
<file path=[Content_Types].xml><?xml version="1.0" encoding="utf-8"?>
<Types xmlns="http://schemas.openxmlformats.org/package/2006/content-types">
  <Override PartName="/ppt/slides/slide29.xml" ContentType="application/vnd.openxmlformats-officedocument.presentationml.slide+xml"/>
  <Override PartName="/ppt/notesSlides/notesSlide2.xml" ContentType="application/vnd.openxmlformats-officedocument.presentationml.notesSlide+xml"/>
  <Override PartName="/ppt/slides/slide4.xml" ContentType="application/vnd.openxmlformats-officedocument.presentationml.slide+xml"/>
  <Override PartName="/ppt/slides/slide18.xml" ContentType="application/vnd.openxmlformats-officedocument.presentationml.slide+xml"/>
  <Override PartName="/ppt/slideLayouts/slideLayout6.xml" ContentType="application/vnd.openxmlformats-officedocument.presentationml.slideLayout+xml"/>
  <Override PartName="/ppt/slideLayouts/slideLayout17.xml" ContentType="application/vnd.openxmlformats-officedocument.presentationml.slideLayout+xml"/>
  <Override PartName="/ppt/slides/slide25.xml" ContentType="application/vnd.openxmlformats-officedocument.presentationml.slide+xml"/>
  <Override PartName="/ppt/theme/theme1.xml" ContentType="application/vnd.openxmlformats-officedocument.theme+xml"/>
  <Override PartName="/ppt/slideLayouts/slideLayout2.xml" ContentType="application/vnd.openxmlformats-officedocument.presentationml.slideLayout+xml"/>
  <Override PartName="/ppt/notesSlides/notesSlide27.xml" ContentType="application/vnd.openxmlformats-officedocument.presentationml.notesSlide+xml"/>
  <Default Extension="xml" ContentType="application/xml"/>
  <Override PartName="/ppt/slides/slide14.xml" ContentType="application/vnd.openxmlformats-officedocument.presentationml.slide+xml"/>
  <Override PartName="/ppt/slides/slide23.xml" ContentType="application/vnd.openxmlformats-officedocument.presentationml.slide+xml"/>
  <Override PartName="/ppt/slides/slide32.xml" ContentType="application/vnd.openxmlformats-officedocument.presentationml.slide+xml"/>
  <Override PartName="/ppt/notesMasters/notesMaster1.xml" ContentType="application/vnd.openxmlformats-officedocument.presentationml.notesMaster+xml"/>
  <Override PartName="/ppt/slideLayouts/slideLayout13.xml" ContentType="application/vnd.openxmlformats-officedocument.presentationml.slideLayout+xml"/>
  <Override PartName="/ppt/slideLayouts/slideLayout22.xml" ContentType="application/vnd.openxmlformats-officedocument.presentationml.slideLayout+xml"/>
  <Override PartName="/ppt/notesSlides/notesSlide16.xml" ContentType="application/vnd.openxmlformats-officedocument.presentationml.notesSlide+xml"/>
  <Override PartName="/ppt/notesSlides/notesSlide25.xml" ContentType="application/vnd.openxmlformats-officedocument.presentationml.notesSlide+xml"/>
  <Override PartName="/ppt/notesSlides/notesSlide34.xml" ContentType="application/vnd.openxmlformats-officedocument.presentationml.notesSlide+xml"/>
  <Override PartName="/ppt/slides/slide10.xml" ContentType="application/vnd.openxmlformats-officedocument.presentationml.slide+xml"/>
  <Override PartName="/ppt/slides/slide12.xml" ContentType="application/vnd.openxmlformats-officedocument.presentationml.slide+xml"/>
  <Override PartName="/ppt/slides/slide21.xml" ContentType="application/vnd.openxmlformats-officedocument.presentationml.slide+xml"/>
  <Override PartName="/ppt/slides/slide30.xml" ContentType="application/vnd.openxmlformats-officedocument.presentationml.slide+xml"/>
  <Override PartName="/ppt/tableStyles.xml" ContentType="application/vnd.openxmlformats-officedocument.presentationml.tableStyles+xml"/>
  <Override PartName="/ppt/slideLayouts/slideLayout11.xml" ContentType="application/vnd.openxmlformats-officedocument.presentationml.slideLayout+xml"/>
  <Override PartName="/ppt/slideLayouts/slideLayout20.xml" ContentType="application/vnd.openxmlformats-officedocument.presentationml.slideLayout+xml"/>
  <Override PartName="/ppt/notesSlides/notesSlide14.xml" ContentType="application/vnd.openxmlformats-officedocument.presentationml.notesSlide+xml"/>
  <Override PartName="/ppt/notesSlides/notesSlide23.xml" ContentType="application/vnd.openxmlformats-officedocument.presentationml.notesSlide+xml"/>
  <Override PartName="/ppt/notesSlides/notesSlide32.xml" ContentType="application/vnd.openxmlformats-officedocument.presentationml.notesSlide+xml"/>
  <Override PartName="/ppt/notesSlides/notesSlide9.xml" ContentType="application/vnd.openxmlformats-officedocument.presentationml.notesSlide+xml"/>
  <Override PartName="/ppt/notesSlides/notesSlide12.xml" ContentType="application/vnd.openxmlformats-officedocument.presentationml.notesSlide+xml"/>
  <Override PartName="/ppt/notesSlides/notesSlide21.xml" ContentType="application/vnd.openxmlformats-officedocument.presentationml.notesSlide+xml"/>
  <Override PartName="/ppt/notesSlides/notesSlide30.xml" ContentType="application/vnd.openxmlformats-officedocument.presentationml.notesSlide+xml"/>
  <Override PartName="/ppt/notesSlides/notesSlide7.xml" ContentType="application/vnd.openxmlformats-officedocument.presentationml.notesSlide+xml"/>
  <Override PartName="/ppt/notesSlides/notesSlide10.xml" ContentType="application/vnd.openxmlformats-officedocument.presentationml.notesSlide+xml"/>
  <Override PartName="/ppt/slides/slide7.xml" ContentType="application/vnd.openxmlformats-officedocument.presentationml.slide+xml"/>
  <Override PartName="/ppt/slides/slide9.xml" ContentType="application/vnd.openxmlformats-officedocument.presentationml.slide+xml"/>
  <Override PartName="/ppt/viewProps.xml" ContentType="application/vnd.openxmlformats-officedocument.presentationml.viewProps+xml"/>
  <Override PartName="/ppt/slideLayouts/slideLayout9.xml" ContentType="application/vnd.openxmlformats-officedocument.presentationml.slideLayout+xml"/>
  <Override PartName="/ppt/notesSlides/notesSlide5.xml" ContentType="application/vnd.openxmlformats-officedocument.presentationml.notesSlide+xml"/>
  <Override PartName="/ppt/slides/slide5.xml" ContentType="application/vnd.openxmlformats-officedocument.presentationml.slide+xml"/>
  <Override PartName="/ppt/slides/slide19.xml" ContentType="application/vnd.openxmlformats-officedocument.presentationml.slide+xml"/>
  <Override PartName="/ppt/slides/slide28.xml" ContentType="application/vnd.openxmlformats-officedocument.presentationml.slide+xml"/>
  <Override PartName="/ppt/slideLayouts/slideLayout7.xml" ContentType="application/vnd.openxmlformats-officedocument.presentationml.slideLayout+xml"/>
  <Default Extension="png" ContentType="image/png"/>
  <Override PartName="/ppt/notesSlides/notesSlide1.xml" ContentType="application/vnd.openxmlformats-officedocument.presentationml.notesSlide+xml"/>
  <Override PartName="/ppt/notesSlides/notesSlide3.xml" ContentType="application/vnd.openxmlformats-officedocument.presentationml.notesSlide+xml"/>
  <Override PartName="/ppt/slides/slide3.xml" ContentType="application/vnd.openxmlformats-officedocument.presentationml.slide+xml"/>
  <Override PartName="/ppt/slides/slide17.xml" ContentType="application/vnd.openxmlformats-officedocument.presentationml.slide+xml"/>
  <Override PartName="/ppt/slides/slide26.xml" ContentType="application/vnd.openxmlformats-officedocument.presentationml.slide+xml"/>
  <Override PartName="/ppt/presProps.xml" ContentType="application/vnd.openxmlformats-officedocument.presentationml.presProps+xml"/>
  <Override PartName="/ppt/slideLayouts/slideLayout5.xml" ContentType="application/vnd.openxmlformats-officedocument.presentationml.slideLayout+xml"/>
  <Override PartName="/ppt/slideLayouts/slideLayout18.xml" ContentType="application/vnd.openxmlformats-officedocument.presentationml.slideLayout+xml"/>
  <Override PartName="/ppt/theme/theme2.xml" ContentType="application/vnd.openxmlformats-officedocument.theme+xml"/>
  <Override PartName="/ppt/notesSlides/notesSlide19.xml" ContentType="application/vnd.openxmlformats-officedocument.presentationml.notesSlide+xml"/>
  <Override PartName="/ppt/slides/slide1.xml" ContentType="application/vnd.openxmlformats-officedocument.presentationml.slide+xml"/>
  <Override PartName="/ppt/slides/slide15.xml" ContentType="application/vnd.openxmlformats-officedocument.presentationml.slide+xml"/>
  <Override PartName="/ppt/slides/slide24.xml" ContentType="application/vnd.openxmlformats-officedocument.presentationml.slide+xml"/>
  <Override PartName="/ppt/slides/slide33.xml" ContentType="application/vnd.openxmlformats-officedocument.presentationml.slide+xml"/>
  <Override PartName="/ppt/slides/slide35.xml" ContentType="application/vnd.openxmlformats-officedocument.presentationml.slide+xml"/>
  <Override PartName="/ppt/slideLayouts/slideLayout3.xml" ContentType="application/vnd.openxmlformats-officedocument.presentationml.slideLayout+xml"/>
  <Override PartName="/ppt/slideLayouts/slideLayout16.xml" ContentType="application/vnd.openxmlformats-officedocument.presentationml.slideLayout+xml"/>
  <Default Extension="jpeg" ContentType="image/jpeg"/>
  <Override PartName="/ppt/notesSlides/notesSlide17.xml" ContentType="application/vnd.openxmlformats-officedocument.presentationml.notesSlide+xml"/>
  <Default Extension="emf" ContentType="image/x-emf"/>
  <Override PartName="/ppt/notesSlides/notesSlide28.xml" ContentType="application/vnd.openxmlformats-officedocument.presentationml.notesSlide+xml"/>
  <Override PartName="/ppt/presentation.xml" ContentType="application/vnd.openxmlformats-officedocument.presentationml.presentation.main+xml"/>
  <Override PartName="/ppt/slides/slide13.xml" ContentType="application/vnd.openxmlformats-officedocument.presentationml.slide+xml"/>
  <Override PartName="/ppt/slides/slide22.xml" ContentType="application/vnd.openxmlformats-officedocument.presentationml.slide+xml"/>
  <Override PartName="/ppt/slides/slide31.xml" ContentType="application/vnd.openxmlformats-officedocument.presentationml.slide+xml"/>
  <Override PartName="/ppt/slideLayouts/slideLayout1.xml" ContentType="application/vnd.openxmlformats-officedocument.presentationml.slideLayout+xml"/>
  <Override PartName="/ppt/slideLayouts/slideLayout14.xml" ContentType="application/vnd.openxmlformats-officedocument.presentationml.slideLayout+xml"/>
  <Override PartName="/ppt/slideLayouts/slideLayout23.xml" ContentType="application/vnd.openxmlformats-officedocument.presentationml.slideLayout+xml"/>
  <Override PartName="/ppt/notesSlides/notesSlide15.xml" ContentType="application/vnd.openxmlformats-officedocument.presentationml.notesSlide+xml"/>
  <Override PartName="/ppt/notesSlides/notesSlide24.xml" ContentType="application/vnd.openxmlformats-officedocument.presentationml.notesSlide+xml"/>
  <Override PartName="/ppt/notesSlides/notesSlide26.xml" ContentType="application/vnd.openxmlformats-officedocument.presentationml.notesSlide+xml"/>
  <Override PartName="/ppt/notesSlides/notesSlide35.xml" ContentType="application/vnd.openxmlformats-officedocument.presentationml.notesSlide+xml"/>
  <Override PartName="/docProps/app.xml" ContentType="application/vnd.openxmlformats-officedocument.extended-properties+xml"/>
  <Override PartName="/ppt/slides/slide11.xml" ContentType="application/vnd.openxmlformats-officedocument.presentationml.slide+xml"/>
  <Override PartName="/ppt/slides/slide20.xml" ContentType="application/vnd.openxmlformats-officedocument.presentationml.slide+xml"/>
  <Override PartName="/ppt/slideLayouts/slideLayout12.xml" ContentType="application/vnd.openxmlformats-officedocument.presentationml.slideLayout+xml"/>
  <Override PartName="/ppt/slideLayouts/slideLayout21.xml" ContentType="application/vnd.openxmlformats-officedocument.presentationml.slideLayout+xml"/>
  <Override PartName="/ppt/notesSlides/notesSlide13.xml" ContentType="application/vnd.openxmlformats-officedocument.presentationml.notesSlide+xml"/>
  <Override PartName="/ppt/notesSlides/notesSlide22.xml" ContentType="application/vnd.openxmlformats-officedocument.presentationml.notesSlide+xml"/>
  <Override PartName="/ppt/notesSlides/notesSlide33.xml" ContentType="application/vnd.openxmlformats-officedocument.presentationml.notesSlide+xml"/>
  <Default Extension="wdp" ContentType="image/vnd.ms-photo"/>
  <Override PartName="/ppt/slideLayouts/slideLayout10.xml" ContentType="application/vnd.openxmlformats-officedocument.presentationml.slideLayout+xml"/>
  <Override PartName="/ppt/notesSlides/notesSlide8.xml" ContentType="application/vnd.openxmlformats-officedocument.presentationml.notesSlide+xml"/>
  <Override PartName="/ppt/notesSlides/notesSlide11.xml" ContentType="application/vnd.openxmlformats-officedocument.presentationml.notesSlide+xml"/>
  <Override PartName="/ppt/notesSlides/notesSlide20.xml" ContentType="application/vnd.openxmlformats-officedocument.presentationml.notesSlide+xml"/>
  <Override PartName="/ppt/notesSlides/notesSlide31.xml" ContentType="application/vnd.openxmlformats-officedocument.presentationml.notesSlide+xml"/>
  <Override PartName="/ppt/notesSlides/notesSlide6.xml" ContentType="application/vnd.openxmlformats-officedocument.presentationml.notesSlide+xml"/>
  <Override PartName="/ppt/slides/slide8.xml" ContentType="application/vnd.openxmlformats-officedocument.presentationml.slide+xml"/>
  <Override PartName="/ppt/handoutMasters/handoutMaster1.xml" ContentType="application/vnd.openxmlformats-officedocument.presentationml.handoutMaster+xml"/>
  <Override PartName="/ppt/notesSlides/notesSlide4.xml" ContentType="application/vnd.openxmlformats-officedocument.presentationml.notesSlide+xml"/>
  <Override PartName="/docProps/core.xml" ContentType="application/vnd.openxmlformats-package.core-properties+xml"/>
  <Override PartName="/ppt/slides/slide6.xml" ContentType="application/vnd.openxmlformats-officedocument.presentationml.slide+xml"/>
  <Override PartName="/ppt/slideLayouts/slideLayout8.xml" ContentType="application/vnd.openxmlformats-officedocument.presentationml.slideLayout+xml"/>
  <Override PartName="/ppt/slideLayouts/slideLayout19.xml" ContentType="application/vnd.openxmlformats-officedocument.presentationml.slideLayout+xml"/>
  <Override PartName="/ppt/slideMasters/slideMaster1.xml" ContentType="application/vnd.openxmlformats-officedocument.presentationml.slideMaster+xml"/>
  <Override PartName="/ppt/slides/slide27.xml" ContentType="application/vnd.openxmlformats-officedocument.presentationml.slide+xml"/>
  <Override PartName="/ppt/slideLayouts/slideLayout4.xml" ContentType="application/vnd.openxmlformats-officedocument.presentationml.slideLayout+xml"/>
  <Override PartName="/ppt/theme/theme3.xml" ContentType="application/vnd.openxmlformats-officedocument.theme+xml"/>
  <Override PartName="/ppt/notesSlides/notesSlide29.xml" ContentType="application/vnd.openxmlformats-officedocument.presentationml.notesSlide+xml"/>
  <Override PartName="/ppt/slides/slide2.xml" ContentType="application/vnd.openxmlformats-officedocument.presentationml.slide+xml"/>
  <Override PartName="/ppt/slides/slide16.xml" ContentType="application/vnd.openxmlformats-officedocument.presentationml.slide+xml"/>
  <Override PartName="/ppt/slides/slide34.xml" ContentType="application/vnd.openxmlformats-officedocument.presentationml.slide+xml"/>
  <Override PartName="/ppt/slideLayouts/slideLayout15.xml" ContentType="application/vnd.openxmlformats-officedocument.presentationml.slideLayout+xml"/>
  <Default Extension="wmf" ContentType="image/x-wmf"/>
  <Override PartName="/ppt/notesSlides/notesSlide18.xml" ContentType="application/vnd.openxmlformats-officedocument.presentationml.notesSlide+xml"/>
  <Default Extension="rels" ContentType="application/vnd.openxmlformats-package.relationship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3" r:id="rId1"/>
  </p:sldMasterIdLst>
  <p:notesMasterIdLst>
    <p:notesMasterId r:id="rId37"/>
  </p:notesMasterIdLst>
  <p:handoutMasterIdLst>
    <p:handoutMasterId r:id="rId38"/>
  </p:handoutMasterIdLst>
  <p:sldIdLst>
    <p:sldId id="495" r:id="rId2"/>
    <p:sldId id="477" r:id="rId3"/>
    <p:sldId id="478" r:id="rId4"/>
    <p:sldId id="505" r:id="rId5"/>
    <p:sldId id="506" r:id="rId6"/>
    <p:sldId id="422" r:id="rId7"/>
    <p:sldId id="423" r:id="rId8"/>
    <p:sldId id="428" r:id="rId9"/>
    <p:sldId id="501" r:id="rId10"/>
    <p:sldId id="443" r:id="rId11"/>
    <p:sldId id="322" r:id="rId12"/>
    <p:sldId id="510" r:id="rId13"/>
    <p:sldId id="286" r:id="rId14"/>
    <p:sldId id="401" r:id="rId15"/>
    <p:sldId id="342" r:id="rId16"/>
    <p:sldId id="498" r:id="rId17"/>
    <p:sldId id="323" r:id="rId18"/>
    <p:sldId id="293" r:id="rId19"/>
    <p:sldId id="341" r:id="rId20"/>
    <p:sldId id="337" r:id="rId21"/>
    <p:sldId id="441" r:id="rId22"/>
    <p:sldId id="382" r:id="rId23"/>
    <p:sldId id="343" r:id="rId24"/>
    <p:sldId id="512" r:id="rId25"/>
    <p:sldId id="453" r:id="rId26"/>
    <p:sldId id="474" r:id="rId27"/>
    <p:sldId id="475" r:id="rId28"/>
    <p:sldId id="459" r:id="rId29"/>
    <p:sldId id="460" r:id="rId30"/>
    <p:sldId id="514" r:id="rId31"/>
    <p:sldId id="515" r:id="rId32"/>
    <p:sldId id="369" r:id="rId33"/>
    <p:sldId id="371" r:id="rId34"/>
    <p:sldId id="372" r:id="rId35"/>
    <p:sldId id="516" r:id="rId36"/>
  </p:sldIdLst>
  <p:sldSz cx="9144000" cy="5143500" type="screen16x9"/>
  <p:notesSz cx="9144000" cy="6858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prnPr clrMode="gray" scaleToFitPaper="1" frameSlides="1"/>
  <p:showPr showNarration="1">
    <p:present/>
    <p:sldAll/>
    <p:penClr>
      <a:prstClr val="red"/>
    </p:penClr>
    <p:extLst>
      <p:ext uri="{EC167BDD-8182-4AB7-AECC-EB403E3ABB37}">
        <p14:laserClr xmlns:p14="http://schemas.microsoft.com/office/powerpoint/2010/main" xmlns="">
          <a:srgbClr val="FF0000"/>
        </p14:laserClr>
      </p:ext>
      <p:ext uri="{2FDB2607-1784-4EEB-B798-7EB5836EED8A}">
        <p14:showMediaCtrls xmlns:p14="http://schemas.microsoft.com/office/powerpoint/2010/main" xmlns="" val="1"/>
      </p:ext>
    </p:extLst>
  </p:showPr>
  <p:clrMru>
    <a:srgbClr val="EAEAEA"/>
    <a:srgbClr val="FFB500"/>
    <a:srgbClr val="FFCCCC"/>
    <a:srgbClr val="B3C1D7"/>
    <a:srgbClr val="C8D2E2"/>
    <a:srgbClr val="00B050"/>
    <a:srgbClr val="7A7A7A"/>
    <a:srgbClr val="B3B3B3"/>
    <a:srgbClr val="F3F3F3"/>
    <a:srgbClr val="FF1414"/>
  </p:clrMru>
  <p:extLst>
    <p:ext uri="{E76CE94A-603C-4142-B9EB-6D1370010A27}">
      <p14:discardImageEditData xmlns:p14="http://schemas.microsoft.com/office/powerpoint/2010/main" xmlns="" val="0"/>
    </p:ext>
    <p:ext uri="{D31A062A-798A-4329-ABDD-BBA856620510}">
      <p14:defaultImageDpi xmlns:p14="http://schemas.microsoft.com/office/powerpoint/2010/main" xmlns="" val="22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13447" autoAdjust="0"/>
    <p:restoredTop sz="94532" autoAdjust="0"/>
  </p:normalViewPr>
  <p:slideViewPr>
    <p:cSldViewPr snapToGrid="0">
      <p:cViewPr>
        <p:scale>
          <a:sx n="100" d="100"/>
          <a:sy n="100" d="100"/>
        </p:scale>
        <p:origin x="-870" y="186"/>
      </p:cViewPr>
      <p:guideLst>
        <p:guide orient="horz" pos="1492"/>
        <p:guide orient="horz" pos="842"/>
        <p:guide orient="horz" pos="540"/>
        <p:guide orient="horz" pos="2269"/>
        <p:guide orient="horz" pos="2776"/>
        <p:guide orient="horz" pos="648"/>
        <p:guide orient="horz" pos="1739"/>
        <p:guide pos="2880"/>
        <p:guide pos="5619"/>
        <p:guide pos="3091"/>
        <p:guide pos="291"/>
        <p:guide pos="2327"/>
      </p:guideLst>
    </p:cSldViewPr>
  </p:slideViewPr>
  <p:outlineViewPr>
    <p:cViewPr>
      <p:scale>
        <a:sx n="33" d="100"/>
        <a:sy n="33" d="100"/>
      </p:scale>
      <p:origin x="0" y="18108"/>
    </p:cViewPr>
  </p:outlineViewPr>
  <p:notesTextViewPr>
    <p:cViewPr>
      <p:scale>
        <a:sx n="1" d="1"/>
        <a:sy n="1" d="1"/>
      </p:scale>
      <p:origin x="0" y="0"/>
    </p:cViewPr>
  </p:notesTextViewPr>
  <p:sorterViewPr>
    <p:cViewPr>
      <p:scale>
        <a:sx n="81" d="100"/>
        <a:sy n="81" d="100"/>
      </p:scale>
      <p:origin x="0" y="1914"/>
    </p:cViewPr>
  </p:sorterViewPr>
  <p:notesViewPr>
    <p:cSldViewPr snapToGrid="0" snapToObjects="1">
      <p:cViewPr>
        <p:scale>
          <a:sx n="100" d="100"/>
          <a:sy n="100" d="100"/>
        </p:scale>
        <p:origin x="-828" y="-240"/>
      </p:cViewPr>
      <p:guideLst>
        <p:guide orient="horz" pos="2160"/>
        <p:guide pos="2880"/>
      </p:guideLst>
    </p:cSldViewPr>
  </p:notesViewPr>
  <p:gridSpacing cx="78028800" cy="780288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9"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slide" Target="slides/slide33.xml"/><Relationship Id="rId42" Type="http://schemas.openxmlformats.org/officeDocument/2006/relationships/tableStyles" Target="tableStyle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handoutMaster" Target="handoutMasters/handoutMaster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41"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notesMaster" Target="notesMasters/notesMaster1.xml"/><Relationship Id="rId40" Type="http://schemas.openxmlformats.org/officeDocument/2006/relationships/viewProps" Target="view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5179484" y="0"/>
            <a:ext cx="3962400" cy="342900"/>
          </a:xfrm>
          <a:prstGeom prst="rect">
            <a:avLst/>
          </a:prstGeom>
        </p:spPr>
        <p:txBody>
          <a:bodyPr vert="horz" lIns="91440" tIns="45720" rIns="91440" bIns="45720" rtlCol="0"/>
          <a:lstStyle>
            <a:lvl1pPr algn="r">
              <a:defRPr sz="1200"/>
            </a:lvl1pPr>
          </a:lstStyle>
          <a:p>
            <a:fld id="{E99333BE-0D34-4F62-BD6E-2C3B14663373}" type="datetimeFigureOut">
              <a:rPr lang="en-US" smtClean="0"/>
              <a:pPr/>
              <a:t>8/1/2014</a:t>
            </a:fld>
            <a:endParaRPr lang="en-US"/>
          </a:p>
        </p:txBody>
      </p:sp>
      <p:sp>
        <p:nvSpPr>
          <p:cNvPr id="4" name="Footer Placeholder 3"/>
          <p:cNvSpPr>
            <a:spLocks noGrp="1"/>
          </p:cNvSpPr>
          <p:nvPr>
            <p:ph type="ftr" sz="quarter" idx="2"/>
          </p:nvPr>
        </p:nvSpPr>
        <p:spPr>
          <a:xfrm>
            <a:off x="0" y="6513910"/>
            <a:ext cx="3962400" cy="3429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5179484" y="6513910"/>
            <a:ext cx="3962400" cy="342900"/>
          </a:xfrm>
          <a:prstGeom prst="rect">
            <a:avLst/>
          </a:prstGeom>
        </p:spPr>
        <p:txBody>
          <a:bodyPr vert="horz" lIns="91440" tIns="45720" rIns="91440" bIns="45720" rtlCol="0" anchor="b"/>
          <a:lstStyle>
            <a:lvl1pPr algn="r">
              <a:defRPr sz="1200"/>
            </a:lvl1pPr>
          </a:lstStyle>
          <a:p>
            <a:fld id="{AECABB6E-EB62-4D88-B3E7-408903A4E4B0}" type="slidenum">
              <a:rPr lang="en-US" smtClean="0"/>
              <a:pPr/>
              <a:t>‹#›</a:t>
            </a:fld>
            <a:endParaRPr lang="en-US"/>
          </a:p>
        </p:txBody>
      </p:sp>
    </p:spTree>
    <p:extLst>
      <p:ext uri="{BB962C8B-B14F-4D97-AF65-F5344CB8AC3E}">
        <p14:creationId xmlns:p14="http://schemas.microsoft.com/office/powerpoint/2010/main" xmlns="" val="170597399"/>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962400" cy="3429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5179484" y="0"/>
            <a:ext cx="3962400" cy="342900"/>
          </a:xfrm>
          <a:prstGeom prst="rect">
            <a:avLst/>
          </a:prstGeom>
        </p:spPr>
        <p:txBody>
          <a:bodyPr vert="horz" lIns="91440" tIns="45720" rIns="91440" bIns="45720" rtlCol="0"/>
          <a:lstStyle>
            <a:lvl1pPr algn="r">
              <a:defRPr sz="1200"/>
            </a:lvl1pPr>
          </a:lstStyle>
          <a:p>
            <a:fld id="{4A2D1F94-724F-43BD-B41B-43157E9B4550}" type="datetimeFigureOut">
              <a:rPr lang="en-US" smtClean="0"/>
              <a:pPr/>
              <a:t>8/1/2014</a:t>
            </a:fld>
            <a:endParaRPr lang="en-US"/>
          </a:p>
        </p:txBody>
      </p:sp>
      <p:sp>
        <p:nvSpPr>
          <p:cNvPr id="4" name="Slide Image Placeholder 3"/>
          <p:cNvSpPr>
            <a:spLocks noGrp="1" noRot="1" noChangeAspect="1"/>
          </p:cNvSpPr>
          <p:nvPr>
            <p:ph type="sldImg" idx="2"/>
          </p:nvPr>
        </p:nvSpPr>
        <p:spPr>
          <a:xfrm>
            <a:off x="2286000" y="514350"/>
            <a:ext cx="4572000" cy="257175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914400" y="3257550"/>
            <a:ext cx="7315200" cy="30861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6513910"/>
            <a:ext cx="3962400" cy="3429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5179484" y="6513910"/>
            <a:ext cx="3962400" cy="342900"/>
          </a:xfrm>
          <a:prstGeom prst="rect">
            <a:avLst/>
          </a:prstGeom>
        </p:spPr>
        <p:txBody>
          <a:bodyPr vert="horz" lIns="91440" tIns="45720" rIns="91440" bIns="45720" rtlCol="0" anchor="b"/>
          <a:lstStyle>
            <a:lvl1pPr algn="r">
              <a:defRPr sz="1200"/>
            </a:lvl1pPr>
          </a:lstStyle>
          <a:p>
            <a:fld id="{36E82501-53DA-4152-84B0-51135B15EEA8}" type="slidenum">
              <a:rPr lang="en-US" smtClean="0"/>
              <a:pPr/>
              <a:t>‹#›</a:t>
            </a:fld>
            <a:endParaRPr lang="en-US"/>
          </a:p>
        </p:txBody>
      </p:sp>
    </p:spTree>
    <p:extLst>
      <p:ext uri="{BB962C8B-B14F-4D97-AF65-F5344CB8AC3E}">
        <p14:creationId xmlns:p14="http://schemas.microsoft.com/office/powerpoint/2010/main" xmlns="" val="2153252454"/>
      </p:ext>
    </p:extLst>
  </p:cSld>
  <p:clrMap bg1="lt1" tx1="dk1" bg2="lt2" tx2="dk2" accent1="accent1" accent2="accent2" accent3="accent3" accent4="accent4" accent5="accent5" accent6="accent6" hlink="hlink" folHlink="folHlink"/>
  <p:hf hdr="0" ftr="0" dt="0"/>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b="1" dirty="0" smtClean="0"/>
              <a:t>Slide Transition</a:t>
            </a:r>
            <a:r>
              <a:rPr lang="en-US" dirty="0" smtClean="0"/>
              <a:t>: </a:t>
            </a:r>
            <a:r>
              <a:rPr lang="en-US" b="1" dirty="0" smtClean="0"/>
              <a:t>Hello, and thank you for joining us. We appreciate the opportunity to share what we’re doing to help customers like yourself address the urgent needs of today’s always-on global economy – as well as keep up with rapidly changing technology. </a:t>
            </a:r>
          </a:p>
          <a:p>
            <a:pPr lvl="0"/>
            <a:endParaRPr lang="en-US" b="1" dirty="0" smtClean="0"/>
          </a:p>
          <a:p>
            <a:pPr lvl="0"/>
            <a:r>
              <a:rPr lang="en-US" dirty="0" smtClean="0"/>
              <a:t>And the only way to navigate this complexity is by simplifying I.T.</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1</a:t>
            </a:fld>
            <a:endParaRPr lang="en-US" dirty="0"/>
          </a:p>
        </p:txBody>
      </p:sp>
    </p:spTree>
    <p:extLst>
      <p:ext uri="{BB962C8B-B14F-4D97-AF65-F5344CB8AC3E}">
        <p14:creationId xmlns:p14="http://schemas.microsoft.com/office/powerpoint/2010/main" xmlns="" val="177379711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latin typeface="+mn-lt"/>
                <a:ea typeface="+mn-ea"/>
                <a:cs typeface="+mn-cs"/>
              </a:rPr>
              <a:t>Slide Transition: Or,</a:t>
            </a:r>
            <a:r>
              <a:rPr lang="en-US" sz="1200" b="1" kern="1200" baseline="0" dirty="0" smtClean="0">
                <a:solidFill>
                  <a:schemeClr val="tx1"/>
                </a:solidFill>
                <a:latin typeface="+mn-lt"/>
                <a:ea typeface="+mn-ea"/>
                <a:cs typeface="+mn-cs"/>
              </a:rPr>
              <a:t> you can rely on </a:t>
            </a:r>
            <a:r>
              <a:rPr lang="en-US" sz="1200" b="1" kern="1200" dirty="0" smtClean="0">
                <a:solidFill>
                  <a:schemeClr val="tx1"/>
                </a:solidFill>
                <a:latin typeface="+mn-lt"/>
                <a:ea typeface="+mn-ea"/>
                <a:cs typeface="+mn-cs"/>
              </a:rPr>
              <a:t>Oracle’s complete customer experience solution . . .</a:t>
            </a:r>
          </a:p>
          <a:p>
            <a:pPr marL="115888" indent="-115888">
              <a:buFont typeface="Arial" pitchFamily="34" charset="0"/>
              <a:buChar char="•"/>
              <a:defRPr/>
            </a:pPr>
            <a:r>
              <a:rPr lang="en-US" dirty="0" smtClean="0"/>
              <a:t>the most comprehensive suite of </a:t>
            </a:r>
            <a:r>
              <a:rPr lang="en-US" b="1" dirty="0" smtClean="0"/>
              <a:t>best-in-class</a:t>
            </a:r>
            <a:r>
              <a:rPr lang="en-US" dirty="0" smtClean="0"/>
              <a:t> customer experience solutions including CRM, e-commerce, customer service, web experience, portal, store inventory, point of sales, and social marketing, engagement, and monitoring.</a:t>
            </a:r>
          </a:p>
          <a:p>
            <a:pPr marL="115888" indent="-115888">
              <a:buFont typeface="Arial" pitchFamily="34" charset="0"/>
              <a:buChar char="•"/>
              <a:defRPr/>
            </a:pPr>
            <a:r>
              <a:rPr lang="en-US" dirty="0" smtClean="0"/>
              <a:t>working together </a:t>
            </a:r>
            <a:r>
              <a:rPr lang="en-US" b="1" dirty="0" smtClean="0"/>
              <a:t>across channels, </a:t>
            </a:r>
            <a:r>
              <a:rPr lang="en-US" dirty="0" smtClean="0"/>
              <a:t>because we believe that solutions should be more than just best-in-class — they should be connected.</a:t>
            </a:r>
          </a:p>
          <a:p>
            <a:pPr marL="115888" indent="-115888">
              <a:buFont typeface="Arial" pitchFamily="34" charset="0"/>
              <a:buChar char="•"/>
              <a:defRPr/>
            </a:pPr>
            <a:r>
              <a:rPr lang="en-US" dirty="0" smtClean="0"/>
              <a:t>creating a </a:t>
            </a:r>
            <a:r>
              <a:rPr lang="en-US" b="1" dirty="0" smtClean="0"/>
              <a:t>seamless customer journey, </a:t>
            </a:r>
            <a:r>
              <a:rPr lang="en-US" dirty="0" smtClean="0"/>
              <a:t>from the time a customer researches, selects, and buys your product or service, to the point when he receives, uses, maintains, and recommends your product. </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10</a:t>
            </a:fld>
            <a:endParaRPr lang="en-US"/>
          </a:p>
        </p:txBody>
      </p:sp>
    </p:spTree>
    <p:extLst>
      <p:ext uri="{BB962C8B-B14F-4D97-AF65-F5344CB8AC3E}">
        <p14:creationId xmlns:p14="http://schemas.microsoft.com/office/powerpoint/2010/main" xmlns="" val="296403789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14300" marR="0" indent="-114300" algn="l" defTabSz="914400" rtl="0" eaLnBrk="1" fontAlgn="auto" latinLnBrk="0" hangingPunct="1">
              <a:lnSpc>
                <a:spcPct val="100000"/>
              </a:lnSpc>
              <a:spcBef>
                <a:spcPts val="0"/>
              </a:spcBef>
              <a:spcAft>
                <a:spcPts val="0"/>
              </a:spcAft>
              <a:buClrTx/>
              <a:buSzTx/>
              <a:tabLst/>
              <a:defRPr/>
            </a:pPr>
            <a:r>
              <a:rPr lang="en-US" sz="1200" b="1" kern="1200" dirty="0" smtClean="0">
                <a:solidFill>
                  <a:schemeClr val="tx1"/>
                </a:solidFill>
                <a:latin typeface="+mn-lt"/>
                <a:ea typeface="+mn-ea"/>
                <a:cs typeface="+mn-cs"/>
              </a:rPr>
              <a:t>Slide Transition: Just as important as creating a seamless experience is knowing your customer.</a:t>
            </a:r>
          </a:p>
          <a:p>
            <a:pPr marL="114300" marR="0" indent="-114300" algn="l" defTabSz="914400" rtl="0" eaLnBrk="1" fontAlgn="auto" latinLnBrk="0" hangingPunct="1">
              <a:lnSpc>
                <a:spcPct val="100000"/>
              </a:lnSpc>
              <a:spcBef>
                <a:spcPts val="0"/>
              </a:spcBef>
              <a:spcAft>
                <a:spcPts val="0"/>
              </a:spcAft>
              <a:buClrTx/>
              <a:buSzTx/>
              <a:buFont typeface="Arial" pitchFamily="34" charset="0"/>
              <a:buChar char="•"/>
              <a:tabLst/>
              <a:defRPr/>
            </a:pPr>
            <a:r>
              <a:rPr lang="en-US" dirty="0" smtClean="0"/>
              <a:t>Big data provides the opportunity to leverage new sources of information such as mobile devices, e-mails, social media and sensors to gain insights into </a:t>
            </a:r>
            <a:r>
              <a:rPr lang="en-US" b="0" dirty="0" smtClean="0"/>
              <a:t>your customers – as well as your markets, partners, costs or operations.</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11</a:t>
            </a:fld>
            <a:endParaRPr lang="en-US" dirty="0"/>
          </a:p>
        </p:txBody>
      </p:sp>
    </p:spTree>
    <p:extLst>
      <p:ext uri="{BB962C8B-B14F-4D97-AF65-F5344CB8AC3E}">
        <p14:creationId xmlns:p14="http://schemas.microsoft.com/office/powerpoint/2010/main" xmlns="" val="157894150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Let’s look at how the airline industry is </a:t>
            </a:r>
            <a:r>
              <a:rPr lang="en-US" b="1" dirty="0" smtClean="0"/>
              <a:t>using data exhaust – the information generated by machine sensors – to potentially transform the entire industry. </a:t>
            </a:r>
          </a:p>
          <a:p>
            <a:pPr marL="114300" indent="-114300">
              <a:buFont typeface="Arial" pitchFamily="34" charset="0"/>
              <a:buChar char="•"/>
            </a:pPr>
            <a:r>
              <a:rPr lang="en-US" sz="1200" kern="1200" dirty="0" smtClean="0">
                <a:solidFill>
                  <a:schemeClr val="tx1"/>
                </a:solidFill>
                <a:latin typeface="+mn-lt"/>
                <a:ea typeface="+mn-ea"/>
                <a:cs typeface="+mn-cs"/>
              </a:rPr>
              <a:t>Today, airlines rely on data generated by jet engine sensors to anticipate maintenance needs and avoid costly flight cancellations. </a:t>
            </a:r>
          </a:p>
          <a:p>
            <a:pPr marL="114300" indent="-114300">
              <a:buFont typeface="Arial" pitchFamily="34" charset="0"/>
              <a:buChar char="•"/>
            </a:pPr>
            <a:r>
              <a:rPr lang="en-US" sz="1200" kern="1200" dirty="0" smtClean="0">
                <a:solidFill>
                  <a:schemeClr val="tx1"/>
                </a:solidFill>
                <a:latin typeface="+mn-lt"/>
                <a:ea typeface="+mn-ea"/>
                <a:cs typeface="+mn-cs"/>
              </a:rPr>
              <a:t>By aggregating this data across the entire airlines industry, one jet engine manufacturer hopes to gain unprecedented insight into </a:t>
            </a:r>
            <a:r>
              <a:rPr lang="en-US" dirty="0" smtClean="0"/>
              <a:t>engine performance – and some day design an engine that consumes much less fuel. [click] [click]</a:t>
            </a:r>
          </a:p>
          <a:p>
            <a:pPr marL="114300" indent="-114300">
              <a:buFont typeface="Arial" pitchFamily="34" charset="0"/>
              <a:buChar char="•"/>
            </a:pPr>
            <a:endParaRPr lang="en-US" sz="1200" kern="1200" dirty="0" smtClean="0">
              <a:solidFill>
                <a:schemeClr val="tx1"/>
              </a:solidFill>
              <a:latin typeface="+mn-lt"/>
              <a:ea typeface="+mn-ea"/>
              <a:cs typeface="+mn-cs"/>
            </a:endParaRPr>
          </a:p>
          <a:p>
            <a:pPr marL="114300" indent="-114300"/>
            <a:r>
              <a:rPr lang="en-US" b="1" dirty="0" smtClean="0">
                <a:solidFill>
                  <a:srgbClr val="FF0000"/>
                </a:solidFill>
              </a:rPr>
              <a:t>NOTE: Please allow time for animations to build.</a:t>
            </a:r>
            <a:endParaRPr lang="en-US" sz="1200" b="1" kern="1200" dirty="0" smtClean="0">
              <a:solidFill>
                <a:srgbClr val="FF0000"/>
              </a:solidFill>
              <a:latin typeface="+mn-lt"/>
              <a:ea typeface="+mn-ea"/>
              <a:cs typeface="+mn-cs"/>
            </a:endParaRPr>
          </a:p>
          <a:p>
            <a:pPr marL="174708" marR="0" indent="-174708" algn="l" defTabSz="914400" rtl="0" eaLnBrk="1" fontAlgn="auto" latinLnBrk="0" hangingPunct="1">
              <a:lnSpc>
                <a:spcPct val="100000"/>
              </a:lnSpc>
              <a:spcBef>
                <a:spcPts val="0"/>
              </a:spcBef>
              <a:spcAft>
                <a:spcPts val="0"/>
              </a:spcAft>
              <a:buClrTx/>
              <a:buSzTx/>
              <a:buFont typeface="Arial" pitchFamily="34" charset="0"/>
              <a:buChar char="•"/>
              <a:tabLst/>
              <a:defRPr/>
            </a:pPr>
            <a:endParaRPr lang="en-US" sz="1200" b="0" kern="120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12</a:t>
            </a:fld>
            <a:endParaRPr lang="en-US" dirty="0"/>
          </a:p>
        </p:txBody>
      </p:sp>
    </p:spTree>
    <p:extLst>
      <p:ext uri="{BB962C8B-B14F-4D97-AF65-F5344CB8AC3E}">
        <p14:creationId xmlns:p14="http://schemas.microsoft.com/office/powerpoint/2010/main" xmlns="" val="3879804471"/>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a:xfrm>
            <a:off x="1038225" y="3257550"/>
            <a:ext cx="7315200" cy="3086100"/>
          </a:xfrm>
        </p:spPr>
        <p:txBody>
          <a:bodyPr/>
          <a:lstStyle/>
          <a:p>
            <a:r>
              <a:rPr lang="en-US" sz="1200" b="1" kern="1200" dirty="0" smtClean="0">
                <a:solidFill>
                  <a:schemeClr val="tx1"/>
                </a:solidFill>
                <a:latin typeface="+mn-lt"/>
                <a:ea typeface="+mn-ea"/>
                <a:cs typeface="+mn-cs"/>
              </a:rPr>
              <a:t>Slide Transition: While big data has the potential to deliver measurable value to the business, it also introduces new complexities for I.T.</a:t>
            </a:r>
          </a:p>
          <a:p>
            <a:pPr marL="114300" indent="-114300">
              <a:buFont typeface="Arial" pitchFamily="34" charset="0"/>
              <a:buChar char="•"/>
            </a:pPr>
            <a:r>
              <a:rPr lang="en-US" sz="1200" kern="1200" dirty="0" smtClean="0">
                <a:solidFill>
                  <a:schemeClr val="tx1"/>
                </a:solidFill>
                <a:latin typeface="+mn-lt"/>
                <a:ea typeface="+mn-ea"/>
                <a:cs typeface="+mn-cs"/>
              </a:rPr>
              <a:t>Large </a:t>
            </a:r>
            <a:r>
              <a:rPr lang="en-US" sz="1200" b="1" kern="1200" dirty="0" smtClean="0">
                <a:solidFill>
                  <a:schemeClr val="tx1"/>
                </a:solidFill>
                <a:latin typeface="+mn-lt"/>
                <a:ea typeface="+mn-ea"/>
                <a:cs typeface="+mn-cs"/>
              </a:rPr>
              <a:t>volumes</a:t>
            </a:r>
            <a:r>
              <a:rPr lang="en-US" sz="1200" kern="1200" dirty="0" smtClean="0">
                <a:solidFill>
                  <a:schemeClr val="tx1"/>
                </a:solidFill>
                <a:latin typeface="+mn-lt"/>
                <a:ea typeface="+mn-ea"/>
                <a:cs typeface="+mn-cs"/>
              </a:rPr>
              <a:t> and high </a:t>
            </a:r>
            <a:r>
              <a:rPr lang="en-US" sz="1200" b="1" kern="1200" dirty="0" smtClean="0">
                <a:solidFill>
                  <a:schemeClr val="tx1"/>
                </a:solidFill>
                <a:latin typeface="+mn-lt"/>
                <a:ea typeface="+mn-ea"/>
                <a:cs typeface="+mn-cs"/>
              </a:rPr>
              <a:t>velocity</a:t>
            </a:r>
            <a:r>
              <a:rPr lang="en-US" sz="1200" kern="1200" dirty="0" smtClean="0">
                <a:solidFill>
                  <a:schemeClr val="tx1"/>
                </a:solidFill>
                <a:latin typeface="+mn-lt"/>
                <a:ea typeface="+mn-ea"/>
                <a:cs typeface="+mn-cs"/>
              </a:rPr>
              <a:t> put more demands on system performance, especially when gigantic datasets must be analyzed quickly. </a:t>
            </a:r>
          </a:p>
          <a:p>
            <a:pPr marL="114300" indent="-114300">
              <a:buFont typeface="Arial" pitchFamily="34" charset="0"/>
              <a:buChar char="•"/>
            </a:pPr>
            <a:r>
              <a:rPr lang="en-US" sz="1200" kern="1200" dirty="0" smtClean="0">
                <a:solidFill>
                  <a:schemeClr val="tx1"/>
                </a:solidFill>
                <a:latin typeface="+mn-lt"/>
                <a:ea typeface="+mn-ea"/>
                <a:cs typeface="+mn-cs"/>
              </a:rPr>
              <a:t>Big data also has a </a:t>
            </a:r>
            <a:r>
              <a:rPr lang="en-US" sz="1200" b="1" kern="1200" dirty="0" smtClean="0">
                <a:solidFill>
                  <a:schemeClr val="tx1"/>
                </a:solidFill>
                <a:latin typeface="+mn-lt"/>
                <a:ea typeface="+mn-ea"/>
                <a:cs typeface="+mn-cs"/>
              </a:rPr>
              <a:t>variety</a:t>
            </a:r>
            <a:r>
              <a:rPr lang="en-US" sz="1200" kern="1200" dirty="0" smtClean="0">
                <a:solidFill>
                  <a:schemeClr val="tx1"/>
                </a:solidFill>
                <a:latin typeface="+mn-lt"/>
                <a:ea typeface="+mn-ea"/>
                <a:cs typeface="+mn-cs"/>
              </a:rPr>
              <a:t> of data types, including unstructured and semi-structured data from social media, sensors, video, etc.</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13</a:t>
            </a:fld>
            <a:endParaRPr lang="en-US" dirty="0"/>
          </a:p>
        </p:txBody>
      </p:sp>
    </p:spTree>
    <p:extLst>
      <p:ext uri="{BB962C8B-B14F-4D97-AF65-F5344CB8AC3E}">
        <p14:creationId xmlns:p14="http://schemas.microsoft.com/office/powerpoint/2010/main" xmlns="" val="180186756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R="0" algn="l" defTabSz="914400" rtl="0" eaLnBrk="1" fontAlgn="auto" latinLnBrk="0" hangingPunct="1">
              <a:lnSpc>
                <a:spcPct val="100000"/>
              </a:lnSpc>
              <a:spcBef>
                <a:spcPts val="0"/>
              </a:spcBef>
              <a:spcAft>
                <a:spcPts val="0"/>
              </a:spcAft>
              <a:buClrTx/>
              <a:buSzTx/>
              <a:tabLst/>
              <a:defRPr/>
            </a:pPr>
            <a:r>
              <a:rPr lang="en-US" sz="1200" b="1" kern="1200" dirty="0" smtClean="0">
                <a:solidFill>
                  <a:schemeClr val="tx1"/>
                </a:solidFill>
                <a:latin typeface="+mn-lt"/>
                <a:ea typeface="+mn-ea"/>
                <a:cs typeface="+mn-cs"/>
              </a:rPr>
              <a:t>Slide Transition: Like a needle in a haystack, value is hard to find among the large volumes, velocity, and variety of data</a:t>
            </a:r>
            <a:r>
              <a:rPr lang="en-US" sz="1200" kern="1200" dirty="0" smtClean="0">
                <a:solidFill>
                  <a:schemeClr val="tx1"/>
                </a:solidFill>
                <a:latin typeface="+mn-lt"/>
                <a:ea typeface="+mn-ea"/>
                <a:cs typeface="+mn-cs"/>
              </a:rPr>
              <a:t>. </a:t>
            </a:r>
          </a:p>
          <a:p>
            <a:pPr marL="171441" marR="0" indent="-171441" algn="l" defTabSz="914400" rtl="0" eaLnBrk="1" fontAlgn="auto" latinLnBrk="0" hangingPunct="1">
              <a:lnSpc>
                <a:spcPct val="100000"/>
              </a:lnSpc>
              <a:spcBef>
                <a:spcPts val="0"/>
              </a:spcBef>
              <a:spcAft>
                <a:spcPts val="0"/>
              </a:spcAft>
              <a:buClrTx/>
              <a:buSzTx/>
              <a:buFont typeface="Arial" pitchFamily="34" charset="0"/>
              <a:buChar char="•"/>
              <a:tabLst/>
              <a:defRPr/>
            </a:pPr>
            <a:r>
              <a:rPr lang="en-US" sz="1200" kern="1200" dirty="0" smtClean="0">
                <a:solidFill>
                  <a:schemeClr val="tx1"/>
                </a:solidFill>
                <a:latin typeface="+mn-lt"/>
                <a:ea typeface="+mn-ea"/>
                <a:cs typeface="+mn-cs"/>
              </a:rPr>
              <a:t>Insight comes from analyzing the patterns and inter-relationships found in all this data.</a:t>
            </a:r>
          </a:p>
          <a:p>
            <a:pPr marL="171441" indent="-171441">
              <a:buFont typeface="Arial" pitchFamily="34" charset="0"/>
              <a:buChar char="•"/>
            </a:pPr>
            <a:endParaRPr lang="en-US" dirty="0" smtClean="0">
              <a:solidFill>
                <a:srgbClr val="FF0000"/>
              </a:solidFill>
            </a:endParaRP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14</a:t>
            </a:fld>
            <a:endParaRPr lang="en-US" dirty="0"/>
          </a:p>
        </p:txBody>
      </p:sp>
    </p:spTree>
    <p:extLst>
      <p:ext uri="{BB962C8B-B14F-4D97-AF65-F5344CB8AC3E}">
        <p14:creationId xmlns:p14="http://schemas.microsoft.com/office/powerpoint/2010/main" xmlns="" val="4281988133"/>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The new requirements that come with big data affect every stage of the data lifecycle – from acquiring, organizing, and analyzing data to deciding your course of action. </a:t>
            </a:r>
          </a:p>
          <a:p>
            <a:pPr marL="114300" indent="-114300">
              <a:buFont typeface="Arial" pitchFamily="34" charset="0"/>
              <a:buChar char="•"/>
            </a:pPr>
            <a:r>
              <a:rPr lang="en-US" sz="1200" kern="1200" dirty="0" smtClean="0">
                <a:solidFill>
                  <a:schemeClr val="tx1"/>
                </a:solidFill>
                <a:latin typeface="+mn-lt"/>
                <a:ea typeface="+mn-ea"/>
                <a:cs typeface="+mn-cs"/>
              </a:rPr>
              <a:t>The solution to big data isn't a single product; it’s a suite of products that enable different techniques and tools than traditional enterprise data.</a:t>
            </a:r>
          </a:p>
          <a:p>
            <a:pPr marL="114300" indent="-114300">
              <a:buFont typeface="Arial" pitchFamily="34" charset="0"/>
              <a:buChar char="•"/>
            </a:pPr>
            <a:r>
              <a:rPr lang="en-US" sz="1200" kern="1200" dirty="0" smtClean="0">
                <a:solidFill>
                  <a:schemeClr val="tx1"/>
                </a:solidFill>
                <a:latin typeface="+mn-lt"/>
                <a:ea typeface="+mn-ea"/>
                <a:cs typeface="+mn-cs"/>
              </a:rPr>
              <a:t>To start, you </a:t>
            </a:r>
            <a:r>
              <a:rPr lang="en-US" sz="1200" b="1" kern="1200" dirty="0" smtClean="0">
                <a:solidFill>
                  <a:schemeClr val="tx1"/>
                </a:solidFill>
                <a:latin typeface="+mn-lt"/>
                <a:ea typeface="+mn-ea"/>
                <a:cs typeface="+mn-cs"/>
              </a:rPr>
              <a:t>need tools for acquiring and organizing</a:t>
            </a:r>
            <a:r>
              <a:rPr lang="en-US" sz="1200" kern="1200" dirty="0" smtClean="0">
                <a:solidFill>
                  <a:schemeClr val="tx1"/>
                </a:solidFill>
                <a:latin typeface="+mn-lt"/>
                <a:ea typeface="+mn-ea"/>
                <a:cs typeface="+mn-cs"/>
              </a:rPr>
              <a:t> the new types of unstructured and semi-structured data. </a:t>
            </a:r>
          </a:p>
          <a:p>
            <a:pPr marL="114300" indent="-114300">
              <a:buFont typeface="Arial" pitchFamily="34" charset="0"/>
              <a:buChar char="•"/>
            </a:pPr>
            <a:r>
              <a:rPr lang="en-US" sz="1200" kern="1200" dirty="0" smtClean="0">
                <a:solidFill>
                  <a:schemeClr val="tx1"/>
                </a:solidFill>
                <a:latin typeface="+mn-lt"/>
                <a:ea typeface="+mn-ea"/>
                <a:cs typeface="+mn-cs"/>
              </a:rPr>
              <a:t>You also need a </a:t>
            </a:r>
            <a:r>
              <a:rPr lang="en-US" sz="1200" b="1" kern="1200" dirty="0" smtClean="0">
                <a:solidFill>
                  <a:schemeClr val="tx1"/>
                </a:solidFill>
                <a:latin typeface="+mn-lt"/>
                <a:ea typeface="+mn-ea"/>
                <a:cs typeface="+mn-cs"/>
              </a:rPr>
              <a:t>new class of infrastructure</a:t>
            </a:r>
            <a:r>
              <a:rPr lang="en-US" sz="1200" kern="1200" dirty="0" smtClean="0">
                <a:solidFill>
                  <a:schemeClr val="tx1"/>
                </a:solidFill>
                <a:latin typeface="+mn-lt"/>
                <a:ea typeface="+mn-ea"/>
                <a:cs typeface="+mn-cs"/>
              </a:rPr>
              <a:t> that can handle the performance requirements of higher volumes and velocity of information in a variety of different formats. It is important that this infrastructure easily integrate with your existing systems so that you can bring ALL your data together in one place for a comprehensive analysis of the new and the old data together.</a:t>
            </a:r>
          </a:p>
          <a:p>
            <a:pPr marL="114300" indent="-114300">
              <a:buFont typeface="Arial" pitchFamily="34" charset="0"/>
              <a:buChar char="•"/>
            </a:pPr>
            <a:r>
              <a:rPr lang="en-US" sz="1200" kern="1200" dirty="0" smtClean="0">
                <a:solidFill>
                  <a:schemeClr val="tx1"/>
                </a:solidFill>
                <a:latin typeface="+mn-lt"/>
                <a:ea typeface="+mn-ea"/>
                <a:cs typeface="+mn-cs"/>
              </a:rPr>
              <a:t>You need </a:t>
            </a:r>
            <a:r>
              <a:rPr lang="en-US" sz="1200" b="1" kern="1200" dirty="0" smtClean="0">
                <a:solidFill>
                  <a:schemeClr val="tx1"/>
                </a:solidFill>
                <a:latin typeface="+mn-lt"/>
                <a:ea typeface="+mn-ea"/>
                <a:cs typeface="+mn-cs"/>
              </a:rPr>
              <a:t>in-memory processing </a:t>
            </a:r>
            <a:r>
              <a:rPr lang="en-US" sz="1200" kern="1200" dirty="0" smtClean="0">
                <a:solidFill>
                  <a:schemeClr val="tx1"/>
                </a:solidFill>
                <a:latin typeface="+mn-lt"/>
                <a:ea typeface="+mn-ea"/>
                <a:cs typeface="+mn-cs"/>
              </a:rPr>
              <a:t>to analyze and act on the data in real time, and </a:t>
            </a:r>
            <a:r>
              <a:rPr lang="en-US" sz="1200" b="1" kern="1200" dirty="0" smtClean="0">
                <a:solidFill>
                  <a:schemeClr val="tx1"/>
                </a:solidFill>
                <a:latin typeface="+mn-lt"/>
                <a:ea typeface="+mn-ea"/>
                <a:cs typeface="+mn-cs"/>
              </a:rPr>
              <a:t>advanced analytics </a:t>
            </a:r>
            <a:r>
              <a:rPr lang="en-US" sz="1200" kern="1200" dirty="0" smtClean="0">
                <a:solidFill>
                  <a:schemeClr val="tx1"/>
                </a:solidFill>
                <a:latin typeface="+mn-lt"/>
                <a:ea typeface="+mn-ea"/>
                <a:cs typeface="+mn-cs"/>
              </a:rPr>
              <a:t>to uncover trends, patterns and insights.</a:t>
            </a:r>
            <a:endParaRPr lang="en-US"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15</a:t>
            </a:fld>
            <a:endParaRPr lang="en-US" dirty="0"/>
          </a:p>
        </p:txBody>
      </p:sp>
    </p:spTree>
    <p:extLst>
      <p:ext uri="{BB962C8B-B14F-4D97-AF65-F5344CB8AC3E}">
        <p14:creationId xmlns:p14="http://schemas.microsoft.com/office/powerpoint/2010/main" xmlns="" val="273855124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With Oracle’s comprehensive big data solution, you not only can acquire, manage, and integrate big data with your existing information, you </a:t>
            </a:r>
            <a:r>
              <a:rPr lang="en-US" b="1" dirty="0" smtClean="0"/>
              <a:t>can acquire new perspectives on old problems by analyzing </a:t>
            </a:r>
            <a:r>
              <a:rPr lang="en-US" sz="1200" b="1" kern="1200" dirty="0" smtClean="0">
                <a:solidFill>
                  <a:schemeClr val="tx1"/>
                </a:solidFill>
                <a:latin typeface="+mn-lt"/>
                <a:ea typeface="+mn-ea"/>
                <a:cs typeface="+mn-cs"/>
              </a:rPr>
              <a:t>ALL your enterprise together.</a:t>
            </a:r>
          </a:p>
          <a:p>
            <a:pPr marL="114300" indent="-114300">
              <a:buFont typeface="Arial" pitchFamily="34" charset="0"/>
              <a:buChar char="•"/>
            </a:pPr>
            <a:r>
              <a:rPr lang="en-US" sz="1200" kern="1200" dirty="0" smtClean="0">
                <a:solidFill>
                  <a:schemeClr val="tx1"/>
                </a:solidFill>
                <a:latin typeface="+mn-lt"/>
                <a:ea typeface="+mn-ea"/>
                <a:cs typeface="+mn-cs"/>
              </a:rPr>
              <a:t>The Oracle Big Data Appliance is geared toward acquiring unstructured data, organizing it, and then loading it into Oracle Database 11g or </a:t>
            </a:r>
            <a:r>
              <a:rPr lang="en-US" sz="1200" kern="1200" dirty="0" err="1" smtClean="0">
                <a:solidFill>
                  <a:schemeClr val="tx1"/>
                </a:solidFill>
                <a:latin typeface="+mn-lt"/>
                <a:ea typeface="+mn-ea"/>
                <a:cs typeface="+mn-cs"/>
              </a:rPr>
              <a:t>Exadata</a:t>
            </a:r>
            <a:r>
              <a:rPr lang="en-US" sz="1200" kern="1200" dirty="0" smtClean="0">
                <a:solidFill>
                  <a:schemeClr val="tx1"/>
                </a:solidFill>
                <a:latin typeface="+mn-lt"/>
                <a:ea typeface="+mn-ea"/>
                <a:cs typeface="+mn-cs"/>
              </a:rPr>
              <a:t> alongside your existing enterprise data. It uses a </a:t>
            </a:r>
            <a:r>
              <a:rPr lang="en-US" sz="1200" kern="1200" dirty="0" err="1" smtClean="0">
                <a:solidFill>
                  <a:schemeClr val="tx1"/>
                </a:solidFill>
                <a:latin typeface="+mn-lt"/>
                <a:ea typeface="+mn-ea"/>
                <a:cs typeface="+mn-cs"/>
              </a:rPr>
              <a:t>NoSQL</a:t>
            </a:r>
            <a:r>
              <a:rPr lang="en-US" sz="1200" kern="1200" dirty="0" smtClean="0">
                <a:solidFill>
                  <a:schemeClr val="tx1"/>
                </a:solidFill>
                <a:latin typeface="+mn-lt"/>
                <a:ea typeface="+mn-ea"/>
                <a:cs typeface="+mn-cs"/>
              </a:rPr>
              <a:t> database to acquire and store big data and </a:t>
            </a:r>
            <a:r>
              <a:rPr lang="en-US" sz="1200" kern="1200" dirty="0" err="1" smtClean="0">
                <a:solidFill>
                  <a:schemeClr val="tx1"/>
                </a:solidFill>
                <a:latin typeface="+mn-lt"/>
                <a:ea typeface="+mn-ea"/>
                <a:cs typeface="+mn-cs"/>
              </a:rPr>
              <a:t>Hadoop</a:t>
            </a:r>
            <a:r>
              <a:rPr lang="en-US" sz="1200" kern="1200" dirty="0" smtClean="0">
                <a:solidFill>
                  <a:schemeClr val="tx1"/>
                </a:solidFill>
                <a:latin typeface="+mn-lt"/>
                <a:ea typeface="+mn-ea"/>
                <a:cs typeface="+mn-cs"/>
              </a:rPr>
              <a:t> to organize and process large data volumes.</a:t>
            </a:r>
          </a:p>
          <a:p>
            <a:pPr marL="114300" indent="-114300">
              <a:buFont typeface="Arial" pitchFamily="34" charset="0"/>
              <a:buChar char="•"/>
            </a:pPr>
            <a:r>
              <a:rPr lang="en-US" sz="1200" kern="1200" dirty="0" smtClean="0">
                <a:solidFill>
                  <a:schemeClr val="tx1"/>
                </a:solidFill>
                <a:latin typeface="+mn-lt"/>
                <a:ea typeface="+mn-ea"/>
                <a:cs typeface="+mn-cs"/>
              </a:rPr>
              <a:t>Oracle </a:t>
            </a:r>
            <a:r>
              <a:rPr lang="en-US" sz="1200" kern="1200" dirty="0" err="1" smtClean="0">
                <a:solidFill>
                  <a:schemeClr val="tx1"/>
                </a:solidFill>
                <a:latin typeface="+mn-lt"/>
                <a:ea typeface="+mn-ea"/>
                <a:cs typeface="+mn-cs"/>
              </a:rPr>
              <a:t>Exalytics</a:t>
            </a:r>
            <a:r>
              <a:rPr lang="en-US" sz="1200" kern="1200" dirty="0" smtClean="0">
                <a:solidFill>
                  <a:schemeClr val="tx1"/>
                </a:solidFill>
                <a:latin typeface="+mn-lt"/>
                <a:ea typeface="+mn-ea"/>
                <a:cs typeface="+mn-cs"/>
              </a:rPr>
              <a:t> is designed to provide real-time, speed-of-thought visual analysis, and enable new types of analytic applications so organizations can make decisions faster in the context of rapidly shifting business conditions. Organizations can extend BI initiatives beyond reporting and dashboards to data discovery, modeling, planning, forecasting, and predictive analytics.</a:t>
            </a:r>
            <a:endParaRPr lang="en-US"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16</a:t>
            </a:fld>
            <a:endParaRPr lang="en-US"/>
          </a:p>
        </p:txBody>
      </p:sp>
    </p:spTree>
    <p:extLst>
      <p:ext uri="{BB962C8B-B14F-4D97-AF65-F5344CB8AC3E}">
        <p14:creationId xmlns:p14="http://schemas.microsoft.com/office/powerpoint/2010/main" xmlns="" val="2738551245"/>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Like big data, cloud, mobile, connected devices and social </a:t>
            </a:r>
            <a:r>
              <a:rPr lang="en-US" b="1" dirty="0" smtClean="0"/>
              <a:t>technologies have the potential to transform every aspect of business.</a:t>
            </a:r>
          </a:p>
          <a:p>
            <a:pPr marL="115888" indent="-115888">
              <a:buFont typeface="Arial" pitchFamily="34" charset="0"/>
              <a:buChar char="•"/>
            </a:pPr>
            <a:r>
              <a:rPr lang="en-US" dirty="0" smtClean="0"/>
              <a:t>Let’s look at the challenges and opportunities these transformational technologies create for enterprise I.T.</a:t>
            </a:r>
          </a:p>
          <a:p>
            <a:r>
              <a:rPr lang="en-US" dirty="0" smtClean="0"/>
              <a:t>.</a:t>
            </a:r>
          </a:p>
          <a:p>
            <a:pPr marL="117475" indent="-117475">
              <a:buFont typeface="Arial" pitchFamily="34" charset="0"/>
              <a:buChar char="•"/>
            </a:pPr>
            <a:endParaRPr lang="en-US"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17</a:t>
            </a:fld>
            <a:endParaRPr lang="en-US"/>
          </a:p>
        </p:txBody>
      </p:sp>
    </p:spTree>
    <p:extLst>
      <p:ext uri="{BB962C8B-B14F-4D97-AF65-F5344CB8AC3E}">
        <p14:creationId xmlns:p14="http://schemas.microsoft.com/office/powerpoint/2010/main" xmlns="" val="160829763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1" kern="1200" dirty="0" smtClean="0">
                <a:solidFill>
                  <a:schemeClr val="tx1"/>
                </a:solidFill>
                <a:latin typeface="+mn-lt"/>
                <a:ea typeface="+mn-ea"/>
                <a:cs typeface="+mn-cs"/>
              </a:rPr>
              <a:t>Slide Transition: Until now, you’ve had to rely on first generation </a:t>
            </a:r>
            <a:r>
              <a:rPr lang="en-US" b="1" dirty="0" smtClean="0"/>
              <a:t>technologies </a:t>
            </a:r>
            <a:r>
              <a:rPr lang="en-US" sz="1200" b="1" kern="1200" dirty="0" smtClean="0">
                <a:solidFill>
                  <a:schemeClr val="tx1"/>
                </a:solidFill>
                <a:latin typeface="+mn-lt"/>
                <a:ea typeface="+mn-ea"/>
                <a:cs typeface="+mn-cs"/>
              </a:rPr>
              <a:t>to keep up with user demands.</a:t>
            </a:r>
          </a:p>
          <a:p>
            <a:pPr marL="114300" indent="-114300">
              <a:buFont typeface="Arial" pitchFamily="34" charset="0"/>
              <a:buChar char="•"/>
            </a:pPr>
            <a:r>
              <a:rPr lang="en-US" dirty="0" smtClean="0"/>
              <a:t>For example, if you’re running a first generation cloud, you know they have hidden costs. </a:t>
            </a:r>
          </a:p>
          <a:p>
            <a:pPr marL="114300" indent="-114300">
              <a:buFont typeface="Arial" pitchFamily="34" charset="0"/>
              <a:buChar char="•"/>
            </a:pPr>
            <a:r>
              <a:rPr lang="en-US" sz="1200" kern="1200" dirty="0" smtClean="0">
                <a:solidFill>
                  <a:schemeClr val="tx1"/>
                </a:solidFill>
                <a:latin typeface="+mn-lt"/>
                <a:ea typeface="+mn-ea"/>
                <a:cs typeface="+mn-cs"/>
              </a:rPr>
              <a:t>40% of organizations </a:t>
            </a:r>
            <a:r>
              <a:rPr lang="en-US" dirty="0" smtClean="0"/>
              <a:t>say integrating </a:t>
            </a:r>
            <a:r>
              <a:rPr lang="en-US" sz="1200" kern="1200" dirty="0" smtClean="0">
                <a:solidFill>
                  <a:schemeClr val="tx1"/>
                </a:solidFill>
                <a:latin typeface="+mn-lt"/>
                <a:ea typeface="+mn-ea"/>
                <a:cs typeface="+mn-cs"/>
              </a:rPr>
              <a:t>cloud silos is a challenge. </a:t>
            </a:r>
            <a:r>
              <a:rPr lang="en-US" dirty="0" smtClean="0"/>
              <a:t>B</a:t>
            </a:r>
            <a:r>
              <a:rPr lang="en-US" sz="1200" kern="1200" dirty="0" smtClean="0">
                <a:solidFill>
                  <a:schemeClr val="tx1"/>
                </a:solidFill>
                <a:latin typeface="+mn-lt"/>
                <a:ea typeface="+mn-ea"/>
                <a:cs typeface="+mn-cs"/>
              </a:rPr>
              <a:t>ecause most first generation clouds are limited in scope -- usually confined to discrete business processes – they end up </a:t>
            </a:r>
            <a:r>
              <a:rPr lang="en-US" dirty="0" smtClean="0"/>
              <a:t>in silos, disconnected from </a:t>
            </a:r>
            <a:r>
              <a:rPr lang="en-US" sz="1200" kern="1200" dirty="0" smtClean="0">
                <a:solidFill>
                  <a:schemeClr val="tx1"/>
                </a:solidFill>
                <a:latin typeface="+mn-lt"/>
                <a:ea typeface="+mn-ea"/>
                <a:cs typeface="+mn-cs"/>
              </a:rPr>
              <a:t> enterprise processes and data. (Source: Information Week report “Return of the Silos”)</a:t>
            </a:r>
          </a:p>
          <a:p>
            <a:pPr marL="114300" indent="-114300">
              <a:buFont typeface="Arial" pitchFamily="34" charset="0"/>
              <a:buChar char="•"/>
            </a:pPr>
            <a:r>
              <a:rPr lang="en-US" dirty="0" smtClean="0"/>
              <a:t>In a recent OAUG user group survey, 62% of organizations reported concern over losing </a:t>
            </a:r>
            <a:r>
              <a:rPr lang="en-US" sz="1200" kern="1200" dirty="0" smtClean="0">
                <a:solidFill>
                  <a:schemeClr val="tx1"/>
                </a:solidFill>
                <a:latin typeface="+mn-lt"/>
                <a:ea typeface="+mn-ea"/>
                <a:cs typeface="+mn-cs"/>
              </a:rPr>
              <a:t>visibility and control over their data and overall cloud strategy</a:t>
            </a:r>
            <a:r>
              <a:rPr lang="en-US" dirty="0" smtClean="0"/>
              <a:t> due to proprietary technologies. (</a:t>
            </a:r>
            <a:r>
              <a:rPr lang="en-US" sz="1200" kern="1200" dirty="0" smtClean="0">
                <a:solidFill>
                  <a:schemeClr val="tx1"/>
                </a:solidFill>
                <a:latin typeface="+mn-lt"/>
                <a:ea typeface="+mn-ea"/>
                <a:cs typeface="+mn-cs"/>
              </a:rPr>
              <a:t>Source: OAUG user group’s “2012 Cloud at the Crossroads”). </a:t>
            </a:r>
          </a:p>
          <a:p>
            <a:pPr marL="114300" indent="-114300">
              <a:buFont typeface="Arial" pitchFamily="34" charset="0"/>
              <a:buChar char="•"/>
            </a:pPr>
            <a:r>
              <a:rPr lang="en-US" dirty="0" smtClean="0"/>
              <a:t>Finally, </a:t>
            </a:r>
            <a:r>
              <a:rPr lang="en-US" sz="1200" kern="1200" dirty="0" smtClean="0">
                <a:solidFill>
                  <a:schemeClr val="tx1"/>
                </a:solidFill>
                <a:latin typeface="+mn-lt"/>
                <a:ea typeface="+mn-ea"/>
                <a:cs typeface="+mn-cs"/>
              </a:rPr>
              <a:t>82% of organizations say security and data privacy concerns are one of the main reasons they are phasing out, or have decided to not use, public cloud. (“Private Cloud Vision vs. Reality”, InformationWeek Report, 2012)</a:t>
            </a:r>
          </a:p>
          <a:p>
            <a:pPr marL="114300" indent="-114300">
              <a:buFont typeface="Arial" pitchFamily="34" charset="0"/>
              <a:buChar char="•"/>
            </a:pPr>
            <a:endParaRPr lang="en-US" dirty="0" smtClean="0"/>
          </a:p>
          <a:p>
            <a:pPr marL="114300" indent="-114300"/>
            <a:r>
              <a:rPr lang="en-US" b="1" dirty="0" smtClean="0">
                <a:solidFill>
                  <a:srgbClr val="FF0000"/>
                </a:solidFill>
              </a:rPr>
              <a:t>NOTE: Please allow time for animations to build.</a:t>
            </a:r>
          </a:p>
          <a:p>
            <a:pPr marL="114300" indent="-114300">
              <a:buFont typeface="Arial" pitchFamily="34" charset="0"/>
              <a:buChar char="•"/>
            </a:pPr>
            <a:endParaRPr lang="en-US" sz="1200" kern="1200" dirty="0" smtClean="0">
              <a:solidFill>
                <a:schemeClr val="tx1"/>
              </a:solidFill>
              <a:latin typeface="+mn-lt"/>
              <a:ea typeface="+mn-ea"/>
              <a:cs typeface="+mn-cs"/>
            </a:endParaRPr>
          </a:p>
          <a:p>
            <a:endParaRPr lang="en-US" sz="1000" kern="1200" dirty="0" smtClean="0">
              <a:latin typeface="Arial" pitchFamily="-106" charset="0"/>
              <a:ea typeface="MS PGothic" pitchFamily="34" charset="-128"/>
              <a:cs typeface="ＭＳ Ｐゴシック" charset="-128"/>
            </a:endParaRPr>
          </a:p>
          <a:p>
            <a:pPr marL="0" indent="0">
              <a:buNone/>
            </a:pPr>
            <a:endParaRPr lang="en-US" sz="1000" kern="1200" dirty="0" smtClean="0">
              <a:latin typeface="Arial" pitchFamily="-106" charset="0"/>
              <a:ea typeface="MS PGothic" pitchFamily="34" charset="-128"/>
              <a:cs typeface="ＭＳ Ｐゴシック" charset="-128"/>
            </a:endParaRPr>
          </a:p>
          <a:p>
            <a:endParaRPr lang="en-US" sz="1000" dirty="0" smtClean="0"/>
          </a:p>
          <a:p>
            <a:endParaRPr lang="en-US" sz="1000" dirty="0" smtClean="0"/>
          </a:p>
        </p:txBody>
      </p:sp>
      <p:sp>
        <p:nvSpPr>
          <p:cNvPr id="4" name="Slide Number Placeholder 3"/>
          <p:cNvSpPr>
            <a:spLocks noGrp="1"/>
          </p:cNvSpPr>
          <p:nvPr>
            <p:ph type="sldNum" sz="quarter" idx="10"/>
          </p:nvPr>
        </p:nvSpPr>
        <p:spPr/>
        <p:txBody>
          <a:bodyPr/>
          <a:lstStyle/>
          <a:p>
            <a:fld id="{567B6F56-350B-4E5B-A84B-F03C933C9AF6}" type="slidenum">
              <a:rPr lang="en-US" smtClean="0"/>
              <a:pPr/>
              <a:t>18</a:t>
            </a:fld>
            <a:endParaRPr lang="en-US"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smtClean="0"/>
              <a:t>Slide Transition: In contrast, Oracle’s next generation cloud doesn’t require you to give up end-to-end processes, control, or security.  </a:t>
            </a:r>
          </a:p>
          <a:p>
            <a:pPr marL="114300" indent="-114300">
              <a:buFont typeface="Arial" pitchFamily="34" charset="0"/>
              <a:buChar char="•"/>
            </a:pPr>
            <a:r>
              <a:rPr lang="en-US" dirty="0" smtClean="0"/>
              <a:t>With Oracle’s next generation cloud, you have access to the most </a:t>
            </a:r>
            <a:r>
              <a:rPr lang="en-US" b="1" dirty="0" smtClean="0"/>
              <a:t>comprehensive suite of integrated services</a:t>
            </a:r>
            <a:r>
              <a:rPr lang="en-US" dirty="0" smtClean="0"/>
              <a:t>. You also have assurance of data privacy with </a:t>
            </a:r>
            <a:r>
              <a:rPr lang="en-US" b="1" dirty="0" smtClean="0"/>
              <a:t>complete data isolation</a:t>
            </a:r>
            <a:r>
              <a:rPr lang="en-US" dirty="0" smtClean="0"/>
              <a:t>, as well as the ability to choose your </a:t>
            </a:r>
            <a:r>
              <a:rPr lang="en-US" b="1" dirty="0" smtClean="0"/>
              <a:t>upgrade schedule</a:t>
            </a:r>
            <a:r>
              <a:rPr lang="en-US" dirty="0" smtClean="0"/>
              <a:t> and </a:t>
            </a:r>
            <a:r>
              <a:rPr lang="en-US" b="1" dirty="0" smtClean="0"/>
              <a:t>deployment</a:t>
            </a:r>
            <a:r>
              <a:rPr lang="en-US" dirty="0" smtClean="0"/>
              <a:t> model. </a:t>
            </a:r>
            <a:endParaRPr lang="en-US" sz="1200" kern="1200" dirty="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19</a:t>
            </a:fld>
            <a:endParaRPr lang="en-US"/>
          </a:p>
        </p:txBody>
      </p:sp>
    </p:spTree>
    <p:extLst>
      <p:ext uri="{BB962C8B-B14F-4D97-AF65-F5344CB8AC3E}">
        <p14:creationId xmlns:p14="http://schemas.microsoft.com/office/powerpoint/2010/main" xmlns="" val="2747577816"/>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The benefit of having a technology stack that is designed to work together is that Oracle can offer comprehensive solutions for competing in the digital economy, whether it’s </a:t>
            </a:r>
            <a:endParaRPr lang="en-US" b="1" dirty="0" smtClean="0"/>
          </a:p>
          <a:p>
            <a:pPr marL="114300" indent="-114300">
              <a:buFont typeface="Arial" pitchFamily="34" charset="0"/>
              <a:buChar char="•"/>
            </a:pPr>
            <a:r>
              <a:rPr lang="en-US" dirty="0" smtClean="0"/>
              <a:t>improving the customer experience</a:t>
            </a:r>
          </a:p>
          <a:p>
            <a:pPr marL="114300" indent="-114300">
              <a:buFont typeface="Arial" pitchFamily="34" charset="0"/>
              <a:buChar char="•"/>
            </a:pPr>
            <a:r>
              <a:rPr lang="en-US" dirty="0" smtClean="0"/>
              <a:t>driving better business outcomes with analytics and big data</a:t>
            </a:r>
          </a:p>
          <a:p>
            <a:pPr marL="114300" indent="-114300">
              <a:buFont typeface="Arial" pitchFamily="34" charset="0"/>
              <a:buChar char="•"/>
            </a:pPr>
            <a:r>
              <a:rPr lang="en-US" dirty="0" smtClean="0"/>
              <a:t>or adopting transformational technologies such as cloud, mobile, connected devices and social – without worrying about how they will integrate with the rest of your system. </a:t>
            </a:r>
          </a:p>
          <a:p>
            <a:r>
              <a:rPr lang="en-US" sz="1200" kern="1200" dirty="0" smtClean="0">
                <a:solidFill>
                  <a:schemeClr val="tx1"/>
                </a:solidFill>
                <a:latin typeface="+mn-lt"/>
                <a:ea typeface="+mn-ea"/>
                <a:cs typeface="+mn-cs"/>
              </a:rPr>
              <a:t> </a:t>
            </a:r>
          </a:p>
          <a:p>
            <a:endParaRPr lang="en-US" dirty="0" smtClean="0"/>
          </a:p>
          <a:p>
            <a:endParaRPr lang="en-US"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2</a:t>
            </a:fld>
            <a:endParaRPr lang="en-US"/>
          </a:p>
        </p:txBody>
      </p:sp>
    </p:spTree>
    <p:extLst>
      <p:ext uri="{BB962C8B-B14F-4D97-AF65-F5344CB8AC3E}">
        <p14:creationId xmlns:p14="http://schemas.microsoft.com/office/powerpoint/2010/main" xmlns="" val="39890335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Only Oracle offers a complete suite of integrated services that include applications as a service, platform as a service, and infrastructure as a service – eliminating the </a:t>
            </a:r>
            <a:r>
              <a:rPr lang="en-US" b="1" dirty="0" smtClean="0"/>
              <a:t>data and business process fragmentation that come with cloud silos.</a:t>
            </a:r>
          </a:p>
          <a:p>
            <a:pPr marL="114300" lvl="0" indent="-114300">
              <a:buFont typeface="Arial" pitchFamily="34" charset="0"/>
              <a:buChar char="•"/>
            </a:pPr>
            <a:r>
              <a:rPr lang="en-US" dirty="0" smtClean="0"/>
              <a:t>Oracle Cloud Application Services include enterprise resource planning (ERP) services, human capital management (HCM) services, talent management services, sales and marketing services, customer experience services, planning and budgeting services, and financial reporting services. In addition, the application services are now integrated with Oracle Cloud Social Services, allowing organizations to transform their corporate business processes and systems using social capabilities.</a:t>
            </a:r>
          </a:p>
          <a:p>
            <a:pPr marL="114300" lvl="0" indent="-114300">
              <a:buFont typeface="Arial" pitchFamily="34" charset="0"/>
              <a:buChar char="•"/>
            </a:pPr>
            <a:r>
              <a:rPr lang="en-US" dirty="0" smtClean="0"/>
              <a:t>Oracle Cloud Social Services portfolio includes Oracle Social Marketing Services, Oracle Social Engagement and Monitoring Services, Oracle Social Network, Oracle Social Sites, and Oracle Data &amp; Insight Services.</a:t>
            </a:r>
          </a:p>
          <a:p>
            <a:pPr marL="114300" lvl="0" indent="-114300">
              <a:buFont typeface="Arial" pitchFamily="34" charset="0"/>
              <a:buChar char="•"/>
            </a:pPr>
            <a:r>
              <a:rPr lang="en-US" dirty="0" smtClean="0"/>
              <a:t>Oracle Cloud Platform Services portfolio includes Database Service, Java Service, and Developer Server and will include Mobile Services, Collaboration Services, Analytics Services and Application Store. </a:t>
            </a:r>
          </a:p>
          <a:p>
            <a:pPr marL="114300" lvl="0" indent="-114300">
              <a:buFont typeface="Arial" pitchFamily="34" charset="0"/>
              <a:buChar char="•"/>
            </a:pPr>
            <a:r>
              <a:rPr lang="en-US" dirty="0" smtClean="0"/>
              <a:t>Oracle Cloud Infrastructure Services portfolio includes Oracle Storage Service and Oracle Messaging Service. </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20</a:t>
            </a:fld>
            <a:endParaRPr lang="en-US"/>
          </a:p>
        </p:txBody>
      </p:sp>
    </p:spTree>
    <p:extLst>
      <p:ext uri="{BB962C8B-B14F-4D97-AF65-F5344CB8AC3E}">
        <p14:creationId xmlns:p14="http://schemas.microsoft.com/office/powerpoint/2010/main" xmlns="" val="2384179613"/>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Like </a:t>
            </a:r>
            <a:r>
              <a:rPr lang="en-US" b="1" dirty="0" smtClean="0"/>
              <a:t>first generation clouds, the proliferation of mobile devices </a:t>
            </a:r>
            <a:r>
              <a:rPr lang="en-US" sz="1200" b="1" kern="1200" dirty="0" smtClean="0">
                <a:solidFill>
                  <a:schemeClr val="tx1"/>
                </a:solidFill>
                <a:latin typeface="+mn-lt"/>
                <a:ea typeface="+mn-ea"/>
                <a:cs typeface="+mn-cs"/>
              </a:rPr>
              <a:t>also presents s</a:t>
            </a:r>
            <a:r>
              <a:rPr lang="en-US" b="1" dirty="0" smtClean="0"/>
              <a:t>ecurity and integration challenges for I.T., </a:t>
            </a:r>
            <a:r>
              <a:rPr lang="en-US" sz="1200" b="1" kern="1200" dirty="0" smtClean="0">
                <a:solidFill>
                  <a:schemeClr val="tx1"/>
                </a:solidFill>
                <a:latin typeface="+mn-lt"/>
                <a:ea typeface="+mn-ea"/>
                <a:cs typeface="+mn-cs"/>
              </a:rPr>
              <a:t>as more employees use personal devices for some, or even large, elements of their work. </a:t>
            </a:r>
          </a:p>
          <a:p>
            <a:pPr marL="114300" indent="-114300">
              <a:buFont typeface="Arial" pitchFamily="34" charset="0"/>
              <a:buChar char="•"/>
            </a:pPr>
            <a:r>
              <a:rPr lang="en-US" sz="1200" kern="1200" dirty="0" smtClean="0">
                <a:solidFill>
                  <a:schemeClr val="tx1"/>
                </a:solidFill>
                <a:latin typeface="+mn-lt"/>
                <a:ea typeface="+mn-ea"/>
                <a:cs typeface="+mn-cs"/>
              </a:rPr>
              <a:t>A recent survey estimates that 67% of staff use a personal device for work, whether the company knows it or not. (Microsoft Research quoted in Financial Times, September 26, 2012)</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21</a:t>
            </a:fld>
            <a:endParaRPr lang="en-US" dirty="0"/>
          </a:p>
        </p:txBody>
      </p:sp>
    </p:spTree>
    <p:extLst>
      <p:ext uri="{BB962C8B-B14F-4D97-AF65-F5344CB8AC3E}">
        <p14:creationId xmlns:p14="http://schemas.microsoft.com/office/powerpoint/2010/main" xmlns="" val="353463504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latin typeface="+mn-lt"/>
                <a:ea typeface="+mn-ea"/>
                <a:cs typeface="+mn-cs"/>
              </a:rPr>
              <a:t>Slide Transition: Oracle’s mobile strategy tackles many of the security and integration challenges of the mobile enterprise </a:t>
            </a:r>
            <a:r>
              <a:rPr lang="en-US" b="1" dirty="0" smtClean="0"/>
              <a:t>through a </a:t>
            </a:r>
            <a:r>
              <a:rPr lang="en-US" sz="1200" b="1" kern="1200" dirty="0" smtClean="0">
                <a:solidFill>
                  <a:schemeClr val="tx1"/>
                </a:solidFill>
                <a:latin typeface="+mn-lt"/>
                <a:ea typeface="+mn-ea"/>
                <a:cs typeface="+mn-cs"/>
              </a:rPr>
              <a:t>combination of  a common development platform </a:t>
            </a:r>
            <a:r>
              <a:rPr lang="en-US" b="1" dirty="0" smtClean="0"/>
              <a:t>and </a:t>
            </a:r>
            <a:r>
              <a:rPr lang="en-US" sz="1200" b="1" kern="1200" dirty="0" smtClean="0">
                <a:solidFill>
                  <a:schemeClr val="tx1"/>
                </a:solidFill>
                <a:latin typeface="+mn-lt"/>
                <a:ea typeface="+mn-ea"/>
                <a:cs typeface="+mn-cs"/>
              </a:rPr>
              <a:t>mobile applications designed for different types of users. </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22</a:t>
            </a:fld>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Oracle’s mobile platform provides security across the database, business logic and user interface layers, including authentication, access control, and encryption. [click]</a:t>
            </a:r>
          </a:p>
          <a:p>
            <a:pPr marL="114300" indent="-114300">
              <a:buFont typeface="Arial" pitchFamily="34" charset="0"/>
              <a:buChar char="•"/>
            </a:pPr>
            <a:r>
              <a:rPr lang="en-US" sz="1200" kern="1200" dirty="0" smtClean="0">
                <a:solidFill>
                  <a:schemeClr val="tx1"/>
                </a:solidFill>
                <a:latin typeface="+mn-lt"/>
                <a:ea typeface="+mn-ea"/>
                <a:cs typeface="+mn-cs"/>
              </a:rPr>
              <a:t>With one common platform for both desktop and mobile applications, Oracle allows you to connect your mobile apps to your enterprise apps.</a:t>
            </a:r>
          </a:p>
          <a:p>
            <a:pPr marL="114300" indent="-114300">
              <a:buFont typeface="Arial" pitchFamily="34" charset="0"/>
              <a:buChar char="•"/>
            </a:pPr>
            <a:r>
              <a:rPr lang="en-US" sz="1200" kern="1200" dirty="0" smtClean="0">
                <a:solidFill>
                  <a:schemeClr val="tx1"/>
                </a:solidFill>
                <a:latin typeface="+mn-lt"/>
                <a:ea typeface="+mn-ea"/>
                <a:cs typeface="+mn-cs"/>
              </a:rPr>
              <a:t>Finally, a common platform lets developers build applications once and deploy them to a range of devices (smart phones, tablets, operating systems). This platform supports native application, HTML 5, and mobile web development. </a:t>
            </a:r>
          </a:p>
          <a:p>
            <a:pPr marL="0" indent="0" fontAlgn="base">
              <a:spcBef>
                <a:spcPct val="50000"/>
              </a:spcBef>
              <a:spcAft>
                <a:spcPct val="0"/>
              </a:spcAft>
              <a:buClr>
                <a:srgbClr val="15B1F7"/>
              </a:buClr>
              <a:buSzPct val="80000"/>
              <a:buFont typeface="Arial" pitchFamily="34" charset="0"/>
              <a:buNone/>
            </a:pPr>
            <a:endParaRPr lang="en-US" sz="1200" dirty="0" smtClean="0">
              <a:cs typeface="HelveticaNeueLT Std" pitchFamily="34" charset="0"/>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23</a:t>
            </a:fld>
            <a:endParaRPr lang="en-US"/>
          </a:p>
        </p:txBody>
      </p:sp>
    </p:spTree>
    <p:extLst>
      <p:ext uri="{BB962C8B-B14F-4D97-AF65-F5344CB8AC3E}">
        <p14:creationId xmlns:p14="http://schemas.microsoft.com/office/powerpoint/2010/main" xmlns="" val="351033243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sz="1200" b="1" kern="1200" dirty="0" smtClean="0">
                <a:solidFill>
                  <a:schemeClr val="tx1"/>
                </a:solidFill>
                <a:latin typeface="+mn-lt"/>
                <a:ea typeface="+mn-ea"/>
                <a:cs typeface="+mn-cs"/>
              </a:rPr>
              <a:t>Slide Transition: In </a:t>
            </a:r>
            <a:r>
              <a:rPr lang="en-US" b="1" dirty="0" smtClean="0"/>
              <a:t>addition to a mobile platform that lets you build your own applications, Oracle offers a range of mobile applications.</a:t>
            </a:r>
          </a:p>
          <a:p>
            <a:pPr>
              <a:defRPr/>
            </a:pPr>
            <a:r>
              <a:rPr lang="en-US" b="0" dirty="0" smtClean="0"/>
              <a:t>These include</a:t>
            </a:r>
            <a:r>
              <a:rPr lang="en-US" b="0" baseline="0" dirty="0" smtClean="0"/>
              <a:t> </a:t>
            </a:r>
            <a:r>
              <a:rPr lang="en-US" b="0" dirty="0" smtClean="0"/>
              <a:t>task-based applications for</a:t>
            </a:r>
            <a:r>
              <a:rPr lang="en-US" b="0" baseline="0" dirty="0" smtClean="0"/>
              <a:t> every major product line (E-Business Suite, PeopleSoft, JD Edwards, Siebel) as well as </a:t>
            </a:r>
            <a:r>
              <a:rPr lang="en-US" b="0" dirty="0" smtClean="0"/>
              <a:t>a single tablet application that lets you access Fusion Applications</a:t>
            </a:r>
            <a:r>
              <a:rPr lang="en-US" b="0" baseline="0" dirty="0" smtClean="0"/>
              <a:t> (Fusion TAP).</a:t>
            </a:r>
            <a:endParaRPr lang="en-US" b="0"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24</a:t>
            </a:fld>
            <a:endParaRPr lang="en-US"/>
          </a:p>
        </p:txBody>
      </p:sp>
    </p:spTree>
    <p:extLst>
      <p:ext uri="{BB962C8B-B14F-4D97-AF65-F5344CB8AC3E}">
        <p14:creationId xmlns:p14="http://schemas.microsoft.com/office/powerpoint/2010/main" xmlns="" val="329402024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r>
              <a:rPr lang="en-US" sz="1200" b="1" kern="1200" dirty="0" smtClean="0">
                <a:solidFill>
                  <a:schemeClr val="tx1"/>
                </a:solidFill>
                <a:latin typeface="+mn-lt"/>
                <a:ea typeface="+mn-ea"/>
                <a:cs typeface="+mn-cs"/>
              </a:rPr>
              <a:t>Slide Transition: Social is another area that’s </a:t>
            </a:r>
            <a:r>
              <a:rPr lang="en-US" b="1" dirty="0" smtClean="0"/>
              <a:t>changing so quickly, it’s difficult for I.T. to keep up.</a:t>
            </a:r>
          </a:p>
          <a:p>
            <a:pPr marL="114300" indent="-114300">
              <a:buFont typeface="Arial" pitchFamily="34" charset="0"/>
              <a:buChar char="•"/>
            </a:pPr>
            <a:r>
              <a:rPr lang="en-US" sz="1200" kern="1200" dirty="0" smtClean="0">
                <a:solidFill>
                  <a:schemeClr val="tx1"/>
                </a:solidFill>
                <a:latin typeface="+mn-lt"/>
                <a:ea typeface="+mn-ea"/>
                <a:cs typeface="+mn-cs"/>
              </a:rPr>
              <a:t>It’s now commonplace for consumers to interact with and talk about brands on social media. </a:t>
            </a:r>
          </a:p>
          <a:p>
            <a:pPr marL="114300" indent="-114300">
              <a:buFont typeface="Arial" pitchFamily="34" charset="0"/>
              <a:buChar char="•"/>
            </a:pPr>
            <a:r>
              <a:rPr lang="en-US" sz="1200" kern="1200" dirty="0" smtClean="0">
                <a:solidFill>
                  <a:schemeClr val="tx1"/>
                </a:solidFill>
                <a:latin typeface="+mn-lt"/>
                <a:ea typeface="+mn-ea"/>
                <a:cs typeface="+mn-cs"/>
              </a:rPr>
              <a:t>For instance, </a:t>
            </a:r>
            <a:r>
              <a:rPr lang="en-US" sz="1200" b="1" kern="1200" dirty="0" smtClean="0">
                <a:solidFill>
                  <a:schemeClr val="tx1"/>
                </a:solidFill>
                <a:latin typeface="+mn-lt"/>
                <a:ea typeface="+mn-ea"/>
                <a:cs typeface="+mn-cs"/>
              </a:rPr>
              <a:t>58% of Facebook users have like a brand</a:t>
            </a:r>
            <a:r>
              <a:rPr lang="en-US" sz="1200" kern="1200" dirty="0" smtClean="0">
                <a:solidFill>
                  <a:schemeClr val="tx1"/>
                </a:solidFill>
                <a:latin typeface="+mn-lt"/>
                <a:ea typeface="+mn-ea"/>
                <a:cs typeface="+mn-cs"/>
              </a:rPr>
              <a:t>. (Source: “10 Facts about Consumer Behavior on Facebook”, Constant Contact® and research firm Chadwick Martin Bailey)</a:t>
            </a:r>
          </a:p>
          <a:p>
            <a:pPr marL="114300" indent="-114300">
              <a:buFont typeface="Arial" pitchFamily="34" charset="0"/>
              <a:buChar char="•"/>
            </a:pPr>
            <a:r>
              <a:rPr lang="en-US" sz="1200" kern="1200" dirty="0" smtClean="0">
                <a:solidFill>
                  <a:schemeClr val="tx1"/>
                </a:solidFill>
                <a:latin typeface="+mn-lt"/>
                <a:ea typeface="+mn-ea"/>
                <a:cs typeface="+mn-cs"/>
              </a:rPr>
              <a:t>And, it’s no longer just about </a:t>
            </a:r>
            <a:r>
              <a:rPr lang="en-US" sz="1200" kern="1200" dirty="0" err="1" smtClean="0">
                <a:solidFill>
                  <a:schemeClr val="tx1"/>
                </a:solidFill>
                <a:latin typeface="+mn-lt"/>
                <a:ea typeface="+mn-ea"/>
                <a:cs typeface="+mn-cs"/>
              </a:rPr>
              <a:t>Facebook</a:t>
            </a:r>
            <a:r>
              <a:rPr lang="en-US" sz="1200" kern="1200" dirty="0" smtClean="0">
                <a:solidFill>
                  <a:schemeClr val="tx1"/>
                </a:solidFill>
                <a:latin typeface="+mn-lt"/>
                <a:ea typeface="+mn-ea"/>
                <a:cs typeface="+mn-cs"/>
              </a:rPr>
              <a:t>. </a:t>
            </a:r>
            <a:r>
              <a:rPr lang="en-US" sz="1200" b="1" kern="1200" dirty="0" smtClean="0">
                <a:solidFill>
                  <a:schemeClr val="tx1"/>
                </a:solidFill>
                <a:latin typeface="+mn-lt"/>
                <a:ea typeface="+mn-ea"/>
                <a:cs typeface="+mn-cs"/>
              </a:rPr>
              <a:t> 39% of Twitter users have tweeted about a brand</a:t>
            </a:r>
            <a:r>
              <a:rPr lang="en-US" sz="1200" kern="1200" dirty="0" smtClean="0">
                <a:solidFill>
                  <a:schemeClr val="tx1"/>
                </a:solidFill>
                <a:latin typeface="+mn-lt"/>
                <a:ea typeface="+mn-ea"/>
                <a:cs typeface="+mn-cs"/>
              </a:rPr>
              <a:t>. (Source: Consumer behavior study on Twitter conducted by Constant Contact® and research firm Chadwick Martin Bailey)</a:t>
            </a:r>
          </a:p>
          <a:p>
            <a:pPr marL="114300" indent="-114300">
              <a:buFont typeface="Arial" pitchFamily="34" charset="0"/>
              <a:buChar char="•"/>
            </a:pPr>
            <a:r>
              <a:rPr lang="en-US" sz="1200" kern="1200" dirty="0" smtClean="0">
                <a:solidFill>
                  <a:schemeClr val="tx1"/>
                </a:solidFill>
                <a:latin typeface="+mn-lt"/>
                <a:ea typeface="+mn-ea"/>
                <a:cs typeface="+mn-cs"/>
              </a:rPr>
              <a:t>Despite the influence consumers have on a brand’s perception, </a:t>
            </a:r>
            <a:r>
              <a:rPr lang="en-US" sz="1200" b="1" kern="1200" dirty="0" smtClean="0">
                <a:solidFill>
                  <a:schemeClr val="tx1"/>
                </a:solidFill>
                <a:latin typeface="+mn-lt"/>
                <a:ea typeface="+mn-ea"/>
                <a:cs typeface="+mn-cs"/>
              </a:rPr>
              <a:t>70% of marketers don’t have a strong understanding of social media conversations</a:t>
            </a:r>
            <a:r>
              <a:rPr lang="en-US" sz="1200" kern="1200" dirty="0" smtClean="0">
                <a:solidFill>
                  <a:schemeClr val="tx1"/>
                </a:solidFill>
                <a:latin typeface="+mn-lt"/>
                <a:ea typeface="+mn-ea"/>
                <a:cs typeface="+mn-cs"/>
              </a:rPr>
              <a:t> happening around their brand. (Source: </a:t>
            </a:r>
            <a:r>
              <a:rPr lang="en-US" sz="1200" kern="1200" dirty="0" err="1" smtClean="0">
                <a:solidFill>
                  <a:schemeClr val="tx1"/>
                </a:solidFill>
                <a:latin typeface="+mn-lt"/>
                <a:ea typeface="+mn-ea"/>
                <a:cs typeface="+mn-cs"/>
              </a:rPr>
              <a:t>Alterian’s</a:t>
            </a:r>
            <a:r>
              <a:rPr lang="en-US" sz="1200" kern="1200" dirty="0" smtClean="0">
                <a:solidFill>
                  <a:schemeClr val="tx1"/>
                </a:solidFill>
                <a:latin typeface="+mn-lt"/>
                <a:ea typeface="+mn-ea"/>
                <a:cs typeface="+mn-cs"/>
              </a:rPr>
              <a:t> 8th annual marketer survey, 2011)</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25</a:t>
            </a:fld>
            <a:endParaRPr 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To have an effective social media strategy, you want to reach your customers on multiple social media channels and networks, including </a:t>
            </a:r>
            <a:r>
              <a:rPr lang="en-US" sz="1200" b="1" kern="1200" dirty="0" err="1" smtClean="0">
                <a:solidFill>
                  <a:schemeClr val="tx1"/>
                </a:solidFill>
                <a:latin typeface="+mn-lt"/>
                <a:ea typeface="+mn-ea"/>
                <a:cs typeface="+mn-cs"/>
              </a:rPr>
              <a:t>Facebook</a:t>
            </a:r>
            <a:r>
              <a:rPr lang="en-US" sz="1200" b="1" kern="1200" dirty="0" smtClean="0">
                <a:solidFill>
                  <a:schemeClr val="tx1"/>
                </a:solidFill>
                <a:latin typeface="+mn-lt"/>
                <a:ea typeface="+mn-ea"/>
                <a:cs typeface="+mn-cs"/>
              </a:rPr>
              <a:t>, Twitter, YouTube, </a:t>
            </a:r>
            <a:r>
              <a:rPr lang="en-US" sz="1200" b="1" kern="1200" dirty="0" err="1" smtClean="0">
                <a:solidFill>
                  <a:schemeClr val="tx1"/>
                </a:solidFill>
                <a:latin typeface="+mn-lt"/>
                <a:ea typeface="+mn-ea"/>
                <a:cs typeface="+mn-cs"/>
              </a:rPr>
              <a:t>Instagram</a:t>
            </a:r>
            <a:r>
              <a:rPr lang="en-US" sz="1200" b="1" kern="1200" dirty="0" smtClean="0">
                <a:solidFill>
                  <a:schemeClr val="tx1"/>
                </a:solidFill>
                <a:latin typeface="+mn-lt"/>
                <a:ea typeface="+mn-ea"/>
                <a:cs typeface="+mn-cs"/>
              </a:rPr>
              <a:t>, </a:t>
            </a:r>
            <a:r>
              <a:rPr lang="en-US" sz="1200" b="1" kern="1200" dirty="0" err="1" smtClean="0">
                <a:solidFill>
                  <a:schemeClr val="tx1"/>
                </a:solidFill>
                <a:latin typeface="+mn-lt"/>
                <a:ea typeface="+mn-ea"/>
                <a:cs typeface="+mn-cs"/>
              </a:rPr>
              <a:t>Pinterest</a:t>
            </a:r>
            <a:r>
              <a:rPr lang="en-US" sz="1200" b="1" kern="1200" dirty="0" smtClean="0">
                <a:solidFill>
                  <a:schemeClr val="tx1"/>
                </a:solidFill>
                <a:latin typeface="+mn-lt"/>
                <a:ea typeface="+mn-ea"/>
                <a:cs typeface="+mn-cs"/>
              </a:rPr>
              <a:t>. </a:t>
            </a:r>
          </a:p>
          <a:p>
            <a:pPr marL="114300" indent="-114300">
              <a:buFont typeface="Arial" pitchFamily="34" charset="0"/>
              <a:buChar char="•"/>
            </a:pPr>
            <a:r>
              <a:rPr lang="en-US" dirty="0" smtClean="0"/>
              <a:t>But this can be a challenge when new social channels are </a:t>
            </a:r>
            <a:r>
              <a:rPr lang="en-US" sz="1200" kern="1200" dirty="0" smtClean="0">
                <a:solidFill>
                  <a:schemeClr val="tx1"/>
                </a:solidFill>
                <a:latin typeface="+mn-lt"/>
                <a:ea typeface="+mn-ea"/>
                <a:cs typeface="+mn-cs"/>
              </a:rPr>
              <a:t>born every day.  </a:t>
            </a:r>
          </a:p>
          <a:p>
            <a:pPr marL="114300" indent="-114300">
              <a:buFont typeface="Arial" pitchFamily="34" charset="0"/>
              <a:buChar char="•"/>
            </a:pPr>
            <a:r>
              <a:rPr lang="en-US" sz="1200" kern="1200" dirty="0" smtClean="0">
                <a:solidFill>
                  <a:schemeClr val="tx1"/>
                </a:solidFill>
                <a:latin typeface="+mn-lt"/>
                <a:ea typeface="+mn-ea"/>
                <a:cs typeface="+mn-cs"/>
              </a:rPr>
              <a:t>To add to this complexity, there are a number of technologies companies can use to engage with their customers, whether it’s marketing, content publishing, games, online advertising, search engine optimization, or other applications.  </a:t>
            </a:r>
          </a:p>
          <a:p>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26</a:t>
            </a:fld>
            <a:endParaRPr lang="en-US"/>
          </a:p>
        </p:txBody>
      </p:sp>
    </p:spTree>
    <p:extLst>
      <p:ext uri="{BB962C8B-B14F-4D97-AF65-F5344CB8AC3E}">
        <p14:creationId xmlns:p14="http://schemas.microsoft.com/office/powerpoint/2010/main" xmlns="" val="175499032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As soon as you </a:t>
            </a:r>
            <a:r>
              <a:rPr lang="en-US" b="1" dirty="0" smtClean="0"/>
              <a:t>think you’ve figured out these </a:t>
            </a:r>
            <a:r>
              <a:rPr lang="en-US" sz="1200" b="1" kern="1200" dirty="0" smtClean="0">
                <a:solidFill>
                  <a:schemeClr val="tx1"/>
                </a:solidFill>
                <a:latin typeface="+mn-lt"/>
                <a:ea typeface="+mn-ea"/>
                <a:cs typeface="+mn-cs"/>
              </a:rPr>
              <a:t>different channels and technologies, you then need to orchestrate your interactions with customers across these channels, monitor their reactions, listen to their feedback, and respond to them. </a:t>
            </a:r>
          </a:p>
          <a:p>
            <a:r>
              <a:rPr lang="en-US" sz="1200" kern="1200" dirty="0" smtClean="0">
                <a:solidFill>
                  <a:schemeClr val="tx1"/>
                </a:solidFill>
                <a:latin typeface="+mn-lt"/>
                <a:ea typeface="+mn-ea"/>
                <a:cs typeface="+mn-cs"/>
              </a:rPr>
              <a:t> </a:t>
            </a:r>
          </a:p>
          <a:p>
            <a:endParaRPr lang="en-US" sz="1200" kern="1200" dirty="0" smtClean="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27</a:t>
            </a:fld>
            <a:endParaRPr lang="en-US"/>
          </a:p>
        </p:txBody>
      </p:sp>
    </p:spTree>
    <p:extLst>
      <p:ext uri="{BB962C8B-B14F-4D97-AF65-F5344CB8AC3E}">
        <p14:creationId xmlns:p14="http://schemas.microsoft.com/office/powerpoint/2010/main" xmlns="" val="175499032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While marketing has been the driving force in the adoption of social technologies in the enterprise, social needs to extend beyond this one area of the business.</a:t>
            </a:r>
          </a:p>
          <a:p>
            <a:pPr marL="114300" indent="-114300">
              <a:buFont typeface="Arial" pitchFamily="34" charset="0"/>
              <a:buChar char="•"/>
            </a:pPr>
            <a:r>
              <a:rPr lang="en-US" dirty="0" smtClean="0"/>
              <a:t>Customers expect consistent social interactions with your brand, whether it’s marketing, selling or service. </a:t>
            </a:r>
          </a:p>
          <a:p>
            <a:pPr marL="114300" indent="-114300">
              <a:buFont typeface="Arial" pitchFamily="34" charset="0"/>
              <a:buChar char="•"/>
            </a:pPr>
            <a:r>
              <a:rPr lang="en-US" sz="1200" kern="1200" dirty="0" smtClean="0">
                <a:solidFill>
                  <a:schemeClr val="tx1"/>
                </a:solidFill>
                <a:latin typeface="+mn-lt"/>
                <a:ea typeface="+mn-ea"/>
                <a:cs typeface="+mn-cs"/>
              </a:rPr>
              <a:t>But social isn’t just for customers anymore. The social enterprise is about building personal and engaging relationships with prospects, customers, influencers, partners, employees, and candidates through multiple social media channels. To do this, you need to integrate social capabilities into enterprise business processes and systems.</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28</a:t>
            </a:fld>
            <a:endParaRPr lang="en-US"/>
          </a:p>
        </p:txBody>
      </p:sp>
    </p:spTree>
    <p:extLst>
      <p:ext uri="{BB962C8B-B14F-4D97-AF65-F5344CB8AC3E}">
        <p14:creationId xmlns:p14="http://schemas.microsoft.com/office/powerpoint/2010/main" xmlns="" val="401565782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a:t>
            </a:r>
            <a:r>
              <a:rPr lang="en-US" b="1" dirty="0" smtClean="0"/>
              <a:t>Oracle Social Relationship Management Suite enables companies to listen, engage, create, market, and analyze interactions across multiple social channels in real-time, providing a holistic view of the consumer.</a:t>
            </a:r>
            <a:r>
              <a:rPr lang="en-US" sz="1200" b="1" kern="1200" dirty="0" smtClean="0">
                <a:solidFill>
                  <a:schemeClr val="tx1"/>
                </a:solidFill>
                <a:latin typeface="+mn-lt"/>
                <a:ea typeface="+mn-ea"/>
                <a:cs typeface="+mn-cs"/>
              </a:rPr>
              <a:t> </a:t>
            </a:r>
          </a:p>
          <a:p>
            <a:pPr marL="114300" indent="-114300">
              <a:buFont typeface="Arial" pitchFamily="34" charset="0"/>
              <a:buChar char="•"/>
            </a:pPr>
            <a:r>
              <a:rPr lang="en-US" sz="1200" kern="1200" dirty="0" smtClean="0">
                <a:solidFill>
                  <a:schemeClr val="tx1"/>
                </a:solidFill>
                <a:latin typeface="+mn-lt"/>
                <a:ea typeface="+mn-ea"/>
                <a:cs typeface="+mn-cs"/>
              </a:rPr>
              <a:t>And, it’s integrated with Oracle’s enterprise applications, business processes and systems so you can drive this fundamental social transformation into the enterprise. This includes changing Marketing, Sales, Service, HR/Talent Management, and ERP by socially enabling these business processes.</a:t>
            </a:r>
          </a:p>
          <a:p>
            <a:pPr marL="114300" indent="-114300">
              <a:buFont typeface="Arial" pitchFamily="34" charset="0"/>
              <a:buChar char="•"/>
            </a:pPr>
            <a:r>
              <a:rPr lang="en-US" sz="1200" b="0" i="0" kern="1200" dirty="0" smtClean="0">
                <a:solidFill>
                  <a:schemeClr val="tx1"/>
                </a:solidFill>
                <a:latin typeface="+mn-lt"/>
                <a:ea typeface="+mn-ea"/>
                <a:cs typeface="+mn-cs"/>
              </a:rPr>
              <a:t>Additional notes:</a:t>
            </a:r>
          </a:p>
          <a:p>
            <a:pPr marL="114300" indent="-114300">
              <a:buFont typeface="Arial" pitchFamily="34" charset="0"/>
              <a:buChar char="•"/>
            </a:pPr>
            <a:r>
              <a:rPr lang="en-US" sz="1050" b="0" i="0" kern="1200" dirty="0" smtClean="0">
                <a:solidFill>
                  <a:schemeClr val="tx1"/>
                </a:solidFill>
                <a:latin typeface="+mn-lt"/>
                <a:ea typeface="+mn-ea"/>
                <a:cs typeface="+mn-cs"/>
              </a:rPr>
              <a:t>Oracle Social Network (OSN): Provides a secure collaboration platform that supports real-time collaboration and networking for users inside and outside the organization.</a:t>
            </a:r>
          </a:p>
          <a:p>
            <a:pPr marL="114300" indent="-114300">
              <a:buFont typeface="Arial" pitchFamily="34" charset="0"/>
              <a:buChar char="•"/>
            </a:pPr>
            <a:r>
              <a:rPr lang="en-US" sz="1050" b="0" i="0" kern="1200" dirty="0" smtClean="0">
                <a:solidFill>
                  <a:schemeClr val="tx1"/>
                </a:solidFill>
                <a:latin typeface="+mn-lt"/>
                <a:ea typeface="+mn-ea"/>
                <a:cs typeface="+mn-cs"/>
              </a:rPr>
              <a:t>Oracle Social Marketing: Enables marketers to centrally create, publish, moderate, manage, measure and report across multiple social campaigns and platforms. It also helps marketers publish social content, engage fans and customize their brand's look and feel.</a:t>
            </a:r>
          </a:p>
          <a:p>
            <a:pPr marL="114300" indent="-114300">
              <a:buFont typeface="Arial" pitchFamily="34" charset="0"/>
              <a:buChar char="•"/>
            </a:pPr>
            <a:r>
              <a:rPr lang="en-US" sz="1050" b="0" i="0" kern="1200" dirty="0" smtClean="0">
                <a:solidFill>
                  <a:schemeClr val="tx1"/>
                </a:solidFill>
                <a:latin typeface="+mn-lt"/>
                <a:ea typeface="+mn-ea"/>
                <a:cs typeface="+mn-cs"/>
              </a:rPr>
              <a:t>Oracle Social Engagement &amp; Monitoring Cloud Service: Enables organizations to analyze social media interactions while also empowering customer service and sales teams to effectively engage with customers and prospects. It gives organizations the tools they need to understand customers and take the appropriate actions by monitoring, listening, learning, and responding to signals and trends across the social web.</a:t>
            </a:r>
          </a:p>
          <a:p>
            <a:pPr marL="114300" indent="-114300">
              <a:buFont typeface="Arial" pitchFamily="34" charset="0"/>
              <a:buChar char="•"/>
            </a:pPr>
            <a:r>
              <a:rPr lang="en-US" sz="1050" b="0" i="0" kern="1200" dirty="0" smtClean="0">
                <a:solidFill>
                  <a:schemeClr val="tx1"/>
                </a:solidFill>
                <a:latin typeface="+mn-lt"/>
                <a:ea typeface="+mn-ea"/>
                <a:cs typeface="+mn-cs"/>
              </a:rPr>
              <a:t>Oracle Social Sites: provides brands and agencies a powerful and rich editing experience that end users can leverage to dynamically develop and launch social sites.</a:t>
            </a:r>
          </a:p>
          <a:p>
            <a:pPr marL="114300" indent="-114300">
              <a:buFont typeface="Arial" pitchFamily="34" charset="0"/>
              <a:buChar char="•"/>
            </a:pPr>
            <a:r>
              <a:rPr lang="en-US" sz="1050" b="0" i="0" kern="1200" dirty="0" smtClean="0">
                <a:solidFill>
                  <a:schemeClr val="tx1"/>
                </a:solidFill>
                <a:latin typeface="+mn-lt"/>
                <a:ea typeface="+mn-ea"/>
                <a:cs typeface="+mn-cs"/>
              </a:rPr>
              <a:t>Oracle Data and Insights. A service that caters to a growing enterprise need for externally information by providing information, directory and insights about common business entities.</a:t>
            </a:r>
          </a:p>
          <a:p>
            <a:endParaRPr lang="en-US" sz="1050" kern="120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29</a:t>
            </a:fld>
            <a:endParaRPr lang="en-US"/>
          </a:p>
        </p:txBody>
      </p:sp>
    </p:spTree>
    <p:extLst>
      <p:ext uri="{BB962C8B-B14F-4D97-AF65-F5344CB8AC3E}">
        <p14:creationId xmlns:p14="http://schemas.microsoft.com/office/powerpoint/2010/main" xmlns="" val="13377301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latin typeface="+mn-lt"/>
                <a:ea typeface="+mn-ea"/>
                <a:cs typeface="+mn-cs"/>
              </a:rPr>
              <a:t>Slide Transition: Let’s start with the customer experience,</a:t>
            </a:r>
            <a:r>
              <a:rPr lang="en-US" sz="1200" b="1" kern="1200" baseline="0" dirty="0" smtClean="0">
                <a:solidFill>
                  <a:schemeClr val="tx1"/>
                </a:solidFill>
                <a:latin typeface="+mn-lt"/>
                <a:ea typeface="+mn-ea"/>
                <a:cs typeface="+mn-cs"/>
              </a:rPr>
              <a:t> since this </a:t>
            </a:r>
            <a:r>
              <a:rPr lang="en-US" sz="1200" b="1" kern="1200" dirty="0" smtClean="0">
                <a:solidFill>
                  <a:schemeClr val="tx1"/>
                </a:solidFill>
                <a:latin typeface="+mn-lt"/>
                <a:ea typeface="+mn-ea"/>
                <a:cs typeface="+mn-cs"/>
              </a:rPr>
              <a:t>ranks at the top of the</a:t>
            </a:r>
            <a:r>
              <a:rPr lang="en-US" sz="1200" b="1" kern="1200" baseline="0" dirty="0" smtClean="0">
                <a:solidFill>
                  <a:schemeClr val="tx1"/>
                </a:solidFill>
                <a:latin typeface="+mn-lt"/>
                <a:ea typeface="+mn-ea"/>
                <a:cs typeface="+mn-cs"/>
              </a:rPr>
              <a:t> CEO’s agenda …</a:t>
            </a:r>
            <a:endParaRPr lang="en-US" sz="1200" b="1" kern="1200" dirty="0" smtClean="0">
              <a:solidFill>
                <a:schemeClr val="tx1"/>
              </a:solidFill>
              <a:latin typeface="+mn-lt"/>
              <a:ea typeface="+mn-ea"/>
              <a:cs typeface="+mn-cs"/>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3</a:t>
            </a:fld>
            <a:endParaRPr lang="en-US"/>
          </a:p>
        </p:txBody>
      </p:sp>
    </p:spTree>
    <p:extLst>
      <p:ext uri="{BB962C8B-B14F-4D97-AF65-F5344CB8AC3E}">
        <p14:creationId xmlns:p14="http://schemas.microsoft.com/office/powerpoint/2010/main" xmlns="" val="69324955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So if there’s one thought</a:t>
            </a:r>
            <a:r>
              <a:rPr lang="en-US" sz="1200" b="1" kern="1200" baseline="0" dirty="0" smtClean="0">
                <a:solidFill>
                  <a:schemeClr val="tx1"/>
                </a:solidFill>
                <a:latin typeface="+mn-lt"/>
                <a:ea typeface="+mn-ea"/>
                <a:cs typeface="+mn-cs"/>
              </a:rPr>
              <a:t> we’d like to leave with you today, it’s the possibility of running </a:t>
            </a:r>
            <a:r>
              <a:rPr lang="en-US" sz="1200" b="1" kern="1200" dirty="0" smtClean="0">
                <a:solidFill>
                  <a:schemeClr val="tx1"/>
                </a:solidFill>
                <a:latin typeface="+mn-lt"/>
                <a:ea typeface="+mn-ea"/>
                <a:cs typeface="+mn-cs"/>
              </a:rPr>
              <a:t>your day-to-day business operations with fewer IT resources and investing those savings in business</a:t>
            </a:r>
            <a:r>
              <a:rPr lang="en-US" sz="1200" b="1" kern="1200" baseline="0" dirty="0" smtClean="0">
                <a:solidFill>
                  <a:schemeClr val="tx1"/>
                </a:solidFill>
                <a:latin typeface="+mn-lt"/>
                <a:ea typeface="+mn-ea"/>
                <a:cs typeface="+mn-cs"/>
              </a:rPr>
              <a:t> innovation or new technologies. </a:t>
            </a:r>
            <a:endParaRPr lang="en-US" sz="1200" b="1" kern="1200" dirty="0" smtClean="0">
              <a:solidFill>
                <a:schemeClr val="tx1"/>
              </a:solidFill>
              <a:latin typeface="+mn-lt"/>
              <a:ea typeface="+mn-ea"/>
              <a:cs typeface="+mn-cs"/>
            </a:endParaRPr>
          </a:p>
          <a:p>
            <a:endParaRPr lang="en-US" sz="1050" dirty="0" smtClean="0"/>
          </a:p>
          <a:p>
            <a:endParaRPr lang="en-US" dirty="0" smtClean="0"/>
          </a:p>
        </p:txBody>
      </p:sp>
      <p:sp>
        <p:nvSpPr>
          <p:cNvPr id="4" name="Slide Number Placeholder 3"/>
          <p:cNvSpPr>
            <a:spLocks noGrp="1"/>
          </p:cNvSpPr>
          <p:nvPr>
            <p:ph type="sldNum" sz="quarter" idx="10"/>
          </p:nvPr>
        </p:nvSpPr>
        <p:spPr/>
        <p:txBody>
          <a:bodyPr/>
          <a:lstStyle/>
          <a:p>
            <a:fld id="{36E82501-53DA-4152-84B0-51135B15EEA8}" type="slidenum">
              <a:rPr lang="en-US" smtClean="0"/>
              <a:pPr/>
              <a:t>30</a:t>
            </a:fld>
            <a:endParaRPr lang="en-US" dirty="0"/>
          </a:p>
        </p:txBody>
      </p:sp>
    </p:spTree>
    <p:extLst>
      <p:ext uri="{BB962C8B-B14F-4D97-AF65-F5344CB8AC3E}">
        <p14:creationId xmlns="" xmlns:p14="http://schemas.microsoft.com/office/powerpoint/2010/main" val="12656290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latin typeface="+mn-lt"/>
                <a:ea typeface="+mn-ea"/>
                <a:cs typeface="+mn-cs"/>
              </a:rPr>
              <a:t>Slide Transition: To help you get out of the 80/20 budget trap, we offer</a:t>
            </a:r>
            <a:r>
              <a:rPr lang="en-US" sz="1200" b="1" kern="1200" baseline="0" dirty="0" smtClean="0">
                <a:solidFill>
                  <a:schemeClr val="tx1"/>
                </a:solidFill>
                <a:latin typeface="+mn-lt"/>
                <a:ea typeface="+mn-ea"/>
                <a:cs typeface="+mn-cs"/>
              </a:rPr>
              <a:t> a complete portfolio of best in class technologies that are engineered to work together, so you don’t have to spend</a:t>
            </a:r>
            <a:r>
              <a:rPr lang="en-US" sz="1200" b="1" kern="1200" dirty="0" smtClean="0">
                <a:solidFill>
                  <a:schemeClr val="tx1"/>
                </a:solidFill>
                <a:latin typeface="+mn-lt"/>
                <a:ea typeface="+mn-ea"/>
                <a:cs typeface="+mn-cs"/>
              </a:rPr>
              <a:t> all your time piecing IT together.</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31</a:t>
            </a:fld>
            <a:endParaRPr 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b="1" dirty="0" smtClean="0"/>
              <a:t>Slide Transition:  In big</a:t>
            </a:r>
            <a:r>
              <a:rPr lang="en-US" b="1" baseline="0" dirty="0" smtClean="0"/>
              <a:t> data and analytics, and in all the areas  I’ve covered here, we believe we’re focused on your priorities.</a:t>
            </a:r>
          </a:p>
          <a:p>
            <a:endParaRPr lang="en-US" sz="1200" kern="1200" dirty="0" smtClean="0">
              <a:solidFill>
                <a:schemeClr val="tx1"/>
              </a:solidFill>
              <a:latin typeface="+mn-lt"/>
              <a:ea typeface="+mn-ea"/>
              <a:cs typeface="+mn-cs"/>
            </a:endParaRPr>
          </a:p>
          <a:p>
            <a:r>
              <a:rPr lang="en-US" sz="1200" kern="1200" dirty="0" smtClean="0">
                <a:solidFill>
                  <a:schemeClr val="tx1"/>
                </a:solidFill>
                <a:latin typeface="+mn-lt"/>
                <a:ea typeface="+mn-ea"/>
                <a:cs typeface="+mn-cs"/>
              </a:rPr>
              <a:t>In a recent survey, we asked Oracle customers what new investments they plan to make in the next 12 months, and the results match the priorities we’ve been hearing from you. </a:t>
            </a:r>
          </a:p>
          <a:p>
            <a:endParaRPr lang="en-US" sz="1200" kern="1200" dirty="0" smtClean="0">
              <a:solidFill>
                <a:schemeClr val="tx1"/>
              </a:solidFill>
              <a:latin typeface="+mn-lt"/>
              <a:ea typeface="+mn-ea"/>
              <a:cs typeface="+mn-cs"/>
            </a:endParaRPr>
          </a:p>
          <a:p>
            <a:r>
              <a:rPr lang="en-US" sz="1200" b="1" kern="1200" dirty="0" smtClean="0">
                <a:solidFill>
                  <a:schemeClr val="tx1"/>
                </a:solidFill>
                <a:latin typeface="+mn-lt"/>
                <a:ea typeface="+mn-ea"/>
                <a:cs typeface="+mn-cs"/>
              </a:rPr>
              <a:t>59% of Oracle customers are actively evaluating solutions to improve the customer experience</a:t>
            </a:r>
            <a:r>
              <a:rPr lang="en-US" sz="1200" kern="1200" dirty="0" smtClean="0">
                <a:solidFill>
                  <a:schemeClr val="tx1"/>
                </a:solidFill>
                <a:latin typeface="+mn-lt"/>
                <a:ea typeface="+mn-ea"/>
                <a:cs typeface="+mn-cs"/>
              </a:rPr>
              <a:t>;</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32</a:t>
            </a:fld>
            <a:endParaRPr lang="en-US"/>
          </a:p>
        </p:txBody>
      </p:sp>
    </p:spTree>
    <p:extLst>
      <p:ext uri="{BB962C8B-B14F-4D97-AF65-F5344CB8AC3E}">
        <p14:creationId xmlns:p14="http://schemas.microsoft.com/office/powerpoint/2010/main" xmlns="" val="148998649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52% in solutions to leverage the cloud</a:t>
            </a:r>
            <a:r>
              <a:rPr lang="en-US" sz="1200" kern="1200" dirty="0" smtClean="0">
                <a:solidFill>
                  <a:schemeClr val="tx1"/>
                </a:solidFill>
                <a:latin typeface="+mn-lt"/>
                <a:ea typeface="+mn-ea"/>
                <a:cs typeface="+mn-cs"/>
              </a:rPr>
              <a:t>;</a:t>
            </a:r>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33</a:t>
            </a:fld>
            <a:endParaRPr lang="en-US"/>
          </a:p>
        </p:txBody>
      </p:sp>
    </p:spTree>
    <p:extLst>
      <p:ext uri="{BB962C8B-B14F-4D97-AF65-F5344CB8AC3E}">
        <p14:creationId xmlns:p14="http://schemas.microsoft.com/office/powerpoint/2010/main" xmlns="" val="14899864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sz="1200" b="1" kern="1200" dirty="0" smtClean="0">
                <a:solidFill>
                  <a:schemeClr val="tx1"/>
                </a:solidFill>
                <a:latin typeface="+mn-lt"/>
                <a:ea typeface="+mn-ea"/>
                <a:cs typeface="+mn-cs"/>
              </a:rPr>
              <a:t>And 44% in solutions to harness big data/analytics</a:t>
            </a:r>
            <a:r>
              <a:rPr lang="en-US" sz="1200" kern="1200" dirty="0" smtClean="0">
                <a:solidFill>
                  <a:schemeClr val="tx1"/>
                </a:solidFill>
                <a:latin typeface="+mn-lt"/>
                <a:ea typeface="+mn-ea"/>
                <a:cs typeface="+mn-cs"/>
              </a:rPr>
              <a:t>.</a:t>
            </a:r>
          </a:p>
          <a:p>
            <a:endParaRPr lang="en-US" dirty="0" smtClean="0"/>
          </a:p>
          <a:p>
            <a:endParaRPr lang="en-US" dirty="0" smtClean="0"/>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34</a:t>
            </a:fld>
            <a:endParaRPr lang="en-US"/>
          </a:p>
        </p:txBody>
      </p:sp>
    </p:spTree>
    <p:extLst>
      <p:ext uri="{BB962C8B-B14F-4D97-AF65-F5344CB8AC3E}">
        <p14:creationId xmlns:p14="http://schemas.microsoft.com/office/powerpoint/2010/main" xmlns="" val="148998649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b="1" dirty="0" smtClean="0"/>
              <a:t>Slide Transition</a:t>
            </a:r>
            <a:r>
              <a:rPr lang="en-US" dirty="0" smtClean="0"/>
              <a:t>: </a:t>
            </a:r>
            <a:r>
              <a:rPr lang="en-US" b="1" dirty="0" smtClean="0"/>
              <a:t>Hello, and thank you for joining us. We appreciate the opportunity to share what we’re doing to help customers like yourself address the urgent needs of today’s always-on global economy – as well as keep up with rapidly changing technology. </a:t>
            </a:r>
          </a:p>
          <a:p>
            <a:pPr lvl="0"/>
            <a:endParaRPr lang="en-US" b="1" dirty="0" smtClean="0"/>
          </a:p>
          <a:p>
            <a:pPr lvl="0"/>
            <a:r>
              <a:rPr lang="en-US" dirty="0" smtClean="0"/>
              <a:t>And the only way to navigate this complexity is by simplifying I.T.</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35</a:t>
            </a:fld>
            <a:endParaRPr lang="en-US" dirty="0"/>
          </a:p>
        </p:txBody>
      </p:sp>
    </p:spTree>
    <p:extLst>
      <p:ext uri="{BB962C8B-B14F-4D97-AF65-F5344CB8AC3E}">
        <p14:creationId xmlns:p14="http://schemas.microsoft.com/office/powerpoint/2010/main" xmlns="" val="1773797111"/>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 and provides a huge opportunity to beat the competition</a:t>
            </a:r>
            <a:r>
              <a:rPr lang="en-US" sz="1200" b="1" kern="1200" baseline="0" dirty="0" smtClean="0">
                <a:solidFill>
                  <a:schemeClr val="tx1"/>
                </a:solidFill>
                <a:latin typeface="+mn-lt"/>
                <a:ea typeface="+mn-ea"/>
                <a:cs typeface="+mn-cs"/>
              </a:rPr>
              <a:t>.</a:t>
            </a:r>
            <a:endParaRPr lang="en-US" sz="1200" b="1" kern="1200" dirty="0" smtClean="0">
              <a:solidFill>
                <a:schemeClr val="tx1"/>
              </a:solidFill>
              <a:latin typeface="+mn-lt"/>
              <a:ea typeface="+mn-ea"/>
              <a:cs typeface="+mn-cs"/>
            </a:endParaRPr>
          </a:p>
          <a:p>
            <a:pPr marL="115888" indent="-115888">
              <a:buFont typeface="Arial" pitchFamily="34" charset="0"/>
              <a:buChar char="•"/>
            </a:pPr>
            <a:r>
              <a:rPr lang="en-US" sz="1200" kern="1200" dirty="0" smtClean="0">
                <a:solidFill>
                  <a:schemeClr val="tx1"/>
                </a:solidFill>
                <a:latin typeface="+mn-lt"/>
                <a:ea typeface="+mn-ea"/>
                <a:cs typeface="+mn-cs"/>
              </a:rPr>
              <a:t>In a survey we did to explore the relationship between consumers and brands, we found that </a:t>
            </a:r>
            <a:r>
              <a:rPr lang="en-US" sz="1200" b="1" kern="1200" dirty="0" smtClean="0">
                <a:solidFill>
                  <a:schemeClr val="tx1"/>
                </a:solidFill>
                <a:latin typeface="+mn-lt"/>
                <a:ea typeface="+mn-ea"/>
                <a:cs typeface="+mn-cs"/>
              </a:rPr>
              <a:t>only 1% of consumers</a:t>
            </a:r>
            <a:r>
              <a:rPr lang="en-US" sz="1200" kern="1200" dirty="0" smtClean="0">
                <a:solidFill>
                  <a:schemeClr val="tx1"/>
                </a:solidFill>
                <a:latin typeface="+mn-lt"/>
                <a:ea typeface="+mn-ea"/>
                <a:cs typeface="+mn-cs"/>
              </a:rPr>
              <a:t> are satisfied with their customer experience … which leaves an astounding 99% up for grabs. </a:t>
            </a:r>
          </a:p>
          <a:p>
            <a:pPr marL="115888" indent="-115888">
              <a:buFont typeface="Arial" pitchFamily="34" charset="0"/>
              <a:buChar char="•"/>
            </a:pPr>
            <a:r>
              <a:rPr lang="en-US" sz="1200" kern="1200" dirty="0" smtClean="0">
                <a:solidFill>
                  <a:schemeClr val="tx1"/>
                </a:solidFill>
                <a:latin typeface="+mn-lt"/>
                <a:ea typeface="+mn-ea"/>
                <a:cs typeface="+mn-cs"/>
              </a:rPr>
              <a:t>And, most</a:t>
            </a:r>
            <a:r>
              <a:rPr lang="en-US" sz="1200" kern="1200" baseline="0" dirty="0" smtClean="0">
                <a:solidFill>
                  <a:schemeClr val="tx1"/>
                </a:solidFill>
                <a:latin typeface="+mn-lt"/>
                <a:ea typeface="+mn-ea"/>
                <a:cs typeface="+mn-cs"/>
              </a:rPr>
              <a:t> of those customers will go straight to a competitor when their expectations are not met. </a:t>
            </a:r>
          </a:p>
          <a:p>
            <a:pPr marL="115888" indent="-115888"/>
            <a:endParaRPr lang="en-US" sz="1200" kern="1200" dirty="0" smtClean="0">
              <a:solidFill>
                <a:schemeClr val="tx1"/>
              </a:solidFill>
              <a:latin typeface="+mn-lt"/>
              <a:ea typeface="+mn-ea"/>
              <a:cs typeface="+mn-cs"/>
            </a:endParaRPr>
          </a:p>
          <a:p>
            <a:pPr marL="115888" indent="-115888"/>
            <a:r>
              <a:rPr lang="en-US" sz="1200" kern="1200" dirty="0" smtClean="0">
                <a:solidFill>
                  <a:schemeClr val="tx1"/>
                </a:solidFill>
                <a:latin typeface="+mn-lt"/>
                <a:ea typeface="+mn-ea"/>
                <a:cs typeface="+mn-cs"/>
              </a:rPr>
              <a:t>(Source: “2011 Customer Experience Impact Report: Getting to the Heart of the Consumer and Brand Relationship”, </a:t>
            </a:r>
            <a:r>
              <a:rPr lang="en-US" sz="1200" kern="1200" dirty="0" err="1" smtClean="0">
                <a:solidFill>
                  <a:schemeClr val="tx1"/>
                </a:solidFill>
                <a:latin typeface="+mn-lt"/>
                <a:ea typeface="+mn-ea"/>
                <a:cs typeface="+mn-cs"/>
              </a:rPr>
              <a:t>RightNow</a:t>
            </a:r>
            <a:r>
              <a:rPr lang="en-US" sz="1200" kern="1200" dirty="0" smtClean="0">
                <a:solidFill>
                  <a:schemeClr val="tx1"/>
                </a:solidFill>
                <a:latin typeface="+mn-lt"/>
                <a:ea typeface="+mn-ea"/>
                <a:cs typeface="+mn-cs"/>
              </a:rPr>
              <a:t> Technologies, 2012)</a:t>
            </a:r>
          </a:p>
        </p:txBody>
      </p:sp>
      <p:sp>
        <p:nvSpPr>
          <p:cNvPr id="4" name="Slide Number Placeholder 3"/>
          <p:cNvSpPr>
            <a:spLocks noGrp="1"/>
          </p:cNvSpPr>
          <p:nvPr>
            <p:ph type="sldNum" sz="quarter" idx="10"/>
          </p:nvPr>
        </p:nvSpPr>
        <p:spPr/>
        <p:txBody>
          <a:bodyPr/>
          <a:lstStyle/>
          <a:p>
            <a:fld id="{36E82501-53DA-4152-84B0-51135B15EEA8}" type="slidenum">
              <a:rPr lang="en-US" smtClean="0"/>
              <a:pPr/>
              <a:t>4</a:t>
            </a:fld>
            <a:endParaRPr lang="en-US"/>
          </a:p>
        </p:txBody>
      </p:sp>
    </p:spTree>
    <p:extLst>
      <p:ext uri="{BB962C8B-B14F-4D97-AF65-F5344CB8AC3E}">
        <p14:creationId xmlns:p14="http://schemas.microsoft.com/office/powerpoint/2010/main" xmlns="" val="375437217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In a world dominated by social and mobile technologies, consumers don’t just walk away – they make negative comments about a poor experience on social media. </a:t>
            </a:r>
            <a:r>
              <a:rPr lang="en-US" b="1" dirty="0" smtClean="0"/>
              <a:t> </a:t>
            </a:r>
            <a:endParaRPr lang="en-US" sz="1200" b="1" kern="1200" dirty="0" smtClean="0">
              <a:solidFill>
                <a:schemeClr val="tx1"/>
              </a:solidFill>
              <a:latin typeface="+mn-lt"/>
              <a:ea typeface="+mn-ea"/>
              <a:cs typeface="+mn-cs"/>
            </a:endParaRPr>
          </a:p>
          <a:p>
            <a:pPr marL="117475" indent="-117475">
              <a:buFont typeface="Arial" pitchFamily="34" charset="0"/>
              <a:buChar char="•"/>
            </a:pPr>
            <a:r>
              <a:rPr lang="en-US" dirty="0" smtClean="0"/>
              <a:t>It’s not surprising that customer dissatisfaction has grown as the number of customer channels, devices, and points of contact have grown. In a rush to keep up, many brands have thrown discrete technologies in the air without connecting them to the underlying business process. </a:t>
            </a:r>
          </a:p>
          <a:p>
            <a:pPr marL="117475" indent="-117475">
              <a:buFont typeface="Arial" pitchFamily="34" charset="0"/>
              <a:buChar char="•"/>
            </a:pPr>
            <a:r>
              <a:rPr lang="en-US" dirty="0" smtClean="0"/>
              <a:t>If you have a fragmented customer experience, you’re going to have frustrated customers.</a:t>
            </a:r>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5</a:t>
            </a:fld>
            <a:endParaRPr lang="en-US"/>
          </a:p>
        </p:txBody>
      </p:sp>
    </p:spTree>
    <p:extLst>
      <p:ext uri="{BB962C8B-B14F-4D97-AF65-F5344CB8AC3E}">
        <p14:creationId xmlns:p14="http://schemas.microsoft.com/office/powerpoint/2010/main" xmlns="" val="93334985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So, how did the previous scenario live up to the customer’s expectations? </a:t>
            </a:r>
          </a:p>
          <a:p>
            <a:pPr marL="115888" indent="-115888">
              <a:buFont typeface="Arial" pitchFamily="34" charset="0"/>
              <a:buChar char="•"/>
            </a:pPr>
            <a:r>
              <a:rPr lang="en-US" sz="1200" kern="1200" dirty="0" smtClean="0">
                <a:solidFill>
                  <a:schemeClr val="tx1"/>
                </a:solidFill>
                <a:latin typeface="+mn-lt"/>
                <a:ea typeface="+mn-ea"/>
                <a:cs typeface="+mn-cs"/>
              </a:rPr>
              <a:t>For one, Joe Buyer was able to </a:t>
            </a:r>
            <a:r>
              <a:rPr lang="en-US" dirty="0" smtClean="0"/>
              <a:t>buy a phone whenever, wherever, and however he wanted , in whatever channel he wanted -- the web, mobile, social, store and call center. </a:t>
            </a:r>
          </a:p>
          <a:p>
            <a:pPr marL="115888" indent="-115888"/>
            <a:endParaRPr lang="en-US" dirty="0" smtClean="0"/>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6</a:t>
            </a:fld>
            <a:endParaRPr lang="en-US"/>
          </a:p>
        </p:txBody>
      </p:sp>
    </p:spTree>
    <p:extLst>
      <p:ext uri="{BB962C8B-B14F-4D97-AF65-F5344CB8AC3E}">
        <p14:creationId xmlns:p14="http://schemas.microsoft.com/office/powerpoint/2010/main" xmlns="" val="225877235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a:p>
            <a:r>
              <a:rPr lang="en-US" sz="1200" b="1" kern="1200" dirty="0" smtClean="0">
                <a:solidFill>
                  <a:srgbClr val="FF0000"/>
                </a:solidFill>
                <a:latin typeface="+mn-lt"/>
                <a:ea typeface="+mn-ea"/>
                <a:cs typeface="+mn-cs"/>
              </a:rPr>
              <a:t>[This slide is for animation purposes only.]</a:t>
            </a:r>
            <a:endParaRPr lang="en-US" b="1" dirty="0">
              <a:solidFill>
                <a:srgbClr val="FF0000"/>
              </a:solidFill>
            </a:endParaRPr>
          </a:p>
        </p:txBody>
      </p:sp>
      <p:sp>
        <p:nvSpPr>
          <p:cNvPr id="4" name="Slide Number Placeholder 3"/>
          <p:cNvSpPr>
            <a:spLocks noGrp="1"/>
          </p:cNvSpPr>
          <p:nvPr>
            <p:ph type="sldNum" sz="quarter" idx="10"/>
          </p:nvPr>
        </p:nvSpPr>
        <p:spPr/>
        <p:txBody>
          <a:bodyPr/>
          <a:lstStyle/>
          <a:p>
            <a:fld id="{36E82501-53DA-4152-84B0-51135B15EEA8}" type="slidenum">
              <a:rPr lang="en-US" smtClean="0"/>
              <a:pPr/>
              <a:t>7</a:t>
            </a:fld>
            <a:endParaRPr lang="en-US"/>
          </a:p>
        </p:txBody>
      </p:sp>
    </p:spTree>
    <p:extLst>
      <p:ext uri="{BB962C8B-B14F-4D97-AF65-F5344CB8AC3E}">
        <p14:creationId xmlns:p14="http://schemas.microsoft.com/office/powerpoint/2010/main" xmlns="" val="22587723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But more importantly, Joe Buyer </a:t>
            </a:r>
            <a:r>
              <a:rPr lang="en-US" b="1" dirty="0" smtClean="0"/>
              <a:t>had a consistent experience across the different channels because:</a:t>
            </a:r>
          </a:p>
          <a:p>
            <a:pPr marL="114300" indent="-114300">
              <a:buFont typeface="Arial" pitchFamily="34" charset="0"/>
              <a:buChar char="•"/>
            </a:pPr>
            <a:r>
              <a:rPr lang="en-US" dirty="0" smtClean="0"/>
              <a:t>The web site and store had synchronized inventory data.</a:t>
            </a:r>
          </a:p>
          <a:p>
            <a:pPr marL="114300" indent="-114300">
              <a:buFont typeface="Arial" pitchFamily="34" charset="0"/>
              <a:buChar char="•"/>
            </a:pPr>
            <a:r>
              <a:rPr lang="en-US" dirty="0" smtClean="0"/>
              <a:t>Orders placed in one channel could be processed in another channel. </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8</a:t>
            </a:fld>
            <a:endParaRPr lang="en-US"/>
          </a:p>
        </p:txBody>
      </p:sp>
    </p:spTree>
    <p:extLst>
      <p:ext uri="{BB962C8B-B14F-4D97-AF65-F5344CB8AC3E}">
        <p14:creationId xmlns:p14="http://schemas.microsoft.com/office/powerpoint/2010/main" xmlns="" val="228184963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1" kern="1200" dirty="0" smtClean="0">
                <a:solidFill>
                  <a:schemeClr val="tx1"/>
                </a:solidFill>
                <a:latin typeface="+mn-lt"/>
                <a:ea typeface="+mn-ea"/>
                <a:cs typeface="+mn-cs"/>
              </a:rPr>
              <a:t>Slide Transition: While it’s easy to make the customer journey look seamless on PowerPoint, in reality it requires several different applications and technologies working together. </a:t>
            </a:r>
          </a:p>
          <a:p>
            <a:pPr marL="115888" indent="-115888">
              <a:buFont typeface="Arial" pitchFamily="34" charset="0"/>
              <a:buChar char="•"/>
            </a:pPr>
            <a:r>
              <a:rPr lang="en-US" sz="1200" kern="1200" dirty="0" smtClean="0">
                <a:solidFill>
                  <a:schemeClr val="tx1"/>
                </a:solidFill>
                <a:latin typeface="+mn-lt"/>
                <a:ea typeface="+mn-ea"/>
                <a:cs typeface="+mn-cs"/>
              </a:rPr>
              <a:t>The user experience should be the same – whether it’s on the web, a mobile device, e-commerce or customer support.</a:t>
            </a:r>
          </a:p>
          <a:p>
            <a:pPr marL="115888" indent="-115888">
              <a:buFont typeface="Arial" pitchFamily="34" charset="0"/>
              <a:buChar char="•"/>
            </a:pPr>
            <a:r>
              <a:rPr lang="en-US" sz="1200" kern="1200" dirty="0" smtClean="0">
                <a:solidFill>
                  <a:schemeClr val="tx1"/>
                </a:solidFill>
                <a:latin typeface="+mn-lt"/>
                <a:ea typeface="+mn-ea"/>
                <a:cs typeface="+mn-cs"/>
              </a:rPr>
              <a:t>E-commerce, order management, store inventory and point of service systems need to be integrated.</a:t>
            </a:r>
          </a:p>
          <a:p>
            <a:pPr marL="115888" indent="-115888">
              <a:buFont typeface="Arial" pitchFamily="34" charset="0"/>
              <a:buChar char="•"/>
            </a:pPr>
            <a:r>
              <a:rPr lang="en-US" dirty="0" smtClean="0"/>
              <a:t>Social interactions with your customers </a:t>
            </a:r>
            <a:r>
              <a:rPr lang="en-US" sz="1200" kern="1200" dirty="0" smtClean="0">
                <a:solidFill>
                  <a:schemeClr val="tx1"/>
                </a:solidFill>
                <a:latin typeface="+mn-lt"/>
                <a:ea typeface="+mn-ea"/>
                <a:cs typeface="+mn-cs"/>
              </a:rPr>
              <a:t>also need to be coordinated and monitored across social media.</a:t>
            </a:r>
          </a:p>
          <a:p>
            <a:pPr marL="115888" indent="-115888">
              <a:buFont typeface="Arial" pitchFamily="34" charset="0"/>
              <a:buChar char="•"/>
            </a:pPr>
            <a:endParaRPr lang="en-US" dirty="0" smtClean="0"/>
          </a:p>
          <a:p>
            <a:pPr marL="115888" indent="-115888">
              <a:buFont typeface="Arial" pitchFamily="34" charset="0"/>
              <a:buChar char="•"/>
            </a:pPr>
            <a:r>
              <a:rPr lang="en-US" b="1" dirty="0" smtClean="0"/>
              <a:t>To create this kind of customer experience, you can choose to assemble and integrate these components yourself -- as long as you don’t mind big, expensive projects.  </a:t>
            </a:r>
          </a:p>
          <a:p>
            <a:endParaRPr lang="en-US" dirty="0"/>
          </a:p>
        </p:txBody>
      </p:sp>
      <p:sp>
        <p:nvSpPr>
          <p:cNvPr id="4" name="Slide Number Placeholder 3"/>
          <p:cNvSpPr>
            <a:spLocks noGrp="1"/>
          </p:cNvSpPr>
          <p:nvPr>
            <p:ph type="sldNum" sz="quarter" idx="10"/>
          </p:nvPr>
        </p:nvSpPr>
        <p:spPr/>
        <p:txBody>
          <a:bodyPr/>
          <a:lstStyle/>
          <a:p>
            <a:fld id="{36E82501-53DA-4152-84B0-51135B15EEA8}" type="slidenum">
              <a:rPr lang="en-US" smtClean="0"/>
              <a:pPr/>
              <a:t>9</a:t>
            </a:fld>
            <a:endParaRPr lang="en-US"/>
          </a:p>
        </p:txBody>
      </p:sp>
    </p:spTree>
    <p:extLst>
      <p:ext uri="{BB962C8B-B14F-4D97-AF65-F5344CB8AC3E}">
        <p14:creationId xmlns="" xmlns:p14="http://schemas.microsoft.com/office/powerpoint/2010/main" val="116253954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image" Target="../media/image4.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image" Target="../media/image2.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New Template_Content 2 Line Title">
    <p:spTree>
      <p:nvGrpSpPr>
        <p:cNvPr id="1" name=""/>
        <p:cNvGrpSpPr/>
        <p:nvPr/>
      </p:nvGrpSpPr>
      <p:grpSpPr>
        <a:xfrm>
          <a:off x="0" y="0"/>
          <a:ext cx="0" cy="0"/>
          <a:chOff x="0" y="0"/>
          <a:chExt cx="0" cy="0"/>
        </a:xfrm>
      </p:grpSpPr>
      <p:sp>
        <p:nvSpPr>
          <p:cNvPr id="2" name="Title 1"/>
          <p:cNvSpPr>
            <a:spLocks noGrp="1"/>
          </p:cNvSpPr>
          <p:nvPr>
            <p:ph type="title"/>
          </p:nvPr>
        </p:nvSpPr>
        <p:spPr>
          <a:xfrm>
            <a:off x="804347" y="245538"/>
            <a:ext cx="8229586" cy="768803"/>
          </a:xfrm>
        </p:spPr>
        <p:txBody>
          <a:bodyPr anchor="t" anchorCtr="0"/>
          <a:lstStyle/>
          <a:p>
            <a:r>
              <a:rPr lang="en-US" smtClean="0"/>
              <a:t>Click to edit Master title style</a:t>
            </a:r>
            <a:endParaRPr lang="en-US" dirty="0"/>
          </a:p>
        </p:txBody>
      </p:sp>
      <p:sp>
        <p:nvSpPr>
          <p:cNvPr id="6" name="Content Placeholder 5"/>
          <p:cNvSpPr>
            <a:spLocks noGrp="1"/>
          </p:cNvSpPr>
          <p:nvPr>
            <p:ph sz="quarter" idx="12"/>
          </p:nvPr>
        </p:nvSpPr>
        <p:spPr>
          <a:xfrm>
            <a:off x="804347" y="1522101"/>
            <a:ext cx="8229600" cy="306260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4"/>
          <p:cNvSpPr>
            <a:spLocks noGrp="1"/>
          </p:cNvSpPr>
          <p:nvPr>
            <p:ph type="body" sz="quarter" idx="13"/>
          </p:nvPr>
        </p:nvSpPr>
        <p:spPr>
          <a:xfrm>
            <a:off x="804347" y="1029231"/>
            <a:ext cx="8229600" cy="304800"/>
          </a:xfrm>
        </p:spPr>
        <p:txBody>
          <a:bodyPr anchor="t" anchorCtr="0">
            <a:noAutofit/>
          </a:bodyPr>
          <a:lstStyle>
            <a:lvl1pPr marL="0" indent="0">
              <a:spcAft>
                <a:spcPts val="0"/>
              </a:spcAft>
              <a:buFontTx/>
              <a:buNone/>
              <a:defRPr sz="20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5" name="Rectangle 4"/>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77905994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New Template_Case Study">
    <p:spTree>
      <p:nvGrpSpPr>
        <p:cNvPr id="1" name=""/>
        <p:cNvGrpSpPr/>
        <p:nvPr/>
      </p:nvGrpSpPr>
      <p:grpSpPr>
        <a:xfrm>
          <a:off x="0" y="0"/>
          <a:ext cx="0" cy="0"/>
          <a:chOff x="0" y="0"/>
          <a:chExt cx="0" cy="0"/>
        </a:xfrm>
      </p:grpSpPr>
      <p:sp>
        <p:nvSpPr>
          <p:cNvPr id="7" name="Rectangle 6"/>
          <p:cNvSpPr/>
          <p:nvPr userDrawn="1"/>
        </p:nvSpPr>
        <p:spPr>
          <a:xfrm>
            <a:off x="-1" y="1716438"/>
            <a:ext cx="4284133" cy="2420477"/>
          </a:xfrm>
          <a:prstGeom prst="rect">
            <a:avLst/>
          </a:prstGeom>
          <a:gradFill flip="none" rotWithShape="1">
            <a:gsLst>
              <a:gs pos="0">
                <a:srgbClr val="B3B3B3"/>
              </a:gs>
              <a:gs pos="100000">
                <a:srgbClr val="F3F3F3"/>
              </a:gs>
            </a:gsLst>
            <a:lin ang="16200000" scaled="0"/>
            <a:tileRect/>
          </a:gradFill>
          <a:ln>
            <a:noFill/>
          </a:ln>
          <a:effectLst>
            <a:outerShdw blurRad="152400" dist="63500" dir="78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userDrawn="1"/>
        </p:nvSpPr>
        <p:spPr bwMode="auto">
          <a:xfrm>
            <a:off x="1524" y="1156648"/>
            <a:ext cx="4291076" cy="551323"/>
          </a:xfrm>
          <a:prstGeom prst="rect">
            <a:avLst/>
          </a:prstGeom>
          <a:gradFill>
            <a:gsLst>
              <a:gs pos="0">
                <a:schemeClr val="accent1"/>
              </a:gs>
              <a:gs pos="100000">
                <a:schemeClr val="accent1">
                  <a:lumMod val="75000"/>
                </a:schemeClr>
              </a:gs>
            </a:gsLst>
            <a:lin ang="5400000" scaled="1"/>
          </a:gradFill>
          <a:ln w="9525" cap="flat" cmpd="sng" algn="ctr">
            <a:noFill/>
            <a:prstDash val="solid"/>
            <a:round/>
            <a:headEnd type="none" w="med" len="med"/>
            <a:tailEnd type="none" w="med" len="med"/>
          </a:ln>
          <a:effectLst/>
        </p:spPr>
        <p:txBody>
          <a:bodyPr lIns="92075" tIns="46038" rIns="92075" bIns="46038" anchor="ctr"/>
          <a:lstStyle/>
          <a:p>
            <a:pPr marL="119063" indent="-119063" algn="ctr">
              <a:defRPr/>
            </a:pPr>
            <a:endParaRPr lang="en-US" sz="4000" b="1" dirty="0">
              <a:solidFill>
                <a:srgbClr val="FFFFFF"/>
              </a:solidFill>
              <a:latin typeface="Arial" pitchFamily="-106" charset="0"/>
              <a:ea typeface="ＭＳ Ｐゴシック" pitchFamily="34" charset="-128"/>
            </a:endParaRPr>
          </a:p>
        </p:txBody>
      </p:sp>
      <p:sp>
        <p:nvSpPr>
          <p:cNvPr id="26" name="Picture Placeholder 25"/>
          <p:cNvSpPr>
            <a:spLocks noGrp="1"/>
          </p:cNvSpPr>
          <p:nvPr>
            <p:ph type="pic" sz="quarter" idx="15" hasCustomPrompt="1"/>
          </p:nvPr>
        </p:nvSpPr>
        <p:spPr>
          <a:xfrm>
            <a:off x="4318000" y="1156648"/>
            <a:ext cx="4825998" cy="2971800"/>
          </a:xfrm>
          <a:effectLst>
            <a:reflection blurRad="63500" stA="50000" endPos="7000" dir="5400000" sy="-100000" algn="bl" rotWithShape="0"/>
          </a:effectLst>
        </p:spPr>
        <p:txBody>
          <a:bodyPr anchor="ctr" anchorCtr="1"/>
          <a:lstStyle>
            <a:lvl1pPr marL="0" indent="0" algn="ctr">
              <a:buNone/>
              <a:defRPr/>
            </a:lvl1pPr>
          </a:lstStyle>
          <a:p>
            <a:r>
              <a:rPr lang="en-US" dirty="0" smtClean="0"/>
              <a:t>Insert Picture Here</a:t>
            </a:r>
            <a:endParaRPr lang="en-US" dirty="0"/>
          </a:p>
        </p:txBody>
      </p:sp>
      <p:sp>
        <p:nvSpPr>
          <p:cNvPr id="23" name="Text Placeholder 22"/>
          <p:cNvSpPr>
            <a:spLocks noGrp="1"/>
          </p:cNvSpPr>
          <p:nvPr>
            <p:ph type="body" sz="quarter" idx="13"/>
          </p:nvPr>
        </p:nvSpPr>
        <p:spPr>
          <a:xfrm>
            <a:off x="753544" y="1859644"/>
            <a:ext cx="3131820" cy="2137410"/>
          </a:xfrm>
        </p:spPr>
        <p:txBody>
          <a:bodyPr>
            <a:normAutofit/>
          </a:bodyPr>
          <a:lstStyle>
            <a:lvl1pPr>
              <a:defRPr sz="1600"/>
            </a:lvl1pPr>
          </a:lstStyle>
          <a:p>
            <a:pPr lvl="0"/>
            <a:r>
              <a:rPr lang="en-US" smtClean="0"/>
              <a:t>Click to edit Master text styles</a:t>
            </a:r>
          </a:p>
        </p:txBody>
      </p:sp>
      <p:sp>
        <p:nvSpPr>
          <p:cNvPr id="24" name="Text Placeholder 22"/>
          <p:cNvSpPr>
            <a:spLocks noGrp="1"/>
          </p:cNvSpPr>
          <p:nvPr>
            <p:ph type="body" sz="quarter" idx="14" hasCustomPrompt="1"/>
          </p:nvPr>
        </p:nvSpPr>
        <p:spPr bwMode="white">
          <a:xfrm>
            <a:off x="804346" y="1163620"/>
            <a:ext cx="3412068" cy="544351"/>
          </a:xfrm>
          <a:noFill/>
        </p:spPr>
        <p:txBody>
          <a:bodyPr lIns="0" tIns="0" rIns="0" bIns="0" anchor="ctr" anchorCtr="0">
            <a:noAutofit/>
          </a:bodyPr>
          <a:lstStyle>
            <a:lvl1pPr marL="0" indent="0">
              <a:buNone/>
              <a:defRPr sz="2000" b="1" cap="none" baseline="0">
                <a:solidFill>
                  <a:schemeClr val="bg1"/>
                </a:solidFill>
              </a:defRPr>
            </a:lvl1pPr>
          </a:lstStyle>
          <a:p>
            <a:pPr lvl="0"/>
            <a:r>
              <a:rPr lang="en-US" dirty="0" smtClean="0"/>
              <a:t>Master Text</a:t>
            </a:r>
          </a:p>
        </p:txBody>
      </p:sp>
      <p:sp>
        <p:nvSpPr>
          <p:cNvPr id="11" name="Title 1"/>
          <p:cNvSpPr>
            <a:spLocks noGrp="1"/>
          </p:cNvSpPr>
          <p:nvPr>
            <p:ph type="title"/>
          </p:nvPr>
        </p:nvSpPr>
        <p:spPr>
          <a:xfrm>
            <a:off x="804346" y="245538"/>
            <a:ext cx="8221121" cy="770462"/>
          </a:xfrm>
        </p:spPr>
        <p:txBody>
          <a:bodyPr anchor="t" anchorCtr="0"/>
          <a:lstStyle>
            <a:lvl1pPr>
              <a:defRPr/>
            </a:lvl1pPr>
          </a:lstStyle>
          <a:p>
            <a:r>
              <a:rPr lang="en-US" smtClean="0"/>
              <a:t>Click to edit Master title style</a:t>
            </a:r>
            <a:endParaRPr lang="en-US" dirty="0"/>
          </a:p>
        </p:txBody>
      </p:sp>
      <p:sp>
        <p:nvSpPr>
          <p:cNvPr id="9" name="Rectangle 8"/>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122271720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New Template_Quote">
    <p:spTree>
      <p:nvGrpSpPr>
        <p:cNvPr id="1" name=""/>
        <p:cNvGrpSpPr/>
        <p:nvPr/>
      </p:nvGrpSpPr>
      <p:grpSpPr>
        <a:xfrm>
          <a:off x="0" y="0"/>
          <a:ext cx="0" cy="0"/>
          <a:chOff x="0" y="0"/>
          <a:chExt cx="0" cy="0"/>
        </a:xfrm>
      </p:grpSpPr>
      <p:sp>
        <p:nvSpPr>
          <p:cNvPr id="19" name="Rectangle 18"/>
          <p:cNvSpPr/>
          <p:nvPr userDrawn="1"/>
        </p:nvSpPr>
        <p:spPr>
          <a:xfrm>
            <a:off x="0" y="1159938"/>
            <a:ext cx="9144000" cy="2971799"/>
          </a:xfrm>
          <a:prstGeom prst="rect">
            <a:avLst/>
          </a:prstGeom>
          <a:gradFill flip="none" rotWithShape="1">
            <a:gsLst>
              <a:gs pos="0">
                <a:srgbClr val="AA0000"/>
              </a:gs>
              <a:gs pos="100000">
                <a:srgbClr val="FF1414"/>
              </a:gs>
            </a:gsLst>
            <a:lin ang="16200000" scaled="0"/>
            <a:tileRect/>
          </a:gradFill>
          <a:ln>
            <a:noFill/>
          </a:ln>
          <a:effectLst>
            <a:outerShdw blurRad="152400" dist="63500" dir="27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 Placeholder 9"/>
          <p:cNvSpPr>
            <a:spLocks noGrp="1"/>
          </p:cNvSpPr>
          <p:nvPr>
            <p:ph type="body" sz="quarter" idx="11"/>
          </p:nvPr>
        </p:nvSpPr>
        <p:spPr bwMode="white">
          <a:xfrm>
            <a:off x="797999" y="1422404"/>
            <a:ext cx="7617881" cy="1354667"/>
          </a:xfrm>
        </p:spPr>
        <p:txBody>
          <a:bodyPr lIns="0" tIns="0" rIns="0" bIns="0" anchor="t" anchorCtr="0">
            <a:normAutofit/>
          </a:bodyPr>
          <a:lstStyle>
            <a:lvl1pPr marL="114300" indent="-114300">
              <a:lnSpc>
                <a:spcPct val="90000"/>
              </a:lnSpc>
              <a:spcBef>
                <a:spcPts val="0"/>
              </a:spcBef>
              <a:spcAft>
                <a:spcPts val="1800"/>
              </a:spcAft>
              <a:buNone/>
              <a:defRPr sz="2400" b="0" cap="none" baseline="0">
                <a:solidFill>
                  <a:schemeClr val="bg1"/>
                </a:solidFill>
              </a:defRPr>
            </a:lvl1pPr>
          </a:lstStyle>
          <a:p>
            <a:pPr lvl="0"/>
            <a:r>
              <a:rPr lang="en-US" dirty="0" smtClean="0"/>
              <a:t>Click to edit Master text styles</a:t>
            </a:r>
          </a:p>
        </p:txBody>
      </p:sp>
      <p:sp>
        <p:nvSpPr>
          <p:cNvPr id="17" name="Text Placeholder 22"/>
          <p:cNvSpPr>
            <a:spLocks noGrp="1"/>
          </p:cNvSpPr>
          <p:nvPr>
            <p:ph type="body" sz="quarter" idx="16" hasCustomPrompt="1"/>
          </p:nvPr>
        </p:nvSpPr>
        <p:spPr bwMode="white">
          <a:xfrm>
            <a:off x="899602" y="2844803"/>
            <a:ext cx="3994149" cy="443953"/>
          </a:xfrm>
          <a:noFill/>
        </p:spPr>
        <p:txBody>
          <a:bodyPr lIns="0" tIns="0" rIns="0" bIns="0" anchor="b" anchorCtr="0">
            <a:normAutofit/>
          </a:bodyPr>
          <a:lstStyle>
            <a:lvl1pPr marL="0" indent="0">
              <a:lnSpc>
                <a:spcPct val="90000"/>
              </a:lnSpc>
              <a:spcBef>
                <a:spcPts val="0"/>
              </a:spcBef>
              <a:spcAft>
                <a:spcPts val="1800"/>
              </a:spcAft>
              <a:buFont typeface="Arial" pitchFamily="34" charset="0"/>
              <a:buNone/>
              <a:defRPr lang="en-US" sz="2000" b="1" kern="1200" cap="none" baseline="0" dirty="0" smtClean="0">
                <a:solidFill>
                  <a:schemeClr val="bg1"/>
                </a:solidFill>
                <a:latin typeface="Arial" pitchFamily="34" charset="0"/>
                <a:ea typeface="+mn-ea"/>
                <a:cs typeface="Arial" pitchFamily="34" charset="0"/>
              </a:defRPr>
            </a:lvl1pPr>
          </a:lstStyle>
          <a:p>
            <a:pPr marL="0" lvl="0" indent="0" algn="l" defTabSz="914400" rtl="0" eaLnBrk="1" latinLnBrk="0" hangingPunct="1">
              <a:lnSpc>
                <a:spcPct val="75000"/>
              </a:lnSpc>
              <a:spcBef>
                <a:spcPts val="0"/>
              </a:spcBef>
              <a:spcAft>
                <a:spcPts val="0"/>
              </a:spcAft>
              <a:buClr>
                <a:srgbClr val="FF0000"/>
              </a:buClr>
              <a:buFont typeface="Wingdings" pitchFamily="2" charset="2"/>
              <a:buNone/>
            </a:pPr>
            <a:r>
              <a:rPr lang="en-US" dirty="0" smtClean="0"/>
              <a:t>Click to edit name</a:t>
            </a:r>
          </a:p>
        </p:txBody>
      </p:sp>
      <p:sp>
        <p:nvSpPr>
          <p:cNvPr id="8" name="Text Placeholder 22"/>
          <p:cNvSpPr>
            <a:spLocks noGrp="1"/>
          </p:cNvSpPr>
          <p:nvPr>
            <p:ph type="body" sz="quarter" idx="17" hasCustomPrompt="1"/>
          </p:nvPr>
        </p:nvSpPr>
        <p:spPr bwMode="white">
          <a:xfrm>
            <a:off x="899602" y="3343623"/>
            <a:ext cx="3994149" cy="703448"/>
          </a:xfrm>
          <a:noFill/>
        </p:spPr>
        <p:txBody>
          <a:bodyPr lIns="0" tIns="0" rIns="0" bIns="0" anchor="t" anchorCtr="0">
            <a:normAutofit/>
          </a:bodyPr>
          <a:lstStyle>
            <a:lvl1pPr marL="0" indent="0">
              <a:lnSpc>
                <a:spcPct val="90000"/>
              </a:lnSpc>
              <a:spcBef>
                <a:spcPts val="0"/>
              </a:spcBef>
              <a:spcAft>
                <a:spcPts val="1800"/>
              </a:spcAft>
              <a:buFont typeface="Arial" pitchFamily="34" charset="0"/>
              <a:buNone/>
              <a:defRPr lang="en-US" sz="1600" b="0" kern="1200" cap="none" baseline="0" dirty="0" smtClean="0">
                <a:solidFill>
                  <a:schemeClr val="bg1"/>
                </a:solidFill>
                <a:latin typeface="Arial" pitchFamily="34" charset="0"/>
                <a:ea typeface="+mn-ea"/>
                <a:cs typeface="Arial" pitchFamily="34" charset="0"/>
              </a:defRPr>
            </a:lvl1pPr>
          </a:lstStyle>
          <a:p>
            <a:pPr marL="0" lvl="0" indent="0" algn="l" defTabSz="914400" rtl="0" eaLnBrk="1" latinLnBrk="0" hangingPunct="1">
              <a:lnSpc>
                <a:spcPct val="75000"/>
              </a:lnSpc>
              <a:spcBef>
                <a:spcPts val="0"/>
              </a:spcBef>
              <a:spcAft>
                <a:spcPts val="0"/>
              </a:spcAft>
              <a:buClr>
                <a:srgbClr val="FF0000"/>
              </a:buClr>
              <a:buFont typeface="Wingdings" pitchFamily="2" charset="2"/>
              <a:buNone/>
            </a:pPr>
            <a:r>
              <a:rPr lang="en-US" dirty="0" smtClean="0"/>
              <a:t>Click to edit title</a:t>
            </a:r>
          </a:p>
        </p:txBody>
      </p:sp>
      <p:sp>
        <p:nvSpPr>
          <p:cNvPr id="6" name="Rectangle 5"/>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70829432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New Template_Chart">
    <p:spTree>
      <p:nvGrpSpPr>
        <p:cNvPr id="1" name=""/>
        <p:cNvGrpSpPr/>
        <p:nvPr/>
      </p:nvGrpSpPr>
      <p:grpSpPr>
        <a:xfrm>
          <a:off x="0" y="0"/>
          <a:ext cx="0" cy="0"/>
          <a:chOff x="0" y="0"/>
          <a:chExt cx="0" cy="0"/>
        </a:xfrm>
      </p:grpSpPr>
      <p:sp>
        <p:nvSpPr>
          <p:cNvPr id="12" name="Text Placeholder 22"/>
          <p:cNvSpPr>
            <a:spLocks noGrp="1"/>
          </p:cNvSpPr>
          <p:nvPr>
            <p:ph type="body" sz="quarter" idx="16" hasCustomPrompt="1"/>
          </p:nvPr>
        </p:nvSpPr>
        <p:spPr>
          <a:xfrm>
            <a:off x="457201" y="1517907"/>
            <a:ext cx="2607406" cy="2488686"/>
          </a:xfrm>
          <a:noFill/>
        </p:spPr>
        <p:txBody>
          <a:bodyPr lIns="0" tIns="0" rIns="0" bIns="0" anchor="ctr" anchorCtr="0">
            <a:noAutofit/>
          </a:bodyPr>
          <a:lstStyle>
            <a:lvl1pPr marL="0" indent="0">
              <a:lnSpc>
                <a:spcPct val="90000"/>
              </a:lnSpc>
              <a:spcBef>
                <a:spcPts val="0"/>
              </a:spcBef>
              <a:spcAft>
                <a:spcPts val="1800"/>
              </a:spcAft>
              <a:buFont typeface="Arial" pitchFamily="34" charset="0"/>
              <a:buNone/>
              <a:defRPr sz="1800" b="0" cap="none" baseline="0">
                <a:solidFill>
                  <a:schemeClr val="tx1"/>
                </a:solidFill>
              </a:defRPr>
            </a:lvl1pPr>
          </a:lstStyle>
          <a:p>
            <a:pPr lvl="0"/>
            <a:r>
              <a:rPr lang="en-US" dirty="0" smtClean="0"/>
              <a:t>Click to edit master text</a:t>
            </a:r>
          </a:p>
        </p:txBody>
      </p:sp>
      <p:sp>
        <p:nvSpPr>
          <p:cNvPr id="3" name="Chart Placeholder 2"/>
          <p:cNvSpPr>
            <a:spLocks noGrp="1"/>
          </p:cNvSpPr>
          <p:nvPr>
            <p:ph type="chart" sz="quarter" idx="17" hasCustomPrompt="1"/>
          </p:nvPr>
        </p:nvSpPr>
        <p:spPr>
          <a:xfrm>
            <a:off x="3482976" y="1123950"/>
            <a:ext cx="5236560" cy="3284538"/>
          </a:xfrm>
        </p:spPr>
        <p:txBody>
          <a:bodyPr anchor="ctr" anchorCtr="1"/>
          <a:lstStyle>
            <a:lvl1pPr marL="60325" indent="0" algn="ctr">
              <a:buNone/>
              <a:defRPr/>
            </a:lvl1pPr>
          </a:lstStyle>
          <a:p>
            <a:r>
              <a:rPr lang="en-US" dirty="0" smtClean="0"/>
              <a:t>Insert Chart Here</a:t>
            </a:r>
            <a:endParaRPr lang="en-US" dirty="0"/>
          </a:p>
        </p:txBody>
      </p:sp>
      <p:sp>
        <p:nvSpPr>
          <p:cNvPr id="9" name="Title 1"/>
          <p:cNvSpPr>
            <a:spLocks noGrp="1"/>
          </p:cNvSpPr>
          <p:nvPr>
            <p:ph type="title"/>
          </p:nvPr>
        </p:nvSpPr>
        <p:spPr>
          <a:xfrm>
            <a:off x="804347" y="245538"/>
            <a:ext cx="8229586" cy="770462"/>
          </a:xfrm>
        </p:spPr>
        <p:txBody>
          <a:bodyPr anchor="t" anchorCtr="0"/>
          <a:lstStyle>
            <a:lvl1pPr>
              <a:defRPr/>
            </a:lvl1pPr>
          </a:lstStyle>
          <a:p>
            <a:r>
              <a:rPr lang="en-US" smtClean="0"/>
              <a:t>Click to edit Master title style</a:t>
            </a:r>
            <a:endParaRPr lang="en-US" dirty="0"/>
          </a:p>
        </p:txBody>
      </p:sp>
      <p:sp>
        <p:nvSpPr>
          <p:cNvPr id="8" name="Rectangle 26"/>
          <p:cNvSpPr>
            <a:spLocks noChangeArrowheads="1"/>
          </p:cNvSpPr>
          <p:nvPr userDrawn="1"/>
        </p:nvSpPr>
        <p:spPr bwMode="auto">
          <a:xfrm flipH="1">
            <a:off x="3171825" y="1118350"/>
            <a:ext cx="27432" cy="3155157"/>
          </a:xfrm>
          <a:prstGeom prst="rect">
            <a:avLst/>
          </a:prstGeom>
          <a:gradFill rotWithShape="1">
            <a:gsLst>
              <a:gs pos="0">
                <a:schemeClr val="accent1"/>
              </a:gs>
              <a:gs pos="100000">
                <a:schemeClr val="accent1">
                  <a:lumMod val="75000"/>
                </a:schemeClr>
              </a:gs>
            </a:gsLst>
            <a:lin ang="5400000" scaled="1"/>
          </a:gradFill>
          <a:ln>
            <a:noFill/>
          </a:ln>
          <a:effectLst/>
          <a:extLst/>
        </p:spPr>
        <p:txBody>
          <a:bodyPr wrap="none" lIns="34281" tIns="17140" rIns="34281" bIns="17140" anchor="ctr"/>
          <a:lstStyle/>
          <a:p>
            <a:pPr lvl="0"/>
            <a:endParaRPr lang="en-US" dirty="0"/>
          </a:p>
        </p:txBody>
      </p:sp>
      <p:sp>
        <p:nvSpPr>
          <p:cNvPr id="6" name="Rectangle 5"/>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96455817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New Template_Corp Tagline">
    <p:spTree>
      <p:nvGrpSpPr>
        <p:cNvPr id="1" name=""/>
        <p:cNvGrpSpPr/>
        <p:nvPr/>
      </p:nvGrpSpPr>
      <p:grpSpPr>
        <a:xfrm>
          <a:off x="0" y="0"/>
          <a:ext cx="0" cy="0"/>
          <a:chOff x="0" y="0"/>
          <a:chExt cx="0" cy="0"/>
        </a:xfrm>
      </p:grpSpPr>
      <p:pic>
        <p:nvPicPr>
          <p:cNvPr id="4" name="Picture 10"/>
          <p:cNvPicPr>
            <a:picLocks noChangeAspect="1"/>
          </p:cNvPicPr>
          <p:nvPr userDrawn="1"/>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nvGrpSpPr>
          <p:cNvPr id="5" name="Group 4"/>
          <p:cNvGrpSpPr/>
          <p:nvPr userDrawn="1"/>
        </p:nvGrpSpPr>
        <p:grpSpPr>
          <a:xfrm>
            <a:off x="2103807" y="1774228"/>
            <a:ext cx="4936386" cy="1595045"/>
            <a:chOff x="2113332" y="1464413"/>
            <a:chExt cx="4936386" cy="1595045"/>
          </a:xfrm>
        </p:grpSpPr>
        <p:pic>
          <p:nvPicPr>
            <p:cNvPr id="6" name="Picture 10"/>
            <p:cNvPicPr>
              <a:picLocks noChangeAspect="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2113332" y="1464413"/>
              <a:ext cx="4936386" cy="159504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 name="Picture 1034" descr="HSET_clr_rgb"/>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2481263" y="1700213"/>
              <a:ext cx="4179887" cy="11985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Tree>
    <p:extLst>
      <p:ext uri="{BB962C8B-B14F-4D97-AF65-F5344CB8AC3E}">
        <p14:creationId xmlns:p14="http://schemas.microsoft.com/office/powerpoint/2010/main" xmlns="" val="234562101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New Template_Closing Slide">
    <p:spTree>
      <p:nvGrpSpPr>
        <p:cNvPr id="1" name=""/>
        <p:cNvGrpSpPr/>
        <p:nvPr/>
      </p:nvGrpSpPr>
      <p:grpSpPr>
        <a:xfrm>
          <a:off x="0" y="0"/>
          <a:ext cx="0" cy="0"/>
          <a:chOff x="0" y="0"/>
          <a:chExt cx="0" cy="0"/>
        </a:xfrm>
      </p:grpSpPr>
      <p:pic>
        <p:nvPicPr>
          <p:cNvPr id="13" name="Picture 11"/>
          <p:cNvPicPr>
            <a:picLocks noChangeAspect="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0"/>
            <a:ext cx="9144000" cy="51435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4" name="Picture 13" descr="O_signature_clr_rgb.jpg"/>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855133" y="1329097"/>
            <a:ext cx="7315200" cy="2249424"/>
          </a:xfrm>
          <a:prstGeom prst="rect">
            <a:avLst/>
          </a:prstGeom>
        </p:spPr>
      </p:pic>
    </p:spTree>
    <p:extLst>
      <p:ext uri="{BB962C8B-B14F-4D97-AF65-F5344CB8AC3E}">
        <p14:creationId xmlns:p14="http://schemas.microsoft.com/office/powerpoint/2010/main" xmlns="" val="7821037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DO NOT USE_Instructions 1">
    <p:spTree>
      <p:nvGrpSpPr>
        <p:cNvPr id="1" name=""/>
        <p:cNvGrpSpPr/>
        <p:nvPr/>
      </p:nvGrpSpPr>
      <p:grpSpPr>
        <a:xfrm>
          <a:off x="0" y="0"/>
          <a:ext cx="0" cy="0"/>
          <a:chOff x="0" y="0"/>
          <a:chExt cx="0" cy="0"/>
        </a:xfrm>
      </p:grpSpPr>
      <p:sp>
        <p:nvSpPr>
          <p:cNvPr id="11" name="Title 1"/>
          <p:cNvSpPr>
            <a:spLocks noGrp="1"/>
          </p:cNvSpPr>
          <p:nvPr>
            <p:ph type="title" hasCustomPrompt="1"/>
          </p:nvPr>
        </p:nvSpPr>
        <p:spPr>
          <a:xfrm>
            <a:off x="802760" y="1571843"/>
            <a:ext cx="5030787" cy="1100723"/>
          </a:xfrm>
        </p:spPr>
        <p:txBody>
          <a:bodyPr anchor="t" anchorCtr="0"/>
          <a:lstStyle>
            <a:lvl1pPr marL="0" algn="l" defTabSz="914400" rtl="0" eaLnBrk="1" latinLnBrk="0" hangingPunct="1">
              <a:lnSpc>
                <a:spcPct val="90000"/>
              </a:lnSpc>
              <a:spcBef>
                <a:spcPct val="0"/>
              </a:spcBef>
              <a:buNone/>
              <a:defRPr lang="en-US" sz="2800" b="1" kern="1200" dirty="0">
                <a:solidFill>
                  <a:schemeClr val="tx1"/>
                </a:solidFill>
                <a:latin typeface="Arial" pitchFamily="34" charset="0"/>
                <a:ea typeface="+mj-ea"/>
                <a:cs typeface="Arial" pitchFamily="34" charset="0"/>
              </a:defRPr>
            </a:lvl1pPr>
          </a:lstStyle>
          <a:p>
            <a:r>
              <a:rPr lang="en-US" dirty="0" smtClean="0"/>
              <a:t>Click to edit text </a:t>
            </a:r>
            <a:endParaRPr lang="en-US" dirty="0"/>
          </a:p>
        </p:txBody>
      </p:sp>
      <p:sp>
        <p:nvSpPr>
          <p:cNvPr id="4" name="Rectangle 3"/>
          <p:cNvSpPr/>
          <p:nvPr userDrawn="1"/>
        </p:nvSpPr>
        <p:spPr>
          <a:xfrm>
            <a:off x="1" y="4530749"/>
            <a:ext cx="9144000" cy="3562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2751385212"/>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DO NOT USE_Instructions 2">
    <p:spTree>
      <p:nvGrpSpPr>
        <p:cNvPr id="1" name=""/>
        <p:cNvGrpSpPr/>
        <p:nvPr/>
      </p:nvGrpSpPr>
      <p:grpSpPr>
        <a:xfrm>
          <a:off x="0" y="0"/>
          <a:ext cx="0" cy="0"/>
          <a:chOff x="0" y="0"/>
          <a:chExt cx="0" cy="0"/>
        </a:xfrm>
      </p:grpSpPr>
      <p:sp>
        <p:nvSpPr>
          <p:cNvPr id="5" name="Rectangle 4"/>
          <p:cNvSpPr/>
          <p:nvPr/>
        </p:nvSpPr>
        <p:spPr>
          <a:xfrm>
            <a:off x="1" y="4530749"/>
            <a:ext cx="9144000" cy="3562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804347" y="1201839"/>
            <a:ext cx="8229600" cy="3564894"/>
          </a:xfrm>
        </p:spPr>
        <p:txBody>
          <a:bodyPr>
            <a:noAutofit/>
          </a:bodyPr>
          <a:lstStyle>
            <a:lvl1pPr>
              <a:defRPr sz="1400"/>
            </a:lvl1pPr>
            <a:lvl2pPr>
              <a:defRPr sz="1100"/>
            </a:lvl2pPr>
            <a:lvl3pPr>
              <a:defRPr sz="1100"/>
            </a:lvl3pPr>
            <a:lvl4pPr>
              <a:defRPr sz="1100"/>
            </a:lvl4pPr>
            <a:lvl5pPr>
              <a:defRPr sz="11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8" name="Title 1"/>
          <p:cNvSpPr>
            <a:spLocks noGrp="1"/>
          </p:cNvSpPr>
          <p:nvPr>
            <p:ph type="title"/>
          </p:nvPr>
        </p:nvSpPr>
        <p:spPr>
          <a:xfrm>
            <a:off x="804347" y="245538"/>
            <a:ext cx="8229600" cy="770462"/>
          </a:xfrm>
        </p:spPr>
        <p:txBody>
          <a:bodyPr anchor="t" anchorCtr="0"/>
          <a:lstStyle>
            <a:lvl1pPr>
              <a:defRPr/>
            </a:lvl1pPr>
          </a:lstStyle>
          <a:p>
            <a:r>
              <a:rPr lang="en-US" smtClean="0"/>
              <a:t>Click to edit Master title style</a:t>
            </a:r>
            <a:endParaRPr lang="en-US" dirty="0"/>
          </a:p>
        </p:txBody>
      </p:sp>
    </p:spTree>
    <p:extLst>
      <p:ext uri="{BB962C8B-B14F-4D97-AF65-F5344CB8AC3E}">
        <p14:creationId xmlns:p14="http://schemas.microsoft.com/office/powerpoint/2010/main" xmlns="" val="352065123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DO NOT USE_Instructions 3">
    <p:spTree>
      <p:nvGrpSpPr>
        <p:cNvPr id="1" name=""/>
        <p:cNvGrpSpPr/>
        <p:nvPr/>
      </p:nvGrpSpPr>
      <p:grpSpPr>
        <a:xfrm>
          <a:off x="0" y="0"/>
          <a:ext cx="0" cy="0"/>
          <a:chOff x="0" y="0"/>
          <a:chExt cx="0" cy="0"/>
        </a:xfrm>
      </p:grpSpPr>
      <p:sp>
        <p:nvSpPr>
          <p:cNvPr id="6" name="Rectangle 5"/>
          <p:cNvSpPr/>
          <p:nvPr userDrawn="1"/>
        </p:nvSpPr>
        <p:spPr>
          <a:xfrm>
            <a:off x="1" y="4530749"/>
            <a:ext cx="9144000" cy="35623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Content Placeholder 2"/>
          <p:cNvSpPr>
            <a:spLocks noGrp="1"/>
          </p:cNvSpPr>
          <p:nvPr>
            <p:ph idx="1"/>
          </p:nvPr>
        </p:nvSpPr>
        <p:spPr>
          <a:xfrm>
            <a:off x="804347" y="1201839"/>
            <a:ext cx="8229600" cy="3564894"/>
          </a:xfrm>
        </p:spPr>
        <p:txBody>
          <a:bodyPr>
            <a:noAutofit/>
          </a:bodyPr>
          <a:lstStyle>
            <a:lvl1pPr>
              <a:defRPr sz="1400"/>
            </a:lvl1pPr>
            <a:lvl2pPr>
              <a:defRPr sz="1100"/>
            </a:lvl2pPr>
            <a:lvl3pPr>
              <a:defRPr sz="1100"/>
            </a:lvl3pPr>
            <a:lvl4pPr>
              <a:defRPr sz="1100"/>
            </a:lvl4pPr>
            <a:lvl5pPr>
              <a:defRPr sz="1100"/>
            </a:lvl5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10" name="Title 1"/>
          <p:cNvSpPr>
            <a:spLocks noGrp="1"/>
          </p:cNvSpPr>
          <p:nvPr>
            <p:ph type="title"/>
          </p:nvPr>
        </p:nvSpPr>
        <p:spPr>
          <a:xfrm>
            <a:off x="804347" y="245538"/>
            <a:ext cx="8229600" cy="406396"/>
          </a:xfrm>
        </p:spPr>
        <p:txBody>
          <a:bodyPr anchor="t" anchorCtr="0"/>
          <a:lstStyle>
            <a:lvl1pPr>
              <a:defRPr/>
            </a:lvl1pPr>
          </a:lstStyle>
          <a:p>
            <a:r>
              <a:rPr lang="en-US" smtClean="0"/>
              <a:t>Click to edit Master title style</a:t>
            </a:r>
            <a:endParaRPr lang="en-US" dirty="0"/>
          </a:p>
        </p:txBody>
      </p:sp>
      <p:sp>
        <p:nvSpPr>
          <p:cNvPr id="11" name="Text Placeholder 4"/>
          <p:cNvSpPr>
            <a:spLocks noGrp="1"/>
          </p:cNvSpPr>
          <p:nvPr>
            <p:ph type="body" sz="quarter" idx="13"/>
          </p:nvPr>
        </p:nvSpPr>
        <p:spPr>
          <a:xfrm>
            <a:off x="804347" y="648216"/>
            <a:ext cx="8229600" cy="304800"/>
          </a:xfrm>
        </p:spPr>
        <p:txBody>
          <a:bodyPr anchor="t" anchorCtr="0">
            <a:noAutofit/>
          </a:bodyPr>
          <a:lstStyle>
            <a:lvl1pPr marL="0" indent="0">
              <a:spcAft>
                <a:spcPts val="0"/>
              </a:spcAft>
              <a:buFontTx/>
              <a:buNone/>
              <a:defRPr sz="20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Tree>
    <p:extLst>
      <p:ext uri="{BB962C8B-B14F-4D97-AF65-F5344CB8AC3E}">
        <p14:creationId xmlns:p14="http://schemas.microsoft.com/office/powerpoint/2010/main" xmlns="" val="116149749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_New Template_Title 1">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5143499"/>
          </a:xfrm>
          <a:prstGeom prst="rect">
            <a:avLst/>
          </a:prstGeom>
          <a:gradFill flip="none" rotWithShape="1">
            <a:gsLst>
              <a:gs pos="20000">
                <a:srgbClr val="AA0000"/>
              </a:gs>
              <a:gs pos="90000">
                <a:srgbClr val="FF1414"/>
              </a:gs>
            </a:gsLst>
            <a:lin ang="16200000" scaled="0"/>
            <a:tileRect/>
          </a:gradFill>
          <a:ln>
            <a:noFill/>
          </a:ln>
          <a:effectLst>
            <a:outerShdw blurRad="152400" dist="63500" dir="27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O_signature_wht_rgb.png"/>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261432" y="253995"/>
            <a:ext cx="2148840" cy="662559"/>
          </a:xfrm>
          <a:prstGeom prst="rect">
            <a:avLst/>
          </a:prstGeom>
        </p:spPr>
      </p:pic>
      <p:sp>
        <p:nvSpPr>
          <p:cNvPr id="17" name="Title 1"/>
          <p:cNvSpPr>
            <a:spLocks noGrp="1"/>
          </p:cNvSpPr>
          <p:nvPr>
            <p:ph type="title" hasCustomPrompt="1"/>
          </p:nvPr>
        </p:nvSpPr>
        <p:spPr bwMode="white">
          <a:xfrm>
            <a:off x="451484" y="1583267"/>
            <a:ext cx="5026449" cy="1230657"/>
          </a:xfrm>
        </p:spPr>
        <p:txBody>
          <a:bodyPr anchor="b" anchorCtr="0"/>
          <a:lstStyle>
            <a:lvl1pPr>
              <a:defRPr sz="2800">
                <a:solidFill>
                  <a:schemeClr val="bg1"/>
                </a:solidFill>
              </a:defRPr>
            </a:lvl1pPr>
          </a:lstStyle>
          <a:p>
            <a:r>
              <a:rPr lang="en-US" dirty="0" smtClean="0"/>
              <a:t>Click to edit title</a:t>
            </a:r>
            <a:endParaRPr lang="en-US" dirty="0"/>
          </a:p>
        </p:txBody>
      </p:sp>
      <p:sp>
        <p:nvSpPr>
          <p:cNvPr id="5" name="Text Placeholder 4"/>
          <p:cNvSpPr>
            <a:spLocks noGrp="1"/>
          </p:cNvSpPr>
          <p:nvPr>
            <p:ph type="body" sz="quarter" idx="13"/>
          </p:nvPr>
        </p:nvSpPr>
        <p:spPr bwMode="white">
          <a:xfrm>
            <a:off x="450849" y="2914276"/>
            <a:ext cx="5027083" cy="1048124"/>
          </a:xfrm>
        </p:spPr>
        <p:txBody>
          <a:bodyPr lIns="0" tIns="0"/>
          <a:lstStyle>
            <a:lvl1pPr marL="0" indent="0">
              <a:spcAft>
                <a:spcPts val="0"/>
              </a:spcAft>
              <a:buNone/>
              <a:defRPr>
                <a:solidFill>
                  <a:schemeClr val="bg1"/>
                </a:solidFill>
              </a:defRPr>
            </a:lvl1pPr>
          </a:lstStyle>
          <a:p>
            <a:pPr lvl="0"/>
            <a:r>
              <a:rPr lang="en-US" dirty="0" smtClean="0"/>
              <a:t>Click to edit Master text styles</a:t>
            </a:r>
          </a:p>
        </p:txBody>
      </p:sp>
    </p:spTree>
    <p:extLst>
      <p:ext uri="{BB962C8B-B14F-4D97-AF65-F5344CB8AC3E}">
        <p14:creationId xmlns:p14="http://schemas.microsoft.com/office/powerpoint/2010/main" xmlns="" val="88781409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build="p">
        <p:tmplLst>
          <p:tmpl lvl="1">
            <p:tnLst>
              <p:par>
                <p:cTn presetID="10" presetClass="entr" presetSubtype="0" fill="hold" nodeType="withEffect">
                  <p:stCondLst>
                    <p:cond delay="100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Blank With Title">
    <p:spTree>
      <p:nvGrpSpPr>
        <p:cNvPr id="1" name=""/>
        <p:cNvGrpSpPr/>
        <p:nvPr/>
      </p:nvGrpSpPr>
      <p:grpSpPr>
        <a:xfrm>
          <a:off x="0" y="0"/>
          <a:ext cx="0" cy="0"/>
          <a:chOff x="0" y="0"/>
          <a:chExt cx="0" cy="0"/>
        </a:xfrm>
      </p:grpSpPr>
      <p:sp>
        <p:nvSpPr>
          <p:cNvPr id="3" name="Rectangle 2"/>
          <p:cNvSpPr/>
          <p:nvPr userDrawn="1"/>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a:xfrm>
            <a:off x="804347" y="245538"/>
            <a:ext cx="8229586" cy="768803"/>
          </a:xfrm>
        </p:spPr>
        <p:txBody>
          <a:bodyPr anchor="t" anchorCtr="0"/>
          <a:lstStyle/>
          <a:p>
            <a:r>
              <a:rPr lang="en-US" smtClean="0"/>
              <a:t>Click to edit Master title style</a:t>
            </a:r>
            <a:endParaRPr lang="en-US" dirty="0"/>
          </a:p>
        </p:txBody>
      </p:sp>
      <p:sp>
        <p:nvSpPr>
          <p:cNvPr id="5" name="Rectangle 4"/>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83173302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New Template_Content 1 Line Title">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804347" y="245538"/>
            <a:ext cx="8229586" cy="406395"/>
          </a:xfrm>
        </p:spPr>
        <p:txBody>
          <a:bodyPr anchor="t" anchorCtr="0"/>
          <a:lstStyle/>
          <a:p>
            <a:r>
              <a:rPr lang="en-US" dirty="0" smtClean="0"/>
              <a:t>Click to edit Master title style</a:t>
            </a:r>
            <a:br>
              <a:rPr lang="en-US" dirty="0" smtClean="0"/>
            </a:br>
            <a:endParaRPr lang="en-US" dirty="0"/>
          </a:p>
        </p:txBody>
      </p:sp>
      <p:sp>
        <p:nvSpPr>
          <p:cNvPr id="6" name="Content Placeholder 5"/>
          <p:cNvSpPr>
            <a:spLocks noGrp="1"/>
          </p:cNvSpPr>
          <p:nvPr>
            <p:ph sz="quarter" idx="12"/>
          </p:nvPr>
        </p:nvSpPr>
        <p:spPr>
          <a:xfrm>
            <a:off x="804347" y="1522101"/>
            <a:ext cx="8229600" cy="3062606"/>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p:txBody>
      </p:sp>
      <p:sp>
        <p:nvSpPr>
          <p:cNvPr id="7" name="Text Placeholder 4"/>
          <p:cNvSpPr>
            <a:spLocks noGrp="1"/>
          </p:cNvSpPr>
          <p:nvPr>
            <p:ph type="body" sz="quarter" idx="13"/>
          </p:nvPr>
        </p:nvSpPr>
        <p:spPr>
          <a:xfrm>
            <a:off x="804347" y="648216"/>
            <a:ext cx="8229600" cy="304800"/>
          </a:xfrm>
        </p:spPr>
        <p:txBody>
          <a:bodyPr anchor="t" anchorCtr="0">
            <a:noAutofit/>
          </a:bodyPr>
          <a:lstStyle>
            <a:lvl1pPr marL="0" indent="0">
              <a:spcAft>
                <a:spcPts val="0"/>
              </a:spcAft>
              <a:buFontTx/>
              <a:buNone/>
              <a:defRPr sz="2000">
                <a:solidFill>
                  <a:schemeClr val="accent1"/>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smtClean="0"/>
              <a:t>Click to edit Master text styles</a:t>
            </a:r>
          </a:p>
        </p:txBody>
      </p:sp>
      <p:sp>
        <p:nvSpPr>
          <p:cNvPr id="5" name="Rectangle 4"/>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277220428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smtClean="0"/>
              <a:t>Click to edit Master title style</a:t>
            </a:r>
            <a:endParaRPr lang="en-US" dirty="0"/>
          </a:p>
        </p:txBody>
      </p:sp>
    </p:spTree>
    <p:extLst>
      <p:ext uri="{BB962C8B-B14F-4D97-AF65-F5344CB8AC3E}">
        <p14:creationId xmlns:p14="http://schemas.microsoft.com/office/powerpoint/2010/main" xmlns="" val="4106328020"/>
      </p:ext>
    </p:extLst>
  </p:cSld>
  <p:clrMapOvr>
    <a:masterClrMapping/>
  </p:clrMapOvr>
  <p:transition>
    <p:fade/>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Blank With Square">
    <p:spTree>
      <p:nvGrpSpPr>
        <p:cNvPr id="1" name=""/>
        <p:cNvGrpSpPr/>
        <p:nvPr/>
      </p:nvGrpSpPr>
      <p:grpSpPr>
        <a:xfrm>
          <a:off x="0" y="0"/>
          <a:ext cx="0" cy="0"/>
          <a:chOff x="0" y="0"/>
          <a:chExt cx="0" cy="0"/>
        </a:xfrm>
      </p:grpSpPr>
      <p:sp>
        <p:nvSpPr>
          <p:cNvPr id="5" name="Rectangle 4"/>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2801305599"/>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3" name="Rectangle 2"/>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23897020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Blank Slide">
    <p:spTree>
      <p:nvGrpSpPr>
        <p:cNvPr id="1" name=""/>
        <p:cNvGrpSpPr/>
        <p:nvPr/>
      </p:nvGrpSpPr>
      <p:grpSpPr>
        <a:xfrm>
          <a:off x="0" y="0"/>
          <a:ext cx="0" cy="0"/>
          <a:chOff x="0" y="0"/>
          <a:chExt cx="0" cy="0"/>
        </a:xfrm>
      </p:grpSpPr>
      <p:sp>
        <p:nvSpPr>
          <p:cNvPr id="2" name="Rectangle 1"/>
          <p:cNvSpPr/>
          <p:nvPr userDrawn="1"/>
        </p:nvSpPr>
        <p:spPr>
          <a:xfrm>
            <a:off x="0" y="-1"/>
            <a:ext cx="9144000" cy="514350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xmlns="" val="148717196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New Template_Title 1">
    <p:bg>
      <p:bgPr>
        <a:solidFill>
          <a:schemeClr val="bg1"/>
        </a:solidFill>
        <a:effectLst/>
      </p:bgPr>
    </p:bg>
    <p:spTree>
      <p:nvGrpSpPr>
        <p:cNvPr id="1" name=""/>
        <p:cNvGrpSpPr/>
        <p:nvPr/>
      </p:nvGrpSpPr>
      <p:grpSpPr>
        <a:xfrm>
          <a:off x="0" y="0"/>
          <a:ext cx="0" cy="0"/>
          <a:chOff x="0" y="0"/>
          <a:chExt cx="0" cy="0"/>
        </a:xfrm>
      </p:grpSpPr>
      <p:sp>
        <p:nvSpPr>
          <p:cNvPr id="6" name="Rectangle 5"/>
          <p:cNvSpPr/>
          <p:nvPr userDrawn="1"/>
        </p:nvSpPr>
        <p:spPr>
          <a:xfrm>
            <a:off x="0" y="0"/>
            <a:ext cx="9144000" cy="5143499"/>
          </a:xfrm>
          <a:prstGeom prst="rect">
            <a:avLst/>
          </a:prstGeom>
          <a:gradFill flip="none" rotWithShape="1">
            <a:gsLst>
              <a:gs pos="20000">
                <a:srgbClr val="AA0000"/>
              </a:gs>
              <a:gs pos="90000">
                <a:srgbClr val="FF1414"/>
              </a:gs>
            </a:gsLst>
            <a:lin ang="16200000" scaled="0"/>
            <a:tileRect/>
          </a:gradFill>
          <a:ln>
            <a:noFill/>
          </a:ln>
          <a:effectLst>
            <a:outerShdw blurRad="152400" dist="63500" dir="27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p:cNvSpPr/>
          <p:nvPr userDrawn="1"/>
        </p:nvSpPr>
        <p:spPr>
          <a:xfrm>
            <a:off x="5943598" y="0"/>
            <a:ext cx="3200402" cy="5143500"/>
          </a:xfrm>
          <a:prstGeom prst="rect">
            <a:avLst/>
          </a:prstGeom>
          <a:gradFill flip="none" rotWithShape="1">
            <a:gsLst>
              <a:gs pos="20000">
                <a:srgbClr val="AA0000"/>
              </a:gs>
              <a:gs pos="90000">
                <a:srgbClr val="FF1414"/>
              </a:gs>
            </a:gsLst>
            <a:lin ang="16200000" scaled="0"/>
            <a:tileRect/>
          </a:gradFill>
          <a:ln>
            <a:noFill/>
          </a:ln>
          <a:effectLst>
            <a:outerShdw blurRad="635000" dir="10800000" algn="tl"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lgn="ctr"/>
            <a:endParaRPr lang="en-US"/>
          </a:p>
        </p:txBody>
      </p:sp>
      <p:pic>
        <p:nvPicPr>
          <p:cNvPr id="8" name="Picture 7" descr="O_signature_wht_rgb.png"/>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261432" y="253995"/>
            <a:ext cx="2148840" cy="662559"/>
          </a:xfrm>
          <a:prstGeom prst="rect">
            <a:avLst/>
          </a:prstGeom>
        </p:spPr>
      </p:pic>
      <p:sp>
        <p:nvSpPr>
          <p:cNvPr id="17" name="Title 1"/>
          <p:cNvSpPr>
            <a:spLocks noGrp="1"/>
          </p:cNvSpPr>
          <p:nvPr>
            <p:ph type="title" hasCustomPrompt="1"/>
          </p:nvPr>
        </p:nvSpPr>
        <p:spPr bwMode="white">
          <a:xfrm>
            <a:off x="451484" y="1583267"/>
            <a:ext cx="5026449" cy="1230657"/>
          </a:xfrm>
        </p:spPr>
        <p:txBody>
          <a:bodyPr anchor="b" anchorCtr="0"/>
          <a:lstStyle>
            <a:lvl1pPr>
              <a:defRPr sz="2800">
                <a:solidFill>
                  <a:schemeClr val="bg1"/>
                </a:solidFill>
              </a:defRPr>
            </a:lvl1pPr>
          </a:lstStyle>
          <a:p>
            <a:r>
              <a:rPr lang="en-US" dirty="0" smtClean="0"/>
              <a:t>Click to edit title</a:t>
            </a:r>
            <a:endParaRPr lang="en-US" dirty="0"/>
          </a:p>
        </p:txBody>
      </p:sp>
      <p:sp>
        <p:nvSpPr>
          <p:cNvPr id="5" name="Text Placeholder 4"/>
          <p:cNvSpPr>
            <a:spLocks noGrp="1"/>
          </p:cNvSpPr>
          <p:nvPr>
            <p:ph type="body" sz="quarter" idx="13"/>
          </p:nvPr>
        </p:nvSpPr>
        <p:spPr bwMode="white">
          <a:xfrm>
            <a:off x="450849" y="2914276"/>
            <a:ext cx="5027083" cy="1048124"/>
          </a:xfrm>
        </p:spPr>
        <p:txBody>
          <a:bodyPr lIns="0" tIns="0"/>
          <a:lstStyle>
            <a:lvl1pPr marL="0" indent="0">
              <a:spcAft>
                <a:spcPts val="0"/>
              </a:spcAft>
              <a:buNone/>
              <a:defRPr>
                <a:solidFill>
                  <a:schemeClr val="bg1"/>
                </a:solidFill>
              </a:defRPr>
            </a:lvl1pPr>
          </a:lstStyle>
          <a:p>
            <a:pPr lvl="0"/>
            <a:r>
              <a:rPr lang="en-US" dirty="0" smtClean="0"/>
              <a:t>Click to edit Master text styles</a:t>
            </a:r>
          </a:p>
        </p:txBody>
      </p:sp>
      <p:sp>
        <p:nvSpPr>
          <p:cNvPr id="3" name="Picture Placeholder 2"/>
          <p:cNvSpPr>
            <a:spLocks noGrp="1"/>
          </p:cNvSpPr>
          <p:nvPr>
            <p:ph type="pic" sz="quarter" idx="14" hasCustomPrompt="1"/>
          </p:nvPr>
        </p:nvSpPr>
        <p:spPr>
          <a:xfrm>
            <a:off x="5943600" y="0"/>
            <a:ext cx="3200400" cy="5143500"/>
          </a:xfrm>
          <a:effectLst>
            <a:innerShdw blurRad="63500" dist="50800" dir="10800000">
              <a:prstClr val="black">
                <a:alpha val="50000"/>
              </a:prstClr>
            </a:innerShdw>
          </a:effectLst>
        </p:spPr>
        <p:txBody>
          <a:bodyPr anchor="ctr" anchorCtr="1"/>
          <a:lstStyle>
            <a:lvl1pPr marL="60325" indent="0">
              <a:buFontTx/>
              <a:buNone/>
              <a:defRPr baseline="0">
                <a:solidFill>
                  <a:schemeClr val="bg1"/>
                </a:solidFill>
              </a:defRPr>
            </a:lvl1pPr>
          </a:lstStyle>
          <a:p>
            <a:r>
              <a:rPr lang="en-US" dirty="0" smtClean="0"/>
              <a:t>Insert Picture Here</a:t>
            </a:r>
            <a:endParaRPr lang="en-US" dirty="0"/>
          </a:p>
        </p:txBody>
      </p:sp>
    </p:spTree>
    <p:extLst>
      <p:ext uri="{BB962C8B-B14F-4D97-AF65-F5344CB8AC3E}">
        <p14:creationId xmlns:p14="http://schemas.microsoft.com/office/powerpoint/2010/main" xmlns="" val="341113274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build="p">
        <p:tmplLst>
          <p:tmpl lvl="1">
            <p:tnLst>
              <p:par>
                <p:cTn presetID="10" presetClass="entr" presetSubtype="0" fill="hold" nodeType="withEffect">
                  <p:stCondLst>
                    <p:cond delay="100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New Template_Title 2">
    <p:bg>
      <p:bgPr>
        <a:solidFill>
          <a:schemeClr val="bg1"/>
        </a:solidFill>
        <a:effectLst/>
      </p:bgPr>
    </p:bg>
    <p:spTree>
      <p:nvGrpSpPr>
        <p:cNvPr id="1" name=""/>
        <p:cNvGrpSpPr/>
        <p:nvPr/>
      </p:nvGrpSpPr>
      <p:grpSpPr>
        <a:xfrm>
          <a:off x="0" y="0"/>
          <a:ext cx="0" cy="0"/>
          <a:chOff x="0" y="0"/>
          <a:chExt cx="0" cy="0"/>
        </a:xfrm>
      </p:grpSpPr>
      <p:sp>
        <p:nvSpPr>
          <p:cNvPr id="12" name="Rectangle 11"/>
          <p:cNvSpPr/>
          <p:nvPr userDrawn="1"/>
        </p:nvSpPr>
        <p:spPr>
          <a:xfrm>
            <a:off x="0" y="-24964"/>
            <a:ext cx="9144000" cy="5168464"/>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24964"/>
            <a:ext cx="9144000" cy="4157107"/>
          </a:xfrm>
          <a:prstGeom prst="rect">
            <a:avLst/>
          </a:prstGeom>
          <a:gradFill flip="none" rotWithShape="1">
            <a:gsLst>
              <a:gs pos="20000">
                <a:srgbClr val="AA0000"/>
              </a:gs>
              <a:gs pos="90000">
                <a:srgbClr val="FF1414"/>
              </a:gs>
            </a:gsLst>
            <a:lin ang="16200000" scaled="0"/>
            <a:tileRect/>
          </a:gradFill>
          <a:ln>
            <a:noFill/>
          </a:ln>
          <a:effectLst>
            <a:outerShdw blurRad="152400" dist="63500" dir="27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descr="O_signature_wht_rgb.png"/>
          <p:cNvPicPr>
            <a:picLocks noChangeAspect="1"/>
          </p:cNvPicPr>
          <p:nvPr userDrawn="1"/>
        </p:nvPicPr>
        <p:blipFill>
          <a:blip r:embed="rId2" cstate="print">
            <a:extLst>
              <a:ext uri="{28A0092B-C50C-407E-A947-70E740481C1C}">
                <a14:useLocalDpi xmlns:a14="http://schemas.microsoft.com/office/drawing/2010/main" xmlns="" val="0"/>
              </a:ext>
            </a:extLst>
          </a:blip>
          <a:stretch>
            <a:fillRect/>
          </a:stretch>
        </p:blipFill>
        <p:spPr>
          <a:xfrm>
            <a:off x="261432" y="253995"/>
            <a:ext cx="2148840" cy="662559"/>
          </a:xfrm>
          <a:prstGeom prst="rect">
            <a:avLst/>
          </a:prstGeom>
        </p:spPr>
      </p:pic>
      <p:sp>
        <p:nvSpPr>
          <p:cNvPr id="11" name="Rectangle 10"/>
          <p:cNvSpPr/>
          <p:nvPr userDrawn="1"/>
        </p:nvSpPr>
        <p:spPr>
          <a:xfrm>
            <a:off x="5943598" y="-24964"/>
            <a:ext cx="3200402" cy="4157107"/>
          </a:xfrm>
          <a:prstGeom prst="rect">
            <a:avLst/>
          </a:prstGeom>
          <a:gradFill flip="none" rotWithShape="1">
            <a:gsLst>
              <a:gs pos="20000">
                <a:srgbClr val="AA0000"/>
              </a:gs>
              <a:gs pos="90000">
                <a:srgbClr val="FF1414"/>
              </a:gs>
            </a:gsLst>
            <a:lin ang="16200000" scaled="0"/>
            <a:tileRect/>
          </a:gradFill>
          <a:ln>
            <a:noFill/>
          </a:ln>
          <a:effectLst>
            <a:outerShdw blurRad="635000" dir="10800000" algn="tl" rotWithShape="0">
              <a:srgbClr val="000000">
                <a:alpha val="55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a:spLocks noGrp="1"/>
          </p:cNvSpPr>
          <p:nvPr>
            <p:ph type="title" hasCustomPrompt="1"/>
          </p:nvPr>
        </p:nvSpPr>
        <p:spPr bwMode="white">
          <a:xfrm>
            <a:off x="451485" y="1583267"/>
            <a:ext cx="5026448" cy="1230657"/>
          </a:xfrm>
        </p:spPr>
        <p:txBody>
          <a:bodyPr anchor="b" anchorCtr="0"/>
          <a:lstStyle>
            <a:lvl1pPr>
              <a:defRPr sz="2800">
                <a:solidFill>
                  <a:schemeClr val="bg1"/>
                </a:solidFill>
              </a:defRPr>
            </a:lvl1pPr>
          </a:lstStyle>
          <a:p>
            <a:r>
              <a:rPr lang="en-US" dirty="0" smtClean="0"/>
              <a:t>Click to edit title</a:t>
            </a:r>
            <a:endParaRPr lang="en-US" dirty="0"/>
          </a:p>
        </p:txBody>
      </p:sp>
      <p:sp>
        <p:nvSpPr>
          <p:cNvPr id="5" name="Text Placeholder 4"/>
          <p:cNvSpPr>
            <a:spLocks noGrp="1"/>
          </p:cNvSpPr>
          <p:nvPr>
            <p:ph type="body" sz="quarter" idx="13"/>
          </p:nvPr>
        </p:nvSpPr>
        <p:spPr bwMode="white">
          <a:xfrm>
            <a:off x="450849" y="2914276"/>
            <a:ext cx="5027083" cy="1048124"/>
          </a:xfrm>
        </p:spPr>
        <p:txBody>
          <a:bodyPr lIns="0" tIns="0"/>
          <a:lstStyle>
            <a:lvl1pPr marL="0" marR="0" indent="0" algn="l" defTabSz="228600" rtl="0" eaLnBrk="1" fontAlgn="auto" latinLnBrk="0" hangingPunct="1">
              <a:lnSpc>
                <a:spcPct val="100000"/>
              </a:lnSpc>
              <a:spcBef>
                <a:spcPts val="0"/>
              </a:spcBef>
              <a:spcAft>
                <a:spcPts val="0"/>
              </a:spcAft>
              <a:buClr>
                <a:srgbClr val="FF0000"/>
              </a:buClr>
              <a:buSzPct val="85000"/>
              <a:buFont typeface="Wingdings" pitchFamily="2" charset="2"/>
              <a:buNone/>
              <a:tabLst/>
              <a:defRPr>
                <a:solidFill>
                  <a:schemeClr val="bg1"/>
                </a:solidFill>
              </a:defRPr>
            </a:lvl1pPr>
          </a:lstStyle>
          <a:p>
            <a:pPr lvl="0"/>
            <a:r>
              <a:rPr lang="en-US" dirty="0" smtClean="0"/>
              <a:t>Click to edit Master text styles</a:t>
            </a:r>
          </a:p>
        </p:txBody>
      </p:sp>
      <p:sp>
        <p:nvSpPr>
          <p:cNvPr id="3" name="Picture Placeholder 2"/>
          <p:cNvSpPr>
            <a:spLocks noGrp="1"/>
          </p:cNvSpPr>
          <p:nvPr>
            <p:ph type="pic" sz="quarter" idx="14" hasCustomPrompt="1"/>
          </p:nvPr>
        </p:nvSpPr>
        <p:spPr>
          <a:xfrm>
            <a:off x="5943600" y="-25400"/>
            <a:ext cx="3200400" cy="4157663"/>
          </a:xfrm>
          <a:effectLst>
            <a:innerShdw blurRad="63500" dist="50800" dir="10800000">
              <a:prstClr val="black">
                <a:alpha val="50000"/>
              </a:prstClr>
            </a:innerShdw>
          </a:effectLst>
        </p:spPr>
        <p:txBody>
          <a:bodyPr vert="horz" lIns="0" tIns="0" rIns="0" bIns="0" rtlCol="0" anchor="ctr" anchorCtr="1">
            <a:noAutofit/>
          </a:bodyPr>
          <a:lstStyle>
            <a:lvl1pPr>
              <a:buFontTx/>
              <a:buNone/>
              <a:defRPr lang="en-US" baseline="0">
                <a:solidFill>
                  <a:schemeClr val="bg1"/>
                </a:solidFill>
              </a:defRPr>
            </a:lvl1pPr>
          </a:lstStyle>
          <a:p>
            <a:pPr marL="60325" lvl="0" indent="0">
              <a:buFontTx/>
              <a:buNone/>
            </a:pPr>
            <a:r>
              <a:rPr lang="en-US" dirty="0" smtClean="0"/>
              <a:t>Insert Picture Here</a:t>
            </a:r>
            <a:endParaRPr lang="en-US" dirty="0"/>
          </a:p>
        </p:txBody>
      </p:sp>
    </p:spTree>
    <p:extLst>
      <p:ext uri="{BB962C8B-B14F-4D97-AF65-F5344CB8AC3E}">
        <p14:creationId xmlns:p14="http://schemas.microsoft.com/office/powerpoint/2010/main" xmlns="" val="213358831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50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500"/>
                                        <p:tgtEl>
                                          <p:spTgt spid="17"/>
                                        </p:tgtEl>
                                      </p:cBhvr>
                                    </p:animEffect>
                                  </p:childTnLst>
                                </p:cTn>
                              </p:par>
                              <p:par>
                                <p:cTn id="8" presetID="10" presetClass="entr" presetSubtype="0" fill="hold" grpId="0" nodeType="withEffect">
                                  <p:stCondLst>
                                    <p:cond delay="1000"/>
                                  </p:stCondLst>
                                  <p:childTnLst>
                                    <p:set>
                                      <p:cBhvr>
                                        <p:cTn id="9" dur="1" fill="hold">
                                          <p:stCondLst>
                                            <p:cond delay="0"/>
                                          </p:stCondLst>
                                        </p:cTn>
                                        <p:tgtEl>
                                          <p:spTgt spid="5">
                                            <p:txEl>
                                              <p:pRg st="0" end="0"/>
                                            </p:txEl>
                                          </p:spTgt>
                                        </p:tgtEl>
                                        <p:attrNameLst>
                                          <p:attrName>style.visibility</p:attrName>
                                        </p:attrNameLst>
                                      </p:cBhvr>
                                      <p:to>
                                        <p:strVal val="visible"/>
                                      </p:to>
                                    </p:set>
                                    <p:animEffect transition="in" filter="fade">
                                      <p:cBhvr>
                                        <p:cTn id="10" dur="500"/>
                                        <p:tgtEl>
                                          <p:spTgt spid="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5" grpId="0" build="p">
        <p:tmplLst>
          <p:tmpl lvl="1">
            <p:tnLst>
              <p:par>
                <p:cTn presetID="10" presetClass="entr" presetSubtype="0" fill="hold" nodeType="withEffect">
                  <p:stCondLst>
                    <p:cond delay="100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New Template_Program Agenda">
    <p:bg>
      <p:bgPr>
        <a:solidFill>
          <a:schemeClr val="bg1"/>
        </a:solidFill>
        <a:effectLst/>
      </p:bgPr>
    </p:bg>
    <p:spTree>
      <p:nvGrpSpPr>
        <p:cNvPr id="1" name=""/>
        <p:cNvGrpSpPr/>
        <p:nvPr/>
      </p:nvGrpSpPr>
      <p:grpSpPr>
        <a:xfrm>
          <a:off x="0" y="0"/>
          <a:ext cx="0" cy="0"/>
          <a:chOff x="0" y="0"/>
          <a:chExt cx="0" cy="0"/>
        </a:xfrm>
      </p:grpSpPr>
      <p:sp>
        <p:nvSpPr>
          <p:cNvPr id="9" name="Rectangle 8"/>
          <p:cNvSpPr/>
          <p:nvPr userDrawn="1"/>
        </p:nvSpPr>
        <p:spPr>
          <a:xfrm>
            <a:off x="1" y="1159938"/>
            <a:ext cx="9143998" cy="2980266"/>
          </a:xfrm>
          <a:prstGeom prst="rect">
            <a:avLst/>
          </a:prstGeom>
          <a:gradFill flip="none" rotWithShape="1">
            <a:gsLst>
              <a:gs pos="0">
                <a:srgbClr val="B3B3B3"/>
              </a:gs>
              <a:gs pos="100000">
                <a:srgbClr val="F3F3F3"/>
              </a:gs>
            </a:gsLst>
            <a:lin ang="16200000" scaled="0"/>
            <a:tileRect/>
          </a:gradFill>
          <a:ln>
            <a:noFill/>
          </a:ln>
          <a:effectLst>
            <a:outerShdw blurRad="152400" dist="63500" dir="78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itle 1"/>
          <p:cNvSpPr>
            <a:spLocks noGrp="1"/>
          </p:cNvSpPr>
          <p:nvPr userDrawn="1">
            <p:ph type="title"/>
          </p:nvPr>
        </p:nvSpPr>
        <p:spPr>
          <a:xfrm>
            <a:off x="804981" y="245538"/>
            <a:ext cx="7771752" cy="761995"/>
          </a:xfrm>
        </p:spPr>
        <p:txBody>
          <a:bodyPr anchor="t" anchorCtr="0"/>
          <a:lstStyle>
            <a:lvl1pPr algn="l" defTabSz="914400" rtl="0" eaLnBrk="1" latinLnBrk="0" hangingPunct="1">
              <a:lnSpc>
                <a:spcPct val="90000"/>
              </a:lnSpc>
              <a:spcBef>
                <a:spcPct val="0"/>
              </a:spcBef>
              <a:buNone/>
              <a:defRPr lang="en-US" sz="2800" b="1" kern="1200" dirty="0">
                <a:ln w="0">
                  <a:noFill/>
                </a:ln>
                <a:solidFill>
                  <a:schemeClr val="tx1"/>
                </a:solidFill>
                <a:effectLst/>
                <a:latin typeface="Arial" pitchFamily="34" charset="0"/>
                <a:ea typeface="+mj-ea"/>
                <a:cs typeface="Arial" pitchFamily="34" charset="0"/>
              </a:defRPr>
            </a:lvl1pPr>
          </a:lstStyle>
          <a:p>
            <a:r>
              <a:rPr lang="en-US" smtClean="0"/>
              <a:t>Click to edit Master title style</a:t>
            </a:r>
            <a:endParaRPr lang="en-US" dirty="0"/>
          </a:p>
        </p:txBody>
      </p:sp>
      <p:sp>
        <p:nvSpPr>
          <p:cNvPr id="5" name="Text Placeholder 4"/>
          <p:cNvSpPr>
            <a:spLocks noGrp="1"/>
          </p:cNvSpPr>
          <p:nvPr userDrawn="1">
            <p:ph type="body" sz="quarter" idx="13"/>
          </p:nvPr>
        </p:nvSpPr>
        <p:spPr>
          <a:xfrm>
            <a:off x="804981" y="1363132"/>
            <a:ext cx="7771752" cy="2616201"/>
          </a:xfrm>
        </p:spPr>
        <p:txBody>
          <a:bodyPr lIns="0" tIns="0"/>
          <a:lstStyle>
            <a:lvl1pPr marL="342900" indent="-342900">
              <a:lnSpc>
                <a:spcPct val="120000"/>
              </a:lnSpc>
              <a:buSzPct val="90000"/>
              <a:buFont typeface="Wingdings" pitchFamily="2" charset="2"/>
              <a:buChar char="§"/>
              <a:defRPr sz="2400">
                <a:solidFill>
                  <a:schemeClr val="tx1"/>
                </a:solidFill>
              </a:defRPr>
            </a:lvl1pPr>
          </a:lstStyle>
          <a:p>
            <a:pPr lvl="0"/>
            <a:r>
              <a:rPr lang="en-US" smtClean="0"/>
              <a:t>Click to edit Master text styles</a:t>
            </a:r>
          </a:p>
        </p:txBody>
      </p:sp>
      <p:grpSp>
        <p:nvGrpSpPr>
          <p:cNvPr id="10" name="Group 9"/>
          <p:cNvGrpSpPr/>
          <p:nvPr userDrawn="1"/>
        </p:nvGrpSpPr>
        <p:grpSpPr>
          <a:xfrm>
            <a:off x="0" y="4629150"/>
            <a:ext cx="9144000" cy="168275"/>
            <a:chOff x="0" y="4629150"/>
            <a:chExt cx="9144000" cy="168275"/>
          </a:xfrm>
        </p:grpSpPr>
        <p:pic>
          <p:nvPicPr>
            <p:cNvPr id="11" name="Picture 25" descr="Red Ba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2" name="Picture 20" descr="Oracle WHITE"/>
            <p:cNvPicPr>
              <a:picLocks noChangeArrowheads="1"/>
            </p:cNvPicPr>
            <p:nvPr userDrawn="1"/>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sp>
        <p:nvSpPr>
          <p:cNvPr id="13" name="Rectangle 12"/>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68214837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New Template_Graphic Section Divider">
    <p:spTree>
      <p:nvGrpSpPr>
        <p:cNvPr id="1" name=""/>
        <p:cNvGrpSpPr/>
        <p:nvPr/>
      </p:nvGrpSpPr>
      <p:grpSpPr>
        <a:xfrm>
          <a:off x="0" y="0"/>
          <a:ext cx="0" cy="0"/>
          <a:chOff x="0" y="0"/>
          <a:chExt cx="0" cy="0"/>
        </a:xfrm>
      </p:grpSpPr>
      <p:sp>
        <p:nvSpPr>
          <p:cNvPr id="11" name="Title 1"/>
          <p:cNvSpPr>
            <a:spLocks noGrp="1"/>
          </p:cNvSpPr>
          <p:nvPr>
            <p:ph type="title" hasCustomPrompt="1"/>
          </p:nvPr>
        </p:nvSpPr>
        <p:spPr>
          <a:xfrm>
            <a:off x="802761" y="1571843"/>
            <a:ext cx="4709053" cy="1100723"/>
          </a:xfrm>
        </p:spPr>
        <p:txBody>
          <a:bodyPr anchor="t" anchorCtr="0"/>
          <a:lstStyle>
            <a:lvl1pPr>
              <a:defRPr sz="2800" b="1">
                <a:ln w="0">
                  <a:noFill/>
                </a:ln>
                <a:solidFill>
                  <a:schemeClr val="tx1"/>
                </a:solidFill>
                <a:effectLst/>
              </a:defRPr>
            </a:lvl1pPr>
          </a:lstStyle>
          <a:p>
            <a:r>
              <a:rPr lang="en-US" dirty="0" smtClean="0"/>
              <a:t>Click to edit text </a:t>
            </a:r>
            <a:endParaRPr lang="en-US" dirty="0"/>
          </a:p>
        </p:txBody>
      </p:sp>
      <p:sp>
        <p:nvSpPr>
          <p:cNvPr id="12" name="Rectangle 11"/>
          <p:cNvSpPr/>
          <p:nvPr userDrawn="1"/>
        </p:nvSpPr>
        <p:spPr>
          <a:xfrm>
            <a:off x="5715000" y="0"/>
            <a:ext cx="3429000" cy="4631267"/>
          </a:xfrm>
          <a:prstGeom prst="rect">
            <a:avLst/>
          </a:prstGeom>
          <a:gradFill flip="none" rotWithShape="1">
            <a:gsLst>
              <a:gs pos="100000">
                <a:srgbClr val="FF1414"/>
              </a:gs>
              <a:gs pos="0">
                <a:srgbClr val="AA0000"/>
              </a:gs>
            </a:gsLst>
            <a:lin ang="16200000" scaled="0"/>
            <a:tileRect/>
          </a:gradFill>
          <a:ln>
            <a:noFill/>
          </a:ln>
          <a:effectLst>
            <a:outerShdw blurRad="152400" dist="63500" dir="105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p:cNvGrpSpPr/>
          <p:nvPr userDrawn="1"/>
        </p:nvGrpSpPr>
        <p:grpSpPr>
          <a:xfrm>
            <a:off x="0" y="4629150"/>
            <a:ext cx="9144000" cy="168275"/>
            <a:chOff x="0" y="4629150"/>
            <a:chExt cx="9144000" cy="168275"/>
          </a:xfrm>
        </p:grpSpPr>
        <p:pic>
          <p:nvPicPr>
            <p:cNvPr id="7" name="Picture 25" descr="Red Ba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8" name="Picture 20" descr="Oracle WHITE"/>
            <p:cNvPicPr>
              <a:picLocks noChangeArrowheads="1"/>
            </p:cNvPicPr>
            <p:nvPr userDrawn="1"/>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sp>
        <p:nvSpPr>
          <p:cNvPr id="9" name="Rectangle 8"/>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93455753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New Template_Image Section Divider">
    <p:spTree>
      <p:nvGrpSpPr>
        <p:cNvPr id="1" name=""/>
        <p:cNvGrpSpPr/>
        <p:nvPr/>
      </p:nvGrpSpPr>
      <p:grpSpPr>
        <a:xfrm>
          <a:off x="0" y="0"/>
          <a:ext cx="0" cy="0"/>
          <a:chOff x="0" y="0"/>
          <a:chExt cx="0" cy="0"/>
        </a:xfrm>
      </p:grpSpPr>
      <p:sp>
        <p:nvSpPr>
          <p:cNvPr id="11" name="Title 1"/>
          <p:cNvSpPr>
            <a:spLocks noGrp="1"/>
          </p:cNvSpPr>
          <p:nvPr>
            <p:ph type="title" hasCustomPrompt="1"/>
          </p:nvPr>
        </p:nvSpPr>
        <p:spPr>
          <a:xfrm>
            <a:off x="802761" y="1571843"/>
            <a:ext cx="4709040" cy="1100723"/>
          </a:xfrm>
        </p:spPr>
        <p:txBody>
          <a:bodyPr anchor="t" anchorCtr="0"/>
          <a:lstStyle>
            <a:lvl1pPr algn="l" defTabSz="914400" rtl="0" eaLnBrk="1" latinLnBrk="0" hangingPunct="1">
              <a:lnSpc>
                <a:spcPct val="90000"/>
              </a:lnSpc>
              <a:spcBef>
                <a:spcPct val="0"/>
              </a:spcBef>
              <a:buNone/>
              <a:defRPr lang="en-US" sz="2800" b="1" kern="1200" dirty="0">
                <a:ln w="0">
                  <a:noFill/>
                </a:ln>
                <a:solidFill>
                  <a:schemeClr val="tx1"/>
                </a:solidFill>
                <a:effectLst/>
                <a:latin typeface="Arial" pitchFamily="34" charset="0"/>
                <a:ea typeface="+mj-ea"/>
                <a:cs typeface="Arial" pitchFamily="34" charset="0"/>
              </a:defRPr>
            </a:lvl1pPr>
          </a:lstStyle>
          <a:p>
            <a:r>
              <a:rPr lang="en-US" dirty="0" smtClean="0"/>
              <a:t>Click to edit text </a:t>
            </a:r>
            <a:endParaRPr lang="en-US" dirty="0"/>
          </a:p>
        </p:txBody>
      </p:sp>
      <p:sp>
        <p:nvSpPr>
          <p:cNvPr id="10" name="Picture Placeholder 11"/>
          <p:cNvSpPr>
            <a:spLocks noGrp="1"/>
          </p:cNvSpPr>
          <p:nvPr>
            <p:ph type="pic" sz="quarter" idx="12" hasCustomPrompt="1"/>
          </p:nvPr>
        </p:nvSpPr>
        <p:spPr>
          <a:xfrm>
            <a:off x="5715000" y="-2117"/>
            <a:ext cx="3429000" cy="4629150"/>
          </a:xfrm>
          <a:ln>
            <a:noFill/>
          </a:ln>
          <a:effectLst/>
        </p:spPr>
        <p:txBody>
          <a:bodyPr anchor="ctr" anchorCtr="0"/>
          <a:lstStyle>
            <a:lvl1pPr marL="0" indent="0" algn="ctr">
              <a:buNone/>
              <a:defRPr>
                <a:ln>
                  <a:noFill/>
                </a:ln>
                <a:solidFill>
                  <a:schemeClr val="tx2"/>
                </a:solidFill>
              </a:defRPr>
            </a:lvl1pPr>
          </a:lstStyle>
          <a:p>
            <a:r>
              <a:rPr lang="en-US" dirty="0" smtClean="0"/>
              <a:t>Insert Picture Here</a:t>
            </a:r>
            <a:endParaRPr lang="en-US" dirty="0"/>
          </a:p>
        </p:txBody>
      </p:sp>
      <p:grpSp>
        <p:nvGrpSpPr>
          <p:cNvPr id="6" name="Group 5"/>
          <p:cNvGrpSpPr/>
          <p:nvPr userDrawn="1"/>
        </p:nvGrpSpPr>
        <p:grpSpPr>
          <a:xfrm>
            <a:off x="0" y="4629150"/>
            <a:ext cx="9144000" cy="168275"/>
            <a:chOff x="0" y="4629150"/>
            <a:chExt cx="9144000" cy="168275"/>
          </a:xfrm>
        </p:grpSpPr>
        <p:pic>
          <p:nvPicPr>
            <p:cNvPr id="7" name="Picture 25" descr="Red Ba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8" name="Picture 20" descr="Oracle WHITE"/>
            <p:cNvPicPr>
              <a:picLocks noChangeArrowheads="1"/>
            </p:cNvPicPr>
            <p:nvPr userDrawn="1"/>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sp>
        <p:nvSpPr>
          <p:cNvPr id="16" name="Rectangle 15"/>
          <p:cNvSpPr/>
          <p:nvPr userDrawn="1"/>
        </p:nvSpPr>
        <p:spPr>
          <a:xfrm>
            <a:off x="5715000" y="0"/>
            <a:ext cx="3429000" cy="4631267"/>
          </a:xfrm>
          <a:prstGeom prst="rect">
            <a:avLst/>
          </a:prstGeom>
          <a:gradFill flip="none" rotWithShape="1">
            <a:gsLst>
              <a:gs pos="100000">
                <a:srgbClr val="F3F3F3"/>
              </a:gs>
              <a:gs pos="0">
                <a:srgbClr val="B3B3B3"/>
              </a:gs>
            </a:gsLst>
            <a:lin ang="16200000" scaled="0"/>
            <a:tileRect/>
          </a:gradFill>
          <a:ln>
            <a:noFill/>
          </a:ln>
          <a:effectLst>
            <a:outerShdw blurRad="152400" dist="63500" dir="105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423997719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New Template_Announcement">
    <p:spTree>
      <p:nvGrpSpPr>
        <p:cNvPr id="1" name=""/>
        <p:cNvGrpSpPr/>
        <p:nvPr/>
      </p:nvGrpSpPr>
      <p:grpSpPr>
        <a:xfrm>
          <a:off x="0" y="0"/>
          <a:ext cx="0" cy="0"/>
          <a:chOff x="0" y="0"/>
          <a:chExt cx="0" cy="0"/>
        </a:xfrm>
      </p:grpSpPr>
      <p:sp>
        <p:nvSpPr>
          <p:cNvPr id="15" name="Rectangle 14"/>
          <p:cNvSpPr/>
          <p:nvPr userDrawn="1"/>
        </p:nvSpPr>
        <p:spPr>
          <a:xfrm>
            <a:off x="-2" y="1159938"/>
            <a:ext cx="9144000" cy="2971800"/>
          </a:xfrm>
          <a:prstGeom prst="rect">
            <a:avLst/>
          </a:prstGeom>
          <a:gradFill flip="none" rotWithShape="1">
            <a:gsLst>
              <a:gs pos="0">
                <a:srgbClr val="B3B3B3"/>
              </a:gs>
              <a:gs pos="100000">
                <a:srgbClr val="F3F3F3"/>
              </a:gs>
            </a:gsLst>
            <a:lin ang="16200000" scaled="0"/>
            <a:tileRect/>
          </a:gradFill>
          <a:ln>
            <a:noFill/>
          </a:ln>
          <a:effectLst>
            <a:outerShdw blurRad="152400" dist="63500" dir="78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9"/>
          <p:cNvSpPr>
            <a:spLocks noGrp="1"/>
          </p:cNvSpPr>
          <p:nvPr>
            <p:ph type="body" sz="quarter" idx="11" hasCustomPrompt="1"/>
          </p:nvPr>
        </p:nvSpPr>
        <p:spPr>
          <a:xfrm>
            <a:off x="804347" y="1459241"/>
            <a:ext cx="5029186" cy="2410019"/>
          </a:xfrm>
        </p:spPr>
        <p:txBody>
          <a:bodyPr anchor="t" anchorCtr="0">
            <a:noAutofit/>
          </a:bodyPr>
          <a:lstStyle>
            <a:lvl1pPr marL="0" marR="0" indent="0" algn="l" defTabSz="228600" rtl="0" eaLnBrk="1" fontAlgn="auto" latinLnBrk="0" hangingPunct="1">
              <a:lnSpc>
                <a:spcPct val="80000"/>
              </a:lnSpc>
              <a:spcBef>
                <a:spcPts val="0"/>
              </a:spcBef>
              <a:spcAft>
                <a:spcPts val="0"/>
              </a:spcAft>
              <a:buClr>
                <a:srgbClr val="FF0000"/>
              </a:buClr>
              <a:buSzPct val="85000"/>
              <a:buFont typeface="Wingdings" pitchFamily="2" charset="2"/>
              <a:buNone/>
              <a:tabLst/>
              <a:defRPr sz="4400" b="1" cap="all" baseline="0">
                <a:solidFill>
                  <a:schemeClr val="tx1"/>
                </a:solidFill>
              </a:defRPr>
            </a:lvl1pPr>
          </a:lstStyle>
          <a:p>
            <a:pPr marL="0" marR="0" lvl="0" indent="0" algn="l" defTabSz="228600" rtl="0" eaLnBrk="1" fontAlgn="auto" latinLnBrk="0" hangingPunct="1">
              <a:lnSpc>
                <a:spcPct val="80000"/>
              </a:lnSpc>
              <a:spcBef>
                <a:spcPts val="0"/>
              </a:spcBef>
              <a:spcAft>
                <a:spcPts val="0"/>
              </a:spcAft>
              <a:buClr>
                <a:srgbClr val="FF0000"/>
              </a:buClr>
              <a:buSzPct val="85000"/>
              <a:buFont typeface="Wingdings" pitchFamily="2" charset="2"/>
              <a:buNone/>
              <a:tabLst/>
              <a:defRPr/>
            </a:pPr>
            <a:r>
              <a:rPr lang="en-US" dirty="0" smtClean="0"/>
              <a:t>CLICK TO EDIT </a:t>
            </a:r>
            <a:br>
              <a:rPr lang="en-US" dirty="0" smtClean="0"/>
            </a:br>
            <a:r>
              <a:rPr lang="en-US" dirty="0" smtClean="0"/>
              <a:t>MASTER TEXT</a:t>
            </a:r>
          </a:p>
          <a:p>
            <a:pPr marL="0" marR="0" lvl="0" indent="0" algn="l" defTabSz="228600" rtl="0" eaLnBrk="1" fontAlgn="auto" latinLnBrk="0" hangingPunct="1">
              <a:lnSpc>
                <a:spcPct val="80000"/>
              </a:lnSpc>
              <a:spcBef>
                <a:spcPts val="0"/>
              </a:spcBef>
              <a:spcAft>
                <a:spcPts val="0"/>
              </a:spcAft>
              <a:buClr>
                <a:srgbClr val="FF0000"/>
              </a:buClr>
              <a:buSzPct val="85000"/>
              <a:buFont typeface="Wingdings" pitchFamily="2" charset="2"/>
              <a:buNone/>
              <a:tabLst/>
              <a:defRPr/>
            </a:pPr>
            <a:endParaRPr lang="en-US" dirty="0" smtClean="0"/>
          </a:p>
        </p:txBody>
      </p:sp>
      <p:sp>
        <p:nvSpPr>
          <p:cNvPr id="12" name="Picture Placeholder 11"/>
          <p:cNvSpPr>
            <a:spLocks noGrp="1"/>
          </p:cNvSpPr>
          <p:nvPr>
            <p:ph type="pic" sz="quarter" idx="12" hasCustomPrompt="1"/>
          </p:nvPr>
        </p:nvSpPr>
        <p:spPr>
          <a:xfrm>
            <a:off x="5941222" y="0"/>
            <a:ext cx="3064933" cy="4629150"/>
          </a:xfrm>
          <a:ln>
            <a:noFill/>
          </a:ln>
          <a:effectLst/>
        </p:spPr>
        <p:txBody>
          <a:bodyPr anchor="ctr" anchorCtr="0"/>
          <a:lstStyle>
            <a:lvl1pPr marL="0" indent="0" algn="ctr">
              <a:buNone/>
              <a:defRPr>
                <a:ln>
                  <a:noFill/>
                </a:ln>
                <a:solidFill>
                  <a:schemeClr val="tx1"/>
                </a:solidFill>
              </a:defRPr>
            </a:lvl1pPr>
          </a:lstStyle>
          <a:p>
            <a:r>
              <a:rPr lang="en-US" dirty="0" smtClean="0"/>
              <a:t>Insert Picture Here</a:t>
            </a:r>
            <a:endParaRPr lang="en-US" dirty="0"/>
          </a:p>
        </p:txBody>
      </p:sp>
      <p:grpSp>
        <p:nvGrpSpPr>
          <p:cNvPr id="9" name="Group 8"/>
          <p:cNvGrpSpPr/>
          <p:nvPr userDrawn="1"/>
        </p:nvGrpSpPr>
        <p:grpSpPr>
          <a:xfrm>
            <a:off x="0" y="4629150"/>
            <a:ext cx="9144000" cy="168275"/>
            <a:chOff x="0" y="4629150"/>
            <a:chExt cx="9144000" cy="168275"/>
          </a:xfrm>
        </p:grpSpPr>
        <p:pic>
          <p:nvPicPr>
            <p:cNvPr id="11" name="Picture 25" descr="Red Bar"/>
            <p:cNvPicPr>
              <a:picLocks noChangeAspect="1" noChangeArrowheads="1"/>
            </p:cNvPicPr>
            <p:nvPr/>
          </p:nvPicPr>
          <p:blipFill>
            <a:blip r:embed="rId2"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3" name="Picture 20" descr="Oracle WHITE"/>
            <p:cNvPicPr>
              <a:picLocks noChangeArrowheads="1"/>
            </p:cNvPicPr>
            <p:nvPr userDrawn="1"/>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sp>
        <p:nvSpPr>
          <p:cNvPr id="14" name="Rectangle 13"/>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264119745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New Template_Announcement Key Features">
    <p:spTree>
      <p:nvGrpSpPr>
        <p:cNvPr id="1" name=""/>
        <p:cNvGrpSpPr/>
        <p:nvPr/>
      </p:nvGrpSpPr>
      <p:grpSpPr>
        <a:xfrm>
          <a:off x="0" y="0"/>
          <a:ext cx="0" cy="0"/>
          <a:chOff x="0" y="0"/>
          <a:chExt cx="0" cy="0"/>
        </a:xfrm>
      </p:grpSpPr>
      <p:sp>
        <p:nvSpPr>
          <p:cNvPr id="9" name="Rectangle 8"/>
          <p:cNvSpPr/>
          <p:nvPr userDrawn="1"/>
        </p:nvSpPr>
        <p:spPr>
          <a:xfrm>
            <a:off x="2990088" y="1159938"/>
            <a:ext cx="6153912" cy="2971800"/>
          </a:xfrm>
          <a:prstGeom prst="rect">
            <a:avLst/>
          </a:prstGeom>
          <a:gradFill flip="none" rotWithShape="1">
            <a:gsLst>
              <a:gs pos="0">
                <a:srgbClr val="B3B3B3"/>
              </a:gs>
              <a:gs pos="100000">
                <a:srgbClr val="F3F3F3"/>
              </a:gs>
            </a:gsLst>
            <a:lin ang="16200000" scaled="0"/>
            <a:tileRect/>
          </a:gradFill>
          <a:ln>
            <a:noFill/>
          </a:ln>
          <a:effectLst>
            <a:outerShdw blurRad="152400" dist="63500" dir="3600000" algn="tl" rotWithShape="0">
              <a:srgbClr val="000000">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 Placeholder 9"/>
          <p:cNvSpPr>
            <a:spLocks noGrp="1"/>
          </p:cNvSpPr>
          <p:nvPr>
            <p:ph type="body" sz="quarter" idx="11"/>
          </p:nvPr>
        </p:nvSpPr>
        <p:spPr>
          <a:xfrm>
            <a:off x="3443821" y="1430281"/>
            <a:ext cx="5369979" cy="2523657"/>
          </a:xfrm>
        </p:spPr>
        <p:txBody>
          <a:bodyPr anchor="t" anchorCtr="0"/>
          <a:lstStyle>
            <a:lvl1pPr marL="0" indent="0">
              <a:buNone/>
              <a:defRPr sz="2400" b="0" cap="all" baseline="0">
                <a:solidFill>
                  <a:schemeClr val="tx1"/>
                </a:solidFill>
              </a:defRPr>
            </a:lvl1pPr>
          </a:lstStyle>
          <a:p>
            <a:pPr lvl="0"/>
            <a:r>
              <a:rPr lang="en-US" smtClean="0"/>
              <a:t>Click to edit Master text styles</a:t>
            </a:r>
          </a:p>
        </p:txBody>
      </p:sp>
      <p:sp>
        <p:nvSpPr>
          <p:cNvPr id="8" name="Title 1"/>
          <p:cNvSpPr>
            <a:spLocks noGrp="1"/>
          </p:cNvSpPr>
          <p:nvPr>
            <p:ph type="title"/>
          </p:nvPr>
        </p:nvSpPr>
        <p:spPr>
          <a:xfrm>
            <a:off x="804347" y="245538"/>
            <a:ext cx="8229586" cy="770462"/>
          </a:xfrm>
        </p:spPr>
        <p:txBody>
          <a:bodyPr anchor="t" anchorCtr="0"/>
          <a:lstStyle>
            <a:lvl1pPr>
              <a:defRPr/>
            </a:lvl1pPr>
          </a:lstStyle>
          <a:p>
            <a:r>
              <a:rPr lang="en-US" smtClean="0"/>
              <a:t>Click to edit Master title style</a:t>
            </a:r>
            <a:endParaRPr lang="en-US" dirty="0"/>
          </a:p>
        </p:txBody>
      </p:sp>
      <p:sp>
        <p:nvSpPr>
          <p:cNvPr id="6" name="Picture Placeholder 11"/>
          <p:cNvSpPr>
            <a:spLocks noGrp="1"/>
          </p:cNvSpPr>
          <p:nvPr>
            <p:ph type="pic" sz="quarter" idx="13" hasCustomPrompt="1"/>
          </p:nvPr>
        </p:nvSpPr>
        <p:spPr>
          <a:xfrm>
            <a:off x="6351" y="1159936"/>
            <a:ext cx="2944368" cy="2971800"/>
          </a:xfrm>
          <a:ln>
            <a:noFill/>
          </a:ln>
          <a:effectLst>
            <a:reflection stA="30000" endPos="4000" dir="5400000" sy="-100000" algn="bl" rotWithShape="0"/>
          </a:effectLst>
        </p:spPr>
        <p:txBody>
          <a:bodyPr anchor="ctr" anchorCtr="0"/>
          <a:lstStyle>
            <a:lvl1pPr marL="0" indent="0" algn="ctr">
              <a:buNone/>
              <a:defRPr>
                <a:ln>
                  <a:noFill/>
                </a:ln>
                <a:solidFill>
                  <a:schemeClr val="tx1"/>
                </a:solidFill>
              </a:defRPr>
            </a:lvl1pPr>
          </a:lstStyle>
          <a:p>
            <a:r>
              <a:rPr lang="en-US" dirty="0" smtClean="0"/>
              <a:t>Insert Picture Here</a:t>
            </a:r>
            <a:endParaRPr lang="en-US" dirty="0"/>
          </a:p>
        </p:txBody>
      </p:sp>
      <p:sp>
        <p:nvSpPr>
          <p:cNvPr id="7" name="Rectangle 6"/>
          <p:cNvSpPr/>
          <p:nvPr userDrawn="1"/>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xmlns="" val="371343593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image" Target="../media/image2.jpeg"/><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wmf"/><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lt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04347" y="245538"/>
            <a:ext cx="8229590" cy="406395"/>
          </a:xfrm>
          <a:prstGeom prst="rect">
            <a:avLst/>
          </a:prstGeom>
        </p:spPr>
        <p:txBody>
          <a:bodyPr vert="horz" lIns="0" tIns="0" rIns="0" bIns="0" rtlCol="0" anchor="t" anchorCtr="0">
            <a:noAutofit/>
          </a:bodyPr>
          <a:lstStyle/>
          <a:p>
            <a:r>
              <a:rPr lang="en-US" smtClean="0"/>
              <a:t>Click to edit Master title style</a:t>
            </a:r>
            <a:endParaRPr lang="en-US" dirty="0"/>
          </a:p>
        </p:txBody>
      </p:sp>
      <p:sp>
        <p:nvSpPr>
          <p:cNvPr id="3" name="Text Placeholder 2"/>
          <p:cNvSpPr>
            <a:spLocks noGrp="1"/>
          </p:cNvSpPr>
          <p:nvPr>
            <p:ph type="body" idx="1"/>
          </p:nvPr>
        </p:nvSpPr>
        <p:spPr>
          <a:xfrm>
            <a:off x="804347" y="1523585"/>
            <a:ext cx="8229600" cy="2929889"/>
          </a:xfrm>
          <a:prstGeom prst="rect">
            <a:avLst/>
          </a:prstGeom>
        </p:spPr>
        <p:txBody>
          <a:bodyPr vert="horz" lIns="0" tIns="0" rIns="0" bIns="0" rtlCol="0">
            <a:no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p:txBody>
      </p:sp>
      <p:pic>
        <p:nvPicPr>
          <p:cNvPr id="13" name="Picture 20" descr="Oracle WHITE"/>
          <p:cNvPicPr>
            <a:picLocks noChangeArrowheads="1"/>
          </p:cNvPicPr>
          <p:nvPr/>
        </p:nvPicPr>
        <p:blipFill>
          <a:blip r:embed="rId25" cstate="print"/>
          <a:srcRect/>
          <a:stretch>
            <a:fillRect/>
          </a:stretch>
        </p:blipFill>
        <p:spPr bwMode="auto">
          <a:xfrm>
            <a:off x="8015479" y="4668926"/>
            <a:ext cx="704056" cy="88722"/>
          </a:xfrm>
          <a:prstGeom prst="rect">
            <a:avLst/>
          </a:prstGeom>
          <a:noFill/>
          <a:ln w="9525">
            <a:noFill/>
            <a:miter lim="800000"/>
            <a:headEnd/>
            <a:tailEnd/>
          </a:ln>
        </p:spPr>
      </p:pic>
      <p:grpSp>
        <p:nvGrpSpPr>
          <p:cNvPr id="5" name="Group 4"/>
          <p:cNvGrpSpPr/>
          <p:nvPr/>
        </p:nvGrpSpPr>
        <p:grpSpPr>
          <a:xfrm>
            <a:off x="0" y="4629150"/>
            <a:ext cx="9144000" cy="168275"/>
            <a:chOff x="0" y="4629150"/>
            <a:chExt cx="9144000" cy="168275"/>
          </a:xfrm>
        </p:grpSpPr>
        <p:pic>
          <p:nvPicPr>
            <p:cNvPr id="9" name="Picture 25" descr="Red Bar"/>
            <p:cNvPicPr>
              <a:picLocks noChangeAspect="1" noChangeArrowheads="1"/>
            </p:cNvPicPr>
            <p:nvPr/>
          </p:nvPicPr>
          <p:blipFill>
            <a:blip r:embed="rId26"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8" name="Picture 20" descr="Oracle WHITE"/>
            <p:cNvPicPr>
              <a:picLocks noChangeArrowheads="1"/>
            </p:cNvPicPr>
            <p:nvPr userDrawn="1"/>
          </p:nvPicPr>
          <p:blipFill>
            <a:blip r:embed="rId25"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14" name="Group 13"/>
          <p:cNvGrpSpPr/>
          <p:nvPr/>
        </p:nvGrpSpPr>
        <p:grpSpPr>
          <a:xfrm>
            <a:off x="597807" y="4913973"/>
            <a:ext cx="2539093" cy="218542"/>
            <a:chOff x="597807" y="4913973"/>
            <a:chExt cx="2539093" cy="218542"/>
          </a:xfrm>
        </p:grpSpPr>
        <p:sp>
          <p:nvSpPr>
            <p:cNvPr id="15" name="Text Box 14"/>
            <p:cNvSpPr txBox="1">
              <a:spLocks noChangeArrowheads="1"/>
            </p:cNvSpPr>
            <p:nvPr userDrawn="1"/>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6" name="Straight Connector 15"/>
            <p:cNvCxnSpPr/>
            <p:nvPr userDrawn="1"/>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19" name="Straight Connector 18"/>
            <p:cNvCxnSpPr/>
            <p:nvPr userDrawn="1"/>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20" name="Rectangle 19"/>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a:t>
            </a:fld>
            <a:endParaRPr lang="en-US" sz="600" dirty="0">
              <a:solidFill>
                <a:schemeClr val="tx1"/>
              </a:solidFill>
            </a:endParaRPr>
          </a:p>
        </p:txBody>
      </p:sp>
    </p:spTree>
    <p:extLst>
      <p:ext uri="{BB962C8B-B14F-4D97-AF65-F5344CB8AC3E}">
        <p14:creationId xmlns:p14="http://schemas.microsoft.com/office/powerpoint/2010/main" xmlns="" val="317983677"/>
      </p:ext>
    </p:extLst>
  </p:cSld>
  <p:clrMap bg1="lt1" tx1="dk1" bg2="lt2" tx2="dk2" accent1="accent1" accent2="accent2" accent3="accent3" accent4="accent4" accent5="accent5" accent6="accent6" hlink="hlink" folHlink="folHlink"/>
  <p:sldLayoutIdLst>
    <p:sldLayoutId id="2147483725" r:id="rId1"/>
    <p:sldLayoutId id="2147483748" r:id="rId2"/>
    <p:sldLayoutId id="2147483740" r:id="rId3"/>
    <p:sldLayoutId id="2147483741" r:id="rId4"/>
    <p:sldLayoutId id="2147483747" r:id="rId5"/>
    <p:sldLayoutId id="2147483733" r:id="rId6"/>
    <p:sldLayoutId id="2147483744" r:id="rId7"/>
    <p:sldLayoutId id="2147483694" r:id="rId8"/>
    <p:sldLayoutId id="2147483695" r:id="rId9"/>
    <p:sldLayoutId id="2147483701" r:id="rId10"/>
    <p:sldLayoutId id="2147483719" r:id="rId11"/>
    <p:sldLayoutId id="2147483700" r:id="rId12"/>
    <p:sldLayoutId id="2147483707" r:id="rId13"/>
    <p:sldLayoutId id="2147483746" r:id="rId14"/>
    <p:sldLayoutId id="2147483745" r:id="rId15"/>
    <p:sldLayoutId id="2147483685" r:id="rId16"/>
    <p:sldLayoutId id="2147483686" r:id="rId17"/>
    <p:sldLayoutId id="2147483754" r:id="rId18"/>
    <p:sldLayoutId id="2147483755" r:id="rId19"/>
    <p:sldLayoutId id="2147483757" r:id="rId20"/>
    <p:sldLayoutId id="2147483758" r:id="rId21"/>
    <p:sldLayoutId id="2147483759" r:id="rId22"/>
    <p:sldLayoutId id="2147483760" r:id="rId23"/>
  </p:sldLayoutIdLst>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hf hdr="0" ftr="0" dt="0"/>
  <p:txStyles>
    <p:titleStyle>
      <a:lvl1pPr algn="l" defTabSz="914400" rtl="0" eaLnBrk="1" latinLnBrk="0" hangingPunct="1">
        <a:lnSpc>
          <a:spcPct val="90000"/>
        </a:lnSpc>
        <a:spcBef>
          <a:spcPct val="0"/>
        </a:spcBef>
        <a:buNone/>
        <a:defRPr sz="2800" b="1" kern="1200">
          <a:solidFill>
            <a:schemeClr val="tx1"/>
          </a:solidFill>
          <a:latin typeface="Arial" pitchFamily="34" charset="0"/>
          <a:ea typeface="+mj-ea"/>
          <a:cs typeface="Arial" pitchFamily="34" charset="0"/>
        </a:defRPr>
      </a:lvl1pPr>
    </p:titleStyle>
    <p:bodyStyle>
      <a:lvl1pPr marL="228600" indent="-168275" algn="l" defTabSz="228600" rtl="0" eaLnBrk="1" latinLnBrk="0" hangingPunct="1">
        <a:spcBef>
          <a:spcPts val="0"/>
        </a:spcBef>
        <a:spcAft>
          <a:spcPts val="600"/>
        </a:spcAft>
        <a:buClr>
          <a:srgbClr val="FF0000"/>
        </a:buClr>
        <a:buSzPct val="85000"/>
        <a:buFont typeface="Wingdings" pitchFamily="2" charset="2"/>
        <a:buChar char="§"/>
        <a:tabLst/>
        <a:defRPr sz="2000" kern="1200">
          <a:solidFill>
            <a:schemeClr val="tx1"/>
          </a:solidFill>
          <a:latin typeface="Arial" pitchFamily="34" charset="0"/>
          <a:ea typeface="+mn-ea"/>
          <a:cs typeface="Arial" pitchFamily="34" charset="0"/>
        </a:defRPr>
      </a:lvl1pPr>
      <a:lvl2pPr marL="631825" indent="-228600" algn="l" defTabSz="228600" rtl="0" eaLnBrk="1" latinLnBrk="0" hangingPunct="1">
        <a:spcBef>
          <a:spcPts val="0"/>
        </a:spcBef>
        <a:spcAft>
          <a:spcPts val="600"/>
        </a:spcAft>
        <a:buSzPct val="85000"/>
        <a:buFont typeface="Arial" pitchFamily="34" charset="0"/>
        <a:buChar char="–"/>
        <a:defRPr sz="1800" kern="1200">
          <a:solidFill>
            <a:schemeClr val="tx1"/>
          </a:solidFill>
          <a:latin typeface="Arial" pitchFamily="34" charset="0"/>
          <a:ea typeface="+mn-ea"/>
          <a:cs typeface="Arial" pitchFamily="34" charset="0"/>
        </a:defRPr>
      </a:lvl2pPr>
      <a:lvl3pPr marL="974725" indent="-174625" algn="l" defTabSz="228600" rtl="0" eaLnBrk="1" latinLnBrk="0" hangingPunct="1">
        <a:spcBef>
          <a:spcPts val="0"/>
        </a:spcBef>
        <a:spcAft>
          <a:spcPts val="600"/>
        </a:spcAft>
        <a:buClr>
          <a:srgbClr val="FF0000"/>
        </a:buClr>
        <a:buSzPct val="85000"/>
        <a:buFont typeface="Wingdings" pitchFamily="2" charset="2"/>
        <a:buChar char="§"/>
        <a:defRPr sz="1800" kern="1200">
          <a:solidFill>
            <a:schemeClr val="tx1"/>
          </a:solidFill>
          <a:latin typeface="Arial" pitchFamily="34" charset="0"/>
          <a:ea typeface="+mn-ea"/>
          <a:cs typeface="Arial" pitchFamily="34" charset="0"/>
        </a:defRPr>
      </a:lvl3pPr>
      <a:lvl4pPr marL="1431925" indent="-228600" algn="l" defTabSz="228600" rtl="0" eaLnBrk="1" latinLnBrk="0" hangingPunct="1">
        <a:spcBef>
          <a:spcPts val="0"/>
        </a:spcBef>
        <a:spcAft>
          <a:spcPts val="600"/>
        </a:spcAft>
        <a:buSzPct val="85000"/>
        <a:buFont typeface="Arial" pitchFamily="34" charset="0"/>
        <a:buChar char="–"/>
        <a:defRPr sz="1800" kern="1200">
          <a:solidFill>
            <a:schemeClr val="tx1"/>
          </a:solidFill>
          <a:latin typeface="Arial" pitchFamily="34" charset="0"/>
          <a:ea typeface="+mn-ea"/>
          <a:cs typeface="Arial" pitchFamily="34" charset="0"/>
        </a:defRPr>
      </a:lvl4pPr>
      <a:lvl5pPr marL="1828800" indent="-168275" algn="l" defTabSz="914400" rtl="0" eaLnBrk="1" latinLnBrk="0" hangingPunct="1">
        <a:spcBef>
          <a:spcPts val="0"/>
        </a:spcBef>
        <a:spcAft>
          <a:spcPts val="600"/>
        </a:spcAft>
        <a:buClr>
          <a:srgbClr val="FF0000"/>
        </a:buClr>
        <a:buFont typeface="Arial" pitchFamily="34" charset="0"/>
        <a:buChar char="»"/>
        <a:defRPr sz="1400" kern="1200">
          <a:solidFill>
            <a:schemeClr val="tx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10.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9.xml"/></Relationships>
</file>

<file path=ppt/slides/_rels/slide12.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image" Target="../media/image13.png"/><Relationship Id="rId7" Type="http://schemas.openxmlformats.org/officeDocument/2006/relationships/image" Target="../media/image1.wmf"/><Relationship Id="rId2" Type="http://schemas.openxmlformats.org/officeDocument/2006/relationships/notesSlide" Target="../notesSlides/notesSlide12.xml"/><Relationship Id="rId1" Type="http://schemas.openxmlformats.org/officeDocument/2006/relationships/slideLayout" Target="../slideLayouts/slideLayout20.xml"/><Relationship Id="rId6" Type="http://schemas.microsoft.com/office/2007/relationships/hdphoto" Target="../media/hdphoto9.wdp"/><Relationship Id="rId5" Type="http://schemas.openxmlformats.org/officeDocument/2006/relationships/image" Target="../media/image14.png"/><Relationship Id="rId10" Type="http://schemas.openxmlformats.org/officeDocument/2006/relationships/image" Target="../media/image2.jpeg"/><Relationship Id="rId4" Type="http://schemas.microsoft.com/office/2007/relationships/hdphoto" Target="../media/hdphoto8.wdp"/><Relationship Id="rId9" Type="http://schemas.microsoft.com/office/2007/relationships/hdphoto" Target="../media/hdphoto10.wdp"/></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1.xml"/></Relationships>
</file>

<file path=ppt/slides/_rels/slide14.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14.xml"/><Relationship Id="rId1" Type="http://schemas.openxmlformats.org/officeDocument/2006/relationships/slideLayout" Target="../slideLayouts/slideLayout22.xml"/><Relationship Id="rId4" Type="http://schemas.microsoft.com/office/2007/relationships/hdphoto" Target="../media/hdphoto11.wdp"/></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9.xml"/></Relationships>
</file>

<file path=ppt/slides/_rels/slide16.xml.rels><?xml version="1.0" encoding="UTF-8" standalone="yes"?>
<Relationships xmlns="http://schemas.openxmlformats.org/package/2006/relationships"><Relationship Id="rId3" Type="http://schemas.openxmlformats.org/officeDocument/2006/relationships/image" Target="../media/image17.png"/><Relationship Id="rId7"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19.xml"/><Relationship Id="rId6" Type="http://schemas.openxmlformats.org/officeDocument/2006/relationships/image" Target="../media/image20.png"/><Relationship Id="rId5" Type="http://schemas.openxmlformats.org/officeDocument/2006/relationships/image" Target="../media/image19.png"/><Relationship Id="rId4" Type="http://schemas.openxmlformats.org/officeDocument/2006/relationships/image" Target="../media/image18.png"/></Relationships>
</file>

<file path=ppt/slides/_rels/slide17.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7.xml"/><Relationship Id="rId1" Type="http://schemas.openxmlformats.org/officeDocument/2006/relationships/slideLayout" Target="../slideLayouts/slideLayout19.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19.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19.xml"/><Relationship Id="rId1" Type="http://schemas.openxmlformats.org/officeDocument/2006/relationships/slideLayout" Target="../slideLayouts/slideLayout19.xml"/><Relationship Id="rId5" Type="http://schemas.openxmlformats.org/officeDocument/2006/relationships/image" Target="../media/image2.jpeg"/><Relationship Id="rId4" Type="http://schemas.openxmlformats.org/officeDocument/2006/relationships/image" Target="../media/image1.wmf"/></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xml"/><Relationship Id="rId1" Type="http://schemas.openxmlformats.org/officeDocument/2006/relationships/slideLayout" Target="../slideLayouts/slideLayout19.xml"/><Relationship Id="rId4" Type="http://schemas.microsoft.com/office/2007/relationships/hdphoto" Target="../media/hdphoto1.wdp"/></Relationships>
</file>

<file path=ppt/slides/_rels/slide20.xml.rels><?xml version="1.0" encoding="UTF-8" standalone="yes"?>
<Relationships xmlns="http://schemas.openxmlformats.org/package/2006/relationships"><Relationship Id="rId3" Type="http://schemas.openxmlformats.org/officeDocument/2006/relationships/image" Target="../media/image23.emf"/><Relationship Id="rId2" Type="http://schemas.openxmlformats.org/officeDocument/2006/relationships/notesSlide" Target="../notesSlides/notesSlide20.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13" Type="http://schemas.openxmlformats.org/officeDocument/2006/relationships/image" Target="../media/image29.png"/><Relationship Id="rId18" Type="http://schemas.microsoft.com/office/2007/relationships/hdphoto" Target="../media/hdphoto21.wdp"/><Relationship Id="rId26" Type="http://schemas.microsoft.com/office/2007/relationships/hdphoto" Target="../media/hdphoto25.wdp"/><Relationship Id="rId39" Type="http://schemas.openxmlformats.org/officeDocument/2006/relationships/image" Target="../media/image42.png"/><Relationship Id="rId21" Type="http://schemas.openxmlformats.org/officeDocument/2006/relationships/image" Target="../media/image33.png"/><Relationship Id="rId34" Type="http://schemas.microsoft.com/office/2007/relationships/hdphoto" Target="../media/hdphoto29.wdp"/><Relationship Id="rId42" Type="http://schemas.microsoft.com/office/2007/relationships/hdphoto" Target="../media/hdphoto33.wdp"/><Relationship Id="rId47" Type="http://schemas.openxmlformats.org/officeDocument/2006/relationships/image" Target="../media/image46.png"/><Relationship Id="rId50" Type="http://schemas.microsoft.com/office/2007/relationships/hdphoto" Target="../media/hdphoto37.wdp"/><Relationship Id="rId55" Type="http://schemas.openxmlformats.org/officeDocument/2006/relationships/image" Target="../media/image50.png"/><Relationship Id="rId63" Type="http://schemas.openxmlformats.org/officeDocument/2006/relationships/image" Target="../media/image54.png"/><Relationship Id="rId68" Type="http://schemas.microsoft.com/office/2007/relationships/hdphoto" Target="../media/hdphoto46.wdp"/><Relationship Id="rId76" Type="http://schemas.microsoft.com/office/2007/relationships/hdphoto" Target="../media/hdphoto50.wdp"/><Relationship Id="rId84" Type="http://schemas.openxmlformats.org/officeDocument/2006/relationships/image" Target="../media/image66.png"/><Relationship Id="rId89" Type="http://schemas.openxmlformats.org/officeDocument/2006/relationships/image" Target="../media/image70.png"/><Relationship Id="rId7" Type="http://schemas.openxmlformats.org/officeDocument/2006/relationships/image" Target="../media/image26.png"/><Relationship Id="rId71" Type="http://schemas.openxmlformats.org/officeDocument/2006/relationships/image" Target="../media/image58.png"/><Relationship Id="rId92" Type="http://schemas.openxmlformats.org/officeDocument/2006/relationships/image" Target="../media/image2.jpeg"/><Relationship Id="rId2" Type="http://schemas.openxmlformats.org/officeDocument/2006/relationships/notesSlide" Target="../notesSlides/notesSlide21.xml"/><Relationship Id="rId16" Type="http://schemas.microsoft.com/office/2007/relationships/hdphoto" Target="../media/hdphoto20.wdp"/><Relationship Id="rId29" Type="http://schemas.openxmlformats.org/officeDocument/2006/relationships/image" Target="../media/image37.png"/><Relationship Id="rId11" Type="http://schemas.openxmlformats.org/officeDocument/2006/relationships/image" Target="../media/image28.png"/><Relationship Id="rId24" Type="http://schemas.microsoft.com/office/2007/relationships/hdphoto" Target="../media/hdphoto24.wdp"/><Relationship Id="rId32" Type="http://schemas.microsoft.com/office/2007/relationships/hdphoto" Target="../media/hdphoto28.wdp"/><Relationship Id="rId37" Type="http://schemas.openxmlformats.org/officeDocument/2006/relationships/image" Target="../media/image41.png"/><Relationship Id="rId40" Type="http://schemas.microsoft.com/office/2007/relationships/hdphoto" Target="../media/hdphoto32.wdp"/><Relationship Id="rId45" Type="http://schemas.openxmlformats.org/officeDocument/2006/relationships/image" Target="../media/image45.png"/><Relationship Id="rId53" Type="http://schemas.openxmlformats.org/officeDocument/2006/relationships/image" Target="../media/image49.png"/><Relationship Id="rId58" Type="http://schemas.microsoft.com/office/2007/relationships/hdphoto" Target="../media/hdphoto41.wdp"/><Relationship Id="rId66" Type="http://schemas.microsoft.com/office/2007/relationships/hdphoto" Target="../media/hdphoto45.wdp"/><Relationship Id="rId74" Type="http://schemas.microsoft.com/office/2007/relationships/hdphoto" Target="../media/hdphoto49.wdp"/><Relationship Id="rId79" Type="http://schemas.openxmlformats.org/officeDocument/2006/relationships/image" Target="../media/image62.png"/><Relationship Id="rId87" Type="http://schemas.openxmlformats.org/officeDocument/2006/relationships/image" Target="../media/image69.png"/><Relationship Id="rId5" Type="http://schemas.openxmlformats.org/officeDocument/2006/relationships/image" Target="../media/image25.png"/><Relationship Id="rId61" Type="http://schemas.openxmlformats.org/officeDocument/2006/relationships/image" Target="../media/image53.png"/><Relationship Id="rId82" Type="http://schemas.openxmlformats.org/officeDocument/2006/relationships/image" Target="../media/image64.png"/><Relationship Id="rId90" Type="http://schemas.microsoft.com/office/2007/relationships/hdphoto" Target="../media/hdphoto54.wdp"/><Relationship Id="rId19" Type="http://schemas.openxmlformats.org/officeDocument/2006/relationships/image" Target="../media/image32.png"/><Relationship Id="rId14" Type="http://schemas.microsoft.com/office/2007/relationships/hdphoto" Target="../media/hdphoto19.wdp"/><Relationship Id="rId22" Type="http://schemas.microsoft.com/office/2007/relationships/hdphoto" Target="../media/hdphoto23.wdp"/><Relationship Id="rId27" Type="http://schemas.openxmlformats.org/officeDocument/2006/relationships/image" Target="../media/image36.png"/><Relationship Id="rId30" Type="http://schemas.microsoft.com/office/2007/relationships/hdphoto" Target="../media/hdphoto27.wdp"/><Relationship Id="rId35" Type="http://schemas.openxmlformats.org/officeDocument/2006/relationships/image" Target="../media/image40.png"/><Relationship Id="rId43" Type="http://schemas.openxmlformats.org/officeDocument/2006/relationships/image" Target="../media/image44.png"/><Relationship Id="rId48" Type="http://schemas.microsoft.com/office/2007/relationships/hdphoto" Target="../media/hdphoto36.wdp"/><Relationship Id="rId56" Type="http://schemas.microsoft.com/office/2007/relationships/hdphoto" Target="../media/hdphoto40.wdp"/><Relationship Id="rId64" Type="http://schemas.microsoft.com/office/2007/relationships/hdphoto" Target="../media/hdphoto44.wdp"/><Relationship Id="rId69" Type="http://schemas.openxmlformats.org/officeDocument/2006/relationships/image" Target="../media/image57.png"/><Relationship Id="rId77" Type="http://schemas.openxmlformats.org/officeDocument/2006/relationships/image" Target="../media/image61.png"/><Relationship Id="rId8" Type="http://schemas.microsoft.com/office/2007/relationships/hdphoto" Target="../media/hdphoto16.wdp"/><Relationship Id="rId51" Type="http://schemas.openxmlformats.org/officeDocument/2006/relationships/image" Target="../media/image48.png"/><Relationship Id="rId72" Type="http://schemas.microsoft.com/office/2007/relationships/hdphoto" Target="../media/hdphoto48.wdp"/><Relationship Id="rId80" Type="http://schemas.microsoft.com/office/2007/relationships/hdphoto" Target="../media/hdphoto52.wdp"/><Relationship Id="rId85" Type="http://schemas.openxmlformats.org/officeDocument/2006/relationships/image" Target="../media/image67.png"/><Relationship Id="rId3" Type="http://schemas.openxmlformats.org/officeDocument/2006/relationships/image" Target="../media/image24.png"/><Relationship Id="rId12" Type="http://schemas.microsoft.com/office/2007/relationships/hdphoto" Target="../media/hdphoto18.wdp"/><Relationship Id="rId17" Type="http://schemas.openxmlformats.org/officeDocument/2006/relationships/image" Target="../media/image31.png"/><Relationship Id="rId25" Type="http://schemas.openxmlformats.org/officeDocument/2006/relationships/image" Target="../media/image35.png"/><Relationship Id="rId33" Type="http://schemas.openxmlformats.org/officeDocument/2006/relationships/image" Target="../media/image39.png"/><Relationship Id="rId38" Type="http://schemas.microsoft.com/office/2007/relationships/hdphoto" Target="../media/hdphoto31.wdp"/><Relationship Id="rId46" Type="http://schemas.microsoft.com/office/2007/relationships/hdphoto" Target="../media/hdphoto35.wdp"/><Relationship Id="rId59" Type="http://schemas.openxmlformats.org/officeDocument/2006/relationships/image" Target="../media/image52.png"/><Relationship Id="rId67" Type="http://schemas.openxmlformats.org/officeDocument/2006/relationships/image" Target="../media/image56.png"/><Relationship Id="rId20" Type="http://schemas.microsoft.com/office/2007/relationships/hdphoto" Target="../media/hdphoto22.wdp"/><Relationship Id="rId41" Type="http://schemas.openxmlformats.org/officeDocument/2006/relationships/image" Target="../media/image43.png"/><Relationship Id="rId54" Type="http://schemas.microsoft.com/office/2007/relationships/hdphoto" Target="../media/hdphoto39.wdp"/><Relationship Id="rId62" Type="http://schemas.microsoft.com/office/2007/relationships/hdphoto" Target="../media/hdphoto43.wdp"/><Relationship Id="rId70" Type="http://schemas.microsoft.com/office/2007/relationships/hdphoto" Target="../media/hdphoto47.wdp"/><Relationship Id="rId75" Type="http://schemas.openxmlformats.org/officeDocument/2006/relationships/image" Target="../media/image60.png"/><Relationship Id="rId83" Type="http://schemas.openxmlformats.org/officeDocument/2006/relationships/image" Target="../media/image65.png"/><Relationship Id="rId88" Type="http://schemas.microsoft.com/office/2007/relationships/hdphoto" Target="../media/hdphoto53.wdp"/><Relationship Id="rId91" Type="http://schemas.openxmlformats.org/officeDocument/2006/relationships/image" Target="../media/image1.wmf"/><Relationship Id="rId1" Type="http://schemas.openxmlformats.org/officeDocument/2006/relationships/slideLayout" Target="../slideLayouts/slideLayout23.xml"/><Relationship Id="rId6" Type="http://schemas.microsoft.com/office/2007/relationships/hdphoto" Target="../media/hdphoto15.wdp"/><Relationship Id="rId15" Type="http://schemas.openxmlformats.org/officeDocument/2006/relationships/image" Target="../media/image30.png"/><Relationship Id="rId23" Type="http://schemas.openxmlformats.org/officeDocument/2006/relationships/image" Target="../media/image34.png"/><Relationship Id="rId28" Type="http://schemas.microsoft.com/office/2007/relationships/hdphoto" Target="../media/hdphoto26.wdp"/><Relationship Id="rId36" Type="http://schemas.microsoft.com/office/2007/relationships/hdphoto" Target="../media/hdphoto30.wdp"/><Relationship Id="rId49" Type="http://schemas.openxmlformats.org/officeDocument/2006/relationships/image" Target="../media/image47.png"/><Relationship Id="rId57" Type="http://schemas.openxmlformats.org/officeDocument/2006/relationships/image" Target="../media/image51.png"/><Relationship Id="rId10" Type="http://schemas.microsoft.com/office/2007/relationships/hdphoto" Target="../media/hdphoto17.wdp"/><Relationship Id="rId31" Type="http://schemas.openxmlformats.org/officeDocument/2006/relationships/image" Target="../media/image38.png"/><Relationship Id="rId44" Type="http://schemas.microsoft.com/office/2007/relationships/hdphoto" Target="../media/hdphoto34.wdp"/><Relationship Id="rId52" Type="http://schemas.microsoft.com/office/2007/relationships/hdphoto" Target="../media/hdphoto38.wdp"/><Relationship Id="rId60" Type="http://schemas.microsoft.com/office/2007/relationships/hdphoto" Target="../media/hdphoto42.wdp"/><Relationship Id="rId65" Type="http://schemas.openxmlformats.org/officeDocument/2006/relationships/image" Target="../media/image55.png"/><Relationship Id="rId73" Type="http://schemas.openxmlformats.org/officeDocument/2006/relationships/image" Target="../media/image59.png"/><Relationship Id="rId78" Type="http://schemas.microsoft.com/office/2007/relationships/hdphoto" Target="../media/hdphoto51.wdp"/><Relationship Id="rId81" Type="http://schemas.openxmlformats.org/officeDocument/2006/relationships/image" Target="../media/image63.png"/><Relationship Id="rId86" Type="http://schemas.openxmlformats.org/officeDocument/2006/relationships/image" Target="../media/image68.png"/><Relationship Id="rId4" Type="http://schemas.microsoft.com/office/2007/relationships/hdphoto" Target="../media/hdphoto14.wdp"/><Relationship Id="rId9" Type="http://schemas.openxmlformats.org/officeDocument/2006/relationships/image" Target="../media/image27.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23.xml"/><Relationship Id="rId1" Type="http://schemas.openxmlformats.org/officeDocument/2006/relationships/slideLayout" Target="../slideLayouts/slideLayout19.xml"/><Relationship Id="rId4" Type="http://schemas.openxmlformats.org/officeDocument/2006/relationships/image" Target="../media/image2.jpeg"/></Relationships>
</file>

<file path=ppt/slides/_rels/slide24.xml.rels><?xml version="1.0" encoding="UTF-8" standalone="yes"?>
<Relationships xmlns="http://schemas.openxmlformats.org/package/2006/relationships"><Relationship Id="rId8" Type="http://schemas.openxmlformats.org/officeDocument/2006/relationships/image" Target="../media/image2.jpeg"/><Relationship Id="rId13" Type="http://schemas.openxmlformats.org/officeDocument/2006/relationships/image" Target="../media/image78.jpeg"/><Relationship Id="rId3" Type="http://schemas.openxmlformats.org/officeDocument/2006/relationships/image" Target="../media/image71.png"/><Relationship Id="rId7" Type="http://schemas.openxmlformats.org/officeDocument/2006/relationships/image" Target="../media/image1.wmf"/><Relationship Id="rId12" Type="http://schemas.openxmlformats.org/officeDocument/2006/relationships/image" Target="../media/image77.png"/><Relationship Id="rId2" Type="http://schemas.openxmlformats.org/officeDocument/2006/relationships/notesSlide" Target="../notesSlides/notesSlide24.xml"/><Relationship Id="rId1" Type="http://schemas.openxmlformats.org/officeDocument/2006/relationships/slideLayout" Target="../slideLayouts/slideLayout19.xml"/><Relationship Id="rId6" Type="http://schemas.openxmlformats.org/officeDocument/2006/relationships/image" Target="../media/image73.png"/><Relationship Id="rId11" Type="http://schemas.openxmlformats.org/officeDocument/2006/relationships/image" Target="../media/image76.png"/><Relationship Id="rId5" Type="http://schemas.microsoft.com/office/2007/relationships/hdphoto" Target="../media/hdphoto55.wdp"/><Relationship Id="rId10" Type="http://schemas.openxmlformats.org/officeDocument/2006/relationships/image" Target="../media/image75.png"/><Relationship Id="rId4" Type="http://schemas.openxmlformats.org/officeDocument/2006/relationships/image" Target="../media/image72.png"/><Relationship Id="rId9" Type="http://schemas.openxmlformats.org/officeDocument/2006/relationships/image" Target="../media/image74.png"/><Relationship Id="rId14" Type="http://schemas.openxmlformats.org/officeDocument/2006/relationships/image" Target="../media/image79.jpeg"/></Relationships>
</file>

<file path=ppt/slides/_rels/slide25.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25.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26.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26.xml"/><Relationship Id="rId1" Type="http://schemas.openxmlformats.org/officeDocument/2006/relationships/slideLayout" Target="../slideLayouts/slideLayout2.xml"/><Relationship Id="rId4" Type="http://schemas.openxmlformats.org/officeDocument/2006/relationships/image" Target="../media/image2.jpeg"/></Relationships>
</file>

<file path=ppt/slides/_rels/slide27.xml.rels><?xml version="1.0" encoding="UTF-8" standalone="yes"?>
<Relationships xmlns="http://schemas.openxmlformats.org/package/2006/relationships"><Relationship Id="rId3" Type="http://schemas.openxmlformats.org/officeDocument/2006/relationships/image" Target="../media/image1.wmf"/><Relationship Id="rId7" Type="http://schemas.openxmlformats.org/officeDocument/2006/relationships/image" Target="../media/image82.pn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81.png"/><Relationship Id="rId5" Type="http://schemas.openxmlformats.org/officeDocument/2006/relationships/image" Target="../media/image80.png"/><Relationship Id="rId4" Type="http://schemas.openxmlformats.org/officeDocument/2006/relationships/image" Target="../media/image2.jpeg"/></Relationships>
</file>

<file path=ppt/slides/_rels/slide28.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28.xml"/><Relationship Id="rId1" Type="http://schemas.openxmlformats.org/officeDocument/2006/relationships/slideLayout" Target="../slideLayouts/slideLayout19.xml"/><Relationship Id="rId4" Type="http://schemas.openxmlformats.org/officeDocument/2006/relationships/image" Target="../media/image2.jpeg"/></Relationships>
</file>

<file path=ppt/slides/_rels/slide29.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83.png"/><Relationship Id="rId7" Type="http://schemas.openxmlformats.org/officeDocument/2006/relationships/image" Target="../media/image86.png"/><Relationship Id="rId2" Type="http://schemas.openxmlformats.org/officeDocument/2006/relationships/notesSlide" Target="../notesSlides/notesSlide29.xml"/><Relationship Id="rId1" Type="http://schemas.openxmlformats.org/officeDocument/2006/relationships/slideLayout" Target="../slideLayouts/slideLayout19.xml"/><Relationship Id="rId6" Type="http://schemas.openxmlformats.org/officeDocument/2006/relationships/image" Target="../media/image85.png"/><Relationship Id="rId5" Type="http://schemas.openxmlformats.org/officeDocument/2006/relationships/image" Target="../media/image84.png"/><Relationship Id="rId10" Type="http://schemas.openxmlformats.org/officeDocument/2006/relationships/image" Target="../media/image2.jpeg"/><Relationship Id="rId4" Type="http://schemas.microsoft.com/office/2007/relationships/hdphoto" Target="../media/hdphoto56.wdp"/><Relationship Id="rId9" Type="http://schemas.openxmlformats.org/officeDocument/2006/relationships/image" Target="../media/image1.wmf"/></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9.xml"/></Relationships>
</file>

<file path=ppt/slides/_rels/slide30.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0.xml"/><Relationship Id="rId1" Type="http://schemas.openxmlformats.org/officeDocument/2006/relationships/slideLayout" Target="../slideLayouts/slideLayout19.xml"/><Relationship Id="rId5" Type="http://schemas.openxmlformats.org/officeDocument/2006/relationships/image" Target="../media/image65.png"/><Relationship Id="rId4" Type="http://schemas.openxmlformats.org/officeDocument/2006/relationships/image" Target="../media/image2.jpeg"/></Relationships>
</file>

<file path=ppt/slides/_rels/slide31.xml.rels><?xml version="1.0" encoding="UTF-8" standalone="yes"?>
<Relationships xmlns="http://schemas.openxmlformats.org/package/2006/relationships"><Relationship Id="rId8" Type="http://schemas.openxmlformats.org/officeDocument/2006/relationships/image" Target="../media/image93.png"/><Relationship Id="rId13" Type="http://schemas.openxmlformats.org/officeDocument/2006/relationships/image" Target="../media/image98.png"/><Relationship Id="rId18" Type="http://schemas.openxmlformats.org/officeDocument/2006/relationships/image" Target="../media/image103.png"/><Relationship Id="rId26" Type="http://schemas.openxmlformats.org/officeDocument/2006/relationships/image" Target="../media/image1.wmf"/><Relationship Id="rId3" Type="http://schemas.openxmlformats.org/officeDocument/2006/relationships/image" Target="../media/image88.png"/><Relationship Id="rId21" Type="http://schemas.openxmlformats.org/officeDocument/2006/relationships/image" Target="../media/image106.png"/><Relationship Id="rId7" Type="http://schemas.openxmlformats.org/officeDocument/2006/relationships/image" Target="../media/image92.png"/><Relationship Id="rId12" Type="http://schemas.openxmlformats.org/officeDocument/2006/relationships/image" Target="../media/image97.png"/><Relationship Id="rId17" Type="http://schemas.openxmlformats.org/officeDocument/2006/relationships/image" Target="../media/image102.png"/><Relationship Id="rId25" Type="http://schemas.openxmlformats.org/officeDocument/2006/relationships/image" Target="../media/image110.png"/><Relationship Id="rId2" Type="http://schemas.openxmlformats.org/officeDocument/2006/relationships/notesSlide" Target="../notesSlides/notesSlide31.xml"/><Relationship Id="rId16" Type="http://schemas.openxmlformats.org/officeDocument/2006/relationships/image" Target="../media/image101.png"/><Relationship Id="rId20" Type="http://schemas.openxmlformats.org/officeDocument/2006/relationships/image" Target="../media/image105.png"/><Relationship Id="rId1" Type="http://schemas.openxmlformats.org/officeDocument/2006/relationships/slideLayout" Target="../slideLayouts/slideLayout1.xml"/><Relationship Id="rId6" Type="http://schemas.openxmlformats.org/officeDocument/2006/relationships/image" Target="../media/image91.png"/><Relationship Id="rId11" Type="http://schemas.openxmlformats.org/officeDocument/2006/relationships/image" Target="../media/image96.png"/><Relationship Id="rId24" Type="http://schemas.openxmlformats.org/officeDocument/2006/relationships/image" Target="../media/image109.png"/><Relationship Id="rId5" Type="http://schemas.openxmlformats.org/officeDocument/2006/relationships/image" Target="../media/image90.png"/><Relationship Id="rId15" Type="http://schemas.openxmlformats.org/officeDocument/2006/relationships/image" Target="../media/image100.png"/><Relationship Id="rId23" Type="http://schemas.openxmlformats.org/officeDocument/2006/relationships/image" Target="../media/image108.png"/><Relationship Id="rId10" Type="http://schemas.openxmlformats.org/officeDocument/2006/relationships/image" Target="../media/image95.png"/><Relationship Id="rId19" Type="http://schemas.openxmlformats.org/officeDocument/2006/relationships/image" Target="../media/image104.png"/><Relationship Id="rId4" Type="http://schemas.openxmlformats.org/officeDocument/2006/relationships/image" Target="../media/image89.png"/><Relationship Id="rId9" Type="http://schemas.openxmlformats.org/officeDocument/2006/relationships/image" Target="../media/image94.png"/><Relationship Id="rId14" Type="http://schemas.openxmlformats.org/officeDocument/2006/relationships/image" Target="../media/image99.png"/><Relationship Id="rId22" Type="http://schemas.openxmlformats.org/officeDocument/2006/relationships/image" Target="../media/image107.png"/><Relationship Id="rId27" Type="http://schemas.openxmlformats.org/officeDocument/2006/relationships/image" Target="../media/image2.jpeg"/></Relationships>
</file>

<file path=ppt/slides/_rels/slide32.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2.xml"/><Relationship Id="rId1" Type="http://schemas.openxmlformats.org/officeDocument/2006/relationships/slideLayout" Target="../slideLayouts/slideLayout19.xml"/><Relationship Id="rId4" Type="http://schemas.openxmlformats.org/officeDocument/2006/relationships/image" Target="../media/image2.jpeg"/></Relationships>
</file>

<file path=ppt/slides/_rels/slide33.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3.xml"/><Relationship Id="rId1" Type="http://schemas.openxmlformats.org/officeDocument/2006/relationships/slideLayout" Target="../slideLayouts/slideLayout19.xml"/><Relationship Id="rId4" Type="http://schemas.openxmlformats.org/officeDocument/2006/relationships/image" Target="../media/image2.jpeg"/></Relationships>
</file>

<file path=ppt/slides/_rels/slide34.xml.rels><?xml version="1.0" encoding="UTF-8" standalone="yes"?>
<Relationships xmlns="http://schemas.openxmlformats.org/package/2006/relationships"><Relationship Id="rId3" Type="http://schemas.openxmlformats.org/officeDocument/2006/relationships/image" Target="../media/image1.wmf"/><Relationship Id="rId2" Type="http://schemas.openxmlformats.org/officeDocument/2006/relationships/notesSlide" Target="../notesSlides/notesSlide34.xml"/><Relationship Id="rId1" Type="http://schemas.openxmlformats.org/officeDocument/2006/relationships/slideLayout" Target="../slideLayouts/slideLayout19.xml"/><Relationship Id="rId4" Type="http://schemas.openxmlformats.org/officeDocument/2006/relationships/image" Target="../media/image2.jpe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8" Type="http://schemas.microsoft.com/office/2007/relationships/hdphoto" Target="../media/hdphoto4.wdp"/><Relationship Id="rId3" Type="http://schemas.openxmlformats.org/officeDocument/2006/relationships/image" Target="../media/image8.png"/><Relationship Id="rId7" Type="http://schemas.openxmlformats.org/officeDocument/2006/relationships/image" Target="../media/image10.png"/><Relationship Id="rId2" Type="http://schemas.openxmlformats.org/officeDocument/2006/relationships/notesSlide" Target="../notesSlides/notesSlide5.xml"/><Relationship Id="rId1" Type="http://schemas.openxmlformats.org/officeDocument/2006/relationships/slideLayout" Target="../slideLayouts/slideLayout19.xml"/><Relationship Id="rId6" Type="http://schemas.microsoft.com/office/2007/relationships/hdphoto" Target="../media/hdphoto3.wdp"/><Relationship Id="rId5" Type="http://schemas.openxmlformats.org/officeDocument/2006/relationships/image" Target="../media/image9.png"/><Relationship Id="rId10" Type="http://schemas.microsoft.com/office/2007/relationships/hdphoto" Target="../media/hdphoto5.wdp"/><Relationship Id="rId4" Type="http://schemas.microsoft.com/office/2007/relationships/hdphoto" Target="../media/hdphoto2.wdp"/><Relationship Id="rId9" Type="http://schemas.openxmlformats.org/officeDocument/2006/relationships/image" Target="../media/image11.pn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9.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9.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p:txBody>
          <a:bodyPr/>
          <a:lstStyle/>
          <a:p>
            <a:r>
              <a:rPr lang="en-US" dirty="0" smtClean="0">
                <a:solidFill>
                  <a:prstClr val="white"/>
                </a:solidFill>
              </a:rPr>
              <a:t>Emerging Technologies</a:t>
            </a:r>
            <a:endParaRPr lang="en-US" dirty="0"/>
          </a:p>
        </p:txBody>
      </p:sp>
      <p:sp>
        <p:nvSpPr>
          <p:cNvPr id="18" name="Text Placeholder 17"/>
          <p:cNvSpPr>
            <a:spLocks noGrp="1"/>
          </p:cNvSpPr>
          <p:nvPr>
            <p:ph type="body" sz="quarter" idx="13"/>
          </p:nvPr>
        </p:nvSpPr>
        <p:spPr>
          <a:xfrm>
            <a:off x="450849" y="2914276"/>
            <a:ext cx="5530851" cy="1048124"/>
          </a:xfrm>
        </p:spPr>
        <p:txBody>
          <a:bodyPr/>
          <a:lstStyle/>
          <a:p>
            <a:r>
              <a:rPr lang="en-US" dirty="0" smtClean="0"/>
              <a:t>Dinesh Parekh</a:t>
            </a:r>
            <a:endParaRPr lang="en-US" dirty="0" smtClean="0"/>
          </a:p>
          <a:p>
            <a:r>
              <a:rPr lang="en-US" dirty="0" smtClean="0"/>
              <a:t>Senior Director – Technology Sales Consulting</a:t>
            </a:r>
          </a:p>
          <a:p>
            <a:endParaRPr lang="en-US" dirty="0"/>
          </a:p>
        </p:txBody>
      </p:sp>
    </p:spTree>
    <p:extLst>
      <p:ext uri="{BB962C8B-B14F-4D97-AF65-F5344CB8AC3E}">
        <p14:creationId xmlns:p14="http://schemas.microsoft.com/office/powerpoint/2010/main" xmlns="" val="270981927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804347" y="245539"/>
            <a:ext cx="8229586" cy="463122"/>
          </a:xfrm>
        </p:spPr>
        <p:txBody>
          <a:bodyPr/>
          <a:lstStyle/>
          <a:p>
            <a:r>
              <a:rPr lang="en-US" dirty="0" smtClean="0"/>
              <a:t>Oracle’s Complete Customer Experience</a:t>
            </a:r>
            <a:endParaRPr lang="en-US" dirty="0"/>
          </a:p>
        </p:txBody>
      </p:sp>
      <p:sp>
        <p:nvSpPr>
          <p:cNvPr id="91" name="Freeform 103"/>
          <p:cNvSpPr>
            <a:spLocks/>
          </p:cNvSpPr>
          <p:nvPr/>
        </p:nvSpPr>
        <p:spPr bwMode="gray">
          <a:xfrm>
            <a:off x="1618268" y="1118436"/>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2" name="Freeform 103"/>
          <p:cNvSpPr>
            <a:spLocks/>
          </p:cNvSpPr>
          <p:nvPr/>
        </p:nvSpPr>
        <p:spPr bwMode="gray">
          <a:xfrm>
            <a:off x="1618268" y="1680218"/>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3" name="Freeform 103"/>
          <p:cNvSpPr>
            <a:spLocks/>
          </p:cNvSpPr>
          <p:nvPr/>
        </p:nvSpPr>
        <p:spPr bwMode="gray">
          <a:xfrm>
            <a:off x="1618268" y="2249620"/>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4" name="Freeform 103"/>
          <p:cNvSpPr>
            <a:spLocks/>
          </p:cNvSpPr>
          <p:nvPr/>
        </p:nvSpPr>
        <p:spPr bwMode="gray">
          <a:xfrm>
            <a:off x="1618268" y="2819022"/>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5" name="Freeform 103"/>
          <p:cNvSpPr>
            <a:spLocks/>
          </p:cNvSpPr>
          <p:nvPr/>
        </p:nvSpPr>
        <p:spPr bwMode="gray">
          <a:xfrm>
            <a:off x="1618268" y="3388424"/>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6" name="Freeform 103"/>
          <p:cNvSpPr>
            <a:spLocks/>
          </p:cNvSpPr>
          <p:nvPr/>
        </p:nvSpPr>
        <p:spPr bwMode="gray">
          <a:xfrm>
            <a:off x="1618268" y="3957824"/>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grpSp>
        <p:nvGrpSpPr>
          <p:cNvPr id="38" name="Group 37"/>
          <p:cNvGrpSpPr/>
          <p:nvPr/>
        </p:nvGrpSpPr>
        <p:grpSpPr>
          <a:xfrm>
            <a:off x="3093719" y="1117932"/>
            <a:ext cx="4503420" cy="3408129"/>
            <a:chOff x="2903219" y="1148413"/>
            <a:chExt cx="4503420" cy="3376626"/>
          </a:xfrm>
        </p:grpSpPr>
        <p:cxnSp>
          <p:nvCxnSpPr>
            <p:cNvPr id="36" name="Straight Connector 35"/>
            <p:cNvCxnSpPr/>
            <p:nvPr/>
          </p:nvCxnSpPr>
          <p:spPr>
            <a:xfrm>
              <a:off x="290321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41197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591311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40663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grpSp>
      <p:sp>
        <p:nvSpPr>
          <p:cNvPr id="173" name="Rectangle 2"/>
          <p:cNvSpPr>
            <a:spLocks noChangeArrowheads="1"/>
          </p:cNvSpPr>
          <p:nvPr/>
        </p:nvSpPr>
        <p:spPr bwMode="gray">
          <a:xfrm>
            <a:off x="1619717" y="2815015"/>
            <a:ext cx="147400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ATG Web Commerce</a:t>
            </a:r>
          </a:p>
        </p:txBody>
      </p:sp>
      <p:sp>
        <p:nvSpPr>
          <p:cNvPr id="176" name="Rectangle 2"/>
          <p:cNvSpPr>
            <a:spLocks noChangeArrowheads="1"/>
          </p:cNvSpPr>
          <p:nvPr/>
        </p:nvSpPr>
        <p:spPr bwMode="gray">
          <a:xfrm>
            <a:off x="6103619" y="2815015"/>
            <a:ext cx="149352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Knowledge Management </a:t>
            </a:r>
          </a:p>
        </p:txBody>
      </p:sp>
      <p:sp>
        <p:nvSpPr>
          <p:cNvPr id="178" name="Rectangle 2"/>
          <p:cNvSpPr>
            <a:spLocks noChangeArrowheads="1"/>
          </p:cNvSpPr>
          <p:nvPr/>
        </p:nvSpPr>
        <p:spPr bwMode="gray">
          <a:xfrm>
            <a:off x="7602854" y="2815015"/>
            <a:ext cx="140208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Cloud </a:t>
            </a:r>
            <a:br>
              <a:rPr lang="en-US" sz="1050" dirty="0">
                <a:solidFill>
                  <a:schemeClr val="bg1"/>
                </a:solidFill>
              </a:rPr>
            </a:br>
            <a:r>
              <a:rPr lang="en-US" sz="1050" dirty="0">
                <a:solidFill>
                  <a:schemeClr val="bg1"/>
                </a:solidFill>
              </a:rPr>
              <a:t>Social Engagement </a:t>
            </a:r>
            <a:br>
              <a:rPr lang="en-US" sz="1050" dirty="0">
                <a:solidFill>
                  <a:schemeClr val="bg1"/>
                </a:solidFill>
              </a:rPr>
            </a:br>
            <a:r>
              <a:rPr lang="en-US" sz="1050" dirty="0">
                <a:solidFill>
                  <a:schemeClr val="bg1"/>
                </a:solidFill>
              </a:rPr>
              <a:t>and Monitoring</a:t>
            </a:r>
          </a:p>
        </p:txBody>
      </p:sp>
      <p:sp>
        <p:nvSpPr>
          <p:cNvPr id="179" name="Rectangle 2"/>
          <p:cNvSpPr>
            <a:spLocks noChangeArrowheads="1"/>
          </p:cNvSpPr>
          <p:nvPr/>
        </p:nvSpPr>
        <p:spPr bwMode="gray">
          <a:xfrm>
            <a:off x="4602479" y="2815015"/>
            <a:ext cx="150114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Retail Point</a:t>
            </a:r>
            <a:br>
              <a:rPr lang="en-US" sz="1050" dirty="0">
                <a:solidFill>
                  <a:schemeClr val="bg1"/>
                </a:solidFill>
              </a:rPr>
            </a:br>
            <a:r>
              <a:rPr lang="en-US" sz="1050" dirty="0">
                <a:solidFill>
                  <a:schemeClr val="bg1"/>
                </a:solidFill>
              </a:rPr>
              <a:t> of Service</a:t>
            </a:r>
          </a:p>
        </p:txBody>
      </p:sp>
      <p:sp>
        <p:nvSpPr>
          <p:cNvPr id="4" name="Rectangle 3"/>
          <p:cNvSpPr/>
          <p:nvPr/>
        </p:nvSpPr>
        <p:spPr>
          <a:xfrm>
            <a:off x="1618269" y="1117933"/>
            <a:ext cx="7396226" cy="1699926"/>
          </a:xfrm>
          <a:prstGeom prst="rect">
            <a:avLst/>
          </a:prstGeom>
          <a:gradFill flip="none" rotWithShape="1">
            <a:gsLst>
              <a:gs pos="66000">
                <a:schemeClr val="bg1"/>
              </a:gs>
              <a:gs pos="100000">
                <a:schemeClr val="bg1">
                  <a:alpha val="52000"/>
                </a:schemeClr>
              </a:gs>
            </a:gsLst>
            <a:path path="shape">
              <a:fillToRect l="50000" t="50000" r="50000" b="50000"/>
            </a:path>
            <a:tileRect/>
          </a:gradFill>
          <a:ln>
            <a:noFill/>
          </a:ln>
          <a:effectLst>
            <a:innerShdw blurRad="190500">
              <a:prstClr val="black">
                <a:alpha val="1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2"/>
          <p:cNvSpPr>
            <a:spLocks noChangeArrowheads="1"/>
          </p:cNvSpPr>
          <p:nvPr/>
        </p:nvSpPr>
        <p:spPr bwMode="gray">
          <a:xfrm>
            <a:off x="3094895" y="2815014"/>
            <a:ext cx="1507582"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
            </a:r>
            <a:r>
              <a:rPr lang="en-US" sz="1050" dirty="0" err="1">
                <a:solidFill>
                  <a:schemeClr val="bg1"/>
                </a:solidFill>
              </a:rPr>
              <a:t>RightNow</a:t>
            </a:r>
            <a:r>
              <a:rPr lang="en-US" sz="1050" dirty="0">
                <a:solidFill>
                  <a:schemeClr val="bg1"/>
                </a:solidFill>
              </a:rPr>
              <a:t> CX Cloud Service</a:t>
            </a:r>
          </a:p>
        </p:txBody>
      </p:sp>
      <p:sp>
        <p:nvSpPr>
          <p:cNvPr id="106" name="TextBox 105"/>
          <p:cNvSpPr txBox="1"/>
          <p:nvPr/>
        </p:nvSpPr>
        <p:spPr>
          <a:xfrm>
            <a:off x="1618268" y="702147"/>
            <a:ext cx="2291942" cy="307777"/>
          </a:xfrm>
          <a:prstGeom prst="rect">
            <a:avLst/>
          </a:prstGeom>
          <a:noFill/>
        </p:spPr>
        <p:txBody>
          <a:bodyPr wrap="square" rtlCol="0">
            <a:spAutoFit/>
          </a:bodyPr>
          <a:lstStyle/>
          <a:p>
            <a:pPr algn="ctr"/>
            <a:r>
              <a:rPr lang="en-US" sz="1400" b="1" dirty="0">
                <a:ln w="6350">
                  <a:noFill/>
                </a:ln>
                <a:gradFill>
                  <a:gsLst>
                    <a:gs pos="0">
                      <a:schemeClr val="accent1">
                        <a:lumMod val="75000"/>
                      </a:schemeClr>
                    </a:gs>
                    <a:gs pos="100000">
                      <a:schemeClr val="accent1">
                        <a:lumMod val="95000"/>
                      </a:schemeClr>
                    </a:gs>
                  </a:gsLst>
                  <a:lin ang="16200000" scaled="0"/>
                </a:gradFill>
              </a:rPr>
              <a:t>Cross Channel </a:t>
            </a:r>
          </a:p>
        </p:txBody>
      </p:sp>
      <p:sp>
        <p:nvSpPr>
          <p:cNvPr id="107" name="TextBox 106"/>
          <p:cNvSpPr txBox="1"/>
          <p:nvPr/>
        </p:nvSpPr>
        <p:spPr>
          <a:xfrm>
            <a:off x="3818164" y="702147"/>
            <a:ext cx="2875808" cy="307777"/>
          </a:xfrm>
          <a:prstGeom prst="rect">
            <a:avLst/>
          </a:prstGeom>
          <a:noFill/>
        </p:spPr>
        <p:txBody>
          <a:bodyPr wrap="square" rtlCol="0">
            <a:spAutoFit/>
          </a:bodyPr>
          <a:lstStyle/>
          <a:p>
            <a:pPr algn="ctr"/>
            <a:r>
              <a:rPr lang="en-US" sz="1400" b="1" dirty="0">
                <a:ln w="6350">
                  <a:noFill/>
                </a:ln>
                <a:gradFill>
                  <a:gsLst>
                    <a:gs pos="0">
                      <a:schemeClr val="accent1">
                        <a:lumMod val="75000"/>
                      </a:schemeClr>
                    </a:gs>
                    <a:gs pos="100000">
                      <a:schemeClr val="accent1">
                        <a:lumMod val="95000"/>
                      </a:schemeClr>
                    </a:gs>
                  </a:gsLst>
                  <a:lin ang="16200000" scaled="0"/>
                </a:gradFill>
              </a:rPr>
              <a:t>Seamless Experience</a:t>
            </a:r>
          </a:p>
        </p:txBody>
      </p:sp>
      <p:sp>
        <p:nvSpPr>
          <p:cNvPr id="108" name="TextBox 107"/>
          <p:cNvSpPr txBox="1"/>
          <p:nvPr/>
        </p:nvSpPr>
        <p:spPr>
          <a:xfrm>
            <a:off x="6601925" y="702147"/>
            <a:ext cx="2397294" cy="307777"/>
          </a:xfrm>
          <a:prstGeom prst="rect">
            <a:avLst/>
          </a:prstGeom>
          <a:noFill/>
        </p:spPr>
        <p:txBody>
          <a:bodyPr wrap="square" rtlCol="0">
            <a:spAutoFit/>
          </a:bodyPr>
          <a:lstStyle/>
          <a:p>
            <a:pPr algn="ctr"/>
            <a:r>
              <a:rPr lang="en-US" sz="1400" b="1" dirty="0">
                <a:ln w="6350">
                  <a:noFill/>
                </a:ln>
                <a:gradFill>
                  <a:gsLst>
                    <a:gs pos="0">
                      <a:schemeClr val="accent1">
                        <a:lumMod val="75000"/>
                      </a:schemeClr>
                    </a:gs>
                    <a:gs pos="100000">
                      <a:schemeClr val="accent1">
                        <a:lumMod val="95000"/>
                      </a:schemeClr>
                    </a:gs>
                  </a:gsLst>
                  <a:lin ang="16200000" scaled="0"/>
                </a:gradFill>
              </a:rPr>
              <a:t>Best In Class Solutions</a:t>
            </a:r>
          </a:p>
        </p:txBody>
      </p:sp>
      <p:grpSp>
        <p:nvGrpSpPr>
          <p:cNvPr id="6" name="Group 5"/>
          <p:cNvGrpSpPr/>
          <p:nvPr/>
        </p:nvGrpSpPr>
        <p:grpSpPr>
          <a:xfrm>
            <a:off x="1618269" y="688902"/>
            <a:ext cx="7380951" cy="352831"/>
            <a:chOff x="1427769" y="704142"/>
            <a:chExt cx="7075337" cy="352831"/>
          </a:xfrm>
        </p:grpSpPr>
        <p:sp>
          <p:nvSpPr>
            <p:cNvPr id="54" name="Freeform 103"/>
            <p:cNvSpPr>
              <a:spLocks/>
            </p:cNvSpPr>
            <p:nvPr/>
          </p:nvSpPr>
          <p:spPr bwMode="gray">
            <a:xfrm>
              <a:off x="1427769" y="704142"/>
              <a:ext cx="7075337" cy="352831"/>
            </a:xfrm>
            <a:custGeom>
              <a:avLst/>
              <a:gdLst/>
              <a:ahLst/>
              <a:cxnLst/>
              <a:rect l="l" t="t" r="r" b="b"/>
              <a:pathLst>
                <a:path w="7075337" h="388114">
                  <a:moveTo>
                    <a:pt x="5717658" y="0"/>
                  </a:moveTo>
                  <a:lnTo>
                    <a:pt x="7075337" y="0"/>
                  </a:lnTo>
                  <a:lnTo>
                    <a:pt x="7075337" y="388114"/>
                  </a:lnTo>
                  <a:lnTo>
                    <a:pt x="5717658" y="388114"/>
                  </a:lnTo>
                  <a:lnTo>
                    <a:pt x="5906910" y="194057"/>
                  </a:lnTo>
                  <a:close/>
                  <a:moveTo>
                    <a:pt x="4291143" y="0"/>
                  </a:moveTo>
                  <a:lnTo>
                    <a:pt x="5637220" y="0"/>
                  </a:lnTo>
                  <a:lnTo>
                    <a:pt x="5824175" y="194057"/>
                  </a:lnTo>
                  <a:lnTo>
                    <a:pt x="5637220" y="388114"/>
                  </a:lnTo>
                  <a:lnTo>
                    <a:pt x="4291143" y="388114"/>
                  </a:lnTo>
                  <a:lnTo>
                    <a:pt x="4478098" y="194057"/>
                  </a:lnTo>
                  <a:close/>
                  <a:moveTo>
                    <a:pt x="2859218" y="0"/>
                  </a:moveTo>
                  <a:lnTo>
                    <a:pt x="4212776" y="0"/>
                  </a:lnTo>
                  <a:lnTo>
                    <a:pt x="4400770" y="194057"/>
                  </a:lnTo>
                  <a:lnTo>
                    <a:pt x="4212776" y="388114"/>
                  </a:lnTo>
                  <a:lnTo>
                    <a:pt x="2859218" y="388114"/>
                  </a:lnTo>
                  <a:lnTo>
                    <a:pt x="3047212" y="194057"/>
                  </a:lnTo>
                  <a:close/>
                  <a:moveTo>
                    <a:pt x="1412845" y="0"/>
                  </a:moveTo>
                  <a:lnTo>
                    <a:pt x="2774017" y="0"/>
                  </a:lnTo>
                  <a:lnTo>
                    <a:pt x="2963068" y="194057"/>
                  </a:lnTo>
                  <a:lnTo>
                    <a:pt x="2774017" y="388114"/>
                  </a:lnTo>
                  <a:lnTo>
                    <a:pt x="1412845" y="388114"/>
                  </a:lnTo>
                  <a:lnTo>
                    <a:pt x="1601897" y="194057"/>
                  </a:lnTo>
                  <a:close/>
                  <a:moveTo>
                    <a:pt x="0" y="0"/>
                  </a:moveTo>
                  <a:lnTo>
                    <a:pt x="1342728" y="0"/>
                  </a:lnTo>
                  <a:lnTo>
                    <a:pt x="1529417" y="194057"/>
                  </a:lnTo>
                  <a:lnTo>
                    <a:pt x="1342728" y="388114"/>
                  </a:lnTo>
                  <a:lnTo>
                    <a:pt x="0" y="388114"/>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64" name="Text Box 108"/>
            <p:cNvSpPr txBox="1">
              <a:spLocks noChangeArrowheads="1"/>
            </p:cNvSpPr>
            <p:nvPr/>
          </p:nvSpPr>
          <p:spPr bwMode="gray">
            <a:xfrm>
              <a:off x="1503415" y="776829"/>
              <a:ext cx="129488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NEED / RESEARCH</a:t>
              </a:r>
              <a:endParaRPr lang="en-US" sz="1000" b="1" dirty="0">
                <a:solidFill>
                  <a:srgbClr val="FFFFFF"/>
                </a:solidFill>
                <a:latin typeface="Arial"/>
              </a:endParaRPr>
            </a:p>
          </p:txBody>
        </p:sp>
        <p:sp>
          <p:nvSpPr>
            <p:cNvPr id="65" name="Text Box 109"/>
            <p:cNvSpPr txBox="1">
              <a:spLocks noChangeArrowheads="1"/>
            </p:cNvSpPr>
            <p:nvPr/>
          </p:nvSpPr>
          <p:spPr bwMode="gray">
            <a:xfrm>
              <a:off x="3183747" y="776829"/>
              <a:ext cx="820738"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SELECT</a:t>
              </a:r>
              <a:endParaRPr lang="en-US" sz="1000" b="1" dirty="0">
                <a:solidFill>
                  <a:srgbClr val="FFFFFF"/>
                </a:solidFill>
                <a:latin typeface="Arial"/>
              </a:endParaRPr>
            </a:p>
          </p:txBody>
        </p:sp>
        <p:sp>
          <p:nvSpPr>
            <p:cNvPr id="66" name="Text Box 110"/>
            <p:cNvSpPr txBox="1">
              <a:spLocks noChangeArrowheads="1"/>
            </p:cNvSpPr>
            <p:nvPr/>
          </p:nvSpPr>
          <p:spPr bwMode="gray">
            <a:xfrm>
              <a:off x="4489533" y="776829"/>
              <a:ext cx="106997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PURCHASE</a:t>
              </a:r>
              <a:endParaRPr lang="en-US" sz="1000" b="1" dirty="0">
                <a:solidFill>
                  <a:srgbClr val="FFFFFF"/>
                </a:solidFill>
                <a:latin typeface="Arial"/>
              </a:endParaRPr>
            </a:p>
          </p:txBody>
        </p:sp>
        <p:sp>
          <p:nvSpPr>
            <p:cNvPr id="67" name="Text Box 111"/>
            <p:cNvSpPr txBox="1">
              <a:spLocks noChangeArrowheads="1"/>
            </p:cNvSpPr>
            <p:nvPr/>
          </p:nvSpPr>
          <p:spPr bwMode="gray">
            <a:xfrm>
              <a:off x="7254725" y="776829"/>
              <a:ext cx="1139083"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MAINTAIN /</a:t>
              </a:r>
            </a:p>
            <a:p>
              <a:pPr algn="ctr" defTabSz="342721" fontAlgn="auto">
                <a:spcBef>
                  <a:spcPts val="0"/>
                </a:spcBef>
                <a:spcAft>
                  <a:spcPts val="0"/>
                </a:spcAft>
              </a:pPr>
              <a:r>
                <a:rPr lang="en-US" sz="1000" b="1" dirty="0" smtClean="0">
                  <a:solidFill>
                    <a:srgbClr val="FFFFFF"/>
                  </a:solidFill>
                  <a:latin typeface="Arial"/>
                </a:rPr>
                <a:t>RECOMMEND</a:t>
              </a:r>
              <a:endParaRPr lang="en-US" sz="1000" b="1" dirty="0">
                <a:solidFill>
                  <a:srgbClr val="FFFFFF"/>
                </a:solidFill>
                <a:latin typeface="Arial"/>
              </a:endParaRPr>
            </a:p>
          </p:txBody>
        </p:sp>
        <p:sp>
          <p:nvSpPr>
            <p:cNvPr id="90" name="Text Box 112"/>
            <p:cNvSpPr txBox="1">
              <a:spLocks noChangeArrowheads="1"/>
            </p:cNvSpPr>
            <p:nvPr/>
          </p:nvSpPr>
          <p:spPr bwMode="gray">
            <a:xfrm>
              <a:off x="5991307" y="776829"/>
              <a:ext cx="107281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RECEIVE / USE</a:t>
              </a:r>
              <a:endParaRPr lang="en-US" sz="1000" b="1" dirty="0">
                <a:solidFill>
                  <a:srgbClr val="FFFFFF"/>
                </a:solidFill>
                <a:latin typeface="Arial"/>
              </a:endParaRPr>
            </a:p>
          </p:txBody>
        </p:sp>
      </p:grpSp>
      <p:grpSp>
        <p:nvGrpSpPr>
          <p:cNvPr id="84" name="Group 83"/>
          <p:cNvGrpSpPr/>
          <p:nvPr/>
        </p:nvGrpSpPr>
        <p:grpSpPr>
          <a:xfrm>
            <a:off x="116300" y="1193609"/>
            <a:ext cx="1376324" cy="351078"/>
            <a:chOff x="116300" y="1193609"/>
            <a:chExt cx="1376324" cy="351078"/>
          </a:xfrm>
        </p:grpSpPr>
        <p:sp>
          <p:nvSpPr>
            <p:cNvPr id="56" name="TextBox 55"/>
            <p:cNvSpPr txBox="1"/>
            <p:nvPr/>
          </p:nvSpPr>
          <p:spPr>
            <a:xfrm>
              <a:off x="116300" y="1193609"/>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Web</a:t>
              </a:r>
            </a:p>
          </p:txBody>
        </p:sp>
        <p:grpSp>
          <p:nvGrpSpPr>
            <p:cNvPr id="109" name="Group 108"/>
            <p:cNvGrpSpPr/>
            <p:nvPr/>
          </p:nvGrpSpPr>
          <p:grpSpPr>
            <a:xfrm>
              <a:off x="1010834" y="1229943"/>
              <a:ext cx="481790" cy="314744"/>
              <a:chOff x="3433574" y="2140328"/>
              <a:chExt cx="2159547" cy="1410790"/>
            </a:xfrm>
          </p:grpSpPr>
          <p:grpSp>
            <p:nvGrpSpPr>
              <p:cNvPr id="110" name="Group 109"/>
              <p:cNvGrpSpPr/>
              <p:nvPr/>
            </p:nvGrpSpPr>
            <p:grpSpPr>
              <a:xfrm>
                <a:off x="3433574" y="2292809"/>
                <a:ext cx="2159547" cy="1258309"/>
                <a:chOff x="3433574" y="2262073"/>
                <a:chExt cx="2159547" cy="1258309"/>
              </a:xfrm>
            </p:grpSpPr>
            <p:sp>
              <p:nvSpPr>
                <p:cNvPr id="155"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6"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4"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grpSp>
        <p:nvGrpSpPr>
          <p:cNvPr id="86" name="Group 85"/>
          <p:cNvGrpSpPr/>
          <p:nvPr/>
        </p:nvGrpSpPr>
        <p:grpSpPr>
          <a:xfrm>
            <a:off x="116300" y="1761242"/>
            <a:ext cx="1383372" cy="360988"/>
            <a:chOff x="116300" y="1761242"/>
            <a:chExt cx="1383372" cy="360988"/>
          </a:xfrm>
        </p:grpSpPr>
        <p:sp>
          <p:nvSpPr>
            <p:cNvPr id="57" name="TextBox 56"/>
            <p:cNvSpPr txBox="1"/>
            <p:nvPr/>
          </p:nvSpPr>
          <p:spPr>
            <a:xfrm>
              <a:off x="116300" y="1761242"/>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Mobile</a:t>
              </a:r>
            </a:p>
          </p:txBody>
        </p:sp>
        <p:grpSp>
          <p:nvGrpSpPr>
            <p:cNvPr id="166" name="Group 165"/>
            <p:cNvGrpSpPr/>
            <p:nvPr/>
          </p:nvGrpSpPr>
          <p:grpSpPr>
            <a:xfrm>
              <a:off x="1003786" y="1787609"/>
              <a:ext cx="495886" cy="334621"/>
              <a:chOff x="2622514" y="2039333"/>
              <a:chExt cx="878492" cy="592802"/>
            </a:xfrm>
          </p:grpSpPr>
          <p:grpSp>
            <p:nvGrpSpPr>
              <p:cNvPr id="167" name="Group 166"/>
              <p:cNvGrpSpPr/>
              <p:nvPr/>
            </p:nvGrpSpPr>
            <p:grpSpPr>
              <a:xfrm>
                <a:off x="2622514" y="2039333"/>
                <a:ext cx="795540" cy="592802"/>
                <a:chOff x="5063110" y="1298639"/>
                <a:chExt cx="650801" cy="484950"/>
              </a:xfrm>
            </p:grpSpPr>
            <p:grpSp>
              <p:nvGrpSpPr>
                <p:cNvPr id="184" name="Group 183"/>
                <p:cNvGrpSpPr/>
                <p:nvPr/>
              </p:nvGrpSpPr>
              <p:grpSpPr>
                <a:xfrm>
                  <a:off x="5063110" y="1298639"/>
                  <a:ext cx="570687" cy="385130"/>
                  <a:chOff x="5063110" y="1298639"/>
                  <a:chExt cx="570687" cy="385130"/>
                </a:xfrm>
              </p:grpSpPr>
              <p:sp>
                <p:nvSpPr>
                  <p:cNvPr id="188"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85" name="Group 184"/>
                <p:cNvGrpSpPr/>
                <p:nvPr/>
              </p:nvGrpSpPr>
              <p:grpSpPr>
                <a:xfrm>
                  <a:off x="5505143" y="1449673"/>
                  <a:ext cx="208768" cy="333916"/>
                  <a:chOff x="5505143" y="1449673"/>
                  <a:chExt cx="208768" cy="333916"/>
                </a:xfrm>
              </p:grpSpPr>
              <p:sp>
                <p:nvSpPr>
                  <p:cNvPr id="186"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82" name="Freeform 14"/>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83" name="Straight Connector 182"/>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87" name="Group 86"/>
          <p:cNvGrpSpPr/>
          <p:nvPr/>
        </p:nvGrpSpPr>
        <p:grpSpPr>
          <a:xfrm>
            <a:off x="116300" y="2328875"/>
            <a:ext cx="1374036" cy="352492"/>
            <a:chOff x="116300" y="2328875"/>
            <a:chExt cx="1374036" cy="352492"/>
          </a:xfrm>
        </p:grpSpPr>
        <p:sp>
          <p:nvSpPr>
            <p:cNvPr id="58" name="TextBox 57"/>
            <p:cNvSpPr txBox="1"/>
            <p:nvPr/>
          </p:nvSpPr>
          <p:spPr>
            <a:xfrm>
              <a:off x="116300" y="2328875"/>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Social</a:t>
              </a:r>
            </a:p>
          </p:txBody>
        </p:sp>
        <p:sp>
          <p:nvSpPr>
            <p:cNvPr id="190" name="Freeform 11"/>
            <p:cNvSpPr>
              <a:spLocks/>
            </p:cNvSpPr>
            <p:nvPr/>
          </p:nvSpPr>
          <p:spPr bwMode="auto">
            <a:xfrm>
              <a:off x="1013122" y="2348440"/>
              <a:ext cx="477214" cy="332927"/>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88" name="Group 87"/>
          <p:cNvGrpSpPr/>
          <p:nvPr/>
        </p:nvGrpSpPr>
        <p:grpSpPr>
          <a:xfrm>
            <a:off x="116300" y="2896508"/>
            <a:ext cx="1356249" cy="359198"/>
            <a:chOff x="116300" y="2896508"/>
            <a:chExt cx="1356249" cy="359198"/>
          </a:xfrm>
        </p:grpSpPr>
        <p:sp>
          <p:nvSpPr>
            <p:cNvPr id="59" name="TextBox 58"/>
            <p:cNvSpPr txBox="1"/>
            <p:nvPr/>
          </p:nvSpPr>
          <p:spPr>
            <a:xfrm>
              <a:off x="116300" y="2896508"/>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In-store</a:t>
              </a:r>
            </a:p>
          </p:txBody>
        </p:sp>
        <p:sp>
          <p:nvSpPr>
            <p:cNvPr id="191" name="Freeform 6"/>
            <p:cNvSpPr>
              <a:spLocks/>
            </p:cNvSpPr>
            <p:nvPr/>
          </p:nvSpPr>
          <p:spPr bwMode="auto">
            <a:xfrm>
              <a:off x="1030910" y="2939788"/>
              <a:ext cx="441639" cy="315918"/>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89" name="Group 88"/>
          <p:cNvGrpSpPr/>
          <p:nvPr/>
        </p:nvGrpSpPr>
        <p:grpSpPr>
          <a:xfrm>
            <a:off x="116300" y="3443216"/>
            <a:ext cx="1249970" cy="435687"/>
            <a:chOff x="116300" y="3443216"/>
            <a:chExt cx="1249970" cy="435687"/>
          </a:xfrm>
        </p:grpSpPr>
        <p:sp>
          <p:nvSpPr>
            <p:cNvPr id="85" name="TextBox 84"/>
            <p:cNvSpPr txBox="1"/>
            <p:nvPr/>
          </p:nvSpPr>
          <p:spPr>
            <a:xfrm>
              <a:off x="116300" y="3464141"/>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Kiosks</a:t>
              </a:r>
            </a:p>
          </p:txBody>
        </p:sp>
        <p:grpSp>
          <p:nvGrpSpPr>
            <p:cNvPr id="192" name="Group 191"/>
            <p:cNvGrpSpPr/>
            <p:nvPr/>
          </p:nvGrpSpPr>
          <p:grpSpPr>
            <a:xfrm>
              <a:off x="1137189" y="3443216"/>
              <a:ext cx="229081" cy="435687"/>
              <a:chOff x="6567049" y="1964491"/>
              <a:chExt cx="405831" cy="771846"/>
            </a:xfrm>
          </p:grpSpPr>
          <p:sp>
            <p:nvSpPr>
              <p:cNvPr id="193"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94"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6"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98" name="Group 197"/>
              <p:cNvGrpSpPr/>
              <p:nvPr/>
            </p:nvGrpSpPr>
            <p:grpSpPr>
              <a:xfrm>
                <a:off x="6627392" y="2398107"/>
                <a:ext cx="278914" cy="154570"/>
                <a:chOff x="6627392" y="2374297"/>
                <a:chExt cx="278914" cy="154570"/>
              </a:xfrm>
            </p:grpSpPr>
            <p:sp>
              <p:nvSpPr>
                <p:cNvPr id="199" name="Freeform 31"/>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0" name="Freeform 32"/>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1" name="Freeform 33"/>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2" name="Freeform 34"/>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3" name="Freeform 35"/>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4" name="Freeform 36"/>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5" name="Freeform 37"/>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6" name="Freeform 38"/>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7" name="Freeform 39"/>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08" name="Freeform 40"/>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9"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0" name="Rectangle 48"/>
                <p:cNvSpPr>
                  <a:spLocks noChangeArrowheads="1"/>
                </p:cNvSpPr>
                <p:nvPr/>
              </p:nvSpPr>
              <p:spPr bwMode="auto">
                <a:xfrm>
                  <a:off x="6782351" y="2433723"/>
                  <a:ext cx="81319" cy="7326"/>
                </a:xfrm>
                <a:prstGeom prst="rect">
                  <a:avLst/>
                </a:pr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grpSp>
      <p:grpSp>
        <p:nvGrpSpPr>
          <p:cNvPr id="100" name="Group 99"/>
          <p:cNvGrpSpPr/>
          <p:nvPr/>
        </p:nvGrpSpPr>
        <p:grpSpPr>
          <a:xfrm>
            <a:off x="-411828" y="4009857"/>
            <a:ext cx="1839952" cy="433693"/>
            <a:chOff x="-411828" y="4009857"/>
            <a:chExt cx="1839952" cy="433693"/>
          </a:xfrm>
        </p:grpSpPr>
        <p:sp>
          <p:nvSpPr>
            <p:cNvPr id="60" name="TextBox 59"/>
            <p:cNvSpPr txBox="1"/>
            <p:nvPr/>
          </p:nvSpPr>
          <p:spPr>
            <a:xfrm>
              <a:off x="-411828" y="4031773"/>
              <a:ext cx="1258134" cy="312717"/>
            </a:xfrm>
            <a:prstGeom prst="rect">
              <a:avLst/>
            </a:prstGeom>
            <a:noFill/>
          </p:spPr>
          <p:txBody>
            <a:bodyPr wrap="square" lIns="0" tIns="0" rIns="0" bIns="0" rtlCol="0" anchor="t" anchorCtr="0">
              <a:noAutofit/>
            </a:bodyPr>
            <a:lstStyle/>
            <a:p>
              <a:pPr algn="r">
                <a:lnSpc>
                  <a:spcPct val="200000"/>
                </a:lnSpc>
              </a:pPr>
              <a:r>
                <a:rPr lang="en-US" sz="1200" b="1" dirty="0" smtClean="0"/>
                <a:t>Call center</a:t>
              </a:r>
            </a:p>
          </p:txBody>
        </p:sp>
        <p:sp>
          <p:nvSpPr>
            <p:cNvPr id="211" name="Freeform 9"/>
            <p:cNvSpPr>
              <a:spLocks/>
            </p:cNvSpPr>
            <p:nvPr/>
          </p:nvSpPr>
          <p:spPr bwMode="auto">
            <a:xfrm>
              <a:off x="1075334" y="4009857"/>
              <a:ext cx="352790" cy="433693"/>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172" name="Rectangle 2"/>
          <p:cNvSpPr>
            <a:spLocks noChangeArrowheads="1"/>
          </p:cNvSpPr>
          <p:nvPr/>
        </p:nvSpPr>
        <p:spPr bwMode="gray">
          <a:xfrm>
            <a:off x="2839998" y="3668342"/>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
            </a:r>
            <a:br>
              <a:rPr lang="en-US" sz="1050" dirty="0">
                <a:solidFill>
                  <a:schemeClr val="bg1"/>
                </a:solidFill>
              </a:rPr>
            </a:br>
            <a:r>
              <a:rPr lang="en-US" sz="1050" dirty="0" err="1">
                <a:solidFill>
                  <a:schemeClr val="bg1"/>
                </a:solidFill>
              </a:rPr>
              <a:t>WebCenter</a:t>
            </a:r>
            <a:endParaRPr lang="en-US" sz="1050" dirty="0">
              <a:solidFill>
                <a:schemeClr val="bg1"/>
              </a:solidFill>
            </a:endParaRPr>
          </a:p>
        </p:txBody>
      </p:sp>
      <p:sp>
        <p:nvSpPr>
          <p:cNvPr id="174" name="Rectangle 2"/>
          <p:cNvSpPr>
            <a:spLocks noChangeArrowheads="1"/>
          </p:cNvSpPr>
          <p:nvPr/>
        </p:nvSpPr>
        <p:spPr bwMode="gray">
          <a:xfrm>
            <a:off x="5282386" y="3668342"/>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Retail </a:t>
            </a:r>
            <a:br>
              <a:rPr lang="en-US" sz="1050" dirty="0">
                <a:solidFill>
                  <a:schemeClr val="bg1"/>
                </a:solidFill>
              </a:rPr>
            </a:br>
            <a:r>
              <a:rPr lang="en-US" sz="1050" dirty="0">
                <a:solidFill>
                  <a:schemeClr val="bg1"/>
                </a:solidFill>
              </a:rPr>
              <a:t>Store Inventory Management</a:t>
            </a:r>
          </a:p>
        </p:txBody>
      </p:sp>
      <p:sp>
        <p:nvSpPr>
          <p:cNvPr id="175" name="Rectangle 2"/>
          <p:cNvSpPr>
            <a:spLocks noChangeArrowheads="1"/>
          </p:cNvSpPr>
          <p:nvPr/>
        </p:nvSpPr>
        <p:spPr bwMode="gray">
          <a:xfrm>
            <a:off x="1618804" y="3668342"/>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
            </a:r>
            <a:br>
              <a:rPr lang="en-US" sz="1050" dirty="0">
                <a:solidFill>
                  <a:schemeClr val="bg1"/>
                </a:solidFill>
              </a:rPr>
            </a:br>
            <a:r>
              <a:rPr lang="en-US" sz="1050" dirty="0">
                <a:solidFill>
                  <a:schemeClr val="bg1"/>
                </a:solidFill>
              </a:rPr>
              <a:t>Siebel</a:t>
            </a:r>
          </a:p>
        </p:txBody>
      </p:sp>
      <p:sp>
        <p:nvSpPr>
          <p:cNvPr id="177" name="Rectangle 2"/>
          <p:cNvSpPr>
            <a:spLocks noChangeArrowheads="1"/>
          </p:cNvSpPr>
          <p:nvPr/>
        </p:nvSpPr>
        <p:spPr bwMode="gray">
          <a:xfrm>
            <a:off x="6503580" y="3668342"/>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
            </a:r>
            <a:r>
              <a:rPr lang="en-US" sz="1050" dirty="0" err="1">
                <a:solidFill>
                  <a:schemeClr val="bg1"/>
                </a:solidFill>
              </a:rPr>
              <a:t>Endeca</a:t>
            </a:r>
            <a:r>
              <a:rPr lang="en-US" sz="1050" dirty="0">
                <a:solidFill>
                  <a:schemeClr val="bg1"/>
                </a:solidFill>
              </a:rPr>
              <a:t> </a:t>
            </a:r>
            <a:br>
              <a:rPr lang="en-US" sz="1050" dirty="0">
                <a:solidFill>
                  <a:schemeClr val="bg1"/>
                </a:solidFill>
              </a:rPr>
            </a:br>
            <a:r>
              <a:rPr lang="en-US" sz="1050" dirty="0">
                <a:solidFill>
                  <a:schemeClr val="bg1"/>
                </a:solidFill>
              </a:rPr>
              <a:t>Guided Search</a:t>
            </a:r>
          </a:p>
        </p:txBody>
      </p:sp>
      <p:sp>
        <p:nvSpPr>
          <p:cNvPr id="180" name="Rectangle 2"/>
          <p:cNvSpPr>
            <a:spLocks noChangeArrowheads="1"/>
          </p:cNvSpPr>
          <p:nvPr/>
        </p:nvSpPr>
        <p:spPr bwMode="gray">
          <a:xfrm>
            <a:off x="7724774" y="3668342"/>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Cloud </a:t>
            </a:r>
            <a:br>
              <a:rPr lang="en-US" sz="1050" dirty="0">
                <a:solidFill>
                  <a:schemeClr val="bg1"/>
                </a:solidFill>
              </a:rPr>
            </a:br>
            <a:r>
              <a:rPr lang="en-US" sz="1050" dirty="0">
                <a:solidFill>
                  <a:schemeClr val="bg1"/>
                </a:solidFill>
              </a:rPr>
              <a:t>Social Marketing</a:t>
            </a:r>
          </a:p>
        </p:txBody>
      </p:sp>
      <p:pic>
        <p:nvPicPr>
          <p:cNvPr id="114" name="Picture 113" descr="LifeCycle_Rd3_022712.png"/>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3683689" y="1148274"/>
            <a:ext cx="3375912" cy="1613279"/>
          </a:xfrm>
          <a:prstGeom prst="rect">
            <a:avLst/>
          </a:prstGeom>
          <a:noFill/>
        </p:spPr>
      </p:pic>
      <p:sp>
        <p:nvSpPr>
          <p:cNvPr id="101" name="Rectangle 2"/>
          <p:cNvSpPr>
            <a:spLocks noChangeArrowheads="1"/>
          </p:cNvSpPr>
          <p:nvPr/>
        </p:nvSpPr>
        <p:spPr bwMode="gray">
          <a:xfrm>
            <a:off x="4061192" y="3664839"/>
            <a:ext cx="1280160" cy="859536"/>
          </a:xfrm>
          <a:prstGeom prst="rect">
            <a:avLst/>
          </a:prstGeom>
          <a:gradFill flip="none" rotWithShape="1">
            <a:gsLst>
              <a:gs pos="0">
                <a:srgbClr val="C80000"/>
              </a:gs>
              <a:gs pos="100000">
                <a:srgbClr val="FF1414"/>
              </a:gs>
            </a:gsLst>
            <a:lin ang="16200000" scaled="1"/>
            <a:tileRect/>
          </a:gradFill>
          <a:ln>
            <a:noFill/>
          </a:ln>
          <a:effectLst/>
        </p:spPr>
        <p:txBody>
          <a:bodyPr anchor="ctr"/>
          <a:lstStyle/>
          <a:p>
            <a:pPr algn="ctr">
              <a:lnSpc>
                <a:spcPct val="90000"/>
              </a:lnSpc>
            </a:pPr>
            <a:r>
              <a:rPr lang="en-US" sz="1050" dirty="0">
                <a:solidFill>
                  <a:schemeClr val="bg1"/>
                </a:solidFill>
              </a:rPr>
              <a:t>Oracle </a:t>
            </a:r>
            <a:r>
              <a:rPr lang="en-US" sz="1050" dirty="0" smtClean="0">
                <a:solidFill>
                  <a:schemeClr val="bg1"/>
                </a:solidFill>
              </a:rPr>
              <a:t>Java Embedded Suite</a:t>
            </a:r>
            <a:endParaRPr lang="en-US" sz="1050" dirty="0">
              <a:solidFill>
                <a:schemeClr val="bg1"/>
              </a:solidFill>
            </a:endParaRPr>
          </a:p>
        </p:txBody>
      </p:sp>
    </p:spTree>
    <p:extLst>
      <p:ext uri="{BB962C8B-B14F-4D97-AF65-F5344CB8AC3E}">
        <p14:creationId xmlns:p14="http://schemas.microsoft.com/office/powerpoint/2010/main" xmlns="" val="1460013837"/>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mph" presetSubtype="0" accel="100000" fill="hold" nodeType="withEffect">
                                  <p:stCondLst>
                                    <p:cond delay="0"/>
                                  </p:stCondLst>
                                  <p:childTnLst>
                                    <p:animScale>
                                      <p:cBhvr>
                                        <p:cTn id="6" dur="1200" fill="hold"/>
                                        <p:tgtEl>
                                          <p:spTgt spid="6"/>
                                        </p:tgtEl>
                                      </p:cBhvr>
                                      <p:by x="0" y="0"/>
                                    </p:animScale>
                                  </p:childTnLst>
                                </p:cTn>
                              </p:par>
                              <p:par>
                                <p:cTn id="7" presetID="42" presetClass="path" presetSubtype="0" accel="50000" decel="50000" fill="hold" nodeType="withEffect">
                                  <p:stCondLst>
                                    <p:cond delay="0"/>
                                  </p:stCondLst>
                                  <p:childTnLst>
                                    <p:animMotion origin="layout" path="M 4.44444E-6 4.22922E-6 L 0.00173 0.21316 " pathEditMode="relative" rAng="0" ptsTypes="AA">
                                      <p:cBhvr>
                                        <p:cTn id="8" dur="1300" fill="hold"/>
                                        <p:tgtEl>
                                          <p:spTgt spid="6"/>
                                        </p:tgtEl>
                                        <p:attrNameLst>
                                          <p:attrName>ppt_x</p:attrName>
                                          <p:attrName>ppt_y</p:attrName>
                                        </p:attrNameLst>
                                      </p:cBhvr>
                                      <p:rCtr x="87" y="10658"/>
                                    </p:animMotion>
                                  </p:childTnLst>
                                </p:cTn>
                              </p:par>
                              <p:par>
                                <p:cTn id="9" presetID="53" presetClass="entr" presetSubtype="16" fill="hold" grpId="0" nodeType="withEffect">
                                  <p:stCondLst>
                                    <p:cond delay="500"/>
                                  </p:stCondLst>
                                  <p:childTnLst>
                                    <p:set>
                                      <p:cBhvr>
                                        <p:cTn id="10" dur="1" fill="hold">
                                          <p:stCondLst>
                                            <p:cond delay="0"/>
                                          </p:stCondLst>
                                        </p:cTn>
                                        <p:tgtEl>
                                          <p:spTgt spid="106"/>
                                        </p:tgtEl>
                                        <p:attrNameLst>
                                          <p:attrName>style.visibility</p:attrName>
                                        </p:attrNameLst>
                                      </p:cBhvr>
                                      <p:to>
                                        <p:strVal val="visible"/>
                                      </p:to>
                                    </p:set>
                                    <p:anim calcmode="lin" valueType="num">
                                      <p:cBhvr>
                                        <p:cTn id="11" dur="200" fill="hold"/>
                                        <p:tgtEl>
                                          <p:spTgt spid="106"/>
                                        </p:tgtEl>
                                        <p:attrNameLst>
                                          <p:attrName>ppt_w</p:attrName>
                                        </p:attrNameLst>
                                      </p:cBhvr>
                                      <p:tavLst>
                                        <p:tav tm="0">
                                          <p:val>
                                            <p:fltVal val="0"/>
                                          </p:val>
                                        </p:tav>
                                        <p:tav tm="100000">
                                          <p:val>
                                            <p:strVal val="#ppt_w"/>
                                          </p:val>
                                        </p:tav>
                                      </p:tavLst>
                                    </p:anim>
                                    <p:anim calcmode="lin" valueType="num">
                                      <p:cBhvr>
                                        <p:cTn id="12" dur="200" fill="hold"/>
                                        <p:tgtEl>
                                          <p:spTgt spid="106"/>
                                        </p:tgtEl>
                                        <p:attrNameLst>
                                          <p:attrName>ppt_h</p:attrName>
                                        </p:attrNameLst>
                                      </p:cBhvr>
                                      <p:tavLst>
                                        <p:tav tm="0">
                                          <p:val>
                                            <p:fltVal val="0"/>
                                          </p:val>
                                        </p:tav>
                                        <p:tav tm="100000">
                                          <p:val>
                                            <p:strVal val="#ppt_h"/>
                                          </p:val>
                                        </p:tav>
                                      </p:tavLst>
                                    </p:anim>
                                    <p:animEffect transition="in" filter="fade">
                                      <p:cBhvr>
                                        <p:cTn id="13" dur="200"/>
                                        <p:tgtEl>
                                          <p:spTgt spid="106"/>
                                        </p:tgtEl>
                                      </p:cBhvr>
                                    </p:animEffect>
                                  </p:childTnLst>
                                </p:cTn>
                              </p:par>
                              <p:par>
                                <p:cTn id="14" presetID="10" presetClass="entr" presetSubtype="0" fill="hold" nodeType="withEffect">
                                  <p:stCondLst>
                                    <p:cond delay="600"/>
                                  </p:stCondLst>
                                  <p:childTnLst>
                                    <p:set>
                                      <p:cBhvr>
                                        <p:cTn id="15" dur="1" fill="hold">
                                          <p:stCondLst>
                                            <p:cond delay="0"/>
                                          </p:stCondLst>
                                        </p:cTn>
                                        <p:tgtEl>
                                          <p:spTgt spid="84"/>
                                        </p:tgtEl>
                                        <p:attrNameLst>
                                          <p:attrName>style.visibility</p:attrName>
                                        </p:attrNameLst>
                                      </p:cBhvr>
                                      <p:to>
                                        <p:strVal val="visible"/>
                                      </p:to>
                                    </p:set>
                                    <p:animEffect transition="in" filter="fade">
                                      <p:cBhvr>
                                        <p:cTn id="16" dur="600"/>
                                        <p:tgtEl>
                                          <p:spTgt spid="84"/>
                                        </p:tgtEl>
                                      </p:cBhvr>
                                    </p:animEffect>
                                  </p:childTnLst>
                                </p:cTn>
                              </p:par>
                              <p:par>
                                <p:cTn id="17" presetID="10" presetClass="entr" presetSubtype="0" fill="hold" nodeType="withEffect">
                                  <p:stCondLst>
                                    <p:cond delay="600"/>
                                  </p:stCondLst>
                                  <p:childTnLst>
                                    <p:set>
                                      <p:cBhvr>
                                        <p:cTn id="18" dur="1" fill="hold">
                                          <p:stCondLst>
                                            <p:cond delay="0"/>
                                          </p:stCondLst>
                                        </p:cTn>
                                        <p:tgtEl>
                                          <p:spTgt spid="86"/>
                                        </p:tgtEl>
                                        <p:attrNameLst>
                                          <p:attrName>style.visibility</p:attrName>
                                        </p:attrNameLst>
                                      </p:cBhvr>
                                      <p:to>
                                        <p:strVal val="visible"/>
                                      </p:to>
                                    </p:set>
                                    <p:animEffect transition="in" filter="fade">
                                      <p:cBhvr>
                                        <p:cTn id="19" dur="600"/>
                                        <p:tgtEl>
                                          <p:spTgt spid="86"/>
                                        </p:tgtEl>
                                      </p:cBhvr>
                                    </p:animEffect>
                                  </p:childTnLst>
                                </p:cTn>
                              </p:par>
                              <p:par>
                                <p:cTn id="20" presetID="10" presetClass="entr" presetSubtype="0" fill="hold" nodeType="withEffect">
                                  <p:stCondLst>
                                    <p:cond delay="600"/>
                                  </p:stCondLst>
                                  <p:childTnLst>
                                    <p:set>
                                      <p:cBhvr>
                                        <p:cTn id="21" dur="1" fill="hold">
                                          <p:stCondLst>
                                            <p:cond delay="0"/>
                                          </p:stCondLst>
                                        </p:cTn>
                                        <p:tgtEl>
                                          <p:spTgt spid="87"/>
                                        </p:tgtEl>
                                        <p:attrNameLst>
                                          <p:attrName>style.visibility</p:attrName>
                                        </p:attrNameLst>
                                      </p:cBhvr>
                                      <p:to>
                                        <p:strVal val="visible"/>
                                      </p:to>
                                    </p:set>
                                    <p:animEffect transition="in" filter="fade">
                                      <p:cBhvr>
                                        <p:cTn id="22" dur="600"/>
                                        <p:tgtEl>
                                          <p:spTgt spid="87"/>
                                        </p:tgtEl>
                                      </p:cBhvr>
                                    </p:animEffect>
                                  </p:childTnLst>
                                </p:cTn>
                              </p:par>
                              <p:par>
                                <p:cTn id="23" presetID="10" presetClass="entr" presetSubtype="0" fill="hold" nodeType="withEffect">
                                  <p:stCondLst>
                                    <p:cond delay="600"/>
                                  </p:stCondLst>
                                  <p:childTnLst>
                                    <p:set>
                                      <p:cBhvr>
                                        <p:cTn id="24" dur="1" fill="hold">
                                          <p:stCondLst>
                                            <p:cond delay="0"/>
                                          </p:stCondLst>
                                        </p:cTn>
                                        <p:tgtEl>
                                          <p:spTgt spid="88"/>
                                        </p:tgtEl>
                                        <p:attrNameLst>
                                          <p:attrName>style.visibility</p:attrName>
                                        </p:attrNameLst>
                                      </p:cBhvr>
                                      <p:to>
                                        <p:strVal val="visible"/>
                                      </p:to>
                                    </p:set>
                                    <p:animEffect transition="in" filter="fade">
                                      <p:cBhvr>
                                        <p:cTn id="25" dur="600"/>
                                        <p:tgtEl>
                                          <p:spTgt spid="88"/>
                                        </p:tgtEl>
                                      </p:cBhvr>
                                    </p:animEffect>
                                  </p:childTnLst>
                                </p:cTn>
                              </p:par>
                              <p:par>
                                <p:cTn id="26" presetID="10" presetClass="entr" presetSubtype="0" fill="hold" nodeType="withEffect">
                                  <p:stCondLst>
                                    <p:cond delay="600"/>
                                  </p:stCondLst>
                                  <p:childTnLst>
                                    <p:set>
                                      <p:cBhvr>
                                        <p:cTn id="27" dur="1" fill="hold">
                                          <p:stCondLst>
                                            <p:cond delay="0"/>
                                          </p:stCondLst>
                                        </p:cTn>
                                        <p:tgtEl>
                                          <p:spTgt spid="89"/>
                                        </p:tgtEl>
                                        <p:attrNameLst>
                                          <p:attrName>style.visibility</p:attrName>
                                        </p:attrNameLst>
                                      </p:cBhvr>
                                      <p:to>
                                        <p:strVal val="visible"/>
                                      </p:to>
                                    </p:set>
                                    <p:animEffect transition="in" filter="fade">
                                      <p:cBhvr>
                                        <p:cTn id="28" dur="600"/>
                                        <p:tgtEl>
                                          <p:spTgt spid="89"/>
                                        </p:tgtEl>
                                      </p:cBhvr>
                                    </p:animEffect>
                                  </p:childTnLst>
                                </p:cTn>
                              </p:par>
                              <p:par>
                                <p:cTn id="29" presetID="10" presetClass="entr" presetSubtype="0" fill="hold" nodeType="withEffect">
                                  <p:stCondLst>
                                    <p:cond delay="600"/>
                                  </p:stCondLst>
                                  <p:childTnLst>
                                    <p:set>
                                      <p:cBhvr>
                                        <p:cTn id="30" dur="1" fill="hold">
                                          <p:stCondLst>
                                            <p:cond delay="0"/>
                                          </p:stCondLst>
                                        </p:cTn>
                                        <p:tgtEl>
                                          <p:spTgt spid="100"/>
                                        </p:tgtEl>
                                        <p:attrNameLst>
                                          <p:attrName>style.visibility</p:attrName>
                                        </p:attrNameLst>
                                      </p:cBhvr>
                                      <p:to>
                                        <p:strVal val="visible"/>
                                      </p:to>
                                    </p:set>
                                    <p:animEffect transition="in" filter="fade">
                                      <p:cBhvr>
                                        <p:cTn id="31" dur="600"/>
                                        <p:tgtEl>
                                          <p:spTgt spid="100"/>
                                        </p:tgtEl>
                                      </p:cBhvr>
                                    </p:animEffect>
                                  </p:childTnLst>
                                </p:cTn>
                              </p:par>
                            </p:childTnLst>
                          </p:cTn>
                        </p:par>
                        <p:par>
                          <p:cTn id="32" fill="hold">
                            <p:stCondLst>
                              <p:cond delay="1300"/>
                            </p:stCondLst>
                            <p:childTnLst>
                              <p:par>
                                <p:cTn id="33" presetID="53" presetClass="entr" presetSubtype="16" fill="hold" grpId="0" nodeType="afterEffect">
                                  <p:stCondLst>
                                    <p:cond delay="0"/>
                                  </p:stCondLst>
                                  <p:childTnLst>
                                    <p:set>
                                      <p:cBhvr>
                                        <p:cTn id="34" dur="1" fill="hold">
                                          <p:stCondLst>
                                            <p:cond delay="0"/>
                                          </p:stCondLst>
                                        </p:cTn>
                                        <p:tgtEl>
                                          <p:spTgt spid="107"/>
                                        </p:tgtEl>
                                        <p:attrNameLst>
                                          <p:attrName>style.visibility</p:attrName>
                                        </p:attrNameLst>
                                      </p:cBhvr>
                                      <p:to>
                                        <p:strVal val="visible"/>
                                      </p:to>
                                    </p:set>
                                    <p:anim calcmode="lin" valueType="num">
                                      <p:cBhvr>
                                        <p:cTn id="35" dur="500" fill="hold"/>
                                        <p:tgtEl>
                                          <p:spTgt spid="107"/>
                                        </p:tgtEl>
                                        <p:attrNameLst>
                                          <p:attrName>ppt_w</p:attrName>
                                        </p:attrNameLst>
                                      </p:cBhvr>
                                      <p:tavLst>
                                        <p:tav tm="0">
                                          <p:val>
                                            <p:fltVal val="0"/>
                                          </p:val>
                                        </p:tav>
                                        <p:tav tm="100000">
                                          <p:val>
                                            <p:strVal val="#ppt_w"/>
                                          </p:val>
                                        </p:tav>
                                      </p:tavLst>
                                    </p:anim>
                                    <p:anim calcmode="lin" valueType="num">
                                      <p:cBhvr>
                                        <p:cTn id="36" dur="500" fill="hold"/>
                                        <p:tgtEl>
                                          <p:spTgt spid="107"/>
                                        </p:tgtEl>
                                        <p:attrNameLst>
                                          <p:attrName>ppt_h</p:attrName>
                                        </p:attrNameLst>
                                      </p:cBhvr>
                                      <p:tavLst>
                                        <p:tav tm="0">
                                          <p:val>
                                            <p:fltVal val="0"/>
                                          </p:val>
                                        </p:tav>
                                        <p:tav tm="100000">
                                          <p:val>
                                            <p:strVal val="#ppt_h"/>
                                          </p:val>
                                        </p:tav>
                                      </p:tavLst>
                                    </p:anim>
                                    <p:animEffect transition="in" filter="fade">
                                      <p:cBhvr>
                                        <p:cTn id="37" dur="500"/>
                                        <p:tgtEl>
                                          <p:spTgt spid="107"/>
                                        </p:tgtEl>
                                      </p:cBhvr>
                                    </p:animEffect>
                                  </p:childTnLst>
                                </p:cTn>
                              </p:par>
                              <p:par>
                                <p:cTn id="38" presetID="1" presetClass="entr" presetSubtype="0" fill="hold" nodeType="withEffect">
                                  <p:stCondLst>
                                    <p:cond delay="700"/>
                                  </p:stCondLst>
                                  <p:childTnLst>
                                    <p:set>
                                      <p:cBhvr>
                                        <p:cTn id="39" dur="1" fill="hold">
                                          <p:stCondLst>
                                            <p:cond delay="0"/>
                                          </p:stCondLst>
                                        </p:cTn>
                                        <p:tgtEl>
                                          <p:spTgt spid="114"/>
                                        </p:tgtEl>
                                        <p:attrNameLst>
                                          <p:attrName>style.visibility</p:attrName>
                                        </p:attrNameLst>
                                      </p:cBhvr>
                                      <p:to>
                                        <p:strVal val="visible"/>
                                      </p:to>
                                    </p:set>
                                  </p:childTnLst>
                                </p:cTn>
                              </p:par>
                              <p:par>
                                <p:cTn id="40" presetID="6" presetClass="emph" presetSubtype="0" accel="74000" autoRev="1" fill="hold" nodeType="withEffect">
                                  <p:stCondLst>
                                    <p:cond delay="0"/>
                                  </p:stCondLst>
                                  <p:childTnLst>
                                    <p:animScale>
                                      <p:cBhvr>
                                        <p:cTn id="41" dur="700" fill="hold"/>
                                        <p:tgtEl>
                                          <p:spTgt spid="114"/>
                                        </p:tgtEl>
                                      </p:cBhvr>
                                      <p:by x="0" y="0"/>
                                    </p:animScale>
                                  </p:childTnLst>
                                </p:cTn>
                              </p:par>
                              <p:par>
                                <p:cTn id="42" presetID="10" presetClass="entr" presetSubtype="0" fill="hold" grpId="0" nodeType="withEffect">
                                  <p:stCondLst>
                                    <p:cond delay="0"/>
                                  </p:stCondLst>
                                  <p:childTnLst>
                                    <p:set>
                                      <p:cBhvr>
                                        <p:cTn id="43" dur="1" fill="hold">
                                          <p:stCondLst>
                                            <p:cond delay="0"/>
                                          </p:stCondLst>
                                        </p:cTn>
                                        <p:tgtEl>
                                          <p:spTgt spid="4"/>
                                        </p:tgtEl>
                                        <p:attrNameLst>
                                          <p:attrName>style.visibility</p:attrName>
                                        </p:attrNameLst>
                                      </p:cBhvr>
                                      <p:to>
                                        <p:strVal val="visible"/>
                                      </p:to>
                                    </p:set>
                                    <p:animEffect transition="in" filter="fade">
                                      <p:cBhvr>
                                        <p:cTn id="44" dur="1800"/>
                                        <p:tgtEl>
                                          <p:spTgt spid="4"/>
                                        </p:tgtEl>
                                      </p:cBhvr>
                                    </p:animEffect>
                                  </p:childTnLst>
                                </p:cTn>
                              </p:par>
                            </p:childTnLst>
                          </p:cTn>
                        </p:par>
                        <p:par>
                          <p:cTn id="45" fill="hold">
                            <p:stCondLst>
                              <p:cond delay="3100"/>
                            </p:stCondLst>
                            <p:childTnLst>
                              <p:par>
                                <p:cTn id="46" presetID="53" presetClass="entr" presetSubtype="16" fill="hold" grpId="0" nodeType="afterEffect">
                                  <p:stCondLst>
                                    <p:cond delay="250"/>
                                  </p:stCondLst>
                                  <p:childTnLst>
                                    <p:set>
                                      <p:cBhvr>
                                        <p:cTn id="47" dur="1" fill="hold">
                                          <p:stCondLst>
                                            <p:cond delay="0"/>
                                          </p:stCondLst>
                                        </p:cTn>
                                        <p:tgtEl>
                                          <p:spTgt spid="108"/>
                                        </p:tgtEl>
                                        <p:attrNameLst>
                                          <p:attrName>style.visibility</p:attrName>
                                        </p:attrNameLst>
                                      </p:cBhvr>
                                      <p:to>
                                        <p:strVal val="visible"/>
                                      </p:to>
                                    </p:set>
                                    <p:anim calcmode="lin" valueType="num">
                                      <p:cBhvr>
                                        <p:cTn id="48" dur="200" fill="hold"/>
                                        <p:tgtEl>
                                          <p:spTgt spid="108"/>
                                        </p:tgtEl>
                                        <p:attrNameLst>
                                          <p:attrName>ppt_w</p:attrName>
                                        </p:attrNameLst>
                                      </p:cBhvr>
                                      <p:tavLst>
                                        <p:tav tm="0">
                                          <p:val>
                                            <p:fltVal val="0"/>
                                          </p:val>
                                        </p:tav>
                                        <p:tav tm="100000">
                                          <p:val>
                                            <p:strVal val="#ppt_w"/>
                                          </p:val>
                                        </p:tav>
                                      </p:tavLst>
                                    </p:anim>
                                    <p:anim calcmode="lin" valueType="num">
                                      <p:cBhvr>
                                        <p:cTn id="49" dur="200" fill="hold"/>
                                        <p:tgtEl>
                                          <p:spTgt spid="108"/>
                                        </p:tgtEl>
                                        <p:attrNameLst>
                                          <p:attrName>ppt_h</p:attrName>
                                        </p:attrNameLst>
                                      </p:cBhvr>
                                      <p:tavLst>
                                        <p:tav tm="0">
                                          <p:val>
                                            <p:fltVal val="0"/>
                                          </p:val>
                                        </p:tav>
                                        <p:tav tm="100000">
                                          <p:val>
                                            <p:strVal val="#ppt_h"/>
                                          </p:val>
                                        </p:tav>
                                      </p:tavLst>
                                    </p:anim>
                                    <p:animEffect transition="in" filter="fade">
                                      <p:cBhvr>
                                        <p:cTn id="50" dur="200"/>
                                        <p:tgtEl>
                                          <p:spTgt spid="108"/>
                                        </p:tgtEl>
                                      </p:cBhvr>
                                    </p:animEffect>
                                  </p:childTnLst>
                                </p:cTn>
                              </p:par>
                              <p:par>
                                <p:cTn id="51" presetID="10" presetClass="entr" presetSubtype="0" fill="hold" grpId="0" nodeType="withEffect">
                                  <p:stCondLst>
                                    <p:cond delay="250"/>
                                  </p:stCondLst>
                                  <p:childTnLst>
                                    <p:set>
                                      <p:cBhvr>
                                        <p:cTn id="52" dur="1" fill="hold">
                                          <p:stCondLst>
                                            <p:cond delay="0"/>
                                          </p:stCondLst>
                                        </p:cTn>
                                        <p:tgtEl>
                                          <p:spTgt spid="173"/>
                                        </p:tgtEl>
                                        <p:attrNameLst>
                                          <p:attrName>style.visibility</p:attrName>
                                        </p:attrNameLst>
                                      </p:cBhvr>
                                      <p:to>
                                        <p:strVal val="visible"/>
                                      </p:to>
                                    </p:set>
                                    <p:animEffect transition="in" filter="fade">
                                      <p:cBhvr>
                                        <p:cTn id="53" dur="500"/>
                                        <p:tgtEl>
                                          <p:spTgt spid="173"/>
                                        </p:tgtEl>
                                      </p:cBhvr>
                                    </p:animEffect>
                                  </p:childTnLst>
                                </p:cTn>
                              </p:par>
                              <p:par>
                                <p:cTn id="54" presetID="10" presetClass="entr" presetSubtype="0" fill="hold" grpId="0" nodeType="withEffect">
                                  <p:stCondLst>
                                    <p:cond delay="25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500"/>
                                        <p:tgtEl>
                                          <p:spTgt spid="181"/>
                                        </p:tgtEl>
                                      </p:cBhvr>
                                    </p:animEffect>
                                  </p:childTnLst>
                                </p:cTn>
                              </p:par>
                              <p:par>
                                <p:cTn id="57" presetID="10" presetClass="entr" presetSubtype="0" fill="hold" grpId="0" nodeType="withEffect">
                                  <p:stCondLst>
                                    <p:cond delay="250"/>
                                  </p:stCondLst>
                                  <p:childTnLst>
                                    <p:set>
                                      <p:cBhvr>
                                        <p:cTn id="58" dur="1" fill="hold">
                                          <p:stCondLst>
                                            <p:cond delay="0"/>
                                          </p:stCondLst>
                                        </p:cTn>
                                        <p:tgtEl>
                                          <p:spTgt spid="179"/>
                                        </p:tgtEl>
                                        <p:attrNameLst>
                                          <p:attrName>style.visibility</p:attrName>
                                        </p:attrNameLst>
                                      </p:cBhvr>
                                      <p:to>
                                        <p:strVal val="visible"/>
                                      </p:to>
                                    </p:set>
                                    <p:animEffect transition="in" filter="fade">
                                      <p:cBhvr>
                                        <p:cTn id="59" dur="500"/>
                                        <p:tgtEl>
                                          <p:spTgt spid="179"/>
                                        </p:tgtEl>
                                      </p:cBhvr>
                                    </p:animEffect>
                                  </p:childTnLst>
                                </p:cTn>
                              </p:par>
                              <p:par>
                                <p:cTn id="60" presetID="10" presetClass="entr" presetSubtype="0" fill="hold" grpId="0" nodeType="withEffect">
                                  <p:stCondLst>
                                    <p:cond delay="250"/>
                                  </p:stCondLst>
                                  <p:childTnLst>
                                    <p:set>
                                      <p:cBhvr>
                                        <p:cTn id="61" dur="1" fill="hold">
                                          <p:stCondLst>
                                            <p:cond delay="0"/>
                                          </p:stCondLst>
                                        </p:cTn>
                                        <p:tgtEl>
                                          <p:spTgt spid="176"/>
                                        </p:tgtEl>
                                        <p:attrNameLst>
                                          <p:attrName>style.visibility</p:attrName>
                                        </p:attrNameLst>
                                      </p:cBhvr>
                                      <p:to>
                                        <p:strVal val="visible"/>
                                      </p:to>
                                    </p:set>
                                    <p:animEffect transition="in" filter="fade">
                                      <p:cBhvr>
                                        <p:cTn id="62" dur="500"/>
                                        <p:tgtEl>
                                          <p:spTgt spid="176"/>
                                        </p:tgtEl>
                                      </p:cBhvr>
                                    </p:animEffect>
                                  </p:childTnLst>
                                </p:cTn>
                              </p:par>
                              <p:par>
                                <p:cTn id="63" presetID="10" presetClass="entr" presetSubtype="0" fill="hold" grpId="0" nodeType="withEffect">
                                  <p:stCondLst>
                                    <p:cond delay="250"/>
                                  </p:stCondLst>
                                  <p:childTnLst>
                                    <p:set>
                                      <p:cBhvr>
                                        <p:cTn id="64" dur="1" fill="hold">
                                          <p:stCondLst>
                                            <p:cond delay="0"/>
                                          </p:stCondLst>
                                        </p:cTn>
                                        <p:tgtEl>
                                          <p:spTgt spid="178"/>
                                        </p:tgtEl>
                                        <p:attrNameLst>
                                          <p:attrName>style.visibility</p:attrName>
                                        </p:attrNameLst>
                                      </p:cBhvr>
                                      <p:to>
                                        <p:strVal val="visible"/>
                                      </p:to>
                                    </p:set>
                                    <p:animEffect transition="in" filter="fade">
                                      <p:cBhvr>
                                        <p:cTn id="65" dur="500"/>
                                        <p:tgtEl>
                                          <p:spTgt spid="178"/>
                                        </p:tgtEl>
                                      </p:cBhvr>
                                    </p:animEffect>
                                  </p:childTnLst>
                                </p:cTn>
                              </p:par>
                              <p:par>
                                <p:cTn id="66" presetID="10" presetClass="entr" presetSubtype="0" fill="hold" grpId="0" nodeType="withEffect">
                                  <p:stCondLst>
                                    <p:cond delay="250"/>
                                  </p:stCondLst>
                                  <p:childTnLst>
                                    <p:set>
                                      <p:cBhvr>
                                        <p:cTn id="67" dur="1" fill="hold">
                                          <p:stCondLst>
                                            <p:cond delay="0"/>
                                          </p:stCondLst>
                                        </p:cTn>
                                        <p:tgtEl>
                                          <p:spTgt spid="180"/>
                                        </p:tgtEl>
                                        <p:attrNameLst>
                                          <p:attrName>style.visibility</p:attrName>
                                        </p:attrNameLst>
                                      </p:cBhvr>
                                      <p:to>
                                        <p:strVal val="visible"/>
                                      </p:to>
                                    </p:set>
                                    <p:animEffect transition="in" filter="fade">
                                      <p:cBhvr>
                                        <p:cTn id="68" dur="500"/>
                                        <p:tgtEl>
                                          <p:spTgt spid="180"/>
                                        </p:tgtEl>
                                      </p:cBhvr>
                                    </p:animEffect>
                                  </p:childTnLst>
                                </p:cTn>
                              </p:par>
                              <p:par>
                                <p:cTn id="69" presetID="10" presetClass="entr" presetSubtype="0" fill="hold" grpId="0" nodeType="withEffect">
                                  <p:stCondLst>
                                    <p:cond delay="250"/>
                                  </p:stCondLst>
                                  <p:childTnLst>
                                    <p:set>
                                      <p:cBhvr>
                                        <p:cTn id="70" dur="1" fill="hold">
                                          <p:stCondLst>
                                            <p:cond delay="0"/>
                                          </p:stCondLst>
                                        </p:cTn>
                                        <p:tgtEl>
                                          <p:spTgt spid="177"/>
                                        </p:tgtEl>
                                        <p:attrNameLst>
                                          <p:attrName>style.visibility</p:attrName>
                                        </p:attrNameLst>
                                      </p:cBhvr>
                                      <p:to>
                                        <p:strVal val="visible"/>
                                      </p:to>
                                    </p:set>
                                    <p:animEffect transition="in" filter="fade">
                                      <p:cBhvr>
                                        <p:cTn id="71" dur="500"/>
                                        <p:tgtEl>
                                          <p:spTgt spid="177"/>
                                        </p:tgtEl>
                                      </p:cBhvr>
                                    </p:animEffect>
                                  </p:childTnLst>
                                </p:cTn>
                              </p:par>
                              <p:par>
                                <p:cTn id="72" presetID="10" presetClass="entr" presetSubtype="0" fill="hold" grpId="0" nodeType="withEffect">
                                  <p:stCondLst>
                                    <p:cond delay="250"/>
                                  </p:stCondLst>
                                  <p:childTnLst>
                                    <p:set>
                                      <p:cBhvr>
                                        <p:cTn id="73" dur="1" fill="hold">
                                          <p:stCondLst>
                                            <p:cond delay="0"/>
                                          </p:stCondLst>
                                        </p:cTn>
                                        <p:tgtEl>
                                          <p:spTgt spid="174"/>
                                        </p:tgtEl>
                                        <p:attrNameLst>
                                          <p:attrName>style.visibility</p:attrName>
                                        </p:attrNameLst>
                                      </p:cBhvr>
                                      <p:to>
                                        <p:strVal val="visible"/>
                                      </p:to>
                                    </p:set>
                                    <p:animEffect transition="in" filter="fade">
                                      <p:cBhvr>
                                        <p:cTn id="74" dur="500"/>
                                        <p:tgtEl>
                                          <p:spTgt spid="174"/>
                                        </p:tgtEl>
                                      </p:cBhvr>
                                    </p:animEffect>
                                  </p:childTnLst>
                                </p:cTn>
                              </p:par>
                              <p:par>
                                <p:cTn id="75" presetID="10" presetClass="entr" presetSubtype="0" fill="hold" grpId="0" nodeType="withEffect">
                                  <p:stCondLst>
                                    <p:cond delay="250"/>
                                  </p:stCondLst>
                                  <p:childTnLst>
                                    <p:set>
                                      <p:cBhvr>
                                        <p:cTn id="76" dur="1" fill="hold">
                                          <p:stCondLst>
                                            <p:cond delay="0"/>
                                          </p:stCondLst>
                                        </p:cTn>
                                        <p:tgtEl>
                                          <p:spTgt spid="172"/>
                                        </p:tgtEl>
                                        <p:attrNameLst>
                                          <p:attrName>style.visibility</p:attrName>
                                        </p:attrNameLst>
                                      </p:cBhvr>
                                      <p:to>
                                        <p:strVal val="visible"/>
                                      </p:to>
                                    </p:set>
                                    <p:animEffect transition="in" filter="fade">
                                      <p:cBhvr>
                                        <p:cTn id="77" dur="500"/>
                                        <p:tgtEl>
                                          <p:spTgt spid="172"/>
                                        </p:tgtEl>
                                      </p:cBhvr>
                                    </p:animEffect>
                                  </p:childTnLst>
                                </p:cTn>
                              </p:par>
                              <p:par>
                                <p:cTn id="78" presetID="10" presetClass="entr" presetSubtype="0" fill="hold" grpId="0" nodeType="withEffect">
                                  <p:stCondLst>
                                    <p:cond delay="250"/>
                                  </p:stCondLst>
                                  <p:childTnLst>
                                    <p:set>
                                      <p:cBhvr>
                                        <p:cTn id="79" dur="1" fill="hold">
                                          <p:stCondLst>
                                            <p:cond delay="0"/>
                                          </p:stCondLst>
                                        </p:cTn>
                                        <p:tgtEl>
                                          <p:spTgt spid="175"/>
                                        </p:tgtEl>
                                        <p:attrNameLst>
                                          <p:attrName>style.visibility</p:attrName>
                                        </p:attrNameLst>
                                      </p:cBhvr>
                                      <p:to>
                                        <p:strVal val="visible"/>
                                      </p:to>
                                    </p:set>
                                    <p:animEffect transition="in" filter="fade">
                                      <p:cBhvr>
                                        <p:cTn id="80" dur="500"/>
                                        <p:tgtEl>
                                          <p:spTgt spid="175"/>
                                        </p:tgtEl>
                                      </p:cBhvr>
                                    </p:animEffect>
                                  </p:childTnLst>
                                </p:cTn>
                              </p:par>
                              <p:par>
                                <p:cTn id="81" presetID="10" presetClass="entr" presetSubtype="0" fill="hold" grpId="0" nodeType="withEffect">
                                  <p:stCondLst>
                                    <p:cond delay="250"/>
                                  </p:stCondLst>
                                  <p:childTnLst>
                                    <p:set>
                                      <p:cBhvr>
                                        <p:cTn id="82" dur="1" fill="hold">
                                          <p:stCondLst>
                                            <p:cond delay="0"/>
                                          </p:stCondLst>
                                        </p:cTn>
                                        <p:tgtEl>
                                          <p:spTgt spid="101"/>
                                        </p:tgtEl>
                                        <p:attrNameLst>
                                          <p:attrName>style.visibility</p:attrName>
                                        </p:attrNameLst>
                                      </p:cBhvr>
                                      <p:to>
                                        <p:strVal val="visible"/>
                                      </p:to>
                                    </p:set>
                                    <p:animEffect transition="in" filter="fade">
                                      <p:cBhvr>
                                        <p:cTn id="83" dur="500"/>
                                        <p:tgtEl>
                                          <p:spTgt spid="10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animBg="1"/>
      <p:bldP spid="176" grpId="0" animBg="1"/>
      <p:bldP spid="178" grpId="0" animBg="1"/>
      <p:bldP spid="179" grpId="0" animBg="1"/>
      <p:bldP spid="4" grpId="0" animBg="1"/>
      <p:bldP spid="181" grpId="0" animBg="1"/>
      <p:bldP spid="106" grpId="0"/>
      <p:bldP spid="107" grpId="0"/>
      <p:bldP spid="108" grpId="0"/>
      <p:bldP spid="172" grpId="0" animBg="1"/>
      <p:bldP spid="174" grpId="0" animBg="1"/>
      <p:bldP spid="175" grpId="0" animBg="1"/>
      <p:bldP spid="177" grpId="0" animBg="1"/>
      <p:bldP spid="180" grpId="0" animBg="1"/>
      <p:bldP spid="101"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0" y="1159938"/>
            <a:ext cx="9144000" cy="2971799"/>
          </a:xfrm>
          <a:prstGeom prst="rect">
            <a:avLst/>
          </a:prstGeom>
          <a:gradFill flip="none" rotWithShape="1">
            <a:gsLst>
              <a:gs pos="0">
                <a:srgbClr val="C80000"/>
              </a:gs>
              <a:gs pos="100000">
                <a:srgbClr val="FF1919"/>
              </a:gs>
            </a:gsLst>
            <a:lin ang="16200000" scaled="1"/>
            <a:tileRect/>
          </a:gradFill>
          <a:ln>
            <a:noFill/>
          </a:ln>
          <a:effectLst>
            <a:outerShdw blurRad="50800" dist="38100" dir="5400000" algn="t" rotWithShape="0">
              <a:prstClr val="black">
                <a:alpha val="40000"/>
              </a:prstClr>
            </a:outerShdw>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3" name="Title 2"/>
          <p:cNvSpPr>
            <a:spLocks noGrp="1"/>
          </p:cNvSpPr>
          <p:nvPr>
            <p:ph type="title"/>
          </p:nvPr>
        </p:nvSpPr>
        <p:spPr/>
        <p:txBody>
          <a:bodyPr/>
          <a:lstStyle/>
          <a:p>
            <a:endParaRPr lang="en-US" dirty="0"/>
          </a:p>
        </p:txBody>
      </p:sp>
      <p:grpSp>
        <p:nvGrpSpPr>
          <p:cNvPr id="4" name="Group 3"/>
          <p:cNvGrpSpPr/>
          <p:nvPr/>
        </p:nvGrpSpPr>
        <p:grpSpPr>
          <a:xfrm>
            <a:off x="6659461" y="-250370"/>
            <a:ext cx="1763487" cy="3744684"/>
            <a:chOff x="6659461" y="-250370"/>
            <a:chExt cx="1763487" cy="3744684"/>
          </a:xfrm>
        </p:grpSpPr>
        <p:sp>
          <p:nvSpPr>
            <p:cNvPr id="15" name="Rectangle 14"/>
            <p:cNvSpPr/>
            <p:nvPr/>
          </p:nvSpPr>
          <p:spPr>
            <a:xfrm>
              <a:off x="6659461" y="-250370"/>
              <a:ext cx="1763487" cy="3744684"/>
            </a:xfrm>
            <a:prstGeom prst="rect">
              <a:avLst/>
            </a:prstGeom>
            <a:gradFill>
              <a:gsLst>
                <a:gs pos="73000">
                  <a:schemeClr val="tx2"/>
                </a:gs>
                <a:gs pos="0">
                  <a:schemeClr val="accent2">
                    <a:lumMod val="48000"/>
                  </a:schemeClr>
                </a:gs>
              </a:gsLst>
              <a:lin ang="16200000" scaled="1"/>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6"/>
            <p:cNvSpPr>
              <a:spLocks noChangeAspect="1" noEditPoints="1"/>
            </p:cNvSpPr>
            <p:nvPr/>
          </p:nvSpPr>
          <p:spPr bwMode="auto">
            <a:xfrm>
              <a:off x="7743467" y="161992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3" name="Freeform 6"/>
            <p:cNvSpPr>
              <a:spLocks noChangeAspect="1" noEditPoints="1"/>
            </p:cNvSpPr>
            <p:nvPr/>
          </p:nvSpPr>
          <p:spPr bwMode="auto">
            <a:xfrm>
              <a:off x="6831449" y="2184276"/>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4" name="Freeform 6"/>
            <p:cNvSpPr>
              <a:spLocks noChangeAspect="1" noEditPoints="1"/>
            </p:cNvSpPr>
            <p:nvPr/>
          </p:nvSpPr>
          <p:spPr bwMode="auto">
            <a:xfrm>
              <a:off x="8152480" y="2437251"/>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6" name="Freeform 6"/>
            <p:cNvSpPr>
              <a:spLocks noChangeAspect="1" noEditPoints="1"/>
            </p:cNvSpPr>
            <p:nvPr/>
          </p:nvSpPr>
          <p:spPr bwMode="auto">
            <a:xfrm>
              <a:off x="6974324" y="2676598"/>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7" name="Freeform 6"/>
            <p:cNvSpPr>
              <a:spLocks noChangeAspect="1" noEditPoints="1"/>
            </p:cNvSpPr>
            <p:nvPr/>
          </p:nvSpPr>
          <p:spPr bwMode="auto">
            <a:xfrm>
              <a:off x="8284011" y="3109423"/>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8" name="Freeform 6"/>
            <p:cNvSpPr>
              <a:spLocks noChangeAspect="1" noEditPoints="1"/>
            </p:cNvSpPr>
            <p:nvPr/>
          </p:nvSpPr>
          <p:spPr bwMode="auto">
            <a:xfrm>
              <a:off x="7541204" y="2331043"/>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9" name="Freeform 7"/>
            <p:cNvSpPr>
              <a:spLocks noEditPoints="1"/>
            </p:cNvSpPr>
            <p:nvPr/>
          </p:nvSpPr>
          <p:spPr bwMode="auto">
            <a:xfrm>
              <a:off x="7332703" y="2141350"/>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0" name="Freeform 7"/>
            <p:cNvSpPr>
              <a:spLocks noEditPoints="1"/>
            </p:cNvSpPr>
            <p:nvPr/>
          </p:nvSpPr>
          <p:spPr bwMode="auto">
            <a:xfrm>
              <a:off x="8054853" y="1785642"/>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1" name="Freeform 7"/>
            <p:cNvSpPr>
              <a:spLocks noEditPoints="1"/>
            </p:cNvSpPr>
            <p:nvPr/>
          </p:nvSpPr>
          <p:spPr bwMode="auto">
            <a:xfrm>
              <a:off x="6831449" y="2938711"/>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2" name="Freeform 7"/>
            <p:cNvSpPr>
              <a:spLocks noEditPoints="1"/>
            </p:cNvSpPr>
            <p:nvPr/>
          </p:nvSpPr>
          <p:spPr bwMode="auto">
            <a:xfrm>
              <a:off x="7644648" y="3228295"/>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3" name="Freeform 7"/>
            <p:cNvSpPr>
              <a:spLocks noEditPoints="1"/>
            </p:cNvSpPr>
            <p:nvPr/>
          </p:nvSpPr>
          <p:spPr bwMode="auto">
            <a:xfrm>
              <a:off x="6874317" y="1866541"/>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7"/>
            <p:cNvSpPr>
              <a:spLocks noEditPoints="1"/>
            </p:cNvSpPr>
            <p:nvPr/>
          </p:nvSpPr>
          <p:spPr bwMode="auto">
            <a:xfrm flipV="1">
              <a:off x="7987850" y="2292877"/>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6" name="Freeform 7"/>
            <p:cNvSpPr>
              <a:spLocks noEditPoints="1"/>
            </p:cNvSpPr>
            <p:nvPr/>
          </p:nvSpPr>
          <p:spPr bwMode="auto">
            <a:xfrm flipV="1">
              <a:off x="6899911" y="2553607"/>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7" name="Freeform 7"/>
            <p:cNvSpPr>
              <a:spLocks noEditPoints="1"/>
            </p:cNvSpPr>
            <p:nvPr/>
          </p:nvSpPr>
          <p:spPr bwMode="auto">
            <a:xfrm flipV="1">
              <a:off x="7531525" y="1943719"/>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8" name="Freeform 7"/>
            <p:cNvSpPr>
              <a:spLocks noEditPoints="1"/>
            </p:cNvSpPr>
            <p:nvPr/>
          </p:nvSpPr>
          <p:spPr bwMode="auto">
            <a:xfrm flipV="1">
              <a:off x="8023215" y="2597286"/>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9" name="Freeform 7"/>
            <p:cNvSpPr>
              <a:spLocks noEditPoints="1"/>
            </p:cNvSpPr>
            <p:nvPr/>
          </p:nvSpPr>
          <p:spPr bwMode="auto">
            <a:xfrm flipV="1">
              <a:off x="7670242" y="294327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0" name="Freeform 7"/>
            <p:cNvSpPr>
              <a:spLocks noEditPoints="1"/>
            </p:cNvSpPr>
            <p:nvPr/>
          </p:nvSpPr>
          <p:spPr bwMode="auto">
            <a:xfrm flipV="1">
              <a:off x="7201285" y="297924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7"/>
            <p:cNvSpPr>
              <a:spLocks noEditPoints="1"/>
            </p:cNvSpPr>
            <p:nvPr/>
          </p:nvSpPr>
          <p:spPr bwMode="auto">
            <a:xfrm flipV="1">
              <a:off x="8267741" y="269786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2" name="Freeform 7"/>
            <p:cNvSpPr>
              <a:spLocks noEditPoints="1"/>
            </p:cNvSpPr>
            <p:nvPr/>
          </p:nvSpPr>
          <p:spPr bwMode="auto">
            <a:xfrm flipV="1">
              <a:off x="7224144" y="2360919"/>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3" name="Freeform 7"/>
            <p:cNvSpPr>
              <a:spLocks noEditPoints="1"/>
            </p:cNvSpPr>
            <p:nvPr/>
          </p:nvSpPr>
          <p:spPr bwMode="auto">
            <a:xfrm flipV="1">
              <a:off x="8230025" y="205883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7"/>
            <p:cNvSpPr>
              <a:spLocks noEditPoints="1"/>
            </p:cNvSpPr>
            <p:nvPr/>
          </p:nvSpPr>
          <p:spPr bwMode="auto">
            <a:xfrm flipV="1">
              <a:off x="6815179" y="332762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5" name="Freeform 7"/>
            <p:cNvSpPr>
              <a:spLocks noEditPoints="1"/>
            </p:cNvSpPr>
            <p:nvPr/>
          </p:nvSpPr>
          <p:spPr bwMode="auto">
            <a:xfrm flipV="1">
              <a:off x="8229600" y="332762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6" name="Freeform 7"/>
            <p:cNvSpPr>
              <a:spLocks noEditPoints="1"/>
            </p:cNvSpPr>
            <p:nvPr/>
          </p:nvSpPr>
          <p:spPr bwMode="auto">
            <a:xfrm flipV="1">
              <a:off x="7620000" y="24955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7" name="Freeform 7"/>
            <p:cNvSpPr>
              <a:spLocks noEditPoints="1"/>
            </p:cNvSpPr>
            <p:nvPr/>
          </p:nvSpPr>
          <p:spPr bwMode="auto">
            <a:xfrm flipV="1">
              <a:off x="7620000" y="20383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8" name="Freeform 7"/>
            <p:cNvSpPr>
              <a:spLocks noEditPoints="1"/>
            </p:cNvSpPr>
            <p:nvPr/>
          </p:nvSpPr>
          <p:spPr bwMode="auto">
            <a:xfrm flipV="1">
              <a:off x="7010400" y="22669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9" name="Freeform 6"/>
            <p:cNvSpPr>
              <a:spLocks noChangeAspect="1" noEditPoints="1"/>
            </p:cNvSpPr>
            <p:nvPr/>
          </p:nvSpPr>
          <p:spPr bwMode="auto">
            <a:xfrm>
              <a:off x="7571551" y="1573106"/>
              <a:ext cx="17314" cy="15613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0" name="Freeform 6"/>
            <p:cNvSpPr>
              <a:spLocks noChangeAspect="1" noEditPoints="1"/>
            </p:cNvSpPr>
            <p:nvPr/>
          </p:nvSpPr>
          <p:spPr bwMode="auto">
            <a:xfrm>
              <a:off x="7162800" y="22669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1" name="Freeform 6"/>
            <p:cNvSpPr>
              <a:spLocks noChangeAspect="1" noEditPoints="1"/>
            </p:cNvSpPr>
            <p:nvPr/>
          </p:nvSpPr>
          <p:spPr bwMode="auto">
            <a:xfrm>
              <a:off x="8001000" y="19621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2" name="Freeform 6"/>
            <p:cNvSpPr>
              <a:spLocks noChangeAspect="1" noEditPoints="1"/>
            </p:cNvSpPr>
            <p:nvPr/>
          </p:nvSpPr>
          <p:spPr bwMode="auto">
            <a:xfrm>
              <a:off x="7391400" y="28003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3" name="Freeform 6"/>
            <p:cNvSpPr>
              <a:spLocks noChangeAspect="1" noEditPoints="1"/>
            </p:cNvSpPr>
            <p:nvPr/>
          </p:nvSpPr>
          <p:spPr bwMode="auto">
            <a:xfrm>
              <a:off x="7620000" y="28003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4" name="Freeform 6"/>
            <p:cNvSpPr>
              <a:spLocks noChangeAspect="1" noEditPoints="1"/>
            </p:cNvSpPr>
            <p:nvPr/>
          </p:nvSpPr>
          <p:spPr bwMode="auto">
            <a:xfrm>
              <a:off x="8305800" y="22669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5" name="Freeform 6"/>
            <p:cNvSpPr>
              <a:spLocks noChangeAspect="1" noEditPoints="1"/>
            </p:cNvSpPr>
            <p:nvPr/>
          </p:nvSpPr>
          <p:spPr bwMode="auto">
            <a:xfrm>
              <a:off x="6781800" y="2724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6" name="Freeform 6"/>
            <p:cNvSpPr>
              <a:spLocks noChangeAspect="1" noEditPoints="1"/>
            </p:cNvSpPr>
            <p:nvPr/>
          </p:nvSpPr>
          <p:spPr bwMode="auto">
            <a:xfrm>
              <a:off x="7391400" y="3105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7" name="Freeform 6"/>
            <p:cNvSpPr>
              <a:spLocks noChangeAspect="1" noEditPoints="1"/>
            </p:cNvSpPr>
            <p:nvPr/>
          </p:nvSpPr>
          <p:spPr bwMode="auto">
            <a:xfrm>
              <a:off x="7772400" y="3105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8" name="Freeform 6"/>
            <p:cNvSpPr>
              <a:spLocks noChangeAspect="1" noEditPoints="1"/>
            </p:cNvSpPr>
            <p:nvPr/>
          </p:nvSpPr>
          <p:spPr bwMode="auto">
            <a:xfrm>
              <a:off x="8077200" y="28765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59" name="Freeform 7"/>
            <p:cNvSpPr>
              <a:spLocks noEditPoints="1"/>
            </p:cNvSpPr>
            <p:nvPr/>
          </p:nvSpPr>
          <p:spPr bwMode="auto">
            <a:xfrm flipV="1">
              <a:off x="7968462" y="313069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0" name="Freeform 6"/>
            <p:cNvSpPr>
              <a:spLocks noChangeAspect="1" noEditPoints="1"/>
            </p:cNvSpPr>
            <p:nvPr/>
          </p:nvSpPr>
          <p:spPr bwMode="auto">
            <a:xfrm>
              <a:off x="7848600" y="18097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7" name="Freeform 6"/>
            <p:cNvSpPr>
              <a:spLocks noEditPoints="1"/>
            </p:cNvSpPr>
            <p:nvPr/>
          </p:nvSpPr>
          <p:spPr bwMode="auto">
            <a:xfrm>
              <a:off x="7743467" y="2060111"/>
              <a:ext cx="81732" cy="7370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8" name="Freeform 7"/>
            <p:cNvSpPr>
              <a:spLocks noEditPoints="1"/>
            </p:cNvSpPr>
            <p:nvPr/>
          </p:nvSpPr>
          <p:spPr bwMode="auto">
            <a:xfrm>
              <a:off x="7082900" y="2556123"/>
              <a:ext cx="458304" cy="76517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0" name="Freeform 6"/>
            <p:cNvSpPr>
              <a:spLocks noEditPoints="1"/>
            </p:cNvSpPr>
            <p:nvPr/>
          </p:nvSpPr>
          <p:spPr bwMode="auto">
            <a:xfrm>
              <a:off x="7147092" y="1714500"/>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21" name="Freeform 7"/>
            <p:cNvSpPr>
              <a:spLocks noEditPoints="1"/>
            </p:cNvSpPr>
            <p:nvPr/>
          </p:nvSpPr>
          <p:spPr bwMode="auto">
            <a:xfrm>
              <a:off x="7874978" y="2813946"/>
              <a:ext cx="303880" cy="50735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4" name="Freeform 6"/>
            <p:cNvSpPr>
              <a:spLocks noEditPoints="1"/>
            </p:cNvSpPr>
            <p:nvPr/>
          </p:nvSpPr>
          <p:spPr bwMode="auto">
            <a:xfrm>
              <a:off x="8124665" y="1377807"/>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1" name="Freeform 6"/>
            <p:cNvSpPr>
              <a:spLocks noEditPoints="1"/>
            </p:cNvSpPr>
            <p:nvPr/>
          </p:nvSpPr>
          <p:spPr bwMode="auto">
            <a:xfrm>
              <a:off x="8229600" y="2190750"/>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62" name="Freeform 7"/>
            <p:cNvSpPr>
              <a:spLocks noEditPoints="1"/>
            </p:cNvSpPr>
            <p:nvPr/>
          </p:nvSpPr>
          <p:spPr bwMode="auto">
            <a:xfrm>
              <a:off x="7391400" y="1319287"/>
              <a:ext cx="303880" cy="50735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a:p>
          </p:txBody>
        </p:sp>
      </p:grpSp>
      <p:sp>
        <p:nvSpPr>
          <p:cNvPr id="14" name="Title 1"/>
          <p:cNvSpPr txBox="1">
            <a:spLocks/>
          </p:cNvSpPr>
          <p:nvPr/>
        </p:nvSpPr>
        <p:spPr bwMode="auto">
          <a:xfrm>
            <a:off x="872777" y="1948561"/>
            <a:ext cx="5171565" cy="747897"/>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5400" dirty="0" smtClean="0">
                <a:ln w="6350">
                  <a:noFill/>
                </a:ln>
                <a:solidFill>
                  <a:schemeClr val="bg1"/>
                </a:solidFill>
                <a:latin typeface="+mn-lt"/>
                <a:ea typeface="+mn-ea"/>
                <a:cs typeface="+mn-cs"/>
              </a:rPr>
              <a:t>BIG DATA </a:t>
            </a:r>
            <a:endParaRPr lang="en-US" sz="5400" dirty="0">
              <a:ln w="6350">
                <a:noFill/>
              </a:ln>
              <a:solidFill>
                <a:schemeClr val="bg1"/>
              </a:solidFill>
              <a:latin typeface="+mn-lt"/>
              <a:ea typeface="+mn-ea"/>
              <a:cs typeface="+mn-cs"/>
            </a:endParaRPr>
          </a:p>
        </p:txBody>
      </p:sp>
      <p:grpSp>
        <p:nvGrpSpPr>
          <p:cNvPr id="63" name="Group 62"/>
          <p:cNvGrpSpPr/>
          <p:nvPr/>
        </p:nvGrpSpPr>
        <p:grpSpPr>
          <a:xfrm>
            <a:off x="0" y="0"/>
            <a:ext cx="9144000" cy="557784"/>
            <a:chOff x="0" y="0"/>
            <a:chExt cx="9144000" cy="557784"/>
          </a:xfrm>
        </p:grpSpPr>
        <p:sp>
          <p:nvSpPr>
            <p:cNvPr id="64" name="Rectangle 63"/>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Rectangle 64"/>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xmlns="" val="4061332889"/>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750" fill="hold"/>
                                        <p:tgtEl>
                                          <p:spTgt spid="12"/>
                                        </p:tgtEl>
                                        <p:attrNameLst>
                                          <p:attrName>ppt_x</p:attrName>
                                        </p:attrNameLst>
                                      </p:cBhvr>
                                      <p:tavLst>
                                        <p:tav tm="0">
                                          <p:val>
                                            <p:strVal val="0-#ppt_w/2"/>
                                          </p:val>
                                        </p:tav>
                                        <p:tav tm="100000">
                                          <p:val>
                                            <p:strVal val="#ppt_x"/>
                                          </p:val>
                                        </p:tav>
                                      </p:tavLst>
                                    </p:anim>
                                    <p:anim calcmode="lin" valueType="num">
                                      <p:cBhvr additive="base">
                                        <p:cTn id="8" dur="750" fill="hold"/>
                                        <p:tgtEl>
                                          <p:spTgt spid="12"/>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1" decel="100000" fill="hold" nodeType="afterEffect">
                                  <p:stCondLst>
                                    <p:cond delay="0"/>
                                  </p:stCondLst>
                                  <p:childTnLst>
                                    <p:set>
                                      <p:cBhvr>
                                        <p:cTn id="11" dur="1" fill="hold">
                                          <p:stCondLst>
                                            <p:cond delay="0"/>
                                          </p:stCondLst>
                                        </p:cTn>
                                        <p:tgtEl>
                                          <p:spTgt spid="4"/>
                                        </p:tgtEl>
                                        <p:attrNameLst>
                                          <p:attrName>style.visibility</p:attrName>
                                        </p:attrNameLst>
                                      </p:cBhvr>
                                      <p:to>
                                        <p:strVal val="visible"/>
                                      </p:to>
                                    </p:set>
                                    <p:anim calcmode="lin" valueType="num">
                                      <p:cBhvr additive="base">
                                        <p:cTn id="12" dur="750" fill="hold"/>
                                        <p:tgtEl>
                                          <p:spTgt spid="4"/>
                                        </p:tgtEl>
                                        <p:attrNameLst>
                                          <p:attrName>ppt_x</p:attrName>
                                        </p:attrNameLst>
                                      </p:cBhvr>
                                      <p:tavLst>
                                        <p:tav tm="0">
                                          <p:val>
                                            <p:strVal val="#ppt_x"/>
                                          </p:val>
                                        </p:tav>
                                        <p:tav tm="100000">
                                          <p:val>
                                            <p:strVal val="#ppt_x"/>
                                          </p:val>
                                        </p:tav>
                                      </p:tavLst>
                                    </p:anim>
                                    <p:anim calcmode="lin" valueType="num">
                                      <p:cBhvr additive="base">
                                        <p:cTn id="13" dur="75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 name="left side data"/>
          <p:cNvSpPr txBox="1"/>
          <p:nvPr/>
        </p:nvSpPr>
        <p:spPr>
          <a:xfrm>
            <a:off x="3732761" y="1861781"/>
            <a:ext cx="412292" cy="584775"/>
          </a:xfrm>
          <a:prstGeom prst="rect">
            <a:avLst/>
          </a:prstGeom>
          <a:noFill/>
        </p:spPr>
        <p:txBody>
          <a:bodyPr wrap="none" rtlCol="0">
            <a:spAutoFit/>
          </a:bodyPr>
          <a:lstStyle/>
          <a:p>
            <a:r>
              <a:rPr lang="en-US" sz="3200" dirty="0" smtClean="0">
                <a:solidFill>
                  <a:schemeClr val="tx2"/>
                </a:solidFill>
              </a:rPr>
              <a:t>1</a:t>
            </a:r>
          </a:p>
        </p:txBody>
      </p:sp>
      <p:sp>
        <p:nvSpPr>
          <p:cNvPr id="266" name="left side data"/>
          <p:cNvSpPr txBox="1"/>
          <p:nvPr/>
        </p:nvSpPr>
        <p:spPr>
          <a:xfrm>
            <a:off x="3751811" y="1842731"/>
            <a:ext cx="412292" cy="584775"/>
          </a:xfrm>
          <a:prstGeom prst="rect">
            <a:avLst/>
          </a:prstGeom>
          <a:noFill/>
        </p:spPr>
        <p:txBody>
          <a:bodyPr wrap="none" rtlCol="0">
            <a:spAutoFit/>
          </a:bodyPr>
          <a:lstStyle/>
          <a:p>
            <a:r>
              <a:rPr lang="en-US" sz="3200" dirty="0">
                <a:solidFill>
                  <a:schemeClr val="tx2"/>
                </a:solidFill>
              </a:rPr>
              <a:t>0</a:t>
            </a:r>
            <a:endParaRPr lang="en-US" sz="3200" dirty="0" smtClean="0">
              <a:solidFill>
                <a:schemeClr val="tx2"/>
              </a:solidFill>
            </a:endParaRPr>
          </a:p>
        </p:txBody>
      </p:sp>
      <p:sp>
        <p:nvSpPr>
          <p:cNvPr id="267" name="left side data"/>
          <p:cNvSpPr txBox="1"/>
          <p:nvPr/>
        </p:nvSpPr>
        <p:spPr>
          <a:xfrm>
            <a:off x="3692970" y="1830249"/>
            <a:ext cx="412292" cy="584775"/>
          </a:xfrm>
          <a:prstGeom prst="rect">
            <a:avLst/>
          </a:prstGeom>
          <a:noFill/>
        </p:spPr>
        <p:txBody>
          <a:bodyPr wrap="none" rtlCol="0">
            <a:spAutoFit/>
          </a:bodyPr>
          <a:lstStyle/>
          <a:p>
            <a:r>
              <a:rPr lang="en-US" sz="3200" dirty="0" smtClean="0">
                <a:solidFill>
                  <a:schemeClr val="tx2"/>
                </a:solidFill>
              </a:rPr>
              <a:t>1</a:t>
            </a:r>
          </a:p>
        </p:txBody>
      </p:sp>
      <p:sp>
        <p:nvSpPr>
          <p:cNvPr id="320" name="left side data"/>
          <p:cNvSpPr txBox="1"/>
          <p:nvPr/>
        </p:nvSpPr>
        <p:spPr>
          <a:xfrm>
            <a:off x="3783078" y="1741070"/>
            <a:ext cx="412292" cy="584775"/>
          </a:xfrm>
          <a:prstGeom prst="rect">
            <a:avLst/>
          </a:prstGeom>
          <a:noFill/>
        </p:spPr>
        <p:txBody>
          <a:bodyPr wrap="none" rtlCol="0">
            <a:spAutoFit/>
          </a:bodyPr>
          <a:lstStyle/>
          <a:p>
            <a:r>
              <a:rPr lang="en-US" sz="3200" dirty="0" smtClean="0">
                <a:solidFill>
                  <a:schemeClr val="tx2"/>
                </a:solidFill>
              </a:rPr>
              <a:t>1</a:t>
            </a:r>
          </a:p>
        </p:txBody>
      </p:sp>
      <p:sp>
        <p:nvSpPr>
          <p:cNvPr id="321" name="left side data"/>
          <p:cNvSpPr txBox="1"/>
          <p:nvPr/>
        </p:nvSpPr>
        <p:spPr>
          <a:xfrm>
            <a:off x="3794983" y="1756976"/>
            <a:ext cx="412292" cy="584775"/>
          </a:xfrm>
          <a:prstGeom prst="rect">
            <a:avLst/>
          </a:prstGeom>
          <a:noFill/>
        </p:spPr>
        <p:txBody>
          <a:bodyPr wrap="none" rtlCol="0">
            <a:spAutoFit/>
          </a:bodyPr>
          <a:lstStyle/>
          <a:p>
            <a:r>
              <a:rPr lang="en-US" sz="3200" dirty="0" smtClean="0">
                <a:solidFill>
                  <a:schemeClr val="tx2"/>
                </a:solidFill>
              </a:rPr>
              <a:t>1</a:t>
            </a:r>
          </a:p>
        </p:txBody>
      </p:sp>
      <p:sp>
        <p:nvSpPr>
          <p:cNvPr id="322" name="left side data"/>
          <p:cNvSpPr txBox="1"/>
          <p:nvPr/>
        </p:nvSpPr>
        <p:spPr>
          <a:xfrm>
            <a:off x="3674178" y="1769676"/>
            <a:ext cx="412292" cy="584775"/>
          </a:xfrm>
          <a:prstGeom prst="rect">
            <a:avLst/>
          </a:prstGeom>
          <a:noFill/>
        </p:spPr>
        <p:txBody>
          <a:bodyPr wrap="none" rtlCol="0">
            <a:spAutoFit/>
          </a:bodyPr>
          <a:lstStyle/>
          <a:p>
            <a:r>
              <a:rPr lang="en-US" sz="3200" dirty="0" smtClean="0">
                <a:solidFill>
                  <a:schemeClr val="tx2"/>
                </a:solidFill>
              </a:rPr>
              <a:t>0</a:t>
            </a:r>
          </a:p>
        </p:txBody>
      </p:sp>
      <p:sp>
        <p:nvSpPr>
          <p:cNvPr id="323" name="left side data"/>
          <p:cNvSpPr txBox="1"/>
          <p:nvPr/>
        </p:nvSpPr>
        <p:spPr>
          <a:xfrm>
            <a:off x="3751811" y="1712465"/>
            <a:ext cx="412292" cy="584775"/>
          </a:xfrm>
          <a:prstGeom prst="rect">
            <a:avLst/>
          </a:prstGeom>
          <a:noFill/>
        </p:spPr>
        <p:txBody>
          <a:bodyPr wrap="none" rtlCol="0">
            <a:spAutoFit/>
          </a:bodyPr>
          <a:lstStyle/>
          <a:p>
            <a:r>
              <a:rPr lang="en-US" sz="3200" dirty="0" smtClean="0">
                <a:solidFill>
                  <a:schemeClr val="tx2"/>
                </a:solidFill>
              </a:rPr>
              <a:t>0</a:t>
            </a:r>
          </a:p>
        </p:txBody>
      </p:sp>
      <p:sp>
        <p:nvSpPr>
          <p:cNvPr id="324" name="left side data"/>
          <p:cNvSpPr txBox="1"/>
          <p:nvPr/>
        </p:nvSpPr>
        <p:spPr>
          <a:xfrm>
            <a:off x="3754943" y="1779232"/>
            <a:ext cx="412292" cy="584775"/>
          </a:xfrm>
          <a:prstGeom prst="rect">
            <a:avLst/>
          </a:prstGeom>
          <a:noFill/>
        </p:spPr>
        <p:txBody>
          <a:bodyPr wrap="none" rtlCol="0">
            <a:spAutoFit/>
          </a:bodyPr>
          <a:lstStyle/>
          <a:p>
            <a:r>
              <a:rPr lang="en-US" sz="3200" dirty="0" smtClean="0">
                <a:solidFill>
                  <a:schemeClr val="tx2"/>
                </a:solidFill>
              </a:rPr>
              <a:t>0</a:t>
            </a:r>
          </a:p>
        </p:txBody>
      </p:sp>
      <p:sp>
        <p:nvSpPr>
          <p:cNvPr id="325" name="left side data"/>
          <p:cNvSpPr txBox="1"/>
          <p:nvPr/>
        </p:nvSpPr>
        <p:spPr>
          <a:xfrm>
            <a:off x="3751811" y="1747419"/>
            <a:ext cx="412292" cy="584775"/>
          </a:xfrm>
          <a:prstGeom prst="rect">
            <a:avLst/>
          </a:prstGeom>
          <a:noFill/>
        </p:spPr>
        <p:txBody>
          <a:bodyPr wrap="none" rtlCol="0">
            <a:spAutoFit/>
          </a:bodyPr>
          <a:lstStyle/>
          <a:p>
            <a:r>
              <a:rPr lang="en-US" sz="3200" dirty="0" smtClean="0">
                <a:solidFill>
                  <a:schemeClr val="tx2"/>
                </a:solidFill>
              </a:rPr>
              <a:t>0</a:t>
            </a:r>
          </a:p>
        </p:txBody>
      </p:sp>
      <p:sp>
        <p:nvSpPr>
          <p:cNvPr id="326" name="left side data"/>
          <p:cNvSpPr txBox="1"/>
          <p:nvPr/>
        </p:nvSpPr>
        <p:spPr>
          <a:xfrm>
            <a:off x="3692281" y="1728891"/>
            <a:ext cx="412292" cy="584775"/>
          </a:xfrm>
          <a:prstGeom prst="rect">
            <a:avLst/>
          </a:prstGeom>
          <a:noFill/>
        </p:spPr>
        <p:txBody>
          <a:bodyPr wrap="none" rtlCol="0">
            <a:spAutoFit/>
          </a:bodyPr>
          <a:lstStyle/>
          <a:p>
            <a:r>
              <a:rPr lang="en-US" sz="3200" dirty="0" smtClean="0">
                <a:solidFill>
                  <a:schemeClr val="tx2"/>
                </a:solidFill>
              </a:rPr>
              <a:t>0</a:t>
            </a:r>
          </a:p>
        </p:txBody>
      </p:sp>
      <p:sp>
        <p:nvSpPr>
          <p:cNvPr id="327" name="left side data"/>
          <p:cNvSpPr txBox="1"/>
          <p:nvPr/>
        </p:nvSpPr>
        <p:spPr>
          <a:xfrm>
            <a:off x="3794528" y="1713502"/>
            <a:ext cx="412292" cy="584775"/>
          </a:xfrm>
          <a:prstGeom prst="rect">
            <a:avLst/>
          </a:prstGeom>
          <a:noFill/>
        </p:spPr>
        <p:txBody>
          <a:bodyPr wrap="none" rtlCol="0">
            <a:spAutoFit/>
          </a:bodyPr>
          <a:lstStyle/>
          <a:p>
            <a:r>
              <a:rPr lang="en-US" sz="3200" dirty="0" smtClean="0">
                <a:solidFill>
                  <a:schemeClr val="tx2"/>
                </a:solidFill>
              </a:rPr>
              <a:t>0</a:t>
            </a:r>
          </a:p>
        </p:txBody>
      </p:sp>
      <p:sp>
        <p:nvSpPr>
          <p:cNvPr id="328" name="left side data"/>
          <p:cNvSpPr txBox="1"/>
          <p:nvPr/>
        </p:nvSpPr>
        <p:spPr>
          <a:xfrm>
            <a:off x="3727999" y="1728513"/>
            <a:ext cx="412292" cy="584775"/>
          </a:xfrm>
          <a:prstGeom prst="rect">
            <a:avLst/>
          </a:prstGeom>
          <a:noFill/>
        </p:spPr>
        <p:txBody>
          <a:bodyPr wrap="none" rtlCol="0">
            <a:spAutoFit/>
          </a:bodyPr>
          <a:lstStyle/>
          <a:p>
            <a:r>
              <a:rPr lang="en-US" sz="3200" dirty="0" smtClean="0">
                <a:solidFill>
                  <a:schemeClr val="tx2"/>
                </a:solidFill>
              </a:rPr>
              <a:t>1</a:t>
            </a:r>
          </a:p>
        </p:txBody>
      </p:sp>
      <p:sp>
        <p:nvSpPr>
          <p:cNvPr id="329" name="left side data"/>
          <p:cNvSpPr txBox="1"/>
          <p:nvPr/>
        </p:nvSpPr>
        <p:spPr>
          <a:xfrm>
            <a:off x="3669182" y="1839752"/>
            <a:ext cx="412292" cy="584775"/>
          </a:xfrm>
          <a:prstGeom prst="rect">
            <a:avLst/>
          </a:prstGeom>
          <a:noFill/>
        </p:spPr>
        <p:txBody>
          <a:bodyPr wrap="none" rtlCol="0">
            <a:spAutoFit/>
          </a:bodyPr>
          <a:lstStyle/>
          <a:p>
            <a:r>
              <a:rPr lang="en-US" sz="3200" dirty="0" smtClean="0">
                <a:solidFill>
                  <a:schemeClr val="tx2"/>
                </a:solidFill>
              </a:rPr>
              <a:t>1</a:t>
            </a:r>
          </a:p>
        </p:txBody>
      </p:sp>
      <p:sp>
        <p:nvSpPr>
          <p:cNvPr id="330" name="right side data"/>
          <p:cNvSpPr txBox="1"/>
          <p:nvPr/>
        </p:nvSpPr>
        <p:spPr>
          <a:xfrm>
            <a:off x="4954964" y="1779219"/>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331" name="right side data"/>
          <p:cNvSpPr txBox="1"/>
          <p:nvPr/>
        </p:nvSpPr>
        <p:spPr>
          <a:xfrm>
            <a:off x="5000208" y="1800355"/>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332" name="right side data"/>
          <p:cNvSpPr txBox="1"/>
          <p:nvPr/>
        </p:nvSpPr>
        <p:spPr>
          <a:xfrm>
            <a:off x="4969391" y="1773761"/>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333" name="right side data"/>
          <p:cNvSpPr txBox="1"/>
          <p:nvPr/>
        </p:nvSpPr>
        <p:spPr>
          <a:xfrm>
            <a:off x="4918562" y="1800286"/>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334" name="right side data"/>
          <p:cNvSpPr txBox="1"/>
          <p:nvPr/>
        </p:nvSpPr>
        <p:spPr>
          <a:xfrm>
            <a:off x="4918562" y="1807678"/>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335" name="right side data"/>
          <p:cNvSpPr txBox="1"/>
          <p:nvPr/>
        </p:nvSpPr>
        <p:spPr>
          <a:xfrm>
            <a:off x="4954964" y="1796170"/>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336" name="right side data"/>
          <p:cNvSpPr txBox="1"/>
          <p:nvPr/>
        </p:nvSpPr>
        <p:spPr>
          <a:xfrm>
            <a:off x="4918562" y="1786585"/>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337" name="right side data"/>
          <p:cNvSpPr txBox="1"/>
          <p:nvPr/>
        </p:nvSpPr>
        <p:spPr>
          <a:xfrm>
            <a:off x="4904134" y="1800286"/>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338" name="right side data"/>
          <p:cNvSpPr txBox="1"/>
          <p:nvPr/>
        </p:nvSpPr>
        <p:spPr>
          <a:xfrm>
            <a:off x="4954964" y="1800355"/>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339" name="right side data"/>
          <p:cNvSpPr txBox="1"/>
          <p:nvPr/>
        </p:nvSpPr>
        <p:spPr>
          <a:xfrm>
            <a:off x="4954964" y="1812227"/>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340" name="right side data"/>
          <p:cNvSpPr txBox="1"/>
          <p:nvPr/>
        </p:nvSpPr>
        <p:spPr>
          <a:xfrm>
            <a:off x="4990230" y="1853390"/>
            <a:ext cx="412292" cy="584775"/>
          </a:xfrm>
          <a:prstGeom prst="rect">
            <a:avLst/>
          </a:prstGeom>
          <a:noFill/>
        </p:spPr>
        <p:txBody>
          <a:bodyPr wrap="none" rtlCol="0">
            <a:spAutoFit/>
          </a:bodyPr>
          <a:lstStyle/>
          <a:p>
            <a:r>
              <a:rPr lang="en-US" sz="3200" dirty="0">
                <a:solidFill>
                  <a:schemeClr val="tx2"/>
                </a:solidFill>
              </a:rPr>
              <a:t>1</a:t>
            </a:r>
          </a:p>
        </p:txBody>
      </p:sp>
      <p:sp>
        <p:nvSpPr>
          <p:cNvPr id="341" name="right side data"/>
          <p:cNvSpPr txBox="1"/>
          <p:nvPr/>
        </p:nvSpPr>
        <p:spPr>
          <a:xfrm>
            <a:off x="4972597" y="1916438"/>
            <a:ext cx="412292" cy="584775"/>
          </a:xfrm>
          <a:prstGeom prst="rect">
            <a:avLst/>
          </a:prstGeom>
          <a:noFill/>
        </p:spPr>
        <p:txBody>
          <a:bodyPr wrap="none" rtlCol="0">
            <a:spAutoFit/>
          </a:bodyPr>
          <a:lstStyle/>
          <a:p>
            <a:r>
              <a:rPr lang="en-US" sz="3200" dirty="0">
                <a:solidFill>
                  <a:schemeClr val="tx2"/>
                </a:solidFill>
              </a:rPr>
              <a:t>1</a:t>
            </a:r>
          </a:p>
        </p:txBody>
      </p:sp>
      <p:sp>
        <p:nvSpPr>
          <p:cNvPr id="180" name="far cloud3"/>
          <p:cNvSpPr>
            <a:spLocks/>
          </p:cNvSpPr>
          <p:nvPr/>
        </p:nvSpPr>
        <p:spPr bwMode="auto">
          <a:xfrm>
            <a:off x="-1275695" y="1904504"/>
            <a:ext cx="11695389" cy="2713255"/>
          </a:xfrm>
          <a:custGeom>
            <a:avLst/>
            <a:gdLst>
              <a:gd name="T0" fmla="*/ 3157 w 3628"/>
              <a:gd name="T1" fmla="*/ 0 h 926"/>
              <a:gd name="T2" fmla="*/ 2668 w 3628"/>
              <a:gd name="T3" fmla="*/ 305 h 926"/>
              <a:gd name="T4" fmla="*/ 2616 w 3628"/>
              <a:gd name="T5" fmla="*/ 300 h 926"/>
              <a:gd name="T6" fmla="*/ 2389 w 3628"/>
              <a:gd name="T7" fmla="*/ 451 h 926"/>
              <a:gd name="T8" fmla="*/ 2341 w 3628"/>
              <a:gd name="T9" fmla="*/ 448 h 926"/>
              <a:gd name="T10" fmla="*/ 2035 w 3628"/>
              <a:gd name="T11" fmla="*/ 674 h 926"/>
              <a:gd name="T12" fmla="*/ 1866 w 3628"/>
              <a:gd name="T13" fmla="*/ 605 h 926"/>
              <a:gd name="T14" fmla="*/ 1799 w 3628"/>
              <a:gd name="T15" fmla="*/ 614 h 926"/>
              <a:gd name="T16" fmla="*/ 1434 w 3628"/>
              <a:gd name="T17" fmla="*/ 334 h 926"/>
              <a:gd name="T18" fmla="*/ 1056 w 3628"/>
              <a:gd name="T19" fmla="*/ 712 h 926"/>
              <a:gd name="T20" fmla="*/ 1057 w 3628"/>
              <a:gd name="T21" fmla="*/ 730 h 926"/>
              <a:gd name="T22" fmla="*/ 1026 w 3628"/>
              <a:gd name="T23" fmla="*/ 725 h 926"/>
              <a:gd name="T24" fmla="*/ 1031 w 3628"/>
              <a:gd name="T25" fmla="*/ 674 h 926"/>
              <a:gd name="T26" fmla="*/ 760 w 3628"/>
              <a:gd name="T27" fmla="*/ 404 h 926"/>
              <a:gd name="T28" fmla="*/ 722 w 3628"/>
              <a:gd name="T29" fmla="*/ 406 h 926"/>
              <a:gd name="T30" fmla="*/ 357 w 3628"/>
              <a:gd name="T31" fmla="*/ 51 h 926"/>
              <a:gd name="T32" fmla="*/ 0 w 3628"/>
              <a:gd name="T33" fmla="*/ 335 h 926"/>
              <a:gd name="T34" fmla="*/ 0 w 3628"/>
              <a:gd name="T35" fmla="*/ 926 h 926"/>
              <a:gd name="T36" fmla="*/ 612 w 3628"/>
              <a:gd name="T37" fmla="*/ 926 h 926"/>
              <a:gd name="T38" fmla="*/ 623 w 3628"/>
              <a:gd name="T39" fmla="*/ 908 h 926"/>
              <a:gd name="T40" fmla="*/ 660 w 3628"/>
              <a:gd name="T41" fmla="*/ 926 h 926"/>
              <a:gd name="T42" fmla="*/ 3547 w 3628"/>
              <a:gd name="T43" fmla="*/ 926 h 926"/>
              <a:gd name="T44" fmla="*/ 3628 w 3628"/>
              <a:gd name="T45" fmla="*/ 820 h 926"/>
              <a:gd name="T46" fmla="*/ 3628 w 3628"/>
              <a:gd name="T47" fmla="*/ 271 h 926"/>
              <a:gd name="T48" fmla="*/ 3157 w 3628"/>
              <a:gd name="T4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28" h="926">
                <a:moveTo>
                  <a:pt x="3157" y="0"/>
                </a:moveTo>
                <a:cubicBezTo>
                  <a:pt x="2943" y="0"/>
                  <a:pt x="2757" y="125"/>
                  <a:pt x="2668" y="305"/>
                </a:cubicBezTo>
                <a:cubicBezTo>
                  <a:pt x="2651" y="302"/>
                  <a:pt x="2634" y="300"/>
                  <a:pt x="2616" y="300"/>
                </a:cubicBezTo>
                <a:cubicBezTo>
                  <a:pt x="2513" y="300"/>
                  <a:pt x="2426" y="362"/>
                  <a:pt x="2389" y="451"/>
                </a:cubicBezTo>
                <a:cubicBezTo>
                  <a:pt x="2373" y="449"/>
                  <a:pt x="2357" y="448"/>
                  <a:pt x="2341" y="448"/>
                </a:cubicBezTo>
                <a:cubicBezTo>
                  <a:pt x="2197" y="448"/>
                  <a:pt x="2075" y="543"/>
                  <a:pt x="2035" y="674"/>
                </a:cubicBezTo>
                <a:cubicBezTo>
                  <a:pt x="1991" y="631"/>
                  <a:pt x="1931" y="605"/>
                  <a:pt x="1866" y="605"/>
                </a:cubicBezTo>
                <a:cubicBezTo>
                  <a:pt x="1843" y="605"/>
                  <a:pt x="1820" y="608"/>
                  <a:pt x="1799" y="614"/>
                </a:cubicBezTo>
                <a:cubicBezTo>
                  <a:pt x="1756" y="453"/>
                  <a:pt x="1609" y="334"/>
                  <a:pt x="1434" y="334"/>
                </a:cubicBezTo>
                <a:cubicBezTo>
                  <a:pt x="1225" y="334"/>
                  <a:pt x="1056" y="503"/>
                  <a:pt x="1056" y="712"/>
                </a:cubicBezTo>
                <a:cubicBezTo>
                  <a:pt x="1056" y="718"/>
                  <a:pt x="1056" y="724"/>
                  <a:pt x="1057" y="730"/>
                </a:cubicBezTo>
                <a:cubicBezTo>
                  <a:pt x="1047" y="728"/>
                  <a:pt x="1037" y="726"/>
                  <a:pt x="1026" y="725"/>
                </a:cubicBezTo>
                <a:cubicBezTo>
                  <a:pt x="1029" y="709"/>
                  <a:pt x="1031" y="692"/>
                  <a:pt x="1031" y="674"/>
                </a:cubicBezTo>
                <a:cubicBezTo>
                  <a:pt x="1031" y="525"/>
                  <a:pt x="910" y="404"/>
                  <a:pt x="760" y="404"/>
                </a:cubicBezTo>
                <a:cubicBezTo>
                  <a:pt x="747" y="404"/>
                  <a:pt x="734" y="404"/>
                  <a:pt x="722" y="406"/>
                </a:cubicBezTo>
                <a:cubicBezTo>
                  <a:pt x="717" y="209"/>
                  <a:pt x="555" y="51"/>
                  <a:pt x="357" y="51"/>
                </a:cubicBezTo>
                <a:cubicBezTo>
                  <a:pt x="183" y="51"/>
                  <a:pt x="37" y="172"/>
                  <a:pt x="0" y="335"/>
                </a:cubicBezTo>
                <a:cubicBezTo>
                  <a:pt x="0" y="926"/>
                  <a:pt x="0" y="926"/>
                  <a:pt x="0" y="926"/>
                </a:cubicBezTo>
                <a:cubicBezTo>
                  <a:pt x="612" y="926"/>
                  <a:pt x="612" y="926"/>
                  <a:pt x="612" y="926"/>
                </a:cubicBezTo>
                <a:cubicBezTo>
                  <a:pt x="616" y="920"/>
                  <a:pt x="620" y="914"/>
                  <a:pt x="623" y="908"/>
                </a:cubicBezTo>
                <a:cubicBezTo>
                  <a:pt x="635" y="915"/>
                  <a:pt x="647" y="921"/>
                  <a:pt x="660" y="926"/>
                </a:cubicBezTo>
                <a:cubicBezTo>
                  <a:pt x="3547" y="926"/>
                  <a:pt x="3547" y="926"/>
                  <a:pt x="3547" y="926"/>
                </a:cubicBezTo>
                <a:cubicBezTo>
                  <a:pt x="3578" y="894"/>
                  <a:pt x="3606" y="858"/>
                  <a:pt x="3628" y="820"/>
                </a:cubicBezTo>
                <a:cubicBezTo>
                  <a:pt x="3628" y="271"/>
                  <a:pt x="3628" y="271"/>
                  <a:pt x="3628" y="271"/>
                </a:cubicBezTo>
                <a:cubicBezTo>
                  <a:pt x="3534" y="109"/>
                  <a:pt x="3358" y="0"/>
                  <a:pt x="3157" y="0"/>
                </a:cubicBezTo>
              </a:path>
            </a:pathLst>
          </a:custGeom>
          <a:solidFill>
            <a:schemeClr val="accent2">
              <a:lumMod val="75000"/>
              <a:alpha val="15000"/>
            </a:schemeClr>
          </a:solidFill>
          <a:ln>
            <a:noFill/>
          </a:ln>
          <a:effectLst>
            <a:softEdge rad="266700"/>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81" name="far cloud 2"/>
          <p:cNvSpPr>
            <a:spLocks/>
          </p:cNvSpPr>
          <p:nvPr/>
        </p:nvSpPr>
        <p:spPr bwMode="auto">
          <a:xfrm flipH="1">
            <a:off x="-1250010" y="2579435"/>
            <a:ext cx="11644021" cy="2701336"/>
          </a:xfrm>
          <a:custGeom>
            <a:avLst/>
            <a:gdLst>
              <a:gd name="T0" fmla="*/ 3157 w 3628"/>
              <a:gd name="T1" fmla="*/ 0 h 926"/>
              <a:gd name="T2" fmla="*/ 2668 w 3628"/>
              <a:gd name="T3" fmla="*/ 305 h 926"/>
              <a:gd name="T4" fmla="*/ 2616 w 3628"/>
              <a:gd name="T5" fmla="*/ 300 h 926"/>
              <a:gd name="T6" fmla="*/ 2389 w 3628"/>
              <a:gd name="T7" fmla="*/ 451 h 926"/>
              <a:gd name="T8" fmla="*/ 2341 w 3628"/>
              <a:gd name="T9" fmla="*/ 448 h 926"/>
              <a:gd name="T10" fmla="*/ 2035 w 3628"/>
              <a:gd name="T11" fmla="*/ 674 h 926"/>
              <a:gd name="T12" fmla="*/ 1866 w 3628"/>
              <a:gd name="T13" fmla="*/ 605 h 926"/>
              <a:gd name="T14" fmla="*/ 1799 w 3628"/>
              <a:gd name="T15" fmla="*/ 614 h 926"/>
              <a:gd name="T16" fmla="*/ 1434 w 3628"/>
              <a:gd name="T17" fmla="*/ 334 h 926"/>
              <a:gd name="T18" fmla="*/ 1056 w 3628"/>
              <a:gd name="T19" fmla="*/ 712 h 926"/>
              <a:gd name="T20" fmla="*/ 1057 w 3628"/>
              <a:gd name="T21" fmla="*/ 730 h 926"/>
              <a:gd name="T22" fmla="*/ 1026 w 3628"/>
              <a:gd name="T23" fmla="*/ 725 h 926"/>
              <a:gd name="T24" fmla="*/ 1031 w 3628"/>
              <a:gd name="T25" fmla="*/ 674 h 926"/>
              <a:gd name="T26" fmla="*/ 760 w 3628"/>
              <a:gd name="T27" fmla="*/ 404 h 926"/>
              <a:gd name="T28" fmla="*/ 722 w 3628"/>
              <a:gd name="T29" fmla="*/ 406 h 926"/>
              <a:gd name="T30" fmla="*/ 357 w 3628"/>
              <a:gd name="T31" fmla="*/ 51 h 926"/>
              <a:gd name="T32" fmla="*/ 0 w 3628"/>
              <a:gd name="T33" fmla="*/ 335 h 926"/>
              <a:gd name="T34" fmla="*/ 0 w 3628"/>
              <a:gd name="T35" fmla="*/ 926 h 926"/>
              <a:gd name="T36" fmla="*/ 612 w 3628"/>
              <a:gd name="T37" fmla="*/ 926 h 926"/>
              <a:gd name="T38" fmla="*/ 623 w 3628"/>
              <a:gd name="T39" fmla="*/ 908 h 926"/>
              <a:gd name="T40" fmla="*/ 660 w 3628"/>
              <a:gd name="T41" fmla="*/ 926 h 926"/>
              <a:gd name="T42" fmla="*/ 3547 w 3628"/>
              <a:gd name="T43" fmla="*/ 926 h 926"/>
              <a:gd name="T44" fmla="*/ 3628 w 3628"/>
              <a:gd name="T45" fmla="*/ 820 h 926"/>
              <a:gd name="T46" fmla="*/ 3628 w 3628"/>
              <a:gd name="T47" fmla="*/ 271 h 926"/>
              <a:gd name="T48" fmla="*/ 3157 w 3628"/>
              <a:gd name="T4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28" h="926">
                <a:moveTo>
                  <a:pt x="3157" y="0"/>
                </a:moveTo>
                <a:cubicBezTo>
                  <a:pt x="2943" y="0"/>
                  <a:pt x="2757" y="125"/>
                  <a:pt x="2668" y="305"/>
                </a:cubicBezTo>
                <a:cubicBezTo>
                  <a:pt x="2651" y="302"/>
                  <a:pt x="2634" y="300"/>
                  <a:pt x="2616" y="300"/>
                </a:cubicBezTo>
                <a:cubicBezTo>
                  <a:pt x="2513" y="300"/>
                  <a:pt x="2426" y="362"/>
                  <a:pt x="2389" y="451"/>
                </a:cubicBezTo>
                <a:cubicBezTo>
                  <a:pt x="2373" y="449"/>
                  <a:pt x="2357" y="448"/>
                  <a:pt x="2341" y="448"/>
                </a:cubicBezTo>
                <a:cubicBezTo>
                  <a:pt x="2197" y="448"/>
                  <a:pt x="2075" y="543"/>
                  <a:pt x="2035" y="674"/>
                </a:cubicBezTo>
                <a:cubicBezTo>
                  <a:pt x="1991" y="631"/>
                  <a:pt x="1931" y="605"/>
                  <a:pt x="1866" y="605"/>
                </a:cubicBezTo>
                <a:cubicBezTo>
                  <a:pt x="1843" y="605"/>
                  <a:pt x="1820" y="608"/>
                  <a:pt x="1799" y="614"/>
                </a:cubicBezTo>
                <a:cubicBezTo>
                  <a:pt x="1756" y="453"/>
                  <a:pt x="1609" y="334"/>
                  <a:pt x="1434" y="334"/>
                </a:cubicBezTo>
                <a:cubicBezTo>
                  <a:pt x="1225" y="334"/>
                  <a:pt x="1056" y="503"/>
                  <a:pt x="1056" y="712"/>
                </a:cubicBezTo>
                <a:cubicBezTo>
                  <a:pt x="1056" y="718"/>
                  <a:pt x="1056" y="724"/>
                  <a:pt x="1057" y="730"/>
                </a:cubicBezTo>
                <a:cubicBezTo>
                  <a:pt x="1047" y="728"/>
                  <a:pt x="1037" y="726"/>
                  <a:pt x="1026" y="725"/>
                </a:cubicBezTo>
                <a:cubicBezTo>
                  <a:pt x="1029" y="709"/>
                  <a:pt x="1031" y="692"/>
                  <a:pt x="1031" y="674"/>
                </a:cubicBezTo>
                <a:cubicBezTo>
                  <a:pt x="1031" y="525"/>
                  <a:pt x="910" y="404"/>
                  <a:pt x="760" y="404"/>
                </a:cubicBezTo>
                <a:cubicBezTo>
                  <a:pt x="747" y="404"/>
                  <a:pt x="734" y="404"/>
                  <a:pt x="722" y="406"/>
                </a:cubicBezTo>
                <a:cubicBezTo>
                  <a:pt x="717" y="209"/>
                  <a:pt x="555" y="51"/>
                  <a:pt x="357" y="51"/>
                </a:cubicBezTo>
                <a:cubicBezTo>
                  <a:pt x="183" y="51"/>
                  <a:pt x="37" y="172"/>
                  <a:pt x="0" y="335"/>
                </a:cubicBezTo>
                <a:cubicBezTo>
                  <a:pt x="0" y="926"/>
                  <a:pt x="0" y="926"/>
                  <a:pt x="0" y="926"/>
                </a:cubicBezTo>
                <a:cubicBezTo>
                  <a:pt x="612" y="926"/>
                  <a:pt x="612" y="926"/>
                  <a:pt x="612" y="926"/>
                </a:cubicBezTo>
                <a:cubicBezTo>
                  <a:pt x="616" y="920"/>
                  <a:pt x="620" y="914"/>
                  <a:pt x="623" y="908"/>
                </a:cubicBezTo>
                <a:cubicBezTo>
                  <a:pt x="635" y="915"/>
                  <a:pt x="647" y="921"/>
                  <a:pt x="660" y="926"/>
                </a:cubicBezTo>
                <a:cubicBezTo>
                  <a:pt x="3547" y="926"/>
                  <a:pt x="3547" y="926"/>
                  <a:pt x="3547" y="926"/>
                </a:cubicBezTo>
                <a:cubicBezTo>
                  <a:pt x="3578" y="894"/>
                  <a:pt x="3606" y="858"/>
                  <a:pt x="3628" y="820"/>
                </a:cubicBezTo>
                <a:cubicBezTo>
                  <a:pt x="3628" y="271"/>
                  <a:pt x="3628" y="271"/>
                  <a:pt x="3628" y="271"/>
                </a:cubicBezTo>
                <a:cubicBezTo>
                  <a:pt x="3534" y="109"/>
                  <a:pt x="3358" y="0"/>
                  <a:pt x="3157" y="0"/>
                </a:cubicBezTo>
              </a:path>
            </a:pathLst>
          </a:custGeom>
          <a:solidFill>
            <a:schemeClr val="bg2">
              <a:lumMod val="40000"/>
              <a:lumOff val="60000"/>
              <a:alpha val="82000"/>
            </a:schemeClr>
          </a:solidFill>
          <a:ln>
            <a:noFill/>
          </a:ln>
          <a:effectLst>
            <a:softEdge rad="266700"/>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83" name="left side data"/>
          <p:cNvSpPr txBox="1"/>
          <p:nvPr/>
        </p:nvSpPr>
        <p:spPr>
          <a:xfrm>
            <a:off x="3308350" y="2089149"/>
            <a:ext cx="441146" cy="646331"/>
          </a:xfrm>
          <a:prstGeom prst="rect">
            <a:avLst/>
          </a:prstGeom>
          <a:noFill/>
        </p:spPr>
        <p:txBody>
          <a:bodyPr wrap="none" rtlCol="0">
            <a:spAutoFit/>
          </a:bodyPr>
          <a:lstStyle/>
          <a:p>
            <a:r>
              <a:rPr lang="en-US" sz="3600" dirty="0" smtClean="0">
                <a:solidFill>
                  <a:schemeClr val="tx2"/>
                </a:solidFill>
              </a:rPr>
              <a:t>1</a:t>
            </a:r>
          </a:p>
        </p:txBody>
      </p:sp>
      <p:sp>
        <p:nvSpPr>
          <p:cNvPr id="184" name="right side data"/>
          <p:cNvSpPr txBox="1"/>
          <p:nvPr/>
        </p:nvSpPr>
        <p:spPr>
          <a:xfrm>
            <a:off x="5285583" y="1910917"/>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185" name="left side data"/>
          <p:cNvSpPr txBox="1"/>
          <p:nvPr/>
        </p:nvSpPr>
        <p:spPr>
          <a:xfrm>
            <a:off x="3327400" y="2070099"/>
            <a:ext cx="441146" cy="646331"/>
          </a:xfrm>
          <a:prstGeom prst="rect">
            <a:avLst/>
          </a:prstGeom>
          <a:noFill/>
        </p:spPr>
        <p:txBody>
          <a:bodyPr wrap="none" rtlCol="0">
            <a:spAutoFit/>
          </a:bodyPr>
          <a:lstStyle/>
          <a:p>
            <a:r>
              <a:rPr lang="en-US" sz="3600" dirty="0">
                <a:solidFill>
                  <a:schemeClr val="tx2"/>
                </a:solidFill>
              </a:rPr>
              <a:t>0</a:t>
            </a:r>
            <a:endParaRPr lang="en-US" sz="3600" dirty="0" smtClean="0">
              <a:solidFill>
                <a:schemeClr val="tx2"/>
              </a:solidFill>
            </a:endParaRPr>
          </a:p>
        </p:txBody>
      </p:sp>
      <p:sp>
        <p:nvSpPr>
          <p:cNvPr id="186" name="left side data"/>
          <p:cNvSpPr txBox="1"/>
          <p:nvPr/>
        </p:nvSpPr>
        <p:spPr>
          <a:xfrm>
            <a:off x="3249767" y="2073277"/>
            <a:ext cx="441146" cy="646331"/>
          </a:xfrm>
          <a:prstGeom prst="rect">
            <a:avLst/>
          </a:prstGeom>
          <a:noFill/>
        </p:spPr>
        <p:txBody>
          <a:bodyPr wrap="none" rtlCol="0">
            <a:spAutoFit/>
          </a:bodyPr>
          <a:lstStyle/>
          <a:p>
            <a:r>
              <a:rPr lang="en-US" sz="3600" dirty="0" smtClean="0">
                <a:solidFill>
                  <a:schemeClr val="tx2"/>
                </a:solidFill>
              </a:rPr>
              <a:t>1</a:t>
            </a:r>
          </a:p>
        </p:txBody>
      </p:sp>
      <p:sp>
        <p:nvSpPr>
          <p:cNvPr id="187" name="left side data"/>
          <p:cNvSpPr txBox="1"/>
          <p:nvPr/>
        </p:nvSpPr>
        <p:spPr>
          <a:xfrm>
            <a:off x="3375334" y="1968438"/>
            <a:ext cx="441146" cy="646331"/>
          </a:xfrm>
          <a:prstGeom prst="rect">
            <a:avLst/>
          </a:prstGeom>
          <a:noFill/>
        </p:spPr>
        <p:txBody>
          <a:bodyPr wrap="none" rtlCol="0">
            <a:spAutoFit/>
          </a:bodyPr>
          <a:lstStyle/>
          <a:p>
            <a:r>
              <a:rPr lang="en-US" sz="3600" dirty="0" smtClean="0">
                <a:solidFill>
                  <a:schemeClr val="tx2"/>
                </a:solidFill>
              </a:rPr>
              <a:t>1</a:t>
            </a:r>
          </a:p>
        </p:txBody>
      </p:sp>
      <p:sp>
        <p:nvSpPr>
          <p:cNvPr id="188" name="left side data"/>
          <p:cNvSpPr txBox="1"/>
          <p:nvPr/>
        </p:nvSpPr>
        <p:spPr>
          <a:xfrm>
            <a:off x="3375334" y="1984344"/>
            <a:ext cx="441146" cy="646331"/>
          </a:xfrm>
          <a:prstGeom prst="rect">
            <a:avLst/>
          </a:prstGeom>
          <a:noFill/>
        </p:spPr>
        <p:txBody>
          <a:bodyPr wrap="none" rtlCol="0">
            <a:spAutoFit/>
          </a:bodyPr>
          <a:lstStyle/>
          <a:p>
            <a:r>
              <a:rPr lang="en-US" sz="3600" dirty="0" smtClean="0">
                <a:solidFill>
                  <a:schemeClr val="tx2"/>
                </a:solidFill>
              </a:rPr>
              <a:t>1</a:t>
            </a:r>
          </a:p>
        </p:txBody>
      </p:sp>
      <p:sp>
        <p:nvSpPr>
          <p:cNvPr id="189" name="left side data"/>
          <p:cNvSpPr txBox="1"/>
          <p:nvPr/>
        </p:nvSpPr>
        <p:spPr>
          <a:xfrm>
            <a:off x="3249767" y="1997044"/>
            <a:ext cx="441146" cy="646331"/>
          </a:xfrm>
          <a:prstGeom prst="rect">
            <a:avLst/>
          </a:prstGeom>
          <a:noFill/>
        </p:spPr>
        <p:txBody>
          <a:bodyPr wrap="none" rtlCol="0">
            <a:spAutoFit/>
          </a:bodyPr>
          <a:lstStyle/>
          <a:p>
            <a:r>
              <a:rPr lang="en-US" sz="3600" dirty="0" smtClean="0">
                <a:solidFill>
                  <a:schemeClr val="tx2"/>
                </a:solidFill>
              </a:rPr>
              <a:t>0</a:t>
            </a:r>
          </a:p>
        </p:txBody>
      </p:sp>
      <p:sp>
        <p:nvSpPr>
          <p:cNvPr id="190" name="left side data"/>
          <p:cNvSpPr txBox="1"/>
          <p:nvPr/>
        </p:nvSpPr>
        <p:spPr>
          <a:xfrm>
            <a:off x="3327400" y="1939833"/>
            <a:ext cx="412292" cy="584775"/>
          </a:xfrm>
          <a:prstGeom prst="rect">
            <a:avLst/>
          </a:prstGeom>
          <a:noFill/>
        </p:spPr>
        <p:txBody>
          <a:bodyPr wrap="none" rtlCol="0">
            <a:spAutoFit/>
          </a:bodyPr>
          <a:lstStyle/>
          <a:p>
            <a:r>
              <a:rPr lang="en-US" sz="3200" dirty="0" smtClean="0">
                <a:solidFill>
                  <a:schemeClr val="tx2"/>
                </a:solidFill>
              </a:rPr>
              <a:t>0</a:t>
            </a:r>
          </a:p>
        </p:txBody>
      </p:sp>
      <p:sp>
        <p:nvSpPr>
          <p:cNvPr id="191" name="left side data"/>
          <p:cNvSpPr txBox="1"/>
          <p:nvPr/>
        </p:nvSpPr>
        <p:spPr>
          <a:xfrm>
            <a:off x="3327400" y="2006600"/>
            <a:ext cx="441146" cy="646331"/>
          </a:xfrm>
          <a:prstGeom prst="rect">
            <a:avLst/>
          </a:prstGeom>
          <a:noFill/>
        </p:spPr>
        <p:txBody>
          <a:bodyPr wrap="none" rtlCol="0">
            <a:spAutoFit/>
          </a:bodyPr>
          <a:lstStyle/>
          <a:p>
            <a:r>
              <a:rPr lang="en-US" sz="3600" dirty="0" smtClean="0">
                <a:solidFill>
                  <a:schemeClr val="tx2"/>
                </a:solidFill>
              </a:rPr>
              <a:t>0</a:t>
            </a:r>
          </a:p>
        </p:txBody>
      </p:sp>
      <p:sp>
        <p:nvSpPr>
          <p:cNvPr id="192" name="left side data"/>
          <p:cNvSpPr txBox="1"/>
          <p:nvPr/>
        </p:nvSpPr>
        <p:spPr>
          <a:xfrm>
            <a:off x="3327400" y="1974787"/>
            <a:ext cx="441146" cy="646331"/>
          </a:xfrm>
          <a:prstGeom prst="rect">
            <a:avLst/>
          </a:prstGeom>
          <a:noFill/>
        </p:spPr>
        <p:txBody>
          <a:bodyPr wrap="none" rtlCol="0">
            <a:spAutoFit/>
          </a:bodyPr>
          <a:lstStyle/>
          <a:p>
            <a:r>
              <a:rPr lang="en-US" sz="3600" dirty="0" smtClean="0">
                <a:solidFill>
                  <a:schemeClr val="tx2"/>
                </a:solidFill>
              </a:rPr>
              <a:t>0</a:t>
            </a:r>
          </a:p>
        </p:txBody>
      </p:sp>
      <p:sp>
        <p:nvSpPr>
          <p:cNvPr id="193" name="left side data"/>
          <p:cNvSpPr txBox="1"/>
          <p:nvPr/>
        </p:nvSpPr>
        <p:spPr>
          <a:xfrm>
            <a:off x="3267870" y="1956259"/>
            <a:ext cx="441146" cy="646331"/>
          </a:xfrm>
          <a:prstGeom prst="rect">
            <a:avLst/>
          </a:prstGeom>
          <a:noFill/>
        </p:spPr>
        <p:txBody>
          <a:bodyPr wrap="none" rtlCol="0">
            <a:spAutoFit/>
          </a:bodyPr>
          <a:lstStyle/>
          <a:p>
            <a:r>
              <a:rPr lang="en-US" sz="3600" dirty="0" smtClean="0">
                <a:solidFill>
                  <a:schemeClr val="tx2"/>
                </a:solidFill>
              </a:rPr>
              <a:t>0</a:t>
            </a:r>
          </a:p>
        </p:txBody>
      </p:sp>
      <p:sp>
        <p:nvSpPr>
          <p:cNvPr id="194" name="left side data"/>
          <p:cNvSpPr txBox="1"/>
          <p:nvPr/>
        </p:nvSpPr>
        <p:spPr>
          <a:xfrm>
            <a:off x="3372498" y="1940870"/>
            <a:ext cx="412292" cy="584775"/>
          </a:xfrm>
          <a:prstGeom prst="rect">
            <a:avLst/>
          </a:prstGeom>
          <a:noFill/>
        </p:spPr>
        <p:txBody>
          <a:bodyPr wrap="none" rtlCol="0">
            <a:spAutoFit/>
          </a:bodyPr>
          <a:lstStyle/>
          <a:p>
            <a:r>
              <a:rPr lang="en-US" sz="3200" dirty="0" smtClean="0">
                <a:solidFill>
                  <a:schemeClr val="tx2"/>
                </a:solidFill>
              </a:rPr>
              <a:t>0</a:t>
            </a:r>
          </a:p>
        </p:txBody>
      </p:sp>
      <p:sp>
        <p:nvSpPr>
          <p:cNvPr id="195" name="left side data"/>
          <p:cNvSpPr txBox="1"/>
          <p:nvPr/>
        </p:nvSpPr>
        <p:spPr>
          <a:xfrm>
            <a:off x="3308350" y="1955881"/>
            <a:ext cx="441146" cy="646331"/>
          </a:xfrm>
          <a:prstGeom prst="rect">
            <a:avLst/>
          </a:prstGeom>
          <a:noFill/>
        </p:spPr>
        <p:txBody>
          <a:bodyPr wrap="none" rtlCol="0">
            <a:spAutoFit/>
          </a:bodyPr>
          <a:lstStyle/>
          <a:p>
            <a:r>
              <a:rPr lang="en-US" sz="3600" dirty="0" smtClean="0">
                <a:solidFill>
                  <a:schemeClr val="tx2"/>
                </a:solidFill>
              </a:rPr>
              <a:t>1</a:t>
            </a:r>
          </a:p>
        </p:txBody>
      </p:sp>
      <p:sp>
        <p:nvSpPr>
          <p:cNvPr id="196" name="left side data"/>
          <p:cNvSpPr txBox="1"/>
          <p:nvPr/>
        </p:nvSpPr>
        <p:spPr>
          <a:xfrm>
            <a:off x="3235375" y="2067120"/>
            <a:ext cx="441146" cy="646331"/>
          </a:xfrm>
          <a:prstGeom prst="rect">
            <a:avLst/>
          </a:prstGeom>
          <a:noFill/>
        </p:spPr>
        <p:txBody>
          <a:bodyPr wrap="none" rtlCol="0">
            <a:spAutoFit/>
          </a:bodyPr>
          <a:lstStyle/>
          <a:p>
            <a:r>
              <a:rPr lang="en-US" sz="3600" dirty="0" smtClean="0">
                <a:solidFill>
                  <a:schemeClr val="tx2"/>
                </a:solidFill>
              </a:rPr>
              <a:t>1</a:t>
            </a:r>
          </a:p>
        </p:txBody>
      </p:sp>
      <p:sp>
        <p:nvSpPr>
          <p:cNvPr id="197" name="right side data"/>
          <p:cNvSpPr txBox="1"/>
          <p:nvPr/>
        </p:nvSpPr>
        <p:spPr>
          <a:xfrm>
            <a:off x="5330827" y="1932053"/>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198" name="right side data"/>
          <p:cNvSpPr txBox="1"/>
          <p:nvPr/>
        </p:nvSpPr>
        <p:spPr>
          <a:xfrm>
            <a:off x="5300010" y="1867359"/>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199" name="right side data"/>
          <p:cNvSpPr txBox="1"/>
          <p:nvPr/>
        </p:nvSpPr>
        <p:spPr>
          <a:xfrm>
            <a:off x="5249181" y="1931984"/>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200" name="right side data"/>
          <p:cNvSpPr txBox="1"/>
          <p:nvPr/>
        </p:nvSpPr>
        <p:spPr>
          <a:xfrm>
            <a:off x="5249181" y="1901276"/>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201" name="right side data"/>
          <p:cNvSpPr txBox="1"/>
          <p:nvPr/>
        </p:nvSpPr>
        <p:spPr>
          <a:xfrm>
            <a:off x="5285583" y="1927868"/>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202" name="right side data"/>
          <p:cNvSpPr txBox="1"/>
          <p:nvPr/>
        </p:nvSpPr>
        <p:spPr>
          <a:xfrm>
            <a:off x="5249181" y="1880183"/>
            <a:ext cx="412292" cy="584775"/>
          </a:xfrm>
          <a:prstGeom prst="rect">
            <a:avLst/>
          </a:prstGeom>
          <a:noFill/>
        </p:spPr>
        <p:txBody>
          <a:bodyPr wrap="none" rtlCol="0">
            <a:spAutoFit/>
          </a:bodyPr>
          <a:lstStyle/>
          <a:p>
            <a:r>
              <a:rPr lang="en-US" sz="3200" dirty="0" smtClean="0">
                <a:solidFill>
                  <a:schemeClr val="tx2"/>
                </a:solidFill>
              </a:rPr>
              <a:t>1</a:t>
            </a:r>
            <a:endParaRPr lang="en-US" sz="3200" dirty="0">
              <a:solidFill>
                <a:schemeClr val="tx2"/>
              </a:solidFill>
            </a:endParaRPr>
          </a:p>
        </p:txBody>
      </p:sp>
      <p:sp>
        <p:nvSpPr>
          <p:cNvPr id="203" name="right side data"/>
          <p:cNvSpPr txBox="1"/>
          <p:nvPr/>
        </p:nvSpPr>
        <p:spPr>
          <a:xfrm>
            <a:off x="5234753" y="1931984"/>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204" name="right side data"/>
          <p:cNvSpPr txBox="1"/>
          <p:nvPr/>
        </p:nvSpPr>
        <p:spPr>
          <a:xfrm>
            <a:off x="5285583" y="1932053"/>
            <a:ext cx="412292" cy="584775"/>
          </a:xfrm>
          <a:prstGeom prst="rect">
            <a:avLst/>
          </a:prstGeom>
          <a:noFill/>
        </p:spPr>
        <p:txBody>
          <a:bodyPr wrap="none" rtlCol="0">
            <a:spAutoFit/>
          </a:bodyPr>
          <a:lstStyle/>
          <a:p>
            <a:r>
              <a:rPr lang="en-US" sz="3200" dirty="0" smtClean="0">
                <a:solidFill>
                  <a:schemeClr val="tx2"/>
                </a:solidFill>
              </a:rPr>
              <a:t>0</a:t>
            </a:r>
            <a:endParaRPr lang="en-US" sz="3200" dirty="0">
              <a:solidFill>
                <a:schemeClr val="tx2"/>
              </a:solidFill>
            </a:endParaRPr>
          </a:p>
        </p:txBody>
      </p:sp>
      <p:sp>
        <p:nvSpPr>
          <p:cNvPr id="205" name="right side data"/>
          <p:cNvSpPr txBox="1"/>
          <p:nvPr/>
        </p:nvSpPr>
        <p:spPr>
          <a:xfrm>
            <a:off x="5285583" y="1943925"/>
            <a:ext cx="441146" cy="646331"/>
          </a:xfrm>
          <a:prstGeom prst="rect">
            <a:avLst/>
          </a:prstGeom>
          <a:noFill/>
        </p:spPr>
        <p:txBody>
          <a:bodyPr wrap="none" rtlCol="0">
            <a:spAutoFit/>
          </a:bodyPr>
          <a:lstStyle/>
          <a:p>
            <a:r>
              <a:rPr lang="en-US" sz="3600" dirty="0" smtClean="0">
                <a:solidFill>
                  <a:schemeClr val="tx2"/>
                </a:solidFill>
              </a:rPr>
              <a:t>0</a:t>
            </a:r>
            <a:endParaRPr lang="en-US" sz="3600" dirty="0">
              <a:solidFill>
                <a:schemeClr val="tx2"/>
              </a:solidFill>
            </a:endParaRPr>
          </a:p>
        </p:txBody>
      </p:sp>
      <p:sp>
        <p:nvSpPr>
          <p:cNvPr id="206" name="right side data"/>
          <p:cNvSpPr txBox="1"/>
          <p:nvPr/>
        </p:nvSpPr>
        <p:spPr>
          <a:xfrm>
            <a:off x="5320849" y="1985088"/>
            <a:ext cx="441146" cy="646331"/>
          </a:xfrm>
          <a:prstGeom prst="rect">
            <a:avLst/>
          </a:prstGeom>
          <a:noFill/>
        </p:spPr>
        <p:txBody>
          <a:bodyPr wrap="none" rtlCol="0">
            <a:spAutoFit/>
          </a:bodyPr>
          <a:lstStyle/>
          <a:p>
            <a:r>
              <a:rPr lang="en-US" sz="3600" dirty="0">
                <a:solidFill>
                  <a:schemeClr val="tx2"/>
                </a:solidFill>
              </a:rPr>
              <a:t>1</a:t>
            </a:r>
          </a:p>
        </p:txBody>
      </p:sp>
      <p:sp>
        <p:nvSpPr>
          <p:cNvPr id="207" name="right side data"/>
          <p:cNvSpPr txBox="1"/>
          <p:nvPr/>
        </p:nvSpPr>
        <p:spPr>
          <a:xfrm>
            <a:off x="5303216" y="2048136"/>
            <a:ext cx="441146" cy="646331"/>
          </a:xfrm>
          <a:prstGeom prst="rect">
            <a:avLst/>
          </a:prstGeom>
          <a:noFill/>
        </p:spPr>
        <p:txBody>
          <a:bodyPr wrap="none" rtlCol="0">
            <a:spAutoFit/>
          </a:bodyPr>
          <a:lstStyle/>
          <a:p>
            <a:r>
              <a:rPr lang="en-US" sz="3600" dirty="0">
                <a:solidFill>
                  <a:schemeClr val="tx2"/>
                </a:solidFill>
              </a:rPr>
              <a:t>1</a:t>
            </a:r>
          </a:p>
        </p:txBody>
      </p:sp>
      <p:sp>
        <p:nvSpPr>
          <p:cNvPr id="182" name="far cloud 1"/>
          <p:cNvSpPr>
            <a:spLocks/>
          </p:cNvSpPr>
          <p:nvPr/>
        </p:nvSpPr>
        <p:spPr bwMode="auto">
          <a:xfrm>
            <a:off x="-1093478" y="3053672"/>
            <a:ext cx="11729545" cy="2721178"/>
          </a:xfrm>
          <a:custGeom>
            <a:avLst/>
            <a:gdLst>
              <a:gd name="T0" fmla="*/ 3157 w 3628"/>
              <a:gd name="T1" fmla="*/ 0 h 926"/>
              <a:gd name="T2" fmla="*/ 2668 w 3628"/>
              <a:gd name="T3" fmla="*/ 305 h 926"/>
              <a:gd name="T4" fmla="*/ 2616 w 3628"/>
              <a:gd name="T5" fmla="*/ 300 h 926"/>
              <a:gd name="T6" fmla="*/ 2389 w 3628"/>
              <a:gd name="T7" fmla="*/ 451 h 926"/>
              <a:gd name="T8" fmla="*/ 2341 w 3628"/>
              <a:gd name="T9" fmla="*/ 448 h 926"/>
              <a:gd name="T10" fmla="*/ 2035 w 3628"/>
              <a:gd name="T11" fmla="*/ 674 h 926"/>
              <a:gd name="T12" fmla="*/ 1866 w 3628"/>
              <a:gd name="T13" fmla="*/ 605 h 926"/>
              <a:gd name="T14" fmla="*/ 1799 w 3628"/>
              <a:gd name="T15" fmla="*/ 614 h 926"/>
              <a:gd name="T16" fmla="*/ 1434 w 3628"/>
              <a:gd name="T17" fmla="*/ 334 h 926"/>
              <a:gd name="T18" fmla="*/ 1056 w 3628"/>
              <a:gd name="T19" fmla="*/ 712 h 926"/>
              <a:gd name="T20" fmla="*/ 1057 w 3628"/>
              <a:gd name="T21" fmla="*/ 730 h 926"/>
              <a:gd name="T22" fmla="*/ 1026 w 3628"/>
              <a:gd name="T23" fmla="*/ 725 h 926"/>
              <a:gd name="T24" fmla="*/ 1031 w 3628"/>
              <a:gd name="T25" fmla="*/ 674 h 926"/>
              <a:gd name="T26" fmla="*/ 760 w 3628"/>
              <a:gd name="T27" fmla="*/ 404 h 926"/>
              <a:gd name="T28" fmla="*/ 722 w 3628"/>
              <a:gd name="T29" fmla="*/ 406 h 926"/>
              <a:gd name="T30" fmla="*/ 357 w 3628"/>
              <a:gd name="T31" fmla="*/ 51 h 926"/>
              <a:gd name="T32" fmla="*/ 0 w 3628"/>
              <a:gd name="T33" fmla="*/ 335 h 926"/>
              <a:gd name="T34" fmla="*/ 0 w 3628"/>
              <a:gd name="T35" fmla="*/ 926 h 926"/>
              <a:gd name="T36" fmla="*/ 612 w 3628"/>
              <a:gd name="T37" fmla="*/ 926 h 926"/>
              <a:gd name="T38" fmla="*/ 623 w 3628"/>
              <a:gd name="T39" fmla="*/ 908 h 926"/>
              <a:gd name="T40" fmla="*/ 660 w 3628"/>
              <a:gd name="T41" fmla="*/ 926 h 926"/>
              <a:gd name="T42" fmla="*/ 3547 w 3628"/>
              <a:gd name="T43" fmla="*/ 926 h 926"/>
              <a:gd name="T44" fmla="*/ 3628 w 3628"/>
              <a:gd name="T45" fmla="*/ 820 h 926"/>
              <a:gd name="T46" fmla="*/ 3628 w 3628"/>
              <a:gd name="T47" fmla="*/ 271 h 926"/>
              <a:gd name="T48" fmla="*/ 3157 w 3628"/>
              <a:gd name="T49" fmla="*/ 0 h 9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28" h="926">
                <a:moveTo>
                  <a:pt x="3157" y="0"/>
                </a:moveTo>
                <a:cubicBezTo>
                  <a:pt x="2943" y="0"/>
                  <a:pt x="2757" y="125"/>
                  <a:pt x="2668" y="305"/>
                </a:cubicBezTo>
                <a:cubicBezTo>
                  <a:pt x="2651" y="302"/>
                  <a:pt x="2634" y="300"/>
                  <a:pt x="2616" y="300"/>
                </a:cubicBezTo>
                <a:cubicBezTo>
                  <a:pt x="2513" y="300"/>
                  <a:pt x="2426" y="362"/>
                  <a:pt x="2389" y="451"/>
                </a:cubicBezTo>
                <a:cubicBezTo>
                  <a:pt x="2373" y="449"/>
                  <a:pt x="2357" y="448"/>
                  <a:pt x="2341" y="448"/>
                </a:cubicBezTo>
                <a:cubicBezTo>
                  <a:pt x="2197" y="448"/>
                  <a:pt x="2075" y="543"/>
                  <a:pt x="2035" y="674"/>
                </a:cubicBezTo>
                <a:cubicBezTo>
                  <a:pt x="1991" y="631"/>
                  <a:pt x="1931" y="605"/>
                  <a:pt x="1866" y="605"/>
                </a:cubicBezTo>
                <a:cubicBezTo>
                  <a:pt x="1843" y="605"/>
                  <a:pt x="1820" y="608"/>
                  <a:pt x="1799" y="614"/>
                </a:cubicBezTo>
                <a:cubicBezTo>
                  <a:pt x="1756" y="453"/>
                  <a:pt x="1609" y="334"/>
                  <a:pt x="1434" y="334"/>
                </a:cubicBezTo>
                <a:cubicBezTo>
                  <a:pt x="1225" y="334"/>
                  <a:pt x="1056" y="503"/>
                  <a:pt x="1056" y="712"/>
                </a:cubicBezTo>
                <a:cubicBezTo>
                  <a:pt x="1056" y="718"/>
                  <a:pt x="1056" y="724"/>
                  <a:pt x="1057" y="730"/>
                </a:cubicBezTo>
                <a:cubicBezTo>
                  <a:pt x="1047" y="728"/>
                  <a:pt x="1037" y="726"/>
                  <a:pt x="1026" y="725"/>
                </a:cubicBezTo>
                <a:cubicBezTo>
                  <a:pt x="1029" y="709"/>
                  <a:pt x="1031" y="692"/>
                  <a:pt x="1031" y="674"/>
                </a:cubicBezTo>
                <a:cubicBezTo>
                  <a:pt x="1031" y="525"/>
                  <a:pt x="910" y="404"/>
                  <a:pt x="760" y="404"/>
                </a:cubicBezTo>
                <a:cubicBezTo>
                  <a:pt x="747" y="404"/>
                  <a:pt x="734" y="404"/>
                  <a:pt x="722" y="406"/>
                </a:cubicBezTo>
                <a:cubicBezTo>
                  <a:pt x="717" y="209"/>
                  <a:pt x="555" y="51"/>
                  <a:pt x="357" y="51"/>
                </a:cubicBezTo>
                <a:cubicBezTo>
                  <a:pt x="183" y="51"/>
                  <a:pt x="37" y="172"/>
                  <a:pt x="0" y="335"/>
                </a:cubicBezTo>
                <a:cubicBezTo>
                  <a:pt x="0" y="926"/>
                  <a:pt x="0" y="926"/>
                  <a:pt x="0" y="926"/>
                </a:cubicBezTo>
                <a:cubicBezTo>
                  <a:pt x="612" y="926"/>
                  <a:pt x="612" y="926"/>
                  <a:pt x="612" y="926"/>
                </a:cubicBezTo>
                <a:cubicBezTo>
                  <a:pt x="616" y="920"/>
                  <a:pt x="620" y="914"/>
                  <a:pt x="623" y="908"/>
                </a:cubicBezTo>
                <a:cubicBezTo>
                  <a:pt x="635" y="915"/>
                  <a:pt x="647" y="921"/>
                  <a:pt x="660" y="926"/>
                </a:cubicBezTo>
                <a:cubicBezTo>
                  <a:pt x="3547" y="926"/>
                  <a:pt x="3547" y="926"/>
                  <a:pt x="3547" y="926"/>
                </a:cubicBezTo>
                <a:cubicBezTo>
                  <a:pt x="3578" y="894"/>
                  <a:pt x="3606" y="858"/>
                  <a:pt x="3628" y="820"/>
                </a:cubicBezTo>
                <a:cubicBezTo>
                  <a:pt x="3628" y="271"/>
                  <a:pt x="3628" y="271"/>
                  <a:pt x="3628" y="271"/>
                </a:cubicBezTo>
                <a:cubicBezTo>
                  <a:pt x="3534" y="109"/>
                  <a:pt x="3358" y="0"/>
                  <a:pt x="3157" y="0"/>
                </a:cubicBezTo>
              </a:path>
            </a:pathLst>
          </a:custGeom>
          <a:solidFill>
            <a:schemeClr val="bg1">
              <a:alpha val="73000"/>
            </a:schemeClr>
          </a:solidFill>
          <a:ln>
            <a:noFill/>
          </a:ln>
          <a:effectLst>
            <a:softEdge rad="266700"/>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08" name="Freeform 207"/>
          <p:cNvSpPr>
            <a:spLocks/>
          </p:cNvSpPr>
          <p:nvPr/>
        </p:nvSpPr>
        <p:spPr bwMode="auto">
          <a:xfrm>
            <a:off x="9756375" y="-627650"/>
            <a:ext cx="428272" cy="243702"/>
          </a:xfrm>
          <a:custGeom>
            <a:avLst/>
            <a:gdLst>
              <a:gd name="T0" fmla="*/ 2298 w 2408"/>
              <a:gd name="T1" fmla="*/ 982 h 1824"/>
              <a:gd name="T2" fmla="*/ 2408 w 2408"/>
              <a:gd name="T3" fmla="*/ 748 h 1824"/>
              <a:gd name="T4" fmla="*/ 2104 w 2408"/>
              <a:gd name="T5" fmla="*/ 444 h 1824"/>
              <a:gd name="T6" fmla="*/ 2080 w 2408"/>
              <a:gd name="T7" fmla="*/ 445 h 1824"/>
              <a:gd name="T8" fmla="*/ 2080 w 2408"/>
              <a:gd name="T9" fmla="*/ 424 h 1824"/>
              <a:gd name="T10" fmla="*/ 1656 w 2408"/>
              <a:gd name="T11" fmla="*/ 0 h 1824"/>
              <a:gd name="T12" fmla="*/ 1232 w 2408"/>
              <a:gd name="T13" fmla="*/ 424 h 1824"/>
              <a:gd name="T14" fmla="*/ 1233 w 2408"/>
              <a:gd name="T15" fmla="*/ 453 h 1824"/>
              <a:gd name="T16" fmla="*/ 1171 w 2408"/>
              <a:gd name="T17" fmla="*/ 493 h 1824"/>
              <a:gd name="T18" fmla="*/ 1008 w 2408"/>
              <a:gd name="T19" fmla="*/ 432 h 1824"/>
              <a:gd name="T20" fmla="*/ 767 w 2408"/>
              <a:gd name="T21" fmla="*/ 621 h 1824"/>
              <a:gd name="T22" fmla="*/ 752 w 2408"/>
              <a:gd name="T23" fmla="*/ 620 h 1824"/>
              <a:gd name="T24" fmla="*/ 612 w 2408"/>
              <a:gd name="T25" fmla="*/ 760 h 1824"/>
              <a:gd name="T26" fmla="*/ 612 w 2408"/>
              <a:gd name="T27" fmla="*/ 766 h 1824"/>
              <a:gd name="T28" fmla="*/ 572 w 2408"/>
              <a:gd name="T29" fmla="*/ 760 h 1824"/>
              <a:gd name="T30" fmla="*/ 476 w 2408"/>
              <a:gd name="T31" fmla="*/ 803 h 1824"/>
              <a:gd name="T32" fmla="*/ 300 w 2408"/>
              <a:gd name="T33" fmla="*/ 720 h 1824"/>
              <a:gd name="T34" fmla="*/ 72 w 2408"/>
              <a:gd name="T35" fmla="*/ 948 h 1824"/>
              <a:gd name="T36" fmla="*/ 110 w 2408"/>
              <a:gd name="T37" fmla="*/ 1073 h 1824"/>
              <a:gd name="T38" fmla="*/ 0 w 2408"/>
              <a:gd name="T39" fmla="*/ 1244 h 1824"/>
              <a:gd name="T40" fmla="*/ 141 w 2408"/>
              <a:gd name="T41" fmla="*/ 1426 h 1824"/>
              <a:gd name="T42" fmla="*/ 388 w 2408"/>
              <a:gd name="T43" fmla="*/ 1656 h 1824"/>
              <a:gd name="T44" fmla="*/ 571 w 2408"/>
              <a:gd name="T45" fmla="*/ 1575 h 1824"/>
              <a:gd name="T46" fmla="*/ 728 w 2408"/>
              <a:gd name="T47" fmla="*/ 1704 h 1824"/>
              <a:gd name="T48" fmla="*/ 885 w 2408"/>
              <a:gd name="T49" fmla="*/ 1576 h 1824"/>
              <a:gd name="T50" fmla="*/ 968 w 2408"/>
              <a:gd name="T51" fmla="*/ 1604 h 1824"/>
              <a:gd name="T52" fmla="*/ 1096 w 2408"/>
              <a:gd name="T53" fmla="*/ 1520 h 1824"/>
              <a:gd name="T54" fmla="*/ 1200 w 2408"/>
              <a:gd name="T55" fmla="*/ 1580 h 1824"/>
              <a:gd name="T56" fmla="*/ 1306 w 2408"/>
              <a:gd name="T57" fmla="*/ 1516 h 1824"/>
              <a:gd name="T58" fmla="*/ 1428 w 2408"/>
              <a:gd name="T59" fmla="*/ 1592 h 1824"/>
              <a:gd name="T60" fmla="*/ 1484 w 2408"/>
              <a:gd name="T61" fmla="*/ 1580 h 1824"/>
              <a:gd name="T62" fmla="*/ 1484 w 2408"/>
              <a:gd name="T63" fmla="*/ 1592 h 1824"/>
              <a:gd name="T64" fmla="*/ 1716 w 2408"/>
              <a:gd name="T65" fmla="*/ 1824 h 1824"/>
              <a:gd name="T66" fmla="*/ 1948 w 2408"/>
              <a:gd name="T67" fmla="*/ 1592 h 1824"/>
              <a:gd name="T68" fmla="*/ 1947 w 2408"/>
              <a:gd name="T69" fmla="*/ 1567 h 1824"/>
              <a:gd name="T70" fmla="*/ 2068 w 2408"/>
              <a:gd name="T71" fmla="*/ 1600 h 1824"/>
              <a:gd name="T72" fmla="*/ 2308 w 2408"/>
              <a:gd name="T73" fmla="*/ 1360 h 1824"/>
              <a:gd name="T74" fmla="*/ 2272 w 2408"/>
              <a:gd name="T75" fmla="*/ 1233 h 1824"/>
              <a:gd name="T76" fmla="*/ 2356 w 2408"/>
              <a:gd name="T77" fmla="*/ 1100 h 1824"/>
              <a:gd name="T78" fmla="*/ 2298 w 2408"/>
              <a:gd name="T79" fmla="*/ 982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08" h="1824">
                <a:moveTo>
                  <a:pt x="2298" y="982"/>
                </a:moveTo>
                <a:cubicBezTo>
                  <a:pt x="2365" y="926"/>
                  <a:pt x="2408" y="842"/>
                  <a:pt x="2408" y="748"/>
                </a:cubicBezTo>
                <a:cubicBezTo>
                  <a:pt x="2408" y="580"/>
                  <a:pt x="2272" y="444"/>
                  <a:pt x="2104" y="444"/>
                </a:cubicBezTo>
                <a:cubicBezTo>
                  <a:pt x="2096" y="444"/>
                  <a:pt x="2088" y="444"/>
                  <a:pt x="2080" y="445"/>
                </a:cubicBezTo>
                <a:cubicBezTo>
                  <a:pt x="2080" y="438"/>
                  <a:pt x="2080" y="431"/>
                  <a:pt x="2080" y="424"/>
                </a:cubicBezTo>
                <a:cubicBezTo>
                  <a:pt x="2080" y="190"/>
                  <a:pt x="1890" y="0"/>
                  <a:pt x="1656" y="0"/>
                </a:cubicBezTo>
                <a:cubicBezTo>
                  <a:pt x="1422" y="0"/>
                  <a:pt x="1232" y="190"/>
                  <a:pt x="1232" y="424"/>
                </a:cubicBezTo>
                <a:cubicBezTo>
                  <a:pt x="1232" y="434"/>
                  <a:pt x="1232" y="444"/>
                  <a:pt x="1233" y="453"/>
                </a:cubicBezTo>
                <a:cubicBezTo>
                  <a:pt x="1209" y="462"/>
                  <a:pt x="1188" y="475"/>
                  <a:pt x="1171" y="493"/>
                </a:cubicBezTo>
                <a:cubicBezTo>
                  <a:pt x="1127" y="455"/>
                  <a:pt x="1070" y="432"/>
                  <a:pt x="1008" y="432"/>
                </a:cubicBezTo>
                <a:cubicBezTo>
                  <a:pt x="891" y="432"/>
                  <a:pt x="794" y="512"/>
                  <a:pt x="767" y="621"/>
                </a:cubicBezTo>
                <a:cubicBezTo>
                  <a:pt x="762" y="620"/>
                  <a:pt x="757" y="620"/>
                  <a:pt x="752" y="620"/>
                </a:cubicBezTo>
                <a:cubicBezTo>
                  <a:pt x="675" y="620"/>
                  <a:pt x="612" y="682"/>
                  <a:pt x="612" y="760"/>
                </a:cubicBezTo>
                <a:cubicBezTo>
                  <a:pt x="612" y="762"/>
                  <a:pt x="612" y="764"/>
                  <a:pt x="612" y="766"/>
                </a:cubicBezTo>
                <a:cubicBezTo>
                  <a:pt x="600" y="762"/>
                  <a:pt x="586" y="760"/>
                  <a:pt x="572" y="760"/>
                </a:cubicBezTo>
                <a:cubicBezTo>
                  <a:pt x="534" y="760"/>
                  <a:pt x="500" y="777"/>
                  <a:pt x="476" y="803"/>
                </a:cubicBezTo>
                <a:cubicBezTo>
                  <a:pt x="434" y="752"/>
                  <a:pt x="371" y="720"/>
                  <a:pt x="300" y="720"/>
                </a:cubicBezTo>
                <a:cubicBezTo>
                  <a:pt x="174" y="720"/>
                  <a:pt x="72" y="822"/>
                  <a:pt x="72" y="948"/>
                </a:cubicBezTo>
                <a:cubicBezTo>
                  <a:pt x="72" y="994"/>
                  <a:pt x="86" y="1037"/>
                  <a:pt x="110" y="1073"/>
                </a:cubicBezTo>
                <a:cubicBezTo>
                  <a:pt x="45" y="1103"/>
                  <a:pt x="0" y="1168"/>
                  <a:pt x="0" y="1244"/>
                </a:cubicBezTo>
                <a:cubicBezTo>
                  <a:pt x="0" y="1331"/>
                  <a:pt x="60" y="1405"/>
                  <a:pt x="141" y="1426"/>
                </a:cubicBezTo>
                <a:cubicBezTo>
                  <a:pt x="150" y="1554"/>
                  <a:pt x="257" y="1656"/>
                  <a:pt x="388" y="1656"/>
                </a:cubicBezTo>
                <a:cubicBezTo>
                  <a:pt x="461" y="1656"/>
                  <a:pt x="526" y="1625"/>
                  <a:pt x="571" y="1575"/>
                </a:cubicBezTo>
                <a:cubicBezTo>
                  <a:pt x="586" y="1648"/>
                  <a:pt x="650" y="1704"/>
                  <a:pt x="728" y="1704"/>
                </a:cubicBezTo>
                <a:cubicBezTo>
                  <a:pt x="805" y="1704"/>
                  <a:pt x="870" y="1649"/>
                  <a:pt x="885" y="1576"/>
                </a:cubicBezTo>
                <a:cubicBezTo>
                  <a:pt x="908" y="1594"/>
                  <a:pt x="937" y="1604"/>
                  <a:pt x="968" y="1604"/>
                </a:cubicBezTo>
                <a:cubicBezTo>
                  <a:pt x="1025" y="1604"/>
                  <a:pt x="1075" y="1569"/>
                  <a:pt x="1096" y="1520"/>
                </a:cubicBezTo>
                <a:cubicBezTo>
                  <a:pt x="1117" y="1556"/>
                  <a:pt x="1156" y="1580"/>
                  <a:pt x="1200" y="1580"/>
                </a:cubicBezTo>
                <a:cubicBezTo>
                  <a:pt x="1246" y="1580"/>
                  <a:pt x="1286" y="1554"/>
                  <a:pt x="1306" y="1516"/>
                </a:cubicBezTo>
                <a:cubicBezTo>
                  <a:pt x="1328" y="1561"/>
                  <a:pt x="1375" y="1592"/>
                  <a:pt x="1428" y="1592"/>
                </a:cubicBezTo>
                <a:cubicBezTo>
                  <a:pt x="1448" y="1592"/>
                  <a:pt x="1467" y="1587"/>
                  <a:pt x="1484" y="1580"/>
                </a:cubicBezTo>
                <a:cubicBezTo>
                  <a:pt x="1484" y="1584"/>
                  <a:pt x="1484" y="1588"/>
                  <a:pt x="1484" y="1592"/>
                </a:cubicBezTo>
                <a:cubicBezTo>
                  <a:pt x="1484" y="1720"/>
                  <a:pt x="1588" y="1824"/>
                  <a:pt x="1716" y="1824"/>
                </a:cubicBezTo>
                <a:cubicBezTo>
                  <a:pt x="1844" y="1824"/>
                  <a:pt x="1948" y="1720"/>
                  <a:pt x="1948" y="1592"/>
                </a:cubicBezTo>
                <a:cubicBezTo>
                  <a:pt x="1948" y="1583"/>
                  <a:pt x="1948" y="1575"/>
                  <a:pt x="1947" y="1567"/>
                </a:cubicBezTo>
                <a:cubicBezTo>
                  <a:pt x="1982" y="1588"/>
                  <a:pt x="2024" y="1600"/>
                  <a:pt x="2068" y="1600"/>
                </a:cubicBezTo>
                <a:cubicBezTo>
                  <a:pt x="2201" y="1600"/>
                  <a:pt x="2308" y="1492"/>
                  <a:pt x="2308" y="1360"/>
                </a:cubicBezTo>
                <a:cubicBezTo>
                  <a:pt x="2308" y="1313"/>
                  <a:pt x="2295" y="1270"/>
                  <a:pt x="2272" y="1233"/>
                </a:cubicBezTo>
                <a:cubicBezTo>
                  <a:pt x="2322" y="1209"/>
                  <a:pt x="2356" y="1159"/>
                  <a:pt x="2356" y="1100"/>
                </a:cubicBezTo>
                <a:cubicBezTo>
                  <a:pt x="2356" y="1052"/>
                  <a:pt x="2333" y="1009"/>
                  <a:pt x="2298" y="982"/>
                </a:cubicBezTo>
                <a:close/>
              </a:path>
            </a:pathLst>
          </a:custGeom>
          <a:gradFill>
            <a:gsLst>
              <a:gs pos="0">
                <a:schemeClr val="bg2">
                  <a:lumMod val="40000"/>
                  <a:lumOff val="60000"/>
                  <a:alpha val="60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09" name="Freeform 208"/>
          <p:cNvSpPr>
            <a:spLocks/>
          </p:cNvSpPr>
          <p:nvPr/>
        </p:nvSpPr>
        <p:spPr bwMode="auto">
          <a:xfrm>
            <a:off x="9982200" y="-247650"/>
            <a:ext cx="1010180" cy="572723"/>
          </a:xfrm>
          <a:custGeom>
            <a:avLst/>
            <a:gdLst>
              <a:gd name="T0" fmla="*/ 2716 w 2836"/>
              <a:gd name="T1" fmla="*/ 729 h 1608"/>
              <a:gd name="T2" fmla="*/ 2784 w 2836"/>
              <a:gd name="T3" fmla="*/ 584 h 1608"/>
              <a:gd name="T4" fmla="*/ 2649 w 2836"/>
              <a:gd name="T5" fmla="*/ 404 h 1608"/>
              <a:gd name="T6" fmla="*/ 2672 w 2836"/>
              <a:gd name="T7" fmla="*/ 312 h 1608"/>
              <a:gd name="T8" fmla="*/ 2476 w 2836"/>
              <a:gd name="T9" fmla="*/ 116 h 1608"/>
              <a:gd name="T10" fmla="*/ 2343 w 2836"/>
              <a:gd name="T11" fmla="*/ 168 h 1608"/>
              <a:gd name="T12" fmla="*/ 2024 w 2836"/>
              <a:gd name="T13" fmla="*/ 0 h 1608"/>
              <a:gd name="T14" fmla="*/ 1636 w 2836"/>
              <a:gd name="T15" fmla="*/ 388 h 1608"/>
              <a:gd name="T16" fmla="*/ 1659 w 2836"/>
              <a:gd name="T17" fmla="*/ 520 h 1608"/>
              <a:gd name="T18" fmla="*/ 1484 w 2836"/>
              <a:gd name="T19" fmla="*/ 452 h 1608"/>
              <a:gd name="T20" fmla="*/ 1239 w 2836"/>
              <a:gd name="T21" fmla="*/ 626 h 1608"/>
              <a:gd name="T22" fmla="*/ 968 w 2836"/>
              <a:gd name="T23" fmla="*/ 464 h 1608"/>
              <a:gd name="T24" fmla="*/ 735 w 2836"/>
              <a:gd name="T25" fmla="*/ 570 h 1608"/>
              <a:gd name="T26" fmla="*/ 448 w 2836"/>
              <a:gd name="T27" fmla="*/ 356 h 1608"/>
              <a:gd name="T28" fmla="*/ 148 w 2836"/>
              <a:gd name="T29" fmla="*/ 656 h 1608"/>
              <a:gd name="T30" fmla="*/ 160 w 2836"/>
              <a:gd name="T31" fmla="*/ 741 h 1608"/>
              <a:gd name="T32" fmla="*/ 144 w 2836"/>
              <a:gd name="T33" fmla="*/ 740 h 1608"/>
              <a:gd name="T34" fmla="*/ 0 w 2836"/>
              <a:gd name="T35" fmla="*/ 884 h 1608"/>
              <a:gd name="T36" fmla="*/ 144 w 2836"/>
              <a:gd name="T37" fmla="*/ 1028 h 1608"/>
              <a:gd name="T38" fmla="*/ 156 w 2836"/>
              <a:gd name="T39" fmla="*/ 1028 h 1608"/>
              <a:gd name="T40" fmla="*/ 372 w 2836"/>
              <a:gd name="T41" fmla="*/ 1236 h 1608"/>
              <a:gd name="T42" fmla="*/ 497 w 2836"/>
              <a:gd name="T43" fmla="*/ 1197 h 1608"/>
              <a:gd name="T44" fmla="*/ 708 w 2836"/>
              <a:gd name="T45" fmla="*/ 1368 h 1608"/>
              <a:gd name="T46" fmla="*/ 837 w 2836"/>
              <a:gd name="T47" fmla="*/ 1326 h 1608"/>
              <a:gd name="T48" fmla="*/ 1140 w 2836"/>
              <a:gd name="T49" fmla="*/ 1608 h 1608"/>
              <a:gd name="T50" fmla="*/ 1421 w 2836"/>
              <a:gd name="T51" fmla="*/ 1420 h 1608"/>
              <a:gd name="T52" fmla="*/ 1640 w 2836"/>
              <a:gd name="T53" fmla="*/ 1540 h 1608"/>
              <a:gd name="T54" fmla="*/ 1900 w 2836"/>
              <a:gd name="T55" fmla="*/ 1280 h 1608"/>
              <a:gd name="T56" fmla="*/ 1898 w 2836"/>
              <a:gd name="T57" fmla="*/ 1247 h 1608"/>
              <a:gd name="T58" fmla="*/ 1988 w 2836"/>
              <a:gd name="T59" fmla="*/ 1276 h 1608"/>
              <a:gd name="T60" fmla="*/ 2138 w 2836"/>
              <a:gd name="T61" fmla="*/ 1149 h 1608"/>
              <a:gd name="T62" fmla="*/ 2252 w 2836"/>
              <a:gd name="T63" fmla="*/ 1208 h 1608"/>
              <a:gd name="T64" fmla="*/ 2374 w 2836"/>
              <a:gd name="T65" fmla="*/ 1137 h 1608"/>
              <a:gd name="T66" fmla="*/ 2568 w 2836"/>
              <a:gd name="T67" fmla="*/ 1220 h 1608"/>
              <a:gd name="T68" fmla="*/ 2836 w 2836"/>
              <a:gd name="T69" fmla="*/ 952 h 1608"/>
              <a:gd name="T70" fmla="*/ 2716 w 2836"/>
              <a:gd name="T71" fmla="*/ 729 h 1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36" h="1608">
                <a:moveTo>
                  <a:pt x="2716" y="729"/>
                </a:moveTo>
                <a:cubicBezTo>
                  <a:pt x="2758" y="694"/>
                  <a:pt x="2784" y="642"/>
                  <a:pt x="2784" y="584"/>
                </a:cubicBezTo>
                <a:cubicBezTo>
                  <a:pt x="2784" y="499"/>
                  <a:pt x="2727" y="427"/>
                  <a:pt x="2649" y="404"/>
                </a:cubicBezTo>
                <a:cubicBezTo>
                  <a:pt x="2664" y="377"/>
                  <a:pt x="2672" y="345"/>
                  <a:pt x="2672" y="312"/>
                </a:cubicBezTo>
                <a:cubicBezTo>
                  <a:pt x="2672" y="204"/>
                  <a:pt x="2584" y="116"/>
                  <a:pt x="2476" y="116"/>
                </a:cubicBezTo>
                <a:cubicBezTo>
                  <a:pt x="2425" y="116"/>
                  <a:pt x="2378" y="136"/>
                  <a:pt x="2343" y="168"/>
                </a:cubicBezTo>
                <a:cubicBezTo>
                  <a:pt x="2273" y="67"/>
                  <a:pt x="2156" y="0"/>
                  <a:pt x="2024" y="0"/>
                </a:cubicBezTo>
                <a:cubicBezTo>
                  <a:pt x="1810" y="0"/>
                  <a:pt x="1636" y="174"/>
                  <a:pt x="1636" y="388"/>
                </a:cubicBezTo>
                <a:cubicBezTo>
                  <a:pt x="1636" y="434"/>
                  <a:pt x="1644" y="479"/>
                  <a:pt x="1659" y="520"/>
                </a:cubicBezTo>
                <a:cubicBezTo>
                  <a:pt x="1613" y="478"/>
                  <a:pt x="1551" y="452"/>
                  <a:pt x="1484" y="452"/>
                </a:cubicBezTo>
                <a:cubicBezTo>
                  <a:pt x="1371" y="452"/>
                  <a:pt x="1275" y="525"/>
                  <a:pt x="1239" y="626"/>
                </a:cubicBezTo>
                <a:cubicBezTo>
                  <a:pt x="1187" y="529"/>
                  <a:pt x="1085" y="464"/>
                  <a:pt x="968" y="464"/>
                </a:cubicBezTo>
                <a:cubicBezTo>
                  <a:pt x="875" y="464"/>
                  <a:pt x="792" y="505"/>
                  <a:pt x="735" y="570"/>
                </a:cubicBezTo>
                <a:cubicBezTo>
                  <a:pt x="698" y="447"/>
                  <a:pt x="584" y="356"/>
                  <a:pt x="448" y="356"/>
                </a:cubicBezTo>
                <a:cubicBezTo>
                  <a:pt x="282" y="356"/>
                  <a:pt x="148" y="491"/>
                  <a:pt x="148" y="656"/>
                </a:cubicBezTo>
                <a:cubicBezTo>
                  <a:pt x="148" y="686"/>
                  <a:pt x="152" y="714"/>
                  <a:pt x="160" y="741"/>
                </a:cubicBezTo>
                <a:cubicBezTo>
                  <a:pt x="155" y="741"/>
                  <a:pt x="149" y="740"/>
                  <a:pt x="144" y="740"/>
                </a:cubicBezTo>
                <a:cubicBezTo>
                  <a:pt x="64" y="740"/>
                  <a:pt x="0" y="805"/>
                  <a:pt x="0" y="884"/>
                </a:cubicBezTo>
                <a:cubicBezTo>
                  <a:pt x="0" y="964"/>
                  <a:pt x="64" y="1028"/>
                  <a:pt x="144" y="1028"/>
                </a:cubicBezTo>
                <a:cubicBezTo>
                  <a:pt x="148" y="1028"/>
                  <a:pt x="152" y="1028"/>
                  <a:pt x="156" y="1028"/>
                </a:cubicBezTo>
                <a:cubicBezTo>
                  <a:pt x="160" y="1144"/>
                  <a:pt x="255" y="1236"/>
                  <a:pt x="372" y="1236"/>
                </a:cubicBezTo>
                <a:cubicBezTo>
                  <a:pt x="418" y="1236"/>
                  <a:pt x="461" y="1222"/>
                  <a:pt x="497" y="1197"/>
                </a:cubicBezTo>
                <a:cubicBezTo>
                  <a:pt x="517" y="1295"/>
                  <a:pt x="604" y="1368"/>
                  <a:pt x="708" y="1368"/>
                </a:cubicBezTo>
                <a:cubicBezTo>
                  <a:pt x="756" y="1368"/>
                  <a:pt x="801" y="1352"/>
                  <a:pt x="837" y="1326"/>
                </a:cubicBezTo>
                <a:cubicBezTo>
                  <a:pt x="848" y="1484"/>
                  <a:pt x="979" y="1608"/>
                  <a:pt x="1140" y="1608"/>
                </a:cubicBezTo>
                <a:cubicBezTo>
                  <a:pt x="1267" y="1608"/>
                  <a:pt x="1375" y="1531"/>
                  <a:pt x="1421" y="1420"/>
                </a:cubicBezTo>
                <a:cubicBezTo>
                  <a:pt x="1467" y="1492"/>
                  <a:pt x="1548" y="1540"/>
                  <a:pt x="1640" y="1540"/>
                </a:cubicBezTo>
                <a:cubicBezTo>
                  <a:pt x="1784" y="1540"/>
                  <a:pt x="1900" y="1424"/>
                  <a:pt x="1900" y="1280"/>
                </a:cubicBezTo>
                <a:cubicBezTo>
                  <a:pt x="1900" y="1269"/>
                  <a:pt x="1899" y="1258"/>
                  <a:pt x="1898" y="1247"/>
                </a:cubicBezTo>
                <a:cubicBezTo>
                  <a:pt x="1923" y="1265"/>
                  <a:pt x="1954" y="1276"/>
                  <a:pt x="1988" y="1276"/>
                </a:cubicBezTo>
                <a:cubicBezTo>
                  <a:pt x="2063" y="1276"/>
                  <a:pt x="2126" y="1221"/>
                  <a:pt x="2138" y="1149"/>
                </a:cubicBezTo>
                <a:cubicBezTo>
                  <a:pt x="2163" y="1185"/>
                  <a:pt x="2205" y="1208"/>
                  <a:pt x="2252" y="1208"/>
                </a:cubicBezTo>
                <a:cubicBezTo>
                  <a:pt x="2304" y="1208"/>
                  <a:pt x="2350" y="1180"/>
                  <a:pt x="2374" y="1137"/>
                </a:cubicBezTo>
                <a:cubicBezTo>
                  <a:pt x="2423" y="1188"/>
                  <a:pt x="2492" y="1220"/>
                  <a:pt x="2568" y="1220"/>
                </a:cubicBezTo>
                <a:cubicBezTo>
                  <a:pt x="2716" y="1220"/>
                  <a:pt x="2836" y="1100"/>
                  <a:pt x="2836" y="952"/>
                </a:cubicBezTo>
                <a:cubicBezTo>
                  <a:pt x="2836" y="859"/>
                  <a:pt x="2788" y="777"/>
                  <a:pt x="2716" y="729"/>
                </a:cubicBezTo>
                <a:close/>
              </a:path>
            </a:pathLst>
          </a:custGeom>
          <a:gradFill>
            <a:gsLst>
              <a:gs pos="0">
                <a:schemeClr val="bg2">
                  <a:lumMod val="40000"/>
                  <a:lumOff val="60000"/>
                  <a:alpha val="60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10" name="Freeform 209"/>
          <p:cNvSpPr>
            <a:spLocks/>
          </p:cNvSpPr>
          <p:nvPr/>
        </p:nvSpPr>
        <p:spPr bwMode="auto">
          <a:xfrm>
            <a:off x="-2725466" y="2029765"/>
            <a:ext cx="860289" cy="630778"/>
          </a:xfrm>
          <a:custGeom>
            <a:avLst/>
            <a:gdLst>
              <a:gd name="T0" fmla="*/ 2415 w 2415"/>
              <a:gd name="T1" fmla="*/ 574 h 1771"/>
              <a:gd name="T2" fmla="*/ 2152 w 2415"/>
              <a:gd name="T3" fmla="*/ 311 h 1771"/>
              <a:gd name="T4" fmla="*/ 1903 w 2415"/>
              <a:gd name="T5" fmla="*/ 488 h 1771"/>
              <a:gd name="T6" fmla="*/ 1815 w 2415"/>
              <a:gd name="T7" fmla="*/ 448 h 1771"/>
              <a:gd name="T8" fmla="*/ 1791 w 2415"/>
              <a:gd name="T9" fmla="*/ 451 h 1771"/>
              <a:gd name="T10" fmla="*/ 1796 w 2415"/>
              <a:gd name="T11" fmla="*/ 385 h 1771"/>
              <a:gd name="T12" fmla="*/ 1411 w 2415"/>
              <a:gd name="T13" fmla="*/ 0 h 1771"/>
              <a:gd name="T14" fmla="*/ 1026 w 2415"/>
              <a:gd name="T15" fmla="*/ 385 h 1771"/>
              <a:gd name="T16" fmla="*/ 1035 w 2415"/>
              <a:gd name="T17" fmla="*/ 467 h 1771"/>
              <a:gd name="T18" fmla="*/ 1026 w 2415"/>
              <a:gd name="T19" fmla="*/ 467 h 1771"/>
              <a:gd name="T20" fmla="*/ 755 w 2415"/>
              <a:gd name="T21" fmla="*/ 737 h 1771"/>
              <a:gd name="T22" fmla="*/ 762 w 2415"/>
              <a:gd name="T23" fmla="*/ 798 h 1771"/>
              <a:gd name="T24" fmla="*/ 733 w 2415"/>
              <a:gd name="T25" fmla="*/ 797 h 1771"/>
              <a:gd name="T26" fmla="*/ 664 w 2415"/>
              <a:gd name="T27" fmla="*/ 804 h 1771"/>
              <a:gd name="T28" fmla="*/ 459 w 2415"/>
              <a:gd name="T29" fmla="*/ 626 h 1771"/>
              <a:gd name="T30" fmla="*/ 252 w 2415"/>
              <a:gd name="T31" fmla="*/ 823 h 1771"/>
              <a:gd name="T32" fmla="*/ 0 w 2415"/>
              <a:gd name="T33" fmla="*/ 1078 h 1771"/>
              <a:gd name="T34" fmla="*/ 256 w 2415"/>
              <a:gd name="T35" fmla="*/ 1334 h 1771"/>
              <a:gd name="T36" fmla="*/ 452 w 2415"/>
              <a:gd name="T37" fmla="*/ 1241 h 1771"/>
              <a:gd name="T38" fmla="*/ 733 w 2415"/>
              <a:gd name="T39" fmla="*/ 1419 h 1771"/>
              <a:gd name="T40" fmla="*/ 852 w 2415"/>
              <a:gd name="T41" fmla="*/ 1395 h 1771"/>
              <a:gd name="T42" fmla="*/ 1385 w 2415"/>
              <a:gd name="T43" fmla="*/ 1771 h 1771"/>
              <a:gd name="T44" fmla="*/ 1952 w 2415"/>
              <a:gd name="T45" fmla="*/ 1204 h 1771"/>
              <a:gd name="T46" fmla="*/ 1941 w 2415"/>
              <a:gd name="T47" fmla="*/ 1095 h 1771"/>
              <a:gd name="T48" fmla="*/ 2096 w 2415"/>
              <a:gd name="T49" fmla="*/ 1148 h 1771"/>
              <a:gd name="T50" fmla="*/ 2348 w 2415"/>
              <a:gd name="T51" fmla="*/ 897 h 1771"/>
              <a:gd name="T52" fmla="*/ 2318 w 2415"/>
              <a:gd name="T53" fmla="*/ 778 h 1771"/>
              <a:gd name="T54" fmla="*/ 2415 w 2415"/>
              <a:gd name="T55" fmla="*/ 574 h 1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15" h="1771">
                <a:moveTo>
                  <a:pt x="2415" y="574"/>
                </a:moveTo>
                <a:cubicBezTo>
                  <a:pt x="2415" y="429"/>
                  <a:pt x="2297" y="311"/>
                  <a:pt x="2152" y="311"/>
                </a:cubicBezTo>
                <a:cubicBezTo>
                  <a:pt x="2037" y="311"/>
                  <a:pt x="1939" y="385"/>
                  <a:pt x="1903" y="488"/>
                </a:cubicBezTo>
                <a:cubicBezTo>
                  <a:pt x="1881" y="464"/>
                  <a:pt x="1850" y="448"/>
                  <a:pt x="1815" y="448"/>
                </a:cubicBezTo>
                <a:cubicBezTo>
                  <a:pt x="1806" y="448"/>
                  <a:pt x="1798" y="449"/>
                  <a:pt x="1791" y="451"/>
                </a:cubicBezTo>
                <a:cubicBezTo>
                  <a:pt x="1794" y="430"/>
                  <a:pt x="1796" y="408"/>
                  <a:pt x="1796" y="385"/>
                </a:cubicBezTo>
                <a:cubicBezTo>
                  <a:pt x="1796" y="173"/>
                  <a:pt x="1624" y="0"/>
                  <a:pt x="1411" y="0"/>
                </a:cubicBezTo>
                <a:cubicBezTo>
                  <a:pt x="1198" y="0"/>
                  <a:pt x="1026" y="173"/>
                  <a:pt x="1026" y="385"/>
                </a:cubicBezTo>
                <a:cubicBezTo>
                  <a:pt x="1026" y="413"/>
                  <a:pt x="1029" y="441"/>
                  <a:pt x="1035" y="467"/>
                </a:cubicBezTo>
                <a:cubicBezTo>
                  <a:pt x="1032" y="467"/>
                  <a:pt x="1029" y="467"/>
                  <a:pt x="1026" y="467"/>
                </a:cubicBezTo>
                <a:cubicBezTo>
                  <a:pt x="877" y="467"/>
                  <a:pt x="755" y="588"/>
                  <a:pt x="755" y="737"/>
                </a:cubicBezTo>
                <a:cubicBezTo>
                  <a:pt x="755" y="758"/>
                  <a:pt x="758" y="778"/>
                  <a:pt x="762" y="798"/>
                </a:cubicBezTo>
                <a:cubicBezTo>
                  <a:pt x="753" y="797"/>
                  <a:pt x="743" y="797"/>
                  <a:pt x="733" y="797"/>
                </a:cubicBezTo>
                <a:cubicBezTo>
                  <a:pt x="710" y="797"/>
                  <a:pt x="687" y="799"/>
                  <a:pt x="664" y="804"/>
                </a:cubicBezTo>
                <a:cubicBezTo>
                  <a:pt x="650" y="704"/>
                  <a:pt x="564" y="626"/>
                  <a:pt x="459" y="626"/>
                </a:cubicBezTo>
                <a:cubicBezTo>
                  <a:pt x="348" y="626"/>
                  <a:pt x="258" y="713"/>
                  <a:pt x="252" y="823"/>
                </a:cubicBezTo>
                <a:cubicBezTo>
                  <a:pt x="113" y="824"/>
                  <a:pt x="0" y="938"/>
                  <a:pt x="0" y="1078"/>
                </a:cubicBezTo>
                <a:cubicBezTo>
                  <a:pt x="0" y="1219"/>
                  <a:pt x="114" y="1334"/>
                  <a:pt x="256" y="1334"/>
                </a:cubicBezTo>
                <a:cubicBezTo>
                  <a:pt x="335" y="1334"/>
                  <a:pt x="405" y="1298"/>
                  <a:pt x="452" y="1241"/>
                </a:cubicBezTo>
                <a:cubicBezTo>
                  <a:pt x="502" y="1346"/>
                  <a:pt x="609" y="1419"/>
                  <a:pt x="733" y="1419"/>
                </a:cubicBezTo>
                <a:cubicBezTo>
                  <a:pt x="775" y="1419"/>
                  <a:pt x="815" y="1410"/>
                  <a:pt x="852" y="1395"/>
                </a:cubicBezTo>
                <a:cubicBezTo>
                  <a:pt x="930" y="1614"/>
                  <a:pt x="1139" y="1771"/>
                  <a:pt x="1385" y="1771"/>
                </a:cubicBezTo>
                <a:cubicBezTo>
                  <a:pt x="1698" y="1771"/>
                  <a:pt x="1952" y="1517"/>
                  <a:pt x="1952" y="1204"/>
                </a:cubicBezTo>
                <a:cubicBezTo>
                  <a:pt x="1952" y="1167"/>
                  <a:pt x="1948" y="1130"/>
                  <a:pt x="1941" y="1095"/>
                </a:cubicBezTo>
                <a:cubicBezTo>
                  <a:pt x="1984" y="1128"/>
                  <a:pt x="2038" y="1148"/>
                  <a:pt x="2096" y="1148"/>
                </a:cubicBezTo>
                <a:cubicBezTo>
                  <a:pt x="2235" y="1148"/>
                  <a:pt x="2348" y="1036"/>
                  <a:pt x="2348" y="897"/>
                </a:cubicBezTo>
                <a:cubicBezTo>
                  <a:pt x="2348" y="854"/>
                  <a:pt x="2337" y="813"/>
                  <a:pt x="2318" y="778"/>
                </a:cubicBezTo>
                <a:cubicBezTo>
                  <a:pt x="2377" y="730"/>
                  <a:pt x="2415" y="656"/>
                  <a:pt x="2415" y="574"/>
                </a:cubicBezTo>
                <a:close/>
              </a:path>
            </a:pathLst>
          </a:custGeom>
          <a:gradFill>
            <a:gsLst>
              <a:gs pos="0">
                <a:schemeClr val="bg2">
                  <a:lumMod val="40000"/>
                  <a:lumOff val="60000"/>
                  <a:alpha val="60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11" name="Freeform 210"/>
          <p:cNvSpPr>
            <a:spLocks/>
          </p:cNvSpPr>
          <p:nvPr/>
        </p:nvSpPr>
        <p:spPr bwMode="auto">
          <a:xfrm>
            <a:off x="-636151" y="-1189803"/>
            <a:ext cx="636151" cy="427525"/>
          </a:xfrm>
          <a:custGeom>
            <a:avLst/>
            <a:gdLst>
              <a:gd name="T0" fmla="*/ 2377 w 2377"/>
              <a:gd name="T1" fmla="*/ 777 h 1933"/>
              <a:gd name="T2" fmla="*/ 2140 w 2377"/>
              <a:gd name="T3" fmla="*/ 540 h 1933"/>
              <a:gd name="T4" fmla="*/ 2106 w 2377"/>
              <a:gd name="T5" fmla="*/ 543 h 1933"/>
              <a:gd name="T6" fmla="*/ 1892 w 2377"/>
              <a:gd name="T7" fmla="*/ 389 h 1933"/>
              <a:gd name="T8" fmla="*/ 1833 w 2377"/>
              <a:gd name="T9" fmla="*/ 397 h 1933"/>
              <a:gd name="T10" fmla="*/ 1685 w 2377"/>
              <a:gd name="T11" fmla="*/ 252 h 1933"/>
              <a:gd name="T12" fmla="*/ 1681 w 2377"/>
              <a:gd name="T13" fmla="*/ 252 h 1933"/>
              <a:gd name="T14" fmla="*/ 1285 w 2377"/>
              <a:gd name="T15" fmla="*/ 0 h 1933"/>
              <a:gd name="T16" fmla="*/ 850 w 2377"/>
              <a:gd name="T17" fmla="*/ 394 h 1933"/>
              <a:gd name="T18" fmla="*/ 666 w 2377"/>
              <a:gd name="T19" fmla="*/ 344 h 1933"/>
              <a:gd name="T20" fmla="*/ 303 w 2377"/>
              <a:gd name="T21" fmla="*/ 707 h 1933"/>
              <a:gd name="T22" fmla="*/ 332 w 2377"/>
              <a:gd name="T23" fmla="*/ 849 h 1933"/>
              <a:gd name="T24" fmla="*/ 0 w 2377"/>
              <a:gd name="T25" fmla="*/ 1214 h 1933"/>
              <a:gd name="T26" fmla="*/ 366 w 2377"/>
              <a:gd name="T27" fmla="*/ 1581 h 1933"/>
              <a:gd name="T28" fmla="*/ 576 w 2377"/>
              <a:gd name="T29" fmla="*/ 1515 h 1933"/>
              <a:gd name="T30" fmla="*/ 922 w 2377"/>
              <a:gd name="T31" fmla="*/ 1726 h 1933"/>
              <a:gd name="T32" fmla="*/ 1170 w 2377"/>
              <a:gd name="T33" fmla="*/ 1636 h 1933"/>
              <a:gd name="T34" fmla="*/ 1470 w 2377"/>
              <a:gd name="T35" fmla="*/ 1933 h 1933"/>
              <a:gd name="T36" fmla="*/ 1770 w 2377"/>
              <a:gd name="T37" fmla="*/ 1633 h 1933"/>
              <a:gd name="T38" fmla="*/ 1770 w 2377"/>
              <a:gd name="T39" fmla="*/ 1626 h 1933"/>
              <a:gd name="T40" fmla="*/ 1881 w 2377"/>
              <a:gd name="T41" fmla="*/ 1640 h 1933"/>
              <a:gd name="T42" fmla="*/ 2307 w 2377"/>
              <a:gd name="T43" fmla="*/ 1214 h 1933"/>
              <a:gd name="T44" fmla="*/ 2244 w 2377"/>
              <a:gd name="T45" fmla="*/ 991 h 1933"/>
              <a:gd name="T46" fmla="*/ 2377 w 2377"/>
              <a:gd name="T47" fmla="*/ 777 h 19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7" h="1933">
                <a:moveTo>
                  <a:pt x="2377" y="777"/>
                </a:moveTo>
                <a:cubicBezTo>
                  <a:pt x="2377" y="647"/>
                  <a:pt x="2271" y="540"/>
                  <a:pt x="2140" y="540"/>
                </a:cubicBezTo>
                <a:cubicBezTo>
                  <a:pt x="2129" y="540"/>
                  <a:pt x="2118" y="541"/>
                  <a:pt x="2106" y="543"/>
                </a:cubicBezTo>
                <a:cubicBezTo>
                  <a:pt x="2077" y="453"/>
                  <a:pt x="1992" y="389"/>
                  <a:pt x="1892" y="389"/>
                </a:cubicBezTo>
                <a:cubicBezTo>
                  <a:pt x="1872" y="389"/>
                  <a:pt x="1852" y="391"/>
                  <a:pt x="1833" y="397"/>
                </a:cubicBezTo>
                <a:cubicBezTo>
                  <a:pt x="1831" y="316"/>
                  <a:pt x="1766" y="252"/>
                  <a:pt x="1685" y="252"/>
                </a:cubicBezTo>
                <a:cubicBezTo>
                  <a:pt x="1683" y="252"/>
                  <a:pt x="1682" y="252"/>
                  <a:pt x="1681" y="252"/>
                </a:cubicBezTo>
                <a:cubicBezTo>
                  <a:pt x="1611" y="103"/>
                  <a:pt x="1460" y="0"/>
                  <a:pt x="1285" y="0"/>
                </a:cubicBezTo>
                <a:cubicBezTo>
                  <a:pt x="1058" y="0"/>
                  <a:pt x="871" y="173"/>
                  <a:pt x="850" y="394"/>
                </a:cubicBezTo>
                <a:cubicBezTo>
                  <a:pt x="796" y="362"/>
                  <a:pt x="733" y="344"/>
                  <a:pt x="666" y="344"/>
                </a:cubicBezTo>
                <a:cubicBezTo>
                  <a:pt x="466" y="344"/>
                  <a:pt x="303" y="507"/>
                  <a:pt x="303" y="707"/>
                </a:cubicBezTo>
                <a:cubicBezTo>
                  <a:pt x="303" y="758"/>
                  <a:pt x="314" y="806"/>
                  <a:pt x="332" y="849"/>
                </a:cubicBezTo>
                <a:cubicBezTo>
                  <a:pt x="146" y="867"/>
                  <a:pt x="0" y="1023"/>
                  <a:pt x="0" y="1214"/>
                </a:cubicBezTo>
                <a:cubicBezTo>
                  <a:pt x="0" y="1417"/>
                  <a:pt x="164" y="1581"/>
                  <a:pt x="366" y="1581"/>
                </a:cubicBezTo>
                <a:cubicBezTo>
                  <a:pt x="445" y="1581"/>
                  <a:pt x="517" y="1557"/>
                  <a:pt x="576" y="1515"/>
                </a:cubicBezTo>
                <a:cubicBezTo>
                  <a:pt x="641" y="1640"/>
                  <a:pt x="771" y="1726"/>
                  <a:pt x="922" y="1726"/>
                </a:cubicBezTo>
                <a:cubicBezTo>
                  <a:pt x="1016" y="1726"/>
                  <a:pt x="1103" y="1692"/>
                  <a:pt x="1170" y="1636"/>
                </a:cubicBezTo>
                <a:cubicBezTo>
                  <a:pt x="1172" y="1800"/>
                  <a:pt x="1305" y="1933"/>
                  <a:pt x="1470" y="1933"/>
                </a:cubicBezTo>
                <a:cubicBezTo>
                  <a:pt x="1636" y="1933"/>
                  <a:pt x="1770" y="1799"/>
                  <a:pt x="1770" y="1633"/>
                </a:cubicBezTo>
                <a:cubicBezTo>
                  <a:pt x="1770" y="1631"/>
                  <a:pt x="1770" y="1628"/>
                  <a:pt x="1770" y="1626"/>
                </a:cubicBezTo>
                <a:cubicBezTo>
                  <a:pt x="1805" y="1635"/>
                  <a:pt x="1843" y="1640"/>
                  <a:pt x="1881" y="1640"/>
                </a:cubicBezTo>
                <a:cubicBezTo>
                  <a:pt x="2116" y="1640"/>
                  <a:pt x="2307" y="1450"/>
                  <a:pt x="2307" y="1214"/>
                </a:cubicBezTo>
                <a:cubicBezTo>
                  <a:pt x="2307" y="1132"/>
                  <a:pt x="2284" y="1056"/>
                  <a:pt x="2244" y="991"/>
                </a:cubicBezTo>
                <a:cubicBezTo>
                  <a:pt x="2323" y="952"/>
                  <a:pt x="2377" y="871"/>
                  <a:pt x="2377" y="777"/>
                </a:cubicBezTo>
                <a:close/>
              </a:path>
            </a:pathLst>
          </a:custGeom>
          <a:gradFill>
            <a:gsLst>
              <a:gs pos="0">
                <a:schemeClr val="bg2">
                  <a:lumMod val="40000"/>
                  <a:lumOff val="60000"/>
                  <a:alpha val="26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68" name="Freeform 8"/>
          <p:cNvSpPr>
            <a:spLocks/>
          </p:cNvSpPr>
          <p:nvPr/>
        </p:nvSpPr>
        <p:spPr bwMode="auto">
          <a:xfrm>
            <a:off x="7540692" y="6283300"/>
            <a:ext cx="2189643" cy="895629"/>
          </a:xfrm>
          <a:custGeom>
            <a:avLst/>
            <a:gdLst>
              <a:gd name="T0" fmla="*/ 5917 w 6601"/>
              <a:gd name="T1" fmla="*/ 576 h 2700"/>
              <a:gd name="T2" fmla="*/ 5243 w 6601"/>
              <a:gd name="T3" fmla="*/ 1142 h 2700"/>
              <a:gd name="T4" fmla="*/ 4656 w 6601"/>
              <a:gd name="T5" fmla="*/ 732 h 2700"/>
              <a:gd name="T6" fmla="*/ 4444 w 6601"/>
              <a:gd name="T7" fmla="*/ 769 h 2700"/>
              <a:gd name="T8" fmla="*/ 4056 w 6601"/>
              <a:gd name="T9" fmla="*/ 528 h 2700"/>
              <a:gd name="T10" fmla="*/ 3673 w 6601"/>
              <a:gd name="T11" fmla="*/ 760 h 2700"/>
              <a:gd name="T12" fmla="*/ 3336 w 6601"/>
              <a:gd name="T13" fmla="*/ 648 h 2700"/>
              <a:gd name="T14" fmla="*/ 3020 w 6601"/>
              <a:gd name="T15" fmla="*/ 745 h 2700"/>
              <a:gd name="T16" fmla="*/ 2782 w 6601"/>
              <a:gd name="T17" fmla="*/ 456 h 2700"/>
              <a:gd name="T18" fmla="*/ 2028 w 6601"/>
              <a:gd name="T19" fmla="*/ 0 h 2700"/>
              <a:gd name="T20" fmla="*/ 1178 w 6601"/>
              <a:gd name="T21" fmla="*/ 795 h 2700"/>
              <a:gd name="T22" fmla="*/ 972 w 6601"/>
              <a:gd name="T23" fmla="*/ 744 h 2700"/>
              <a:gd name="T24" fmla="*/ 530 w 6601"/>
              <a:gd name="T25" fmla="*/ 1142 h 2700"/>
              <a:gd name="T26" fmla="*/ 0 w 6601"/>
              <a:gd name="T27" fmla="*/ 1716 h 2700"/>
              <a:gd name="T28" fmla="*/ 576 w 6601"/>
              <a:gd name="T29" fmla="*/ 2292 h 2700"/>
              <a:gd name="T30" fmla="*/ 1150 w 6601"/>
              <a:gd name="T31" fmla="*/ 1765 h 2700"/>
              <a:gd name="T32" fmla="*/ 1260 w 6601"/>
              <a:gd name="T33" fmla="*/ 1824 h 2700"/>
              <a:gd name="T34" fmla="*/ 1248 w 6601"/>
              <a:gd name="T35" fmla="*/ 1932 h 2700"/>
              <a:gd name="T36" fmla="*/ 1740 w 6601"/>
              <a:gd name="T37" fmla="*/ 2424 h 2700"/>
              <a:gd name="T38" fmla="*/ 2184 w 6601"/>
              <a:gd name="T39" fmla="*/ 2144 h 2700"/>
              <a:gd name="T40" fmla="*/ 2616 w 6601"/>
              <a:gd name="T41" fmla="*/ 2400 h 2700"/>
              <a:gd name="T42" fmla="*/ 3107 w 6601"/>
              <a:gd name="T43" fmla="*/ 1944 h 2700"/>
              <a:gd name="T44" fmla="*/ 3138 w 6601"/>
              <a:gd name="T45" fmla="*/ 1955 h 2700"/>
              <a:gd name="T46" fmla="*/ 3084 w 6601"/>
              <a:gd name="T47" fmla="*/ 2184 h 2700"/>
              <a:gd name="T48" fmla="*/ 3600 w 6601"/>
              <a:gd name="T49" fmla="*/ 2700 h 2700"/>
              <a:gd name="T50" fmla="*/ 4046 w 6601"/>
              <a:gd name="T51" fmla="*/ 2445 h 2700"/>
              <a:gd name="T52" fmla="*/ 4320 w 6601"/>
              <a:gd name="T53" fmla="*/ 2556 h 2700"/>
              <a:gd name="T54" fmla="*/ 4641 w 6601"/>
              <a:gd name="T55" fmla="*/ 2393 h 2700"/>
              <a:gd name="T56" fmla="*/ 5173 w 6601"/>
              <a:gd name="T57" fmla="*/ 2640 h 2700"/>
              <a:gd name="T58" fmla="*/ 5869 w 6601"/>
              <a:gd name="T59" fmla="*/ 1944 h 2700"/>
              <a:gd name="T60" fmla="*/ 5869 w 6601"/>
              <a:gd name="T61" fmla="*/ 1943 h 2700"/>
              <a:gd name="T62" fmla="*/ 5917 w 6601"/>
              <a:gd name="T63" fmla="*/ 1944 h 2700"/>
              <a:gd name="T64" fmla="*/ 6601 w 6601"/>
              <a:gd name="T65" fmla="*/ 1260 h 2700"/>
              <a:gd name="T66" fmla="*/ 5917 w 6601"/>
              <a:gd name="T67" fmla="*/ 576 h 27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601" h="2700">
                <a:moveTo>
                  <a:pt x="5917" y="576"/>
                </a:moveTo>
                <a:cubicBezTo>
                  <a:pt x="5579" y="576"/>
                  <a:pt x="5299" y="821"/>
                  <a:pt x="5243" y="1142"/>
                </a:cubicBezTo>
                <a:cubicBezTo>
                  <a:pt x="5155" y="903"/>
                  <a:pt x="4926" y="732"/>
                  <a:pt x="4656" y="732"/>
                </a:cubicBezTo>
                <a:cubicBezTo>
                  <a:pt x="4582" y="732"/>
                  <a:pt x="4510" y="745"/>
                  <a:pt x="4444" y="769"/>
                </a:cubicBezTo>
                <a:cubicBezTo>
                  <a:pt x="4374" y="627"/>
                  <a:pt x="4226" y="528"/>
                  <a:pt x="4056" y="528"/>
                </a:cubicBezTo>
                <a:cubicBezTo>
                  <a:pt x="3890" y="528"/>
                  <a:pt x="3746" y="622"/>
                  <a:pt x="3673" y="760"/>
                </a:cubicBezTo>
                <a:cubicBezTo>
                  <a:pt x="3579" y="690"/>
                  <a:pt x="3463" y="648"/>
                  <a:pt x="3336" y="648"/>
                </a:cubicBezTo>
                <a:cubicBezTo>
                  <a:pt x="3219" y="648"/>
                  <a:pt x="3110" y="684"/>
                  <a:pt x="3020" y="745"/>
                </a:cubicBezTo>
                <a:cubicBezTo>
                  <a:pt x="2998" y="612"/>
                  <a:pt x="2906" y="502"/>
                  <a:pt x="2782" y="456"/>
                </a:cubicBezTo>
                <a:cubicBezTo>
                  <a:pt x="2640" y="185"/>
                  <a:pt x="2356" y="0"/>
                  <a:pt x="2028" y="0"/>
                </a:cubicBezTo>
                <a:cubicBezTo>
                  <a:pt x="1577" y="0"/>
                  <a:pt x="1208" y="351"/>
                  <a:pt x="1178" y="795"/>
                </a:cubicBezTo>
                <a:cubicBezTo>
                  <a:pt x="1117" y="763"/>
                  <a:pt x="1046" y="744"/>
                  <a:pt x="972" y="744"/>
                </a:cubicBezTo>
                <a:cubicBezTo>
                  <a:pt x="742" y="744"/>
                  <a:pt x="554" y="919"/>
                  <a:pt x="530" y="1142"/>
                </a:cubicBezTo>
                <a:cubicBezTo>
                  <a:pt x="234" y="1165"/>
                  <a:pt x="0" y="1414"/>
                  <a:pt x="0" y="1716"/>
                </a:cubicBezTo>
                <a:cubicBezTo>
                  <a:pt x="0" y="2034"/>
                  <a:pt x="258" y="2292"/>
                  <a:pt x="576" y="2292"/>
                </a:cubicBezTo>
                <a:cubicBezTo>
                  <a:pt x="878" y="2292"/>
                  <a:pt x="1125" y="2060"/>
                  <a:pt x="1150" y="1765"/>
                </a:cubicBezTo>
                <a:cubicBezTo>
                  <a:pt x="1174" y="1801"/>
                  <a:pt x="1214" y="1824"/>
                  <a:pt x="1260" y="1824"/>
                </a:cubicBezTo>
                <a:cubicBezTo>
                  <a:pt x="1252" y="1859"/>
                  <a:pt x="1248" y="1895"/>
                  <a:pt x="1248" y="1932"/>
                </a:cubicBezTo>
                <a:cubicBezTo>
                  <a:pt x="1248" y="2204"/>
                  <a:pt x="1468" y="2424"/>
                  <a:pt x="1740" y="2424"/>
                </a:cubicBezTo>
                <a:cubicBezTo>
                  <a:pt x="1936" y="2424"/>
                  <a:pt x="2105" y="2310"/>
                  <a:pt x="2184" y="2144"/>
                </a:cubicBezTo>
                <a:cubicBezTo>
                  <a:pt x="2268" y="2297"/>
                  <a:pt x="2430" y="2400"/>
                  <a:pt x="2616" y="2400"/>
                </a:cubicBezTo>
                <a:cubicBezTo>
                  <a:pt x="2876" y="2400"/>
                  <a:pt x="3089" y="2199"/>
                  <a:pt x="3107" y="1944"/>
                </a:cubicBezTo>
                <a:cubicBezTo>
                  <a:pt x="3117" y="1949"/>
                  <a:pt x="3127" y="1953"/>
                  <a:pt x="3138" y="1955"/>
                </a:cubicBezTo>
                <a:cubicBezTo>
                  <a:pt x="3104" y="2024"/>
                  <a:pt x="3084" y="2102"/>
                  <a:pt x="3084" y="2184"/>
                </a:cubicBezTo>
                <a:cubicBezTo>
                  <a:pt x="3084" y="2469"/>
                  <a:pt x="3315" y="2700"/>
                  <a:pt x="3600" y="2700"/>
                </a:cubicBezTo>
                <a:cubicBezTo>
                  <a:pt x="3790" y="2700"/>
                  <a:pt x="3956" y="2598"/>
                  <a:pt x="4046" y="2445"/>
                </a:cubicBezTo>
                <a:cubicBezTo>
                  <a:pt x="4117" y="2514"/>
                  <a:pt x="4214" y="2556"/>
                  <a:pt x="4320" y="2556"/>
                </a:cubicBezTo>
                <a:cubicBezTo>
                  <a:pt x="4452" y="2556"/>
                  <a:pt x="4569" y="2492"/>
                  <a:pt x="4641" y="2393"/>
                </a:cubicBezTo>
                <a:cubicBezTo>
                  <a:pt x="4768" y="2544"/>
                  <a:pt x="4959" y="2640"/>
                  <a:pt x="5173" y="2640"/>
                </a:cubicBezTo>
                <a:cubicBezTo>
                  <a:pt x="5557" y="2640"/>
                  <a:pt x="5869" y="2329"/>
                  <a:pt x="5869" y="1944"/>
                </a:cubicBezTo>
                <a:cubicBezTo>
                  <a:pt x="5869" y="1944"/>
                  <a:pt x="5869" y="1943"/>
                  <a:pt x="5869" y="1943"/>
                </a:cubicBezTo>
                <a:cubicBezTo>
                  <a:pt x="5884" y="1944"/>
                  <a:pt x="5900" y="1944"/>
                  <a:pt x="5917" y="1944"/>
                </a:cubicBezTo>
                <a:cubicBezTo>
                  <a:pt x="6294" y="1944"/>
                  <a:pt x="6601" y="1638"/>
                  <a:pt x="6601" y="1260"/>
                </a:cubicBezTo>
                <a:cubicBezTo>
                  <a:pt x="6601" y="882"/>
                  <a:pt x="6294" y="576"/>
                  <a:pt x="5917" y="576"/>
                </a:cubicBezTo>
                <a:close/>
              </a:path>
            </a:pathLst>
          </a:custGeom>
          <a:gradFill>
            <a:gsLst>
              <a:gs pos="0">
                <a:schemeClr val="bg2">
                  <a:lumMod val="40000"/>
                  <a:lumOff val="60000"/>
                  <a:alpha val="60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69" name="Freeform 268"/>
          <p:cNvSpPr>
            <a:spLocks/>
          </p:cNvSpPr>
          <p:nvPr/>
        </p:nvSpPr>
        <p:spPr bwMode="auto">
          <a:xfrm>
            <a:off x="-595279" y="7458195"/>
            <a:ext cx="2033595" cy="1095013"/>
          </a:xfrm>
          <a:custGeom>
            <a:avLst/>
            <a:gdLst>
              <a:gd name="T0" fmla="*/ 2365 w 2559"/>
              <a:gd name="T1" fmla="*/ 497 h 1378"/>
              <a:gd name="T2" fmla="*/ 2385 w 2559"/>
              <a:gd name="T3" fmla="*/ 393 h 1378"/>
              <a:gd name="T4" fmla="*/ 2100 w 2559"/>
              <a:gd name="T5" fmla="*/ 108 h 1378"/>
              <a:gd name="T6" fmla="*/ 1868 w 2559"/>
              <a:gd name="T7" fmla="*/ 228 h 1378"/>
              <a:gd name="T8" fmla="*/ 1696 w 2559"/>
              <a:gd name="T9" fmla="*/ 152 h 1378"/>
              <a:gd name="T10" fmla="*/ 1475 w 2559"/>
              <a:gd name="T11" fmla="*/ 313 h 1378"/>
              <a:gd name="T12" fmla="*/ 1163 w 2559"/>
              <a:gd name="T13" fmla="*/ 41 h 1378"/>
              <a:gd name="T14" fmla="*/ 894 w 2559"/>
              <a:gd name="T15" fmla="*/ 191 h 1378"/>
              <a:gd name="T16" fmla="*/ 644 w 2559"/>
              <a:gd name="T17" fmla="*/ 0 h 1378"/>
              <a:gd name="T18" fmla="*/ 385 w 2559"/>
              <a:gd name="T19" fmla="*/ 260 h 1378"/>
              <a:gd name="T20" fmla="*/ 393 w 2559"/>
              <a:gd name="T21" fmla="*/ 323 h 1378"/>
              <a:gd name="T22" fmla="*/ 289 w 2559"/>
              <a:gd name="T23" fmla="*/ 432 h 1378"/>
              <a:gd name="T24" fmla="*/ 0 w 2559"/>
              <a:gd name="T25" fmla="*/ 752 h 1378"/>
              <a:gd name="T26" fmla="*/ 322 w 2559"/>
              <a:gd name="T27" fmla="*/ 1074 h 1378"/>
              <a:gd name="T28" fmla="*/ 453 w 2559"/>
              <a:gd name="T29" fmla="*/ 1047 h 1378"/>
              <a:gd name="T30" fmla="*/ 704 w 2559"/>
              <a:gd name="T31" fmla="*/ 1197 h 1378"/>
              <a:gd name="T32" fmla="*/ 899 w 2559"/>
              <a:gd name="T33" fmla="*/ 1119 h 1378"/>
              <a:gd name="T34" fmla="*/ 1337 w 2559"/>
              <a:gd name="T35" fmla="*/ 1378 h 1378"/>
              <a:gd name="T36" fmla="*/ 1818 w 2559"/>
              <a:gd name="T37" fmla="*/ 1013 h 1378"/>
              <a:gd name="T38" fmla="*/ 1955 w 2559"/>
              <a:gd name="T39" fmla="*/ 1063 h 1378"/>
              <a:gd name="T40" fmla="*/ 2160 w 2559"/>
              <a:gd name="T41" fmla="*/ 903 h 1378"/>
              <a:gd name="T42" fmla="*/ 2322 w 2559"/>
              <a:gd name="T43" fmla="*/ 967 h 1378"/>
              <a:gd name="T44" fmla="*/ 2559 w 2559"/>
              <a:gd name="T45" fmla="*/ 730 h 1378"/>
              <a:gd name="T46" fmla="*/ 2365 w 2559"/>
              <a:gd name="T47" fmla="*/ 497 h 1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59" h="1378">
                <a:moveTo>
                  <a:pt x="2365" y="497"/>
                </a:moveTo>
                <a:cubicBezTo>
                  <a:pt x="2378" y="465"/>
                  <a:pt x="2385" y="430"/>
                  <a:pt x="2385" y="393"/>
                </a:cubicBezTo>
                <a:cubicBezTo>
                  <a:pt x="2385" y="236"/>
                  <a:pt x="2257" y="108"/>
                  <a:pt x="2100" y="108"/>
                </a:cubicBezTo>
                <a:cubicBezTo>
                  <a:pt x="2004" y="108"/>
                  <a:pt x="1919" y="155"/>
                  <a:pt x="1868" y="228"/>
                </a:cubicBezTo>
                <a:cubicBezTo>
                  <a:pt x="1825" y="181"/>
                  <a:pt x="1764" y="152"/>
                  <a:pt x="1696" y="152"/>
                </a:cubicBezTo>
                <a:cubicBezTo>
                  <a:pt x="1593" y="152"/>
                  <a:pt x="1505" y="219"/>
                  <a:pt x="1475" y="313"/>
                </a:cubicBezTo>
                <a:cubicBezTo>
                  <a:pt x="1453" y="159"/>
                  <a:pt x="1322" y="41"/>
                  <a:pt x="1163" y="41"/>
                </a:cubicBezTo>
                <a:cubicBezTo>
                  <a:pt x="1049" y="41"/>
                  <a:pt x="950" y="101"/>
                  <a:pt x="894" y="191"/>
                </a:cubicBezTo>
                <a:cubicBezTo>
                  <a:pt x="865" y="81"/>
                  <a:pt x="764" y="0"/>
                  <a:pt x="644" y="0"/>
                </a:cubicBezTo>
                <a:cubicBezTo>
                  <a:pt x="501" y="0"/>
                  <a:pt x="385" y="117"/>
                  <a:pt x="385" y="260"/>
                </a:cubicBezTo>
                <a:cubicBezTo>
                  <a:pt x="385" y="282"/>
                  <a:pt x="388" y="303"/>
                  <a:pt x="393" y="323"/>
                </a:cubicBezTo>
                <a:cubicBezTo>
                  <a:pt x="336" y="328"/>
                  <a:pt x="292" y="375"/>
                  <a:pt x="289" y="432"/>
                </a:cubicBezTo>
                <a:cubicBezTo>
                  <a:pt x="127" y="448"/>
                  <a:pt x="0" y="586"/>
                  <a:pt x="0" y="752"/>
                </a:cubicBezTo>
                <a:cubicBezTo>
                  <a:pt x="0" y="930"/>
                  <a:pt x="144" y="1074"/>
                  <a:pt x="322" y="1074"/>
                </a:cubicBezTo>
                <a:cubicBezTo>
                  <a:pt x="369" y="1074"/>
                  <a:pt x="413" y="1065"/>
                  <a:pt x="453" y="1047"/>
                </a:cubicBezTo>
                <a:cubicBezTo>
                  <a:pt x="501" y="1136"/>
                  <a:pt x="595" y="1197"/>
                  <a:pt x="704" y="1197"/>
                </a:cubicBezTo>
                <a:cubicBezTo>
                  <a:pt x="779" y="1197"/>
                  <a:pt x="848" y="1167"/>
                  <a:pt x="899" y="1119"/>
                </a:cubicBezTo>
                <a:cubicBezTo>
                  <a:pt x="984" y="1274"/>
                  <a:pt x="1148" y="1378"/>
                  <a:pt x="1337" y="1378"/>
                </a:cubicBezTo>
                <a:cubicBezTo>
                  <a:pt x="1566" y="1378"/>
                  <a:pt x="1760" y="1224"/>
                  <a:pt x="1818" y="1013"/>
                </a:cubicBezTo>
                <a:cubicBezTo>
                  <a:pt x="1855" y="1044"/>
                  <a:pt x="1903" y="1063"/>
                  <a:pt x="1955" y="1063"/>
                </a:cubicBezTo>
                <a:cubicBezTo>
                  <a:pt x="2054" y="1063"/>
                  <a:pt x="2137" y="995"/>
                  <a:pt x="2160" y="903"/>
                </a:cubicBezTo>
                <a:cubicBezTo>
                  <a:pt x="2203" y="943"/>
                  <a:pt x="2259" y="967"/>
                  <a:pt x="2322" y="967"/>
                </a:cubicBezTo>
                <a:cubicBezTo>
                  <a:pt x="2453" y="967"/>
                  <a:pt x="2559" y="861"/>
                  <a:pt x="2559" y="730"/>
                </a:cubicBezTo>
                <a:cubicBezTo>
                  <a:pt x="2559" y="614"/>
                  <a:pt x="2476" y="517"/>
                  <a:pt x="2365" y="497"/>
                </a:cubicBezTo>
                <a:close/>
              </a:path>
            </a:pathLst>
          </a:custGeom>
          <a:gradFill>
            <a:gsLst>
              <a:gs pos="0">
                <a:schemeClr val="bg2">
                  <a:lumMod val="40000"/>
                  <a:lumOff val="60000"/>
                  <a:alpha val="60000"/>
                </a:schemeClr>
              </a:gs>
              <a:gs pos="100000">
                <a:schemeClr val="bg2">
                  <a:alpha val="6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70" name="left side data"/>
          <p:cNvSpPr txBox="1"/>
          <p:nvPr/>
        </p:nvSpPr>
        <p:spPr>
          <a:xfrm>
            <a:off x="1223010" y="2527299"/>
            <a:ext cx="312906" cy="369332"/>
          </a:xfrm>
          <a:prstGeom prst="rect">
            <a:avLst/>
          </a:prstGeom>
          <a:noFill/>
        </p:spPr>
        <p:txBody>
          <a:bodyPr wrap="none" rtlCol="0">
            <a:spAutoFit/>
          </a:bodyPr>
          <a:lstStyle/>
          <a:p>
            <a:r>
              <a:rPr lang="en-US" dirty="0" smtClean="0">
                <a:solidFill>
                  <a:schemeClr val="tx2"/>
                </a:solidFill>
              </a:rPr>
              <a:t>1</a:t>
            </a:r>
          </a:p>
        </p:txBody>
      </p:sp>
      <p:sp>
        <p:nvSpPr>
          <p:cNvPr id="271" name="left side data"/>
          <p:cNvSpPr txBox="1"/>
          <p:nvPr/>
        </p:nvSpPr>
        <p:spPr>
          <a:xfrm>
            <a:off x="1242060" y="2508249"/>
            <a:ext cx="312906" cy="369332"/>
          </a:xfrm>
          <a:prstGeom prst="rect">
            <a:avLst/>
          </a:prstGeom>
          <a:noFill/>
        </p:spPr>
        <p:txBody>
          <a:bodyPr wrap="none" rtlCol="0">
            <a:spAutoFit/>
          </a:bodyPr>
          <a:lstStyle/>
          <a:p>
            <a:r>
              <a:rPr lang="en-US" dirty="0">
                <a:solidFill>
                  <a:schemeClr val="tx2"/>
                </a:solidFill>
              </a:rPr>
              <a:t>0</a:t>
            </a:r>
            <a:endParaRPr lang="en-US" dirty="0" smtClean="0">
              <a:solidFill>
                <a:schemeClr val="tx2"/>
              </a:solidFill>
            </a:endParaRPr>
          </a:p>
        </p:txBody>
      </p:sp>
      <p:sp>
        <p:nvSpPr>
          <p:cNvPr id="272" name="left side data"/>
          <p:cNvSpPr txBox="1"/>
          <p:nvPr/>
        </p:nvSpPr>
        <p:spPr>
          <a:xfrm>
            <a:off x="1164427" y="2511427"/>
            <a:ext cx="312906" cy="369332"/>
          </a:xfrm>
          <a:prstGeom prst="rect">
            <a:avLst/>
          </a:prstGeom>
          <a:noFill/>
        </p:spPr>
        <p:txBody>
          <a:bodyPr wrap="none" rtlCol="0">
            <a:spAutoFit/>
          </a:bodyPr>
          <a:lstStyle/>
          <a:p>
            <a:r>
              <a:rPr lang="en-US" dirty="0" smtClean="0">
                <a:solidFill>
                  <a:schemeClr val="tx2"/>
                </a:solidFill>
              </a:rPr>
              <a:t>1</a:t>
            </a:r>
          </a:p>
        </p:txBody>
      </p:sp>
      <p:sp>
        <p:nvSpPr>
          <p:cNvPr id="273" name="left side data"/>
          <p:cNvSpPr txBox="1"/>
          <p:nvPr/>
        </p:nvSpPr>
        <p:spPr>
          <a:xfrm>
            <a:off x="1289994" y="2406588"/>
            <a:ext cx="312906" cy="369332"/>
          </a:xfrm>
          <a:prstGeom prst="rect">
            <a:avLst/>
          </a:prstGeom>
          <a:noFill/>
        </p:spPr>
        <p:txBody>
          <a:bodyPr wrap="none" rtlCol="0">
            <a:spAutoFit/>
          </a:bodyPr>
          <a:lstStyle/>
          <a:p>
            <a:r>
              <a:rPr lang="en-US" dirty="0" smtClean="0">
                <a:solidFill>
                  <a:schemeClr val="tx2"/>
                </a:solidFill>
              </a:rPr>
              <a:t>1</a:t>
            </a:r>
          </a:p>
        </p:txBody>
      </p:sp>
      <p:sp>
        <p:nvSpPr>
          <p:cNvPr id="274" name="left side data"/>
          <p:cNvSpPr txBox="1"/>
          <p:nvPr/>
        </p:nvSpPr>
        <p:spPr>
          <a:xfrm>
            <a:off x="1289994" y="2422494"/>
            <a:ext cx="312906" cy="369332"/>
          </a:xfrm>
          <a:prstGeom prst="rect">
            <a:avLst/>
          </a:prstGeom>
          <a:noFill/>
        </p:spPr>
        <p:txBody>
          <a:bodyPr wrap="none" rtlCol="0">
            <a:spAutoFit/>
          </a:bodyPr>
          <a:lstStyle/>
          <a:p>
            <a:r>
              <a:rPr lang="en-US" dirty="0" smtClean="0">
                <a:solidFill>
                  <a:schemeClr val="tx2"/>
                </a:solidFill>
              </a:rPr>
              <a:t>1</a:t>
            </a:r>
          </a:p>
        </p:txBody>
      </p:sp>
      <p:sp>
        <p:nvSpPr>
          <p:cNvPr id="275" name="left side data"/>
          <p:cNvSpPr txBox="1"/>
          <p:nvPr/>
        </p:nvSpPr>
        <p:spPr>
          <a:xfrm>
            <a:off x="1164427" y="2435194"/>
            <a:ext cx="312906" cy="369332"/>
          </a:xfrm>
          <a:prstGeom prst="rect">
            <a:avLst/>
          </a:prstGeom>
          <a:noFill/>
        </p:spPr>
        <p:txBody>
          <a:bodyPr wrap="none" rtlCol="0">
            <a:spAutoFit/>
          </a:bodyPr>
          <a:lstStyle/>
          <a:p>
            <a:r>
              <a:rPr lang="en-US" dirty="0" smtClean="0">
                <a:solidFill>
                  <a:schemeClr val="tx2"/>
                </a:solidFill>
              </a:rPr>
              <a:t>0</a:t>
            </a:r>
          </a:p>
        </p:txBody>
      </p:sp>
      <p:sp>
        <p:nvSpPr>
          <p:cNvPr id="276" name="left side data"/>
          <p:cNvSpPr txBox="1"/>
          <p:nvPr/>
        </p:nvSpPr>
        <p:spPr>
          <a:xfrm>
            <a:off x="1242060" y="2377983"/>
            <a:ext cx="312906" cy="369332"/>
          </a:xfrm>
          <a:prstGeom prst="rect">
            <a:avLst/>
          </a:prstGeom>
          <a:noFill/>
        </p:spPr>
        <p:txBody>
          <a:bodyPr wrap="none" rtlCol="0">
            <a:spAutoFit/>
          </a:bodyPr>
          <a:lstStyle/>
          <a:p>
            <a:r>
              <a:rPr lang="en-US" dirty="0" smtClean="0">
                <a:solidFill>
                  <a:schemeClr val="tx2"/>
                </a:solidFill>
              </a:rPr>
              <a:t>0</a:t>
            </a:r>
          </a:p>
        </p:txBody>
      </p:sp>
      <p:sp>
        <p:nvSpPr>
          <p:cNvPr id="277" name="left side data"/>
          <p:cNvSpPr txBox="1"/>
          <p:nvPr/>
        </p:nvSpPr>
        <p:spPr>
          <a:xfrm>
            <a:off x="1242060" y="2444750"/>
            <a:ext cx="312906" cy="369332"/>
          </a:xfrm>
          <a:prstGeom prst="rect">
            <a:avLst/>
          </a:prstGeom>
          <a:noFill/>
        </p:spPr>
        <p:txBody>
          <a:bodyPr wrap="none" rtlCol="0">
            <a:spAutoFit/>
          </a:bodyPr>
          <a:lstStyle/>
          <a:p>
            <a:r>
              <a:rPr lang="en-US" dirty="0" smtClean="0">
                <a:solidFill>
                  <a:schemeClr val="tx2"/>
                </a:solidFill>
              </a:rPr>
              <a:t>0</a:t>
            </a:r>
          </a:p>
        </p:txBody>
      </p:sp>
      <p:sp>
        <p:nvSpPr>
          <p:cNvPr id="278" name="left side data"/>
          <p:cNvSpPr txBox="1"/>
          <p:nvPr/>
        </p:nvSpPr>
        <p:spPr>
          <a:xfrm>
            <a:off x="1242060" y="2412937"/>
            <a:ext cx="312906" cy="369332"/>
          </a:xfrm>
          <a:prstGeom prst="rect">
            <a:avLst/>
          </a:prstGeom>
          <a:noFill/>
        </p:spPr>
        <p:txBody>
          <a:bodyPr wrap="none" rtlCol="0">
            <a:spAutoFit/>
          </a:bodyPr>
          <a:lstStyle/>
          <a:p>
            <a:r>
              <a:rPr lang="en-US" dirty="0" smtClean="0">
                <a:solidFill>
                  <a:schemeClr val="tx2"/>
                </a:solidFill>
              </a:rPr>
              <a:t>0</a:t>
            </a:r>
          </a:p>
        </p:txBody>
      </p:sp>
      <p:sp>
        <p:nvSpPr>
          <p:cNvPr id="279" name="left side data"/>
          <p:cNvSpPr txBox="1"/>
          <p:nvPr/>
        </p:nvSpPr>
        <p:spPr>
          <a:xfrm>
            <a:off x="1182530" y="2394409"/>
            <a:ext cx="298480" cy="338554"/>
          </a:xfrm>
          <a:prstGeom prst="rect">
            <a:avLst/>
          </a:prstGeom>
          <a:noFill/>
        </p:spPr>
        <p:txBody>
          <a:bodyPr wrap="none" rtlCol="0">
            <a:spAutoFit/>
          </a:bodyPr>
          <a:lstStyle/>
          <a:p>
            <a:r>
              <a:rPr lang="en-US" sz="1600" dirty="0" smtClean="0">
                <a:solidFill>
                  <a:schemeClr val="tx2"/>
                </a:solidFill>
              </a:rPr>
              <a:t>0</a:t>
            </a:r>
          </a:p>
        </p:txBody>
      </p:sp>
      <p:sp>
        <p:nvSpPr>
          <p:cNvPr id="280" name="left side data"/>
          <p:cNvSpPr txBox="1"/>
          <p:nvPr/>
        </p:nvSpPr>
        <p:spPr>
          <a:xfrm>
            <a:off x="1287158" y="2379020"/>
            <a:ext cx="269626" cy="276999"/>
          </a:xfrm>
          <a:prstGeom prst="rect">
            <a:avLst/>
          </a:prstGeom>
          <a:noFill/>
        </p:spPr>
        <p:txBody>
          <a:bodyPr wrap="none" rtlCol="0">
            <a:spAutoFit/>
          </a:bodyPr>
          <a:lstStyle/>
          <a:p>
            <a:r>
              <a:rPr lang="en-US" sz="1200" dirty="0" smtClean="0">
                <a:solidFill>
                  <a:schemeClr val="tx2"/>
                </a:solidFill>
              </a:rPr>
              <a:t>0</a:t>
            </a:r>
          </a:p>
        </p:txBody>
      </p:sp>
      <p:sp>
        <p:nvSpPr>
          <p:cNvPr id="281" name="left side data"/>
          <p:cNvSpPr txBox="1"/>
          <p:nvPr/>
        </p:nvSpPr>
        <p:spPr>
          <a:xfrm>
            <a:off x="1223010" y="2394031"/>
            <a:ext cx="260008" cy="253916"/>
          </a:xfrm>
          <a:prstGeom prst="rect">
            <a:avLst/>
          </a:prstGeom>
          <a:noFill/>
        </p:spPr>
        <p:txBody>
          <a:bodyPr wrap="none" rtlCol="0">
            <a:spAutoFit/>
          </a:bodyPr>
          <a:lstStyle/>
          <a:p>
            <a:r>
              <a:rPr lang="en-US" sz="1050" dirty="0" smtClean="0">
                <a:solidFill>
                  <a:schemeClr val="tx2"/>
                </a:solidFill>
              </a:rPr>
              <a:t>1</a:t>
            </a:r>
          </a:p>
        </p:txBody>
      </p:sp>
      <p:sp>
        <p:nvSpPr>
          <p:cNvPr id="282" name="left side data"/>
          <p:cNvSpPr txBox="1"/>
          <p:nvPr/>
        </p:nvSpPr>
        <p:spPr>
          <a:xfrm>
            <a:off x="1150035" y="2505270"/>
            <a:ext cx="260008" cy="253916"/>
          </a:xfrm>
          <a:prstGeom prst="rect">
            <a:avLst/>
          </a:prstGeom>
          <a:noFill/>
        </p:spPr>
        <p:txBody>
          <a:bodyPr wrap="none" rtlCol="0">
            <a:spAutoFit/>
          </a:bodyPr>
          <a:lstStyle/>
          <a:p>
            <a:r>
              <a:rPr lang="en-US" sz="1050" dirty="0" smtClean="0">
                <a:solidFill>
                  <a:schemeClr val="tx2"/>
                </a:solidFill>
              </a:rPr>
              <a:t>1</a:t>
            </a:r>
          </a:p>
        </p:txBody>
      </p:sp>
      <p:sp>
        <p:nvSpPr>
          <p:cNvPr id="283" name="right side data"/>
          <p:cNvSpPr txBox="1"/>
          <p:nvPr/>
        </p:nvSpPr>
        <p:spPr>
          <a:xfrm>
            <a:off x="2481423" y="2429077"/>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284" name="right side data"/>
          <p:cNvSpPr txBox="1"/>
          <p:nvPr/>
        </p:nvSpPr>
        <p:spPr>
          <a:xfrm>
            <a:off x="2526667" y="2450213"/>
            <a:ext cx="298480" cy="338554"/>
          </a:xfrm>
          <a:prstGeom prst="rect">
            <a:avLst/>
          </a:prstGeom>
          <a:noFill/>
        </p:spPr>
        <p:txBody>
          <a:bodyPr wrap="none" rtlCol="0">
            <a:spAutoFit/>
          </a:bodyPr>
          <a:lstStyle/>
          <a:p>
            <a:r>
              <a:rPr lang="en-US" sz="1600" dirty="0" smtClean="0">
                <a:solidFill>
                  <a:schemeClr val="tx2"/>
                </a:solidFill>
              </a:rPr>
              <a:t>1</a:t>
            </a:r>
            <a:endParaRPr lang="en-US" sz="1600" dirty="0">
              <a:solidFill>
                <a:schemeClr val="tx2"/>
              </a:solidFill>
            </a:endParaRPr>
          </a:p>
        </p:txBody>
      </p:sp>
      <p:sp>
        <p:nvSpPr>
          <p:cNvPr id="285" name="right side data"/>
          <p:cNvSpPr txBox="1"/>
          <p:nvPr/>
        </p:nvSpPr>
        <p:spPr>
          <a:xfrm>
            <a:off x="2495850" y="2423619"/>
            <a:ext cx="284052" cy="307777"/>
          </a:xfrm>
          <a:prstGeom prst="rect">
            <a:avLst/>
          </a:prstGeom>
          <a:noFill/>
        </p:spPr>
        <p:txBody>
          <a:bodyPr wrap="none" rtlCol="0">
            <a:spAutoFit/>
          </a:bodyPr>
          <a:lstStyle/>
          <a:p>
            <a:r>
              <a:rPr lang="en-US" sz="1400" dirty="0" smtClean="0">
                <a:solidFill>
                  <a:schemeClr val="tx2"/>
                </a:solidFill>
              </a:rPr>
              <a:t>1</a:t>
            </a:r>
            <a:endParaRPr lang="en-US" sz="1400" dirty="0">
              <a:solidFill>
                <a:schemeClr val="tx2"/>
              </a:solidFill>
            </a:endParaRPr>
          </a:p>
        </p:txBody>
      </p:sp>
      <p:sp>
        <p:nvSpPr>
          <p:cNvPr id="286" name="right side data"/>
          <p:cNvSpPr txBox="1"/>
          <p:nvPr/>
        </p:nvSpPr>
        <p:spPr>
          <a:xfrm>
            <a:off x="2445021" y="2450144"/>
            <a:ext cx="284052" cy="307777"/>
          </a:xfrm>
          <a:prstGeom prst="rect">
            <a:avLst/>
          </a:prstGeom>
          <a:noFill/>
        </p:spPr>
        <p:txBody>
          <a:bodyPr wrap="none" rtlCol="0">
            <a:spAutoFit/>
          </a:bodyPr>
          <a:lstStyle/>
          <a:p>
            <a:r>
              <a:rPr lang="en-US" sz="1400" dirty="0" smtClean="0">
                <a:solidFill>
                  <a:schemeClr val="tx2"/>
                </a:solidFill>
              </a:rPr>
              <a:t>0</a:t>
            </a:r>
            <a:endParaRPr lang="en-US" sz="1600" dirty="0">
              <a:solidFill>
                <a:schemeClr val="tx2"/>
              </a:solidFill>
            </a:endParaRPr>
          </a:p>
        </p:txBody>
      </p:sp>
      <p:sp>
        <p:nvSpPr>
          <p:cNvPr id="287" name="right side data"/>
          <p:cNvSpPr txBox="1"/>
          <p:nvPr/>
        </p:nvSpPr>
        <p:spPr>
          <a:xfrm>
            <a:off x="2445021" y="2457536"/>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288" name="right side data"/>
          <p:cNvSpPr txBox="1"/>
          <p:nvPr/>
        </p:nvSpPr>
        <p:spPr>
          <a:xfrm>
            <a:off x="2481423" y="2446028"/>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289" name="right side data"/>
          <p:cNvSpPr txBox="1"/>
          <p:nvPr/>
        </p:nvSpPr>
        <p:spPr>
          <a:xfrm>
            <a:off x="2445021" y="2436443"/>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290" name="right side data"/>
          <p:cNvSpPr txBox="1"/>
          <p:nvPr/>
        </p:nvSpPr>
        <p:spPr>
          <a:xfrm>
            <a:off x="2430593" y="2450144"/>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291" name="right side data"/>
          <p:cNvSpPr txBox="1"/>
          <p:nvPr/>
        </p:nvSpPr>
        <p:spPr>
          <a:xfrm>
            <a:off x="2481423" y="2450213"/>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292" name="right side data"/>
          <p:cNvSpPr txBox="1"/>
          <p:nvPr/>
        </p:nvSpPr>
        <p:spPr>
          <a:xfrm>
            <a:off x="2481423" y="2462085"/>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293" name="right side data"/>
          <p:cNvSpPr txBox="1"/>
          <p:nvPr/>
        </p:nvSpPr>
        <p:spPr>
          <a:xfrm>
            <a:off x="2516689" y="2503248"/>
            <a:ext cx="269626" cy="276999"/>
          </a:xfrm>
          <a:prstGeom prst="rect">
            <a:avLst/>
          </a:prstGeom>
          <a:noFill/>
        </p:spPr>
        <p:txBody>
          <a:bodyPr wrap="none" rtlCol="0">
            <a:spAutoFit/>
          </a:bodyPr>
          <a:lstStyle/>
          <a:p>
            <a:r>
              <a:rPr lang="en-US" sz="1200" dirty="0">
                <a:solidFill>
                  <a:schemeClr val="tx2"/>
                </a:solidFill>
              </a:rPr>
              <a:t>1</a:t>
            </a:r>
          </a:p>
        </p:txBody>
      </p:sp>
      <p:sp>
        <p:nvSpPr>
          <p:cNvPr id="294" name="right side data"/>
          <p:cNvSpPr txBox="1"/>
          <p:nvPr/>
        </p:nvSpPr>
        <p:spPr>
          <a:xfrm>
            <a:off x="2499056" y="2566296"/>
            <a:ext cx="269626" cy="276999"/>
          </a:xfrm>
          <a:prstGeom prst="rect">
            <a:avLst/>
          </a:prstGeom>
          <a:noFill/>
        </p:spPr>
        <p:txBody>
          <a:bodyPr wrap="none" rtlCol="0">
            <a:spAutoFit/>
          </a:bodyPr>
          <a:lstStyle/>
          <a:p>
            <a:r>
              <a:rPr lang="en-US" sz="1200" dirty="0">
                <a:solidFill>
                  <a:schemeClr val="tx2"/>
                </a:solidFill>
              </a:rPr>
              <a:t>1</a:t>
            </a:r>
          </a:p>
        </p:txBody>
      </p:sp>
      <p:sp>
        <p:nvSpPr>
          <p:cNvPr id="295" name="left side data"/>
          <p:cNvSpPr txBox="1"/>
          <p:nvPr/>
        </p:nvSpPr>
        <p:spPr>
          <a:xfrm>
            <a:off x="6705993" y="2492661"/>
            <a:ext cx="312906" cy="369332"/>
          </a:xfrm>
          <a:prstGeom prst="rect">
            <a:avLst/>
          </a:prstGeom>
          <a:noFill/>
        </p:spPr>
        <p:txBody>
          <a:bodyPr wrap="none" rtlCol="0">
            <a:spAutoFit/>
          </a:bodyPr>
          <a:lstStyle/>
          <a:p>
            <a:r>
              <a:rPr lang="en-US" dirty="0" smtClean="0">
                <a:solidFill>
                  <a:schemeClr val="tx2"/>
                </a:solidFill>
              </a:rPr>
              <a:t>1</a:t>
            </a:r>
          </a:p>
        </p:txBody>
      </p:sp>
      <p:sp>
        <p:nvSpPr>
          <p:cNvPr id="296" name="left side data"/>
          <p:cNvSpPr txBox="1"/>
          <p:nvPr/>
        </p:nvSpPr>
        <p:spPr>
          <a:xfrm>
            <a:off x="6725043" y="2473611"/>
            <a:ext cx="312906" cy="369332"/>
          </a:xfrm>
          <a:prstGeom prst="rect">
            <a:avLst/>
          </a:prstGeom>
          <a:noFill/>
        </p:spPr>
        <p:txBody>
          <a:bodyPr wrap="none" rtlCol="0">
            <a:spAutoFit/>
          </a:bodyPr>
          <a:lstStyle/>
          <a:p>
            <a:r>
              <a:rPr lang="en-US" dirty="0">
                <a:solidFill>
                  <a:schemeClr val="tx2"/>
                </a:solidFill>
              </a:rPr>
              <a:t>0</a:t>
            </a:r>
            <a:endParaRPr lang="en-US" dirty="0" smtClean="0">
              <a:solidFill>
                <a:schemeClr val="tx2"/>
              </a:solidFill>
            </a:endParaRPr>
          </a:p>
        </p:txBody>
      </p:sp>
      <p:sp>
        <p:nvSpPr>
          <p:cNvPr id="297" name="left side data"/>
          <p:cNvSpPr txBox="1"/>
          <p:nvPr/>
        </p:nvSpPr>
        <p:spPr>
          <a:xfrm>
            <a:off x="6647410" y="2476789"/>
            <a:ext cx="312906" cy="369332"/>
          </a:xfrm>
          <a:prstGeom prst="rect">
            <a:avLst/>
          </a:prstGeom>
          <a:noFill/>
        </p:spPr>
        <p:txBody>
          <a:bodyPr wrap="none" rtlCol="0">
            <a:spAutoFit/>
          </a:bodyPr>
          <a:lstStyle/>
          <a:p>
            <a:r>
              <a:rPr lang="en-US" dirty="0" smtClean="0">
                <a:solidFill>
                  <a:schemeClr val="tx2"/>
                </a:solidFill>
              </a:rPr>
              <a:t>1</a:t>
            </a:r>
          </a:p>
        </p:txBody>
      </p:sp>
      <p:sp>
        <p:nvSpPr>
          <p:cNvPr id="298" name="left side data"/>
          <p:cNvSpPr txBox="1"/>
          <p:nvPr/>
        </p:nvSpPr>
        <p:spPr>
          <a:xfrm>
            <a:off x="6772977" y="2371950"/>
            <a:ext cx="312906" cy="369332"/>
          </a:xfrm>
          <a:prstGeom prst="rect">
            <a:avLst/>
          </a:prstGeom>
          <a:noFill/>
        </p:spPr>
        <p:txBody>
          <a:bodyPr wrap="none" rtlCol="0">
            <a:spAutoFit/>
          </a:bodyPr>
          <a:lstStyle/>
          <a:p>
            <a:r>
              <a:rPr lang="en-US" dirty="0" smtClean="0">
                <a:solidFill>
                  <a:schemeClr val="tx2"/>
                </a:solidFill>
              </a:rPr>
              <a:t>1</a:t>
            </a:r>
          </a:p>
        </p:txBody>
      </p:sp>
      <p:sp>
        <p:nvSpPr>
          <p:cNvPr id="299" name="left side data"/>
          <p:cNvSpPr txBox="1"/>
          <p:nvPr/>
        </p:nvSpPr>
        <p:spPr>
          <a:xfrm>
            <a:off x="6772977" y="2387856"/>
            <a:ext cx="312906" cy="369332"/>
          </a:xfrm>
          <a:prstGeom prst="rect">
            <a:avLst/>
          </a:prstGeom>
          <a:noFill/>
        </p:spPr>
        <p:txBody>
          <a:bodyPr wrap="none" rtlCol="0">
            <a:spAutoFit/>
          </a:bodyPr>
          <a:lstStyle/>
          <a:p>
            <a:r>
              <a:rPr lang="en-US" dirty="0" smtClean="0">
                <a:solidFill>
                  <a:schemeClr val="tx2"/>
                </a:solidFill>
              </a:rPr>
              <a:t>1</a:t>
            </a:r>
          </a:p>
        </p:txBody>
      </p:sp>
      <p:sp>
        <p:nvSpPr>
          <p:cNvPr id="300" name="left side data"/>
          <p:cNvSpPr txBox="1"/>
          <p:nvPr/>
        </p:nvSpPr>
        <p:spPr>
          <a:xfrm>
            <a:off x="6647410" y="2400556"/>
            <a:ext cx="312906" cy="369332"/>
          </a:xfrm>
          <a:prstGeom prst="rect">
            <a:avLst/>
          </a:prstGeom>
          <a:noFill/>
        </p:spPr>
        <p:txBody>
          <a:bodyPr wrap="none" rtlCol="0">
            <a:spAutoFit/>
          </a:bodyPr>
          <a:lstStyle/>
          <a:p>
            <a:r>
              <a:rPr lang="en-US" dirty="0" smtClean="0">
                <a:solidFill>
                  <a:schemeClr val="tx2"/>
                </a:solidFill>
              </a:rPr>
              <a:t>0</a:t>
            </a:r>
          </a:p>
        </p:txBody>
      </p:sp>
      <p:sp>
        <p:nvSpPr>
          <p:cNvPr id="301" name="left side data"/>
          <p:cNvSpPr txBox="1"/>
          <p:nvPr/>
        </p:nvSpPr>
        <p:spPr>
          <a:xfrm>
            <a:off x="6725043" y="2343345"/>
            <a:ext cx="312906" cy="369332"/>
          </a:xfrm>
          <a:prstGeom prst="rect">
            <a:avLst/>
          </a:prstGeom>
          <a:noFill/>
        </p:spPr>
        <p:txBody>
          <a:bodyPr wrap="none" rtlCol="0">
            <a:spAutoFit/>
          </a:bodyPr>
          <a:lstStyle/>
          <a:p>
            <a:r>
              <a:rPr lang="en-US" dirty="0" smtClean="0">
                <a:solidFill>
                  <a:schemeClr val="tx2"/>
                </a:solidFill>
              </a:rPr>
              <a:t>0</a:t>
            </a:r>
          </a:p>
        </p:txBody>
      </p:sp>
      <p:sp>
        <p:nvSpPr>
          <p:cNvPr id="302" name="left side data"/>
          <p:cNvSpPr txBox="1"/>
          <p:nvPr/>
        </p:nvSpPr>
        <p:spPr>
          <a:xfrm>
            <a:off x="6725043" y="2410112"/>
            <a:ext cx="312906" cy="369332"/>
          </a:xfrm>
          <a:prstGeom prst="rect">
            <a:avLst/>
          </a:prstGeom>
          <a:noFill/>
        </p:spPr>
        <p:txBody>
          <a:bodyPr wrap="none" rtlCol="0">
            <a:spAutoFit/>
          </a:bodyPr>
          <a:lstStyle/>
          <a:p>
            <a:r>
              <a:rPr lang="en-US" dirty="0" smtClean="0">
                <a:solidFill>
                  <a:schemeClr val="tx2"/>
                </a:solidFill>
              </a:rPr>
              <a:t>0</a:t>
            </a:r>
          </a:p>
        </p:txBody>
      </p:sp>
      <p:sp>
        <p:nvSpPr>
          <p:cNvPr id="303" name="left side data"/>
          <p:cNvSpPr txBox="1"/>
          <p:nvPr/>
        </p:nvSpPr>
        <p:spPr>
          <a:xfrm>
            <a:off x="6725043" y="2378299"/>
            <a:ext cx="312906" cy="369332"/>
          </a:xfrm>
          <a:prstGeom prst="rect">
            <a:avLst/>
          </a:prstGeom>
          <a:noFill/>
        </p:spPr>
        <p:txBody>
          <a:bodyPr wrap="none" rtlCol="0">
            <a:spAutoFit/>
          </a:bodyPr>
          <a:lstStyle/>
          <a:p>
            <a:r>
              <a:rPr lang="en-US" dirty="0" smtClean="0">
                <a:solidFill>
                  <a:schemeClr val="tx2"/>
                </a:solidFill>
              </a:rPr>
              <a:t>0</a:t>
            </a:r>
          </a:p>
        </p:txBody>
      </p:sp>
      <p:sp>
        <p:nvSpPr>
          <p:cNvPr id="304" name="left side data"/>
          <p:cNvSpPr txBox="1"/>
          <p:nvPr/>
        </p:nvSpPr>
        <p:spPr>
          <a:xfrm>
            <a:off x="6665513" y="2359771"/>
            <a:ext cx="298480" cy="338554"/>
          </a:xfrm>
          <a:prstGeom prst="rect">
            <a:avLst/>
          </a:prstGeom>
          <a:noFill/>
        </p:spPr>
        <p:txBody>
          <a:bodyPr wrap="none" rtlCol="0">
            <a:spAutoFit/>
          </a:bodyPr>
          <a:lstStyle/>
          <a:p>
            <a:r>
              <a:rPr lang="en-US" sz="1600" dirty="0" smtClean="0">
                <a:solidFill>
                  <a:schemeClr val="tx2"/>
                </a:solidFill>
              </a:rPr>
              <a:t>0</a:t>
            </a:r>
          </a:p>
        </p:txBody>
      </p:sp>
      <p:sp>
        <p:nvSpPr>
          <p:cNvPr id="305" name="left side data"/>
          <p:cNvSpPr txBox="1"/>
          <p:nvPr/>
        </p:nvSpPr>
        <p:spPr>
          <a:xfrm>
            <a:off x="6770141" y="2344382"/>
            <a:ext cx="269626" cy="276999"/>
          </a:xfrm>
          <a:prstGeom prst="rect">
            <a:avLst/>
          </a:prstGeom>
          <a:noFill/>
        </p:spPr>
        <p:txBody>
          <a:bodyPr wrap="none" rtlCol="0">
            <a:spAutoFit/>
          </a:bodyPr>
          <a:lstStyle/>
          <a:p>
            <a:r>
              <a:rPr lang="en-US" sz="1200" dirty="0" smtClean="0">
                <a:solidFill>
                  <a:schemeClr val="tx2"/>
                </a:solidFill>
              </a:rPr>
              <a:t>0</a:t>
            </a:r>
          </a:p>
        </p:txBody>
      </p:sp>
      <p:sp>
        <p:nvSpPr>
          <p:cNvPr id="306" name="left side data"/>
          <p:cNvSpPr txBox="1"/>
          <p:nvPr/>
        </p:nvSpPr>
        <p:spPr>
          <a:xfrm>
            <a:off x="6705993" y="2359393"/>
            <a:ext cx="260008" cy="253916"/>
          </a:xfrm>
          <a:prstGeom prst="rect">
            <a:avLst/>
          </a:prstGeom>
          <a:noFill/>
        </p:spPr>
        <p:txBody>
          <a:bodyPr wrap="none" rtlCol="0">
            <a:spAutoFit/>
          </a:bodyPr>
          <a:lstStyle/>
          <a:p>
            <a:r>
              <a:rPr lang="en-US" sz="1050" dirty="0" smtClean="0">
                <a:solidFill>
                  <a:schemeClr val="tx2"/>
                </a:solidFill>
              </a:rPr>
              <a:t>1</a:t>
            </a:r>
          </a:p>
        </p:txBody>
      </p:sp>
      <p:sp>
        <p:nvSpPr>
          <p:cNvPr id="307" name="left side data"/>
          <p:cNvSpPr txBox="1"/>
          <p:nvPr/>
        </p:nvSpPr>
        <p:spPr>
          <a:xfrm>
            <a:off x="6633018" y="2470632"/>
            <a:ext cx="260008" cy="253916"/>
          </a:xfrm>
          <a:prstGeom prst="rect">
            <a:avLst/>
          </a:prstGeom>
          <a:noFill/>
        </p:spPr>
        <p:txBody>
          <a:bodyPr wrap="none" rtlCol="0">
            <a:spAutoFit/>
          </a:bodyPr>
          <a:lstStyle/>
          <a:p>
            <a:r>
              <a:rPr lang="en-US" sz="1050" dirty="0" smtClean="0">
                <a:solidFill>
                  <a:schemeClr val="tx2"/>
                </a:solidFill>
              </a:rPr>
              <a:t>1</a:t>
            </a:r>
          </a:p>
        </p:txBody>
      </p:sp>
      <p:sp>
        <p:nvSpPr>
          <p:cNvPr id="308" name="right side data"/>
          <p:cNvSpPr txBox="1"/>
          <p:nvPr/>
        </p:nvSpPr>
        <p:spPr>
          <a:xfrm>
            <a:off x="7829323" y="2404830"/>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309" name="right side data"/>
          <p:cNvSpPr txBox="1"/>
          <p:nvPr/>
        </p:nvSpPr>
        <p:spPr>
          <a:xfrm>
            <a:off x="7874567" y="2425966"/>
            <a:ext cx="298480" cy="338554"/>
          </a:xfrm>
          <a:prstGeom prst="rect">
            <a:avLst/>
          </a:prstGeom>
          <a:noFill/>
        </p:spPr>
        <p:txBody>
          <a:bodyPr wrap="none" rtlCol="0">
            <a:spAutoFit/>
          </a:bodyPr>
          <a:lstStyle/>
          <a:p>
            <a:r>
              <a:rPr lang="en-US" sz="1600" dirty="0" smtClean="0">
                <a:solidFill>
                  <a:schemeClr val="tx2"/>
                </a:solidFill>
              </a:rPr>
              <a:t>1</a:t>
            </a:r>
            <a:endParaRPr lang="en-US" sz="1600" dirty="0">
              <a:solidFill>
                <a:schemeClr val="tx2"/>
              </a:solidFill>
            </a:endParaRPr>
          </a:p>
        </p:txBody>
      </p:sp>
      <p:sp>
        <p:nvSpPr>
          <p:cNvPr id="310" name="right side data"/>
          <p:cNvSpPr txBox="1"/>
          <p:nvPr/>
        </p:nvSpPr>
        <p:spPr>
          <a:xfrm>
            <a:off x="7843750" y="2399372"/>
            <a:ext cx="284052" cy="307777"/>
          </a:xfrm>
          <a:prstGeom prst="rect">
            <a:avLst/>
          </a:prstGeom>
          <a:noFill/>
        </p:spPr>
        <p:txBody>
          <a:bodyPr wrap="none" rtlCol="0">
            <a:spAutoFit/>
          </a:bodyPr>
          <a:lstStyle/>
          <a:p>
            <a:r>
              <a:rPr lang="en-US" sz="1400" dirty="0" smtClean="0">
                <a:solidFill>
                  <a:schemeClr val="tx2"/>
                </a:solidFill>
              </a:rPr>
              <a:t>1</a:t>
            </a:r>
            <a:endParaRPr lang="en-US" sz="1400" dirty="0">
              <a:solidFill>
                <a:schemeClr val="tx2"/>
              </a:solidFill>
            </a:endParaRPr>
          </a:p>
        </p:txBody>
      </p:sp>
      <p:sp>
        <p:nvSpPr>
          <p:cNvPr id="311" name="right side data"/>
          <p:cNvSpPr txBox="1"/>
          <p:nvPr/>
        </p:nvSpPr>
        <p:spPr>
          <a:xfrm>
            <a:off x="7792921" y="2425897"/>
            <a:ext cx="284052" cy="307777"/>
          </a:xfrm>
          <a:prstGeom prst="rect">
            <a:avLst/>
          </a:prstGeom>
          <a:noFill/>
        </p:spPr>
        <p:txBody>
          <a:bodyPr wrap="none" rtlCol="0">
            <a:spAutoFit/>
          </a:bodyPr>
          <a:lstStyle/>
          <a:p>
            <a:r>
              <a:rPr lang="en-US" sz="1400" dirty="0" smtClean="0">
                <a:solidFill>
                  <a:schemeClr val="tx2"/>
                </a:solidFill>
              </a:rPr>
              <a:t>0</a:t>
            </a:r>
            <a:endParaRPr lang="en-US" sz="1600" dirty="0">
              <a:solidFill>
                <a:schemeClr val="tx2"/>
              </a:solidFill>
            </a:endParaRPr>
          </a:p>
        </p:txBody>
      </p:sp>
      <p:sp>
        <p:nvSpPr>
          <p:cNvPr id="312" name="right side data"/>
          <p:cNvSpPr txBox="1"/>
          <p:nvPr/>
        </p:nvSpPr>
        <p:spPr>
          <a:xfrm>
            <a:off x="7792921" y="2433289"/>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313" name="right side data"/>
          <p:cNvSpPr txBox="1"/>
          <p:nvPr/>
        </p:nvSpPr>
        <p:spPr>
          <a:xfrm>
            <a:off x="7829323" y="2421781"/>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314" name="right side data"/>
          <p:cNvSpPr txBox="1"/>
          <p:nvPr/>
        </p:nvSpPr>
        <p:spPr>
          <a:xfrm>
            <a:off x="7792921" y="2412196"/>
            <a:ext cx="312906" cy="369332"/>
          </a:xfrm>
          <a:prstGeom prst="rect">
            <a:avLst/>
          </a:prstGeom>
          <a:noFill/>
        </p:spPr>
        <p:txBody>
          <a:bodyPr wrap="none" rtlCol="0">
            <a:spAutoFit/>
          </a:bodyPr>
          <a:lstStyle/>
          <a:p>
            <a:r>
              <a:rPr lang="en-US" dirty="0" smtClean="0">
                <a:solidFill>
                  <a:schemeClr val="tx2"/>
                </a:solidFill>
              </a:rPr>
              <a:t>1</a:t>
            </a:r>
            <a:endParaRPr lang="en-US" dirty="0">
              <a:solidFill>
                <a:schemeClr val="tx2"/>
              </a:solidFill>
            </a:endParaRPr>
          </a:p>
        </p:txBody>
      </p:sp>
      <p:sp>
        <p:nvSpPr>
          <p:cNvPr id="315" name="right side data"/>
          <p:cNvSpPr txBox="1"/>
          <p:nvPr/>
        </p:nvSpPr>
        <p:spPr>
          <a:xfrm>
            <a:off x="7778493" y="2425897"/>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316" name="right side data"/>
          <p:cNvSpPr txBox="1"/>
          <p:nvPr/>
        </p:nvSpPr>
        <p:spPr>
          <a:xfrm>
            <a:off x="7829323" y="2425966"/>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317" name="right side data"/>
          <p:cNvSpPr txBox="1"/>
          <p:nvPr/>
        </p:nvSpPr>
        <p:spPr>
          <a:xfrm>
            <a:off x="7829323" y="2437838"/>
            <a:ext cx="312906" cy="369332"/>
          </a:xfrm>
          <a:prstGeom prst="rect">
            <a:avLst/>
          </a:prstGeom>
          <a:noFill/>
        </p:spPr>
        <p:txBody>
          <a:bodyPr wrap="none" rtlCol="0">
            <a:spAutoFit/>
          </a:bodyPr>
          <a:lstStyle/>
          <a:p>
            <a:r>
              <a:rPr lang="en-US" dirty="0" smtClean="0">
                <a:solidFill>
                  <a:schemeClr val="tx2"/>
                </a:solidFill>
              </a:rPr>
              <a:t>0</a:t>
            </a:r>
            <a:endParaRPr lang="en-US" dirty="0">
              <a:solidFill>
                <a:schemeClr val="tx2"/>
              </a:solidFill>
            </a:endParaRPr>
          </a:p>
        </p:txBody>
      </p:sp>
      <p:sp>
        <p:nvSpPr>
          <p:cNvPr id="318" name="right side data"/>
          <p:cNvSpPr txBox="1"/>
          <p:nvPr/>
        </p:nvSpPr>
        <p:spPr>
          <a:xfrm>
            <a:off x="7864589" y="2479001"/>
            <a:ext cx="269626" cy="276999"/>
          </a:xfrm>
          <a:prstGeom prst="rect">
            <a:avLst/>
          </a:prstGeom>
          <a:noFill/>
        </p:spPr>
        <p:txBody>
          <a:bodyPr wrap="none" rtlCol="0">
            <a:spAutoFit/>
          </a:bodyPr>
          <a:lstStyle/>
          <a:p>
            <a:r>
              <a:rPr lang="en-US" sz="1200" dirty="0">
                <a:solidFill>
                  <a:schemeClr val="tx2"/>
                </a:solidFill>
              </a:rPr>
              <a:t>1</a:t>
            </a:r>
          </a:p>
        </p:txBody>
      </p:sp>
      <p:sp>
        <p:nvSpPr>
          <p:cNvPr id="319" name="right side data"/>
          <p:cNvSpPr txBox="1"/>
          <p:nvPr/>
        </p:nvSpPr>
        <p:spPr>
          <a:xfrm>
            <a:off x="7846956" y="2542049"/>
            <a:ext cx="269626" cy="276999"/>
          </a:xfrm>
          <a:prstGeom prst="rect">
            <a:avLst/>
          </a:prstGeom>
          <a:noFill/>
        </p:spPr>
        <p:txBody>
          <a:bodyPr wrap="none" rtlCol="0">
            <a:spAutoFit/>
          </a:bodyPr>
          <a:lstStyle/>
          <a:p>
            <a:r>
              <a:rPr lang="en-US" sz="1200" dirty="0">
                <a:solidFill>
                  <a:schemeClr val="tx2"/>
                </a:solidFill>
              </a:rPr>
              <a:t>1</a:t>
            </a:r>
          </a:p>
        </p:txBody>
      </p:sp>
      <p:sp>
        <p:nvSpPr>
          <p:cNvPr id="395" name="left side data"/>
          <p:cNvSpPr txBox="1"/>
          <p:nvPr/>
        </p:nvSpPr>
        <p:spPr>
          <a:xfrm>
            <a:off x="5308713" y="341064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396" name="left side data"/>
          <p:cNvSpPr txBox="1"/>
          <p:nvPr/>
        </p:nvSpPr>
        <p:spPr>
          <a:xfrm>
            <a:off x="5327763" y="339159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a:solidFill>
                  <a:schemeClr val="tx2">
                    <a:lumMod val="20000"/>
                    <a:lumOff val="80000"/>
                  </a:schemeClr>
                </a:solidFill>
              </a:rPr>
              <a:t>0</a:t>
            </a:r>
            <a:endParaRPr lang="en-US" sz="800" dirty="0" smtClean="0">
              <a:solidFill>
                <a:schemeClr val="tx2">
                  <a:lumMod val="20000"/>
                  <a:lumOff val="80000"/>
                </a:schemeClr>
              </a:solidFill>
            </a:endParaRPr>
          </a:p>
        </p:txBody>
      </p:sp>
      <p:sp>
        <p:nvSpPr>
          <p:cNvPr id="397" name="left side data"/>
          <p:cNvSpPr txBox="1"/>
          <p:nvPr/>
        </p:nvSpPr>
        <p:spPr>
          <a:xfrm>
            <a:off x="5250130" y="3394770"/>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398" name="left side data"/>
          <p:cNvSpPr txBox="1"/>
          <p:nvPr/>
        </p:nvSpPr>
        <p:spPr>
          <a:xfrm>
            <a:off x="5375697" y="3289931"/>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399" name="left side data"/>
          <p:cNvSpPr txBox="1"/>
          <p:nvPr/>
        </p:nvSpPr>
        <p:spPr>
          <a:xfrm>
            <a:off x="5375697" y="3305837"/>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400" name="left side data"/>
          <p:cNvSpPr txBox="1"/>
          <p:nvPr/>
        </p:nvSpPr>
        <p:spPr>
          <a:xfrm>
            <a:off x="5250130" y="3318537"/>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01" name="left side data"/>
          <p:cNvSpPr txBox="1"/>
          <p:nvPr/>
        </p:nvSpPr>
        <p:spPr>
          <a:xfrm>
            <a:off x="5327763" y="3261326"/>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02" name="left side data"/>
          <p:cNvSpPr txBox="1"/>
          <p:nvPr/>
        </p:nvSpPr>
        <p:spPr>
          <a:xfrm>
            <a:off x="5327763" y="3328093"/>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03" name="left side data"/>
          <p:cNvSpPr txBox="1"/>
          <p:nvPr/>
        </p:nvSpPr>
        <p:spPr>
          <a:xfrm>
            <a:off x="5327763" y="3296280"/>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04" name="left side data"/>
          <p:cNvSpPr txBox="1"/>
          <p:nvPr/>
        </p:nvSpPr>
        <p:spPr>
          <a:xfrm>
            <a:off x="5268233" y="3277752"/>
            <a:ext cx="234360" cy="200055"/>
          </a:xfrm>
          <a:custGeom>
            <a:avLst/>
            <a:gdLst>
              <a:gd name="connsiteX0" fmla="*/ 0 w 234360"/>
              <a:gd name="connsiteY0" fmla="*/ 0 h 200055"/>
              <a:gd name="connsiteX1" fmla="*/ 234360 w 234360"/>
              <a:gd name="connsiteY1" fmla="*/ 0 h 200055"/>
              <a:gd name="connsiteX2" fmla="*/ 234360 w 234360"/>
              <a:gd name="connsiteY2" fmla="*/ 200055 h 200055"/>
              <a:gd name="connsiteX3" fmla="*/ 0 w 234360"/>
              <a:gd name="connsiteY3" fmla="*/ 200055 h 200055"/>
              <a:gd name="connsiteX4" fmla="*/ 0 w 234360"/>
              <a:gd name="connsiteY4" fmla="*/ 0 h 20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60" h="200055">
                <a:moveTo>
                  <a:pt x="0" y="0"/>
                </a:moveTo>
                <a:lnTo>
                  <a:pt x="234360" y="0"/>
                </a:lnTo>
                <a:lnTo>
                  <a:pt x="234360" y="200055"/>
                </a:lnTo>
                <a:lnTo>
                  <a:pt x="0" y="200055"/>
                </a:lnTo>
                <a:lnTo>
                  <a:pt x="0" y="0"/>
                </a:lnTo>
                <a:close/>
              </a:path>
            </a:pathLst>
          </a:custGeom>
          <a:noFill/>
        </p:spPr>
        <p:txBody>
          <a:bodyPr wrap="none" rtlCol="0">
            <a:spAutoFit/>
          </a:bodyPr>
          <a:lstStyle/>
          <a:p>
            <a:r>
              <a:rPr lang="en-US" sz="700" dirty="0" smtClean="0">
                <a:solidFill>
                  <a:schemeClr val="tx2">
                    <a:lumMod val="20000"/>
                    <a:lumOff val="80000"/>
                  </a:schemeClr>
                </a:solidFill>
              </a:rPr>
              <a:t>0</a:t>
            </a:r>
          </a:p>
        </p:txBody>
      </p:sp>
      <p:sp>
        <p:nvSpPr>
          <p:cNvPr id="405" name="left side data"/>
          <p:cNvSpPr txBox="1"/>
          <p:nvPr/>
        </p:nvSpPr>
        <p:spPr>
          <a:xfrm>
            <a:off x="5372861" y="3262363"/>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smtClean="0">
                <a:solidFill>
                  <a:schemeClr val="tx2">
                    <a:lumMod val="20000"/>
                    <a:lumOff val="80000"/>
                  </a:schemeClr>
                </a:solidFill>
              </a:rPr>
              <a:t>0</a:t>
            </a:r>
          </a:p>
        </p:txBody>
      </p:sp>
      <p:sp>
        <p:nvSpPr>
          <p:cNvPr id="406" name="left side data"/>
          <p:cNvSpPr txBox="1"/>
          <p:nvPr/>
        </p:nvSpPr>
        <p:spPr>
          <a:xfrm>
            <a:off x="5308713" y="3277374"/>
            <a:ext cx="205505" cy="138499"/>
          </a:xfrm>
          <a:custGeom>
            <a:avLst/>
            <a:gdLst>
              <a:gd name="connsiteX0" fmla="*/ 0 w 205505"/>
              <a:gd name="connsiteY0" fmla="*/ 0 h 138499"/>
              <a:gd name="connsiteX1" fmla="*/ 205505 w 205505"/>
              <a:gd name="connsiteY1" fmla="*/ 0 h 138499"/>
              <a:gd name="connsiteX2" fmla="*/ 205505 w 205505"/>
              <a:gd name="connsiteY2" fmla="*/ 138499 h 138499"/>
              <a:gd name="connsiteX3" fmla="*/ 0 w 205505"/>
              <a:gd name="connsiteY3" fmla="*/ 138499 h 138499"/>
              <a:gd name="connsiteX4" fmla="*/ 0 w 205505"/>
              <a:gd name="connsiteY4" fmla="*/ 0 h 13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05" h="138499">
                <a:moveTo>
                  <a:pt x="0" y="0"/>
                </a:moveTo>
                <a:lnTo>
                  <a:pt x="205505" y="0"/>
                </a:lnTo>
                <a:lnTo>
                  <a:pt x="205505" y="138499"/>
                </a:lnTo>
                <a:lnTo>
                  <a:pt x="0" y="138499"/>
                </a:lnTo>
                <a:lnTo>
                  <a:pt x="0" y="0"/>
                </a:lnTo>
                <a:close/>
              </a:path>
            </a:pathLst>
          </a:custGeom>
          <a:noFill/>
        </p:spPr>
        <p:txBody>
          <a:bodyPr wrap="none" rtlCol="0">
            <a:spAutoFit/>
          </a:bodyPr>
          <a:lstStyle/>
          <a:p>
            <a:r>
              <a:rPr lang="en-US" sz="300" dirty="0" smtClean="0">
                <a:solidFill>
                  <a:schemeClr val="tx2">
                    <a:lumMod val="20000"/>
                    <a:lumOff val="80000"/>
                  </a:schemeClr>
                </a:solidFill>
              </a:rPr>
              <a:t>1</a:t>
            </a:r>
          </a:p>
        </p:txBody>
      </p:sp>
      <p:sp>
        <p:nvSpPr>
          <p:cNvPr id="407" name="left side data"/>
          <p:cNvSpPr txBox="1"/>
          <p:nvPr/>
        </p:nvSpPr>
        <p:spPr>
          <a:xfrm>
            <a:off x="5235738" y="3388613"/>
            <a:ext cx="205505" cy="138499"/>
          </a:xfrm>
          <a:custGeom>
            <a:avLst/>
            <a:gdLst>
              <a:gd name="connsiteX0" fmla="*/ 0 w 205505"/>
              <a:gd name="connsiteY0" fmla="*/ 0 h 138499"/>
              <a:gd name="connsiteX1" fmla="*/ 205505 w 205505"/>
              <a:gd name="connsiteY1" fmla="*/ 0 h 138499"/>
              <a:gd name="connsiteX2" fmla="*/ 205505 w 205505"/>
              <a:gd name="connsiteY2" fmla="*/ 138499 h 138499"/>
              <a:gd name="connsiteX3" fmla="*/ 0 w 205505"/>
              <a:gd name="connsiteY3" fmla="*/ 138499 h 138499"/>
              <a:gd name="connsiteX4" fmla="*/ 0 w 205505"/>
              <a:gd name="connsiteY4" fmla="*/ 0 h 13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05" h="138499">
                <a:moveTo>
                  <a:pt x="0" y="0"/>
                </a:moveTo>
                <a:lnTo>
                  <a:pt x="205505" y="0"/>
                </a:lnTo>
                <a:lnTo>
                  <a:pt x="205505" y="138499"/>
                </a:lnTo>
                <a:lnTo>
                  <a:pt x="0" y="138499"/>
                </a:lnTo>
                <a:lnTo>
                  <a:pt x="0" y="0"/>
                </a:lnTo>
                <a:close/>
              </a:path>
            </a:pathLst>
          </a:custGeom>
          <a:noFill/>
        </p:spPr>
        <p:txBody>
          <a:bodyPr wrap="none" rtlCol="0">
            <a:spAutoFit/>
          </a:bodyPr>
          <a:lstStyle/>
          <a:p>
            <a:r>
              <a:rPr lang="en-US" sz="300" dirty="0" smtClean="0">
                <a:solidFill>
                  <a:schemeClr val="tx2">
                    <a:lumMod val="20000"/>
                    <a:lumOff val="80000"/>
                  </a:schemeClr>
                </a:solidFill>
              </a:rPr>
              <a:t>1</a:t>
            </a:r>
          </a:p>
        </p:txBody>
      </p:sp>
      <p:sp>
        <p:nvSpPr>
          <p:cNvPr id="408" name="right side data"/>
          <p:cNvSpPr txBox="1"/>
          <p:nvPr/>
        </p:nvSpPr>
        <p:spPr>
          <a:xfrm>
            <a:off x="6050330" y="3240201"/>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09" name="right side data"/>
          <p:cNvSpPr txBox="1"/>
          <p:nvPr/>
        </p:nvSpPr>
        <p:spPr>
          <a:xfrm>
            <a:off x="6095574" y="3261337"/>
            <a:ext cx="234360" cy="200055"/>
          </a:xfrm>
          <a:custGeom>
            <a:avLst/>
            <a:gdLst>
              <a:gd name="connsiteX0" fmla="*/ 0 w 234360"/>
              <a:gd name="connsiteY0" fmla="*/ 0 h 200055"/>
              <a:gd name="connsiteX1" fmla="*/ 234360 w 234360"/>
              <a:gd name="connsiteY1" fmla="*/ 0 h 200055"/>
              <a:gd name="connsiteX2" fmla="*/ 234360 w 234360"/>
              <a:gd name="connsiteY2" fmla="*/ 200055 h 200055"/>
              <a:gd name="connsiteX3" fmla="*/ 0 w 234360"/>
              <a:gd name="connsiteY3" fmla="*/ 200055 h 200055"/>
              <a:gd name="connsiteX4" fmla="*/ 0 w 234360"/>
              <a:gd name="connsiteY4" fmla="*/ 0 h 20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60" h="200055">
                <a:moveTo>
                  <a:pt x="0" y="0"/>
                </a:moveTo>
                <a:lnTo>
                  <a:pt x="234360" y="0"/>
                </a:lnTo>
                <a:lnTo>
                  <a:pt x="234360" y="200055"/>
                </a:lnTo>
                <a:lnTo>
                  <a:pt x="0" y="200055"/>
                </a:lnTo>
                <a:lnTo>
                  <a:pt x="0" y="0"/>
                </a:lnTo>
                <a:close/>
              </a:path>
            </a:pathLst>
          </a:custGeom>
          <a:noFill/>
        </p:spPr>
        <p:txBody>
          <a:bodyPr wrap="none" rtlCol="0">
            <a:spAutoFit/>
          </a:bodyPr>
          <a:lstStyle/>
          <a:p>
            <a:r>
              <a:rPr lang="en-US" sz="700" dirty="0" smtClean="0">
                <a:solidFill>
                  <a:schemeClr val="tx2">
                    <a:lumMod val="20000"/>
                    <a:lumOff val="80000"/>
                  </a:schemeClr>
                </a:solidFill>
              </a:rPr>
              <a:t>1</a:t>
            </a:r>
            <a:endParaRPr lang="en-US" sz="700" dirty="0">
              <a:solidFill>
                <a:schemeClr val="tx2">
                  <a:lumMod val="20000"/>
                  <a:lumOff val="80000"/>
                </a:schemeClr>
              </a:solidFill>
            </a:endParaRPr>
          </a:p>
        </p:txBody>
      </p:sp>
      <p:sp>
        <p:nvSpPr>
          <p:cNvPr id="410" name="right side data"/>
          <p:cNvSpPr txBox="1"/>
          <p:nvPr/>
        </p:nvSpPr>
        <p:spPr>
          <a:xfrm>
            <a:off x="6064757" y="3234743"/>
            <a:ext cx="227948" cy="184666"/>
          </a:xfrm>
          <a:custGeom>
            <a:avLst/>
            <a:gdLst>
              <a:gd name="connsiteX0" fmla="*/ 0 w 227948"/>
              <a:gd name="connsiteY0" fmla="*/ 0 h 184666"/>
              <a:gd name="connsiteX1" fmla="*/ 227948 w 227948"/>
              <a:gd name="connsiteY1" fmla="*/ 0 h 184666"/>
              <a:gd name="connsiteX2" fmla="*/ 227948 w 227948"/>
              <a:gd name="connsiteY2" fmla="*/ 184666 h 184666"/>
              <a:gd name="connsiteX3" fmla="*/ 0 w 227948"/>
              <a:gd name="connsiteY3" fmla="*/ 184666 h 184666"/>
              <a:gd name="connsiteX4" fmla="*/ 0 w 227948"/>
              <a:gd name="connsiteY4" fmla="*/ 0 h 1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48" h="184666">
                <a:moveTo>
                  <a:pt x="0" y="0"/>
                </a:moveTo>
                <a:lnTo>
                  <a:pt x="227948" y="0"/>
                </a:lnTo>
                <a:lnTo>
                  <a:pt x="227948" y="184666"/>
                </a:lnTo>
                <a:lnTo>
                  <a:pt x="0" y="184666"/>
                </a:lnTo>
                <a:lnTo>
                  <a:pt x="0" y="0"/>
                </a:lnTo>
                <a:close/>
              </a:path>
            </a:pathLst>
          </a:custGeom>
          <a:noFill/>
        </p:spPr>
        <p:txBody>
          <a:bodyPr wrap="none" rtlCol="0">
            <a:spAutoFit/>
          </a:bodyPr>
          <a:lstStyle/>
          <a:p>
            <a:r>
              <a:rPr lang="en-US" sz="600" dirty="0" smtClean="0">
                <a:solidFill>
                  <a:schemeClr val="tx2">
                    <a:lumMod val="20000"/>
                    <a:lumOff val="80000"/>
                  </a:schemeClr>
                </a:solidFill>
              </a:rPr>
              <a:t>1</a:t>
            </a:r>
            <a:endParaRPr lang="en-US" sz="600" dirty="0">
              <a:solidFill>
                <a:schemeClr val="tx2">
                  <a:lumMod val="20000"/>
                  <a:lumOff val="80000"/>
                </a:schemeClr>
              </a:solidFill>
            </a:endParaRPr>
          </a:p>
        </p:txBody>
      </p:sp>
      <p:sp>
        <p:nvSpPr>
          <p:cNvPr id="411" name="right side data"/>
          <p:cNvSpPr txBox="1"/>
          <p:nvPr/>
        </p:nvSpPr>
        <p:spPr>
          <a:xfrm>
            <a:off x="6013928" y="3261268"/>
            <a:ext cx="227948" cy="184666"/>
          </a:xfrm>
          <a:custGeom>
            <a:avLst/>
            <a:gdLst>
              <a:gd name="connsiteX0" fmla="*/ 0 w 227948"/>
              <a:gd name="connsiteY0" fmla="*/ 0 h 184666"/>
              <a:gd name="connsiteX1" fmla="*/ 227948 w 227948"/>
              <a:gd name="connsiteY1" fmla="*/ 0 h 184666"/>
              <a:gd name="connsiteX2" fmla="*/ 227948 w 227948"/>
              <a:gd name="connsiteY2" fmla="*/ 184666 h 184666"/>
              <a:gd name="connsiteX3" fmla="*/ 0 w 227948"/>
              <a:gd name="connsiteY3" fmla="*/ 184666 h 184666"/>
              <a:gd name="connsiteX4" fmla="*/ 0 w 227948"/>
              <a:gd name="connsiteY4" fmla="*/ 0 h 1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48" h="184666">
                <a:moveTo>
                  <a:pt x="0" y="0"/>
                </a:moveTo>
                <a:lnTo>
                  <a:pt x="227948" y="0"/>
                </a:lnTo>
                <a:lnTo>
                  <a:pt x="227948" y="184666"/>
                </a:lnTo>
                <a:lnTo>
                  <a:pt x="0" y="184666"/>
                </a:lnTo>
                <a:lnTo>
                  <a:pt x="0" y="0"/>
                </a:lnTo>
                <a:close/>
              </a:path>
            </a:pathLst>
          </a:custGeom>
          <a:noFill/>
        </p:spPr>
        <p:txBody>
          <a:bodyPr wrap="none" rtlCol="0">
            <a:spAutoFit/>
          </a:bodyPr>
          <a:lstStyle/>
          <a:p>
            <a:r>
              <a:rPr lang="en-US" sz="600" dirty="0" smtClean="0">
                <a:solidFill>
                  <a:schemeClr val="tx2">
                    <a:lumMod val="20000"/>
                    <a:lumOff val="80000"/>
                  </a:schemeClr>
                </a:solidFill>
              </a:rPr>
              <a:t>0</a:t>
            </a:r>
            <a:endParaRPr lang="en-US" sz="700" dirty="0">
              <a:solidFill>
                <a:schemeClr val="tx2">
                  <a:lumMod val="20000"/>
                  <a:lumOff val="80000"/>
                </a:schemeClr>
              </a:solidFill>
            </a:endParaRPr>
          </a:p>
        </p:txBody>
      </p:sp>
      <p:sp>
        <p:nvSpPr>
          <p:cNvPr id="412" name="right side data"/>
          <p:cNvSpPr txBox="1"/>
          <p:nvPr/>
        </p:nvSpPr>
        <p:spPr>
          <a:xfrm>
            <a:off x="6013928" y="3268660"/>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13" name="right side data"/>
          <p:cNvSpPr txBox="1"/>
          <p:nvPr/>
        </p:nvSpPr>
        <p:spPr>
          <a:xfrm>
            <a:off x="6050330" y="325715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14" name="right side data"/>
          <p:cNvSpPr txBox="1"/>
          <p:nvPr/>
        </p:nvSpPr>
        <p:spPr>
          <a:xfrm>
            <a:off x="6013928" y="3247567"/>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15" name="right side data"/>
          <p:cNvSpPr txBox="1"/>
          <p:nvPr/>
        </p:nvSpPr>
        <p:spPr>
          <a:xfrm>
            <a:off x="5999500" y="3261268"/>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16" name="right side data"/>
          <p:cNvSpPr txBox="1"/>
          <p:nvPr/>
        </p:nvSpPr>
        <p:spPr>
          <a:xfrm>
            <a:off x="6050330" y="3261337"/>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17" name="right side data"/>
          <p:cNvSpPr txBox="1"/>
          <p:nvPr/>
        </p:nvSpPr>
        <p:spPr>
          <a:xfrm>
            <a:off x="6050330" y="3273209"/>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18" name="right side data"/>
          <p:cNvSpPr txBox="1"/>
          <p:nvPr/>
        </p:nvSpPr>
        <p:spPr>
          <a:xfrm>
            <a:off x="6085596" y="3314372"/>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a:solidFill>
                  <a:schemeClr val="tx2">
                    <a:lumMod val="20000"/>
                    <a:lumOff val="80000"/>
                  </a:schemeClr>
                </a:solidFill>
              </a:rPr>
              <a:t>1</a:t>
            </a:r>
          </a:p>
        </p:txBody>
      </p:sp>
      <p:sp>
        <p:nvSpPr>
          <p:cNvPr id="419" name="right side data"/>
          <p:cNvSpPr txBox="1"/>
          <p:nvPr/>
        </p:nvSpPr>
        <p:spPr>
          <a:xfrm>
            <a:off x="6067963" y="3377420"/>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a:solidFill>
                  <a:schemeClr val="tx2">
                    <a:lumMod val="20000"/>
                    <a:lumOff val="80000"/>
                  </a:schemeClr>
                </a:solidFill>
              </a:rPr>
              <a:t>1</a:t>
            </a:r>
          </a:p>
        </p:txBody>
      </p:sp>
      <p:sp>
        <p:nvSpPr>
          <p:cNvPr id="445" name="left side data"/>
          <p:cNvSpPr txBox="1"/>
          <p:nvPr/>
        </p:nvSpPr>
        <p:spPr>
          <a:xfrm>
            <a:off x="2561152" y="3399444"/>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446" name="left side data"/>
          <p:cNvSpPr txBox="1"/>
          <p:nvPr/>
        </p:nvSpPr>
        <p:spPr>
          <a:xfrm>
            <a:off x="2580202" y="3380394"/>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a:solidFill>
                  <a:schemeClr val="tx2">
                    <a:lumMod val="20000"/>
                    <a:lumOff val="80000"/>
                  </a:schemeClr>
                </a:solidFill>
              </a:rPr>
              <a:t>0</a:t>
            </a:r>
            <a:endParaRPr lang="en-US" sz="800" dirty="0" smtClean="0">
              <a:solidFill>
                <a:schemeClr val="tx2">
                  <a:lumMod val="20000"/>
                  <a:lumOff val="80000"/>
                </a:schemeClr>
              </a:solidFill>
            </a:endParaRPr>
          </a:p>
        </p:txBody>
      </p:sp>
      <p:sp>
        <p:nvSpPr>
          <p:cNvPr id="447" name="left side data"/>
          <p:cNvSpPr txBox="1"/>
          <p:nvPr/>
        </p:nvSpPr>
        <p:spPr>
          <a:xfrm>
            <a:off x="2502569" y="338357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448" name="left side data"/>
          <p:cNvSpPr txBox="1"/>
          <p:nvPr/>
        </p:nvSpPr>
        <p:spPr>
          <a:xfrm>
            <a:off x="2628136" y="3278733"/>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449" name="left side data"/>
          <p:cNvSpPr txBox="1"/>
          <p:nvPr/>
        </p:nvSpPr>
        <p:spPr>
          <a:xfrm>
            <a:off x="2628136" y="3294639"/>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p>
        </p:txBody>
      </p:sp>
      <p:sp>
        <p:nvSpPr>
          <p:cNvPr id="450" name="left side data"/>
          <p:cNvSpPr txBox="1"/>
          <p:nvPr/>
        </p:nvSpPr>
        <p:spPr>
          <a:xfrm>
            <a:off x="2502569" y="3307339"/>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51" name="left side data"/>
          <p:cNvSpPr txBox="1"/>
          <p:nvPr/>
        </p:nvSpPr>
        <p:spPr>
          <a:xfrm>
            <a:off x="2580202" y="3250128"/>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52" name="left side data"/>
          <p:cNvSpPr txBox="1"/>
          <p:nvPr/>
        </p:nvSpPr>
        <p:spPr>
          <a:xfrm>
            <a:off x="2580202" y="3316895"/>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53" name="left side data"/>
          <p:cNvSpPr txBox="1"/>
          <p:nvPr/>
        </p:nvSpPr>
        <p:spPr>
          <a:xfrm>
            <a:off x="2580202" y="328508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p>
        </p:txBody>
      </p:sp>
      <p:sp>
        <p:nvSpPr>
          <p:cNvPr id="454" name="left side data"/>
          <p:cNvSpPr txBox="1"/>
          <p:nvPr/>
        </p:nvSpPr>
        <p:spPr>
          <a:xfrm>
            <a:off x="2520672" y="3266554"/>
            <a:ext cx="234360" cy="200055"/>
          </a:xfrm>
          <a:custGeom>
            <a:avLst/>
            <a:gdLst>
              <a:gd name="connsiteX0" fmla="*/ 0 w 234360"/>
              <a:gd name="connsiteY0" fmla="*/ 0 h 200055"/>
              <a:gd name="connsiteX1" fmla="*/ 234360 w 234360"/>
              <a:gd name="connsiteY1" fmla="*/ 0 h 200055"/>
              <a:gd name="connsiteX2" fmla="*/ 234360 w 234360"/>
              <a:gd name="connsiteY2" fmla="*/ 200055 h 200055"/>
              <a:gd name="connsiteX3" fmla="*/ 0 w 234360"/>
              <a:gd name="connsiteY3" fmla="*/ 200055 h 200055"/>
              <a:gd name="connsiteX4" fmla="*/ 0 w 234360"/>
              <a:gd name="connsiteY4" fmla="*/ 0 h 20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60" h="200055">
                <a:moveTo>
                  <a:pt x="0" y="0"/>
                </a:moveTo>
                <a:lnTo>
                  <a:pt x="234360" y="0"/>
                </a:lnTo>
                <a:lnTo>
                  <a:pt x="234360" y="200055"/>
                </a:lnTo>
                <a:lnTo>
                  <a:pt x="0" y="200055"/>
                </a:lnTo>
                <a:lnTo>
                  <a:pt x="0" y="0"/>
                </a:lnTo>
                <a:close/>
              </a:path>
            </a:pathLst>
          </a:custGeom>
          <a:noFill/>
        </p:spPr>
        <p:txBody>
          <a:bodyPr wrap="none" rtlCol="0">
            <a:spAutoFit/>
          </a:bodyPr>
          <a:lstStyle/>
          <a:p>
            <a:r>
              <a:rPr lang="en-US" sz="700" dirty="0" smtClean="0">
                <a:solidFill>
                  <a:schemeClr val="tx2">
                    <a:lumMod val="20000"/>
                    <a:lumOff val="80000"/>
                  </a:schemeClr>
                </a:solidFill>
              </a:rPr>
              <a:t>0</a:t>
            </a:r>
          </a:p>
        </p:txBody>
      </p:sp>
      <p:sp>
        <p:nvSpPr>
          <p:cNvPr id="455" name="left side data"/>
          <p:cNvSpPr txBox="1"/>
          <p:nvPr/>
        </p:nvSpPr>
        <p:spPr>
          <a:xfrm>
            <a:off x="2625300" y="3251165"/>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smtClean="0">
                <a:solidFill>
                  <a:schemeClr val="tx2">
                    <a:lumMod val="20000"/>
                    <a:lumOff val="80000"/>
                  </a:schemeClr>
                </a:solidFill>
              </a:rPr>
              <a:t>0</a:t>
            </a:r>
          </a:p>
        </p:txBody>
      </p:sp>
      <p:sp>
        <p:nvSpPr>
          <p:cNvPr id="456" name="left side data"/>
          <p:cNvSpPr txBox="1"/>
          <p:nvPr/>
        </p:nvSpPr>
        <p:spPr>
          <a:xfrm>
            <a:off x="2561152" y="3266176"/>
            <a:ext cx="205505" cy="138499"/>
          </a:xfrm>
          <a:custGeom>
            <a:avLst/>
            <a:gdLst>
              <a:gd name="connsiteX0" fmla="*/ 0 w 205505"/>
              <a:gd name="connsiteY0" fmla="*/ 0 h 138499"/>
              <a:gd name="connsiteX1" fmla="*/ 205505 w 205505"/>
              <a:gd name="connsiteY1" fmla="*/ 0 h 138499"/>
              <a:gd name="connsiteX2" fmla="*/ 205505 w 205505"/>
              <a:gd name="connsiteY2" fmla="*/ 138499 h 138499"/>
              <a:gd name="connsiteX3" fmla="*/ 0 w 205505"/>
              <a:gd name="connsiteY3" fmla="*/ 138499 h 138499"/>
              <a:gd name="connsiteX4" fmla="*/ 0 w 205505"/>
              <a:gd name="connsiteY4" fmla="*/ 0 h 13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05" h="138499">
                <a:moveTo>
                  <a:pt x="0" y="0"/>
                </a:moveTo>
                <a:lnTo>
                  <a:pt x="205505" y="0"/>
                </a:lnTo>
                <a:lnTo>
                  <a:pt x="205505" y="138499"/>
                </a:lnTo>
                <a:lnTo>
                  <a:pt x="0" y="138499"/>
                </a:lnTo>
                <a:lnTo>
                  <a:pt x="0" y="0"/>
                </a:lnTo>
                <a:close/>
              </a:path>
            </a:pathLst>
          </a:custGeom>
          <a:noFill/>
        </p:spPr>
        <p:txBody>
          <a:bodyPr wrap="none" rtlCol="0">
            <a:spAutoFit/>
          </a:bodyPr>
          <a:lstStyle/>
          <a:p>
            <a:r>
              <a:rPr lang="en-US" sz="300" dirty="0" smtClean="0">
                <a:solidFill>
                  <a:schemeClr val="tx2">
                    <a:lumMod val="20000"/>
                    <a:lumOff val="80000"/>
                  </a:schemeClr>
                </a:solidFill>
              </a:rPr>
              <a:t>1</a:t>
            </a:r>
          </a:p>
        </p:txBody>
      </p:sp>
      <p:sp>
        <p:nvSpPr>
          <p:cNvPr id="457" name="left side data"/>
          <p:cNvSpPr txBox="1"/>
          <p:nvPr/>
        </p:nvSpPr>
        <p:spPr>
          <a:xfrm>
            <a:off x="2488177" y="3377415"/>
            <a:ext cx="205505" cy="138499"/>
          </a:xfrm>
          <a:custGeom>
            <a:avLst/>
            <a:gdLst>
              <a:gd name="connsiteX0" fmla="*/ 0 w 205505"/>
              <a:gd name="connsiteY0" fmla="*/ 0 h 138499"/>
              <a:gd name="connsiteX1" fmla="*/ 205505 w 205505"/>
              <a:gd name="connsiteY1" fmla="*/ 0 h 138499"/>
              <a:gd name="connsiteX2" fmla="*/ 205505 w 205505"/>
              <a:gd name="connsiteY2" fmla="*/ 138499 h 138499"/>
              <a:gd name="connsiteX3" fmla="*/ 0 w 205505"/>
              <a:gd name="connsiteY3" fmla="*/ 138499 h 138499"/>
              <a:gd name="connsiteX4" fmla="*/ 0 w 205505"/>
              <a:gd name="connsiteY4" fmla="*/ 0 h 1384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5505" h="138499">
                <a:moveTo>
                  <a:pt x="0" y="0"/>
                </a:moveTo>
                <a:lnTo>
                  <a:pt x="205505" y="0"/>
                </a:lnTo>
                <a:lnTo>
                  <a:pt x="205505" y="138499"/>
                </a:lnTo>
                <a:lnTo>
                  <a:pt x="0" y="138499"/>
                </a:lnTo>
                <a:lnTo>
                  <a:pt x="0" y="0"/>
                </a:lnTo>
                <a:close/>
              </a:path>
            </a:pathLst>
          </a:custGeom>
          <a:noFill/>
        </p:spPr>
        <p:txBody>
          <a:bodyPr wrap="none" rtlCol="0">
            <a:spAutoFit/>
          </a:bodyPr>
          <a:lstStyle/>
          <a:p>
            <a:r>
              <a:rPr lang="en-US" sz="300" dirty="0" smtClean="0">
                <a:solidFill>
                  <a:schemeClr val="tx2">
                    <a:lumMod val="20000"/>
                    <a:lumOff val="80000"/>
                  </a:schemeClr>
                </a:solidFill>
              </a:rPr>
              <a:t>1</a:t>
            </a:r>
          </a:p>
        </p:txBody>
      </p:sp>
      <p:sp>
        <p:nvSpPr>
          <p:cNvPr id="458" name="right side data"/>
          <p:cNvSpPr txBox="1"/>
          <p:nvPr/>
        </p:nvSpPr>
        <p:spPr>
          <a:xfrm>
            <a:off x="3311299" y="3266035"/>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59" name="right side data"/>
          <p:cNvSpPr txBox="1"/>
          <p:nvPr/>
        </p:nvSpPr>
        <p:spPr>
          <a:xfrm>
            <a:off x="3356543" y="3287171"/>
            <a:ext cx="234360" cy="200055"/>
          </a:xfrm>
          <a:custGeom>
            <a:avLst/>
            <a:gdLst>
              <a:gd name="connsiteX0" fmla="*/ 0 w 234360"/>
              <a:gd name="connsiteY0" fmla="*/ 0 h 200055"/>
              <a:gd name="connsiteX1" fmla="*/ 234360 w 234360"/>
              <a:gd name="connsiteY1" fmla="*/ 0 h 200055"/>
              <a:gd name="connsiteX2" fmla="*/ 234360 w 234360"/>
              <a:gd name="connsiteY2" fmla="*/ 200055 h 200055"/>
              <a:gd name="connsiteX3" fmla="*/ 0 w 234360"/>
              <a:gd name="connsiteY3" fmla="*/ 200055 h 200055"/>
              <a:gd name="connsiteX4" fmla="*/ 0 w 234360"/>
              <a:gd name="connsiteY4" fmla="*/ 0 h 200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4360" h="200055">
                <a:moveTo>
                  <a:pt x="0" y="0"/>
                </a:moveTo>
                <a:lnTo>
                  <a:pt x="234360" y="0"/>
                </a:lnTo>
                <a:lnTo>
                  <a:pt x="234360" y="200055"/>
                </a:lnTo>
                <a:lnTo>
                  <a:pt x="0" y="200055"/>
                </a:lnTo>
                <a:lnTo>
                  <a:pt x="0" y="0"/>
                </a:lnTo>
                <a:close/>
              </a:path>
            </a:pathLst>
          </a:custGeom>
          <a:noFill/>
        </p:spPr>
        <p:txBody>
          <a:bodyPr wrap="none" rtlCol="0">
            <a:spAutoFit/>
          </a:bodyPr>
          <a:lstStyle/>
          <a:p>
            <a:r>
              <a:rPr lang="en-US" sz="700" dirty="0" smtClean="0">
                <a:solidFill>
                  <a:schemeClr val="tx2">
                    <a:lumMod val="20000"/>
                    <a:lumOff val="80000"/>
                  </a:schemeClr>
                </a:solidFill>
              </a:rPr>
              <a:t>1</a:t>
            </a:r>
            <a:endParaRPr lang="en-US" sz="700" dirty="0">
              <a:solidFill>
                <a:schemeClr val="tx2">
                  <a:lumMod val="20000"/>
                  <a:lumOff val="80000"/>
                </a:schemeClr>
              </a:solidFill>
            </a:endParaRPr>
          </a:p>
        </p:txBody>
      </p:sp>
      <p:sp>
        <p:nvSpPr>
          <p:cNvPr id="460" name="right side data"/>
          <p:cNvSpPr txBox="1"/>
          <p:nvPr/>
        </p:nvSpPr>
        <p:spPr>
          <a:xfrm>
            <a:off x="3325726" y="3260577"/>
            <a:ext cx="227948" cy="184666"/>
          </a:xfrm>
          <a:custGeom>
            <a:avLst/>
            <a:gdLst>
              <a:gd name="connsiteX0" fmla="*/ 0 w 227948"/>
              <a:gd name="connsiteY0" fmla="*/ 0 h 184666"/>
              <a:gd name="connsiteX1" fmla="*/ 227948 w 227948"/>
              <a:gd name="connsiteY1" fmla="*/ 0 h 184666"/>
              <a:gd name="connsiteX2" fmla="*/ 227948 w 227948"/>
              <a:gd name="connsiteY2" fmla="*/ 184666 h 184666"/>
              <a:gd name="connsiteX3" fmla="*/ 0 w 227948"/>
              <a:gd name="connsiteY3" fmla="*/ 184666 h 184666"/>
              <a:gd name="connsiteX4" fmla="*/ 0 w 227948"/>
              <a:gd name="connsiteY4" fmla="*/ 0 h 1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48" h="184666">
                <a:moveTo>
                  <a:pt x="0" y="0"/>
                </a:moveTo>
                <a:lnTo>
                  <a:pt x="227948" y="0"/>
                </a:lnTo>
                <a:lnTo>
                  <a:pt x="227948" y="184666"/>
                </a:lnTo>
                <a:lnTo>
                  <a:pt x="0" y="184666"/>
                </a:lnTo>
                <a:lnTo>
                  <a:pt x="0" y="0"/>
                </a:lnTo>
                <a:close/>
              </a:path>
            </a:pathLst>
          </a:custGeom>
          <a:noFill/>
        </p:spPr>
        <p:txBody>
          <a:bodyPr wrap="none" rtlCol="0">
            <a:spAutoFit/>
          </a:bodyPr>
          <a:lstStyle/>
          <a:p>
            <a:r>
              <a:rPr lang="en-US" sz="600" dirty="0" smtClean="0">
                <a:solidFill>
                  <a:schemeClr val="tx2">
                    <a:lumMod val="20000"/>
                    <a:lumOff val="80000"/>
                  </a:schemeClr>
                </a:solidFill>
              </a:rPr>
              <a:t>1</a:t>
            </a:r>
            <a:endParaRPr lang="en-US" sz="600" dirty="0">
              <a:solidFill>
                <a:schemeClr val="tx2">
                  <a:lumMod val="20000"/>
                  <a:lumOff val="80000"/>
                </a:schemeClr>
              </a:solidFill>
            </a:endParaRPr>
          </a:p>
        </p:txBody>
      </p:sp>
      <p:sp>
        <p:nvSpPr>
          <p:cNvPr id="461" name="right side data"/>
          <p:cNvSpPr txBox="1"/>
          <p:nvPr/>
        </p:nvSpPr>
        <p:spPr>
          <a:xfrm>
            <a:off x="3274897" y="3287102"/>
            <a:ext cx="227948" cy="184666"/>
          </a:xfrm>
          <a:custGeom>
            <a:avLst/>
            <a:gdLst>
              <a:gd name="connsiteX0" fmla="*/ 0 w 227948"/>
              <a:gd name="connsiteY0" fmla="*/ 0 h 184666"/>
              <a:gd name="connsiteX1" fmla="*/ 227948 w 227948"/>
              <a:gd name="connsiteY1" fmla="*/ 0 h 184666"/>
              <a:gd name="connsiteX2" fmla="*/ 227948 w 227948"/>
              <a:gd name="connsiteY2" fmla="*/ 184666 h 184666"/>
              <a:gd name="connsiteX3" fmla="*/ 0 w 227948"/>
              <a:gd name="connsiteY3" fmla="*/ 184666 h 184666"/>
              <a:gd name="connsiteX4" fmla="*/ 0 w 227948"/>
              <a:gd name="connsiteY4" fmla="*/ 0 h 1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27948" h="184666">
                <a:moveTo>
                  <a:pt x="0" y="0"/>
                </a:moveTo>
                <a:lnTo>
                  <a:pt x="227948" y="0"/>
                </a:lnTo>
                <a:lnTo>
                  <a:pt x="227948" y="184666"/>
                </a:lnTo>
                <a:lnTo>
                  <a:pt x="0" y="184666"/>
                </a:lnTo>
                <a:lnTo>
                  <a:pt x="0" y="0"/>
                </a:lnTo>
                <a:close/>
              </a:path>
            </a:pathLst>
          </a:custGeom>
          <a:noFill/>
        </p:spPr>
        <p:txBody>
          <a:bodyPr wrap="none" rtlCol="0">
            <a:spAutoFit/>
          </a:bodyPr>
          <a:lstStyle/>
          <a:p>
            <a:r>
              <a:rPr lang="en-US" sz="600" dirty="0" smtClean="0">
                <a:solidFill>
                  <a:schemeClr val="tx2">
                    <a:lumMod val="20000"/>
                    <a:lumOff val="80000"/>
                  </a:schemeClr>
                </a:solidFill>
              </a:rPr>
              <a:t>0</a:t>
            </a:r>
            <a:endParaRPr lang="en-US" sz="700" dirty="0">
              <a:solidFill>
                <a:schemeClr val="tx2">
                  <a:lumMod val="20000"/>
                  <a:lumOff val="80000"/>
                </a:schemeClr>
              </a:solidFill>
            </a:endParaRPr>
          </a:p>
        </p:txBody>
      </p:sp>
      <p:sp>
        <p:nvSpPr>
          <p:cNvPr id="462" name="right side data"/>
          <p:cNvSpPr txBox="1"/>
          <p:nvPr/>
        </p:nvSpPr>
        <p:spPr>
          <a:xfrm>
            <a:off x="3274897" y="3294494"/>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63" name="right side data"/>
          <p:cNvSpPr txBox="1"/>
          <p:nvPr/>
        </p:nvSpPr>
        <p:spPr>
          <a:xfrm>
            <a:off x="3311299" y="3282986"/>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64" name="right side data"/>
          <p:cNvSpPr txBox="1"/>
          <p:nvPr/>
        </p:nvSpPr>
        <p:spPr>
          <a:xfrm>
            <a:off x="3274897" y="3273401"/>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1</a:t>
            </a:r>
            <a:endParaRPr lang="en-US" sz="800" dirty="0">
              <a:solidFill>
                <a:schemeClr val="tx2">
                  <a:lumMod val="20000"/>
                  <a:lumOff val="80000"/>
                </a:schemeClr>
              </a:solidFill>
            </a:endParaRPr>
          </a:p>
        </p:txBody>
      </p:sp>
      <p:sp>
        <p:nvSpPr>
          <p:cNvPr id="465" name="right side data"/>
          <p:cNvSpPr txBox="1"/>
          <p:nvPr/>
        </p:nvSpPr>
        <p:spPr>
          <a:xfrm>
            <a:off x="3260469" y="3287102"/>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66" name="right side data"/>
          <p:cNvSpPr txBox="1"/>
          <p:nvPr/>
        </p:nvSpPr>
        <p:spPr>
          <a:xfrm>
            <a:off x="3311299" y="3287171"/>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67" name="right side data"/>
          <p:cNvSpPr txBox="1"/>
          <p:nvPr/>
        </p:nvSpPr>
        <p:spPr>
          <a:xfrm>
            <a:off x="3311299" y="3299043"/>
            <a:ext cx="242374" cy="215444"/>
          </a:xfrm>
          <a:custGeom>
            <a:avLst/>
            <a:gdLst>
              <a:gd name="connsiteX0" fmla="*/ 0 w 242374"/>
              <a:gd name="connsiteY0" fmla="*/ 0 h 215444"/>
              <a:gd name="connsiteX1" fmla="*/ 242374 w 242374"/>
              <a:gd name="connsiteY1" fmla="*/ 0 h 215444"/>
              <a:gd name="connsiteX2" fmla="*/ 242374 w 242374"/>
              <a:gd name="connsiteY2" fmla="*/ 215444 h 215444"/>
              <a:gd name="connsiteX3" fmla="*/ 0 w 242374"/>
              <a:gd name="connsiteY3" fmla="*/ 215444 h 215444"/>
              <a:gd name="connsiteX4" fmla="*/ 0 w 242374"/>
              <a:gd name="connsiteY4" fmla="*/ 0 h 215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2374" h="215444">
                <a:moveTo>
                  <a:pt x="0" y="0"/>
                </a:moveTo>
                <a:lnTo>
                  <a:pt x="242374" y="0"/>
                </a:lnTo>
                <a:lnTo>
                  <a:pt x="242374" y="215444"/>
                </a:lnTo>
                <a:lnTo>
                  <a:pt x="0" y="215444"/>
                </a:lnTo>
                <a:lnTo>
                  <a:pt x="0" y="0"/>
                </a:lnTo>
                <a:close/>
              </a:path>
            </a:pathLst>
          </a:custGeom>
          <a:noFill/>
        </p:spPr>
        <p:txBody>
          <a:bodyPr wrap="none" rtlCol="0">
            <a:spAutoFit/>
          </a:bodyPr>
          <a:lstStyle/>
          <a:p>
            <a:r>
              <a:rPr lang="en-US" sz="800" dirty="0" smtClean="0">
                <a:solidFill>
                  <a:schemeClr val="tx2">
                    <a:lumMod val="20000"/>
                    <a:lumOff val="80000"/>
                  </a:schemeClr>
                </a:solidFill>
              </a:rPr>
              <a:t>0</a:t>
            </a:r>
            <a:endParaRPr lang="en-US" sz="800" dirty="0">
              <a:solidFill>
                <a:schemeClr val="tx2">
                  <a:lumMod val="20000"/>
                  <a:lumOff val="80000"/>
                </a:schemeClr>
              </a:solidFill>
            </a:endParaRPr>
          </a:p>
        </p:txBody>
      </p:sp>
      <p:sp>
        <p:nvSpPr>
          <p:cNvPr id="468" name="right side data"/>
          <p:cNvSpPr txBox="1"/>
          <p:nvPr/>
        </p:nvSpPr>
        <p:spPr>
          <a:xfrm>
            <a:off x="3346565" y="3340206"/>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a:solidFill>
                  <a:schemeClr val="tx2">
                    <a:lumMod val="20000"/>
                    <a:lumOff val="80000"/>
                  </a:schemeClr>
                </a:solidFill>
              </a:rPr>
              <a:t>1</a:t>
            </a:r>
          </a:p>
        </p:txBody>
      </p:sp>
      <p:sp>
        <p:nvSpPr>
          <p:cNvPr id="469" name="right side data"/>
          <p:cNvSpPr txBox="1"/>
          <p:nvPr/>
        </p:nvSpPr>
        <p:spPr>
          <a:xfrm>
            <a:off x="3328932" y="3403254"/>
            <a:ext cx="219932" cy="169277"/>
          </a:xfrm>
          <a:custGeom>
            <a:avLst/>
            <a:gdLst>
              <a:gd name="connsiteX0" fmla="*/ 0 w 219932"/>
              <a:gd name="connsiteY0" fmla="*/ 0 h 169277"/>
              <a:gd name="connsiteX1" fmla="*/ 219932 w 219932"/>
              <a:gd name="connsiteY1" fmla="*/ 0 h 169277"/>
              <a:gd name="connsiteX2" fmla="*/ 219932 w 219932"/>
              <a:gd name="connsiteY2" fmla="*/ 169277 h 169277"/>
              <a:gd name="connsiteX3" fmla="*/ 0 w 219932"/>
              <a:gd name="connsiteY3" fmla="*/ 169277 h 169277"/>
              <a:gd name="connsiteX4" fmla="*/ 0 w 219932"/>
              <a:gd name="connsiteY4" fmla="*/ 0 h 169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932" h="169277">
                <a:moveTo>
                  <a:pt x="0" y="0"/>
                </a:moveTo>
                <a:lnTo>
                  <a:pt x="219932" y="0"/>
                </a:lnTo>
                <a:lnTo>
                  <a:pt x="219932" y="169277"/>
                </a:lnTo>
                <a:lnTo>
                  <a:pt x="0" y="169277"/>
                </a:lnTo>
                <a:lnTo>
                  <a:pt x="0" y="0"/>
                </a:lnTo>
                <a:close/>
              </a:path>
            </a:pathLst>
          </a:custGeom>
          <a:noFill/>
        </p:spPr>
        <p:txBody>
          <a:bodyPr wrap="none" rtlCol="0">
            <a:spAutoFit/>
          </a:bodyPr>
          <a:lstStyle/>
          <a:p>
            <a:r>
              <a:rPr lang="en-US" sz="500" dirty="0">
                <a:solidFill>
                  <a:schemeClr val="tx2">
                    <a:lumMod val="20000"/>
                    <a:lumOff val="80000"/>
                  </a:schemeClr>
                </a:solidFill>
              </a:rPr>
              <a:t>1</a:t>
            </a:r>
          </a:p>
        </p:txBody>
      </p:sp>
      <p:pic>
        <p:nvPicPr>
          <p:cNvPr id="600" name="Picture 4"/>
          <p:cNvPicPr>
            <a:picLocks noChangeAspect="1" noChangeArrowheads="1"/>
          </p:cNvPicPr>
          <p:nvPr/>
        </p:nvPicPr>
        <p:blipFill>
          <a:blip r:embed="rId3" cstate="print">
            <a:extLst>
              <a:ext uri="{BEBA8EAE-BF5A-486C-A8C5-ECC9F3942E4B}">
                <a14:imgProps xmlns:a14="http://schemas.microsoft.com/office/drawing/2010/main" xmlns="">
                  <a14:imgLayer r:embed="rId4">
                    <a14:imgEffect>
                      <a14:artisticBlur radius="6"/>
                    </a14:imgEffect>
                  </a14:imgLayer>
                </a14:imgProps>
              </a:ext>
              <a:ext uri="{28A0092B-C50C-407E-A947-70E740481C1C}">
                <a14:useLocalDpi xmlns:a14="http://schemas.microsoft.com/office/drawing/2010/main" xmlns="" val="0"/>
              </a:ext>
            </a:extLst>
          </a:blip>
          <a:srcRect/>
          <a:stretch>
            <a:fillRect/>
          </a:stretch>
        </p:blipFill>
        <p:spPr bwMode="auto">
          <a:xfrm>
            <a:off x="591766" y="6559169"/>
            <a:ext cx="1226760" cy="4854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601" name="Picture 4"/>
          <p:cNvPicPr>
            <a:picLocks noChangeAspect="1" noChangeArrowheads="1"/>
          </p:cNvPicPr>
          <p:nvPr/>
        </p:nvPicPr>
        <p:blipFill>
          <a:blip r:embed="rId3" cstate="print">
            <a:extLst>
              <a:ext uri="{BEBA8EAE-BF5A-486C-A8C5-ECC9F3942E4B}">
                <a14:imgProps xmlns:a14="http://schemas.microsoft.com/office/drawing/2010/main" xmlns="">
                  <a14:imgLayer r:embed="rId4">
                    <a14:imgEffect>
                      <a14:artisticBlur radius="6"/>
                    </a14:imgEffect>
                  </a14:imgLayer>
                </a14:imgProps>
              </a:ext>
              <a:ext uri="{28A0092B-C50C-407E-A947-70E740481C1C}">
                <a14:useLocalDpi xmlns:a14="http://schemas.microsoft.com/office/drawing/2010/main" xmlns="" val="0"/>
              </a:ext>
            </a:extLst>
          </a:blip>
          <a:srcRect/>
          <a:stretch>
            <a:fillRect/>
          </a:stretch>
        </p:blipFill>
        <p:spPr bwMode="auto">
          <a:xfrm>
            <a:off x="-756550" y="6547293"/>
            <a:ext cx="1226760" cy="48547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nvGrpSpPr>
          <p:cNvPr id="2" name="jumbo jet"/>
          <p:cNvGrpSpPr/>
          <p:nvPr/>
        </p:nvGrpSpPr>
        <p:grpSpPr>
          <a:xfrm rot="-180000">
            <a:off x="-3003073" y="5145104"/>
            <a:ext cx="6645495" cy="1427277"/>
            <a:chOff x="1249253" y="1792287"/>
            <a:chExt cx="6645495" cy="1427277"/>
          </a:xfrm>
        </p:grpSpPr>
        <p:sp>
          <p:nvSpPr>
            <p:cNvPr id="64" name="Freeform 36"/>
            <p:cNvSpPr>
              <a:spLocks/>
            </p:cNvSpPr>
            <p:nvPr/>
          </p:nvSpPr>
          <p:spPr bwMode="auto">
            <a:xfrm>
              <a:off x="2119368" y="2525981"/>
              <a:ext cx="2142581" cy="308259"/>
            </a:xfrm>
            <a:custGeom>
              <a:avLst/>
              <a:gdLst>
                <a:gd name="T0" fmla="*/ 1007 w 1012"/>
                <a:gd name="T1" fmla="*/ 146 h 146"/>
                <a:gd name="T2" fmla="*/ 499 w 1012"/>
                <a:gd name="T3" fmla="*/ 72 h 146"/>
                <a:gd name="T4" fmla="*/ 0 w 1012"/>
                <a:gd name="T5" fmla="*/ 0 h 146"/>
                <a:gd name="T6" fmla="*/ 1012 w 1012"/>
                <a:gd name="T7" fmla="*/ 23 h 146"/>
                <a:gd name="T8" fmla="*/ 1007 w 1012"/>
                <a:gd name="T9" fmla="*/ 146 h 146"/>
              </a:gdLst>
              <a:ahLst/>
              <a:cxnLst>
                <a:cxn ang="0">
                  <a:pos x="T0" y="T1"/>
                </a:cxn>
                <a:cxn ang="0">
                  <a:pos x="T2" y="T3"/>
                </a:cxn>
                <a:cxn ang="0">
                  <a:pos x="T4" y="T5"/>
                </a:cxn>
                <a:cxn ang="0">
                  <a:pos x="T6" y="T7"/>
                </a:cxn>
                <a:cxn ang="0">
                  <a:pos x="T8" y="T9"/>
                </a:cxn>
              </a:cxnLst>
              <a:rect l="0" t="0" r="r" b="b"/>
              <a:pathLst>
                <a:path w="1012" h="146">
                  <a:moveTo>
                    <a:pt x="1007" y="146"/>
                  </a:moveTo>
                  <a:cubicBezTo>
                    <a:pt x="1007" y="146"/>
                    <a:pt x="625" y="94"/>
                    <a:pt x="499" y="72"/>
                  </a:cubicBezTo>
                  <a:cubicBezTo>
                    <a:pt x="373" y="50"/>
                    <a:pt x="0" y="0"/>
                    <a:pt x="0" y="0"/>
                  </a:cubicBezTo>
                  <a:cubicBezTo>
                    <a:pt x="1012" y="23"/>
                    <a:pt x="1012" y="23"/>
                    <a:pt x="1012" y="23"/>
                  </a:cubicBezTo>
                  <a:lnTo>
                    <a:pt x="1007"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65" name="Freeform 37"/>
            <p:cNvSpPr>
              <a:spLocks/>
            </p:cNvSpPr>
            <p:nvPr/>
          </p:nvSpPr>
          <p:spPr bwMode="auto">
            <a:xfrm>
              <a:off x="1249253" y="2422033"/>
              <a:ext cx="3008216" cy="215961"/>
            </a:xfrm>
            <a:custGeom>
              <a:avLst/>
              <a:gdLst>
                <a:gd name="T0" fmla="*/ 6 w 1421"/>
                <a:gd name="T1" fmla="*/ 13 h 102"/>
                <a:gd name="T2" fmla="*/ 0 w 1421"/>
                <a:gd name="T3" fmla="*/ 2 h 102"/>
                <a:gd name="T4" fmla="*/ 56 w 1421"/>
                <a:gd name="T5" fmla="*/ 2 h 102"/>
                <a:gd name="T6" fmla="*/ 756 w 1421"/>
                <a:gd name="T7" fmla="*/ 51 h 102"/>
                <a:gd name="T8" fmla="*/ 1421 w 1421"/>
                <a:gd name="T9" fmla="*/ 58 h 102"/>
                <a:gd name="T10" fmla="*/ 1421 w 1421"/>
                <a:gd name="T11" fmla="*/ 102 h 102"/>
                <a:gd name="T12" fmla="*/ 675 w 1421"/>
                <a:gd name="T13" fmla="*/ 79 h 102"/>
                <a:gd name="T14" fmla="*/ 6 w 1421"/>
                <a:gd name="T15" fmla="*/ 13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6" y="13"/>
                  </a:moveTo>
                  <a:cubicBezTo>
                    <a:pt x="0" y="2"/>
                    <a:pt x="0" y="2"/>
                    <a:pt x="0" y="2"/>
                  </a:cubicBezTo>
                  <a:cubicBezTo>
                    <a:pt x="0" y="2"/>
                    <a:pt x="9" y="0"/>
                    <a:pt x="56" y="2"/>
                  </a:cubicBezTo>
                  <a:cubicBezTo>
                    <a:pt x="103" y="4"/>
                    <a:pt x="588" y="49"/>
                    <a:pt x="756" y="51"/>
                  </a:cubicBezTo>
                  <a:cubicBezTo>
                    <a:pt x="925" y="54"/>
                    <a:pt x="1421" y="58"/>
                    <a:pt x="1421" y="58"/>
                  </a:cubicBezTo>
                  <a:cubicBezTo>
                    <a:pt x="1421" y="102"/>
                    <a:pt x="1421" y="102"/>
                    <a:pt x="1421" y="102"/>
                  </a:cubicBezTo>
                  <a:cubicBezTo>
                    <a:pt x="1421" y="102"/>
                    <a:pt x="907" y="95"/>
                    <a:pt x="675" y="79"/>
                  </a:cubicBezTo>
                  <a:cubicBezTo>
                    <a:pt x="444" y="63"/>
                    <a:pt x="6" y="13"/>
                    <a:pt x="6" y="13"/>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082" name="Freeform 47"/>
            <p:cNvSpPr>
              <a:spLocks/>
            </p:cNvSpPr>
            <p:nvPr/>
          </p:nvSpPr>
          <p:spPr bwMode="auto">
            <a:xfrm>
              <a:off x="4882052" y="2540319"/>
              <a:ext cx="2142581" cy="309155"/>
            </a:xfrm>
            <a:custGeom>
              <a:avLst/>
              <a:gdLst>
                <a:gd name="T0" fmla="*/ 4 w 1012"/>
                <a:gd name="T1" fmla="*/ 146 h 146"/>
                <a:gd name="T2" fmla="*/ 512 w 1012"/>
                <a:gd name="T3" fmla="*/ 72 h 146"/>
                <a:gd name="T4" fmla="*/ 1012 w 1012"/>
                <a:gd name="T5" fmla="*/ 0 h 146"/>
                <a:gd name="T6" fmla="*/ 0 w 1012"/>
                <a:gd name="T7" fmla="*/ 22 h 146"/>
                <a:gd name="T8" fmla="*/ 4 w 1012"/>
                <a:gd name="T9" fmla="*/ 146 h 146"/>
              </a:gdLst>
              <a:ahLst/>
              <a:cxnLst>
                <a:cxn ang="0">
                  <a:pos x="T0" y="T1"/>
                </a:cxn>
                <a:cxn ang="0">
                  <a:pos x="T2" y="T3"/>
                </a:cxn>
                <a:cxn ang="0">
                  <a:pos x="T4" y="T5"/>
                </a:cxn>
                <a:cxn ang="0">
                  <a:pos x="T6" y="T7"/>
                </a:cxn>
                <a:cxn ang="0">
                  <a:pos x="T8" y="T9"/>
                </a:cxn>
              </a:cxnLst>
              <a:rect l="0" t="0" r="r" b="b"/>
              <a:pathLst>
                <a:path w="1012" h="146">
                  <a:moveTo>
                    <a:pt x="4" y="146"/>
                  </a:moveTo>
                  <a:cubicBezTo>
                    <a:pt x="4" y="146"/>
                    <a:pt x="386" y="94"/>
                    <a:pt x="512" y="72"/>
                  </a:cubicBezTo>
                  <a:cubicBezTo>
                    <a:pt x="638" y="49"/>
                    <a:pt x="1012" y="0"/>
                    <a:pt x="1012" y="0"/>
                  </a:cubicBezTo>
                  <a:cubicBezTo>
                    <a:pt x="0" y="22"/>
                    <a:pt x="0" y="22"/>
                    <a:pt x="0" y="22"/>
                  </a:cubicBezTo>
                  <a:lnTo>
                    <a:pt x="4"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083" name="Freeform 48"/>
            <p:cNvSpPr>
              <a:spLocks/>
            </p:cNvSpPr>
            <p:nvPr/>
          </p:nvSpPr>
          <p:spPr bwMode="auto">
            <a:xfrm>
              <a:off x="4886532" y="2434579"/>
              <a:ext cx="3008216" cy="215961"/>
            </a:xfrm>
            <a:custGeom>
              <a:avLst/>
              <a:gdLst>
                <a:gd name="T0" fmla="*/ 1414 w 1421"/>
                <a:gd name="T1" fmla="*/ 14 h 102"/>
                <a:gd name="T2" fmla="*/ 1421 w 1421"/>
                <a:gd name="T3" fmla="*/ 2 h 102"/>
                <a:gd name="T4" fmla="*/ 1365 w 1421"/>
                <a:gd name="T5" fmla="*/ 2 h 102"/>
                <a:gd name="T6" fmla="*/ 664 w 1421"/>
                <a:gd name="T7" fmla="*/ 52 h 102"/>
                <a:gd name="T8" fmla="*/ 0 w 1421"/>
                <a:gd name="T9" fmla="*/ 59 h 102"/>
                <a:gd name="T10" fmla="*/ 0 w 1421"/>
                <a:gd name="T11" fmla="*/ 102 h 102"/>
                <a:gd name="T12" fmla="*/ 745 w 1421"/>
                <a:gd name="T13" fmla="*/ 80 h 102"/>
                <a:gd name="T14" fmla="*/ 1414 w 1421"/>
                <a:gd name="T15" fmla="*/ 14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1414" y="14"/>
                  </a:moveTo>
                  <a:cubicBezTo>
                    <a:pt x="1421" y="2"/>
                    <a:pt x="1421" y="2"/>
                    <a:pt x="1421" y="2"/>
                  </a:cubicBezTo>
                  <a:cubicBezTo>
                    <a:pt x="1421" y="2"/>
                    <a:pt x="1412" y="0"/>
                    <a:pt x="1365" y="2"/>
                  </a:cubicBezTo>
                  <a:cubicBezTo>
                    <a:pt x="1318" y="5"/>
                    <a:pt x="833" y="50"/>
                    <a:pt x="664" y="52"/>
                  </a:cubicBezTo>
                  <a:cubicBezTo>
                    <a:pt x="496" y="54"/>
                    <a:pt x="0" y="59"/>
                    <a:pt x="0" y="59"/>
                  </a:cubicBezTo>
                  <a:cubicBezTo>
                    <a:pt x="0" y="102"/>
                    <a:pt x="0" y="102"/>
                    <a:pt x="0" y="102"/>
                  </a:cubicBezTo>
                  <a:cubicBezTo>
                    <a:pt x="0" y="102"/>
                    <a:pt x="514" y="96"/>
                    <a:pt x="745" y="80"/>
                  </a:cubicBezTo>
                  <a:cubicBezTo>
                    <a:pt x="977" y="64"/>
                    <a:pt x="1414" y="14"/>
                    <a:pt x="1414" y="14"/>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68" name="Freeform 40"/>
            <p:cNvSpPr>
              <a:spLocks/>
            </p:cNvSpPr>
            <p:nvPr/>
          </p:nvSpPr>
          <p:spPr bwMode="auto">
            <a:xfrm>
              <a:off x="3326418" y="2502683"/>
              <a:ext cx="433714" cy="484791"/>
            </a:xfrm>
            <a:custGeom>
              <a:avLst/>
              <a:gdLst>
                <a:gd name="T0" fmla="*/ 205 w 205"/>
                <a:gd name="T1" fmla="*/ 116 h 229"/>
                <a:gd name="T2" fmla="*/ 102 w 205"/>
                <a:gd name="T3" fmla="*/ 229 h 229"/>
                <a:gd name="T4" fmla="*/ 0 w 205"/>
                <a:gd name="T5" fmla="*/ 116 h 229"/>
                <a:gd name="T6" fmla="*/ 102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7" y="229"/>
                    <a:pt x="102" y="229"/>
                  </a:cubicBezTo>
                  <a:cubicBezTo>
                    <a:pt x="54" y="229"/>
                    <a:pt x="0" y="174"/>
                    <a:pt x="0" y="116"/>
                  </a:cubicBezTo>
                  <a:cubicBezTo>
                    <a:pt x="0" y="52"/>
                    <a:pt x="46" y="0"/>
                    <a:pt x="102"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0" name="Freeform 43"/>
            <p:cNvSpPr>
              <a:spLocks/>
            </p:cNvSpPr>
            <p:nvPr/>
          </p:nvSpPr>
          <p:spPr bwMode="auto">
            <a:xfrm>
              <a:off x="5394622" y="2502683"/>
              <a:ext cx="433714" cy="484791"/>
            </a:xfrm>
            <a:custGeom>
              <a:avLst/>
              <a:gdLst>
                <a:gd name="T0" fmla="*/ 205 w 205"/>
                <a:gd name="T1" fmla="*/ 116 h 229"/>
                <a:gd name="T2" fmla="*/ 103 w 205"/>
                <a:gd name="T3" fmla="*/ 229 h 229"/>
                <a:gd name="T4" fmla="*/ 0 w 205"/>
                <a:gd name="T5" fmla="*/ 116 h 229"/>
                <a:gd name="T6" fmla="*/ 103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8" y="229"/>
                    <a:pt x="103" y="229"/>
                  </a:cubicBezTo>
                  <a:cubicBezTo>
                    <a:pt x="54" y="229"/>
                    <a:pt x="0" y="174"/>
                    <a:pt x="0" y="116"/>
                  </a:cubicBezTo>
                  <a:cubicBezTo>
                    <a:pt x="0" y="52"/>
                    <a:pt x="46" y="0"/>
                    <a:pt x="103"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080" name="Freeform 45"/>
            <p:cNvSpPr>
              <a:spLocks/>
            </p:cNvSpPr>
            <p:nvPr/>
          </p:nvSpPr>
          <p:spPr bwMode="auto">
            <a:xfrm>
              <a:off x="2553978" y="2580643"/>
              <a:ext cx="56454" cy="46597"/>
            </a:xfrm>
            <a:custGeom>
              <a:avLst/>
              <a:gdLst>
                <a:gd name="T0" fmla="*/ 4 w 27"/>
                <a:gd name="T1" fmla="*/ 0 h 22"/>
                <a:gd name="T2" fmla="*/ 5 w 27"/>
                <a:gd name="T3" fmla="*/ 22 h 22"/>
                <a:gd name="T4" fmla="*/ 27 w 27"/>
                <a:gd name="T5" fmla="*/ 4 h 22"/>
              </a:gdLst>
              <a:ahLst/>
              <a:cxnLst>
                <a:cxn ang="0">
                  <a:pos x="T0" y="T1"/>
                </a:cxn>
                <a:cxn ang="0">
                  <a:pos x="T2" y="T3"/>
                </a:cxn>
                <a:cxn ang="0">
                  <a:pos x="T4" y="T5"/>
                </a:cxn>
              </a:cxnLst>
              <a:rect l="0" t="0" r="r" b="b"/>
              <a:pathLst>
                <a:path w="27" h="22">
                  <a:moveTo>
                    <a:pt x="4" y="0"/>
                  </a:moveTo>
                  <a:cubicBezTo>
                    <a:pt x="0" y="13"/>
                    <a:pt x="5" y="22"/>
                    <a:pt x="5" y="22"/>
                  </a:cubicBezTo>
                  <a:cubicBezTo>
                    <a:pt x="5" y="22"/>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1" name="Freeform 46"/>
            <p:cNvSpPr>
              <a:spLocks/>
            </p:cNvSpPr>
            <p:nvPr/>
          </p:nvSpPr>
          <p:spPr bwMode="auto">
            <a:xfrm>
              <a:off x="3101497" y="2658604"/>
              <a:ext cx="57351" cy="49286"/>
            </a:xfrm>
            <a:custGeom>
              <a:avLst/>
              <a:gdLst>
                <a:gd name="T0" fmla="*/ 4 w 27"/>
                <a:gd name="T1" fmla="*/ 0 h 23"/>
                <a:gd name="T2" fmla="*/ 5 w 27"/>
                <a:gd name="T3" fmla="*/ 23 h 23"/>
                <a:gd name="T4" fmla="*/ 27 w 27"/>
                <a:gd name="T5" fmla="*/ 4 h 23"/>
              </a:gdLst>
              <a:ahLst/>
              <a:cxnLst>
                <a:cxn ang="0">
                  <a:pos x="T0" y="T1"/>
                </a:cxn>
                <a:cxn ang="0">
                  <a:pos x="T2" y="T3"/>
                </a:cxn>
                <a:cxn ang="0">
                  <a:pos x="T4" y="T5"/>
                </a:cxn>
              </a:cxnLst>
              <a:rect l="0" t="0" r="r" b="b"/>
              <a:pathLst>
                <a:path w="27" h="23">
                  <a:moveTo>
                    <a:pt x="4" y="0"/>
                  </a:moveTo>
                  <a:cubicBezTo>
                    <a:pt x="0" y="13"/>
                    <a:pt x="5" y="23"/>
                    <a:pt x="5" y="23"/>
                  </a:cubicBezTo>
                  <a:cubicBezTo>
                    <a:pt x="5" y="23"/>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4" name="Freeform 49"/>
            <p:cNvSpPr>
              <a:spLocks/>
            </p:cNvSpPr>
            <p:nvPr/>
          </p:nvSpPr>
          <p:spPr bwMode="auto">
            <a:xfrm>
              <a:off x="6530880" y="2595877"/>
              <a:ext cx="57351" cy="45701"/>
            </a:xfrm>
            <a:custGeom>
              <a:avLst/>
              <a:gdLst>
                <a:gd name="T0" fmla="*/ 24 w 27"/>
                <a:gd name="T1" fmla="*/ 0 h 22"/>
                <a:gd name="T2" fmla="*/ 23 w 27"/>
                <a:gd name="T3" fmla="*/ 22 h 22"/>
                <a:gd name="T4" fmla="*/ 0 w 27"/>
                <a:gd name="T5" fmla="*/ 4 h 22"/>
              </a:gdLst>
              <a:ahLst/>
              <a:cxnLst>
                <a:cxn ang="0">
                  <a:pos x="T0" y="T1"/>
                </a:cxn>
                <a:cxn ang="0">
                  <a:pos x="T2" y="T3"/>
                </a:cxn>
                <a:cxn ang="0">
                  <a:pos x="T4" y="T5"/>
                </a:cxn>
              </a:cxnLst>
              <a:rect l="0" t="0" r="r" b="b"/>
              <a:pathLst>
                <a:path w="27" h="22">
                  <a:moveTo>
                    <a:pt x="24" y="0"/>
                  </a:moveTo>
                  <a:cubicBezTo>
                    <a:pt x="27" y="13"/>
                    <a:pt x="23" y="22"/>
                    <a:pt x="23" y="22"/>
                  </a:cubicBezTo>
                  <a:cubicBezTo>
                    <a:pt x="23" y="22"/>
                    <a:pt x="7"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85" name="Freeform 50"/>
            <p:cNvSpPr>
              <a:spLocks/>
            </p:cNvSpPr>
            <p:nvPr/>
          </p:nvSpPr>
          <p:spPr bwMode="auto">
            <a:xfrm>
              <a:off x="5985154" y="2673838"/>
              <a:ext cx="57351" cy="46597"/>
            </a:xfrm>
            <a:custGeom>
              <a:avLst/>
              <a:gdLst>
                <a:gd name="T0" fmla="*/ 23 w 27"/>
                <a:gd name="T1" fmla="*/ 0 h 22"/>
                <a:gd name="T2" fmla="*/ 22 w 27"/>
                <a:gd name="T3" fmla="*/ 22 h 22"/>
                <a:gd name="T4" fmla="*/ 0 w 27"/>
                <a:gd name="T5" fmla="*/ 4 h 22"/>
              </a:gdLst>
              <a:ahLst/>
              <a:cxnLst>
                <a:cxn ang="0">
                  <a:pos x="T0" y="T1"/>
                </a:cxn>
                <a:cxn ang="0">
                  <a:pos x="T2" y="T3"/>
                </a:cxn>
                <a:cxn ang="0">
                  <a:pos x="T4" y="T5"/>
                </a:cxn>
              </a:cxnLst>
              <a:rect l="0" t="0" r="r" b="b"/>
              <a:pathLst>
                <a:path w="27" h="22">
                  <a:moveTo>
                    <a:pt x="23" y="0"/>
                  </a:moveTo>
                  <a:cubicBezTo>
                    <a:pt x="27" y="13"/>
                    <a:pt x="22" y="22"/>
                    <a:pt x="22" y="22"/>
                  </a:cubicBezTo>
                  <a:cubicBezTo>
                    <a:pt x="22" y="22"/>
                    <a:pt x="6"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091" name="Oval 2090"/>
            <p:cNvSpPr/>
            <p:nvPr/>
          </p:nvSpPr>
          <p:spPr>
            <a:xfrm rot="2700000">
              <a:off x="4200361" y="1792287"/>
              <a:ext cx="758511" cy="758511"/>
            </a:xfrm>
            <a:prstGeom prst="ellipse">
              <a:avLst/>
            </a:prstGeom>
            <a:gradFill flip="none" rotWithShape="1">
              <a:gsLst>
                <a:gs pos="24000">
                  <a:srgbClr val="454848">
                    <a:alpha val="0"/>
                  </a:srgbClr>
                </a:gs>
                <a:gs pos="45000">
                  <a:srgbClr val="626464">
                    <a:lumMod val="98000"/>
                    <a:lumOff val="2000"/>
                  </a:srgbClr>
                </a:gs>
                <a:gs pos="66000">
                  <a:schemeClr val="tx2">
                    <a:lumMod val="20000"/>
                    <a:lumOff val="80000"/>
                    <a:alpha val="73000"/>
                  </a:schemeClr>
                </a:gs>
                <a:gs pos="0">
                  <a:schemeClr val="tx2">
                    <a:alpha val="32000"/>
                  </a:schemeClr>
                </a:gs>
              </a:gsLst>
              <a:path path="rect">
                <a:fillToRect l="100000" t="100000"/>
              </a:path>
              <a:tileRect r="-100000" b="-10000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79" name="Freeform 35"/>
            <p:cNvSpPr>
              <a:spLocks/>
            </p:cNvSpPr>
            <p:nvPr/>
          </p:nvSpPr>
          <p:spPr bwMode="auto">
            <a:xfrm>
              <a:off x="4251196" y="1820749"/>
              <a:ext cx="656843" cy="1398815"/>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gs>
                <a:gs pos="61000">
                  <a:srgbClr val="454848"/>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gs>
              </a:gsLst>
              <a:lin ang="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43" name="Oval 142"/>
            <p:cNvSpPr/>
            <p:nvPr/>
          </p:nvSpPr>
          <p:spPr>
            <a:xfrm rot="2700000">
              <a:off x="4250485" y="1818717"/>
              <a:ext cx="661740" cy="661740"/>
            </a:xfrm>
            <a:prstGeom prst="ellipse">
              <a:avLst/>
            </a:prstGeom>
            <a:gradFill flip="none" rotWithShape="1">
              <a:gsLst>
                <a:gs pos="24000">
                  <a:srgbClr val="454848">
                    <a:alpha val="96000"/>
                  </a:srgbClr>
                </a:gs>
                <a:gs pos="45000">
                  <a:srgbClr val="626464">
                    <a:lumMod val="98000"/>
                    <a:lumOff val="2000"/>
                  </a:srgbClr>
                </a:gs>
                <a:gs pos="66000">
                  <a:schemeClr val="tx2">
                    <a:lumMod val="20000"/>
                    <a:lumOff val="80000"/>
                    <a:alpha val="73000"/>
                  </a:schemeClr>
                </a:gs>
                <a:gs pos="0">
                  <a:schemeClr val="tx2"/>
                </a:gs>
              </a:gsLst>
              <a:path path="rect">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4" name="Freeform 35"/>
            <p:cNvSpPr>
              <a:spLocks/>
            </p:cNvSpPr>
            <p:nvPr/>
          </p:nvSpPr>
          <p:spPr bwMode="auto">
            <a:xfrm>
              <a:off x="4245143" y="1983550"/>
              <a:ext cx="656843" cy="1224654"/>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alpha val="69000"/>
                  </a:srgbClr>
                </a:gs>
                <a:gs pos="61000">
                  <a:srgbClr val="454848">
                    <a:alpha val="74000"/>
                  </a:srgbClr>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alpha val="46000"/>
                  </a:schemeClr>
                </a:gs>
              </a:gsLst>
              <a:lin ang="0" scaled="0"/>
            </a:gradFill>
            <a:ln>
              <a:noFill/>
            </a:ln>
            <a:effectLst>
              <a:softEdge rad="76200"/>
            </a:effectLst>
          </p:spPr>
          <p:txBody>
            <a:bodyPr vert="horz" wrap="square" lIns="91440" tIns="45720" rIns="91440" bIns="45720" numCol="1" anchor="t" anchorCtr="0" compatLnSpc="1">
              <a:prstTxWarp prst="textNoShape">
                <a:avLst/>
              </a:prstTxWarp>
            </a:bodyPr>
            <a:lstStyle/>
            <a:p>
              <a:endParaRPr lang="en-US" dirty="0"/>
            </a:p>
          </p:txBody>
        </p:sp>
        <p:sp>
          <p:nvSpPr>
            <p:cNvPr id="145" name="Oval 144"/>
            <p:cNvSpPr/>
            <p:nvPr/>
          </p:nvSpPr>
          <p:spPr>
            <a:xfrm rot="2700000">
              <a:off x="4250486" y="1821501"/>
              <a:ext cx="661740" cy="661740"/>
            </a:xfrm>
            <a:prstGeom prst="ellipse">
              <a:avLst/>
            </a:prstGeom>
            <a:gradFill flip="none" rotWithShape="1">
              <a:gsLst>
                <a:gs pos="47000">
                  <a:schemeClr val="accent1">
                    <a:alpha val="0"/>
                  </a:schemeClr>
                </a:gs>
                <a:gs pos="70000">
                  <a:schemeClr val="tx2">
                    <a:lumMod val="20000"/>
                    <a:lumOff val="80000"/>
                    <a:alpha val="73000"/>
                  </a:schemeClr>
                </a:gs>
              </a:gsLst>
              <a:path path="circle">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2" name="Freeform 44"/>
            <p:cNvSpPr>
              <a:spLocks/>
            </p:cNvSpPr>
            <p:nvPr/>
          </p:nvSpPr>
          <p:spPr bwMode="auto">
            <a:xfrm>
              <a:off x="4384715" y="1904983"/>
              <a:ext cx="393389" cy="95883"/>
            </a:xfrm>
            <a:custGeom>
              <a:avLst/>
              <a:gdLst>
                <a:gd name="T0" fmla="*/ 176 w 186"/>
                <a:gd name="T1" fmla="*/ 21 h 45"/>
                <a:gd name="T2" fmla="*/ 152 w 186"/>
                <a:gd name="T3" fmla="*/ 4 h 45"/>
                <a:gd name="T4" fmla="*/ 93 w 186"/>
                <a:gd name="T5" fmla="*/ 0 h 45"/>
                <a:gd name="T6" fmla="*/ 34 w 186"/>
                <a:gd name="T7" fmla="*/ 4 h 45"/>
                <a:gd name="T8" fmla="*/ 11 w 186"/>
                <a:gd name="T9" fmla="*/ 21 h 45"/>
                <a:gd name="T10" fmla="*/ 5 w 186"/>
                <a:gd name="T11" fmla="*/ 42 h 45"/>
                <a:gd name="T12" fmla="*/ 27 w 186"/>
                <a:gd name="T13" fmla="*/ 32 h 45"/>
                <a:gd name="T14" fmla="*/ 93 w 186"/>
                <a:gd name="T15" fmla="*/ 22 h 45"/>
                <a:gd name="T16" fmla="*/ 159 w 186"/>
                <a:gd name="T17" fmla="*/ 32 h 45"/>
                <a:gd name="T18" fmla="*/ 181 w 186"/>
                <a:gd name="T19" fmla="*/ 42 h 45"/>
                <a:gd name="T20" fmla="*/ 176 w 186"/>
                <a:gd name="T2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45">
                  <a:moveTo>
                    <a:pt x="176" y="21"/>
                  </a:moveTo>
                  <a:cubicBezTo>
                    <a:pt x="169" y="11"/>
                    <a:pt x="160" y="6"/>
                    <a:pt x="152" y="4"/>
                  </a:cubicBezTo>
                  <a:cubicBezTo>
                    <a:pt x="145" y="2"/>
                    <a:pt x="119" y="0"/>
                    <a:pt x="93" y="0"/>
                  </a:cubicBezTo>
                  <a:cubicBezTo>
                    <a:pt x="67" y="0"/>
                    <a:pt x="42" y="2"/>
                    <a:pt x="34" y="4"/>
                  </a:cubicBezTo>
                  <a:cubicBezTo>
                    <a:pt x="26" y="6"/>
                    <a:pt x="17" y="11"/>
                    <a:pt x="11" y="21"/>
                  </a:cubicBezTo>
                  <a:cubicBezTo>
                    <a:pt x="4" y="31"/>
                    <a:pt x="0" y="40"/>
                    <a:pt x="5" y="42"/>
                  </a:cubicBezTo>
                  <a:cubicBezTo>
                    <a:pt x="10" y="45"/>
                    <a:pt x="18" y="39"/>
                    <a:pt x="27" y="32"/>
                  </a:cubicBezTo>
                  <a:cubicBezTo>
                    <a:pt x="36" y="25"/>
                    <a:pt x="62" y="22"/>
                    <a:pt x="93" y="22"/>
                  </a:cubicBezTo>
                  <a:cubicBezTo>
                    <a:pt x="124" y="22"/>
                    <a:pt x="150" y="25"/>
                    <a:pt x="159" y="32"/>
                  </a:cubicBezTo>
                  <a:cubicBezTo>
                    <a:pt x="168" y="39"/>
                    <a:pt x="176" y="45"/>
                    <a:pt x="181" y="42"/>
                  </a:cubicBezTo>
                  <a:cubicBezTo>
                    <a:pt x="186" y="40"/>
                    <a:pt x="182" y="31"/>
                    <a:pt x="176" y="21"/>
                  </a:cubicBezTo>
                  <a:close/>
                </a:path>
              </a:pathLst>
            </a:custGeom>
            <a:gradFill>
              <a:gsLst>
                <a:gs pos="18000">
                  <a:schemeClr val="tx1"/>
                </a:gs>
                <a:gs pos="48000">
                  <a:schemeClr val="tx2"/>
                </a:gs>
              </a:gsLst>
              <a:lin ang="0" scaled="0"/>
            </a:gradFill>
            <a:ln>
              <a:noFill/>
            </a:ln>
            <a:effectLst>
              <a:innerShdw blurRad="25400">
                <a:prstClr val="black"/>
              </a:innerShdw>
            </a:effectLst>
          </p:spPr>
          <p:txBody>
            <a:bodyPr vert="horz" wrap="square" lIns="91440" tIns="45720" rIns="91440" bIns="45720" numCol="1" anchor="t" anchorCtr="0" compatLnSpc="1">
              <a:prstTxWarp prst="textNoShape">
                <a:avLst/>
              </a:prstTxWarp>
            </a:bodyPr>
            <a:lstStyle/>
            <a:p>
              <a:endParaRPr lang="en-US" dirty="0"/>
            </a:p>
          </p:txBody>
        </p:sp>
        <p:sp>
          <p:nvSpPr>
            <p:cNvPr id="2094" name="Teardrop 2093"/>
            <p:cNvSpPr/>
            <p:nvPr/>
          </p:nvSpPr>
          <p:spPr>
            <a:xfrm rot="1272902" flipV="1">
              <a:off x="4397383" y="1804812"/>
              <a:ext cx="202452" cy="242807"/>
            </a:xfrm>
            <a:prstGeom prst="teardrop">
              <a:avLst/>
            </a:prstGeom>
            <a:gradFill flip="none" rotWithShape="1">
              <a:gsLst>
                <a:gs pos="100000">
                  <a:schemeClr val="bg1">
                    <a:alpha val="0"/>
                  </a:schemeClr>
                </a:gs>
                <a:gs pos="48000">
                  <a:schemeClr val="bg1">
                    <a:alpha val="75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95" name="Oval 2094"/>
            <p:cNvSpPr/>
            <p:nvPr/>
          </p:nvSpPr>
          <p:spPr>
            <a:xfrm>
              <a:off x="4430516" y="1922718"/>
              <a:ext cx="258770" cy="165510"/>
            </a:xfrm>
            <a:prstGeom prst="ellipse">
              <a:avLst/>
            </a:prstGeom>
            <a:gradFill flip="none" rotWithShape="1">
              <a:gsLst>
                <a:gs pos="100000">
                  <a:schemeClr val="bg1">
                    <a:alpha val="0"/>
                  </a:schemeClr>
                </a:gs>
                <a:gs pos="16000">
                  <a:schemeClr val="bg1">
                    <a:alpha val="73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66" name="Oval 38"/>
            <p:cNvSpPr>
              <a:spLocks noChangeArrowheads="1"/>
            </p:cNvSpPr>
            <p:nvPr/>
          </p:nvSpPr>
          <p:spPr bwMode="auto">
            <a:xfrm>
              <a:off x="3373016" y="2529566"/>
              <a:ext cx="340519"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67" name="Oval 39"/>
            <p:cNvSpPr>
              <a:spLocks noChangeArrowheads="1"/>
            </p:cNvSpPr>
            <p:nvPr/>
          </p:nvSpPr>
          <p:spPr bwMode="auto">
            <a:xfrm>
              <a:off x="3343444"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73" name="Oval 41"/>
            <p:cNvSpPr>
              <a:spLocks noChangeArrowheads="1"/>
            </p:cNvSpPr>
            <p:nvPr/>
          </p:nvSpPr>
          <p:spPr bwMode="auto">
            <a:xfrm>
              <a:off x="5441220" y="2529566"/>
              <a:ext cx="343207"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74" name="Oval 42"/>
            <p:cNvSpPr>
              <a:spLocks noChangeArrowheads="1"/>
            </p:cNvSpPr>
            <p:nvPr/>
          </p:nvSpPr>
          <p:spPr bwMode="auto">
            <a:xfrm>
              <a:off x="5411648"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096" name="Oval 2095"/>
            <p:cNvSpPr/>
            <p:nvPr/>
          </p:nvSpPr>
          <p:spPr>
            <a:xfrm>
              <a:off x="3481125" y="2613726"/>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8" name="Oval 147"/>
            <p:cNvSpPr/>
            <p:nvPr/>
          </p:nvSpPr>
          <p:spPr>
            <a:xfrm>
              <a:off x="5545911" y="2609514"/>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 name="jumbo jet"/>
          <p:cNvGrpSpPr/>
          <p:nvPr/>
        </p:nvGrpSpPr>
        <p:grpSpPr>
          <a:xfrm rot="-180000">
            <a:off x="-4035530" y="6143606"/>
            <a:ext cx="3751209" cy="805661"/>
            <a:chOff x="1249253" y="1792287"/>
            <a:chExt cx="6645495" cy="1427277"/>
          </a:xfrm>
        </p:grpSpPr>
        <p:sp>
          <p:nvSpPr>
            <p:cNvPr id="217" name="Freeform 36"/>
            <p:cNvSpPr>
              <a:spLocks/>
            </p:cNvSpPr>
            <p:nvPr/>
          </p:nvSpPr>
          <p:spPr bwMode="auto">
            <a:xfrm>
              <a:off x="2119368" y="2525981"/>
              <a:ext cx="2142581" cy="308259"/>
            </a:xfrm>
            <a:custGeom>
              <a:avLst/>
              <a:gdLst>
                <a:gd name="T0" fmla="*/ 1007 w 1012"/>
                <a:gd name="T1" fmla="*/ 146 h 146"/>
                <a:gd name="T2" fmla="*/ 499 w 1012"/>
                <a:gd name="T3" fmla="*/ 72 h 146"/>
                <a:gd name="T4" fmla="*/ 0 w 1012"/>
                <a:gd name="T5" fmla="*/ 0 h 146"/>
                <a:gd name="T6" fmla="*/ 1012 w 1012"/>
                <a:gd name="T7" fmla="*/ 23 h 146"/>
                <a:gd name="T8" fmla="*/ 1007 w 1012"/>
                <a:gd name="T9" fmla="*/ 146 h 146"/>
              </a:gdLst>
              <a:ahLst/>
              <a:cxnLst>
                <a:cxn ang="0">
                  <a:pos x="T0" y="T1"/>
                </a:cxn>
                <a:cxn ang="0">
                  <a:pos x="T2" y="T3"/>
                </a:cxn>
                <a:cxn ang="0">
                  <a:pos x="T4" y="T5"/>
                </a:cxn>
                <a:cxn ang="0">
                  <a:pos x="T6" y="T7"/>
                </a:cxn>
                <a:cxn ang="0">
                  <a:pos x="T8" y="T9"/>
                </a:cxn>
              </a:cxnLst>
              <a:rect l="0" t="0" r="r" b="b"/>
              <a:pathLst>
                <a:path w="1012" h="146">
                  <a:moveTo>
                    <a:pt x="1007" y="146"/>
                  </a:moveTo>
                  <a:cubicBezTo>
                    <a:pt x="1007" y="146"/>
                    <a:pt x="625" y="94"/>
                    <a:pt x="499" y="72"/>
                  </a:cubicBezTo>
                  <a:cubicBezTo>
                    <a:pt x="373" y="50"/>
                    <a:pt x="0" y="0"/>
                    <a:pt x="0" y="0"/>
                  </a:cubicBezTo>
                  <a:cubicBezTo>
                    <a:pt x="1012" y="23"/>
                    <a:pt x="1012" y="23"/>
                    <a:pt x="1012" y="23"/>
                  </a:cubicBezTo>
                  <a:lnTo>
                    <a:pt x="1007"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18" name="Freeform 37"/>
            <p:cNvSpPr>
              <a:spLocks/>
            </p:cNvSpPr>
            <p:nvPr/>
          </p:nvSpPr>
          <p:spPr bwMode="auto">
            <a:xfrm>
              <a:off x="1249253" y="2422033"/>
              <a:ext cx="3008216" cy="215961"/>
            </a:xfrm>
            <a:custGeom>
              <a:avLst/>
              <a:gdLst>
                <a:gd name="T0" fmla="*/ 6 w 1421"/>
                <a:gd name="T1" fmla="*/ 13 h 102"/>
                <a:gd name="T2" fmla="*/ 0 w 1421"/>
                <a:gd name="T3" fmla="*/ 2 h 102"/>
                <a:gd name="T4" fmla="*/ 56 w 1421"/>
                <a:gd name="T5" fmla="*/ 2 h 102"/>
                <a:gd name="T6" fmla="*/ 756 w 1421"/>
                <a:gd name="T7" fmla="*/ 51 h 102"/>
                <a:gd name="T8" fmla="*/ 1421 w 1421"/>
                <a:gd name="T9" fmla="*/ 58 h 102"/>
                <a:gd name="T10" fmla="*/ 1421 w 1421"/>
                <a:gd name="T11" fmla="*/ 102 h 102"/>
                <a:gd name="T12" fmla="*/ 675 w 1421"/>
                <a:gd name="T13" fmla="*/ 79 h 102"/>
                <a:gd name="T14" fmla="*/ 6 w 1421"/>
                <a:gd name="T15" fmla="*/ 13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6" y="13"/>
                  </a:moveTo>
                  <a:cubicBezTo>
                    <a:pt x="0" y="2"/>
                    <a:pt x="0" y="2"/>
                    <a:pt x="0" y="2"/>
                  </a:cubicBezTo>
                  <a:cubicBezTo>
                    <a:pt x="0" y="2"/>
                    <a:pt x="9" y="0"/>
                    <a:pt x="56" y="2"/>
                  </a:cubicBezTo>
                  <a:cubicBezTo>
                    <a:pt x="103" y="4"/>
                    <a:pt x="588" y="49"/>
                    <a:pt x="756" y="51"/>
                  </a:cubicBezTo>
                  <a:cubicBezTo>
                    <a:pt x="925" y="54"/>
                    <a:pt x="1421" y="58"/>
                    <a:pt x="1421" y="58"/>
                  </a:cubicBezTo>
                  <a:cubicBezTo>
                    <a:pt x="1421" y="102"/>
                    <a:pt x="1421" y="102"/>
                    <a:pt x="1421" y="102"/>
                  </a:cubicBezTo>
                  <a:cubicBezTo>
                    <a:pt x="1421" y="102"/>
                    <a:pt x="907" y="95"/>
                    <a:pt x="675" y="79"/>
                  </a:cubicBezTo>
                  <a:cubicBezTo>
                    <a:pt x="444" y="63"/>
                    <a:pt x="6" y="13"/>
                    <a:pt x="6" y="13"/>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19" name="Freeform 47"/>
            <p:cNvSpPr>
              <a:spLocks/>
            </p:cNvSpPr>
            <p:nvPr/>
          </p:nvSpPr>
          <p:spPr bwMode="auto">
            <a:xfrm>
              <a:off x="4882052" y="2540319"/>
              <a:ext cx="2142581" cy="309155"/>
            </a:xfrm>
            <a:custGeom>
              <a:avLst/>
              <a:gdLst>
                <a:gd name="T0" fmla="*/ 4 w 1012"/>
                <a:gd name="T1" fmla="*/ 146 h 146"/>
                <a:gd name="T2" fmla="*/ 512 w 1012"/>
                <a:gd name="T3" fmla="*/ 72 h 146"/>
                <a:gd name="T4" fmla="*/ 1012 w 1012"/>
                <a:gd name="T5" fmla="*/ 0 h 146"/>
                <a:gd name="T6" fmla="*/ 0 w 1012"/>
                <a:gd name="T7" fmla="*/ 22 h 146"/>
                <a:gd name="T8" fmla="*/ 4 w 1012"/>
                <a:gd name="T9" fmla="*/ 146 h 146"/>
              </a:gdLst>
              <a:ahLst/>
              <a:cxnLst>
                <a:cxn ang="0">
                  <a:pos x="T0" y="T1"/>
                </a:cxn>
                <a:cxn ang="0">
                  <a:pos x="T2" y="T3"/>
                </a:cxn>
                <a:cxn ang="0">
                  <a:pos x="T4" y="T5"/>
                </a:cxn>
                <a:cxn ang="0">
                  <a:pos x="T6" y="T7"/>
                </a:cxn>
                <a:cxn ang="0">
                  <a:pos x="T8" y="T9"/>
                </a:cxn>
              </a:cxnLst>
              <a:rect l="0" t="0" r="r" b="b"/>
              <a:pathLst>
                <a:path w="1012" h="146">
                  <a:moveTo>
                    <a:pt x="4" y="146"/>
                  </a:moveTo>
                  <a:cubicBezTo>
                    <a:pt x="4" y="146"/>
                    <a:pt x="386" y="94"/>
                    <a:pt x="512" y="72"/>
                  </a:cubicBezTo>
                  <a:cubicBezTo>
                    <a:pt x="638" y="49"/>
                    <a:pt x="1012" y="0"/>
                    <a:pt x="1012" y="0"/>
                  </a:cubicBezTo>
                  <a:cubicBezTo>
                    <a:pt x="0" y="22"/>
                    <a:pt x="0" y="22"/>
                    <a:pt x="0" y="22"/>
                  </a:cubicBezTo>
                  <a:lnTo>
                    <a:pt x="4"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20" name="Freeform 48"/>
            <p:cNvSpPr>
              <a:spLocks/>
            </p:cNvSpPr>
            <p:nvPr/>
          </p:nvSpPr>
          <p:spPr bwMode="auto">
            <a:xfrm>
              <a:off x="4886532" y="2434579"/>
              <a:ext cx="3008216" cy="215961"/>
            </a:xfrm>
            <a:custGeom>
              <a:avLst/>
              <a:gdLst>
                <a:gd name="T0" fmla="*/ 1414 w 1421"/>
                <a:gd name="T1" fmla="*/ 14 h 102"/>
                <a:gd name="T2" fmla="*/ 1421 w 1421"/>
                <a:gd name="T3" fmla="*/ 2 h 102"/>
                <a:gd name="T4" fmla="*/ 1365 w 1421"/>
                <a:gd name="T5" fmla="*/ 2 h 102"/>
                <a:gd name="T6" fmla="*/ 664 w 1421"/>
                <a:gd name="T7" fmla="*/ 52 h 102"/>
                <a:gd name="T8" fmla="*/ 0 w 1421"/>
                <a:gd name="T9" fmla="*/ 59 h 102"/>
                <a:gd name="T10" fmla="*/ 0 w 1421"/>
                <a:gd name="T11" fmla="*/ 102 h 102"/>
                <a:gd name="T12" fmla="*/ 745 w 1421"/>
                <a:gd name="T13" fmla="*/ 80 h 102"/>
                <a:gd name="T14" fmla="*/ 1414 w 1421"/>
                <a:gd name="T15" fmla="*/ 14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1414" y="14"/>
                  </a:moveTo>
                  <a:cubicBezTo>
                    <a:pt x="1421" y="2"/>
                    <a:pt x="1421" y="2"/>
                    <a:pt x="1421" y="2"/>
                  </a:cubicBezTo>
                  <a:cubicBezTo>
                    <a:pt x="1421" y="2"/>
                    <a:pt x="1412" y="0"/>
                    <a:pt x="1365" y="2"/>
                  </a:cubicBezTo>
                  <a:cubicBezTo>
                    <a:pt x="1318" y="5"/>
                    <a:pt x="833" y="50"/>
                    <a:pt x="664" y="52"/>
                  </a:cubicBezTo>
                  <a:cubicBezTo>
                    <a:pt x="496" y="54"/>
                    <a:pt x="0" y="59"/>
                    <a:pt x="0" y="59"/>
                  </a:cubicBezTo>
                  <a:cubicBezTo>
                    <a:pt x="0" y="102"/>
                    <a:pt x="0" y="102"/>
                    <a:pt x="0" y="102"/>
                  </a:cubicBezTo>
                  <a:cubicBezTo>
                    <a:pt x="0" y="102"/>
                    <a:pt x="514" y="96"/>
                    <a:pt x="745" y="80"/>
                  </a:cubicBezTo>
                  <a:cubicBezTo>
                    <a:pt x="977" y="64"/>
                    <a:pt x="1414" y="14"/>
                    <a:pt x="1414" y="14"/>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21" name="Freeform 40"/>
            <p:cNvSpPr>
              <a:spLocks/>
            </p:cNvSpPr>
            <p:nvPr/>
          </p:nvSpPr>
          <p:spPr bwMode="auto">
            <a:xfrm>
              <a:off x="3326418" y="2502683"/>
              <a:ext cx="433714" cy="484791"/>
            </a:xfrm>
            <a:custGeom>
              <a:avLst/>
              <a:gdLst>
                <a:gd name="T0" fmla="*/ 205 w 205"/>
                <a:gd name="T1" fmla="*/ 116 h 229"/>
                <a:gd name="T2" fmla="*/ 102 w 205"/>
                <a:gd name="T3" fmla="*/ 229 h 229"/>
                <a:gd name="T4" fmla="*/ 0 w 205"/>
                <a:gd name="T5" fmla="*/ 116 h 229"/>
                <a:gd name="T6" fmla="*/ 102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7" y="229"/>
                    <a:pt x="102" y="229"/>
                  </a:cubicBezTo>
                  <a:cubicBezTo>
                    <a:pt x="54" y="229"/>
                    <a:pt x="0" y="174"/>
                    <a:pt x="0" y="116"/>
                  </a:cubicBezTo>
                  <a:cubicBezTo>
                    <a:pt x="0" y="52"/>
                    <a:pt x="46" y="0"/>
                    <a:pt x="102"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22" name="Freeform 43"/>
            <p:cNvSpPr>
              <a:spLocks/>
            </p:cNvSpPr>
            <p:nvPr/>
          </p:nvSpPr>
          <p:spPr bwMode="auto">
            <a:xfrm>
              <a:off x="5394622" y="2502683"/>
              <a:ext cx="433714" cy="484791"/>
            </a:xfrm>
            <a:custGeom>
              <a:avLst/>
              <a:gdLst>
                <a:gd name="T0" fmla="*/ 205 w 205"/>
                <a:gd name="T1" fmla="*/ 116 h 229"/>
                <a:gd name="T2" fmla="*/ 103 w 205"/>
                <a:gd name="T3" fmla="*/ 229 h 229"/>
                <a:gd name="T4" fmla="*/ 0 w 205"/>
                <a:gd name="T5" fmla="*/ 116 h 229"/>
                <a:gd name="T6" fmla="*/ 103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8" y="229"/>
                    <a:pt x="103" y="229"/>
                  </a:cubicBezTo>
                  <a:cubicBezTo>
                    <a:pt x="54" y="229"/>
                    <a:pt x="0" y="174"/>
                    <a:pt x="0" y="116"/>
                  </a:cubicBezTo>
                  <a:cubicBezTo>
                    <a:pt x="0" y="52"/>
                    <a:pt x="46" y="0"/>
                    <a:pt x="103"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23" name="Freeform 45"/>
            <p:cNvSpPr>
              <a:spLocks/>
            </p:cNvSpPr>
            <p:nvPr/>
          </p:nvSpPr>
          <p:spPr bwMode="auto">
            <a:xfrm>
              <a:off x="2553978" y="2580643"/>
              <a:ext cx="56454" cy="46597"/>
            </a:xfrm>
            <a:custGeom>
              <a:avLst/>
              <a:gdLst>
                <a:gd name="T0" fmla="*/ 4 w 27"/>
                <a:gd name="T1" fmla="*/ 0 h 22"/>
                <a:gd name="T2" fmla="*/ 5 w 27"/>
                <a:gd name="T3" fmla="*/ 22 h 22"/>
                <a:gd name="T4" fmla="*/ 27 w 27"/>
                <a:gd name="T5" fmla="*/ 4 h 22"/>
              </a:gdLst>
              <a:ahLst/>
              <a:cxnLst>
                <a:cxn ang="0">
                  <a:pos x="T0" y="T1"/>
                </a:cxn>
                <a:cxn ang="0">
                  <a:pos x="T2" y="T3"/>
                </a:cxn>
                <a:cxn ang="0">
                  <a:pos x="T4" y="T5"/>
                </a:cxn>
              </a:cxnLst>
              <a:rect l="0" t="0" r="r" b="b"/>
              <a:pathLst>
                <a:path w="27" h="22">
                  <a:moveTo>
                    <a:pt x="4" y="0"/>
                  </a:moveTo>
                  <a:cubicBezTo>
                    <a:pt x="0" y="13"/>
                    <a:pt x="5" y="22"/>
                    <a:pt x="5" y="22"/>
                  </a:cubicBezTo>
                  <a:cubicBezTo>
                    <a:pt x="5" y="22"/>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4" name="Freeform 46"/>
            <p:cNvSpPr>
              <a:spLocks/>
            </p:cNvSpPr>
            <p:nvPr/>
          </p:nvSpPr>
          <p:spPr bwMode="auto">
            <a:xfrm>
              <a:off x="3101497" y="2658604"/>
              <a:ext cx="57351" cy="49286"/>
            </a:xfrm>
            <a:custGeom>
              <a:avLst/>
              <a:gdLst>
                <a:gd name="T0" fmla="*/ 4 w 27"/>
                <a:gd name="T1" fmla="*/ 0 h 23"/>
                <a:gd name="T2" fmla="*/ 5 w 27"/>
                <a:gd name="T3" fmla="*/ 23 h 23"/>
                <a:gd name="T4" fmla="*/ 27 w 27"/>
                <a:gd name="T5" fmla="*/ 4 h 23"/>
              </a:gdLst>
              <a:ahLst/>
              <a:cxnLst>
                <a:cxn ang="0">
                  <a:pos x="T0" y="T1"/>
                </a:cxn>
                <a:cxn ang="0">
                  <a:pos x="T2" y="T3"/>
                </a:cxn>
                <a:cxn ang="0">
                  <a:pos x="T4" y="T5"/>
                </a:cxn>
              </a:cxnLst>
              <a:rect l="0" t="0" r="r" b="b"/>
              <a:pathLst>
                <a:path w="27" h="23">
                  <a:moveTo>
                    <a:pt x="4" y="0"/>
                  </a:moveTo>
                  <a:cubicBezTo>
                    <a:pt x="0" y="13"/>
                    <a:pt x="5" y="23"/>
                    <a:pt x="5" y="23"/>
                  </a:cubicBezTo>
                  <a:cubicBezTo>
                    <a:pt x="5" y="23"/>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5" name="Freeform 49"/>
            <p:cNvSpPr>
              <a:spLocks/>
            </p:cNvSpPr>
            <p:nvPr/>
          </p:nvSpPr>
          <p:spPr bwMode="auto">
            <a:xfrm>
              <a:off x="6530880" y="2595877"/>
              <a:ext cx="57351" cy="45701"/>
            </a:xfrm>
            <a:custGeom>
              <a:avLst/>
              <a:gdLst>
                <a:gd name="T0" fmla="*/ 24 w 27"/>
                <a:gd name="T1" fmla="*/ 0 h 22"/>
                <a:gd name="T2" fmla="*/ 23 w 27"/>
                <a:gd name="T3" fmla="*/ 22 h 22"/>
                <a:gd name="T4" fmla="*/ 0 w 27"/>
                <a:gd name="T5" fmla="*/ 4 h 22"/>
              </a:gdLst>
              <a:ahLst/>
              <a:cxnLst>
                <a:cxn ang="0">
                  <a:pos x="T0" y="T1"/>
                </a:cxn>
                <a:cxn ang="0">
                  <a:pos x="T2" y="T3"/>
                </a:cxn>
                <a:cxn ang="0">
                  <a:pos x="T4" y="T5"/>
                </a:cxn>
              </a:cxnLst>
              <a:rect l="0" t="0" r="r" b="b"/>
              <a:pathLst>
                <a:path w="27" h="22">
                  <a:moveTo>
                    <a:pt x="24" y="0"/>
                  </a:moveTo>
                  <a:cubicBezTo>
                    <a:pt x="27" y="13"/>
                    <a:pt x="23" y="22"/>
                    <a:pt x="23" y="22"/>
                  </a:cubicBezTo>
                  <a:cubicBezTo>
                    <a:pt x="23" y="22"/>
                    <a:pt x="7"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6" name="Freeform 50"/>
            <p:cNvSpPr>
              <a:spLocks/>
            </p:cNvSpPr>
            <p:nvPr/>
          </p:nvSpPr>
          <p:spPr bwMode="auto">
            <a:xfrm>
              <a:off x="5985154" y="2673838"/>
              <a:ext cx="57351" cy="46597"/>
            </a:xfrm>
            <a:custGeom>
              <a:avLst/>
              <a:gdLst>
                <a:gd name="T0" fmla="*/ 23 w 27"/>
                <a:gd name="T1" fmla="*/ 0 h 22"/>
                <a:gd name="T2" fmla="*/ 22 w 27"/>
                <a:gd name="T3" fmla="*/ 22 h 22"/>
                <a:gd name="T4" fmla="*/ 0 w 27"/>
                <a:gd name="T5" fmla="*/ 4 h 22"/>
              </a:gdLst>
              <a:ahLst/>
              <a:cxnLst>
                <a:cxn ang="0">
                  <a:pos x="T0" y="T1"/>
                </a:cxn>
                <a:cxn ang="0">
                  <a:pos x="T2" y="T3"/>
                </a:cxn>
                <a:cxn ang="0">
                  <a:pos x="T4" y="T5"/>
                </a:cxn>
              </a:cxnLst>
              <a:rect l="0" t="0" r="r" b="b"/>
              <a:pathLst>
                <a:path w="27" h="22">
                  <a:moveTo>
                    <a:pt x="23" y="0"/>
                  </a:moveTo>
                  <a:cubicBezTo>
                    <a:pt x="27" y="13"/>
                    <a:pt x="22" y="22"/>
                    <a:pt x="22" y="22"/>
                  </a:cubicBezTo>
                  <a:cubicBezTo>
                    <a:pt x="22" y="22"/>
                    <a:pt x="6"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27" name="Oval 226"/>
            <p:cNvSpPr/>
            <p:nvPr/>
          </p:nvSpPr>
          <p:spPr>
            <a:xfrm rot="2700000">
              <a:off x="4200361" y="1792287"/>
              <a:ext cx="758511" cy="758511"/>
            </a:xfrm>
            <a:prstGeom prst="ellipse">
              <a:avLst/>
            </a:prstGeom>
            <a:gradFill flip="none" rotWithShape="1">
              <a:gsLst>
                <a:gs pos="24000">
                  <a:srgbClr val="454848">
                    <a:alpha val="0"/>
                  </a:srgbClr>
                </a:gs>
                <a:gs pos="45000">
                  <a:srgbClr val="626464">
                    <a:lumMod val="98000"/>
                    <a:lumOff val="2000"/>
                  </a:srgbClr>
                </a:gs>
                <a:gs pos="66000">
                  <a:schemeClr val="tx2">
                    <a:lumMod val="20000"/>
                    <a:lumOff val="80000"/>
                    <a:alpha val="73000"/>
                  </a:schemeClr>
                </a:gs>
                <a:gs pos="0">
                  <a:schemeClr val="tx2">
                    <a:alpha val="32000"/>
                  </a:schemeClr>
                </a:gs>
              </a:gsLst>
              <a:path path="rect">
                <a:fillToRect l="100000" t="100000"/>
              </a:path>
              <a:tileRect r="-100000" b="-10000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8" name="Freeform 35"/>
            <p:cNvSpPr>
              <a:spLocks/>
            </p:cNvSpPr>
            <p:nvPr/>
          </p:nvSpPr>
          <p:spPr bwMode="auto">
            <a:xfrm>
              <a:off x="4251196" y="1820749"/>
              <a:ext cx="656843" cy="1398815"/>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gs>
                <a:gs pos="61000">
                  <a:srgbClr val="454848"/>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gs>
              </a:gsLst>
              <a:lin ang="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29" name="Oval 228"/>
            <p:cNvSpPr/>
            <p:nvPr/>
          </p:nvSpPr>
          <p:spPr>
            <a:xfrm rot="2700000">
              <a:off x="4250485" y="1818717"/>
              <a:ext cx="661740" cy="661740"/>
            </a:xfrm>
            <a:prstGeom prst="ellipse">
              <a:avLst/>
            </a:prstGeom>
            <a:gradFill flip="none" rotWithShape="1">
              <a:gsLst>
                <a:gs pos="24000">
                  <a:srgbClr val="454848">
                    <a:alpha val="96000"/>
                  </a:srgbClr>
                </a:gs>
                <a:gs pos="45000">
                  <a:srgbClr val="626464">
                    <a:lumMod val="98000"/>
                    <a:lumOff val="2000"/>
                  </a:srgbClr>
                </a:gs>
                <a:gs pos="66000">
                  <a:schemeClr val="tx2">
                    <a:lumMod val="20000"/>
                    <a:lumOff val="80000"/>
                    <a:alpha val="73000"/>
                  </a:schemeClr>
                </a:gs>
                <a:gs pos="0">
                  <a:schemeClr val="tx2"/>
                </a:gs>
              </a:gsLst>
              <a:path path="rect">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0" name="Freeform 35"/>
            <p:cNvSpPr>
              <a:spLocks/>
            </p:cNvSpPr>
            <p:nvPr/>
          </p:nvSpPr>
          <p:spPr bwMode="auto">
            <a:xfrm>
              <a:off x="4245143" y="1983550"/>
              <a:ext cx="656843" cy="1224654"/>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alpha val="69000"/>
                  </a:srgbClr>
                </a:gs>
                <a:gs pos="61000">
                  <a:srgbClr val="454848">
                    <a:alpha val="74000"/>
                  </a:srgbClr>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alpha val="46000"/>
                  </a:schemeClr>
                </a:gs>
              </a:gsLst>
              <a:lin ang="0" scaled="0"/>
            </a:gradFill>
            <a:ln>
              <a:noFill/>
            </a:ln>
            <a:effectLst>
              <a:softEdge rad="76200"/>
            </a:effectLst>
          </p:spPr>
          <p:txBody>
            <a:bodyPr vert="horz" wrap="square" lIns="91440" tIns="45720" rIns="91440" bIns="45720" numCol="1" anchor="t" anchorCtr="0" compatLnSpc="1">
              <a:prstTxWarp prst="textNoShape">
                <a:avLst/>
              </a:prstTxWarp>
            </a:bodyPr>
            <a:lstStyle/>
            <a:p>
              <a:endParaRPr lang="en-US" dirty="0"/>
            </a:p>
          </p:txBody>
        </p:sp>
        <p:sp>
          <p:nvSpPr>
            <p:cNvPr id="231" name="Oval 230"/>
            <p:cNvSpPr/>
            <p:nvPr/>
          </p:nvSpPr>
          <p:spPr>
            <a:xfrm rot="2700000">
              <a:off x="4250486" y="1821501"/>
              <a:ext cx="661740" cy="661740"/>
            </a:xfrm>
            <a:prstGeom prst="ellipse">
              <a:avLst/>
            </a:prstGeom>
            <a:gradFill flip="none" rotWithShape="1">
              <a:gsLst>
                <a:gs pos="47000">
                  <a:schemeClr val="accent1">
                    <a:alpha val="0"/>
                  </a:schemeClr>
                </a:gs>
                <a:gs pos="70000">
                  <a:schemeClr val="tx2">
                    <a:lumMod val="20000"/>
                    <a:lumOff val="80000"/>
                    <a:alpha val="73000"/>
                  </a:schemeClr>
                </a:gs>
              </a:gsLst>
              <a:path path="circle">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Freeform 44"/>
            <p:cNvSpPr>
              <a:spLocks/>
            </p:cNvSpPr>
            <p:nvPr/>
          </p:nvSpPr>
          <p:spPr bwMode="auto">
            <a:xfrm>
              <a:off x="4384715" y="1904983"/>
              <a:ext cx="393389" cy="95883"/>
            </a:xfrm>
            <a:custGeom>
              <a:avLst/>
              <a:gdLst>
                <a:gd name="T0" fmla="*/ 176 w 186"/>
                <a:gd name="T1" fmla="*/ 21 h 45"/>
                <a:gd name="T2" fmla="*/ 152 w 186"/>
                <a:gd name="T3" fmla="*/ 4 h 45"/>
                <a:gd name="T4" fmla="*/ 93 w 186"/>
                <a:gd name="T5" fmla="*/ 0 h 45"/>
                <a:gd name="T6" fmla="*/ 34 w 186"/>
                <a:gd name="T7" fmla="*/ 4 h 45"/>
                <a:gd name="T8" fmla="*/ 11 w 186"/>
                <a:gd name="T9" fmla="*/ 21 h 45"/>
                <a:gd name="T10" fmla="*/ 5 w 186"/>
                <a:gd name="T11" fmla="*/ 42 h 45"/>
                <a:gd name="T12" fmla="*/ 27 w 186"/>
                <a:gd name="T13" fmla="*/ 32 h 45"/>
                <a:gd name="T14" fmla="*/ 93 w 186"/>
                <a:gd name="T15" fmla="*/ 22 h 45"/>
                <a:gd name="T16" fmla="*/ 159 w 186"/>
                <a:gd name="T17" fmla="*/ 32 h 45"/>
                <a:gd name="T18" fmla="*/ 181 w 186"/>
                <a:gd name="T19" fmla="*/ 42 h 45"/>
                <a:gd name="T20" fmla="*/ 176 w 186"/>
                <a:gd name="T2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45">
                  <a:moveTo>
                    <a:pt x="176" y="21"/>
                  </a:moveTo>
                  <a:cubicBezTo>
                    <a:pt x="169" y="11"/>
                    <a:pt x="160" y="6"/>
                    <a:pt x="152" y="4"/>
                  </a:cubicBezTo>
                  <a:cubicBezTo>
                    <a:pt x="145" y="2"/>
                    <a:pt x="119" y="0"/>
                    <a:pt x="93" y="0"/>
                  </a:cubicBezTo>
                  <a:cubicBezTo>
                    <a:pt x="67" y="0"/>
                    <a:pt x="42" y="2"/>
                    <a:pt x="34" y="4"/>
                  </a:cubicBezTo>
                  <a:cubicBezTo>
                    <a:pt x="26" y="6"/>
                    <a:pt x="17" y="11"/>
                    <a:pt x="11" y="21"/>
                  </a:cubicBezTo>
                  <a:cubicBezTo>
                    <a:pt x="4" y="31"/>
                    <a:pt x="0" y="40"/>
                    <a:pt x="5" y="42"/>
                  </a:cubicBezTo>
                  <a:cubicBezTo>
                    <a:pt x="10" y="45"/>
                    <a:pt x="18" y="39"/>
                    <a:pt x="27" y="32"/>
                  </a:cubicBezTo>
                  <a:cubicBezTo>
                    <a:pt x="36" y="25"/>
                    <a:pt x="62" y="22"/>
                    <a:pt x="93" y="22"/>
                  </a:cubicBezTo>
                  <a:cubicBezTo>
                    <a:pt x="124" y="22"/>
                    <a:pt x="150" y="25"/>
                    <a:pt x="159" y="32"/>
                  </a:cubicBezTo>
                  <a:cubicBezTo>
                    <a:pt x="168" y="39"/>
                    <a:pt x="176" y="45"/>
                    <a:pt x="181" y="42"/>
                  </a:cubicBezTo>
                  <a:cubicBezTo>
                    <a:pt x="186" y="40"/>
                    <a:pt x="182" y="31"/>
                    <a:pt x="176" y="21"/>
                  </a:cubicBezTo>
                  <a:close/>
                </a:path>
              </a:pathLst>
            </a:custGeom>
            <a:gradFill>
              <a:gsLst>
                <a:gs pos="18000">
                  <a:schemeClr val="tx1"/>
                </a:gs>
                <a:gs pos="48000">
                  <a:schemeClr val="tx2"/>
                </a:gs>
              </a:gsLst>
              <a:lin ang="0" scaled="0"/>
            </a:gradFill>
            <a:ln>
              <a:noFill/>
            </a:ln>
            <a:effectLst>
              <a:innerShdw blurRad="25400">
                <a:prstClr val="black"/>
              </a:innerShdw>
            </a:effectLst>
          </p:spPr>
          <p:txBody>
            <a:bodyPr vert="horz" wrap="square" lIns="91440" tIns="45720" rIns="91440" bIns="45720" numCol="1" anchor="t" anchorCtr="0" compatLnSpc="1">
              <a:prstTxWarp prst="textNoShape">
                <a:avLst/>
              </a:prstTxWarp>
            </a:bodyPr>
            <a:lstStyle/>
            <a:p>
              <a:endParaRPr lang="en-US" dirty="0"/>
            </a:p>
          </p:txBody>
        </p:sp>
        <p:sp>
          <p:nvSpPr>
            <p:cNvPr id="233" name="Teardrop 232"/>
            <p:cNvSpPr/>
            <p:nvPr/>
          </p:nvSpPr>
          <p:spPr>
            <a:xfrm rot="1272902" flipV="1">
              <a:off x="4397383" y="1804812"/>
              <a:ext cx="202452" cy="242807"/>
            </a:xfrm>
            <a:prstGeom prst="teardrop">
              <a:avLst/>
            </a:prstGeom>
            <a:gradFill flip="none" rotWithShape="1">
              <a:gsLst>
                <a:gs pos="100000">
                  <a:schemeClr val="bg1">
                    <a:alpha val="0"/>
                  </a:schemeClr>
                </a:gs>
                <a:gs pos="48000">
                  <a:schemeClr val="bg1">
                    <a:alpha val="75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4" name="Oval 233"/>
            <p:cNvSpPr/>
            <p:nvPr/>
          </p:nvSpPr>
          <p:spPr>
            <a:xfrm>
              <a:off x="4430516" y="1922718"/>
              <a:ext cx="258770" cy="165510"/>
            </a:xfrm>
            <a:prstGeom prst="ellipse">
              <a:avLst/>
            </a:prstGeom>
            <a:gradFill flip="none" rotWithShape="1">
              <a:gsLst>
                <a:gs pos="100000">
                  <a:schemeClr val="bg1">
                    <a:alpha val="0"/>
                  </a:schemeClr>
                </a:gs>
                <a:gs pos="16000">
                  <a:schemeClr val="bg1">
                    <a:alpha val="73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35" name="Oval 38"/>
            <p:cNvSpPr>
              <a:spLocks noChangeArrowheads="1"/>
            </p:cNvSpPr>
            <p:nvPr/>
          </p:nvSpPr>
          <p:spPr bwMode="auto">
            <a:xfrm>
              <a:off x="3373016" y="2529566"/>
              <a:ext cx="340519"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6" name="Oval 39"/>
            <p:cNvSpPr>
              <a:spLocks noChangeArrowheads="1"/>
            </p:cNvSpPr>
            <p:nvPr/>
          </p:nvSpPr>
          <p:spPr bwMode="auto">
            <a:xfrm>
              <a:off x="3343444"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37" name="Oval 41"/>
            <p:cNvSpPr>
              <a:spLocks noChangeArrowheads="1"/>
            </p:cNvSpPr>
            <p:nvPr/>
          </p:nvSpPr>
          <p:spPr bwMode="auto">
            <a:xfrm>
              <a:off x="5441220" y="2529566"/>
              <a:ext cx="343207"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38" name="Oval 42"/>
            <p:cNvSpPr>
              <a:spLocks noChangeArrowheads="1"/>
            </p:cNvSpPr>
            <p:nvPr/>
          </p:nvSpPr>
          <p:spPr bwMode="auto">
            <a:xfrm>
              <a:off x="5411648"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39" name="Oval 238"/>
            <p:cNvSpPr/>
            <p:nvPr/>
          </p:nvSpPr>
          <p:spPr>
            <a:xfrm>
              <a:off x="3481125" y="2613726"/>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0" name="Oval 239"/>
            <p:cNvSpPr/>
            <p:nvPr/>
          </p:nvSpPr>
          <p:spPr>
            <a:xfrm>
              <a:off x="5545911" y="2609514"/>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 name="jumbo jet"/>
          <p:cNvGrpSpPr/>
          <p:nvPr/>
        </p:nvGrpSpPr>
        <p:grpSpPr>
          <a:xfrm rot="-180000">
            <a:off x="1356316" y="6062680"/>
            <a:ext cx="3751209" cy="805661"/>
            <a:chOff x="1249253" y="1792287"/>
            <a:chExt cx="6645495" cy="1427277"/>
          </a:xfrm>
        </p:grpSpPr>
        <p:sp>
          <p:nvSpPr>
            <p:cNvPr id="242" name="Freeform 36"/>
            <p:cNvSpPr>
              <a:spLocks/>
            </p:cNvSpPr>
            <p:nvPr/>
          </p:nvSpPr>
          <p:spPr bwMode="auto">
            <a:xfrm>
              <a:off x="2119368" y="2525981"/>
              <a:ext cx="2142581" cy="308259"/>
            </a:xfrm>
            <a:custGeom>
              <a:avLst/>
              <a:gdLst>
                <a:gd name="T0" fmla="*/ 1007 w 1012"/>
                <a:gd name="T1" fmla="*/ 146 h 146"/>
                <a:gd name="T2" fmla="*/ 499 w 1012"/>
                <a:gd name="T3" fmla="*/ 72 h 146"/>
                <a:gd name="T4" fmla="*/ 0 w 1012"/>
                <a:gd name="T5" fmla="*/ 0 h 146"/>
                <a:gd name="T6" fmla="*/ 1012 w 1012"/>
                <a:gd name="T7" fmla="*/ 23 h 146"/>
                <a:gd name="T8" fmla="*/ 1007 w 1012"/>
                <a:gd name="T9" fmla="*/ 146 h 146"/>
              </a:gdLst>
              <a:ahLst/>
              <a:cxnLst>
                <a:cxn ang="0">
                  <a:pos x="T0" y="T1"/>
                </a:cxn>
                <a:cxn ang="0">
                  <a:pos x="T2" y="T3"/>
                </a:cxn>
                <a:cxn ang="0">
                  <a:pos x="T4" y="T5"/>
                </a:cxn>
                <a:cxn ang="0">
                  <a:pos x="T6" y="T7"/>
                </a:cxn>
                <a:cxn ang="0">
                  <a:pos x="T8" y="T9"/>
                </a:cxn>
              </a:cxnLst>
              <a:rect l="0" t="0" r="r" b="b"/>
              <a:pathLst>
                <a:path w="1012" h="146">
                  <a:moveTo>
                    <a:pt x="1007" y="146"/>
                  </a:moveTo>
                  <a:cubicBezTo>
                    <a:pt x="1007" y="146"/>
                    <a:pt x="625" y="94"/>
                    <a:pt x="499" y="72"/>
                  </a:cubicBezTo>
                  <a:cubicBezTo>
                    <a:pt x="373" y="50"/>
                    <a:pt x="0" y="0"/>
                    <a:pt x="0" y="0"/>
                  </a:cubicBezTo>
                  <a:cubicBezTo>
                    <a:pt x="1012" y="23"/>
                    <a:pt x="1012" y="23"/>
                    <a:pt x="1012" y="23"/>
                  </a:cubicBezTo>
                  <a:lnTo>
                    <a:pt x="1007"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43" name="Freeform 37"/>
            <p:cNvSpPr>
              <a:spLocks/>
            </p:cNvSpPr>
            <p:nvPr/>
          </p:nvSpPr>
          <p:spPr bwMode="auto">
            <a:xfrm>
              <a:off x="1249253" y="2422033"/>
              <a:ext cx="3008216" cy="215961"/>
            </a:xfrm>
            <a:custGeom>
              <a:avLst/>
              <a:gdLst>
                <a:gd name="T0" fmla="*/ 6 w 1421"/>
                <a:gd name="T1" fmla="*/ 13 h 102"/>
                <a:gd name="T2" fmla="*/ 0 w 1421"/>
                <a:gd name="T3" fmla="*/ 2 h 102"/>
                <a:gd name="T4" fmla="*/ 56 w 1421"/>
                <a:gd name="T5" fmla="*/ 2 h 102"/>
                <a:gd name="T6" fmla="*/ 756 w 1421"/>
                <a:gd name="T7" fmla="*/ 51 h 102"/>
                <a:gd name="T8" fmla="*/ 1421 w 1421"/>
                <a:gd name="T9" fmla="*/ 58 h 102"/>
                <a:gd name="T10" fmla="*/ 1421 w 1421"/>
                <a:gd name="T11" fmla="*/ 102 h 102"/>
                <a:gd name="T12" fmla="*/ 675 w 1421"/>
                <a:gd name="T13" fmla="*/ 79 h 102"/>
                <a:gd name="T14" fmla="*/ 6 w 1421"/>
                <a:gd name="T15" fmla="*/ 13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6" y="13"/>
                  </a:moveTo>
                  <a:cubicBezTo>
                    <a:pt x="0" y="2"/>
                    <a:pt x="0" y="2"/>
                    <a:pt x="0" y="2"/>
                  </a:cubicBezTo>
                  <a:cubicBezTo>
                    <a:pt x="0" y="2"/>
                    <a:pt x="9" y="0"/>
                    <a:pt x="56" y="2"/>
                  </a:cubicBezTo>
                  <a:cubicBezTo>
                    <a:pt x="103" y="4"/>
                    <a:pt x="588" y="49"/>
                    <a:pt x="756" y="51"/>
                  </a:cubicBezTo>
                  <a:cubicBezTo>
                    <a:pt x="925" y="54"/>
                    <a:pt x="1421" y="58"/>
                    <a:pt x="1421" y="58"/>
                  </a:cubicBezTo>
                  <a:cubicBezTo>
                    <a:pt x="1421" y="102"/>
                    <a:pt x="1421" y="102"/>
                    <a:pt x="1421" y="102"/>
                  </a:cubicBezTo>
                  <a:cubicBezTo>
                    <a:pt x="1421" y="102"/>
                    <a:pt x="907" y="95"/>
                    <a:pt x="675" y="79"/>
                  </a:cubicBezTo>
                  <a:cubicBezTo>
                    <a:pt x="444" y="63"/>
                    <a:pt x="6" y="13"/>
                    <a:pt x="6" y="13"/>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44" name="Freeform 47"/>
            <p:cNvSpPr>
              <a:spLocks/>
            </p:cNvSpPr>
            <p:nvPr/>
          </p:nvSpPr>
          <p:spPr bwMode="auto">
            <a:xfrm>
              <a:off x="4882052" y="2540319"/>
              <a:ext cx="2142581" cy="309155"/>
            </a:xfrm>
            <a:custGeom>
              <a:avLst/>
              <a:gdLst>
                <a:gd name="T0" fmla="*/ 4 w 1012"/>
                <a:gd name="T1" fmla="*/ 146 h 146"/>
                <a:gd name="T2" fmla="*/ 512 w 1012"/>
                <a:gd name="T3" fmla="*/ 72 h 146"/>
                <a:gd name="T4" fmla="*/ 1012 w 1012"/>
                <a:gd name="T5" fmla="*/ 0 h 146"/>
                <a:gd name="T6" fmla="*/ 0 w 1012"/>
                <a:gd name="T7" fmla="*/ 22 h 146"/>
                <a:gd name="T8" fmla="*/ 4 w 1012"/>
                <a:gd name="T9" fmla="*/ 146 h 146"/>
              </a:gdLst>
              <a:ahLst/>
              <a:cxnLst>
                <a:cxn ang="0">
                  <a:pos x="T0" y="T1"/>
                </a:cxn>
                <a:cxn ang="0">
                  <a:pos x="T2" y="T3"/>
                </a:cxn>
                <a:cxn ang="0">
                  <a:pos x="T4" y="T5"/>
                </a:cxn>
                <a:cxn ang="0">
                  <a:pos x="T6" y="T7"/>
                </a:cxn>
                <a:cxn ang="0">
                  <a:pos x="T8" y="T9"/>
                </a:cxn>
              </a:cxnLst>
              <a:rect l="0" t="0" r="r" b="b"/>
              <a:pathLst>
                <a:path w="1012" h="146">
                  <a:moveTo>
                    <a:pt x="4" y="146"/>
                  </a:moveTo>
                  <a:cubicBezTo>
                    <a:pt x="4" y="146"/>
                    <a:pt x="386" y="94"/>
                    <a:pt x="512" y="72"/>
                  </a:cubicBezTo>
                  <a:cubicBezTo>
                    <a:pt x="638" y="49"/>
                    <a:pt x="1012" y="0"/>
                    <a:pt x="1012" y="0"/>
                  </a:cubicBezTo>
                  <a:cubicBezTo>
                    <a:pt x="0" y="22"/>
                    <a:pt x="0" y="22"/>
                    <a:pt x="0" y="22"/>
                  </a:cubicBezTo>
                  <a:lnTo>
                    <a:pt x="4" y="146"/>
                  </a:lnTo>
                  <a:close/>
                </a:path>
              </a:pathLst>
            </a:custGeom>
            <a:gradFill>
              <a:gsLst>
                <a:gs pos="100000">
                  <a:schemeClr val="tx2">
                    <a:lumMod val="79000"/>
                    <a:lumOff val="21000"/>
                  </a:schemeClr>
                </a:gs>
                <a:gs pos="0">
                  <a:schemeClr val="tx2"/>
                </a:gs>
              </a:gsLst>
              <a:lin ang="5400000" scaled="0"/>
            </a:gradFill>
            <a:ln>
              <a:noFill/>
            </a:ln>
            <a:effectLst>
              <a:innerShdw blurRad="215900">
                <a:prstClr val="black">
                  <a:alpha val="43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45" name="Freeform 48"/>
            <p:cNvSpPr>
              <a:spLocks/>
            </p:cNvSpPr>
            <p:nvPr/>
          </p:nvSpPr>
          <p:spPr bwMode="auto">
            <a:xfrm>
              <a:off x="4886532" y="2434579"/>
              <a:ext cx="3008216" cy="215961"/>
            </a:xfrm>
            <a:custGeom>
              <a:avLst/>
              <a:gdLst>
                <a:gd name="T0" fmla="*/ 1414 w 1421"/>
                <a:gd name="T1" fmla="*/ 14 h 102"/>
                <a:gd name="T2" fmla="*/ 1421 w 1421"/>
                <a:gd name="T3" fmla="*/ 2 h 102"/>
                <a:gd name="T4" fmla="*/ 1365 w 1421"/>
                <a:gd name="T5" fmla="*/ 2 h 102"/>
                <a:gd name="T6" fmla="*/ 664 w 1421"/>
                <a:gd name="T7" fmla="*/ 52 h 102"/>
                <a:gd name="T8" fmla="*/ 0 w 1421"/>
                <a:gd name="T9" fmla="*/ 59 h 102"/>
                <a:gd name="T10" fmla="*/ 0 w 1421"/>
                <a:gd name="T11" fmla="*/ 102 h 102"/>
                <a:gd name="T12" fmla="*/ 745 w 1421"/>
                <a:gd name="T13" fmla="*/ 80 h 102"/>
                <a:gd name="T14" fmla="*/ 1414 w 1421"/>
                <a:gd name="T15" fmla="*/ 14 h 10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21" h="102">
                  <a:moveTo>
                    <a:pt x="1414" y="14"/>
                  </a:moveTo>
                  <a:cubicBezTo>
                    <a:pt x="1421" y="2"/>
                    <a:pt x="1421" y="2"/>
                    <a:pt x="1421" y="2"/>
                  </a:cubicBezTo>
                  <a:cubicBezTo>
                    <a:pt x="1421" y="2"/>
                    <a:pt x="1412" y="0"/>
                    <a:pt x="1365" y="2"/>
                  </a:cubicBezTo>
                  <a:cubicBezTo>
                    <a:pt x="1318" y="5"/>
                    <a:pt x="833" y="50"/>
                    <a:pt x="664" y="52"/>
                  </a:cubicBezTo>
                  <a:cubicBezTo>
                    <a:pt x="496" y="54"/>
                    <a:pt x="0" y="59"/>
                    <a:pt x="0" y="59"/>
                  </a:cubicBezTo>
                  <a:cubicBezTo>
                    <a:pt x="0" y="102"/>
                    <a:pt x="0" y="102"/>
                    <a:pt x="0" y="102"/>
                  </a:cubicBezTo>
                  <a:cubicBezTo>
                    <a:pt x="0" y="102"/>
                    <a:pt x="514" y="96"/>
                    <a:pt x="745" y="80"/>
                  </a:cubicBezTo>
                  <a:cubicBezTo>
                    <a:pt x="977" y="64"/>
                    <a:pt x="1414" y="14"/>
                    <a:pt x="1414" y="14"/>
                  </a:cubicBezTo>
                  <a:close/>
                </a:path>
              </a:pathLst>
            </a:custGeom>
            <a:gradFill flip="none" rotWithShape="1">
              <a:gsLst>
                <a:gs pos="32000">
                  <a:schemeClr val="tx2">
                    <a:lumMod val="33000"/>
                    <a:lumOff val="67000"/>
                  </a:schemeClr>
                </a:gs>
                <a:gs pos="97000">
                  <a:schemeClr val="tx2">
                    <a:lumMod val="20000"/>
                    <a:lumOff val="80000"/>
                  </a:schemeClr>
                </a:gs>
                <a:gs pos="73000">
                  <a:schemeClr val="bg2">
                    <a:lumMod val="20000"/>
                    <a:lumOff val="80000"/>
                  </a:schemeClr>
                </a:gs>
              </a:gsLst>
              <a:lin ang="5400000" scaled="0"/>
              <a:tileRect/>
            </a:gradFill>
            <a:ln w="6350">
              <a:solidFill>
                <a:schemeClr val="bg2">
                  <a:alpha val="63000"/>
                </a:schemeClr>
              </a:solidFill>
            </a:ln>
            <a:effectLst>
              <a:innerShdw blurRad="63500">
                <a:prstClr val="black">
                  <a:alpha val="11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246" name="Freeform 40"/>
            <p:cNvSpPr>
              <a:spLocks/>
            </p:cNvSpPr>
            <p:nvPr/>
          </p:nvSpPr>
          <p:spPr bwMode="auto">
            <a:xfrm>
              <a:off x="3326418" y="2502683"/>
              <a:ext cx="433714" cy="484791"/>
            </a:xfrm>
            <a:custGeom>
              <a:avLst/>
              <a:gdLst>
                <a:gd name="T0" fmla="*/ 205 w 205"/>
                <a:gd name="T1" fmla="*/ 116 h 229"/>
                <a:gd name="T2" fmla="*/ 102 w 205"/>
                <a:gd name="T3" fmla="*/ 229 h 229"/>
                <a:gd name="T4" fmla="*/ 0 w 205"/>
                <a:gd name="T5" fmla="*/ 116 h 229"/>
                <a:gd name="T6" fmla="*/ 102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7" y="229"/>
                    <a:pt x="102" y="229"/>
                  </a:cubicBezTo>
                  <a:cubicBezTo>
                    <a:pt x="54" y="229"/>
                    <a:pt x="0" y="174"/>
                    <a:pt x="0" y="116"/>
                  </a:cubicBezTo>
                  <a:cubicBezTo>
                    <a:pt x="0" y="52"/>
                    <a:pt x="46" y="0"/>
                    <a:pt x="102"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47" name="Freeform 43"/>
            <p:cNvSpPr>
              <a:spLocks/>
            </p:cNvSpPr>
            <p:nvPr/>
          </p:nvSpPr>
          <p:spPr bwMode="auto">
            <a:xfrm>
              <a:off x="5394622" y="2502683"/>
              <a:ext cx="433714" cy="484791"/>
            </a:xfrm>
            <a:custGeom>
              <a:avLst/>
              <a:gdLst>
                <a:gd name="T0" fmla="*/ 205 w 205"/>
                <a:gd name="T1" fmla="*/ 116 h 229"/>
                <a:gd name="T2" fmla="*/ 103 w 205"/>
                <a:gd name="T3" fmla="*/ 229 h 229"/>
                <a:gd name="T4" fmla="*/ 0 w 205"/>
                <a:gd name="T5" fmla="*/ 116 h 229"/>
                <a:gd name="T6" fmla="*/ 103 w 205"/>
                <a:gd name="T7" fmla="*/ 0 h 229"/>
                <a:gd name="T8" fmla="*/ 205 w 205"/>
                <a:gd name="T9" fmla="*/ 116 h 229"/>
              </a:gdLst>
              <a:ahLst/>
              <a:cxnLst>
                <a:cxn ang="0">
                  <a:pos x="T0" y="T1"/>
                </a:cxn>
                <a:cxn ang="0">
                  <a:pos x="T2" y="T3"/>
                </a:cxn>
                <a:cxn ang="0">
                  <a:pos x="T4" y="T5"/>
                </a:cxn>
                <a:cxn ang="0">
                  <a:pos x="T6" y="T7"/>
                </a:cxn>
                <a:cxn ang="0">
                  <a:pos x="T8" y="T9"/>
                </a:cxn>
              </a:cxnLst>
              <a:rect l="0" t="0" r="r" b="b"/>
              <a:pathLst>
                <a:path w="205" h="229">
                  <a:moveTo>
                    <a:pt x="205" y="116"/>
                  </a:moveTo>
                  <a:cubicBezTo>
                    <a:pt x="205" y="178"/>
                    <a:pt x="148" y="229"/>
                    <a:pt x="103" y="229"/>
                  </a:cubicBezTo>
                  <a:cubicBezTo>
                    <a:pt x="54" y="229"/>
                    <a:pt x="0" y="174"/>
                    <a:pt x="0" y="116"/>
                  </a:cubicBezTo>
                  <a:cubicBezTo>
                    <a:pt x="0" y="52"/>
                    <a:pt x="46" y="0"/>
                    <a:pt x="103" y="0"/>
                  </a:cubicBezTo>
                  <a:cubicBezTo>
                    <a:pt x="159" y="0"/>
                    <a:pt x="205" y="52"/>
                    <a:pt x="205" y="116"/>
                  </a:cubicBezTo>
                  <a:close/>
                </a:path>
              </a:pathLst>
            </a:custGeom>
            <a:gradFill flip="none" rotWithShape="1">
              <a:gsLst>
                <a:gs pos="72000">
                  <a:schemeClr val="tx2">
                    <a:lumMod val="20000"/>
                    <a:lumOff val="80000"/>
                  </a:schemeClr>
                </a:gs>
                <a:gs pos="66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48" name="Freeform 45"/>
            <p:cNvSpPr>
              <a:spLocks/>
            </p:cNvSpPr>
            <p:nvPr/>
          </p:nvSpPr>
          <p:spPr bwMode="auto">
            <a:xfrm>
              <a:off x="2553978" y="2580643"/>
              <a:ext cx="56454" cy="46597"/>
            </a:xfrm>
            <a:custGeom>
              <a:avLst/>
              <a:gdLst>
                <a:gd name="T0" fmla="*/ 4 w 27"/>
                <a:gd name="T1" fmla="*/ 0 h 22"/>
                <a:gd name="T2" fmla="*/ 5 w 27"/>
                <a:gd name="T3" fmla="*/ 22 h 22"/>
                <a:gd name="T4" fmla="*/ 27 w 27"/>
                <a:gd name="T5" fmla="*/ 4 h 22"/>
              </a:gdLst>
              <a:ahLst/>
              <a:cxnLst>
                <a:cxn ang="0">
                  <a:pos x="T0" y="T1"/>
                </a:cxn>
                <a:cxn ang="0">
                  <a:pos x="T2" y="T3"/>
                </a:cxn>
                <a:cxn ang="0">
                  <a:pos x="T4" y="T5"/>
                </a:cxn>
              </a:cxnLst>
              <a:rect l="0" t="0" r="r" b="b"/>
              <a:pathLst>
                <a:path w="27" h="22">
                  <a:moveTo>
                    <a:pt x="4" y="0"/>
                  </a:moveTo>
                  <a:cubicBezTo>
                    <a:pt x="0" y="13"/>
                    <a:pt x="5" y="22"/>
                    <a:pt x="5" y="22"/>
                  </a:cubicBezTo>
                  <a:cubicBezTo>
                    <a:pt x="5" y="22"/>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49" name="Freeform 46"/>
            <p:cNvSpPr>
              <a:spLocks/>
            </p:cNvSpPr>
            <p:nvPr/>
          </p:nvSpPr>
          <p:spPr bwMode="auto">
            <a:xfrm>
              <a:off x="3101497" y="2658604"/>
              <a:ext cx="57351" cy="49286"/>
            </a:xfrm>
            <a:custGeom>
              <a:avLst/>
              <a:gdLst>
                <a:gd name="T0" fmla="*/ 4 w 27"/>
                <a:gd name="T1" fmla="*/ 0 h 23"/>
                <a:gd name="T2" fmla="*/ 5 w 27"/>
                <a:gd name="T3" fmla="*/ 23 h 23"/>
                <a:gd name="T4" fmla="*/ 27 w 27"/>
                <a:gd name="T5" fmla="*/ 4 h 23"/>
              </a:gdLst>
              <a:ahLst/>
              <a:cxnLst>
                <a:cxn ang="0">
                  <a:pos x="T0" y="T1"/>
                </a:cxn>
                <a:cxn ang="0">
                  <a:pos x="T2" y="T3"/>
                </a:cxn>
                <a:cxn ang="0">
                  <a:pos x="T4" y="T5"/>
                </a:cxn>
              </a:cxnLst>
              <a:rect l="0" t="0" r="r" b="b"/>
              <a:pathLst>
                <a:path w="27" h="23">
                  <a:moveTo>
                    <a:pt x="4" y="0"/>
                  </a:moveTo>
                  <a:cubicBezTo>
                    <a:pt x="0" y="13"/>
                    <a:pt x="5" y="23"/>
                    <a:pt x="5" y="23"/>
                  </a:cubicBezTo>
                  <a:cubicBezTo>
                    <a:pt x="5" y="23"/>
                    <a:pt x="21" y="18"/>
                    <a:pt x="27"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0" name="Freeform 49"/>
            <p:cNvSpPr>
              <a:spLocks/>
            </p:cNvSpPr>
            <p:nvPr/>
          </p:nvSpPr>
          <p:spPr bwMode="auto">
            <a:xfrm>
              <a:off x="6530880" y="2595877"/>
              <a:ext cx="57351" cy="45701"/>
            </a:xfrm>
            <a:custGeom>
              <a:avLst/>
              <a:gdLst>
                <a:gd name="T0" fmla="*/ 24 w 27"/>
                <a:gd name="T1" fmla="*/ 0 h 22"/>
                <a:gd name="T2" fmla="*/ 23 w 27"/>
                <a:gd name="T3" fmla="*/ 22 h 22"/>
                <a:gd name="T4" fmla="*/ 0 w 27"/>
                <a:gd name="T5" fmla="*/ 4 h 22"/>
              </a:gdLst>
              <a:ahLst/>
              <a:cxnLst>
                <a:cxn ang="0">
                  <a:pos x="T0" y="T1"/>
                </a:cxn>
                <a:cxn ang="0">
                  <a:pos x="T2" y="T3"/>
                </a:cxn>
                <a:cxn ang="0">
                  <a:pos x="T4" y="T5"/>
                </a:cxn>
              </a:cxnLst>
              <a:rect l="0" t="0" r="r" b="b"/>
              <a:pathLst>
                <a:path w="27" h="22">
                  <a:moveTo>
                    <a:pt x="24" y="0"/>
                  </a:moveTo>
                  <a:cubicBezTo>
                    <a:pt x="27" y="13"/>
                    <a:pt x="23" y="22"/>
                    <a:pt x="23" y="22"/>
                  </a:cubicBezTo>
                  <a:cubicBezTo>
                    <a:pt x="23" y="22"/>
                    <a:pt x="7"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1" name="Freeform 50"/>
            <p:cNvSpPr>
              <a:spLocks/>
            </p:cNvSpPr>
            <p:nvPr/>
          </p:nvSpPr>
          <p:spPr bwMode="auto">
            <a:xfrm>
              <a:off x="5985154" y="2673838"/>
              <a:ext cx="57351" cy="46597"/>
            </a:xfrm>
            <a:custGeom>
              <a:avLst/>
              <a:gdLst>
                <a:gd name="T0" fmla="*/ 23 w 27"/>
                <a:gd name="T1" fmla="*/ 0 h 22"/>
                <a:gd name="T2" fmla="*/ 22 w 27"/>
                <a:gd name="T3" fmla="*/ 22 h 22"/>
                <a:gd name="T4" fmla="*/ 0 w 27"/>
                <a:gd name="T5" fmla="*/ 4 h 22"/>
              </a:gdLst>
              <a:ahLst/>
              <a:cxnLst>
                <a:cxn ang="0">
                  <a:pos x="T0" y="T1"/>
                </a:cxn>
                <a:cxn ang="0">
                  <a:pos x="T2" y="T3"/>
                </a:cxn>
                <a:cxn ang="0">
                  <a:pos x="T4" y="T5"/>
                </a:cxn>
              </a:cxnLst>
              <a:rect l="0" t="0" r="r" b="b"/>
              <a:pathLst>
                <a:path w="27" h="22">
                  <a:moveTo>
                    <a:pt x="23" y="0"/>
                  </a:moveTo>
                  <a:cubicBezTo>
                    <a:pt x="27" y="13"/>
                    <a:pt x="22" y="22"/>
                    <a:pt x="22" y="22"/>
                  </a:cubicBezTo>
                  <a:cubicBezTo>
                    <a:pt x="22" y="22"/>
                    <a:pt x="6" y="18"/>
                    <a:pt x="0" y="4"/>
                  </a:cubicBezTo>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52" name="Oval 251"/>
            <p:cNvSpPr/>
            <p:nvPr/>
          </p:nvSpPr>
          <p:spPr>
            <a:xfrm rot="2700000">
              <a:off x="4200361" y="1792287"/>
              <a:ext cx="758511" cy="758511"/>
            </a:xfrm>
            <a:prstGeom prst="ellipse">
              <a:avLst/>
            </a:prstGeom>
            <a:gradFill flip="none" rotWithShape="1">
              <a:gsLst>
                <a:gs pos="24000">
                  <a:srgbClr val="454848">
                    <a:alpha val="0"/>
                  </a:srgbClr>
                </a:gs>
                <a:gs pos="45000">
                  <a:srgbClr val="626464">
                    <a:lumMod val="98000"/>
                    <a:lumOff val="2000"/>
                  </a:srgbClr>
                </a:gs>
                <a:gs pos="66000">
                  <a:schemeClr val="tx2">
                    <a:lumMod val="20000"/>
                    <a:lumOff val="80000"/>
                    <a:alpha val="73000"/>
                  </a:schemeClr>
                </a:gs>
                <a:gs pos="0">
                  <a:schemeClr val="tx2">
                    <a:alpha val="32000"/>
                  </a:schemeClr>
                </a:gs>
              </a:gsLst>
              <a:path path="rect">
                <a:fillToRect l="100000" t="100000"/>
              </a:path>
              <a:tileRect r="-100000" b="-100000"/>
            </a:gradFill>
            <a:ln>
              <a:noFill/>
            </a:ln>
            <a:effectLst>
              <a:softEdge rad="10160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3" name="Freeform 35"/>
            <p:cNvSpPr>
              <a:spLocks/>
            </p:cNvSpPr>
            <p:nvPr/>
          </p:nvSpPr>
          <p:spPr bwMode="auto">
            <a:xfrm>
              <a:off x="4251196" y="1820749"/>
              <a:ext cx="656843" cy="1398815"/>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gs>
                <a:gs pos="61000">
                  <a:srgbClr val="454848"/>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gs>
              </a:gsLst>
              <a:lin ang="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54" name="Oval 253"/>
            <p:cNvSpPr/>
            <p:nvPr/>
          </p:nvSpPr>
          <p:spPr>
            <a:xfrm rot="2700000">
              <a:off x="4250485" y="1818717"/>
              <a:ext cx="661740" cy="661740"/>
            </a:xfrm>
            <a:prstGeom prst="ellipse">
              <a:avLst/>
            </a:prstGeom>
            <a:gradFill flip="none" rotWithShape="1">
              <a:gsLst>
                <a:gs pos="24000">
                  <a:srgbClr val="454848">
                    <a:alpha val="96000"/>
                  </a:srgbClr>
                </a:gs>
                <a:gs pos="45000">
                  <a:srgbClr val="626464">
                    <a:lumMod val="98000"/>
                    <a:lumOff val="2000"/>
                  </a:srgbClr>
                </a:gs>
                <a:gs pos="66000">
                  <a:schemeClr val="tx2">
                    <a:lumMod val="20000"/>
                    <a:lumOff val="80000"/>
                    <a:alpha val="73000"/>
                  </a:schemeClr>
                </a:gs>
                <a:gs pos="0">
                  <a:schemeClr val="tx2"/>
                </a:gs>
              </a:gsLst>
              <a:path path="rect">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5" name="Freeform 35"/>
            <p:cNvSpPr>
              <a:spLocks/>
            </p:cNvSpPr>
            <p:nvPr/>
          </p:nvSpPr>
          <p:spPr bwMode="auto">
            <a:xfrm>
              <a:off x="4245143" y="1983550"/>
              <a:ext cx="656843" cy="1224654"/>
            </a:xfrm>
            <a:custGeom>
              <a:avLst/>
              <a:gdLst>
                <a:gd name="T0" fmla="*/ 310 w 310"/>
                <a:gd name="T1" fmla="*/ 506 h 661"/>
                <a:gd name="T2" fmla="*/ 155 w 310"/>
                <a:gd name="T3" fmla="*/ 661 h 661"/>
                <a:gd name="T4" fmla="*/ 0 w 310"/>
                <a:gd name="T5" fmla="*/ 506 h 661"/>
                <a:gd name="T6" fmla="*/ 0 w 310"/>
                <a:gd name="T7" fmla="*/ 155 h 661"/>
                <a:gd name="T8" fmla="*/ 155 w 310"/>
                <a:gd name="T9" fmla="*/ 0 h 661"/>
                <a:gd name="T10" fmla="*/ 310 w 310"/>
                <a:gd name="T11" fmla="*/ 155 h 661"/>
                <a:gd name="T12" fmla="*/ 310 w 310"/>
                <a:gd name="T13" fmla="*/ 506 h 661"/>
              </a:gdLst>
              <a:ahLst/>
              <a:cxnLst>
                <a:cxn ang="0">
                  <a:pos x="T0" y="T1"/>
                </a:cxn>
                <a:cxn ang="0">
                  <a:pos x="T2" y="T3"/>
                </a:cxn>
                <a:cxn ang="0">
                  <a:pos x="T4" y="T5"/>
                </a:cxn>
                <a:cxn ang="0">
                  <a:pos x="T6" y="T7"/>
                </a:cxn>
                <a:cxn ang="0">
                  <a:pos x="T8" y="T9"/>
                </a:cxn>
                <a:cxn ang="0">
                  <a:pos x="T10" y="T11"/>
                </a:cxn>
                <a:cxn ang="0">
                  <a:pos x="T12" y="T13"/>
                </a:cxn>
              </a:cxnLst>
              <a:rect l="0" t="0" r="r" b="b"/>
              <a:pathLst>
                <a:path w="310" h="661">
                  <a:moveTo>
                    <a:pt x="310" y="506"/>
                  </a:moveTo>
                  <a:cubicBezTo>
                    <a:pt x="310" y="592"/>
                    <a:pt x="241" y="661"/>
                    <a:pt x="155" y="661"/>
                  </a:cubicBezTo>
                  <a:cubicBezTo>
                    <a:pt x="69" y="661"/>
                    <a:pt x="0" y="592"/>
                    <a:pt x="0" y="506"/>
                  </a:cubicBezTo>
                  <a:cubicBezTo>
                    <a:pt x="0" y="155"/>
                    <a:pt x="0" y="155"/>
                    <a:pt x="0" y="155"/>
                  </a:cubicBezTo>
                  <a:cubicBezTo>
                    <a:pt x="0" y="70"/>
                    <a:pt x="69" y="0"/>
                    <a:pt x="155" y="0"/>
                  </a:cubicBezTo>
                  <a:cubicBezTo>
                    <a:pt x="241" y="0"/>
                    <a:pt x="310" y="70"/>
                    <a:pt x="310" y="155"/>
                  </a:cubicBezTo>
                  <a:lnTo>
                    <a:pt x="310" y="506"/>
                  </a:lnTo>
                  <a:close/>
                </a:path>
              </a:pathLst>
            </a:custGeom>
            <a:gradFill>
              <a:gsLst>
                <a:gs pos="34000">
                  <a:srgbClr val="454848">
                    <a:alpha val="69000"/>
                  </a:srgbClr>
                </a:gs>
                <a:gs pos="61000">
                  <a:srgbClr val="454848">
                    <a:alpha val="74000"/>
                  </a:srgbClr>
                </a:gs>
                <a:gs pos="85000">
                  <a:srgbClr val="626464">
                    <a:lumMod val="96000"/>
                  </a:srgbClr>
                </a:gs>
                <a:gs pos="18000">
                  <a:srgbClr val="575A5A"/>
                </a:gs>
                <a:gs pos="0">
                  <a:schemeClr val="bg2">
                    <a:lumMod val="20000"/>
                    <a:lumOff val="80000"/>
                  </a:schemeClr>
                </a:gs>
                <a:gs pos="97000">
                  <a:schemeClr val="tx2">
                    <a:lumMod val="20000"/>
                    <a:lumOff val="80000"/>
                  </a:schemeClr>
                </a:gs>
                <a:gs pos="48000">
                  <a:schemeClr val="tx2">
                    <a:alpha val="46000"/>
                  </a:schemeClr>
                </a:gs>
              </a:gsLst>
              <a:lin ang="0" scaled="0"/>
            </a:gradFill>
            <a:ln>
              <a:noFill/>
            </a:ln>
            <a:effectLst>
              <a:softEdge rad="76200"/>
            </a:effectLst>
          </p:spPr>
          <p:txBody>
            <a:bodyPr vert="horz" wrap="square" lIns="91440" tIns="45720" rIns="91440" bIns="45720" numCol="1" anchor="t" anchorCtr="0" compatLnSpc="1">
              <a:prstTxWarp prst="textNoShape">
                <a:avLst/>
              </a:prstTxWarp>
            </a:bodyPr>
            <a:lstStyle/>
            <a:p>
              <a:endParaRPr lang="en-US" dirty="0"/>
            </a:p>
          </p:txBody>
        </p:sp>
        <p:sp>
          <p:nvSpPr>
            <p:cNvPr id="256" name="Oval 255"/>
            <p:cNvSpPr/>
            <p:nvPr/>
          </p:nvSpPr>
          <p:spPr>
            <a:xfrm rot="2700000">
              <a:off x="4250486" y="1821501"/>
              <a:ext cx="661740" cy="661740"/>
            </a:xfrm>
            <a:prstGeom prst="ellipse">
              <a:avLst/>
            </a:prstGeom>
            <a:gradFill flip="none" rotWithShape="1">
              <a:gsLst>
                <a:gs pos="47000">
                  <a:schemeClr val="accent1">
                    <a:alpha val="0"/>
                  </a:schemeClr>
                </a:gs>
                <a:gs pos="70000">
                  <a:schemeClr val="tx2">
                    <a:lumMod val="20000"/>
                    <a:lumOff val="80000"/>
                    <a:alpha val="73000"/>
                  </a:schemeClr>
                </a:gs>
              </a:gsLst>
              <a:path path="circle">
                <a:fillToRect l="100000" t="100000"/>
              </a:path>
              <a:tileRect r="-100000" b="-10000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7" name="Freeform 44"/>
            <p:cNvSpPr>
              <a:spLocks/>
            </p:cNvSpPr>
            <p:nvPr/>
          </p:nvSpPr>
          <p:spPr bwMode="auto">
            <a:xfrm>
              <a:off x="4384715" y="1904983"/>
              <a:ext cx="393389" cy="95883"/>
            </a:xfrm>
            <a:custGeom>
              <a:avLst/>
              <a:gdLst>
                <a:gd name="T0" fmla="*/ 176 w 186"/>
                <a:gd name="T1" fmla="*/ 21 h 45"/>
                <a:gd name="T2" fmla="*/ 152 w 186"/>
                <a:gd name="T3" fmla="*/ 4 h 45"/>
                <a:gd name="T4" fmla="*/ 93 w 186"/>
                <a:gd name="T5" fmla="*/ 0 h 45"/>
                <a:gd name="T6" fmla="*/ 34 w 186"/>
                <a:gd name="T7" fmla="*/ 4 h 45"/>
                <a:gd name="T8" fmla="*/ 11 w 186"/>
                <a:gd name="T9" fmla="*/ 21 h 45"/>
                <a:gd name="T10" fmla="*/ 5 w 186"/>
                <a:gd name="T11" fmla="*/ 42 h 45"/>
                <a:gd name="T12" fmla="*/ 27 w 186"/>
                <a:gd name="T13" fmla="*/ 32 h 45"/>
                <a:gd name="T14" fmla="*/ 93 w 186"/>
                <a:gd name="T15" fmla="*/ 22 h 45"/>
                <a:gd name="T16" fmla="*/ 159 w 186"/>
                <a:gd name="T17" fmla="*/ 32 h 45"/>
                <a:gd name="T18" fmla="*/ 181 w 186"/>
                <a:gd name="T19" fmla="*/ 42 h 45"/>
                <a:gd name="T20" fmla="*/ 176 w 186"/>
                <a:gd name="T21"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6" h="45">
                  <a:moveTo>
                    <a:pt x="176" y="21"/>
                  </a:moveTo>
                  <a:cubicBezTo>
                    <a:pt x="169" y="11"/>
                    <a:pt x="160" y="6"/>
                    <a:pt x="152" y="4"/>
                  </a:cubicBezTo>
                  <a:cubicBezTo>
                    <a:pt x="145" y="2"/>
                    <a:pt x="119" y="0"/>
                    <a:pt x="93" y="0"/>
                  </a:cubicBezTo>
                  <a:cubicBezTo>
                    <a:pt x="67" y="0"/>
                    <a:pt x="42" y="2"/>
                    <a:pt x="34" y="4"/>
                  </a:cubicBezTo>
                  <a:cubicBezTo>
                    <a:pt x="26" y="6"/>
                    <a:pt x="17" y="11"/>
                    <a:pt x="11" y="21"/>
                  </a:cubicBezTo>
                  <a:cubicBezTo>
                    <a:pt x="4" y="31"/>
                    <a:pt x="0" y="40"/>
                    <a:pt x="5" y="42"/>
                  </a:cubicBezTo>
                  <a:cubicBezTo>
                    <a:pt x="10" y="45"/>
                    <a:pt x="18" y="39"/>
                    <a:pt x="27" y="32"/>
                  </a:cubicBezTo>
                  <a:cubicBezTo>
                    <a:pt x="36" y="25"/>
                    <a:pt x="62" y="22"/>
                    <a:pt x="93" y="22"/>
                  </a:cubicBezTo>
                  <a:cubicBezTo>
                    <a:pt x="124" y="22"/>
                    <a:pt x="150" y="25"/>
                    <a:pt x="159" y="32"/>
                  </a:cubicBezTo>
                  <a:cubicBezTo>
                    <a:pt x="168" y="39"/>
                    <a:pt x="176" y="45"/>
                    <a:pt x="181" y="42"/>
                  </a:cubicBezTo>
                  <a:cubicBezTo>
                    <a:pt x="186" y="40"/>
                    <a:pt x="182" y="31"/>
                    <a:pt x="176" y="21"/>
                  </a:cubicBezTo>
                  <a:close/>
                </a:path>
              </a:pathLst>
            </a:custGeom>
            <a:gradFill>
              <a:gsLst>
                <a:gs pos="18000">
                  <a:schemeClr val="tx1"/>
                </a:gs>
                <a:gs pos="48000">
                  <a:schemeClr val="tx2"/>
                </a:gs>
              </a:gsLst>
              <a:lin ang="0" scaled="0"/>
            </a:gradFill>
            <a:ln>
              <a:noFill/>
            </a:ln>
            <a:effectLst>
              <a:innerShdw blurRad="25400">
                <a:prstClr val="black"/>
              </a:innerShdw>
            </a:effectLst>
          </p:spPr>
          <p:txBody>
            <a:bodyPr vert="horz" wrap="square" lIns="91440" tIns="45720" rIns="91440" bIns="45720" numCol="1" anchor="t" anchorCtr="0" compatLnSpc="1">
              <a:prstTxWarp prst="textNoShape">
                <a:avLst/>
              </a:prstTxWarp>
            </a:bodyPr>
            <a:lstStyle/>
            <a:p>
              <a:endParaRPr lang="en-US" dirty="0"/>
            </a:p>
          </p:txBody>
        </p:sp>
        <p:sp>
          <p:nvSpPr>
            <p:cNvPr id="258" name="Teardrop 257"/>
            <p:cNvSpPr/>
            <p:nvPr/>
          </p:nvSpPr>
          <p:spPr>
            <a:xfrm rot="1272902" flipV="1">
              <a:off x="4397383" y="1804812"/>
              <a:ext cx="202452" cy="242807"/>
            </a:xfrm>
            <a:prstGeom prst="teardrop">
              <a:avLst/>
            </a:prstGeom>
            <a:gradFill flip="none" rotWithShape="1">
              <a:gsLst>
                <a:gs pos="100000">
                  <a:schemeClr val="bg1">
                    <a:alpha val="0"/>
                  </a:schemeClr>
                </a:gs>
                <a:gs pos="48000">
                  <a:schemeClr val="bg1">
                    <a:alpha val="75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9" name="Oval 258"/>
            <p:cNvSpPr/>
            <p:nvPr/>
          </p:nvSpPr>
          <p:spPr>
            <a:xfrm>
              <a:off x="4430516" y="1922718"/>
              <a:ext cx="258770" cy="165510"/>
            </a:xfrm>
            <a:prstGeom prst="ellipse">
              <a:avLst/>
            </a:prstGeom>
            <a:gradFill flip="none" rotWithShape="1">
              <a:gsLst>
                <a:gs pos="100000">
                  <a:schemeClr val="bg1">
                    <a:alpha val="0"/>
                  </a:schemeClr>
                </a:gs>
                <a:gs pos="16000">
                  <a:schemeClr val="bg1">
                    <a:alpha val="73000"/>
                  </a:scheme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60" name="Oval 38"/>
            <p:cNvSpPr>
              <a:spLocks noChangeArrowheads="1"/>
            </p:cNvSpPr>
            <p:nvPr/>
          </p:nvSpPr>
          <p:spPr bwMode="auto">
            <a:xfrm>
              <a:off x="3373016" y="2529566"/>
              <a:ext cx="340519"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1" name="Oval 39"/>
            <p:cNvSpPr>
              <a:spLocks noChangeArrowheads="1"/>
            </p:cNvSpPr>
            <p:nvPr/>
          </p:nvSpPr>
          <p:spPr bwMode="auto">
            <a:xfrm>
              <a:off x="3343444"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62" name="Oval 41"/>
            <p:cNvSpPr>
              <a:spLocks noChangeArrowheads="1"/>
            </p:cNvSpPr>
            <p:nvPr/>
          </p:nvSpPr>
          <p:spPr bwMode="auto">
            <a:xfrm>
              <a:off x="5441220" y="2529566"/>
              <a:ext cx="343207" cy="343207"/>
            </a:xfrm>
            <a:prstGeom prst="ellipse">
              <a:avLst/>
            </a:prstGeom>
            <a:solidFill>
              <a:srgbClr val="5A5A5A">
                <a:alpha val="29000"/>
              </a:srgbClr>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263" name="Oval 42"/>
            <p:cNvSpPr>
              <a:spLocks noChangeArrowheads="1"/>
            </p:cNvSpPr>
            <p:nvPr/>
          </p:nvSpPr>
          <p:spPr bwMode="auto">
            <a:xfrm>
              <a:off x="5411648" y="2502683"/>
              <a:ext cx="399662" cy="399661"/>
            </a:xfrm>
            <a:prstGeom prst="ellipse">
              <a:avLst/>
            </a:prstGeom>
            <a:gradFill flip="none" rotWithShape="1">
              <a:gsLst>
                <a:gs pos="71000">
                  <a:schemeClr val="tx1">
                    <a:lumMod val="98000"/>
                    <a:lumOff val="2000"/>
                  </a:schemeClr>
                </a:gs>
                <a:gs pos="94000">
                  <a:schemeClr val="bg2">
                    <a:lumMod val="40000"/>
                    <a:lumOff val="60000"/>
                  </a:schemeClr>
                </a:gs>
                <a:gs pos="100000">
                  <a:schemeClr val="accent3">
                    <a:alpha val="0"/>
                  </a:schemeClr>
                </a:gs>
                <a:gs pos="85000">
                  <a:schemeClr val="tx2"/>
                </a:gs>
              </a:gsLst>
              <a:path path="shap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64" name="Oval 263"/>
            <p:cNvSpPr/>
            <p:nvPr/>
          </p:nvSpPr>
          <p:spPr>
            <a:xfrm>
              <a:off x="3481125" y="2613726"/>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5" name="Oval 264"/>
            <p:cNvSpPr/>
            <p:nvPr/>
          </p:nvSpPr>
          <p:spPr>
            <a:xfrm>
              <a:off x="5545911" y="2609514"/>
              <a:ext cx="133823" cy="133823"/>
            </a:xfrm>
            <a:prstGeom prst="ellipse">
              <a:avLst/>
            </a:prstGeom>
            <a:gradFill flip="none" rotWithShape="1">
              <a:gsLst>
                <a:gs pos="13000">
                  <a:schemeClr val="tx2">
                    <a:lumMod val="0"/>
                    <a:lumOff val="100000"/>
                    <a:alpha val="52000"/>
                  </a:schemeClr>
                </a:gs>
                <a:gs pos="75000">
                  <a:srgbClr val="E9E9E9">
                    <a:alpha val="2000"/>
                  </a:srgbClr>
                </a:gs>
                <a:gs pos="43000">
                  <a:schemeClr val="tx2">
                    <a:lumMod val="33000"/>
                    <a:lumOff val="67000"/>
                    <a:alpha val="34000"/>
                  </a:schemeClr>
                </a:gs>
              </a:gsLst>
              <a:path path="shap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3076" name="Picture 4"/>
          <p:cNvPicPr>
            <a:picLocks noChangeAspect="1" noChangeArrowheads="1"/>
          </p:cNvPicPr>
          <p:nvPr/>
        </p:nvPicPr>
        <p:blipFill>
          <a:blip r:embed="rId5" cstate="print">
            <a:extLst>
              <a:ext uri="{BEBA8EAE-BF5A-486C-A8C5-ECC9F3942E4B}">
                <a14:imgProps xmlns:a14="http://schemas.microsoft.com/office/drawing/2010/main" xmlns="">
                  <a14:imgLayer r:embed="rId6">
                    <a14:imgEffect>
                      <a14:artisticBlur radius="5"/>
                    </a14:imgEffect>
                  </a14:imgLayer>
                </a14:imgProps>
              </a:ext>
              <a:ext uri="{28A0092B-C50C-407E-A947-70E740481C1C}">
                <a14:useLocalDpi xmlns:a14="http://schemas.microsoft.com/office/drawing/2010/main" xmlns="" val="0"/>
              </a:ext>
            </a:extLst>
          </a:blip>
          <a:srcRect/>
          <a:stretch>
            <a:fillRect/>
          </a:stretch>
        </p:blipFill>
        <p:spPr bwMode="auto">
          <a:xfrm>
            <a:off x="367723" y="6811404"/>
            <a:ext cx="2755900" cy="10906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599" name="Picture 4"/>
          <p:cNvPicPr>
            <a:picLocks noChangeAspect="1" noChangeArrowheads="1"/>
          </p:cNvPicPr>
          <p:nvPr/>
        </p:nvPicPr>
        <p:blipFill>
          <a:blip r:embed="rId5" cstate="print">
            <a:extLst>
              <a:ext uri="{BEBA8EAE-BF5A-486C-A8C5-ECC9F3942E4B}">
                <a14:imgProps xmlns:a14="http://schemas.microsoft.com/office/drawing/2010/main" xmlns="">
                  <a14:imgLayer r:embed="rId6">
                    <a14:imgEffect>
                      <a14:artisticBlur radius="5"/>
                    </a14:imgEffect>
                  </a14:imgLayer>
                </a14:imgProps>
              </a:ext>
              <a:ext uri="{28A0092B-C50C-407E-A947-70E740481C1C}">
                <a14:useLocalDpi xmlns:a14="http://schemas.microsoft.com/office/drawing/2010/main" xmlns="" val="0"/>
              </a:ext>
            </a:extLst>
          </a:blip>
          <a:srcRect/>
          <a:stretch>
            <a:fillRect/>
          </a:stretch>
        </p:blipFill>
        <p:spPr bwMode="auto">
          <a:xfrm>
            <a:off x="-2363601" y="6799528"/>
            <a:ext cx="2755900" cy="109061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nvGrpSpPr>
          <p:cNvPr id="5" name="Group 1"/>
          <p:cNvGrpSpPr/>
          <p:nvPr/>
        </p:nvGrpSpPr>
        <p:grpSpPr>
          <a:xfrm>
            <a:off x="0" y="4629150"/>
            <a:ext cx="9144000" cy="514350"/>
            <a:chOff x="0" y="4629150"/>
            <a:chExt cx="9144000" cy="514350"/>
          </a:xfrm>
        </p:grpSpPr>
        <p:grpSp>
          <p:nvGrpSpPr>
            <p:cNvPr id="6" name="oracle branding lower"/>
            <p:cNvGrpSpPr/>
            <p:nvPr/>
          </p:nvGrpSpPr>
          <p:grpSpPr>
            <a:xfrm>
              <a:off x="0" y="4629150"/>
              <a:ext cx="9144000" cy="514350"/>
              <a:chOff x="0" y="4629150"/>
              <a:chExt cx="9144000" cy="514350"/>
            </a:xfrm>
          </p:grpSpPr>
          <p:pic>
            <p:nvPicPr>
              <p:cNvPr id="171" name="Picture 20" descr="Oracle WHITE"/>
              <p:cNvPicPr>
                <a:picLocks noChangeArrowheads="1"/>
              </p:cNvPicPr>
              <p:nvPr/>
            </p:nvPicPr>
            <p:blipFill>
              <a:blip r:embed="rId7" cstate="print"/>
              <a:srcRect/>
              <a:stretch>
                <a:fillRect/>
              </a:stretch>
            </p:blipFill>
            <p:spPr bwMode="auto">
              <a:xfrm>
                <a:off x="8015479" y="4668926"/>
                <a:ext cx="704056" cy="88722"/>
              </a:xfrm>
              <a:prstGeom prst="rect">
                <a:avLst/>
              </a:prstGeom>
              <a:noFill/>
              <a:ln w="9525">
                <a:noFill/>
                <a:miter lim="800000"/>
                <a:headEnd/>
                <a:tailEnd/>
              </a:ln>
            </p:spPr>
          </p:pic>
          <p:grpSp>
            <p:nvGrpSpPr>
              <p:cNvPr id="7" name="Group 171"/>
              <p:cNvGrpSpPr/>
              <p:nvPr/>
            </p:nvGrpSpPr>
            <p:grpSpPr>
              <a:xfrm>
                <a:off x="0" y="4629150"/>
                <a:ext cx="9144000" cy="514350"/>
                <a:chOff x="0" y="4629150"/>
                <a:chExt cx="9144000" cy="514350"/>
              </a:xfrm>
            </p:grpSpPr>
            <p:pic>
              <p:nvPicPr>
                <p:cNvPr id="342" name="Picture 25" descr="Red Bar"/>
                <p:cNvPicPr>
                  <a:picLocks noChangeAspect="1" noChangeArrowheads="1"/>
                </p:cNvPicPr>
                <p:nvPr/>
              </p:nvPicPr>
              <p:blipFill>
                <a:blip r:embed="rId8" cstate="print">
                  <a:extLst>
                    <a:ext uri="{BEBA8EAE-BF5A-486C-A8C5-ECC9F3942E4B}">
                      <a14:imgProps xmlns:a14="http://schemas.microsoft.com/office/drawing/2010/main" xmlns="">
                        <a14:imgLayer r:embed="rId9">
                          <a14:imgEffect>
                            <a14:brightnessContrast bright="100000"/>
                          </a14:imgEffect>
                        </a14:imgLayer>
                      </a14:imgProps>
                    </a:ext>
                    <a:ext uri="{28A0092B-C50C-407E-A947-70E740481C1C}">
                      <a14:useLocalDpi xmlns:a14="http://schemas.microsoft.com/office/drawing/2010/main" xmlns="" val="0"/>
                    </a:ext>
                  </a:extLst>
                </a:blip>
                <a:srcRect/>
                <a:stretch>
                  <a:fillRect/>
                </a:stretch>
              </p:blipFill>
              <p:spPr bwMode="auto">
                <a:xfrm>
                  <a:off x="0" y="4768139"/>
                  <a:ext cx="9144000" cy="375361"/>
                </a:xfrm>
                <a:prstGeom prst="rect">
                  <a:avLst/>
                </a:prstGeom>
                <a:gradFill>
                  <a:gsLst>
                    <a:gs pos="87000">
                      <a:schemeClr val="tx2">
                        <a:lumMod val="67000"/>
                      </a:schemeClr>
                    </a:gs>
                    <a:gs pos="50000">
                      <a:schemeClr val="tx2"/>
                    </a:gs>
                    <a:gs pos="0">
                      <a:schemeClr val="accent2">
                        <a:lumMod val="48000"/>
                      </a:schemeClr>
                    </a:gs>
                  </a:gsLst>
                  <a:lin ang="16200000" scaled="1"/>
                </a:gradFill>
                <a:ln>
                  <a:noFill/>
                </a:ln>
                <a:extLst/>
              </p:spPr>
            </p:pic>
            <p:pic>
              <p:nvPicPr>
                <p:cNvPr id="177" name="Picture 25" descr="Red Bar"/>
                <p:cNvPicPr>
                  <a:picLocks noChangeAspect="1" noChangeArrowheads="1"/>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78" name="Picture 20" descr="Oracle WHITE"/>
                <p:cNvPicPr>
                  <a:picLocks noChangeArrowheads="1"/>
                </p:cNvPicPr>
                <p:nvPr/>
              </p:nvPicPr>
              <p:blipFill>
                <a:blip r:embed="rId7"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8" name="Group 172"/>
              <p:cNvGrpSpPr/>
              <p:nvPr/>
            </p:nvGrpSpPr>
            <p:grpSpPr>
              <a:xfrm>
                <a:off x="597807" y="4913973"/>
                <a:ext cx="2539093" cy="218542"/>
                <a:chOff x="597807" y="4913973"/>
                <a:chExt cx="2539093" cy="218542"/>
              </a:xfrm>
            </p:grpSpPr>
            <p:sp>
              <p:nvSpPr>
                <p:cNvPr id="175"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76" name="Straight Connector 175"/>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74" name="Rectangle 173"/>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12</a:t>
                </a:fld>
                <a:endParaRPr lang="en-US" sz="600" dirty="0">
                  <a:solidFill>
                    <a:schemeClr val="tx1"/>
                  </a:solidFill>
                </a:endParaRPr>
              </a:p>
            </p:txBody>
          </p:sp>
        </p:grpSp>
        <p:cxnSp>
          <p:nvCxnSpPr>
            <p:cNvPr id="344" name="Straight Connector 343"/>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79" name="Rectangle 178"/>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 name="Group 347"/>
          <p:cNvGrpSpPr/>
          <p:nvPr/>
        </p:nvGrpSpPr>
        <p:grpSpPr>
          <a:xfrm>
            <a:off x="0" y="0"/>
            <a:ext cx="9144000" cy="557784"/>
            <a:chOff x="0" y="0"/>
            <a:chExt cx="9144000" cy="557784"/>
          </a:xfrm>
        </p:grpSpPr>
        <p:sp>
          <p:nvSpPr>
            <p:cNvPr id="349" name="Rectangle 348"/>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0" name="Rectangle 349"/>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xmlns="" val="1150198531"/>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2" nodeType="withEffect">
                                  <p:stCondLst>
                                    <p:cond delay="3750"/>
                                  </p:stCondLst>
                                  <p:childTnLst>
                                    <p:set>
                                      <p:cBhvr>
                                        <p:cTn id="6" dur="1" fill="hold">
                                          <p:stCondLst>
                                            <p:cond delay="0"/>
                                          </p:stCondLst>
                                        </p:cTn>
                                        <p:tgtEl>
                                          <p:spTgt spid="183"/>
                                        </p:tgtEl>
                                        <p:attrNameLst>
                                          <p:attrName>style.visibility</p:attrName>
                                        </p:attrNameLst>
                                      </p:cBhvr>
                                      <p:to>
                                        <p:strVal val="visible"/>
                                      </p:to>
                                    </p:set>
                                    <p:animEffect transition="in" filter="fade">
                                      <p:cBhvr>
                                        <p:cTn id="7" dur="500"/>
                                        <p:tgtEl>
                                          <p:spTgt spid="183"/>
                                        </p:tgtEl>
                                      </p:cBhvr>
                                    </p:animEffect>
                                  </p:childTnLst>
                                </p:cTn>
                              </p:par>
                              <p:par>
                                <p:cTn id="8" presetID="10" presetClass="entr" presetSubtype="0" fill="hold" grpId="2" nodeType="withEffect">
                                  <p:stCondLst>
                                    <p:cond delay="3750"/>
                                  </p:stCondLst>
                                  <p:childTnLst>
                                    <p:set>
                                      <p:cBhvr>
                                        <p:cTn id="9" dur="1" fill="hold">
                                          <p:stCondLst>
                                            <p:cond delay="0"/>
                                          </p:stCondLst>
                                        </p:cTn>
                                        <p:tgtEl>
                                          <p:spTgt spid="184"/>
                                        </p:tgtEl>
                                        <p:attrNameLst>
                                          <p:attrName>style.visibility</p:attrName>
                                        </p:attrNameLst>
                                      </p:cBhvr>
                                      <p:to>
                                        <p:strVal val="visible"/>
                                      </p:to>
                                    </p:set>
                                    <p:animEffect transition="in" filter="fade">
                                      <p:cBhvr>
                                        <p:cTn id="10" dur="500"/>
                                        <p:tgtEl>
                                          <p:spTgt spid="184"/>
                                        </p:tgtEl>
                                      </p:cBhvr>
                                    </p:animEffect>
                                  </p:childTnLst>
                                </p:cTn>
                              </p:par>
                              <p:par>
                                <p:cTn id="11" presetID="10" presetClass="entr" presetSubtype="0" fill="hold" grpId="2" nodeType="withEffect">
                                  <p:stCondLst>
                                    <p:cond delay="3750"/>
                                  </p:stCondLst>
                                  <p:childTnLst>
                                    <p:set>
                                      <p:cBhvr>
                                        <p:cTn id="12" dur="1" fill="hold">
                                          <p:stCondLst>
                                            <p:cond delay="0"/>
                                          </p:stCondLst>
                                        </p:cTn>
                                        <p:tgtEl>
                                          <p:spTgt spid="185"/>
                                        </p:tgtEl>
                                        <p:attrNameLst>
                                          <p:attrName>style.visibility</p:attrName>
                                        </p:attrNameLst>
                                      </p:cBhvr>
                                      <p:to>
                                        <p:strVal val="visible"/>
                                      </p:to>
                                    </p:set>
                                    <p:animEffect transition="in" filter="fade">
                                      <p:cBhvr>
                                        <p:cTn id="13" dur="500"/>
                                        <p:tgtEl>
                                          <p:spTgt spid="185"/>
                                        </p:tgtEl>
                                      </p:cBhvr>
                                    </p:animEffect>
                                  </p:childTnLst>
                                </p:cTn>
                              </p:par>
                              <p:par>
                                <p:cTn id="14" presetID="10" presetClass="entr" presetSubtype="0" fill="hold" grpId="2" nodeType="withEffect">
                                  <p:stCondLst>
                                    <p:cond delay="3750"/>
                                  </p:stCondLst>
                                  <p:childTnLst>
                                    <p:set>
                                      <p:cBhvr>
                                        <p:cTn id="15" dur="1" fill="hold">
                                          <p:stCondLst>
                                            <p:cond delay="0"/>
                                          </p:stCondLst>
                                        </p:cTn>
                                        <p:tgtEl>
                                          <p:spTgt spid="186"/>
                                        </p:tgtEl>
                                        <p:attrNameLst>
                                          <p:attrName>style.visibility</p:attrName>
                                        </p:attrNameLst>
                                      </p:cBhvr>
                                      <p:to>
                                        <p:strVal val="visible"/>
                                      </p:to>
                                    </p:set>
                                    <p:animEffect transition="in" filter="fade">
                                      <p:cBhvr>
                                        <p:cTn id="16" dur="500"/>
                                        <p:tgtEl>
                                          <p:spTgt spid="186"/>
                                        </p:tgtEl>
                                      </p:cBhvr>
                                    </p:animEffect>
                                  </p:childTnLst>
                                </p:cTn>
                              </p:par>
                              <p:par>
                                <p:cTn id="17" presetID="10" presetClass="entr" presetSubtype="0" fill="hold" grpId="2" nodeType="withEffect">
                                  <p:stCondLst>
                                    <p:cond delay="3750"/>
                                  </p:stCondLst>
                                  <p:childTnLst>
                                    <p:set>
                                      <p:cBhvr>
                                        <p:cTn id="18" dur="1" fill="hold">
                                          <p:stCondLst>
                                            <p:cond delay="0"/>
                                          </p:stCondLst>
                                        </p:cTn>
                                        <p:tgtEl>
                                          <p:spTgt spid="187"/>
                                        </p:tgtEl>
                                        <p:attrNameLst>
                                          <p:attrName>style.visibility</p:attrName>
                                        </p:attrNameLst>
                                      </p:cBhvr>
                                      <p:to>
                                        <p:strVal val="visible"/>
                                      </p:to>
                                    </p:set>
                                    <p:animEffect transition="in" filter="fade">
                                      <p:cBhvr>
                                        <p:cTn id="19" dur="500"/>
                                        <p:tgtEl>
                                          <p:spTgt spid="187"/>
                                        </p:tgtEl>
                                      </p:cBhvr>
                                    </p:animEffect>
                                  </p:childTnLst>
                                </p:cTn>
                              </p:par>
                              <p:par>
                                <p:cTn id="20" presetID="10" presetClass="entr" presetSubtype="0" fill="hold" grpId="2" nodeType="withEffect">
                                  <p:stCondLst>
                                    <p:cond delay="3750"/>
                                  </p:stCondLst>
                                  <p:childTnLst>
                                    <p:set>
                                      <p:cBhvr>
                                        <p:cTn id="21" dur="1" fill="hold">
                                          <p:stCondLst>
                                            <p:cond delay="0"/>
                                          </p:stCondLst>
                                        </p:cTn>
                                        <p:tgtEl>
                                          <p:spTgt spid="188"/>
                                        </p:tgtEl>
                                        <p:attrNameLst>
                                          <p:attrName>style.visibility</p:attrName>
                                        </p:attrNameLst>
                                      </p:cBhvr>
                                      <p:to>
                                        <p:strVal val="visible"/>
                                      </p:to>
                                    </p:set>
                                    <p:animEffect transition="in" filter="fade">
                                      <p:cBhvr>
                                        <p:cTn id="22" dur="500"/>
                                        <p:tgtEl>
                                          <p:spTgt spid="188"/>
                                        </p:tgtEl>
                                      </p:cBhvr>
                                    </p:animEffect>
                                  </p:childTnLst>
                                </p:cTn>
                              </p:par>
                              <p:par>
                                <p:cTn id="23" presetID="10" presetClass="entr" presetSubtype="0" fill="hold" grpId="2" nodeType="withEffect">
                                  <p:stCondLst>
                                    <p:cond delay="3750"/>
                                  </p:stCondLst>
                                  <p:childTnLst>
                                    <p:set>
                                      <p:cBhvr>
                                        <p:cTn id="24" dur="1" fill="hold">
                                          <p:stCondLst>
                                            <p:cond delay="0"/>
                                          </p:stCondLst>
                                        </p:cTn>
                                        <p:tgtEl>
                                          <p:spTgt spid="189"/>
                                        </p:tgtEl>
                                        <p:attrNameLst>
                                          <p:attrName>style.visibility</p:attrName>
                                        </p:attrNameLst>
                                      </p:cBhvr>
                                      <p:to>
                                        <p:strVal val="visible"/>
                                      </p:to>
                                    </p:set>
                                    <p:animEffect transition="in" filter="fade">
                                      <p:cBhvr>
                                        <p:cTn id="25" dur="500"/>
                                        <p:tgtEl>
                                          <p:spTgt spid="189"/>
                                        </p:tgtEl>
                                      </p:cBhvr>
                                    </p:animEffect>
                                  </p:childTnLst>
                                </p:cTn>
                              </p:par>
                              <p:par>
                                <p:cTn id="26" presetID="10" presetClass="entr" presetSubtype="0" fill="hold" grpId="2" nodeType="withEffect">
                                  <p:stCondLst>
                                    <p:cond delay="3750"/>
                                  </p:stCondLst>
                                  <p:childTnLst>
                                    <p:set>
                                      <p:cBhvr>
                                        <p:cTn id="27" dur="1" fill="hold">
                                          <p:stCondLst>
                                            <p:cond delay="0"/>
                                          </p:stCondLst>
                                        </p:cTn>
                                        <p:tgtEl>
                                          <p:spTgt spid="190"/>
                                        </p:tgtEl>
                                        <p:attrNameLst>
                                          <p:attrName>style.visibility</p:attrName>
                                        </p:attrNameLst>
                                      </p:cBhvr>
                                      <p:to>
                                        <p:strVal val="visible"/>
                                      </p:to>
                                    </p:set>
                                    <p:animEffect transition="in" filter="fade">
                                      <p:cBhvr>
                                        <p:cTn id="28" dur="500"/>
                                        <p:tgtEl>
                                          <p:spTgt spid="190"/>
                                        </p:tgtEl>
                                      </p:cBhvr>
                                    </p:animEffect>
                                  </p:childTnLst>
                                </p:cTn>
                              </p:par>
                              <p:par>
                                <p:cTn id="29" presetID="10" presetClass="entr" presetSubtype="0" fill="hold" grpId="2" nodeType="withEffect">
                                  <p:stCondLst>
                                    <p:cond delay="3750"/>
                                  </p:stCondLst>
                                  <p:childTnLst>
                                    <p:set>
                                      <p:cBhvr>
                                        <p:cTn id="30" dur="1" fill="hold">
                                          <p:stCondLst>
                                            <p:cond delay="0"/>
                                          </p:stCondLst>
                                        </p:cTn>
                                        <p:tgtEl>
                                          <p:spTgt spid="191"/>
                                        </p:tgtEl>
                                        <p:attrNameLst>
                                          <p:attrName>style.visibility</p:attrName>
                                        </p:attrNameLst>
                                      </p:cBhvr>
                                      <p:to>
                                        <p:strVal val="visible"/>
                                      </p:to>
                                    </p:set>
                                    <p:animEffect transition="in" filter="fade">
                                      <p:cBhvr>
                                        <p:cTn id="31" dur="500"/>
                                        <p:tgtEl>
                                          <p:spTgt spid="191"/>
                                        </p:tgtEl>
                                      </p:cBhvr>
                                    </p:animEffect>
                                  </p:childTnLst>
                                </p:cTn>
                              </p:par>
                              <p:par>
                                <p:cTn id="32" presetID="10" presetClass="entr" presetSubtype="0" fill="hold" grpId="2" nodeType="withEffect">
                                  <p:stCondLst>
                                    <p:cond delay="3750"/>
                                  </p:stCondLst>
                                  <p:childTnLst>
                                    <p:set>
                                      <p:cBhvr>
                                        <p:cTn id="33" dur="1" fill="hold">
                                          <p:stCondLst>
                                            <p:cond delay="0"/>
                                          </p:stCondLst>
                                        </p:cTn>
                                        <p:tgtEl>
                                          <p:spTgt spid="192"/>
                                        </p:tgtEl>
                                        <p:attrNameLst>
                                          <p:attrName>style.visibility</p:attrName>
                                        </p:attrNameLst>
                                      </p:cBhvr>
                                      <p:to>
                                        <p:strVal val="visible"/>
                                      </p:to>
                                    </p:set>
                                    <p:animEffect transition="in" filter="fade">
                                      <p:cBhvr>
                                        <p:cTn id="34" dur="500"/>
                                        <p:tgtEl>
                                          <p:spTgt spid="192"/>
                                        </p:tgtEl>
                                      </p:cBhvr>
                                    </p:animEffect>
                                  </p:childTnLst>
                                </p:cTn>
                              </p:par>
                              <p:par>
                                <p:cTn id="35" presetID="10" presetClass="entr" presetSubtype="0" fill="hold" grpId="2" nodeType="withEffect">
                                  <p:stCondLst>
                                    <p:cond delay="3750"/>
                                  </p:stCondLst>
                                  <p:childTnLst>
                                    <p:set>
                                      <p:cBhvr>
                                        <p:cTn id="36" dur="1" fill="hold">
                                          <p:stCondLst>
                                            <p:cond delay="0"/>
                                          </p:stCondLst>
                                        </p:cTn>
                                        <p:tgtEl>
                                          <p:spTgt spid="193"/>
                                        </p:tgtEl>
                                        <p:attrNameLst>
                                          <p:attrName>style.visibility</p:attrName>
                                        </p:attrNameLst>
                                      </p:cBhvr>
                                      <p:to>
                                        <p:strVal val="visible"/>
                                      </p:to>
                                    </p:set>
                                    <p:animEffect transition="in" filter="fade">
                                      <p:cBhvr>
                                        <p:cTn id="37" dur="500"/>
                                        <p:tgtEl>
                                          <p:spTgt spid="193"/>
                                        </p:tgtEl>
                                      </p:cBhvr>
                                    </p:animEffect>
                                  </p:childTnLst>
                                </p:cTn>
                              </p:par>
                              <p:par>
                                <p:cTn id="38" presetID="10" presetClass="entr" presetSubtype="0" fill="hold" grpId="2" nodeType="withEffect">
                                  <p:stCondLst>
                                    <p:cond delay="3750"/>
                                  </p:stCondLst>
                                  <p:childTnLst>
                                    <p:set>
                                      <p:cBhvr>
                                        <p:cTn id="39" dur="1" fill="hold">
                                          <p:stCondLst>
                                            <p:cond delay="0"/>
                                          </p:stCondLst>
                                        </p:cTn>
                                        <p:tgtEl>
                                          <p:spTgt spid="194"/>
                                        </p:tgtEl>
                                        <p:attrNameLst>
                                          <p:attrName>style.visibility</p:attrName>
                                        </p:attrNameLst>
                                      </p:cBhvr>
                                      <p:to>
                                        <p:strVal val="visible"/>
                                      </p:to>
                                    </p:set>
                                    <p:animEffect transition="in" filter="fade">
                                      <p:cBhvr>
                                        <p:cTn id="40" dur="500"/>
                                        <p:tgtEl>
                                          <p:spTgt spid="194"/>
                                        </p:tgtEl>
                                      </p:cBhvr>
                                    </p:animEffect>
                                  </p:childTnLst>
                                </p:cTn>
                              </p:par>
                              <p:par>
                                <p:cTn id="41" presetID="10" presetClass="entr" presetSubtype="0" fill="hold" grpId="2" nodeType="withEffect">
                                  <p:stCondLst>
                                    <p:cond delay="3750"/>
                                  </p:stCondLst>
                                  <p:childTnLst>
                                    <p:set>
                                      <p:cBhvr>
                                        <p:cTn id="42" dur="1" fill="hold">
                                          <p:stCondLst>
                                            <p:cond delay="0"/>
                                          </p:stCondLst>
                                        </p:cTn>
                                        <p:tgtEl>
                                          <p:spTgt spid="195"/>
                                        </p:tgtEl>
                                        <p:attrNameLst>
                                          <p:attrName>style.visibility</p:attrName>
                                        </p:attrNameLst>
                                      </p:cBhvr>
                                      <p:to>
                                        <p:strVal val="visible"/>
                                      </p:to>
                                    </p:set>
                                    <p:animEffect transition="in" filter="fade">
                                      <p:cBhvr>
                                        <p:cTn id="43" dur="500"/>
                                        <p:tgtEl>
                                          <p:spTgt spid="195"/>
                                        </p:tgtEl>
                                      </p:cBhvr>
                                    </p:animEffect>
                                  </p:childTnLst>
                                </p:cTn>
                              </p:par>
                              <p:par>
                                <p:cTn id="44" presetID="10" presetClass="entr" presetSubtype="0" fill="hold" grpId="2" nodeType="withEffect">
                                  <p:stCondLst>
                                    <p:cond delay="3750"/>
                                  </p:stCondLst>
                                  <p:childTnLst>
                                    <p:set>
                                      <p:cBhvr>
                                        <p:cTn id="45" dur="1" fill="hold">
                                          <p:stCondLst>
                                            <p:cond delay="0"/>
                                          </p:stCondLst>
                                        </p:cTn>
                                        <p:tgtEl>
                                          <p:spTgt spid="196"/>
                                        </p:tgtEl>
                                        <p:attrNameLst>
                                          <p:attrName>style.visibility</p:attrName>
                                        </p:attrNameLst>
                                      </p:cBhvr>
                                      <p:to>
                                        <p:strVal val="visible"/>
                                      </p:to>
                                    </p:set>
                                    <p:animEffect transition="in" filter="fade">
                                      <p:cBhvr>
                                        <p:cTn id="46" dur="500"/>
                                        <p:tgtEl>
                                          <p:spTgt spid="196"/>
                                        </p:tgtEl>
                                      </p:cBhvr>
                                    </p:animEffect>
                                  </p:childTnLst>
                                </p:cTn>
                              </p:par>
                              <p:par>
                                <p:cTn id="47" presetID="10" presetClass="entr" presetSubtype="0" fill="hold" grpId="2" nodeType="withEffect">
                                  <p:stCondLst>
                                    <p:cond delay="3750"/>
                                  </p:stCondLst>
                                  <p:childTnLst>
                                    <p:set>
                                      <p:cBhvr>
                                        <p:cTn id="48" dur="1" fill="hold">
                                          <p:stCondLst>
                                            <p:cond delay="0"/>
                                          </p:stCondLst>
                                        </p:cTn>
                                        <p:tgtEl>
                                          <p:spTgt spid="197"/>
                                        </p:tgtEl>
                                        <p:attrNameLst>
                                          <p:attrName>style.visibility</p:attrName>
                                        </p:attrNameLst>
                                      </p:cBhvr>
                                      <p:to>
                                        <p:strVal val="visible"/>
                                      </p:to>
                                    </p:set>
                                    <p:animEffect transition="in" filter="fade">
                                      <p:cBhvr>
                                        <p:cTn id="49" dur="500"/>
                                        <p:tgtEl>
                                          <p:spTgt spid="197"/>
                                        </p:tgtEl>
                                      </p:cBhvr>
                                    </p:animEffect>
                                  </p:childTnLst>
                                </p:cTn>
                              </p:par>
                              <p:par>
                                <p:cTn id="50" presetID="10" presetClass="entr" presetSubtype="0" fill="hold" grpId="2" nodeType="withEffect">
                                  <p:stCondLst>
                                    <p:cond delay="3750"/>
                                  </p:stCondLst>
                                  <p:childTnLst>
                                    <p:set>
                                      <p:cBhvr>
                                        <p:cTn id="51" dur="1" fill="hold">
                                          <p:stCondLst>
                                            <p:cond delay="0"/>
                                          </p:stCondLst>
                                        </p:cTn>
                                        <p:tgtEl>
                                          <p:spTgt spid="198"/>
                                        </p:tgtEl>
                                        <p:attrNameLst>
                                          <p:attrName>style.visibility</p:attrName>
                                        </p:attrNameLst>
                                      </p:cBhvr>
                                      <p:to>
                                        <p:strVal val="visible"/>
                                      </p:to>
                                    </p:set>
                                    <p:animEffect transition="in" filter="fade">
                                      <p:cBhvr>
                                        <p:cTn id="52" dur="500"/>
                                        <p:tgtEl>
                                          <p:spTgt spid="198"/>
                                        </p:tgtEl>
                                      </p:cBhvr>
                                    </p:animEffect>
                                  </p:childTnLst>
                                </p:cTn>
                              </p:par>
                              <p:par>
                                <p:cTn id="53" presetID="10" presetClass="entr" presetSubtype="0" fill="hold" grpId="2" nodeType="withEffect">
                                  <p:stCondLst>
                                    <p:cond delay="3750"/>
                                  </p:stCondLst>
                                  <p:childTnLst>
                                    <p:set>
                                      <p:cBhvr>
                                        <p:cTn id="54" dur="1" fill="hold">
                                          <p:stCondLst>
                                            <p:cond delay="0"/>
                                          </p:stCondLst>
                                        </p:cTn>
                                        <p:tgtEl>
                                          <p:spTgt spid="199"/>
                                        </p:tgtEl>
                                        <p:attrNameLst>
                                          <p:attrName>style.visibility</p:attrName>
                                        </p:attrNameLst>
                                      </p:cBhvr>
                                      <p:to>
                                        <p:strVal val="visible"/>
                                      </p:to>
                                    </p:set>
                                    <p:animEffect transition="in" filter="fade">
                                      <p:cBhvr>
                                        <p:cTn id="55" dur="500"/>
                                        <p:tgtEl>
                                          <p:spTgt spid="199"/>
                                        </p:tgtEl>
                                      </p:cBhvr>
                                    </p:animEffect>
                                  </p:childTnLst>
                                </p:cTn>
                              </p:par>
                              <p:par>
                                <p:cTn id="56" presetID="10" presetClass="entr" presetSubtype="0" fill="hold" grpId="2" nodeType="withEffect">
                                  <p:stCondLst>
                                    <p:cond delay="3750"/>
                                  </p:stCondLst>
                                  <p:childTnLst>
                                    <p:set>
                                      <p:cBhvr>
                                        <p:cTn id="57" dur="1" fill="hold">
                                          <p:stCondLst>
                                            <p:cond delay="0"/>
                                          </p:stCondLst>
                                        </p:cTn>
                                        <p:tgtEl>
                                          <p:spTgt spid="200"/>
                                        </p:tgtEl>
                                        <p:attrNameLst>
                                          <p:attrName>style.visibility</p:attrName>
                                        </p:attrNameLst>
                                      </p:cBhvr>
                                      <p:to>
                                        <p:strVal val="visible"/>
                                      </p:to>
                                    </p:set>
                                    <p:animEffect transition="in" filter="fade">
                                      <p:cBhvr>
                                        <p:cTn id="58" dur="500"/>
                                        <p:tgtEl>
                                          <p:spTgt spid="200"/>
                                        </p:tgtEl>
                                      </p:cBhvr>
                                    </p:animEffect>
                                  </p:childTnLst>
                                </p:cTn>
                              </p:par>
                              <p:par>
                                <p:cTn id="59" presetID="10" presetClass="entr" presetSubtype="0" fill="hold" grpId="2" nodeType="withEffect">
                                  <p:stCondLst>
                                    <p:cond delay="3750"/>
                                  </p:stCondLst>
                                  <p:childTnLst>
                                    <p:set>
                                      <p:cBhvr>
                                        <p:cTn id="60" dur="1" fill="hold">
                                          <p:stCondLst>
                                            <p:cond delay="0"/>
                                          </p:stCondLst>
                                        </p:cTn>
                                        <p:tgtEl>
                                          <p:spTgt spid="201"/>
                                        </p:tgtEl>
                                        <p:attrNameLst>
                                          <p:attrName>style.visibility</p:attrName>
                                        </p:attrNameLst>
                                      </p:cBhvr>
                                      <p:to>
                                        <p:strVal val="visible"/>
                                      </p:to>
                                    </p:set>
                                    <p:animEffect transition="in" filter="fade">
                                      <p:cBhvr>
                                        <p:cTn id="61" dur="500"/>
                                        <p:tgtEl>
                                          <p:spTgt spid="201"/>
                                        </p:tgtEl>
                                      </p:cBhvr>
                                    </p:animEffect>
                                  </p:childTnLst>
                                </p:cTn>
                              </p:par>
                              <p:par>
                                <p:cTn id="62" presetID="10" presetClass="entr" presetSubtype="0" fill="hold" grpId="2" nodeType="withEffect">
                                  <p:stCondLst>
                                    <p:cond delay="3750"/>
                                  </p:stCondLst>
                                  <p:childTnLst>
                                    <p:set>
                                      <p:cBhvr>
                                        <p:cTn id="63" dur="1" fill="hold">
                                          <p:stCondLst>
                                            <p:cond delay="0"/>
                                          </p:stCondLst>
                                        </p:cTn>
                                        <p:tgtEl>
                                          <p:spTgt spid="202"/>
                                        </p:tgtEl>
                                        <p:attrNameLst>
                                          <p:attrName>style.visibility</p:attrName>
                                        </p:attrNameLst>
                                      </p:cBhvr>
                                      <p:to>
                                        <p:strVal val="visible"/>
                                      </p:to>
                                    </p:set>
                                    <p:animEffect transition="in" filter="fade">
                                      <p:cBhvr>
                                        <p:cTn id="64" dur="500"/>
                                        <p:tgtEl>
                                          <p:spTgt spid="202"/>
                                        </p:tgtEl>
                                      </p:cBhvr>
                                    </p:animEffect>
                                  </p:childTnLst>
                                </p:cTn>
                              </p:par>
                              <p:par>
                                <p:cTn id="65" presetID="10" presetClass="entr" presetSubtype="0" fill="hold" grpId="2" nodeType="withEffect">
                                  <p:stCondLst>
                                    <p:cond delay="3750"/>
                                  </p:stCondLst>
                                  <p:childTnLst>
                                    <p:set>
                                      <p:cBhvr>
                                        <p:cTn id="66" dur="1" fill="hold">
                                          <p:stCondLst>
                                            <p:cond delay="0"/>
                                          </p:stCondLst>
                                        </p:cTn>
                                        <p:tgtEl>
                                          <p:spTgt spid="203"/>
                                        </p:tgtEl>
                                        <p:attrNameLst>
                                          <p:attrName>style.visibility</p:attrName>
                                        </p:attrNameLst>
                                      </p:cBhvr>
                                      <p:to>
                                        <p:strVal val="visible"/>
                                      </p:to>
                                    </p:set>
                                    <p:animEffect transition="in" filter="fade">
                                      <p:cBhvr>
                                        <p:cTn id="67" dur="500"/>
                                        <p:tgtEl>
                                          <p:spTgt spid="203"/>
                                        </p:tgtEl>
                                      </p:cBhvr>
                                    </p:animEffect>
                                  </p:childTnLst>
                                </p:cTn>
                              </p:par>
                              <p:par>
                                <p:cTn id="68" presetID="10" presetClass="entr" presetSubtype="0" fill="hold" grpId="2" nodeType="withEffect">
                                  <p:stCondLst>
                                    <p:cond delay="3750"/>
                                  </p:stCondLst>
                                  <p:childTnLst>
                                    <p:set>
                                      <p:cBhvr>
                                        <p:cTn id="69" dur="1" fill="hold">
                                          <p:stCondLst>
                                            <p:cond delay="0"/>
                                          </p:stCondLst>
                                        </p:cTn>
                                        <p:tgtEl>
                                          <p:spTgt spid="204"/>
                                        </p:tgtEl>
                                        <p:attrNameLst>
                                          <p:attrName>style.visibility</p:attrName>
                                        </p:attrNameLst>
                                      </p:cBhvr>
                                      <p:to>
                                        <p:strVal val="visible"/>
                                      </p:to>
                                    </p:set>
                                    <p:animEffect transition="in" filter="fade">
                                      <p:cBhvr>
                                        <p:cTn id="70" dur="500"/>
                                        <p:tgtEl>
                                          <p:spTgt spid="204"/>
                                        </p:tgtEl>
                                      </p:cBhvr>
                                    </p:animEffect>
                                  </p:childTnLst>
                                </p:cTn>
                              </p:par>
                              <p:par>
                                <p:cTn id="71" presetID="10" presetClass="entr" presetSubtype="0" fill="hold" grpId="2" nodeType="withEffect">
                                  <p:stCondLst>
                                    <p:cond delay="3750"/>
                                  </p:stCondLst>
                                  <p:childTnLst>
                                    <p:set>
                                      <p:cBhvr>
                                        <p:cTn id="72" dur="1" fill="hold">
                                          <p:stCondLst>
                                            <p:cond delay="0"/>
                                          </p:stCondLst>
                                        </p:cTn>
                                        <p:tgtEl>
                                          <p:spTgt spid="205"/>
                                        </p:tgtEl>
                                        <p:attrNameLst>
                                          <p:attrName>style.visibility</p:attrName>
                                        </p:attrNameLst>
                                      </p:cBhvr>
                                      <p:to>
                                        <p:strVal val="visible"/>
                                      </p:to>
                                    </p:set>
                                    <p:animEffect transition="in" filter="fade">
                                      <p:cBhvr>
                                        <p:cTn id="73" dur="500"/>
                                        <p:tgtEl>
                                          <p:spTgt spid="205"/>
                                        </p:tgtEl>
                                      </p:cBhvr>
                                    </p:animEffect>
                                  </p:childTnLst>
                                </p:cTn>
                              </p:par>
                              <p:par>
                                <p:cTn id="74" presetID="10" presetClass="entr" presetSubtype="0" fill="hold" grpId="2" nodeType="withEffect">
                                  <p:stCondLst>
                                    <p:cond delay="3750"/>
                                  </p:stCondLst>
                                  <p:childTnLst>
                                    <p:set>
                                      <p:cBhvr>
                                        <p:cTn id="75" dur="1" fill="hold">
                                          <p:stCondLst>
                                            <p:cond delay="0"/>
                                          </p:stCondLst>
                                        </p:cTn>
                                        <p:tgtEl>
                                          <p:spTgt spid="206"/>
                                        </p:tgtEl>
                                        <p:attrNameLst>
                                          <p:attrName>style.visibility</p:attrName>
                                        </p:attrNameLst>
                                      </p:cBhvr>
                                      <p:to>
                                        <p:strVal val="visible"/>
                                      </p:to>
                                    </p:set>
                                    <p:animEffect transition="in" filter="fade">
                                      <p:cBhvr>
                                        <p:cTn id="76" dur="500"/>
                                        <p:tgtEl>
                                          <p:spTgt spid="206"/>
                                        </p:tgtEl>
                                      </p:cBhvr>
                                    </p:animEffect>
                                  </p:childTnLst>
                                </p:cTn>
                              </p:par>
                              <p:par>
                                <p:cTn id="77" presetID="10" presetClass="entr" presetSubtype="0" fill="hold" grpId="2" nodeType="withEffect">
                                  <p:stCondLst>
                                    <p:cond delay="3750"/>
                                  </p:stCondLst>
                                  <p:childTnLst>
                                    <p:set>
                                      <p:cBhvr>
                                        <p:cTn id="78" dur="1" fill="hold">
                                          <p:stCondLst>
                                            <p:cond delay="0"/>
                                          </p:stCondLst>
                                        </p:cTn>
                                        <p:tgtEl>
                                          <p:spTgt spid="207"/>
                                        </p:tgtEl>
                                        <p:attrNameLst>
                                          <p:attrName>style.visibility</p:attrName>
                                        </p:attrNameLst>
                                      </p:cBhvr>
                                      <p:to>
                                        <p:strVal val="visible"/>
                                      </p:to>
                                    </p:set>
                                    <p:animEffect transition="in" filter="fade">
                                      <p:cBhvr>
                                        <p:cTn id="79" dur="500"/>
                                        <p:tgtEl>
                                          <p:spTgt spid="207"/>
                                        </p:tgtEl>
                                      </p:cBhvr>
                                    </p:animEffect>
                                  </p:childTnLst>
                                </p:cTn>
                              </p:par>
                              <p:par>
                                <p:cTn id="80" presetID="37" presetClass="path" presetSubtype="0" accel="50000" decel="50000" fill="hold" nodeType="withEffect">
                                  <p:stCondLst>
                                    <p:cond delay="100"/>
                                  </p:stCondLst>
                                  <p:childTnLst>
                                    <p:animMotion origin="layout" path="M -3.05556E-6 -0.0003 C 0.06094 -0.4847 0.43247 -0.54402 0.45313 -0.80383 " pathEditMode="relative" rAng="0" ptsTypes="ss">
                                      <p:cBhvr>
                                        <p:cTn id="81" dur="4250" fill="hold"/>
                                        <p:tgtEl>
                                          <p:spTgt spid="2"/>
                                        </p:tgtEl>
                                        <p:attrNameLst>
                                          <p:attrName>ppt_x</p:attrName>
                                          <p:attrName>ppt_y</p:attrName>
                                        </p:attrNameLst>
                                      </p:cBhvr>
                                      <p:rCtr x="22656" y="-40192"/>
                                    </p:animMotion>
                                  </p:childTnLst>
                                </p:cTn>
                              </p:par>
                              <p:par>
                                <p:cTn id="82" presetID="8" presetClass="emph" presetSubtype="0" accel="95000" decel="5000" autoRev="1" fill="hold" nodeType="withEffect">
                                  <p:stCondLst>
                                    <p:cond delay="100"/>
                                  </p:stCondLst>
                                  <p:childTnLst>
                                    <p:animRot by="780000">
                                      <p:cBhvr>
                                        <p:cTn id="83" dur="2500" fill="hold"/>
                                        <p:tgtEl>
                                          <p:spTgt spid="2"/>
                                        </p:tgtEl>
                                        <p:attrNameLst>
                                          <p:attrName>r</p:attrName>
                                        </p:attrNameLst>
                                      </p:cBhvr>
                                    </p:animRot>
                                  </p:childTnLst>
                                </p:cTn>
                              </p:par>
                              <p:par>
                                <p:cTn id="84" presetID="6" presetClass="emph" presetSubtype="0" accel="84000" decel="7000" fill="hold" nodeType="withEffect">
                                  <p:stCondLst>
                                    <p:cond delay="100"/>
                                  </p:stCondLst>
                                  <p:childTnLst>
                                    <p:animScale>
                                      <p:cBhvr>
                                        <p:cTn id="85" dur="800" fill="hold"/>
                                        <p:tgtEl>
                                          <p:spTgt spid="2"/>
                                        </p:tgtEl>
                                      </p:cBhvr>
                                      <p:by x="100000" y="75000"/>
                                    </p:animScale>
                                  </p:childTnLst>
                                </p:cTn>
                              </p:par>
                              <p:par>
                                <p:cTn id="86" presetID="6" presetClass="emph" presetSubtype="0" accel="9000" decel="91000" fill="hold" nodeType="withEffect">
                                  <p:stCondLst>
                                    <p:cond delay="2700"/>
                                  </p:stCondLst>
                                  <p:childTnLst>
                                    <p:animScale>
                                      <p:cBhvr>
                                        <p:cTn id="87" dur="4100" fill="hold"/>
                                        <p:tgtEl>
                                          <p:spTgt spid="2"/>
                                        </p:tgtEl>
                                      </p:cBhvr>
                                      <p:by x="100000" y="133000"/>
                                    </p:animScale>
                                  </p:childTnLst>
                                </p:cTn>
                              </p:par>
                              <p:par>
                                <p:cTn id="88" presetID="31" presetClass="path" presetSubtype="0" repeatCount="indefinite" accel="100000" autoRev="1" fill="hold" nodeType="withEffect">
                                  <p:stCondLst>
                                    <p:cond delay="325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89" dur="3300" fill="hold"/>
                                        <p:tgtEl>
                                          <p:spTgt spid="2"/>
                                        </p:tgtEl>
                                        <p:attrNameLst>
                                          <p:attrName>ppt_x</p:attrName>
                                          <p:attrName>ppt_y</p:attrName>
                                        </p:attrNameLst>
                                      </p:cBhvr>
                                      <p:rCtr x="295" y="31"/>
                                    </p:animMotion>
                                  </p:childTnLst>
                                </p:cTn>
                              </p:par>
                              <p:par>
                                <p:cTn id="90" presetID="8" presetClass="emph" presetSubtype="0" repeatCount="indefinite" accel="13333" decel="13333" autoRev="1" fill="hold" nodeType="withEffect">
                                  <p:stCondLst>
                                    <p:cond delay="5750"/>
                                  </p:stCondLst>
                                  <p:childTnLst>
                                    <p:animRot by="360000">
                                      <p:cBhvr>
                                        <p:cTn id="91" dur="2000" fill="hold"/>
                                        <p:tgtEl>
                                          <p:spTgt spid="2"/>
                                        </p:tgtEl>
                                        <p:attrNameLst>
                                          <p:attrName>r</p:attrName>
                                        </p:attrNameLst>
                                      </p:cBhvr>
                                    </p:animRot>
                                  </p:childTnLst>
                                </p:cTn>
                              </p:par>
                              <p:par>
                                <p:cTn id="92" presetID="2" presetClass="entr" presetSubtype="4" decel="100000" fill="hold" grpId="0" nodeType="withEffect">
                                  <p:stCondLst>
                                    <p:cond delay="3400"/>
                                  </p:stCondLst>
                                  <p:childTnLst>
                                    <p:set>
                                      <p:cBhvr>
                                        <p:cTn id="93" dur="1" fill="hold">
                                          <p:stCondLst>
                                            <p:cond delay="0"/>
                                          </p:stCondLst>
                                        </p:cTn>
                                        <p:tgtEl>
                                          <p:spTgt spid="182"/>
                                        </p:tgtEl>
                                        <p:attrNameLst>
                                          <p:attrName>style.visibility</p:attrName>
                                        </p:attrNameLst>
                                      </p:cBhvr>
                                      <p:to>
                                        <p:strVal val="visible"/>
                                      </p:to>
                                    </p:set>
                                    <p:anim calcmode="lin" valueType="num">
                                      <p:cBhvr additive="base">
                                        <p:cTn id="94" dur="3000" fill="hold"/>
                                        <p:tgtEl>
                                          <p:spTgt spid="182"/>
                                        </p:tgtEl>
                                        <p:attrNameLst>
                                          <p:attrName>ppt_x</p:attrName>
                                        </p:attrNameLst>
                                      </p:cBhvr>
                                      <p:tavLst>
                                        <p:tav tm="0">
                                          <p:val>
                                            <p:strVal val="#ppt_x"/>
                                          </p:val>
                                        </p:tav>
                                        <p:tav tm="100000">
                                          <p:val>
                                            <p:strVal val="#ppt_x"/>
                                          </p:val>
                                        </p:tav>
                                      </p:tavLst>
                                    </p:anim>
                                    <p:anim calcmode="lin" valueType="num">
                                      <p:cBhvr additive="base">
                                        <p:cTn id="95" dur="3000" fill="hold"/>
                                        <p:tgtEl>
                                          <p:spTgt spid="182"/>
                                        </p:tgtEl>
                                        <p:attrNameLst>
                                          <p:attrName>ppt_y</p:attrName>
                                        </p:attrNameLst>
                                      </p:cBhvr>
                                      <p:tavLst>
                                        <p:tav tm="0">
                                          <p:val>
                                            <p:strVal val="1+#ppt_h/2"/>
                                          </p:val>
                                        </p:tav>
                                        <p:tav tm="100000">
                                          <p:val>
                                            <p:strVal val="#ppt_y"/>
                                          </p:val>
                                        </p:tav>
                                      </p:tavLst>
                                    </p:anim>
                                  </p:childTnLst>
                                </p:cTn>
                              </p:par>
                              <p:par>
                                <p:cTn id="96" presetID="2" presetClass="entr" presetSubtype="4" decel="100000" fill="hold" grpId="0" nodeType="withEffect">
                                  <p:stCondLst>
                                    <p:cond delay="1300"/>
                                  </p:stCondLst>
                                  <p:childTnLst>
                                    <p:set>
                                      <p:cBhvr>
                                        <p:cTn id="97" dur="1" fill="hold">
                                          <p:stCondLst>
                                            <p:cond delay="0"/>
                                          </p:stCondLst>
                                        </p:cTn>
                                        <p:tgtEl>
                                          <p:spTgt spid="181"/>
                                        </p:tgtEl>
                                        <p:attrNameLst>
                                          <p:attrName>style.visibility</p:attrName>
                                        </p:attrNameLst>
                                      </p:cBhvr>
                                      <p:to>
                                        <p:strVal val="visible"/>
                                      </p:to>
                                    </p:set>
                                    <p:anim calcmode="lin" valueType="num">
                                      <p:cBhvr additive="base">
                                        <p:cTn id="98" dur="5100" fill="hold"/>
                                        <p:tgtEl>
                                          <p:spTgt spid="181"/>
                                        </p:tgtEl>
                                        <p:attrNameLst>
                                          <p:attrName>ppt_x</p:attrName>
                                        </p:attrNameLst>
                                      </p:cBhvr>
                                      <p:tavLst>
                                        <p:tav tm="0">
                                          <p:val>
                                            <p:strVal val="#ppt_x"/>
                                          </p:val>
                                        </p:tav>
                                        <p:tav tm="100000">
                                          <p:val>
                                            <p:strVal val="#ppt_x"/>
                                          </p:val>
                                        </p:tav>
                                      </p:tavLst>
                                    </p:anim>
                                    <p:anim calcmode="lin" valueType="num">
                                      <p:cBhvr additive="base">
                                        <p:cTn id="99" dur="5100" fill="hold"/>
                                        <p:tgtEl>
                                          <p:spTgt spid="181"/>
                                        </p:tgtEl>
                                        <p:attrNameLst>
                                          <p:attrName>ppt_y</p:attrName>
                                        </p:attrNameLst>
                                      </p:cBhvr>
                                      <p:tavLst>
                                        <p:tav tm="0">
                                          <p:val>
                                            <p:strVal val="1+#ppt_h/2"/>
                                          </p:val>
                                        </p:tav>
                                        <p:tav tm="100000">
                                          <p:val>
                                            <p:strVal val="#ppt_y"/>
                                          </p:val>
                                        </p:tav>
                                      </p:tavLst>
                                    </p:anim>
                                  </p:childTnLst>
                                </p:cTn>
                              </p:par>
                              <p:par>
                                <p:cTn id="100" presetID="2" presetClass="entr" presetSubtype="4" decel="100000" fill="hold" grpId="0" nodeType="withEffect">
                                  <p:stCondLst>
                                    <p:cond delay="100"/>
                                  </p:stCondLst>
                                  <p:childTnLst>
                                    <p:set>
                                      <p:cBhvr>
                                        <p:cTn id="101" dur="1" fill="hold">
                                          <p:stCondLst>
                                            <p:cond delay="0"/>
                                          </p:stCondLst>
                                        </p:cTn>
                                        <p:tgtEl>
                                          <p:spTgt spid="180"/>
                                        </p:tgtEl>
                                        <p:attrNameLst>
                                          <p:attrName>style.visibility</p:attrName>
                                        </p:attrNameLst>
                                      </p:cBhvr>
                                      <p:to>
                                        <p:strVal val="visible"/>
                                      </p:to>
                                    </p:set>
                                    <p:anim calcmode="lin" valueType="num">
                                      <p:cBhvr additive="base">
                                        <p:cTn id="102" dur="3250" fill="hold"/>
                                        <p:tgtEl>
                                          <p:spTgt spid="180"/>
                                        </p:tgtEl>
                                        <p:attrNameLst>
                                          <p:attrName>ppt_x</p:attrName>
                                        </p:attrNameLst>
                                      </p:cBhvr>
                                      <p:tavLst>
                                        <p:tav tm="0">
                                          <p:val>
                                            <p:strVal val="#ppt_x"/>
                                          </p:val>
                                        </p:tav>
                                        <p:tav tm="100000">
                                          <p:val>
                                            <p:strVal val="#ppt_x"/>
                                          </p:val>
                                        </p:tav>
                                      </p:tavLst>
                                    </p:anim>
                                    <p:anim calcmode="lin" valueType="num">
                                      <p:cBhvr additive="base">
                                        <p:cTn id="103" dur="3250" fill="hold"/>
                                        <p:tgtEl>
                                          <p:spTgt spid="180"/>
                                        </p:tgtEl>
                                        <p:attrNameLst>
                                          <p:attrName>ppt_y</p:attrName>
                                        </p:attrNameLst>
                                      </p:cBhvr>
                                      <p:tavLst>
                                        <p:tav tm="0">
                                          <p:val>
                                            <p:strVal val="1+#ppt_h/2"/>
                                          </p:val>
                                        </p:tav>
                                        <p:tav tm="100000">
                                          <p:val>
                                            <p:strVal val="#ppt_y"/>
                                          </p:val>
                                        </p:tav>
                                      </p:tavLst>
                                    </p:anim>
                                  </p:childTnLst>
                                </p:cTn>
                              </p:par>
                              <p:par>
                                <p:cTn id="104" presetID="0" presetClass="path" presetSubtype="0" repeatCount="indefinite" decel="100000" fill="hold" grpId="0" nodeType="withEffect">
                                  <p:stCondLst>
                                    <p:cond delay="0"/>
                                  </p:stCondLst>
                                  <p:childTnLst>
                                    <p:animMotion origin="layout" path="M 0.00157 -0.01019 C 0.0066 -0.00494 0.00903 0.0037 0.01164 0.01204 C 0.01285 0.02191 0.01685 0.02376 0.02014 0.03179 C 0.02101 0.0466 0.02153 0.05648 0.02952 0.06512 C 0.03004 0.06636 0.03039 0.0679 0.03108 0.06883 C 0.03247 0.07006 0.03577 0.0713 0.03577 0.0716 C 0.04376 0.06883 0.0448 0.07407 0.05139 0.07747 C 0.05573 0.07284 0.05643 0.07376 0.06233 0.075 C 0.06754 0.07778 0.07136 0.08549 0.07709 0.08858 C 0.07969 0.10031 0.07761 0.09907 0.0856 0.10339 C 0.08716 0.10432 0.08872 0.10494 0.09028 0.10586 C 0.09115 0.10617 0.09271 0.1071 0.09271 0.10741 C 0.09601 0.11481 0.09671 0.12253 0.10278 0.12562 C 0.10782 0.13765 0.10608 0.12963 0.11146 0.13796 " pathEditMode="relative" rAng="0" ptsTypes="fffffffffffffA">
                                      <p:cBhvr>
                                        <p:cTn id="105" dur="1750" fill="hold"/>
                                        <p:tgtEl>
                                          <p:spTgt spid="183"/>
                                        </p:tgtEl>
                                        <p:attrNameLst>
                                          <p:attrName>ppt_x</p:attrName>
                                          <p:attrName>ppt_y</p:attrName>
                                        </p:attrNameLst>
                                      </p:cBhvr>
                                      <p:rCtr x="5486" y="7407"/>
                                    </p:animMotion>
                                  </p:childTnLst>
                                </p:cTn>
                              </p:par>
                              <p:par>
                                <p:cTn id="106" presetID="6" presetClass="emph" presetSubtype="0" repeatCount="indefinite" decel="100000" fill="hold" grpId="1" nodeType="withEffect">
                                  <p:stCondLst>
                                    <p:cond delay="0"/>
                                  </p:stCondLst>
                                  <p:childTnLst>
                                    <p:animScale>
                                      <p:cBhvr>
                                        <p:cTn id="107" dur="1750" fill="hold"/>
                                        <p:tgtEl>
                                          <p:spTgt spid="183"/>
                                        </p:tgtEl>
                                      </p:cBhvr>
                                      <p:by x="0" y="0"/>
                                    </p:animScale>
                                  </p:childTnLst>
                                </p:cTn>
                              </p:par>
                              <p:par>
                                <p:cTn id="108" presetID="0" presetClass="path" presetSubtype="0" repeatCount="indefinite" decel="100000" fill="hold" grpId="0" nodeType="withEffect">
                                  <p:stCondLst>
                                    <p:cond delay="500"/>
                                  </p:stCondLst>
                                  <p:childTnLst>
                                    <p:animMotion origin="layout" path="M 1.66667E-6 4.81481E-6 C 0.00486 0.00432 0.00729 0.01296 0.00972 0.02037 C 0.01076 0.02993 0.01493 0.03148 0.01823 0.03919 C 0.01892 0.05308 0.01944 0.06234 0.02743 0.07098 C 0.02795 0.07191 0.02812 0.07314 0.02882 0.07407 C 0.03021 0.0753 0.03333 0.07654 0.03333 0.07685 C 0.04132 0.07407 0.04219 0.07901 0.04878 0.0824 C 0.05295 0.07777 0.05382 0.0787 0.05937 0.07962 C 0.06458 0.08271 0.0684 0.08981 0.07413 0.09321 C 0.07656 0.1037 0.07465 0.10246 0.08229 0.10679 C 0.08403 0.10771 0.08559 0.10833 0.08698 0.10895 C 0.08785 0.10925 0.08923 0.11018 0.08923 0.1108 C 0.09253 0.11759 0.09323 0.12469 0.0993 0.12808 C 0.10417 0.13888 0.10243 0.13148 0.10781 0.13981 " pathEditMode="relative" rAng="0" ptsTypes="fffffffffffffA">
                                      <p:cBhvr>
                                        <p:cTn id="109" dur="1750" fill="hold"/>
                                        <p:tgtEl>
                                          <p:spTgt spid="185"/>
                                        </p:tgtEl>
                                        <p:attrNameLst>
                                          <p:attrName>ppt_x</p:attrName>
                                          <p:attrName>ppt_y</p:attrName>
                                        </p:attrNameLst>
                                      </p:cBhvr>
                                      <p:rCtr x="5382" y="6975"/>
                                    </p:animMotion>
                                  </p:childTnLst>
                                </p:cTn>
                              </p:par>
                              <p:par>
                                <p:cTn id="110" presetID="6" presetClass="emph" presetSubtype="0" repeatCount="indefinite" decel="100000" fill="hold" grpId="1" nodeType="withEffect">
                                  <p:stCondLst>
                                    <p:cond delay="500"/>
                                  </p:stCondLst>
                                  <p:childTnLst>
                                    <p:animScale>
                                      <p:cBhvr>
                                        <p:cTn id="111" dur="1750" fill="hold"/>
                                        <p:tgtEl>
                                          <p:spTgt spid="185"/>
                                        </p:tgtEl>
                                      </p:cBhvr>
                                      <p:by x="0" y="0"/>
                                    </p:animScale>
                                  </p:childTnLst>
                                </p:cTn>
                              </p:par>
                              <p:par>
                                <p:cTn id="112" presetID="0" presetClass="path" presetSubtype="0" repeatCount="indefinite" decel="100000" fill="hold" grpId="0" nodeType="withEffect">
                                  <p:stCondLst>
                                    <p:cond delay="250"/>
                                  </p:stCondLst>
                                  <p:childTnLst>
                                    <p:animMotion origin="layout" path="M -1.38889E-6 -2.46914E-6 C 0.00521 0.00494 0.00781 0.01297 0.01077 0.02099 C 0.01198 0.03025 0.01632 0.0321 0.01997 0.03982 C 0.02066 0.05371 0.02153 0.06327 0.03004 0.0713 C 0.03073 0.07253 0.0309 0.07408 0.0316 0.075 C 0.03316 0.07624 0.03646 0.07716 0.03646 0.07747 C 0.04514 0.075 0.04618 0.07994 0.05347 0.08303 C 0.05799 0.07871 0.05903 0.07963 0.06528 0.08087 C 0.07101 0.08334 0.07518 0.09074 0.08143 0.09383 C 0.08403 0.10494 0.08195 0.10371 0.09045 0.10772 C 0.09219 0.10864 0.09375 0.10926 0.09549 0.11019 C 0.09618 0.1105 0.09792 0.11142 0.09792 0.11142 C 0.10156 0.11852 0.10261 0.12593 0.10903 0.12901 C 0.11441 0.14043 0.1125 0.13272 0.11858 0.14074 " pathEditMode="relative" rAng="0" ptsTypes="fffffffffffffA">
                                      <p:cBhvr>
                                        <p:cTn id="113" dur="1750" fill="hold"/>
                                        <p:tgtEl>
                                          <p:spTgt spid="186"/>
                                        </p:tgtEl>
                                        <p:attrNameLst>
                                          <p:attrName>ppt_x</p:attrName>
                                          <p:attrName>ppt_y</p:attrName>
                                        </p:attrNameLst>
                                      </p:cBhvr>
                                      <p:rCtr x="5920" y="7037"/>
                                    </p:animMotion>
                                  </p:childTnLst>
                                </p:cTn>
                              </p:par>
                              <p:par>
                                <p:cTn id="114" presetID="6" presetClass="emph" presetSubtype="0" repeatCount="indefinite" decel="100000" fill="hold" grpId="1" nodeType="withEffect">
                                  <p:stCondLst>
                                    <p:cond delay="250"/>
                                  </p:stCondLst>
                                  <p:childTnLst>
                                    <p:animScale>
                                      <p:cBhvr>
                                        <p:cTn id="115" dur="1750" fill="hold"/>
                                        <p:tgtEl>
                                          <p:spTgt spid="186"/>
                                        </p:tgtEl>
                                      </p:cBhvr>
                                      <p:by x="0" y="0"/>
                                    </p:animScale>
                                  </p:childTnLst>
                                </p:cTn>
                              </p:par>
                              <p:par>
                                <p:cTn id="116" presetID="0" presetClass="path" presetSubtype="0" repeatCount="indefinite" decel="100000" fill="hold" grpId="0" nodeType="withEffect">
                                  <p:stCondLst>
                                    <p:cond delay="750"/>
                                  </p:stCondLst>
                                  <p:childTnLst>
                                    <p:animMotion origin="layout" path="M 3.33333E-6 -2.09877E-6 C 0.00468 0.00525 0.00694 0.01482 0.00937 0.02377 C 0.01059 0.03426 0.01458 0.03642 0.01771 0.04506 C 0.0184 0.06111 0.01909 0.07192 0.02656 0.08148 C 0.02725 0.08241 0.02743 0.08457 0.02812 0.08519 C 0.02934 0.08673 0.03264 0.08797 0.03264 0.08827 C 0.04027 0.08519 0.04149 0.09105 0.04757 0.09476 C 0.05173 0.08982 0.0526 0.09043 0.05798 0.09229 C 0.06319 0.09537 0.06684 0.1034 0.07239 0.10679 C 0.07465 0.11945 0.07309 0.11821 0.08055 0.12284 C 0.08211 0.12408 0.0835 0.12438 0.08507 0.12562 C 0.08593 0.12593 0.08715 0.12685 0.08715 0.12685 C 0.09045 0.13519 0.09132 0.14383 0.09687 0.14692 C 0.10191 0.15988 0.10017 0.15124 0.10555 0.1608 " pathEditMode="relative" rAng="0" ptsTypes="fffffffffffffA">
                                      <p:cBhvr>
                                        <p:cTn id="117" dur="1750" fill="hold"/>
                                        <p:tgtEl>
                                          <p:spTgt spid="187"/>
                                        </p:tgtEl>
                                        <p:attrNameLst>
                                          <p:attrName>ppt_x</p:attrName>
                                          <p:attrName>ppt_y</p:attrName>
                                        </p:attrNameLst>
                                      </p:cBhvr>
                                      <p:rCtr x="5278" y="8025"/>
                                    </p:animMotion>
                                  </p:childTnLst>
                                </p:cTn>
                              </p:par>
                              <p:par>
                                <p:cTn id="118" presetID="6" presetClass="emph" presetSubtype="0" repeatCount="indefinite" decel="100000" fill="hold" grpId="1" nodeType="withEffect">
                                  <p:stCondLst>
                                    <p:cond delay="750"/>
                                  </p:stCondLst>
                                  <p:childTnLst>
                                    <p:animScale>
                                      <p:cBhvr>
                                        <p:cTn id="119" dur="1750" fill="hold"/>
                                        <p:tgtEl>
                                          <p:spTgt spid="187"/>
                                        </p:tgtEl>
                                      </p:cBhvr>
                                      <p:by x="0" y="0"/>
                                    </p:animScale>
                                  </p:childTnLst>
                                </p:cTn>
                              </p:par>
                              <p:par>
                                <p:cTn id="120" presetID="0" presetClass="path" presetSubtype="0" repeatCount="indefinite" decel="100000" fill="hold" grpId="0" nodeType="withEffect">
                                  <p:stCondLst>
                                    <p:cond delay="1340"/>
                                  </p:stCondLst>
                                  <p:childTnLst>
                                    <p:animMotion origin="layout" path="M 3.33333E-6 1.48148E-6 C 0.00451 0.00494 0.00694 0.0142 0.00937 0.02284 C 0.01059 0.03302 0.01423 0.03518 0.01753 0.04352 C 0.01823 0.05895 0.01875 0.06913 0.02639 0.07839 C 0.02691 0.07932 0.02725 0.08117 0.02777 0.0821 C 0.02916 0.08333 0.03229 0.08457 0.03229 0.08488 C 0.03993 0.0821 0.04097 0.08734 0.04722 0.09105 C 0.05121 0.08611 0.05208 0.08704 0.05764 0.08827 C 0.0625 0.09136 0.06614 0.09938 0.0717 0.10308 C 0.07413 0.11481 0.07205 0.11358 0.07986 0.11821 C 0.08125 0.11913 0.08264 0.11975 0.08402 0.12068 C 0.08507 0.12099 0.08646 0.12222 0.08646 0.12253 C 0.08975 0.13025 0.09027 0.13827 0.09618 0.14167 C 0.10086 0.1537 0.09913 0.14568 0.10451 0.15463 " pathEditMode="relative" rAng="0" ptsTypes="fffffffffffffA">
                                      <p:cBhvr>
                                        <p:cTn id="121" dur="1750" fill="hold"/>
                                        <p:tgtEl>
                                          <p:spTgt spid="188"/>
                                        </p:tgtEl>
                                        <p:attrNameLst>
                                          <p:attrName>ppt_x</p:attrName>
                                          <p:attrName>ppt_y</p:attrName>
                                        </p:attrNameLst>
                                      </p:cBhvr>
                                      <p:rCtr x="5226" y="7716"/>
                                    </p:animMotion>
                                  </p:childTnLst>
                                </p:cTn>
                              </p:par>
                              <p:par>
                                <p:cTn id="122" presetID="6" presetClass="emph" presetSubtype="0" repeatCount="indefinite" decel="100000" fill="hold" grpId="1" nodeType="withEffect">
                                  <p:stCondLst>
                                    <p:cond delay="1340"/>
                                  </p:stCondLst>
                                  <p:childTnLst>
                                    <p:animScale>
                                      <p:cBhvr>
                                        <p:cTn id="123" dur="1750" fill="hold"/>
                                        <p:tgtEl>
                                          <p:spTgt spid="188"/>
                                        </p:tgtEl>
                                      </p:cBhvr>
                                      <p:by x="0" y="0"/>
                                    </p:animScale>
                                  </p:childTnLst>
                                </p:cTn>
                              </p:par>
                              <p:par>
                                <p:cTn id="124" presetID="0" presetClass="path" presetSubtype="0" repeatCount="indefinite" decel="100000" fill="hold" grpId="0" nodeType="withEffect">
                                  <p:stCondLst>
                                    <p:cond delay="1100"/>
                                  </p:stCondLst>
                                  <p:childTnLst>
                                    <p:animMotion origin="layout" path="M -1.38889E-6 2.34568E-6 C 0.00538 0.00494 0.00799 0.0142 0.01077 0.02315 C 0.01198 0.03333 0.01632 0.03518 0.02014 0.04382 C 0.02083 0.05957 0.02136 0.06975 0.03021 0.0787 C 0.03073 0.07994 0.0309 0.08179 0.03177 0.08271 C 0.03316 0.08426 0.03681 0.08549 0.03681 0.0858 C 0.04549 0.08271 0.04653 0.08827 0.05365 0.09197 C 0.05833 0.08703 0.05903 0.08796 0.06563 0.0892 C 0.07118 0.09228 0.07552 0.10061 0.08143 0.10401 C 0.08438 0.11605 0.08212 0.1145 0.0908 0.11944 C 0.09254 0.12037 0.09427 0.12099 0.09583 0.12191 C 0.0967 0.12222 0.09827 0.12315 0.09827 0.12345 C 0.10208 0.13117 0.10278 0.1392 0.10955 0.14259 C 0.11493 0.15555 0.11285 0.14722 0.11893 0.15617 " pathEditMode="relative" rAng="0" ptsTypes="fffffffffffffA">
                                      <p:cBhvr>
                                        <p:cTn id="125" dur="1750" fill="hold"/>
                                        <p:tgtEl>
                                          <p:spTgt spid="189"/>
                                        </p:tgtEl>
                                        <p:attrNameLst>
                                          <p:attrName>ppt_x</p:attrName>
                                          <p:attrName>ppt_y</p:attrName>
                                        </p:attrNameLst>
                                      </p:cBhvr>
                                      <p:rCtr x="5937" y="7809"/>
                                    </p:animMotion>
                                  </p:childTnLst>
                                </p:cTn>
                              </p:par>
                              <p:par>
                                <p:cTn id="126" presetID="6" presetClass="emph" presetSubtype="0" repeatCount="indefinite" decel="100000" fill="hold" grpId="1" nodeType="withEffect">
                                  <p:stCondLst>
                                    <p:cond delay="1100"/>
                                  </p:stCondLst>
                                  <p:childTnLst>
                                    <p:animScale>
                                      <p:cBhvr>
                                        <p:cTn id="127" dur="1750" fill="hold"/>
                                        <p:tgtEl>
                                          <p:spTgt spid="189"/>
                                        </p:tgtEl>
                                      </p:cBhvr>
                                      <p:by x="0" y="0"/>
                                    </p:animScale>
                                  </p:childTnLst>
                                </p:cTn>
                              </p:par>
                              <p:par>
                                <p:cTn id="128" presetID="0" presetClass="path" presetSubtype="0" repeatCount="indefinite" decel="100000" fill="hold" grpId="0" nodeType="withEffect">
                                  <p:stCondLst>
                                    <p:cond delay="690"/>
                                  </p:stCondLst>
                                  <p:childTnLst>
                                    <p:animMotion origin="layout" path="M 1.66667E-6 3.45679E-6 C 0.00469 0.00524 0.00729 0.01512 0.00972 0.02438 C 0.01076 0.03549 0.0151 0.03765 0.0184 0.04629 C 0.0191 0.06265 0.01979 0.07376 0.0276 0.08333 C 0.0283 0.08487 0.02847 0.08672 0.02917 0.08765 C 0.03055 0.08889 0.03385 0.09043 0.03385 0.09074 C 0.04184 0.08765 0.04288 0.09352 0.0493 0.09753 C 0.05347 0.09228 0.05434 0.09321 0.06007 0.09444 C 0.06528 0.09784 0.06927 0.10617 0.07482 0.10987 C 0.07726 0.12253 0.07552 0.12098 0.08333 0.12623 C 0.08507 0.12716 0.08646 0.12777 0.08802 0.1287 C 0.08871 0.12932 0.09028 0.13024 0.09028 0.13055 C 0.09357 0.13889 0.09427 0.14753 0.10035 0.15092 C 0.10538 0.1645 0.10382 0.15555 0.1092 0.16512 " pathEditMode="relative" rAng="0" ptsTypes="fffffffffffffA">
                                      <p:cBhvr>
                                        <p:cTn id="129" dur="1750" fill="hold"/>
                                        <p:tgtEl>
                                          <p:spTgt spid="190"/>
                                        </p:tgtEl>
                                        <p:attrNameLst>
                                          <p:attrName>ppt_x</p:attrName>
                                          <p:attrName>ppt_y</p:attrName>
                                        </p:attrNameLst>
                                      </p:cBhvr>
                                      <p:rCtr x="5451" y="8241"/>
                                    </p:animMotion>
                                  </p:childTnLst>
                                </p:cTn>
                              </p:par>
                              <p:par>
                                <p:cTn id="130" presetID="6" presetClass="emph" presetSubtype="0" repeatCount="indefinite" decel="100000" fill="hold" grpId="1" nodeType="withEffect">
                                  <p:stCondLst>
                                    <p:cond delay="690"/>
                                  </p:stCondLst>
                                  <p:childTnLst>
                                    <p:animScale>
                                      <p:cBhvr>
                                        <p:cTn id="131" dur="1750" fill="hold"/>
                                        <p:tgtEl>
                                          <p:spTgt spid="190"/>
                                        </p:tgtEl>
                                      </p:cBhvr>
                                      <p:by x="0" y="0"/>
                                    </p:animScale>
                                  </p:childTnLst>
                                </p:cTn>
                              </p:par>
                              <p:par>
                                <p:cTn id="132" presetID="0" presetClass="path" presetSubtype="0" repeatCount="indefinite" decel="100000" fill="hold" grpId="0" nodeType="withEffect">
                                  <p:stCondLst>
                                    <p:cond delay="880"/>
                                  </p:stCondLst>
                                  <p:childTnLst>
                                    <p:animMotion origin="layout" path="M 1.66667E-6 4.93827E-7 C 0.00486 0.00494 0.00764 0.01389 0.01007 0.02253 C 0.01128 0.03241 0.01545 0.03457 0.01875 0.04259 C 0.01944 0.05772 0.01996 0.0679 0.02812 0.07654 C 0.02864 0.07778 0.02882 0.07963 0.02986 0.08056 C 0.03107 0.08148 0.03437 0.08302 0.03437 0.08333 C 0.04253 0.08056 0.0434 0.08549 0.05017 0.0892 C 0.05451 0.08457 0.05538 0.08549 0.06128 0.08673 C 0.06667 0.08951 0.07048 0.09722 0.07621 0.10062 C 0.07864 0.11235 0.07673 0.11111 0.08472 0.11574 C 0.08628 0.11636 0.08785 0.11728 0.08958 0.11821 C 0.09028 0.11852 0.09184 0.11944 0.09184 0.11975 C 0.09514 0.12716 0.09618 0.13518 0.10208 0.13827 C 0.10729 0.15062 0.10555 0.14228 0.11094 0.15123 " pathEditMode="relative" rAng="0" ptsTypes="fffffffffffffA">
                                      <p:cBhvr>
                                        <p:cTn id="133" dur="1750" fill="hold"/>
                                        <p:tgtEl>
                                          <p:spTgt spid="191"/>
                                        </p:tgtEl>
                                        <p:attrNameLst>
                                          <p:attrName>ppt_x</p:attrName>
                                          <p:attrName>ppt_y</p:attrName>
                                        </p:attrNameLst>
                                      </p:cBhvr>
                                      <p:rCtr x="5538" y="7562"/>
                                    </p:animMotion>
                                  </p:childTnLst>
                                </p:cTn>
                              </p:par>
                              <p:par>
                                <p:cTn id="134" presetID="6" presetClass="emph" presetSubtype="0" repeatCount="indefinite" decel="100000" fill="hold" grpId="1" nodeType="withEffect">
                                  <p:stCondLst>
                                    <p:cond delay="880"/>
                                  </p:stCondLst>
                                  <p:childTnLst>
                                    <p:animScale>
                                      <p:cBhvr>
                                        <p:cTn id="135" dur="1750" fill="hold"/>
                                        <p:tgtEl>
                                          <p:spTgt spid="191"/>
                                        </p:tgtEl>
                                      </p:cBhvr>
                                      <p:by x="0" y="0"/>
                                    </p:animScale>
                                  </p:childTnLst>
                                </p:cTn>
                              </p:par>
                              <p:par>
                                <p:cTn id="136" presetID="0" presetClass="path" presetSubtype="0" repeatCount="indefinite" decel="100000" fill="hold" grpId="0" nodeType="withEffect">
                                  <p:stCondLst>
                                    <p:cond delay="990"/>
                                  </p:stCondLst>
                                  <p:childTnLst>
                                    <p:animMotion origin="layout" path="M 1.66667E-6 3.33333E-6 C 0.00469 0.00524 0.00729 0.01419 0.00972 0.02345 C 0.01076 0.03364 0.01493 0.03611 0.01805 0.04444 C 0.01892 0.06049 0.01944 0.07098 0.02726 0.08024 C 0.02795 0.08117 0.02812 0.08302 0.02899 0.08426 C 0.03021 0.08518 0.03351 0.08673 0.03351 0.08703 C 0.04132 0.08426 0.04236 0.0895 0.04878 0.09321 C 0.0533 0.08827 0.05417 0.08919 0.05972 0.09074 C 0.06493 0.09321 0.06875 0.10154 0.07448 0.10524 C 0.07691 0.11759 0.07482 0.11635 0.08281 0.12098 C 0.08437 0.1216 0.08594 0.12253 0.08767 0.12376 C 0.08837 0.12407 0.08993 0.125 0.08993 0.12531 C 0.09305 0.13302 0.09375 0.14135 0.09965 0.14475 C 0.10486 0.1574 0.1033 0.14907 0.10868 0.15833 " pathEditMode="relative" rAng="0" ptsTypes="fffffffffffffA">
                                      <p:cBhvr>
                                        <p:cTn id="137" dur="1750" fill="hold"/>
                                        <p:tgtEl>
                                          <p:spTgt spid="192"/>
                                        </p:tgtEl>
                                        <p:attrNameLst>
                                          <p:attrName>ppt_x</p:attrName>
                                          <p:attrName>ppt_y</p:attrName>
                                        </p:attrNameLst>
                                      </p:cBhvr>
                                      <p:rCtr x="5434" y="7901"/>
                                    </p:animMotion>
                                  </p:childTnLst>
                                </p:cTn>
                              </p:par>
                              <p:par>
                                <p:cTn id="138" presetID="6" presetClass="emph" presetSubtype="0" repeatCount="indefinite" decel="100000" fill="hold" grpId="1" nodeType="withEffect">
                                  <p:stCondLst>
                                    <p:cond delay="990"/>
                                  </p:stCondLst>
                                  <p:childTnLst>
                                    <p:animScale>
                                      <p:cBhvr>
                                        <p:cTn id="139" dur="1750" fill="hold"/>
                                        <p:tgtEl>
                                          <p:spTgt spid="192"/>
                                        </p:tgtEl>
                                      </p:cBhvr>
                                      <p:by x="0" y="0"/>
                                    </p:animScale>
                                  </p:childTnLst>
                                </p:cTn>
                              </p:par>
                              <p:par>
                                <p:cTn id="140" presetID="0" presetClass="path" presetSubtype="0" repeatCount="indefinite" decel="100000" fill="hold" grpId="0" nodeType="withEffect">
                                  <p:stCondLst>
                                    <p:cond delay="820"/>
                                  </p:stCondLst>
                                  <p:childTnLst>
                                    <p:animMotion origin="layout" path="M 3.33333E-6 4.81481E-6 C 0.00486 0.00524 0.00764 0.0145 0.01024 0.02407 C 0.01163 0.03487 0.01562 0.03703 0.01944 0.04598 C 0.02031 0.06234 0.02066 0.07314 0.02934 0.08271 C 0.02986 0.08395 0.03003 0.0858 0.0309 0.08672 C 0.03229 0.08827 0.03576 0.08981 0.03576 0.09012 C 0.04444 0.08672 0.04548 0.09259 0.05225 0.09598 C 0.05694 0.09104 0.05816 0.09228 0.06389 0.09382 C 0.06961 0.09629 0.07361 0.10493 0.07968 0.10864 C 0.08229 0.1216 0.08003 0.12037 0.08889 0.125 C 0.09045 0.12592 0.09218 0.12685 0.09375 0.12777 C 0.09479 0.12808 0.09618 0.12901 0.09618 0.12932 C 0.09948 0.13734 0.10069 0.14598 0.10694 0.14969 C 0.11232 0.16265 0.11041 0.15432 0.11649 0.16388 " pathEditMode="relative" rAng="0" ptsTypes="fffffffffffffA">
                                      <p:cBhvr>
                                        <p:cTn id="141" dur="1750" fill="hold"/>
                                        <p:tgtEl>
                                          <p:spTgt spid="193"/>
                                        </p:tgtEl>
                                        <p:attrNameLst>
                                          <p:attrName>ppt_x</p:attrName>
                                          <p:attrName>ppt_y</p:attrName>
                                        </p:attrNameLst>
                                      </p:cBhvr>
                                      <p:rCtr x="5816" y="8179"/>
                                    </p:animMotion>
                                  </p:childTnLst>
                                </p:cTn>
                              </p:par>
                              <p:par>
                                <p:cTn id="142" presetID="6" presetClass="emph" presetSubtype="0" repeatCount="indefinite" decel="100000" fill="hold" grpId="1" nodeType="withEffect">
                                  <p:stCondLst>
                                    <p:cond delay="820"/>
                                  </p:stCondLst>
                                  <p:childTnLst>
                                    <p:animScale>
                                      <p:cBhvr>
                                        <p:cTn id="143" dur="1750" fill="hold"/>
                                        <p:tgtEl>
                                          <p:spTgt spid="193"/>
                                        </p:tgtEl>
                                      </p:cBhvr>
                                      <p:by x="0" y="0"/>
                                    </p:animScale>
                                  </p:childTnLst>
                                </p:cTn>
                              </p:par>
                              <p:par>
                                <p:cTn id="144" presetID="0" presetClass="path" presetSubtype="0" repeatCount="indefinite" decel="100000" fill="hold" grpId="0" nodeType="withEffect">
                                  <p:stCondLst>
                                    <p:cond delay="1130"/>
                                  </p:stCondLst>
                                  <p:childTnLst>
                                    <p:animMotion origin="layout" path="M 2.77778E-7 2.22222E-6 C 0.00469 0.00555 0.00712 0.01543 0.00955 0.02562 C 0.01076 0.03673 0.01458 0.03889 0.01788 0.04815 C 0.01858 0.06512 0.0191 0.07685 0.02674 0.08703 C 0.02726 0.08796 0.0276 0.09012 0.0283 0.09136 C 0.02951 0.09228 0.03281 0.09413 0.03281 0.09444 C 0.04062 0.09136 0.04149 0.09691 0.04792 0.10092 C 0.05191 0.09568 0.05278 0.0966 0.05833 0.09845 C 0.06337 0.10123 0.06701 0.11049 0.07257 0.11389 C 0.075 0.12747 0.07326 0.12592 0.0809 0.13086 C 0.08229 0.1321 0.08385 0.13302 0.08524 0.13395 C 0.08611 0.13426 0.0875 0.13549 0.0875 0.1358 C 0.0908 0.14444 0.09149 0.15308 0.09722 0.15679 C 0.10208 0.17068 0.10035 0.16142 0.10573 0.1716 " pathEditMode="relative" rAng="0" ptsTypes="fffffffffffffA">
                                      <p:cBhvr>
                                        <p:cTn id="145" dur="1750" fill="hold"/>
                                        <p:tgtEl>
                                          <p:spTgt spid="194"/>
                                        </p:tgtEl>
                                        <p:attrNameLst>
                                          <p:attrName>ppt_x</p:attrName>
                                          <p:attrName>ppt_y</p:attrName>
                                        </p:attrNameLst>
                                      </p:cBhvr>
                                      <p:rCtr x="5278" y="8580"/>
                                    </p:animMotion>
                                  </p:childTnLst>
                                </p:cTn>
                              </p:par>
                              <p:par>
                                <p:cTn id="146" presetID="6" presetClass="emph" presetSubtype="0" repeatCount="indefinite" decel="100000" fill="hold" grpId="1" nodeType="withEffect">
                                  <p:stCondLst>
                                    <p:cond delay="1130"/>
                                  </p:stCondLst>
                                  <p:childTnLst>
                                    <p:animScale>
                                      <p:cBhvr>
                                        <p:cTn id="147" dur="1750" fill="hold"/>
                                        <p:tgtEl>
                                          <p:spTgt spid="194"/>
                                        </p:tgtEl>
                                      </p:cBhvr>
                                      <p:by x="0" y="0"/>
                                    </p:animScale>
                                  </p:childTnLst>
                                </p:cTn>
                              </p:par>
                              <p:par>
                                <p:cTn id="148" presetID="0" presetClass="path" presetSubtype="0" repeatCount="indefinite" decel="100000" fill="hold" grpId="0" nodeType="withEffect">
                                  <p:stCondLst>
                                    <p:cond delay="1470"/>
                                  </p:stCondLst>
                                  <p:childTnLst>
                                    <p:animMotion origin="layout" path="M -4.44444E-6 -2.34568E-6 C 0.00504 0.00587 0.00747 0.01543 0.01025 0.02469 C 0.01146 0.03611 0.01563 0.03797 0.0191 0.04722 C 0.0198 0.06389 0.02066 0.075 0.02882 0.08488 C 0.02952 0.08642 0.02969 0.08797 0.03021 0.0892 C 0.03178 0.09043 0.03507 0.09198 0.03507 0.09229 C 0.04341 0.0892 0.04445 0.09506 0.05122 0.09908 C 0.05556 0.09352 0.05678 0.09476 0.06285 0.09599 C 0.06823 0.09908 0.07223 0.10803 0.07813 0.11173 C 0.08091 0.12469 0.07882 0.12346 0.08698 0.12809 C 0.08872 0.12932 0.09011 0.12994 0.09184 0.13087 C 0.09254 0.13118 0.09428 0.13241 0.09428 0.13272 C 0.09775 0.14105 0.09879 0.14969 0.10487 0.1534 C 0.11007 0.16698 0.10816 0.15803 0.11424 0.16759 " pathEditMode="relative" rAng="0" ptsTypes="fffffffffffffA">
                                      <p:cBhvr>
                                        <p:cTn id="149" dur="1750" fill="hold"/>
                                        <p:tgtEl>
                                          <p:spTgt spid="195"/>
                                        </p:tgtEl>
                                        <p:attrNameLst>
                                          <p:attrName>ppt_x</p:attrName>
                                          <p:attrName>ppt_y</p:attrName>
                                        </p:attrNameLst>
                                      </p:cBhvr>
                                      <p:rCtr x="5712" y="8364"/>
                                    </p:animMotion>
                                  </p:childTnLst>
                                </p:cTn>
                              </p:par>
                              <p:par>
                                <p:cTn id="150" presetID="6" presetClass="emph" presetSubtype="0" repeatCount="indefinite" decel="100000" fill="hold" grpId="1" nodeType="withEffect">
                                  <p:stCondLst>
                                    <p:cond delay="1470"/>
                                  </p:stCondLst>
                                  <p:childTnLst>
                                    <p:animScale>
                                      <p:cBhvr>
                                        <p:cTn id="151" dur="1750" fill="hold"/>
                                        <p:tgtEl>
                                          <p:spTgt spid="195"/>
                                        </p:tgtEl>
                                      </p:cBhvr>
                                      <p:by x="0" y="0"/>
                                    </p:animScale>
                                  </p:childTnLst>
                                </p:cTn>
                              </p:par>
                              <p:par>
                                <p:cTn id="152" presetID="0" presetClass="path" presetSubtype="0" repeatCount="indefinite" decel="100000" fill="hold" grpId="0" nodeType="withEffect">
                                  <p:stCondLst>
                                    <p:cond delay="1650"/>
                                  </p:stCondLst>
                                  <p:childTnLst>
                                    <p:animMotion origin="layout" path="M 1.66667E-6 2.71605E-6 C 0.00521 0.00494 0.00781 0.01327 0.01094 0.0216 C 0.01215 0.03179 0.01684 0.03333 0.02048 0.04166 C 0.02118 0.05648 0.02187 0.06605 0.0309 0.07469 C 0.03142 0.07623 0.03177 0.07778 0.03246 0.07839 C 0.0342 0.07994 0.03767 0.08117 0.03767 0.08148 C 0.0467 0.07839 0.04792 0.08395 0.05538 0.08734 C 0.06007 0.0824 0.06111 0.08364 0.06753 0.08487 C 0.07344 0.08734 0.07795 0.09506 0.08455 0.09876 C 0.08715 0.11018 0.08507 0.10895 0.0941 0.11296 C 0.09583 0.11419 0.09722 0.11481 0.09913 0.11543 C 0.09982 0.11574 0.10173 0.11666 0.10173 0.11697 C 0.10538 0.12438 0.10625 0.1321 0.11302 0.13549 C 0.11875 0.14753 0.11684 0.1395 0.12344 0.14815 " pathEditMode="relative" rAng="0" ptsTypes="fffffffffffffA">
                                      <p:cBhvr>
                                        <p:cTn id="153" dur="1750" fill="hold"/>
                                        <p:tgtEl>
                                          <p:spTgt spid="196"/>
                                        </p:tgtEl>
                                        <p:attrNameLst>
                                          <p:attrName>ppt_x</p:attrName>
                                          <p:attrName>ppt_y</p:attrName>
                                        </p:attrNameLst>
                                      </p:cBhvr>
                                      <p:rCtr x="6163" y="7407"/>
                                    </p:animMotion>
                                  </p:childTnLst>
                                </p:cTn>
                              </p:par>
                              <p:par>
                                <p:cTn id="154" presetID="6" presetClass="emph" presetSubtype="0" repeatCount="indefinite" decel="100000" fill="hold" grpId="1" nodeType="withEffect">
                                  <p:stCondLst>
                                    <p:cond delay="1650"/>
                                  </p:stCondLst>
                                  <p:childTnLst>
                                    <p:animScale>
                                      <p:cBhvr>
                                        <p:cTn id="155" dur="1750" fill="hold"/>
                                        <p:tgtEl>
                                          <p:spTgt spid="196"/>
                                        </p:tgtEl>
                                      </p:cBhvr>
                                      <p:by x="0" y="0"/>
                                    </p:animScale>
                                  </p:childTnLst>
                                </p:cTn>
                              </p:par>
                              <p:par>
                                <p:cTn id="156" presetID="0" presetClass="path" presetSubtype="0" repeatCount="indefinite" decel="100000" fill="hold" grpId="0" nodeType="withEffect">
                                  <p:stCondLst>
                                    <p:cond delay="500"/>
                                  </p:stCondLst>
                                  <p:childTnLst>
                                    <p:animMotion origin="layout" path="M -4.44444E-6 2.46914E-7 C -0.00104 0.02346 -0.00416 0.04907 -0.01093 0.06883 C -0.01093 0.06944 -0.01597 0.07531 -0.01701 0.07685 C -0.02395 0.08611 -0.0342 0.07963 -0.04131 0.08889 C -0.04184 0.09167 -0.04218 0.09414 -0.0427 0.0966 C -0.04322 0.09969 -0.04131 0.10494 -0.04131 0.10525 C -0.04149 0.10617 -0.0427 0.11512 -0.04392 0.11667 C -0.04513 0.11821 -0.04687 0.1179 -0.04809 0.11944 C -0.04878 0.12037 -0.04947 0.12099 -0.05 0.12222 C -0.05312 0.12006 -0.05364 0.11821 -0.05607 0.12068 C -0.05746 0.12253 -0.05885 0.12438 -0.06024 0.12623 C -0.06093 0.12716 -0.06215 0.1287 -0.06215 0.12901 C -0.06388 0.13364 -0.06458 0.13518 -0.06354 0.14074 C -0.06666 0.14691 -0.07031 0.1466 -0.0743 0.14877 C -0.07656 0.15 -0.07829 0.15278 -0.08038 0.15401 C -0.08125 0.16111 -0.08229 0.15988 -0.08524 0.16327 C -0.08871 0.16111 -0.08941 0.16636 -0.09253 0.16636 " pathEditMode="relative" rAng="0" ptsTypes="ffffffffffffffffA">
                                      <p:cBhvr>
                                        <p:cTn id="157" dur="1750" fill="hold"/>
                                        <p:tgtEl>
                                          <p:spTgt spid="184"/>
                                        </p:tgtEl>
                                        <p:attrNameLst>
                                          <p:attrName>ppt_x</p:attrName>
                                          <p:attrName>ppt_y</p:attrName>
                                        </p:attrNameLst>
                                      </p:cBhvr>
                                      <p:rCtr x="-4635" y="8302"/>
                                    </p:animMotion>
                                  </p:childTnLst>
                                </p:cTn>
                              </p:par>
                              <p:par>
                                <p:cTn id="158" presetID="6" presetClass="emph" presetSubtype="0" repeatCount="indefinite" decel="100000" fill="hold" grpId="1" nodeType="withEffect">
                                  <p:stCondLst>
                                    <p:cond delay="500"/>
                                  </p:stCondLst>
                                  <p:childTnLst>
                                    <p:animScale>
                                      <p:cBhvr>
                                        <p:cTn id="159" dur="1750" fill="hold"/>
                                        <p:tgtEl>
                                          <p:spTgt spid="184"/>
                                        </p:tgtEl>
                                      </p:cBhvr>
                                      <p:by x="0" y="0"/>
                                    </p:animScale>
                                  </p:childTnLst>
                                </p:cTn>
                              </p:par>
                              <p:par>
                                <p:cTn id="160" presetID="0" presetClass="path" presetSubtype="0" repeatCount="indefinite" decel="100000" fill="hold" grpId="0" nodeType="withEffect">
                                  <p:stCondLst>
                                    <p:cond delay="80"/>
                                  </p:stCondLst>
                                  <p:childTnLst>
                                    <p:animMotion origin="layout" path="M 2.5E-6 -4.32099E-6 C -0.00122 0.02346 -0.00434 0.04908 -0.01129 0.06883 C -0.01129 0.06945 -0.0165 0.07531 -0.01754 0.07686 C -0.02466 0.08612 -0.03525 0.07963 -0.04254 0.08889 C -0.04306 0.09167 -0.04341 0.09414 -0.04393 0.09661 C -0.04462 0.0997 -0.04254 0.10494 -0.04254 0.10525 C -0.04271 0.10618 -0.04393 0.11513 -0.04531 0.11667 C -0.04653 0.11821 -0.04827 0.11791 -0.04948 0.11945 C -0.05018 0.12037 -0.05104 0.12099 -0.05156 0.12223 C -0.05469 0.12007 -0.05521 0.11821 -0.05781 0.12068 C -0.0592 0.12254 -0.06059 0.12439 -0.06198 0.12624 C -0.06268 0.12716 -0.06406 0.12871 -0.06406 0.12902 C -0.0658 0.13365 -0.0665 0.13519 -0.06545 0.14075 C -0.06858 0.14692 -0.0724 0.14661 -0.07656 0.14877 C -0.07882 0.15 -0.08056 0.15278 -0.08281 0.15402 C -0.08368 0.16112 -0.08472 0.15988 -0.08768 0.16328 C -0.09132 0.16112 -0.09202 0.16636 -0.09514 0.16636 " pathEditMode="relative" rAng="0" ptsTypes="ffffffffffffffffA">
                                      <p:cBhvr>
                                        <p:cTn id="161" dur="1750" fill="hold"/>
                                        <p:tgtEl>
                                          <p:spTgt spid="197"/>
                                        </p:tgtEl>
                                        <p:attrNameLst>
                                          <p:attrName>ppt_x</p:attrName>
                                          <p:attrName>ppt_y</p:attrName>
                                        </p:attrNameLst>
                                      </p:cBhvr>
                                      <p:rCtr x="-4757" y="8302"/>
                                    </p:animMotion>
                                  </p:childTnLst>
                                </p:cTn>
                              </p:par>
                              <p:par>
                                <p:cTn id="162" presetID="6" presetClass="emph" presetSubtype="0" repeatCount="indefinite" decel="100000" fill="hold" grpId="1" nodeType="withEffect">
                                  <p:stCondLst>
                                    <p:cond delay="80"/>
                                  </p:stCondLst>
                                  <p:childTnLst>
                                    <p:animScale>
                                      <p:cBhvr>
                                        <p:cTn id="163" dur="1750" fill="hold"/>
                                        <p:tgtEl>
                                          <p:spTgt spid="197"/>
                                        </p:tgtEl>
                                      </p:cBhvr>
                                      <p:by x="0" y="0"/>
                                    </p:animScale>
                                  </p:childTnLst>
                                </p:cTn>
                              </p:par>
                              <p:par>
                                <p:cTn id="164" presetID="0" presetClass="path" presetSubtype="0" repeatCount="indefinite" decel="100000" fill="hold" grpId="0" nodeType="withEffect">
                                  <p:stCondLst>
                                    <p:cond delay="180"/>
                                  </p:stCondLst>
                                  <p:childTnLst>
                                    <p:animMotion origin="layout" path="M -8.33333E-7 -3.58025E-6 C -0.00121 0.02531 -0.00434 0.0534 -0.01094 0.075 C -0.01094 0.07562 -0.01597 0.0821 -0.01701 0.08365 C -0.02378 0.09383 -0.03403 0.08673 -0.04097 0.09692 C -0.04149 0.1 -0.04184 0.10247 -0.04236 0.10525 C -0.04305 0.10865 -0.04097 0.1142 -0.04097 0.11482 C -0.04114 0.11574 -0.04236 0.12531 -0.04358 0.12716 C -0.04479 0.12871 -0.04653 0.1284 -0.04774 0.13025 C -0.04826 0.13118 -0.04913 0.13179 -0.04965 0.13334 C -0.0526 0.13087 -0.05312 0.12871 -0.05573 0.13149 C -0.05694 0.13365 -0.05833 0.1355 -0.05972 0.13766 C -0.06042 0.13858 -0.06163 0.14013 -0.06163 0.14074 C -0.06337 0.14568 -0.06406 0.14723 -0.06302 0.1534 C -0.06597 0.16019 -0.06979 0.15988 -0.07378 0.16204 C -0.07587 0.16358 -0.0776 0.16667 -0.07969 0.1679 C -0.08055 0.17562 -0.0816 0.17439 -0.08437 0.17809 C -0.08785 0.17562 -0.08854 0.18149 -0.09149 0.18149 " pathEditMode="relative" rAng="0" ptsTypes="ffffffffffffffffA">
                                      <p:cBhvr>
                                        <p:cTn id="165" dur="1750" fill="hold"/>
                                        <p:tgtEl>
                                          <p:spTgt spid="198"/>
                                        </p:tgtEl>
                                        <p:attrNameLst>
                                          <p:attrName>ppt_x</p:attrName>
                                          <p:attrName>ppt_y</p:attrName>
                                        </p:attrNameLst>
                                      </p:cBhvr>
                                      <p:rCtr x="-4583" y="9074"/>
                                    </p:animMotion>
                                  </p:childTnLst>
                                </p:cTn>
                              </p:par>
                              <p:par>
                                <p:cTn id="166" presetID="6" presetClass="emph" presetSubtype="0" repeatCount="indefinite" decel="100000" fill="hold" grpId="1" nodeType="withEffect">
                                  <p:stCondLst>
                                    <p:cond delay="180"/>
                                  </p:stCondLst>
                                  <p:childTnLst>
                                    <p:animScale>
                                      <p:cBhvr>
                                        <p:cTn id="167" dur="1750" fill="hold"/>
                                        <p:tgtEl>
                                          <p:spTgt spid="198"/>
                                        </p:tgtEl>
                                      </p:cBhvr>
                                      <p:by x="0" y="0"/>
                                    </p:animScale>
                                  </p:childTnLst>
                                </p:cTn>
                              </p:par>
                              <p:par>
                                <p:cTn id="168" presetID="0" presetClass="path" presetSubtype="0" repeatCount="indefinite" decel="100000" fill="hold" grpId="0" nodeType="withEffect">
                                  <p:stCondLst>
                                    <p:cond delay="270"/>
                                  </p:stCondLst>
                                  <p:childTnLst>
                                    <p:animMotion origin="layout" path="M 4.72222E-6 2.09877E-6 C -0.00122 0.02376 -0.00417 0.05 -0.01042 0.07006 C -0.01042 0.07068 -0.01511 0.07654 -0.01615 0.07839 C -0.0224 0.08765 -0.03212 0.08117 -0.03855 0.09043 C -0.03907 0.09352 -0.03941 0.09599 -0.03976 0.09845 C -0.04046 0.10154 -0.03855 0.10679 -0.03855 0.1071 C -0.03872 0.10833 -0.03976 0.11728 -0.04115 0.11883 C -0.04219 0.12037 -0.04375 0.12006 -0.0448 0.1216 C -0.04549 0.12253 -0.04636 0.12345 -0.04671 0.12469 C -0.04948 0.12222 -0.05 0.12037 -0.05244 0.12284 C -0.05365 0.125 -0.05487 0.12685 -0.05608 0.1287 C -0.05678 0.12963 -0.05816 0.13117 -0.05816 0.13148 C -0.05955 0.13611 -0.06025 0.13765 -0.05921 0.14352 C -0.06216 0.14969 -0.06546 0.14938 -0.06945 0.15154 C -0.07136 0.15278 -0.07292 0.15586 -0.075 0.1571 C -0.0757 0.1642 -0.07674 0.16296 -0.07934 0.16636 C -0.08264 0.1642 -0.08334 0.16975 -0.08594 0.16975 " pathEditMode="relative" rAng="0" ptsTypes="ffffffffffffffffA">
                                      <p:cBhvr>
                                        <p:cTn id="169" dur="1750" fill="hold"/>
                                        <p:tgtEl>
                                          <p:spTgt spid="199"/>
                                        </p:tgtEl>
                                        <p:attrNameLst>
                                          <p:attrName>ppt_x</p:attrName>
                                          <p:attrName>ppt_y</p:attrName>
                                        </p:attrNameLst>
                                      </p:cBhvr>
                                      <p:rCtr x="-4306" y="8488"/>
                                    </p:animMotion>
                                  </p:childTnLst>
                                </p:cTn>
                              </p:par>
                              <p:par>
                                <p:cTn id="170" presetID="6" presetClass="emph" presetSubtype="0" repeatCount="indefinite" decel="100000" fill="hold" grpId="1" nodeType="withEffect">
                                  <p:stCondLst>
                                    <p:cond delay="270"/>
                                  </p:stCondLst>
                                  <p:childTnLst>
                                    <p:animScale>
                                      <p:cBhvr>
                                        <p:cTn id="171" dur="1750" fill="hold"/>
                                        <p:tgtEl>
                                          <p:spTgt spid="199"/>
                                        </p:tgtEl>
                                      </p:cBhvr>
                                      <p:by x="0" y="0"/>
                                    </p:animScale>
                                  </p:childTnLst>
                                </p:cTn>
                              </p:par>
                              <p:par>
                                <p:cTn id="172" presetID="0" presetClass="path" presetSubtype="0" repeatCount="indefinite" decel="100000" fill="hold" grpId="0" nodeType="withEffect">
                                  <p:stCondLst>
                                    <p:cond delay="650"/>
                                  </p:stCondLst>
                                  <p:childTnLst>
                                    <p:animMotion origin="layout" path="M -1.38889E-6 2.09877E-6 C -0.00121 0.02345 -0.00399 0.04907 -0.01042 0.06883 C -0.01042 0.06944 -0.0151 0.07531 -0.01597 0.07685 C -0.02257 0.08611 -0.03212 0.07963 -0.03871 0.08889 C -0.03923 0.09166 -0.03958 0.09413 -0.03993 0.0966 C -0.04062 0.09969 -0.03871 0.10494 -0.03871 0.10524 C -0.03889 0.10617 -0.03993 0.11512 -0.04132 0.11666 C -0.04236 0.11821 -0.04392 0.1179 -0.04496 0.11944 C -0.04566 0.12037 -0.04653 0.12099 -0.04687 0.12222 C -0.04982 0.12006 -0.05017 0.11821 -0.0526 0.12068 C -0.05382 0.12253 -0.05521 0.12438 -0.05642 0.12623 C -0.05712 0.12716 -0.05833 0.1287 -0.05833 0.12901 C -0.05989 0.13364 -0.06059 0.13518 -0.05955 0.14074 C -0.06232 0.14691 -0.0658 0.1466 -0.06962 0.14876 C -0.0717 0.15 -0.07326 0.15278 -0.07535 0.15401 C -0.07621 0.16111 -0.07708 0.15987 -0.07969 0.16327 C -0.08316 0.16111 -0.08368 0.16636 -0.08646 0.16636 " pathEditMode="relative" rAng="0" ptsTypes="ffffffffffffffffA">
                                      <p:cBhvr>
                                        <p:cTn id="173" dur="1750" fill="hold"/>
                                        <p:tgtEl>
                                          <p:spTgt spid="200"/>
                                        </p:tgtEl>
                                        <p:attrNameLst>
                                          <p:attrName>ppt_x</p:attrName>
                                          <p:attrName>ppt_y</p:attrName>
                                        </p:attrNameLst>
                                      </p:cBhvr>
                                      <p:rCtr x="-4323" y="8302"/>
                                    </p:animMotion>
                                  </p:childTnLst>
                                </p:cTn>
                              </p:par>
                              <p:par>
                                <p:cTn id="174" presetID="6" presetClass="emph" presetSubtype="0" repeatCount="indefinite" decel="100000" fill="hold" grpId="1" nodeType="withEffect">
                                  <p:stCondLst>
                                    <p:cond delay="650"/>
                                  </p:stCondLst>
                                  <p:childTnLst>
                                    <p:animScale>
                                      <p:cBhvr>
                                        <p:cTn id="175" dur="1750" fill="hold"/>
                                        <p:tgtEl>
                                          <p:spTgt spid="200"/>
                                        </p:tgtEl>
                                      </p:cBhvr>
                                      <p:by x="0" y="0"/>
                                    </p:animScale>
                                  </p:childTnLst>
                                </p:cTn>
                              </p:par>
                              <p:par>
                                <p:cTn id="176" presetID="0" presetClass="path" presetSubtype="0" repeatCount="indefinite" decel="100000" fill="hold" grpId="0" nodeType="withEffect">
                                  <p:stCondLst>
                                    <p:cond delay="780"/>
                                  </p:stCondLst>
                                  <p:childTnLst>
                                    <p:animMotion origin="layout" path="M 2.5E-6 -4.32099E-6 C -0.00122 0.02346 -0.00434 0.04908 -0.01129 0.06883 C -0.01129 0.06945 -0.0165 0.07531 -0.01754 0.07686 C -0.02466 0.08612 -0.03525 0.07963 -0.04254 0.08889 C -0.04306 0.09167 -0.04341 0.09414 -0.04393 0.09661 C -0.04462 0.0997 -0.04254 0.10494 -0.04254 0.10525 C -0.04271 0.10618 -0.04393 0.11513 -0.04531 0.11667 C -0.04653 0.11821 -0.04827 0.11791 -0.04948 0.11945 C -0.05018 0.12037 -0.05104 0.12099 -0.05156 0.12223 C -0.05469 0.12007 -0.05521 0.11821 -0.05781 0.12068 C -0.0592 0.12254 -0.06059 0.12439 -0.06198 0.12624 C -0.06268 0.12716 -0.06406 0.12871 -0.06406 0.12902 C -0.0658 0.13365 -0.0665 0.13519 -0.06545 0.14075 C -0.06858 0.14692 -0.0724 0.14661 -0.07656 0.14877 C -0.07882 0.15 -0.08056 0.15278 -0.08281 0.15402 C -0.08368 0.16112 -0.08472 0.15988 -0.08768 0.16328 C -0.09132 0.16112 -0.09202 0.16636 -0.09514 0.16636 " pathEditMode="relative" rAng="0" ptsTypes="ffffffffffffffffA">
                                      <p:cBhvr>
                                        <p:cTn id="177" dur="1750" fill="hold"/>
                                        <p:tgtEl>
                                          <p:spTgt spid="201"/>
                                        </p:tgtEl>
                                        <p:attrNameLst>
                                          <p:attrName>ppt_x</p:attrName>
                                          <p:attrName>ppt_y</p:attrName>
                                        </p:attrNameLst>
                                      </p:cBhvr>
                                      <p:rCtr x="-4757" y="8302"/>
                                    </p:animMotion>
                                  </p:childTnLst>
                                </p:cTn>
                              </p:par>
                              <p:par>
                                <p:cTn id="178" presetID="6" presetClass="emph" presetSubtype="0" repeatCount="indefinite" decel="100000" fill="hold" grpId="1" nodeType="withEffect">
                                  <p:stCondLst>
                                    <p:cond delay="780"/>
                                  </p:stCondLst>
                                  <p:childTnLst>
                                    <p:animScale>
                                      <p:cBhvr>
                                        <p:cTn id="179" dur="1750" fill="hold"/>
                                        <p:tgtEl>
                                          <p:spTgt spid="201"/>
                                        </p:tgtEl>
                                      </p:cBhvr>
                                      <p:by x="0" y="0"/>
                                    </p:animScale>
                                  </p:childTnLst>
                                </p:cTn>
                              </p:par>
                              <p:par>
                                <p:cTn id="180" presetID="0" presetClass="path" presetSubtype="0" repeatCount="indefinite" decel="100000" fill="hold" grpId="0" nodeType="withEffect">
                                  <p:stCondLst>
                                    <p:cond delay="990"/>
                                  </p:stCondLst>
                                  <p:childTnLst>
                                    <p:animMotion origin="layout" path="M 0.00261 -0.00679 C 0.00122 0.01851 -0.00191 0.0466 -0.00885 0.0679 C -0.00885 0.06882 -0.01406 0.075 -0.0151 0.07685 C -0.02239 0.08672 -0.03298 0.07963 -0.04045 0.08981 C -0.04097 0.0929 -0.04132 0.09567 -0.04184 0.09814 C -0.04253 0.10154 -0.04045 0.1074 -0.04045 0.10771 C -0.04062 0.10864 -0.04184 0.11851 -0.04323 0.12006 C -0.04444 0.12191 -0.04618 0.1216 -0.04739 0.12314 C -0.04809 0.12407 -0.04896 0.12469 -0.04948 0.12623 C -0.0526 0.12376 -0.05312 0.12191 -0.0559 0.12438 C -0.05729 0.12654 -0.05868 0.12839 -0.06007 0.13055 C -0.06076 0.13148 -0.06215 0.13333 -0.06215 0.13364 C -0.06389 0.13858 -0.06458 0.14043 -0.06354 0.14629 C -0.06667 0.15308 -0.07048 0.15277 -0.07482 0.15493 C -0.07708 0.15648 -0.07882 0.15956 -0.08107 0.1608 C -0.08194 0.16851 -0.08298 0.16728 -0.08594 0.17098 C -0.08958 0.16851 -0.09028 0.17438 -0.0934 0.17438 " pathEditMode="relative" rAng="0" ptsTypes="ffffffffffffffffA">
                                      <p:cBhvr>
                                        <p:cTn id="181" dur="1750" fill="hold"/>
                                        <p:tgtEl>
                                          <p:spTgt spid="202"/>
                                        </p:tgtEl>
                                        <p:attrNameLst>
                                          <p:attrName>ppt_x</p:attrName>
                                          <p:attrName>ppt_y</p:attrName>
                                        </p:attrNameLst>
                                      </p:cBhvr>
                                      <p:rCtr x="-4809" y="9043"/>
                                    </p:animMotion>
                                  </p:childTnLst>
                                </p:cTn>
                              </p:par>
                              <p:par>
                                <p:cTn id="182" presetID="6" presetClass="emph" presetSubtype="0" repeatCount="indefinite" decel="100000" fill="hold" grpId="1" nodeType="withEffect">
                                  <p:stCondLst>
                                    <p:cond delay="990"/>
                                  </p:stCondLst>
                                  <p:childTnLst>
                                    <p:animScale>
                                      <p:cBhvr>
                                        <p:cTn id="183" dur="1750" fill="hold"/>
                                        <p:tgtEl>
                                          <p:spTgt spid="202"/>
                                        </p:tgtEl>
                                      </p:cBhvr>
                                      <p:by x="0" y="0"/>
                                    </p:animScale>
                                  </p:childTnLst>
                                </p:cTn>
                              </p:par>
                              <p:par>
                                <p:cTn id="184" presetID="0" presetClass="path" presetSubtype="0" repeatCount="indefinite" decel="100000" fill="hold" grpId="0" nodeType="withEffect">
                                  <p:stCondLst>
                                    <p:cond delay="1070"/>
                                  </p:stCondLst>
                                  <p:childTnLst>
                                    <p:animMotion origin="layout" path="M 4.72222E-6 -2.09877E-6 C -0.00122 0.02253 -0.00417 0.04722 -0.01059 0.06636 C -0.01059 0.06698 -0.01546 0.07253 -0.01632 0.07408 C -0.02292 0.08303 -0.03282 0.07685 -0.03959 0.0858 C -0.04011 0.08858 -0.04046 0.09074 -0.0408 0.09321 C -0.0415 0.0963 -0.03959 0.10124 -0.03959 0.10155 C -0.03976 0.10247 -0.0408 0.11111 -0.04219 0.11266 C -0.04323 0.1142 -0.04497 0.11389 -0.04601 0.11543 C -0.04671 0.11605 -0.04757 0.11667 -0.04792 0.1179 C -0.05087 0.11605 -0.05139 0.1142 -0.05382 0.11636 C -0.05504 0.11821 -0.05643 0.12006 -0.05764 0.12192 C -0.05834 0.12284 -0.05955 0.12438 -0.05955 0.12469 C -0.06129 0.12901 -0.06181 0.13056 -0.06094 0.1358 C -0.06372 0.14198 -0.06737 0.14167 -0.07119 0.14352 C -0.07327 0.14476 -0.07483 0.14753 -0.07709 0.14877 C -0.07778 0.15556 -0.07882 0.15432 -0.0816 0.15772 C -0.0849 0.15556 -0.08559 0.1608 -0.08837 0.1608 " pathEditMode="relative" rAng="0" ptsTypes="ffffffffffffffffA">
                                      <p:cBhvr>
                                        <p:cTn id="185" dur="1750" fill="hold"/>
                                        <p:tgtEl>
                                          <p:spTgt spid="203"/>
                                        </p:tgtEl>
                                        <p:attrNameLst>
                                          <p:attrName>ppt_x</p:attrName>
                                          <p:attrName>ppt_y</p:attrName>
                                        </p:attrNameLst>
                                      </p:cBhvr>
                                      <p:rCtr x="-4427" y="8025"/>
                                    </p:animMotion>
                                  </p:childTnLst>
                                </p:cTn>
                              </p:par>
                              <p:par>
                                <p:cTn id="186" presetID="6" presetClass="emph" presetSubtype="0" repeatCount="indefinite" decel="100000" fill="hold" grpId="1" nodeType="withEffect">
                                  <p:stCondLst>
                                    <p:cond delay="1070"/>
                                  </p:stCondLst>
                                  <p:childTnLst>
                                    <p:animScale>
                                      <p:cBhvr>
                                        <p:cTn id="187" dur="1750" fill="hold"/>
                                        <p:tgtEl>
                                          <p:spTgt spid="203"/>
                                        </p:tgtEl>
                                      </p:cBhvr>
                                      <p:by x="0" y="0"/>
                                    </p:animScale>
                                  </p:childTnLst>
                                </p:cTn>
                              </p:par>
                              <p:par>
                                <p:cTn id="188" presetID="0" presetClass="path" presetSubtype="0" repeatCount="indefinite" decel="100000" fill="hold" grpId="0" nodeType="withEffect">
                                  <p:stCondLst>
                                    <p:cond delay="1130"/>
                                  </p:stCondLst>
                                  <p:childTnLst>
                                    <p:animMotion origin="layout" path="M 2.5E-6 -4.32099E-6 C -0.00122 0.02346 -0.00434 0.04908 -0.01129 0.06883 C -0.01129 0.06945 -0.0165 0.07531 -0.01754 0.07686 C -0.02466 0.08612 -0.03525 0.07963 -0.04254 0.08889 C -0.04306 0.09167 -0.04341 0.09414 -0.04393 0.09661 C -0.04462 0.0997 -0.04254 0.10494 -0.04254 0.10525 C -0.04271 0.10618 -0.04393 0.11513 -0.04531 0.11667 C -0.04653 0.11821 -0.04827 0.11791 -0.04948 0.11945 C -0.05018 0.12037 -0.05104 0.12099 -0.05156 0.12223 C -0.05469 0.12007 -0.05521 0.11821 -0.05781 0.12068 C -0.0592 0.12254 -0.06059 0.12439 -0.06198 0.12624 C -0.06268 0.12716 -0.06406 0.12871 -0.06406 0.12902 C -0.0658 0.13365 -0.0665 0.13519 -0.06545 0.14075 C -0.06858 0.14692 -0.0724 0.14661 -0.07656 0.14877 C -0.07882 0.15 -0.08056 0.15278 -0.08281 0.15402 C -0.08368 0.16112 -0.08472 0.15988 -0.08768 0.16328 C -0.09132 0.16112 -0.09202 0.16636 -0.09514 0.16636 " pathEditMode="relative" rAng="0" ptsTypes="ffffffffffffffffA">
                                      <p:cBhvr>
                                        <p:cTn id="189" dur="1750" fill="hold"/>
                                        <p:tgtEl>
                                          <p:spTgt spid="204"/>
                                        </p:tgtEl>
                                        <p:attrNameLst>
                                          <p:attrName>ppt_x</p:attrName>
                                          <p:attrName>ppt_y</p:attrName>
                                        </p:attrNameLst>
                                      </p:cBhvr>
                                      <p:rCtr x="-4757" y="8302"/>
                                    </p:animMotion>
                                  </p:childTnLst>
                                </p:cTn>
                              </p:par>
                              <p:par>
                                <p:cTn id="190" presetID="6" presetClass="emph" presetSubtype="0" repeatCount="indefinite" decel="100000" fill="hold" grpId="1" nodeType="withEffect">
                                  <p:stCondLst>
                                    <p:cond delay="1130"/>
                                  </p:stCondLst>
                                  <p:childTnLst>
                                    <p:animScale>
                                      <p:cBhvr>
                                        <p:cTn id="191" dur="1750" fill="hold"/>
                                        <p:tgtEl>
                                          <p:spTgt spid="204"/>
                                        </p:tgtEl>
                                      </p:cBhvr>
                                      <p:by x="0" y="0"/>
                                    </p:animScale>
                                  </p:childTnLst>
                                </p:cTn>
                              </p:par>
                              <p:par>
                                <p:cTn id="192" presetID="0" presetClass="path" presetSubtype="0" repeatCount="indefinite" decel="100000" fill="hold" grpId="0" nodeType="withEffect">
                                  <p:stCondLst>
                                    <p:cond delay="1150"/>
                                  </p:stCondLst>
                                  <p:childTnLst>
                                    <p:animMotion origin="layout" path="M 2.5E-6 -4.32099E-6 C -0.00122 0.02346 -0.00434 0.04908 -0.01129 0.06883 C -0.01129 0.06945 -0.0165 0.07531 -0.01754 0.07686 C -0.02466 0.08612 -0.03525 0.07963 -0.04254 0.08889 C -0.04306 0.09167 -0.04341 0.09414 -0.04393 0.09661 C -0.04462 0.0997 -0.04254 0.10494 -0.04254 0.10525 C -0.04271 0.10618 -0.04393 0.11513 -0.04531 0.11667 C -0.04653 0.11821 -0.04827 0.11791 -0.04948 0.11945 C -0.05018 0.12037 -0.05104 0.12099 -0.05156 0.12223 C -0.05469 0.12007 -0.05521 0.11821 -0.05781 0.12068 C -0.0592 0.12254 -0.06059 0.12439 -0.06198 0.12624 C -0.06268 0.12716 -0.06406 0.12871 -0.06406 0.12902 C -0.0658 0.13365 -0.0665 0.13519 -0.06545 0.14075 C -0.06858 0.14692 -0.0724 0.14661 -0.07656 0.14877 C -0.07882 0.15 -0.08056 0.15278 -0.08281 0.15402 C -0.08368 0.16112 -0.08472 0.15988 -0.08768 0.16328 C -0.09132 0.16112 -0.09202 0.16636 -0.09514 0.16636 " pathEditMode="relative" rAng="0" ptsTypes="ffffffffffffffffA">
                                      <p:cBhvr>
                                        <p:cTn id="193" dur="1750" fill="hold"/>
                                        <p:tgtEl>
                                          <p:spTgt spid="205"/>
                                        </p:tgtEl>
                                        <p:attrNameLst>
                                          <p:attrName>ppt_x</p:attrName>
                                          <p:attrName>ppt_y</p:attrName>
                                        </p:attrNameLst>
                                      </p:cBhvr>
                                      <p:rCtr x="-4757" y="8302"/>
                                    </p:animMotion>
                                  </p:childTnLst>
                                </p:cTn>
                              </p:par>
                              <p:par>
                                <p:cTn id="194" presetID="6" presetClass="emph" presetSubtype="0" repeatCount="indefinite" decel="100000" fill="hold" grpId="1" nodeType="withEffect">
                                  <p:stCondLst>
                                    <p:cond delay="1150"/>
                                  </p:stCondLst>
                                  <p:childTnLst>
                                    <p:animScale>
                                      <p:cBhvr>
                                        <p:cTn id="195" dur="1750" fill="hold"/>
                                        <p:tgtEl>
                                          <p:spTgt spid="205"/>
                                        </p:tgtEl>
                                      </p:cBhvr>
                                      <p:by x="0" y="0"/>
                                    </p:animScale>
                                  </p:childTnLst>
                                </p:cTn>
                              </p:par>
                              <p:par>
                                <p:cTn id="196" presetID="0" presetClass="path" presetSubtype="0" repeatCount="indefinite" decel="100000" fill="hold" grpId="0" nodeType="withEffect">
                                  <p:stCondLst>
                                    <p:cond delay="1260"/>
                                  </p:stCondLst>
                                  <p:childTnLst>
                                    <p:animMotion origin="layout" path="M 2.5E-6 -4.32099E-6 C -0.00122 0.02346 -0.00434 0.04908 -0.01129 0.06883 C -0.01129 0.06945 -0.0165 0.07531 -0.01754 0.07686 C -0.02466 0.08612 -0.03525 0.07963 -0.04254 0.08889 C -0.04306 0.09167 -0.04341 0.09414 -0.04393 0.09661 C -0.04462 0.0997 -0.04254 0.10494 -0.04254 0.10525 C -0.04271 0.10618 -0.04393 0.11513 -0.04531 0.11667 C -0.04653 0.11821 -0.04827 0.11791 -0.04948 0.11945 C -0.05018 0.12037 -0.05104 0.12099 -0.05156 0.12223 C -0.05469 0.12007 -0.05521 0.11821 -0.05781 0.12068 C -0.0592 0.12254 -0.06059 0.12439 -0.06198 0.12624 C -0.06268 0.12716 -0.06406 0.12871 -0.06406 0.12902 C -0.0658 0.13365 -0.0665 0.13519 -0.06545 0.14075 C -0.06858 0.14692 -0.0724 0.14661 -0.07656 0.14877 C -0.07882 0.15 -0.08056 0.15278 -0.08281 0.15402 C -0.08368 0.16112 -0.08472 0.15988 -0.08768 0.16328 C -0.09132 0.16112 -0.09202 0.16636 -0.09514 0.16636 " pathEditMode="relative" rAng="0" ptsTypes="ffffffffffffffffA">
                                      <p:cBhvr>
                                        <p:cTn id="197" dur="1750" fill="hold"/>
                                        <p:tgtEl>
                                          <p:spTgt spid="206"/>
                                        </p:tgtEl>
                                        <p:attrNameLst>
                                          <p:attrName>ppt_x</p:attrName>
                                          <p:attrName>ppt_y</p:attrName>
                                        </p:attrNameLst>
                                      </p:cBhvr>
                                      <p:rCtr x="-4757" y="8302"/>
                                    </p:animMotion>
                                  </p:childTnLst>
                                </p:cTn>
                              </p:par>
                              <p:par>
                                <p:cTn id="198" presetID="6" presetClass="emph" presetSubtype="0" repeatCount="indefinite" decel="100000" fill="hold" grpId="1" nodeType="withEffect">
                                  <p:stCondLst>
                                    <p:cond delay="1260"/>
                                  </p:stCondLst>
                                  <p:childTnLst>
                                    <p:animScale>
                                      <p:cBhvr>
                                        <p:cTn id="199" dur="1750" fill="hold"/>
                                        <p:tgtEl>
                                          <p:spTgt spid="206"/>
                                        </p:tgtEl>
                                      </p:cBhvr>
                                      <p:by x="0" y="0"/>
                                    </p:animScale>
                                  </p:childTnLst>
                                </p:cTn>
                              </p:par>
                              <p:par>
                                <p:cTn id="200" presetID="0" presetClass="path" presetSubtype="0" repeatCount="indefinite" decel="100000" fill="hold" grpId="0" nodeType="withEffect">
                                  <p:stCondLst>
                                    <p:cond delay="670"/>
                                  </p:stCondLst>
                                  <p:childTnLst>
                                    <p:animMotion origin="layout" path="M -8.33333E-7 3.20988E-6 C -0.00121 0.0216 -0.00434 0.04537 -0.01128 0.06358 C -0.01128 0.06419 -0.01649 0.06975 -0.01753 0.07098 C -0.02465 0.07963 -0.03507 0.07376 -0.04236 0.0824 C -0.04288 0.08487 -0.04323 0.08703 -0.04375 0.0895 C -0.04444 0.09228 -0.04236 0.09722 -0.04236 0.09753 C -0.04253 0.09845 -0.04375 0.10679 -0.04514 0.10802 C -0.04635 0.10956 -0.04809 0.10926 -0.0493 0.11049 C -0.05 0.11142 -0.05087 0.11203 -0.05139 0.11327 C -0.05451 0.11111 -0.05503 0.10956 -0.05764 0.11173 C -0.05903 0.11358 -0.06042 0.11512 -0.0618 0.11697 C -0.0625 0.1179 -0.06371 0.11913 -0.06371 0.11944 C -0.06545 0.12376 -0.06614 0.12531 -0.0651 0.13055 C -0.06823 0.13611 -0.07205 0.1358 -0.07621 0.13796 C -0.07847 0.13889 -0.08021 0.14166 -0.08246 0.14259 C -0.08333 0.14938 -0.08437 0.14814 -0.08733 0.15123 C -0.09097 0.14938 -0.09167 0.15432 -0.09462 0.15432 " pathEditMode="relative" rAng="0" ptsTypes="ffffffffffffffffA">
                                      <p:cBhvr>
                                        <p:cTn id="201" dur="1750" fill="hold"/>
                                        <p:tgtEl>
                                          <p:spTgt spid="207"/>
                                        </p:tgtEl>
                                        <p:attrNameLst>
                                          <p:attrName>ppt_x</p:attrName>
                                          <p:attrName>ppt_y</p:attrName>
                                        </p:attrNameLst>
                                      </p:cBhvr>
                                      <p:rCtr x="-4740" y="7716"/>
                                    </p:animMotion>
                                  </p:childTnLst>
                                </p:cTn>
                              </p:par>
                              <p:par>
                                <p:cTn id="202" presetID="6" presetClass="emph" presetSubtype="0" repeatCount="indefinite" decel="100000" fill="hold" grpId="1" nodeType="withEffect">
                                  <p:stCondLst>
                                    <p:cond delay="710"/>
                                  </p:stCondLst>
                                  <p:childTnLst>
                                    <p:animScale>
                                      <p:cBhvr>
                                        <p:cTn id="203" dur="1750" fill="hold"/>
                                        <p:tgtEl>
                                          <p:spTgt spid="207"/>
                                        </p:tgtEl>
                                      </p:cBhvr>
                                      <p:by x="0" y="0"/>
                                    </p:animScale>
                                  </p:childTnLst>
                                </p:cTn>
                              </p:par>
                              <p:par>
                                <p:cTn id="204" presetID="42" presetClass="path" presetSubtype="0" repeatCount="indefinite" decel="100000" fill="hold" grpId="0" nodeType="withEffect">
                                  <p:stCondLst>
                                    <p:cond delay="6750"/>
                                  </p:stCondLst>
                                  <p:childTnLst>
                                    <p:animMotion origin="layout" path="M 5E-6 3.0565E-7 L -0.63178 0.52948 " pathEditMode="relative" rAng="0" ptsTypes="AA">
                                      <p:cBhvr>
                                        <p:cTn id="205" dur="2750" fill="hold"/>
                                        <p:tgtEl>
                                          <p:spTgt spid="209"/>
                                        </p:tgtEl>
                                        <p:attrNameLst>
                                          <p:attrName>ppt_x</p:attrName>
                                          <p:attrName>ppt_y</p:attrName>
                                        </p:attrNameLst>
                                      </p:cBhvr>
                                      <p:rCtr x="-31597" y="26459"/>
                                    </p:animMotion>
                                  </p:childTnLst>
                                </p:cTn>
                              </p:par>
                              <p:par>
                                <p:cTn id="206" presetID="6" presetClass="emph" presetSubtype="0" repeatCount="indefinite" decel="100000" fill="hold" grpId="1" nodeType="withEffect">
                                  <p:stCondLst>
                                    <p:cond delay="6750"/>
                                  </p:stCondLst>
                                  <p:childTnLst>
                                    <p:animScale>
                                      <p:cBhvr>
                                        <p:cTn id="207" dur="2750" fill="hold"/>
                                        <p:tgtEl>
                                          <p:spTgt spid="209"/>
                                        </p:tgtEl>
                                      </p:cBhvr>
                                      <p:by x="0" y="0"/>
                                    </p:animScale>
                                  </p:childTnLst>
                                </p:cTn>
                              </p:par>
                              <p:par>
                                <p:cTn id="208" presetID="42" presetClass="path" presetSubtype="0" repeatCount="indefinite" decel="100000" fill="hold" grpId="0" nodeType="withEffect">
                                  <p:stCondLst>
                                    <p:cond delay="10750"/>
                                  </p:stCondLst>
                                  <p:childTnLst>
                                    <p:animMotion origin="layout" path="M 1.66667E-6 -4.19753E-6 L 0.74167 0.08704 " pathEditMode="relative" rAng="0" ptsTypes="AA">
                                      <p:cBhvr>
                                        <p:cTn id="209" dur="2750" fill="hold"/>
                                        <p:tgtEl>
                                          <p:spTgt spid="210"/>
                                        </p:tgtEl>
                                        <p:attrNameLst>
                                          <p:attrName>ppt_x</p:attrName>
                                          <p:attrName>ppt_y</p:attrName>
                                        </p:attrNameLst>
                                      </p:cBhvr>
                                      <p:rCtr x="37083" y="4352"/>
                                    </p:animMotion>
                                  </p:childTnLst>
                                </p:cTn>
                              </p:par>
                              <p:par>
                                <p:cTn id="210" presetID="6" presetClass="emph" presetSubtype="0" repeatCount="indefinite" decel="100000" fill="hold" grpId="1" nodeType="withEffect">
                                  <p:stCondLst>
                                    <p:cond delay="10750"/>
                                  </p:stCondLst>
                                  <p:childTnLst>
                                    <p:animScale>
                                      <p:cBhvr>
                                        <p:cTn id="211" dur="2750" fill="hold"/>
                                        <p:tgtEl>
                                          <p:spTgt spid="210"/>
                                        </p:tgtEl>
                                      </p:cBhvr>
                                      <p:by x="0" y="0"/>
                                    </p:animScale>
                                  </p:childTnLst>
                                </p:cTn>
                              </p:par>
                              <p:par>
                                <p:cTn id="212" presetID="42" presetClass="path" presetSubtype="0" repeatCount="indefinite" decel="100000" fill="hold" grpId="0" nodeType="withEffect">
                                  <p:stCondLst>
                                    <p:cond delay="12750"/>
                                  </p:stCondLst>
                                  <p:childTnLst>
                                    <p:animMotion origin="layout" path="M -1.38889E-6 -1.85185E-6 L -0.60208 0.65741 " pathEditMode="relative" rAng="0" ptsTypes="AA">
                                      <p:cBhvr>
                                        <p:cTn id="213" dur="2750" fill="hold"/>
                                        <p:tgtEl>
                                          <p:spTgt spid="208"/>
                                        </p:tgtEl>
                                        <p:attrNameLst>
                                          <p:attrName>ppt_x</p:attrName>
                                          <p:attrName>ppt_y</p:attrName>
                                        </p:attrNameLst>
                                      </p:cBhvr>
                                      <p:rCtr x="-30104" y="32870"/>
                                    </p:animMotion>
                                  </p:childTnLst>
                                </p:cTn>
                              </p:par>
                              <p:par>
                                <p:cTn id="214" presetID="6" presetClass="emph" presetSubtype="0" repeatCount="indefinite" decel="100000" fill="hold" grpId="1" nodeType="withEffect">
                                  <p:stCondLst>
                                    <p:cond delay="12750"/>
                                  </p:stCondLst>
                                  <p:childTnLst>
                                    <p:animScale>
                                      <p:cBhvr>
                                        <p:cTn id="215" dur="2750" fill="hold"/>
                                        <p:tgtEl>
                                          <p:spTgt spid="208"/>
                                        </p:tgtEl>
                                      </p:cBhvr>
                                      <p:by x="0" y="0"/>
                                    </p:animScale>
                                  </p:childTnLst>
                                </p:cTn>
                              </p:par>
                              <p:par>
                                <p:cTn id="216" presetID="42" presetClass="path" presetSubtype="0" repeatCount="indefinite" decel="100000" fill="hold" grpId="0" nodeType="withEffect">
                                  <p:stCondLst>
                                    <p:cond delay="11750"/>
                                  </p:stCondLst>
                                  <p:childTnLst>
                                    <p:animMotion origin="layout" path="M 2.22222E-6 -3.82716E-6 L 0.52916 0.7426 " pathEditMode="relative" rAng="0" ptsTypes="AA">
                                      <p:cBhvr>
                                        <p:cTn id="217" dur="2750" fill="hold"/>
                                        <p:tgtEl>
                                          <p:spTgt spid="211"/>
                                        </p:tgtEl>
                                        <p:attrNameLst>
                                          <p:attrName>ppt_x</p:attrName>
                                          <p:attrName>ppt_y</p:attrName>
                                        </p:attrNameLst>
                                      </p:cBhvr>
                                      <p:rCtr x="26458" y="37130"/>
                                    </p:animMotion>
                                  </p:childTnLst>
                                </p:cTn>
                              </p:par>
                              <p:par>
                                <p:cTn id="218" presetID="6" presetClass="emph" presetSubtype="0" repeatCount="indefinite" decel="100000" fill="hold" grpId="1" nodeType="withEffect">
                                  <p:stCondLst>
                                    <p:cond delay="11750"/>
                                  </p:stCondLst>
                                  <p:childTnLst>
                                    <p:animScale>
                                      <p:cBhvr>
                                        <p:cTn id="219" dur="2750" fill="hold"/>
                                        <p:tgtEl>
                                          <p:spTgt spid="211"/>
                                        </p:tgtEl>
                                      </p:cBhvr>
                                      <p:by x="0" y="0"/>
                                    </p:animScale>
                                  </p:childTnLst>
                                </p:cTn>
                              </p:par>
                              <p:par>
                                <p:cTn id="220" presetID="42" presetClass="path" presetSubtype="0" repeatCount="indefinite" decel="100000" fill="hold" grpId="0" nodeType="withEffect">
                                  <p:stCondLst>
                                    <p:cond delay="11500"/>
                                  </p:stCondLst>
                                  <p:childTnLst>
                                    <p:animMotion origin="layout" path="M 3.05556E-6 -1.48148E-6 L 0.45208 -0.99815 " pathEditMode="relative" rAng="0" ptsTypes="AA">
                                      <p:cBhvr>
                                        <p:cTn id="221" dur="2750" fill="hold"/>
                                        <p:tgtEl>
                                          <p:spTgt spid="269"/>
                                        </p:tgtEl>
                                        <p:attrNameLst>
                                          <p:attrName>ppt_x</p:attrName>
                                          <p:attrName>ppt_y</p:attrName>
                                        </p:attrNameLst>
                                      </p:cBhvr>
                                      <p:rCtr x="22604" y="-49907"/>
                                    </p:animMotion>
                                  </p:childTnLst>
                                </p:cTn>
                              </p:par>
                              <p:par>
                                <p:cTn id="222" presetID="6" presetClass="emph" presetSubtype="0" repeatCount="indefinite" decel="100000" fill="hold" grpId="1" nodeType="withEffect">
                                  <p:stCondLst>
                                    <p:cond delay="11500"/>
                                  </p:stCondLst>
                                  <p:childTnLst>
                                    <p:animScale>
                                      <p:cBhvr>
                                        <p:cTn id="223" dur="2750" fill="hold"/>
                                        <p:tgtEl>
                                          <p:spTgt spid="269"/>
                                        </p:tgtEl>
                                      </p:cBhvr>
                                      <p:by x="0" y="0"/>
                                    </p:animScale>
                                  </p:childTnLst>
                                </p:cTn>
                              </p:par>
                              <p:par>
                                <p:cTn id="224" presetID="42" presetClass="path" presetSubtype="0" repeatCount="indefinite" decel="100000" fill="hold" grpId="0" nodeType="withEffect">
                                  <p:stCondLst>
                                    <p:cond delay="7500"/>
                                  </p:stCondLst>
                                  <p:childTnLst>
                                    <p:animMotion origin="layout" path="M -8.33333E-7 -1.97531E-6 L -0.45625 -0.76481 " pathEditMode="relative" rAng="0" ptsTypes="AA">
                                      <p:cBhvr>
                                        <p:cTn id="225" dur="2750" fill="hold"/>
                                        <p:tgtEl>
                                          <p:spTgt spid="268"/>
                                        </p:tgtEl>
                                        <p:attrNameLst>
                                          <p:attrName>ppt_x</p:attrName>
                                          <p:attrName>ppt_y</p:attrName>
                                        </p:attrNameLst>
                                      </p:cBhvr>
                                      <p:rCtr x="-22813" y="-38241"/>
                                    </p:animMotion>
                                  </p:childTnLst>
                                </p:cTn>
                              </p:par>
                              <p:par>
                                <p:cTn id="226" presetID="6" presetClass="emph" presetSubtype="0" repeatCount="indefinite" decel="100000" fill="hold" grpId="1" nodeType="withEffect">
                                  <p:stCondLst>
                                    <p:cond delay="7500"/>
                                  </p:stCondLst>
                                  <p:childTnLst>
                                    <p:animScale>
                                      <p:cBhvr>
                                        <p:cTn id="227" dur="2750" fill="hold"/>
                                        <p:tgtEl>
                                          <p:spTgt spid="268"/>
                                        </p:tgtEl>
                                      </p:cBhvr>
                                      <p:by x="0" y="0"/>
                                    </p:animScale>
                                  </p:childTnLst>
                                </p:cTn>
                              </p:par>
                            </p:childTnLst>
                          </p:cTn>
                        </p:par>
                        <p:par>
                          <p:cTn id="228" fill="hold">
                            <p:stCondLst>
                              <p:cond delay="15500"/>
                            </p:stCondLst>
                            <p:childTnLst>
                              <p:par>
                                <p:cTn id="229" presetID="37" presetClass="path" presetSubtype="0" accel="50000" decel="50000" fill="hold" nodeType="afterEffect">
                                  <p:stCondLst>
                                    <p:cond delay="0"/>
                                  </p:stCondLst>
                                  <p:childTnLst>
                                    <p:animMotion origin="layout" path="M -3.05556E-6 -0.0003 C 0.06094 -0.4847 0.43247 -0.54402 0.45313 -0.80383 " pathEditMode="relative" rAng="0" ptsTypes="ss">
                                      <p:cBhvr>
                                        <p:cTn id="230" dur="3500" fill="hold"/>
                                        <p:tgtEl>
                                          <p:spTgt spid="3"/>
                                        </p:tgtEl>
                                        <p:attrNameLst>
                                          <p:attrName>ppt_x</p:attrName>
                                          <p:attrName>ppt_y</p:attrName>
                                        </p:attrNameLst>
                                      </p:cBhvr>
                                      <p:rCtr x="22656" y="-40192"/>
                                    </p:animMotion>
                                  </p:childTnLst>
                                </p:cTn>
                              </p:par>
                              <p:par>
                                <p:cTn id="231" presetID="6" presetClass="emph" presetSubtype="0" accel="50000" decel="50000" fill="hold" nodeType="withEffect">
                                  <p:stCondLst>
                                    <p:cond delay="0"/>
                                  </p:stCondLst>
                                  <p:childTnLst>
                                    <p:animScale>
                                      <p:cBhvr>
                                        <p:cTn id="232" dur="2250" fill="hold"/>
                                        <p:tgtEl>
                                          <p:spTgt spid="2"/>
                                        </p:tgtEl>
                                      </p:cBhvr>
                                      <p:by x="60000" y="60000"/>
                                    </p:animScale>
                                  </p:childTnLst>
                                </p:cTn>
                              </p:par>
                              <p:par>
                                <p:cTn id="233" presetID="10" presetClass="entr" presetSubtype="0" fill="hold" grpId="2" nodeType="withEffect">
                                  <p:stCondLst>
                                    <p:cond delay="1000"/>
                                  </p:stCondLst>
                                  <p:childTnLst>
                                    <p:set>
                                      <p:cBhvr>
                                        <p:cTn id="234" dur="1" fill="hold">
                                          <p:stCondLst>
                                            <p:cond delay="0"/>
                                          </p:stCondLst>
                                        </p:cTn>
                                        <p:tgtEl>
                                          <p:spTgt spid="215"/>
                                        </p:tgtEl>
                                        <p:attrNameLst>
                                          <p:attrName>style.visibility</p:attrName>
                                        </p:attrNameLst>
                                      </p:cBhvr>
                                      <p:to>
                                        <p:strVal val="visible"/>
                                      </p:to>
                                    </p:set>
                                    <p:animEffect transition="in" filter="fade">
                                      <p:cBhvr>
                                        <p:cTn id="235" dur="750"/>
                                        <p:tgtEl>
                                          <p:spTgt spid="215"/>
                                        </p:tgtEl>
                                      </p:cBhvr>
                                    </p:animEffect>
                                  </p:childTnLst>
                                </p:cTn>
                              </p:par>
                              <p:par>
                                <p:cTn id="236" presetID="10" presetClass="entr" presetSubtype="0" fill="hold" grpId="2" nodeType="withEffect">
                                  <p:stCondLst>
                                    <p:cond delay="1000"/>
                                  </p:stCondLst>
                                  <p:childTnLst>
                                    <p:set>
                                      <p:cBhvr>
                                        <p:cTn id="237" dur="1" fill="hold">
                                          <p:stCondLst>
                                            <p:cond delay="0"/>
                                          </p:stCondLst>
                                        </p:cTn>
                                        <p:tgtEl>
                                          <p:spTgt spid="266"/>
                                        </p:tgtEl>
                                        <p:attrNameLst>
                                          <p:attrName>style.visibility</p:attrName>
                                        </p:attrNameLst>
                                      </p:cBhvr>
                                      <p:to>
                                        <p:strVal val="visible"/>
                                      </p:to>
                                    </p:set>
                                    <p:animEffect transition="in" filter="fade">
                                      <p:cBhvr>
                                        <p:cTn id="238" dur="750"/>
                                        <p:tgtEl>
                                          <p:spTgt spid="266"/>
                                        </p:tgtEl>
                                      </p:cBhvr>
                                    </p:animEffect>
                                  </p:childTnLst>
                                </p:cTn>
                              </p:par>
                              <p:par>
                                <p:cTn id="239" presetID="10" presetClass="entr" presetSubtype="0" fill="hold" grpId="2" nodeType="withEffect">
                                  <p:stCondLst>
                                    <p:cond delay="1000"/>
                                  </p:stCondLst>
                                  <p:childTnLst>
                                    <p:set>
                                      <p:cBhvr>
                                        <p:cTn id="240" dur="1" fill="hold">
                                          <p:stCondLst>
                                            <p:cond delay="0"/>
                                          </p:stCondLst>
                                        </p:cTn>
                                        <p:tgtEl>
                                          <p:spTgt spid="267"/>
                                        </p:tgtEl>
                                        <p:attrNameLst>
                                          <p:attrName>style.visibility</p:attrName>
                                        </p:attrNameLst>
                                      </p:cBhvr>
                                      <p:to>
                                        <p:strVal val="visible"/>
                                      </p:to>
                                    </p:set>
                                    <p:animEffect transition="in" filter="fade">
                                      <p:cBhvr>
                                        <p:cTn id="241" dur="750"/>
                                        <p:tgtEl>
                                          <p:spTgt spid="267"/>
                                        </p:tgtEl>
                                      </p:cBhvr>
                                    </p:animEffect>
                                  </p:childTnLst>
                                </p:cTn>
                              </p:par>
                              <p:par>
                                <p:cTn id="242" presetID="10" presetClass="entr" presetSubtype="0" fill="hold" grpId="2" nodeType="withEffect">
                                  <p:stCondLst>
                                    <p:cond delay="1000"/>
                                  </p:stCondLst>
                                  <p:childTnLst>
                                    <p:set>
                                      <p:cBhvr>
                                        <p:cTn id="243" dur="1" fill="hold">
                                          <p:stCondLst>
                                            <p:cond delay="0"/>
                                          </p:stCondLst>
                                        </p:cTn>
                                        <p:tgtEl>
                                          <p:spTgt spid="320"/>
                                        </p:tgtEl>
                                        <p:attrNameLst>
                                          <p:attrName>style.visibility</p:attrName>
                                        </p:attrNameLst>
                                      </p:cBhvr>
                                      <p:to>
                                        <p:strVal val="visible"/>
                                      </p:to>
                                    </p:set>
                                    <p:animEffect transition="in" filter="fade">
                                      <p:cBhvr>
                                        <p:cTn id="244" dur="750"/>
                                        <p:tgtEl>
                                          <p:spTgt spid="320"/>
                                        </p:tgtEl>
                                      </p:cBhvr>
                                    </p:animEffect>
                                  </p:childTnLst>
                                </p:cTn>
                              </p:par>
                              <p:par>
                                <p:cTn id="245" presetID="10" presetClass="entr" presetSubtype="0" fill="hold" grpId="2" nodeType="withEffect">
                                  <p:stCondLst>
                                    <p:cond delay="1000"/>
                                  </p:stCondLst>
                                  <p:childTnLst>
                                    <p:set>
                                      <p:cBhvr>
                                        <p:cTn id="246" dur="1" fill="hold">
                                          <p:stCondLst>
                                            <p:cond delay="0"/>
                                          </p:stCondLst>
                                        </p:cTn>
                                        <p:tgtEl>
                                          <p:spTgt spid="321"/>
                                        </p:tgtEl>
                                        <p:attrNameLst>
                                          <p:attrName>style.visibility</p:attrName>
                                        </p:attrNameLst>
                                      </p:cBhvr>
                                      <p:to>
                                        <p:strVal val="visible"/>
                                      </p:to>
                                    </p:set>
                                    <p:animEffect transition="in" filter="fade">
                                      <p:cBhvr>
                                        <p:cTn id="247" dur="750"/>
                                        <p:tgtEl>
                                          <p:spTgt spid="321"/>
                                        </p:tgtEl>
                                      </p:cBhvr>
                                    </p:animEffect>
                                  </p:childTnLst>
                                </p:cTn>
                              </p:par>
                              <p:par>
                                <p:cTn id="248" presetID="10" presetClass="entr" presetSubtype="0" fill="hold" grpId="2" nodeType="withEffect">
                                  <p:stCondLst>
                                    <p:cond delay="1000"/>
                                  </p:stCondLst>
                                  <p:childTnLst>
                                    <p:set>
                                      <p:cBhvr>
                                        <p:cTn id="249" dur="1" fill="hold">
                                          <p:stCondLst>
                                            <p:cond delay="0"/>
                                          </p:stCondLst>
                                        </p:cTn>
                                        <p:tgtEl>
                                          <p:spTgt spid="322"/>
                                        </p:tgtEl>
                                        <p:attrNameLst>
                                          <p:attrName>style.visibility</p:attrName>
                                        </p:attrNameLst>
                                      </p:cBhvr>
                                      <p:to>
                                        <p:strVal val="visible"/>
                                      </p:to>
                                    </p:set>
                                    <p:animEffect transition="in" filter="fade">
                                      <p:cBhvr>
                                        <p:cTn id="250" dur="750"/>
                                        <p:tgtEl>
                                          <p:spTgt spid="322"/>
                                        </p:tgtEl>
                                      </p:cBhvr>
                                    </p:animEffect>
                                  </p:childTnLst>
                                </p:cTn>
                              </p:par>
                              <p:par>
                                <p:cTn id="251" presetID="10" presetClass="entr" presetSubtype="0" fill="hold" grpId="2" nodeType="withEffect">
                                  <p:stCondLst>
                                    <p:cond delay="1000"/>
                                  </p:stCondLst>
                                  <p:childTnLst>
                                    <p:set>
                                      <p:cBhvr>
                                        <p:cTn id="252" dur="1" fill="hold">
                                          <p:stCondLst>
                                            <p:cond delay="0"/>
                                          </p:stCondLst>
                                        </p:cTn>
                                        <p:tgtEl>
                                          <p:spTgt spid="323"/>
                                        </p:tgtEl>
                                        <p:attrNameLst>
                                          <p:attrName>style.visibility</p:attrName>
                                        </p:attrNameLst>
                                      </p:cBhvr>
                                      <p:to>
                                        <p:strVal val="visible"/>
                                      </p:to>
                                    </p:set>
                                    <p:animEffect transition="in" filter="fade">
                                      <p:cBhvr>
                                        <p:cTn id="253" dur="750"/>
                                        <p:tgtEl>
                                          <p:spTgt spid="323"/>
                                        </p:tgtEl>
                                      </p:cBhvr>
                                    </p:animEffect>
                                  </p:childTnLst>
                                </p:cTn>
                              </p:par>
                              <p:par>
                                <p:cTn id="254" presetID="10" presetClass="entr" presetSubtype="0" fill="hold" grpId="2" nodeType="withEffect">
                                  <p:stCondLst>
                                    <p:cond delay="1000"/>
                                  </p:stCondLst>
                                  <p:childTnLst>
                                    <p:set>
                                      <p:cBhvr>
                                        <p:cTn id="255" dur="1" fill="hold">
                                          <p:stCondLst>
                                            <p:cond delay="0"/>
                                          </p:stCondLst>
                                        </p:cTn>
                                        <p:tgtEl>
                                          <p:spTgt spid="324"/>
                                        </p:tgtEl>
                                        <p:attrNameLst>
                                          <p:attrName>style.visibility</p:attrName>
                                        </p:attrNameLst>
                                      </p:cBhvr>
                                      <p:to>
                                        <p:strVal val="visible"/>
                                      </p:to>
                                    </p:set>
                                    <p:animEffect transition="in" filter="fade">
                                      <p:cBhvr>
                                        <p:cTn id="256" dur="750"/>
                                        <p:tgtEl>
                                          <p:spTgt spid="324"/>
                                        </p:tgtEl>
                                      </p:cBhvr>
                                    </p:animEffect>
                                  </p:childTnLst>
                                </p:cTn>
                              </p:par>
                              <p:par>
                                <p:cTn id="257" presetID="10" presetClass="entr" presetSubtype="0" fill="hold" grpId="2" nodeType="withEffect">
                                  <p:stCondLst>
                                    <p:cond delay="1000"/>
                                  </p:stCondLst>
                                  <p:childTnLst>
                                    <p:set>
                                      <p:cBhvr>
                                        <p:cTn id="258" dur="1" fill="hold">
                                          <p:stCondLst>
                                            <p:cond delay="0"/>
                                          </p:stCondLst>
                                        </p:cTn>
                                        <p:tgtEl>
                                          <p:spTgt spid="325"/>
                                        </p:tgtEl>
                                        <p:attrNameLst>
                                          <p:attrName>style.visibility</p:attrName>
                                        </p:attrNameLst>
                                      </p:cBhvr>
                                      <p:to>
                                        <p:strVal val="visible"/>
                                      </p:to>
                                    </p:set>
                                    <p:animEffect transition="in" filter="fade">
                                      <p:cBhvr>
                                        <p:cTn id="259" dur="750"/>
                                        <p:tgtEl>
                                          <p:spTgt spid="325"/>
                                        </p:tgtEl>
                                      </p:cBhvr>
                                    </p:animEffect>
                                  </p:childTnLst>
                                </p:cTn>
                              </p:par>
                              <p:par>
                                <p:cTn id="260" presetID="10" presetClass="entr" presetSubtype="0" fill="hold" grpId="2" nodeType="withEffect">
                                  <p:stCondLst>
                                    <p:cond delay="1000"/>
                                  </p:stCondLst>
                                  <p:childTnLst>
                                    <p:set>
                                      <p:cBhvr>
                                        <p:cTn id="261" dur="1" fill="hold">
                                          <p:stCondLst>
                                            <p:cond delay="0"/>
                                          </p:stCondLst>
                                        </p:cTn>
                                        <p:tgtEl>
                                          <p:spTgt spid="326"/>
                                        </p:tgtEl>
                                        <p:attrNameLst>
                                          <p:attrName>style.visibility</p:attrName>
                                        </p:attrNameLst>
                                      </p:cBhvr>
                                      <p:to>
                                        <p:strVal val="visible"/>
                                      </p:to>
                                    </p:set>
                                    <p:animEffect transition="in" filter="fade">
                                      <p:cBhvr>
                                        <p:cTn id="262" dur="750"/>
                                        <p:tgtEl>
                                          <p:spTgt spid="326"/>
                                        </p:tgtEl>
                                      </p:cBhvr>
                                    </p:animEffect>
                                  </p:childTnLst>
                                </p:cTn>
                              </p:par>
                              <p:par>
                                <p:cTn id="263" presetID="10" presetClass="entr" presetSubtype="0" fill="hold" grpId="2" nodeType="withEffect">
                                  <p:stCondLst>
                                    <p:cond delay="1000"/>
                                  </p:stCondLst>
                                  <p:childTnLst>
                                    <p:set>
                                      <p:cBhvr>
                                        <p:cTn id="264" dur="1" fill="hold">
                                          <p:stCondLst>
                                            <p:cond delay="0"/>
                                          </p:stCondLst>
                                        </p:cTn>
                                        <p:tgtEl>
                                          <p:spTgt spid="327"/>
                                        </p:tgtEl>
                                        <p:attrNameLst>
                                          <p:attrName>style.visibility</p:attrName>
                                        </p:attrNameLst>
                                      </p:cBhvr>
                                      <p:to>
                                        <p:strVal val="visible"/>
                                      </p:to>
                                    </p:set>
                                    <p:animEffect transition="in" filter="fade">
                                      <p:cBhvr>
                                        <p:cTn id="265" dur="750"/>
                                        <p:tgtEl>
                                          <p:spTgt spid="327"/>
                                        </p:tgtEl>
                                      </p:cBhvr>
                                    </p:animEffect>
                                  </p:childTnLst>
                                </p:cTn>
                              </p:par>
                              <p:par>
                                <p:cTn id="266" presetID="10" presetClass="entr" presetSubtype="0" fill="hold" grpId="2" nodeType="withEffect">
                                  <p:stCondLst>
                                    <p:cond delay="1000"/>
                                  </p:stCondLst>
                                  <p:childTnLst>
                                    <p:set>
                                      <p:cBhvr>
                                        <p:cTn id="267" dur="1" fill="hold">
                                          <p:stCondLst>
                                            <p:cond delay="0"/>
                                          </p:stCondLst>
                                        </p:cTn>
                                        <p:tgtEl>
                                          <p:spTgt spid="328"/>
                                        </p:tgtEl>
                                        <p:attrNameLst>
                                          <p:attrName>style.visibility</p:attrName>
                                        </p:attrNameLst>
                                      </p:cBhvr>
                                      <p:to>
                                        <p:strVal val="visible"/>
                                      </p:to>
                                    </p:set>
                                    <p:animEffect transition="in" filter="fade">
                                      <p:cBhvr>
                                        <p:cTn id="268" dur="750"/>
                                        <p:tgtEl>
                                          <p:spTgt spid="328"/>
                                        </p:tgtEl>
                                      </p:cBhvr>
                                    </p:animEffect>
                                  </p:childTnLst>
                                </p:cTn>
                              </p:par>
                              <p:par>
                                <p:cTn id="269" presetID="10" presetClass="entr" presetSubtype="0" fill="hold" grpId="2" nodeType="withEffect">
                                  <p:stCondLst>
                                    <p:cond delay="1000"/>
                                  </p:stCondLst>
                                  <p:childTnLst>
                                    <p:set>
                                      <p:cBhvr>
                                        <p:cTn id="270" dur="1" fill="hold">
                                          <p:stCondLst>
                                            <p:cond delay="0"/>
                                          </p:stCondLst>
                                        </p:cTn>
                                        <p:tgtEl>
                                          <p:spTgt spid="329"/>
                                        </p:tgtEl>
                                        <p:attrNameLst>
                                          <p:attrName>style.visibility</p:attrName>
                                        </p:attrNameLst>
                                      </p:cBhvr>
                                      <p:to>
                                        <p:strVal val="visible"/>
                                      </p:to>
                                    </p:set>
                                    <p:animEffect transition="in" filter="fade">
                                      <p:cBhvr>
                                        <p:cTn id="271" dur="750"/>
                                        <p:tgtEl>
                                          <p:spTgt spid="329"/>
                                        </p:tgtEl>
                                      </p:cBhvr>
                                    </p:animEffect>
                                  </p:childTnLst>
                                </p:cTn>
                              </p:par>
                              <p:par>
                                <p:cTn id="272" presetID="10" presetClass="entr" presetSubtype="0" fill="hold" grpId="2" nodeType="withEffect">
                                  <p:stCondLst>
                                    <p:cond delay="1000"/>
                                  </p:stCondLst>
                                  <p:childTnLst>
                                    <p:set>
                                      <p:cBhvr>
                                        <p:cTn id="273" dur="1" fill="hold">
                                          <p:stCondLst>
                                            <p:cond delay="0"/>
                                          </p:stCondLst>
                                        </p:cTn>
                                        <p:tgtEl>
                                          <p:spTgt spid="330"/>
                                        </p:tgtEl>
                                        <p:attrNameLst>
                                          <p:attrName>style.visibility</p:attrName>
                                        </p:attrNameLst>
                                      </p:cBhvr>
                                      <p:to>
                                        <p:strVal val="visible"/>
                                      </p:to>
                                    </p:set>
                                    <p:animEffect transition="in" filter="fade">
                                      <p:cBhvr>
                                        <p:cTn id="274" dur="750"/>
                                        <p:tgtEl>
                                          <p:spTgt spid="330"/>
                                        </p:tgtEl>
                                      </p:cBhvr>
                                    </p:animEffect>
                                  </p:childTnLst>
                                </p:cTn>
                              </p:par>
                              <p:par>
                                <p:cTn id="275" presetID="10" presetClass="entr" presetSubtype="0" fill="hold" grpId="2" nodeType="withEffect">
                                  <p:stCondLst>
                                    <p:cond delay="1000"/>
                                  </p:stCondLst>
                                  <p:childTnLst>
                                    <p:set>
                                      <p:cBhvr>
                                        <p:cTn id="276" dur="1" fill="hold">
                                          <p:stCondLst>
                                            <p:cond delay="0"/>
                                          </p:stCondLst>
                                        </p:cTn>
                                        <p:tgtEl>
                                          <p:spTgt spid="331"/>
                                        </p:tgtEl>
                                        <p:attrNameLst>
                                          <p:attrName>style.visibility</p:attrName>
                                        </p:attrNameLst>
                                      </p:cBhvr>
                                      <p:to>
                                        <p:strVal val="visible"/>
                                      </p:to>
                                    </p:set>
                                    <p:animEffect transition="in" filter="fade">
                                      <p:cBhvr>
                                        <p:cTn id="277" dur="750"/>
                                        <p:tgtEl>
                                          <p:spTgt spid="331"/>
                                        </p:tgtEl>
                                      </p:cBhvr>
                                    </p:animEffect>
                                  </p:childTnLst>
                                </p:cTn>
                              </p:par>
                              <p:par>
                                <p:cTn id="278" presetID="10" presetClass="entr" presetSubtype="0" fill="hold" grpId="2" nodeType="withEffect">
                                  <p:stCondLst>
                                    <p:cond delay="1000"/>
                                  </p:stCondLst>
                                  <p:childTnLst>
                                    <p:set>
                                      <p:cBhvr>
                                        <p:cTn id="279" dur="1" fill="hold">
                                          <p:stCondLst>
                                            <p:cond delay="0"/>
                                          </p:stCondLst>
                                        </p:cTn>
                                        <p:tgtEl>
                                          <p:spTgt spid="332"/>
                                        </p:tgtEl>
                                        <p:attrNameLst>
                                          <p:attrName>style.visibility</p:attrName>
                                        </p:attrNameLst>
                                      </p:cBhvr>
                                      <p:to>
                                        <p:strVal val="visible"/>
                                      </p:to>
                                    </p:set>
                                    <p:animEffect transition="in" filter="fade">
                                      <p:cBhvr>
                                        <p:cTn id="280" dur="750"/>
                                        <p:tgtEl>
                                          <p:spTgt spid="332"/>
                                        </p:tgtEl>
                                      </p:cBhvr>
                                    </p:animEffect>
                                  </p:childTnLst>
                                </p:cTn>
                              </p:par>
                              <p:par>
                                <p:cTn id="281" presetID="10" presetClass="entr" presetSubtype="0" fill="hold" grpId="2" nodeType="withEffect">
                                  <p:stCondLst>
                                    <p:cond delay="1000"/>
                                  </p:stCondLst>
                                  <p:childTnLst>
                                    <p:set>
                                      <p:cBhvr>
                                        <p:cTn id="282" dur="1" fill="hold">
                                          <p:stCondLst>
                                            <p:cond delay="0"/>
                                          </p:stCondLst>
                                        </p:cTn>
                                        <p:tgtEl>
                                          <p:spTgt spid="333"/>
                                        </p:tgtEl>
                                        <p:attrNameLst>
                                          <p:attrName>style.visibility</p:attrName>
                                        </p:attrNameLst>
                                      </p:cBhvr>
                                      <p:to>
                                        <p:strVal val="visible"/>
                                      </p:to>
                                    </p:set>
                                    <p:animEffect transition="in" filter="fade">
                                      <p:cBhvr>
                                        <p:cTn id="283" dur="750"/>
                                        <p:tgtEl>
                                          <p:spTgt spid="333"/>
                                        </p:tgtEl>
                                      </p:cBhvr>
                                    </p:animEffect>
                                  </p:childTnLst>
                                </p:cTn>
                              </p:par>
                              <p:par>
                                <p:cTn id="284" presetID="10" presetClass="entr" presetSubtype="0" fill="hold" grpId="2" nodeType="withEffect">
                                  <p:stCondLst>
                                    <p:cond delay="1000"/>
                                  </p:stCondLst>
                                  <p:childTnLst>
                                    <p:set>
                                      <p:cBhvr>
                                        <p:cTn id="285" dur="1" fill="hold">
                                          <p:stCondLst>
                                            <p:cond delay="0"/>
                                          </p:stCondLst>
                                        </p:cTn>
                                        <p:tgtEl>
                                          <p:spTgt spid="334"/>
                                        </p:tgtEl>
                                        <p:attrNameLst>
                                          <p:attrName>style.visibility</p:attrName>
                                        </p:attrNameLst>
                                      </p:cBhvr>
                                      <p:to>
                                        <p:strVal val="visible"/>
                                      </p:to>
                                    </p:set>
                                    <p:animEffect transition="in" filter="fade">
                                      <p:cBhvr>
                                        <p:cTn id="286" dur="750"/>
                                        <p:tgtEl>
                                          <p:spTgt spid="334"/>
                                        </p:tgtEl>
                                      </p:cBhvr>
                                    </p:animEffect>
                                  </p:childTnLst>
                                </p:cTn>
                              </p:par>
                              <p:par>
                                <p:cTn id="287" presetID="10" presetClass="entr" presetSubtype="0" fill="hold" grpId="2" nodeType="withEffect">
                                  <p:stCondLst>
                                    <p:cond delay="1000"/>
                                  </p:stCondLst>
                                  <p:childTnLst>
                                    <p:set>
                                      <p:cBhvr>
                                        <p:cTn id="288" dur="1" fill="hold">
                                          <p:stCondLst>
                                            <p:cond delay="0"/>
                                          </p:stCondLst>
                                        </p:cTn>
                                        <p:tgtEl>
                                          <p:spTgt spid="335"/>
                                        </p:tgtEl>
                                        <p:attrNameLst>
                                          <p:attrName>style.visibility</p:attrName>
                                        </p:attrNameLst>
                                      </p:cBhvr>
                                      <p:to>
                                        <p:strVal val="visible"/>
                                      </p:to>
                                    </p:set>
                                    <p:animEffect transition="in" filter="fade">
                                      <p:cBhvr>
                                        <p:cTn id="289" dur="750"/>
                                        <p:tgtEl>
                                          <p:spTgt spid="335"/>
                                        </p:tgtEl>
                                      </p:cBhvr>
                                    </p:animEffect>
                                  </p:childTnLst>
                                </p:cTn>
                              </p:par>
                              <p:par>
                                <p:cTn id="290" presetID="10" presetClass="entr" presetSubtype="0" fill="hold" grpId="2" nodeType="withEffect">
                                  <p:stCondLst>
                                    <p:cond delay="1000"/>
                                  </p:stCondLst>
                                  <p:childTnLst>
                                    <p:set>
                                      <p:cBhvr>
                                        <p:cTn id="291" dur="1" fill="hold">
                                          <p:stCondLst>
                                            <p:cond delay="0"/>
                                          </p:stCondLst>
                                        </p:cTn>
                                        <p:tgtEl>
                                          <p:spTgt spid="336"/>
                                        </p:tgtEl>
                                        <p:attrNameLst>
                                          <p:attrName>style.visibility</p:attrName>
                                        </p:attrNameLst>
                                      </p:cBhvr>
                                      <p:to>
                                        <p:strVal val="visible"/>
                                      </p:to>
                                    </p:set>
                                    <p:animEffect transition="in" filter="fade">
                                      <p:cBhvr>
                                        <p:cTn id="292" dur="750"/>
                                        <p:tgtEl>
                                          <p:spTgt spid="336"/>
                                        </p:tgtEl>
                                      </p:cBhvr>
                                    </p:animEffect>
                                  </p:childTnLst>
                                </p:cTn>
                              </p:par>
                              <p:par>
                                <p:cTn id="293" presetID="10" presetClass="entr" presetSubtype="0" fill="hold" grpId="2" nodeType="withEffect">
                                  <p:stCondLst>
                                    <p:cond delay="1000"/>
                                  </p:stCondLst>
                                  <p:childTnLst>
                                    <p:set>
                                      <p:cBhvr>
                                        <p:cTn id="294" dur="1" fill="hold">
                                          <p:stCondLst>
                                            <p:cond delay="0"/>
                                          </p:stCondLst>
                                        </p:cTn>
                                        <p:tgtEl>
                                          <p:spTgt spid="337"/>
                                        </p:tgtEl>
                                        <p:attrNameLst>
                                          <p:attrName>style.visibility</p:attrName>
                                        </p:attrNameLst>
                                      </p:cBhvr>
                                      <p:to>
                                        <p:strVal val="visible"/>
                                      </p:to>
                                    </p:set>
                                    <p:animEffect transition="in" filter="fade">
                                      <p:cBhvr>
                                        <p:cTn id="295" dur="750"/>
                                        <p:tgtEl>
                                          <p:spTgt spid="337"/>
                                        </p:tgtEl>
                                      </p:cBhvr>
                                    </p:animEffect>
                                  </p:childTnLst>
                                </p:cTn>
                              </p:par>
                              <p:par>
                                <p:cTn id="296" presetID="10" presetClass="entr" presetSubtype="0" fill="hold" grpId="2" nodeType="withEffect">
                                  <p:stCondLst>
                                    <p:cond delay="1000"/>
                                  </p:stCondLst>
                                  <p:childTnLst>
                                    <p:set>
                                      <p:cBhvr>
                                        <p:cTn id="297" dur="1" fill="hold">
                                          <p:stCondLst>
                                            <p:cond delay="0"/>
                                          </p:stCondLst>
                                        </p:cTn>
                                        <p:tgtEl>
                                          <p:spTgt spid="338"/>
                                        </p:tgtEl>
                                        <p:attrNameLst>
                                          <p:attrName>style.visibility</p:attrName>
                                        </p:attrNameLst>
                                      </p:cBhvr>
                                      <p:to>
                                        <p:strVal val="visible"/>
                                      </p:to>
                                    </p:set>
                                    <p:animEffect transition="in" filter="fade">
                                      <p:cBhvr>
                                        <p:cTn id="298" dur="750"/>
                                        <p:tgtEl>
                                          <p:spTgt spid="338"/>
                                        </p:tgtEl>
                                      </p:cBhvr>
                                    </p:animEffect>
                                  </p:childTnLst>
                                </p:cTn>
                              </p:par>
                              <p:par>
                                <p:cTn id="299" presetID="10" presetClass="entr" presetSubtype="0" fill="hold" grpId="2" nodeType="withEffect">
                                  <p:stCondLst>
                                    <p:cond delay="1000"/>
                                  </p:stCondLst>
                                  <p:childTnLst>
                                    <p:set>
                                      <p:cBhvr>
                                        <p:cTn id="300" dur="1" fill="hold">
                                          <p:stCondLst>
                                            <p:cond delay="0"/>
                                          </p:stCondLst>
                                        </p:cTn>
                                        <p:tgtEl>
                                          <p:spTgt spid="339"/>
                                        </p:tgtEl>
                                        <p:attrNameLst>
                                          <p:attrName>style.visibility</p:attrName>
                                        </p:attrNameLst>
                                      </p:cBhvr>
                                      <p:to>
                                        <p:strVal val="visible"/>
                                      </p:to>
                                    </p:set>
                                    <p:animEffect transition="in" filter="fade">
                                      <p:cBhvr>
                                        <p:cTn id="301" dur="750"/>
                                        <p:tgtEl>
                                          <p:spTgt spid="339"/>
                                        </p:tgtEl>
                                      </p:cBhvr>
                                    </p:animEffect>
                                  </p:childTnLst>
                                </p:cTn>
                              </p:par>
                              <p:par>
                                <p:cTn id="302" presetID="10" presetClass="entr" presetSubtype="0" fill="hold" grpId="2" nodeType="withEffect">
                                  <p:stCondLst>
                                    <p:cond delay="1000"/>
                                  </p:stCondLst>
                                  <p:childTnLst>
                                    <p:set>
                                      <p:cBhvr>
                                        <p:cTn id="303" dur="1" fill="hold">
                                          <p:stCondLst>
                                            <p:cond delay="0"/>
                                          </p:stCondLst>
                                        </p:cTn>
                                        <p:tgtEl>
                                          <p:spTgt spid="340"/>
                                        </p:tgtEl>
                                        <p:attrNameLst>
                                          <p:attrName>style.visibility</p:attrName>
                                        </p:attrNameLst>
                                      </p:cBhvr>
                                      <p:to>
                                        <p:strVal val="visible"/>
                                      </p:to>
                                    </p:set>
                                    <p:animEffect transition="in" filter="fade">
                                      <p:cBhvr>
                                        <p:cTn id="304" dur="750"/>
                                        <p:tgtEl>
                                          <p:spTgt spid="340"/>
                                        </p:tgtEl>
                                      </p:cBhvr>
                                    </p:animEffect>
                                  </p:childTnLst>
                                </p:cTn>
                              </p:par>
                              <p:par>
                                <p:cTn id="305" presetID="10" presetClass="entr" presetSubtype="0" fill="hold" grpId="2" nodeType="withEffect">
                                  <p:stCondLst>
                                    <p:cond delay="1000"/>
                                  </p:stCondLst>
                                  <p:childTnLst>
                                    <p:set>
                                      <p:cBhvr>
                                        <p:cTn id="306" dur="1" fill="hold">
                                          <p:stCondLst>
                                            <p:cond delay="0"/>
                                          </p:stCondLst>
                                        </p:cTn>
                                        <p:tgtEl>
                                          <p:spTgt spid="341"/>
                                        </p:tgtEl>
                                        <p:attrNameLst>
                                          <p:attrName>style.visibility</p:attrName>
                                        </p:attrNameLst>
                                      </p:cBhvr>
                                      <p:to>
                                        <p:strVal val="visible"/>
                                      </p:to>
                                    </p:set>
                                    <p:animEffect transition="in" filter="fade">
                                      <p:cBhvr>
                                        <p:cTn id="307" dur="750"/>
                                        <p:tgtEl>
                                          <p:spTgt spid="341"/>
                                        </p:tgtEl>
                                      </p:cBhvr>
                                    </p:animEffect>
                                  </p:childTnLst>
                                </p:cTn>
                              </p:par>
                              <p:par>
                                <p:cTn id="308" presetID="10" presetClass="exit" presetSubtype="0" fill="hold" grpId="3" nodeType="withEffect">
                                  <p:stCondLst>
                                    <p:cond delay="500"/>
                                  </p:stCondLst>
                                  <p:childTnLst>
                                    <p:animEffect transition="out" filter="fade">
                                      <p:cBhvr>
                                        <p:cTn id="309" dur="500"/>
                                        <p:tgtEl>
                                          <p:spTgt spid="183"/>
                                        </p:tgtEl>
                                      </p:cBhvr>
                                    </p:animEffect>
                                    <p:set>
                                      <p:cBhvr>
                                        <p:cTn id="310" dur="1" fill="hold">
                                          <p:stCondLst>
                                            <p:cond delay="499"/>
                                          </p:stCondLst>
                                        </p:cTn>
                                        <p:tgtEl>
                                          <p:spTgt spid="183"/>
                                        </p:tgtEl>
                                        <p:attrNameLst>
                                          <p:attrName>style.visibility</p:attrName>
                                        </p:attrNameLst>
                                      </p:cBhvr>
                                      <p:to>
                                        <p:strVal val="hidden"/>
                                      </p:to>
                                    </p:set>
                                  </p:childTnLst>
                                </p:cTn>
                              </p:par>
                              <p:par>
                                <p:cTn id="311" presetID="10" presetClass="exit" presetSubtype="0" fill="hold" grpId="3" nodeType="withEffect">
                                  <p:stCondLst>
                                    <p:cond delay="500"/>
                                  </p:stCondLst>
                                  <p:childTnLst>
                                    <p:animEffect transition="out" filter="fade">
                                      <p:cBhvr>
                                        <p:cTn id="312" dur="500"/>
                                        <p:tgtEl>
                                          <p:spTgt spid="184"/>
                                        </p:tgtEl>
                                      </p:cBhvr>
                                    </p:animEffect>
                                    <p:set>
                                      <p:cBhvr>
                                        <p:cTn id="313" dur="1" fill="hold">
                                          <p:stCondLst>
                                            <p:cond delay="499"/>
                                          </p:stCondLst>
                                        </p:cTn>
                                        <p:tgtEl>
                                          <p:spTgt spid="184"/>
                                        </p:tgtEl>
                                        <p:attrNameLst>
                                          <p:attrName>style.visibility</p:attrName>
                                        </p:attrNameLst>
                                      </p:cBhvr>
                                      <p:to>
                                        <p:strVal val="hidden"/>
                                      </p:to>
                                    </p:set>
                                  </p:childTnLst>
                                </p:cTn>
                              </p:par>
                              <p:par>
                                <p:cTn id="314" presetID="10" presetClass="exit" presetSubtype="0" fill="hold" grpId="3" nodeType="withEffect">
                                  <p:stCondLst>
                                    <p:cond delay="500"/>
                                  </p:stCondLst>
                                  <p:childTnLst>
                                    <p:animEffect transition="out" filter="fade">
                                      <p:cBhvr>
                                        <p:cTn id="315" dur="500"/>
                                        <p:tgtEl>
                                          <p:spTgt spid="185"/>
                                        </p:tgtEl>
                                      </p:cBhvr>
                                    </p:animEffect>
                                    <p:set>
                                      <p:cBhvr>
                                        <p:cTn id="316" dur="1" fill="hold">
                                          <p:stCondLst>
                                            <p:cond delay="499"/>
                                          </p:stCondLst>
                                        </p:cTn>
                                        <p:tgtEl>
                                          <p:spTgt spid="185"/>
                                        </p:tgtEl>
                                        <p:attrNameLst>
                                          <p:attrName>style.visibility</p:attrName>
                                        </p:attrNameLst>
                                      </p:cBhvr>
                                      <p:to>
                                        <p:strVal val="hidden"/>
                                      </p:to>
                                    </p:set>
                                  </p:childTnLst>
                                </p:cTn>
                              </p:par>
                              <p:par>
                                <p:cTn id="317" presetID="10" presetClass="exit" presetSubtype="0" fill="hold" grpId="3" nodeType="withEffect">
                                  <p:stCondLst>
                                    <p:cond delay="500"/>
                                  </p:stCondLst>
                                  <p:childTnLst>
                                    <p:animEffect transition="out" filter="fade">
                                      <p:cBhvr>
                                        <p:cTn id="318" dur="500"/>
                                        <p:tgtEl>
                                          <p:spTgt spid="186"/>
                                        </p:tgtEl>
                                      </p:cBhvr>
                                    </p:animEffect>
                                    <p:set>
                                      <p:cBhvr>
                                        <p:cTn id="319" dur="1" fill="hold">
                                          <p:stCondLst>
                                            <p:cond delay="499"/>
                                          </p:stCondLst>
                                        </p:cTn>
                                        <p:tgtEl>
                                          <p:spTgt spid="186"/>
                                        </p:tgtEl>
                                        <p:attrNameLst>
                                          <p:attrName>style.visibility</p:attrName>
                                        </p:attrNameLst>
                                      </p:cBhvr>
                                      <p:to>
                                        <p:strVal val="hidden"/>
                                      </p:to>
                                    </p:set>
                                  </p:childTnLst>
                                </p:cTn>
                              </p:par>
                              <p:par>
                                <p:cTn id="320" presetID="10" presetClass="exit" presetSubtype="0" fill="hold" grpId="3" nodeType="withEffect">
                                  <p:stCondLst>
                                    <p:cond delay="500"/>
                                  </p:stCondLst>
                                  <p:childTnLst>
                                    <p:animEffect transition="out" filter="fade">
                                      <p:cBhvr>
                                        <p:cTn id="321" dur="500"/>
                                        <p:tgtEl>
                                          <p:spTgt spid="187"/>
                                        </p:tgtEl>
                                      </p:cBhvr>
                                    </p:animEffect>
                                    <p:set>
                                      <p:cBhvr>
                                        <p:cTn id="322" dur="1" fill="hold">
                                          <p:stCondLst>
                                            <p:cond delay="499"/>
                                          </p:stCondLst>
                                        </p:cTn>
                                        <p:tgtEl>
                                          <p:spTgt spid="187"/>
                                        </p:tgtEl>
                                        <p:attrNameLst>
                                          <p:attrName>style.visibility</p:attrName>
                                        </p:attrNameLst>
                                      </p:cBhvr>
                                      <p:to>
                                        <p:strVal val="hidden"/>
                                      </p:to>
                                    </p:set>
                                  </p:childTnLst>
                                </p:cTn>
                              </p:par>
                              <p:par>
                                <p:cTn id="323" presetID="10" presetClass="exit" presetSubtype="0" fill="hold" grpId="3" nodeType="withEffect">
                                  <p:stCondLst>
                                    <p:cond delay="500"/>
                                  </p:stCondLst>
                                  <p:childTnLst>
                                    <p:animEffect transition="out" filter="fade">
                                      <p:cBhvr>
                                        <p:cTn id="324" dur="500"/>
                                        <p:tgtEl>
                                          <p:spTgt spid="188"/>
                                        </p:tgtEl>
                                      </p:cBhvr>
                                    </p:animEffect>
                                    <p:set>
                                      <p:cBhvr>
                                        <p:cTn id="325" dur="1" fill="hold">
                                          <p:stCondLst>
                                            <p:cond delay="499"/>
                                          </p:stCondLst>
                                        </p:cTn>
                                        <p:tgtEl>
                                          <p:spTgt spid="188"/>
                                        </p:tgtEl>
                                        <p:attrNameLst>
                                          <p:attrName>style.visibility</p:attrName>
                                        </p:attrNameLst>
                                      </p:cBhvr>
                                      <p:to>
                                        <p:strVal val="hidden"/>
                                      </p:to>
                                    </p:set>
                                  </p:childTnLst>
                                </p:cTn>
                              </p:par>
                              <p:par>
                                <p:cTn id="326" presetID="10" presetClass="exit" presetSubtype="0" fill="hold" grpId="3" nodeType="withEffect">
                                  <p:stCondLst>
                                    <p:cond delay="500"/>
                                  </p:stCondLst>
                                  <p:childTnLst>
                                    <p:animEffect transition="out" filter="fade">
                                      <p:cBhvr>
                                        <p:cTn id="327" dur="500"/>
                                        <p:tgtEl>
                                          <p:spTgt spid="189"/>
                                        </p:tgtEl>
                                      </p:cBhvr>
                                    </p:animEffect>
                                    <p:set>
                                      <p:cBhvr>
                                        <p:cTn id="328" dur="1" fill="hold">
                                          <p:stCondLst>
                                            <p:cond delay="499"/>
                                          </p:stCondLst>
                                        </p:cTn>
                                        <p:tgtEl>
                                          <p:spTgt spid="189"/>
                                        </p:tgtEl>
                                        <p:attrNameLst>
                                          <p:attrName>style.visibility</p:attrName>
                                        </p:attrNameLst>
                                      </p:cBhvr>
                                      <p:to>
                                        <p:strVal val="hidden"/>
                                      </p:to>
                                    </p:set>
                                  </p:childTnLst>
                                </p:cTn>
                              </p:par>
                              <p:par>
                                <p:cTn id="329" presetID="10" presetClass="exit" presetSubtype="0" fill="hold" grpId="3" nodeType="withEffect">
                                  <p:stCondLst>
                                    <p:cond delay="500"/>
                                  </p:stCondLst>
                                  <p:childTnLst>
                                    <p:animEffect transition="out" filter="fade">
                                      <p:cBhvr>
                                        <p:cTn id="330" dur="500"/>
                                        <p:tgtEl>
                                          <p:spTgt spid="190"/>
                                        </p:tgtEl>
                                      </p:cBhvr>
                                    </p:animEffect>
                                    <p:set>
                                      <p:cBhvr>
                                        <p:cTn id="331" dur="1" fill="hold">
                                          <p:stCondLst>
                                            <p:cond delay="499"/>
                                          </p:stCondLst>
                                        </p:cTn>
                                        <p:tgtEl>
                                          <p:spTgt spid="190"/>
                                        </p:tgtEl>
                                        <p:attrNameLst>
                                          <p:attrName>style.visibility</p:attrName>
                                        </p:attrNameLst>
                                      </p:cBhvr>
                                      <p:to>
                                        <p:strVal val="hidden"/>
                                      </p:to>
                                    </p:set>
                                  </p:childTnLst>
                                </p:cTn>
                              </p:par>
                              <p:par>
                                <p:cTn id="332" presetID="10" presetClass="exit" presetSubtype="0" fill="hold" grpId="3" nodeType="withEffect">
                                  <p:stCondLst>
                                    <p:cond delay="500"/>
                                  </p:stCondLst>
                                  <p:childTnLst>
                                    <p:animEffect transition="out" filter="fade">
                                      <p:cBhvr>
                                        <p:cTn id="333" dur="500"/>
                                        <p:tgtEl>
                                          <p:spTgt spid="191"/>
                                        </p:tgtEl>
                                      </p:cBhvr>
                                    </p:animEffect>
                                    <p:set>
                                      <p:cBhvr>
                                        <p:cTn id="334" dur="1" fill="hold">
                                          <p:stCondLst>
                                            <p:cond delay="499"/>
                                          </p:stCondLst>
                                        </p:cTn>
                                        <p:tgtEl>
                                          <p:spTgt spid="191"/>
                                        </p:tgtEl>
                                        <p:attrNameLst>
                                          <p:attrName>style.visibility</p:attrName>
                                        </p:attrNameLst>
                                      </p:cBhvr>
                                      <p:to>
                                        <p:strVal val="hidden"/>
                                      </p:to>
                                    </p:set>
                                  </p:childTnLst>
                                </p:cTn>
                              </p:par>
                              <p:par>
                                <p:cTn id="335" presetID="10" presetClass="exit" presetSubtype="0" fill="hold" grpId="3" nodeType="withEffect">
                                  <p:stCondLst>
                                    <p:cond delay="500"/>
                                  </p:stCondLst>
                                  <p:childTnLst>
                                    <p:animEffect transition="out" filter="fade">
                                      <p:cBhvr>
                                        <p:cTn id="336" dur="500"/>
                                        <p:tgtEl>
                                          <p:spTgt spid="192"/>
                                        </p:tgtEl>
                                      </p:cBhvr>
                                    </p:animEffect>
                                    <p:set>
                                      <p:cBhvr>
                                        <p:cTn id="337" dur="1" fill="hold">
                                          <p:stCondLst>
                                            <p:cond delay="499"/>
                                          </p:stCondLst>
                                        </p:cTn>
                                        <p:tgtEl>
                                          <p:spTgt spid="192"/>
                                        </p:tgtEl>
                                        <p:attrNameLst>
                                          <p:attrName>style.visibility</p:attrName>
                                        </p:attrNameLst>
                                      </p:cBhvr>
                                      <p:to>
                                        <p:strVal val="hidden"/>
                                      </p:to>
                                    </p:set>
                                  </p:childTnLst>
                                </p:cTn>
                              </p:par>
                              <p:par>
                                <p:cTn id="338" presetID="10" presetClass="exit" presetSubtype="0" fill="hold" grpId="3" nodeType="withEffect">
                                  <p:stCondLst>
                                    <p:cond delay="500"/>
                                  </p:stCondLst>
                                  <p:childTnLst>
                                    <p:animEffect transition="out" filter="fade">
                                      <p:cBhvr>
                                        <p:cTn id="339" dur="500"/>
                                        <p:tgtEl>
                                          <p:spTgt spid="193"/>
                                        </p:tgtEl>
                                      </p:cBhvr>
                                    </p:animEffect>
                                    <p:set>
                                      <p:cBhvr>
                                        <p:cTn id="340" dur="1" fill="hold">
                                          <p:stCondLst>
                                            <p:cond delay="499"/>
                                          </p:stCondLst>
                                        </p:cTn>
                                        <p:tgtEl>
                                          <p:spTgt spid="193"/>
                                        </p:tgtEl>
                                        <p:attrNameLst>
                                          <p:attrName>style.visibility</p:attrName>
                                        </p:attrNameLst>
                                      </p:cBhvr>
                                      <p:to>
                                        <p:strVal val="hidden"/>
                                      </p:to>
                                    </p:set>
                                  </p:childTnLst>
                                </p:cTn>
                              </p:par>
                              <p:par>
                                <p:cTn id="341" presetID="10" presetClass="exit" presetSubtype="0" fill="hold" grpId="3" nodeType="withEffect">
                                  <p:stCondLst>
                                    <p:cond delay="500"/>
                                  </p:stCondLst>
                                  <p:childTnLst>
                                    <p:animEffect transition="out" filter="fade">
                                      <p:cBhvr>
                                        <p:cTn id="342" dur="500"/>
                                        <p:tgtEl>
                                          <p:spTgt spid="194"/>
                                        </p:tgtEl>
                                      </p:cBhvr>
                                    </p:animEffect>
                                    <p:set>
                                      <p:cBhvr>
                                        <p:cTn id="343" dur="1" fill="hold">
                                          <p:stCondLst>
                                            <p:cond delay="499"/>
                                          </p:stCondLst>
                                        </p:cTn>
                                        <p:tgtEl>
                                          <p:spTgt spid="194"/>
                                        </p:tgtEl>
                                        <p:attrNameLst>
                                          <p:attrName>style.visibility</p:attrName>
                                        </p:attrNameLst>
                                      </p:cBhvr>
                                      <p:to>
                                        <p:strVal val="hidden"/>
                                      </p:to>
                                    </p:set>
                                  </p:childTnLst>
                                </p:cTn>
                              </p:par>
                              <p:par>
                                <p:cTn id="344" presetID="10" presetClass="exit" presetSubtype="0" fill="hold" grpId="3" nodeType="withEffect">
                                  <p:stCondLst>
                                    <p:cond delay="500"/>
                                  </p:stCondLst>
                                  <p:childTnLst>
                                    <p:animEffect transition="out" filter="fade">
                                      <p:cBhvr>
                                        <p:cTn id="345" dur="500"/>
                                        <p:tgtEl>
                                          <p:spTgt spid="195"/>
                                        </p:tgtEl>
                                      </p:cBhvr>
                                    </p:animEffect>
                                    <p:set>
                                      <p:cBhvr>
                                        <p:cTn id="346" dur="1" fill="hold">
                                          <p:stCondLst>
                                            <p:cond delay="499"/>
                                          </p:stCondLst>
                                        </p:cTn>
                                        <p:tgtEl>
                                          <p:spTgt spid="195"/>
                                        </p:tgtEl>
                                        <p:attrNameLst>
                                          <p:attrName>style.visibility</p:attrName>
                                        </p:attrNameLst>
                                      </p:cBhvr>
                                      <p:to>
                                        <p:strVal val="hidden"/>
                                      </p:to>
                                    </p:set>
                                  </p:childTnLst>
                                </p:cTn>
                              </p:par>
                              <p:par>
                                <p:cTn id="347" presetID="10" presetClass="exit" presetSubtype="0" fill="hold" grpId="3" nodeType="withEffect">
                                  <p:stCondLst>
                                    <p:cond delay="500"/>
                                  </p:stCondLst>
                                  <p:childTnLst>
                                    <p:animEffect transition="out" filter="fade">
                                      <p:cBhvr>
                                        <p:cTn id="348" dur="500"/>
                                        <p:tgtEl>
                                          <p:spTgt spid="196"/>
                                        </p:tgtEl>
                                      </p:cBhvr>
                                    </p:animEffect>
                                    <p:set>
                                      <p:cBhvr>
                                        <p:cTn id="349" dur="1" fill="hold">
                                          <p:stCondLst>
                                            <p:cond delay="499"/>
                                          </p:stCondLst>
                                        </p:cTn>
                                        <p:tgtEl>
                                          <p:spTgt spid="196"/>
                                        </p:tgtEl>
                                        <p:attrNameLst>
                                          <p:attrName>style.visibility</p:attrName>
                                        </p:attrNameLst>
                                      </p:cBhvr>
                                      <p:to>
                                        <p:strVal val="hidden"/>
                                      </p:to>
                                    </p:set>
                                  </p:childTnLst>
                                </p:cTn>
                              </p:par>
                              <p:par>
                                <p:cTn id="350" presetID="10" presetClass="exit" presetSubtype="0" fill="hold" grpId="3" nodeType="withEffect">
                                  <p:stCondLst>
                                    <p:cond delay="500"/>
                                  </p:stCondLst>
                                  <p:childTnLst>
                                    <p:animEffect transition="out" filter="fade">
                                      <p:cBhvr>
                                        <p:cTn id="351" dur="500"/>
                                        <p:tgtEl>
                                          <p:spTgt spid="197"/>
                                        </p:tgtEl>
                                      </p:cBhvr>
                                    </p:animEffect>
                                    <p:set>
                                      <p:cBhvr>
                                        <p:cTn id="352" dur="1" fill="hold">
                                          <p:stCondLst>
                                            <p:cond delay="499"/>
                                          </p:stCondLst>
                                        </p:cTn>
                                        <p:tgtEl>
                                          <p:spTgt spid="197"/>
                                        </p:tgtEl>
                                        <p:attrNameLst>
                                          <p:attrName>style.visibility</p:attrName>
                                        </p:attrNameLst>
                                      </p:cBhvr>
                                      <p:to>
                                        <p:strVal val="hidden"/>
                                      </p:to>
                                    </p:set>
                                  </p:childTnLst>
                                </p:cTn>
                              </p:par>
                              <p:par>
                                <p:cTn id="353" presetID="10" presetClass="exit" presetSubtype="0" fill="hold" grpId="3" nodeType="withEffect">
                                  <p:stCondLst>
                                    <p:cond delay="500"/>
                                  </p:stCondLst>
                                  <p:childTnLst>
                                    <p:animEffect transition="out" filter="fade">
                                      <p:cBhvr>
                                        <p:cTn id="354" dur="500"/>
                                        <p:tgtEl>
                                          <p:spTgt spid="198"/>
                                        </p:tgtEl>
                                      </p:cBhvr>
                                    </p:animEffect>
                                    <p:set>
                                      <p:cBhvr>
                                        <p:cTn id="355" dur="1" fill="hold">
                                          <p:stCondLst>
                                            <p:cond delay="499"/>
                                          </p:stCondLst>
                                        </p:cTn>
                                        <p:tgtEl>
                                          <p:spTgt spid="198"/>
                                        </p:tgtEl>
                                        <p:attrNameLst>
                                          <p:attrName>style.visibility</p:attrName>
                                        </p:attrNameLst>
                                      </p:cBhvr>
                                      <p:to>
                                        <p:strVal val="hidden"/>
                                      </p:to>
                                    </p:set>
                                  </p:childTnLst>
                                </p:cTn>
                              </p:par>
                              <p:par>
                                <p:cTn id="356" presetID="10" presetClass="exit" presetSubtype="0" fill="hold" grpId="3" nodeType="withEffect">
                                  <p:stCondLst>
                                    <p:cond delay="500"/>
                                  </p:stCondLst>
                                  <p:childTnLst>
                                    <p:animEffect transition="out" filter="fade">
                                      <p:cBhvr>
                                        <p:cTn id="357" dur="500"/>
                                        <p:tgtEl>
                                          <p:spTgt spid="199"/>
                                        </p:tgtEl>
                                      </p:cBhvr>
                                    </p:animEffect>
                                    <p:set>
                                      <p:cBhvr>
                                        <p:cTn id="358" dur="1" fill="hold">
                                          <p:stCondLst>
                                            <p:cond delay="499"/>
                                          </p:stCondLst>
                                        </p:cTn>
                                        <p:tgtEl>
                                          <p:spTgt spid="199"/>
                                        </p:tgtEl>
                                        <p:attrNameLst>
                                          <p:attrName>style.visibility</p:attrName>
                                        </p:attrNameLst>
                                      </p:cBhvr>
                                      <p:to>
                                        <p:strVal val="hidden"/>
                                      </p:to>
                                    </p:set>
                                  </p:childTnLst>
                                </p:cTn>
                              </p:par>
                              <p:par>
                                <p:cTn id="359" presetID="10" presetClass="exit" presetSubtype="0" fill="hold" grpId="3" nodeType="withEffect">
                                  <p:stCondLst>
                                    <p:cond delay="500"/>
                                  </p:stCondLst>
                                  <p:childTnLst>
                                    <p:animEffect transition="out" filter="fade">
                                      <p:cBhvr>
                                        <p:cTn id="360" dur="500"/>
                                        <p:tgtEl>
                                          <p:spTgt spid="200"/>
                                        </p:tgtEl>
                                      </p:cBhvr>
                                    </p:animEffect>
                                    <p:set>
                                      <p:cBhvr>
                                        <p:cTn id="361" dur="1" fill="hold">
                                          <p:stCondLst>
                                            <p:cond delay="499"/>
                                          </p:stCondLst>
                                        </p:cTn>
                                        <p:tgtEl>
                                          <p:spTgt spid="200"/>
                                        </p:tgtEl>
                                        <p:attrNameLst>
                                          <p:attrName>style.visibility</p:attrName>
                                        </p:attrNameLst>
                                      </p:cBhvr>
                                      <p:to>
                                        <p:strVal val="hidden"/>
                                      </p:to>
                                    </p:set>
                                  </p:childTnLst>
                                </p:cTn>
                              </p:par>
                              <p:par>
                                <p:cTn id="362" presetID="10" presetClass="exit" presetSubtype="0" fill="hold" grpId="3" nodeType="withEffect">
                                  <p:stCondLst>
                                    <p:cond delay="500"/>
                                  </p:stCondLst>
                                  <p:childTnLst>
                                    <p:animEffect transition="out" filter="fade">
                                      <p:cBhvr>
                                        <p:cTn id="363" dur="500"/>
                                        <p:tgtEl>
                                          <p:spTgt spid="201"/>
                                        </p:tgtEl>
                                      </p:cBhvr>
                                    </p:animEffect>
                                    <p:set>
                                      <p:cBhvr>
                                        <p:cTn id="364" dur="1" fill="hold">
                                          <p:stCondLst>
                                            <p:cond delay="499"/>
                                          </p:stCondLst>
                                        </p:cTn>
                                        <p:tgtEl>
                                          <p:spTgt spid="201"/>
                                        </p:tgtEl>
                                        <p:attrNameLst>
                                          <p:attrName>style.visibility</p:attrName>
                                        </p:attrNameLst>
                                      </p:cBhvr>
                                      <p:to>
                                        <p:strVal val="hidden"/>
                                      </p:to>
                                    </p:set>
                                  </p:childTnLst>
                                </p:cTn>
                              </p:par>
                              <p:par>
                                <p:cTn id="365" presetID="10" presetClass="exit" presetSubtype="0" fill="hold" grpId="3" nodeType="withEffect">
                                  <p:stCondLst>
                                    <p:cond delay="500"/>
                                  </p:stCondLst>
                                  <p:childTnLst>
                                    <p:animEffect transition="out" filter="fade">
                                      <p:cBhvr>
                                        <p:cTn id="366" dur="500"/>
                                        <p:tgtEl>
                                          <p:spTgt spid="202"/>
                                        </p:tgtEl>
                                      </p:cBhvr>
                                    </p:animEffect>
                                    <p:set>
                                      <p:cBhvr>
                                        <p:cTn id="367" dur="1" fill="hold">
                                          <p:stCondLst>
                                            <p:cond delay="499"/>
                                          </p:stCondLst>
                                        </p:cTn>
                                        <p:tgtEl>
                                          <p:spTgt spid="202"/>
                                        </p:tgtEl>
                                        <p:attrNameLst>
                                          <p:attrName>style.visibility</p:attrName>
                                        </p:attrNameLst>
                                      </p:cBhvr>
                                      <p:to>
                                        <p:strVal val="hidden"/>
                                      </p:to>
                                    </p:set>
                                  </p:childTnLst>
                                </p:cTn>
                              </p:par>
                              <p:par>
                                <p:cTn id="368" presetID="10" presetClass="exit" presetSubtype="0" fill="hold" grpId="3" nodeType="withEffect">
                                  <p:stCondLst>
                                    <p:cond delay="500"/>
                                  </p:stCondLst>
                                  <p:childTnLst>
                                    <p:animEffect transition="out" filter="fade">
                                      <p:cBhvr>
                                        <p:cTn id="369" dur="500"/>
                                        <p:tgtEl>
                                          <p:spTgt spid="203"/>
                                        </p:tgtEl>
                                      </p:cBhvr>
                                    </p:animEffect>
                                    <p:set>
                                      <p:cBhvr>
                                        <p:cTn id="370" dur="1" fill="hold">
                                          <p:stCondLst>
                                            <p:cond delay="499"/>
                                          </p:stCondLst>
                                        </p:cTn>
                                        <p:tgtEl>
                                          <p:spTgt spid="203"/>
                                        </p:tgtEl>
                                        <p:attrNameLst>
                                          <p:attrName>style.visibility</p:attrName>
                                        </p:attrNameLst>
                                      </p:cBhvr>
                                      <p:to>
                                        <p:strVal val="hidden"/>
                                      </p:to>
                                    </p:set>
                                  </p:childTnLst>
                                </p:cTn>
                              </p:par>
                              <p:par>
                                <p:cTn id="371" presetID="10" presetClass="exit" presetSubtype="0" fill="hold" grpId="3" nodeType="withEffect">
                                  <p:stCondLst>
                                    <p:cond delay="500"/>
                                  </p:stCondLst>
                                  <p:childTnLst>
                                    <p:animEffect transition="out" filter="fade">
                                      <p:cBhvr>
                                        <p:cTn id="372" dur="500"/>
                                        <p:tgtEl>
                                          <p:spTgt spid="204"/>
                                        </p:tgtEl>
                                      </p:cBhvr>
                                    </p:animEffect>
                                    <p:set>
                                      <p:cBhvr>
                                        <p:cTn id="373" dur="1" fill="hold">
                                          <p:stCondLst>
                                            <p:cond delay="499"/>
                                          </p:stCondLst>
                                        </p:cTn>
                                        <p:tgtEl>
                                          <p:spTgt spid="204"/>
                                        </p:tgtEl>
                                        <p:attrNameLst>
                                          <p:attrName>style.visibility</p:attrName>
                                        </p:attrNameLst>
                                      </p:cBhvr>
                                      <p:to>
                                        <p:strVal val="hidden"/>
                                      </p:to>
                                    </p:set>
                                  </p:childTnLst>
                                </p:cTn>
                              </p:par>
                              <p:par>
                                <p:cTn id="374" presetID="10" presetClass="exit" presetSubtype="0" fill="hold" grpId="3" nodeType="withEffect">
                                  <p:stCondLst>
                                    <p:cond delay="500"/>
                                  </p:stCondLst>
                                  <p:childTnLst>
                                    <p:animEffect transition="out" filter="fade">
                                      <p:cBhvr>
                                        <p:cTn id="375" dur="500"/>
                                        <p:tgtEl>
                                          <p:spTgt spid="205"/>
                                        </p:tgtEl>
                                      </p:cBhvr>
                                    </p:animEffect>
                                    <p:set>
                                      <p:cBhvr>
                                        <p:cTn id="376" dur="1" fill="hold">
                                          <p:stCondLst>
                                            <p:cond delay="499"/>
                                          </p:stCondLst>
                                        </p:cTn>
                                        <p:tgtEl>
                                          <p:spTgt spid="205"/>
                                        </p:tgtEl>
                                        <p:attrNameLst>
                                          <p:attrName>style.visibility</p:attrName>
                                        </p:attrNameLst>
                                      </p:cBhvr>
                                      <p:to>
                                        <p:strVal val="hidden"/>
                                      </p:to>
                                    </p:set>
                                  </p:childTnLst>
                                </p:cTn>
                              </p:par>
                              <p:par>
                                <p:cTn id="377" presetID="10" presetClass="exit" presetSubtype="0" fill="hold" grpId="3" nodeType="withEffect">
                                  <p:stCondLst>
                                    <p:cond delay="500"/>
                                  </p:stCondLst>
                                  <p:childTnLst>
                                    <p:animEffect transition="out" filter="fade">
                                      <p:cBhvr>
                                        <p:cTn id="378" dur="500"/>
                                        <p:tgtEl>
                                          <p:spTgt spid="206"/>
                                        </p:tgtEl>
                                      </p:cBhvr>
                                    </p:animEffect>
                                    <p:set>
                                      <p:cBhvr>
                                        <p:cTn id="379" dur="1" fill="hold">
                                          <p:stCondLst>
                                            <p:cond delay="499"/>
                                          </p:stCondLst>
                                        </p:cTn>
                                        <p:tgtEl>
                                          <p:spTgt spid="206"/>
                                        </p:tgtEl>
                                        <p:attrNameLst>
                                          <p:attrName>style.visibility</p:attrName>
                                        </p:attrNameLst>
                                      </p:cBhvr>
                                      <p:to>
                                        <p:strVal val="hidden"/>
                                      </p:to>
                                    </p:set>
                                  </p:childTnLst>
                                </p:cTn>
                              </p:par>
                              <p:par>
                                <p:cTn id="380" presetID="10" presetClass="exit" presetSubtype="0" fill="hold" grpId="3" nodeType="withEffect">
                                  <p:stCondLst>
                                    <p:cond delay="500"/>
                                  </p:stCondLst>
                                  <p:childTnLst>
                                    <p:animEffect transition="out" filter="fade">
                                      <p:cBhvr>
                                        <p:cTn id="381" dur="500"/>
                                        <p:tgtEl>
                                          <p:spTgt spid="207"/>
                                        </p:tgtEl>
                                      </p:cBhvr>
                                    </p:animEffect>
                                    <p:set>
                                      <p:cBhvr>
                                        <p:cTn id="382" dur="1" fill="hold">
                                          <p:stCondLst>
                                            <p:cond delay="499"/>
                                          </p:stCondLst>
                                        </p:cTn>
                                        <p:tgtEl>
                                          <p:spTgt spid="207"/>
                                        </p:tgtEl>
                                        <p:attrNameLst>
                                          <p:attrName>style.visibility</p:attrName>
                                        </p:attrNameLst>
                                      </p:cBhvr>
                                      <p:to>
                                        <p:strVal val="hidden"/>
                                      </p:to>
                                    </p:set>
                                  </p:childTnLst>
                                </p:cTn>
                              </p:par>
                              <p:par>
                                <p:cTn id="383" presetID="8" presetClass="emph" presetSubtype="0" accel="95000" decel="5000" autoRev="1" fill="hold" nodeType="withEffect">
                                  <p:stCondLst>
                                    <p:cond delay="100"/>
                                  </p:stCondLst>
                                  <p:childTnLst>
                                    <p:animRot by="600000">
                                      <p:cBhvr>
                                        <p:cTn id="384" dur="2500" fill="hold"/>
                                        <p:tgtEl>
                                          <p:spTgt spid="3"/>
                                        </p:tgtEl>
                                        <p:attrNameLst>
                                          <p:attrName>r</p:attrName>
                                        </p:attrNameLst>
                                      </p:cBhvr>
                                    </p:animRot>
                                  </p:childTnLst>
                                </p:cTn>
                              </p:par>
                              <p:par>
                                <p:cTn id="385" presetID="6" presetClass="emph" presetSubtype="0" accel="84000" decel="7000" fill="hold" nodeType="withEffect">
                                  <p:stCondLst>
                                    <p:cond delay="100"/>
                                  </p:stCondLst>
                                  <p:childTnLst>
                                    <p:animScale>
                                      <p:cBhvr>
                                        <p:cTn id="386" dur="800" fill="hold"/>
                                        <p:tgtEl>
                                          <p:spTgt spid="3"/>
                                        </p:tgtEl>
                                      </p:cBhvr>
                                      <p:by x="100000" y="75000"/>
                                    </p:animScale>
                                  </p:childTnLst>
                                </p:cTn>
                              </p:par>
                              <p:par>
                                <p:cTn id="387" presetID="6" presetClass="emph" presetSubtype="0" accel="9000" decel="91000" fill="hold" nodeType="withEffect">
                                  <p:stCondLst>
                                    <p:cond delay="2700"/>
                                  </p:stCondLst>
                                  <p:childTnLst>
                                    <p:animScale>
                                      <p:cBhvr>
                                        <p:cTn id="388" dur="3500" fill="hold"/>
                                        <p:tgtEl>
                                          <p:spTgt spid="3"/>
                                        </p:tgtEl>
                                      </p:cBhvr>
                                      <p:by x="100000" y="133000"/>
                                    </p:animScale>
                                  </p:childTnLst>
                                </p:cTn>
                              </p:par>
                              <p:par>
                                <p:cTn id="389" presetID="31" presetClass="path" presetSubtype="0" repeatCount="indefinite" accel="100000" autoRev="1" fill="hold" nodeType="withEffect">
                                  <p:stCondLst>
                                    <p:cond delay="450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390" dur="2250" fill="hold"/>
                                        <p:tgtEl>
                                          <p:spTgt spid="3"/>
                                        </p:tgtEl>
                                        <p:attrNameLst>
                                          <p:attrName>ppt_x</p:attrName>
                                          <p:attrName>ppt_y</p:attrName>
                                        </p:attrNameLst>
                                      </p:cBhvr>
                                      <p:rCtr x="295" y="31"/>
                                    </p:animMotion>
                                  </p:childTnLst>
                                </p:cTn>
                              </p:par>
                              <p:par>
                                <p:cTn id="391" presetID="8" presetClass="emph" presetSubtype="0" repeatCount="indefinite" accel="13333" decel="13333" autoRev="1" fill="hold" nodeType="withEffect">
                                  <p:stCondLst>
                                    <p:cond delay="9600"/>
                                  </p:stCondLst>
                                  <p:childTnLst>
                                    <p:animRot by="360000">
                                      <p:cBhvr>
                                        <p:cTn id="392" dur="3500" fill="hold"/>
                                        <p:tgtEl>
                                          <p:spTgt spid="3"/>
                                        </p:tgtEl>
                                        <p:attrNameLst>
                                          <p:attrName>r</p:attrName>
                                        </p:attrNameLst>
                                      </p:cBhvr>
                                    </p:animRot>
                                  </p:childTnLst>
                                </p:cTn>
                              </p:par>
                              <p:par>
                                <p:cTn id="393" presetID="37" presetClass="path" presetSubtype="0" accel="50000" decel="50000" fill="hold" nodeType="withEffect">
                                  <p:stCondLst>
                                    <p:cond delay="500"/>
                                  </p:stCondLst>
                                  <p:childTnLst>
                                    <p:animMotion origin="layout" path="M -3.05556E-6 -0.0003 C 0.06094 -0.4847 0.43247 -0.54402 0.45313 -0.80383 " pathEditMode="relative" rAng="0" ptsTypes="ss">
                                      <p:cBhvr>
                                        <p:cTn id="394" dur="2750" fill="hold"/>
                                        <p:tgtEl>
                                          <p:spTgt spid="4"/>
                                        </p:tgtEl>
                                        <p:attrNameLst>
                                          <p:attrName>ppt_x</p:attrName>
                                          <p:attrName>ppt_y</p:attrName>
                                        </p:attrNameLst>
                                      </p:cBhvr>
                                      <p:rCtr x="22656" y="-40192"/>
                                    </p:animMotion>
                                  </p:childTnLst>
                                </p:cTn>
                              </p:par>
                              <p:par>
                                <p:cTn id="395" presetID="8" presetClass="emph" presetSubtype="0" accel="95000" decel="5000" autoRev="1" fill="hold" nodeType="withEffect">
                                  <p:stCondLst>
                                    <p:cond delay="500"/>
                                  </p:stCondLst>
                                  <p:childTnLst>
                                    <p:animRot by="780000">
                                      <p:cBhvr>
                                        <p:cTn id="396" dur="2500" fill="hold"/>
                                        <p:tgtEl>
                                          <p:spTgt spid="4"/>
                                        </p:tgtEl>
                                        <p:attrNameLst>
                                          <p:attrName>r</p:attrName>
                                        </p:attrNameLst>
                                      </p:cBhvr>
                                    </p:animRot>
                                  </p:childTnLst>
                                </p:cTn>
                              </p:par>
                              <p:par>
                                <p:cTn id="397" presetID="6" presetClass="emph" presetSubtype="0" accel="84000" decel="7000" fill="hold" nodeType="withEffect">
                                  <p:stCondLst>
                                    <p:cond delay="250"/>
                                  </p:stCondLst>
                                  <p:childTnLst>
                                    <p:animScale>
                                      <p:cBhvr>
                                        <p:cTn id="398" dur="800" fill="hold"/>
                                        <p:tgtEl>
                                          <p:spTgt spid="4"/>
                                        </p:tgtEl>
                                      </p:cBhvr>
                                      <p:by x="100000" y="75000"/>
                                    </p:animScale>
                                  </p:childTnLst>
                                </p:cTn>
                              </p:par>
                              <p:par>
                                <p:cTn id="399" presetID="6" presetClass="emph" presetSubtype="0" accel="9000" decel="91000" fill="hold" nodeType="withEffect">
                                  <p:stCondLst>
                                    <p:cond delay="2750"/>
                                  </p:stCondLst>
                                  <p:childTnLst>
                                    <p:animScale>
                                      <p:cBhvr>
                                        <p:cTn id="400" dur="4100" fill="hold"/>
                                        <p:tgtEl>
                                          <p:spTgt spid="4"/>
                                        </p:tgtEl>
                                      </p:cBhvr>
                                      <p:by x="100000" y="133000"/>
                                    </p:animScale>
                                  </p:childTnLst>
                                </p:cTn>
                              </p:par>
                              <p:par>
                                <p:cTn id="401" presetID="31" presetClass="path" presetSubtype="0" repeatCount="indefinite" accel="100000" autoRev="1" fill="hold" nodeType="withEffect">
                                  <p:stCondLst>
                                    <p:cond delay="450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402" dur="3300" fill="hold"/>
                                        <p:tgtEl>
                                          <p:spTgt spid="4"/>
                                        </p:tgtEl>
                                        <p:attrNameLst>
                                          <p:attrName>ppt_x</p:attrName>
                                          <p:attrName>ppt_y</p:attrName>
                                        </p:attrNameLst>
                                      </p:cBhvr>
                                      <p:rCtr x="295" y="31"/>
                                    </p:animMotion>
                                  </p:childTnLst>
                                </p:cTn>
                              </p:par>
                              <p:par>
                                <p:cTn id="403" presetID="8" presetClass="emph" presetSubtype="0" repeatCount="indefinite" accel="13333" decel="13333" autoRev="1" fill="hold" nodeType="withEffect">
                                  <p:stCondLst>
                                    <p:cond delay="5000"/>
                                  </p:stCondLst>
                                  <p:childTnLst>
                                    <p:animRot by="360000">
                                      <p:cBhvr>
                                        <p:cTn id="404" dur="3500" fill="hold"/>
                                        <p:tgtEl>
                                          <p:spTgt spid="4"/>
                                        </p:tgtEl>
                                        <p:attrNameLst>
                                          <p:attrName>r</p:attrName>
                                        </p:attrNameLst>
                                      </p:cBhvr>
                                    </p:animRot>
                                  </p:childTnLst>
                                </p:cTn>
                              </p:par>
                              <p:par>
                                <p:cTn id="405" presetID="1" presetClass="entr" presetSubtype="0" fill="hold" grpId="2" nodeType="withEffect">
                                  <p:stCondLst>
                                    <p:cond delay="3500"/>
                                  </p:stCondLst>
                                  <p:childTnLst>
                                    <p:set>
                                      <p:cBhvr>
                                        <p:cTn id="406" dur="1" fill="hold">
                                          <p:stCondLst>
                                            <p:cond delay="0"/>
                                          </p:stCondLst>
                                        </p:cTn>
                                        <p:tgtEl>
                                          <p:spTgt spid="270"/>
                                        </p:tgtEl>
                                        <p:attrNameLst>
                                          <p:attrName>style.visibility</p:attrName>
                                        </p:attrNameLst>
                                      </p:cBhvr>
                                      <p:to>
                                        <p:strVal val="visible"/>
                                      </p:to>
                                    </p:set>
                                  </p:childTnLst>
                                </p:cTn>
                              </p:par>
                              <p:par>
                                <p:cTn id="407" presetID="1" presetClass="entr" presetSubtype="0" fill="hold" grpId="2" nodeType="withEffect">
                                  <p:stCondLst>
                                    <p:cond delay="3500"/>
                                  </p:stCondLst>
                                  <p:childTnLst>
                                    <p:set>
                                      <p:cBhvr>
                                        <p:cTn id="408" dur="1" fill="hold">
                                          <p:stCondLst>
                                            <p:cond delay="0"/>
                                          </p:stCondLst>
                                        </p:cTn>
                                        <p:tgtEl>
                                          <p:spTgt spid="271"/>
                                        </p:tgtEl>
                                        <p:attrNameLst>
                                          <p:attrName>style.visibility</p:attrName>
                                        </p:attrNameLst>
                                      </p:cBhvr>
                                      <p:to>
                                        <p:strVal val="visible"/>
                                      </p:to>
                                    </p:set>
                                  </p:childTnLst>
                                </p:cTn>
                              </p:par>
                              <p:par>
                                <p:cTn id="409" presetID="1" presetClass="entr" presetSubtype="0" fill="hold" grpId="2" nodeType="withEffect">
                                  <p:stCondLst>
                                    <p:cond delay="3500"/>
                                  </p:stCondLst>
                                  <p:childTnLst>
                                    <p:set>
                                      <p:cBhvr>
                                        <p:cTn id="410" dur="1" fill="hold">
                                          <p:stCondLst>
                                            <p:cond delay="0"/>
                                          </p:stCondLst>
                                        </p:cTn>
                                        <p:tgtEl>
                                          <p:spTgt spid="272"/>
                                        </p:tgtEl>
                                        <p:attrNameLst>
                                          <p:attrName>style.visibility</p:attrName>
                                        </p:attrNameLst>
                                      </p:cBhvr>
                                      <p:to>
                                        <p:strVal val="visible"/>
                                      </p:to>
                                    </p:set>
                                  </p:childTnLst>
                                </p:cTn>
                              </p:par>
                              <p:par>
                                <p:cTn id="411" presetID="1" presetClass="entr" presetSubtype="0" fill="hold" grpId="2" nodeType="withEffect">
                                  <p:stCondLst>
                                    <p:cond delay="3500"/>
                                  </p:stCondLst>
                                  <p:childTnLst>
                                    <p:set>
                                      <p:cBhvr>
                                        <p:cTn id="412" dur="1" fill="hold">
                                          <p:stCondLst>
                                            <p:cond delay="0"/>
                                          </p:stCondLst>
                                        </p:cTn>
                                        <p:tgtEl>
                                          <p:spTgt spid="273"/>
                                        </p:tgtEl>
                                        <p:attrNameLst>
                                          <p:attrName>style.visibility</p:attrName>
                                        </p:attrNameLst>
                                      </p:cBhvr>
                                      <p:to>
                                        <p:strVal val="visible"/>
                                      </p:to>
                                    </p:set>
                                  </p:childTnLst>
                                </p:cTn>
                              </p:par>
                              <p:par>
                                <p:cTn id="413" presetID="1" presetClass="entr" presetSubtype="0" fill="hold" grpId="2" nodeType="withEffect">
                                  <p:stCondLst>
                                    <p:cond delay="3500"/>
                                  </p:stCondLst>
                                  <p:childTnLst>
                                    <p:set>
                                      <p:cBhvr>
                                        <p:cTn id="414" dur="1" fill="hold">
                                          <p:stCondLst>
                                            <p:cond delay="0"/>
                                          </p:stCondLst>
                                        </p:cTn>
                                        <p:tgtEl>
                                          <p:spTgt spid="274"/>
                                        </p:tgtEl>
                                        <p:attrNameLst>
                                          <p:attrName>style.visibility</p:attrName>
                                        </p:attrNameLst>
                                      </p:cBhvr>
                                      <p:to>
                                        <p:strVal val="visible"/>
                                      </p:to>
                                    </p:set>
                                  </p:childTnLst>
                                </p:cTn>
                              </p:par>
                              <p:par>
                                <p:cTn id="415" presetID="1" presetClass="entr" presetSubtype="0" fill="hold" grpId="2" nodeType="withEffect">
                                  <p:stCondLst>
                                    <p:cond delay="3500"/>
                                  </p:stCondLst>
                                  <p:childTnLst>
                                    <p:set>
                                      <p:cBhvr>
                                        <p:cTn id="416" dur="1" fill="hold">
                                          <p:stCondLst>
                                            <p:cond delay="0"/>
                                          </p:stCondLst>
                                        </p:cTn>
                                        <p:tgtEl>
                                          <p:spTgt spid="275"/>
                                        </p:tgtEl>
                                        <p:attrNameLst>
                                          <p:attrName>style.visibility</p:attrName>
                                        </p:attrNameLst>
                                      </p:cBhvr>
                                      <p:to>
                                        <p:strVal val="visible"/>
                                      </p:to>
                                    </p:set>
                                  </p:childTnLst>
                                </p:cTn>
                              </p:par>
                              <p:par>
                                <p:cTn id="417" presetID="1" presetClass="entr" presetSubtype="0" fill="hold" grpId="2" nodeType="withEffect">
                                  <p:stCondLst>
                                    <p:cond delay="3500"/>
                                  </p:stCondLst>
                                  <p:childTnLst>
                                    <p:set>
                                      <p:cBhvr>
                                        <p:cTn id="418" dur="1" fill="hold">
                                          <p:stCondLst>
                                            <p:cond delay="0"/>
                                          </p:stCondLst>
                                        </p:cTn>
                                        <p:tgtEl>
                                          <p:spTgt spid="276"/>
                                        </p:tgtEl>
                                        <p:attrNameLst>
                                          <p:attrName>style.visibility</p:attrName>
                                        </p:attrNameLst>
                                      </p:cBhvr>
                                      <p:to>
                                        <p:strVal val="visible"/>
                                      </p:to>
                                    </p:set>
                                  </p:childTnLst>
                                </p:cTn>
                              </p:par>
                              <p:par>
                                <p:cTn id="419" presetID="1" presetClass="entr" presetSubtype="0" fill="hold" grpId="2" nodeType="withEffect">
                                  <p:stCondLst>
                                    <p:cond delay="3500"/>
                                  </p:stCondLst>
                                  <p:childTnLst>
                                    <p:set>
                                      <p:cBhvr>
                                        <p:cTn id="420" dur="1" fill="hold">
                                          <p:stCondLst>
                                            <p:cond delay="0"/>
                                          </p:stCondLst>
                                        </p:cTn>
                                        <p:tgtEl>
                                          <p:spTgt spid="277"/>
                                        </p:tgtEl>
                                        <p:attrNameLst>
                                          <p:attrName>style.visibility</p:attrName>
                                        </p:attrNameLst>
                                      </p:cBhvr>
                                      <p:to>
                                        <p:strVal val="visible"/>
                                      </p:to>
                                    </p:set>
                                  </p:childTnLst>
                                </p:cTn>
                              </p:par>
                              <p:par>
                                <p:cTn id="421" presetID="1" presetClass="entr" presetSubtype="0" fill="hold" grpId="2" nodeType="withEffect">
                                  <p:stCondLst>
                                    <p:cond delay="3500"/>
                                  </p:stCondLst>
                                  <p:childTnLst>
                                    <p:set>
                                      <p:cBhvr>
                                        <p:cTn id="422" dur="1" fill="hold">
                                          <p:stCondLst>
                                            <p:cond delay="0"/>
                                          </p:stCondLst>
                                        </p:cTn>
                                        <p:tgtEl>
                                          <p:spTgt spid="278"/>
                                        </p:tgtEl>
                                        <p:attrNameLst>
                                          <p:attrName>style.visibility</p:attrName>
                                        </p:attrNameLst>
                                      </p:cBhvr>
                                      <p:to>
                                        <p:strVal val="visible"/>
                                      </p:to>
                                    </p:set>
                                  </p:childTnLst>
                                </p:cTn>
                              </p:par>
                              <p:par>
                                <p:cTn id="423" presetID="1" presetClass="entr" presetSubtype="0" fill="hold" grpId="2" nodeType="withEffect">
                                  <p:stCondLst>
                                    <p:cond delay="3500"/>
                                  </p:stCondLst>
                                  <p:childTnLst>
                                    <p:set>
                                      <p:cBhvr>
                                        <p:cTn id="424" dur="1" fill="hold">
                                          <p:stCondLst>
                                            <p:cond delay="0"/>
                                          </p:stCondLst>
                                        </p:cTn>
                                        <p:tgtEl>
                                          <p:spTgt spid="279"/>
                                        </p:tgtEl>
                                        <p:attrNameLst>
                                          <p:attrName>style.visibility</p:attrName>
                                        </p:attrNameLst>
                                      </p:cBhvr>
                                      <p:to>
                                        <p:strVal val="visible"/>
                                      </p:to>
                                    </p:set>
                                  </p:childTnLst>
                                </p:cTn>
                              </p:par>
                              <p:par>
                                <p:cTn id="425" presetID="1" presetClass="entr" presetSubtype="0" fill="hold" grpId="2" nodeType="withEffect">
                                  <p:stCondLst>
                                    <p:cond delay="3500"/>
                                  </p:stCondLst>
                                  <p:childTnLst>
                                    <p:set>
                                      <p:cBhvr>
                                        <p:cTn id="426" dur="1" fill="hold">
                                          <p:stCondLst>
                                            <p:cond delay="0"/>
                                          </p:stCondLst>
                                        </p:cTn>
                                        <p:tgtEl>
                                          <p:spTgt spid="280"/>
                                        </p:tgtEl>
                                        <p:attrNameLst>
                                          <p:attrName>style.visibility</p:attrName>
                                        </p:attrNameLst>
                                      </p:cBhvr>
                                      <p:to>
                                        <p:strVal val="visible"/>
                                      </p:to>
                                    </p:set>
                                  </p:childTnLst>
                                </p:cTn>
                              </p:par>
                              <p:par>
                                <p:cTn id="427" presetID="1" presetClass="entr" presetSubtype="0" fill="hold" grpId="2" nodeType="withEffect">
                                  <p:stCondLst>
                                    <p:cond delay="3500"/>
                                  </p:stCondLst>
                                  <p:childTnLst>
                                    <p:set>
                                      <p:cBhvr>
                                        <p:cTn id="428" dur="1" fill="hold">
                                          <p:stCondLst>
                                            <p:cond delay="0"/>
                                          </p:stCondLst>
                                        </p:cTn>
                                        <p:tgtEl>
                                          <p:spTgt spid="281"/>
                                        </p:tgtEl>
                                        <p:attrNameLst>
                                          <p:attrName>style.visibility</p:attrName>
                                        </p:attrNameLst>
                                      </p:cBhvr>
                                      <p:to>
                                        <p:strVal val="visible"/>
                                      </p:to>
                                    </p:set>
                                  </p:childTnLst>
                                </p:cTn>
                              </p:par>
                              <p:par>
                                <p:cTn id="429" presetID="1" presetClass="entr" presetSubtype="0" fill="hold" grpId="2" nodeType="withEffect">
                                  <p:stCondLst>
                                    <p:cond delay="3500"/>
                                  </p:stCondLst>
                                  <p:childTnLst>
                                    <p:set>
                                      <p:cBhvr>
                                        <p:cTn id="430" dur="1" fill="hold">
                                          <p:stCondLst>
                                            <p:cond delay="0"/>
                                          </p:stCondLst>
                                        </p:cTn>
                                        <p:tgtEl>
                                          <p:spTgt spid="282"/>
                                        </p:tgtEl>
                                        <p:attrNameLst>
                                          <p:attrName>style.visibility</p:attrName>
                                        </p:attrNameLst>
                                      </p:cBhvr>
                                      <p:to>
                                        <p:strVal val="visible"/>
                                      </p:to>
                                    </p:set>
                                  </p:childTnLst>
                                </p:cTn>
                              </p:par>
                              <p:par>
                                <p:cTn id="431" presetID="0" presetClass="path" presetSubtype="0" repeatCount="indefinite" decel="100000" fill="hold" grpId="0" nodeType="withEffect">
                                  <p:stCondLst>
                                    <p:cond delay="0"/>
                                  </p:stCondLst>
                                  <p:childTnLst>
                                    <p:animMotion origin="layout" path="M -2.5E-6 1.11111E-6 C 0.00347 0.00247 0.00504 0.0071 0.00695 0.01142 C 0.00764 0.01636 0.01042 0.01728 0.01268 0.0216 C 0.01337 0.02932 0.01372 0.03426 0.01927 0.03889 C 0.01962 0.03951 0.01979 0.04012 0.02032 0.04074 C 0.02118 0.04136 0.02361 0.04197 0.02361 0.04197 C 0.029 0.04074 0.02969 0.04352 0.03438 0.04506 C 0.03733 0.04259 0.03785 0.04321 0.04184 0.04383 C 0.04549 0.04537 0.04809 0.04938 0.05209 0.05092 C 0.05382 0.05679 0.05243 0.05617 0.05799 0.05864 C 0.05903 0.05895 0.06007 0.05926 0.06111 0.05988 C 0.06181 0.05988 0.06285 0.06049 0.06285 0.06049 C 0.06511 0.06451 0.06563 0.06852 0.06979 0.07006 C 0.07327 0.07623 0.07205 0.07222 0.07587 0.07654 " pathEditMode="relative" rAng="0" ptsTypes="fffffffffffffA">
                                      <p:cBhvr>
                                        <p:cTn id="432" dur="1750" fill="hold"/>
                                        <p:tgtEl>
                                          <p:spTgt spid="270"/>
                                        </p:tgtEl>
                                        <p:attrNameLst>
                                          <p:attrName>ppt_x</p:attrName>
                                          <p:attrName>ppt_y</p:attrName>
                                        </p:attrNameLst>
                                      </p:cBhvr>
                                      <p:rCtr x="3785" y="3827"/>
                                    </p:animMotion>
                                  </p:childTnLst>
                                </p:cTn>
                              </p:par>
                              <p:par>
                                <p:cTn id="433" presetID="6" presetClass="emph" presetSubtype="0" repeatCount="indefinite" decel="100000" fill="hold" grpId="1" nodeType="withEffect">
                                  <p:stCondLst>
                                    <p:cond delay="0"/>
                                  </p:stCondLst>
                                  <p:childTnLst>
                                    <p:animScale>
                                      <p:cBhvr>
                                        <p:cTn id="434" dur="1750" fill="hold"/>
                                        <p:tgtEl>
                                          <p:spTgt spid="270"/>
                                        </p:tgtEl>
                                      </p:cBhvr>
                                      <p:by x="0" y="0"/>
                                    </p:animScale>
                                  </p:childTnLst>
                                </p:cTn>
                              </p:par>
                              <p:par>
                                <p:cTn id="435" presetID="0" presetClass="path" presetSubtype="0" repeatCount="indefinite" decel="100000" fill="hold" grpId="0" nodeType="withEffect">
                                  <p:stCondLst>
                                    <p:cond delay="500"/>
                                  </p:stCondLst>
                                  <p:childTnLst>
                                    <p:animMotion origin="layout" path="M -3.33333E-6 -3.7037E-7 C 0.0033 0.00216 0.00504 0.00648 0.00677 0.01019 C 0.00747 0.01512 0.01042 0.01574 0.01268 0.01975 C 0.0132 0.02654 0.01355 0.03148 0.01927 0.0358 C 0.01962 0.03611 0.0198 0.03673 0.02014 0.03735 C 0.02118 0.03796 0.02344 0.03858 0.02344 0.03858 C 0.029 0.03735 0.02969 0.03982 0.0342 0.04136 C 0.03716 0.0392 0.03785 0.03951 0.04167 0.04012 C 0.04532 0.04167 0.04809 0.04537 0.05209 0.04691 C 0.05382 0.05216 0.05243 0.05154 0.05782 0.0537 C 0.05903 0.05432 0.06007 0.05463 0.06111 0.05494 C 0.06181 0.05494 0.06268 0.05556 0.06268 0.05586 C 0.06511 0.05926 0.06545 0.06296 0.0698 0.06451 C 0.07327 0.07006 0.07205 0.06636 0.07587 0.07068 " pathEditMode="relative" rAng="0" ptsTypes="fffffffffffffA">
                                      <p:cBhvr>
                                        <p:cTn id="436" dur="1750" fill="hold"/>
                                        <p:tgtEl>
                                          <p:spTgt spid="271"/>
                                        </p:tgtEl>
                                        <p:attrNameLst>
                                          <p:attrName>ppt_x</p:attrName>
                                          <p:attrName>ppt_y</p:attrName>
                                        </p:attrNameLst>
                                      </p:cBhvr>
                                      <p:rCtr x="3785" y="3519"/>
                                    </p:animMotion>
                                  </p:childTnLst>
                                </p:cTn>
                              </p:par>
                              <p:par>
                                <p:cTn id="437" presetID="6" presetClass="emph" presetSubtype="0" repeatCount="indefinite" decel="100000" fill="hold" grpId="1" nodeType="withEffect">
                                  <p:stCondLst>
                                    <p:cond delay="500"/>
                                  </p:stCondLst>
                                  <p:childTnLst>
                                    <p:animScale>
                                      <p:cBhvr>
                                        <p:cTn id="438" dur="1750" fill="hold"/>
                                        <p:tgtEl>
                                          <p:spTgt spid="271"/>
                                        </p:tgtEl>
                                      </p:cBhvr>
                                      <p:by x="0" y="0"/>
                                    </p:animScale>
                                  </p:childTnLst>
                                </p:cTn>
                              </p:par>
                              <p:par>
                                <p:cTn id="439" presetID="0" presetClass="path" presetSubtype="0" repeatCount="indefinite" decel="100000" fill="hold" grpId="0" nodeType="withEffect">
                                  <p:stCondLst>
                                    <p:cond delay="250"/>
                                  </p:stCondLst>
                                  <p:childTnLst>
                                    <p:animMotion origin="layout" path="M 3.61111E-6 2.34568E-6 C 0.00347 0.00216 0.0052 0.00586 0.00729 0.00987 C 0.00816 0.0142 0.01111 0.01512 0.01354 0.01882 C 0.01406 0.02531 0.01458 0.02994 0.02048 0.03364 C 0.021 0.03426 0.021 0.03487 0.02152 0.03549 C 0.02257 0.03611 0.02482 0.03642 0.02482 0.03642 C 0.03073 0.03549 0.03142 0.03765 0.03645 0.0392 C 0.03958 0.03703 0.04027 0.03765 0.04461 0.03827 C 0.04843 0.0392 0.05139 0.0429 0.05555 0.04444 C 0.05729 0.04969 0.0559 0.04907 0.0618 0.05092 C 0.06302 0.05123 0.06406 0.05154 0.06527 0.05216 C 0.06562 0.05216 0.06684 0.05278 0.06684 0.05278 C 0.06927 0.05586 0.07014 0.05957 0.07448 0.06111 C 0.07812 0.06636 0.07691 0.06265 0.08107 0.06666 " pathEditMode="relative" rAng="0" ptsTypes="fffffffffffffA">
                                      <p:cBhvr>
                                        <p:cTn id="440" dur="1750" fill="hold"/>
                                        <p:tgtEl>
                                          <p:spTgt spid="272"/>
                                        </p:tgtEl>
                                        <p:attrNameLst>
                                          <p:attrName>ppt_x</p:attrName>
                                          <p:attrName>ppt_y</p:attrName>
                                        </p:attrNameLst>
                                      </p:cBhvr>
                                      <p:rCtr x="4045" y="3333"/>
                                    </p:animMotion>
                                  </p:childTnLst>
                                </p:cTn>
                              </p:par>
                              <p:par>
                                <p:cTn id="441" presetID="6" presetClass="emph" presetSubtype="0" repeatCount="indefinite" decel="100000" fill="hold" grpId="1" nodeType="withEffect">
                                  <p:stCondLst>
                                    <p:cond delay="250"/>
                                  </p:stCondLst>
                                  <p:childTnLst>
                                    <p:animScale>
                                      <p:cBhvr>
                                        <p:cTn id="442" dur="1750" fill="hold"/>
                                        <p:tgtEl>
                                          <p:spTgt spid="272"/>
                                        </p:tgtEl>
                                      </p:cBhvr>
                                      <p:by x="0" y="0"/>
                                    </p:animScale>
                                  </p:childTnLst>
                                </p:cTn>
                              </p:par>
                              <p:par>
                                <p:cTn id="443" presetID="0" presetClass="path" presetSubtype="0" repeatCount="indefinite" decel="100000" fill="hold" grpId="0" nodeType="withEffect">
                                  <p:stCondLst>
                                    <p:cond delay="750"/>
                                  </p:stCondLst>
                                  <p:childTnLst>
                                    <p:animMotion origin="layout" path="M 4.72222E-6 2.71605E-6 C 0.00295 0.00278 0.00434 0.00771 0.0059 0.01234 C 0.00677 0.01821 0.00937 0.01913 0.01128 0.02376 C 0.0118 0.0324 0.01215 0.03796 0.01701 0.04321 C 0.01753 0.04352 0.01753 0.04475 0.01805 0.04506 C 0.01875 0.04598 0.021 0.0466 0.021 0.04691 C 0.02586 0.04506 0.02673 0.04815 0.03055 0.05031 C 0.03333 0.04753 0.03385 0.04784 0.03732 0.04876 C 0.04062 0.05061 0.04305 0.05494 0.04652 0.05648 C 0.04809 0.06327 0.04704 0.06265 0.05191 0.06512 C 0.05277 0.06574 0.05381 0.06605 0.05468 0.06666 C 0.05538 0.06666 0.05607 0.06728 0.05607 0.06759 C 0.05816 0.0716 0.05885 0.07623 0.06232 0.07808 C 0.06562 0.08487 0.06458 0.08024 0.06805 0.08549 " pathEditMode="relative" rAng="0" ptsTypes="fffffffffffffA">
                                      <p:cBhvr>
                                        <p:cTn id="444" dur="1750" fill="hold"/>
                                        <p:tgtEl>
                                          <p:spTgt spid="273"/>
                                        </p:tgtEl>
                                        <p:attrNameLst>
                                          <p:attrName>ppt_x</p:attrName>
                                          <p:attrName>ppt_y</p:attrName>
                                        </p:attrNameLst>
                                      </p:cBhvr>
                                      <p:rCtr x="3403" y="4259"/>
                                    </p:animMotion>
                                  </p:childTnLst>
                                </p:cTn>
                              </p:par>
                              <p:par>
                                <p:cTn id="445" presetID="6" presetClass="emph" presetSubtype="0" repeatCount="indefinite" decel="100000" fill="hold" grpId="1" nodeType="withEffect">
                                  <p:stCondLst>
                                    <p:cond delay="750"/>
                                  </p:stCondLst>
                                  <p:childTnLst>
                                    <p:animScale>
                                      <p:cBhvr>
                                        <p:cTn id="446" dur="1750" fill="hold"/>
                                        <p:tgtEl>
                                          <p:spTgt spid="273"/>
                                        </p:tgtEl>
                                      </p:cBhvr>
                                      <p:by x="0" y="0"/>
                                    </p:animScale>
                                  </p:childTnLst>
                                </p:cTn>
                              </p:par>
                              <p:par>
                                <p:cTn id="447" presetID="0" presetClass="path" presetSubtype="0" repeatCount="indefinite" decel="100000" fill="hold" grpId="0" nodeType="withEffect">
                                  <p:stCondLst>
                                    <p:cond delay="1340"/>
                                  </p:stCondLst>
                                  <p:childTnLst>
                                    <p:animMotion origin="layout" path="M 4.72222E-6 -3.7037E-6 C 0.00295 0.00247 0.00451 0.00772 0.00625 0.01235 C 0.00694 0.01821 0.00937 0.01945 0.01163 0.02377 C 0.01215 0.03241 0.0125 0.03797 0.01753 0.04321 C 0.01788 0.04383 0.01805 0.04476 0.0184 0.04537 C 0.01944 0.04599 0.02152 0.04661 0.02152 0.04692 C 0.02656 0.04537 0.02725 0.04815 0.03142 0.05031 C 0.03402 0.04753 0.03472 0.04784 0.03836 0.04877 C 0.04166 0.05031 0.04409 0.05494 0.04774 0.05679 C 0.04947 0.06328 0.04809 0.06266 0.05329 0.06513 C 0.05416 0.06574 0.05503 0.06605 0.05607 0.06667 C 0.05677 0.06667 0.05763 0.06729 0.05763 0.0676 C 0.05989 0.07192 0.06024 0.07624 0.06406 0.07809 C 0.06718 0.08488 0.06614 0.08025 0.06979 0.0855 " pathEditMode="relative" rAng="0" ptsTypes="fffffffffffffA">
                                      <p:cBhvr>
                                        <p:cTn id="448" dur="1750" fill="hold"/>
                                        <p:tgtEl>
                                          <p:spTgt spid="274"/>
                                        </p:tgtEl>
                                        <p:attrNameLst>
                                          <p:attrName>ppt_x</p:attrName>
                                          <p:attrName>ppt_y</p:attrName>
                                        </p:attrNameLst>
                                      </p:cBhvr>
                                      <p:rCtr x="3490" y="4259"/>
                                    </p:animMotion>
                                  </p:childTnLst>
                                </p:cTn>
                              </p:par>
                              <p:par>
                                <p:cTn id="449" presetID="6" presetClass="emph" presetSubtype="0" repeatCount="indefinite" decel="100000" fill="hold" grpId="1" nodeType="withEffect">
                                  <p:stCondLst>
                                    <p:cond delay="1340"/>
                                  </p:stCondLst>
                                  <p:childTnLst>
                                    <p:animScale>
                                      <p:cBhvr>
                                        <p:cTn id="450" dur="1750" fill="hold"/>
                                        <p:tgtEl>
                                          <p:spTgt spid="274"/>
                                        </p:tgtEl>
                                      </p:cBhvr>
                                      <p:by x="0" y="0"/>
                                    </p:animScale>
                                  </p:childTnLst>
                                </p:cTn>
                              </p:par>
                              <p:par>
                                <p:cTn id="451" presetID="0" presetClass="path" presetSubtype="0" repeatCount="indefinite" decel="100000" fill="hold" grpId="0" nodeType="withEffect">
                                  <p:stCondLst>
                                    <p:cond delay="1100"/>
                                  </p:stCondLst>
                                  <p:childTnLst>
                                    <p:animMotion origin="layout" path="M 3.61111E-6 -2.83951E-6 C 0.00364 0.00247 0.00538 0.0071 0.00729 0.01142 C 0.00816 0.01667 0.01111 0.0176 0.01371 0.02192 C 0.01423 0.02963 0.01458 0.03488 0.02066 0.03951 C 0.021 0.04013 0.021 0.04105 0.0217 0.04136 C 0.02257 0.04229 0.02517 0.0429 0.02517 0.0429 C 0.03107 0.04136 0.03177 0.04414 0.03663 0.04599 C 0.03993 0.04352 0.04027 0.04414 0.04479 0.04476 C 0.04861 0.0463 0.05156 0.05031 0.05573 0.05216 C 0.05764 0.05803 0.05607 0.05741 0.06215 0.05988 C 0.06319 0.06019 0.06441 0.0605 0.06545 0.06111 C 0.06614 0.06111 0.06718 0.06173 0.06718 0.06173 C 0.06979 0.06574 0.07031 0.06976 0.075 0.0713 C 0.07864 0.07778 0.07725 0.07377 0.08142 0.0784 " pathEditMode="relative" rAng="0" ptsTypes="fffffffffffffA">
                                      <p:cBhvr>
                                        <p:cTn id="452" dur="1750" fill="hold"/>
                                        <p:tgtEl>
                                          <p:spTgt spid="275"/>
                                        </p:tgtEl>
                                        <p:attrNameLst>
                                          <p:attrName>ppt_x</p:attrName>
                                          <p:attrName>ppt_y</p:attrName>
                                        </p:attrNameLst>
                                      </p:cBhvr>
                                      <p:rCtr x="4062" y="3920"/>
                                    </p:animMotion>
                                  </p:childTnLst>
                                </p:cTn>
                              </p:par>
                              <p:par>
                                <p:cTn id="453" presetID="6" presetClass="emph" presetSubtype="0" repeatCount="indefinite" decel="100000" fill="hold" grpId="1" nodeType="withEffect">
                                  <p:stCondLst>
                                    <p:cond delay="1100"/>
                                  </p:stCondLst>
                                  <p:childTnLst>
                                    <p:animScale>
                                      <p:cBhvr>
                                        <p:cTn id="454" dur="1750" fill="hold"/>
                                        <p:tgtEl>
                                          <p:spTgt spid="275"/>
                                        </p:tgtEl>
                                      </p:cBhvr>
                                      <p:by x="0" y="0"/>
                                    </p:animScale>
                                  </p:childTnLst>
                                </p:cTn>
                              </p:par>
                              <p:par>
                                <p:cTn id="455" presetID="0" presetClass="path" presetSubtype="0" repeatCount="indefinite" decel="100000" fill="hold" grpId="0" nodeType="withEffect">
                                  <p:stCondLst>
                                    <p:cond delay="690"/>
                                  </p:stCondLst>
                                  <p:childTnLst>
                                    <p:animMotion origin="layout" path="M -3.33333E-6 -1.7284E-6 C 0.00313 0.00309 0.00486 0.00864 0.00643 0.0142 C 0.00712 0.02068 0.01007 0.02192 0.01233 0.02716 C 0.01285 0.03673 0.01337 0.04321 0.01858 0.04877 C 0.0191 0.04969 0.0191 0.05093 0.01962 0.05154 C 0.02049 0.05216 0.02275 0.05309 0.02275 0.0534 C 0.02813 0.05154 0.02882 0.05494 0.03316 0.05741 C 0.03611 0.05432 0.03664 0.05463 0.04045 0.05556 C 0.0441 0.05741 0.0467 0.06235 0.05052 0.06451 C 0.05209 0.07192 0.05087 0.07099 0.05625 0.07408 C 0.05747 0.07469 0.05834 0.075 0.05938 0.07562 C 0.0599 0.07593 0.06094 0.07654 0.06094 0.07685 C 0.0632 0.08148 0.06355 0.08673 0.06771 0.08858 C 0.07118 0.09661 0.07014 0.09136 0.07379 0.09722 " pathEditMode="relative" rAng="0" ptsTypes="fffffffffffffA">
                                      <p:cBhvr>
                                        <p:cTn id="456" dur="1750" fill="hold"/>
                                        <p:tgtEl>
                                          <p:spTgt spid="276"/>
                                        </p:tgtEl>
                                        <p:attrNameLst>
                                          <p:attrName>ppt_x</p:attrName>
                                          <p:attrName>ppt_y</p:attrName>
                                        </p:attrNameLst>
                                      </p:cBhvr>
                                      <p:rCtr x="3681" y="4846"/>
                                    </p:animMotion>
                                  </p:childTnLst>
                                </p:cTn>
                              </p:par>
                              <p:par>
                                <p:cTn id="457" presetID="6" presetClass="emph" presetSubtype="0" repeatCount="indefinite" decel="100000" fill="hold" grpId="1" nodeType="withEffect">
                                  <p:stCondLst>
                                    <p:cond delay="690"/>
                                  </p:stCondLst>
                                  <p:childTnLst>
                                    <p:animScale>
                                      <p:cBhvr>
                                        <p:cTn id="458" dur="1750" fill="hold"/>
                                        <p:tgtEl>
                                          <p:spTgt spid="276"/>
                                        </p:tgtEl>
                                      </p:cBhvr>
                                      <p:by x="0" y="0"/>
                                    </p:animScale>
                                  </p:childTnLst>
                                </p:cTn>
                              </p:par>
                              <p:par>
                                <p:cTn id="459" presetID="0" presetClass="path" presetSubtype="0" repeatCount="indefinite" decel="100000" fill="hold" grpId="0" nodeType="withEffect">
                                  <p:stCondLst>
                                    <p:cond delay="880"/>
                                  </p:stCondLst>
                                  <p:childTnLst>
                                    <p:animMotion origin="layout" path="M -3.33333E-6 -4.69136E-6 C 0.00313 0.00247 0.00504 0.00679 0.0066 0.01112 C 0.00747 0.01605 0.01007 0.01729 0.01233 0.0213 C 0.01285 0.02871 0.0132 0.03396 0.01858 0.03828 C 0.01893 0.03889 0.01893 0.03982 0.01962 0.04044 C 0.02049 0.04075 0.02275 0.04167 0.02275 0.04167 C 0.02813 0.04044 0.02865 0.04291 0.03316 0.04476 C 0.03594 0.04229 0.03664 0.04291 0.04045 0.04352 C 0.0441 0.04476 0.04653 0.04877 0.05035 0.05031 C 0.05191 0.05618 0.0507 0.05556 0.05608 0.05803 C 0.05712 0.05834 0.05799 0.05865 0.0592 0.05926 C 0.05973 0.05926 0.06077 0.05988 0.06077 0.05988 C 0.06285 0.06358 0.06355 0.0676 0.06754 0.06914 C 0.07101 0.07531 0.0698 0.0713 0.07344 0.07593 " pathEditMode="relative" rAng="0" ptsTypes="fffffffffffffA">
                                      <p:cBhvr>
                                        <p:cTn id="460" dur="1750" fill="hold"/>
                                        <p:tgtEl>
                                          <p:spTgt spid="277"/>
                                        </p:tgtEl>
                                        <p:attrNameLst>
                                          <p:attrName>ppt_x</p:attrName>
                                          <p:attrName>ppt_y</p:attrName>
                                        </p:attrNameLst>
                                      </p:cBhvr>
                                      <p:rCtr x="3663" y="3796"/>
                                    </p:animMotion>
                                  </p:childTnLst>
                                </p:cTn>
                              </p:par>
                              <p:par>
                                <p:cTn id="461" presetID="6" presetClass="emph" presetSubtype="0" repeatCount="indefinite" decel="100000" fill="hold" grpId="1" nodeType="withEffect">
                                  <p:stCondLst>
                                    <p:cond delay="880"/>
                                  </p:stCondLst>
                                  <p:childTnLst>
                                    <p:animScale>
                                      <p:cBhvr>
                                        <p:cTn id="462" dur="1750" fill="hold"/>
                                        <p:tgtEl>
                                          <p:spTgt spid="277"/>
                                        </p:tgtEl>
                                      </p:cBhvr>
                                      <p:by x="0" y="0"/>
                                    </p:animScale>
                                  </p:childTnLst>
                                </p:cTn>
                              </p:par>
                              <p:par>
                                <p:cTn id="463" presetID="0" presetClass="path" presetSubtype="0" repeatCount="indefinite" decel="100000" fill="hold" grpId="0" nodeType="withEffect">
                                  <p:stCondLst>
                                    <p:cond delay="990"/>
                                  </p:stCondLst>
                                  <p:childTnLst>
                                    <p:animMotion origin="layout" path="M -3.33333E-6 -1.85185E-6 C 0.00313 0.00278 0.00486 0.00772 0.00643 0.01296 C 0.00712 0.01883 0.0099 0.02006 0.01198 0.025 C 0.0125 0.03395 0.01285 0.03982 0.01806 0.04506 C 0.01858 0.04568 0.01875 0.04661 0.01927 0.04722 C 0.02014 0.04784 0.02223 0.04877 0.02223 0.04877 C 0.02743 0.04722 0.02813 0.05031 0.03247 0.05247 C 0.03542 0.04969 0.03611 0.05 0.03976 0.05093 C 0.04323 0.05247 0.04584 0.0571 0.04966 0.05926 C 0.05122 0.06605 0.04983 0.06543 0.05521 0.0679 C 0.05625 0.06821 0.0573 0.06883 0.05851 0.06945 C 0.05886 0.06975 0.0599 0.07037 0.0599 0.07037 C 0.06198 0.07469 0.0625 0.07963 0.0665 0.08148 C 0.06997 0.08858 0.06893 0.08395 0.07257 0.0892 " pathEditMode="relative" rAng="0" ptsTypes="fffffffffffffA">
                                      <p:cBhvr>
                                        <p:cTn id="464" dur="1750" fill="hold"/>
                                        <p:tgtEl>
                                          <p:spTgt spid="278"/>
                                        </p:tgtEl>
                                        <p:attrNameLst>
                                          <p:attrName>ppt_x</p:attrName>
                                          <p:attrName>ppt_y</p:attrName>
                                        </p:attrNameLst>
                                      </p:cBhvr>
                                      <p:rCtr x="3628" y="4444"/>
                                    </p:animMotion>
                                  </p:childTnLst>
                                </p:cTn>
                              </p:par>
                              <p:par>
                                <p:cTn id="465" presetID="6" presetClass="emph" presetSubtype="0" repeatCount="indefinite" decel="100000" fill="hold" grpId="1" nodeType="withEffect">
                                  <p:stCondLst>
                                    <p:cond delay="990"/>
                                  </p:stCondLst>
                                  <p:childTnLst>
                                    <p:animScale>
                                      <p:cBhvr>
                                        <p:cTn id="466" dur="1750" fill="hold"/>
                                        <p:tgtEl>
                                          <p:spTgt spid="278"/>
                                        </p:tgtEl>
                                      </p:cBhvr>
                                      <p:by x="0" y="0"/>
                                    </p:animScale>
                                  </p:childTnLst>
                                </p:cTn>
                              </p:par>
                              <p:par>
                                <p:cTn id="467" presetID="0" presetClass="path" presetSubtype="0" repeatCount="indefinite" decel="100000" fill="hold" grpId="0" nodeType="withEffect">
                                  <p:stCondLst>
                                    <p:cond delay="820"/>
                                  </p:stCondLst>
                                  <p:childTnLst>
                                    <p:animMotion origin="layout" path="M -1.66667E-6 -3.7037E-7 C 0.0033 0.00309 0.00521 0.00833 0.00712 0.0142 C 0.00799 0.02068 0.01077 0.02191 0.01337 0.02716 C 0.01406 0.03673 0.01424 0.04321 0.02031 0.04877 C 0.02066 0.04969 0.02084 0.05062 0.02136 0.05123 C 0.0224 0.05216 0.02483 0.05309 0.02483 0.0534 C 0.0309 0.05123 0.0316 0.05463 0.03629 0.05679 C 0.03959 0.05401 0.04045 0.05463 0.04445 0.05556 C 0.04844 0.0571 0.05122 0.06204 0.05538 0.0642 C 0.05712 0.07191 0.05556 0.0713 0.06181 0.07407 C 0.06285 0.07469 0.06406 0.075 0.06511 0.07562 C 0.06597 0.07593 0.06684 0.07623 0.06684 0.07654 C 0.0691 0.08117 0.06997 0.08642 0.07431 0.08858 C 0.07813 0.0963 0.07674 0.09136 0.08108 0.09722 " pathEditMode="relative" rAng="0" ptsTypes="fffffffffffffA">
                                      <p:cBhvr>
                                        <p:cTn id="468" dur="1750" fill="hold"/>
                                        <p:tgtEl>
                                          <p:spTgt spid="279"/>
                                        </p:tgtEl>
                                        <p:attrNameLst>
                                          <p:attrName>ppt_x</p:attrName>
                                          <p:attrName>ppt_y</p:attrName>
                                        </p:attrNameLst>
                                      </p:cBhvr>
                                      <p:rCtr x="4045" y="4846"/>
                                    </p:animMotion>
                                  </p:childTnLst>
                                </p:cTn>
                              </p:par>
                              <p:par>
                                <p:cTn id="469" presetID="6" presetClass="emph" presetSubtype="0" repeatCount="indefinite" decel="100000" fill="hold" grpId="1" nodeType="withEffect">
                                  <p:stCondLst>
                                    <p:cond delay="820"/>
                                  </p:stCondLst>
                                  <p:childTnLst>
                                    <p:animScale>
                                      <p:cBhvr>
                                        <p:cTn id="470" dur="1750" fill="hold"/>
                                        <p:tgtEl>
                                          <p:spTgt spid="279"/>
                                        </p:tgtEl>
                                      </p:cBhvr>
                                      <p:by x="0" y="0"/>
                                    </p:animScale>
                                  </p:childTnLst>
                                </p:cTn>
                              </p:par>
                              <p:par>
                                <p:cTn id="471" presetID="0" presetClass="path" presetSubtype="0" repeatCount="indefinite" decel="100000" fill="hold" grpId="0" nodeType="withEffect">
                                  <p:stCondLst>
                                    <p:cond delay="1130"/>
                                  </p:stCondLst>
                                  <p:childTnLst>
                                    <p:animMotion origin="layout" path="M 1.66667E-6 -2.96296E-6 C 0.00295 0.0034 0.00469 0.00926 0.00625 0.01544 C 0.00712 0.02223 0.00955 0.02377 0.0118 0.02932 C 0.01232 0.03982 0.01267 0.04692 0.01771 0.05309 C 0.01805 0.05371 0.01823 0.05494 0.01875 0.05587 C 0.01962 0.05618 0.0217 0.05741 0.0217 0.05772 C 0.02691 0.05587 0.02743 0.05926 0.03177 0.06142 C 0.03437 0.05834 0.03507 0.05895 0.03871 0.06019 C 0.04201 0.06173 0.04444 0.06729 0.04809 0.06945 C 0.04982 0.07778 0.04861 0.07685 0.05364 0.07994 C 0.05469 0.08056 0.05573 0.08118 0.0566 0.08179 C 0.05712 0.0821 0.05816 0.08272 0.05816 0.08303 C 0.06024 0.08827 0.06076 0.09352 0.06458 0.09568 C 0.06788 0.10432 0.06667 0.09846 0.07031 0.10494 " pathEditMode="relative" rAng="0" ptsTypes="fffffffffffffA">
                                      <p:cBhvr>
                                        <p:cTn id="472" dur="1750" fill="hold"/>
                                        <p:tgtEl>
                                          <p:spTgt spid="280"/>
                                        </p:tgtEl>
                                        <p:attrNameLst>
                                          <p:attrName>ppt_x</p:attrName>
                                          <p:attrName>ppt_y</p:attrName>
                                        </p:attrNameLst>
                                      </p:cBhvr>
                                      <p:rCtr x="3507" y="5247"/>
                                    </p:animMotion>
                                  </p:childTnLst>
                                </p:cTn>
                              </p:par>
                              <p:par>
                                <p:cTn id="473" presetID="6" presetClass="emph" presetSubtype="0" repeatCount="indefinite" decel="100000" fill="hold" grpId="1" nodeType="withEffect">
                                  <p:stCondLst>
                                    <p:cond delay="1130"/>
                                  </p:stCondLst>
                                  <p:childTnLst>
                                    <p:animScale>
                                      <p:cBhvr>
                                        <p:cTn id="474" dur="1750" fill="hold"/>
                                        <p:tgtEl>
                                          <p:spTgt spid="280"/>
                                        </p:tgtEl>
                                      </p:cBhvr>
                                      <p:by x="0" y="0"/>
                                    </p:animScale>
                                  </p:childTnLst>
                                </p:cTn>
                              </p:par>
                              <p:par>
                                <p:cTn id="475" presetID="0" presetClass="path" presetSubtype="0" repeatCount="indefinite" decel="100000" fill="hold" grpId="0" nodeType="withEffect">
                                  <p:stCondLst>
                                    <p:cond delay="1470"/>
                                  </p:stCondLst>
                                  <p:childTnLst>
                                    <p:animMotion origin="layout" path="M 5.55556E-7 2.46914E-6 C 0.00347 0.00339 0.00503 0.00926 0.00694 0.01512 C 0.00781 0.02222 0.01076 0.02315 0.01302 0.02901 C 0.01354 0.0392 0.01424 0.04599 0.01979 0.05216 C 0.02031 0.05308 0.02031 0.05401 0.02083 0.05494 C 0.02187 0.05555 0.02413 0.05648 0.02413 0.05679 C 0.02986 0.05494 0.03056 0.05864 0.03524 0.06111 C 0.03819 0.0574 0.03906 0.05833 0.04323 0.05895 C 0.04705 0.06111 0.04983 0.06636 0.05382 0.06882 C 0.05573 0.07685 0.05434 0.07592 0.0599 0.07901 C 0.06111 0.07963 0.06215 0.07994 0.06319 0.08055 C 0.06371 0.08086 0.06493 0.08148 0.06493 0.08179 C 0.06736 0.08673 0.06806 0.09228 0.07222 0.09444 C 0.07587 0.10278 0.07448 0.09722 0.07882 0.10339 " pathEditMode="relative" rAng="0" ptsTypes="fffffffffffffA">
                                      <p:cBhvr>
                                        <p:cTn id="476" dur="1750" fill="hold"/>
                                        <p:tgtEl>
                                          <p:spTgt spid="281"/>
                                        </p:tgtEl>
                                        <p:attrNameLst>
                                          <p:attrName>ppt_x</p:attrName>
                                          <p:attrName>ppt_y</p:attrName>
                                        </p:attrNameLst>
                                      </p:cBhvr>
                                      <p:rCtr x="3941" y="5154"/>
                                    </p:animMotion>
                                  </p:childTnLst>
                                </p:cTn>
                              </p:par>
                              <p:par>
                                <p:cTn id="477" presetID="6" presetClass="emph" presetSubtype="0" repeatCount="indefinite" decel="100000" fill="hold" grpId="1" nodeType="withEffect">
                                  <p:stCondLst>
                                    <p:cond delay="1470"/>
                                  </p:stCondLst>
                                  <p:childTnLst>
                                    <p:animScale>
                                      <p:cBhvr>
                                        <p:cTn id="478" dur="1750" fill="hold"/>
                                        <p:tgtEl>
                                          <p:spTgt spid="281"/>
                                        </p:tgtEl>
                                      </p:cBhvr>
                                      <p:by x="0" y="0"/>
                                    </p:animScale>
                                  </p:childTnLst>
                                </p:cTn>
                              </p:par>
                              <p:par>
                                <p:cTn id="479" presetID="0" presetClass="path" presetSubtype="0" repeatCount="indefinite" decel="100000" fill="hold" grpId="0" nodeType="withEffect">
                                  <p:stCondLst>
                                    <p:cond delay="1650"/>
                                  </p:stCondLst>
                                  <p:childTnLst>
                                    <p:animMotion origin="layout" path="M -3.33333E-6 -2.46914E-6 C 0.00348 0.00247 0.00521 0.00648 0.0073 0.0108 C 0.00816 0.01605 0.01129 0.01667 0.01389 0.02099 C 0.01424 0.02871 0.01476 0.03334 0.02084 0.03797 C 0.02118 0.03858 0.02153 0.03951 0.02205 0.03982 C 0.02309 0.04043 0.02552 0.04105 0.02552 0.04136 C 0.0316 0.03982 0.03247 0.0426 0.0375 0.04414 C 0.0408 0.04167 0.0415 0.04229 0.04584 0.0429 C 0.04983 0.04414 0.05295 0.04815 0.0573 0.05 C 0.0592 0.05587 0.05764 0.05525 0.06389 0.05741 C 0.06493 0.05803 0.06598 0.05834 0.06719 0.05864 C 0.06771 0.05864 0.0691 0.05926 0.0691 0.05926 C 0.07153 0.06297 0.07205 0.06698 0.07674 0.06883 C 0.08056 0.07469 0.07934 0.07068 0.08386 0.07531 " pathEditMode="relative" rAng="0" ptsTypes="fffffffffffffA">
                                      <p:cBhvr>
                                        <p:cTn id="480" dur="1750" fill="hold"/>
                                        <p:tgtEl>
                                          <p:spTgt spid="282"/>
                                        </p:tgtEl>
                                        <p:attrNameLst>
                                          <p:attrName>ppt_x</p:attrName>
                                          <p:attrName>ppt_y</p:attrName>
                                        </p:attrNameLst>
                                      </p:cBhvr>
                                      <p:rCtr x="4184" y="3765"/>
                                    </p:animMotion>
                                  </p:childTnLst>
                                </p:cTn>
                              </p:par>
                              <p:par>
                                <p:cTn id="481" presetID="6" presetClass="emph" presetSubtype="0" repeatCount="indefinite" decel="100000" fill="hold" grpId="1" nodeType="withEffect">
                                  <p:stCondLst>
                                    <p:cond delay="1650"/>
                                  </p:stCondLst>
                                  <p:childTnLst>
                                    <p:animScale>
                                      <p:cBhvr>
                                        <p:cTn id="482" dur="1750" fill="hold"/>
                                        <p:tgtEl>
                                          <p:spTgt spid="282"/>
                                        </p:tgtEl>
                                      </p:cBhvr>
                                      <p:by x="0" y="0"/>
                                    </p:animScale>
                                  </p:childTnLst>
                                </p:cTn>
                              </p:par>
                              <p:par>
                                <p:cTn id="483" presetID="1" presetClass="entr" presetSubtype="0" fill="hold" grpId="2" nodeType="withEffect">
                                  <p:stCondLst>
                                    <p:cond delay="3500"/>
                                  </p:stCondLst>
                                  <p:childTnLst>
                                    <p:set>
                                      <p:cBhvr>
                                        <p:cTn id="484" dur="1" fill="hold">
                                          <p:stCondLst>
                                            <p:cond delay="0"/>
                                          </p:stCondLst>
                                        </p:cTn>
                                        <p:tgtEl>
                                          <p:spTgt spid="283"/>
                                        </p:tgtEl>
                                        <p:attrNameLst>
                                          <p:attrName>style.visibility</p:attrName>
                                        </p:attrNameLst>
                                      </p:cBhvr>
                                      <p:to>
                                        <p:strVal val="visible"/>
                                      </p:to>
                                    </p:set>
                                  </p:childTnLst>
                                </p:cTn>
                              </p:par>
                              <p:par>
                                <p:cTn id="485" presetID="1" presetClass="entr" presetSubtype="0" fill="hold" grpId="2" nodeType="withEffect">
                                  <p:stCondLst>
                                    <p:cond delay="3500"/>
                                  </p:stCondLst>
                                  <p:childTnLst>
                                    <p:set>
                                      <p:cBhvr>
                                        <p:cTn id="486" dur="1" fill="hold">
                                          <p:stCondLst>
                                            <p:cond delay="0"/>
                                          </p:stCondLst>
                                        </p:cTn>
                                        <p:tgtEl>
                                          <p:spTgt spid="284"/>
                                        </p:tgtEl>
                                        <p:attrNameLst>
                                          <p:attrName>style.visibility</p:attrName>
                                        </p:attrNameLst>
                                      </p:cBhvr>
                                      <p:to>
                                        <p:strVal val="visible"/>
                                      </p:to>
                                    </p:set>
                                  </p:childTnLst>
                                </p:cTn>
                              </p:par>
                              <p:par>
                                <p:cTn id="487" presetID="1" presetClass="entr" presetSubtype="0" fill="hold" grpId="2" nodeType="withEffect">
                                  <p:stCondLst>
                                    <p:cond delay="3500"/>
                                  </p:stCondLst>
                                  <p:childTnLst>
                                    <p:set>
                                      <p:cBhvr>
                                        <p:cTn id="488" dur="1" fill="hold">
                                          <p:stCondLst>
                                            <p:cond delay="0"/>
                                          </p:stCondLst>
                                        </p:cTn>
                                        <p:tgtEl>
                                          <p:spTgt spid="285"/>
                                        </p:tgtEl>
                                        <p:attrNameLst>
                                          <p:attrName>style.visibility</p:attrName>
                                        </p:attrNameLst>
                                      </p:cBhvr>
                                      <p:to>
                                        <p:strVal val="visible"/>
                                      </p:to>
                                    </p:set>
                                  </p:childTnLst>
                                </p:cTn>
                              </p:par>
                              <p:par>
                                <p:cTn id="489" presetID="1" presetClass="entr" presetSubtype="0" fill="hold" grpId="2" nodeType="withEffect">
                                  <p:stCondLst>
                                    <p:cond delay="3500"/>
                                  </p:stCondLst>
                                  <p:childTnLst>
                                    <p:set>
                                      <p:cBhvr>
                                        <p:cTn id="490" dur="1" fill="hold">
                                          <p:stCondLst>
                                            <p:cond delay="0"/>
                                          </p:stCondLst>
                                        </p:cTn>
                                        <p:tgtEl>
                                          <p:spTgt spid="286"/>
                                        </p:tgtEl>
                                        <p:attrNameLst>
                                          <p:attrName>style.visibility</p:attrName>
                                        </p:attrNameLst>
                                      </p:cBhvr>
                                      <p:to>
                                        <p:strVal val="visible"/>
                                      </p:to>
                                    </p:set>
                                  </p:childTnLst>
                                </p:cTn>
                              </p:par>
                              <p:par>
                                <p:cTn id="491" presetID="1" presetClass="entr" presetSubtype="0" fill="hold" grpId="2" nodeType="withEffect">
                                  <p:stCondLst>
                                    <p:cond delay="3500"/>
                                  </p:stCondLst>
                                  <p:childTnLst>
                                    <p:set>
                                      <p:cBhvr>
                                        <p:cTn id="492" dur="1" fill="hold">
                                          <p:stCondLst>
                                            <p:cond delay="0"/>
                                          </p:stCondLst>
                                        </p:cTn>
                                        <p:tgtEl>
                                          <p:spTgt spid="287"/>
                                        </p:tgtEl>
                                        <p:attrNameLst>
                                          <p:attrName>style.visibility</p:attrName>
                                        </p:attrNameLst>
                                      </p:cBhvr>
                                      <p:to>
                                        <p:strVal val="visible"/>
                                      </p:to>
                                    </p:set>
                                  </p:childTnLst>
                                </p:cTn>
                              </p:par>
                              <p:par>
                                <p:cTn id="493" presetID="1" presetClass="entr" presetSubtype="0" fill="hold" grpId="2" nodeType="withEffect">
                                  <p:stCondLst>
                                    <p:cond delay="3500"/>
                                  </p:stCondLst>
                                  <p:childTnLst>
                                    <p:set>
                                      <p:cBhvr>
                                        <p:cTn id="494" dur="1" fill="hold">
                                          <p:stCondLst>
                                            <p:cond delay="0"/>
                                          </p:stCondLst>
                                        </p:cTn>
                                        <p:tgtEl>
                                          <p:spTgt spid="288"/>
                                        </p:tgtEl>
                                        <p:attrNameLst>
                                          <p:attrName>style.visibility</p:attrName>
                                        </p:attrNameLst>
                                      </p:cBhvr>
                                      <p:to>
                                        <p:strVal val="visible"/>
                                      </p:to>
                                    </p:set>
                                  </p:childTnLst>
                                </p:cTn>
                              </p:par>
                              <p:par>
                                <p:cTn id="495" presetID="1" presetClass="entr" presetSubtype="0" fill="hold" grpId="2" nodeType="withEffect">
                                  <p:stCondLst>
                                    <p:cond delay="3500"/>
                                  </p:stCondLst>
                                  <p:childTnLst>
                                    <p:set>
                                      <p:cBhvr>
                                        <p:cTn id="496" dur="1" fill="hold">
                                          <p:stCondLst>
                                            <p:cond delay="0"/>
                                          </p:stCondLst>
                                        </p:cTn>
                                        <p:tgtEl>
                                          <p:spTgt spid="289"/>
                                        </p:tgtEl>
                                        <p:attrNameLst>
                                          <p:attrName>style.visibility</p:attrName>
                                        </p:attrNameLst>
                                      </p:cBhvr>
                                      <p:to>
                                        <p:strVal val="visible"/>
                                      </p:to>
                                    </p:set>
                                  </p:childTnLst>
                                </p:cTn>
                              </p:par>
                              <p:par>
                                <p:cTn id="497" presetID="1" presetClass="entr" presetSubtype="0" fill="hold" grpId="2" nodeType="withEffect">
                                  <p:stCondLst>
                                    <p:cond delay="3500"/>
                                  </p:stCondLst>
                                  <p:childTnLst>
                                    <p:set>
                                      <p:cBhvr>
                                        <p:cTn id="498" dur="1" fill="hold">
                                          <p:stCondLst>
                                            <p:cond delay="0"/>
                                          </p:stCondLst>
                                        </p:cTn>
                                        <p:tgtEl>
                                          <p:spTgt spid="290"/>
                                        </p:tgtEl>
                                        <p:attrNameLst>
                                          <p:attrName>style.visibility</p:attrName>
                                        </p:attrNameLst>
                                      </p:cBhvr>
                                      <p:to>
                                        <p:strVal val="visible"/>
                                      </p:to>
                                    </p:set>
                                  </p:childTnLst>
                                </p:cTn>
                              </p:par>
                              <p:par>
                                <p:cTn id="499" presetID="1" presetClass="entr" presetSubtype="0" fill="hold" grpId="2" nodeType="withEffect">
                                  <p:stCondLst>
                                    <p:cond delay="3500"/>
                                  </p:stCondLst>
                                  <p:childTnLst>
                                    <p:set>
                                      <p:cBhvr>
                                        <p:cTn id="500" dur="1" fill="hold">
                                          <p:stCondLst>
                                            <p:cond delay="0"/>
                                          </p:stCondLst>
                                        </p:cTn>
                                        <p:tgtEl>
                                          <p:spTgt spid="291"/>
                                        </p:tgtEl>
                                        <p:attrNameLst>
                                          <p:attrName>style.visibility</p:attrName>
                                        </p:attrNameLst>
                                      </p:cBhvr>
                                      <p:to>
                                        <p:strVal val="visible"/>
                                      </p:to>
                                    </p:set>
                                  </p:childTnLst>
                                </p:cTn>
                              </p:par>
                              <p:par>
                                <p:cTn id="501" presetID="1" presetClass="entr" presetSubtype="0" fill="hold" grpId="2" nodeType="withEffect">
                                  <p:stCondLst>
                                    <p:cond delay="3500"/>
                                  </p:stCondLst>
                                  <p:childTnLst>
                                    <p:set>
                                      <p:cBhvr>
                                        <p:cTn id="502" dur="1" fill="hold">
                                          <p:stCondLst>
                                            <p:cond delay="0"/>
                                          </p:stCondLst>
                                        </p:cTn>
                                        <p:tgtEl>
                                          <p:spTgt spid="292"/>
                                        </p:tgtEl>
                                        <p:attrNameLst>
                                          <p:attrName>style.visibility</p:attrName>
                                        </p:attrNameLst>
                                      </p:cBhvr>
                                      <p:to>
                                        <p:strVal val="visible"/>
                                      </p:to>
                                    </p:set>
                                  </p:childTnLst>
                                </p:cTn>
                              </p:par>
                              <p:par>
                                <p:cTn id="503" presetID="1" presetClass="entr" presetSubtype="0" fill="hold" grpId="2" nodeType="withEffect">
                                  <p:stCondLst>
                                    <p:cond delay="3500"/>
                                  </p:stCondLst>
                                  <p:childTnLst>
                                    <p:set>
                                      <p:cBhvr>
                                        <p:cTn id="504" dur="1" fill="hold">
                                          <p:stCondLst>
                                            <p:cond delay="0"/>
                                          </p:stCondLst>
                                        </p:cTn>
                                        <p:tgtEl>
                                          <p:spTgt spid="293"/>
                                        </p:tgtEl>
                                        <p:attrNameLst>
                                          <p:attrName>style.visibility</p:attrName>
                                        </p:attrNameLst>
                                      </p:cBhvr>
                                      <p:to>
                                        <p:strVal val="visible"/>
                                      </p:to>
                                    </p:set>
                                  </p:childTnLst>
                                </p:cTn>
                              </p:par>
                              <p:par>
                                <p:cTn id="505" presetID="1" presetClass="entr" presetSubtype="0" fill="hold" grpId="2" nodeType="withEffect">
                                  <p:stCondLst>
                                    <p:cond delay="3500"/>
                                  </p:stCondLst>
                                  <p:childTnLst>
                                    <p:set>
                                      <p:cBhvr>
                                        <p:cTn id="506" dur="1" fill="hold">
                                          <p:stCondLst>
                                            <p:cond delay="0"/>
                                          </p:stCondLst>
                                        </p:cTn>
                                        <p:tgtEl>
                                          <p:spTgt spid="294"/>
                                        </p:tgtEl>
                                        <p:attrNameLst>
                                          <p:attrName>style.visibility</p:attrName>
                                        </p:attrNameLst>
                                      </p:cBhvr>
                                      <p:to>
                                        <p:strVal val="visible"/>
                                      </p:to>
                                    </p:set>
                                  </p:childTnLst>
                                </p:cTn>
                              </p:par>
                              <p:par>
                                <p:cTn id="507" presetID="0" presetClass="path" presetSubtype="0" repeatCount="indefinite" decel="100000" fill="hold" grpId="0" nodeType="withEffect">
                                  <p:stCondLst>
                                    <p:cond delay="600"/>
                                  </p:stCondLst>
                                  <p:childTnLst>
                                    <p:animMotion origin="layout" path="M -3.61111E-6 1.7284E-6 C -0.00069 0.01204 -0.00277 0.02531 -0.00694 0.03549 C -0.00694 0.0358 -0.01024 0.03889 -0.01076 0.0395 C -0.01527 0.04444 -0.0217 0.04105 -0.02621 0.04599 C -0.02656 0.04722 -0.02673 0.04846 -0.02708 0.05 C -0.02743 0.05154 -0.02621 0.05401 -0.02621 0.05432 C -0.02639 0.05494 -0.02708 0.05957 -0.02777 0.06018 C -0.02864 0.06111 -0.02968 0.0608 -0.03055 0.06173 C -0.0309 0.06204 -0.03142 0.06234 -0.03177 0.06296 C -0.03368 0.06204 -0.03402 0.06111 -0.03559 0.06234 C -0.03645 0.06327 -0.03732 0.0642 -0.03819 0.06512 C -0.03854 0.06574 -0.03941 0.06636 -0.03941 0.06666 C -0.04045 0.06913 -0.04097 0.06975 -0.04027 0.07284 C -0.04218 0.07592 -0.04461 0.07562 -0.04704 0.07685 C -0.04843 0.07747 -0.04965 0.07901 -0.05086 0.07963 C -0.05139 0.08333 -0.05208 0.08271 -0.05399 0.08426 C -0.05625 0.08333 -0.05659 0.08611 -0.0585 0.08611 " pathEditMode="relative" rAng="0" ptsTypes="ffffffffffffffffA">
                                      <p:cBhvr>
                                        <p:cTn id="508" dur="1750" fill="hold"/>
                                        <p:tgtEl>
                                          <p:spTgt spid="283"/>
                                        </p:tgtEl>
                                        <p:attrNameLst>
                                          <p:attrName>ppt_x</p:attrName>
                                          <p:attrName>ppt_y</p:attrName>
                                        </p:attrNameLst>
                                      </p:cBhvr>
                                      <p:rCtr x="-2934" y="4290"/>
                                    </p:animMotion>
                                  </p:childTnLst>
                                </p:cTn>
                              </p:par>
                              <p:par>
                                <p:cTn id="509" presetID="6" presetClass="emph" presetSubtype="0" repeatCount="indefinite" decel="100000" fill="hold" grpId="1" nodeType="withEffect">
                                  <p:stCondLst>
                                    <p:cond delay="500"/>
                                  </p:stCondLst>
                                  <p:childTnLst>
                                    <p:animScale>
                                      <p:cBhvr>
                                        <p:cTn id="510" dur="1750" fill="hold"/>
                                        <p:tgtEl>
                                          <p:spTgt spid="283"/>
                                        </p:tgtEl>
                                      </p:cBhvr>
                                      <p:by x="0" y="0"/>
                                    </p:animScale>
                                  </p:childTnLst>
                                </p:cTn>
                              </p:par>
                              <p:par>
                                <p:cTn id="511" presetID="0" presetClass="path" presetSubtype="0" repeatCount="indefinite" decel="100000" fill="hold" grpId="0" nodeType="withEffect">
                                  <p:stCondLst>
                                    <p:cond delay="80"/>
                                  </p:stCondLst>
                                  <p:childTnLst>
                                    <p:animMotion origin="layout" path="M -2.77778E-7 -2.83951E-6 C -0.00087 0.01142 -0.00312 0.02408 -0.00799 0.03395 C -0.00799 0.03426 -0.01146 0.03704 -0.01233 0.03797 C -0.01719 0.0426 -0.02448 0.0392 -0.02951 0.04383 C -0.02986 0.04537 -0.03021 0.04661 -0.03056 0.04784 C -0.03108 0.04939 -0.02951 0.05185 -0.02951 0.05185 C -0.02969 0.05247 -0.03056 0.05679 -0.03142 0.05772 C -0.03229 0.05834 -0.03351 0.05834 -0.03437 0.05895 C -0.0349 0.05957 -0.03542 0.05988 -0.03576 0.0605 C -0.03802 0.05926 -0.03837 0.05834 -0.0401 0.05957 C -0.04115 0.0605 -0.04219 0.06142 -0.04306 0.06235 C -0.04358 0.06297 -0.04444 0.06358 -0.04444 0.06389 C -0.04566 0.06605 -0.04618 0.06667 -0.04549 0.06945 C -0.04757 0.07253 -0.05035 0.07253 -0.05312 0.07346 C -0.05469 0.07408 -0.0559 0.07562 -0.05746 0.07624 C -0.05816 0.07963 -0.05885 0.07902 -0.06094 0.08087 C -0.06337 0.07963 -0.06389 0.08241 -0.06597 0.08241 " pathEditMode="relative" rAng="0" ptsTypes="ffffffffffffffffA">
                                      <p:cBhvr>
                                        <p:cTn id="512" dur="1750" fill="hold"/>
                                        <p:tgtEl>
                                          <p:spTgt spid="284"/>
                                        </p:tgtEl>
                                        <p:attrNameLst>
                                          <p:attrName>ppt_x</p:attrName>
                                          <p:attrName>ppt_y</p:attrName>
                                        </p:attrNameLst>
                                      </p:cBhvr>
                                      <p:rCtr x="-3299" y="4105"/>
                                    </p:animMotion>
                                  </p:childTnLst>
                                </p:cTn>
                              </p:par>
                              <p:par>
                                <p:cTn id="513" presetID="6" presetClass="emph" presetSubtype="0" repeatCount="indefinite" decel="100000" fill="hold" grpId="1" nodeType="withEffect">
                                  <p:stCondLst>
                                    <p:cond delay="80"/>
                                  </p:stCondLst>
                                  <p:childTnLst>
                                    <p:animScale>
                                      <p:cBhvr>
                                        <p:cTn id="514" dur="1750" fill="hold"/>
                                        <p:tgtEl>
                                          <p:spTgt spid="284"/>
                                        </p:tgtEl>
                                      </p:cBhvr>
                                      <p:by x="0" y="0"/>
                                    </p:animScale>
                                  </p:childTnLst>
                                </p:cTn>
                              </p:par>
                              <p:par>
                                <p:cTn id="515" presetID="0" presetClass="path" presetSubtype="0" repeatCount="indefinite" decel="100000" fill="hold" grpId="0" nodeType="withEffect">
                                  <p:stCondLst>
                                    <p:cond delay="180"/>
                                  </p:stCondLst>
                                  <p:childTnLst>
                                    <p:animMotion origin="layout" path="M -3.61111E-6 1.85185E-6 C -0.00086 0.01296 -0.00312 0.02778 -0.00764 0.0392 C -0.00764 0.0395 -0.01111 0.0429 -0.0118 0.04352 C -0.01649 0.04907 -0.02361 0.04537 -0.02829 0.05062 C -0.02864 0.05216 -0.02899 0.05339 -0.02934 0.05494 C -0.02968 0.05679 -0.02829 0.05957 -0.02829 0.05987 C -0.02847 0.06049 -0.02934 0.06543 -0.03003 0.06636 C -0.0309 0.06728 -0.03211 0.06697 -0.03298 0.06821 C -0.03333 0.06852 -0.03385 0.06883 -0.0342 0.06975 C -0.03628 0.06852 -0.03663 0.06728 -0.03854 0.06883 C -0.03923 0.06975 -0.04027 0.07068 -0.04114 0.07191 C -0.04166 0.07253 -0.04253 0.07315 -0.04253 0.07345 C -0.04375 0.07623 -0.04427 0.07685 -0.04357 0.08025 C -0.04548 0.08364 -0.04809 0.08364 -0.05086 0.08487 C -0.05243 0.08549 -0.05347 0.08704 -0.05503 0.08765 C -0.05555 0.09197 -0.05625 0.09105 -0.05816 0.09321 C -0.06059 0.09197 -0.06111 0.09506 -0.06302 0.09506 " pathEditMode="relative" rAng="0" ptsTypes="ffffffffffffffffA">
                                      <p:cBhvr>
                                        <p:cTn id="516" dur="1750" fill="hold"/>
                                        <p:tgtEl>
                                          <p:spTgt spid="285"/>
                                        </p:tgtEl>
                                        <p:attrNameLst>
                                          <p:attrName>ppt_x</p:attrName>
                                          <p:attrName>ppt_y</p:attrName>
                                        </p:attrNameLst>
                                      </p:cBhvr>
                                      <p:rCtr x="-3160" y="4753"/>
                                    </p:animMotion>
                                  </p:childTnLst>
                                </p:cTn>
                              </p:par>
                              <p:par>
                                <p:cTn id="517" presetID="6" presetClass="emph" presetSubtype="0" repeatCount="indefinite" decel="100000" fill="hold" grpId="1" nodeType="withEffect">
                                  <p:stCondLst>
                                    <p:cond delay="180"/>
                                  </p:stCondLst>
                                  <p:childTnLst>
                                    <p:animScale>
                                      <p:cBhvr>
                                        <p:cTn id="518" dur="1750" fill="hold"/>
                                        <p:tgtEl>
                                          <p:spTgt spid="285"/>
                                        </p:tgtEl>
                                      </p:cBhvr>
                                      <p:by x="0" y="0"/>
                                    </p:animScale>
                                  </p:childTnLst>
                                </p:cTn>
                              </p:par>
                              <p:par>
                                <p:cTn id="519" presetID="0" presetClass="path" presetSubtype="0" repeatCount="indefinite" decel="100000" fill="hold" grpId="0" nodeType="withEffect">
                                  <p:stCondLst>
                                    <p:cond delay="270"/>
                                  </p:stCondLst>
                                  <p:childTnLst>
                                    <p:animMotion origin="layout" path="M 1.94444E-6 3.58025E-6 C -0.00087 0.01142 -0.00278 0.02407 -0.00677 0.03364 C -0.00677 0.03395 -0.0099 0.03672 -0.01042 0.03765 C -0.01459 0.04228 -0.02084 0.03919 -0.025 0.04351 C -0.02518 0.04506 -0.02552 0.04629 -0.0257 0.04753 C -0.02622 0.04907 -0.025 0.05154 -0.025 0.05154 C -0.025 0.05216 -0.0257 0.05648 -0.02656 0.0574 C -0.02726 0.05802 -0.0283 0.05802 -0.02899 0.05864 C -0.02934 0.05926 -0.03004 0.05956 -0.03021 0.06018 C -0.03195 0.05895 -0.03229 0.05802 -0.03386 0.05926 C -0.03472 0.06018 -0.03542 0.06111 -0.03629 0.06203 C -0.03663 0.06265 -0.0375 0.06327 -0.0375 0.06358 C -0.03854 0.06574 -0.03889 0.06635 -0.0382 0.06913 C -0.04011 0.07222 -0.04219 0.07222 -0.04479 0.07314 C -0.04601 0.07376 -0.04705 0.07531 -0.04844 0.07592 C -0.04879 0.07932 -0.04948 0.0787 -0.05122 0.08024 C -0.0533 0.07932 -0.05382 0.0821 -0.05538 0.0821 " pathEditMode="relative" rAng="0" ptsTypes="ffffffffffffffffA">
                                      <p:cBhvr>
                                        <p:cTn id="520" dur="1750" fill="hold"/>
                                        <p:tgtEl>
                                          <p:spTgt spid="286"/>
                                        </p:tgtEl>
                                        <p:attrNameLst>
                                          <p:attrName>ppt_x</p:attrName>
                                          <p:attrName>ppt_y</p:attrName>
                                        </p:attrNameLst>
                                      </p:cBhvr>
                                      <p:rCtr x="-2778" y="4105"/>
                                    </p:animMotion>
                                  </p:childTnLst>
                                </p:cTn>
                              </p:par>
                              <p:par>
                                <p:cTn id="521" presetID="6" presetClass="emph" presetSubtype="0" repeatCount="indefinite" decel="100000" fill="hold" grpId="1" nodeType="withEffect">
                                  <p:stCondLst>
                                    <p:cond delay="270"/>
                                  </p:stCondLst>
                                  <p:childTnLst>
                                    <p:animScale>
                                      <p:cBhvr>
                                        <p:cTn id="522" dur="1750" fill="hold"/>
                                        <p:tgtEl>
                                          <p:spTgt spid="286"/>
                                        </p:tgtEl>
                                      </p:cBhvr>
                                      <p:by x="0" y="0"/>
                                    </p:animScale>
                                  </p:childTnLst>
                                </p:cTn>
                              </p:par>
                              <p:par>
                                <p:cTn id="523" presetID="0" presetClass="path" presetSubtype="0" repeatCount="indefinite" decel="100000" fill="hold" grpId="0" nodeType="withEffect">
                                  <p:stCondLst>
                                    <p:cond delay="650"/>
                                  </p:stCondLst>
                                  <p:childTnLst>
                                    <p:animMotion origin="layout" path="M -5.55556E-7 -3.82716E-6 C -0.00087 0.01111 -0.00278 0.02346 -0.00712 0.03303 C -0.00712 0.03334 -0.01024 0.03611 -0.01076 0.03673 C -0.01528 0.04136 -0.0217 0.03797 -0.02604 0.0426 C -0.02639 0.04383 -0.02656 0.04507 -0.02691 0.0463 C -0.02726 0.04784 -0.02604 0.05031 -0.02604 0.05031 C -0.02621 0.05093 -0.02691 0.05525 -0.02778 0.05587 C -0.02847 0.05679 -0.02951 0.05649 -0.03021 0.0571 C -0.03073 0.05772 -0.03125 0.05803 -0.0316 0.05865 C -0.03351 0.05741 -0.03368 0.05679 -0.03542 0.05772 C -0.03611 0.05865 -0.03715 0.05957 -0.03785 0.0605 C -0.03837 0.06081 -0.03924 0.06173 -0.03924 0.06173 C -0.04028 0.0642 -0.0408 0.06482 -0.0401 0.0676 C -0.04184 0.07037 -0.04427 0.07037 -0.0467 0.0713 C -0.04809 0.07192 -0.0493 0.07315 -0.05069 0.07377 C -0.05121 0.07716 -0.05174 0.07655 -0.05347 0.0784 C -0.0559 0.07716 -0.05625 0.07994 -0.05799 0.07994 " pathEditMode="relative" rAng="0" ptsTypes="ffffffffffffffffA">
                                      <p:cBhvr>
                                        <p:cTn id="524" dur="1750" fill="hold"/>
                                        <p:tgtEl>
                                          <p:spTgt spid="287"/>
                                        </p:tgtEl>
                                        <p:attrNameLst>
                                          <p:attrName>ppt_x</p:attrName>
                                          <p:attrName>ppt_y</p:attrName>
                                        </p:attrNameLst>
                                      </p:cBhvr>
                                      <p:rCtr x="-2899" y="3981"/>
                                    </p:animMotion>
                                  </p:childTnLst>
                                </p:cTn>
                              </p:par>
                              <p:par>
                                <p:cTn id="525" presetID="6" presetClass="emph" presetSubtype="0" repeatCount="indefinite" decel="100000" fill="hold" grpId="1" nodeType="withEffect">
                                  <p:stCondLst>
                                    <p:cond delay="650"/>
                                  </p:stCondLst>
                                  <p:childTnLst>
                                    <p:animScale>
                                      <p:cBhvr>
                                        <p:cTn id="526" dur="1750" fill="hold"/>
                                        <p:tgtEl>
                                          <p:spTgt spid="287"/>
                                        </p:tgtEl>
                                      </p:cBhvr>
                                      <p:by x="0" y="0"/>
                                    </p:animScale>
                                  </p:childTnLst>
                                </p:cTn>
                              </p:par>
                              <p:par>
                                <p:cTn id="527" presetID="0" presetClass="path" presetSubtype="0" repeatCount="indefinite" decel="100000" fill="hold" grpId="0" nodeType="withEffect">
                                  <p:stCondLst>
                                    <p:cond delay="780"/>
                                  </p:stCondLst>
                                  <p:childTnLst>
                                    <p:animMotion origin="layout" path="M -3.61111E-6 -3.33333E-6 C -0.00086 0.01111 -0.00295 0.02346 -0.00746 0.03303 C -0.00746 0.03334 -0.01076 0.03611 -0.01145 0.03673 C -0.01614 0.04136 -0.02291 0.03797 -0.02777 0.0426 C -0.02812 0.04383 -0.02829 0.04507 -0.02864 0.0463 C -0.02899 0.04784 -0.02777 0.05031 -0.02777 0.05031 C -0.02777 0.05093 -0.02864 0.05525 -0.02951 0.05587 C -0.03038 0.05679 -0.03142 0.05648 -0.03229 0.0571 C -0.03264 0.05772 -0.03316 0.05803 -0.0335 0.05865 C -0.03559 0.05741 -0.03593 0.05679 -0.03767 0.05772 C -0.03854 0.05865 -0.03941 0.05957 -0.04027 0.0605 C -0.04079 0.06081 -0.04166 0.06173 -0.04166 0.06173 C -0.04288 0.0642 -0.04323 0.06482 -0.04253 0.0676 C -0.04461 0.07037 -0.04704 0.07037 -0.04982 0.0713 C -0.05121 0.07192 -0.05243 0.07315 -0.05382 0.07377 C -0.05451 0.07716 -0.0552 0.07655 -0.05711 0.0784 C -0.05937 0.07716 -0.05989 0.07994 -0.0618 0.07994 " pathEditMode="relative" rAng="0" ptsTypes="ffffffffffffffffA">
                                      <p:cBhvr>
                                        <p:cTn id="528" dur="1750" fill="hold"/>
                                        <p:tgtEl>
                                          <p:spTgt spid="288"/>
                                        </p:tgtEl>
                                        <p:attrNameLst>
                                          <p:attrName>ppt_x</p:attrName>
                                          <p:attrName>ppt_y</p:attrName>
                                        </p:attrNameLst>
                                      </p:cBhvr>
                                      <p:rCtr x="-3090" y="3981"/>
                                    </p:animMotion>
                                  </p:childTnLst>
                                </p:cTn>
                              </p:par>
                              <p:par>
                                <p:cTn id="529" presetID="6" presetClass="emph" presetSubtype="0" repeatCount="indefinite" decel="100000" fill="hold" grpId="1" nodeType="withEffect">
                                  <p:stCondLst>
                                    <p:cond delay="780"/>
                                  </p:stCondLst>
                                  <p:childTnLst>
                                    <p:animScale>
                                      <p:cBhvr>
                                        <p:cTn id="530" dur="1750" fill="hold"/>
                                        <p:tgtEl>
                                          <p:spTgt spid="288"/>
                                        </p:tgtEl>
                                      </p:cBhvr>
                                      <p:by x="0" y="0"/>
                                    </p:animScale>
                                  </p:childTnLst>
                                </p:cTn>
                              </p:par>
                              <p:par>
                                <p:cTn id="531" presetID="0" presetClass="path" presetSubtype="0" repeatCount="indefinite" decel="100000" fill="hold" grpId="0" nodeType="withEffect">
                                  <p:stCondLst>
                                    <p:cond delay="990"/>
                                  </p:stCondLst>
                                  <p:childTnLst>
                                    <p:animMotion origin="layout" path="M -4.72222E-6 -1.35802E-6 C -0.00086 0.01204 -0.00295 0.02562 -0.00729 0.0358 C -0.00729 0.03642 -0.01041 0.0392 -0.01111 0.04012 C -0.01562 0.04506 -0.02222 0.04136 -0.0269 0.0463 C -0.02725 0.04784 -0.02743 0.04938 -0.02777 0.05031 C -0.02829 0.05216 -0.0269 0.05494 -0.0269 0.05494 C -0.02708 0.05556 -0.02777 0.06019 -0.02864 0.06111 C -0.02951 0.06204 -0.03055 0.06173 -0.03125 0.06235 C -0.03177 0.06296 -0.03229 0.06327 -0.03263 0.06389 C -0.03454 0.06266 -0.03489 0.06204 -0.03663 0.06296 C -0.0375 0.0642 -0.03836 0.06512 -0.03923 0.06605 C -0.03958 0.06636 -0.04045 0.06729 -0.04045 0.06759 C -0.04149 0.07006 -0.04201 0.07068 -0.04131 0.07377 C -0.04322 0.07685 -0.04565 0.07685 -0.04843 0.07778 C -0.04982 0.07871 -0.05086 0.07994 -0.05225 0.08056 C -0.05277 0.08426 -0.05347 0.08364 -0.05538 0.0855 C -0.05763 0.08426 -0.05798 0.08735 -0.05989 0.08735 " pathEditMode="relative" rAng="0" ptsTypes="ffffffffffffffffA">
                                      <p:cBhvr>
                                        <p:cTn id="532" dur="1750" fill="hold"/>
                                        <p:tgtEl>
                                          <p:spTgt spid="289"/>
                                        </p:tgtEl>
                                        <p:attrNameLst>
                                          <p:attrName>ppt_x</p:attrName>
                                          <p:attrName>ppt_y</p:attrName>
                                        </p:attrNameLst>
                                      </p:cBhvr>
                                      <p:rCtr x="-3003" y="4352"/>
                                    </p:animMotion>
                                  </p:childTnLst>
                                </p:cTn>
                              </p:par>
                              <p:par>
                                <p:cTn id="533" presetID="6" presetClass="emph" presetSubtype="0" repeatCount="indefinite" decel="100000" fill="hold" grpId="1" nodeType="withEffect">
                                  <p:stCondLst>
                                    <p:cond delay="990"/>
                                  </p:stCondLst>
                                  <p:childTnLst>
                                    <p:animScale>
                                      <p:cBhvr>
                                        <p:cTn id="534" dur="1750" fill="hold"/>
                                        <p:tgtEl>
                                          <p:spTgt spid="289"/>
                                        </p:tgtEl>
                                      </p:cBhvr>
                                      <p:by x="0" y="0"/>
                                    </p:animScale>
                                  </p:childTnLst>
                                </p:cTn>
                              </p:par>
                              <p:par>
                                <p:cTn id="535" presetID="0" presetClass="path" presetSubtype="0" repeatCount="indefinite" decel="100000" fill="hold" grpId="0" nodeType="withEffect">
                                  <p:stCondLst>
                                    <p:cond delay="1070"/>
                                  </p:stCondLst>
                                  <p:childTnLst>
                                    <p:animMotion origin="layout" path="M 1.94444E-6 7.40741E-7 C -0.00087 0.0108 -0.00261 0.02284 -0.0066 0.0321 C -0.0066 0.03241 -0.00955 0.03518 -0.01007 0.0358 C -0.01406 0.04012 -0.01997 0.03704 -0.02413 0.04136 C -0.02448 0.0429 -0.02465 0.04383 -0.02483 0.04506 C -0.02535 0.0466 -0.02413 0.04907 -0.02413 0.04907 C -0.02431 0.04969 -0.02483 0.0537 -0.0257 0.05463 C -0.02639 0.05525 -0.02743 0.05525 -0.02795 0.05586 C -0.02847 0.05617 -0.02899 0.05648 -0.02917 0.0571 C -0.0309 0.05617 -0.03125 0.05525 -0.03281 0.05648 C -0.03351 0.0571 -0.03438 0.05802 -0.03507 0.05895 C -0.03542 0.05957 -0.03629 0.06018 -0.03629 0.06049 C -0.03733 0.06234 -0.03768 0.06327 -0.03715 0.06574 C -0.03872 0.06883 -0.04097 0.06852 -0.04323 0.06944 C -0.04462 0.07006 -0.04549 0.0716 -0.04688 0.07222 C -0.04722 0.07531 -0.04792 0.07469 -0.04965 0.07654 C -0.05156 0.07531 -0.05209 0.07809 -0.05365 0.07809 " pathEditMode="relative" rAng="0" ptsTypes="ffffffffffffffffA">
                                      <p:cBhvr>
                                        <p:cTn id="536" dur="1750" fill="hold"/>
                                        <p:tgtEl>
                                          <p:spTgt spid="290"/>
                                        </p:tgtEl>
                                        <p:attrNameLst>
                                          <p:attrName>ppt_x</p:attrName>
                                          <p:attrName>ppt_y</p:attrName>
                                        </p:attrNameLst>
                                      </p:cBhvr>
                                      <p:rCtr x="-2691" y="3889"/>
                                    </p:animMotion>
                                  </p:childTnLst>
                                </p:cTn>
                              </p:par>
                              <p:par>
                                <p:cTn id="537" presetID="6" presetClass="emph" presetSubtype="0" repeatCount="indefinite" decel="100000" fill="hold" grpId="1" nodeType="withEffect">
                                  <p:stCondLst>
                                    <p:cond delay="1070"/>
                                  </p:stCondLst>
                                  <p:childTnLst>
                                    <p:animScale>
                                      <p:cBhvr>
                                        <p:cTn id="538" dur="1750" fill="hold"/>
                                        <p:tgtEl>
                                          <p:spTgt spid="290"/>
                                        </p:tgtEl>
                                      </p:cBhvr>
                                      <p:by x="0" y="0"/>
                                    </p:animScale>
                                  </p:childTnLst>
                                </p:cTn>
                              </p:par>
                              <p:par>
                                <p:cTn id="539" presetID="0" presetClass="path" presetSubtype="0" repeatCount="indefinite" decel="100000" fill="hold" grpId="0" nodeType="withEffect">
                                  <p:stCondLst>
                                    <p:cond delay="1130"/>
                                  </p:stCondLst>
                                  <p:childTnLst>
                                    <p:animMotion origin="layout" path="M -3.61111E-6 7.40741E-7 C -0.00086 0.0108 -0.00277 0.02315 -0.00711 0.03241 C -0.00711 0.03272 -0.01024 0.03549 -0.01093 0.03611 C -0.01545 0.04043 -0.02187 0.03765 -0.02656 0.04197 C -0.02673 0.04321 -0.02708 0.04444 -0.02725 0.04568 C -0.02777 0.04691 -0.02656 0.04938 -0.02656 0.04969 C -0.02656 0.05 -0.02725 0.05432 -0.02812 0.05494 C -0.02899 0.05586 -0.03003 0.05555 -0.03073 0.05648 C -0.03125 0.05679 -0.03177 0.0571 -0.03211 0.05772 C -0.03402 0.05679 -0.03437 0.05586 -0.03593 0.05679 C -0.0368 0.05772 -0.03767 0.05864 -0.03854 0.05957 C -0.03889 0.05988 -0.03975 0.0608 -0.03975 0.0608 C -0.04097 0.06296 -0.04132 0.06389 -0.04062 0.06636 C -0.0427 0.06944 -0.04496 0.06914 -0.04757 0.07037 C -0.04895 0.07068 -0.05 0.07222 -0.05139 0.07284 C -0.05208 0.07593 -0.0526 0.07562 -0.05451 0.07716 C -0.05677 0.07593 -0.05711 0.0787 -0.05902 0.0787 " pathEditMode="relative" rAng="0" ptsTypes="ffffffffffffffffA">
                                      <p:cBhvr>
                                        <p:cTn id="540" dur="1750" fill="hold"/>
                                        <p:tgtEl>
                                          <p:spTgt spid="291"/>
                                        </p:tgtEl>
                                        <p:attrNameLst>
                                          <p:attrName>ppt_x</p:attrName>
                                          <p:attrName>ppt_y</p:attrName>
                                        </p:attrNameLst>
                                      </p:cBhvr>
                                      <p:rCtr x="-2951" y="3920"/>
                                    </p:animMotion>
                                  </p:childTnLst>
                                </p:cTn>
                              </p:par>
                              <p:par>
                                <p:cTn id="541" presetID="6" presetClass="emph" presetSubtype="0" repeatCount="indefinite" decel="100000" fill="hold" grpId="1" nodeType="withEffect">
                                  <p:stCondLst>
                                    <p:cond delay="1130"/>
                                  </p:stCondLst>
                                  <p:childTnLst>
                                    <p:animScale>
                                      <p:cBhvr>
                                        <p:cTn id="542" dur="1750" fill="hold"/>
                                        <p:tgtEl>
                                          <p:spTgt spid="291"/>
                                        </p:tgtEl>
                                      </p:cBhvr>
                                      <p:by x="0" y="0"/>
                                    </p:animScale>
                                  </p:childTnLst>
                                </p:cTn>
                              </p:par>
                              <p:par>
                                <p:cTn id="543" presetID="0" presetClass="path" presetSubtype="0" repeatCount="indefinite" decel="100000" fill="hold" grpId="0" nodeType="withEffect">
                                  <p:stCondLst>
                                    <p:cond delay="1150"/>
                                  </p:stCondLst>
                                  <p:childTnLst>
                                    <p:animMotion origin="layout" path="M -3.61111E-6 2.46914E-7 C -0.00086 0.01111 -0.00295 0.02346 -0.00746 0.03302 C -0.00746 0.03333 -0.01076 0.03611 -0.01145 0.03673 C -0.01614 0.04136 -0.02291 0.03796 -0.02777 0.04259 C -0.02812 0.04383 -0.02829 0.04506 -0.02864 0.0463 C -0.02899 0.04784 -0.02777 0.05031 -0.02777 0.05031 C -0.02777 0.05093 -0.02864 0.05525 -0.02951 0.05586 C -0.03038 0.05679 -0.03142 0.05648 -0.03229 0.0571 C -0.03264 0.05772 -0.03316 0.05802 -0.0335 0.05864 C -0.03559 0.05741 -0.03593 0.05679 -0.03767 0.05772 C -0.03854 0.05864 -0.03941 0.05957 -0.04027 0.06049 C -0.04079 0.0608 -0.04166 0.06173 -0.04166 0.06173 C -0.04288 0.0642 -0.04323 0.06481 -0.04253 0.06759 C -0.04461 0.07037 -0.04704 0.07037 -0.04982 0.0713 C -0.05121 0.07191 -0.05243 0.07315 -0.05382 0.07377 C -0.05451 0.07716 -0.0552 0.07654 -0.05711 0.07839 C -0.05937 0.07716 -0.05989 0.07994 -0.0618 0.07994 " pathEditMode="relative" rAng="0" ptsTypes="ffffffffffffffffA">
                                      <p:cBhvr>
                                        <p:cTn id="544" dur="1750" fill="hold"/>
                                        <p:tgtEl>
                                          <p:spTgt spid="292"/>
                                        </p:tgtEl>
                                        <p:attrNameLst>
                                          <p:attrName>ppt_x</p:attrName>
                                          <p:attrName>ppt_y</p:attrName>
                                        </p:attrNameLst>
                                      </p:cBhvr>
                                      <p:rCtr x="-3090" y="3981"/>
                                    </p:animMotion>
                                  </p:childTnLst>
                                </p:cTn>
                              </p:par>
                              <p:par>
                                <p:cTn id="545" presetID="6" presetClass="emph" presetSubtype="0" repeatCount="indefinite" decel="100000" fill="hold" grpId="1" nodeType="withEffect">
                                  <p:stCondLst>
                                    <p:cond delay="1150"/>
                                  </p:stCondLst>
                                  <p:childTnLst>
                                    <p:animScale>
                                      <p:cBhvr>
                                        <p:cTn id="546" dur="1750" fill="hold"/>
                                        <p:tgtEl>
                                          <p:spTgt spid="292"/>
                                        </p:tgtEl>
                                      </p:cBhvr>
                                      <p:by x="0" y="0"/>
                                    </p:animScale>
                                  </p:childTnLst>
                                </p:cTn>
                              </p:par>
                              <p:par>
                                <p:cTn id="547" presetID="0" presetClass="path" presetSubtype="0" repeatCount="indefinite" decel="100000" fill="hold" grpId="0" nodeType="withEffect">
                                  <p:stCondLst>
                                    <p:cond delay="1260"/>
                                  </p:stCondLst>
                                  <p:childTnLst>
                                    <p:animMotion origin="layout" path="M -3.33333E-6 2.96296E-6 C -0.00086 0.0108 -0.00295 0.02315 -0.00746 0.0324 C -0.00746 0.03271 -0.01076 0.03549 -0.01145 0.03611 C -0.01614 0.04043 -0.02291 0.03765 -0.02777 0.04197 C -0.02812 0.04321 -0.0283 0.04444 -0.02864 0.04568 C -0.02899 0.04691 -0.02777 0.04938 -0.02777 0.04969 C -0.02777 0.05 -0.02864 0.05432 -0.02951 0.05494 C -0.03038 0.05586 -0.03142 0.05555 -0.03229 0.05648 C -0.03264 0.05679 -0.03316 0.0571 -0.0335 0.05771 C -0.03559 0.05679 -0.03593 0.05586 -0.03767 0.05679 C -0.03854 0.05771 -0.03941 0.05864 -0.04027 0.05956 C -0.0408 0.05987 -0.04166 0.0608 -0.04166 0.0608 C -0.04288 0.06296 -0.04323 0.06389 -0.04253 0.06636 C -0.04461 0.06944 -0.04705 0.06913 -0.04982 0.07037 C -0.05121 0.07068 -0.05243 0.07222 -0.05382 0.07284 C -0.05451 0.07592 -0.0552 0.07561 -0.05711 0.07716 C -0.05937 0.07592 -0.05989 0.0787 -0.0618 0.0787 " pathEditMode="relative" rAng="0" ptsTypes="ffffffffffffffffA">
                                      <p:cBhvr>
                                        <p:cTn id="548" dur="1750" fill="hold"/>
                                        <p:tgtEl>
                                          <p:spTgt spid="293"/>
                                        </p:tgtEl>
                                        <p:attrNameLst>
                                          <p:attrName>ppt_x</p:attrName>
                                          <p:attrName>ppt_y</p:attrName>
                                        </p:attrNameLst>
                                      </p:cBhvr>
                                      <p:rCtr x="-3090" y="3920"/>
                                    </p:animMotion>
                                  </p:childTnLst>
                                </p:cTn>
                              </p:par>
                              <p:par>
                                <p:cTn id="549" presetID="6" presetClass="emph" presetSubtype="0" repeatCount="indefinite" decel="100000" fill="hold" grpId="1" nodeType="withEffect">
                                  <p:stCondLst>
                                    <p:cond delay="1260"/>
                                  </p:stCondLst>
                                  <p:childTnLst>
                                    <p:animScale>
                                      <p:cBhvr>
                                        <p:cTn id="550" dur="1750" fill="hold"/>
                                        <p:tgtEl>
                                          <p:spTgt spid="293"/>
                                        </p:tgtEl>
                                      </p:cBhvr>
                                      <p:by x="0" y="0"/>
                                    </p:animScale>
                                  </p:childTnLst>
                                </p:cTn>
                              </p:par>
                              <p:par>
                                <p:cTn id="551" presetID="0" presetClass="path" presetSubtype="0" repeatCount="indefinite" decel="100000" fill="hold" grpId="0" nodeType="withEffect">
                                  <p:stCondLst>
                                    <p:cond delay="670"/>
                                  </p:stCondLst>
                                  <p:childTnLst>
                                    <p:animMotion origin="layout" path="M -3.61111E-6 -2.71605E-6 C -0.00086 0.00895 -0.00295 0.01883 -0.00729 0.02624 C -0.00729 0.02655 -0.01059 0.02902 -0.01128 0.02932 C -0.01579 0.03303 -0.02257 0.03056 -0.02725 0.03426 C -0.0276 0.03519 -0.02777 0.03611 -0.02812 0.03704 C -0.02847 0.03827 -0.02725 0.04043 -0.02725 0.04043 C -0.02725 0.04074 -0.02812 0.04414 -0.02899 0.04476 C -0.02968 0.04537 -0.0309 0.04537 -0.03159 0.04568 C -0.03211 0.0463 -0.03264 0.04661 -0.03298 0.04692 C -0.03507 0.04599 -0.03524 0.04537 -0.03698 0.0463 C -0.03784 0.04722 -0.03871 0.04784 -0.03958 0.04846 C -0.0401 0.04877 -0.04097 0.04939 -0.04097 0.04939 C -0.04201 0.05124 -0.04236 0.05185 -0.04184 0.05402 C -0.04375 0.05648 -0.04618 0.05648 -0.04895 0.0571 C -0.05034 0.05772 -0.05139 0.05864 -0.05295 0.05926 C -0.05347 0.06204 -0.05416 0.06142 -0.05607 0.06266 C -0.05833 0.06204 -0.05885 0.0642 -0.06059 0.0642 " pathEditMode="relative" rAng="0" ptsTypes="ffffffffffffffffA">
                                      <p:cBhvr>
                                        <p:cTn id="552" dur="1750" fill="hold"/>
                                        <p:tgtEl>
                                          <p:spTgt spid="294"/>
                                        </p:tgtEl>
                                        <p:attrNameLst>
                                          <p:attrName>ppt_x</p:attrName>
                                          <p:attrName>ppt_y</p:attrName>
                                        </p:attrNameLst>
                                      </p:cBhvr>
                                      <p:rCtr x="-3038" y="3210"/>
                                    </p:animMotion>
                                  </p:childTnLst>
                                </p:cTn>
                              </p:par>
                              <p:par>
                                <p:cTn id="553" presetID="6" presetClass="emph" presetSubtype="0" repeatCount="indefinite" decel="100000" fill="hold" grpId="1" nodeType="withEffect">
                                  <p:stCondLst>
                                    <p:cond delay="710"/>
                                  </p:stCondLst>
                                  <p:childTnLst>
                                    <p:animScale>
                                      <p:cBhvr>
                                        <p:cTn id="554" dur="1750" fill="hold"/>
                                        <p:tgtEl>
                                          <p:spTgt spid="294"/>
                                        </p:tgtEl>
                                      </p:cBhvr>
                                      <p:by x="0" y="0"/>
                                    </p:animScale>
                                  </p:childTnLst>
                                </p:cTn>
                              </p:par>
                              <p:par>
                                <p:cTn id="555" presetID="1" presetClass="entr" presetSubtype="0" fill="hold" grpId="2" nodeType="withEffect">
                                  <p:stCondLst>
                                    <p:cond delay="3500"/>
                                  </p:stCondLst>
                                  <p:childTnLst>
                                    <p:set>
                                      <p:cBhvr>
                                        <p:cTn id="556" dur="1" fill="hold">
                                          <p:stCondLst>
                                            <p:cond delay="0"/>
                                          </p:stCondLst>
                                        </p:cTn>
                                        <p:tgtEl>
                                          <p:spTgt spid="295"/>
                                        </p:tgtEl>
                                        <p:attrNameLst>
                                          <p:attrName>style.visibility</p:attrName>
                                        </p:attrNameLst>
                                      </p:cBhvr>
                                      <p:to>
                                        <p:strVal val="visible"/>
                                      </p:to>
                                    </p:set>
                                  </p:childTnLst>
                                </p:cTn>
                              </p:par>
                              <p:par>
                                <p:cTn id="557" presetID="1" presetClass="entr" presetSubtype="0" fill="hold" grpId="2" nodeType="withEffect">
                                  <p:stCondLst>
                                    <p:cond delay="3500"/>
                                  </p:stCondLst>
                                  <p:childTnLst>
                                    <p:set>
                                      <p:cBhvr>
                                        <p:cTn id="558" dur="1" fill="hold">
                                          <p:stCondLst>
                                            <p:cond delay="0"/>
                                          </p:stCondLst>
                                        </p:cTn>
                                        <p:tgtEl>
                                          <p:spTgt spid="296"/>
                                        </p:tgtEl>
                                        <p:attrNameLst>
                                          <p:attrName>style.visibility</p:attrName>
                                        </p:attrNameLst>
                                      </p:cBhvr>
                                      <p:to>
                                        <p:strVal val="visible"/>
                                      </p:to>
                                    </p:set>
                                  </p:childTnLst>
                                </p:cTn>
                              </p:par>
                              <p:par>
                                <p:cTn id="559" presetID="1" presetClass="entr" presetSubtype="0" fill="hold" grpId="2" nodeType="withEffect">
                                  <p:stCondLst>
                                    <p:cond delay="3500"/>
                                  </p:stCondLst>
                                  <p:childTnLst>
                                    <p:set>
                                      <p:cBhvr>
                                        <p:cTn id="560" dur="1" fill="hold">
                                          <p:stCondLst>
                                            <p:cond delay="0"/>
                                          </p:stCondLst>
                                        </p:cTn>
                                        <p:tgtEl>
                                          <p:spTgt spid="297"/>
                                        </p:tgtEl>
                                        <p:attrNameLst>
                                          <p:attrName>style.visibility</p:attrName>
                                        </p:attrNameLst>
                                      </p:cBhvr>
                                      <p:to>
                                        <p:strVal val="visible"/>
                                      </p:to>
                                    </p:set>
                                  </p:childTnLst>
                                </p:cTn>
                              </p:par>
                              <p:par>
                                <p:cTn id="561" presetID="1" presetClass="entr" presetSubtype="0" fill="hold" grpId="2" nodeType="withEffect">
                                  <p:stCondLst>
                                    <p:cond delay="3500"/>
                                  </p:stCondLst>
                                  <p:childTnLst>
                                    <p:set>
                                      <p:cBhvr>
                                        <p:cTn id="562" dur="1" fill="hold">
                                          <p:stCondLst>
                                            <p:cond delay="0"/>
                                          </p:stCondLst>
                                        </p:cTn>
                                        <p:tgtEl>
                                          <p:spTgt spid="298"/>
                                        </p:tgtEl>
                                        <p:attrNameLst>
                                          <p:attrName>style.visibility</p:attrName>
                                        </p:attrNameLst>
                                      </p:cBhvr>
                                      <p:to>
                                        <p:strVal val="visible"/>
                                      </p:to>
                                    </p:set>
                                  </p:childTnLst>
                                </p:cTn>
                              </p:par>
                              <p:par>
                                <p:cTn id="563" presetID="1" presetClass="entr" presetSubtype="0" fill="hold" grpId="2" nodeType="withEffect">
                                  <p:stCondLst>
                                    <p:cond delay="3500"/>
                                  </p:stCondLst>
                                  <p:childTnLst>
                                    <p:set>
                                      <p:cBhvr>
                                        <p:cTn id="564" dur="1" fill="hold">
                                          <p:stCondLst>
                                            <p:cond delay="0"/>
                                          </p:stCondLst>
                                        </p:cTn>
                                        <p:tgtEl>
                                          <p:spTgt spid="299"/>
                                        </p:tgtEl>
                                        <p:attrNameLst>
                                          <p:attrName>style.visibility</p:attrName>
                                        </p:attrNameLst>
                                      </p:cBhvr>
                                      <p:to>
                                        <p:strVal val="visible"/>
                                      </p:to>
                                    </p:set>
                                  </p:childTnLst>
                                </p:cTn>
                              </p:par>
                              <p:par>
                                <p:cTn id="565" presetID="1" presetClass="entr" presetSubtype="0" fill="hold" grpId="2" nodeType="withEffect">
                                  <p:stCondLst>
                                    <p:cond delay="3500"/>
                                  </p:stCondLst>
                                  <p:childTnLst>
                                    <p:set>
                                      <p:cBhvr>
                                        <p:cTn id="566" dur="1" fill="hold">
                                          <p:stCondLst>
                                            <p:cond delay="0"/>
                                          </p:stCondLst>
                                        </p:cTn>
                                        <p:tgtEl>
                                          <p:spTgt spid="300"/>
                                        </p:tgtEl>
                                        <p:attrNameLst>
                                          <p:attrName>style.visibility</p:attrName>
                                        </p:attrNameLst>
                                      </p:cBhvr>
                                      <p:to>
                                        <p:strVal val="visible"/>
                                      </p:to>
                                    </p:set>
                                  </p:childTnLst>
                                </p:cTn>
                              </p:par>
                              <p:par>
                                <p:cTn id="567" presetID="1" presetClass="entr" presetSubtype="0" fill="hold" grpId="2" nodeType="withEffect">
                                  <p:stCondLst>
                                    <p:cond delay="3500"/>
                                  </p:stCondLst>
                                  <p:childTnLst>
                                    <p:set>
                                      <p:cBhvr>
                                        <p:cTn id="568" dur="1" fill="hold">
                                          <p:stCondLst>
                                            <p:cond delay="0"/>
                                          </p:stCondLst>
                                        </p:cTn>
                                        <p:tgtEl>
                                          <p:spTgt spid="301"/>
                                        </p:tgtEl>
                                        <p:attrNameLst>
                                          <p:attrName>style.visibility</p:attrName>
                                        </p:attrNameLst>
                                      </p:cBhvr>
                                      <p:to>
                                        <p:strVal val="visible"/>
                                      </p:to>
                                    </p:set>
                                  </p:childTnLst>
                                </p:cTn>
                              </p:par>
                              <p:par>
                                <p:cTn id="569" presetID="1" presetClass="entr" presetSubtype="0" fill="hold" grpId="2" nodeType="withEffect">
                                  <p:stCondLst>
                                    <p:cond delay="3500"/>
                                  </p:stCondLst>
                                  <p:childTnLst>
                                    <p:set>
                                      <p:cBhvr>
                                        <p:cTn id="570" dur="1" fill="hold">
                                          <p:stCondLst>
                                            <p:cond delay="0"/>
                                          </p:stCondLst>
                                        </p:cTn>
                                        <p:tgtEl>
                                          <p:spTgt spid="302"/>
                                        </p:tgtEl>
                                        <p:attrNameLst>
                                          <p:attrName>style.visibility</p:attrName>
                                        </p:attrNameLst>
                                      </p:cBhvr>
                                      <p:to>
                                        <p:strVal val="visible"/>
                                      </p:to>
                                    </p:set>
                                  </p:childTnLst>
                                </p:cTn>
                              </p:par>
                              <p:par>
                                <p:cTn id="571" presetID="1" presetClass="entr" presetSubtype="0" fill="hold" grpId="2" nodeType="withEffect">
                                  <p:stCondLst>
                                    <p:cond delay="3500"/>
                                  </p:stCondLst>
                                  <p:childTnLst>
                                    <p:set>
                                      <p:cBhvr>
                                        <p:cTn id="572" dur="1" fill="hold">
                                          <p:stCondLst>
                                            <p:cond delay="0"/>
                                          </p:stCondLst>
                                        </p:cTn>
                                        <p:tgtEl>
                                          <p:spTgt spid="303"/>
                                        </p:tgtEl>
                                        <p:attrNameLst>
                                          <p:attrName>style.visibility</p:attrName>
                                        </p:attrNameLst>
                                      </p:cBhvr>
                                      <p:to>
                                        <p:strVal val="visible"/>
                                      </p:to>
                                    </p:set>
                                  </p:childTnLst>
                                </p:cTn>
                              </p:par>
                              <p:par>
                                <p:cTn id="573" presetID="1" presetClass="entr" presetSubtype="0" fill="hold" grpId="2" nodeType="withEffect">
                                  <p:stCondLst>
                                    <p:cond delay="3500"/>
                                  </p:stCondLst>
                                  <p:childTnLst>
                                    <p:set>
                                      <p:cBhvr>
                                        <p:cTn id="574" dur="1" fill="hold">
                                          <p:stCondLst>
                                            <p:cond delay="0"/>
                                          </p:stCondLst>
                                        </p:cTn>
                                        <p:tgtEl>
                                          <p:spTgt spid="304"/>
                                        </p:tgtEl>
                                        <p:attrNameLst>
                                          <p:attrName>style.visibility</p:attrName>
                                        </p:attrNameLst>
                                      </p:cBhvr>
                                      <p:to>
                                        <p:strVal val="visible"/>
                                      </p:to>
                                    </p:set>
                                  </p:childTnLst>
                                </p:cTn>
                              </p:par>
                              <p:par>
                                <p:cTn id="575" presetID="1" presetClass="entr" presetSubtype="0" fill="hold" grpId="2" nodeType="withEffect">
                                  <p:stCondLst>
                                    <p:cond delay="3500"/>
                                  </p:stCondLst>
                                  <p:childTnLst>
                                    <p:set>
                                      <p:cBhvr>
                                        <p:cTn id="576" dur="1" fill="hold">
                                          <p:stCondLst>
                                            <p:cond delay="0"/>
                                          </p:stCondLst>
                                        </p:cTn>
                                        <p:tgtEl>
                                          <p:spTgt spid="305"/>
                                        </p:tgtEl>
                                        <p:attrNameLst>
                                          <p:attrName>style.visibility</p:attrName>
                                        </p:attrNameLst>
                                      </p:cBhvr>
                                      <p:to>
                                        <p:strVal val="visible"/>
                                      </p:to>
                                    </p:set>
                                  </p:childTnLst>
                                </p:cTn>
                              </p:par>
                              <p:par>
                                <p:cTn id="577" presetID="1" presetClass="entr" presetSubtype="0" fill="hold" grpId="2" nodeType="withEffect">
                                  <p:stCondLst>
                                    <p:cond delay="3500"/>
                                  </p:stCondLst>
                                  <p:childTnLst>
                                    <p:set>
                                      <p:cBhvr>
                                        <p:cTn id="578" dur="1" fill="hold">
                                          <p:stCondLst>
                                            <p:cond delay="0"/>
                                          </p:stCondLst>
                                        </p:cTn>
                                        <p:tgtEl>
                                          <p:spTgt spid="306"/>
                                        </p:tgtEl>
                                        <p:attrNameLst>
                                          <p:attrName>style.visibility</p:attrName>
                                        </p:attrNameLst>
                                      </p:cBhvr>
                                      <p:to>
                                        <p:strVal val="visible"/>
                                      </p:to>
                                    </p:set>
                                  </p:childTnLst>
                                </p:cTn>
                              </p:par>
                              <p:par>
                                <p:cTn id="579" presetID="1" presetClass="entr" presetSubtype="0" fill="hold" grpId="2" nodeType="withEffect">
                                  <p:stCondLst>
                                    <p:cond delay="3500"/>
                                  </p:stCondLst>
                                  <p:childTnLst>
                                    <p:set>
                                      <p:cBhvr>
                                        <p:cTn id="580" dur="1" fill="hold">
                                          <p:stCondLst>
                                            <p:cond delay="0"/>
                                          </p:stCondLst>
                                        </p:cTn>
                                        <p:tgtEl>
                                          <p:spTgt spid="307"/>
                                        </p:tgtEl>
                                        <p:attrNameLst>
                                          <p:attrName>style.visibility</p:attrName>
                                        </p:attrNameLst>
                                      </p:cBhvr>
                                      <p:to>
                                        <p:strVal val="visible"/>
                                      </p:to>
                                    </p:set>
                                  </p:childTnLst>
                                </p:cTn>
                              </p:par>
                              <p:par>
                                <p:cTn id="581" presetID="0" presetClass="path" presetSubtype="0" repeatCount="indefinite" decel="100000" fill="hold" grpId="0" nodeType="withEffect">
                                  <p:stCondLst>
                                    <p:cond delay="0"/>
                                  </p:stCondLst>
                                  <p:childTnLst>
                                    <p:animMotion origin="layout" path="M -2.77778E-6 -3.95062E-6 C 0.00191 0.00216 0.00261 0.00618 0.00382 0.01019 C 0.00417 0.01451 0.00573 0.01544 0.00695 0.01945 C 0.00729 0.02624 0.00747 0.03087 0.01059 0.03488 C 0.01077 0.0355 0.01077 0.03612 0.01111 0.03673 C 0.01163 0.03735 0.01302 0.03766 0.01302 0.03797 C 0.01598 0.03673 0.01632 0.0392 0.01893 0.04044 C 0.02049 0.03828 0.02084 0.03889 0.02292 0.03951 C 0.025 0.04074 0.02639 0.04445 0.02865 0.04599 C 0.02952 0.05124 0.02882 0.05062 0.03195 0.05278 C 0.03247 0.05309 0.03299 0.0534 0.03368 0.05402 C 0.03403 0.05402 0.03455 0.05463 0.03455 0.05463 C 0.03577 0.05803 0.03611 0.06173 0.03837 0.06328 C 0.04028 0.06883 0.03959 0.06513 0.04184 0.06914 " pathEditMode="relative" rAng="0" ptsTypes="fffffffffffffA">
                                      <p:cBhvr>
                                        <p:cTn id="582" dur="1750" fill="hold"/>
                                        <p:tgtEl>
                                          <p:spTgt spid="295"/>
                                        </p:tgtEl>
                                        <p:attrNameLst>
                                          <p:attrName>ppt_x</p:attrName>
                                          <p:attrName>ppt_y</p:attrName>
                                        </p:attrNameLst>
                                      </p:cBhvr>
                                      <p:rCtr x="2083" y="3457"/>
                                    </p:animMotion>
                                  </p:childTnLst>
                                </p:cTn>
                              </p:par>
                              <p:par>
                                <p:cTn id="583" presetID="6" presetClass="emph" presetSubtype="0" repeatCount="indefinite" decel="100000" fill="hold" grpId="1" nodeType="withEffect">
                                  <p:stCondLst>
                                    <p:cond delay="0"/>
                                  </p:stCondLst>
                                  <p:childTnLst>
                                    <p:animScale>
                                      <p:cBhvr>
                                        <p:cTn id="584" dur="1750" fill="hold"/>
                                        <p:tgtEl>
                                          <p:spTgt spid="295"/>
                                        </p:tgtEl>
                                      </p:cBhvr>
                                      <p:by x="0" y="0"/>
                                    </p:animScale>
                                  </p:childTnLst>
                                </p:cTn>
                              </p:par>
                              <p:par>
                                <p:cTn id="585" presetID="0" presetClass="path" presetSubtype="0" repeatCount="indefinite" decel="100000" fill="hold" grpId="0" nodeType="withEffect">
                                  <p:stCondLst>
                                    <p:cond delay="500"/>
                                  </p:stCondLst>
                                  <p:childTnLst>
                                    <p:animMotion origin="layout" path="M 3.88889E-6 -2.46914E-7 C 0.00156 0.00216 0.0026 0.00648 0.00347 0.01019 C 0.00382 0.01512 0.00538 0.01574 0.00659 0.01975 C 0.00677 0.02654 0.00694 0.03148 0.01007 0.0358 C 0.01024 0.03611 0.01024 0.03673 0.01041 0.03735 C 0.01093 0.03796 0.01215 0.03858 0.01215 0.03889 C 0.0151 0.03735 0.01545 0.03982 0.01788 0.04136 C 0.01944 0.0392 0.01979 0.03951 0.0217 0.04012 C 0.02361 0.04167 0.02517 0.04537 0.02725 0.04691 C 0.02812 0.05216 0.02743 0.05154 0.0302 0.0537 C 0.0309 0.05432 0.03142 0.05463 0.03194 0.05494 C 0.03229 0.05494 0.03281 0.05556 0.03281 0.05586 C 0.03402 0.05926 0.0342 0.06296 0.03645 0.06451 C 0.03836 0.07006 0.03767 0.06636 0.03975 0.07068 " pathEditMode="relative" rAng="0" ptsTypes="fffffffffffffA">
                                      <p:cBhvr>
                                        <p:cTn id="586" dur="1750" fill="hold"/>
                                        <p:tgtEl>
                                          <p:spTgt spid="296"/>
                                        </p:tgtEl>
                                        <p:attrNameLst>
                                          <p:attrName>ppt_x</p:attrName>
                                          <p:attrName>ppt_y</p:attrName>
                                        </p:attrNameLst>
                                      </p:cBhvr>
                                      <p:rCtr x="1979" y="3519"/>
                                    </p:animMotion>
                                  </p:childTnLst>
                                </p:cTn>
                              </p:par>
                              <p:par>
                                <p:cTn id="587" presetID="6" presetClass="emph" presetSubtype="0" repeatCount="indefinite" decel="100000" fill="hold" grpId="1" nodeType="withEffect">
                                  <p:stCondLst>
                                    <p:cond delay="500"/>
                                  </p:stCondLst>
                                  <p:childTnLst>
                                    <p:animScale>
                                      <p:cBhvr>
                                        <p:cTn id="588" dur="1750" fill="hold"/>
                                        <p:tgtEl>
                                          <p:spTgt spid="296"/>
                                        </p:tgtEl>
                                      </p:cBhvr>
                                      <p:by x="0" y="0"/>
                                    </p:animScale>
                                  </p:childTnLst>
                                </p:cTn>
                              </p:par>
                              <p:par>
                                <p:cTn id="589" presetID="0" presetClass="path" presetSubtype="0" repeatCount="indefinite" decel="100000" fill="hold" grpId="0" nodeType="withEffect">
                                  <p:stCondLst>
                                    <p:cond delay="250"/>
                                  </p:stCondLst>
                                  <p:childTnLst>
                                    <p:animMotion origin="layout" path="M 8.33333E-7 2.46914E-6 C 0.00208 0.00216 0.00312 0.00617 0.00434 0.01049 C 0.00486 0.01543 0.00677 0.01636 0.00816 0.02037 C 0.00851 0.02747 0.00885 0.0324 0.0125 0.03673 C 0.01285 0.03734 0.01285 0.03796 0.01319 0.03858 C 0.01371 0.0392 0.0151 0.0395 0.0151 0.04012 C 0.01875 0.03858 0.01927 0.04105 0.0224 0.04259 C 0.0243 0.04043 0.02465 0.04105 0.02726 0.04166 C 0.02969 0.04259 0.03142 0.0466 0.03403 0.04845 C 0.03507 0.05401 0.0342 0.05339 0.03785 0.05555 C 0.03871 0.05586 0.03924 0.05617 0.0401 0.05679 C 0.04028 0.05679 0.04097 0.0574 0.04097 0.05771 C 0.04253 0.0608 0.04305 0.06481 0.04566 0.06666 C 0.04792 0.07222 0.04722 0.06821 0.04983 0.07284 " pathEditMode="relative" rAng="0" ptsTypes="fffffffffffffA">
                                      <p:cBhvr>
                                        <p:cTn id="590" dur="1750" fill="hold"/>
                                        <p:tgtEl>
                                          <p:spTgt spid="297"/>
                                        </p:tgtEl>
                                        <p:attrNameLst>
                                          <p:attrName>ppt_x</p:attrName>
                                          <p:attrName>ppt_y</p:attrName>
                                        </p:attrNameLst>
                                      </p:cBhvr>
                                      <p:rCtr x="2483" y="3642"/>
                                    </p:animMotion>
                                  </p:childTnLst>
                                </p:cTn>
                              </p:par>
                              <p:par>
                                <p:cTn id="591" presetID="6" presetClass="emph" presetSubtype="0" repeatCount="indefinite" decel="100000" fill="hold" grpId="1" nodeType="withEffect">
                                  <p:stCondLst>
                                    <p:cond delay="250"/>
                                  </p:stCondLst>
                                  <p:childTnLst>
                                    <p:animScale>
                                      <p:cBhvr>
                                        <p:cTn id="592" dur="1750" fill="hold"/>
                                        <p:tgtEl>
                                          <p:spTgt spid="297"/>
                                        </p:tgtEl>
                                      </p:cBhvr>
                                      <p:by x="0" y="0"/>
                                    </p:animScale>
                                  </p:childTnLst>
                                </p:cTn>
                              </p:par>
                              <p:par>
                                <p:cTn id="593" presetID="0" presetClass="path" presetSubtype="0" repeatCount="indefinite" decel="100000" fill="hold" grpId="0" nodeType="withEffect">
                                  <p:stCondLst>
                                    <p:cond delay="750"/>
                                  </p:stCondLst>
                                  <p:childTnLst>
                                    <p:animMotion origin="layout" path="M -4.44444E-6 2.83951E-6 C 0.00157 0.00277 0.00226 0.00802 0.00313 0.01296 C 0.00365 0.01944 0.00504 0.02037 0.00608 0.02531 C 0.00643 0.03457 0.0066 0.04043 0.00938 0.04629 C 0.00955 0.0466 0.00955 0.04784 0.0099 0.04815 C 0.01025 0.04907 0.01146 0.04969 0.01146 0.05 C 0.01424 0.04815 0.01459 0.05154 0.01667 0.0537 C 0.01823 0.05092 0.01858 0.05123 0.02049 0.05216 C 0.02223 0.05401 0.02362 0.05864 0.02553 0.06049 C 0.02639 0.06759 0.02587 0.06697 0.02848 0.06975 C 0.029 0.07037 0.02952 0.07068 0.03004 0.07129 C 0.03039 0.07129 0.03073 0.07191 0.03073 0.07222 C 0.03195 0.07654 0.0323 0.08148 0.03421 0.08364 C 0.03612 0.09074 0.03542 0.0858 0.0375 0.09166 " pathEditMode="relative" rAng="0" ptsTypes="fffffffffffffA">
                                      <p:cBhvr>
                                        <p:cTn id="594" dur="1750" fill="hold"/>
                                        <p:tgtEl>
                                          <p:spTgt spid="298"/>
                                        </p:tgtEl>
                                        <p:attrNameLst>
                                          <p:attrName>ppt_x</p:attrName>
                                          <p:attrName>ppt_y</p:attrName>
                                        </p:attrNameLst>
                                      </p:cBhvr>
                                      <p:rCtr x="1875" y="4568"/>
                                    </p:animMotion>
                                  </p:childTnLst>
                                </p:cTn>
                              </p:par>
                              <p:par>
                                <p:cTn id="595" presetID="6" presetClass="emph" presetSubtype="0" repeatCount="indefinite" decel="100000" fill="hold" grpId="1" nodeType="withEffect">
                                  <p:stCondLst>
                                    <p:cond delay="750"/>
                                  </p:stCondLst>
                                  <p:childTnLst>
                                    <p:animScale>
                                      <p:cBhvr>
                                        <p:cTn id="596" dur="1750" fill="hold"/>
                                        <p:tgtEl>
                                          <p:spTgt spid="298"/>
                                        </p:tgtEl>
                                      </p:cBhvr>
                                      <p:by x="0" y="0"/>
                                    </p:animScale>
                                  </p:childTnLst>
                                </p:cTn>
                              </p:par>
                              <p:par>
                                <p:cTn id="597" presetID="0" presetClass="path" presetSubtype="0" repeatCount="indefinite" decel="100000" fill="hold" grpId="0" nodeType="withEffect">
                                  <p:stCondLst>
                                    <p:cond delay="1340"/>
                                  </p:stCondLst>
                                  <p:childTnLst>
                                    <p:animMotion origin="layout" path="M -4.44444E-6 -3.58025E-6 C 0.00139 0.00216 0.00209 0.00741 0.00296 0.01204 C 0.00313 0.0179 0.00434 0.01914 0.00539 0.02315 C 0.00573 0.03179 0.00591 0.03735 0.00816 0.04229 C 0.00834 0.0429 0.00851 0.04383 0.00869 0.04445 C 0.00903 0.04507 0.01007 0.04568 0.01007 0.04599 C 0.0125 0.04445 0.01285 0.04723 0.01476 0.04939 C 0.01598 0.04661 0.01632 0.04692 0.01806 0.04784 C 0.01962 0.04939 0.02084 0.05402 0.0224 0.05587 C 0.02327 0.06235 0.02257 0.06173 0.02518 0.06389 C 0.02553 0.06451 0.02587 0.06482 0.02639 0.06544 C 0.02674 0.06544 0.02709 0.06605 0.02709 0.06636 C 0.0283 0.07068 0.02848 0.075 0.03021 0.07686 C 0.0316 0.08365 0.03125 0.07902 0.03299 0.08426 " pathEditMode="relative" rAng="0" ptsTypes="fffffffffffffA">
                                      <p:cBhvr>
                                        <p:cTn id="598" dur="1750" fill="hold"/>
                                        <p:tgtEl>
                                          <p:spTgt spid="299"/>
                                        </p:tgtEl>
                                        <p:attrNameLst>
                                          <p:attrName>ppt_x</p:attrName>
                                          <p:attrName>ppt_y</p:attrName>
                                        </p:attrNameLst>
                                      </p:cBhvr>
                                      <p:rCtr x="1649" y="4198"/>
                                    </p:animMotion>
                                  </p:childTnLst>
                                </p:cTn>
                              </p:par>
                              <p:par>
                                <p:cTn id="599" presetID="6" presetClass="emph" presetSubtype="0" repeatCount="indefinite" decel="100000" fill="hold" grpId="1" nodeType="withEffect">
                                  <p:stCondLst>
                                    <p:cond delay="1340"/>
                                  </p:stCondLst>
                                  <p:childTnLst>
                                    <p:animScale>
                                      <p:cBhvr>
                                        <p:cTn id="600" dur="1750" fill="hold"/>
                                        <p:tgtEl>
                                          <p:spTgt spid="299"/>
                                        </p:tgtEl>
                                      </p:cBhvr>
                                      <p:by x="0" y="0"/>
                                    </p:animScale>
                                  </p:childTnLst>
                                </p:cTn>
                              </p:par>
                              <p:par>
                                <p:cTn id="601" presetID="0" presetClass="path" presetSubtype="0" repeatCount="indefinite" decel="100000" fill="hold" grpId="0" nodeType="withEffect">
                                  <p:stCondLst>
                                    <p:cond delay="1100"/>
                                  </p:stCondLst>
                                  <p:childTnLst>
                                    <p:animMotion origin="layout" path="M 8.33333E-7 -2.71605E-6 C 0.00191 0.00247 0.00295 0.0071 0.00399 0.01173 C 0.00451 0.01698 0.00608 0.0179 0.00746 0.02253 C 0.00781 0.03056 0.00799 0.03581 0.01146 0.04074 C 0.01163 0.04136 0.01163 0.04229 0.01198 0.0426 C 0.0125 0.04352 0.01389 0.04414 0.01389 0.04445 C 0.01719 0.0426 0.01753 0.04537 0.02031 0.04722 C 0.02205 0.04476 0.0224 0.04537 0.02483 0.04599 C 0.02691 0.04753 0.02865 0.05185 0.0309 0.05371 C 0.03194 0.05957 0.03108 0.05895 0.03455 0.06173 C 0.03507 0.06204 0.03576 0.06235 0.03628 0.06297 C 0.0368 0.06297 0.03733 0.06358 0.03733 0.06389 C 0.03871 0.0676 0.03906 0.07192 0.04167 0.07346 C 0.04375 0.07994 0.04288 0.07593 0.04531 0.08087 " pathEditMode="relative" rAng="0" ptsTypes="fffffffffffffA">
                                      <p:cBhvr>
                                        <p:cTn id="602" dur="1750" fill="hold"/>
                                        <p:tgtEl>
                                          <p:spTgt spid="300"/>
                                        </p:tgtEl>
                                        <p:attrNameLst>
                                          <p:attrName>ppt_x</p:attrName>
                                          <p:attrName>ppt_y</p:attrName>
                                        </p:attrNameLst>
                                      </p:cBhvr>
                                      <p:rCtr x="2257" y="4043"/>
                                    </p:animMotion>
                                  </p:childTnLst>
                                </p:cTn>
                              </p:par>
                              <p:par>
                                <p:cTn id="603" presetID="6" presetClass="emph" presetSubtype="0" repeatCount="indefinite" decel="100000" fill="hold" grpId="1" nodeType="withEffect">
                                  <p:stCondLst>
                                    <p:cond delay="1100"/>
                                  </p:stCondLst>
                                  <p:childTnLst>
                                    <p:animScale>
                                      <p:cBhvr>
                                        <p:cTn id="604" dur="1750" fill="hold"/>
                                        <p:tgtEl>
                                          <p:spTgt spid="300"/>
                                        </p:tgtEl>
                                      </p:cBhvr>
                                      <p:by x="0" y="0"/>
                                    </p:animScale>
                                  </p:childTnLst>
                                </p:cTn>
                              </p:par>
                              <p:par>
                                <p:cTn id="605" presetID="0" presetClass="path" presetSubtype="0" repeatCount="indefinite" decel="100000" fill="hold" grpId="0" nodeType="withEffect">
                                  <p:stCondLst>
                                    <p:cond delay="690"/>
                                  </p:stCondLst>
                                  <p:childTnLst>
                                    <p:animMotion origin="layout" path="M 3.88889E-6 -1.60494E-6 C 0.00156 0.00309 0.00243 0.00864 0.00329 0.0142 C 0.00364 0.02068 0.0052 0.02192 0.00625 0.02747 C 0.00659 0.03704 0.00694 0.04352 0.00954 0.04938 C 0.00989 0.05031 0.00989 0.05154 0.01007 0.05216 C 0.01059 0.05278 0.0118 0.05371 0.0118 0.05401 C 0.01458 0.05216 0.01493 0.05556 0.01718 0.05803 C 0.01875 0.05494 0.01892 0.05525 0.021 0.05617 C 0.02291 0.05803 0.02413 0.06296 0.02621 0.06513 C 0.02708 0.07253 0.02639 0.07161 0.02916 0.075 C 0.02986 0.07562 0.0302 0.07593 0.03073 0.07654 C 0.03107 0.07685 0.03159 0.07747 0.03159 0.07778 C 0.03281 0.08241 0.03298 0.08766 0.03507 0.08951 C 0.03698 0.09753 0.03645 0.09229 0.03836 0.09846 " pathEditMode="relative" rAng="0" ptsTypes="fffffffffffffA">
                                      <p:cBhvr>
                                        <p:cTn id="606" dur="1750" fill="hold"/>
                                        <p:tgtEl>
                                          <p:spTgt spid="301"/>
                                        </p:tgtEl>
                                        <p:attrNameLst>
                                          <p:attrName>ppt_x</p:attrName>
                                          <p:attrName>ppt_y</p:attrName>
                                        </p:attrNameLst>
                                      </p:cBhvr>
                                      <p:rCtr x="1910" y="4907"/>
                                    </p:animMotion>
                                  </p:childTnLst>
                                </p:cTn>
                              </p:par>
                              <p:par>
                                <p:cTn id="607" presetID="6" presetClass="emph" presetSubtype="0" repeatCount="indefinite" decel="100000" fill="hold" grpId="1" nodeType="withEffect">
                                  <p:stCondLst>
                                    <p:cond delay="690"/>
                                  </p:stCondLst>
                                  <p:childTnLst>
                                    <p:animScale>
                                      <p:cBhvr>
                                        <p:cTn id="608" dur="1750" fill="hold"/>
                                        <p:tgtEl>
                                          <p:spTgt spid="301"/>
                                        </p:tgtEl>
                                      </p:cBhvr>
                                      <p:by x="0" y="0"/>
                                    </p:animScale>
                                  </p:childTnLst>
                                </p:cTn>
                              </p:par>
                              <p:par>
                                <p:cTn id="609" presetID="0" presetClass="path" presetSubtype="0" repeatCount="indefinite" decel="100000" fill="hold" grpId="0" nodeType="withEffect">
                                  <p:stCondLst>
                                    <p:cond delay="880"/>
                                  </p:stCondLst>
                                  <p:childTnLst>
                                    <p:animMotion origin="layout" path="M 3.88889E-6 -4.5679E-6 C 0.00139 0.00247 0.00243 0.00679 0.00312 0.01112 C 0.00364 0.01605 0.00486 0.01729 0.0059 0.0213 C 0.00625 0.02871 0.00642 0.03396 0.00902 0.03828 C 0.0092 0.03889 0.0092 0.03982 0.00954 0.04044 C 0.00989 0.04075 0.01111 0.04167 0.01111 0.04198 C 0.01371 0.04044 0.01389 0.04291 0.01614 0.04476 C 0.01753 0.04229 0.01788 0.04291 0.01979 0.04352 C 0.02152 0.04476 0.02274 0.04877 0.02448 0.05031 C 0.02534 0.05618 0.02465 0.05556 0.02743 0.05803 C 0.02795 0.05834 0.02829 0.05865 0.02882 0.05926 C 0.02916 0.05926 0.02968 0.05988 0.02968 0.06019 C 0.03073 0.06358 0.03107 0.0676 0.03298 0.06914 C 0.03472 0.07531 0.03402 0.0713 0.03593 0.07593 " pathEditMode="relative" rAng="0" ptsTypes="fffffffffffffA">
                                      <p:cBhvr>
                                        <p:cTn id="610" dur="1750" fill="hold"/>
                                        <p:tgtEl>
                                          <p:spTgt spid="302"/>
                                        </p:tgtEl>
                                        <p:attrNameLst>
                                          <p:attrName>ppt_x</p:attrName>
                                          <p:attrName>ppt_y</p:attrName>
                                        </p:attrNameLst>
                                      </p:cBhvr>
                                      <p:rCtr x="1788" y="3796"/>
                                    </p:animMotion>
                                  </p:childTnLst>
                                </p:cTn>
                              </p:par>
                              <p:par>
                                <p:cTn id="611" presetID="6" presetClass="emph" presetSubtype="0" repeatCount="indefinite" decel="100000" fill="hold" grpId="1" nodeType="withEffect">
                                  <p:stCondLst>
                                    <p:cond delay="880"/>
                                  </p:stCondLst>
                                  <p:childTnLst>
                                    <p:animScale>
                                      <p:cBhvr>
                                        <p:cTn id="612" dur="1750" fill="hold"/>
                                        <p:tgtEl>
                                          <p:spTgt spid="302"/>
                                        </p:tgtEl>
                                      </p:cBhvr>
                                      <p:by x="0" y="0"/>
                                    </p:animScale>
                                  </p:childTnLst>
                                </p:cTn>
                              </p:par>
                              <p:par>
                                <p:cTn id="613" presetID="0" presetClass="path" presetSubtype="0" repeatCount="indefinite" decel="100000" fill="hold" grpId="0" nodeType="withEffect">
                                  <p:stCondLst>
                                    <p:cond delay="990"/>
                                  </p:stCondLst>
                                  <p:childTnLst>
                                    <p:animMotion origin="layout" path="M 3.88889E-6 -1.7284E-6 C 0.00156 0.00278 0.0026 0.00772 0.00347 0.01296 C 0.00382 0.01883 0.0052 0.02006 0.00642 0.025 C 0.00659 0.03395 0.00694 0.03982 0.00972 0.04506 C 0.00989 0.04568 0.01007 0.04661 0.01041 0.04722 C 0.01076 0.04784 0.01198 0.04877 0.01198 0.04908 C 0.01475 0.04722 0.0151 0.05031 0.01753 0.05247 C 0.01909 0.04969 0.01944 0.05 0.02135 0.05093 C 0.02326 0.05247 0.02465 0.0571 0.02673 0.05926 C 0.0276 0.06605 0.02691 0.06543 0.02968 0.0679 C 0.03038 0.06821 0.0309 0.06883 0.03159 0.06945 C 0.03177 0.06975 0.03229 0.07037 0.03229 0.07068 C 0.0335 0.07469 0.03368 0.07963 0.03593 0.08148 C 0.03767 0.08858 0.03715 0.08395 0.03923 0.0892 " pathEditMode="relative" rAng="0" ptsTypes="fffffffffffffA">
                                      <p:cBhvr>
                                        <p:cTn id="614" dur="1750" fill="hold"/>
                                        <p:tgtEl>
                                          <p:spTgt spid="303"/>
                                        </p:tgtEl>
                                        <p:attrNameLst>
                                          <p:attrName>ppt_x</p:attrName>
                                          <p:attrName>ppt_y</p:attrName>
                                        </p:attrNameLst>
                                      </p:cBhvr>
                                      <p:rCtr x="1962" y="4444"/>
                                    </p:animMotion>
                                  </p:childTnLst>
                                </p:cTn>
                              </p:par>
                              <p:par>
                                <p:cTn id="615" presetID="6" presetClass="emph" presetSubtype="0" repeatCount="indefinite" decel="100000" fill="hold" grpId="1" nodeType="withEffect">
                                  <p:stCondLst>
                                    <p:cond delay="990"/>
                                  </p:stCondLst>
                                  <p:childTnLst>
                                    <p:animScale>
                                      <p:cBhvr>
                                        <p:cTn id="616" dur="1750" fill="hold"/>
                                        <p:tgtEl>
                                          <p:spTgt spid="303"/>
                                        </p:tgtEl>
                                      </p:cBhvr>
                                      <p:by x="0" y="0"/>
                                    </p:animScale>
                                  </p:childTnLst>
                                </p:cTn>
                              </p:par>
                              <p:par>
                                <p:cTn id="617" presetID="0" presetClass="path" presetSubtype="0" repeatCount="indefinite" decel="100000" fill="hold" grpId="0" nodeType="withEffect">
                                  <p:stCondLst>
                                    <p:cond delay="820"/>
                                  </p:stCondLst>
                                  <p:childTnLst>
                                    <p:animMotion origin="layout" path="M -4.44444E-6 -2.46914E-7 C 0.00157 0.00278 0.00261 0.00802 0.00348 0.01389 C 0.004 0.02037 0.00539 0.02161 0.0066 0.02654 C 0.00695 0.03611 0.00712 0.04259 0.01007 0.04784 C 0.01025 0.04877 0.01042 0.04969 0.01059 0.05031 C 0.01112 0.05123 0.01233 0.05216 0.01233 0.05247 C 0.01546 0.05031 0.0158 0.0537 0.01823 0.05586 C 0.0198 0.05309 0.02032 0.0537 0.02223 0.05463 C 0.02431 0.05617 0.0257 0.06111 0.02778 0.06327 C 0.02865 0.07099 0.02796 0.07037 0.03108 0.07284 C 0.0316 0.07346 0.03212 0.07377 0.03264 0.07438 C 0.03316 0.07469 0.03351 0.075 0.03351 0.07531 C 0.03473 0.07994 0.03507 0.08519 0.03733 0.08735 C 0.03924 0.09506 0.03855 0.09012 0.0408 0.09599 " pathEditMode="relative" rAng="0" ptsTypes="fffffffffffffA">
                                      <p:cBhvr>
                                        <p:cTn id="618" dur="1750" fill="hold"/>
                                        <p:tgtEl>
                                          <p:spTgt spid="304"/>
                                        </p:tgtEl>
                                        <p:attrNameLst>
                                          <p:attrName>ppt_x</p:attrName>
                                          <p:attrName>ppt_y</p:attrName>
                                        </p:attrNameLst>
                                      </p:cBhvr>
                                      <p:rCtr x="2031" y="4784"/>
                                    </p:animMotion>
                                  </p:childTnLst>
                                </p:cTn>
                              </p:par>
                              <p:par>
                                <p:cTn id="619" presetID="6" presetClass="emph" presetSubtype="0" repeatCount="indefinite" decel="100000" fill="hold" grpId="1" nodeType="withEffect">
                                  <p:stCondLst>
                                    <p:cond delay="820"/>
                                  </p:stCondLst>
                                  <p:childTnLst>
                                    <p:animScale>
                                      <p:cBhvr>
                                        <p:cTn id="620" dur="1750" fill="hold"/>
                                        <p:tgtEl>
                                          <p:spTgt spid="304"/>
                                        </p:tgtEl>
                                      </p:cBhvr>
                                      <p:by x="0" y="0"/>
                                    </p:animScale>
                                  </p:childTnLst>
                                </p:cTn>
                              </p:par>
                              <p:par>
                                <p:cTn id="621" presetID="0" presetClass="path" presetSubtype="0" repeatCount="indefinite" decel="100000" fill="hold" grpId="0" nodeType="withEffect">
                                  <p:stCondLst>
                                    <p:cond delay="1130"/>
                                  </p:stCondLst>
                                  <p:childTnLst>
                                    <p:animMotion origin="layout" path="M 2.5E-6 -2.83951E-6 C 0.00139 0.0034 0.00225 0.00926 0.00312 0.01574 C 0.00347 0.02253 0.00469 0.02408 0.0059 0.02994 C 0.00607 0.04074 0.00625 0.04784 0.00885 0.05432 C 0.00903 0.05494 0.0092 0.05618 0.00937 0.0571 C 0.00989 0.05741 0.01094 0.05864 0.01094 0.05895 C 0.01354 0.0571 0.01371 0.0605 0.01597 0.06266 C 0.01736 0.05957 0.01771 0.06019 0.01944 0.06142 C 0.02118 0.06297 0.02239 0.06883 0.0243 0.07099 C 0.02517 0.07932 0.02448 0.0784 0.02708 0.08179 C 0.0276 0.08241 0.02812 0.08303 0.02864 0.08364 C 0.02882 0.08395 0.02934 0.08457 0.02934 0.08488 C 0.03038 0.09013 0.03073 0.09568 0.03264 0.09784 C 0.0342 0.10648 0.03368 0.10062 0.03559 0.10741 " pathEditMode="relative" rAng="0" ptsTypes="fffffffffffffA">
                                      <p:cBhvr>
                                        <p:cTn id="622" dur="1750" fill="hold"/>
                                        <p:tgtEl>
                                          <p:spTgt spid="305"/>
                                        </p:tgtEl>
                                        <p:attrNameLst>
                                          <p:attrName>ppt_x</p:attrName>
                                          <p:attrName>ppt_y</p:attrName>
                                        </p:attrNameLst>
                                      </p:cBhvr>
                                      <p:rCtr x="1771" y="5370"/>
                                    </p:animMotion>
                                  </p:childTnLst>
                                </p:cTn>
                              </p:par>
                              <p:par>
                                <p:cTn id="623" presetID="6" presetClass="emph" presetSubtype="0" repeatCount="indefinite" decel="100000" fill="hold" grpId="1" nodeType="withEffect">
                                  <p:stCondLst>
                                    <p:cond delay="1130"/>
                                  </p:stCondLst>
                                  <p:childTnLst>
                                    <p:animScale>
                                      <p:cBhvr>
                                        <p:cTn id="624" dur="1750" fill="hold"/>
                                        <p:tgtEl>
                                          <p:spTgt spid="305"/>
                                        </p:tgtEl>
                                      </p:cBhvr>
                                      <p:by x="0" y="0"/>
                                    </p:animScale>
                                  </p:childTnLst>
                                </p:cTn>
                              </p:par>
                              <p:par>
                                <p:cTn id="625" presetID="0" presetClass="path" presetSubtype="0" repeatCount="indefinite" decel="100000" fill="hold" grpId="0" nodeType="withEffect">
                                  <p:stCondLst>
                                    <p:cond delay="1470"/>
                                  </p:stCondLst>
                                  <p:childTnLst>
                                    <p:animMotion origin="layout" path="M -2.22222E-6 2.59259E-6 C 0.00174 0.00339 0.00261 0.00926 0.00365 0.01512 C 0.004 0.02222 0.00573 0.02315 0.00677 0.02901 C 0.00712 0.03919 0.00747 0.04599 0.01042 0.05216 C 0.01077 0.05308 0.01077 0.05401 0.01094 0.05494 C 0.01163 0.05555 0.01285 0.05648 0.01285 0.05679 C 0.0158 0.05494 0.01615 0.05864 0.01875 0.06111 C 0.02031 0.0574 0.02066 0.05833 0.02292 0.05895 C 0.025 0.06111 0.02639 0.06636 0.02865 0.06882 C 0.02969 0.07685 0.02882 0.07592 0.03177 0.07901 C 0.03247 0.07963 0.03299 0.07994 0.03368 0.08055 C 0.03386 0.08086 0.03455 0.08148 0.03455 0.08179 C 0.03577 0.08673 0.03611 0.09228 0.03837 0.09444 C 0.04028 0.10278 0.03959 0.09722 0.04202 0.10339 " pathEditMode="relative" rAng="0" ptsTypes="fffffffffffffA">
                                      <p:cBhvr>
                                        <p:cTn id="626" dur="1750" fill="hold"/>
                                        <p:tgtEl>
                                          <p:spTgt spid="306"/>
                                        </p:tgtEl>
                                        <p:attrNameLst>
                                          <p:attrName>ppt_x</p:attrName>
                                          <p:attrName>ppt_y</p:attrName>
                                        </p:attrNameLst>
                                      </p:cBhvr>
                                      <p:rCtr x="2101" y="5154"/>
                                    </p:animMotion>
                                  </p:childTnLst>
                                </p:cTn>
                              </p:par>
                              <p:par>
                                <p:cTn id="627" presetID="6" presetClass="emph" presetSubtype="0" repeatCount="indefinite" decel="100000" fill="hold" grpId="1" nodeType="withEffect">
                                  <p:stCondLst>
                                    <p:cond delay="1470"/>
                                  </p:stCondLst>
                                  <p:childTnLst>
                                    <p:animScale>
                                      <p:cBhvr>
                                        <p:cTn id="628" dur="1750" fill="hold"/>
                                        <p:tgtEl>
                                          <p:spTgt spid="306"/>
                                        </p:tgtEl>
                                      </p:cBhvr>
                                      <p:by x="0" y="0"/>
                                    </p:animScale>
                                  </p:childTnLst>
                                </p:cTn>
                              </p:par>
                              <p:par>
                                <p:cTn id="629" presetID="0" presetClass="path" presetSubtype="0" repeatCount="indefinite" decel="100000" fill="hold" grpId="0" nodeType="withEffect">
                                  <p:stCondLst>
                                    <p:cond delay="1650"/>
                                  </p:stCondLst>
                                  <p:childTnLst>
                                    <p:animMotion origin="layout" path="M 3.88889E-6 -2.34568E-6 C 0.00208 0.00247 0.00312 0.00648 0.00434 0.0108 C 0.00486 0.01605 0.00677 0.01667 0.00833 0.02099 C 0.00868 0.02871 0.00885 0.03334 0.01267 0.03797 C 0.01284 0.03858 0.01302 0.03951 0.01336 0.03982 C 0.01406 0.04043 0.01545 0.04105 0.01545 0.04136 C 0.01927 0.03982 0.01979 0.04259 0.02274 0.04414 C 0.02482 0.04167 0.02517 0.04229 0.02795 0.0429 C 0.03038 0.04414 0.03229 0.04815 0.03489 0.05 C 0.03611 0.05587 0.03507 0.05525 0.03889 0.05741 C 0.03958 0.05803 0.04027 0.05834 0.04097 0.05864 C 0.04132 0.05864 0.04218 0.05926 0.04218 0.05957 C 0.04357 0.06297 0.04392 0.06698 0.0467 0.06883 C 0.04913 0.07469 0.04843 0.07068 0.05121 0.07531 " pathEditMode="relative" rAng="0" ptsTypes="fffffffffffffA">
                                      <p:cBhvr>
                                        <p:cTn id="630" dur="1750" fill="hold"/>
                                        <p:tgtEl>
                                          <p:spTgt spid="307"/>
                                        </p:tgtEl>
                                        <p:attrNameLst>
                                          <p:attrName>ppt_x</p:attrName>
                                          <p:attrName>ppt_y</p:attrName>
                                        </p:attrNameLst>
                                      </p:cBhvr>
                                      <p:rCtr x="2552" y="3765"/>
                                    </p:animMotion>
                                  </p:childTnLst>
                                </p:cTn>
                              </p:par>
                              <p:par>
                                <p:cTn id="631" presetID="6" presetClass="emph" presetSubtype="0" repeatCount="indefinite" decel="100000" fill="hold" grpId="1" nodeType="withEffect">
                                  <p:stCondLst>
                                    <p:cond delay="4700"/>
                                  </p:stCondLst>
                                  <p:childTnLst>
                                    <p:animScale>
                                      <p:cBhvr>
                                        <p:cTn id="632" dur="1750" fill="hold"/>
                                        <p:tgtEl>
                                          <p:spTgt spid="307"/>
                                        </p:tgtEl>
                                      </p:cBhvr>
                                      <p:by x="0" y="0"/>
                                    </p:animScale>
                                  </p:childTnLst>
                                </p:cTn>
                              </p:par>
                              <p:par>
                                <p:cTn id="633" presetID="1" presetClass="entr" presetSubtype="0" fill="hold" grpId="2" nodeType="withEffect">
                                  <p:stCondLst>
                                    <p:cond delay="3500"/>
                                  </p:stCondLst>
                                  <p:childTnLst>
                                    <p:set>
                                      <p:cBhvr>
                                        <p:cTn id="634" dur="1" fill="hold">
                                          <p:stCondLst>
                                            <p:cond delay="0"/>
                                          </p:stCondLst>
                                        </p:cTn>
                                        <p:tgtEl>
                                          <p:spTgt spid="308"/>
                                        </p:tgtEl>
                                        <p:attrNameLst>
                                          <p:attrName>style.visibility</p:attrName>
                                        </p:attrNameLst>
                                      </p:cBhvr>
                                      <p:to>
                                        <p:strVal val="visible"/>
                                      </p:to>
                                    </p:set>
                                  </p:childTnLst>
                                </p:cTn>
                              </p:par>
                              <p:par>
                                <p:cTn id="635" presetID="1" presetClass="entr" presetSubtype="0" fill="hold" grpId="2" nodeType="withEffect">
                                  <p:stCondLst>
                                    <p:cond delay="3500"/>
                                  </p:stCondLst>
                                  <p:childTnLst>
                                    <p:set>
                                      <p:cBhvr>
                                        <p:cTn id="636" dur="1" fill="hold">
                                          <p:stCondLst>
                                            <p:cond delay="0"/>
                                          </p:stCondLst>
                                        </p:cTn>
                                        <p:tgtEl>
                                          <p:spTgt spid="309"/>
                                        </p:tgtEl>
                                        <p:attrNameLst>
                                          <p:attrName>style.visibility</p:attrName>
                                        </p:attrNameLst>
                                      </p:cBhvr>
                                      <p:to>
                                        <p:strVal val="visible"/>
                                      </p:to>
                                    </p:set>
                                  </p:childTnLst>
                                </p:cTn>
                              </p:par>
                              <p:par>
                                <p:cTn id="637" presetID="1" presetClass="entr" presetSubtype="0" fill="hold" grpId="2" nodeType="withEffect">
                                  <p:stCondLst>
                                    <p:cond delay="3500"/>
                                  </p:stCondLst>
                                  <p:childTnLst>
                                    <p:set>
                                      <p:cBhvr>
                                        <p:cTn id="638" dur="1" fill="hold">
                                          <p:stCondLst>
                                            <p:cond delay="0"/>
                                          </p:stCondLst>
                                        </p:cTn>
                                        <p:tgtEl>
                                          <p:spTgt spid="310"/>
                                        </p:tgtEl>
                                        <p:attrNameLst>
                                          <p:attrName>style.visibility</p:attrName>
                                        </p:attrNameLst>
                                      </p:cBhvr>
                                      <p:to>
                                        <p:strVal val="visible"/>
                                      </p:to>
                                    </p:set>
                                  </p:childTnLst>
                                </p:cTn>
                              </p:par>
                              <p:par>
                                <p:cTn id="639" presetID="1" presetClass="entr" presetSubtype="0" fill="hold" grpId="2" nodeType="withEffect">
                                  <p:stCondLst>
                                    <p:cond delay="3500"/>
                                  </p:stCondLst>
                                  <p:childTnLst>
                                    <p:set>
                                      <p:cBhvr>
                                        <p:cTn id="640" dur="1" fill="hold">
                                          <p:stCondLst>
                                            <p:cond delay="0"/>
                                          </p:stCondLst>
                                        </p:cTn>
                                        <p:tgtEl>
                                          <p:spTgt spid="311"/>
                                        </p:tgtEl>
                                        <p:attrNameLst>
                                          <p:attrName>style.visibility</p:attrName>
                                        </p:attrNameLst>
                                      </p:cBhvr>
                                      <p:to>
                                        <p:strVal val="visible"/>
                                      </p:to>
                                    </p:set>
                                  </p:childTnLst>
                                </p:cTn>
                              </p:par>
                              <p:par>
                                <p:cTn id="641" presetID="1" presetClass="entr" presetSubtype="0" fill="hold" grpId="2" nodeType="withEffect">
                                  <p:stCondLst>
                                    <p:cond delay="3500"/>
                                  </p:stCondLst>
                                  <p:childTnLst>
                                    <p:set>
                                      <p:cBhvr>
                                        <p:cTn id="642" dur="1" fill="hold">
                                          <p:stCondLst>
                                            <p:cond delay="0"/>
                                          </p:stCondLst>
                                        </p:cTn>
                                        <p:tgtEl>
                                          <p:spTgt spid="312"/>
                                        </p:tgtEl>
                                        <p:attrNameLst>
                                          <p:attrName>style.visibility</p:attrName>
                                        </p:attrNameLst>
                                      </p:cBhvr>
                                      <p:to>
                                        <p:strVal val="visible"/>
                                      </p:to>
                                    </p:set>
                                  </p:childTnLst>
                                </p:cTn>
                              </p:par>
                              <p:par>
                                <p:cTn id="643" presetID="1" presetClass="entr" presetSubtype="0" fill="hold" grpId="2" nodeType="withEffect">
                                  <p:stCondLst>
                                    <p:cond delay="3500"/>
                                  </p:stCondLst>
                                  <p:childTnLst>
                                    <p:set>
                                      <p:cBhvr>
                                        <p:cTn id="644" dur="1" fill="hold">
                                          <p:stCondLst>
                                            <p:cond delay="0"/>
                                          </p:stCondLst>
                                        </p:cTn>
                                        <p:tgtEl>
                                          <p:spTgt spid="313"/>
                                        </p:tgtEl>
                                        <p:attrNameLst>
                                          <p:attrName>style.visibility</p:attrName>
                                        </p:attrNameLst>
                                      </p:cBhvr>
                                      <p:to>
                                        <p:strVal val="visible"/>
                                      </p:to>
                                    </p:set>
                                  </p:childTnLst>
                                </p:cTn>
                              </p:par>
                              <p:par>
                                <p:cTn id="645" presetID="1" presetClass="entr" presetSubtype="0" fill="hold" grpId="2" nodeType="withEffect">
                                  <p:stCondLst>
                                    <p:cond delay="3500"/>
                                  </p:stCondLst>
                                  <p:childTnLst>
                                    <p:set>
                                      <p:cBhvr>
                                        <p:cTn id="646" dur="1" fill="hold">
                                          <p:stCondLst>
                                            <p:cond delay="0"/>
                                          </p:stCondLst>
                                        </p:cTn>
                                        <p:tgtEl>
                                          <p:spTgt spid="314"/>
                                        </p:tgtEl>
                                        <p:attrNameLst>
                                          <p:attrName>style.visibility</p:attrName>
                                        </p:attrNameLst>
                                      </p:cBhvr>
                                      <p:to>
                                        <p:strVal val="visible"/>
                                      </p:to>
                                    </p:set>
                                  </p:childTnLst>
                                </p:cTn>
                              </p:par>
                              <p:par>
                                <p:cTn id="647" presetID="1" presetClass="entr" presetSubtype="0" fill="hold" grpId="2" nodeType="withEffect">
                                  <p:stCondLst>
                                    <p:cond delay="3500"/>
                                  </p:stCondLst>
                                  <p:childTnLst>
                                    <p:set>
                                      <p:cBhvr>
                                        <p:cTn id="648" dur="1" fill="hold">
                                          <p:stCondLst>
                                            <p:cond delay="0"/>
                                          </p:stCondLst>
                                        </p:cTn>
                                        <p:tgtEl>
                                          <p:spTgt spid="315"/>
                                        </p:tgtEl>
                                        <p:attrNameLst>
                                          <p:attrName>style.visibility</p:attrName>
                                        </p:attrNameLst>
                                      </p:cBhvr>
                                      <p:to>
                                        <p:strVal val="visible"/>
                                      </p:to>
                                    </p:set>
                                  </p:childTnLst>
                                </p:cTn>
                              </p:par>
                              <p:par>
                                <p:cTn id="649" presetID="1" presetClass="entr" presetSubtype="0" fill="hold" grpId="2" nodeType="withEffect">
                                  <p:stCondLst>
                                    <p:cond delay="3500"/>
                                  </p:stCondLst>
                                  <p:childTnLst>
                                    <p:set>
                                      <p:cBhvr>
                                        <p:cTn id="650" dur="1" fill="hold">
                                          <p:stCondLst>
                                            <p:cond delay="0"/>
                                          </p:stCondLst>
                                        </p:cTn>
                                        <p:tgtEl>
                                          <p:spTgt spid="316"/>
                                        </p:tgtEl>
                                        <p:attrNameLst>
                                          <p:attrName>style.visibility</p:attrName>
                                        </p:attrNameLst>
                                      </p:cBhvr>
                                      <p:to>
                                        <p:strVal val="visible"/>
                                      </p:to>
                                    </p:set>
                                  </p:childTnLst>
                                </p:cTn>
                              </p:par>
                              <p:par>
                                <p:cTn id="651" presetID="1" presetClass="entr" presetSubtype="0" fill="hold" grpId="2" nodeType="withEffect">
                                  <p:stCondLst>
                                    <p:cond delay="3500"/>
                                  </p:stCondLst>
                                  <p:childTnLst>
                                    <p:set>
                                      <p:cBhvr>
                                        <p:cTn id="652" dur="1" fill="hold">
                                          <p:stCondLst>
                                            <p:cond delay="0"/>
                                          </p:stCondLst>
                                        </p:cTn>
                                        <p:tgtEl>
                                          <p:spTgt spid="317"/>
                                        </p:tgtEl>
                                        <p:attrNameLst>
                                          <p:attrName>style.visibility</p:attrName>
                                        </p:attrNameLst>
                                      </p:cBhvr>
                                      <p:to>
                                        <p:strVal val="visible"/>
                                      </p:to>
                                    </p:set>
                                  </p:childTnLst>
                                </p:cTn>
                              </p:par>
                              <p:par>
                                <p:cTn id="653" presetID="1" presetClass="entr" presetSubtype="0" fill="hold" grpId="2" nodeType="withEffect">
                                  <p:stCondLst>
                                    <p:cond delay="3500"/>
                                  </p:stCondLst>
                                  <p:childTnLst>
                                    <p:set>
                                      <p:cBhvr>
                                        <p:cTn id="654" dur="1" fill="hold">
                                          <p:stCondLst>
                                            <p:cond delay="0"/>
                                          </p:stCondLst>
                                        </p:cTn>
                                        <p:tgtEl>
                                          <p:spTgt spid="318"/>
                                        </p:tgtEl>
                                        <p:attrNameLst>
                                          <p:attrName>style.visibility</p:attrName>
                                        </p:attrNameLst>
                                      </p:cBhvr>
                                      <p:to>
                                        <p:strVal val="visible"/>
                                      </p:to>
                                    </p:set>
                                  </p:childTnLst>
                                </p:cTn>
                              </p:par>
                              <p:par>
                                <p:cTn id="655" presetID="1" presetClass="entr" presetSubtype="0" fill="hold" grpId="2" nodeType="withEffect">
                                  <p:stCondLst>
                                    <p:cond delay="3500"/>
                                  </p:stCondLst>
                                  <p:childTnLst>
                                    <p:set>
                                      <p:cBhvr>
                                        <p:cTn id="656" dur="1" fill="hold">
                                          <p:stCondLst>
                                            <p:cond delay="0"/>
                                          </p:stCondLst>
                                        </p:cTn>
                                        <p:tgtEl>
                                          <p:spTgt spid="319"/>
                                        </p:tgtEl>
                                        <p:attrNameLst>
                                          <p:attrName>style.visibility</p:attrName>
                                        </p:attrNameLst>
                                      </p:cBhvr>
                                      <p:to>
                                        <p:strVal val="visible"/>
                                      </p:to>
                                    </p:set>
                                  </p:childTnLst>
                                </p:cTn>
                              </p:par>
                              <p:par>
                                <p:cTn id="657" presetID="0" presetClass="path" presetSubtype="0" repeatCount="indefinite" decel="100000" fill="hold" grpId="0" nodeType="withEffect">
                                  <p:stCondLst>
                                    <p:cond delay="500"/>
                                  </p:stCondLst>
                                  <p:childTnLst>
                                    <p:animMotion origin="layout" path="M 5.55556E-7 1.35802E-6 C -0.00104 0.01111 -0.00399 0.02376 -0.00972 0.03333 C -0.00972 0.03364 -0.01441 0.03642 -0.0151 0.03704 C -0.02135 0.04167 -0.03021 0.03858 -0.03663 0.04321 C -0.03698 0.04444 -0.03733 0.04537 -0.03785 0.04691 C -0.03819 0.04846 -0.03663 0.05062 -0.03663 0.05092 C -0.03681 0.05154 -0.03785 0.05586 -0.03872 0.05648 C -0.03993 0.05741 -0.04132 0.0571 -0.04254 0.05802 C -0.04306 0.05833 -0.04375 0.05864 -0.04427 0.05926 C -0.04688 0.05833 -0.0474 0.05741 -0.04965 0.05864 C -0.05087 0.05957 -0.05208 0.06049 -0.0533 0.06111 C -0.05365 0.06173 -0.05486 0.06234 -0.05486 0.06265 C -0.05642 0.06512 -0.05712 0.06574 -0.05608 0.06852 C -0.05885 0.07129 -0.06215 0.07099 -0.06563 0.07222 C -0.06754 0.07284 -0.06927 0.07438 -0.07083 0.075 C -0.07153 0.07839 -0.07257 0.07778 -0.07517 0.07932 C -0.0783 0.07839 -0.07882 0.08117 -0.08142 0.08117 " pathEditMode="relative" rAng="0" ptsTypes="ffffffffffffffffA">
                                      <p:cBhvr>
                                        <p:cTn id="658" dur="1750" fill="hold"/>
                                        <p:tgtEl>
                                          <p:spTgt spid="308"/>
                                        </p:tgtEl>
                                        <p:attrNameLst>
                                          <p:attrName>ppt_x</p:attrName>
                                          <p:attrName>ppt_y</p:attrName>
                                        </p:attrNameLst>
                                      </p:cBhvr>
                                      <p:rCtr x="-4080" y="4043"/>
                                    </p:animMotion>
                                  </p:childTnLst>
                                </p:cTn>
                              </p:par>
                              <p:par>
                                <p:cTn id="659" presetID="6" presetClass="emph" presetSubtype="0" repeatCount="indefinite" decel="100000" fill="hold" grpId="1" nodeType="withEffect">
                                  <p:stCondLst>
                                    <p:cond delay="500"/>
                                  </p:stCondLst>
                                  <p:childTnLst>
                                    <p:animScale>
                                      <p:cBhvr>
                                        <p:cTn id="660" dur="1750" fill="hold"/>
                                        <p:tgtEl>
                                          <p:spTgt spid="308"/>
                                        </p:tgtEl>
                                      </p:cBhvr>
                                      <p:by x="0" y="0"/>
                                    </p:animScale>
                                  </p:childTnLst>
                                </p:cTn>
                              </p:par>
                              <p:par>
                                <p:cTn id="661" presetID="0" presetClass="path" presetSubtype="0" repeatCount="indefinite" decel="100000" fill="hold" grpId="0" nodeType="withEffect">
                                  <p:stCondLst>
                                    <p:cond delay="80"/>
                                  </p:stCondLst>
                                  <p:childTnLst>
                                    <p:animMotion origin="layout" path="M -2.5E-6 -3.20988E-6 C -0.00121 0.01081 -0.00416 0.02284 -0.01076 0.03241 C -0.01076 0.03272 -0.01528 0.03519 -0.01649 0.03611 C -0.02291 0.04044 -0.03264 0.03735 -0.03923 0.04167 C -0.03975 0.04321 -0.0401 0.04445 -0.04062 0.04568 C -0.04132 0.04692 -0.03923 0.04939 -0.03923 0.04969 C -0.03941 0.05 -0.04062 0.05402 -0.04184 0.05494 C -0.04288 0.05556 -0.04444 0.05556 -0.04566 0.05618 C -0.04635 0.05679 -0.04705 0.0571 -0.04757 0.05772 C -0.05052 0.05648 -0.05104 0.05556 -0.0533 0.05679 C -0.05468 0.05772 -0.05607 0.05865 -0.05712 0.05926 C -0.05781 0.05988 -0.05903 0.0605 -0.05903 0.06081 C -0.06059 0.06297 -0.06128 0.06358 -0.06041 0.06605 C -0.06319 0.06914 -0.06684 0.06914 -0.07048 0.07006 C -0.07257 0.07068 -0.0743 0.07192 -0.07639 0.07253 C -0.07725 0.07593 -0.07812 0.07531 -0.0809 0.07716 C -0.0842 0.07593 -0.08489 0.07871 -0.0875 0.07871 " pathEditMode="relative" rAng="0" ptsTypes="ffffffffffffffffA">
                                      <p:cBhvr>
                                        <p:cTn id="662" dur="1750" fill="hold"/>
                                        <p:tgtEl>
                                          <p:spTgt spid="309"/>
                                        </p:tgtEl>
                                        <p:attrNameLst>
                                          <p:attrName>ppt_x</p:attrName>
                                          <p:attrName>ppt_y</p:attrName>
                                        </p:attrNameLst>
                                      </p:cBhvr>
                                      <p:rCtr x="-4375" y="3920"/>
                                    </p:animMotion>
                                  </p:childTnLst>
                                </p:cTn>
                              </p:par>
                              <p:par>
                                <p:cTn id="663" presetID="6" presetClass="emph" presetSubtype="0" repeatCount="indefinite" decel="100000" fill="hold" grpId="1" nodeType="withEffect">
                                  <p:stCondLst>
                                    <p:cond delay="80"/>
                                  </p:stCondLst>
                                  <p:childTnLst>
                                    <p:animScale>
                                      <p:cBhvr>
                                        <p:cTn id="664" dur="1750" fill="hold"/>
                                        <p:tgtEl>
                                          <p:spTgt spid="309"/>
                                        </p:tgtEl>
                                      </p:cBhvr>
                                      <p:by x="0" y="0"/>
                                    </p:animScale>
                                  </p:childTnLst>
                                </p:cTn>
                              </p:par>
                              <p:par>
                                <p:cTn id="665" presetID="0" presetClass="path" presetSubtype="0" repeatCount="indefinite" decel="100000" fill="hold" grpId="0" nodeType="withEffect">
                                  <p:stCondLst>
                                    <p:cond delay="180"/>
                                  </p:stCondLst>
                                  <p:childTnLst>
                                    <p:animMotion origin="layout" path="M 5.55556E-7 1.23457E-7 C -0.00122 0.01142 -0.00417 0.02469 -0.01007 0.03488 C -0.01007 0.03519 -0.01458 0.03827 -0.01545 0.03889 C -0.02153 0.04383 -0.03073 0.04043 -0.03681 0.04506 C -0.03733 0.0466 -0.03767 0.04784 -0.03819 0.04907 C -0.03854 0.05062 -0.03681 0.05309 -0.03681 0.05339 C -0.03698 0.05401 -0.03819 0.05833 -0.03906 0.05926 C -0.0401 0.06019 -0.04184 0.05988 -0.04288 0.06111 C -0.0434 0.06111 -0.0441 0.06142 -0.04444 0.06235 C -0.04722 0.06111 -0.04757 0.06019 -0.05017 0.06142 C -0.05104 0.06235 -0.05243 0.06327 -0.05347 0.0642 C -0.05417 0.06481 -0.05521 0.06543 -0.05521 0.06574 C -0.05677 0.06821 -0.05747 0.06883 -0.0566 0.0716 C -0.05903 0.07469 -0.0625 0.07469 -0.06615 0.07593 C -0.06806 0.07654 -0.06944 0.07778 -0.07153 0.07839 C -0.07222 0.08241 -0.07309 0.08148 -0.07552 0.08333 C -0.07865 0.08241 -0.07934 0.08519 -0.08177 0.08519 " pathEditMode="relative" rAng="0" ptsTypes="ffffffffffffffffA">
                                      <p:cBhvr>
                                        <p:cTn id="666" dur="1750" fill="hold"/>
                                        <p:tgtEl>
                                          <p:spTgt spid="310"/>
                                        </p:tgtEl>
                                        <p:attrNameLst>
                                          <p:attrName>ppt_x</p:attrName>
                                          <p:attrName>ppt_y</p:attrName>
                                        </p:attrNameLst>
                                      </p:cBhvr>
                                      <p:rCtr x="-4097" y="4259"/>
                                    </p:animMotion>
                                  </p:childTnLst>
                                </p:cTn>
                              </p:par>
                              <p:par>
                                <p:cTn id="667" presetID="6" presetClass="emph" presetSubtype="0" repeatCount="indefinite" decel="100000" fill="hold" grpId="1" nodeType="withEffect">
                                  <p:stCondLst>
                                    <p:cond delay="180"/>
                                  </p:stCondLst>
                                  <p:childTnLst>
                                    <p:animScale>
                                      <p:cBhvr>
                                        <p:cTn id="668" dur="1750" fill="hold"/>
                                        <p:tgtEl>
                                          <p:spTgt spid="310"/>
                                        </p:tgtEl>
                                      </p:cBhvr>
                                      <p:by x="0" y="0"/>
                                    </p:animScale>
                                  </p:childTnLst>
                                </p:cTn>
                              </p:par>
                              <p:par>
                                <p:cTn id="669" presetID="0" presetClass="path" presetSubtype="0" repeatCount="indefinite" decel="100000" fill="hold" grpId="0" nodeType="withEffect">
                                  <p:stCondLst>
                                    <p:cond delay="270"/>
                                  </p:stCondLst>
                                  <p:childTnLst>
                                    <p:animMotion origin="layout" path="M -3.88889E-6 3.20988E-6 C -0.00121 0.01173 -0.00399 0.02469 -0.00954 0.03456 C -0.00954 0.03487 -0.01388 0.03765 -0.01458 0.03858 C -0.02031 0.04352 -0.02899 0.04012 -0.03472 0.04475 C -0.03507 0.04629 -0.03559 0.04753 -0.03576 0.04876 C -0.03645 0.05031 -0.03472 0.05308 -0.03472 0.05339 C -0.03472 0.0537 -0.03576 0.05802 -0.03698 0.05895 C -0.03802 0.05956 -0.03941 0.05956 -0.04027 0.06018 C -0.04079 0.0608 -0.04184 0.06111 -0.04201 0.06173 C -0.04444 0.06049 -0.04496 0.05956 -0.04704 0.0608 C -0.04826 0.06173 -0.0493 0.06265 -0.05052 0.06389 C -0.05104 0.0645 -0.05208 0.06512 -0.05208 0.06543 C -0.05364 0.06759 -0.05416 0.06821 -0.05312 0.07098 C -0.05573 0.07438 -0.05868 0.07438 -0.06232 0.07531 C -0.06406 0.07592 -0.06545 0.07747 -0.06736 0.07808 C -0.06788 0.08148 -0.06875 0.08086 -0.07118 0.0824 C -0.07413 0.08148 -0.07482 0.08456 -0.07691 0.08456 " pathEditMode="relative" rAng="0" ptsTypes="ffffffffffffffffA">
                                      <p:cBhvr>
                                        <p:cTn id="670" dur="1750" fill="hold"/>
                                        <p:tgtEl>
                                          <p:spTgt spid="311"/>
                                        </p:tgtEl>
                                        <p:attrNameLst>
                                          <p:attrName>ppt_x</p:attrName>
                                          <p:attrName>ppt_y</p:attrName>
                                        </p:attrNameLst>
                                      </p:cBhvr>
                                      <p:rCtr x="-3854" y="4228"/>
                                    </p:animMotion>
                                  </p:childTnLst>
                                </p:cTn>
                              </p:par>
                              <p:par>
                                <p:cTn id="671" presetID="6" presetClass="emph" presetSubtype="0" repeatCount="indefinite" decel="100000" fill="hold" grpId="1" nodeType="withEffect">
                                  <p:stCondLst>
                                    <p:cond delay="270"/>
                                  </p:stCondLst>
                                  <p:childTnLst>
                                    <p:animScale>
                                      <p:cBhvr>
                                        <p:cTn id="672" dur="1750" fill="hold"/>
                                        <p:tgtEl>
                                          <p:spTgt spid="311"/>
                                        </p:tgtEl>
                                      </p:cBhvr>
                                      <p:by x="0" y="0"/>
                                    </p:animScale>
                                  </p:childTnLst>
                                </p:cTn>
                              </p:par>
                              <p:par>
                                <p:cTn id="673" presetID="0" presetClass="path" presetSubtype="0" repeatCount="indefinite" decel="100000" fill="hold" grpId="0" nodeType="withEffect">
                                  <p:stCondLst>
                                    <p:cond delay="650"/>
                                  </p:stCondLst>
                                  <p:childTnLst>
                                    <p:animMotion origin="layout" path="M 3.61111E-6 -4.19753E-6 C -0.00122 0.01019 -0.00382 0.02161 -0.0099 0.03025 C -0.0099 0.03056 -0.01407 0.03303 -0.01493 0.03365 C -0.02101 0.03797 -0.02986 0.03488 -0.03577 0.0392 C -0.03629 0.04044 -0.03646 0.04136 -0.03698 0.0426 C -0.0375 0.04414 -0.03577 0.0463 -0.03577 0.04661 C -0.03611 0.04692 -0.03698 0.05093 -0.0382 0.05155 C -0.03907 0.05216 -0.04063 0.05186 -0.0415 0.05247 C -0.04219 0.05309 -0.04289 0.0534 -0.04341 0.05402 C -0.04601 0.05278 -0.04636 0.05216 -0.04861 0.05309 C -0.04966 0.05402 -0.05105 0.05494 -0.05191 0.05556 C -0.05278 0.05587 -0.05382 0.05679 -0.05382 0.0571 C -0.05539 0.05895 -0.05608 0.05957 -0.05504 0.06235 C -0.05747 0.06482 -0.06077 0.06482 -0.06407 0.06574 C -0.06598 0.06636 -0.06771 0.06729 -0.06962 0.06791 C -0.07032 0.07099 -0.07101 0.07037 -0.07344 0.07223 C -0.07674 0.07099 -0.07726 0.07377 -0.07952 0.07377 " pathEditMode="relative" rAng="0" ptsTypes="ffffffffffffffffA">
                                      <p:cBhvr>
                                        <p:cTn id="674" dur="1750" fill="hold"/>
                                        <p:tgtEl>
                                          <p:spTgt spid="312"/>
                                        </p:tgtEl>
                                        <p:attrNameLst>
                                          <p:attrName>ppt_x</p:attrName>
                                          <p:attrName>ppt_y</p:attrName>
                                        </p:attrNameLst>
                                      </p:cBhvr>
                                      <p:rCtr x="-3976" y="3673"/>
                                    </p:animMotion>
                                  </p:childTnLst>
                                </p:cTn>
                              </p:par>
                              <p:par>
                                <p:cTn id="675" presetID="6" presetClass="emph" presetSubtype="0" repeatCount="indefinite" decel="100000" fill="hold" grpId="1" nodeType="withEffect">
                                  <p:stCondLst>
                                    <p:cond delay="650"/>
                                  </p:stCondLst>
                                  <p:childTnLst>
                                    <p:animScale>
                                      <p:cBhvr>
                                        <p:cTn id="676" dur="1750" fill="hold"/>
                                        <p:tgtEl>
                                          <p:spTgt spid="312"/>
                                        </p:tgtEl>
                                      </p:cBhvr>
                                      <p:by x="0" y="0"/>
                                    </p:animScale>
                                  </p:childTnLst>
                                </p:cTn>
                              </p:par>
                              <p:par>
                                <p:cTn id="677" presetID="0" presetClass="path" presetSubtype="0" repeatCount="indefinite" decel="100000" fill="hold" grpId="0" nodeType="withEffect">
                                  <p:stCondLst>
                                    <p:cond delay="780"/>
                                  </p:stCondLst>
                                  <p:childTnLst>
                                    <p:animMotion origin="layout" path="M 5.55556E-7 -3.7037E-6 C -0.00122 0.01111 -0.00399 0.02346 -0.01007 0.03303 C -0.01007 0.03334 -0.01441 0.03611 -0.01545 0.03673 C -0.0217 0.04136 -0.03073 0.03797 -0.03715 0.0426 C -0.03767 0.04383 -0.03785 0.04507 -0.03837 0.0463 C -0.03889 0.04784 -0.03715 0.05031 -0.03715 0.05062 C -0.03715 0.05093 -0.03837 0.05525 -0.03958 0.05587 C -0.04063 0.05679 -0.04219 0.05649 -0.04323 0.0571 C -0.04375 0.05772 -0.04444 0.05803 -0.04497 0.05865 C -0.04774 0.05741 -0.04809 0.05679 -0.05052 0.05772 C -0.05156 0.05865 -0.05278 0.05957 -0.05399 0.0605 C -0.05469 0.06081 -0.05573 0.06173 -0.05573 0.06204 C -0.05747 0.0642 -0.05781 0.06482 -0.05694 0.0676 C -0.05972 0.07037 -0.06302 0.07037 -0.06667 0.0713 C -0.06858 0.07192 -0.07014 0.07315 -0.07205 0.07377 C -0.07292 0.07716 -0.07396 0.07655 -0.07639 0.0784 C -0.07951 0.07716 -0.08021 0.07994 -0.08264 0.07994 " pathEditMode="relative" rAng="0" ptsTypes="ffffffffffffffffA">
                                      <p:cBhvr>
                                        <p:cTn id="678" dur="1750" fill="hold"/>
                                        <p:tgtEl>
                                          <p:spTgt spid="313"/>
                                        </p:tgtEl>
                                        <p:attrNameLst>
                                          <p:attrName>ppt_x</p:attrName>
                                          <p:attrName>ppt_y</p:attrName>
                                        </p:attrNameLst>
                                      </p:cBhvr>
                                      <p:rCtr x="-4132" y="3981"/>
                                    </p:animMotion>
                                  </p:childTnLst>
                                </p:cTn>
                              </p:par>
                              <p:par>
                                <p:cTn id="679" presetID="6" presetClass="emph" presetSubtype="0" repeatCount="indefinite" decel="100000" fill="hold" grpId="1" nodeType="withEffect">
                                  <p:stCondLst>
                                    <p:cond delay="780"/>
                                  </p:stCondLst>
                                  <p:childTnLst>
                                    <p:animScale>
                                      <p:cBhvr>
                                        <p:cTn id="680" dur="1750" fill="hold"/>
                                        <p:tgtEl>
                                          <p:spTgt spid="313"/>
                                        </p:tgtEl>
                                      </p:cBhvr>
                                      <p:by x="0" y="0"/>
                                    </p:animScale>
                                  </p:childTnLst>
                                </p:cTn>
                              </p:par>
                              <p:par>
                                <p:cTn id="681" presetID="0" presetClass="path" presetSubtype="0" repeatCount="indefinite" decel="100000" fill="hold" grpId="0" nodeType="withEffect">
                                  <p:stCondLst>
                                    <p:cond delay="990"/>
                                  </p:stCondLst>
                                  <p:childTnLst>
                                    <p:animMotion origin="layout" path="M 3.61111E-6 -1.85185E-6 C -0.00122 0.01111 -0.00382 0.02377 -0.00955 0.03303 C -0.00955 0.03364 -0.01355 0.03642 -0.01441 0.03704 C -0.02032 0.04167 -0.02882 0.03827 -0.03473 0.0429 C -0.03525 0.04445 -0.03542 0.04568 -0.03594 0.04661 C -0.03664 0.04846 -0.03473 0.05093 -0.03473 0.05124 C -0.03507 0.05155 -0.03594 0.05587 -0.03698 0.05679 C -0.0382 0.05741 -0.03959 0.0571 -0.04045 0.05772 C -0.04115 0.05834 -0.04167 0.05864 -0.04219 0.05926 C -0.04462 0.05803 -0.04514 0.05741 -0.0474 0.05834 C -0.04844 0.05957 -0.04966 0.0605 -0.0507 0.06111 C -0.05122 0.06142 -0.05226 0.06235 -0.05226 0.06266 C -0.05365 0.06482 -0.05434 0.06543 -0.0533 0.06852 C -0.05591 0.0713 -0.05903 0.0713 -0.0625 0.07222 C -0.06441 0.07284 -0.06563 0.07408 -0.06754 0.07469 C -0.06823 0.07809 -0.0691 0.07747 -0.07153 0.07932 C -0.07448 0.07809 -0.07483 0.08117 -0.07726 0.08117 " pathEditMode="relative" rAng="0" ptsTypes="ffffffffffffffffA">
                                      <p:cBhvr>
                                        <p:cTn id="682" dur="1750" fill="hold"/>
                                        <p:tgtEl>
                                          <p:spTgt spid="314"/>
                                        </p:tgtEl>
                                        <p:attrNameLst>
                                          <p:attrName>ppt_x</p:attrName>
                                          <p:attrName>ppt_y</p:attrName>
                                        </p:attrNameLst>
                                      </p:cBhvr>
                                      <p:rCtr x="-3872" y="4043"/>
                                    </p:animMotion>
                                  </p:childTnLst>
                                </p:cTn>
                              </p:par>
                              <p:par>
                                <p:cTn id="683" presetID="6" presetClass="emph" presetSubtype="0" repeatCount="indefinite" decel="100000" fill="hold" grpId="1" nodeType="withEffect">
                                  <p:stCondLst>
                                    <p:cond delay="990"/>
                                  </p:stCondLst>
                                  <p:childTnLst>
                                    <p:animScale>
                                      <p:cBhvr>
                                        <p:cTn id="684" dur="1750" fill="hold"/>
                                        <p:tgtEl>
                                          <p:spTgt spid="314"/>
                                        </p:tgtEl>
                                      </p:cBhvr>
                                      <p:by x="0" y="0"/>
                                    </p:animScale>
                                  </p:childTnLst>
                                </p:cTn>
                              </p:par>
                              <p:par>
                                <p:cTn id="685" presetID="0" presetClass="path" presetSubtype="0" repeatCount="indefinite" decel="100000" fill="hold" grpId="0" nodeType="withEffect">
                                  <p:stCondLst>
                                    <p:cond delay="1070"/>
                                  </p:stCondLst>
                                  <p:childTnLst>
                                    <p:animMotion origin="layout" path="M -3.88889E-6 -9.87654E-7 C -0.00121 0.0108 -0.00347 0.02284 -0.00885 0.0321 C -0.00885 0.03241 -0.01267 0.03519 -0.01336 0.0358 C -0.01875 0.04012 -0.02656 0.03704 -0.03194 0.04136 C -0.03246 0.0429 -0.03263 0.04383 -0.03298 0.04506 C -0.03368 0.04661 -0.03194 0.04908 -0.03194 0.04938 C -0.03229 0.04969 -0.03298 0.0537 -0.03402 0.05463 C -0.03507 0.05525 -0.03645 0.05525 -0.03715 0.05587 C -0.03784 0.05617 -0.03854 0.05648 -0.03871 0.0571 C -0.04097 0.05617 -0.04149 0.05525 -0.04357 0.05648 C -0.04444 0.0571 -0.04566 0.05803 -0.04652 0.05895 C -0.04704 0.05957 -0.04809 0.06019 -0.04809 0.06049 C -0.04948 0.06235 -0.05 0.06327 -0.0493 0.06574 C -0.05138 0.06883 -0.05434 0.06852 -0.05729 0.06945 C -0.0592 0.07006 -0.06024 0.07161 -0.06215 0.07222 C -0.06267 0.07531 -0.06354 0.07469 -0.06579 0.07654 C -0.0684 0.07531 -0.06909 0.07809 -0.071 0.07809 " pathEditMode="relative" rAng="0" ptsTypes="ffffffffffffffffA">
                                      <p:cBhvr>
                                        <p:cTn id="686" dur="1750" fill="hold"/>
                                        <p:tgtEl>
                                          <p:spTgt spid="315"/>
                                        </p:tgtEl>
                                        <p:attrNameLst>
                                          <p:attrName>ppt_x</p:attrName>
                                          <p:attrName>ppt_y</p:attrName>
                                        </p:attrNameLst>
                                      </p:cBhvr>
                                      <p:rCtr x="-3559" y="3889"/>
                                    </p:animMotion>
                                  </p:childTnLst>
                                </p:cTn>
                              </p:par>
                              <p:par>
                                <p:cTn id="687" presetID="6" presetClass="emph" presetSubtype="0" repeatCount="indefinite" decel="100000" fill="hold" grpId="1" nodeType="withEffect">
                                  <p:stCondLst>
                                    <p:cond delay="1070"/>
                                  </p:stCondLst>
                                  <p:childTnLst>
                                    <p:animScale>
                                      <p:cBhvr>
                                        <p:cTn id="688" dur="1750" fill="hold"/>
                                        <p:tgtEl>
                                          <p:spTgt spid="315"/>
                                        </p:tgtEl>
                                      </p:cBhvr>
                                      <p:by x="0" y="0"/>
                                    </p:animScale>
                                  </p:childTnLst>
                                </p:cTn>
                              </p:par>
                              <p:par>
                                <p:cTn id="689" presetID="0" presetClass="path" presetSubtype="0" repeatCount="indefinite" decel="100000" fill="hold" grpId="0" nodeType="withEffect">
                                  <p:stCondLst>
                                    <p:cond delay="1130"/>
                                  </p:stCondLst>
                                  <p:childTnLst>
                                    <p:animMotion origin="layout" path="M 5.55556E-7 -9.87654E-7 C -0.00122 0.01019 -0.00382 0.02222 -0.00955 0.03117 C -0.00955 0.03148 -0.01372 0.03426 -0.01458 0.03488 C -0.02066 0.03889 -0.02917 0.03642 -0.03542 0.04043 C -0.03559 0.04167 -0.03611 0.0429 -0.03629 0.04414 C -0.03698 0.04537 -0.03542 0.04753 -0.03542 0.04784 C -0.03542 0.04815 -0.03629 0.05247 -0.0375 0.05309 C -0.03872 0.05401 -0.03993 0.0537 -0.04097 0.05463 C -0.04167 0.05494 -0.04236 0.05525 -0.04271 0.05587 C -0.04531 0.05494 -0.04583 0.05401 -0.04792 0.05494 C -0.04896 0.05587 -0.05017 0.05679 -0.05139 0.05741 C -0.05174 0.05772 -0.05295 0.05864 -0.05295 0.05895 C -0.05451 0.0608 -0.05504 0.06173 -0.05417 0.0642 C -0.05694 0.06698 -0.0599 0.06667 -0.06337 0.0679 C -0.0651 0.06821 -0.06649 0.06975 -0.0684 0.07037 C -0.06927 0.07346 -0.06997 0.07315 -0.07257 0.07469 C -0.07552 0.07346 -0.07604 0.07624 -0.07847 0.07624 " pathEditMode="relative" rAng="0" ptsTypes="ffffffffffffffffA">
                                      <p:cBhvr>
                                        <p:cTn id="690" dur="1750" fill="hold"/>
                                        <p:tgtEl>
                                          <p:spTgt spid="316"/>
                                        </p:tgtEl>
                                        <p:attrNameLst>
                                          <p:attrName>ppt_x</p:attrName>
                                          <p:attrName>ppt_y</p:attrName>
                                        </p:attrNameLst>
                                      </p:cBhvr>
                                      <p:rCtr x="-3924" y="3796"/>
                                    </p:animMotion>
                                  </p:childTnLst>
                                </p:cTn>
                              </p:par>
                              <p:par>
                                <p:cTn id="691" presetID="6" presetClass="emph" presetSubtype="0" repeatCount="indefinite" decel="100000" fill="hold" grpId="1" nodeType="withEffect">
                                  <p:stCondLst>
                                    <p:cond delay="1130"/>
                                  </p:stCondLst>
                                  <p:childTnLst>
                                    <p:animScale>
                                      <p:cBhvr>
                                        <p:cTn id="692" dur="1750" fill="hold"/>
                                        <p:tgtEl>
                                          <p:spTgt spid="316"/>
                                        </p:tgtEl>
                                      </p:cBhvr>
                                      <p:by x="0" y="0"/>
                                    </p:animScale>
                                  </p:childTnLst>
                                </p:cTn>
                              </p:par>
                              <p:par>
                                <p:cTn id="693" presetID="0" presetClass="path" presetSubtype="0" repeatCount="indefinite" decel="100000" fill="hold" grpId="0" nodeType="withEffect">
                                  <p:stCondLst>
                                    <p:cond delay="1150"/>
                                  </p:stCondLst>
                                  <p:childTnLst>
                                    <p:animMotion origin="layout" path="M 5.55556E-7 -1.23457E-7 C -0.00122 0.01019 -0.00382 0.02191 -0.00955 0.03086 C -0.00955 0.03117 -0.01372 0.03364 -0.01458 0.03426 C -0.02066 0.03858 -0.02917 0.03549 -0.03542 0.03981 C -0.03576 0.04105 -0.03594 0.04198 -0.03646 0.04321 C -0.03698 0.04475 -0.03542 0.04691 -0.03542 0.04722 C -0.03542 0.04753 -0.03646 0.05154 -0.0375 0.05216 C -0.03872 0.05309 -0.03993 0.05278 -0.04115 0.0534 C -0.04149 0.05401 -0.04219 0.05432 -0.04271 0.05494 C -0.04531 0.0537 -0.04566 0.05309 -0.04792 0.05401 C -0.04896 0.05494 -0.05017 0.05586 -0.05122 0.05648 C -0.05191 0.05679 -0.05295 0.05772 -0.05295 0.05802 C -0.05451 0.06019 -0.05504 0.0608 -0.05417 0.06327 C -0.05677 0.06574 -0.0599 0.06574 -0.06337 0.06667 C -0.0651 0.06728 -0.06667 0.06852 -0.0684 0.06914 C -0.06927 0.07222 -0.07014 0.07161 -0.07257 0.07346 C -0.07552 0.07222 -0.07622 0.075 -0.07847 0.075 " pathEditMode="relative" rAng="0" ptsTypes="ffffffffffffffffA">
                                      <p:cBhvr>
                                        <p:cTn id="694" dur="1750" fill="hold"/>
                                        <p:tgtEl>
                                          <p:spTgt spid="317"/>
                                        </p:tgtEl>
                                        <p:attrNameLst>
                                          <p:attrName>ppt_x</p:attrName>
                                          <p:attrName>ppt_y</p:attrName>
                                        </p:attrNameLst>
                                      </p:cBhvr>
                                      <p:rCtr x="-3924" y="3735"/>
                                    </p:animMotion>
                                  </p:childTnLst>
                                </p:cTn>
                              </p:par>
                              <p:par>
                                <p:cTn id="695" presetID="6" presetClass="emph" presetSubtype="0" repeatCount="indefinite" decel="100000" fill="hold" grpId="1" nodeType="withEffect">
                                  <p:stCondLst>
                                    <p:cond delay="1150"/>
                                  </p:stCondLst>
                                  <p:childTnLst>
                                    <p:animScale>
                                      <p:cBhvr>
                                        <p:cTn id="696" dur="1750" fill="hold"/>
                                        <p:tgtEl>
                                          <p:spTgt spid="317"/>
                                        </p:tgtEl>
                                      </p:cBhvr>
                                      <p:by x="0" y="0"/>
                                    </p:animScale>
                                  </p:childTnLst>
                                </p:cTn>
                              </p:par>
                              <p:par>
                                <p:cTn id="697" presetID="0" presetClass="path" presetSubtype="0" repeatCount="indefinite" decel="100000" fill="hold" grpId="0" nodeType="withEffect">
                                  <p:stCondLst>
                                    <p:cond delay="1260"/>
                                  </p:stCondLst>
                                  <p:childTnLst>
                                    <p:animMotion origin="layout" path="M 8.33333E-7 2.59259E-6 C -0.00122 0.00987 -0.00399 0.0216 -0.01007 0.03024 C -0.01007 0.03055 -0.01441 0.03302 -0.01528 0.03364 C -0.02153 0.03765 -0.03056 0.03518 -0.03698 0.03919 C -0.03733 0.04043 -0.03767 0.04136 -0.03802 0.04259 C -0.03854 0.04382 -0.03698 0.04599 -0.03698 0.04629 C -0.03698 0.0466 -0.03802 0.05061 -0.03924 0.05123 C -0.04045 0.05216 -0.04167 0.05185 -0.04288 0.05278 C -0.0434 0.05308 -0.0441 0.05339 -0.04445 0.05401 C -0.04722 0.05308 -0.04774 0.05216 -0.05 0.05308 C -0.05122 0.05401 -0.05226 0.05494 -0.05347 0.05555 C -0.05417 0.05586 -0.05538 0.05679 -0.05538 0.0571 C -0.05695 0.05895 -0.05747 0.05987 -0.05642 0.06203 C -0.0592 0.06481 -0.0625 0.0645 -0.06615 0.06574 C -0.06806 0.06605 -0.06962 0.06759 -0.07153 0.06821 C -0.0724 0.07099 -0.07326 0.07068 -0.07587 0.07222 C -0.07882 0.07099 -0.07951 0.07376 -0.08195 0.07376 " pathEditMode="relative" rAng="0" ptsTypes="ffffffffffffffffA">
                                      <p:cBhvr>
                                        <p:cTn id="698" dur="1750" fill="hold"/>
                                        <p:tgtEl>
                                          <p:spTgt spid="318"/>
                                        </p:tgtEl>
                                        <p:attrNameLst>
                                          <p:attrName>ppt_x</p:attrName>
                                          <p:attrName>ppt_y</p:attrName>
                                        </p:attrNameLst>
                                      </p:cBhvr>
                                      <p:rCtr x="-4097" y="3673"/>
                                    </p:animMotion>
                                  </p:childTnLst>
                                </p:cTn>
                              </p:par>
                              <p:par>
                                <p:cTn id="699" presetID="6" presetClass="emph" presetSubtype="0" repeatCount="indefinite" decel="100000" fill="hold" grpId="1" nodeType="withEffect">
                                  <p:stCondLst>
                                    <p:cond delay="1260"/>
                                  </p:stCondLst>
                                  <p:childTnLst>
                                    <p:animScale>
                                      <p:cBhvr>
                                        <p:cTn id="700" dur="1750" fill="hold"/>
                                        <p:tgtEl>
                                          <p:spTgt spid="318"/>
                                        </p:tgtEl>
                                      </p:cBhvr>
                                      <p:by x="0" y="0"/>
                                    </p:animScale>
                                  </p:childTnLst>
                                </p:cTn>
                              </p:par>
                              <p:par>
                                <p:cTn id="701" presetID="0" presetClass="path" presetSubtype="0" repeatCount="indefinite" decel="100000" fill="hold" grpId="0" nodeType="withEffect">
                                  <p:stCondLst>
                                    <p:cond delay="670"/>
                                  </p:stCondLst>
                                  <p:childTnLst>
                                    <p:animMotion origin="layout" path="M 5.55556E-7 -4.44444E-6 C -0.00122 0.00896 -0.00399 0.01883 -0.00972 0.02624 C -0.00972 0.02655 -0.01424 0.02902 -0.0151 0.02933 C -0.02118 0.03303 -0.03021 0.03056 -0.03646 0.03426 C -0.03681 0.03519 -0.03715 0.03612 -0.0375 0.03704 C -0.03802 0.03828 -0.03646 0.04044 -0.03646 0.04075 C -0.03646 0.04105 -0.0375 0.04414 -0.03872 0.04476 C -0.03958 0.04537 -0.04132 0.04537 -0.04219 0.04568 C -0.04288 0.0463 -0.04358 0.04661 -0.0441 0.04692 C -0.04688 0.04599 -0.04705 0.04537 -0.04931 0.0463 C -0.05052 0.04723 -0.05174 0.04784 -0.05278 0.04846 C -0.05347 0.04877 -0.05469 0.04939 -0.05469 0.0497 C -0.05608 0.05124 -0.0566 0.05186 -0.0559 0.05402 C -0.05833 0.05649 -0.06163 0.05649 -0.06528 0.0571 C -0.06719 0.05772 -0.06858 0.05865 -0.07066 0.05926 C -0.07135 0.06204 -0.07222 0.06142 -0.07483 0.06266 C -0.07778 0.06204 -0.07847 0.0642 -0.08073 0.0642 " pathEditMode="relative" rAng="0" ptsTypes="ffffffffffffffffA">
                                      <p:cBhvr>
                                        <p:cTn id="702" dur="1750" fill="hold"/>
                                        <p:tgtEl>
                                          <p:spTgt spid="319"/>
                                        </p:tgtEl>
                                        <p:attrNameLst>
                                          <p:attrName>ppt_x</p:attrName>
                                          <p:attrName>ppt_y</p:attrName>
                                        </p:attrNameLst>
                                      </p:cBhvr>
                                      <p:rCtr x="-4045" y="3210"/>
                                    </p:animMotion>
                                  </p:childTnLst>
                                </p:cTn>
                              </p:par>
                              <p:par>
                                <p:cTn id="703" presetID="6" presetClass="emph" presetSubtype="0" repeatCount="indefinite" decel="100000" fill="hold" grpId="1" nodeType="withEffect">
                                  <p:stCondLst>
                                    <p:cond delay="710"/>
                                  </p:stCondLst>
                                  <p:childTnLst>
                                    <p:animScale>
                                      <p:cBhvr>
                                        <p:cTn id="704" dur="1750" fill="hold"/>
                                        <p:tgtEl>
                                          <p:spTgt spid="319"/>
                                        </p:tgtEl>
                                      </p:cBhvr>
                                      <p:by x="0" y="0"/>
                                    </p:animScale>
                                  </p:childTnLst>
                                </p:cTn>
                              </p:par>
                              <p:par>
                                <p:cTn id="705" presetID="0" presetClass="path" presetSubtype="0" repeatCount="indefinite" decel="100000" fill="hold" grpId="0" nodeType="withEffect">
                                  <p:stCondLst>
                                    <p:cond delay="0"/>
                                  </p:stCondLst>
                                  <p:childTnLst>
                                    <p:animMotion origin="layout" path="M -2.5E-6 1.11111E-6 C 0.00347 0.00247 0.00504 0.0071 0.00695 0.01142 C 0.00764 0.01636 0.01042 0.01728 0.01268 0.0216 C 0.01337 0.02932 0.01372 0.03426 0.01927 0.03889 C 0.01962 0.03951 0.01979 0.04012 0.02032 0.04074 C 0.02118 0.04136 0.02361 0.04197 0.02361 0.04197 C 0.029 0.04074 0.02969 0.04352 0.03438 0.04506 C 0.03733 0.04259 0.03785 0.04321 0.04184 0.04383 C 0.04549 0.04537 0.04809 0.04938 0.05209 0.05092 C 0.05382 0.05679 0.05243 0.05617 0.05799 0.05864 C 0.05903 0.05895 0.06007 0.05926 0.06111 0.05988 C 0.06181 0.05988 0.06285 0.06049 0.06285 0.06049 C 0.06511 0.06451 0.06563 0.06852 0.06979 0.07006 C 0.07327 0.07623 0.07205 0.07222 0.07587 0.07654 " pathEditMode="relative" rAng="0" ptsTypes="fffffffffffffA">
                                      <p:cBhvr>
                                        <p:cTn id="706" dur="1750" fill="hold"/>
                                        <p:tgtEl>
                                          <p:spTgt spid="215"/>
                                        </p:tgtEl>
                                        <p:attrNameLst>
                                          <p:attrName>ppt_x</p:attrName>
                                          <p:attrName>ppt_y</p:attrName>
                                        </p:attrNameLst>
                                      </p:cBhvr>
                                      <p:rCtr x="3785" y="3827"/>
                                    </p:animMotion>
                                  </p:childTnLst>
                                </p:cTn>
                              </p:par>
                              <p:par>
                                <p:cTn id="707" presetID="6" presetClass="emph" presetSubtype="0" repeatCount="indefinite" decel="100000" fill="hold" grpId="1" nodeType="withEffect">
                                  <p:stCondLst>
                                    <p:cond delay="0"/>
                                  </p:stCondLst>
                                  <p:childTnLst>
                                    <p:animScale>
                                      <p:cBhvr>
                                        <p:cTn id="708" dur="1750" fill="hold"/>
                                        <p:tgtEl>
                                          <p:spTgt spid="215"/>
                                        </p:tgtEl>
                                      </p:cBhvr>
                                      <p:by x="0" y="0"/>
                                    </p:animScale>
                                  </p:childTnLst>
                                </p:cTn>
                              </p:par>
                              <p:par>
                                <p:cTn id="709" presetID="0" presetClass="path" presetSubtype="0" repeatCount="indefinite" decel="100000" fill="hold" grpId="0" nodeType="withEffect">
                                  <p:stCondLst>
                                    <p:cond delay="500"/>
                                  </p:stCondLst>
                                  <p:childTnLst>
                                    <p:animMotion origin="layout" path="M -3.33333E-6 -3.7037E-7 C 0.0033 0.00216 0.00504 0.00648 0.00677 0.01019 C 0.00747 0.01512 0.01042 0.01574 0.01268 0.01975 C 0.0132 0.02654 0.01355 0.03148 0.01927 0.0358 C 0.01962 0.03611 0.0198 0.03673 0.02014 0.03735 C 0.02118 0.03796 0.02344 0.03858 0.02344 0.03858 C 0.029 0.03735 0.02969 0.03982 0.0342 0.04136 C 0.03716 0.0392 0.03785 0.03951 0.04167 0.04012 C 0.04532 0.04167 0.04809 0.04537 0.05209 0.04691 C 0.05382 0.05216 0.05243 0.05154 0.05782 0.0537 C 0.05903 0.05432 0.06007 0.05463 0.06111 0.05494 C 0.06181 0.05494 0.06268 0.05556 0.06268 0.05586 C 0.06511 0.05926 0.06545 0.06296 0.0698 0.06451 C 0.07327 0.07006 0.07205 0.06636 0.07587 0.07068 " pathEditMode="relative" rAng="0" ptsTypes="fffffffffffffA">
                                      <p:cBhvr>
                                        <p:cTn id="710" dur="1750" fill="hold"/>
                                        <p:tgtEl>
                                          <p:spTgt spid="266"/>
                                        </p:tgtEl>
                                        <p:attrNameLst>
                                          <p:attrName>ppt_x</p:attrName>
                                          <p:attrName>ppt_y</p:attrName>
                                        </p:attrNameLst>
                                      </p:cBhvr>
                                      <p:rCtr x="3785" y="3519"/>
                                    </p:animMotion>
                                  </p:childTnLst>
                                </p:cTn>
                              </p:par>
                              <p:par>
                                <p:cTn id="711" presetID="6" presetClass="emph" presetSubtype="0" repeatCount="indefinite" decel="100000" fill="hold" grpId="1" nodeType="withEffect">
                                  <p:stCondLst>
                                    <p:cond delay="500"/>
                                  </p:stCondLst>
                                  <p:childTnLst>
                                    <p:animScale>
                                      <p:cBhvr>
                                        <p:cTn id="712" dur="1750" fill="hold"/>
                                        <p:tgtEl>
                                          <p:spTgt spid="266"/>
                                        </p:tgtEl>
                                      </p:cBhvr>
                                      <p:by x="0" y="0"/>
                                    </p:animScale>
                                  </p:childTnLst>
                                </p:cTn>
                              </p:par>
                              <p:par>
                                <p:cTn id="713" presetID="0" presetClass="path" presetSubtype="0" repeatCount="indefinite" decel="100000" fill="hold" grpId="0" nodeType="withEffect">
                                  <p:stCondLst>
                                    <p:cond delay="250"/>
                                  </p:stCondLst>
                                  <p:childTnLst>
                                    <p:animMotion origin="layout" path="M 3.61111E-6 2.34568E-6 C 0.00347 0.00216 0.0052 0.00586 0.00729 0.00987 C 0.00816 0.0142 0.01111 0.01512 0.01354 0.01882 C 0.01406 0.02531 0.01458 0.02994 0.02048 0.03364 C 0.021 0.03426 0.021 0.03487 0.02152 0.03549 C 0.02257 0.03611 0.02482 0.03642 0.02482 0.03642 C 0.03073 0.03549 0.03142 0.03765 0.03645 0.0392 C 0.03958 0.03703 0.04027 0.03765 0.04461 0.03827 C 0.04843 0.0392 0.05139 0.0429 0.05555 0.04444 C 0.05729 0.04969 0.0559 0.04907 0.0618 0.05092 C 0.06302 0.05123 0.06406 0.05154 0.06527 0.05216 C 0.06562 0.05216 0.06684 0.05278 0.06684 0.05278 C 0.06927 0.05586 0.07014 0.05957 0.07448 0.06111 C 0.07812 0.06636 0.07691 0.06265 0.08107 0.06666 " pathEditMode="relative" rAng="0" ptsTypes="fffffffffffffA">
                                      <p:cBhvr>
                                        <p:cTn id="714" dur="1750" fill="hold"/>
                                        <p:tgtEl>
                                          <p:spTgt spid="267"/>
                                        </p:tgtEl>
                                        <p:attrNameLst>
                                          <p:attrName>ppt_x</p:attrName>
                                          <p:attrName>ppt_y</p:attrName>
                                        </p:attrNameLst>
                                      </p:cBhvr>
                                      <p:rCtr x="4045" y="3333"/>
                                    </p:animMotion>
                                  </p:childTnLst>
                                </p:cTn>
                              </p:par>
                              <p:par>
                                <p:cTn id="715" presetID="6" presetClass="emph" presetSubtype="0" repeatCount="indefinite" decel="100000" fill="hold" grpId="1" nodeType="withEffect">
                                  <p:stCondLst>
                                    <p:cond delay="250"/>
                                  </p:stCondLst>
                                  <p:childTnLst>
                                    <p:animScale>
                                      <p:cBhvr>
                                        <p:cTn id="716" dur="1750" fill="hold"/>
                                        <p:tgtEl>
                                          <p:spTgt spid="267"/>
                                        </p:tgtEl>
                                      </p:cBhvr>
                                      <p:by x="0" y="0"/>
                                    </p:animScale>
                                  </p:childTnLst>
                                </p:cTn>
                              </p:par>
                              <p:par>
                                <p:cTn id="717" presetID="0" presetClass="path" presetSubtype="0" repeatCount="indefinite" decel="100000" fill="hold" grpId="0" nodeType="withEffect">
                                  <p:stCondLst>
                                    <p:cond delay="750"/>
                                  </p:stCondLst>
                                  <p:childTnLst>
                                    <p:animMotion origin="layout" path="M 4.72222E-6 2.71605E-6 C 0.00295 0.00278 0.00434 0.00771 0.0059 0.01234 C 0.00677 0.01821 0.00937 0.01913 0.01128 0.02376 C 0.0118 0.0324 0.01215 0.03796 0.01701 0.04321 C 0.01753 0.04352 0.01753 0.04475 0.01805 0.04506 C 0.01875 0.04598 0.021 0.0466 0.021 0.04691 C 0.02586 0.04506 0.02673 0.04815 0.03055 0.05031 C 0.03333 0.04753 0.03385 0.04784 0.03732 0.04876 C 0.04062 0.05061 0.04305 0.05494 0.04652 0.05648 C 0.04809 0.06327 0.04704 0.06265 0.05191 0.06512 C 0.05277 0.06574 0.05381 0.06605 0.05468 0.06666 C 0.05538 0.06666 0.05607 0.06728 0.05607 0.06759 C 0.05816 0.0716 0.05885 0.07623 0.06232 0.07808 C 0.06562 0.08487 0.06458 0.08024 0.06805 0.08549 " pathEditMode="relative" rAng="0" ptsTypes="fffffffffffffA">
                                      <p:cBhvr>
                                        <p:cTn id="718" dur="1750" fill="hold"/>
                                        <p:tgtEl>
                                          <p:spTgt spid="320"/>
                                        </p:tgtEl>
                                        <p:attrNameLst>
                                          <p:attrName>ppt_x</p:attrName>
                                          <p:attrName>ppt_y</p:attrName>
                                        </p:attrNameLst>
                                      </p:cBhvr>
                                      <p:rCtr x="3403" y="4259"/>
                                    </p:animMotion>
                                  </p:childTnLst>
                                </p:cTn>
                              </p:par>
                              <p:par>
                                <p:cTn id="719" presetID="6" presetClass="emph" presetSubtype="0" repeatCount="indefinite" decel="100000" fill="hold" grpId="1" nodeType="withEffect">
                                  <p:stCondLst>
                                    <p:cond delay="750"/>
                                  </p:stCondLst>
                                  <p:childTnLst>
                                    <p:animScale>
                                      <p:cBhvr>
                                        <p:cTn id="720" dur="1750" fill="hold"/>
                                        <p:tgtEl>
                                          <p:spTgt spid="320"/>
                                        </p:tgtEl>
                                      </p:cBhvr>
                                      <p:by x="0" y="0"/>
                                    </p:animScale>
                                  </p:childTnLst>
                                </p:cTn>
                              </p:par>
                              <p:par>
                                <p:cTn id="721" presetID="0" presetClass="path" presetSubtype="0" repeatCount="indefinite" decel="100000" fill="hold" grpId="0" nodeType="withEffect">
                                  <p:stCondLst>
                                    <p:cond delay="1340"/>
                                  </p:stCondLst>
                                  <p:childTnLst>
                                    <p:animMotion origin="layout" path="M 4.72222E-6 -3.7037E-6 C 0.00295 0.00247 0.00451 0.00772 0.00625 0.01235 C 0.00694 0.01821 0.00937 0.01945 0.01163 0.02377 C 0.01215 0.03241 0.0125 0.03797 0.01753 0.04321 C 0.01788 0.04383 0.01805 0.04476 0.0184 0.04537 C 0.01944 0.04599 0.02152 0.04661 0.02152 0.04692 C 0.02656 0.04537 0.02725 0.04815 0.03142 0.05031 C 0.03402 0.04753 0.03472 0.04784 0.03836 0.04877 C 0.04166 0.05031 0.04409 0.05494 0.04774 0.05679 C 0.04947 0.06328 0.04809 0.06266 0.05329 0.06513 C 0.05416 0.06574 0.05503 0.06605 0.05607 0.06667 C 0.05677 0.06667 0.05763 0.06729 0.05763 0.0676 C 0.05989 0.07192 0.06024 0.07624 0.06406 0.07809 C 0.06718 0.08488 0.06614 0.08025 0.06979 0.0855 " pathEditMode="relative" rAng="0" ptsTypes="fffffffffffffA">
                                      <p:cBhvr>
                                        <p:cTn id="722" dur="1750" fill="hold"/>
                                        <p:tgtEl>
                                          <p:spTgt spid="321"/>
                                        </p:tgtEl>
                                        <p:attrNameLst>
                                          <p:attrName>ppt_x</p:attrName>
                                          <p:attrName>ppt_y</p:attrName>
                                        </p:attrNameLst>
                                      </p:cBhvr>
                                      <p:rCtr x="3490" y="4259"/>
                                    </p:animMotion>
                                  </p:childTnLst>
                                </p:cTn>
                              </p:par>
                              <p:par>
                                <p:cTn id="723" presetID="6" presetClass="emph" presetSubtype="0" repeatCount="indefinite" decel="100000" fill="hold" grpId="1" nodeType="withEffect">
                                  <p:stCondLst>
                                    <p:cond delay="1340"/>
                                  </p:stCondLst>
                                  <p:childTnLst>
                                    <p:animScale>
                                      <p:cBhvr>
                                        <p:cTn id="724" dur="1750" fill="hold"/>
                                        <p:tgtEl>
                                          <p:spTgt spid="321"/>
                                        </p:tgtEl>
                                      </p:cBhvr>
                                      <p:by x="0" y="0"/>
                                    </p:animScale>
                                  </p:childTnLst>
                                </p:cTn>
                              </p:par>
                              <p:par>
                                <p:cTn id="725" presetID="0" presetClass="path" presetSubtype="0" repeatCount="indefinite" decel="100000" fill="hold" grpId="0" nodeType="withEffect">
                                  <p:stCondLst>
                                    <p:cond delay="1100"/>
                                  </p:stCondLst>
                                  <p:childTnLst>
                                    <p:animMotion origin="layout" path="M 3.61111E-6 -2.83951E-6 C 0.00364 0.00247 0.00538 0.0071 0.00729 0.01142 C 0.00816 0.01667 0.01111 0.0176 0.01371 0.02192 C 0.01423 0.02963 0.01458 0.03488 0.02066 0.03951 C 0.021 0.04013 0.021 0.04105 0.0217 0.04136 C 0.02257 0.04229 0.02517 0.0429 0.02517 0.0429 C 0.03107 0.04136 0.03177 0.04414 0.03663 0.04599 C 0.03993 0.04352 0.04027 0.04414 0.04479 0.04476 C 0.04861 0.0463 0.05156 0.05031 0.05573 0.05216 C 0.05764 0.05803 0.05607 0.05741 0.06215 0.05988 C 0.06319 0.06019 0.06441 0.0605 0.06545 0.06111 C 0.06614 0.06111 0.06718 0.06173 0.06718 0.06173 C 0.06979 0.06574 0.07031 0.06976 0.075 0.0713 C 0.07864 0.07778 0.07725 0.07377 0.08142 0.0784 " pathEditMode="relative" rAng="0" ptsTypes="fffffffffffffA">
                                      <p:cBhvr>
                                        <p:cTn id="726" dur="1750" fill="hold"/>
                                        <p:tgtEl>
                                          <p:spTgt spid="322"/>
                                        </p:tgtEl>
                                        <p:attrNameLst>
                                          <p:attrName>ppt_x</p:attrName>
                                          <p:attrName>ppt_y</p:attrName>
                                        </p:attrNameLst>
                                      </p:cBhvr>
                                      <p:rCtr x="4062" y="3920"/>
                                    </p:animMotion>
                                  </p:childTnLst>
                                </p:cTn>
                              </p:par>
                              <p:par>
                                <p:cTn id="727" presetID="6" presetClass="emph" presetSubtype="0" repeatCount="indefinite" decel="100000" fill="hold" grpId="1" nodeType="withEffect">
                                  <p:stCondLst>
                                    <p:cond delay="1100"/>
                                  </p:stCondLst>
                                  <p:childTnLst>
                                    <p:animScale>
                                      <p:cBhvr>
                                        <p:cTn id="728" dur="1750" fill="hold"/>
                                        <p:tgtEl>
                                          <p:spTgt spid="322"/>
                                        </p:tgtEl>
                                      </p:cBhvr>
                                      <p:by x="0" y="0"/>
                                    </p:animScale>
                                  </p:childTnLst>
                                </p:cTn>
                              </p:par>
                              <p:par>
                                <p:cTn id="729" presetID="0" presetClass="path" presetSubtype="0" repeatCount="indefinite" decel="100000" fill="hold" grpId="0" nodeType="withEffect">
                                  <p:stCondLst>
                                    <p:cond delay="690"/>
                                  </p:stCondLst>
                                  <p:childTnLst>
                                    <p:animMotion origin="layout" path="M -3.33333E-6 -1.7284E-6 C 0.00313 0.00309 0.00486 0.00864 0.00643 0.0142 C 0.00712 0.02068 0.01007 0.02192 0.01233 0.02716 C 0.01285 0.03673 0.01337 0.04321 0.01858 0.04877 C 0.0191 0.04969 0.0191 0.05093 0.01962 0.05154 C 0.02049 0.05216 0.02275 0.05309 0.02275 0.0534 C 0.02813 0.05154 0.02882 0.05494 0.03316 0.05741 C 0.03611 0.05432 0.03664 0.05463 0.04045 0.05556 C 0.0441 0.05741 0.0467 0.06235 0.05052 0.06451 C 0.05209 0.07192 0.05087 0.07099 0.05625 0.07408 C 0.05747 0.07469 0.05834 0.075 0.05938 0.07562 C 0.0599 0.07593 0.06094 0.07654 0.06094 0.07685 C 0.0632 0.08148 0.06355 0.08673 0.06771 0.08858 C 0.07118 0.09661 0.07014 0.09136 0.07379 0.09722 " pathEditMode="relative" rAng="0" ptsTypes="fffffffffffffA">
                                      <p:cBhvr>
                                        <p:cTn id="730" dur="1750" fill="hold"/>
                                        <p:tgtEl>
                                          <p:spTgt spid="323"/>
                                        </p:tgtEl>
                                        <p:attrNameLst>
                                          <p:attrName>ppt_x</p:attrName>
                                          <p:attrName>ppt_y</p:attrName>
                                        </p:attrNameLst>
                                      </p:cBhvr>
                                      <p:rCtr x="3681" y="4846"/>
                                    </p:animMotion>
                                  </p:childTnLst>
                                </p:cTn>
                              </p:par>
                              <p:par>
                                <p:cTn id="731" presetID="6" presetClass="emph" presetSubtype="0" repeatCount="indefinite" decel="100000" fill="hold" grpId="1" nodeType="withEffect">
                                  <p:stCondLst>
                                    <p:cond delay="690"/>
                                  </p:stCondLst>
                                  <p:childTnLst>
                                    <p:animScale>
                                      <p:cBhvr>
                                        <p:cTn id="732" dur="1750" fill="hold"/>
                                        <p:tgtEl>
                                          <p:spTgt spid="323"/>
                                        </p:tgtEl>
                                      </p:cBhvr>
                                      <p:by x="0" y="0"/>
                                    </p:animScale>
                                  </p:childTnLst>
                                </p:cTn>
                              </p:par>
                              <p:par>
                                <p:cTn id="733" presetID="0" presetClass="path" presetSubtype="0" repeatCount="indefinite" decel="100000" fill="hold" grpId="0" nodeType="withEffect">
                                  <p:stCondLst>
                                    <p:cond delay="880"/>
                                  </p:stCondLst>
                                  <p:childTnLst>
                                    <p:animMotion origin="layout" path="M -3.33333E-6 -4.69136E-6 C 0.00313 0.00247 0.00504 0.00679 0.0066 0.01112 C 0.00747 0.01605 0.01007 0.01729 0.01233 0.0213 C 0.01285 0.02871 0.0132 0.03396 0.01858 0.03828 C 0.01893 0.03889 0.01893 0.03982 0.01962 0.04044 C 0.02049 0.04075 0.02275 0.04167 0.02275 0.04167 C 0.02813 0.04044 0.02865 0.04291 0.03316 0.04476 C 0.03594 0.04229 0.03664 0.04291 0.04045 0.04352 C 0.0441 0.04476 0.04653 0.04877 0.05035 0.05031 C 0.05191 0.05618 0.0507 0.05556 0.05608 0.05803 C 0.05712 0.05834 0.05799 0.05865 0.0592 0.05926 C 0.05973 0.05926 0.06077 0.05988 0.06077 0.05988 C 0.06285 0.06358 0.06355 0.0676 0.06754 0.06914 C 0.07101 0.07531 0.0698 0.0713 0.07344 0.07593 " pathEditMode="relative" rAng="0" ptsTypes="fffffffffffffA">
                                      <p:cBhvr>
                                        <p:cTn id="734" dur="1750" fill="hold"/>
                                        <p:tgtEl>
                                          <p:spTgt spid="324"/>
                                        </p:tgtEl>
                                        <p:attrNameLst>
                                          <p:attrName>ppt_x</p:attrName>
                                          <p:attrName>ppt_y</p:attrName>
                                        </p:attrNameLst>
                                      </p:cBhvr>
                                      <p:rCtr x="3663" y="3796"/>
                                    </p:animMotion>
                                  </p:childTnLst>
                                </p:cTn>
                              </p:par>
                              <p:par>
                                <p:cTn id="735" presetID="6" presetClass="emph" presetSubtype="0" repeatCount="indefinite" decel="100000" fill="hold" grpId="1" nodeType="withEffect">
                                  <p:stCondLst>
                                    <p:cond delay="880"/>
                                  </p:stCondLst>
                                  <p:childTnLst>
                                    <p:animScale>
                                      <p:cBhvr>
                                        <p:cTn id="736" dur="1750" fill="hold"/>
                                        <p:tgtEl>
                                          <p:spTgt spid="324"/>
                                        </p:tgtEl>
                                      </p:cBhvr>
                                      <p:by x="0" y="0"/>
                                    </p:animScale>
                                  </p:childTnLst>
                                </p:cTn>
                              </p:par>
                              <p:par>
                                <p:cTn id="737" presetID="0" presetClass="path" presetSubtype="0" repeatCount="indefinite" decel="100000" fill="hold" grpId="0" nodeType="withEffect">
                                  <p:stCondLst>
                                    <p:cond delay="990"/>
                                  </p:stCondLst>
                                  <p:childTnLst>
                                    <p:animMotion origin="layout" path="M -3.33333E-6 -1.85185E-6 C 0.00313 0.00278 0.00486 0.00772 0.00643 0.01296 C 0.00712 0.01883 0.0099 0.02006 0.01198 0.025 C 0.0125 0.03395 0.01285 0.03982 0.01806 0.04506 C 0.01858 0.04568 0.01875 0.04661 0.01927 0.04722 C 0.02014 0.04784 0.02223 0.04877 0.02223 0.04877 C 0.02743 0.04722 0.02813 0.05031 0.03247 0.05247 C 0.03542 0.04969 0.03611 0.05 0.03976 0.05093 C 0.04323 0.05247 0.04584 0.0571 0.04966 0.05926 C 0.05122 0.06605 0.04983 0.06543 0.05521 0.0679 C 0.05625 0.06821 0.0573 0.06883 0.05851 0.06945 C 0.05886 0.06975 0.0599 0.07037 0.0599 0.07037 C 0.06198 0.07469 0.0625 0.07963 0.0665 0.08148 C 0.06997 0.08858 0.06893 0.08395 0.07257 0.0892 " pathEditMode="relative" rAng="0" ptsTypes="fffffffffffffA">
                                      <p:cBhvr>
                                        <p:cTn id="738" dur="1750" fill="hold"/>
                                        <p:tgtEl>
                                          <p:spTgt spid="325"/>
                                        </p:tgtEl>
                                        <p:attrNameLst>
                                          <p:attrName>ppt_x</p:attrName>
                                          <p:attrName>ppt_y</p:attrName>
                                        </p:attrNameLst>
                                      </p:cBhvr>
                                      <p:rCtr x="3628" y="4444"/>
                                    </p:animMotion>
                                  </p:childTnLst>
                                </p:cTn>
                              </p:par>
                              <p:par>
                                <p:cTn id="739" presetID="6" presetClass="emph" presetSubtype="0" repeatCount="indefinite" decel="100000" fill="hold" grpId="1" nodeType="withEffect">
                                  <p:stCondLst>
                                    <p:cond delay="990"/>
                                  </p:stCondLst>
                                  <p:childTnLst>
                                    <p:animScale>
                                      <p:cBhvr>
                                        <p:cTn id="740" dur="1750" fill="hold"/>
                                        <p:tgtEl>
                                          <p:spTgt spid="325"/>
                                        </p:tgtEl>
                                      </p:cBhvr>
                                      <p:by x="0" y="0"/>
                                    </p:animScale>
                                  </p:childTnLst>
                                </p:cTn>
                              </p:par>
                              <p:par>
                                <p:cTn id="741" presetID="0" presetClass="path" presetSubtype="0" repeatCount="indefinite" decel="100000" fill="hold" grpId="0" nodeType="withEffect">
                                  <p:stCondLst>
                                    <p:cond delay="820"/>
                                  </p:stCondLst>
                                  <p:childTnLst>
                                    <p:animMotion origin="layout" path="M -1.66667E-6 -3.7037E-7 C 0.0033 0.00309 0.00521 0.00833 0.00712 0.0142 C 0.00799 0.02068 0.01077 0.02191 0.01337 0.02716 C 0.01406 0.03673 0.01424 0.04321 0.02031 0.04877 C 0.02066 0.04969 0.02084 0.05062 0.02136 0.05123 C 0.0224 0.05216 0.02483 0.05309 0.02483 0.0534 C 0.0309 0.05123 0.0316 0.05463 0.03629 0.05679 C 0.03959 0.05401 0.04045 0.05463 0.04445 0.05556 C 0.04844 0.0571 0.05122 0.06204 0.05538 0.0642 C 0.05712 0.07191 0.05556 0.0713 0.06181 0.07407 C 0.06285 0.07469 0.06406 0.075 0.06511 0.07562 C 0.06597 0.07593 0.06684 0.07623 0.06684 0.07654 C 0.0691 0.08117 0.06997 0.08642 0.07431 0.08858 C 0.07813 0.0963 0.07674 0.09136 0.08108 0.09722 " pathEditMode="relative" rAng="0" ptsTypes="fffffffffffffA">
                                      <p:cBhvr>
                                        <p:cTn id="742" dur="1750" fill="hold"/>
                                        <p:tgtEl>
                                          <p:spTgt spid="326"/>
                                        </p:tgtEl>
                                        <p:attrNameLst>
                                          <p:attrName>ppt_x</p:attrName>
                                          <p:attrName>ppt_y</p:attrName>
                                        </p:attrNameLst>
                                      </p:cBhvr>
                                      <p:rCtr x="4045" y="4846"/>
                                    </p:animMotion>
                                  </p:childTnLst>
                                </p:cTn>
                              </p:par>
                              <p:par>
                                <p:cTn id="743" presetID="6" presetClass="emph" presetSubtype="0" repeatCount="indefinite" decel="100000" fill="hold" grpId="1" nodeType="withEffect">
                                  <p:stCondLst>
                                    <p:cond delay="820"/>
                                  </p:stCondLst>
                                  <p:childTnLst>
                                    <p:animScale>
                                      <p:cBhvr>
                                        <p:cTn id="744" dur="1750" fill="hold"/>
                                        <p:tgtEl>
                                          <p:spTgt spid="326"/>
                                        </p:tgtEl>
                                      </p:cBhvr>
                                      <p:by x="0" y="0"/>
                                    </p:animScale>
                                  </p:childTnLst>
                                </p:cTn>
                              </p:par>
                              <p:par>
                                <p:cTn id="745" presetID="0" presetClass="path" presetSubtype="0" repeatCount="indefinite" decel="100000" fill="hold" grpId="0" nodeType="withEffect">
                                  <p:stCondLst>
                                    <p:cond delay="1130"/>
                                  </p:stCondLst>
                                  <p:childTnLst>
                                    <p:animMotion origin="layout" path="M 1.66667E-6 -2.96296E-6 C 0.00295 0.0034 0.00469 0.00926 0.00625 0.01544 C 0.00712 0.02223 0.00955 0.02377 0.0118 0.02932 C 0.01232 0.03982 0.01267 0.04692 0.01771 0.05309 C 0.01805 0.05371 0.01823 0.05494 0.01875 0.05587 C 0.01962 0.05618 0.0217 0.05741 0.0217 0.05772 C 0.02691 0.05587 0.02743 0.05926 0.03177 0.06142 C 0.03437 0.05834 0.03507 0.05895 0.03871 0.06019 C 0.04201 0.06173 0.04444 0.06729 0.04809 0.06945 C 0.04982 0.07778 0.04861 0.07685 0.05364 0.07994 C 0.05469 0.08056 0.05573 0.08118 0.0566 0.08179 C 0.05712 0.0821 0.05816 0.08272 0.05816 0.08303 C 0.06024 0.08827 0.06076 0.09352 0.06458 0.09568 C 0.06788 0.10432 0.06667 0.09846 0.07031 0.10494 " pathEditMode="relative" rAng="0" ptsTypes="fffffffffffffA">
                                      <p:cBhvr>
                                        <p:cTn id="746" dur="1750" fill="hold"/>
                                        <p:tgtEl>
                                          <p:spTgt spid="327"/>
                                        </p:tgtEl>
                                        <p:attrNameLst>
                                          <p:attrName>ppt_x</p:attrName>
                                          <p:attrName>ppt_y</p:attrName>
                                        </p:attrNameLst>
                                      </p:cBhvr>
                                      <p:rCtr x="3507" y="5247"/>
                                    </p:animMotion>
                                  </p:childTnLst>
                                </p:cTn>
                              </p:par>
                              <p:par>
                                <p:cTn id="747" presetID="6" presetClass="emph" presetSubtype="0" repeatCount="indefinite" decel="100000" fill="hold" grpId="1" nodeType="withEffect">
                                  <p:stCondLst>
                                    <p:cond delay="1130"/>
                                  </p:stCondLst>
                                  <p:childTnLst>
                                    <p:animScale>
                                      <p:cBhvr>
                                        <p:cTn id="748" dur="1750" fill="hold"/>
                                        <p:tgtEl>
                                          <p:spTgt spid="327"/>
                                        </p:tgtEl>
                                      </p:cBhvr>
                                      <p:by x="0" y="0"/>
                                    </p:animScale>
                                  </p:childTnLst>
                                </p:cTn>
                              </p:par>
                              <p:par>
                                <p:cTn id="749" presetID="0" presetClass="path" presetSubtype="0" repeatCount="indefinite" decel="100000" fill="hold" grpId="0" nodeType="withEffect">
                                  <p:stCondLst>
                                    <p:cond delay="1470"/>
                                  </p:stCondLst>
                                  <p:childTnLst>
                                    <p:animMotion origin="layout" path="M 5.55556E-7 2.46914E-6 C 0.00347 0.00339 0.00503 0.00926 0.00694 0.01512 C 0.00781 0.02222 0.01076 0.02315 0.01302 0.02901 C 0.01354 0.0392 0.01424 0.04599 0.01979 0.05216 C 0.02031 0.05308 0.02031 0.05401 0.02083 0.05494 C 0.02187 0.05555 0.02413 0.05648 0.02413 0.05679 C 0.02986 0.05494 0.03056 0.05864 0.03524 0.06111 C 0.03819 0.0574 0.03906 0.05833 0.04323 0.05895 C 0.04705 0.06111 0.04983 0.06636 0.05382 0.06882 C 0.05573 0.07685 0.05434 0.07592 0.0599 0.07901 C 0.06111 0.07963 0.06215 0.07994 0.06319 0.08055 C 0.06371 0.08086 0.06493 0.08148 0.06493 0.08179 C 0.06736 0.08673 0.06806 0.09228 0.07222 0.09444 C 0.07587 0.10278 0.07448 0.09722 0.07882 0.10339 " pathEditMode="relative" rAng="0" ptsTypes="fffffffffffffA">
                                      <p:cBhvr>
                                        <p:cTn id="750" dur="1750" fill="hold"/>
                                        <p:tgtEl>
                                          <p:spTgt spid="328"/>
                                        </p:tgtEl>
                                        <p:attrNameLst>
                                          <p:attrName>ppt_x</p:attrName>
                                          <p:attrName>ppt_y</p:attrName>
                                        </p:attrNameLst>
                                      </p:cBhvr>
                                      <p:rCtr x="3941" y="5154"/>
                                    </p:animMotion>
                                  </p:childTnLst>
                                </p:cTn>
                              </p:par>
                              <p:par>
                                <p:cTn id="751" presetID="6" presetClass="emph" presetSubtype="0" repeatCount="indefinite" decel="100000" fill="hold" grpId="1" nodeType="withEffect">
                                  <p:stCondLst>
                                    <p:cond delay="1470"/>
                                  </p:stCondLst>
                                  <p:childTnLst>
                                    <p:animScale>
                                      <p:cBhvr>
                                        <p:cTn id="752" dur="1750" fill="hold"/>
                                        <p:tgtEl>
                                          <p:spTgt spid="328"/>
                                        </p:tgtEl>
                                      </p:cBhvr>
                                      <p:by x="0" y="0"/>
                                    </p:animScale>
                                  </p:childTnLst>
                                </p:cTn>
                              </p:par>
                              <p:par>
                                <p:cTn id="753" presetID="0" presetClass="path" presetSubtype="0" repeatCount="indefinite" decel="100000" fill="hold" grpId="0" nodeType="withEffect">
                                  <p:stCondLst>
                                    <p:cond delay="1650"/>
                                  </p:stCondLst>
                                  <p:childTnLst>
                                    <p:animMotion origin="layout" path="M -3.33333E-6 -2.46914E-6 C 0.00348 0.00247 0.00521 0.00648 0.0073 0.0108 C 0.00816 0.01605 0.01129 0.01667 0.01389 0.02099 C 0.01424 0.02871 0.01476 0.03334 0.02084 0.03797 C 0.02118 0.03858 0.02153 0.03951 0.02205 0.03982 C 0.02309 0.04043 0.02552 0.04105 0.02552 0.04136 C 0.0316 0.03982 0.03247 0.0426 0.0375 0.04414 C 0.0408 0.04167 0.0415 0.04229 0.04584 0.0429 C 0.04983 0.04414 0.05295 0.04815 0.0573 0.05 C 0.0592 0.05587 0.05764 0.05525 0.06389 0.05741 C 0.06493 0.05803 0.06598 0.05834 0.06719 0.05864 C 0.06771 0.05864 0.0691 0.05926 0.0691 0.05926 C 0.07153 0.06297 0.07205 0.06698 0.07674 0.06883 C 0.08056 0.07469 0.07934 0.07068 0.08386 0.07531 " pathEditMode="relative" rAng="0" ptsTypes="fffffffffffffA">
                                      <p:cBhvr>
                                        <p:cTn id="754" dur="1750" fill="hold"/>
                                        <p:tgtEl>
                                          <p:spTgt spid="329"/>
                                        </p:tgtEl>
                                        <p:attrNameLst>
                                          <p:attrName>ppt_x</p:attrName>
                                          <p:attrName>ppt_y</p:attrName>
                                        </p:attrNameLst>
                                      </p:cBhvr>
                                      <p:rCtr x="4184" y="3765"/>
                                    </p:animMotion>
                                  </p:childTnLst>
                                </p:cTn>
                              </p:par>
                              <p:par>
                                <p:cTn id="755" presetID="6" presetClass="emph" presetSubtype="0" repeatCount="indefinite" decel="100000" fill="hold" grpId="1" nodeType="withEffect">
                                  <p:stCondLst>
                                    <p:cond delay="1650"/>
                                  </p:stCondLst>
                                  <p:childTnLst>
                                    <p:animScale>
                                      <p:cBhvr>
                                        <p:cTn id="756" dur="1750" fill="hold"/>
                                        <p:tgtEl>
                                          <p:spTgt spid="329"/>
                                        </p:tgtEl>
                                      </p:cBhvr>
                                      <p:by x="0" y="0"/>
                                    </p:animScale>
                                  </p:childTnLst>
                                </p:cTn>
                              </p:par>
                              <p:par>
                                <p:cTn id="757" presetID="0" presetClass="path" presetSubtype="0" repeatCount="indefinite" decel="100000" fill="hold" grpId="0" nodeType="withEffect">
                                  <p:stCondLst>
                                    <p:cond delay="500"/>
                                  </p:stCondLst>
                                  <p:childTnLst>
                                    <p:animMotion origin="layout" path="M -3.61111E-6 1.7284E-6 C -0.00069 0.01204 -0.00277 0.02531 -0.00694 0.03549 C -0.00694 0.0358 -0.01024 0.03889 -0.01076 0.0395 C -0.01527 0.04444 -0.0217 0.04105 -0.02621 0.04599 C -0.02656 0.04722 -0.02673 0.04846 -0.02708 0.05 C -0.02743 0.05154 -0.02621 0.05401 -0.02621 0.05432 C -0.02639 0.05494 -0.02708 0.05957 -0.02777 0.06018 C -0.02864 0.06111 -0.02968 0.0608 -0.03055 0.06173 C -0.0309 0.06204 -0.03142 0.06234 -0.03177 0.06296 C -0.03368 0.06204 -0.03402 0.06111 -0.03559 0.06234 C -0.03645 0.06327 -0.03732 0.0642 -0.03819 0.06512 C -0.03854 0.06574 -0.03941 0.06636 -0.03941 0.06666 C -0.04045 0.06913 -0.04097 0.06975 -0.04027 0.07284 C -0.04218 0.07592 -0.04461 0.07562 -0.04704 0.07685 C -0.04843 0.07747 -0.04965 0.07901 -0.05086 0.07963 C -0.05139 0.08333 -0.05208 0.08271 -0.05399 0.08426 C -0.05625 0.08333 -0.05659 0.08611 -0.0585 0.08611 " pathEditMode="relative" rAng="0" ptsTypes="ffffffffffffffffA">
                                      <p:cBhvr>
                                        <p:cTn id="758" dur="1750" fill="hold"/>
                                        <p:tgtEl>
                                          <p:spTgt spid="330"/>
                                        </p:tgtEl>
                                        <p:attrNameLst>
                                          <p:attrName>ppt_x</p:attrName>
                                          <p:attrName>ppt_y</p:attrName>
                                        </p:attrNameLst>
                                      </p:cBhvr>
                                      <p:rCtr x="-2934" y="4290"/>
                                    </p:animMotion>
                                  </p:childTnLst>
                                </p:cTn>
                              </p:par>
                              <p:par>
                                <p:cTn id="759" presetID="6" presetClass="emph" presetSubtype="0" repeatCount="indefinite" decel="100000" fill="hold" grpId="1" nodeType="withEffect">
                                  <p:stCondLst>
                                    <p:cond delay="500"/>
                                  </p:stCondLst>
                                  <p:childTnLst>
                                    <p:animScale>
                                      <p:cBhvr>
                                        <p:cTn id="760" dur="1750" fill="hold"/>
                                        <p:tgtEl>
                                          <p:spTgt spid="330"/>
                                        </p:tgtEl>
                                      </p:cBhvr>
                                      <p:by x="0" y="0"/>
                                    </p:animScale>
                                  </p:childTnLst>
                                </p:cTn>
                              </p:par>
                              <p:par>
                                <p:cTn id="761" presetID="0" presetClass="path" presetSubtype="0" repeatCount="indefinite" decel="100000" fill="hold" grpId="0" nodeType="withEffect">
                                  <p:stCondLst>
                                    <p:cond delay="80"/>
                                  </p:stCondLst>
                                  <p:childTnLst>
                                    <p:animMotion origin="layout" path="M -2.77778E-7 -2.83951E-6 C -0.00087 0.01142 -0.00312 0.02408 -0.00799 0.03395 C -0.00799 0.03426 -0.01146 0.03704 -0.01233 0.03797 C -0.01719 0.0426 -0.02448 0.0392 -0.02951 0.04383 C -0.02986 0.04537 -0.03021 0.04661 -0.03056 0.04784 C -0.03108 0.04939 -0.02951 0.05185 -0.02951 0.05185 C -0.02969 0.05247 -0.03056 0.05679 -0.03142 0.05772 C -0.03229 0.05834 -0.03351 0.05834 -0.03437 0.05895 C -0.0349 0.05957 -0.03542 0.05988 -0.03576 0.0605 C -0.03802 0.05926 -0.03837 0.05834 -0.0401 0.05957 C -0.04115 0.0605 -0.04219 0.06142 -0.04306 0.06235 C -0.04358 0.06297 -0.04444 0.06358 -0.04444 0.06389 C -0.04566 0.06605 -0.04618 0.06667 -0.04549 0.06945 C -0.04757 0.07253 -0.05035 0.07253 -0.05312 0.07346 C -0.05469 0.07408 -0.0559 0.07562 -0.05746 0.07624 C -0.05816 0.07963 -0.05885 0.07902 -0.06094 0.08087 C -0.06337 0.07963 -0.06389 0.08241 -0.06597 0.08241 " pathEditMode="relative" rAng="0" ptsTypes="ffffffffffffffffA">
                                      <p:cBhvr>
                                        <p:cTn id="762" dur="1750" fill="hold"/>
                                        <p:tgtEl>
                                          <p:spTgt spid="331"/>
                                        </p:tgtEl>
                                        <p:attrNameLst>
                                          <p:attrName>ppt_x</p:attrName>
                                          <p:attrName>ppt_y</p:attrName>
                                        </p:attrNameLst>
                                      </p:cBhvr>
                                      <p:rCtr x="-3299" y="4105"/>
                                    </p:animMotion>
                                  </p:childTnLst>
                                </p:cTn>
                              </p:par>
                              <p:par>
                                <p:cTn id="763" presetID="6" presetClass="emph" presetSubtype="0" repeatCount="indefinite" decel="100000" fill="hold" grpId="1" nodeType="withEffect">
                                  <p:stCondLst>
                                    <p:cond delay="80"/>
                                  </p:stCondLst>
                                  <p:childTnLst>
                                    <p:animScale>
                                      <p:cBhvr>
                                        <p:cTn id="764" dur="1750" fill="hold"/>
                                        <p:tgtEl>
                                          <p:spTgt spid="331"/>
                                        </p:tgtEl>
                                      </p:cBhvr>
                                      <p:by x="0" y="0"/>
                                    </p:animScale>
                                  </p:childTnLst>
                                </p:cTn>
                              </p:par>
                              <p:par>
                                <p:cTn id="765" presetID="0" presetClass="path" presetSubtype="0" repeatCount="indefinite" decel="100000" fill="hold" grpId="0" nodeType="withEffect">
                                  <p:stCondLst>
                                    <p:cond delay="180"/>
                                  </p:stCondLst>
                                  <p:childTnLst>
                                    <p:animMotion origin="layout" path="M -3.61111E-6 1.85185E-6 C -0.00086 0.01296 -0.00312 0.02778 -0.00764 0.0392 C -0.00764 0.0395 -0.01111 0.0429 -0.0118 0.04352 C -0.01649 0.04907 -0.02361 0.04537 -0.02829 0.05062 C -0.02864 0.05216 -0.02899 0.05339 -0.02934 0.05494 C -0.02968 0.05679 -0.02829 0.05957 -0.02829 0.05987 C -0.02847 0.06049 -0.02934 0.06543 -0.03003 0.06636 C -0.0309 0.06728 -0.03211 0.06697 -0.03298 0.06821 C -0.03333 0.06852 -0.03385 0.06883 -0.0342 0.06975 C -0.03628 0.06852 -0.03663 0.06728 -0.03854 0.06883 C -0.03923 0.06975 -0.04027 0.07068 -0.04114 0.07191 C -0.04166 0.07253 -0.04253 0.07315 -0.04253 0.07345 C -0.04375 0.07623 -0.04427 0.07685 -0.04357 0.08025 C -0.04548 0.08364 -0.04809 0.08364 -0.05086 0.08487 C -0.05243 0.08549 -0.05347 0.08704 -0.05503 0.08765 C -0.05555 0.09197 -0.05625 0.09105 -0.05816 0.09321 C -0.06059 0.09197 -0.06111 0.09506 -0.06302 0.09506 " pathEditMode="relative" rAng="0" ptsTypes="ffffffffffffffffA">
                                      <p:cBhvr>
                                        <p:cTn id="766" dur="1750" fill="hold"/>
                                        <p:tgtEl>
                                          <p:spTgt spid="332"/>
                                        </p:tgtEl>
                                        <p:attrNameLst>
                                          <p:attrName>ppt_x</p:attrName>
                                          <p:attrName>ppt_y</p:attrName>
                                        </p:attrNameLst>
                                      </p:cBhvr>
                                      <p:rCtr x="-3160" y="4753"/>
                                    </p:animMotion>
                                  </p:childTnLst>
                                </p:cTn>
                              </p:par>
                              <p:par>
                                <p:cTn id="767" presetID="6" presetClass="emph" presetSubtype="0" repeatCount="indefinite" decel="100000" fill="hold" grpId="1" nodeType="withEffect">
                                  <p:stCondLst>
                                    <p:cond delay="180"/>
                                  </p:stCondLst>
                                  <p:childTnLst>
                                    <p:animScale>
                                      <p:cBhvr>
                                        <p:cTn id="768" dur="1750" fill="hold"/>
                                        <p:tgtEl>
                                          <p:spTgt spid="332"/>
                                        </p:tgtEl>
                                      </p:cBhvr>
                                      <p:by x="0" y="0"/>
                                    </p:animScale>
                                  </p:childTnLst>
                                </p:cTn>
                              </p:par>
                              <p:par>
                                <p:cTn id="769" presetID="0" presetClass="path" presetSubtype="0" repeatCount="indefinite" decel="100000" fill="hold" grpId="0" nodeType="withEffect">
                                  <p:stCondLst>
                                    <p:cond delay="270"/>
                                  </p:stCondLst>
                                  <p:childTnLst>
                                    <p:animMotion origin="layout" path="M 1.94444E-6 3.58025E-6 C -0.00087 0.01142 -0.00278 0.02407 -0.00677 0.03364 C -0.00677 0.03395 -0.0099 0.03672 -0.01042 0.03765 C -0.01459 0.04228 -0.02084 0.03919 -0.025 0.04351 C -0.02518 0.04506 -0.02552 0.04629 -0.0257 0.04753 C -0.02622 0.04907 -0.025 0.05154 -0.025 0.05154 C -0.025 0.05216 -0.0257 0.05648 -0.02656 0.0574 C -0.02726 0.05802 -0.0283 0.05802 -0.02899 0.05864 C -0.02934 0.05926 -0.03004 0.05956 -0.03021 0.06018 C -0.03195 0.05895 -0.03229 0.05802 -0.03386 0.05926 C -0.03472 0.06018 -0.03542 0.06111 -0.03629 0.06203 C -0.03663 0.06265 -0.0375 0.06327 -0.0375 0.06358 C -0.03854 0.06574 -0.03889 0.06635 -0.0382 0.06913 C -0.04011 0.07222 -0.04219 0.07222 -0.04479 0.07314 C -0.04601 0.07376 -0.04705 0.07531 -0.04844 0.07592 C -0.04879 0.07932 -0.04948 0.0787 -0.05122 0.08024 C -0.0533 0.07932 -0.05382 0.0821 -0.05538 0.0821 " pathEditMode="relative" rAng="0" ptsTypes="ffffffffffffffffA">
                                      <p:cBhvr>
                                        <p:cTn id="770" dur="1750" fill="hold"/>
                                        <p:tgtEl>
                                          <p:spTgt spid="333"/>
                                        </p:tgtEl>
                                        <p:attrNameLst>
                                          <p:attrName>ppt_x</p:attrName>
                                          <p:attrName>ppt_y</p:attrName>
                                        </p:attrNameLst>
                                      </p:cBhvr>
                                      <p:rCtr x="-2778" y="4105"/>
                                    </p:animMotion>
                                  </p:childTnLst>
                                </p:cTn>
                              </p:par>
                              <p:par>
                                <p:cTn id="771" presetID="6" presetClass="emph" presetSubtype="0" repeatCount="indefinite" decel="100000" fill="hold" grpId="1" nodeType="withEffect">
                                  <p:stCondLst>
                                    <p:cond delay="270"/>
                                  </p:stCondLst>
                                  <p:childTnLst>
                                    <p:animScale>
                                      <p:cBhvr>
                                        <p:cTn id="772" dur="1750" fill="hold"/>
                                        <p:tgtEl>
                                          <p:spTgt spid="333"/>
                                        </p:tgtEl>
                                      </p:cBhvr>
                                      <p:by x="0" y="0"/>
                                    </p:animScale>
                                  </p:childTnLst>
                                </p:cTn>
                              </p:par>
                              <p:par>
                                <p:cTn id="773" presetID="0" presetClass="path" presetSubtype="0" repeatCount="indefinite" decel="100000" fill="hold" grpId="0" nodeType="withEffect">
                                  <p:stCondLst>
                                    <p:cond delay="650"/>
                                  </p:stCondLst>
                                  <p:childTnLst>
                                    <p:animMotion origin="layout" path="M -5.55556E-7 -3.82716E-6 C -0.00087 0.01111 -0.00278 0.02346 -0.00712 0.03303 C -0.00712 0.03334 -0.01024 0.03611 -0.01076 0.03673 C -0.01528 0.04136 -0.0217 0.03797 -0.02604 0.0426 C -0.02639 0.04383 -0.02656 0.04507 -0.02691 0.0463 C -0.02726 0.04784 -0.02604 0.05031 -0.02604 0.05031 C -0.02621 0.05093 -0.02691 0.05525 -0.02778 0.05587 C -0.02847 0.05679 -0.02951 0.05649 -0.03021 0.0571 C -0.03073 0.05772 -0.03125 0.05803 -0.0316 0.05865 C -0.03351 0.05741 -0.03368 0.05679 -0.03542 0.05772 C -0.03611 0.05865 -0.03715 0.05957 -0.03785 0.0605 C -0.03837 0.06081 -0.03924 0.06173 -0.03924 0.06173 C -0.04028 0.0642 -0.0408 0.06482 -0.0401 0.0676 C -0.04184 0.07037 -0.04427 0.07037 -0.0467 0.0713 C -0.04809 0.07192 -0.0493 0.07315 -0.05069 0.07377 C -0.05121 0.07716 -0.05174 0.07655 -0.05347 0.0784 C -0.0559 0.07716 -0.05625 0.07994 -0.05799 0.07994 " pathEditMode="relative" rAng="0" ptsTypes="ffffffffffffffffA">
                                      <p:cBhvr>
                                        <p:cTn id="774" dur="1750" fill="hold"/>
                                        <p:tgtEl>
                                          <p:spTgt spid="334"/>
                                        </p:tgtEl>
                                        <p:attrNameLst>
                                          <p:attrName>ppt_x</p:attrName>
                                          <p:attrName>ppt_y</p:attrName>
                                        </p:attrNameLst>
                                      </p:cBhvr>
                                      <p:rCtr x="-2899" y="3981"/>
                                    </p:animMotion>
                                  </p:childTnLst>
                                </p:cTn>
                              </p:par>
                              <p:par>
                                <p:cTn id="775" presetID="6" presetClass="emph" presetSubtype="0" repeatCount="indefinite" decel="100000" fill="hold" grpId="1" nodeType="withEffect">
                                  <p:stCondLst>
                                    <p:cond delay="650"/>
                                  </p:stCondLst>
                                  <p:childTnLst>
                                    <p:animScale>
                                      <p:cBhvr>
                                        <p:cTn id="776" dur="1750" fill="hold"/>
                                        <p:tgtEl>
                                          <p:spTgt spid="334"/>
                                        </p:tgtEl>
                                      </p:cBhvr>
                                      <p:by x="0" y="0"/>
                                    </p:animScale>
                                  </p:childTnLst>
                                </p:cTn>
                              </p:par>
                              <p:par>
                                <p:cTn id="777" presetID="0" presetClass="path" presetSubtype="0" repeatCount="indefinite" decel="100000" fill="hold" grpId="0" nodeType="withEffect">
                                  <p:stCondLst>
                                    <p:cond delay="780"/>
                                  </p:stCondLst>
                                  <p:childTnLst>
                                    <p:animMotion origin="layout" path="M -3.61111E-6 -3.33333E-6 C -0.00086 0.01111 -0.00295 0.02346 -0.00746 0.03303 C -0.00746 0.03334 -0.01076 0.03611 -0.01145 0.03673 C -0.01614 0.04136 -0.02291 0.03797 -0.02777 0.0426 C -0.02812 0.04383 -0.02829 0.04507 -0.02864 0.0463 C -0.02899 0.04784 -0.02777 0.05031 -0.02777 0.05031 C -0.02777 0.05093 -0.02864 0.05525 -0.02951 0.05587 C -0.03038 0.05679 -0.03142 0.05648 -0.03229 0.0571 C -0.03264 0.05772 -0.03316 0.05803 -0.0335 0.05865 C -0.03559 0.05741 -0.03593 0.05679 -0.03767 0.05772 C -0.03854 0.05865 -0.03941 0.05957 -0.04027 0.0605 C -0.04079 0.06081 -0.04166 0.06173 -0.04166 0.06173 C -0.04288 0.0642 -0.04323 0.06482 -0.04253 0.0676 C -0.04461 0.07037 -0.04704 0.07037 -0.04982 0.0713 C -0.05121 0.07192 -0.05243 0.07315 -0.05382 0.07377 C -0.05451 0.07716 -0.0552 0.07655 -0.05711 0.0784 C -0.05937 0.07716 -0.05989 0.07994 -0.0618 0.07994 " pathEditMode="relative" rAng="0" ptsTypes="ffffffffffffffffA">
                                      <p:cBhvr>
                                        <p:cTn id="778" dur="1750" fill="hold"/>
                                        <p:tgtEl>
                                          <p:spTgt spid="335"/>
                                        </p:tgtEl>
                                        <p:attrNameLst>
                                          <p:attrName>ppt_x</p:attrName>
                                          <p:attrName>ppt_y</p:attrName>
                                        </p:attrNameLst>
                                      </p:cBhvr>
                                      <p:rCtr x="-3090" y="3981"/>
                                    </p:animMotion>
                                  </p:childTnLst>
                                </p:cTn>
                              </p:par>
                              <p:par>
                                <p:cTn id="779" presetID="6" presetClass="emph" presetSubtype="0" repeatCount="indefinite" decel="100000" fill="hold" grpId="1" nodeType="withEffect">
                                  <p:stCondLst>
                                    <p:cond delay="780"/>
                                  </p:stCondLst>
                                  <p:childTnLst>
                                    <p:animScale>
                                      <p:cBhvr>
                                        <p:cTn id="780" dur="1750" fill="hold"/>
                                        <p:tgtEl>
                                          <p:spTgt spid="335"/>
                                        </p:tgtEl>
                                      </p:cBhvr>
                                      <p:by x="0" y="0"/>
                                    </p:animScale>
                                  </p:childTnLst>
                                </p:cTn>
                              </p:par>
                              <p:par>
                                <p:cTn id="781" presetID="0" presetClass="path" presetSubtype="0" repeatCount="indefinite" decel="100000" fill="hold" grpId="0" nodeType="withEffect">
                                  <p:stCondLst>
                                    <p:cond delay="990"/>
                                  </p:stCondLst>
                                  <p:childTnLst>
                                    <p:animMotion origin="layout" path="M -4.72222E-6 -1.35802E-6 C -0.00086 0.01204 -0.00295 0.02562 -0.00729 0.0358 C -0.00729 0.03642 -0.01041 0.0392 -0.01111 0.04012 C -0.01562 0.04506 -0.02222 0.04136 -0.0269 0.0463 C -0.02725 0.04784 -0.02743 0.04938 -0.02777 0.05031 C -0.02829 0.05216 -0.0269 0.05494 -0.0269 0.05494 C -0.02708 0.05556 -0.02777 0.06019 -0.02864 0.06111 C -0.02951 0.06204 -0.03055 0.06173 -0.03125 0.06235 C -0.03177 0.06296 -0.03229 0.06327 -0.03263 0.06389 C -0.03454 0.06266 -0.03489 0.06204 -0.03663 0.06296 C -0.0375 0.0642 -0.03836 0.06512 -0.03923 0.06605 C -0.03958 0.06636 -0.04045 0.06729 -0.04045 0.06759 C -0.04149 0.07006 -0.04201 0.07068 -0.04131 0.07377 C -0.04322 0.07685 -0.04565 0.07685 -0.04843 0.07778 C -0.04982 0.07871 -0.05086 0.07994 -0.05225 0.08056 C -0.05277 0.08426 -0.05347 0.08364 -0.05538 0.0855 C -0.05763 0.08426 -0.05798 0.08735 -0.05989 0.08735 " pathEditMode="relative" rAng="0" ptsTypes="ffffffffffffffffA">
                                      <p:cBhvr>
                                        <p:cTn id="782" dur="1750" fill="hold"/>
                                        <p:tgtEl>
                                          <p:spTgt spid="336"/>
                                        </p:tgtEl>
                                        <p:attrNameLst>
                                          <p:attrName>ppt_x</p:attrName>
                                          <p:attrName>ppt_y</p:attrName>
                                        </p:attrNameLst>
                                      </p:cBhvr>
                                      <p:rCtr x="-3003" y="4352"/>
                                    </p:animMotion>
                                  </p:childTnLst>
                                </p:cTn>
                              </p:par>
                              <p:par>
                                <p:cTn id="783" presetID="6" presetClass="emph" presetSubtype="0" repeatCount="indefinite" decel="100000" fill="hold" grpId="1" nodeType="withEffect">
                                  <p:stCondLst>
                                    <p:cond delay="990"/>
                                  </p:stCondLst>
                                  <p:childTnLst>
                                    <p:animScale>
                                      <p:cBhvr>
                                        <p:cTn id="784" dur="1750" fill="hold"/>
                                        <p:tgtEl>
                                          <p:spTgt spid="336"/>
                                        </p:tgtEl>
                                      </p:cBhvr>
                                      <p:by x="0" y="0"/>
                                    </p:animScale>
                                  </p:childTnLst>
                                </p:cTn>
                              </p:par>
                              <p:par>
                                <p:cTn id="785" presetID="0" presetClass="path" presetSubtype="0" repeatCount="indefinite" decel="100000" fill="hold" grpId="0" nodeType="withEffect">
                                  <p:stCondLst>
                                    <p:cond delay="1070"/>
                                  </p:stCondLst>
                                  <p:childTnLst>
                                    <p:animMotion origin="layout" path="M 1.94444E-6 7.40741E-7 C -0.00087 0.0108 -0.00261 0.02284 -0.0066 0.0321 C -0.0066 0.03241 -0.00955 0.03518 -0.01007 0.0358 C -0.01406 0.04012 -0.01997 0.03704 -0.02413 0.04136 C -0.02448 0.0429 -0.02465 0.04383 -0.02483 0.04506 C -0.02535 0.0466 -0.02413 0.04907 -0.02413 0.04907 C -0.02431 0.04969 -0.02483 0.0537 -0.0257 0.05463 C -0.02639 0.05525 -0.02743 0.05525 -0.02795 0.05586 C -0.02847 0.05617 -0.02899 0.05648 -0.02917 0.0571 C -0.0309 0.05617 -0.03125 0.05525 -0.03281 0.05648 C -0.03351 0.0571 -0.03438 0.05802 -0.03507 0.05895 C -0.03542 0.05957 -0.03629 0.06018 -0.03629 0.06049 C -0.03733 0.06234 -0.03768 0.06327 -0.03715 0.06574 C -0.03872 0.06883 -0.04097 0.06852 -0.04323 0.06944 C -0.04462 0.07006 -0.04549 0.0716 -0.04688 0.07222 C -0.04722 0.07531 -0.04792 0.07469 -0.04965 0.07654 C -0.05156 0.07531 -0.05209 0.07809 -0.05365 0.07809 " pathEditMode="relative" rAng="0" ptsTypes="ffffffffffffffffA">
                                      <p:cBhvr>
                                        <p:cTn id="786" dur="1750" fill="hold"/>
                                        <p:tgtEl>
                                          <p:spTgt spid="337"/>
                                        </p:tgtEl>
                                        <p:attrNameLst>
                                          <p:attrName>ppt_x</p:attrName>
                                          <p:attrName>ppt_y</p:attrName>
                                        </p:attrNameLst>
                                      </p:cBhvr>
                                      <p:rCtr x="-2691" y="3889"/>
                                    </p:animMotion>
                                  </p:childTnLst>
                                </p:cTn>
                              </p:par>
                              <p:par>
                                <p:cTn id="787" presetID="6" presetClass="emph" presetSubtype="0" repeatCount="indefinite" decel="100000" fill="hold" grpId="1" nodeType="withEffect">
                                  <p:stCondLst>
                                    <p:cond delay="1070"/>
                                  </p:stCondLst>
                                  <p:childTnLst>
                                    <p:animScale>
                                      <p:cBhvr>
                                        <p:cTn id="788" dur="1750" fill="hold"/>
                                        <p:tgtEl>
                                          <p:spTgt spid="337"/>
                                        </p:tgtEl>
                                      </p:cBhvr>
                                      <p:by x="0" y="0"/>
                                    </p:animScale>
                                  </p:childTnLst>
                                </p:cTn>
                              </p:par>
                              <p:par>
                                <p:cTn id="789" presetID="0" presetClass="path" presetSubtype="0" repeatCount="indefinite" decel="100000" fill="hold" grpId="0" nodeType="withEffect">
                                  <p:stCondLst>
                                    <p:cond delay="1130"/>
                                  </p:stCondLst>
                                  <p:childTnLst>
                                    <p:animMotion origin="layout" path="M -3.61111E-6 7.40741E-7 C -0.00086 0.0108 -0.00277 0.02315 -0.00711 0.03241 C -0.00711 0.03272 -0.01024 0.03549 -0.01093 0.03611 C -0.01545 0.04043 -0.02187 0.03765 -0.02656 0.04197 C -0.02673 0.04321 -0.02708 0.04444 -0.02725 0.04568 C -0.02777 0.04691 -0.02656 0.04938 -0.02656 0.04969 C -0.02656 0.05 -0.02725 0.05432 -0.02812 0.05494 C -0.02899 0.05586 -0.03003 0.05555 -0.03073 0.05648 C -0.03125 0.05679 -0.03177 0.0571 -0.03211 0.05772 C -0.03402 0.05679 -0.03437 0.05586 -0.03593 0.05679 C -0.0368 0.05772 -0.03767 0.05864 -0.03854 0.05957 C -0.03889 0.05988 -0.03975 0.0608 -0.03975 0.0608 C -0.04097 0.06296 -0.04132 0.06389 -0.04062 0.06636 C -0.0427 0.06944 -0.04496 0.06914 -0.04757 0.07037 C -0.04895 0.07068 -0.05 0.07222 -0.05139 0.07284 C -0.05208 0.07593 -0.0526 0.07562 -0.05451 0.07716 C -0.05677 0.07593 -0.05711 0.0787 -0.05902 0.0787 " pathEditMode="relative" rAng="0" ptsTypes="ffffffffffffffffA">
                                      <p:cBhvr>
                                        <p:cTn id="790" dur="1750" fill="hold"/>
                                        <p:tgtEl>
                                          <p:spTgt spid="338"/>
                                        </p:tgtEl>
                                        <p:attrNameLst>
                                          <p:attrName>ppt_x</p:attrName>
                                          <p:attrName>ppt_y</p:attrName>
                                        </p:attrNameLst>
                                      </p:cBhvr>
                                      <p:rCtr x="-2951" y="3920"/>
                                    </p:animMotion>
                                  </p:childTnLst>
                                </p:cTn>
                              </p:par>
                              <p:par>
                                <p:cTn id="791" presetID="6" presetClass="emph" presetSubtype="0" repeatCount="indefinite" decel="100000" fill="hold" grpId="1" nodeType="withEffect">
                                  <p:stCondLst>
                                    <p:cond delay="1130"/>
                                  </p:stCondLst>
                                  <p:childTnLst>
                                    <p:animScale>
                                      <p:cBhvr>
                                        <p:cTn id="792" dur="1750" fill="hold"/>
                                        <p:tgtEl>
                                          <p:spTgt spid="338"/>
                                        </p:tgtEl>
                                      </p:cBhvr>
                                      <p:by x="0" y="0"/>
                                    </p:animScale>
                                  </p:childTnLst>
                                </p:cTn>
                              </p:par>
                              <p:par>
                                <p:cTn id="793" presetID="0" presetClass="path" presetSubtype="0" repeatCount="indefinite" decel="100000" fill="hold" grpId="0" nodeType="withEffect">
                                  <p:stCondLst>
                                    <p:cond delay="1150"/>
                                  </p:stCondLst>
                                  <p:childTnLst>
                                    <p:animMotion origin="layout" path="M -3.61111E-6 2.46914E-7 C -0.00086 0.01111 -0.00295 0.02346 -0.00746 0.03302 C -0.00746 0.03333 -0.01076 0.03611 -0.01145 0.03673 C -0.01614 0.04136 -0.02291 0.03796 -0.02777 0.04259 C -0.02812 0.04383 -0.02829 0.04506 -0.02864 0.0463 C -0.02899 0.04784 -0.02777 0.05031 -0.02777 0.05031 C -0.02777 0.05093 -0.02864 0.05525 -0.02951 0.05586 C -0.03038 0.05679 -0.03142 0.05648 -0.03229 0.0571 C -0.03264 0.05772 -0.03316 0.05802 -0.0335 0.05864 C -0.03559 0.05741 -0.03593 0.05679 -0.03767 0.05772 C -0.03854 0.05864 -0.03941 0.05957 -0.04027 0.06049 C -0.04079 0.0608 -0.04166 0.06173 -0.04166 0.06173 C -0.04288 0.0642 -0.04323 0.06481 -0.04253 0.06759 C -0.04461 0.07037 -0.04704 0.07037 -0.04982 0.0713 C -0.05121 0.07191 -0.05243 0.07315 -0.05382 0.07377 C -0.05451 0.07716 -0.0552 0.07654 -0.05711 0.07839 C -0.05937 0.07716 -0.05989 0.07994 -0.0618 0.07994 " pathEditMode="relative" rAng="0" ptsTypes="ffffffffffffffffA">
                                      <p:cBhvr>
                                        <p:cTn id="794" dur="1750" fill="hold"/>
                                        <p:tgtEl>
                                          <p:spTgt spid="339"/>
                                        </p:tgtEl>
                                        <p:attrNameLst>
                                          <p:attrName>ppt_x</p:attrName>
                                          <p:attrName>ppt_y</p:attrName>
                                        </p:attrNameLst>
                                      </p:cBhvr>
                                      <p:rCtr x="-3090" y="3981"/>
                                    </p:animMotion>
                                  </p:childTnLst>
                                </p:cTn>
                              </p:par>
                              <p:par>
                                <p:cTn id="795" presetID="6" presetClass="emph" presetSubtype="0" repeatCount="indefinite" decel="100000" fill="hold" grpId="1" nodeType="withEffect">
                                  <p:stCondLst>
                                    <p:cond delay="1150"/>
                                  </p:stCondLst>
                                  <p:childTnLst>
                                    <p:animScale>
                                      <p:cBhvr>
                                        <p:cTn id="796" dur="1750" fill="hold"/>
                                        <p:tgtEl>
                                          <p:spTgt spid="339"/>
                                        </p:tgtEl>
                                      </p:cBhvr>
                                      <p:by x="0" y="0"/>
                                    </p:animScale>
                                  </p:childTnLst>
                                </p:cTn>
                              </p:par>
                              <p:par>
                                <p:cTn id="797" presetID="0" presetClass="path" presetSubtype="0" repeatCount="indefinite" decel="100000" fill="hold" grpId="0" nodeType="withEffect">
                                  <p:stCondLst>
                                    <p:cond delay="1260"/>
                                  </p:stCondLst>
                                  <p:childTnLst>
                                    <p:animMotion origin="layout" path="M -3.33333E-6 2.96296E-6 C -0.00086 0.0108 -0.00295 0.02315 -0.00746 0.0324 C -0.00746 0.03271 -0.01076 0.03549 -0.01145 0.03611 C -0.01614 0.04043 -0.02291 0.03765 -0.02777 0.04197 C -0.02812 0.04321 -0.0283 0.04444 -0.02864 0.04568 C -0.02899 0.04691 -0.02777 0.04938 -0.02777 0.04969 C -0.02777 0.05 -0.02864 0.05432 -0.02951 0.05494 C -0.03038 0.05586 -0.03142 0.05555 -0.03229 0.05648 C -0.03264 0.05679 -0.03316 0.0571 -0.0335 0.05771 C -0.03559 0.05679 -0.03593 0.05586 -0.03767 0.05679 C -0.03854 0.05771 -0.03941 0.05864 -0.04027 0.05956 C -0.0408 0.05987 -0.04166 0.0608 -0.04166 0.0608 C -0.04288 0.06296 -0.04323 0.06389 -0.04253 0.06636 C -0.04461 0.06944 -0.04705 0.06913 -0.04982 0.07037 C -0.05121 0.07068 -0.05243 0.07222 -0.05382 0.07284 C -0.05451 0.07592 -0.0552 0.07561 -0.05711 0.07716 C -0.05937 0.07592 -0.05989 0.0787 -0.0618 0.0787 " pathEditMode="relative" rAng="0" ptsTypes="ffffffffffffffffA">
                                      <p:cBhvr>
                                        <p:cTn id="798" dur="1750" fill="hold"/>
                                        <p:tgtEl>
                                          <p:spTgt spid="340"/>
                                        </p:tgtEl>
                                        <p:attrNameLst>
                                          <p:attrName>ppt_x</p:attrName>
                                          <p:attrName>ppt_y</p:attrName>
                                        </p:attrNameLst>
                                      </p:cBhvr>
                                      <p:rCtr x="-3090" y="3920"/>
                                    </p:animMotion>
                                  </p:childTnLst>
                                </p:cTn>
                              </p:par>
                              <p:par>
                                <p:cTn id="799" presetID="6" presetClass="emph" presetSubtype="0" repeatCount="indefinite" decel="100000" fill="hold" grpId="1" nodeType="withEffect">
                                  <p:stCondLst>
                                    <p:cond delay="1260"/>
                                  </p:stCondLst>
                                  <p:childTnLst>
                                    <p:animScale>
                                      <p:cBhvr>
                                        <p:cTn id="800" dur="1750" fill="hold"/>
                                        <p:tgtEl>
                                          <p:spTgt spid="340"/>
                                        </p:tgtEl>
                                      </p:cBhvr>
                                      <p:by x="0" y="0"/>
                                    </p:animScale>
                                  </p:childTnLst>
                                </p:cTn>
                              </p:par>
                              <p:par>
                                <p:cTn id="801" presetID="0" presetClass="path" presetSubtype="0" repeatCount="indefinite" decel="100000" fill="hold" grpId="0" nodeType="withEffect">
                                  <p:stCondLst>
                                    <p:cond delay="670"/>
                                  </p:stCondLst>
                                  <p:childTnLst>
                                    <p:animMotion origin="layout" path="M -3.61111E-6 -2.71605E-6 C -0.00086 0.00895 -0.00295 0.01883 -0.00729 0.02624 C -0.00729 0.02655 -0.01059 0.02902 -0.01128 0.02932 C -0.01579 0.03303 -0.02257 0.03056 -0.02725 0.03426 C -0.0276 0.03519 -0.02777 0.03611 -0.02812 0.03704 C -0.02847 0.03827 -0.02725 0.04043 -0.02725 0.04043 C -0.02725 0.04074 -0.02812 0.04414 -0.02899 0.04476 C -0.02968 0.04537 -0.0309 0.04537 -0.03159 0.04568 C -0.03211 0.0463 -0.03264 0.04661 -0.03298 0.04692 C -0.03507 0.04599 -0.03524 0.04537 -0.03698 0.0463 C -0.03784 0.04722 -0.03871 0.04784 -0.03958 0.04846 C -0.0401 0.04877 -0.04097 0.04939 -0.04097 0.04939 C -0.04201 0.05124 -0.04236 0.05185 -0.04184 0.05402 C -0.04375 0.05648 -0.04618 0.05648 -0.04895 0.0571 C -0.05034 0.05772 -0.05139 0.05864 -0.05295 0.05926 C -0.05347 0.06204 -0.05416 0.06142 -0.05607 0.06266 C -0.05833 0.06204 -0.05885 0.0642 -0.06059 0.0642 " pathEditMode="relative" rAng="0" ptsTypes="ffffffffffffffffA">
                                      <p:cBhvr>
                                        <p:cTn id="802" dur="1750" fill="hold"/>
                                        <p:tgtEl>
                                          <p:spTgt spid="341"/>
                                        </p:tgtEl>
                                        <p:attrNameLst>
                                          <p:attrName>ppt_x</p:attrName>
                                          <p:attrName>ppt_y</p:attrName>
                                        </p:attrNameLst>
                                      </p:cBhvr>
                                      <p:rCtr x="-3038" y="3210"/>
                                    </p:animMotion>
                                  </p:childTnLst>
                                </p:cTn>
                              </p:par>
                              <p:par>
                                <p:cTn id="803" presetID="6" presetClass="emph" presetSubtype="0" repeatCount="indefinite" decel="100000" fill="hold" grpId="1" nodeType="withEffect">
                                  <p:stCondLst>
                                    <p:cond delay="710"/>
                                  </p:stCondLst>
                                  <p:childTnLst>
                                    <p:animScale>
                                      <p:cBhvr>
                                        <p:cTn id="804" dur="1750" fill="hold"/>
                                        <p:tgtEl>
                                          <p:spTgt spid="341"/>
                                        </p:tgtEl>
                                      </p:cBhvr>
                                      <p:by x="0" y="0"/>
                                    </p:animScale>
                                  </p:childTnLst>
                                </p:cTn>
                              </p:par>
                              <p:par>
                                <p:cTn id="805" presetID="1" presetClass="entr" presetSubtype="0" fill="hold" grpId="2" nodeType="withEffect">
                                  <p:stCondLst>
                                    <p:cond delay="3500"/>
                                  </p:stCondLst>
                                  <p:childTnLst>
                                    <p:set>
                                      <p:cBhvr>
                                        <p:cTn id="806" dur="1" fill="hold">
                                          <p:stCondLst>
                                            <p:cond delay="0"/>
                                          </p:stCondLst>
                                        </p:cTn>
                                        <p:tgtEl>
                                          <p:spTgt spid="395"/>
                                        </p:tgtEl>
                                        <p:attrNameLst>
                                          <p:attrName>style.visibility</p:attrName>
                                        </p:attrNameLst>
                                      </p:cBhvr>
                                      <p:to>
                                        <p:strVal val="visible"/>
                                      </p:to>
                                    </p:set>
                                  </p:childTnLst>
                                </p:cTn>
                              </p:par>
                              <p:par>
                                <p:cTn id="807" presetID="1" presetClass="entr" presetSubtype="0" fill="hold" grpId="2" nodeType="withEffect">
                                  <p:stCondLst>
                                    <p:cond delay="3500"/>
                                  </p:stCondLst>
                                  <p:childTnLst>
                                    <p:set>
                                      <p:cBhvr>
                                        <p:cTn id="808" dur="1" fill="hold">
                                          <p:stCondLst>
                                            <p:cond delay="0"/>
                                          </p:stCondLst>
                                        </p:cTn>
                                        <p:tgtEl>
                                          <p:spTgt spid="396"/>
                                        </p:tgtEl>
                                        <p:attrNameLst>
                                          <p:attrName>style.visibility</p:attrName>
                                        </p:attrNameLst>
                                      </p:cBhvr>
                                      <p:to>
                                        <p:strVal val="visible"/>
                                      </p:to>
                                    </p:set>
                                  </p:childTnLst>
                                </p:cTn>
                              </p:par>
                              <p:par>
                                <p:cTn id="809" presetID="1" presetClass="entr" presetSubtype="0" fill="hold" grpId="2" nodeType="withEffect">
                                  <p:stCondLst>
                                    <p:cond delay="3500"/>
                                  </p:stCondLst>
                                  <p:childTnLst>
                                    <p:set>
                                      <p:cBhvr>
                                        <p:cTn id="810" dur="1" fill="hold">
                                          <p:stCondLst>
                                            <p:cond delay="0"/>
                                          </p:stCondLst>
                                        </p:cTn>
                                        <p:tgtEl>
                                          <p:spTgt spid="397"/>
                                        </p:tgtEl>
                                        <p:attrNameLst>
                                          <p:attrName>style.visibility</p:attrName>
                                        </p:attrNameLst>
                                      </p:cBhvr>
                                      <p:to>
                                        <p:strVal val="visible"/>
                                      </p:to>
                                    </p:set>
                                  </p:childTnLst>
                                </p:cTn>
                              </p:par>
                              <p:par>
                                <p:cTn id="811" presetID="1" presetClass="entr" presetSubtype="0" fill="hold" grpId="2" nodeType="withEffect">
                                  <p:stCondLst>
                                    <p:cond delay="3500"/>
                                  </p:stCondLst>
                                  <p:childTnLst>
                                    <p:set>
                                      <p:cBhvr>
                                        <p:cTn id="812" dur="1" fill="hold">
                                          <p:stCondLst>
                                            <p:cond delay="0"/>
                                          </p:stCondLst>
                                        </p:cTn>
                                        <p:tgtEl>
                                          <p:spTgt spid="398"/>
                                        </p:tgtEl>
                                        <p:attrNameLst>
                                          <p:attrName>style.visibility</p:attrName>
                                        </p:attrNameLst>
                                      </p:cBhvr>
                                      <p:to>
                                        <p:strVal val="visible"/>
                                      </p:to>
                                    </p:set>
                                  </p:childTnLst>
                                </p:cTn>
                              </p:par>
                              <p:par>
                                <p:cTn id="813" presetID="1" presetClass="entr" presetSubtype="0" fill="hold" grpId="2" nodeType="withEffect">
                                  <p:stCondLst>
                                    <p:cond delay="3500"/>
                                  </p:stCondLst>
                                  <p:childTnLst>
                                    <p:set>
                                      <p:cBhvr>
                                        <p:cTn id="814" dur="1" fill="hold">
                                          <p:stCondLst>
                                            <p:cond delay="0"/>
                                          </p:stCondLst>
                                        </p:cTn>
                                        <p:tgtEl>
                                          <p:spTgt spid="399"/>
                                        </p:tgtEl>
                                        <p:attrNameLst>
                                          <p:attrName>style.visibility</p:attrName>
                                        </p:attrNameLst>
                                      </p:cBhvr>
                                      <p:to>
                                        <p:strVal val="visible"/>
                                      </p:to>
                                    </p:set>
                                  </p:childTnLst>
                                </p:cTn>
                              </p:par>
                              <p:par>
                                <p:cTn id="815" presetID="1" presetClass="entr" presetSubtype="0" fill="hold" grpId="2" nodeType="withEffect">
                                  <p:stCondLst>
                                    <p:cond delay="3500"/>
                                  </p:stCondLst>
                                  <p:childTnLst>
                                    <p:set>
                                      <p:cBhvr>
                                        <p:cTn id="816" dur="1" fill="hold">
                                          <p:stCondLst>
                                            <p:cond delay="0"/>
                                          </p:stCondLst>
                                        </p:cTn>
                                        <p:tgtEl>
                                          <p:spTgt spid="400"/>
                                        </p:tgtEl>
                                        <p:attrNameLst>
                                          <p:attrName>style.visibility</p:attrName>
                                        </p:attrNameLst>
                                      </p:cBhvr>
                                      <p:to>
                                        <p:strVal val="visible"/>
                                      </p:to>
                                    </p:set>
                                  </p:childTnLst>
                                </p:cTn>
                              </p:par>
                              <p:par>
                                <p:cTn id="817" presetID="1" presetClass="entr" presetSubtype="0" fill="hold" grpId="2" nodeType="withEffect">
                                  <p:stCondLst>
                                    <p:cond delay="3500"/>
                                  </p:stCondLst>
                                  <p:childTnLst>
                                    <p:set>
                                      <p:cBhvr>
                                        <p:cTn id="818" dur="1" fill="hold">
                                          <p:stCondLst>
                                            <p:cond delay="0"/>
                                          </p:stCondLst>
                                        </p:cTn>
                                        <p:tgtEl>
                                          <p:spTgt spid="401"/>
                                        </p:tgtEl>
                                        <p:attrNameLst>
                                          <p:attrName>style.visibility</p:attrName>
                                        </p:attrNameLst>
                                      </p:cBhvr>
                                      <p:to>
                                        <p:strVal val="visible"/>
                                      </p:to>
                                    </p:set>
                                  </p:childTnLst>
                                </p:cTn>
                              </p:par>
                              <p:par>
                                <p:cTn id="819" presetID="1" presetClass="entr" presetSubtype="0" fill="hold" grpId="2" nodeType="withEffect">
                                  <p:stCondLst>
                                    <p:cond delay="3500"/>
                                  </p:stCondLst>
                                  <p:childTnLst>
                                    <p:set>
                                      <p:cBhvr>
                                        <p:cTn id="820" dur="1" fill="hold">
                                          <p:stCondLst>
                                            <p:cond delay="0"/>
                                          </p:stCondLst>
                                        </p:cTn>
                                        <p:tgtEl>
                                          <p:spTgt spid="402"/>
                                        </p:tgtEl>
                                        <p:attrNameLst>
                                          <p:attrName>style.visibility</p:attrName>
                                        </p:attrNameLst>
                                      </p:cBhvr>
                                      <p:to>
                                        <p:strVal val="visible"/>
                                      </p:to>
                                    </p:set>
                                  </p:childTnLst>
                                </p:cTn>
                              </p:par>
                              <p:par>
                                <p:cTn id="821" presetID="1" presetClass="entr" presetSubtype="0" fill="hold" grpId="2" nodeType="withEffect">
                                  <p:stCondLst>
                                    <p:cond delay="3500"/>
                                  </p:stCondLst>
                                  <p:childTnLst>
                                    <p:set>
                                      <p:cBhvr>
                                        <p:cTn id="822" dur="1" fill="hold">
                                          <p:stCondLst>
                                            <p:cond delay="0"/>
                                          </p:stCondLst>
                                        </p:cTn>
                                        <p:tgtEl>
                                          <p:spTgt spid="403"/>
                                        </p:tgtEl>
                                        <p:attrNameLst>
                                          <p:attrName>style.visibility</p:attrName>
                                        </p:attrNameLst>
                                      </p:cBhvr>
                                      <p:to>
                                        <p:strVal val="visible"/>
                                      </p:to>
                                    </p:set>
                                  </p:childTnLst>
                                </p:cTn>
                              </p:par>
                              <p:par>
                                <p:cTn id="823" presetID="1" presetClass="entr" presetSubtype="0" fill="hold" grpId="2" nodeType="withEffect">
                                  <p:stCondLst>
                                    <p:cond delay="3500"/>
                                  </p:stCondLst>
                                  <p:childTnLst>
                                    <p:set>
                                      <p:cBhvr>
                                        <p:cTn id="824" dur="1" fill="hold">
                                          <p:stCondLst>
                                            <p:cond delay="0"/>
                                          </p:stCondLst>
                                        </p:cTn>
                                        <p:tgtEl>
                                          <p:spTgt spid="404"/>
                                        </p:tgtEl>
                                        <p:attrNameLst>
                                          <p:attrName>style.visibility</p:attrName>
                                        </p:attrNameLst>
                                      </p:cBhvr>
                                      <p:to>
                                        <p:strVal val="visible"/>
                                      </p:to>
                                    </p:set>
                                  </p:childTnLst>
                                </p:cTn>
                              </p:par>
                              <p:par>
                                <p:cTn id="825" presetID="1" presetClass="entr" presetSubtype="0" fill="hold" grpId="2" nodeType="withEffect">
                                  <p:stCondLst>
                                    <p:cond delay="3500"/>
                                  </p:stCondLst>
                                  <p:childTnLst>
                                    <p:set>
                                      <p:cBhvr>
                                        <p:cTn id="826" dur="1" fill="hold">
                                          <p:stCondLst>
                                            <p:cond delay="0"/>
                                          </p:stCondLst>
                                        </p:cTn>
                                        <p:tgtEl>
                                          <p:spTgt spid="405"/>
                                        </p:tgtEl>
                                        <p:attrNameLst>
                                          <p:attrName>style.visibility</p:attrName>
                                        </p:attrNameLst>
                                      </p:cBhvr>
                                      <p:to>
                                        <p:strVal val="visible"/>
                                      </p:to>
                                    </p:set>
                                  </p:childTnLst>
                                </p:cTn>
                              </p:par>
                              <p:par>
                                <p:cTn id="827" presetID="1" presetClass="entr" presetSubtype="0" fill="hold" grpId="2" nodeType="withEffect">
                                  <p:stCondLst>
                                    <p:cond delay="3500"/>
                                  </p:stCondLst>
                                  <p:childTnLst>
                                    <p:set>
                                      <p:cBhvr>
                                        <p:cTn id="828" dur="1" fill="hold">
                                          <p:stCondLst>
                                            <p:cond delay="0"/>
                                          </p:stCondLst>
                                        </p:cTn>
                                        <p:tgtEl>
                                          <p:spTgt spid="406"/>
                                        </p:tgtEl>
                                        <p:attrNameLst>
                                          <p:attrName>style.visibility</p:attrName>
                                        </p:attrNameLst>
                                      </p:cBhvr>
                                      <p:to>
                                        <p:strVal val="visible"/>
                                      </p:to>
                                    </p:set>
                                  </p:childTnLst>
                                </p:cTn>
                              </p:par>
                              <p:par>
                                <p:cTn id="829" presetID="1" presetClass="entr" presetSubtype="0" fill="hold" grpId="2" nodeType="withEffect">
                                  <p:stCondLst>
                                    <p:cond delay="3500"/>
                                  </p:stCondLst>
                                  <p:childTnLst>
                                    <p:set>
                                      <p:cBhvr>
                                        <p:cTn id="830" dur="1" fill="hold">
                                          <p:stCondLst>
                                            <p:cond delay="0"/>
                                          </p:stCondLst>
                                        </p:cTn>
                                        <p:tgtEl>
                                          <p:spTgt spid="407"/>
                                        </p:tgtEl>
                                        <p:attrNameLst>
                                          <p:attrName>style.visibility</p:attrName>
                                        </p:attrNameLst>
                                      </p:cBhvr>
                                      <p:to>
                                        <p:strVal val="visible"/>
                                      </p:to>
                                    </p:set>
                                  </p:childTnLst>
                                </p:cTn>
                              </p:par>
                              <p:par>
                                <p:cTn id="831" presetID="0" presetClass="path" presetSubtype="0" repeatCount="indefinite" decel="100000" fill="hold" grpId="0" nodeType="withEffect">
                                  <p:stCondLst>
                                    <p:cond delay="0"/>
                                  </p:stCondLst>
                                  <p:childTnLst>
                                    <p:animMotion origin="layout" path="M -2.77778E-6 -3.95062E-6 C 0.00191 0.00216 0.00261 0.00618 0.00382 0.01019 C 0.00417 0.01451 0.00573 0.01544 0.00695 0.01945 C 0.00729 0.02624 0.00747 0.03087 0.01059 0.03488 C 0.01077 0.0355 0.01077 0.03612 0.01111 0.03673 C 0.01163 0.03735 0.01302 0.03766 0.01302 0.03797 C 0.01598 0.03673 0.01632 0.0392 0.01893 0.04044 C 0.02049 0.03828 0.02084 0.03889 0.02292 0.03951 C 0.025 0.04074 0.02639 0.04445 0.02865 0.04599 C 0.02952 0.05124 0.02882 0.05062 0.03195 0.05278 C 0.03247 0.05309 0.03299 0.0534 0.03368 0.05402 C 0.03403 0.05402 0.03455 0.05463 0.03455 0.05463 C 0.03577 0.05803 0.03611 0.06173 0.03837 0.06328 C 0.04028 0.06883 0.03959 0.06513 0.04184 0.06914 " pathEditMode="relative" rAng="0" ptsTypes="fffffffffffffA">
                                      <p:cBhvr>
                                        <p:cTn id="832" dur="1750" fill="hold"/>
                                        <p:tgtEl>
                                          <p:spTgt spid="395"/>
                                        </p:tgtEl>
                                        <p:attrNameLst>
                                          <p:attrName>ppt_x</p:attrName>
                                          <p:attrName>ppt_y</p:attrName>
                                        </p:attrNameLst>
                                      </p:cBhvr>
                                      <p:rCtr x="2083" y="3457"/>
                                    </p:animMotion>
                                  </p:childTnLst>
                                </p:cTn>
                              </p:par>
                              <p:par>
                                <p:cTn id="833" presetID="6" presetClass="emph" presetSubtype="0" repeatCount="indefinite" decel="100000" fill="hold" grpId="1" nodeType="withEffect">
                                  <p:stCondLst>
                                    <p:cond delay="0"/>
                                  </p:stCondLst>
                                  <p:childTnLst>
                                    <p:animScale>
                                      <p:cBhvr>
                                        <p:cTn id="834" dur="1750" fill="hold"/>
                                        <p:tgtEl>
                                          <p:spTgt spid="395"/>
                                        </p:tgtEl>
                                      </p:cBhvr>
                                      <p:by x="0" y="0"/>
                                    </p:animScale>
                                  </p:childTnLst>
                                </p:cTn>
                              </p:par>
                              <p:par>
                                <p:cTn id="835" presetID="0" presetClass="path" presetSubtype="0" repeatCount="indefinite" decel="100000" fill="hold" grpId="0" nodeType="withEffect">
                                  <p:stCondLst>
                                    <p:cond delay="500"/>
                                  </p:stCondLst>
                                  <p:childTnLst>
                                    <p:animMotion origin="layout" path="M 3.88889E-6 -2.46914E-7 C 0.00156 0.00216 0.0026 0.00648 0.00347 0.01019 C 0.00382 0.01512 0.00538 0.01574 0.00659 0.01975 C 0.00677 0.02654 0.00694 0.03148 0.01007 0.0358 C 0.01024 0.03611 0.01024 0.03673 0.01041 0.03735 C 0.01093 0.03796 0.01215 0.03858 0.01215 0.03889 C 0.0151 0.03735 0.01545 0.03982 0.01788 0.04136 C 0.01944 0.0392 0.01979 0.03951 0.0217 0.04012 C 0.02361 0.04167 0.02517 0.04537 0.02725 0.04691 C 0.02812 0.05216 0.02743 0.05154 0.0302 0.0537 C 0.0309 0.05432 0.03142 0.05463 0.03194 0.05494 C 0.03229 0.05494 0.03281 0.05556 0.03281 0.05586 C 0.03402 0.05926 0.0342 0.06296 0.03645 0.06451 C 0.03836 0.07006 0.03767 0.06636 0.03975 0.07068 " pathEditMode="relative" rAng="0" ptsTypes="fffffffffffffA">
                                      <p:cBhvr>
                                        <p:cTn id="836" dur="1750" fill="hold"/>
                                        <p:tgtEl>
                                          <p:spTgt spid="396"/>
                                        </p:tgtEl>
                                        <p:attrNameLst>
                                          <p:attrName>ppt_x</p:attrName>
                                          <p:attrName>ppt_y</p:attrName>
                                        </p:attrNameLst>
                                      </p:cBhvr>
                                      <p:rCtr x="1979" y="3519"/>
                                    </p:animMotion>
                                  </p:childTnLst>
                                </p:cTn>
                              </p:par>
                              <p:par>
                                <p:cTn id="837" presetID="6" presetClass="emph" presetSubtype="0" repeatCount="indefinite" decel="100000" fill="hold" grpId="1" nodeType="withEffect">
                                  <p:stCondLst>
                                    <p:cond delay="500"/>
                                  </p:stCondLst>
                                  <p:childTnLst>
                                    <p:animScale>
                                      <p:cBhvr>
                                        <p:cTn id="838" dur="1750" fill="hold"/>
                                        <p:tgtEl>
                                          <p:spTgt spid="396"/>
                                        </p:tgtEl>
                                      </p:cBhvr>
                                      <p:by x="0" y="0"/>
                                    </p:animScale>
                                  </p:childTnLst>
                                </p:cTn>
                              </p:par>
                              <p:par>
                                <p:cTn id="839" presetID="0" presetClass="path" presetSubtype="0" repeatCount="indefinite" decel="100000" fill="hold" grpId="0" nodeType="withEffect">
                                  <p:stCondLst>
                                    <p:cond delay="250"/>
                                  </p:stCondLst>
                                  <p:childTnLst>
                                    <p:animMotion origin="layout" path="M 8.33333E-7 2.46914E-6 C 0.00208 0.00216 0.00312 0.00617 0.00434 0.01049 C 0.00486 0.01543 0.00677 0.01636 0.00816 0.02037 C 0.00851 0.02747 0.00885 0.0324 0.0125 0.03673 C 0.01285 0.03734 0.01285 0.03796 0.01319 0.03858 C 0.01371 0.0392 0.0151 0.0395 0.0151 0.04012 C 0.01875 0.03858 0.01927 0.04105 0.0224 0.04259 C 0.0243 0.04043 0.02465 0.04105 0.02726 0.04166 C 0.02969 0.04259 0.03142 0.0466 0.03403 0.04845 C 0.03507 0.05401 0.0342 0.05339 0.03785 0.05555 C 0.03871 0.05586 0.03924 0.05617 0.0401 0.05679 C 0.04028 0.05679 0.04097 0.0574 0.04097 0.05771 C 0.04253 0.0608 0.04305 0.06481 0.04566 0.06666 C 0.04792 0.07222 0.04722 0.06821 0.04983 0.07284 " pathEditMode="relative" rAng="0" ptsTypes="fffffffffffffA">
                                      <p:cBhvr>
                                        <p:cTn id="840" dur="1750" fill="hold"/>
                                        <p:tgtEl>
                                          <p:spTgt spid="397"/>
                                        </p:tgtEl>
                                        <p:attrNameLst>
                                          <p:attrName>ppt_x</p:attrName>
                                          <p:attrName>ppt_y</p:attrName>
                                        </p:attrNameLst>
                                      </p:cBhvr>
                                      <p:rCtr x="2483" y="3642"/>
                                    </p:animMotion>
                                  </p:childTnLst>
                                </p:cTn>
                              </p:par>
                              <p:par>
                                <p:cTn id="841" presetID="6" presetClass="emph" presetSubtype="0" repeatCount="indefinite" decel="100000" fill="hold" grpId="1" nodeType="withEffect">
                                  <p:stCondLst>
                                    <p:cond delay="250"/>
                                  </p:stCondLst>
                                  <p:childTnLst>
                                    <p:animScale>
                                      <p:cBhvr>
                                        <p:cTn id="842" dur="1750" fill="hold"/>
                                        <p:tgtEl>
                                          <p:spTgt spid="397"/>
                                        </p:tgtEl>
                                      </p:cBhvr>
                                      <p:by x="0" y="0"/>
                                    </p:animScale>
                                  </p:childTnLst>
                                </p:cTn>
                              </p:par>
                              <p:par>
                                <p:cTn id="843" presetID="0" presetClass="path" presetSubtype="0" repeatCount="indefinite" decel="100000" fill="hold" grpId="0" nodeType="withEffect">
                                  <p:stCondLst>
                                    <p:cond delay="750"/>
                                  </p:stCondLst>
                                  <p:childTnLst>
                                    <p:animMotion origin="layout" path="M -4.44444E-6 2.83951E-6 C 0.00157 0.00277 0.00226 0.00802 0.00313 0.01296 C 0.00365 0.01944 0.00504 0.02037 0.00608 0.02531 C 0.00643 0.03457 0.0066 0.04043 0.00938 0.04629 C 0.00955 0.0466 0.00955 0.04784 0.0099 0.04815 C 0.01025 0.04907 0.01146 0.04969 0.01146 0.05 C 0.01424 0.04815 0.01459 0.05154 0.01667 0.0537 C 0.01823 0.05092 0.01858 0.05123 0.02049 0.05216 C 0.02223 0.05401 0.02362 0.05864 0.02553 0.06049 C 0.02639 0.06759 0.02587 0.06697 0.02848 0.06975 C 0.029 0.07037 0.02952 0.07068 0.03004 0.07129 C 0.03039 0.07129 0.03073 0.07191 0.03073 0.07222 C 0.03195 0.07654 0.0323 0.08148 0.03421 0.08364 C 0.03612 0.09074 0.03542 0.0858 0.0375 0.09166 " pathEditMode="relative" rAng="0" ptsTypes="fffffffffffffA">
                                      <p:cBhvr>
                                        <p:cTn id="844" dur="1750" fill="hold"/>
                                        <p:tgtEl>
                                          <p:spTgt spid="398"/>
                                        </p:tgtEl>
                                        <p:attrNameLst>
                                          <p:attrName>ppt_x</p:attrName>
                                          <p:attrName>ppt_y</p:attrName>
                                        </p:attrNameLst>
                                      </p:cBhvr>
                                      <p:rCtr x="1875" y="4568"/>
                                    </p:animMotion>
                                  </p:childTnLst>
                                </p:cTn>
                              </p:par>
                              <p:par>
                                <p:cTn id="845" presetID="6" presetClass="emph" presetSubtype="0" repeatCount="indefinite" decel="100000" fill="hold" grpId="1" nodeType="withEffect">
                                  <p:stCondLst>
                                    <p:cond delay="750"/>
                                  </p:stCondLst>
                                  <p:childTnLst>
                                    <p:animScale>
                                      <p:cBhvr>
                                        <p:cTn id="846" dur="1750" fill="hold"/>
                                        <p:tgtEl>
                                          <p:spTgt spid="398"/>
                                        </p:tgtEl>
                                      </p:cBhvr>
                                      <p:by x="0" y="0"/>
                                    </p:animScale>
                                  </p:childTnLst>
                                </p:cTn>
                              </p:par>
                              <p:par>
                                <p:cTn id="847" presetID="0" presetClass="path" presetSubtype="0" repeatCount="indefinite" decel="100000" fill="hold" grpId="0" nodeType="withEffect">
                                  <p:stCondLst>
                                    <p:cond delay="1340"/>
                                  </p:stCondLst>
                                  <p:childTnLst>
                                    <p:animMotion origin="layout" path="M -4.44444E-6 -3.58025E-6 C 0.00139 0.00216 0.00209 0.00741 0.00296 0.01204 C 0.00313 0.0179 0.00434 0.01914 0.00539 0.02315 C 0.00573 0.03179 0.00591 0.03735 0.00816 0.04229 C 0.00834 0.0429 0.00851 0.04383 0.00869 0.04445 C 0.00903 0.04507 0.01007 0.04568 0.01007 0.04599 C 0.0125 0.04445 0.01285 0.04723 0.01476 0.04939 C 0.01598 0.04661 0.01632 0.04692 0.01806 0.04784 C 0.01962 0.04939 0.02084 0.05402 0.0224 0.05587 C 0.02327 0.06235 0.02257 0.06173 0.02518 0.06389 C 0.02553 0.06451 0.02587 0.06482 0.02639 0.06544 C 0.02674 0.06544 0.02709 0.06605 0.02709 0.06636 C 0.0283 0.07068 0.02848 0.075 0.03021 0.07686 C 0.0316 0.08365 0.03125 0.07902 0.03299 0.08426 " pathEditMode="relative" rAng="0" ptsTypes="fffffffffffffA">
                                      <p:cBhvr>
                                        <p:cTn id="848" dur="1750" fill="hold"/>
                                        <p:tgtEl>
                                          <p:spTgt spid="399"/>
                                        </p:tgtEl>
                                        <p:attrNameLst>
                                          <p:attrName>ppt_x</p:attrName>
                                          <p:attrName>ppt_y</p:attrName>
                                        </p:attrNameLst>
                                      </p:cBhvr>
                                      <p:rCtr x="1649" y="4198"/>
                                    </p:animMotion>
                                  </p:childTnLst>
                                </p:cTn>
                              </p:par>
                              <p:par>
                                <p:cTn id="849" presetID="6" presetClass="emph" presetSubtype="0" repeatCount="indefinite" decel="100000" fill="hold" grpId="1" nodeType="withEffect">
                                  <p:stCondLst>
                                    <p:cond delay="1340"/>
                                  </p:stCondLst>
                                  <p:childTnLst>
                                    <p:animScale>
                                      <p:cBhvr>
                                        <p:cTn id="850" dur="1750" fill="hold"/>
                                        <p:tgtEl>
                                          <p:spTgt spid="399"/>
                                        </p:tgtEl>
                                      </p:cBhvr>
                                      <p:by x="0" y="0"/>
                                    </p:animScale>
                                  </p:childTnLst>
                                </p:cTn>
                              </p:par>
                              <p:par>
                                <p:cTn id="851" presetID="0" presetClass="path" presetSubtype="0" repeatCount="indefinite" decel="100000" fill="hold" grpId="0" nodeType="withEffect">
                                  <p:stCondLst>
                                    <p:cond delay="1100"/>
                                  </p:stCondLst>
                                  <p:childTnLst>
                                    <p:animMotion origin="layout" path="M 8.33333E-7 -2.71605E-6 C 0.00191 0.00247 0.00295 0.0071 0.00399 0.01173 C 0.00451 0.01698 0.00608 0.0179 0.00746 0.02253 C 0.00781 0.03056 0.00799 0.03581 0.01146 0.04074 C 0.01163 0.04136 0.01163 0.04229 0.01198 0.0426 C 0.0125 0.04352 0.01389 0.04414 0.01389 0.04445 C 0.01719 0.0426 0.01753 0.04537 0.02031 0.04722 C 0.02205 0.04476 0.0224 0.04537 0.02483 0.04599 C 0.02691 0.04753 0.02865 0.05185 0.0309 0.05371 C 0.03194 0.05957 0.03108 0.05895 0.03455 0.06173 C 0.03507 0.06204 0.03576 0.06235 0.03628 0.06297 C 0.0368 0.06297 0.03733 0.06358 0.03733 0.06389 C 0.03871 0.0676 0.03906 0.07192 0.04167 0.07346 C 0.04375 0.07994 0.04288 0.07593 0.04531 0.08087 " pathEditMode="relative" rAng="0" ptsTypes="fffffffffffffA">
                                      <p:cBhvr>
                                        <p:cTn id="852" dur="1750" fill="hold"/>
                                        <p:tgtEl>
                                          <p:spTgt spid="400"/>
                                        </p:tgtEl>
                                        <p:attrNameLst>
                                          <p:attrName>ppt_x</p:attrName>
                                          <p:attrName>ppt_y</p:attrName>
                                        </p:attrNameLst>
                                      </p:cBhvr>
                                      <p:rCtr x="2257" y="4043"/>
                                    </p:animMotion>
                                  </p:childTnLst>
                                </p:cTn>
                              </p:par>
                              <p:par>
                                <p:cTn id="853" presetID="6" presetClass="emph" presetSubtype="0" repeatCount="indefinite" decel="100000" fill="hold" grpId="1" nodeType="withEffect">
                                  <p:stCondLst>
                                    <p:cond delay="1100"/>
                                  </p:stCondLst>
                                  <p:childTnLst>
                                    <p:animScale>
                                      <p:cBhvr>
                                        <p:cTn id="854" dur="1750" fill="hold"/>
                                        <p:tgtEl>
                                          <p:spTgt spid="400"/>
                                        </p:tgtEl>
                                      </p:cBhvr>
                                      <p:by x="0" y="0"/>
                                    </p:animScale>
                                  </p:childTnLst>
                                </p:cTn>
                              </p:par>
                              <p:par>
                                <p:cTn id="855" presetID="0" presetClass="path" presetSubtype="0" repeatCount="indefinite" decel="100000" fill="hold" grpId="0" nodeType="withEffect">
                                  <p:stCondLst>
                                    <p:cond delay="690"/>
                                  </p:stCondLst>
                                  <p:childTnLst>
                                    <p:animMotion origin="layout" path="M 3.88889E-6 -1.60494E-6 C 0.00156 0.00309 0.00243 0.00864 0.00329 0.0142 C 0.00364 0.02068 0.0052 0.02192 0.00625 0.02747 C 0.00659 0.03704 0.00694 0.04352 0.00954 0.04938 C 0.00989 0.05031 0.00989 0.05154 0.01007 0.05216 C 0.01059 0.05278 0.0118 0.05371 0.0118 0.05401 C 0.01458 0.05216 0.01493 0.05556 0.01718 0.05803 C 0.01875 0.05494 0.01892 0.05525 0.021 0.05617 C 0.02291 0.05803 0.02413 0.06296 0.02621 0.06513 C 0.02708 0.07253 0.02639 0.07161 0.02916 0.075 C 0.02986 0.07562 0.0302 0.07593 0.03073 0.07654 C 0.03107 0.07685 0.03159 0.07747 0.03159 0.07778 C 0.03281 0.08241 0.03298 0.08766 0.03507 0.08951 C 0.03698 0.09753 0.03645 0.09229 0.03836 0.09846 " pathEditMode="relative" rAng="0" ptsTypes="fffffffffffffA">
                                      <p:cBhvr>
                                        <p:cTn id="856" dur="1750" fill="hold"/>
                                        <p:tgtEl>
                                          <p:spTgt spid="401"/>
                                        </p:tgtEl>
                                        <p:attrNameLst>
                                          <p:attrName>ppt_x</p:attrName>
                                          <p:attrName>ppt_y</p:attrName>
                                        </p:attrNameLst>
                                      </p:cBhvr>
                                      <p:rCtr x="1910" y="4907"/>
                                    </p:animMotion>
                                  </p:childTnLst>
                                </p:cTn>
                              </p:par>
                              <p:par>
                                <p:cTn id="857" presetID="6" presetClass="emph" presetSubtype="0" repeatCount="indefinite" decel="100000" fill="hold" grpId="1" nodeType="withEffect">
                                  <p:stCondLst>
                                    <p:cond delay="690"/>
                                  </p:stCondLst>
                                  <p:childTnLst>
                                    <p:animScale>
                                      <p:cBhvr>
                                        <p:cTn id="858" dur="1750" fill="hold"/>
                                        <p:tgtEl>
                                          <p:spTgt spid="401"/>
                                        </p:tgtEl>
                                      </p:cBhvr>
                                      <p:by x="0" y="0"/>
                                    </p:animScale>
                                  </p:childTnLst>
                                </p:cTn>
                              </p:par>
                              <p:par>
                                <p:cTn id="859" presetID="0" presetClass="path" presetSubtype="0" repeatCount="indefinite" decel="100000" fill="hold" grpId="0" nodeType="withEffect">
                                  <p:stCondLst>
                                    <p:cond delay="880"/>
                                  </p:stCondLst>
                                  <p:childTnLst>
                                    <p:animMotion origin="layout" path="M 3.88889E-6 -4.5679E-6 C 0.00139 0.00247 0.00243 0.00679 0.00312 0.01112 C 0.00364 0.01605 0.00486 0.01729 0.0059 0.0213 C 0.00625 0.02871 0.00642 0.03396 0.00902 0.03828 C 0.0092 0.03889 0.0092 0.03982 0.00954 0.04044 C 0.00989 0.04075 0.01111 0.04167 0.01111 0.04198 C 0.01371 0.04044 0.01389 0.04291 0.01614 0.04476 C 0.01753 0.04229 0.01788 0.04291 0.01979 0.04352 C 0.02152 0.04476 0.02274 0.04877 0.02448 0.05031 C 0.02534 0.05618 0.02465 0.05556 0.02743 0.05803 C 0.02795 0.05834 0.02829 0.05865 0.02882 0.05926 C 0.02916 0.05926 0.02968 0.05988 0.02968 0.06019 C 0.03073 0.06358 0.03107 0.0676 0.03298 0.06914 C 0.03472 0.07531 0.03402 0.0713 0.03593 0.07593 " pathEditMode="relative" rAng="0" ptsTypes="fffffffffffffA">
                                      <p:cBhvr>
                                        <p:cTn id="860" dur="1750" fill="hold"/>
                                        <p:tgtEl>
                                          <p:spTgt spid="402"/>
                                        </p:tgtEl>
                                        <p:attrNameLst>
                                          <p:attrName>ppt_x</p:attrName>
                                          <p:attrName>ppt_y</p:attrName>
                                        </p:attrNameLst>
                                      </p:cBhvr>
                                      <p:rCtr x="1788" y="3796"/>
                                    </p:animMotion>
                                  </p:childTnLst>
                                </p:cTn>
                              </p:par>
                              <p:par>
                                <p:cTn id="861" presetID="6" presetClass="emph" presetSubtype="0" repeatCount="indefinite" decel="100000" fill="hold" grpId="1" nodeType="withEffect">
                                  <p:stCondLst>
                                    <p:cond delay="880"/>
                                  </p:stCondLst>
                                  <p:childTnLst>
                                    <p:animScale>
                                      <p:cBhvr>
                                        <p:cTn id="862" dur="1750" fill="hold"/>
                                        <p:tgtEl>
                                          <p:spTgt spid="402"/>
                                        </p:tgtEl>
                                      </p:cBhvr>
                                      <p:by x="0" y="0"/>
                                    </p:animScale>
                                  </p:childTnLst>
                                </p:cTn>
                              </p:par>
                              <p:par>
                                <p:cTn id="863" presetID="0" presetClass="path" presetSubtype="0" repeatCount="indefinite" decel="100000" fill="hold" grpId="0" nodeType="withEffect">
                                  <p:stCondLst>
                                    <p:cond delay="990"/>
                                  </p:stCondLst>
                                  <p:childTnLst>
                                    <p:animMotion origin="layout" path="M 3.88889E-6 -1.7284E-6 C 0.00156 0.00278 0.0026 0.00772 0.00347 0.01296 C 0.00382 0.01883 0.0052 0.02006 0.00642 0.025 C 0.00659 0.03395 0.00694 0.03982 0.00972 0.04506 C 0.00989 0.04568 0.01007 0.04661 0.01041 0.04722 C 0.01076 0.04784 0.01198 0.04877 0.01198 0.04908 C 0.01475 0.04722 0.0151 0.05031 0.01753 0.05247 C 0.01909 0.04969 0.01944 0.05 0.02135 0.05093 C 0.02326 0.05247 0.02465 0.0571 0.02673 0.05926 C 0.0276 0.06605 0.02691 0.06543 0.02968 0.0679 C 0.03038 0.06821 0.0309 0.06883 0.03159 0.06945 C 0.03177 0.06975 0.03229 0.07037 0.03229 0.07068 C 0.0335 0.07469 0.03368 0.07963 0.03593 0.08148 C 0.03767 0.08858 0.03715 0.08395 0.03923 0.0892 " pathEditMode="relative" rAng="0" ptsTypes="fffffffffffffA">
                                      <p:cBhvr>
                                        <p:cTn id="864" dur="1750" fill="hold"/>
                                        <p:tgtEl>
                                          <p:spTgt spid="403"/>
                                        </p:tgtEl>
                                        <p:attrNameLst>
                                          <p:attrName>ppt_x</p:attrName>
                                          <p:attrName>ppt_y</p:attrName>
                                        </p:attrNameLst>
                                      </p:cBhvr>
                                      <p:rCtr x="1962" y="4444"/>
                                    </p:animMotion>
                                  </p:childTnLst>
                                </p:cTn>
                              </p:par>
                              <p:par>
                                <p:cTn id="865" presetID="6" presetClass="emph" presetSubtype="0" repeatCount="indefinite" decel="100000" fill="hold" grpId="1" nodeType="withEffect">
                                  <p:stCondLst>
                                    <p:cond delay="990"/>
                                  </p:stCondLst>
                                  <p:childTnLst>
                                    <p:animScale>
                                      <p:cBhvr>
                                        <p:cTn id="866" dur="1750" fill="hold"/>
                                        <p:tgtEl>
                                          <p:spTgt spid="403"/>
                                        </p:tgtEl>
                                      </p:cBhvr>
                                      <p:by x="0" y="0"/>
                                    </p:animScale>
                                  </p:childTnLst>
                                </p:cTn>
                              </p:par>
                              <p:par>
                                <p:cTn id="867" presetID="0" presetClass="path" presetSubtype="0" repeatCount="indefinite" decel="100000" fill="hold" grpId="0" nodeType="withEffect">
                                  <p:stCondLst>
                                    <p:cond delay="820"/>
                                  </p:stCondLst>
                                  <p:childTnLst>
                                    <p:animMotion origin="layout" path="M -4.44444E-6 -2.46914E-7 C 0.00157 0.00278 0.00261 0.00802 0.00348 0.01389 C 0.004 0.02037 0.00539 0.02161 0.0066 0.02654 C 0.00695 0.03611 0.00712 0.04259 0.01007 0.04784 C 0.01025 0.04877 0.01042 0.04969 0.01059 0.05031 C 0.01112 0.05123 0.01233 0.05216 0.01233 0.05247 C 0.01546 0.05031 0.0158 0.0537 0.01823 0.05586 C 0.0198 0.05309 0.02032 0.0537 0.02223 0.05463 C 0.02431 0.05617 0.0257 0.06111 0.02778 0.06327 C 0.02865 0.07099 0.02796 0.07037 0.03108 0.07284 C 0.0316 0.07346 0.03212 0.07377 0.03264 0.07438 C 0.03316 0.07469 0.03351 0.075 0.03351 0.07531 C 0.03473 0.07994 0.03507 0.08519 0.03733 0.08735 C 0.03924 0.09506 0.03855 0.09012 0.0408 0.09599 " pathEditMode="relative" rAng="0" ptsTypes="fffffffffffffA">
                                      <p:cBhvr>
                                        <p:cTn id="868" dur="1750" fill="hold"/>
                                        <p:tgtEl>
                                          <p:spTgt spid="404"/>
                                        </p:tgtEl>
                                        <p:attrNameLst>
                                          <p:attrName>ppt_x</p:attrName>
                                          <p:attrName>ppt_y</p:attrName>
                                        </p:attrNameLst>
                                      </p:cBhvr>
                                      <p:rCtr x="2031" y="4784"/>
                                    </p:animMotion>
                                  </p:childTnLst>
                                </p:cTn>
                              </p:par>
                              <p:par>
                                <p:cTn id="869" presetID="6" presetClass="emph" presetSubtype="0" repeatCount="indefinite" decel="100000" fill="hold" grpId="1" nodeType="withEffect">
                                  <p:stCondLst>
                                    <p:cond delay="820"/>
                                  </p:stCondLst>
                                  <p:childTnLst>
                                    <p:animScale>
                                      <p:cBhvr>
                                        <p:cTn id="870" dur="1750" fill="hold"/>
                                        <p:tgtEl>
                                          <p:spTgt spid="404"/>
                                        </p:tgtEl>
                                      </p:cBhvr>
                                      <p:by x="0" y="0"/>
                                    </p:animScale>
                                  </p:childTnLst>
                                </p:cTn>
                              </p:par>
                              <p:par>
                                <p:cTn id="871" presetID="0" presetClass="path" presetSubtype="0" repeatCount="indefinite" decel="100000" fill="hold" grpId="0" nodeType="withEffect">
                                  <p:stCondLst>
                                    <p:cond delay="1130"/>
                                  </p:stCondLst>
                                  <p:childTnLst>
                                    <p:animMotion origin="layout" path="M 2.5E-6 -2.83951E-6 C 0.00139 0.0034 0.00225 0.00926 0.00312 0.01574 C 0.00347 0.02253 0.00469 0.02408 0.0059 0.02994 C 0.00607 0.04074 0.00625 0.04784 0.00885 0.05432 C 0.00903 0.05494 0.0092 0.05618 0.00937 0.0571 C 0.00989 0.05741 0.01094 0.05864 0.01094 0.05895 C 0.01354 0.0571 0.01371 0.0605 0.01597 0.06266 C 0.01736 0.05957 0.01771 0.06019 0.01944 0.06142 C 0.02118 0.06297 0.02239 0.06883 0.0243 0.07099 C 0.02517 0.07932 0.02448 0.0784 0.02708 0.08179 C 0.0276 0.08241 0.02812 0.08303 0.02864 0.08364 C 0.02882 0.08395 0.02934 0.08457 0.02934 0.08488 C 0.03038 0.09013 0.03073 0.09568 0.03264 0.09784 C 0.0342 0.10648 0.03368 0.10062 0.03559 0.10741 " pathEditMode="relative" rAng="0" ptsTypes="fffffffffffffA">
                                      <p:cBhvr>
                                        <p:cTn id="872" dur="1750" fill="hold"/>
                                        <p:tgtEl>
                                          <p:spTgt spid="405"/>
                                        </p:tgtEl>
                                        <p:attrNameLst>
                                          <p:attrName>ppt_x</p:attrName>
                                          <p:attrName>ppt_y</p:attrName>
                                        </p:attrNameLst>
                                      </p:cBhvr>
                                      <p:rCtr x="1771" y="5370"/>
                                    </p:animMotion>
                                  </p:childTnLst>
                                </p:cTn>
                              </p:par>
                              <p:par>
                                <p:cTn id="873" presetID="6" presetClass="emph" presetSubtype="0" repeatCount="indefinite" decel="100000" fill="hold" grpId="1" nodeType="withEffect">
                                  <p:stCondLst>
                                    <p:cond delay="1130"/>
                                  </p:stCondLst>
                                  <p:childTnLst>
                                    <p:animScale>
                                      <p:cBhvr>
                                        <p:cTn id="874" dur="1750" fill="hold"/>
                                        <p:tgtEl>
                                          <p:spTgt spid="405"/>
                                        </p:tgtEl>
                                      </p:cBhvr>
                                      <p:by x="0" y="0"/>
                                    </p:animScale>
                                  </p:childTnLst>
                                </p:cTn>
                              </p:par>
                              <p:par>
                                <p:cTn id="875" presetID="0" presetClass="path" presetSubtype="0" repeatCount="indefinite" decel="100000" fill="hold" grpId="0" nodeType="withEffect">
                                  <p:stCondLst>
                                    <p:cond delay="1470"/>
                                  </p:stCondLst>
                                  <p:childTnLst>
                                    <p:animMotion origin="layout" path="M -2.22222E-6 2.59259E-6 C 0.00174 0.00339 0.00261 0.00926 0.00365 0.01512 C 0.004 0.02222 0.00573 0.02315 0.00677 0.02901 C 0.00712 0.03919 0.00747 0.04599 0.01042 0.05216 C 0.01077 0.05308 0.01077 0.05401 0.01094 0.05494 C 0.01163 0.05555 0.01285 0.05648 0.01285 0.05679 C 0.0158 0.05494 0.01615 0.05864 0.01875 0.06111 C 0.02031 0.0574 0.02066 0.05833 0.02292 0.05895 C 0.025 0.06111 0.02639 0.06636 0.02865 0.06882 C 0.02969 0.07685 0.02882 0.07592 0.03177 0.07901 C 0.03247 0.07963 0.03299 0.07994 0.03368 0.08055 C 0.03386 0.08086 0.03455 0.08148 0.03455 0.08179 C 0.03577 0.08673 0.03611 0.09228 0.03837 0.09444 C 0.04028 0.10278 0.03959 0.09722 0.04202 0.10339 " pathEditMode="relative" rAng="0" ptsTypes="fffffffffffffA">
                                      <p:cBhvr>
                                        <p:cTn id="876" dur="1750" fill="hold"/>
                                        <p:tgtEl>
                                          <p:spTgt spid="406"/>
                                        </p:tgtEl>
                                        <p:attrNameLst>
                                          <p:attrName>ppt_x</p:attrName>
                                          <p:attrName>ppt_y</p:attrName>
                                        </p:attrNameLst>
                                      </p:cBhvr>
                                      <p:rCtr x="2101" y="5154"/>
                                    </p:animMotion>
                                  </p:childTnLst>
                                </p:cTn>
                              </p:par>
                              <p:par>
                                <p:cTn id="877" presetID="6" presetClass="emph" presetSubtype="0" repeatCount="indefinite" decel="100000" fill="hold" grpId="1" nodeType="withEffect">
                                  <p:stCondLst>
                                    <p:cond delay="1470"/>
                                  </p:stCondLst>
                                  <p:childTnLst>
                                    <p:animScale>
                                      <p:cBhvr>
                                        <p:cTn id="878" dur="1750" fill="hold"/>
                                        <p:tgtEl>
                                          <p:spTgt spid="406"/>
                                        </p:tgtEl>
                                      </p:cBhvr>
                                      <p:by x="0" y="0"/>
                                    </p:animScale>
                                  </p:childTnLst>
                                </p:cTn>
                              </p:par>
                              <p:par>
                                <p:cTn id="879" presetID="0" presetClass="path" presetSubtype="0" repeatCount="indefinite" decel="100000" fill="hold" grpId="0" nodeType="withEffect">
                                  <p:stCondLst>
                                    <p:cond delay="1650"/>
                                  </p:stCondLst>
                                  <p:childTnLst>
                                    <p:animMotion origin="layout" path="M 3.88889E-6 -2.34568E-6 C 0.00208 0.00247 0.00312 0.00648 0.00434 0.0108 C 0.00486 0.01605 0.00677 0.01667 0.00833 0.02099 C 0.00868 0.02871 0.00885 0.03334 0.01267 0.03797 C 0.01284 0.03858 0.01302 0.03951 0.01336 0.03982 C 0.01406 0.04043 0.01545 0.04105 0.01545 0.04136 C 0.01927 0.03982 0.01979 0.04259 0.02274 0.04414 C 0.02482 0.04167 0.02517 0.04229 0.02795 0.0429 C 0.03038 0.04414 0.03229 0.04815 0.03489 0.05 C 0.03611 0.05587 0.03507 0.05525 0.03889 0.05741 C 0.03958 0.05803 0.04027 0.05834 0.04097 0.05864 C 0.04132 0.05864 0.04218 0.05926 0.04218 0.05957 C 0.04357 0.06297 0.04392 0.06698 0.0467 0.06883 C 0.04913 0.07469 0.04843 0.07068 0.05121 0.07531 " pathEditMode="relative" rAng="0" ptsTypes="fffffffffffffA">
                                      <p:cBhvr>
                                        <p:cTn id="880" dur="1750" fill="hold"/>
                                        <p:tgtEl>
                                          <p:spTgt spid="407"/>
                                        </p:tgtEl>
                                        <p:attrNameLst>
                                          <p:attrName>ppt_x</p:attrName>
                                          <p:attrName>ppt_y</p:attrName>
                                        </p:attrNameLst>
                                      </p:cBhvr>
                                      <p:rCtr x="2552" y="3765"/>
                                    </p:animMotion>
                                  </p:childTnLst>
                                </p:cTn>
                              </p:par>
                              <p:par>
                                <p:cTn id="881" presetID="6" presetClass="emph" presetSubtype="0" repeatCount="indefinite" decel="100000" fill="hold" grpId="1" nodeType="withEffect">
                                  <p:stCondLst>
                                    <p:cond delay="1650"/>
                                  </p:stCondLst>
                                  <p:childTnLst>
                                    <p:animScale>
                                      <p:cBhvr>
                                        <p:cTn id="882" dur="1750" fill="hold"/>
                                        <p:tgtEl>
                                          <p:spTgt spid="407"/>
                                        </p:tgtEl>
                                      </p:cBhvr>
                                      <p:by x="0" y="0"/>
                                    </p:animScale>
                                  </p:childTnLst>
                                </p:cTn>
                              </p:par>
                              <p:par>
                                <p:cTn id="883" presetID="1" presetClass="entr" presetSubtype="0" fill="hold" grpId="2" nodeType="withEffect">
                                  <p:stCondLst>
                                    <p:cond delay="3500"/>
                                  </p:stCondLst>
                                  <p:childTnLst>
                                    <p:set>
                                      <p:cBhvr>
                                        <p:cTn id="884" dur="1" fill="hold">
                                          <p:stCondLst>
                                            <p:cond delay="0"/>
                                          </p:stCondLst>
                                        </p:cTn>
                                        <p:tgtEl>
                                          <p:spTgt spid="408"/>
                                        </p:tgtEl>
                                        <p:attrNameLst>
                                          <p:attrName>style.visibility</p:attrName>
                                        </p:attrNameLst>
                                      </p:cBhvr>
                                      <p:to>
                                        <p:strVal val="visible"/>
                                      </p:to>
                                    </p:set>
                                  </p:childTnLst>
                                </p:cTn>
                              </p:par>
                              <p:par>
                                <p:cTn id="885" presetID="1" presetClass="entr" presetSubtype="0" fill="hold" grpId="2" nodeType="withEffect">
                                  <p:stCondLst>
                                    <p:cond delay="3500"/>
                                  </p:stCondLst>
                                  <p:childTnLst>
                                    <p:set>
                                      <p:cBhvr>
                                        <p:cTn id="886" dur="1" fill="hold">
                                          <p:stCondLst>
                                            <p:cond delay="0"/>
                                          </p:stCondLst>
                                        </p:cTn>
                                        <p:tgtEl>
                                          <p:spTgt spid="409"/>
                                        </p:tgtEl>
                                        <p:attrNameLst>
                                          <p:attrName>style.visibility</p:attrName>
                                        </p:attrNameLst>
                                      </p:cBhvr>
                                      <p:to>
                                        <p:strVal val="visible"/>
                                      </p:to>
                                    </p:set>
                                  </p:childTnLst>
                                </p:cTn>
                              </p:par>
                              <p:par>
                                <p:cTn id="887" presetID="1" presetClass="entr" presetSubtype="0" fill="hold" grpId="2" nodeType="withEffect">
                                  <p:stCondLst>
                                    <p:cond delay="3500"/>
                                  </p:stCondLst>
                                  <p:childTnLst>
                                    <p:set>
                                      <p:cBhvr>
                                        <p:cTn id="888" dur="1" fill="hold">
                                          <p:stCondLst>
                                            <p:cond delay="0"/>
                                          </p:stCondLst>
                                        </p:cTn>
                                        <p:tgtEl>
                                          <p:spTgt spid="410"/>
                                        </p:tgtEl>
                                        <p:attrNameLst>
                                          <p:attrName>style.visibility</p:attrName>
                                        </p:attrNameLst>
                                      </p:cBhvr>
                                      <p:to>
                                        <p:strVal val="visible"/>
                                      </p:to>
                                    </p:set>
                                  </p:childTnLst>
                                </p:cTn>
                              </p:par>
                              <p:par>
                                <p:cTn id="889" presetID="1" presetClass="entr" presetSubtype="0" fill="hold" grpId="2" nodeType="withEffect">
                                  <p:stCondLst>
                                    <p:cond delay="3500"/>
                                  </p:stCondLst>
                                  <p:childTnLst>
                                    <p:set>
                                      <p:cBhvr>
                                        <p:cTn id="890" dur="1" fill="hold">
                                          <p:stCondLst>
                                            <p:cond delay="0"/>
                                          </p:stCondLst>
                                        </p:cTn>
                                        <p:tgtEl>
                                          <p:spTgt spid="411"/>
                                        </p:tgtEl>
                                        <p:attrNameLst>
                                          <p:attrName>style.visibility</p:attrName>
                                        </p:attrNameLst>
                                      </p:cBhvr>
                                      <p:to>
                                        <p:strVal val="visible"/>
                                      </p:to>
                                    </p:set>
                                  </p:childTnLst>
                                </p:cTn>
                              </p:par>
                              <p:par>
                                <p:cTn id="891" presetID="1" presetClass="entr" presetSubtype="0" fill="hold" grpId="2" nodeType="withEffect">
                                  <p:stCondLst>
                                    <p:cond delay="3500"/>
                                  </p:stCondLst>
                                  <p:childTnLst>
                                    <p:set>
                                      <p:cBhvr>
                                        <p:cTn id="892" dur="1" fill="hold">
                                          <p:stCondLst>
                                            <p:cond delay="0"/>
                                          </p:stCondLst>
                                        </p:cTn>
                                        <p:tgtEl>
                                          <p:spTgt spid="412"/>
                                        </p:tgtEl>
                                        <p:attrNameLst>
                                          <p:attrName>style.visibility</p:attrName>
                                        </p:attrNameLst>
                                      </p:cBhvr>
                                      <p:to>
                                        <p:strVal val="visible"/>
                                      </p:to>
                                    </p:set>
                                  </p:childTnLst>
                                </p:cTn>
                              </p:par>
                              <p:par>
                                <p:cTn id="893" presetID="1" presetClass="entr" presetSubtype="0" fill="hold" grpId="2" nodeType="withEffect">
                                  <p:stCondLst>
                                    <p:cond delay="3500"/>
                                  </p:stCondLst>
                                  <p:childTnLst>
                                    <p:set>
                                      <p:cBhvr>
                                        <p:cTn id="894" dur="1" fill="hold">
                                          <p:stCondLst>
                                            <p:cond delay="0"/>
                                          </p:stCondLst>
                                        </p:cTn>
                                        <p:tgtEl>
                                          <p:spTgt spid="413"/>
                                        </p:tgtEl>
                                        <p:attrNameLst>
                                          <p:attrName>style.visibility</p:attrName>
                                        </p:attrNameLst>
                                      </p:cBhvr>
                                      <p:to>
                                        <p:strVal val="visible"/>
                                      </p:to>
                                    </p:set>
                                  </p:childTnLst>
                                </p:cTn>
                              </p:par>
                              <p:par>
                                <p:cTn id="895" presetID="1" presetClass="entr" presetSubtype="0" fill="hold" grpId="2" nodeType="withEffect">
                                  <p:stCondLst>
                                    <p:cond delay="3500"/>
                                  </p:stCondLst>
                                  <p:childTnLst>
                                    <p:set>
                                      <p:cBhvr>
                                        <p:cTn id="896" dur="1" fill="hold">
                                          <p:stCondLst>
                                            <p:cond delay="0"/>
                                          </p:stCondLst>
                                        </p:cTn>
                                        <p:tgtEl>
                                          <p:spTgt spid="414"/>
                                        </p:tgtEl>
                                        <p:attrNameLst>
                                          <p:attrName>style.visibility</p:attrName>
                                        </p:attrNameLst>
                                      </p:cBhvr>
                                      <p:to>
                                        <p:strVal val="visible"/>
                                      </p:to>
                                    </p:set>
                                  </p:childTnLst>
                                </p:cTn>
                              </p:par>
                              <p:par>
                                <p:cTn id="897" presetID="1" presetClass="entr" presetSubtype="0" fill="hold" grpId="2" nodeType="withEffect">
                                  <p:stCondLst>
                                    <p:cond delay="3500"/>
                                  </p:stCondLst>
                                  <p:childTnLst>
                                    <p:set>
                                      <p:cBhvr>
                                        <p:cTn id="898" dur="1" fill="hold">
                                          <p:stCondLst>
                                            <p:cond delay="0"/>
                                          </p:stCondLst>
                                        </p:cTn>
                                        <p:tgtEl>
                                          <p:spTgt spid="415"/>
                                        </p:tgtEl>
                                        <p:attrNameLst>
                                          <p:attrName>style.visibility</p:attrName>
                                        </p:attrNameLst>
                                      </p:cBhvr>
                                      <p:to>
                                        <p:strVal val="visible"/>
                                      </p:to>
                                    </p:set>
                                  </p:childTnLst>
                                </p:cTn>
                              </p:par>
                              <p:par>
                                <p:cTn id="899" presetID="1" presetClass="entr" presetSubtype="0" fill="hold" grpId="2" nodeType="withEffect">
                                  <p:stCondLst>
                                    <p:cond delay="3500"/>
                                  </p:stCondLst>
                                  <p:childTnLst>
                                    <p:set>
                                      <p:cBhvr>
                                        <p:cTn id="900" dur="1" fill="hold">
                                          <p:stCondLst>
                                            <p:cond delay="0"/>
                                          </p:stCondLst>
                                        </p:cTn>
                                        <p:tgtEl>
                                          <p:spTgt spid="416"/>
                                        </p:tgtEl>
                                        <p:attrNameLst>
                                          <p:attrName>style.visibility</p:attrName>
                                        </p:attrNameLst>
                                      </p:cBhvr>
                                      <p:to>
                                        <p:strVal val="visible"/>
                                      </p:to>
                                    </p:set>
                                  </p:childTnLst>
                                </p:cTn>
                              </p:par>
                              <p:par>
                                <p:cTn id="901" presetID="1" presetClass="entr" presetSubtype="0" fill="hold" grpId="2" nodeType="withEffect">
                                  <p:stCondLst>
                                    <p:cond delay="3500"/>
                                  </p:stCondLst>
                                  <p:childTnLst>
                                    <p:set>
                                      <p:cBhvr>
                                        <p:cTn id="902" dur="1" fill="hold">
                                          <p:stCondLst>
                                            <p:cond delay="0"/>
                                          </p:stCondLst>
                                        </p:cTn>
                                        <p:tgtEl>
                                          <p:spTgt spid="417"/>
                                        </p:tgtEl>
                                        <p:attrNameLst>
                                          <p:attrName>style.visibility</p:attrName>
                                        </p:attrNameLst>
                                      </p:cBhvr>
                                      <p:to>
                                        <p:strVal val="visible"/>
                                      </p:to>
                                    </p:set>
                                  </p:childTnLst>
                                </p:cTn>
                              </p:par>
                              <p:par>
                                <p:cTn id="903" presetID="1" presetClass="entr" presetSubtype="0" fill="hold" grpId="2" nodeType="withEffect">
                                  <p:stCondLst>
                                    <p:cond delay="3500"/>
                                  </p:stCondLst>
                                  <p:childTnLst>
                                    <p:set>
                                      <p:cBhvr>
                                        <p:cTn id="904" dur="1" fill="hold">
                                          <p:stCondLst>
                                            <p:cond delay="0"/>
                                          </p:stCondLst>
                                        </p:cTn>
                                        <p:tgtEl>
                                          <p:spTgt spid="418"/>
                                        </p:tgtEl>
                                        <p:attrNameLst>
                                          <p:attrName>style.visibility</p:attrName>
                                        </p:attrNameLst>
                                      </p:cBhvr>
                                      <p:to>
                                        <p:strVal val="visible"/>
                                      </p:to>
                                    </p:set>
                                  </p:childTnLst>
                                </p:cTn>
                              </p:par>
                              <p:par>
                                <p:cTn id="905" presetID="1" presetClass="entr" presetSubtype="0" fill="hold" grpId="2" nodeType="withEffect">
                                  <p:stCondLst>
                                    <p:cond delay="3500"/>
                                  </p:stCondLst>
                                  <p:childTnLst>
                                    <p:set>
                                      <p:cBhvr>
                                        <p:cTn id="906" dur="1" fill="hold">
                                          <p:stCondLst>
                                            <p:cond delay="0"/>
                                          </p:stCondLst>
                                        </p:cTn>
                                        <p:tgtEl>
                                          <p:spTgt spid="419"/>
                                        </p:tgtEl>
                                        <p:attrNameLst>
                                          <p:attrName>style.visibility</p:attrName>
                                        </p:attrNameLst>
                                      </p:cBhvr>
                                      <p:to>
                                        <p:strVal val="visible"/>
                                      </p:to>
                                    </p:set>
                                  </p:childTnLst>
                                </p:cTn>
                              </p:par>
                              <p:par>
                                <p:cTn id="907" presetID="0" presetClass="path" presetSubtype="0" repeatCount="indefinite" decel="100000" fill="hold" grpId="0" nodeType="withEffect">
                                  <p:stCondLst>
                                    <p:cond delay="500"/>
                                  </p:stCondLst>
                                  <p:childTnLst>
                                    <p:animMotion origin="layout" path="M 5.55556E-7 1.35802E-6 C -0.00104 0.01111 -0.00399 0.02376 -0.00972 0.03333 C -0.00972 0.03364 -0.01441 0.03642 -0.0151 0.03704 C -0.02135 0.04167 -0.03021 0.03858 -0.03663 0.04321 C -0.03698 0.04444 -0.03733 0.04537 -0.03785 0.04691 C -0.03819 0.04846 -0.03663 0.05062 -0.03663 0.05092 C -0.03681 0.05154 -0.03785 0.05586 -0.03872 0.05648 C -0.03993 0.05741 -0.04132 0.0571 -0.04254 0.05802 C -0.04306 0.05833 -0.04375 0.05864 -0.04427 0.05926 C -0.04688 0.05833 -0.0474 0.05741 -0.04965 0.05864 C -0.05087 0.05957 -0.05208 0.06049 -0.0533 0.06111 C -0.05365 0.06173 -0.05486 0.06234 -0.05486 0.06265 C -0.05642 0.06512 -0.05712 0.06574 -0.05608 0.06852 C -0.05885 0.07129 -0.06215 0.07099 -0.06563 0.07222 C -0.06754 0.07284 -0.06927 0.07438 -0.07083 0.075 C -0.07153 0.07839 -0.07257 0.07778 -0.07517 0.07932 C -0.0783 0.07839 -0.07882 0.08117 -0.08142 0.08117 " pathEditMode="relative" rAng="0" ptsTypes="ffffffffffffffffA">
                                      <p:cBhvr>
                                        <p:cTn id="908" dur="1750" fill="hold"/>
                                        <p:tgtEl>
                                          <p:spTgt spid="408"/>
                                        </p:tgtEl>
                                        <p:attrNameLst>
                                          <p:attrName>ppt_x</p:attrName>
                                          <p:attrName>ppt_y</p:attrName>
                                        </p:attrNameLst>
                                      </p:cBhvr>
                                      <p:rCtr x="-4080" y="4043"/>
                                    </p:animMotion>
                                  </p:childTnLst>
                                </p:cTn>
                              </p:par>
                              <p:par>
                                <p:cTn id="909" presetID="6" presetClass="emph" presetSubtype="0" repeatCount="indefinite" decel="100000" fill="hold" grpId="1" nodeType="withEffect">
                                  <p:stCondLst>
                                    <p:cond delay="500"/>
                                  </p:stCondLst>
                                  <p:childTnLst>
                                    <p:animScale>
                                      <p:cBhvr>
                                        <p:cTn id="910" dur="1750" fill="hold"/>
                                        <p:tgtEl>
                                          <p:spTgt spid="408"/>
                                        </p:tgtEl>
                                      </p:cBhvr>
                                      <p:by x="0" y="0"/>
                                    </p:animScale>
                                  </p:childTnLst>
                                </p:cTn>
                              </p:par>
                              <p:par>
                                <p:cTn id="911" presetID="0" presetClass="path" presetSubtype="0" repeatCount="indefinite" decel="100000" fill="hold" grpId="0" nodeType="withEffect">
                                  <p:stCondLst>
                                    <p:cond delay="80"/>
                                  </p:stCondLst>
                                  <p:childTnLst>
                                    <p:animMotion origin="layout" path="M -2.5E-6 -3.20988E-6 C -0.00121 0.01081 -0.00416 0.02284 -0.01076 0.03241 C -0.01076 0.03272 -0.01528 0.03519 -0.01649 0.03611 C -0.02291 0.04044 -0.03264 0.03735 -0.03923 0.04167 C -0.03975 0.04321 -0.0401 0.04445 -0.04062 0.04568 C -0.04132 0.04692 -0.03923 0.04939 -0.03923 0.04969 C -0.03941 0.05 -0.04062 0.05402 -0.04184 0.05494 C -0.04288 0.05556 -0.04444 0.05556 -0.04566 0.05618 C -0.04635 0.05679 -0.04705 0.0571 -0.04757 0.05772 C -0.05052 0.05648 -0.05104 0.05556 -0.0533 0.05679 C -0.05468 0.05772 -0.05607 0.05865 -0.05712 0.05926 C -0.05781 0.05988 -0.05903 0.0605 -0.05903 0.06081 C -0.06059 0.06297 -0.06128 0.06358 -0.06041 0.06605 C -0.06319 0.06914 -0.06684 0.06914 -0.07048 0.07006 C -0.07257 0.07068 -0.0743 0.07192 -0.07639 0.07253 C -0.07725 0.07593 -0.07812 0.07531 -0.0809 0.07716 C -0.0842 0.07593 -0.08489 0.07871 -0.0875 0.07871 " pathEditMode="relative" rAng="0" ptsTypes="ffffffffffffffffA">
                                      <p:cBhvr>
                                        <p:cTn id="912" dur="1750" fill="hold"/>
                                        <p:tgtEl>
                                          <p:spTgt spid="409"/>
                                        </p:tgtEl>
                                        <p:attrNameLst>
                                          <p:attrName>ppt_x</p:attrName>
                                          <p:attrName>ppt_y</p:attrName>
                                        </p:attrNameLst>
                                      </p:cBhvr>
                                      <p:rCtr x="-4375" y="3920"/>
                                    </p:animMotion>
                                  </p:childTnLst>
                                </p:cTn>
                              </p:par>
                              <p:par>
                                <p:cTn id="913" presetID="6" presetClass="emph" presetSubtype="0" repeatCount="indefinite" decel="100000" fill="hold" grpId="1" nodeType="withEffect">
                                  <p:stCondLst>
                                    <p:cond delay="80"/>
                                  </p:stCondLst>
                                  <p:childTnLst>
                                    <p:animScale>
                                      <p:cBhvr>
                                        <p:cTn id="914" dur="1750" fill="hold"/>
                                        <p:tgtEl>
                                          <p:spTgt spid="409"/>
                                        </p:tgtEl>
                                      </p:cBhvr>
                                      <p:by x="0" y="0"/>
                                    </p:animScale>
                                  </p:childTnLst>
                                </p:cTn>
                              </p:par>
                              <p:par>
                                <p:cTn id="915" presetID="0" presetClass="path" presetSubtype="0" repeatCount="indefinite" decel="100000" fill="hold" grpId="0" nodeType="withEffect">
                                  <p:stCondLst>
                                    <p:cond delay="180"/>
                                  </p:stCondLst>
                                  <p:childTnLst>
                                    <p:animMotion origin="layout" path="M 5.55556E-7 1.23457E-7 C -0.00122 0.01142 -0.00417 0.02469 -0.01007 0.03488 C -0.01007 0.03519 -0.01458 0.03827 -0.01545 0.03889 C -0.02153 0.04383 -0.03073 0.04043 -0.03681 0.04506 C -0.03733 0.0466 -0.03767 0.04784 -0.03819 0.04907 C -0.03854 0.05062 -0.03681 0.05309 -0.03681 0.05339 C -0.03698 0.05401 -0.03819 0.05833 -0.03906 0.05926 C -0.0401 0.06019 -0.04184 0.05988 -0.04288 0.06111 C -0.0434 0.06111 -0.0441 0.06142 -0.04444 0.06235 C -0.04722 0.06111 -0.04757 0.06019 -0.05017 0.06142 C -0.05104 0.06235 -0.05243 0.06327 -0.05347 0.0642 C -0.05417 0.06481 -0.05521 0.06543 -0.05521 0.06574 C -0.05677 0.06821 -0.05747 0.06883 -0.0566 0.0716 C -0.05903 0.07469 -0.0625 0.07469 -0.06615 0.07593 C -0.06806 0.07654 -0.06944 0.07778 -0.07153 0.07839 C -0.07222 0.08241 -0.07309 0.08148 -0.07552 0.08333 C -0.07865 0.08241 -0.07934 0.08519 -0.08177 0.08519 " pathEditMode="relative" rAng="0" ptsTypes="ffffffffffffffffA">
                                      <p:cBhvr>
                                        <p:cTn id="916" dur="1750" fill="hold"/>
                                        <p:tgtEl>
                                          <p:spTgt spid="410"/>
                                        </p:tgtEl>
                                        <p:attrNameLst>
                                          <p:attrName>ppt_x</p:attrName>
                                          <p:attrName>ppt_y</p:attrName>
                                        </p:attrNameLst>
                                      </p:cBhvr>
                                      <p:rCtr x="-4097" y="4259"/>
                                    </p:animMotion>
                                  </p:childTnLst>
                                </p:cTn>
                              </p:par>
                              <p:par>
                                <p:cTn id="917" presetID="6" presetClass="emph" presetSubtype="0" repeatCount="indefinite" decel="100000" fill="hold" grpId="1" nodeType="withEffect">
                                  <p:stCondLst>
                                    <p:cond delay="180"/>
                                  </p:stCondLst>
                                  <p:childTnLst>
                                    <p:animScale>
                                      <p:cBhvr>
                                        <p:cTn id="918" dur="1750" fill="hold"/>
                                        <p:tgtEl>
                                          <p:spTgt spid="410"/>
                                        </p:tgtEl>
                                      </p:cBhvr>
                                      <p:by x="0" y="0"/>
                                    </p:animScale>
                                  </p:childTnLst>
                                </p:cTn>
                              </p:par>
                              <p:par>
                                <p:cTn id="919" presetID="0" presetClass="path" presetSubtype="0" repeatCount="indefinite" decel="100000" fill="hold" grpId="0" nodeType="withEffect">
                                  <p:stCondLst>
                                    <p:cond delay="270"/>
                                  </p:stCondLst>
                                  <p:childTnLst>
                                    <p:animMotion origin="layout" path="M -3.88889E-6 3.20988E-6 C -0.00121 0.01173 -0.00399 0.02469 -0.00954 0.03456 C -0.00954 0.03487 -0.01388 0.03765 -0.01458 0.03858 C -0.02031 0.04352 -0.02899 0.04012 -0.03472 0.04475 C -0.03507 0.04629 -0.03559 0.04753 -0.03576 0.04876 C -0.03645 0.05031 -0.03472 0.05308 -0.03472 0.05339 C -0.03472 0.0537 -0.03576 0.05802 -0.03698 0.05895 C -0.03802 0.05956 -0.03941 0.05956 -0.04027 0.06018 C -0.04079 0.0608 -0.04184 0.06111 -0.04201 0.06173 C -0.04444 0.06049 -0.04496 0.05956 -0.04704 0.0608 C -0.04826 0.06173 -0.0493 0.06265 -0.05052 0.06389 C -0.05104 0.0645 -0.05208 0.06512 -0.05208 0.06543 C -0.05364 0.06759 -0.05416 0.06821 -0.05312 0.07098 C -0.05573 0.07438 -0.05868 0.07438 -0.06232 0.07531 C -0.06406 0.07592 -0.06545 0.07747 -0.06736 0.07808 C -0.06788 0.08148 -0.06875 0.08086 -0.07118 0.0824 C -0.07413 0.08148 -0.07482 0.08456 -0.07691 0.08456 " pathEditMode="relative" rAng="0" ptsTypes="ffffffffffffffffA">
                                      <p:cBhvr>
                                        <p:cTn id="920" dur="1750" fill="hold"/>
                                        <p:tgtEl>
                                          <p:spTgt spid="411"/>
                                        </p:tgtEl>
                                        <p:attrNameLst>
                                          <p:attrName>ppt_x</p:attrName>
                                          <p:attrName>ppt_y</p:attrName>
                                        </p:attrNameLst>
                                      </p:cBhvr>
                                      <p:rCtr x="-3854" y="4228"/>
                                    </p:animMotion>
                                  </p:childTnLst>
                                </p:cTn>
                              </p:par>
                              <p:par>
                                <p:cTn id="921" presetID="6" presetClass="emph" presetSubtype="0" repeatCount="indefinite" decel="100000" fill="hold" grpId="1" nodeType="withEffect">
                                  <p:stCondLst>
                                    <p:cond delay="270"/>
                                  </p:stCondLst>
                                  <p:childTnLst>
                                    <p:animScale>
                                      <p:cBhvr>
                                        <p:cTn id="922" dur="1750" fill="hold"/>
                                        <p:tgtEl>
                                          <p:spTgt spid="411"/>
                                        </p:tgtEl>
                                      </p:cBhvr>
                                      <p:by x="0" y="0"/>
                                    </p:animScale>
                                  </p:childTnLst>
                                </p:cTn>
                              </p:par>
                              <p:par>
                                <p:cTn id="923" presetID="0" presetClass="path" presetSubtype="0" repeatCount="indefinite" decel="100000" fill="hold" grpId="0" nodeType="withEffect">
                                  <p:stCondLst>
                                    <p:cond delay="650"/>
                                  </p:stCondLst>
                                  <p:childTnLst>
                                    <p:animMotion origin="layout" path="M 3.61111E-6 -4.19753E-6 C -0.00122 0.01019 -0.00382 0.02161 -0.0099 0.03025 C -0.0099 0.03056 -0.01407 0.03303 -0.01493 0.03365 C -0.02101 0.03797 -0.02986 0.03488 -0.03577 0.0392 C -0.03629 0.04044 -0.03646 0.04136 -0.03698 0.0426 C -0.0375 0.04414 -0.03577 0.0463 -0.03577 0.04661 C -0.03611 0.04692 -0.03698 0.05093 -0.0382 0.05155 C -0.03907 0.05216 -0.04063 0.05186 -0.0415 0.05247 C -0.04219 0.05309 -0.04289 0.0534 -0.04341 0.05402 C -0.04601 0.05278 -0.04636 0.05216 -0.04861 0.05309 C -0.04966 0.05402 -0.05105 0.05494 -0.05191 0.05556 C -0.05278 0.05587 -0.05382 0.05679 -0.05382 0.0571 C -0.05539 0.05895 -0.05608 0.05957 -0.05504 0.06235 C -0.05747 0.06482 -0.06077 0.06482 -0.06407 0.06574 C -0.06598 0.06636 -0.06771 0.06729 -0.06962 0.06791 C -0.07032 0.07099 -0.07101 0.07037 -0.07344 0.07223 C -0.07674 0.07099 -0.07726 0.07377 -0.07952 0.07377 " pathEditMode="relative" rAng="0" ptsTypes="ffffffffffffffffA">
                                      <p:cBhvr>
                                        <p:cTn id="924" dur="1750" fill="hold"/>
                                        <p:tgtEl>
                                          <p:spTgt spid="412"/>
                                        </p:tgtEl>
                                        <p:attrNameLst>
                                          <p:attrName>ppt_x</p:attrName>
                                          <p:attrName>ppt_y</p:attrName>
                                        </p:attrNameLst>
                                      </p:cBhvr>
                                      <p:rCtr x="-3976" y="3673"/>
                                    </p:animMotion>
                                  </p:childTnLst>
                                </p:cTn>
                              </p:par>
                              <p:par>
                                <p:cTn id="925" presetID="6" presetClass="emph" presetSubtype="0" repeatCount="indefinite" decel="100000" fill="hold" grpId="1" nodeType="withEffect">
                                  <p:stCondLst>
                                    <p:cond delay="650"/>
                                  </p:stCondLst>
                                  <p:childTnLst>
                                    <p:animScale>
                                      <p:cBhvr>
                                        <p:cTn id="926" dur="1750" fill="hold"/>
                                        <p:tgtEl>
                                          <p:spTgt spid="412"/>
                                        </p:tgtEl>
                                      </p:cBhvr>
                                      <p:by x="0" y="0"/>
                                    </p:animScale>
                                  </p:childTnLst>
                                </p:cTn>
                              </p:par>
                              <p:par>
                                <p:cTn id="927" presetID="0" presetClass="path" presetSubtype="0" repeatCount="indefinite" decel="100000" fill="hold" grpId="0" nodeType="withEffect">
                                  <p:stCondLst>
                                    <p:cond delay="780"/>
                                  </p:stCondLst>
                                  <p:childTnLst>
                                    <p:animMotion origin="layout" path="M 5.55556E-7 -3.7037E-6 C -0.00122 0.01111 -0.00399 0.02346 -0.01007 0.03303 C -0.01007 0.03334 -0.01441 0.03611 -0.01545 0.03673 C -0.0217 0.04136 -0.03073 0.03797 -0.03715 0.0426 C -0.03767 0.04383 -0.03785 0.04507 -0.03837 0.0463 C -0.03889 0.04784 -0.03715 0.05031 -0.03715 0.05062 C -0.03715 0.05093 -0.03837 0.05525 -0.03958 0.05587 C -0.04063 0.05679 -0.04219 0.05649 -0.04323 0.0571 C -0.04375 0.05772 -0.04444 0.05803 -0.04497 0.05865 C -0.04774 0.05741 -0.04809 0.05679 -0.05052 0.05772 C -0.05156 0.05865 -0.05278 0.05957 -0.05399 0.0605 C -0.05469 0.06081 -0.05573 0.06173 -0.05573 0.06204 C -0.05747 0.0642 -0.05781 0.06482 -0.05694 0.0676 C -0.05972 0.07037 -0.06302 0.07037 -0.06667 0.0713 C -0.06858 0.07192 -0.07014 0.07315 -0.07205 0.07377 C -0.07292 0.07716 -0.07396 0.07655 -0.07639 0.0784 C -0.07951 0.07716 -0.08021 0.07994 -0.08264 0.07994 " pathEditMode="relative" rAng="0" ptsTypes="ffffffffffffffffA">
                                      <p:cBhvr>
                                        <p:cTn id="928" dur="1750" fill="hold"/>
                                        <p:tgtEl>
                                          <p:spTgt spid="413"/>
                                        </p:tgtEl>
                                        <p:attrNameLst>
                                          <p:attrName>ppt_x</p:attrName>
                                          <p:attrName>ppt_y</p:attrName>
                                        </p:attrNameLst>
                                      </p:cBhvr>
                                      <p:rCtr x="-4132" y="3981"/>
                                    </p:animMotion>
                                  </p:childTnLst>
                                </p:cTn>
                              </p:par>
                              <p:par>
                                <p:cTn id="929" presetID="6" presetClass="emph" presetSubtype="0" repeatCount="indefinite" decel="100000" fill="hold" grpId="1" nodeType="withEffect">
                                  <p:stCondLst>
                                    <p:cond delay="780"/>
                                  </p:stCondLst>
                                  <p:childTnLst>
                                    <p:animScale>
                                      <p:cBhvr>
                                        <p:cTn id="930" dur="1750" fill="hold"/>
                                        <p:tgtEl>
                                          <p:spTgt spid="413"/>
                                        </p:tgtEl>
                                      </p:cBhvr>
                                      <p:by x="0" y="0"/>
                                    </p:animScale>
                                  </p:childTnLst>
                                </p:cTn>
                              </p:par>
                              <p:par>
                                <p:cTn id="931" presetID="0" presetClass="path" presetSubtype="0" repeatCount="indefinite" decel="100000" fill="hold" grpId="0" nodeType="withEffect">
                                  <p:stCondLst>
                                    <p:cond delay="990"/>
                                  </p:stCondLst>
                                  <p:childTnLst>
                                    <p:animMotion origin="layout" path="M 3.61111E-6 -1.85185E-6 C -0.00122 0.01111 -0.00382 0.02377 -0.00955 0.03303 C -0.00955 0.03364 -0.01355 0.03642 -0.01441 0.03704 C -0.02032 0.04167 -0.02882 0.03827 -0.03473 0.0429 C -0.03525 0.04445 -0.03542 0.04568 -0.03594 0.04661 C -0.03664 0.04846 -0.03473 0.05093 -0.03473 0.05124 C -0.03507 0.05155 -0.03594 0.05587 -0.03698 0.05679 C -0.0382 0.05741 -0.03959 0.0571 -0.04045 0.05772 C -0.04115 0.05834 -0.04167 0.05864 -0.04219 0.05926 C -0.04462 0.05803 -0.04514 0.05741 -0.0474 0.05834 C -0.04844 0.05957 -0.04966 0.0605 -0.0507 0.06111 C -0.05122 0.06142 -0.05226 0.06235 -0.05226 0.06266 C -0.05365 0.06482 -0.05434 0.06543 -0.0533 0.06852 C -0.05591 0.0713 -0.05903 0.0713 -0.0625 0.07222 C -0.06441 0.07284 -0.06563 0.07408 -0.06754 0.07469 C -0.06823 0.07809 -0.0691 0.07747 -0.07153 0.07932 C -0.07448 0.07809 -0.07483 0.08117 -0.07726 0.08117 " pathEditMode="relative" rAng="0" ptsTypes="ffffffffffffffffA">
                                      <p:cBhvr>
                                        <p:cTn id="932" dur="1750" fill="hold"/>
                                        <p:tgtEl>
                                          <p:spTgt spid="414"/>
                                        </p:tgtEl>
                                        <p:attrNameLst>
                                          <p:attrName>ppt_x</p:attrName>
                                          <p:attrName>ppt_y</p:attrName>
                                        </p:attrNameLst>
                                      </p:cBhvr>
                                      <p:rCtr x="-3872" y="4043"/>
                                    </p:animMotion>
                                  </p:childTnLst>
                                </p:cTn>
                              </p:par>
                              <p:par>
                                <p:cTn id="933" presetID="6" presetClass="emph" presetSubtype="0" repeatCount="indefinite" decel="100000" fill="hold" grpId="1" nodeType="withEffect">
                                  <p:stCondLst>
                                    <p:cond delay="990"/>
                                  </p:stCondLst>
                                  <p:childTnLst>
                                    <p:animScale>
                                      <p:cBhvr>
                                        <p:cTn id="934" dur="1750" fill="hold"/>
                                        <p:tgtEl>
                                          <p:spTgt spid="414"/>
                                        </p:tgtEl>
                                      </p:cBhvr>
                                      <p:by x="0" y="0"/>
                                    </p:animScale>
                                  </p:childTnLst>
                                </p:cTn>
                              </p:par>
                              <p:par>
                                <p:cTn id="935" presetID="0" presetClass="path" presetSubtype="0" repeatCount="indefinite" decel="100000" fill="hold" grpId="0" nodeType="withEffect">
                                  <p:stCondLst>
                                    <p:cond delay="1070"/>
                                  </p:stCondLst>
                                  <p:childTnLst>
                                    <p:animMotion origin="layout" path="M -3.88889E-6 -9.87654E-7 C -0.00121 0.0108 -0.00347 0.02284 -0.00885 0.0321 C -0.00885 0.03241 -0.01267 0.03519 -0.01336 0.0358 C -0.01875 0.04012 -0.02656 0.03704 -0.03194 0.04136 C -0.03246 0.0429 -0.03263 0.04383 -0.03298 0.04506 C -0.03368 0.04661 -0.03194 0.04908 -0.03194 0.04938 C -0.03229 0.04969 -0.03298 0.0537 -0.03402 0.05463 C -0.03507 0.05525 -0.03645 0.05525 -0.03715 0.05587 C -0.03784 0.05617 -0.03854 0.05648 -0.03871 0.0571 C -0.04097 0.05617 -0.04149 0.05525 -0.04357 0.05648 C -0.04444 0.0571 -0.04566 0.05803 -0.04652 0.05895 C -0.04704 0.05957 -0.04809 0.06019 -0.04809 0.06049 C -0.04948 0.06235 -0.05 0.06327 -0.0493 0.06574 C -0.05138 0.06883 -0.05434 0.06852 -0.05729 0.06945 C -0.0592 0.07006 -0.06024 0.07161 -0.06215 0.07222 C -0.06267 0.07531 -0.06354 0.07469 -0.06579 0.07654 C -0.0684 0.07531 -0.06909 0.07809 -0.071 0.07809 " pathEditMode="relative" rAng="0" ptsTypes="ffffffffffffffffA">
                                      <p:cBhvr>
                                        <p:cTn id="936" dur="1750" fill="hold"/>
                                        <p:tgtEl>
                                          <p:spTgt spid="415"/>
                                        </p:tgtEl>
                                        <p:attrNameLst>
                                          <p:attrName>ppt_x</p:attrName>
                                          <p:attrName>ppt_y</p:attrName>
                                        </p:attrNameLst>
                                      </p:cBhvr>
                                      <p:rCtr x="-3559" y="3889"/>
                                    </p:animMotion>
                                  </p:childTnLst>
                                </p:cTn>
                              </p:par>
                              <p:par>
                                <p:cTn id="937" presetID="6" presetClass="emph" presetSubtype="0" repeatCount="indefinite" decel="100000" fill="hold" grpId="1" nodeType="withEffect">
                                  <p:stCondLst>
                                    <p:cond delay="1070"/>
                                  </p:stCondLst>
                                  <p:childTnLst>
                                    <p:animScale>
                                      <p:cBhvr>
                                        <p:cTn id="938" dur="1750" fill="hold"/>
                                        <p:tgtEl>
                                          <p:spTgt spid="415"/>
                                        </p:tgtEl>
                                      </p:cBhvr>
                                      <p:by x="0" y="0"/>
                                    </p:animScale>
                                  </p:childTnLst>
                                </p:cTn>
                              </p:par>
                              <p:par>
                                <p:cTn id="939" presetID="0" presetClass="path" presetSubtype="0" repeatCount="indefinite" decel="100000" fill="hold" grpId="0" nodeType="withEffect">
                                  <p:stCondLst>
                                    <p:cond delay="1130"/>
                                  </p:stCondLst>
                                  <p:childTnLst>
                                    <p:animMotion origin="layout" path="M 5.55556E-7 -9.87654E-7 C -0.00122 0.01019 -0.00382 0.02222 -0.00955 0.03117 C -0.00955 0.03148 -0.01372 0.03426 -0.01458 0.03488 C -0.02066 0.03889 -0.02917 0.03642 -0.03542 0.04043 C -0.03559 0.04167 -0.03611 0.0429 -0.03629 0.04414 C -0.03698 0.04537 -0.03542 0.04753 -0.03542 0.04784 C -0.03542 0.04815 -0.03629 0.05247 -0.0375 0.05309 C -0.03872 0.05401 -0.03993 0.0537 -0.04097 0.05463 C -0.04167 0.05494 -0.04236 0.05525 -0.04271 0.05587 C -0.04531 0.05494 -0.04583 0.05401 -0.04792 0.05494 C -0.04896 0.05587 -0.05017 0.05679 -0.05139 0.05741 C -0.05174 0.05772 -0.05295 0.05864 -0.05295 0.05895 C -0.05451 0.0608 -0.05504 0.06173 -0.05417 0.0642 C -0.05694 0.06698 -0.0599 0.06667 -0.06337 0.0679 C -0.0651 0.06821 -0.06649 0.06975 -0.0684 0.07037 C -0.06927 0.07346 -0.06997 0.07315 -0.07257 0.07469 C -0.07552 0.07346 -0.07604 0.07624 -0.07847 0.07624 " pathEditMode="relative" rAng="0" ptsTypes="ffffffffffffffffA">
                                      <p:cBhvr>
                                        <p:cTn id="940" dur="1750" fill="hold"/>
                                        <p:tgtEl>
                                          <p:spTgt spid="416"/>
                                        </p:tgtEl>
                                        <p:attrNameLst>
                                          <p:attrName>ppt_x</p:attrName>
                                          <p:attrName>ppt_y</p:attrName>
                                        </p:attrNameLst>
                                      </p:cBhvr>
                                      <p:rCtr x="-3924" y="3796"/>
                                    </p:animMotion>
                                  </p:childTnLst>
                                </p:cTn>
                              </p:par>
                              <p:par>
                                <p:cTn id="941" presetID="6" presetClass="emph" presetSubtype="0" repeatCount="indefinite" decel="100000" fill="hold" grpId="1" nodeType="withEffect">
                                  <p:stCondLst>
                                    <p:cond delay="1130"/>
                                  </p:stCondLst>
                                  <p:childTnLst>
                                    <p:animScale>
                                      <p:cBhvr>
                                        <p:cTn id="942" dur="1750" fill="hold"/>
                                        <p:tgtEl>
                                          <p:spTgt spid="416"/>
                                        </p:tgtEl>
                                      </p:cBhvr>
                                      <p:by x="0" y="0"/>
                                    </p:animScale>
                                  </p:childTnLst>
                                </p:cTn>
                              </p:par>
                              <p:par>
                                <p:cTn id="943" presetID="0" presetClass="path" presetSubtype="0" repeatCount="indefinite" decel="100000" fill="hold" grpId="0" nodeType="withEffect">
                                  <p:stCondLst>
                                    <p:cond delay="1150"/>
                                  </p:stCondLst>
                                  <p:childTnLst>
                                    <p:animMotion origin="layout" path="M 5.55556E-7 -1.23457E-7 C -0.00122 0.01019 -0.00382 0.02191 -0.00955 0.03086 C -0.00955 0.03117 -0.01372 0.03364 -0.01458 0.03426 C -0.02066 0.03858 -0.02917 0.03549 -0.03542 0.03981 C -0.03576 0.04105 -0.03594 0.04198 -0.03646 0.04321 C -0.03698 0.04475 -0.03542 0.04691 -0.03542 0.04722 C -0.03542 0.04753 -0.03646 0.05154 -0.0375 0.05216 C -0.03872 0.05309 -0.03993 0.05278 -0.04115 0.0534 C -0.04149 0.05401 -0.04219 0.05432 -0.04271 0.05494 C -0.04531 0.0537 -0.04566 0.05309 -0.04792 0.05401 C -0.04896 0.05494 -0.05017 0.05586 -0.05122 0.05648 C -0.05191 0.05679 -0.05295 0.05772 -0.05295 0.05802 C -0.05451 0.06019 -0.05504 0.0608 -0.05417 0.06327 C -0.05677 0.06574 -0.0599 0.06574 -0.06337 0.06667 C -0.0651 0.06728 -0.06667 0.06852 -0.0684 0.06914 C -0.06927 0.07222 -0.07014 0.07161 -0.07257 0.07346 C -0.07552 0.07222 -0.07622 0.075 -0.07847 0.075 " pathEditMode="relative" rAng="0" ptsTypes="ffffffffffffffffA">
                                      <p:cBhvr>
                                        <p:cTn id="944" dur="1750" fill="hold"/>
                                        <p:tgtEl>
                                          <p:spTgt spid="417"/>
                                        </p:tgtEl>
                                        <p:attrNameLst>
                                          <p:attrName>ppt_x</p:attrName>
                                          <p:attrName>ppt_y</p:attrName>
                                        </p:attrNameLst>
                                      </p:cBhvr>
                                      <p:rCtr x="-3924" y="3735"/>
                                    </p:animMotion>
                                  </p:childTnLst>
                                </p:cTn>
                              </p:par>
                              <p:par>
                                <p:cTn id="945" presetID="6" presetClass="emph" presetSubtype="0" repeatCount="indefinite" decel="100000" fill="hold" grpId="1" nodeType="withEffect">
                                  <p:stCondLst>
                                    <p:cond delay="1150"/>
                                  </p:stCondLst>
                                  <p:childTnLst>
                                    <p:animScale>
                                      <p:cBhvr>
                                        <p:cTn id="946" dur="1750" fill="hold"/>
                                        <p:tgtEl>
                                          <p:spTgt spid="417"/>
                                        </p:tgtEl>
                                      </p:cBhvr>
                                      <p:by x="0" y="0"/>
                                    </p:animScale>
                                  </p:childTnLst>
                                </p:cTn>
                              </p:par>
                              <p:par>
                                <p:cTn id="947" presetID="0" presetClass="path" presetSubtype="0" repeatCount="indefinite" decel="100000" fill="hold" grpId="0" nodeType="withEffect">
                                  <p:stCondLst>
                                    <p:cond delay="1260"/>
                                  </p:stCondLst>
                                  <p:childTnLst>
                                    <p:animMotion origin="layout" path="M 8.33333E-7 2.59259E-6 C -0.00122 0.00987 -0.00399 0.0216 -0.01007 0.03024 C -0.01007 0.03055 -0.01441 0.03302 -0.01528 0.03364 C -0.02153 0.03765 -0.03056 0.03518 -0.03698 0.03919 C -0.03733 0.04043 -0.03767 0.04136 -0.03802 0.04259 C -0.03854 0.04382 -0.03698 0.04599 -0.03698 0.04629 C -0.03698 0.0466 -0.03802 0.05061 -0.03924 0.05123 C -0.04045 0.05216 -0.04167 0.05185 -0.04288 0.05278 C -0.0434 0.05308 -0.0441 0.05339 -0.04445 0.05401 C -0.04722 0.05308 -0.04774 0.05216 -0.05 0.05308 C -0.05122 0.05401 -0.05226 0.05494 -0.05347 0.05555 C -0.05417 0.05586 -0.05538 0.05679 -0.05538 0.0571 C -0.05695 0.05895 -0.05747 0.05987 -0.05642 0.06203 C -0.0592 0.06481 -0.0625 0.0645 -0.06615 0.06574 C -0.06806 0.06605 -0.06962 0.06759 -0.07153 0.06821 C -0.0724 0.07099 -0.07326 0.07068 -0.07587 0.07222 C -0.07882 0.07099 -0.07951 0.07376 -0.08195 0.07376 " pathEditMode="relative" rAng="0" ptsTypes="ffffffffffffffffA">
                                      <p:cBhvr>
                                        <p:cTn id="948" dur="1750" fill="hold"/>
                                        <p:tgtEl>
                                          <p:spTgt spid="418"/>
                                        </p:tgtEl>
                                        <p:attrNameLst>
                                          <p:attrName>ppt_x</p:attrName>
                                          <p:attrName>ppt_y</p:attrName>
                                        </p:attrNameLst>
                                      </p:cBhvr>
                                      <p:rCtr x="-4097" y="3673"/>
                                    </p:animMotion>
                                  </p:childTnLst>
                                </p:cTn>
                              </p:par>
                              <p:par>
                                <p:cTn id="949" presetID="6" presetClass="emph" presetSubtype="0" repeatCount="indefinite" decel="100000" fill="hold" grpId="1" nodeType="withEffect">
                                  <p:stCondLst>
                                    <p:cond delay="1260"/>
                                  </p:stCondLst>
                                  <p:childTnLst>
                                    <p:animScale>
                                      <p:cBhvr>
                                        <p:cTn id="950" dur="1750" fill="hold"/>
                                        <p:tgtEl>
                                          <p:spTgt spid="418"/>
                                        </p:tgtEl>
                                      </p:cBhvr>
                                      <p:by x="0" y="0"/>
                                    </p:animScale>
                                  </p:childTnLst>
                                </p:cTn>
                              </p:par>
                              <p:par>
                                <p:cTn id="951" presetID="0" presetClass="path" presetSubtype="0" repeatCount="indefinite" decel="100000" fill="hold" grpId="0" nodeType="withEffect">
                                  <p:stCondLst>
                                    <p:cond delay="670"/>
                                  </p:stCondLst>
                                  <p:childTnLst>
                                    <p:animMotion origin="layout" path="M 5.55556E-7 -4.44444E-6 C -0.00122 0.00896 -0.00399 0.01883 -0.00972 0.02624 C -0.00972 0.02655 -0.01424 0.02902 -0.0151 0.02933 C -0.02118 0.03303 -0.03021 0.03056 -0.03646 0.03426 C -0.03681 0.03519 -0.03715 0.03612 -0.0375 0.03704 C -0.03802 0.03828 -0.03646 0.04044 -0.03646 0.04075 C -0.03646 0.04105 -0.0375 0.04414 -0.03872 0.04476 C -0.03958 0.04537 -0.04132 0.04537 -0.04219 0.04568 C -0.04288 0.0463 -0.04358 0.04661 -0.0441 0.04692 C -0.04688 0.04599 -0.04705 0.04537 -0.04931 0.0463 C -0.05052 0.04723 -0.05174 0.04784 -0.05278 0.04846 C -0.05347 0.04877 -0.05469 0.04939 -0.05469 0.0497 C -0.05608 0.05124 -0.0566 0.05186 -0.0559 0.05402 C -0.05833 0.05649 -0.06163 0.05649 -0.06528 0.0571 C -0.06719 0.05772 -0.06858 0.05865 -0.07066 0.05926 C -0.07135 0.06204 -0.07222 0.06142 -0.07483 0.06266 C -0.07778 0.06204 -0.07847 0.0642 -0.08073 0.0642 " pathEditMode="relative" rAng="0" ptsTypes="ffffffffffffffffA">
                                      <p:cBhvr>
                                        <p:cTn id="952" dur="1750" fill="hold"/>
                                        <p:tgtEl>
                                          <p:spTgt spid="419"/>
                                        </p:tgtEl>
                                        <p:attrNameLst>
                                          <p:attrName>ppt_x</p:attrName>
                                          <p:attrName>ppt_y</p:attrName>
                                        </p:attrNameLst>
                                      </p:cBhvr>
                                      <p:rCtr x="-4045" y="3210"/>
                                    </p:animMotion>
                                  </p:childTnLst>
                                </p:cTn>
                              </p:par>
                              <p:par>
                                <p:cTn id="953" presetID="6" presetClass="emph" presetSubtype="0" repeatCount="indefinite" decel="100000" fill="hold" grpId="1" nodeType="withEffect">
                                  <p:stCondLst>
                                    <p:cond delay="710"/>
                                  </p:stCondLst>
                                  <p:childTnLst>
                                    <p:animScale>
                                      <p:cBhvr>
                                        <p:cTn id="954" dur="1750" fill="hold"/>
                                        <p:tgtEl>
                                          <p:spTgt spid="419"/>
                                        </p:tgtEl>
                                      </p:cBhvr>
                                      <p:by x="0" y="0"/>
                                    </p:animScale>
                                  </p:childTnLst>
                                </p:cTn>
                              </p:par>
                              <p:par>
                                <p:cTn id="955" presetID="1" presetClass="entr" presetSubtype="0" fill="hold" grpId="2" nodeType="withEffect">
                                  <p:stCondLst>
                                    <p:cond delay="3500"/>
                                  </p:stCondLst>
                                  <p:childTnLst>
                                    <p:set>
                                      <p:cBhvr>
                                        <p:cTn id="956" dur="1" fill="hold">
                                          <p:stCondLst>
                                            <p:cond delay="0"/>
                                          </p:stCondLst>
                                        </p:cTn>
                                        <p:tgtEl>
                                          <p:spTgt spid="445"/>
                                        </p:tgtEl>
                                        <p:attrNameLst>
                                          <p:attrName>style.visibility</p:attrName>
                                        </p:attrNameLst>
                                      </p:cBhvr>
                                      <p:to>
                                        <p:strVal val="visible"/>
                                      </p:to>
                                    </p:set>
                                  </p:childTnLst>
                                </p:cTn>
                              </p:par>
                              <p:par>
                                <p:cTn id="957" presetID="1" presetClass="entr" presetSubtype="0" fill="hold" grpId="2" nodeType="withEffect">
                                  <p:stCondLst>
                                    <p:cond delay="3500"/>
                                  </p:stCondLst>
                                  <p:childTnLst>
                                    <p:set>
                                      <p:cBhvr>
                                        <p:cTn id="958" dur="1" fill="hold">
                                          <p:stCondLst>
                                            <p:cond delay="0"/>
                                          </p:stCondLst>
                                        </p:cTn>
                                        <p:tgtEl>
                                          <p:spTgt spid="446"/>
                                        </p:tgtEl>
                                        <p:attrNameLst>
                                          <p:attrName>style.visibility</p:attrName>
                                        </p:attrNameLst>
                                      </p:cBhvr>
                                      <p:to>
                                        <p:strVal val="visible"/>
                                      </p:to>
                                    </p:set>
                                  </p:childTnLst>
                                </p:cTn>
                              </p:par>
                              <p:par>
                                <p:cTn id="959" presetID="1" presetClass="entr" presetSubtype="0" fill="hold" grpId="2" nodeType="withEffect">
                                  <p:stCondLst>
                                    <p:cond delay="3500"/>
                                  </p:stCondLst>
                                  <p:childTnLst>
                                    <p:set>
                                      <p:cBhvr>
                                        <p:cTn id="960" dur="1" fill="hold">
                                          <p:stCondLst>
                                            <p:cond delay="0"/>
                                          </p:stCondLst>
                                        </p:cTn>
                                        <p:tgtEl>
                                          <p:spTgt spid="447"/>
                                        </p:tgtEl>
                                        <p:attrNameLst>
                                          <p:attrName>style.visibility</p:attrName>
                                        </p:attrNameLst>
                                      </p:cBhvr>
                                      <p:to>
                                        <p:strVal val="visible"/>
                                      </p:to>
                                    </p:set>
                                  </p:childTnLst>
                                </p:cTn>
                              </p:par>
                              <p:par>
                                <p:cTn id="961" presetID="1" presetClass="entr" presetSubtype="0" fill="hold" grpId="2" nodeType="withEffect">
                                  <p:stCondLst>
                                    <p:cond delay="3500"/>
                                  </p:stCondLst>
                                  <p:childTnLst>
                                    <p:set>
                                      <p:cBhvr>
                                        <p:cTn id="962" dur="1" fill="hold">
                                          <p:stCondLst>
                                            <p:cond delay="0"/>
                                          </p:stCondLst>
                                        </p:cTn>
                                        <p:tgtEl>
                                          <p:spTgt spid="448"/>
                                        </p:tgtEl>
                                        <p:attrNameLst>
                                          <p:attrName>style.visibility</p:attrName>
                                        </p:attrNameLst>
                                      </p:cBhvr>
                                      <p:to>
                                        <p:strVal val="visible"/>
                                      </p:to>
                                    </p:set>
                                  </p:childTnLst>
                                </p:cTn>
                              </p:par>
                              <p:par>
                                <p:cTn id="963" presetID="1" presetClass="entr" presetSubtype="0" fill="hold" grpId="2" nodeType="withEffect">
                                  <p:stCondLst>
                                    <p:cond delay="3500"/>
                                  </p:stCondLst>
                                  <p:childTnLst>
                                    <p:set>
                                      <p:cBhvr>
                                        <p:cTn id="964" dur="1" fill="hold">
                                          <p:stCondLst>
                                            <p:cond delay="0"/>
                                          </p:stCondLst>
                                        </p:cTn>
                                        <p:tgtEl>
                                          <p:spTgt spid="449"/>
                                        </p:tgtEl>
                                        <p:attrNameLst>
                                          <p:attrName>style.visibility</p:attrName>
                                        </p:attrNameLst>
                                      </p:cBhvr>
                                      <p:to>
                                        <p:strVal val="visible"/>
                                      </p:to>
                                    </p:set>
                                  </p:childTnLst>
                                </p:cTn>
                              </p:par>
                              <p:par>
                                <p:cTn id="965" presetID="1" presetClass="entr" presetSubtype="0" fill="hold" grpId="2" nodeType="withEffect">
                                  <p:stCondLst>
                                    <p:cond delay="3500"/>
                                  </p:stCondLst>
                                  <p:childTnLst>
                                    <p:set>
                                      <p:cBhvr>
                                        <p:cTn id="966" dur="1" fill="hold">
                                          <p:stCondLst>
                                            <p:cond delay="0"/>
                                          </p:stCondLst>
                                        </p:cTn>
                                        <p:tgtEl>
                                          <p:spTgt spid="450"/>
                                        </p:tgtEl>
                                        <p:attrNameLst>
                                          <p:attrName>style.visibility</p:attrName>
                                        </p:attrNameLst>
                                      </p:cBhvr>
                                      <p:to>
                                        <p:strVal val="visible"/>
                                      </p:to>
                                    </p:set>
                                  </p:childTnLst>
                                </p:cTn>
                              </p:par>
                              <p:par>
                                <p:cTn id="967" presetID="1" presetClass="entr" presetSubtype="0" fill="hold" grpId="2" nodeType="withEffect">
                                  <p:stCondLst>
                                    <p:cond delay="3500"/>
                                  </p:stCondLst>
                                  <p:childTnLst>
                                    <p:set>
                                      <p:cBhvr>
                                        <p:cTn id="968" dur="1" fill="hold">
                                          <p:stCondLst>
                                            <p:cond delay="0"/>
                                          </p:stCondLst>
                                        </p:cTn>
                                        <p:tgtEl>
                                          <p:spTgt spid="451"/>
                                        </p:tgtEl>
                                        <p:attrNameLst>
                                          <p:attrName>style.visibility</p:attrName>
                                        </p:attrNameLst>
                                      </p:cBhvr>
                                      <p:to>
                                        <p:strVal val="visible"/>
                                      </p:to>
                                    </p:set>
                                  </p:childTnLst>
                                </p:cTn>
                              </p:par>
                              <p:par>
                                <p:cTn id="969" presetID="1" presetClass="entr" presetSubtype="0" fill="hold" grpId="2" nodeType="withEffect">
                                  <p:stCondLst>
                                    <p:cond delay="3500"/>
                                  </p:stCondLst>
                                  <p:childTnLst>
                                    <p:set>
                                      <p:cBhvr>
                                        <p:cTn id="970" dur="1" fill="hold">
                                          <p:stCondLst>
                                            <p:cond delay="0"/>
                                          </p:stCondLst>
                                        </p:cTn>
                                        <p:tgtEl>
                                          <p:spTgt spid="452"/>
                                        </p:tgtEl>
                                        <p:attrNameLst>
                                          <p:attrName>style.visibility</p:attrName>
                                        </p:attrNameLst>
                                      </p:cBhvr>
                                      <p:to>
                                        <p:strVal val="visible"/>
                                      </p:to>
                                    </p:set>
                                  </p:childTnLst>
                                </p:cTn>
                              </p:par>
                              <p:par>
                                <p:cTn id="971" presetID="1" presetClass="entr" presetSubtype="0" fill="hold" grpId="2" nodeType="withEffect">
                                  <p:stCondLst>
                                    <p:cond delay="3500"/>
                                  </p:stCondLst>
                                  <p:childTnLst>
                                    <p:set>
                                      <p:cBhvr>
                                        <p:cTn id="972" dur="1" fill="hold">
                                          <p:stCondLst>
                                            <p:cond delay="0"/>
                                          </p:stCondLst>
                                        </p:cTn>
                                        <p:tgtEl>
                                          <p:spTgt spid="453"/>
                                        </p:tgtEl>
                                        <p:attrNameLst>
                                          <p:attrName>style.visibility</p:attrName>
                                        </p:attrNameLst>
                                      </p:cBhvr>
                                      <p:to>
                                        <p:strVal val="visible"/>
                                      </p:to>
                                    </p:set>
                                  </p:childTnLst>
                                </p:cTn>
                              </p:par>
                              <p:par>
                                <p:cTn id="973" presetID="1" presetClass="entr" presetSubtype="0" fill="hold" grpId="2" nodeType="withEffect">
                                  <p:stCondLst>
                                    <p:cond delay="3500"/>
                                  </p:stCondLst>
                                  <p:childTnLst>
                                    <p:set>
                                      <p:cBhvr>
                                        <p:cTn id="974" dur="1" fill="hold">
                                          <p:stCondLst>
                                            <p:cond delay="0"/>
                                          </p:stCondLst>
                                        </p:cTn>
                                        <p:tgtEl>
                                          <p:spTgt spid="454"/>
                                        </p:tgtEl>
                                        <p:attrNameLst>
                                          <p:attrName>style.visibility</p:attrName>
                                        </p:attrNameLst>
                                      </p:cBhvr>
                                      <p:to>
                                        <p:strVal val="visible"/>
                                      </p:to>
                                    </p:set>
                                  </p:childTnLst>
                                </p:cTn>
                              </p:par>
                              <p:par>
                                <p:cTn id="975" presetID="1" presetClass="entr" presetSubtype="0" fill="hold" grpId="2" nodeType="withEffect">
                                  <p:stCondLst>
                                    <p:cond delay="3500"/>
                                  </p:stCondLst>
                                  <p:childTnLst>
                                    <p:set>
                                      <p:cBhvr>
                                        <p:cTn id="976" dur="1" fill="hold">
                                          <p:stCondLst>
                                            <p:cond delay="0"/>
                                          </p:stCondLst>
                                        </p:cTn>
                                        <p:tgtEl>
                                          <p:spTgt spid="455"/>
                                        </p:tgtEl>
                                        <p:attrNameLst>
                                          <p:attrName>style.visibility</p:attrName>
                                        </p:attrNameLst>
                                      </p:cBhvr>
                                      <p:to>
                                        <p:strVal val="visible"/>
                                      </p:to>
                                    </p:set>
                                  </p:childTnLst>
                                </p:cTn>
                              </p:par>
                              <p:par>
                                <p:cTn id="977" presetID="1" presetClass="entr" presetSubtype="0" fill="hold" grpId="2" nodeType="withEffect">
                                  <p:stCondLst>
                                    <p:cond delay="3500"/>
                                  </p:stCondLst>
                                  <p:childTnLst>
                                    <p:set>
                                      <p:cBhvr>
                                        <p:cTn id="978" dur="1" fill="hold">
                                          <p:stCondLst>
                                            <p:cond delay="0"/>
                                          </p:stCondLst>
                                        </p:cTn>
                                        <p:tgtEl>
                                          <p:spTgt spid="456"/>
                                        </p:tgtEl>
                                        <p:attrNameLst>
                                          <p:attrName>style.visibility</p:attrName>
                                        </p:attrNameLst>
                                      </p:cBhvr>
                                      <p:to>
                                        <p:strVal val="visible"/>
                                      </p:to>
                                    </p:set>
                                  </p:childTnLst>
                                </p:cTn>
                              </p:par>
                              <p:par>
                                <p:cTn id="979" presetID="1" presetClass="entr" presetSubtype="0" fill="hold" grpId="2" nodeType="withEffect">
                                  <p:stCondLst>
                                    <p:cond delay="3500"/>
                                  </p:stCondLst>
                                  <p:childTnLst>
                                    <p:set>
                                      <p:cBhvr>
                                        <p:cTn id="980" dur="1" fill="hold">
                                          <p:stCondLst>
                                            <p:cond delay="0"/>
                                          </p:stCondLst>
                                        </p:cTn>
                                        <p:tgtEl>
                                          <p:spTgt spid="457"/>
                                        </p:tgtEl>
                                        <p:attrNameLst>
                                          <p:attrName>style.visibility</p:attrName>
                                        </p:attrNameLst>
                                      </p:cBhvr>
                                      <p:to>
                                        <p:strVal val="visible"/>
                                      </p:to>
                                    </p:set>
                                  </p:childTnLst>
                                </p:cTn>
                              </p:par>
                              <p:par>
                                <p:cTn id="981" presetID="0" presetClass="path" presetSubtype="0" repeatCount="indefinite" decel="100000" fill="hold" grpId="0" nodeType="withEffect">
                                  <p:stCondLst>
                                    <p:cond delay="0"/>
                                  </p:stCondLst>
                                  <p:childTnLst>
                                    <p:animMotion origin="layout" path="M -2.77778E-6 -3.95062E-6 C 0.00191 0.00216 0.00261 0.00618 0.00382 0.01019 C 0.00417 0.01451 0.00573 0.01544 0.00695 0.01945 C 0.00729 0.02624 0.00747 0.03087 0.01059 0.03488 C 0.01077 0.0355 0.01077 0.03612 0.01111 0.03673 C 0.01163 0.03735 0.01302 0.03766 0.01302 0.03797 C 0.01598 0.03673 0.01632 0.0392 0.01893 0.04044 C 0.02049 0.03828 0.02084 0.03889 0.02292 0.03951 C 0.025 0.04074 0.02639 0.04445 0.02865 0.04599 C 0.02952 0.05124 0.02882 0.05062 0.03195 0.05278 C 0.03247 0.05309 0.03299 0.0534 0.03368 0.05402 C 0.03403 0.05402 0.03455 0.05463 0.03455 0.05463 C 0.03577 0.05803 0.03611 0.06173 0.03837 0.06328 C 0.04028 0.06883 0.03959 0.06513 0.04184 0.06914 " pathEditMode="relative" rAng="0" ptsTypes="fffffffffffffA">
                                      <p:cBhvr>
                                        <p:cTn id="982" dur="1250" fill="hold"/>
                                        <p:tgtEl>
                                          <p:spTgt spid="445"/>
                                        </p:tgtEl>
                                        <p:attrNameLst>
                                          <p:attrName>ppt_x</p:attrName>
                                          <p:attrName>ppt_y</p:attrName>
                                        </p:attrNameLst>
                                      </p:cBhvr>
                                      <p:rCtr x="2083" y="3457"/>
                                    </p:animMotion>
                                  </p:childTnLst>
                                </p:cTn>
                              </p:par>
                              <p:par>
                                <p:cTn id="983" presetID="6" presetClass="emph" presetSubtype="0" repeatCount="indefinite" decel="100000" fill="hold" grpId="1" nodeType="withEffect">
                                  <p:stCondLst>
                                    <p:cond delay="0"/>
                                  </p:stCondLst>
                                  <p:childTnLst>
                                    <p:animScale>
                                      <p:cBhvr>
                                        <p:cTn id="984" dur="1250" fill="hold"/>
                                        <p:tgtEl>
                                          <p:spTgt spid="445"/>
                                        </p:tgtEl>
                                      </p:cBhvr>
                                      <p:by x="0" y="0"/>
                                    </p:animScale>
                                  </p:childTnLst>
                                </p:cTn>
                              </p:par>
                              <p:par>
                                <p:cTn id="985" presetID="0" presetClass="path" presetSubtype="0" repeatCount="indefinite" decel="100000" fill="hold" grpId="0" nodeType="withEffect">
                                  <p:stCondLst>
                                    <p:cond delay="500"/>
                                  </p:stCondLst>
                                  <p:childTnLst>
                                    <p:animMotion origin="layout" path="M 3.88889E-6 -2.46914E-7 C 0.00156 0.00216 0.0026 0.00648 0.00347 0.01019 C 0.00382 0.01512 0.00538 0.01574 0.00659 0.01975 C 0.00677 0.02654 0.00694 0.03148 0.01007 0.0358 C 0.01024 0.03611 0.01024 0.03673 0.01041 0.03735 C 0.01093 0.03796 0.01215 0.03858 0.01215 0.03889 C 0.0151 0.03735 0.01545 0.03982 0.01788 0.04136 C 0.01944 0.0392 0.01979 0.03951 0.0217 0.04012 C 0.02361 0.04167 0.02517 0.04537 0.02725 0.04691 C 0.02812 0.05216 0.02743 0.05154 0.0302 0.0537 C 0.0309 0.05432 0.03142 0.05463 0.03194 0.05494 C 0.03229 0.05494 0.03281 0.05556 0.03281 0.05586 C 0.03402 0.05926 0.0342 0.06296 0.03645 0.06451 C 0.03836 0.07006 0.03767 0.06636 0.03975 0.07068 " pathEditMode="relative" rAng="0" ptsTypes="fffffffffffffA">
                                      <p:cBhvr>
                                        <p:cTn id="986" dur="1250" fill="hold"/>
                                        <p:tgtEl>
                                          <p:spTgt spid="446"/>
                                        </p:tgtEl>
                                        <p:attrNameLst>
                                          <p:attrName>ppt_x</p:attrName>
                                          <p:attrName>ppt_y</p:attrName>
                                        </p:attrNameLst>
                                      </p:cBhvr>
                                      <p:rCtr x="1979" y="3519"/>
                                    </p:animMotion>
                                  </p:childTnLst>
                                </p:cTn>
                              </p:par>
                              <p:par>
                                <p:cTn id="987" presetID="6" presetClass="emph" presetSubtype="0" repeatCount="indefinite" decel="100000" fill="hold" grpId="1" nodeType="withEffect">
                                  <p:stCondLst>
                                    <p:cond delay="500"/>
                                  </p:stCondLst>
                                  <p:childTnLst>
                                    <p:animScale>
                                      <p:cBhvr>
                                        <p:cTn id="988" dur="1250" fill="hold"/>
                                        <p:tgtEl>
                                          <p:spTgt spid="446"/>
                                        </p:tgtEl>
                                      </p:cBhvr>
                                      <p:by x="0" y="0"/>
                                    </p:animScale>
                                  </p:childTnLst>
                                </p:cTn>
                              </p:par>
                              <p:par>
                                <p:cTn id="989" presetID="0" presetClass="path" presetSubtype="0" repeatCount="indefinite" decel="100000" fill="hold" grpId="0" nodeType="withEffect">
                                  <p:stCondLst>
                                    <p:cond delay="250"/>
                                  </p:stCondLst>
                                  <p:childTnLst>
                                    <p:animMotion origin="layout" path="M 8.33333E-7 2.46914E-6 C 0.00208 0.00216 0.00312 0.00617 0.00434 0.01049 C 0.00486 0.01543 0.00677 0.01636 0.00816 0.02037 C 0.00851 0.02747 0.00885 0.0324 0.0125 0.03673 C 0.01285 0.03734 0.01285 0.03796 0.01319 0.03858 C 0.01371 0.0392 0.0151 0.0395 0.0151 0.04012 C 0.01875 0.03858 0.01927 0.04105 0.0224 0.04259 C 0.0243 0.04043 0.02465 0.04105 0.02726 0.04166 C 0.02969 0.04259 0.03142 0.0466 0.03403 0.04845 C 0.03507 0.05401 0.0342 0.05339 0.03785 0.05555 C 0.03871 0.05586 0.03924 0.05617 0.0401 0.05679 C 0.04028 0.05679 0.04097 0.0574 0.04097 0.05771 C 0.04253 0.0608 0.04305 0.06481 0.04566 0.06666 C 0.04792 0.07222 0.04722 0.06821 0.04983 0.07284 " pathEditMode="relative" rAng="0" ptsTypes="fffffffffffffA">
                                      <p:cBhvr>
                                        <p:cTn id="990" dur="1250" fill="hold"/>
                                        <p:tgtEl>
                                          <p:spTgt spid="447"/>
                                        </p:tgtEl>
                                        <p:attrNameLst>
                                          <p:attrName>ppt_x</p:attrName>
                                          <p:attrName>ppt_y</p:attrName>
                                        </p:attrNameLst>
                                      </p:cBhvr>
                                      <p:rCtr x="2483" y="3642"/>
                                    </p:animMotion>
                                  </p:childTnLst>
                                </p:cTn>
                              </p:par>
                              <p:par>
                                <p:cTn id="991" presetID="6" presetClass="emph" presetSubtype="0" repeatCount="indefinite" decel="100000" fill="hold" grpId="1" nodeType="withEffect">
                                  <p:stCondLst>
                                    <p:cond delay="250"/>
                                  </p:stCondLst>
                                  <p:childTnLst>
                                    <p:animScale>
                                      <p:cBhvr>
                                        <p:cTn id="992" dur="1250" fill="hold"/>
                                        <p:tgtEl>
                                          <p:spTgt spid="447"/>
                                        </p:tgtEl>
                                      </p:cBhvr>
                                      <p:by x="0" y="0"/>
                                    </p:animScale>
                                  </p:childTnLst>
                                </p:cTn>
                              </p:par>
                              <p:par>
                                <p:cTn id="993" presetID="0" presetClass="path" presetSubtype="0" repeatCount="indefinite" decel="100000" fill="hold" grpId="0" nodeType="withEffect">
                                  <p:stCondLst>
                                    <p:cond delay="750"/>
                                  </p:stCondLst>
                                  <p:childTnLst>
                                    <p:animMotion origin="layout" path="M -4.44444E-6 2.83951E-6 C 0.00157 0.00277 0.00226 0.00802 0.00313 0.01296 C 0.00365 0.01944 0.00504 0.02037 0.00608 0.02531 C 0.00643 0.03457 0.0066 0.04043 0.00938 0.04629 C 0.00955 0.0466 0.00955 0.04784 0.0099 0.04815 C 0.01025 0.04907 0.01146 0.04969 0.01146 0.05 C 0.01424 0.04815 0.01459 0.05154 0.01667 0.0537 C 0.01823 0.05092 0.01858 0.05123 0.02049 0.05216 C 0.02223 0.05401 0.02362 0.05864 0.02553 0.06049 C 0.02639 0.06759 0.02587 0.06697 0.02848 0.06975 C 0.029 0.07037 0.02952 0.07068 0.03004 0.07129 C 0.03039 0.07129 0.03073 0.07191 0.03073 0.07222 C 0.03195 0.07654 0.0323 0.08148 0.03421 0.08364 C 0.03612 0.09074 0.03542 0.0858 0.0375 0.09166 " pathEditMode="relative" rAng="0" ptsTypes="fffffffffffffA">
                                      <p:cBhvr>
                                        <p:cTn id="994" dur="1250" fill="hold"/>
                                        <p:tgtEl>
                                          <p:spTgt spid="448"/>
                                        </p:tgtEl>
                                        <p:attrNameLst>
                                          <p:attrName>ppt_x</p:attrName>
                                          <p:attrName>ppt_y</p:attrName>
                                        </p:attrNameLst>
                                      </p:cBhvr>
                                      <p:rCtr x="1875" y="4568"/>
                                    </p:animMotion>
                                  </p:childTnLst>
                                </p:cTn>
                              </p:par>
                              <p:par>
                                <p:cTn id="995" presetID="6" presetClass="emph" presetSubtype="0" repeatCount="indefinite" decel="100000" fill="hold" grpId="1" nodeType="withEffect">
                                  <p:stCondLst>
                                    <p:cond delay="750"/>
                                  </p:stCondLst>
                                  <p:childTnLst>
                                    <p:animScale>
                                      <p:cBhvr>
                                        <p:cTn id="996" dur="1250" fill="hold"/>
                                        <p:tgtEl>
                                          <p:spTgt spid="448"/>
                                        </p:tgtEl>
                                      </p:cBhvr>
                                      <p:by x="0" y="0"/>
                                    </p:animScale>
                                  </p:childTnLst>
                                </p:cTn>
                              </p:par>
                              <p:par>
                                <p:cTn id="997" presetID="0" presetClass="path" presetSubtype="0" repeatCount="indefinite" decel="100000" fill="hold" grpId="0" nodeType="withEffect">
                                  <p:stCondLst>
                                    <p:cond delay="1340"/>
                                  </p:stCondLst>
                                  <p:childTnLst>
                                    <p:animMotion origin="layout" path="M -4.44444E-6 -3.58025E-6 C 0.00139 0.00216 0.00209 0.00741 0.00296 0.01204 C 0.00313 0.0179 0.00434 0.01914 0.00539 0.02315 C 0.00573 0.03179 0.00591 0.03735 0.00816 0.04229 C 0.00834 0.0429 0.00851 0.04383 0.00869 0.04445 C 0.00903 0.04507 0.01007 0.04568 0.01007 0.04599 C 0.0125 0.04445 0.01285 0.04723 0.01476 0.04939 C 0.01598 0.04661 0.01632 0.04692 0.01806 0.04784 C 0.01962 0.04939 0.02084 0.05402 0.0224 0.05587 C 0.02327 0.06235 0.02257 0.06173 0.02518 0.06389 C 0.02553 0.06451 0.02587 0.06482 0.02639 0.06544 C 0.02674 0.06544 0.02709 0.06605 0.02709 0.06636 C 0.0283 0.07068 0.02848 0.075 0.03021 0.07686 C 0.0316 0.08365 0.03125 0.07902 0.03299 0.08426 " pathEditMode="relative" rAng="0" ptsTypes="fffffffffffffA">
                                      <p:cBhvr>
                                        <p:cTn id="998" dur="1250" fill="hold"/>
                                        <p:tgtEl>
                                          <p:spTgt spid="449"/>
                                        </p:tgtEl>
                                        <p:attrNameLst>
                                          <p:attrName>ppt_x</p:attrName>
                                          <p:attrName>ppt_y</p:attrName>
                                        </p:attrNameLst>
                                      </p:cBhvr>
                                      <p:rCtr x="1649" y="4198"/>
                                    </p:animMotion>
                                  </p:childTnLst>
                                </p:cTn>
                              </p:par>
                              <p:par>
                                <p:cTn id="999" presetID="6" presetClass="emph" presetSubtype="0" repeatCount="indefinite" decel="100000" fill="hold" grpId="1" nodeType="withEffect">
                                  <p:stCondLst>
                                    <p:cond delay="1340"/>
                                  </p:stCondLst>
                                  <p:childTnLst>
                                    <p:animScale>
                                      <p:cBhvr>
                                        <p:cTn id="1000" dur="1250" fill="hold"/>
                                        <p:tgtEl>
                                          <p:spTgt spid="449"/>
                                        </p:tgtEl>
                                      </p:cBhvr>
                                      <p:by x="0" y="0"/>
                                    </p:animScale>
                                  </p:childTnLst>
                                </p:cTn>
                              </p:par>
                              <p:par>
                                <p:cTn id="1001" presetID="0" presetClass="path" presetSubtype="0" repeatCount="indefinite" decel="100000" fill="hold" grpId="0" nodeType="withEffect">
                                  <p:stCondLst>
                                    <p:cond delay="1100"/>
                                  </p:stCondLst>
                                  <p:childTnLst>
                                    <p:animMotion origin="layout" path="M 8.33333E-7 -2.71605E-6 C 0.00191 0.00247 0.00295 0.0071 0.00399 0.01173 C 0.00451 0.01698 0.00608 0.0179 0.00746 0.02253 C 0.00781 0.03056 0.00799 0.03581 0.01146 0.04074 C 0.01163 0.04136 0.01163 0.04229 0.01198 0.0426 C 0.0125 0.04352 0.01389 0.04414 0.01389 0.04445 C 0.01719 0.0426 0.01753 0.04537 0.02031 0.04722 C 0.02205 0.04476 0.0224 0.04537 0.02483 0.04599 C 0.02691 0.04753 0.02865 0.05185 0.0309 0.05371 C 0.03194 0.05957 0.03108 0.05895 0.03455 0.06173 C 0.03507 0.06204 0.03576 0.06235 0.03628 0.06297 C 0.0368 0.06297 0.03733 0.06358 0.03733 0.06389 C 0.03871 0.0676 0.03906 0.07192 0.04167 0.07346 C 0.04375 0.07994 0.04288 0.07593 0.04531 0.08087 " pathEditMode="relative" rAng="0" ptsTypes="fffffffffffffA">
                                      <p:cBhvr>
                                        <p:cTn id="1002" dur="1250" fill="hold"/>
                                        <p:tgtEl>
                                          <p:spTgt spid="450"/>
                                        </p:tgtEl>
                                        <p:attrNameLst>
                                          <p:attrName>ppt_x</p:attrName>
                                          <p:attrName>ppt_y</p:attrName>
                                        </p:attrNameLst>
                                      </p:cBhvr>
                                      <p:rCtr x="2257" y="4043"/>
                                    </p:animMotion>
                                  </p:childTnLst>
                                </p:cTn>
                              </p:par>
                              <p:par>
                                <p:cTn id="1003" presetID="6" presetClass="emph" presetSubtype="0" repeatCount="indefinite" decel="100000" fill="hold" grpId="1" nodeType="withEffect">
                                  <p:stCondLst>
                                    <p:cond delay="1100"/>
                                  </p:stCondLst>
                                  <p:childTnLst>
                                    <p:animScale>
                                      <p:cBhvr>
                                        <p:cTn id="1004" dur="1250" fill="hold"/>
                                        <p:tgtEl>
                                          <p:spTgt spid="450"/>
                                        </p:tgtEl>
                                      </p:cBhvr>
                                      <p:by x="0" y="0"/>
                                    </p:animScale>
                                  </p:childTnLst>
                                </p:cTn>
                              </p:par>
                              <p:par>
                                <p:cTn id="1005" presetID="0" presetClass="path" presetSubtype="0" repeatCount="indefinite" decel="100000" fill="hold" grpId="0" nodeType="withEffect">
                                  <p:stCondLst>
                                    <p:cond delay="690"/>
                                  </p:stCondLst>
                                  <p:childTnLst>
                                    <p:animMotion origin="layout" path="M 3.88889E-6 -1.60494E-6 C 0.00156 0.00309 0.00243 0.00864 0.00329 0.0142 C 0.00364 0.02068 0.0052 0.02192 0.00625 0.02747 C 0.00659 0.03704 0.00694 0.04352 0.00954 0.04938 C 0.00989 0.05031 0.00989 0.05154 0.01007 0.05216 C 0.01059 0.05278 0.0118 0.05371 0.0118 0.05401 C 0.01458 0.05216 0.01493 0.05556 0.01718 0.05803 C 0.01875 0.05494 0.01892 0.05525 0.021 0.05617 C 0.02291 0.05803 0.02413 0.06296 0.02621 0.06513 C 0.02708 0.07253 0.02639 0.07161 0.02916 0.075 C 0.02986 0.07562 0.0302 0.07593 0.03073 0.07654 C 0.03107 0.07685 0.03159 0.07747 0.03159 0.07778 C 0.03281 0.08241 0.03298 0.08766 0.03507 0.08951 C 0.03698 0.09753 0.03645 0.09229 0.03836 0.09846 " pathEditMode="relative" rAng="0" ptsTypes="fffffffffffffA">
                                      <p:cBhvr>
                                        <p:cTn id="1006" dur="1250" fill="hold"/>
                                        <p:tgtEl>
                                          <p:spTgt spid="451"/>
                                        </p:tgtEl>
                                        <p:attrNameLst>
                                          <p:attrName>ppt_x</p:attrName>
                                          <p:attrName>ppt_y</p:attrName>
                                        </p:attrNameLst>
                                      </p:cBhvr>
                                      <p:rCtr x="1910" y="4907"/>
                                    </p:animMotion>
                                  </p:childTnLst>
                                </p:cTn>
                              </p:par>
                              <p:par>
                                <p:cTn id="1007" presetID="6" presetClass="emph" presetSubtype="0" repeatCount="indefinite" decel="100000" fill="hold" grpId="1" nodeType="withEffect">
                                  <p:stCondLst>
                                    <p:cond delay="690"/>
                                  </p:stCondLst>
                                  <p:childTnLst>
                                    <p:animScale>
                                      <p:cBhvr>
                                        <p:cTn id="1008" dur="1250" fill="hold"/>
                                        <p:tgtEl>
                                          <p:spTgt spid="451"/>
                                        </p:tgtEl>
                                      </p:cBhvr>
                                      <p:by x="0" y="0"/>
                                    </p:animScale>
                                  </p:childTnLst>
                                </p:cTn>
                              </p:par>
                              <p:par>
                                <p:cTn id="1009" presetID="0" presetClass="path" presetSubtype="0" repeatCount="indefinite" decel="100000" fill="hold" grpId="0" nodeType="withEffect">
                                  <p:stCondLst>
                                    <p:cond delay="880"/>
                                  </p:stCondLst>
                                  <p:childTnLst>
                                    <p:animMotion origin="layout" path="M 3.88889E-6 -4.5679E-6 C 0.00139 0.00247 0.00243 0.00679 0.00312 0.01112 C 0.00364 0.01605 0.00486 0.01729 0.0059 0.0213 C 0.00625 0.02871 0.00642 0.03396 0.00902 0.03828 C 0.0092 0.03889 0.0092 0.03982 0.00954 0.04044 C 0.00989 0.04075 0.01111 0.04167 0.01111 0.04198 C 0.01371 0.04044 0.01389 0.04291 0.01614 0.04476 C 0.01753 0.04229 0.01788 0.04291 0.01979 0.04352 C 0.02152 0.04476 0.02274 0.04877 0.02448 0.05031 C 0.02534 0.05618 0.02465 0.05556 0.02743 0.05803 C 0.02795 0.05834 0.02829 0.05865 0.02882 0.05926 C 0.02916 0.05926 0.02968 0.05988 0.02968 0.06019 C 0.03073 0.06358 0.03107 0.0676 0.03298 0.06914 C 0.03472 0.07531 0.03402 0.0713 0.03593 0.07593 " pathEditMode="relative" rAng="0" ptsTypes="fffffffffffffA">
                                      <p:cBhvr>
                                        <p:cTn id="1010" dur="1250" fill="hold"/>
                                        <p:tgtEl>
                                          <p:spTgt spid="452"/>
                                        </p:tgtEl>
                                        <p:attrNameLst>
                                          <p:attrName>ppt_x</p:attrName>
                                          <p:attrName>ppt_y</p:attrName>
                                        </p:attrNameLst>
                                      </p:cBhvr>
                                      <p:rCtr x="1788" y="3796"/>
                                    </p:animMotion>
                                  </p:childTnLst>
                                </p:cTn>
                              </p:par>
                              <p:par>
                                <p:cTn id="1011" presetID="6" presetClass="emph" presetSubtype="0" repeatCount="indefinite" decel="100000" fill="hold" grpId="1" nodeType="withEffect">
                                  <p:stCondLst>
                                    <p:cond delay="880"/>
                                  </p:stCondLst>
                                  <p:childTnLst>
                                    <p:animScale>
                                      <p:cBhvr>
                                        <p:cTn id="1012" dur="1250" fill="hold"/>
                                        <p:tgtEl>
                                          <p:spTgt spid="452"/>
                                        </p:tgtEl>
                                      </p:cBhvr>
                                      <p:by x="0" y="0"/>
                                    </p:animScale>
                                  </p:childTnLst>
                                </p:cTn>
                              </p:par>
                              <p:par>
                                <p:cTn id="1013" presetID="0" presetClass="path" presetSubtype="0" repeatCount="indefinite" decel="100000" fill="hold" grpId="0" nodeType="withEffect">
                                  <p:stCondLst>
                                    <p:cond delay="990"/>
                                  </p:stCondLst>
                                  <p:childTnLst>
                                    <p:animMotion origin="layout" path="M 3.88889E-6 -1.7284E-6 C 0.00156 0.00278 0.0026 0.00772 0.00347 0.01296 C 0.00382 0.01883 0.0052 0.02006 0.00642 0.025 C 0.00659 0.03395 0.00694 0.03982 0.00972 0.04506 C 0.00989 0.04568 0.01007 0.04661 0.01041 0.04722 C 0.01076 0.04784 0.01198 0.04877 0.01198 0.04908 C 0.01475 0.04722 0.0151 0.05031 0.01753 0.05247 C 0.01909 0.04969 0.01944 0.05 0.02135 0.05093 C 0.02326 0.05247 0.02465 0.0571 0.02673 0.05926 C 0.0276 0.06605 0.02691 0.06543 0.02968 0.0679 C 0.03038 0.06821 0.0309 0.06883 0.03159 0.06945 C 0.03177 0.06975 0.03229 0.07037 0.03229 0.07068 C 0.0335 0.07469 0.03368 0.07963 0.03593 0.08148 C 0.03767 0.08858 0.03715 0.08395 0.03923 0.0892 " pathEditMode="relative" rAng="0" ptsTypes="fffffffffffffA">
                                      <p:cBhvr>
                                        <p:cTn id="1014" dur="1250" fill="hold"/>
                                        <p:tgtEl>
                                          <p:spTgt spid="453"/>
                                        </p:tgtEl>
                                        <p:attrNameLst>
                                          <p:attrName>ppt_x</p:attrName>
                                          <p:attrName>ppt_y</p:attrName>
                                        </p:attrNameLst>
                                      </p:cBhvr>
                                      <p:rCtr x="1962" y="4444"/>
                                    </p:animMotion>
                                  </p:childTnLst>
                                </p:cTn>
                              </p:par>
                              <p:par>
                                <p:cTn id="1015" presetID="6" presetClass="emph" presetSubtype="0" repeatCount="indefinite" decel="100000" fill="hold" grpId="1" nodeType="withEffect">
                                  <p:stCondLst>
                                    <p:cond delay="990"/>
                                  </p:stCondLst>
                                  <p:childTnLst>
                                    <p:animScale>
                                      <p:cBhvr>
                                        <p:cTn id="1016" dur="1250" fill="hold"/>
                                        <p:tgtEl>
                                          <p:spTgt spid="453"/>
                                        </p:tgtEl>
                                      </p:cBhvr>
                                      <p:by x="0" y="0"/>
                                    </p:animScale>
                                  </p:childTnLst>
                                </p:cTn>
                              </p:par>
                              <p:par>
                                <p:cTn id="1017" presetID="0" presetClass="path" presetSubtype="0" repeatCount="indefinite" decel="100000" fill="hold" grpId="0" nodeType="withEffect">
                                  <p:stCondLst>
                                    <p:cond delay="820"/>
                                  </p:stCondLst>
                                  <p:childTnLst>
                                    <p:animMotion origin="layout" path="M -4.44444E-6 -2.46914E-7 C 0.00157 0.00278 0.00261 0.00802 0.00348 0.01389 C 0.004 0.02037 0.00539 0.02161 0.0066 0.02654 C 0.00695 0.03611 0.00712 0.04259 0.01007 0.04784 C 0.01025 0.04877 0.01042 0.04969 0.01059 0.05031 C 0.01112 0.05123 0.01233 0.05216 0.01233 0.05247 C 0.01546 0.05031 0.0158 0.0537 0.01823 0.05586 C 0.0198 0.05309 0.02032 0.0537 0.02223 0.05463 C 0.02431 0.05617 0.0257 0.06111 0.02778 0.06327 C 0.02865 0.07099 0.02796 0.07037 0.03108 0.07284 C 0.0316 0.07346 0.03212 0.07377 0.03264 0.07438 C 0.03316 0.07469 0.03351 0.075 0.03351 0.07531 C 0.03473 0.07994 0.03507 0.08519 0.03733 0.08735 C 0.03924 0.09506 0.03855 0.09012 0.0408 0.09599 " pathEditMode="relative" rAng="0" ptsTypes="fffffffffffffA">
                                      <p:cBhvr>
                                        <p:cTn id="1018" dur="1250" fill="hold"/>
                                        <p:tgtEl>
                                          <p:spTgt spid="454"/>
                                        </p:tgtEl>
                                        <p:attrNameLst>
                                          <p:attrName>ppt_x</p:attrName>
                                          <p:attrName>ppt_y</p:attrName>
                                        </p:attrNameLst>
                                      </p:cBhvr>
                                      <p:rCtr x="2031" y="4784"/>
                                    </p:animMotion>
                                  </p:childTnLst>
                                </p:cTn>
                              </p:par>
                              <p:par>
                                <p:cTn id="1019" presetID="6" presetClass="emph" presetSubtype="0" repeatCount="indefinite" decel="100000" fill="hold" grpId="1" nodeType="withEffect">
                                  <p:stCondLst>
                                    <p:cond delay="820"/>
                                  </p:stCondLst>
                                  <p:childTnLst>
                                    <p:animScale>
                                      <p:cBhvr>
                                        <p:cTn id="1020" dur="1250" fill="hold"/>
                                        <p:tgtEl>
                                          <p:spTgt spid="454"/>
                                        </p:tgtEl>
                                      </p:cBhvr>
                                      <p:by x="0" y="0"/>
                                    </p:animScale>
                                  </p:childTnLst>
                                </p:cTn>
                              </p:par>
                              <p:par>
                                <p:cTn id="1021" presetID="0" presetClass="path" presetSubtype="0" repeatCount="indefinite" decel="100000" fill="hold" grpId="0" nodeType="withEffect">
                                  <p:stCondLst>
                                    <p:cond delay="1130"/>
                                  </p:stCondLst>
                                  <p:childTnLst>
                                    <p:animMotion origin="layout" path="M 2.5E-6 -2.83951E-6 C 0.00139 0.0034 0.00225 0.00926 0.00312 0.01574 C 0.00347 0.02253 0.00469 0.02408 0.0059 0.02994 C 0.00607 0.04074 0.00625 0.04784 0.00885 0.05432 C 0.00903 0.05494 0.0092 0.05618 0.00937 0.0571 C 0.00989 0.05741 0.01094 0.05864 0.01094 0.05895 C 0.01354 0.0571 0.01371 0.0605 0.01597 0.06266 C 0.01736 0.05957 0.01771 0.06019 0.01944 0.06142 C 0.02118 0.06297 0.02239 0.06883 0.0243 0.07099 C 0.02517 0.07932 0.02448 0.0784 0.02708 0.08179 C 0.0276 0.08241 0.02812 0.08303 0.02864 0.08364 C 0.02882 0.08395 0.02934 0.08457 0.02934 0.08488 C 0.03038 0.09013 0.03073 0.09568 0.03264 0.09784 C 0.0342 0.10648 0.03368 0.10062 0.03559 0.10741 " pathEditMode="relative" rAng="0" ptsTypes="fffffffffffffA">
                                      <p:cBhvr>
                                        <p:cTn id="1022" dur="1250" fill="hold"/>
                                        <p:tgtEl>
                                          <p:spTgt spid="455"/>
                                        </p:tgtEl>
                                        <p:attrNameLst>
                                          <p:attrName>ppt_x</p:attrName>
                                          <p:attrName>ppt_y</p:attrName>
                                        </p:attrNameLst>
                                      </p:cBhvr>
                                      <p:rCtr x="1771" y="5370"/>
                                    </p:animMotion>
                                  </p:childTnLst>
                                </p:cTn>
                              </p:par>
                              <p:par>
                                <p:cTn id="1023" presetID="6" presetClass="emph" presetSubtype="0" repeatCount="indefinite" decel="100000" fill="hold" grpId="1" nodeType="withEffect">
                                  <p:stCondLst>
                                    <p:cond delay="1130"/>
                                  </p:stCondLst>
                                  <p:childTnLst>
                                    <p:animScale>
                                      <p:cBhvr>
                                        <p:cTn id="1024" dur="1250" fill="hold"/>
                                        <p:tgtEl>
                                          <p:spTgt spid="455"/>
                                        </p:tgtEl>
                                      </p:cBhvr>
                                      <p:by x="0" y="0"/>
                                    </p:animScale>
                                  </p:childTnLst>
                                </p:cTn>
                              </p:par>
                              <p:par>
                                <p:cTn id="1025" presetID="0" presetClass="path" presetSubtype="0" repeatCount="indefinite" decel="100000" fill="hold" grpId="0" nodeType="withEffect">
                                  <p:stCondLst>
                                    <p:cond delay="1470"/>
                                  </p:stCondLst>
                                  <p:childTnLst>
                                    <p:animMotion origin="layout" path="M -2.22222E-6 2.59259E-6 C 0.00174 0.00339 0.00261 0.00926 0.00365 0.01512 C 0.004 0.02222 0.00573 0.02315 0.00677 0.02901 C 0.00712 0.03919 0.00747 0.04599 0.01042 0.05216 C 0.01077 0.05308 0.01077 0.05401 0.01094 0.05494 C 0.01163 0.05555 0.01285 0.05648 0.01285 0.05679 C 0.0158 0.05494 0.01615 0.05864 0.01875 0.06111 C 0.02031 0.0574 0.02066 0.05833 0.02292 0.05895 C 0.025 0.06111 0.02639 0.06636 0.02865 0.06882 C 0.02969 0.07685 0.02882 0.07592 0.03177 0.07901 C 0.03247 0.07963 0.03299 0.07994 0.03368 0.08055 C 0.03386 0.08086 0.03455 0.08148 0.03455 0.08179 C 0.03577 0.08673 0.03611 0.09228 0.03837 0.09444 C 0.04028 0.10278 0.03959 0.09722 0.04202 0.10339 " pathEditMode="relative" rAng="0" ptsTypes="fffffffffffffA">
                                      <p:cBhvr>
                                        <p:cTn id="1026" dur="1250" fill="hold"/>
                                        <p:tgtEl>
                                          <p:spTgt spid="456"/>
                                        </p:tgtEl>
                                        <p:attrNameLst>
                                          <p:attrName>ppt_x</p:attrName>
                                          <p:attrName>ppt_y</p:attrName>
                                        </p:attrNameLst>
                                      </p:cBhvr>
                                      <p:rCtr x="2101" y="5154"/>
                                    </p:animMotion>
                                  </p:childTnLst>
                                </p:cTn>
                              </p:par>
                              <p:par>
                                <p:cTn id="1027" presetID="6" presetClass="emph" presetSubtype="0" repeatCount="indefinite" decel="100000" fill="hold" grpId="1" nodeType="withEffect">
                                  <p:stCondLst>
                                    <p:cond delay="1470"/>
                                  </p:stCondLst>
                                  <p:childTnLst>
                                    <p:animScale>
                                      <p:cBhvr>
                                        <p:cTn id="1028" dur="1250" fill="hold"/>
                                        <p:tgtEl>
                                          <p:spTgt spid="456"/>
                                        </p:tgtEl>
                                      </p:cBhvr>
                                      <p:by x="0" y="0"/>
                                    </p:animScale>
                                  </p:childTnLst>
                                </p:cTn>
                              </p:par>
                              <p:par>
                                <p:cTn id="1029" presetID="0" presetClass="path" presetSubtype="0" repeatCount="indefinite" decel="100000" fill="hold" grpId="0" nodeType="withEffect">
                                  <p:stCondLst>
                                    <p:cond delay="1650"/>
                                  </p:stCondLst>
                                  <p:childTnLst>
                                    <p:animMotion origin="layout" path="M 3.88889E-6 -2.34568E-6 C 0.00208 0.00247 0.00312 0.00648 0.00434 0.0108 C 0.00486 0.01605 0.00677 0.01667 0.00833 0.02099 C 0.00868 0.02871 0.00885 0.03334 0.01267 0.03797 C 0.01284 0.03858 0.01302 0.03951 0.01336 0.03982 C 0.01406 0.04043 0.01545 0.04105 0.01545 0.04136 C 0.01927 0.03982 0.01979 0.04259 0.02274 0.04414 C 0.02482 0.04167 0.02517 0.04229 0.02795 0.0429 C 0.03038 0.04414 0.03229 0.04815 0.03489 0.05 C 0.03611 0.05587 0.03507 0.05525 0.03889 0.05741 C 0.03958 0.05803 0.04027 0.05834 0.04097 0.05864 C 0.04132 0.05864 0.04218 0.05926 0.04218 0.05957 C 0.04357 0.06297 0.04392 0.06698 0.0467 0.06883 C 0.04913 0.07469 0.04843 0.07068 0.05121 0.07531 " pathEditMode="relative" rAng="0" ptsTypes="fffffffffffffA">
                                      <p:cBhvr>
                                        <p:cTn id="1030" dur="1250" fill="hold"/>
                                        <p:tgtEl>
                                          <p:spTgt spid="457"/>
                                        </p:tgtEl>
                                        <p:attrNameLst>
                                          <p:attrName>ppt_x</p:attrName>
                                          <p:attrName>ppt_y</p:attrName>
                                        </p:attrNameLst>
                                      </p:cBhvr>
                                      <p:rCtr x="2552" y="3765"/>
                                    </p:animMotion>
                                  </p:childTnLst>
                                </p:cTn>
                              </p:par>
                              <p:par>
                                <p:cTn id="1031" presetID="6" presetClass="emph" presetSubtype="0" repeatCount="indefinite" decel="100000" fill="hold" grpId="1" nodeType="withEffect">
                                  <p:stCondLst>
                                    <p:cond delay="1650"/>
                                  </p:stCondLst>
                                  <p:childTnLst>
                                    <p:animScale>
                                      <p:cBhvr>
                                        <p:cTn id="1032" dur="1250" fill="hold"/>
                                        <p:tgtEl>
                                          <p:spTgt spid="457"/>
                                        </p:tgtEl>
                                      </p:cBhvr>
                                      <p:by x="0" y="0"/>
                                    </p:animScale>
                                  </p:childTnLst>
                                </p:cTn>
                              </p:par>
                              <p:par>
                                <p:cTn id="1033" presetID="1" presetClass="entr" presetSubtype="0" fill="hold" grpId="2" nodeType="withEffect">
                                  <p:stCondLst>
                                    <p:cond delay="3500"/>
                                  </p:stCondLst>
                                  <p:childTnLst>
                                    <p:set>
                                      <p:cBhvr>
                                        <p:cTn id="1034" dur="1" fill="hold">
                                          <p:stCondLst>
                                            <p:cond delay="0"/>
                                          </p:stCondLst>
                                        </p:cTn>
                                        <p:tgtEl>
                                          <p:spTgt spid="458"/>
                                        </p:tgtEl>
                                        <p:attrNameLst>
                                          <p:attrName>style.visibility</p:attrName>
                                        </p:attrNameLst>
                                      </p:cBhvr>
                                      <p:to>
                                        <p:strVal val="visible"/>
                                      </p:to>
                                    </p:set>
                                  </p:childTnLst>
                                </p:cTn>
                              </p:par>
                              <p:par>
                                <p:cTn id="1035" presetID="1" presetClass="entr" presetSubtype="0" fill="hold" grpId="2" nodeType="withEffect">
                                  <p:stCondLst>
                                    <p:cond delay="3500"/>
                                  </p:stCondLst>
                                  <p:childTnLst>
                                    <p:set>
                                      <p:cBhvr>
                                        <p:cTn id="1036" dur="1" fill="hold">
                                          <p:stCondLst>
                                            <p:cond delay="0"/>
                                          </p:stCondLst>
                                        </p:cTn>
                                        <p:tgtEl>
                                          <p:spTgt spid="459"/>
                                        </p:tgtEl>
                                        <p:attrNameLst>
                                          <p:attrName>style.visibility</p:attrName>
                                        </p:attrNameLst>
                                      </p:cBhvr>
                                      <p:to>
                                        <p:strVal val="visible"/>
                                      </p:to>
                                    </p:set>
                                  </p:childTnLst>
                                </p:cTn>
                              </p:par>
                              <p:par>
                                <p:cTn id="1037" presetID="1" presetClass="entr" presetSubtype="0" fill="hold" grpId="2" nodeType="withEffect">
                                  <p:stCondLst>
                                    <p:cond delay="3500"/>
                                  </p:stCondLst>
                                  <p:childTnLst>
                                    <p:set>
                                      <p:cBhvr>
                                        <p:cTn id="1038" dur="1" fill="hold">
                                          <p:stCondLst>
                                            <p:cond delay="0"/>
                                          </p:stCondLst>
                                        </p:cTn>
                                        <p:tgtEl>
                                          <p:spTgt spid="460"/>
                                        </p:tgtEl>
                                        <p:attrNameLst>
                                          <p:attrName>style.visibility</p:attrName>
                                        </p:attrNameLst>
                                      </p:cBhvr>
                                      <p:to>
                                        <p:strVal val="visible"/>
                                      </p:to>
                                    </p:set>
                                  </p:childTnLst>
                                </p:cTn>
                              </p:par>
                              <p:par>
                                <p:cTn id="1039" presetID="1" presetClass="entr" presetSubtype="0" fill="hold" grpId="2" nodeType="withEffect">
                                  <p:stCondLst>
                                    <p:cond delay="3500"/>
                                  </p:stCondLst>
                                  <p:childTnLst>
                                    <p:set>
                                      <p:cBhvr>
                                        <p:cTn id="1040" dur="1" fill="hold">
                                          <p:stCondLst>
                                            <p:cond delay="0"/>
                                          </p:stCondLst>
                                        </p:cTn>
                                        <p:tgtEl>
                                          <p:spTgt spid="461"/>
                                        </p:tgtEl>
                                        <p:attrNameLst>
                                          <p:attrName>style.visibility</p:attrName>
                                        </p:attrNameLst>
                                      </p:cBhvr>
                                      <p:to>
                                        <p:strVal val="visible"/>
                                      </p:to>
                                    </p:set>
                                  </p:childTnLst>
                                </p:cTn>
                              </p:par>
                              <p:par>
                                <p:cTn id="1041" presetID="1" presetClass="entr" presetSubtype="0" fill="hold" grpId="2" nodeType="withEffect">
                                  <p:stCondLst>
                                    <p:cond delay="3500"/>
                                  </p:stCondLst>
                                  <p:childTnLst>
                                    <p:set>
                                      <p:cBhvr>
                                        <p:cTn id="1042" dur="1" fill="hold">
                                          <p:stCondLst>
                                            <p:cond delay="0"/>
                                          </p:stCondLst>
                                        </p:cTn>
                                        <p:tgtEl>
                                          <p:spTgt spid="462"/>
                                        </p:tgtEl>
                                        <p:attrNameLst>
                                          <p:attrName>style.visibility</p:attrName>
                                        </p:attrNameLst>
                                      </p:cBhvr>
                                      <p:to>
                                        <p:strVal val="visible"/>
                                      </p:to>
                                    </p:set>
                                  </p:childTnLst>
                                </p:cTn>
                              </p:par>
                              <p:par>
                                <p:cTn id="1043" presetID="1" presetClass="entr" presetSubtype="0" fill="hold" grpId="2" nodeType="withEffect">
                                  <p:stCondLst>
                                    <p:cond delay="3500"/>
                                  </p:stCondLst>
                                  <p:childTnLst>
                                    <p:set>
                                      <p:cBhvr>
                                        <p:cTn id="1044" dur="1" fill="hold">
                                          <p:stCondLst>
                                            <p:cond delay="0"/>
                                          </p:stCondLst>
                                        </p:cTn>
                                        <p:tgtEl>
                                          <p:spTgt spid="463"/>
                                        </p:tgtEl>
                                        <p:attrNameLst>
                                          <p:attrName>style.visibility</p:attrName>
                                        </p:attrNameLst>
                                      </p:cBhvr>
                                      <p:to>
                                        <p:strVal val="visible"/>
                                      </p:to>
                                    </p:set>
                                  </p:childTnLst>
                                </p:cTn>
                              </p:par>
                              <p:par>
                                <p:cTn id="1045" presetID="1" presetClass="entr" presetSubtype="0" fill="hold" grpId="2" nodeType="withEffect">
                                  <p:stCondLst>
                                    <p:cond delay="3500"/>
                                  </p:stCondLst>
                                  <p:childTnLst>
                                    <p:set>
                                      <p:cBhvr>
                                        <p:cTn id="1046" dur="1" fill="hold">
                                          <p:stCondLst>
                                            <p:cond delay="0"/>
                                          </p:stCondLst>
                                        </p:cTn>
                                        <p:tgtEl>
                                          <p:spTgt spid="464"/>
                                        </p:tgtEl>
                                        <p:attrNameLst>
                                          <p:attrName>style.visibility</p:attrName>
                                        </p:attrNameLst>
                                      </p:cBhvr>
                                      <p:to>
                                        <p:strVal val="visible"/>
                                      </p:to>
                                    </p:set>
                                  </p:childTnLst>
                                </p:cTn>
                              </p:par>
                              <p:par>
                                <p:cTn id="1047" presetID="1" presetClass="entr" presetSubtype="0" fill="hold" grpId="2" nodeType="withEffect">
                                  <p:stCondLst>
                                    <p:cond delay="3500"/>
                                  </p:stCondLst>
                                  <p:childTnLst>
                                    <p:set>
                                      <p:cBhvr>
                                        <p:cTn id="1048" dur="1" fill="hold">
                                          <p:stCondLst>
                                            <p:cond delay="0"/>
                                          </p:stCondLst>
                                        </p:cTn>
                                        <p:tgtEl>
                                          <p:spTgt spid="465"/>
                                        </p:tgtEl>
                                        <p:attrNameLst>
                                          <p:attrName>style.visibility</p:attrName>
                                        </p:attrNameLst>
                                      </p:cBhvr>
                                      <p:to>
                                        <p:strVal val="visible"/>
                                      </p:to>
                                    </p:set>
                                  </p:childTnLst>
                                </p:cTn>
                              </p:par>
                              <p:par>
                                <p:cTn id="1049" presetID="1" presetClass="entr" presetSubtype="0" fill="hold" grpId="2" nodeType="withEffect">
                                  <p:stCondLst>
                                    <p:cond delay="3500"/>
                                  </p:stCondLst>
                                  <p:childTnLst>
                                    <p:set>
                                      <p:cBhvr>
                                        <p:cTn id="1050" dur="1" fill="hold">
                                          <p:stCondLst>
                                            <p:cond delay="0"/>
                                          </p:stCondLst>
                                        </p:cTn>
                                        <p:tgtEl>
                                          <p:spTgt spid="466"/>
                                        </p:tgtEl>
                                        <p:attrNameLst>
                                          <p:attrName>style.visibility</p:attrName>
                                        </p:attrNameLst>
                                      </p:cBhvr>
                                      <p:to>
                                        <p:strVal val="visible"/>
                                      </p:to>
                                    </p:set>
                                  </p:childTnLst>
                                </p:cTn>
                              </p:par>
                              <p:par>
                                <p:cTn id="1051" presetID="1" presetClass="entr" presetSubtype="0" fill="hold" grpId="2" nodeType="withEffect">
                                  <p:stCondLst>
                                    <p:cond delay="3500"/>
                                  </p:stCondLst>
                                  <p:childTnLst>
                                    <p:set>
                                      <p:cBhvr>
                                        <p:cTn id="1052" dur="1" fill="hold">
                                          <p:stCondLst>
                                            <p:cond delay="0"/>
                                          </p:stCondLst>
                                        </p:cTn>
                                        <p:tgtEl>
                                          <p:spTgt spid="467"/>
                                        </p:tgtEl>
                                        <p:attrNameLst>
                                          <p:attrName>style.visibility</p:attrName>
                                        </p:attrNameLst>
                                      </p:cBhvr>
                                      <p:to>
                                        <p:strVal val="visible"/>
                                      </p:to>
                                    </p:set>
                                  </p:childTnLst>
                                </p:cTn>
                              </p:par>
                              <p:par>
                                <p:cTn id="1053" presetID="1" presetClass="entr" presetSubtype="0" fill="hold" grpId="2" nodeType="withEffect">
                                  <p:stCondLst>
                                    <p:cond delay="3500"/>
                                  </p:stCondLst>
                                  <p:childTnLst>
                                    <p:set>
                                      <p:cBhvr>
                                        <p:cTn id="1054" dur="1" fill="hold">
                                          <p:stCondLst>
                                            <p:cond delay="0"/>
                                          </p:stCondLst>
                                        </p:cTn>
                                        <p:tgtEl>
                                          <p:spTgt spid="468"/>
                                        </p:tgtEl>
                                        <p:attrNameLst>
                                          <p:attrName>style.visibility</p:attrName>
                                        </p:attrNameLst>
                                      </p:cBhvr>
                                      <p:to>
                                        <p:strVal val="visible"/>
                                      </p:to>
                                    </p:set>
                                  </p:childTnLst>
                                </p:cTn>
                              </p:par>
                              <p:par>
                                <p:cTn id="1055" presetID="1" presetClass="entr" presetSubtype="0" fill="hold" grpId="2" nodeType="withEffect">
                                  <p:stCondLst>
                                    <p:cond delay="3500"/>
                                  </p:stCondLst>
                                  <p:childTnLst>
                                    <p:set>
                                      <p:cBhvr>
                                        <p:cTn id="1056" dur="1" fill="hold">
                                          <p:stCondLst>
                                            <p:cond delay="0"/>
                                          </p:stCondLst>
                                        </p:cTn>
                                        <p:tgtEl>
                                          <p:spTgt spid="469"/>
                                        </p:tgtEl>
                                        <p:attrNameLst>
                                          <p:attrName>style.visibility</p:attrName>
                                        </p:attrNameLst>
                                      </p:cBhvr>
                                      <p:to>
                                        <p:strVal val="visible"/>
                                      </p:to>
                                    </p:set>
                                  </p:childTnLst>
                                </p:cTn>
                              </p:par>
                              <p:par>
                                <p:cTn id="1057" presetID="0" presetClass="path" presetSubtype="0" repeatCount="indefinite" decel="100000" fill="hold" grpId="0" nodeType="withEffect">
                                  <p:stCondLst>
                                    <p:cond delay="500"/>
                                  </p:stCondLst>
                                  <p:childTnLst>
                                    <p:animMotion origin="layout" path="M 5.55556E-7 1.35802E-6 C -0.00104 0.01111 -0.00399 0.02376 -0.00972 0.03333 C -0.00972 0.03364 -0.01441 0.03642 -0.0151 0.03704 C -0.02135 0.04167 -0.03021 0.03858 -0.03663 0.04321 C -0.03698 0.04444 -0.03733 0.04537 -0.03785 0.04691 C -0.03819 0.04846 -0.03663 0.05062 -0.03663 0.05092 C -0.03681 0.05154 -0.03785 0.05586 -0.03872 0.05648 C -0.03993 0.05741 -0.04132 0.0571 -0.04254 0.05802 C -0.04306 0.05833 -0.04375 0.05864 -0.04427 0.05926 C -0.04688 0.05833 -0.0474 0.05741 -0.04965 0.05864 C -0.05087 0.05957 -0.05208 0.06049 -0.0533 0.06111 C -0.05365 0.06173 -0.05486 0.06234 -0.05486 0.06265 C -0.05642 0.06512 -0.05712 0.06574 -0.05608 0.06852 C -0.05885 0.07129 -0.06215 0.07099 -0.06563 0.07222 C -0.06754 0.07284 -0.06927 0.07438 -0.07083 0.075 C -0.07153 0.07839 -0.07257 0.07778 -0.07517 0.07932 C -0.0783 0.07839 -0.07882 0.08117 -0.08142 0.08117 " pathEditMode="relative" rAng="0" ptsTypes="ffffffffffffffffA">
                                      <p:cBhvr>
                                        <p:cTn id="1058" dur="1500" fill="hold"/>
                                        <p:tgtEl>
                                          <p:spTgt spid="458"/>
                                        </p:tgtEl>
                                        <p:attrNameLst>
                                          <p:attrName>ppt_x</p:attrName>
                                          <p:attrName>ppt_y</p:attrName>
                                        </p:attrNameLst>
                                      </p:cBhvr>
                                      <p:rCtr x="-4080" y="4043"/>
                                    </p:animMotion>
                                  </p:childTnLst>
                                </p:cTn>
                              </p:par>
                              <p:par>
                                <p:cTn id="1059" presetID="6" presetClass="emph" presetSubtype="0" repeatCount="indefinite" decel="100000" fill="hold" grpId="1" nodeType="withEffect">
                                  <p:stCondLst>
                                    <p:cond delay="500"/>
                                  </p:stCondLst>
                                  <p:childTnLst>
                                    <p:animScale>
                                      <p:cBhvr>
                                        <p:cTn id="1060" dur="1500" fill="hold"/>
                                        <p:tgtEl>
                                          <p:spTgt spid="458"/>
                                        </p:tgtEl>
                                      </p:cBhvr>
                                      <p:by x="0" y="0"/>
                                    </p:animScale>
                                  </p:childTnLst>
                                </p:cTn>
                              </p:par>
                              <p:par>
                                <p:cTn id="1061" presetID="0" presetClass="path" presetSubtype="0" repeatCount="indefinite" decel="100000" fill="hold" grpId="0" nodeType="withEffect">
                                  <p:stCondLst>
                                    <p:cond delay="80"/>
                                  </p:stCondLst>
                                  <p:childTnLst>
                                    <p:animMotion origin="layout" path="M -2.5E-6 -3.20988E-6 C -0.00121 0.01081 -0.00416 0.02284 -0.01076 0.03241 C -0.01076 0.03272 -0.01528 0.03519 -0.01649 0.03611 C -0.02291 0.04044 -0.03264 0.03735 -0.03923 0.04167 C -0.03975 0.04321 -0.0401 0.04445 -0.04062 0.04568 C -0.04132 0.04692 -0.03923 0.04939 -0.03923 0.04969 C -0.03941 0.05 -0.04062 0.05402 -0.04184 0.05494 C -0.04288 0.05556 -0.04444 0.05556 -0.04566 0.05618 C -0.04635 0.05679 -0.04705 0.0571 -0.04757 0.05772 C -0.05052 0.05648 -0.05104 0.05556 -0.0533 0.05679 C -0.05468 0.05772 -0.05607 0.05865 -0.05712 0.05926 C -0.05781 0.05988 -0.05903 0.0605 -0.05903 0.06081 C -0.06059 0.06297 -0.06128 0.06358 -0.06041 0.06605 C -0.06319 0.06914 -0.06684 0.06914 -0.07048 0.07006 C -0.07257 0.07068 -0.0743 0.07192 -0.07639 0.07253 C -0.07725 0.07593 -0.07812 0.07531 -0.0809 0.07716 C -0.0842 0.07593 -0.08489 0.07871 -0.0875 0.07871 " pathEditMode="relative" rAng="0" ptsTypes="ffffffffffffffffA">
                                      <p:cBhvr>
                                        <p:cTn id="1062" dur="1500" fill="hold"/>
                                        <p:tgtEl>
                                          <p:spTgt spid="459"/>
                                        </p:tgtEl>
                                        <p:attrNameLst>
                                          <p:attrName>ppt_x</p:attrName>
                                          <p:attrName>ppt_y</p:attrName>
                                        </p:attrNameLst>
                                      </p:cBhvr>
                                      <p:rCtr x="-4375" y="3920"/>
                                    </p:animMotion>
                                  </p:childTnLst>
                                </p:cTn>
                              </p:par>
                              <p:par>
                                <p:cTn id="1063" presetID="6" presetClass="emph" presetSubtype="0" repeatCount="indefinite" decel="100000" fill="hold" grpId="1" nodeType="withEffect">
                                  <p:stCondLst>
                                    <p:cond delay="80"/>
                                  </p:stCondLst>
                                  <p:childTnLst>
                                    <p:animScale>
                                      <p:cBhvr>
                                        <p:cTn id="1064" dur="1500" fill="hold"/>
                                        <p:tgtEl>
                                          <p:spTgt spid="459"/>
                                        </p:tgtEl>
                                      </p:cBhvr>
                                      <p:by x="0" y="0"/>
                                    </p:animScale>
                                  </p:childTnLst>
                                </p:cTn>
                              </p:par>
                              <p:par>
                                <p:cTn id="1065" presetID="0" presetClass="path" presetSubtype="0" repeatCount="indefinite" decel="100000" fill="hold" grpId="0" nodeType="withEffect">
                                  <p:stCondLst>
                                    <p:cond delay="180"/>
                                  </p:stCondLst>
                                  <p:childTnLst>
                                    <p:animMotion origin="layout" path="M 5.55556E-7 1.23457E-7 C -0.00122 0.01142 -0.00417 0.02469 -0.01007 0.03488 C -0.01007 0.03519 -0.01458 0.03827 -0.01545 0.03889 C -0.02153 0.04383 -0.03073 0.04043 -0.03681 0.04506 C -0.03733 0.0466 -0.03767 0.04784 -0.03819 0.04907 C -0.03854 0.05062 -0.03681 0.05309 -0.03681 0.05339 C -0.03698 0.05401 -0.03819 0.05833 -0.03906 0.05926 C -0.0401 0.06019 -0.04184 0.05988 -0.04288 0.06111 C -0.0434 0.06111 -0.0441 0.06142 -0.04444 0.06235 C -0.04722 0.06111 -0.04757 0.06019 -0.05017 0.06142 C -0.05104 0.06235 -0.05243 0.06327 -0.05347 0.0642 C -0.05417 0.06481 -0.05521 0.06543 -0.05521 0.06574 C -0.05677 0.06821 -0.05747 0.06883 -0.0566 0.0716 C -0.05903 0.07469 -0.0625 0.07469 -0.06615 0.07593 C -0.06806 0.07654 -0.06944 0.07778 -0.07153 0.07839 C -0.07222 0.08241 -0.07309 0.08148 -0.07552 0.08333 C -0.07865 0.08241 -0.07934 0.08519 -0.08177 0.08519 " pathEditMode="relative" rAng="0" ptsTypes="ffffffffffffffffA">
                                      <p:cBhvr>
                                        <p:cTn id="1066" dur="1500" fill="hold"/>
                                        <p:tgtEl>
                                          <p:spTgt spid="460"/>
                                        </p:tgtEl>
                                        <p:attrNameLst>
                                          <p:attrName>ppt_x</p:attrName>
                                          <p:attrName>ppt_y</p:attrName>
                                        </p:attrNameLst>
                                      </p:cBhvr>
                                      <p:rCtr x="-4097" y="4259"/>
                                    </p:animMotion>
                                  </p:childTnLst>
                                </p:cTn>
                              </p:par>
                              <p:par>
                                <p:cTn id="1067" presetID="6" presetClass="emph" presetSubtype="0" repeatCount="indefinite" decel="100000" fill="hold" grpId="1" nodeType="withEffect">
                                  <p:stCondLst>
                                    <p:cond delay="180"/>
                                  </p:stCondLst>
                                  <p:childTnLst>
                                    <p:animScale>
                                      <p:cBhvr>
                                        <p:cTn id="1068" dur="1500" fill="hold"/>
                                        <p:tgtEl>
                                          <p:spTgt spid="460"/>
                                        </p:tgtEl>
                                      </p:cBhvr>
                                      <p:by x="0" y="0"/>
                                    </p:animScale>
                                  </p:childTnLst>
                                </p:cTn>
                              </p:par>
                              <p:par>
                                <p:cTn id="1069" presetID="0" presetClass="path" presetSubtype="0" repeatCount="indefinite" decel="100000" fill="hold" grpId="0" nodeType="withEffect">
                                  <p:stCondLst>
                                    <p:cond delay="270"/>
                                  </p:stCondLst>
                                  <p:childTnLst>
                                    <p:animMotion origin="layout" path="M -3.88889E-6 3.20988E-6 C -0.00121 0.01173 -0.00399 0.02469 -0.00954 0.03456 C -0.00954 0.03487 -0.01388 0.03765 -0.01458 0.03858 C -0.02031 0.04352 -0.02899 0.04012 -0.03472 0.04475 C -0.03507 0.04629 -0.03559 0.04753 -0.03576 0.04876 C -0.03645 0.05031 -0.03472 0.05308 -0.03472 0.05339 C -0.03472 0.0537 -0.03576 0.05802 -0.03698 0.05895 C -0.03802 0.05956 -0.03941 0.05956 -0.04027 0.06018 C -0.04079 0.0608 -0.04184 0.06111 -0.04201 0.06173 C -0.04444 0.06049 -0.04496 0.05956 -0.04704 0.0608 C -0.04826 0.06173 -0.0493 0.06265 -0.05052 0.06389 C -0.05104 0.0645 -0.05208 0.06512 -0.05208 0.06543 C -0.05364 0.06759 -0.05416 0.06821 -0.05312 0.07098 C -0.05573 0.07438 -0.05868 0.07438 -0.06232 0.07531 C -0.06406 0.07592 -0.06545 0.07747 -0.06736 0.07808 C -0.06788 0.08148 -0.06875 0.08086 -0.07118 0.0824 C -0.07413 0.08148 -0.07482 0.08456 -0.07691 0.08456 " pathEditMode="relative" rAng="0" ptsTypes="ffffffffffffffffA">
                                      <p:cBhvr>
                                        <p:cTn id="1070" dur="1500" fill="hold"/>
                                        <p:tgtEl>
                                          <p:spTgt spid="461"/>
                                        </p:tgtEl>
                                        <p:attrNameLst>
                                          <p:attrName>ppt_x</p:attrName>
                                          <p:attrName>ppt_y</p:attrName>
                                        </p:attrNameLst>
                                      </p:cBhvr>
                                      <p:rCtr x="-3854" y="4228"/>
                                    </p:animMotion>
                                  </p:childTnLst>
                                </p:cTn>
                              </p:par>
                              <p:par>
                                <p:cTn id="1071" presetID="6" presetClass="emph" presetSubtype="0" repeatCount="indefinite" decel="100000" fill="hold" grpId="1" nodeType="withEffect">
                                  <p:stCondLst>
                                    <p:cond delay="270"/>
                                  </p:stCondLst>
                                  <p:childTnLst>
                                    <p:animScale>
                                      <p:cBhvr>
                                        <p:cTn id="1072" dur="1500" fill="hold"/>
                                        <p:tgtEl>
                                          <p:spTgt spid="461"/>
                                        </p:tgtEl>
                                      </p:cBhvr>
                                      <p:by x="0" y="0"/>
                                    </p:animScale>
                                  </p:childTnLst>
                                </p:cTn>
                              </p:par>
                              <p:par>
                                <p:cTn id="1073" presetID="0" presetClass="path" presetSubtype="0" repeatCount="indefinite" decel="100000" fill="hold" grpId="0" nodeType="withEffect">
                                  <p:stCondLst>
                                    <p:cond delay="650"/>
                                  </p:stCondLst>
                                  <p:childTnLst>
                                    <p:animMotion origin="layout" path="M 3.61111E-6 -4.19753E-6 C -0.00122 0.01019 -0.00382 0.02161 -0.0099 0.03025 C -0.0099 0.03056 -0.01407 0.03303 -0.01493 0.03365 C -0.02101 0.03797 -0.02986 0.03488 -0.03577 0.0392 C -0.03629 0.04044 -0.03646 0.04136 -0.03698 0.0426 C -0.0375 0.04414 -0.03577 0.0463 -0.03577 0.04661 C -0.03611 0.04692 -0.03698 0.05093 -0.0382 0.05155 C -0.03907 0.05216 -0.04063 0.05186 -0.0415 0.05247 C -0.04219 0.05309 -0.04289 0.0534 -0.04341 0.05402 C -0.04601 0.05278 -0.04636 0.05216 -0.04861 0.05309 C -0.04966 0.05402 -0.05105 0.05494 -0.05191 0.05556 C -0.05278 0.05587 -0.05382 0.05679 -0.05382 0.0571 C -0.05539 0.05895 -0.05608 0.05957 -0.05504 0.06235 C -0.05747 0.06482 -0.06077 0.06482 -0.06407 0.06574 C -0.06598 0.06636 -0.06771 0.06729 -0.06962 0.06791 C -0.07032 0.07099 -0.07101 0.07037 -0.07344 0.07223 C -0.07674 0.07099 -0.07726 0.07377 -0.07952 0.07377 " pathEditMode="relative" rAng="0" ptsTypes="ffffffffffffffffA">
                                      <p:cBhvr>
                                        <p:cTn id="1074" dur="1500" fill="hold"/>
                                        <p:tgtEl>
                                          <p:spTgt spid="462"/>
                                        </p:tgtEl>
                                        <p:attrNameLst>
                                          <p:attrName>ppt_x</p:attrName>
                                          <p:attrName>ppt_y</p:attrName>
                                        </p:attrNameLst>
                                      </p:cBhvr>
                                      <p:rCtr x="-3976" y="3673"/>
                                    </p:animMotion>
                                  </p:childTnLst>
                                </p:cTn>
                              </p:par>
                              <p:par>
                                <p:cTn id="1075" presetID="6" presetClass="emph" presetSubtype="0" repeatCount="indefinite" decel="100000" fill="hold" grpId="1" nodeType="withEffect">
                                  <p:stCondLst>
                                    <p:cond delay="650"/>
                                  </p:stCondLst>
                                  <p:childTnLst>
                                    <p:animScale>
                                      <p:cBhvr>
                                        <p:cTn id="1076" dur="1500" fill="hold"/>
                                        <p:tgtEl>
                                          <p:spTgt spid="462"/>
                                        </p:tgtEl>
                                      </p:cBhvr>
                                      <p:by x="0" y="0"/>
                                    </p:animScale>
                                  </p:childTnLst>
                                </p:cTn>
                              </p:par>
                              <p:par>
                                <p:cTn id="1077" presetID="0" presetClass="path" presetSubtype="0" repeatCount="indefinite" decel="100000" fill="hold" grpId="0" nodeType="withEffect">
                                  <p:stCondLst>
                                    <p:cond delay="780"/>
                                  </p:stCondLst>
                                  <p:childTnLst>
                                    <p:animMotion origin="layout" path="M 5.55556E-7 -3.7037E-6 C -0.00122 0.01111 -0.00399 0.02346 -0.01007 0.03303 C -0.01007 0.03334 -0.01441 0.03611 -0.01545 0.03673 C -0.0217 0.04136 -0.03073 0.03797 -0.03715 0.0426 C -0.03767 0.04383 -0.03785 0.04507 -0.03837 0.0463 C -0.03889 0.04784 -0.03715 0.05031 -0.03715 0.05062 C -0.03715 0.05093 -0.03837 0.05525 -0.03958 0.05587 C -0.04063 0.05679 -0.04219 0.05649 -0.04323 0.0571 C -0.04375 0.05772 -0.04444 0.05803 -0.04497 0.05865 C -0.04774 0.05741 -0.04809 0.05679 -0.05052 0.05772 C -0.05156 0.05865 -0.05278 0.05957 -0.05399 0.0605 C -0.05469 0.06081 -0.05573 0.06173 -0.05573 0.06204 C -0.05747 0.0642 -0.05781 0.06482 -0.05694 0.0676 C -0.05972 0.07037 -0.06302 0.07037 -0.06667 0.0713 C -0.06858 0.07192 -0.07014 0.07315 -0.07205 0.07377 C -0.07292 0.07716 -0.07396 0.07655 -0.07639 0.0784 C -0.07951 0.07716 -0.08021 0.07994 -0.08264 0.07994 " pathEditMode="relative" rAng="0" ptsTypes="ffffffffffffffffA">
                                      <p:cBhvr>
                                        <p:cTn id="1078" dur="1500" fill="hold"/>
                                        <p:tgtEl>
                                          <p:spTgt spid="463"/>
                                        </p:tgtEl>
                                        <p:attrNameLst>
                                          <p:attrName>ppt_x</p:attrName>
                                          <p:attrName>ppt_y</p:attrName>
                                        </p:attrNameLst>
                                      </p:cBhvr>
                                      <p:rCtr x="-4132" y="3981"/>
                                    </p:animMotion>
                                  </p:childTnLst>
                                </p:cTn>
                              </p:par>
                              <p:par>
                                <p:cTn id="1079" presetID="6" presetClass="emph" presetSubtype="0" repeatCount="indefinite" decel="100000" fill="hold" grpId="1" nodeType="withEffect">
                                  <p:stCondLst>
                                    <p:cond delay="780"/>
                                  </p:stCondLst>
                                  <p:childTnLst>
                                    <p:animScale>
                                      <p:cBhvr>
                                        <p:cTn id="1080" dur="1500" fill="hold"/>
                                        <p:tgtEl>
                                          <p:spTgt spid="463"/>
                                        </p:tgtEl>
                                      </p:cBhvr>
                                      <p:by x="0" y="0"/>
                                    </p:animScale>
                                  </p:childTnLst>
                                </p:cTn>
                              </p:par>
                              <p:par>
                                <p:cTn id="1081" presetID="0" presetClass="path" presetSubtype="0" repeatCount="indefinite" decel="100000" fill="hold" grpId="0" nodeType="withEffect">
                                  <p:stCondLst>
                                    <p:cond delay="990"/>
                                  </p:stCondLst>
                                  <p:childTnLst>
                                    <p:animMotion origin="layout" path="M 3.61111E-6 -1.85185E-6 C -0.00122 0.01111 -0.00382 0.02377 -0.00955 0.03303 C -0.00955 0.03364 -0.01355 0.03642 -0.01441 0.03704 C -0.02032 0.04167 -0.02882 0.03827 -0.03473 0.0429 C -0.03525 0.04445 -0.03542 0.04568 -0.03594 0.04661 C -0.03664 0.04846 -0.03473 0.05093 -0.03473 0.05124 C -0.03507 0.05155 -0.03594 0.05587 -0.03698 0.05679 C -0.0382 0.05741 -0.03959 0.0571 -0.04045 0.05772 C -0.04115 0.05834 -0.04167 0.05864 -0.04219 0.05926 C -0.04462 0.05803 -0.04514 0.05741 -0.0474 0.05834 C -0.04844 0.05957 -0.04966 0.0605 -0.0507 0.06111 C -0.05122 0.06142 -0.05226 0.06235 -0.05226 0.06266 C -0.05365 0.06482 -0.05434 0.06543 -0.0533 0.06852 C -0.05591 0.0713 -0.05903 0.0713 -0.0625 0.07222 C -0.06441 0.07284 -0.06563 0.07408 -0.06754 0.07469 C -0.06823 0.07809 -0.0691 0.07747 -0.07153 0.07932 C -0.07448 0.07809 -0.07483 0.08117 -0.07726 0.08117 " pathEditMode="relative" rAng="0" ptsTypes="ffffffffffffffffA">
                                      <p:cBhvr>
                                        <p:cTn id="1082" dur="1500" fill="hold"/>
                                        <p:tgtEl>
                                          <p:spTgt spid="464"/>
                                        </p:tgtEl>
                                        <p:attrNameLst>
                                          <p:attrName>ppt_x</p:attrName>
                                          <p:attrName>ppt_y</p:attrName>
                                        </p:attrNameLst>
                                      </p:cBhvr>
                                      <p:rCtr x="-3872" y="4043"/>
                                    </p:animMotion>
                                  </p:childTnLst>
                                </p:cTn>
                              </p:par>
                              <p:par>
                                <p:cTn id="1083" presetID="6" presetClass="emph" presetSubtype="0" repeatCount="indefinite" decel="100000" fill="hold" grpId="1" nodeType="withEffect">
                                  <p:stCondLst>
                                    <p:cond delay="990"/>
                                  </p:stCondLst>
                                  <p:childTnLst>
                                    <p:animScale>
                                      <p:cBhvr>
                                        <p:cTn id="1084" dur="1500" fill="hold"/>
                                        <p:tgtEl>
                                          <p:spTgt spid="464"/>
                                        </p:tgtEl>
                                      </p:cBhvr>
                                      <p:by x="0" y="0"/>
                                    </p:animScale>
                                  </p:childTnLst>
                                </p:cTn>
                              </p:par>
                              <p:par>
                                <p:cTn id="1085" presetID="0" presetClass="path" presetSubtype="0" repeatCount="indefinite" decel="100000" fill="hold" grpId="0" nodeType="withEffect">
                                  <p:stCondLst>
                                    <p:cond delay="1070"/>
                                  </p:stCondLst>
                                  <p:childTnLst>
                                    <p:animMotion origin="layout" path="M -3.88889E-6 -9.87654E-7 C -0.00121 0.0108 -0.00347 0.02284 -0.00885 0.0321 C -0.00885 0.03241 -0.01267 0.03519 -0.01336 0.0358 C -0.01875 0.04012 -0.02656 0.03704 -0.03194 0.04136 C -0.03246 0.0429 -0.03263 0.04383 -0.03298 0.04506 C -0.03368 0.04661 -0.03194 0.04908 -0.03194 0.04938 C -0.03229 0.04969 -0.03298 0.0537 -0.03402 0.05463 C -0.03507 0.05525 -0.03645 0.05525 -0.03715 0.05587 C -0.03784 0.05617 -0.03854 0.05648 -0.03871 0.0571 C -0.04097 0.05617 -0.04149 0.05525 -0.04357 0.05648 C -0.04444 0.0571 -0.04566 0.05803 -0.04652 0.05895 C -0.04704 0.05957 -0.04809 0.06019 -0.04809 0.06049 C -0.04948 0.06235 -0.05 0.06327 -0.0493 0.06574 C -0.05138 0.06883 -0.05434 0.06852 -0.05729 0.06945 C -0.0592 0.07006 -0.06024 0.07161 -0.06215 0.07222 C -0.06267 0.07531 -0.06354 0.07469 -0.06579 0.07654 C -0.0684 0.07531 -0.06909 0.07809 -0.071 0.07809 " pathEditMode="relative" rAng="0" ptsTypes="ffffffffffffffffA">
                                      <p:cBhvr>
                                        <p:cTn id="1086" dur="1500" fill="hold"/>
                                        <p:tgtEl>
                                          <p:spTgt spid="465"/>
                                        </p:tgtEl>
                                        <p:attrNameLst>
                                          <p:attrName>ppt_x</p:attrName>
                                          <p:attrName>ppt_y</p:attrName>
                                        </p:attrNameLst>
                                      </p:cBhvr>
                                      <p:rCtr x="-3559" y="3889"/>
                                    </p:animMotion>
                                  </p:childTnLst>
                                </p:cTn>
                              </p:par>
                              <p:par>
                                <p:cTn id="1087" presetID="6" presetClass="emph" presetSubtype="0" repeatCount="indefinite" decel="100000" fill="hold" grpId="1" nodeType="withEffect">
                                  <p:stCondLst>
                                    <p:cond delay="1070"/>
                                  </p:stCondLst>
                                  <p:childTnLst>
                                    <p:animScale>
                                      <p:cBhvr>
                                        <p:cTn id="1088" dur="1500" fill="hold"/>
                                        <p:tgtEl>
                                          <p:spTgt spid="465"/>
                                        </p:tgtEl>
                                      </p:cBhvr>
                                      <p:by x="0" y="0"/>
                                    </p:animScale>
                                  </p:childTnLst>
                                </p:cTn>
                              </p:par>
                              <p:par>
                                <p:cTn id="1089" presetID="0" presetClass="path" presetSubtype="0" repeatCount="indefinite" decel="100000" fill="hold" grpId="0" nodeType="withEffect">
                                  <p:stCondLst>
                                    <p:cond delay="1130"/>
                                  </p:stCondLst>
                                  <p:childTnLst>
                                    <p:animMotion origin="layout" path="M 5.55556E-7 -9.87654E-7 C -0.00122 0.01019 -0.00382 0.02222 -0.00955 0.03117 C -0.00955 0.03148 -0.01372 0.03426 -0.01458 0.03488 C -0.02066 0.03889 -0.02917 0.03642 -0.03542 0.04043 C -0.03559 0.04167 -0.03611 0.0429 -0.03629 0.04414 C -0.03698 0.04537 -0.03542 0.04753 -0.03542 0.04784 C -0.03542 0.04815 -0.03629 0.05247 -0.0375 0.05309 C -0.03872 0.05401 -0.03993 0.0537 -0.04097 0.05463 C -0.04167 0.05494 -0.04236 0.05525 -0.04271 0.05587 C -0.04531 0.05494 -0.04583 0.05401 -0.04792 0.05494 C -0.04896 0.05587 -0.05017 0.05679 -0.05139 0.05741 C -0.05174 0.05772 -0.05295 0.05864 -0.05295 0.05895 C -0.05451 0.0608 -0.05504 0.06173 -0.05417 0.0642 C -0.05694 0.06698 -0.0599 0.06667 -0.06337 0.0679 C -0.0651 0.06821 -0.06649 0.06975 -0.0684 0.07037 C -0.06927 0.07346 -0.06997 0.07315 -0.07257 0.07469 C -0.07552 0.07346 -0.07604 0.07624 -0.07847 0.07624 " pathEditMode="relative" rAng="0" ptsTypes="ffffffffffffffffA">
                                      <p:cBhvr>
                                        <p:cTn id="1090" dur="1500" fill="hold"/>
                                        <p:tgtEl>
                                          <p:spTgt spid="466"/>
                                        </p:tgtEl>
                                        <p:attrNameLst>
                                          <p:attrName>ppt_x</p:attrName>
                                          <p:attrName>ppt_y</p:attrName>
                                        </p:attrNameLst>
                                      </p:cBhvr>
                                      <p:rCtr x="-3924" y="3796"/>
                                    </p:animMotion>
                                  </p:childTnLst>
                                </p:cTn>
                              </p:par>
                              <p:par>
                                <p:cTn id="1091" presetID="6" presetClass="emph" presetSubtype="0" repeatCount="indefinite" decel="100000" fill="hold" grpId="1" nodeType="withEffect">
                                  <p:stCondLst>
                                    <p:cond delay="1130"/>
                                  </p:stCondLst>
                                  <p:childTnLst>
                                    <p:animScale>
                                      <p:cBhvr>
                                        <p:cTn id="1092" dur="1500" fill="hold"/>
                                        <p:tgtEl>
                                          <p:spTgt spid="466"/>
                                        </p:tgtEl>
                                      </p:cBhvr>
                                      <p:by x="0" y="0"/>
                                    </p:animScale>
                                  </p:childTnLst>
                                </p:cTn>
                              </p:par>
                              <p:par>
                                <p:cTn id="1093" presetID="0" presetClass="path" presetSubtype="0" repeatCount="indefinite" decel="100000" fill="hold" grpId="0" nodeType="withEffect">
                                  <p:stCondLst>
                                    <p:cond delay="1150"/>
                                  </p:stCondLst>
                                  <p:childTnLst>
                                    <p:animMotion origin="layout" path="M 5.55556E-7 -1.23457E-7 C -0.00122 0.01019 -0.00382 0.02191 -0.00955 0.03086 C -0.00955 0.03117 -0.01372 0.03364 -0.01458 0.03426 C -0.02066 0.03858 -0.02917 0.03549 -0.03542 0.03981 C -0.03576 0.04105 -0.03594 0.04198 -0.03646 0.04321 C -0.03698 0.04475 -0.03542 0.04691 -0.03542 0.04722 C -0.03542 0.04753 -0.03646 0.05154 -0.0375 0.05216 C -0.03872 0.05309 -0.03993 0.05278 -0.04115 0.0534 C -0.04149 0.05401 -0.04219 0.05432 -0.04271 0.05494 C -0.04531 0.0537 -0.04566 0.05309 -0.04792 0.05401 C -0.04896 0.05494 -0.05017 0.05586 -0.05122 0.05648 C -0.05191 0.05679 -0.05295 0.05772 -0.05295 0.05802 C -0.05451 0.06019 -0.05504 0.0608 -0.05417 0.06327 C -0.05677 0.06574 -0.0599 0.06574 -0.06337 0.06667 C -0.0651 0.06728 -0.06667 0.06852 -0.0684 0.06914 C -0.06927 0.07222 -0.07014 0.07161 -0.07257 0.07346 C -0.07552 0.07222 -0.07622 0.075 -0.07847 0.075 " pathEditMode="relative" rAng="0" ptsTypes="ffffffffffffffffA">
                                      <p:cBhvr>
                                        <p:cTn id="1094" dur="1500" fill="hold"/>
                                        <p:tgtEl>
                                          <p:spTgt spid="467"/>
                                        </p:tgtEl>
                                        <p:attrNameLst>
                                          <p:attrName>ppt_x</p:attrName>
                                          <p:attrName>ppt_y</p:attrName>
                                        </p:attrNameLst>
                                      </p:cBhvr>
                                      <p:rCtr x="-3924" y="3735"/>
                                    </p:animMotion>
                                  </p:childTnLst>
                                </p:cTn>
                              </p:par>
                              <p:par>
                                <p:cTn id="1095" presetID="6" presetClass="emph" presetSubtype="0" repeatCount="indefinite" decel="100000" fill="hold" grpId="1" nodeType="withEffect">
                                  <p:stCondLst>
                                    <p:cond delay="1150"/>
                                  </p:stCondLst>
                                  <p:childTnLst>
                                    <p:animScale>
                                      <p:cBhvr>
                                        <p:cTn id="1096" dur="1500" fill="hold"/>
                                        <p:tgtEl>
                                          <p:spTgt spid="467"/>
                                        </p:tgtEl>
                                      </p:cBhvr>
                                      <p:by x="0" y="0"/>
                                    </p:animScale>
                                  </p:childTnLst>
                                </p:cTn>
                              </p:par>
                              <p:par>
                                <p:cTn id="1097" presetID="0" presetClass="path" presetSubtype="0" repeatCount="indefinite" decel="100000" fill="hold" grpId="0" nodeType="withEffect">
                                  <p:stCondLst>
                                    <p:cond delay="1260"/>
                                  </p:stCondLst>
                                  <p:childTnLst>
                                    <p:animMotion origin="layout" path="M 8.33333E-7 2.59259E-6 C -0.00122 0.00987 -0.00399 0.0216 -0.01007 0.03024 C -0.01007 0.03055 -0.01441 0.03302 -0.01528 0.03364 C -0.02153 0.03765 -0.03056 0.03518 -0.03698 0.03919 C -0.03733 0.04043 -0.03767 0.04136 -0.03802 0.04259 C -0.03854 0.04382 -0.03698 0.04599 -0.03698 0.04629 C -0.03698 0.0466 -0.03802 0.05061 -0.03924 0.05123 C -0.04045 0.05216 -0.04167 0.05185 -0.04288 0.05278 C -0.0434 0.05308 -0.0441 0.05339 -0.04445 0.05401 C -0.04722 0.05308 -0.04774 0.05216 -0.05 0.05308 C -0.05122 0.05401 -0.05226 0.05494 -0.05347 0.05555 C -0.05417 0.05586 -0.05538 0.05679 -0.05538 0.0571 C -0.05695 0.05895 -0.05747 0.05987 -0.05642 0.06203 C -0.0592 0.06481 -0.0625 0.0645 -0.06615 0.06574 C -0.06806 0.06605 -0.06962 0.06759 -0.07153 0.06821 C -0.0724 0.07099 -0.07326 0.07068 -0.07587 0.07222 C -0.07882 0.07099 -0.07951 0.07376 -0.08195 0.07376 " pathEditMode="relative" rAng="0" ptsTypes="ffffffffffffffffA">
                                      <p:cBhvr>
                                        <p:cTn id="1098" dur="1500" fill="hold"/>
                                        <p:tgtEl>
                                          <p:spTgt spid="468"/>
                                        </p:tgtEl>
                                        <p:attrNameLst>
                                          <p:attrName>ppt_x</p:attrName>
                                          <p:attrName>ppt_y</p:attrName>
                                        </p:attrNameLst>
                                      </p:cBhvr>
                                      <p:rCtr x="-4097" y="3673"/>
                                    </p:animMotion>
                                  </p:childTnLst>
                                </p:cTn>
                              </p:par>
                              <p:par>
                                <p:cTn id="1099" presetID="6" presetClass="emph" presetSubtype="0" repeatCount="indefinite" decel="100000" fill="hold" grpId="1" nodeType="withEffect">
                                  <p:stCondLst>
                                    <p:cond delay="1260"/>
                                  </p:stCondLst>
                                  <p:childTnLst>
                                    <p:animScale>
                                      <p:cBhvr>
                                        <p:cTn id="1100" dur="1500" fill="hold"/>
                                        <p:tgtEl>
                                          <p:spTgt spid="468"/>
                                        </p:tgtEl>
                                      </p:cBhvr>
                                      <p:by x="0" y="0"/>
                                    </p:animScale>
                                  </p:childTnLst>
                                </p:cTn>
                              </p:par>
                              <p:par>
                                <p:cTn id="1101" presetID="0" presetClass="path" presetSubtype="0" repeatCount="indefinite" decel="100000" fill="hold" grpId="0" nodeType="withEffect">
                                  <p:stCondLst>
                                    <p:cond delay="670"/>
                                  </p:stCondLst>
                                  <p:childTnLst>
                                    <p:animMotion origin="layout" path="M 5.55556E-7 -4.44444E-6 C -0.00122 0.00896 -0.00399 0.01883 -0.00972 0.02624 C -0.00972 0.02655 -0.01424 0.02902 -0.0151 0.02933 C -0.02118 0.03303 -0.03021 0.03056 -0.03646 0.03426 C -0.03681 0.03519 -0.03715 0.03612 -0.0375 0.03704 C -0.03802 0.03828 -0.03646 0.04044 -0.03646 0.04075 C -0.03646 0.04105 -0.0375 0.04414 -0.03872 0.04476 C -0.03958 0.04537 -0.04132 0.04537 -0.04219 0.04568 C -0.04288 0.0463 -0.04358 0.04661 -0.0441 0.04692 C -0.04688 0.04599 -0.04705 0.04537 -0.04931 0.0463 C -0.05052 0.04723 -0.05174 0.04784 -0.05278 0.04846 C -0.05347 0.04877 -0.05469 0.04939 -0.05469 0.0497 C -0.05608 0.05124 -0.0566 0.05186 -0.0559 0.05402 C -0.05833 0.05649 -0.06163 0.05649 -0.06528 0.0571 C -0.06719 0.05772 -0.06858 0.05865 -0.07066 0.05926 C -0.07135 0.06204 -0.07222 0.06142 -0.07483 0.06266 C -0.07778 0.06204 -0.07847 0.0642 -0.08073 0.0642 " pathEditMode="relative" rAng="0" ptsTypes="ffffffffffffffffA">
                                      <p:cBhvr>
                                        <p:cTn id="1102" dur="1500" fill="hold"/>
                                        <p:tgtEl>
                                          <p:spTgt spid="469"/>
                                        </p:tgtEl>
                                        <p:attrNameLst>
                                          <p:attrName>ppt_x</p:attrName>
                                          <p:attrName>ppt_y</p:attrName>
                                        </p:attrNameLst>
                                      </p:cBhvr>
                                      <p:rCtr x="-4045" y="3210"/>
                                    </p:animMotion>
                                  </p:childTnLst>
                                </p:cTn>
                              </p:par>
                              <p:par>
                                <p:cTn id="1103" presetID="6" presetClass="emph" presetSubtype="0" repeatCount="indefinite" decel="100000" fill="hold" grpId="1" nodeType="withEffect">
                                  <p:stCondLst>
                                    <p:cond delay="710"/>
                                  </p:stCondLst>
                                  <p:childTnLst>
                                    <p:animScale>
                                      <p:cBhvr>
                                        <p:cTn id="1104" dur="1500" fill="hold"/>
                                        <p:tgtEl>
                                          <p:spTgt spid="469"/>
                                        </p:tgtEl>
                                      </p:cBhvr>
                                      <p:by x="0" y="0"/>
                                    </p:animScale>
                                  </p:childTnLst>
                                </p:cTn>
                              </p:par>
                              <p:par>
                                <p:cTn id="1105" presetID="37" presetClass="path" presetSubtype="0" accel="50000" decel="50000" fill="hold" nodeType="withEffect">
                                  <p:stCondLst>
                                    <p:cond delay="750"/>
                                  </p:stCondLst>
                                  <p:childTnLst>
                                    <p:animMotion origin="layout" path="M -3.05556E-6 -0.0003 C 0.06094 -0.4847 0.43247 -0.54402 0.45313 -0.80383 " pathEditMode="relative" rAng="0" ptsTypes="ss">
                                      <p:cBhvr>
                                        <p:cTn id="1106" dur="4500" fill="hold"/>
                                        <p:tgtEl>
                                          <p:spTgt spid="3076"/>
                                        </p:tgtEl>
                                        <p:attrNameLst>
                                          <p:attrName>ppt_x</p:attrName>
                                          <p:attrName>ppt_y</p:attrName>
                                        </p:attrNameLst>
                                      </p:cBhvr>
                                      <p:rCtr x="22656" y="-40192"/>
                                    </p:animMotion>
                                  </p:childTnLst>
                                </p:cTn>
                              </p:par>
                              <p:par>
                                <p:cTn id="1107" presetID="8" presetClass="emph" presetSubtype="0" accel="95000" decel="5000" autoRev="1" fill="hold" nodeType="withEffect">
                                  <p:stCondLst>
                                    <p:cond delay="500"/>
                                  </p:stCondLst>
                                  <p:childTnLst>
                                    <p:animRot by="780000">
                                      <p:cBhvr>
                                        <p:cTn id="1108" dur="2500" fill="hold"/>
                                        <p:tgtEl>
                                          <p:spTgt spid="3076"/>
                                        </p:tgtEl>
                                        <p:attrNameLst>
                                          <p:attrName>r</p:attrName>
                                        </p:attrNameLst>
                                      </p:cBhvr>
                                    </p:animRot>
                                  </p:childTnLst>
                                </p:cTn>
                              </p:par>
                              <p:par>
                                <p:cTn id="1109" presetID="6" presetClass="emph" presetSubtype="0" accel="84000" decel="7000" fill="hold" nodeType="withEffect">
                                  <p:stCondLst>
                                    <p:cond delay="250"/>
                                  </p:stCondLst>
                                  <p:childTnLst>
                                    <p:animScale>
                                      <p:cBhvr>
                                        <p:cTn id="1110" dur="750" fill="hold"/>
                                        <p:tgtEl>
                                          <p:spTgt spid="3076"/>
                                        </p:tgtEl>
                                      </p:cBhvr>
                                      <p:by x="100000" y="75000"/>
                                    </p:animScale>
                                  </p:childTnLst>
                                </p:cTn>
                              </p:par>
                              <p:par>
                                <p:cTn id="1111" presetID="6" presetClass="emph" presetSubtype="0" accel="9000" decel="91000" fill="hold" nodeType="withEffect">
                                  <p:stCondLst>
                                    <p:cond delay="2750"/>
                                  </p:stCondLst>
                                  <p:childTnLst>
                                    <p:animScale>
                                      <p:cBhvr>
                                        <p:cTn id="1112" dur="2500" fill="hold"/>
                                        <p:tgtEl>
                                          <p:spTgt spid="3076"/>
                                        </p:tgtEl>
                                      </p:cBhvr>
                                      <p:by x="100000" y="133000"/>
                                    </p:animScale>
                                  </p:childTnLst>
                                </p:cTn>
                              </p:par>
                              <p:par>
                                <p:cTn id="1113" presetID="31" presetClass="path" presetSubtype="0" repeatCount="indefinite" accel="100000" autoRev="1" fill="hold" nodeType="withEffect">
                                  <p:stCondLst>
                                    <p:cond delay="850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1114" dur="1500" fill="hold"/>
                                        <p:tgtEl>
                                          <p:spTgt spid="3076"/>
                                        </p:tgtEl>
                                        <p:attrNameLst>
                                          <p:attrName>ppt_x</p:attrName>
                                          <p:attrName>ppt_y</p:attrName>
                                        </p:attrNameLst>
                                      </p:cBhvr>
                                      <p:rCtr x="295" y="31"/>
                                    </p:animMotion>
                                  </p:childTnLst>
                                </p:cTn>
                              </p:par>
                              <p:par>
                                <p:cTn id="1115" presetID="8" presetClass="emph" presetSubtype="0" repeatCount="indefinite" accel="13333" decel="13333" autoRev="1" fill="hold" nodeType="withEffect">
                                  <p:stCondLst>
                                    <p:cond delay="9600"/>
                                  </p:stCondLst>
                                  <p:childTnLst>
                                    <p:animRot by="360000">
                                      <p:cBhvr>
                                        <p:cTn id="1116" dur="4500" fill="hold"/>
                                        <p:tgtEl>
                                          <p:spTgt spid="3076"/>
                                        </p:tgtEl>
                                        <p:attrNameLst>
                                          <p:attrName>r</p:attrName>
                                        </p:attrNameLst>
                                      </p:cBhvr>
                                    </p:animRot>
                                  </p:childTnLst>
                                </p:cTn>
                              </p:par>
                              <p:par>
                                <p:cTn id="1117" presetID="37" presetClass="path" presetSubtype="0" accel="50000" decel="50000" fill="hold" nodeType="withEffect">
                                  <p:stCondLst>
                                    <p:cond delay="500"/>
                                  </p:stCondLst>
                                  <p:childTnLst>
                                    <p:animMotion origin="layout" path="M -3.05556E-6 -0.0003 C 0.06094 -0.4847 0.43247 -0.54402 0.45313 -0.80383 " pathEditMode="relative" rAng="0" ptsTypes="ss">
                                      <p:cBhvr>
                                        <p:cTn id="1118" dur="4250" fill="hold"/>
                                        <p:tgtEl>
                                          <p:spTgt spid="599"/>
                                        </p:tgtEl>
                                        <p:attrNameLst>
                                          <p:attrName>ppt_x</p:attrName>
                                          <p:attrName>ppt_y</p:attrName>
                                        </p:attrNameLst>
                                      </p:cBhvr>
                                      <p:rCtr x="22656" y="-40192"/>
                                    </p:animMotion>
                                  </p:childTnLst>
                                </p:cTn>
                              </p:par>
                              <p:par>
                                <p:cTn id="1119" presetID="8" presetClass="emph" presetSubtype="0" accel="95000" decel="5000" autoRev="1" fill="hold" nodeType="withEffect">
                                  <p:stCondLst>
                                    <p:cond delay="500"/>
                                  </p:stCondLst>
                                  <p:childTnLst>
                                    <p:animRot by="900000">
                                      <p:cBhvr>
                                        <p:cTn id="1120" dur="2500" fill="hold"/>
                                        <p:tgtEl>
                                          <p:spTgt spid="599"/>
                                        </p:tgtEl>
                                        <p:attrNameLst>
                                          <p:attrName>r</p:attrName>
                                        </p:attrNameLst>
                                      </p:cBhvr>
                                    </p:animRot>
                                  </p:childTnLst>
                                </p:cTn>
                              </p:par>
                              <p:par>
                                <p:cTn id="1121" presetID="6" presetClass="emph" presetSubtype="0" accel="84000" decel="7000" fill="hold" nodeType="withEffect">
                                  <p:stCondLst>
                                    <p:cond delay="250"/>
                                  </p:stCondLst>
                                  <p:childTnLst>
                                    <p:animScale>
                                      <p:cBhvr>
                                        <p:cTn id="1122" dur="800" fill="hold"/>
                                        <p:tgtEl>
                                          <p:spTgt spid="599"/>
                                        </p:tgtEl>
                                      </p:cBhvr>
                                      <p:by x="100000" y="75000"/>
                                    </p:animScale>
                                  </p:childTnLst>
                                </p:cTn>
                              </p:par>
                              <p:par>
                                <p:cTn id="1123" presetID="6" presetClass="emph" presetSubtype="0" accel="9000" decel="91000" fill="hold" nodeType="withEffect">
                                  <p:stCondLst>
                                    <p:cond delay="2750"/>
                                  </p:stCondLst>
                                  <p:childTnLst>
                                    <p:animScale>
                                      <p:cBhvr>
                                        <p:cTn id="1124" dur="2000" fill="hold"/>
                                        <p:tgtEl>
                                          <p:spTgt spid="599"/>
                                        </p:tgtEl>
                                      </p:cBhvr>
                                      <p:by x="100000" y="133000"/>
                                    </p:animScale>
                                  </p:childTnLst>
                                </p:cTn>
                              </p:par>
                              <p:par>
                                <p:cTn id="1125" presetID="31" presetClass="path" presetSubtype="0" repeatCount="indefinite" accel="100000" autoRev="1" fill="hold" nodeType="withEffect">
                                  <p:stCondLst>
                                    <p:cond delay="875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1126" dur="1500" fill="hold"/>
                                        <p:tgtEl>
                                          <p:spTgt spid="599"/>
                                        </p:tgtEl>
                                        <p:attrNameLst>
                                          <p:attrName>ppt_x</p:attrName>
                                          <p:attrName>ppt_y</p:attrName>
                                        </p:attrNameLst>
                                      </p:cBhvr>
                                      <p:rCtr x="295" y="31"/>
                                    </p:animMotion>
                                  </p:childTnLst>
                                </p:cTn>
                              </p:par>
                              <p:par>
                                <p:cTn id="1127" presetID="8" presetClass="emph" presetSubtype="0" repeatCount="indefinite" accel="13333" decel="13333" autoRev="1" fill="hold" nodeType="withEffect">
                                  <p:stCondLst>
                                    <p:cond delay="9600"/>
                                  </p:stCondLst>
                                  <p:childTnLst>
                                    <p:animRot by="360000">
                                      <p:cBhvr>
                                        <p:cTn id="1128" dur="3250" fill="hold"/>
                                        <p:tgtEl>
                                          <p:spTgt spid="599"/>
                                        </p:tgtEl>
                                        <p:attrNameLst>
                                          <p:attrName>r</p:attrName>
                                        </p:attrNameLst>
                                      </p:cBhvr>
                                    </p:animRot>
                                  </p:childTnLst>
                                </p:cTn>
                              </p:par>
                              <p:par>
                                <p:cTn id="1129" presetID="37" presetClass="path" presetSubtype="0" accel="50000" decel="50000" fill="hold" nodeType="withEffect">
                                  <p:stCondLst>
                                    <p:cond delay="750"/>
                                  </p:stCondLst>
                                  <p:childTnLst>
                                    <p:animMotion origin="layout" path="M -3.05556E-6 -0.0003 C 0.06094 -0.4847 0.43247 -0.54402 0.45313 -0.80383 " pathEditMode="relative" rAng="0" ptsTypes="ss">
                                      <p:cBhvr>
                                        <p:cTn id="1130" dur="4250" fill="hold"/>
                                        <p:tgtEl>
                                          <p:spTgt spid="600"/>
                                        </p:tgtEl>
                                        <p:attrNameLst>
                                          <p:attrName>ppt_x</p:attrName>
                                          <p:attrName>ppt_y</p:attrName>
                                        </p:attrNameLst>
                                      </p:cBhvr>
                                      <p:rCtr x="22656" y="-40192"/>
                                    </p:animMotion>
                                  </p:childTnLst>
                                </p:cTn>
                              </p:par>
                              <p:par>
                                <p:cTn id="1131" presetID="8" presetClass="emph" presetSubtype="0" accel="95000" decel="5000" autoRev="1" fill="hold" nodeType="withEffect">
                                  <p:stCondLst>
                                    <p:cond delay="500"/>
                                  </p:stCondLst>
                                  <p:childTnLst>
                                    <p:animRot by="780000">
                                      <p:cBhvr>
                                        <p:cTn id="1132" dur="2000" fill="hold"/>
                                        <p:tgtEl>
                                          <p:spTgt spid="600"/>
                                        </p:tgtEl>
                                        <p:attrNameLst>
                                          <p:attrName>r</p:attrName>
                                        </p:attrNameLst>
                                      </p:cBhvr>
                                    </p:animRot>
                                  </p:childTnLst>
                                </p:cTn>
                              </p:par>
                              <p:par>
                                <p:cTn id="1133" presetID="6" presetClass="emph" presetSubtype="0" accel="84000" decel="7000" fill="hold" nodeType="withEffect">
                                  <p:stCondLst>
                                    <p:cond delay="250"/>
                                  </p:stCondLst>
                                  <p:childTnLst>
                                    <p:animScale>
                                      <p:cBhvr>
                                        <p:cTn id="1134" dur="1250" fill="hold"/>
                                        <p:tgtEl>
                                          <p:spTgt spid="600"/>
                                        </p:tgtEl>
                                      </p:cBhvr>
                                      <p:by x="100000" y="75000"/>
                                    </p:animScale>
                                  </p:childTnLst>
                                </p:cTn>
                              </p:par>
                              <p:par>
                                <p:cTn id="1135" presetID="6" presetClass="emph" presetSubtype="0" accel="9000" decel="91000" fill="hold" nodeType="withEffect">
                                  <p:stCondLst>
                                    <p:cond delay="2750"/>
                                  </p:stCondLst>
                                  <p:childTnLst>
                                    <p:animScale>
                                      <p:cBhvr>
                                        <p:cTn id="1136" dur="2000" fill="hold"/>
                                        <p:tgtEl>
                                          <p:spTgt spid="600"/>
                                        </p:tgtEl>
                                      </p:cBhvr>
                                      <p:by x="100000" y="133000"/>
                                    </p:animScale>
                                  </p:childTnLst>
                                </p:cTn>
                              </p:par>
                              <p:par>
                                <p:cTn id="1137" presetID="31" presetClass="path" presetSubtype="0" repeatCount="indefinite" accel="100000" autoRev="1" fill="hold" nodeType="withEffect">
                                  <p:stCondLst>
                                    <p:cond delay="850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1138" dur="2000" fill="hold"/>
                                        <p:tgtEl>
                                          <p:spTgt spid="600"/>
                                        </p:tgtEl>
                                        <p:attrNameLst>
                                          <p:attrName>ppt_x</p:attrName>
                                          <p:attrName>ppt_y</p:attrName>
                                        </p:attrNameLst>
                                      </p:cBhvr>
                                      <p:rCtr x="295" y="31"/>
                                    </p:animMotion>
                                  </p:childTnLst>
                                </p:cTn>
                              </p:par>
                              <p:par>
                                <p:cTn id="1139" presetID="8" presetClass="emph" presetSubtype="0" repeatCount="indefinite" accel="13333" decel="13333" autoRev="1" fill="hold" nodeType="withEffect">
                                  <p:stCondLst>
                                    <p:cond delay="9600"/>
                                  </p:stCondLst>
                                  <p:childTnLst>
                                    <p:animRot by="360000">
                                      <p:cBhvr>
                                        <p:cTn id="1140" dur="3250" fill="hold"/>
                                        <p:tgtEl>
                                          <p:spTgt spid="600"/>
                                        </p:tgtEl>
                                        <p:attrNameLst>
                                          <p:attrName>r</p:attrName>
                                        </p:attrNameLst>
                                      </p:cBhvr>
                                    </p:animRot>
                                  </p:childTnLst>
                                </p:cTn>
                              </p:par>
                              <p:par>
                                <p:cTn id="1141" presetID="37" presetClass="path" presetSubtype="0" accel="50000" decel="50000" fill="hold" nodeType="withEffect">
                                  <p:stCondLst>
                                    <p:cond delay="500"/>
                                  </p:stCondLst>
                                  <p:childTnLst>
                                    <p:animMotion origin="layout" path="M -3.05556E-6 -0.0003 C 0.06094 -0.4847 0.43247 -0.54402 0.45313 -0.80383 " pathEditMode="relative" rAng="0" ptsTypes="ss">
                                      <p:cBhvr>
                                        <p:cTn id="1142" dur="4000" fill="hold"/>
                                        <p:tgtEl>
                                          <p:spTgt spid="601"/>
                                        </p:tgtEl>
                                        <p:attrNameLst>
                                          <p:attrName>ppt_x</p:attrName>
                                          <p:attrName>ppt_y</p:attrName>
                                        </p:attrNameLst>
                                      </p:cBhvr>
                                      <p:rCtr x="22656" y="-40192"/>
                                    </p:animMotion>
                                  </p:childTnLst>
                                </p:cTn>
                              </p:par>
                              <p:par>
                                <p:cTn id="1143" presetID="8" presetClass="emph" presetSubtype="0" accel="95000" decel="5000" autoRev="1" fill="hold" nodeType="withEffect">
                                  <p:stCondLst>
                                    <p:cond delay="500"/>
                                  </p:stCondLst>
                                  <p:childTnLst>
                                    <p:animRot by="780000">
                                      <p:cBhvr>
                                        <p:cTn id="1144" dur="2250" fill="hold"/>
                                        <p:tgtEl>
                                          <p:spTgt spid="601"/>
                                        </p:tgtEl>
                                        <p:attrNameLst>
                                          <p:attrName>r</p:attrName>
                                        </p:attrNameLst>
                                      </p:cBhvr>
                                    </p:animRot>
                                  </p:childTnLst>
                                </p:cTn>
                              </p:par>
                              <p:par>
                                <p:cTn id="1145" presetID="6" presetClass="emph" presetSubtype="0" accel="84000" decel="7000" fill="hold" nodeType="withEffect">
                                  <p:stCondLst>
                                    <p:cond delay="250"/>
                                  </p:stCondLst>
                                  <p:childTnLst>
                                    <p:animScale>
                                      <p:cBhvr>
                                        <p:cTn id="1146" dur="800" fill="hold"/>
                                        <p:tgtEl>
                                          <p:spTgt spid="601"/>
                                        </p:tgtEl>
                                      </p:cBhvr>
                                      <p:by x="100000" y="75000"/>
                                    </p:animScale>
                                  </p:childTnLst>
                                </p:cTn>
                              </p:par>
                              <p:par>
                                <p:cTn id="1147" presetID="6" presetClass="emph" presetSubtype="0" accel="9000" decel="91000" fill="hold" nodeType="withEffect">
                                  <p:stCondLst>
                                    <p:cond delay="2750"/>
                                  </p:stCondLst>
                                  <p:childTnLst>
                                    <p:animScale>
                                      <p:cBhvr>
                                        <p:cTn id="1148" dur="2500" fill="hold"/>
                                        <p:tgtEl>
                                          <p:spTgt spid="601"/>
                                        </p:tgtEl>
                                      </p:cBhvr>
                                      <p:by x="100000" y="133000"/>
                                    </p:animScale>
                                  </p:childTnLst>
                                </p:cTn>
                              </p:par>
                              <p:par>
                                <p:cTn id="1149" presetID="31" presetClass="path" presetSubtype="0" repeatCount="indefinite" accel="100000" autoRev="1" fill="hold" nodeType="withEffect">
                                  <p:stCondLst>
                                    <p:cond delay="8500"/>
                                  </p:stCondLst>
                                  <p:childTnLst>
                                    <p:animMotion origin="layout" path="M 0.45313 -0.80309 C 0.45313 -0.80278 0.4533 -0.80494 0.454 -0.80463 C 0.45486 -0.80463 0.45521 -0.8034 0.45608 -0.80463 C 0.4566 -0.80525 0.45712 -0.80679 0.45764 -0.80679 C 0.45868 -0.80679 0.45886 -0.80494 0.45886 -0.8034 C 0.45903 -0.80124 0.45747 -0.79908 0.45608 -0.79908 C 0.45434 -0.79846 0.45313 -0.80124 0.45313 -0.80309 Z " pathEditMode="relative" rAng="0" ptsTypes="fffffff">
                                      <p:cBhvr>
                                        <p:cTn id="1150" dur="2500" fill="hold"/>
                                        <p:tgtEl>
                                          <p:spTgt spid="601"/>
                                        </p:tgtEl>
                                        <p:attrNameLst>
                                          <p:attrName>ppt_x</p:attrName>
                                          <p:attrName>ppt_y</p:attrName>
                                        </p:attrNameLst>
                                      </p:cBhvr>
                                      <p:rCtr x="295" y="31"/>
                                    </p:animMotion>
                                  </p:childTnLst>
                                </p:cTn>
                              </p:par>
                              <p:par>
                                <p:cTn id="1151" presetID="8" presetClass="emph" presetSubtype="0" repeatCount="indefinite" accel="13333" decel="13333" autoRev="1" fill="hold" nodeType="withEffect">
                                  <p:stCondLst>
                                    <p:cond delay="9600"/>
                                  </p:stCondLst>
                                  <p:childTnLst>
                                    <p:animRot by="360000">
                                      <p:cBhvr>
                                        <p:cTn id="1152" dur="3250" fill="hold"/>
                                        <p:tgtEl>
                                          <p:spTgt spid="60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 grpId="0"/>
      <p:bldP spid="215" grpId="1"/>
      <p:bldP spid="215" grpId="2"/>
      <p:bldP spid="266" grpId="0"/>
      <p:bldP spid="266" grpId="1"/>
      <p:bldP spid="266" grpId="2"/>
      <p:bldP spid="267" grpId="0"/>
      <p:bldP spid="267" grpId="1"/>
      <p:bldP spid="267" grpId="2"/>
      <p:bldP spid="320" grpId="0"/>
      <p:bldP spid="320" grpId="1"/>
      <p:bldP spid="320" grpId="2"/>
      <p:bldP spid="321" grpId="0"/>
      <p:bldP spid="321" grpId="1"/>
      <p:bldP spid="321" grpId="2"/>
      <p:bldP spid="322" grpId="0"/>
      <p:bldP spid="322" grpId="1"/>
      <p:bldP spid="322" grpId="2"/>
      <p:bldP spid="323" grpId="0"/>
      <p:bldP spid="323" grpId="1"/>
      <p:bldP spid="323" grpId="2"/>
      <p:bldP spid="324" grpId="0"/>
      <p:bldP spid="324" grpId="1"/>
      <p:bldP spid="324" grpId="2"/>
      <p:bldP spid="325" grpId="0"/>
      <p:bldP spid="325" grpId="1"/>
      <p:bldP spid="325" grpId="2"/>
      <p:bldP spid="326" grpId="0"/>
      <p:bldP spid="326" grpId="1"/>
      <p:bldP spid="326" grpId="2"/>
      <p:bldP spid="327" grpId="0"/>
      <p:bldP spid="327" grpId="1"/>
      <p:bldP spid="327" grpId="2"/>
      <p:bldP spid="328" grpId="0"/>
      <p:bldP spid="328" grpId="1"/>
      <p:bldP spid="328" grpId="2"/>
      <p:bldP spid="329" grpId="0"/>
      <p:bldP spid="329" grpId="1"/>
      <p:bldP spid="329" grpId="2"/>
      <p:bldP spid="330" grpId="0"/>
      <p:bldP spid="330" grpId="1"/>
      <p:bldP spid="330" grpId="2"/>
      <p:bldP spid="331" grpId="0"/>
      <p:bldP spid="331" grpId="1"/>
      <p:bldP spid="331" grpId="2"/>
      <p:bldP spid="332" grpId="0"/>
      <p:bldP spid="332" grpId="1"/>
      <p:bldP spid="332" grpId="2"/>
      <p:bldP spid="333" grpId="0"/>
      <p:bldP spid="333" grpId="1"/>
      <p:bldP spid="333" grpId="2"/>
      <p:bldP spid="334" grpId="0"/>
      <p:bldP spid="334" grpId="1"/>
      <p:bldP spid="334" grpId="2"/>
      <p:bldP spid="335" grpId="0"/>
      <p:bldP spid="335" grpId="1"/>
      <p:bldP spid="335" grpId="2"/>
      <p:bldP spid="336" grpId="0"/>
      <p:bldP spid="336" grpId="1"/>
      <p:bldP spid="336" grpId="2"/>
      <p:bldP spid="337" grpId="0"/>
      <p:bldP spid="337" grpId="1"/>
      <p:bldP spid="337" grpId="2"/>
      <p:bldP spid="338" grpId="0"/>
      <p:bldP spid="338" grpId="1"/>
      <p:bldP spid="338" grpId="2"/>
      <p:bldP spid="339" grpId="0"/>
      <p:bldP spid="339" grpId="1"/>
      <p:bldP spid="339" grpId="2"/>
      <p:bldP spid="340" grpId="0"/>
      <p:bldP spid="340" grpId="1"/>
      <p:bldP spid="340" grpId="2"/>
      <p:bldP spid="341" grpId="0"/>
      <p:bldP spid="341" grpId="1"/>
      <p:bldP spid="341" grpId="2"/>
      <p:bldP spid="180" grpId="0" animBg="1"/>
      <p:bldP spid="181" grpId="0" animBg="1"/>
      <p:bldP spid="183" grpId="0"/>
      <p:bldP spid="183" grpId="1"/>
      <p:bldP spid="183" grpId="2"/>
      <p:bldP spid="183" grpId="3"/>
      <p:bldP spid="184" grpId="0"/>
      <p:bldP spid="184" grpId="1"/>
      <p:bldP spid="184" grpId="2"/>
      <p:bldP spid="184" grpId="3"/>
      <p:bldP spid="185" grpId="0"/>
      <p:bldP spid="185" grpId="1"/>
      <p:bldP spid="185" grpId="2"/>
      <p:bldP spid="185" grpId="3"/>
      <p:bldP spid="186" grpId="0"/>
      <p:bldP spid="186" grpId="1"/>
      <p:bldP spid="186" grpId="2"/>
      <p:bldP spid="186" grpId="3"/>
      <p:bldP spid="187" grpId="0"/>
      <p:bldP spid="187" grpId="1"/>
      <p:bldP spid="187" grpId="2"/>
      <p:bldP spid="187" grpId="3"/>
      <p:bldP spid="188" grpId="0"/>
      <p:bldP spid="188" grpId="1"/>
      <p:bldP spid="188" grpId="2"/>
      <p:bldP spid="188" grpId="3"/>
      <p:bldP spid="189" grpId="0"/>
      <p:bldP spid="189" grpId="1"/>
      <p:bldP spid="189" grpId="2"/>
      <p:bldP spid="189" grpId="3"/>
      <p:bldP spid="190" grpId="0"/>
      <p:bldP spid="190" grpId="1"/>
      <p:bldP spid="190" grpId="2"/>
      <p:bldP spid="190" grpId="3"/>
      <p:bldP spid="191" grpId="0"/>
      <p:bldP spid="191" grpId="1"/>
      <p:bldP spid="191" grpId="2"/>
      <p:bldP spid="191" grpId="3"/>
      <p:bldP spid="192" grpId="0"/>
      <p:bldP spid="192" grpId="1"/>
      <p:bldP spid="192" grpId="2"/>
      <p:bldP spid="192" grpId="3"/>
      <p:bldP spid="193" grpId="0"/>
      <p:bldP spid="193" grpId="1"/>
      <p:bldP spid="193" grpId="2"/>
      <p:bldP spid="193" grpId="3"/>
      <p:bldP spid="194" grpId="0"/>
      <p:bldP spid="194" grpId="1"/>
      <p:bldP spid="194" grpId="2"/>
      <p:bldP spid="194" grpId="3"/>
      <p:bldP spid="195" grpId="0"/>
      <p:bldP spid="195" grpId="1"/>
      <p:bldP spid="195" grpId="2"/>
      <p:bldP spid="195" grpId="3"/>
      <p:bldP spid="196" grpId="0"/>
      <p:bldP spid="196" grpId="1"/>
      <p:bldP spid="196" grpId="2"/>
      <p:bldP spid="196" grpId="3"/>
      <p:bldP spid="197" grpId="0"/>
      <p:bldP spid="197" grpId="1"/>
      <p:bldP spid="197" grpId="2"/>
      <p:bldP spid="197" grpId="3"/>
      <p:bldP spid="198" grpId="0"/>
      <p:bldP spid="198" grpId="1"/>
      <p:bldP spid="198" grpId="2"/>
      <p:bldP spid="198" grpId="3"/>
      <p:bldP spid="199" grpId="0"/>
      <p:bldP spid="199" grpId="1"/>
      <p:bldP spid="199" grpId="2"/>
      <p:bldP spid="199" grpId="3"/>
      <p:bldP spid="200" grpId="0"/>
      <p:bldP spid="200" grpId="1"/>
      <p:bldP spid="200" grpId="2"/>
      <p:bldP spid="200" grpId="3"/>
      <p:bldP spid="201" grpId="0"/>
      <p:bldP spid="201" grpId="1"/>
      <p:bldP spid="201" grpId="2"/>
      <p:bldP spid="201" grpId="3"/>
      <p:bldP spid="202" grpId="0"/>
      <p:bldP spid="202" grpId="1"/>
      <p:bldP spid="202" grpId="2"/>
      <p:bldP spid="202" grpId="3"/>
      <p:bldP spid="203" grpId="0"/>
      <p:bldP spid="203" grpId="1"/>
      <p:bldP spid="203" grpId="2"/>
      <p:bldP spid="203" grpId="3"/>
      <p:bldP spid="204" grpId="0"/>
      <p:bldP spid="204" grpId="1"/>
      <p:bldP spid="204" grpId="2"/>
      <p:bldP spid="204" grpId="3"/>
      <p:bldP spid="205" grpId="0"/>
      <p:bldP spid="205" grpId="1"/>
      <p:bldP spid="205" grpId="2"/>
      <p:bldP spid="205" grpId="3"/>
      <p:bldP spid="206" grpId="0"/>
      <p:bldP spid="206" grpId="1"/>
      <p:bldP spid="206" grpId="2"/>
      <p:bldP spid="206" grpId="3"/>
      <p:bldP spid="207" grpId="0"/>
      <p:bldP spid="207" grpId="1"/>
      <p:bldP spid="207" grpId="2"/>
      <p:bldP spid="207" grpId="3"/>
      <p:bldP spid="182" grpId="0" animBg="1"/>
      <p:bldP spid="208" grpId="0" animBg="1"/>
      <p:bldP spid="208" grpId="1" animBg="1"/>
      <p:bldP spid="209" grpId="0" animBg="1"/>
      <p:bldP spid="209" grpId="1" animBg="1"/>
      <p:bldP spid="210" grpId="0" animBg="1"/>
      <p:bldP spid="210" grpId="1" animBg="1"/>
      <p:bldP spid="211" grpId="0" animBg="1"/>
      <p:bldP spid="211" grpId="1" animBg="1"/>
      <p:bldP spid="268" grpId="0" animBg="1"/>
      <p:bldP spid="268" grpId="1" animBg="1"/>
      <p:bldP spid="269" grpId="0" animBg="1"/>
      <p:bldP spid="269" grpId="1" animBg="1"/>
      <p:bldP spid="270" grpId="0"/>
      <p:bldP spid="270" grpId="1"/>
      <p:bldP spid="270" grpId="2"/>
      <p:bldP spid="271" grpId="0"/>
      <p:bldP spid="271" grpId="1"/>
      <p:bldP spid="271" grpId="2"/>
      <p:bldP spid="272" grpId="0"/>
      <p:bldP spid="272" grpId="1"/>
      <p:bldP spid="272" grpId="2"/>
      <p:bldP spid="273" grpId="0"/>
      <p:bldP spid="273" grpId="1"/>
      <p:bldP spid="273" grpId="2"/>
      <p:bldP spid="274" grpId="0"/>
      <p:bldP spid="274" grpId="1"/>
      <p:bldP spid="274" grpId="2"/>
      <p:bldP spid="275" grpId="0"/>
      <p:bldP spid="275" grpId="1"/>
      <p:bldP spid="275" grpId="2"/>
      <p:bldP spid="276" grpId="0"/>
      <p:bldP spid="276" grpId="1"/>
      <p:bldP spid="276" grpId="2"/>
      <p:bldP spid="277" grpId="0"/>
      <p:bldP spid="277" grpId="1"/>
      <p:bldP spid="277" grpId="2"/>
      <p:bldP spid="278" grpId="0"/>
      <p:bldP spid="278" grpId="1"/>
      <p:bldP spid="278" grpId="2"/>
      <p:bldP spid="279" grpId="0"/>
      <p:bldP spid="279" grpId="1"/>
      <p:bldP spid="279" grpId="2"/>
      <p:bldP spid="280" grpId="0"/>
      <p:bldP spid="280" grpId="1"/>
      <p:bldP spid="280" grpId="2"/>
      <p:bldP spid="281" grpId="0"/>
      <p:bldP spid="281" grpId="1"/>
      <p:bldP spid="281" grpId="2"/>
      <p:bldP spid="282" grpId="0"/>
      <p:bldP spid="282" grpId="1"/>
      <p:bldP spid="282" grpId="2"/>
      <p:bldP spid="283" grpId="0"/>
      <p:bldP spid="283" grpId="1"/>
      <p:bldP spid="283" grpId="2"/>
      <p:bldP spid="284" grpId="0"/>
      <p:bldP spid="284" grpId="1"/>
      <p:bldP spid="284" grpId="2"/>
      <p:bldP spid="285" grpId="0"/>
      <p:bldP spid="285" grpId="1"/>
      <p:bldP spid="285" grpId="2"/>
      <p:bldP spid="286" grpId="0"/>
      <p:bldP spid="286" grpId="1"/>
      <p:bldP spid="286" grpId="2"/>
      <p:bldP spid="287" grpId="0"/>
      <p:bldP spid="287" grpId="1"/>
      <p:bldP spid="287" grpId="2"/>
      <p:bldP spid="288" grpId="0"/>
      <p:bldP spid="288" grpId="1"/>
      <p:bldP spid="288" grpId="2"/>
      <p:bldP spid="289" grpId="0"/>
      <p:bldP spid="289" grpId="1"/>
      <p:bldP spid="289" grpId="2"/>
      <p:bldP spid="290" grpId="0"/>
      <p:bldP spid="290" grpId="1"/>
      <p:bldP spid="290" grpId="2"/>
      <p:bldP spid="291" grpId="0"/>
      <p:bldP spid="291" grpId="1"/>
      <p:bldP spid="291" grpId="2"/>
      <p:bldP spid="292" grpId="0"/>
      <p:bldP spid="292" grpId="1"/>
      <p:bldP spid="292" grpId="2"/>
      <p:bldP spid="293" grpId="0"/>
      <p:bldP spid="293" grpId="1"/>
      <p:bldP spid="293" grpId="2"/>
      <p:bldP spid="294" grpId="0"/>
      <p:bldP spid="294" grpId="1"/>
      <p:bldP spid="294" grpId="2"/>
      <p:bldP spid="295" grpId="0"/>
      <p:bldP spid="295" grpId="1"/>
      <p:bldP spid="295" grpId="2"/>
      <p:bldP spid="296" grpId="0"/>
      <p:bldP spid="296" grpId="1"/>
      <p:bldP spid="296" grpId="2"/>
      <p:bldP spid="297" grpId="0"/>
      <p:bldP spid="297" grpId="1"/>
      <p:bldP spid="297" grpId="2"/>
      <p:bldP spid="298" grpId="0"/>
      <p:bldP spid="298" grpId="1"/>
      <p:bldP spid="298" grpId="2"/>
      <p:bldP spid="299" grpId="0"/>
      <p:bldP spid="299" grpId="1"/>
      <p:bldP spid="299" grpId="2"/>
      <p:bldP spid="300" grpId="0"/>
      <p:bldP spid="300" grpId="1"/>
      <p:bldP spid="300" grpId="2"/>
      <p:bldP spid="301" grpId="0"/>
      <p:bldP spid="301" grpId="1"/>
      <p:bldP spid="301" grpId="2"/>
      <p:bldP spid="302" grpId="0"/>
      <p:bldP spid="302" grpId="1"/>
      <p:bldP spid="302" grpId="2"/>
      <p:bldP spid="303" grpId="0"/>
      <p:bldP spid="303" grpId="1"/>
      <p:bldP spid="303" grpId="2"/>
      <p:bldP spid="304" grpId="0"/>
      <p:bldP spid="304" grpId="1"/>
      <p:bldP spid="304" grpId="2"/>
      <p:bldP spid="305" grpId="0"/>
      <p:bldP spid="305" grpId="1"/>
      <p:bldP spid="305" grpId="2"/>
      <p:bldP spid="306" grpId="0"/>
      <p:bldP spid="306" grpId="1"/>
      <p:bldP spid="306" grpId="2"/>
      <p:bldP spid="307" grpId="0"/>
      <p:bldP spid="307" grpId="1"/>
      <p:bldP spid="307" grpId="2"/>
      <p:bldP spid="308" grpId="0"/>
      <p:bldP spid="308" grpId="1"/>
      <p:bldP spid="308" grpId="2"/>
      <p:bldP spid="309" grpId="0"/>
      <p:bldP spid="309" grpId="1"/>
      <p:bldP spid="309" grpId="2"/>
      <p:bldP spid="310" grpId="0"/>
      <p:bldP spid="310" grpId="1"/>
      <p:bldP spid="310" grpId="2"/>
      <p:bldP spid="311" grpId="0"/>
      <p:bldP spid="311" grpId="1"/>
      <p:bldP spid="311" grpId="2"/>
      <p:bldP spid="312" grpId="0"/>
      <p:bldP spid="312" grpId="1"/>
      <p:bldP spid="312" grpId="2"/>
      <p:bldP spid="313" grpId="0"/>
      <p:bldP spid="313" grpId="1"/>
      <p:bldP spid="313" grpId="2"/>
      <p:bldP spid="314" grpId="0"/>
      <p:bldP spid="314" grpId="1"/>
      <p:bldP spid="314" grpId="2"/>
      <p:bldP spid="315" grpId="0"/>
      <p:bldP spid="315" grpId="1"/>
      <p:bldP spid="315" grpId="2"/>
      <p:bldP spid="316" grpId="0"/>
      <p:bldP spid="316" grpId="1"/>
      <p:bldP spid="316" grpId="2"/>
      <p:bldP spid="317" grpId="0"/>
      <p:bldP spid="317" grpId="1"/>
      <p:bldP spid="317" grpId="2"/>
      <p:bldP spid="318" grpId="0"/>
      <p:bldP spid="318" grpId="1"/>
      <p:bldP spid="318" grpId="2"/>
      <p:bldP spid="319" grpId="0"/>
      <p:bldP spid="319" grpId="1"/>
      <p:bldP spid="319" grpId="2"/>
      <p:bldP spid="395" grpId="0"/>
      <p:bldP spid="395" grpId="1"/>
      <p:bldP spid="395" grpId="2"/>
      <p:bldP spid="396" grpId="0"/>
      <p:bldP spid="396" grpId="1"/>
      <p:bldP spid="396" grpId="2"/>
      <p:bldP spid="397" grpId="0"/>
      <p:bldP spid="397" grpId="1"/>
      <p:bldP spid="397" grpId="2"/>
      <p:bldP spid="398" grpId="0"/>
      <p:bldP spid="398" grpId="1"/>
      <p:bldP spid="398" grpId="2"/>
      <p:bldP spid="399" grpId="0"/>
      <p:bldP spid="399" grpId="1"/>
      <p:bldP spid="399" grpId="2"/>
      <p:bldP spid="400" grpId="0"/>
      <p:bldP spid="400" grpId="1"/>
      <p:bldP spid="400" grpId="2"/>
      <p:bldP spid="401" grpId="0"/>
      <p:bldP spid="401" grpId="1"/>
      <p:bldP spid="401" grpId="2"/>
      <p:bldP spid="402" grpId="0"/>
      <p:bldP spid="402" grpId="1"/>
      <p:bldP spid="402" grpId="2"/>
      <p:bldP spid="403" grpId="0"/>
      <p:bldP spid="403" grpId="1"/>
      <p:bldP spid="403" grpId="2"/>
      <p:bldP spid="404" grpId="0"/>
      <p:bldP spid="404" grpId="1"/>
      <p:bldP spid="404" grpId="2"/>
      <p:bldP spid="405" grpId="0"/>
      <p:bldP spid="405" grpId="1"/>
      <p:bldP spid="405" grpId="2"/>
      <p:bldP spid="406" grpId="0"/>
      <p:bldP spid="406" grpId="1"/>
      <p:bldP spid="406" grpId="2"/>
      <p:bldP spid="407" grpId="0"/>
      <p:bldP spid="407" grpId="1"/>
      <p:bldP spid="407" grpId="2"/>
      <p:bldP spid="408" grpId="0"/>
      <p:bldP spid="408" grpId="1"/>
      <p:bldP spid="408" grpId="2"/>
      <p:bldP spid="409" grpId="0"/>
      <p:bldP spid="409" grpId="1"/>
      <p:bldP spid="409" grpId="2"/>
      <p:bldP spid="410" grpId="0"/>
      <p:bldP spid="410" grpId="1"/>
      <p:bldP spid="410" grpId="2"/>
      <p:bldP spid="411" grpId="0"/>
      <p:bldP spid="411" grpId="1"/>
      <p:bldP spid="411" grpId="2"/>
      <p:bldP spid="412" grpId="0"/>
      <p:bldP spid="412" grpId="1"/>
      <p:bldP spid="412" grpId="2"/>
      <p:bldP spid="413" grpId="0"/>
      <p:bldP spid="413" grpId="1"/>
      <p:bldP spid="413" grpId="2"/>
      <p:bldP spid="414" grpId="0"/>
      <p:bldP spid="414" grpId="1"/>
      <p:bldP spid="414" grpId="2"/>
      <p:bldP spid="415" grpId="0"/>
      <p:bldP spid="415" grpId="1"/>
      <p:bldP spid="415" grpId="2"/>
      <p:bldP spid="416" grpId="0"/>
      <p:bldP spid="416" grpId="1"/>
      <p:bldP spid="416" grpId="2"/>
      <p:bldP spid="417" grpId="0"/>
      <p:bldP spid="417" grpId="1"/>
      <p:bldP spid="417" grpId="2"/>
      <p:bldP spid="418" grpId="0"/>
      <p:bldP spid="418" grpId="1"/>
      <p:bldP spid="418" grpId="2"/>
      <p:bldP spid="419" grpId="0"/>
      <p:bldP spid="419" grpId="1"/>
      <p:bldP spid="419" grpId="2"/>
      <p:bldP spid="445" grpId="0"/>
      <p:bldP spid="445" grpId="1"/>
      <p:bldP spid="445" grpId="2"/>
      <p:bldP spid="446" grpId="0"/>
      <p:bldP spid="446" grpId="1"/>
      <p:bldP spid="446" grpId="2"/>
      <p:bldP spid="447" grpId="0"/>
      <p:bldP spid="447" grpId="1"/>
      <p:bldP spid="447" grpId="2"/>
      <p:bldP spid="448" grpId="0"/>
      <p:bldP spid="448" grpId="1"/>
      <p:bldP spid="448" grpId="2"/>
      <p:bldP spid="449" grpId="0"/>
      <p:bldP spid="449" grpId="1"/>
      <p:bldP spid="449" grpId="2"/>
      <p:bldP spid="450" grpId="0"/>
      <p:bldP spid="450" grpId="1"/>
      <p:bldP spid="450" grpId="2"/>
      <p:bldP spid="451" grpId="0"/>
      <p:bldP spid="451" grpId="1"/>
      <p:bldP spid="451" grpId="2"/>
      <p:bldP spid="452" grpId="0"/>
      <p:bldP spid="452" grpId="1"/>
      <p:bldP spid="452" grpId="2"/>
      <p:bldP spid="453" grpId="0"/>
      <p:bldP spid="453" grpId="1"/>
      <p:bldP spid="453" grpId="2"/>
      <p:bldP spid="454" grpId="0"/>
      <p:bldP spid="454" grpId="1"/>
      <p:bldP spid="454" grpId="2"/>
      <p:bldP spid="455" grpId="0"/>
      <p:bldP spid="455" grpId="1"/>
      <p:bldP spid="455" grpId="2"/>
      <p:bldP spid="456" grpId="0"/>
      <p:bldP spid="456" grpId="1"/>
      <p:bldP spid="456" grpId="2"/>
      <p:bldP spid="457" grpId="0"/>
      <p:bldP spid="457" grpId="1"/>
      <p:bldP spid="457" grpId="2"/>
      <p:bldP spid="458" grpId="0"/>
      <p:bldP spid="458" grpId="1"/>
      <p:bldP spid="458" grpId="2"/>
      <p:bldP spid="459" grpId="0"/>
      <p:bldP spid="459" grpId="1"/>
      <p:bldP spid="459" grpId="2"/>
      <p:bldP spid="460" grpId="0"/>
      <p:bldP spid="460" grpId="1"/>
      <p:bldP spid="460" grpId="2"/>
      <p:bldP spid="461" grpId="0"/>
      <p:bldP spid="461" grpId="1"/>
      <p:bldP spid="461" grpId="2"/>
      <p:bldP spid="462" grpId="0"/>
      <p:bldP spid="462" grpId="1"/>
      <p:bldP spid="462" grpId="2"/>
      <p:bldP spid="463" grpId="0"/>
      <p:bldP spid="463" grpId="1"/>
      <p:bldP spid="463" grpId="2"/>
      <p:bldP spid="464" grpId="0"/>
      <p:bldP spid="464" grpId="1"/>
      <p:bldP spid="464" grpId="2"/>
      <p:bldP spid="465" grpId="0"/>
      <p:bldP spid="465" grpId="1"/>
      <p:bldP spid="465" grpId="2"/>
      <p:bldP spid="466" grpId="0"/>
      <p:bldP spid="466" grpId="1"/>
      <p:bldP spid="466" grpId="2"/>
      <p:bldP spid="467" grpId="0"/>
      <p:bldP spid="467" grpId="1"/>
      <p:bldP spid="467" grpId="2"/>
      <p:bldP spid="468" grpId="0"/>
      <p:bldP spid="468" grpId="1"/>
      <p:bldP spid="468" grpId="2"/>
      <p:bldP spid="469" grpId="0"/>
      <p:bldP spid="469" grpId="1"/>
      <p:bldP spid="469" grpId="2"/>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rot="10800000">
            <a:off x="0" y="2686775"/>
            <a:ext cx="9144000" cy="1943180"/>
          </a:xfrm>
          <a:prstGeom prst="rect">
            <a:avLst/>
          </a:prstGeom>
          <a:gradFill>
            <a:gsLst>
              <a:gs pos="60000">
                <a:srgbClr val="EBEDEC"/>
              </a:gs>
              <a:gs pos="100000">
                <a:srgbClr val="CBD0CE"/>
              </a:gs>
              <a:gs pos="0">
                <a:schemeClr val="bg1"/>
              </a:gs>
            </a:gsLst>
            <a:lin ang="5400000" scaled="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 </a:t>
            </a:r>
            <a:endParaRPr lang="en-US" dirty="0">
              <a:solidFill>
                <a:prstClr val="white"/>
              </a:solidFill>
            </a:endParaRPr>
          </a:p>
        </p:txBody>
      </p:sp>
      <p:grpSp>
        <p:nvGrpSpPr>
          <p:cNvPr id="2058" name="Group 2057"/>
          <p:cNvGrpSpPr/>
          <p:nvPr/>
        </p:nvGrpSpPr>
        <p:grpSpPr>
          <a:xfrm>
            <a:off x="7570948" y="1486698"/>
            <a:ext cx="1573052" cy="3143257"/>
            <a:chOff x="7570948" y="1486698"/>
            <a:chExt cx="1573052" cy="3143257"/>
          </a:xfrm>
        </p:grpSpPr>
        <p:sp>
          <p:nvSpPr>
            <p:cNvPr id="2057" name="Rectangle 2056"/>
            <p:cNvSpPr/>
            <p:nvPr/>
          </p:nvSpPr>
          <p:spPr>
            <a:xfrm>
              <a:off x="7572446" y="1486698"/>
              <a:ext cx="1571553" cy="119985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4" name="Rectangle 173"/>
            <p:cNvSpPr/>
            <p:nvPr/>
          </p:nvSpPr>
          <p:spPr>
            <a:xfrm rot="10800000">
              <a:off x="7570948" y="2686775"/>
              <a:ext cx="1573052" cy="1943180"/>
            </a:xfrm>
            <a:prstGeom prst="rect">
              <a:avLst/>
            </a:prstGeom>
            <a:gradFill>
              <a:gsLst>
                <a:gs pos="60000">
                  <a:srgbClr val="EBEDEC"/>
                </a:gs>
                <a:gs pos="100000">
                  <a:srgbClr val="CBD0CE"/>
                </a:gs>
                <a:gs pos="0">
                  <a:schemeClr val="bg1"/>
                </a:gs>
              </a:gsLst>
              <a:lin ang="5400000" scaled="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 </a:t>
              </a:r>
              <a:endParaRPr lang="en-US" dirty="0">
                <a:solidFill>
                  <a:prstClr val="white"/>
                </a:solidFill>
              </a:endParaRPr>
            </a:p>
          </p:txBody>
        </p:sp>
      </p:grpSp>
      <p:sp>
        <p:nvSpPr>
          <p:cNvPr id="183" name="Oval 182"/>
          <p:cNvSpPr/>
          <p:nvPr/>
        </p:nvSpPr>
        <p:spPr>
          <a:xfrm>
            <a:off x="3501143" y="3344776"/>
            <a:ext cx="1814889" cy="121652"/>
          </a:xfrm>
          <a:prstGeom prst="ellipse">
            <a:avLst/>
          </a:prstGeom>
          <a:gradFill flip="none" rotWithShape="1">
            <a:gsLst>
              <a:gs pos="42000">
                <a:srgbClr val="000000">
                  <a:lumMod val="33000"/>
                  <a:lumOff val="67000"/>
                </a:srgbClr>
              </a:gs>
              <a:gs pos="0">
                <a:schemeClr val="tx1">
                  <a:lumMod val="69000"/>
                  <a:lumOff val="31000"/>
                </a:schemeClr>
              </a:gs>
              <a:gs pos="68000">
                <a:srgbClr val="FF1414">
                  <a:alpha val="0"/>
                  <a:lumMod val="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4" name="Oval 183"/>
          <p:cNvSpPr/>
          <p:nvPr/>
        </p:nvSpPr>
        <p:spPr>
          <a:xfrm>
            <a:off x="6185821" y="3344776"/>
            <a:ext cx="1814889" cy="121652"/>
          </a:xfrm>
          <a:prstGeom prst="ellipse">
            <a:avLst/>
          </a:prstGeom>
          <a:gradFill flip="none" rotWithShape="1">
            <a:gsLst>
              <a:gs pos="42000">
                <a:srgbClr val="000000">
                  <a:lumMod val="33000"/>
                  <a:lumOff val="67000"/>
                </a:srgbClr>
              </a:gs>
              <a:gs pos="0">
                <a:schemeClr val="tx1">
                  <a:lumMod val="69000"/>
                  <a:lumOff val="31000"/>
                </a:schemeClr>
              </a:gs>
              <a:gs pos="68000">
                <a:srgbClr val="FF1414">
                  <a:alpha val="0"/>
                  <a:lumMod val="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Oval 60"/>
          <p:cNvSpPr/>
          <p:nvPr/>
        </p:nvSpPr>
        <p:spPr>
          <a:xfrm>
            <a:off x="1006660" y="3344776"/>
            <a:ext cx="1814889" cy="121652"/>
          </a:xfrm>
          <a:prstGeom prst="ellipse">
            <a:avLst/>
          </a:prstGeom>
          <a:gradFill flip="none" rotWithShape="1">
            <a:gsLst>
              <a:gs pos="42000">
                <a:srgbClr val="000000">
                  <a:lumMod val="33000"/>
                  <a:lumOff val="67000"/>
                </a:srgbClr>
              </a:gs>
              <a:gs pos="0">
                <a:schemeClr val="tx1">
                  <a:lumMod val="69000"/>
                  <a:lumOff val="31000"/>
                </a:schemeClr>
              </a:gs>
              <a:gs pos="68000">
                <a:srgbClr val="FF1414">
                  <a:alpha val="0"/>
                  <a:lumMod val="0"/>
                </a:srgbClr>
              </a:gs>
            </a:gsLst>
            <a:path path="shap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1" name="Rectangle 170"/>
          <p:cNvSpPr/>
          <p:nvPr/>
        </p:nvSpPr>
        <p:spPr>
          <a:xfrm>
            <a:off x="1247212" y="3562664"/>
            <a:ext cx="1331592" cy="553998"/>
          </a:xfrm>
          <a:prstGeom prst="rect">
            <a:avLst/>
          </a:prstGeom>
        </p:spPr>
        <p:txBody>
          <a:bodyPr wrap="square" lIns="0" tIns="0" rIns="0" bIns="0">
            <a:noAutofit/>
          </a:bodyPr>
          <a:lstStyle/>
          <a:p>
            <a:pPr algn="ctr">
              <a:lnSpc>
                <a:spcPct val="200000"/>
              </a:lnSpc>
            </a:pPr>
            <a:r>
              <a:rPr lang="en-US" sz="1600" b="1" cap="all" dirty="0" smtClean="0">
                <a:solidFill>
                  <a:schemeClr val="accent1"/>
                </a:solidFill>
              </a:rPr>
              <a:t>VOLUME</a:t>
            </a:r>
            <a:endParaRPr lang="en-US" sz="1600" b="1" cap="all" dirty="0">
              <a:solidFill>
                <a:schemeClr val="accent1"/>
              </a:solidFill>
            </a:endParaRPr>
          </a:p>
        </p:txBody>
      </p:sp>
      <p:sp>
        <p:nvSpPr>
          <p:cNvPr id="175" name="Rectangle 174"/>
          <p:cNvSpPr/>
          <p:nvPr/>
        </p:nvSpPr>
        <p:spPr>
          <a:xfrm>
            <a:off x="6448041" y="3562664"/>
            <a:ext cx="1331592" cy="553998"/>
          </a:xfrm>
          <a:prstGeom prst="rect">
            <a:avLst/>
          </a:prstGeom>
        </p:spPr>
        <p:txBody>
          <a:bodyPr wrap="square" lIns="0" tIns="0" rIns="0" bIns="0">
            <a:noAutofit/>
          </a:bodyPr>
          <a:lstStyle/>
          <a:p>
            <a:pPr algn="ctr">
              <a:lnSpc>
                <a:spcPct val="200000"/>
              </a:lnSpc>
            </a:pPr>
            <a:r>
              <a:rPr lang="en-US" sz="1600" b="1" cap="all" dirty="0" smtClean="0">
                <a:solidFill>
                  <a:schemeClr val="accent1"/>
                </a:solidFill>
              </a:rPr>
              <a:t>VARIETY</a:t>
            </a:r>
            <a:endParaRPr lang="en-US" sz="1600" b="1" cap="all" dirty="0">
              <a:solidFill>
                <a:schemeClr val="accent1"/>
              </a:solidFill>
            </a:endParaRPr>
          </a:p>
        </p:txBody>
      </p:sp>
      <p:sp>
        <p:nvSpPr>
          <p:cNvPr id="185" name="Rectangle 184"/>
          <p:cNvSpPr/>
          <p:nvPr/>
        </p:nvSpPr>
        <p:spPr>
          <a:xfrm>
            <a:off x="3751639" y="3562664"/>
            <a:ext cx="1331592" cy="553998"/>
          </a:xfrm>
          <a:prstGeom prst="rect">
            <a:avLst/>
          </a:prstGeom>
        </p:spPr>
        <p:txBody>
          <a:bodyPr wrap="square" lIns="0" tIns="0" rIns="0" bIns="0">
            <a:noAutofit/>
          </a:bodyPr>
          <a:lstStyle/>
          <a:p>
            <a:pPr algn="ctr">
              <a:lnSpc>
                <a:spcPct val="200000"/>
              </a:lnSpc>
            </a:pPr>
            <a:r>
              <a:rPr lang="en-US" sz="1600" b="1" cap="all" dirty="0" smtClean="0">
                <a:solidFill>
                  <a:schemeClr val="accent1"/>
                </a:solidFill>
              </a:rPr>
              <a:t>VELOCITY</a:t>
            </a:r>
            <a:endParaRPr lang="en-US" sz="1600" b="1" cap="all" dirty="0">
              <a:solidFill>
                <a:schemeClr val="accent1"/>
              </a:solidFill>
            </a:endParaRPr>
          </a:p>
        </p:txBody>
      </p:sp>
      <p:sp>
        <p:nvSpPr>
          <p:cNvPr id="172" name="Oval 171"/>
          <p:cNvSpPr/>
          <p:nvPr/>
        </p:nvSpPr>
        <p:spPr>
          <a:xfrm>
            <a:off x="2107897" y="1567523"/>
            <a:ext cx="182880" cy="18288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6" name="Oval 175"/>
          <p:cNvSpPr/>
          <p:nvPr/>
        </p:nvSpPr>
        <p:spPr>
          <a:xfrm>
            <a:off x="1885146" y="1922672"/>
            <a:ext cx="379666" cy="379666"/>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7" name="Oval 176"/>
          <p:cNvSpPr/>
          <p:nvPr/>
        </p:nvSpPr>
        <p:spPr>
          <a:xfrm>
            <a:off x="1601078" y="2626149"/>
            <a:ext cx="508890" cy="50889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8" name="Oval 177"/>
          <p:cNvSpPr/>
          <p:nvPr/>
        </p:nvSpPr>
        <p:spPr>
          <a:xfrm>
            <a:off x="1573888" y="2006435"/>
            <a:ext cx="182880" cy="18288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9" name="Oval 178"/>
          <p:cNvSpPr/>
          <p:nvPr/>
        </p:nvSpPr>
        <p:spPr>
          <a:xfrm>
            <a:off x="1968909" y="2459973"/>
            <a:ext cx="182880" cy="18288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0" name="Oval 179"/>
          <p:cNvSpPr/>
          <p:nvPr/>
        </p:nvSpPr>
        <p:spPr>
          <a:xfrm>
            <a:off x="1559258" y="2686738"/>
            <a:ext cx="182880" cy="18288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1" name="Oval 180"/>
          <p:cNvSpPr/>
          <p:nvPr/>
        </p:nvSpPr>
        <p:spPr>
          <a:xfrm>
            <a:off x="1588519" y="1677251"/>
            <a:ext cx="182880" cy="182880"/>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2" name="Oval 181"/>
          <p:cNvSpPr/>
          <p:nvPr/>
        </p:nvSpPr>
        <p:spPr>
          <a:xfrm>
            <a:off x="1797364" y="3093096"/>
            <a:ext cx="306513" cy="306513"/>
          </a:xfrm>
          <a:prstGeom prst="ellipse">
            <a:avLst/>
          </a:prstGeom>
          <a:gradFill flip="none" rotWithShape="1">
            <a:gsLst>
              <a:gs pos="0">
                <a:schemeClr val="accent1">
                  <a:lumMod val="0"/>
                  <a:lumOff val="100000"/>
                </a:schemeClr>
              </a:gs>
              <a:gs pos="20000">
                <a:schemeClr val="accent1">
                  <a:alpha val="63000"/>
                </a:schemeClr>
              </a:gs>
              <a:gs pos="60000">
                <a:schemeClr val="bg1">
                  <a:alpha val="0"/>
                </a:schemeClr>
              </a:gs>
            </a:gsLst>
            <a:path path="circle">
              <a:fillToRect l="50000" t="50000" r="50000" b="50000"/>
            </a:path>
            <a:tileRect/>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Freeform 6"/>
          <p:cNvSpPr>
            <a:spLocks noChangeAspect="1" noEditPoints="1"/>
          </p:cNvSpPr>
          <p:nvPr/>
        </p:nvSpPr>
        <p:spPr bwMode="auto">
          <a:xfrm>
            <a:off x="1735028" y="1641739"/>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63" name="Freeform 7"/>
          <p:cNvSpPr>
            <a:spLocks noChangeAspect="1" noEditPoints="1"/>
          </p:cNvSpPr>
          <p:nvPr/>
        </p:nvSpPr>
        <p:spPr bwMode="auto">
          <a:xfrm>
            <a:off x="2019178" y="1602817"/>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49" name="one" hidden="1"/>
          <p:cNvSpPr>
            <a:spLocks noChangeAspect="1" noEditPoints="1"/>
          </p:cNvSpPr>
          <p:nvPr/>
        </p:nvSpPr>
        <p:spPr bwMode="auto">
          <a:xfrm>
            <a:off x="2050560" y="1995908"/>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0" name="zero" hidden="1"/>
          <p:cNvSpPr>
            <a:spLocks noChangeAspect="1" noEditPoints="1"/>
          </p:cNvSpPr>
          <p:nvPr/>
        </p:nvSpPr>
        <p:spPr bwMode="auto">
          <a:xfrm>
            <a:off x="2096451" y="2311155"/>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1" name="one" hidden="1"/>
          <p:cNvSpPr>
            <a:spLocks noChangeAspect="1" noEditPoints="1"/>
          </p:cNvSpPr>
          <p:nvPr/>
        </p:nvSpPr>
        <p:spPr bwMode="auto">
          <a:xfrm>
            <a:off x="1844498" y="2678488"/>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2" name="zero" hidden="1"/>
          <p:cNvSpPr>
            <a:spLocks noChangeAspect="1" noEditPoints="1"/>
          </p:cNvSpPr>
          <p:nvPr/>
        </p:nvSpPr>
        <p:spPr bwMode="auto">
          <a:xfrm>
            <a:off x="1555539" y="2678203"/>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3" name="one"/>
          <p:cNvSpPr>
            <a:spLocks noChangeAspect="1" noEditPoints="1"/>
          </p:cNvSpPr>
          <p:nvPr/>
        </p:nvSpPr>
        <p:spPr bwMode="auto">
          <a:xfrm>
            <a:off x="1883134" y="2395152"/>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4" name="zero"/>
          <p:cNvSpPr>
            <a:spLocks noChangeAspect="1" noEditPoints="1"/>
          </p:cNvSpPr>
          <p:nvPr/>
        </p:nvSpPr>
        <p:spPr bwMode="auto">
          <a:xfrm>
            <a:off x="1587736" y="2208123"/>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5" name="one"/>
          <p:cNvSpPr>
            <a:spLocks noChangeAspect="1" noEditPoints="1"/>
          </p:cNvSpPr>
          <p:nvPr/>
        </p:nvSpPr>
        <p:spPr bwMode="auto">
          <a:xfrm>
            <a:off x="1644875" y="1970150"/>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6" name="zero"/>
          <p:cNvSpPr>
            <a:spLocks noChangeAspect="1" noEditPoints="1"/>
          </p:cNvSpPr>
          <p:nvPr/>
        </p:nvSpPr>
        <p:spPr bwMode="auto">
          <a:xfrm>
            <a:off x="1780917" y="1931227"/>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7" name="one"/>
          <p:cNvSpPr>
            <a:spLocks noChangeAspect="1" noEditPoints="1"/>
          </p:cNvSpPr>
          <p:nvPr/>
        </p:nvSpPr>
        <p:spPr bwMode="auto">
          <a:xfrm>
            <a:off x="1754346" y="2929626"/>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8" name="zero"/>
          <p:cNvSpPr>
            <a:spLocks noChangeAspect="1" noEditPoints="1"/>
          </p:cNvSpPr>
          <p:nvPr/>
        </p:nvSpPr>
        <p:spPr bwMode="auto">
          <a:xfrm>
            <a:off x="2038496" y="2890704"/>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59" name="one"/>
          <p:cNvSpPr>
            <a:spLocks noChangeAspect="1" noEditPoints="1"/>
          </p:cNvSpPr>
          <p:nvPr/>
        </p:nvSpPr>
        <p:spPr bwMode="auto">
          <a:xfrm>
            <a:off x="2076317" y="2588336"/>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60" name="one"/>
          <p:cNvSpPr>
            <a:spLocks noChangeAspect="1" noEditPoints="1"/>
          </p:cNvSpPr>
          <p:nvPr/>
        </p:nvSpPr>
        <p:spPr bwMode="auto">
          <a:xfrm>
            <a:off x="1631996" y="3006899"/>
            <a:ext cx="27347" cy="24662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sp>
        <p:nvSpPr>
          <p:cNvPr id="161" name="zero"/>
          <p:cNvSpPr>
            <a:spLocks noChangeAspect="1" noEditPoints="1"/>
          </p:cNvSpPr>
          <p:nvPr/>
        </p:nvSpPr>
        <p:spPr bwMode="auto">
          <a:xfrm>
            <a:off x="1845311" y="2781232"/>
            <a:ext cx="153343" cy="25601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dirty="0"/>
          </a:p>
        </p:txBody>
      </p:sp>
      <p:grpSp>
        <p:nvGrpSpPr>
          <p:cNvPr id="15" name="Server ONE"/>
          <p:cNvGrpSpPr>
            <a:grpSpLocks noChangeAspect="1"/>
          </p:cNvGrpSpPr>
          <p:nvPr/>
        </p:nvGrpSpPr>
        <p:grpSpPr bwMode="auto">
          <a:xfrm>
            <a:off x="1437233" y="1477254"/>
            <a:ext cx="951550" cy="1921078"/>
            <a:chOff x="3348" y="679"/>
            <a:chExt cx="688" cy="1389"/>
          </a:xfrm>
        </p:grpSpPr>
        <p:sp>
          <p:nvSpPr>
            <p:cNvPr id="16" name="Rectangle 47"/>
            <p:cNvSpPr>
              <a:spLocks noChangeArrowheads="1"/>
            </p:cNvSpPr>
            <p:nvPr/>
          </p:nvSpPr>
          <p:spPr bwMode="auto">
            <a:xfrm>
              <a:off x="3404" y="755"/>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7" name="Rectangle 48"/>
            <p:cNvSpPr>
              <a:spLocks noChangeArrowheads="1"/>
            </p:cNvSpPr>
            <p:nvPr/>
          </p:nvSpPr>
          <p:spPr bwMode="auto">
            <a:xfrm>
              <a:off x="3404" y="890"/>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8" name="Rectangle 49"/>
            <p:cNvSpPr>
              <a:spLocks noChangeArrowheads="1"/>
            </p:cNvSpPr>
            <p:nvPr/>
          </p:nvSpPr>
          <p:spPr bwMode="auto">
            <a:xfrm>
              <a:off x="3404" y="1024"/>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9" name="Rectangle 50"/>
            <p:cNvSpPr>
              <a:spLocks noChangeArrowheads="1"/>
            </p:cNvSpPr>
            <p:nvPr/>
          </p:nvSpPr>
          <p:spPr bwMode="auto">
            <a:xfrm>
              <a:off x="3404" y="1159"/>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0" name="Rectangle 51"/>
            <p:cNvSpPr>
              <a:spLocks noChangeArrowheads="1"/>
            </p:cNvSpPr>
            <p:nvPr/>
          </p:nvSpPr>
          <p:spPr bwMode="auto">
            <a:xfrm>
              <a:off x="3404" y="1294"/>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1" name="Rectangle 52"/>
            <p:cNvSpPr>
              <a:spLocks noChangeArrowheads="1"/>
            </p:cNvSpPr>
            <p:nvPr/>
          </p:nvSpPr>
          <p:spPr bwMode="auto">
            <a:xfrm>
              <a:off x="3404" y="1428"/>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2" name="Rectangle 53"/>
            <p:cNvSpPr>
              <a:spLocks noChangeArrowheads="1"/>
            </p:cNvSpPr>
            <p:nvPr/>
          </p:nvSpPr>
          <p:spPr bwMode="auto">
            <a:xfrm>
              <a:off x="3404" y="1563"/>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3" name="Rectangle 54"/>
            <p:cNvSpPr>
              <a:spLocks noChangeArrowheads="1"/>
            </p:cNvSpPr>
            <p:nvPr/>
          </p:nvSpPr>
          <p:spPr bwMode="auto">
            <a:xfrm>
              <a:off x="3404" y="1698"/>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4" name="Rectangle 55"/>
            <p:cNvSpPr>
              <a:spLocks noChangeArrowheads="1"/>
            </p:cNvSpPr>
            <p:nvPr/>
          </p:nvSpPr>
          <p:spPr bwMode="auto">
            <a:xfrm>
              <a:off x="3404" y="1832"/>
              <a:ext cx="574"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25" name="Rectangle 56"/>
            <p:cNvSpPr>
              <a:spLocks noChangeArrowheads="1"/>
            </p:cNvSpPr>
            <p:nvPr/>
          </p:nvSpPr>
          <p:spPr bwMode="auto">
            <a:xfrm>
              <a:off x="3398"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6" name="Rectangle 57"/>
            <p:cNvSpPr>
              <a:spLocks noChangeArrowheads="1"/>
            </p:cNvSpPr>
            <p:nvPr/>
          </p:nvSpPr>
          <p:spPr bwMode="auto">
            <a:xfrm>
              <a:off x="3879"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7" name="Rectangle 61"/>
            <p:cNvSpPr>
              <a:spLocks noChangeArrowheads="1"/>
            </p:cNvSpPr>
            <p:nvPr/>
          </p:nvSpPr>
          <p:spPr bwMode="auto">
            <a:xfrm>
              <a:off x="3507" y="807"/>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8" name="Oval 62"/>
            <p:cNvSpPr>
              <a:spLocks noChangeArrowheads="1"/>
            </p:cNvSpPr>
            <p:nvPr/>
          </p:nvSpPr>
          <p:spPr bwMode="auto">
            <a:xfrm>
              <a:off x="3443" y="798"/>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9" name="Oval 63"/>
            <p:cNvSpPr>
              <a:spLocks noChangeArrowheads="1"/>
            </p:cNvSpPr>
            <p:nvPr/>
          </p:nvSpPr>
          <p:spPr bwMode="auto">
            <a:xfrm>
              <a:off x="3443" y="83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0" name="Rectangle 64"/>
            <p:cNvSpPr>
              <a:spLocks noChangeArrowheads="1"/>
            </p:cNvSpPr>
            <p:nvPr/>
          </p:nvSpPr>
          <p:spPr bwMode="auto">
            <a:xfrm>
              <a:off x="3507" y="941"/>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1" name="Oval 65"/>
            <p:cNvSpPr>
              <a:spLocks noChangeArrowheads="1"/>
            </p:cNvSpPr>
            <p:nvPr/>
          </p:nvSpPr>
          <p:spPr bwMode="auto">
            <a:xfrm>
              <a:off x="3443" y="927"/>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2" name="Oval 66"/>
            <p:cNvSpPr>
              <a:spLocks noChangeArrowheads="1"/>
            </p:cNvSpPr>
            <p:nvPr/>
          </p:nvSpPr>
          <p:spPr bwMode="auto">
            <a:xfrm>
              <a:off x="3443" y="96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3" name="Rectangle 67"/>
            <p:cNvSpPr>
              <a:spLocks noChangeArrowheads="1"/>
            </p:cNvSpPr>
            <p:nvPr/>
          </p:nvSpPr>
          <p:spPr bwMode="auto">
            <a:xfrm>
              <a:off x="3507" y="1076"/>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4" name="Oval 68"/>
            <p:cNvSpPr>
              <a:spLocks noChangeArrowheads="1"/>
            </p:cNvSpPr>
            <p:nvPr/>
          </p:nvSpPr>
          <p:spPr bwMode="auto">
            <a:xfrm>
              <a:off x="3443" y="106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5" name="Oval 69"/>
            <p:cNvSpPr>
              <a:spLocks noChangeArrowheads="1"/>
            </p:cNvSpPr>
            <p:nvPr/>
          </p:nvSpPr>
          <p:spPr bwMode="auto">
            <a:xfrm>
              <a:off x="3443" y="109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6" name="Rectangle 70"/>
            <p:cNvSpPr>
              <a:spLocks noChangeArrowheads="1"/>
            </p:cNvSpPr>
            <p:nvPr/>
          </p:nvSpPr>
          <p:spPr bwMode="auto">
            <a:xfrm>
              <a:off x="3507" y="1210"/>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7" name="Oval 71"/>
            <p:cNvSpPr>
              <a:spLocks noChangeArrowheads="1"/>
            </p:cNvSpPr>
            <p:nvPr/>
          </p:nvSpPr>
          <p:spPr bwMode="auto">
            <a:xfrm>
              <a:off x="3443" y="1194"/>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8" name="Oval 72"/>
            <p:cNvSpPr>
              <a:spLocks noChangeArrowheads="1"/>
            </p:cNvSpPr>
            <p:nvPr/>
          </p:nvSpPr>
          <p:spPr bwMode="auto">
            <a:xfrm>
              <a:off x="3443" y="123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9" name="Rectangle 73"/>
            <p:cNvSpPr>
              <a:spLocks noChangeArrowheads="1"/>
            </p:cNvSpPr>
            <p:nvPr/>
          </p:nvSpPr>
          <p:spPr bwMode="auto">
            <a:xfrm>
              <a:off x="3507" y="1344"/>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0" name="Oval 74"/>
            <p:cNvSpPr>
              <a:spLocks noChangeArrowheads="1"/>
            </p:cNvSpPr>
            <p:nvPr/>
          </p:nvSpPr>
          <p:spPr bwMode="auto">
            <a:xfrm>
              <a:off x="3443" y="133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1" name="Oval 75"/>
            <p:cNvSpPr>
              <a:spLocks noChangeArrowheads="1"/>
            </p:cNvSpPr>
            <p:nvPr/>
          </p:nvSpPr>
          <p:spPr bwMode="auto">
            <a:xfrm>
              <a:off x="3443" y="1367"/>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2" name="Rectangle 76"/>
            <p:cNvSpPr>
              <a:spLocks noChangeArrowheads="1"/>
            </p:cNvSpPr>
            <p:nvPr/>
          </p:nvSpPr>
          <p:spPr bwMode="auto">
            <a:xfrm>
              <a:off x="3507" y="1478"/>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3" name="Oval 77"/>
            <p:cNvSpPr>
              <a:spLocks noChangeArrowheads="1"/>
            </p:cNvSpPr>
            <p:nvPr/>
          </p:nvSpPr>
          <p:spPr bwMode="auto">
            <a:xfrm>
              <a:off x="3443" y="146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4" name="Oval 78"/>
            <p:cNvSpPr>
              <a:spLocks noChangeArrowheads="1"/>
            </p:cNvSpPr>
            <p:nvPr/>
          </p:nvSpPr>
          <p:spPr bwMode="auto">
            <a:xfrm>
              <a:off x="3443" y="150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5" name="Rectangle 79"/>
            <p:cNvSpPr>
              <a:spLocks noChangeArrowheads="1"/>
            </p:cNvSpPr>
            <p:nvPr/>
          </p:nvSpPr>
          <p:spPr bwMode="auto">
            <a:xfrm>
              <a:off x="3507" y="1612"/>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6" name="Oval 80"/>
            <p:cNvSpPr>
              <a:spLocks noChangeArrowheads="1"/>
            </p:cNvSpPr>
            <p:nvPr/>
          </p:nvSpPr>
          <p:spPr bwMode="auto">
            <a:xfrm>
              <a:off x="3443" y="1601"/>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7" name="Oval 81"/>
            <p:cNvSpPr>
              <a:spLocks noChangeArrowheads="1"/>
            </p:cNvSpPr>
            <p:nvPr/>
          </p:nvSpPr>
          <p:spPr bwMode="auto">
            <a:xfrm>
              <a:off x="3443" y="163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8" name="Rectangle 82"/>
            <p:cNvSpPr>
              <a:spLocks noChangeArrowheads="1"/>
            </p:cNvSpPr>
            <p:nvPr/>
          </p:nvSpPr>
          <p:spPr bwMode="auto">
            <a:xfrm>
              <a:off x="3507" y="1746"/>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9" name="Oval 83"/>
            <p:cNvSpPr>
              <a:spLocks noChangeArrowheads="1"/>
            </p:cNvSpPr>
            <p:nvPr/>
          </p:nvSpPr>
          <p:spPr bwMode="auto">
            <a:xfrm>
              <a:off x="3443" y="174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50" name="Oval 84"/>
            <p:cNvSpPr>
              <a:spLocks noChangeArrowheads="1"/>
            </p:cNvSpPr>
            <p:nvPr/>
          </p:nvSpPr>
          <p:spPr bwMode="auto">
            <a:xfrm>
              <a:off x="3443" y="1776"/>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51" name="Rectangle 85"/>
            <p:cNvSpPr>
              <a:spLocks noChangeArrowheads="1"/>
            </p:cNvSpPr>
            <p:nvPr/>
          </p:nvSpPr>
          <p:spPr bwMode="auto">
            <a:xfrm>
              <a:off x="3507" y="1879"/>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2" name="Oval 86"/>
            <p:cNvSpPr>
              <a:spLocks noChangeArrowheads="1"/>
            </p:cNvSpPr>
            <p:nvPr/>
          </p:nvSpPr>
          <p:spPr bwMode="auto">
            <a:xfrm>
              <a:off x="3443" y="187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53" name="Oval 87"/>
            <p:cNvSpPr>
              <a:spLocks noChangeArrowheads="1"/>
            </p:cNvSpPr>
            <p:nvPr/>
          </p:nvSpPr>
          <p:spPr bwMode="auto">
            <a:xfrm>
              <a:off x="3443" y="190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54" name="Freeform 58"/>
            <p:cNvSpPr>
              <a:spLocks noEditPoints="1"/>
            </p:cNvSpPr>
            <p:nvPr/>
          </p:nvSpPr>
          <p:spPr bwMode="auto">
            <a:xfrm>
              <a:off x="3348" y="679"/>
              <a:ext cx="688" cy="1366"/>
            </a:xfrm>
            <a:custGeom>
              <a:avLst/>
              <a:gdLst>
                <a:gd name="T0" fmla="*/ 688 w 688"/>
                <a:gd name="T1" fmla="*/ 1366 h 1366"/>
                <a:gd name="T2" fmla="*/ 0 w 688"/>
                <a:gd name="T3" fmla="*/ 1366 h 1366"/>
                <a:gd name="T4" fmla="*/ 0 w 688"/>
                <a:gd name="T5" fmla="*/ 0 h 1366"/>
                <a:gd name="T6" fmla="*/ 688 w 688"/>
                <a:gd name="T7" fmla="*/ 0 h 1366"/>
                <a:gd name="T8" fmla="*/ 688 w 688"/>
                <a:gd name="T9" fmla="*/ 1366 h 1366"/>
                <a:gd name="T10" fmla="*/ 622 w 688"/>
                <a:gd name="T11" fmla="*/ 1288 h 1366"/>
                <a:gd name="T12" fmla="*/ 622 w 688"/>
                <a:gd name="T13" fmla="*/ 78 h 1366"/>
                <a:gd name="T14" fmla="*/ 67 w 688"/>
                <a:gd name="T15" fmla="*/ 78 h 1366"/>
                <a:gd name="T16" fmla="*/ 67 w 688"/>
                <a:gd name="T17" fmla="*/ 1288 h 1366"/>
                <a:gd name="T18" fmla="*/ 622 w 688"/>
                <a:gd name="T19" fmla="*/ 1288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8" h="1366">
                  <a:moveTo>
                    <a:pt x="688" y="1366"/>
                  </a:moveTo>
                  <a:lnTo>
                    <a:pt x="0" y="1366"/>
                  </a:lnTo>
                  <a:lnTo>
                    <a:pt x="0" y="0"/>
                  </a:lnTo>
                  <a:lnTo>
                    <a:pt x="688" y="0"/>
                  </a:lnTo>
                  <a:lnTo>
                    <a:pt x="688" y="1366"/>
                  </a:lnTo>
                  <a:close/>
                  <a:moveTo>
                    <a:pt x="622" y="1288"/>
                  </a:moveTo>
                  <a:lnTo>
                    <a:pt x="622" y="78"/>
                  </a:lnTo>
                  <a:lnTo>
                    <a:pt x="67" y="78"/>
                  </a:lnTo>
                  <a:lnTo>
                    <a:pt x="67" y="1288"/>
                  </a:lnTo>
                  <a:lnTo>
                    <a:pt x="622" y="1288"/>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55" name="Rectangle 59"/>
            <p:cNvSpPr>
              <a:spLocks noChangeArrowheads="1"/>
            </p:cNvSpPr>
            <p:nvPr/>
          </p:nvSpPr>
          <p:spPr bwMode="auto">
            <a:xfrm>
              <a:off x="3989" y="1348"/>
              <a:ext cx="28" cy="19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6" name="Rectangle 60"/>
            <p:cNvSpPr>
              <a:spLocks noChangeArrowheads="1"/>
            </p:cNvSpPr>
            <p:nvPr/>
          </p:nvSpPr>
          <p:spPr bwMode="auto">
            <a:xfrm>
              <a:off x="3994" y="1426"/>
              <a:ext cx="19" cy="118"/>
            </a:xfrm>
            <a:prstGeom prst="rect">
              <a:avLst/>
            </a:prstGeom>
            <a:gradFill flip="none" rotWithShape="1">
              <a:gsLst>
                <a:gs pos="0">
                  <a:schemeClr val="bg1">
                    <a:lumMod val="75000"/>
                  </a:schemeClr>
                </a:gs>
                <a:gs pos="100000">
                  <a:schemeClr val="bg1">
                    <a:lumMod val="9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69" name="Freeform 6"/>
          <p:cNvSpPr>
            <a:spLocks noEditPoints="1"/>
          </p:cNvSpPr>
          <p:nvPr/>
        </p:nvSpPr>
        <p:spPr bwMode="auto">
          <a:xfrm>
            <a:off x="4436006" y="2718772"/>
            <a:ext cx="337729" cy="337657"/>
          </a:xfrm>
          <a:custGeom>
            <a:avLst/>
            <a:gdLst>
              <a:gd name="T0" fmla="*/ 1719 w 1984"/>
              <a:gd name="T1" fmla="*/ 0 h 1984"/>
              <a:gd name="T2" fmla="*/ 263 w 1984"/>
              <a:gd name="T3" fmla="*/ 0 h 1984"/>
              <a:gd name="T4" fmla="*/ 0 w 1984"/>
              <a:gd name="T5" fmla="*/ 263 h 1984"/>
              <a:gd name="T6" fmla="*/ 0 w 1984"/>
              <a:gd name="T7" fmla="*/ 1719 h 1984"/>
              <a:gd name="T8" fmla="*/ 263 w 1984"/>
              <a:gd name="T9" fmla="*/ 1984 h 1984"/>
              <a:gd name="T10" fmla="*/ 1719 w 1984"/>
              <a:gd name="T11" fmla="*/ 1984 h 1984"/>
              <a:gd name="T12" fmla="*/ 1984 w 1984"/>
              <a:gd name="T13" fmla="*/ 1719 h 1984"/>
              <a:gd name="T14" fmla="*/ 1984 w 1984"/>
              <a:gd name="T15" fmla="*/ 263 h 1984"/>
              <a:gd name="T16" fmla="*/ 1719 w 1984"/>
              <a:gd name="T17" fmla="*/ 0 h 1984"/>
              <a:gd name="T18" fmla="*/ 994 w 1984"/>
              <a:gd name="T19" fmla="*/ 1292 h 1984"/>
              <a:gd name="T20" fmla="*/ 1325 w 1984"/>
              <a:gd name="T21" fmla="*/ 1292 h 1984"/>
              <a:gd name="T22" fmla="*/ 1471 w 1984"/>
              <a:gd name="T23" fmla="*/ 1441 h 1984"/>
              <a:gd name="T24" fmla="*/ 1320 w 1984"/>
              <a:gd name="T25" fmla="*/ 1592 h 1984"/>
              <a:gd name="T26" fmla="*/ 989 w 1984"/>
              <a:gd name="T27" fmla="*/ 1592 h 1984"/>
              <a:gd name="T28" fmla="*/ 508 w 1984"/>
              <a:gd name="T29" fmla="*/ 1075 h 1984"/>
              <a:gd name="T30" fmla="*/ 508 w 1984"/>
              <a:gd name="T31" fmla="*/ 543 h 1984"/>
              <a:gd name="T32" fmla="*/ 660 w 1984"/>
              <a:gd name="T33" fmla="*/ 391 h 1984"/>
              <a:gd name="T34" fmla="*/ 808 w 1984"/>
              <a:gd name="T35" fmla="*/ 543 h 1984"/>
              <a:gd name="T36" fmla="*/ 808 w 1984"/>
              <a:gd name="T37" fmla="*/ 692 h 1984"/>
              <a:gd name="T38" fmla="*/ 1321 w 1984"/>
              <a:gd name="T39" fmla="*/ 692 h 1984"/>
              <a:gd name="T40" fmla="*/ 1471 w 1984"/>
              <a:gd name="T41" fmla="*/ 842 h 1984"/>
              <a:gd name="T42" fmla="*/ 1321 w 1984"/>
              <a:gd name="T43" fmla="*/ 992 h 1984"/>
              <a:gd name="T44" fmla="*/ 808 w 1984"/>
              <a:gd name="T45" fmla="*/ 992 h 1984"/>
              <a:gd name="T46" fmla="*/ 808 w 1984"/>
              <a:gd name="T47" fmla="*/ 1075 h 1984"/>
              <a:gd name="T48" fmla="*/ 994 w 1984"/>
              <a:gd name="T49" fmla="*/ 1292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84" h="1984">
                <a:moveTo>
                  <a:pt x="1719" y="0"/>
                </a:moveTo>
                <a:cubicBezTo>
                  <a:pt x="263" y="0"/>
                  <a:pt x="263" y="0"/>
                  <a:pt x="263" y="0"/>
                </a:cubicBezTo>
                <a:cubicBezTo>
                  <a:pt x="117" y="0"/>
                  <a:pt x="0" y="117"/>
                  <a:pt x="0" y="263"/>
                </a:cubicBezTo>
                <a:cubicBezTo>
                  <a:pt x="0" y="1719"/>
                  <a:pt x="0" y="1719"/>
                  <a:pt x="0" y="1719"/>
                </a:cubicBezTo>
                <a:cubicBezTo>
                  <a:pt x="0" y="1865"/>
                  <a:pt x="117" y="1984"/>
                  <a:pt x="263" y="1984"/>
                </a:cubicBezTo>
                <a:cubicBezTo>
                  <a:pt x="1719" y="1984"/>
                  <a:pt x="1719" y="1984"/>
                  <a:pt x="1719" y="1984"/>
                </a:cubicBezTo>
                <a:cubicBezTo>
                  <a:pt x="1864" y="1984"/>
                  <a:pt x="1984" y="1865"/>
                  <a:pt x="1984" y="1719"/>
                </a:cubicBezTo>
                <a:cubicBezTo>
                  <a:pt x="1984" y="263"/>
                  <a:pt x="1984" y="263"/>
                  <a:pt x="1984" y="263"/>
                </a:cubicBezTo>
                <a:cubicBezTo>
                  <a:pt x="1984" y="117"/>
                  <a:pt x="1864" y="0"/>
                  <a:pt x="1719" y="0"/>
                </a:cubicBezTo>
                <a:close/>
                <a:moveTo>
                  <a:pt x="994" y="1292"/>
                </a:moveTo>
                <a:cubicBezTo>
                  <a:pt x="1325" y="1292"/>
                  <a:pt x="1325" y="1292"/>
                  <a:pt x="1325" y="1292"/>
                </a:cubicBezTo>
                <a:cubicBezTo>
                  <a:pt x="1408" y="1292"/>
                  <a:pt x="1471" y="1357"/>
                  <a:pt x="1471" y="1441"/>
                </a:cubicBezTo>
                <a:cubicBezTo>
                  <a:pt x="1471" y="1525"/>
                  <a:pt x="1403" y="1592"/>
                  <a:pt x="1320" y="1592"/>
                </a:cubicBezTo>
                <a:cubicBezTo>
                  <a:pt x="989" y="1592"/>
                  <a:pt x="989" y="1592"/>
                  <a:pt x="989" y="1592"/>
                </a:cubicBezTo>
                <a:cubicBezTo>
                  <a:pt x="724" y="1592"/>
                  <a:pt x="508" y="1361"/>
                  <a:pt x="508" y="1075"/>
                </a:cubicBezTo>
                <a:cubicBezTo>
                  <a:pt x="508" y="543"/>
                  <a:pt x="508" y="543"/>
                  <a:pt x="508" y="543"/>
                </a:cubicBezTo>
                <a:cubicBezTo>
                  <a:pt x="508" y="459"/>
                  <a:pt x="577" y="391"/>
                  <a:pt x="660" y="391"/>
                </a:cubicBezTo>
                <a:cubicBezTo>
                  <a:pt x="743" y="391"/>
                  <a:pt x="808" y="459"/>
                  <a:pt x="808" y="543"/>
                </a:cubicBezTo>
                <a:cubicBezTo>
                  <a:pt x="808" y="692"/>
                  <a:pt x="808" y="692"/>
                  <a:pt x="808" y="692"/>
                </a:cubicBezTo>
                <a:cubicBezTo>
                  <a:pt x="1321" y="692"/>
                  <a:pt x="1321" y="692"/>
                  <a:pt x="1321" y="692"/>
                </a:cubicBezTo>
                <a:cubicBezTo>
                  <a:pt x="1404" y="692"/>
                  <a:pt x="1471" y="759"/>
                  <a:pt x="1471" y="842"/>
                </a:cubicBezTo>
                <a:cubicBezTo>
                  <a:pt x="1471" y="925"/>
                  <a:pt x="1404" y="992"/>
                  <a:pt x="1321" y="992"/>
                </a:cubicBezTo>
                <a:cubicBezTo>
                  <a:pt x="808" y="992"/>
                  <a:pt x="808" y="992"/>
                  <a:pt x="808" y="992"/>
                </a:cubicBezTo>
                <a:cubicBezTo>
                  <a:pt x="808" y="1075"/>
                  <a:pt x="808" y="1075"/>
                  <a:pt x="808" y="1075"/>
                </a:cubicBezTo>
                <a:cubicBezTo>
                  <a:pt x="808" y="1191"/>
                  <a:pt x="897" y="1292"/>
                  <a:pt x="994" y="1292"/>
                </a:cubicBez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70" name="Freeform 7"/>
          <p:cNvSpPr>
            <a:spLocks noEditPoints="1"/>
          </p:cNvSpPr>
          <p:nvPr/>
        </p:nvSpPr>
        <p:spPr bwMode="auto">
          <a:xfrm>
            <a:off x="4094993" y="1680547"/>
            <a:ext cx="337729" cy="337657"/>
          </a:xfrm>
          <a:custGeom>
            <a:avLst/>
            <a:gdLst>
              <a:gd name="T0" fmla="*/ 1722 w 1984"/>
              <a:gd name="T1" fmla="*/ 0 h 1984"/>
              <a:gd name="T2" fmla="*/ 266 w 1984"/>
              <a:gd name="T3" fmla="*/ 0 h 1984"/>
              <a:gd name="T4" fmla="*/ 0 w 1984"/>
              <a:gd name="T5" fmla="*/ 263 h 1984"/>
              <a:gd name="T6" fmla="*/ 0 w 1984"/>
              <a:gd name="T7" fmla="*/ 1719 h 1984"/>
              <a:gd name="T8" fmla="*/ 266 w 1984"/>
              <a:gd name="T9" fmla="*/ 1984 h 1984"/>
              <a:gd name="T10" fmla="*/ 1722 w 1984"/>
              <a:gd name="T11" fmla="*/ 1984 h 1984"/>
              <a:gd name="T12" fmla="*/ 1984 w 1984"/>
              <a:gd name="T13" fmla="*/ 1719 h 1984"/>
              <a:gd name="T14" fmla="*/ 1984 w 1984"/>
              <a:gd name="T15" fmla="*/ 263 h 1984"/>
              <a:gd name="T16" fmla="*/ 1722 w 1984"/>
              <a:gd name="T17" fmla="*/ 0 h 1984"/>
              <a:gd name="T18" fmla="*/ 1344 w 1984"/>
              <a:gd name="T19" fmla="*/ 1582 h 1984"/>
              <a:gd name="T20" fmla="*/ 1190 w 1984"/>
              <a:gd name="T21" fmla="*/ 1639 h 1984"/>
              <a:gd name="T22" fmla="*/ 1041 w 1984"/>
              <a:gd name="T23" fmla="*/ 1655 h 1984"/>
              <a:gd name="T24" fmla="*/ 898 w 1984"/>
              <a:gd name="T25" fmla="*/ 1632 h 1984"/>
              <a:gd name="T26" fmla="*/ 779 w 1984"/>
              <a:gd name="T27" fmla="*/ 1566 h 1984"/>
              <a:gd name="T28" fmla="*/ 711 w 1984"/>
              <a:gd name="T29" fmla="*/ 1476 h 1984"/>
              <a:gd name="T30" fmla="*/ 692 w 1984"/>
              <a:gd name="T31" fmla="*/ 1337 h 1984"/>
              <a:gd name="T32" fmla="*/ 692 w 1984"/>
              <a:gd name="T33" fmla="*/ 872 h 1984"/>
              <a:gd name="T34" fmla="*/ 512 w 1984"/>
              <a:gd name="T35" fmla="*/ 872 h 1984"/>
              <a:gd name="T36" fmla="*/ 512 w 1984"/>
              <a:gd name="T37" fmla="*/ 683 h 1984"/>
              <a:gd name="T38" fmla="*/ 661 w 1984"/>
              <a:gd name="T39" fmla="*/ 611 h 1984"/>
              <a:gd name="T40" fmla="*/ 751 w 1984"/>
              <a:gd name="T41" fmla="*/ 497 h 1984"/>
              <a:gd name="T42" fmla="*/ 797 w 1984"/>
              <a:gd name="T43" fmla="*/ 328 h 1984"/>
              <a:gd name="T44" fmla="*/ 984 w 1984"/>
              <a:gd name="T45" fmla="*/ 328 h 1984"/>
              <a:gd name="T46" fmla="*/ 984 w 1984"/>
              <a:gd name="T47" fmla="*/ 636 h 1984"/>
              <a:gd name="T48" fmla="*/ 1292 w 1984"/>
              <a:gd name="T49" fmla="*/ 636 h 1984"/>
              <a:gd name="T50" fmla="*/ 1292 w 1984"/>
              <a:gd name="T51" fmla="*/ 872 h 1984"/>
              <a:gd name="T52" fmla="*/ 984 w 1984"/>
              <a:gd name="T53" fmla="*/ 872 h 1984"/>
              <a:gd name="T54" fmla="*/ 984 w 1984"/>
              <a:gd name="T55" fmla="*/ 1212 h 1984"/>
              <a:gd name="T56" fmla="*/ 992 w 1984"/>
              <a:gd name="T57" fmla="*/ 1355 h 1984"/>
              <a:gd name="T58" fmla="*/ 1043 w 1984"/>
              <a:gd name="T59" fmla="*/ 1412 h 1984"/>
              <a:gd name="T60" fmla="*/ 1144 w 1984"/>
              <a:gd name="T61" fmla="*/ 1439 h 1984"/>
              <a:gd name="T62" fmla="*/ 1344 w 1984"/>
              <a:gd name="T63" fmla="*/ 1373 h 1984"/>
              <a:gd name="T64" fmla="*/ 1344 w 1984"/>
              <a:gd name="T65" fmla="*/ 1582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984" h="1984">
                <a:moveTo>
                  <a:pt x="1722" y="0"/>
                </a:moveTo>
                <a:cubicBezTo>
                  <a:pt x="266" y="0"/>
                  <a:pt x="266" y="0"/>
                  <a:pt x="266" y="0"/>
                </a:cubicBezTo>
                <a:cubicBezTo>
                  <a:pt x="120" y="0"/>
                  <a:pt x="0" y="117"/>
                  <a:pt x="0" y="263"/>
                </a:cubicBezTo>
                <a:cubicBezTo>
                  <a:pt x="0" y="1719"/>
                  <a:pt x="0" y="1719"/>
                  <a:pt x="0" y="1719"/>
                </a:cubicBezTo>
                <a:cubicBezTo>
                  <a:pt x="0" y="1865"/>
                  <a:pt x="120" y="1984"/>
                  <a:pt x="266" y="1984"/>
                </a:cubicBezTo>
                <a:cubicBezTo>
                  <a:pt x="1722" y="1984"/>
                  <a:pt x="1722" y="1984"/>
                  <a:pt x="1722" y="1984"/>
                </a:cubicBezTo>
                <a:cubicBezTo>
                  <a:pt x="1867" y="1984"/>
                  <a:pt x="1984" y="1865"/>
                  <a:pt x="1984" y="1719"/>
                </a:cubicBezTo>
                <a:cubicBezTo>
                  <a:pt x="1984" y="263"/>
                  <a:pt x="1984" y="263"/>
                  <a:pt x="1984" y="263"/>
                </a:cubicBezTo>
                <a:cubicBezTo>
                  <a:pt x="1984" y="117"/>
                  <a:pt x="1867" y="0"/>
                  <a:pt x="1722" y="0"/>
                </a:cubicBezTo>
                <a:close/>
                <a:moveTo>
                  <a:pt x="1344" y="1582"/>
                </a:moveTo>
                <a:cubicBezTo>
                  <a:pt x="1288" y="1609"/>
                  <a:pt x="1236" y="1628"/>
                  <a:pt x="1190" y="1639"/>
                </a:cubicBezTo>
                <a:cubicBezTo>
                  <a:pt x="1144" y="1649"/>
                  <a:pt x="1095" y="1655"/>
                  <a:pt x="1041" y="1655"/>
                </a:cubicBezTo>
                <a:cubicBezTo>
                  <a:pt x="981" y="1655"/>
                  <a:pt x="945" y="1647"/>
                  <a:pt x="898" y="1632"/>
                </a:cubicBezTo>
                <a:cubicBezTo>
                  <a:pt x="852" y="1616"/>
                  <a:pt x="812" y="1594"/>
                  <a:pt x="779" y="1566"/>
                </a:cubicBezTo>
                <a:cubicBezTo>
                  <a:pt x="746" y="1538"/>
                  <a:pt x="724" y="1508"/>
                  <a:pt x="711" y="1476"/>
                </a:cubicBezTo>
                <a:cubicBezTo>
                  <a:pt x="698" y="1444"/>
                  <a:pt x="692" y="1397"/>
                  <a:pt x="692" y="1337"/>
                </a:cubicBezTo>
                <a:cubicBezTo>
                  <a:pt x="692" y="872"/>
                  <a:pt x="692" y="872"/>
                  <a:pt x="692" y="872"/>
                </a:cubicBezTo>
                <a:cubicBezTo>
                  <a:pt x="512" y="872"/>
                  <a:pt x="512" y="872"/>
                  <a:pt x="512" y="872"/>
                </a:cubicBezTo>
                <a:cubicBezTo>
                  <a:pt x="512" y="683"/>
                  <a:pt x="512" y="683"/>
                  <a:pt x="512" y="683"/>
                </a:cubicBezTo>
                <a:cubicBezTo>
                  <a:pt x="564" y="667"/>
                  <a:pt x="624" y="642"/>
                  <a:pt x="661" y="611"/>
                </a:cubicBezTo>
                <a:cubicBezTo>
                  <a:pt x="699" y="579"/>
                  <a:pt x="728" y="541"/>
                  <a:pt x="751" y="497"/>
                </a:cubicBezTo>
                <a:cubicBezTo>
                  <a:pt x="773" y="453"/>
                  <a:pt x="789" y="396"/>
                  <a:pt x="797" y="328"/>
                </a:cubicBezTo>
                <a:cubicBezTo>
                  <a:pt x="984" y="328"/>
                  <a:pt x="984" y="328"/>
                  <a:pt x="984" y="328"/>
                </a:cubicBezTo>
                <a:cubicBezTo>
                  <a:pt x="984" y="636"/>
                  <a:pt x="984" y="636"/>
                  <a:pt x="984" y="636"/>
                </a:cubicBezTo>
                <a:cubicBezTo>
                  <a:pt x="1292" y="636"/>
                  <a:pt x="1292" y="636"/>
                  <a:pt x="1292" y="636"/>
                </a:cubicBezTo>
                <a:cubicBezTo>
                  <a:pt x="1292" y="872"/>
                  <a:pt x="1292" y="872"/>
                  <a:pt x="1292" y="872"/>
                </a:cubicBezTo>
                <a:cubicBezTo>
                  <a:pt x="984" y="872"/>
                  <a:pt x="984" y="872"/>
                  <a:pt x="984" y="872"/>
                </a:cubicBezTo>
                <a:cubicBezTo>
                  <a:pt x="984" y="1212"/>
                  <a:pt x="984" y="1212"/>
                  <a:pt x="984" y="1212"/>
                </a:cubicBezTo>
                <a:cubicBezTo>
                  <a:pt x="984" y="1289"/>
                  <a:pt x="984" y="1333"/>
                  <a:pt x="992" y="1355"/>
                </a:cubicBezTo>
                <a:cubicBezTo>
                  <a:pt x="1000" y="1377"/>
                  <a:pt x="1021" y="1399"/>
                  <a:pt x="1043" y="1412"/>
                </a:cubicBezTo>
                <a:cubicBezTo>
                  <a:pt x="1073" y="1430"/>
                  <a:pt x="1106" y="1439"/>
                  <a:pt x="1144" y="1439"/>
                </a:cubicBezTo>
                <a:cubicBezTo>
                  <a:pt x="1211" y="1439"/>
                  <a:pt x="1280" y="1417"/>
                  <a:pt x="1344" y="1373"/>
                </a:cubicBezTo>
                <a:lnTo>
                  <a:pt x="1344" y="1582"/>
                </a:ln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73" name="Freeform 8"/>
          <p:cNvSpPr>
            <a:spLocks noEditPoints="1"/>
          </p:cNvSpPr>
          <p:nvPr/>
        </p:nvSpPr>
        <p:spPr bwMode="auto">
          <a:xfrm>
            <a:off x="4384788" y="2309197"/>
            <a:ext cx="337729" cy="337657"/>
          </a:xfrm>
          <a:custGeom>
            <a:avLst/>
            <a:gdLst>
              <a:gd name="T0" fmla="*/ 1719 w 1984"/>
              <a:gd name="T1" fmla="*/ 0 h 1984"/>
              <a:gd name="T2" fmla="*/ 263 w 1984"/>
              <a:gd name="T3" fmla="*/ 0 h 1984"/>
              <a:gd name="T4" fmla="*/ 0 w 1984"/>
              <a:gd name="T5" fmla="*/ 263 h 1984"/>
              <a:gd name="T6" fmla="*/ 0 w 1984"/>
              <a:gd name="T7" fmla="*/ 1719 h 1984"/>
              <a:gd name="T8" fmla="*/ 263 w 1984"/>
              <a:gd name="T9" fmla="*/ 1984 h 1984"/>
              <a:gd name="T10" fmla="*/ 1719 w 1984"/>
              <a:gd name="T11" fmla="*/ 1984 h 1984"/>
              <a:gd name="T12" fmla="*/ 1984 w 1984"/>
              <a:gd name="T13" fmla="*/ 1719 h 1984"/>
              <a:gd name="T14" fmla="*/ 1984 w 1984"/>
              <a:gd name="T15" fmla="*/ 263 h 1984"/>
              <a:gd name="T16" fmla="*/ 1719 w 1984"/>
              <a:gd name="T17" fmla="*/ 0 h 1984"/>
              <a:gd name="T18" fmla="*/ 183 w 1984"/>
              <a:gd name="T19" fmla="*/ 961 h 1984"/>
              <a:gd name="T20" fmla="*/ 504 w 1984"/>
              <a:gd name="T21" fmla="*/ 641 h 1984"/>
              <a:gd name="T22" fmla="*/ 824 w 1984"/>
              <a:gd name="T23" fmla="*/ 961 h 1984"/>
              <a:gd name="T24" fmla="*/ 504 w 1984"/>
              <a:gd name="T25" fmla="*/ 1282 h 1984"/>
              <a:gd name="T26" fmla="*/ 183 w 1984"/>
              <a:gd name="T27" fmla="*/ 961 h 1984"/>
              <a:gd name="T28" fmla="*/ 1762 w 1984"/>
              <a:gd name="T29" fmla="*/ 400 h 1984"/>
              <a:gd name="T30" fmla="*/ 1744 w 1984"/>
              <a:gd name="T31" fmla="*/ 419 h 1984"/>
              <a:gd name="T32" fmla="*/ 1744 w 1984"/>
              <a:gd name="T33" fmla="*/ 841 h 1984"/>
              <a:gd name="T34" fmla="*/ 898 w 1984"/>
              <a:gd name="T35" fmla="*/ 1546 h 1984"/>
              <a:gd name="T36" fmla="*/ 648 w 1984"/>
              <a:gd name="T37" fmla="*/ 1297 h 1984"/>
              <a:gd name="T38" fmla="*/ 826 w 1984"/>
              <a:gd name="T39" fmla="*/ 1126 h 1984"/>
              <a:gd name="T40" fmla="*/ 924 w 1984"/>
              <a:gd name="T41" fmla="*/ 1299 h 1984"/>
              <a:gd name="T42" fmla="*/ 1744 w 1984"/>
              <a:gd name="T43" fmla="*/ 419 h 1984"/>
              <a:gd name="T44" fmla="*/ 1744 w 1984"/>
              <a:gd name="T45" fmla="*/ 412 h 1984"/>
              <a:gd name="T46" fmla="*/ 1762 w 1984"/>
              <a:gd name="T47" fmla="*/ 400 h 1984"/>
              <a:gd name="T48" fmla="*/ 1767 w 1984"/>
              <a:gd name="T49" fmla="*/ 395 h 1984"/>
              <a:gd name="T50" fmla="*/ 1762 w 1984"/>
              <a:gd name="T51" fmla="*/ 40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84" h="1984">
                <a:moveTo>
                  <a:pt x="1719" y="0"/>
                </a:moveTo>
                <a:cubicBezTo>
                  <a:pt x="263" y="0"/>
                  <a:pt x="263" y="0"/>
                  <a:pt x="263" y="0"/>
                </a:cubicBezTo>
                <a:cubicBezTo>
                  <a:pt x="117" y="0"/>
                  <a:pt x="0" y="117"/>
                  <a:pt x="0" y="263"/>
                </a:cubicBezTo>
                <a:cubicBezTo>
                  <a:pt x="0" y="1719"/>
                  <a:pt x="0" y="1719"/>
                  <a:pt x="0" y="1719"/>
                </a:cubicBezTo>
                <a:cubicBezTo>
                  <a:pt x="0" y="1865"/>
                  <a:pt x="117" y="1984"/>
                  <a:pt x="263" y="1984"/>
                </a:cubicBezTo>
                <a:cubicBezTo>
                  <a:pt x="1719" y="1984"/>
                  <a:pt x="1719" y="1984"/>
                  <a:pt x="1719" y="1984"/>
                </a:cubicBezTo>
                <a:cubicBezTo>
                  <a:pt x="1864" y="1984"/>
                  <a:pt x="1984" y="1865"/>
                  <a:pt x="1984" y="1719"/>
                </a:cubicBezTo>
                <a:cubicBezTo>
                  <a:pt x="1984" y="263"/>
                  <a:pt x="1984" y="263"/>
                  <a:pt x="1984" y="263"/>
                </a:cubicBezTo>
                <a:cubicBezTo>
                  <a:pt x="1984" y="117"/>
                  <a:pt x="1864" y="0"/>
                  <a:pt x="1719" y="0"/>
                </a:cubicBezTo>
                <a:close/>
                <a:moveTo>
                  <a:pt x="183" y="961"/>
                </a:moveTo>
                <a:cubicBezTo>
                  <a:pt x="183" y="784"/>
                  <a:pt x="327" y="641"/>
                  <a:pt x="504" y="641"/>
                </a:cubicBezTo>
                <a:cubicBezTo>
                  <a:pt x="681" y="641"/>
                  <a:pt x="824" y="784"/>
                  <a:pt x="824" y="961"/>
                </a:cubicBezTo>
                <a:cubicBezTo>
                  <a:pt x="824" y="1138"/>
                  <a:pt x="681" y="1282"/>
                  <a:pt x="504" y="1282"/>
                </a:cubicBezTo>
                <a:cubicBezTo>
                  <a:pt x="327" y="1282"/>
                  <a:pt x="183" y="1138"/>
                  <a:pt x="183" y="961"/>
                </a:cubicBezTo>
                <a:close/>
                <a:moveTo>
                  <a:pt x="1762" y="400"/>
                </a:moveTo>
                <a:cubicBezTo>
                  <a:pt x="1744" y="419"/>
                  <a:pt x="1744" y="419"/>
                  <a:pt x="1744" y="419"/>
                </a:cubicBezTo>
                <a:cubicBezTo>
                  <a:pt x="1744" y="841"/>
                  <a:pt x="1744" y="841"/>
                  <a:pt x="1744" y="841"/>
                </a:cubicBezTo>
                <a:cubicBezTo>
                  <a:pt x="898" y="1546"/>
                  <a:pt x="898" y="1546"/>
                  <a:pt x="898" y="1546"/>
                </a:cubicBezTo>
                <a:cubicBezTo>
                  <a:pt x="648" y="1297"/>
                  <a:pt x="648" y="1297"/>
                  <a:pt x="648" y="1297"/>
                </a:cubicBezTo>
                <a:cubicBezTo>
                  <a:pt x="727" y="1263"/>
                  <a:pt x="787" y="1202"/>
                  <a:pt x="826" y="1126"/>
                </a:cubicBezTo>
                <a:cubicBezTo>
                  <a:pt x="924" y="1299"/>
                  <a:pt x="924" y="1299"/>
                  <a:pt x="924" y="1299"/>
                </a:cubicBezTo>
                <a:cubicBezTo>
                  <a:pt x="1744" y="419"/>
                  <a:pt x="1744" y="419"/>
                  <a:pt x="1744" y="419"/>
                </a:cubicBezTo>
                <a:cubicBezTo>
                  <a:pt x="1744" y="412"/>
                  <a:pt x="1744" y="412"/>
                  <a:pt x="1744" y="412"/>
                </a:cubicBezTo>
                <a:cubicBezTo>
                  <a:pt x="1744" y="408"/>
                  <a:pt x="1755" y="404"/>
                  <a:pt x="1762" y="400"/>
                </a:cubicBezTo>
                <a:cubicBezTo>
                  <a:pt x="1767" y="395"/>
                  <a:pt x="1767" y="395"/>
                  <a:pt x="1767" y="395"/>
                </a:cubicBezTo>
                <a:cubicBezTo>
                  <a:pt x="1767" y="397"/>
                  <a:pt x="1765" y="398"/>
                  <a:pt x="1762" y="400"/>
                </a:cubicBez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86" name="Freeform 9"/>
          <p:cNvSpPr>
            <a:spLocks noEditPoints="1"/>
          </p:cNvSpPr>
          <p:nvPr/>
        </p:nvSpPr>
        <p:spPr bwMode="auto">
          <a:xfrm>
            <a:off x="4419600" y="1691122"/>
            <a:ext cx="337729" cy="337729"/>
          </a:xfrm>
          <a:custGeom>
            <a:avLst/>
            <a:gdLst>
              <a:gd name="T0" fmla="*/ 1719 w 1984"/>
              <a:gd name="T1" fmla="*/ 0 h 1984"/>
              <a:gd name="T2" fmla="*/ 264 w 1984"/>
              <a:gd name="T3" fmla="*/ 0 h 1984"/>
              <a:gd name="T4" fmla="*/ 0 w 1984"/>
              <a:gd name="T5" fmla="*/ 265 h 1984"/>
              <a:gd name="T6" fmla="*/ 0 w 1984"/>
              <a:gd name="T7" fmla="*/ 1721 h 1984"/>
              <a:gd name="T8" fmla="*/ 264 w 1984"/>
              <a:gd name="T9" fmla="*/ 1984 h 1984"/>
              <a:gd name="T10" fmla="*/ 1719 w 1984"/>
              <a:gd name="T11" fmla="*/ 1984 h 1984"/>
              <a:gd name="T12" fmla="*/ 1984 w 1984"/>
              <a:gd name="T13" fmla="*/ 1721 h 1984"/>
              <a:gd name="T14" fmla="*/ 1984 w 1984"/>
              <a:gd name="T15" fmla="*/ 265 h 1984"/>
              <a:gd name="T16" fmla="*/ 1719 w 1984"/>
              <a:gd name="T17" fmla="*/ 0 h 1984"/>
              <a:gd name="T18" fmla="*/ 511 w 1984"/>
              <a:gd name="T19" fmla="*/ 1582 h 1984"/>
              <a:gd name="T20" fmla="*/ 348 w 1984"/>
              <a:gd name="T21" fmla="*/ 1419 h 1984"/>
              <a:gd name="T22" fmla="*/ 511 w 1984"/>
              <a:gd name="T23" fmla="*/ 1256 h 1984"/>
              <a:gd name="T24" fmla="*/ 675 w 1984"/>
              <a:gd name="T25" fmla="*/ 1419 h 1984"/>
              <a:gd name="T26" fmla="*/ 511 w 1984"/>
              <a:gd name="T27" fmla="*/ 1582 h 1984"/>
              <a:gd name="T28" fmla="*/ 982 w 1984"/>
              <a:gd name="T29" fmla="*/ 1584 h 1984"/>
              <a:gd name="T30" fmla="*/ 814 w 1984"/>
              <a:gd name="T31" fmla="*/ 1177 h 1984"/>
              <a:gd name="T32" fmla="*/ 408 w 1984"/>
              <a:gd name="T33" fmla="*/ 1008 h 1984"/>
              <a:gd name="T34" fmla="*/ 408 w 1984"/>
              <a:gd name="T35" fmla="*/ 773 h 1984"/>
              <a:gd name="T36" fmla="*/ 1218 w 1984"/>
              <a:gd name="T37" fmla="*/ 1584 h 1984"/>
              <a:gd name="T38" fmla="*/ 982 w 1984"/>
              <a:gd name="T39" fmla="*/ 1584 h 1984"/>
              <a:gd name="T40" fmla="*/ 1399 w 1984"/>
              <a:gd name="T41" fmla="*/ 1584 h 1984"/>
              <a:gd name="T42" fmla="*/ 408 w 1984"/>
              <a:gd name="T43" fmla="*/ 591 h 1984"/>
              <a:gd name="T44" fmla="*/ 408 w 1984"/>
              <a:gd name="T45" fmla="*/ 356 h 1984"/>
              <a:gd name="T46" fmla="*/ 1635 w 1984"/>
              <a:gd name="T47" fmla="*/ 1584 h 1984"/>
              <a:gd name="T48" fmla="*/ 1399 w 1984"/>
              <a:gd name="T49" fmla="*/ 1584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84" h="1984">
                <a:moveTo>
                  <a:pt x="1719" y="0"/>
                </a:moveTo>
                <a:cubicBezTo>
                  <a:pt x="264" y="0"/>
                  <a:pt x="264" y="0"/>
                  <a:pt x="264" y="0"/>
                </a:cubicBezTo>
                <a:cubicBezTo>
                  <a:pt x="118" y="0"/>
                  <a:pt x="0" y="119"/>
                  <a:pt x="0" y="265"/>
                </a:cubicBezTo>
                <a:cubicBezTo>
                  <a:pt x="0" y="1721"/>
                  <a:pt x="0" y="1721"/>
                  <a:pt x="0" y="1721"/>
                </a:cubicBezTo>
                <a:cubicBezTo>
                  <a:pt x="0" y="1867"/>
                  <a:pt x="118" y="1984"/>
                  <a:pt x="264" y="1984"/>
                </a:cubicBezTo>
                <a:cubicBezTo>
                  <a:pt x="1719" y="1984"/>
                  <a:pt x="1719" y="1984"/>
                  <a:pt x="1719" y="1984"/>
                </a:cubicBezTo>
                <a:cubicBezTo>
                  <a:pt x="1865" y="1984"/>
                  <a:pt x="1984" y="1867"/>
                  <a:pt x="1984" y="1721"/>
                </a:cubicBezTo>
                <a:cubicBezTo>
                  <a:pt x="1984" y="265"/>
                  <a:pt x="1984" y="265"/>
                  <a:pt x="1984" y="265"/>
                </a:cubicBezTo>
                <a:cubicBezTo>
                  <a:pt x="1984" y="119"/>
                  <a:pt x="1865" y="0"/>
                  <a:pt x="1719" y="0"/>
                </a:cubicBezTo>
                <a:close/>
                <a:moveTo>
                  <a:pt x="511" y="1582"/>
                </a:moveTo>
                <a:cubicBezTo>
                  <a:pt x="421" y="1582"/>
                  <a:pt x="348" y="1509"/>
                  <a:pt x="348" y="1419"/>
                </a:cubicBezTo>
                <a:cubicBezTo>
                  <a:pt x="348" y="1329"/>
                  <a:pt x="421" y="1256"/>
                  <a:pt x="511" y="1256"/>
                </a:cubicBezTo>
                <a:cubicBezTo>
                  <a:pt x="602" y="1256"/>
                  <a:pt x="675" y="1329"/>
                  <a:pt x="675" y="1419"/>
                </a:cubicBezTo>
                <a:cubicBezTo>
                  <a:pt x="675" y="1509"/>
                  <a:pt x="602" y="1582"/>
                  <a:pt x="511" y="1582"/>
                </a:cubicBezTo>
                <a:close/>
                <a:moveTo>
                  <a:pt x="982" y="1584"/>
                </a:moveTo>
                <a:cubicBezTo>
                  <a:pt x="982" y="1428"/>
                  <a:pt x="922" y="1285"/>
                  <a:pt x="814" y="1177"/>
                </a:cubicBezTo>
                <a:cubicBezTo>
                  <a:pt x="705" y="1068"/>
                  <a:pt x="560" y="1008"/>
                  <a:pt x="408" y="1008"/>
                </a:cubicBezTo>
                <a:cubicBezTo>
                  <a:pt x="408" y="773"/>
                  <a:pt x="408" y="773"/>
                  <a:pt x="408" y="773"/>
                </a:cubicBezTo>
                <a:cubicBezTo>
                  <a:pt x="856" y="773"/>
                  <a:pt x="1218" y="1136"/>
                  <a:pt x="1218" y="1584"/>
                </a:cubicBezTo>
                <a:lnTo>
                  <a:pt x="982" y="1584"/>
                </a:lnTo>
                <a:close/>
                <a:moveTo>
                  <a:pt x="1399" y="1584"/>
                </a:moveTo>
                <a:cubicBezTo>
                  <a:pt x="1399" y="1036"/>
                  <a:pt x="956" y="591"/>
                  <a:pt x="408" y="591"/>
                </a:cubicBezTo>
                <a:cubicBezTo>
                  <a:pt x="408" y="356"/>
                  <a:pt x="408" y="356"/>
                  <a:pt x="408" y="356"/>
                </a:cubicBezTo>
                <a:cubicBezTo>
                  <a:pt x="1084" y="356"/>
                  <a:pt x="1635" y="908"/>
                  <a:pt x="1635" y="1584"/>
                </a:cubicBezTo>
                <a:lnTo>
                  <a:pt x="1399" y="1584"/>
                </a:ln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87" name="Freeform 10"/>
          <p:cNvSpPr>
            <a:spLocks/>
          </p:cNvSpPr>
          <p:nvPr/>
        </p:nvSpPr>
        <p:spPr bwMode="auto">
          <a:xfrm>
            <a:off x="4091850" y="1994872"/>
            <a:ext cx="337729" cy="337657"/>
          </a:xfrm>
          <a:custGeom>
            <a:avLst/>
            <a:gdLst>
              <a:gd name="T0" fmla="*/ 1721 w 1984"/>
              <a:gd name="T1" fmla="*/ 0 h 1984"/>
              <a:gd name="T2" fmla="*/ 265 w 1984"/>
              <a:gd name="T3" fmla="*/ 0 h 1984"/>
              <a:gd name="T4" fmla="*/ 0 w 1984"/>
              <a:gd name="T5" fmla="*/ 263 h 1984"/>
              <a:gd name="T6" fmla="*/ 0 w 1984"/>
              <a:gd name="T7" fmla="*/ 1719 h 1984"/>
              <a:gd name="T8" fmla="*/ 265 w 1984"/>
              <a:gd name="T9" fmla="*/ 1984 h 1984"/>
              <a:gd name="T10" fmla="*/ 1092 w 1984"/>
              <a:gd name="T11" fmla="*/ 1984 h 1984"/>
              <a:gd name="T12" fmla="*/ 1092 w 1984"/>
              <a:gd name="T13" fmla="*/ 1312 h 1984"/>
              <a:gd name="T14" fmla="*/ 852 w 1984"/>
              <a:gd name="T15" fmla="*/ 1312 h 1984"/>
              <a:gd name="T16" fmla="*/ 852 w 1984"/>
              <a:gd name="T17" fmla="*/ 1012 h 1984"/>
              <a:gd name="T18" fmla="*/ 1092 w 1984"/>
              <a:gd name="T19" fmla="*/ 1012 h 1984"/>
              <a:gd name="T20" fmla="*/ 1092 w 1984"/>
              <a:gd name="T21" fmla="*/ 862 h 1984"/>
              <a:gd name="T22" fmla="*/ 1452 w 1984"/>
              <a:gd name="T23" fmla="*/ 472 h 1984"/>
              <a:gd name="T24" fmla="*/ 1692 w 1984"/>
              <a:gd name="T25" fmla="*/ 472 h 1984"/>
              <a:gd name="T26" fmla="*/ 1692 w 1984"/>
              <a:gd name="T27" fmla="*/ 768 h 1984"/>
              <a:gd name="T28" fmla="*/ 1452 w 1984"/>
              <a:gd name="T29" fmla="*/ 768 h 1984"/>
              <a:gd name="T30" fmla="*/ 1392 w 1984"/>
              <a:gd name="T31" fmla="*/ 859 h 1984"/>
              <a:gd name="T32" fmla="*/ 1392 w 1984"/>
              <a:gd name="T33" fmla="*/ 1012 h 1984"/>
              <a:gd name="T34" fmla="*/ 1692 w 1984"/>
              <a:gd name="T35" fmla="*/ 1012 h 1984"/>
              <a:gd name="T36" fmla="*/ 1692 w 1984"/>
              <a:gd name="T37" fmla="*/ 1312 h 1984"/>
              <a:gd name="T38" fmla="*/ 1392 w 1984"/>
              <a:gd name="T39" fmla="*/ 1312 h 1984"/>
              <a:gd name="T40" fmla="*/ 1392 w 1984"/>
              <a:gd name="T41" fmla="*/ 1984 h 1984"/>
              <a:gd name="T42" fmla="*/ 1721 w 1984"/>
              <a:gd name="T43" fmla="*/ 1984 h 1984"/>
              <a:gd name="T44" fmla="*/ 1984 w 1984"/>
              <a:gd name="T45" fmla="*/ 1719 h 1984"/>
              <a:gd name="T46" fmla="*/ 1984 w 1984"/>
              <a:gd name="T47" fmla="*/ 263 h 1984"/>
              <a:gd name="T48" fmla="*/ 1721 w 1984"/>
              <a:gd name="T49" fmla="*/ 0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984" h="1984">
                <a:moveTo>
                  <a:pt x="1721" y="0"/>
                </a:moveTo>
                <a:cubicBezTo>
                  <a:pt x="265" y="0"/>
                  <a:pt x="265" y="0"/>
                  <a:pt x="265" y="0"/>
                </a:cubicBezTo>
                <a:cubicBezTo>
                  <a:pt x="120" y="0"/>
                  <a:pt x="0" y="117"/>
                  <a:pt x="0" y="263"/>
                </a:cubicBezTo>
                <a:cubicBezTo>
                  <a:pt x="0" y="1719"/>
                  <a:pt x="0" y="1719"/>
                  <a:pt x="0" y="1719"/>
                </a:cubicBezTo>
                <a:cubicBezTo>
                  <a:pt x="0" y="1865"/>
                  <a:pt x="120" y="1984"/>
                  <a:pt x="265" y="1984"/>
                </a:cubicBezTo>
                <a:cubicBezTo>
                  <a:pt x="1092" y="1984"/>
                  <a:pt x="1092" y="1984"/>
                  <a:pt x="1092" y="1984"/>
                </a:cubicBezTo>
                <a:cubicBezTo>
                  <a:pt x="1092" y="1312"/>
                  <a:pt x="1092" y="1312"/>
                  <a:pt x="1092" y="1312"/>
                </a:cubicBezTo>
                <a:cubicBezTo>
                  <a:pt x="852" y="1312"/>
                  <a:pt x="852" y="1312"/>
                  <a:pt x="852" y="1312"/>
                </a:cubicBezTo>
                <a:cubicBezTo>
                  <a:pt x="852" y="1012"/>
                  <a:pt x="852" y="1012"/>
                  <a:pt x="852" y="1012"/>
                </a:cubicBezTo>
                <a:cubicBezTo>
                  <a:pt x="1092" y="1012"/>
                  <a:pt x="1092" y="1012"/>
                  <a:pt x="1092" y="1012"/>
                </a:cubicBezTo>
                <a:cubicBezTo>
                  <a:pt x="1092" y="862"/>
                  <a:pt x="1092" y="862"/>
                  <a:pt x="1092" y="862"/>
                </a:cubicBezTo>
                <a:cubicBezTo>
                  <a:pt x="1092" y="647"/>
                  <a:pt x="1253" y="472"/>
                  <a:pt x="1452" y="472"/>
                </a:cubicBezTo>
                <a:cubicBezTo>
                  <a:pt x="1692" y="472"/>
                  <a:pt x="1692" y="472"/>
                  <a:pt x="1692" y="472"/>
                </a:cubicBezTo>
                <a:cubicBezTo>
                  <a:pt x="1692" y="768"/>
                  <a:pt x="1692" y="768"/>
                  <a:pt x="1692" y="768"/>
                </a:cubicBezTo>
                <a:cubicBezTo>
                  <a:pt x="1452" y="768"/>
                  <a:pt x="1452" y="768"/>
                  <a:pt x="1452" y="768"/>
                </a:cubicBezTo>
                <a:cubicBezTo>
                  <a:pt x="1423" y="768"/>
                  <a:pt x="1392" y="808"/>
                  <a:pt x="1392" y="859"/>
                </a:cubicBezTo>
                <a:cubicBezTo>
                  <a:pt x="1392" y="1012"/>
                  <a:pt x="1392" y="1012"/>
                  <a:pt x="1392" y="1012"/>
                </a:cubicBezTo>
                <a:cubicBezTo>
                  <a:pt x="1692" y="1012"/>
                  <a:pt x="1692" y="1012"/>
                  <a:pt x="1692" y="1012"/>
                </a:cubicBezTo>
                <a:cubicBezTo>
                  <a:pt x="1692" y="1312"/>
                  <a:pt x="1692" y="1312"/>
                  <a:pt x="1692" y="1312"/>
                </a:cubicBezTo>
                <a:cubicBezTo>
                  <a:pt x="1392" y="1312"/>
                  <a:pt x="1392" y="1312"/>
                  <a:pt x="1392" y="1312"/>
                </a:cubicBezTo>
                <a:cubicBezTo>
                  <a:pt x="1392" y="1984"/>
                  <a:pt x="1392" y="1984"/>
                  <a:pt x="1392" y="1984"/>
                </a:cubicBezTo>
                <a:cubicBezTo>
                  <a:pt x="1721" y="1984"/>
                  <a:pt x="1721" y="1984"/>
                  <a:pt x="1721" y="1984"/>
                </a:cubicBezTo>
                <a:cubicBezTo>
                  <a:pt x="1867" y="1984"/>
                  <a:pt x="1984" y="1865"/>
                  <a:pt x="1984" y="1719"/>
                </a:cubicBezTo>
                <a:cubicBezTo>
                  <a:pt x="1984" y="263"/>
                  <a:pt x="1984" y="263"/>
                  <a:pt x="1984" y="263"/>
                </a:cubicBezTo>
                <a:cubicBezTo>
                  <a:pt x="1984" y="117"/>
                  <a:pt x="1867" y="0"/>
                  <a:pt x="1721" y="0"/>
                </a:cubicBez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88" name="Freeform 11"/>
          <p:cNvSpPr>
            <a:spLocks noEditPoints="1"/>
          </p:cNvSpPr>
          <p:nvPr/>
        </p:nvSpPr>
        <p:spPr bwMode="auto">
          <a:xfrm>
            <a:off x="4051864" y="2890223"/>
            <a:ext cx="337080" cy="337656"/>
          </a:xfrm>
          <a:custGeom>
            <a:avLst/>
            <a:gdLst>
              <a:gd name="T0" fmla="*/ 1742 w 1980"/>
              <a:gd name="T1" fmla="*/ 0 h 1984"/>
              <a:gd name="T2" fmla="*/ 280 w 1980"/>
              <a:gd name="T3" fmla="*/ 0 h 1984"/>
              <a:gd name="T4" fmla="*/ 0 w 1980"/>
              <a:gd name="T5" fmla="*/ 260 h 1984"/>
              <a:gd name="T6" fmla="*/ 0 w 1980"/>
              <a:gd name="T7" fmla="*/ 1722 h 1984"/>
              <a:gd name="T8" fmla="*/ 280 w 1980"/>
              <a:gd name="T9" fmla="*/ 1984 h 1984"/>
              <a:gd name="T10" fmla="*/ 1742 w 1980"/>
              <a:gd name="T11" fmla="*/ 1984 h 1984"/>
              <a:gd name="T12" fmla="*/ 1980 w 1980"/>
              <a:gd name="T13" fmla="*/ 1722 h 1984"/>
              <a:gd name="T14" fmla="*/ 1980 w 1980"/>
              <a:gd name="T15" fmla="*/ 260 h 1984"/>
              <a:gd name="T16" fmla="*/ 1742 w 1980"/>
              <a:gd name="T17" fmla="*/ 0 h 1984"/>
              <a:gd name="T18" fmla="*/ 276 w 1980"/>
              <a:gd name="T19" fmla="*/ 1042 h 1984"/>
              <a:gd name="T20" fmla="*/ 338 w 1980"/>
              <a:gd name="T21" fmla="*/ 751 h 1984"/>
              <a:gd name="T22" fmla="*/ 679 w 1980"/>
              <a:gd name="T23" fmla="*/ 1684 h 1984"/>
              <a:gd name="T24" fmla="*/ 276 w 1980"/>
              <a:gd name="T25" fmla="*/ 1042 h 1984"/>
              <a:gd name="T26" fmla="*/ 990 w 1980"/>
              <a:gd name="T27" fmla="*/ 1756 h 1984"/>
              <a:gd name="T28" fmla="*/ 788 w 1980"/>
              <a:gd name="T29" fmla="*/ 1727 h 1984"/>
              <a:gd name="T30" fmla="*/ 1003 w 1980"/>
              <a:gd name="T31" fmla="*/ 1104 h 1984"/>
              <a:gd name="T32" fmla="*/ 1222 w 1980"/>
              <a:gd name="T33" fmla="*/ 1706 h 1984"/>
              <a:gd name="T34" fmla="*/ 1227 w 1980"/>
              <a:gd name="T35" fmla="*/ 1715 h 1984"/>
              <a:gd name="T36" fmla="*/ 990 w 1980"/>
              <a:gd name="T37" fmla="*/ 1756 h 1984"/>
              <a:gd name="T38" fmla="*/ 1089 w 1980"/>
              <a:gd name="T39" fmla="*/ 707 h 1984"/>
              <a:gd name="T40" fmla="*/ 1170 w 1980"/>
              <a:gd name="T41" fmla="*/ 700 h 1984"/>
              <a:gd name="T42" fmla="*/ 1166 w 1980"/>
              <a:gd name="T43" fmla="*/ 641 h 1984"/>
              <a:gd name="T44" fmla="*/ 975 w 1980"/>
              <a:gd name="T45" fmla="*/ 650 h 1984"/>
              <a:gd name="T46" fmla="*/ 787 w 1980"/>
              <a:gd name="T47" fmla="*/ 641 h 1984"/>
              <a:gd name="T48" fmla="*/ 783 w 1980"/>
              <a:gd name="T49" fmla="*/ 700 h 1984"/>
              <a:gd name="T50" fmla="*/ 858 w 1980"/>
              <a:gd name="T51" fmla="*/ 707 h 1984"/>
              <a:gd name="T52" fmla="*/ 969 w 1980"/>
              <a:gd name="T53" fmla="*/ 1012 h 1984"/>
              <a:gd name="T54" fmla="*/ 813 w 1980"/>
              <a:gd name="T55" fmla="*/ 1480 h 1984"/>
              <a:gd name="T56" fmla="*/ 553 w 1980"/>
              <a:gd name="T57" fmla="*/ 707 h 1984"/>
              <a:gd name="T58" fmla="*/ 634 w 1980"/>
              <a:gd name="T59" fmla="*/ 700 h 1984"/>
              <a:gd name="T60" fmla="*/ 630 w 1980"/>
              <a:gd name="T61" fmla="*/ 641 h 1984"/>
              <a:gd name="T62" fmla="*/ 439 w 1980"/>
              <a:gd name="T63" fmla="*/ 650 h 1984"/>
              <a:gd name="T64" fmla="*/ 394 w 1980"/>
              <a:gd name="T65" fmla="*/ 649 h 1984"/>
              <a:gd name="T66" fmla="*/ 990 w 1980"/>
              <a:gd name="T67" fmla="*/ 327 h 1984"/>
              <a:gd name="T68" fmla="*/ 1472 w 1980"/>
              <a:gd name="T69" fmla="*/ 515 h 1984"/>
              <a:gd name="T70" fmla="*/ 1463 w 1980"/>
              <a:gd name="T71" fmla="*/ 514 h 1984"/>
              <a:gd name="T72" fmla="*/ 1343 w 1980"/>
              <a:gd name="T73" fmla="*/ 641 h 1984"/>
              <a:gd name="T74" fmla="*/ 1413 w 1980"/>
              <a:gd name="T75" fmla="*/ 809 h 1984"/>
              <a:gd name="T76" fmla="*/ 1472 w 1980"/>
              <a:gd name="T77" fmla="*/ 1006 h 1984"/>
              <a:gd name="T78" fmla="*/ 1418 w 1980"/>
              <a:gd name="T79" fmla="*/ 1236 h 1984"/>
              <a:gd name="T80" fmla="*/ 1347 w 1980"/>
              <a:gd name="T81" fmla="*/ 1475 h 1984"/>
              <a:gd name="T82" fmla="*/ 1089 w 1980"/>
              <a:gd name="T83" fmla="*/ 707 h 1984"/>
              <a:gd name="T84" fmla="*/ 1349 w 1980"/>
              <a:gd name="T85" fmla="*/ 1659 h 1984"/>
              <a:gd name="T86" fmla="*/ 1567 w 1980"/>
              <a:gd name="T87" fmla="*/ 1028 h 1984"/>
              <a:gd name="T88" fmla="*/ 1622 w 1980"/>
              <a:gd name="T89" fmla="*/ 773 h 1984"/>
              <a:gd name="T90" fmla="*/ 1617 w 1980"/>
              <a:gd name="T91" fmla="*/ 699 h 1984"/>
              <a:gd name="T92" fmla="*/ 1704 w 1980"/>
              <a:gd name="T93" fmla="*/ 1042 h 1984"/>
              <a:gd name="T94" fmla="*/ 1349 w 1980"/>
              <a:gd name="T95" fmla="*/ 1659 h 19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984">
                <a:moveTo>
                  <a:pt x="1742" y="0"/>
                </a:moveTo>
                <a:cubicBezTo>
                  <a:pt x="280" y="0"/>
                  <a:pt x="280" y="0"/>
                  <a:pt x="280" y="0"/>
                </a:cubicBezTo>
                <a:cubicBezTo>
                  <a:pt x="134" y="0"/>
                  <a:pt x="0" y="115"/>
                  <a:pt x="0" y="260"/>
                </a:cubicBezTo>
                <a:cubicBezTo>
                  <a:pt x="0" y="1722"/>
                  <a:pt x="0" y="1722"/>
                  <a:pt x="0" y="1722"/>
                </a:cubicBezTo>
                <a:cubicBezTo>
                  <a:pt x="0" y="1868"/>
                  <a:pt x="134" y="1984"/>
                  <a:pt x="280" y="1984"/>
                </a:cubicBezTo>
                <a:cubicBezTo>
                  <a:pt x="1742" y="1984"/>
                  <a:pt x="1742" y="1984"/>
                  <a:pt x="1742" y="1984"/>
                </a:cubicBezTo>
                <a:cubicBezTo>
                  <a:pt x="1887" y="1984"/>
                  <a:pt x="1980" y="1868"/>
                  <a:pt x="1980" y="1722"/>
                </a:cubicBezTo>
                <a:cubicBezTo>
                  <a:pt x="1980" y="260"/>
                  <a:pt x="1980" y="260"/>
                  <a:pt x="1980" y="260"/>
                </a:cubicBezTo>
                <a:cubicBezTo>
                  <a:pt x="1980" y="115"/>
                  <a:pt x="1887" y="0"/>
                  <a:pt x="1742" y="0"/>
                </a:cubicBezTo>
                <a:close/>
                <a:moveTo>
                  <a:pt x="276" y="1042"/>
                </a:moveTo>
                <a:cubicBezTo>
                  <a:pt x="276" y="938"/>
                  <a:pt x="298" y="840"/>
                  <a:pt x="338" y="751"/>
                </a:cubicBezTo>
                <a:cubicBezTo>
                  <a:pt x="679" y="1684"/>
                  <a:pt x="679" y="1684"/>
                  <a:pt x="679" y="1684"/>
                </a:cubicBezTo>
                <a:cubicBezTo>
                  <a:pt x="440" y="1569"/>
                  <a:pt x="276" y="1324"/>
                  <a:pt x="276" y="1042"/>
                </a:cubicBezTo>
                <a:close/>
                <a:moveTo>
                  <a:pt x="990" y="1756"/>
                </a:moveTo>
                <a:cubicBezTo>
                  <a:pt x="920" y="1756"/>
                  <a:pt x="852" y="1746"/>
                  <a:pt x="788" y="1727"/>
                </a:cubicBezTo>
                <a:cubicBezTo>
                  <a:pt x="1003" y="1104"/>
                  <a:pt x="1003" y="1104"/>
                  <a:pt x="1003" y="1104"/>
                </a:cubicBezTo>
                <a:cubicBezTo>
                  <a:pt x="1222" y="1706"/>
                  <a:pt x="1222" y="1706"/>
                  <a:pt x="1222" y="1706"/>
                </a:cubicBezTo>
                <a:cubicBezTo>
                  <a:pt x="1224" y="1709"/>
                  <a:pt x="1225" y="1712"/>
                  <a:pt x="1227" y="1715"/>
                </a:cubicBezTo>
                <a:cubicBezTo>
                  <a:pt x="1153" y="1742"/>
                  <a:pt x="1073" y="1756"/>
                  <a:pt x="990" y="1756"/>
                </a:cubicBezTo>
                <a:close/>
                <a:moveTo>
                  <a:pt x="1089" y="707"/>
                </a:moveTo>
                <a:cubicBezTo>
                  <a:pt x="1132" y="705"/>
                  <a:pt x="1170" y="700"/>
                  <a:pt x="1170" y="700"/>
                </a:cubicBezTo>
                <a:cubicBezTo>
                  <a:pt x="1209" y="696"/>
                  <a:pt x="1204" y="639"/>
                  <a:pt x="1166" y="641"/>
                </a:cubicBezTo>
                <a:cubicBezTo>
                  <a:pt x="1166" y="641"/>
                  <a:pt x="1050" y="650"/>
                  <a:pt x="975" y="650"/>
                </a:cubicBezTo>
                <a:cubicBezTo>
                  <a:pt x="905" y="650"/>
                  <a:pt x="787" y="641"/>
                  <a:pt x="787" y="641"/>
                </a:cubicBezTo>
                <a:cubicBezTo>
                  <a:pt x="749" y="639"/>
                  <a:pt x="744" y="698"/>
                  <a:pt x="783" y="700"/>
                </a:cubicBezTo>
                <a:cubicBezTo>
                  <a:pt x="783" y="700"/>
                  <a:pt x="819" y="705"/>
                  <a:pt x="858" y="707"/>
                </a:cubicBezTo>
                <a:cubicBezTo>
                  <a:pt x="969" y="1012"/>
                  <a:pt x="969" y="1012"/>
                  <a:pt x="969" y="1012"/>
                </a:cubicBezTo>
                <a:cubicBezTo>
                  <a:pt x="813" y="1480"/>
                  <a:pt x="813" y="1480"/>
                  <a:pt x="813" y="1480"/>
                </a:cubicBezTo>
                <a:cubicBezTo>
                  <a:pt x="553" y="707"/>
                  <a:pt x="553" y="707"/>
                  <a:pt x="553" y="707"/>
                </a:cubicBezTo>
                <a:cubicBezTo>
                  <a:pt x="596" y="705"/>
                  <a:pt x="634" y="700"/>
                  <a:pt x="634" y="700"/>
                </a:cubicBezTo>
                <a:cubicBezTo>
                  <a:pt x="673" y="696"/>
                  <a:pt x="668" y="639"/>
                  <a:pt x="630" y="641"/>
                </a:cubicBezTo>
                <a:cubicBezTo>
                  <a:pt x="630" y="641"/>
                  <a:pt x="514" y="650"/>
                  <a:pt x="439" y="650"/>
                </a:cubicBezTo>
                <a:cubicBezTo>
                  <a:pt x="426" y="650"/>
                  <a:pt x="410" y="650"/>
                  <a:pt x="394" y="649"/>
                </a:cubicBezTo>
                <a:cubicBezTo>
                  <a:pt x="521" y="455"/>
                  <a:pt x="741" y="327"/>
                  <a:pt x="990" y="327"/>
                </a:cubicBezTo>
                <a:cubicBezTo>
                  <a:pt x="1176" y="327"/>
                  <a:pt x="1345" y="399"/>
                  <a:pt x="1472" y="515"/>
                </a:cubicBezTo>
                <a:cubicBezTo>
                  <a:pt x="1469" y="515"/>
                  <a:pt x="1466" y="514"/>
                  <a:pt x="1463" y="514"/>
                </a:cubicBezTo>
                <a:cubicBezTo>
                  <a:pt x="1393" y="514"/>
                  <a:pt x="1343" y="576"/>
                  <a:pt x="1343" y="641"/>
                </a:cubicBezTo>
                <a:cubicBezTo>
                  <a:pt x="1343" y="700"/>
                  <a:pt x="1377" y="750"/>
                  <a:pt x="1413" y="809"/>
                </a:cubicBezTo>
                <a:cubicBezTo>
                  <a:pt x="1441" y="856"/>
                  <a:pt x="1472" y="917"/>
                  <a:pt x="1472" y="1006"/>
                </a:cubicBezTo>
                <a:cubicBezTo>
                  <a:pt x="1472" y="1067"/>
                  <a:pt x="1454" y="1144"/>
                  <a:pt x="1418" y="1236"/>
                </a:cubicBezTo>
                <a:cubicBezTo>
                  <a:pt x="1347" y="1475"/>
                  <a:pt x="1347" y="1475"/>
                  <a:pt x="1347" y="1475"/>
                </a:cubicBezTo>
                <a:lnTo>
                  <a:pt x="1089" y="707"/>
                </a:lnTo>
                <a:close/>
                <a:moveTo>
                  <a:pt x="1349" y="1659"/>
                </a:moveTo>
                <a:cubicBezTo>
                  <a:pt x="1567" y="1028"/>
                  <a:pt x="1567" y="1028"/>
                  <a:pt x="1567" y="1028"/>
                </a:cubicBezTo>
                <a:cubicBezTo>
                  <a:pt x="1608" y="926"/>
                  <a:pt x="1622" y="845"/>
                  <a:pt x="1622" y="773"/>
                </a:cubicBezTo>
                <a:cubicBezTo>
                  <a:pt x="1622" y="746"/>
                  <a:pt x="1620" y="722"/>
                  <a:pt x="1617" y="699"/>
                </a:cubicBezTo>
                <a:cubicBezTo>
                  <a:pt x="1673" y="801"/>
                  <a:pt x="1704" y="917"/>
                  <a:pt x="1704" y="1042"/>
                </a:cubicBezTo>
                <a:cubicBezTo>
                  <a:pt x="1704" y="1305"/>
                  <a:pt x="1562" y="1535"/>
                  <a:pt x="1349" y="1659"/>
                </a:cubicBezTo>
                <a:close/>
              </a:path>
            </a:pathLst>
          </a:custGeom>
          <a:gradFill>
            <a:gsLst>
              <a:gs pos="0">
                <a:schemeClr val="accent1"/>
              </a:gs>
              <a:gs pos="100000">
                <a:srgbClr val="C00000"/>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grpSp>
        <p:nvGrpSpPr>
          <p:cNvPr id="65" name="Group 46"/>
          <p:cNvGrpSpPr>
            <a:grpSpLocks noChangeAspect="1"/>
          </p:cNvGrpSpPr>
          <p:nvPr/>
        </p:nvGrpSpPr>
        <p:grpSpPr bwMode="auto">
          <a:xfrm>
            <a:off x="3938973" y="1490134"/>
            <a:ext cx="951550" cy="1921078"/>
            <a:chOff x="3348" y="679"/>
            <a:chExt cx="688" cy="1389"/>
          </a:xfrm>
        </p:grpSpPr>
        <p:sp>
          <p:nvSpPr>
            <p:cNvPr id="66" name="Rectangle 47"/>
            <p:cNvSpPr>
              <a:spLocks noChangeArrowheads="1"/>
            </p:cNvSpPr>
            <p:nvPr/>
          </p:nvSpPr>
          <p:spPr bwMode="auto">
            <a:xfrm>
              <a:off x="3412" y="755"/>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67" name="Rectangle 48"/>
            <p:cNvSpPr>
              <a:spLocks noChangeArrowheads="1"/>
            </p:cNvSpPr>
            <p:nvPr/>
          </p:nvSpPr>
          <p:spPr bwMode="auto">
            <a:xfrm>
              <a:off x="3412" y="890"/>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68" name="Rectangle 49"/>
            <p:cNvSpPr>
              <a:spLocks noChangeArrowheads="1"/>
            </p:cNvSpPr>
            <p:nvPr/>
          </p:nvSpPr>
          <p:spPr bwMode="auto">
            <a:xfrm>
              <a:off x="3412" y="1024"/>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69" name="Rectangle 50"/>
            <p:cNvSpPr>
              <a:spLocks noChangeArrowheads="1"/>
            </p:cNvSpPr>
            <p:nvPr/>
          </p:nvSpPr>
          <p:spPr bwMode="auto">
            <a:xfrm>
              <a:off x="3412" y="1159"/>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0" name="Rectangle 51"/>
            <p:cNvSpPr>
              <a:spLocks noChangeArrowheads="1"/>
            </p:cNvSpPr>
            <p:nvPr/>
          </p:nvSpPr>
          <p:spPr bwMode="auto">
            <a:xfrm>
              <a:off x="3412" y="1294"/>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1" name="Rectangle 52"/>
            <p:cNvSpPr>
              <a:spLocks noChangeArrowheads="1"/>
            </p:cNvSpPr>
            <p:nvPr/>
          </p:nvSpPr>
          <p:spPr bwMode="auto">
            <a:xfrm>
              <a:off x="3412" y="1428"/>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2" name="Rectangle 53"/>
            <p:cNvSpPr>
              <a:spLocks noChangeArrowheads="1"/>
            </p:cNvSpPr>
            <p:nvPr/>
          </p:nvSpPr>
          <p:spPr bwMode="auto">
            <a:xfrm>
              <a:off x="3412" y="1563"/>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3" name="Rectangle 54"/>
            <p:cNvSpPr>
              <a:spLocks noChangeArrowheads="1"/>
            </p:cNvSpPr>
            <p:nvPr/>
          </p:nvSpPr>
          <p:spPr bwMode="auto">
            <a:xfrm>
              <a:off x="3412" y="1698"/>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4" name="Rectangle 55"/>
            <p:cNvSpPr>
              <a:spLocks noChangeArrowheads="1"/>
            </p:cNvSpPr>
            <p:nvPr/>
          </p:nvSpPr>
          <p:spPr bwMode="auto">
            <a:xfrm>
              <a:off x="3412" y="1832"/>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75" name="Rectangle 56"/>
            <p:cNvSpPr>
              <a:spLocks noChangeArrowheads="1"/>
            </p:cNvSpPr>
            <p:nvPr/>
          </p:nvSpPr>
          <p:spPr bwMode="auto">
            <a:xfrm>
              <a:off x="3398"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76" name="Rectangle 57"/>
            <p:cNvSpPr>
              <a:spLocks noChangeArrowheads="1"/>
            </p:cNvSpPr>
            <p:nvPr/>
          </p:nvSpPr>
          <p:spPr bwMode="auto">
            <a:xfrm>
              <a:off x="3879"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77" name="Rectangle 61"/>
            <p:cNvSpPr>
              <a:spLocks noChangeArrowheads="1"/>
            </p:cNvSpPr>
            <p:nvPr/>
          </p:nvSpPr>
          <p:spPr bwMode="auto">
            <a:xfrm>
              <a:off x="3507" y="807"/>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8" name="Oval 62"/>
            <p:cNvSpPr>
              <a:spLocks noChangeArrowheads="1"/>
            </p:cNvSpPr>
            <p:nvPr/>
          </p:nvSpPr>
          <p:spPr bwMode="auto">
            <a:xfrm>
              <a:off x="3443" y="798"/>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79" name="Oval 63"/>
            <p:cNvSpPr>
              <a:spLocks noChangeArrowheads="1"/>
            </p:cNvSpPr>
            <p:nvPr/>
          </p:nvSpPr>
          <p:spPr bwMode="auto">
            <a:xfrm>
              <a:off x="3443" y="83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0" name="Rectangle 64"/>
            <p:cNvSpPr>
              <a:spLocks noChangeArrowheads="1"/>
            </p:cNvSpPr>
            <p:nvPr/>
          </p:nvSpPr>
          <p:spPr bwMode="auto">
            <a:xfrm>
              <a:off x="3507" y="941"/>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1" name="Oval 65"/>
            <p:cNvSpPr>
              <a:spLocks noChangeArrowheads="1"/>
            </p:cNvSpPr>
            <p:nvPr/>
          </p:nvSpPr>
          <p:spPr bwMode="auto">
            <a:xfrm>
              <a:off x="3443" y="927"/>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2" name="Oval 66"/>
            <p:cNvSpPr>
              <a:spLocks noChangeArrowheads="1"/>
            </p:cNvSpPr>
            <p:nvPr/>
          </p:nvSpPr>
          <p:spPr bwMode="auto">
            <a:xfrm>
              <a:off x="3443" y="96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3" name="Rectangle 67"/>
            <p:cNvSpPr>
              <a:spLocks noChangeArrowheads="1"/>
            </p:cNvSpPr>
            <p:nvPr/>
          </p:nvSpPr>
          <p:spPr bwMode="auto">
            <a:xfrm>
              <a:off x="3507" y="1076"/>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4" name="Oval 68"/>
            <p:cNvSpPr>
              <a:spLocks noChangeArrowheads="1"/>
            </p:cNvSpPr>
            <p:nvPr/>
          </p:nvSpPr>
          <p:spPr bwMode="auto">
            <a:xfrm>
              <a:off x="3443" y="106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5" name="Oval 69"/>
            <p:cNvSpPr>
              <a:spLocks noChangeArrowheads="1"/>
            </p:cNvSpPr>
            <p:nvPr/>
          </p:nvSpPr>
          <p:spPr bwMode="auto">
            <a:xfrm>
              <a:off x="3443" y="109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6" name="Rectangle 70"/>
            <p:cNvSpPr>
              <a:spLocks noChangeArrowheads="1"/>
            </p:cNvSpPr>
            <p:nvPr/>
          </p:nvSpPr>
          <p:spPr bwMode="auto">
            <a:xfrm>
              <a:off x="3507" y="1210"/>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7" name="Oval 71"/>
            <p:cNvSpPr>
              <a:spLocks noChangeArrowheads="1"/>
            </p:cNvSpPr>
            <p:nvPr/>
          </p:nvSpPr>
          <p:spPr bwMode="auto">
            <a:xfrm>
              <a:off x="3443" y="1194"/>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8" name="Oval 72"/>
            <p:cNvSpPr>
              <a:spLocks noChangeArrowheads="1"/>
            </p:cNvSpPr>
            <p:nvPr/>
          </p:nvSpPr>
          <p:spPr bwMode="auto">
            <a:xfrm>
              <a:off x="3443" y="123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89" name="Rectangle 73"/>
            <p:cNvSpPr>
              <a:spLocks noChangeArrowheads="1"/>
            </p:cNvSpPr>
            <p:nvPr/>
          </p:nvSpPr>
          <p:spPr bwMode="auto">
            <a:xfrm>
              <a:off x="3507" y="1344"/>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0" name="Oval 74"/>
            <p:cNvSpPr>
              <a:spLocks noChangeArrowheads="1"/>
            </p:cNvSpPr>
            <p:nvPr/>
          </p:nvSpPr>
          <p:spPr bwMode="auto">
            <a:xfrm>
              <a:off x="3443" y="133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1" name="Oval 75"/>
            <p:cNvSpPr>
              <a:spLocks noChangeArrowheads="1"/>
            </p:cNvSpPr>
            <p:nvPr/>
          </p:nvSpPr>
          <p:spPr bwMode="auto">
            <a:xfrm>
              <a:off x="3443" y="1367"/>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2" name="Rectangle 76"/>
            <p:cNvSpPr>
              <a:spLocks noChangeArrowheads="1"/>
            </p:cNvSpPr>
            <p:nvPr/>
          </p:nvSpPr>
          <p:spPr bwMode="auto">
            <a:xfrm>
              <a:off x="3507" y="1478"/>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3" name="Oval 77"/>
            <p:cNvSpPr>
              <a:spLocks noChangeArrowheads="1"/>
            </p:cNvSpPr>
            <p:nvPr/>
          </p:nvSpPr>
          <p:spPr bwMode="auto">
            <a:xfrm>
              <a:off x="3443" y="146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4" name="Oval 78"/>
            <p:cNvSpPr>
              <a:spLocks noChangeArrowheads="1"/>
            </p:cNvSpPr>
            <p:nvPr/>
          </p:nvSpPr>
          <p:spPr bwMode="auto">
            <a:xfrm>
              <a:off x="3443" y="150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5" name="Rectangle 79"/>
            <p:cNvSpPr>
              <a:spLocks noChangeArrowheads="1"/>
            </p:cNvSpPr>
            <p:nvPr/>
          </p:nvSpPr>
          <p:spPr bwMode="auto">
            <a:xfrm>
              <a:off x="3507" y="1612"/>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6" name="Oval 80"/>
            <p:cNvSpPr>
              <a:spLocks noChangeArrowheads="1"/>
            </p:cNvSpPr>
            <p:nvPr/>
          </p:nvSpPr>
          <p:spPr bwMode="auto">
            <a:xfrm>
              <a:off x="3443" y="1601"/>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7" name="Oval 81"/>
            <p:cNvSpPr>
              <a:spLocks noChangeArrowheads="1"/>
            </p:cNvSpPr>
            <p:nvPr/>
          </p:nvSpPr>
          <p:spPr bwMode="auto">
            <a:xfrm>
              <a:off x="3443" y="163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98" name="Rectangle 82"/>
            <p:cNvSpPr>
              <a:spLocks noChangeArrowheads="1"/>
            </p:cNvSpPr>
            <p:nvPr/>
          </p:nvSpPr>
          <p:spPr bwMode="auto">
            <a:xfrm>
              <a:off x="3507" y="1746"/>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9" name="Oval 83"/>
            <p:cNvSpPr>
              <a:spLocks noChangeArrowheads="1"/>
            </p:cNvSpPr>
            <p:nvPr/>
          </p:nvSpPr>
          <p:spPr bwMode="auto">
            <a:xfrm>
              <a:off x="3443" y="174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00" name="Oval 84"/>
            <p:cNvSpPr>
              <a:spLocks noChangeArrowheads="1"/>
            </p:cNvSpPr>
            <p:nvPr/>
          </p:nvSpPr>
          <p:spPr bwMode="auto">
            <a:xfrm>
              <a:off x="3443" y="1776"/>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01" name="Rectangle 85"/>
            <p:cNvSpPr>
              <a:spLocks noChangeArrowheads="1"/>
            </p:cNvSpPr>
            <p:nvPr/>
          </p:nvSpPr>
          <p:spPr bwMode="auto">
            <a:xfrm>
              <a:off x="3507" y="1879"/>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2" name="Oval 86"/>
            <p:cNvSpPr>
              <a:spLocks noChangeArrowheads="1"/>
            </p:cNvSpPr>
            <p:nvPr/>
          </p:nvSpPr>
          <p:spPr bwMode="auto">
            <a:xfrm>
              <a:off x="3443" y="187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03" name="Oval 87"/>
            <p:cNvSpPr>
              <a:spLocks noChangeArrowheads="1"/>
            </p:cNvSpPr>
            <p:nvPr/>
          </p:nvSpPr>
          <p:spPr bwMode="auto">
            <a:xfrm>
              <a:off x="3443" y="190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04" name="Freeform 58"/>
            <p:cNvSpPr>
              <a:spLocks noEditPoints="1"/>
            </p:cNvSpPr>
            <p:nvPr/>
          </p:nvSpPr>
          <p:spPr bwMode="auto">
            <a:xfrm>
              <a:off x="3348" y="679"/>
              <a:ext cx="688" cy="1366"/>
            </a:xfrm>
            <a:custGeom>
              <a:avLst/>
              <a:gdLst>
                <a:gd name="T0" fmla="*/ 688 w 688"/>
                <a:gd name="T1" fmla="*/ 1366 h 1366"/>
                <a:gd name="T2" fmla="*/ 0 w 688"/>
                <a:gd name="T3" fmla="*/ 1366 h 1366"/>
                <a:gd name="T4" fmla="*/ 0 w 688"/>
                <a:gd name="T5" fmla="*/ 0 h 1366"/>
                <a:gd name="T6" fmla="*/ 688 w 688"/>
                <a:gd name="T7" fmla="*/ 0 h 1366"/>
                <a:gd name="T8" fmla="*/ 688 w 688"/>
                <a:gd name="T9" fmla="*/ 1366 h 1366"/>
                <a:gd name="T10" fmla="*/ 622 w 688"/>
                <a:gd name="T11" fmla="*/ 1288 h 1366"/>
                <a:gd name="T12" fmla="*/ 622 w 688"/>
                <a:gd name="T13" fmla="*/ 78 h 1366"/>
                <a:gd name="T14" fmla="*/ 67 w 688"/>
                <a:gd name="T15" fmla="*/ 78 h 1366"/>
                <a:gd name="T16" fmla="*/ 67 w 688"/>
                <a:gd name="T17" fmla="*/ 1288 h 1366"/>
                <a:gd name="T18" fmla="*/ 622 w 688"/>
                <a:gd name="T19" fmla="*/ 1288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8" h="1366">
                  <a:moveTo>
                    <a:pt x="688" y="1366"/>
                  </a:moveTo>
                  <a:lnTo>
                    <a:pt x="0" y="1366"/>
                  </a:lnTo>
                  <a:lnTo>
                    <a:pt x="0" y="0"/>
                  </a:lnTo>
                  <a:lnTo>
                    <a:pt x="688" y="0"/>
                  </a:lnTo>
                  <a:lnTo>
                    <a:pt x="688" y="1366"/>
                  </a:lnTo>
                  <a:close/>
                  <a:moveTo>
                    <a:pt x="622" y="1288"/>
                  </a:moveTo>
                  <a:lnTo>
                    <a:pt x="622" y="78"/>
                  </a:lnTo>
                  <a:lnTo>
                    <a:pt x="67" y="78"/>
                  </a:lnTo>
                  <a:lnTo>
                    <a:pt x="67" y="1288"/>
                  </a:lnTo>
                  <a:lnTo>
                    <a:pt x="622" y="1288"/>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05" name="Rectangle 59"/>
            <p:cNvSpPr>
              <a:spLocks noChangeArrowheads="1"/>
            </p:cNvSpPr>
            <p:nvPr/>
          </p:nvSpPr>
          <p:spPr bwMode="auto">
            <a:xfrm>
              <a:off x="3989" y="1348"/>
              <a:ext cx="28" cy="19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6" name="Rectangle 60"/>
            <p:cNvSpPr>
              <a:spLocks noChangeArrowheads="1"/>
            </p:cNvSpPr>
            <p:nvPr/>
          </p:nvSpPr>
          <p:spPr bwMode="auto">
            <a:xfrm>
              <a:off x="3994" y="1426"/>
              <a:ext cx="19" cy="118"/>
            </a:xfrm>
            <a:prstGeom prst="rect">
              <a:avLst/>
            </a:prstGeom>
            <a:gradFill flip="none" rotWithShape="1">
              <a:gsLst>
                <a:gs pos="0">
                  <a:schemeClr val="bg1">
                    <a:lumMod val="75000"/>
                  </a:schemeClr>
                </a:gs>
                <a:gs pos="100000">
                  <a:schemeClr val="bg1">
                    <a:lumMod val="9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107" name="Group 46"/>
          <p:cNvGrpSpPr>
            <a:grpSpLocks noChangeAspect="1"/>
          </p:cNvGrpSpPr>
          <p:nvPr/>
        </p:nvGrpSpPr>
        <p:grpSpPr bwMode="auto">
          <a:xfrm>
            <a:off x="6629654" y="1490134"/>
            <a:ext cx="951550" cy="1921078"/>
            <a:chOff x="3348" y="679"/>
            <a:chExt cx="688" cy="1389"/>
          </a:xfrm>
        </p:grpSpPr>
        <p:sp>
          <p:nvSpPr>
            <p:cNvPr id="108" name="Rectangle 47"/>
            <p:cNvSpPr>
              <a:spLocks noChangeArrowheads="1"/>
            </p:cNvSpPr>
            <p:nvPr/>
          </p:nvSpPr>
          <p:spPr bwMode="auto">
            <a:xfrm>
              <a:off x="3412" y="755"/>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09" name="Rectangle 48"/>
            <p:cNvSpPr>
              <a:spLocks noChangeArrowheads="1"/>
            </p:cNvSpPr>
            <p:nvPr/>
          </p:nvSpPr>
          <p:spPr bwMode="auto">
            <a:xfrm>
              <a:off x="3412" y="890"/>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0" name="Rectangle 49"/>
            <p:cNvSpPr>
              <a:spLocks noChangeArrowheads="1"/>
            </p:cNvSpPr>
            <p:nvPr/>
          </p:nvSpPr>
          <p:spPr bwMode="auto">
            <a:xfrm>
              <a:off x="3412" y="1024"/>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1" name="Rectangle 50"/>
            <p:cNvSpPr>
              <a:spLocks noChangeArrowheads="1"/>
            </p:cNvSpPr>
            <p:nvPr/>
          </p:nvSpPr>
          <p:spPr bwMode="auto">
            <a:xfrm>
              <a:off x="3412" y="1159"/>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2" name="Rectangle 51"/>
            <p:cNvSpPr>
              <a:spLocks noChangeArrowheads="1"/>
            </p:cNvSpPr>
            <p:nvPr/>
          </p:nvSpPr>
          <p:spPr bwMode="auto">
            <a:xfrm>
              <a:off x="3412" y="1294"/>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3" name="Rectangle 52"/>
            <p:cNvSpPr>
              <a:spLocks noChangeArrowheads="1"/>
            </p:cNvSpPr>
            <p:nvPr/>
          </p:nvSpPr>
          <p:spPr bwMode="auto">
            <a:xfrm>
              <a:off x="3412" y="1428"/>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4" name="Rectangle 53"/>
            <p:cNvSpPr>
              <a:spLocks noChangeArrowheads="1"/>
            </p:cNvSpPr>
            <p:nvPr/>
          </p:nvSpPr>
          <p:spPr bwMode="auto">
            <a:xfrm>
              <a:off x="3412" y="1563"/>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5" name="Rectangle 54"/>
            <p:cNvSpPr>
              <a:spLocks noChangeArrowheads="1"/>
            </p:cNvSpPr>
            <p:nvPr/>
          </p:nvSpPr>
          <p:spPr bwMode="auto">
            <a:xfrm>
              <a:off x="3412" y="1698"/>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6" name="Rectangle 55"/>
            <p:cNvSpPr>
              <a:spLocks noChangeArrowheads="1"/>
            </p:cNvSpPr>
            <p:nvPr/>
          </p:nvSpPr>
          <p:spPr bwMode="auto">
            <a:xfrm>
              <a:off x="3412" y="1832"/>
              <a:ext cx="558" cy="137"/>
            </a:xfrm>
            <a:prstGeom prst="rect">
              <a:avLst/>
            </a:prstGeom>
            <a:gradFill flip="none" rotWithShape="1">
              <a:gsLst>
                <a:gs pos="97500">
                  <a:schemeClr val="tx2">
                    <a:lumMod val="60000"/>
                    <a:lumOff val="4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sp>
          <p:nvSpPr>
            <p:cNvPr id="117" name="Rectangle 56"/>
            <p:cNvSpPr>
              <a:spLocks noChangeArrowheads="1"/>
            </p:cNvSpPr>
            <p:nvPr/>
          </p:nvSpPr>
          <p:spPr bwMode="auto">
            <a:xfrm>
              <a:off x="3398"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18" name="Rectangle 57"/>
            <p:cNvSpPr>
              <a:spLocks noChangeArrowheads="1"/>
            </p:cNvSpPr>
            <p:nvPr/>
          </p:nvSpPr>
          <p:spPr bwMode="auto">
            <a:xfrm>
              <a:off x="3879" y="2045"/>
              <a:ext cx="104" cy="23"/>
            </a:xfrm>
            <a:prstGeom prst="rect">
              <a:avLst/>
            </a:pr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19" name="Rectangle 61"/>
            <p:cNvSpPr>
              <a:spLocks noChangeArrowheads="1"/>
            </p:cNvSpPr>
            <p:nvPr/>
          </p:nvSpPr>
          <p:spPr bwMode="auto">
            <a:xfrm>
              <a:off x="3507" y="807"/>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0" name="Oval 62"/>
            <p:cNvSpPr>
              <a:spLocks noChangeArrowheads="1"/>
            </p:cNvSpPr>
            <p:nvPr/>
          </p:nvSpPr>
          <p:spPr bwMode="auto">
            <a:xfrm>
              <a:off x="3443" y="798"/>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1" name="Oval 63"/>
            <p:cNvSpPr>
              <a:spLocks noChangeArrowheads="1"/>
            </p:cNvSpPr>
            <p:nvPr/>
          </p:nvSpPr>
          <p:spPr bwMode="auto">
            <a:xfrm>
              <a:off x="3443" y="83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2" name="Rectangle 64"/>
            <p:cNvSpPr>
              <a:spLocks noChangeArrowheads="1"/>
            </p:cNvSpPr>
            <p:nvPr/>
          </p:nvSpPr>
          <p:spPr bwMode="auto">
            <a:xfrm>
              <a:off x="3507" y="941"/>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3" name="Oval 65"/>
            <p:cNvSpPr>
              <a:spLocks noChangeArrowheads="1"/>
            </p:cNvSpPr>
            <p:nvPr/>
          </p:nvSpPr>
          <p:spPr bwMode="auto">
            <a:xfrm>
              <a:off x="3443" y="927"/>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4" name="Oval 66"/>
            <p:cNvSpPr>
              <a:spLocks noChangeArrowheads="1"/>
            </p:cNvSpPr>
            <p:nvPr/>
          </p:nvSpPr>
          <p:spPr bwMode="auto">
            <a:xfrm>
              <a:off x="3443" y="963"/>
              <a:ext cx="24" cy="21"/>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5" name="Rectangle 67"/>
            <p:cNvSpPr>
              <a:spLocks noChangeArrowheads="1"/>
            </p:cNvSpPr>
            <p:nvPr/>
          </p:nvSpPr>
          <p:spPr bwMode="auto">
            <a:xfrm>
              <a:off x="3507" y="1076"/>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6" name="Oval 68"/>
            <p:cNvSpPr>
              <a:spLocks noChangeArrowheads="1"/>
            </p:cNvSpPr>
            <p:nvPr/>
          </p:nvSpPr>
          <p:spPr bwMode="auto">
            <a:xfrm>
              <a:off x="3443" y="106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7" name="Oval 69"/>
            <p:cNvSpPr>
              <a:spLocks noChangeArrowheads="1"/>
            </p:cNvSpPr>
            <p:nvPr/>
          </p:nvSpPr>
          <p:spPr bwMode="auto">
            <a:xfrm>
              <a:off x="3443" y="109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8" name="Rectangle 70"/>
            <p:cNvSpPr>
              <a:spLocks noChangeArrowheads="1"/>
            </p:cNvSpPr>
            <p:nvPr/>
          </p:nvSpPr>
          <p:spPr bwMode="auto">
            <a:xfrm>
              <a:off x="3507" y="1210"/>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 name="Oval 71"/>
            <p:cNvSpPr>
              <a:spLocks noChangeArrowheads="1"/>
            </p:cNvSpPr>
            <p:nvPr/>
          </p:nvSpPr>
          <p:spPr bwMode="auto">
            <a:xfrm>
              <a:off x="3443" y="1194"/>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0" name="Oval 72"/>
            <p:cNvSpPr>
              <a:spLocks noChangeArrowheads="1"/>
            </p:cNvSpPr>
            <p:nvPr/>
          </p:nvSpPr>
          <p:spPr bwMode="auto">
            <a:xfrm>
              <a:off x="3443" y="1230"/>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1" name="Rectangle 73"/>
            <p:cNvSpPr>
              <a:spLocks noChangeArrowheads="1"/>
            </p:cNvSpPr>
            <p:nvPr/>
          </p:nvSpPr>
          <p:spPr bwMode="auto">
            <a:xfrm>
              <a:off x="3507" y="1344"/>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2" name="Oval 74"/>
            <p:cNvSpPr>
              <a:spLocks noChangeArrowheads="1"/>
            </p:cNvSpPr>
            <p:nvPr/>
          </p:nvSpPr>
          <p:spPr bwMode="auto">
            <a:xfrm>
              <a:off x="3443" y="133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3" name="Oval 75"/>
            <p:cNvSpPr>
              <a:spLocks noChangeArrowheads="1"/>
            </p:cNvSpPr>
            <p:nvPr/>
          </p:nvSpPr>
          <p:spPr bwMode="auto">
            <a:xfrm>
              <a:off x="3443" y="1367"/>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4" name="Rectangle 76"/>
            <p:cNvSpPr>
              <a:spLocks noChangeArrowheads="1"/>
            </p:cNvSpPr>
            <p:nvPr/>
          </p:nvSpPr>
          <p:spPr bwMode="auto">
            <a:xfrm>
              <a:off x="3507" y="1478"/>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5" name="Oval 77"/>
            <p:cNvSpPr>
              <a:spLocks noChangeArrowheads="1"/>
            </p:cNvSpPr>
            <p:nvPr/>
          </p:nvSpPr>
          <p:spPr bwMode="auto">
            <a:xfrm>
              <a:off x="3443" y="146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6" name="Oval 78"/>
            <p:cNvSpPr>
              <a:spLocks noChangeArrowheads="1"/>
            </p:cNvSpPr>
            <p:nvPr/>
          </p:nvSpPr>
          <p:spPr bwMode="auto">
            <a:xfrm>
              <a:off x="3443" y="1501"/>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7" name="Rectangle 79"/>
            <p:cNvSpPr>
              <a:spLocks noChangeArrowheads="1"/>
            </p:cNvSpPr>
            <p:nvPr/>
          </p:nvSpPr>
          <p:spPr bwMode="auto">
            <a:xfrm>
              <a:off x="3507" y="1612"/>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 name="Oval 80"/>
            <p:cNvSpPr>
              <a:spLocks noChangeArrowheads="1"/>
            </p:cNvSpPr>
            <p:nvPr/>
          </p:nvSpPr>
          <p:spPr bwMode="auto">
            <a:xfrm>
              <a:off x="3443" y="1601"/>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9" name="Oval 81"/>
            <p:cNvSpPr>
              <a:spLocks noChangeArrowheads="1"/>
            </p:cNvSpPr>
            <p:nvPr/>
          </p:nvSpPr>
          <p:spPr bwMode="auto">
            <a:xfrm>
              <a:off x="3443" y="1636"/>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0" name="Rectangle 82"/>
            <p:cNvSpPr>
              <a:spLocks noChangeArrowheads="1"/>
            </p:cNvSpPr>
            <p:nvPr/>
          </p:nvSpPr>
          <p:spPr bwMode="auto">
            <a:xfrm>
              <a:off x="3507" y="1746"/>
              <a:ext cx="437" cy="3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 name="Oval 83"/>
            <p:cNvSpPr>
              <a:spLocks noChangeArrowheads="1"/>
            </p:cNvSpPr>
            <p:nvPr/>
          </p:nvSpPr>
          <p:spPr bwMode="auto">
            <a:xfrm>
              <a:off x="3443" y="174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2" name="Oval 84"/>
            <p:cNvSpPr>
              <a:spLocks noChangeArrowheads="1"/>
            </p:cNvSpPr>
            <p:nvPr/>
          </p:nvSpPr>
          <p:spPr bwMode="auto">
            <a:xfrm>
              <a:off x="3443" y="1776"/>
              <a:ext cx="24" cy="23"/>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3" name="Rectangle 85"/>
            <p:cNvSpPr>
              <a:spLocks noChangeArrowheads="1"/>
            </p:cNvSpPr>
            <p:nvPr/>
          </p:nvSpPr>
          <p:spPr bwMode="auto">
            <a:xfrm>
              <a:off x="3507" y="1879"/>
              <a:ext cx="437" cy="3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4" name="Oval 86"/>
            <p:cNvSpPr>
              <a:spLocks noChangeArrowheads="1"/>
            </p:cNvSpPr>
            <p:nvPr/>
          </p:nvSpPr>
          <p:spPr bwMode="auto">
            <a:xfrm>
              <a:off x="3443" y="1870"/>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5" name="Oval 87"/>
            <p:cNvSpPr>
              <a:spLocks noChangeArrowheads="1"/>
            </p:cNvSpPr>
            <p:nvPr/>
          </p:nvSpPr>
          <p:spPr bwMode="auto">
            <a:xfrm>
              <a:off x="3443" y="1905"/>
              <a:ext cx="24" cy="24"/>
            </a:xfrm>
            <a:prstGeom prst="ellipse">
              <a:avLst/>
            </a:pr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6" name="Freeform 58"/>
            <p:cNvSpPr>
              <a:spLocks noEditPoints="1"/>
            </p:cNvSpPr>
            <p:nvPr/>
          </p:nvSpPr>
          <p:spPr bwMode="auto">
            <a:xfrm>
              <a:off x="3348" y="679"/>
              <a:ext cx="688" cy="1366"/>
            </a:xfrm>
            <a:custGeom>
              <a:avLst/>
              <a:gdLst>
                <a:gd name="T0" fmla="*/ 688 w 688"/>
                <a:gd name="T1" fmla="*/ 1366 h 1366"/>
                <a:gd name="T2" fmla="*/ 0 w 688"/>
                <a:gd name="T3" fmla="*/ 1366 h 1366"/>
                <a:gd name="T4" fmla="*/ 0 w 688"/>
                <a:gd name="T5" fmla="*/ 0 h 1366"/>
                <a:gd name="T6" fmla="*/ 688 w 688"/>
                <a:gd name="T7" fmla="*/ 0 h 1366"/>
                <a:gd name="T8" fmla="*/ 688 w 688"/>
                <a:gd name="T9" fmla="*/ 1366 h 1366"/>
                <a:gd name="T10" fmla="*/ 622 w 688"/>
                <a:gd name="T11" fmla="*/ 1288 h 1366"/>
                <a:gd name="T12" fmla="*/ 622 w 688"/>
                <a:gd name="T13" fmla="*/ 78 h 1366"/>
                <a:gd name="T14" fmla="*/ 67 w 688"/>
                <a:gd name="T15" fmla="*/ 78 h 1366"/>
                <a:gd name="T16" fmla="*/ 67 w 688"/>
                <a:gd name="T17" fmla="*/ 1288 h 1366"/>
                <a:gd name="T18" fmla="*/ 622 w 688"/>
                <a:gd name="T19" fmla="*/ 1288 h 1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88" h="1366">
                  <a:moveTo>
                    <a:pt x="688" y="1366"/>
                  </a:moveTo>
                  <a:lnTo>
                    <a:pt x="0" y="1366"/>
                  </a:lnTo>
                  <a:lnTo>
                    <a:pt x="0" y="0"/>
                  </a:lnTo>
                  <a:lnTo>
                    <a:pt x="688" y="0"/>
                  </a:lnTo>
                  <a:lnTo>
                    <a:pt x="688" y="1366"/>
                  </a:lnTo>
                  <a:close/>
                  <a:moveTo>
                    <a:pt x="622" y="1288"/>
                  </a:moveTo>
                  <a:lnTo>
                    <a:pt x="622" y="78"/>
                  </a:lnTo>
                  <a:lnTo>
                    <a:pt x="67" y="78"/>
                  </a:lnTo>
                  <a:lnTo>
                    <a:pt x="67" y="1288"/>
                  </a:lnTo>
                  <a:lnTo>
                    <a:pt x="622" y="1288"/>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7" name="Rectangle 59"/>
            <p:cNvSpPr>
              <a:spLocks noChangeArrowheads="1"/>
            </p:cNvSpPr>
            <p:nvPr/>
          </p:nvSpPr>
          <p:spPr bwMode="auto">
            <a:xfrm>
              <a:off x="3989" y="1348"/>
              <a:ext cx="28" cy="198"/>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8" name="Rectangle 60"/>
            <p:cNvSpPr>
              <a:spLocks noChangeArrowheads="1"/>
            </p:cNvSpPr>
            <p:nvPr/>
          </p:nvSpPr>
          <p:spPr bwMode="auto">
            <a:xfrm>
              <a:off x="3994" y="1426"/>
              <a:ext cx="19" cy="118"/>
            </a:xfrm>
            <a:prstGeom prst="rect">
              <a:avLst/>
            </a:prstGeom>
            <a:gradFill flip="none" rotWithShape="1">
              <a:gsLst>
                <a:gs pos="0">
                  <a:schemeClr val="bg1">
                    <a:lumMod val="75000"/>
                  </a:schemeClr>
                </a:gs>
                <a:gs pos="100000">
                  <a:schemeClr val="bg1">
                    <a:lumMod val="95000"/>
                  </a:schemeClr>
                </a:gs>
              </a:gsLst>
              <a:lin ang="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spTree>
    <p:extLst>
      <p:ext uri="{BB962C8B-B14F-4D97-AF65-F5344CB8AC3E}">
        <p14:creationId xmlns:p14="http://schemas.microsoft.com/office/powerpoint/2010/main" xmlns="" val="189903308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repeatCount="indefinite" decel="100000"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750" fill="hold"/>
                                        <p:tgtEl>
                                          <p:spTgt spid="62"/>
                                        </p:tgtEl>
                                        <p:attrNameLst>
                                          <p:attrName>ppt_x</p:attrName>
                                        </p:attrNameLst>
                                      </p:cBhvr>
                                      <p:tavLst>
                                        <p:tav tm="0">
                                          <p:val>
                                            <p:strVal val="0-#ppt_w/2"/>
                                          </p:val>
                                        </p:tav>
                                        <p:tav tm="100000">
                                          <p:val>
                                            <p:strVal val="#ppt_x"/>
                                          </p:val>
                                        </p:tav>
                                      </p:tavLst>
                                    </p:anim>
                                    <p:anim calcmode="lin" valueType="num">
                                      <p:cBhvr additive="base">
                                        <p:cTn id="8" dur="750" fill="hold"/>
                                        <p:tgtEl>
                                          <p:spTgt spid="62"/>
                                        </p:tgtEl>
                                        <p:attrNameLst>
                                          <p:attrName>ppt_y</p:attrName>
                                        </p:attrNameLst>
                                      </p:cBhvr>
                                      <p:tavLst>
                                        <p:tav tm="0">
                                          <p:val>
                                            <p:strVal val="#ppt_y"/>
                                          </p:val>
                                        </p:tav>
                                        <p:tav tm="100000">
                                          <p:val>
                                            <p:strVal val="#ppt_y"/>
                                          </p:val>
                                        </p:tav>
                                      </p:tavLst>
                                    </p:anim>
                                  </p:childTnLst>
                                </p:cTn>
                              </p:par>
                              <p:par>
                                <p:cTn id="9" presetID="2" presetClass="entr" presetSubtype="8" repeatCount="indefinite" decel="100000" fill="hold" grpId="0" nodeType="withEffect">
                                  <p:stCondLst>
                                    <p:cond delay="20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750" fill="hold"/>
                                        <p:tgtEl>
                                          <p:spTgt spid="63"/>
                                        </p:tgtEl>
                                        <p:attrNameLst>
                                          <p:attrName>ppt_x</p:attrName>
                                        </p:attrNameLst>
                                      </p:cBhvr>
                                      <p:tavLst>
                                        <p:tav tm="0">
                                          <p:val>
                                            <p:strVal val="0-#ppt_w/2"/>
                                          </p:val>
                                        </p:tav>
                                        <p:tav tm="100000">
                                          <p:val>
                                            <p:strVal val="#ppt_x"/>
                                          </p:val>
                                        </p:tav>
                                      </p:tavLst>
                                    </p:anim>
                                    <p:anim calcmode="lin" valueType="num">
                                      <p:cBhvr additive="base">
                                        <p:cTn id="12" dur="750" fill="hold"/>
                                        <p:tgtEl>
                                          <p:spTgt spid="63"/>
                                        </p:tgtEl>
                                        <p:attrNameLst>
                                          <p:attrName>ppt_y</p:attrName>
                                        </p:attrNameLst>
                                      </p:cBhvr>
                                      <p:tavLst>
                                        <p:tav tm="0">
                                          <p:val>
                                            <p:strVal val="#ppt_y"/>
                                          </p:val>
                                        </p:tav>
                                        <p:tav tm="100000">
                                          <p:val>
                                            <p:strVal val="#ppt_y"/>
                                          </p:val>
                                        </p:tav>
                                      </p:tavLst>
                                    </p:anim>
                                  </p:childTnLst>
                                </p:cTn>
                              </p:par>
                              <p:par>
                                <p:cTn id="13" presetID="2" presetClass="entr" presetSubtype="8" repeatCount="indefinite" decel="100000" fill="hold" grpId="0" nodeType="withEffect">
                                  <p:stCondLst>
                                    <p:cond delay="0"/>
                                  </p:stCondLst>
                                  <p:childTnLst>
                                    <p:set>
                                      <p:cBhvr>
                                        <p:cTn id="14" dur="1" fill="hold">
                                          <p:stCondLst>
                                            <p:cond delay="0"/>
                                          </p:stCondLst>
                                        </p:cTn>
                                        <p:tgtEl>
                                          <p:spTgt spid="149"/>
                                        </p:tgtEl>
                                        <p:attrNameLst>
                                          <p:attrName>style.visibility</p:attrName>
                                        </p:attrNameLst>
                                      </p:cBhvr>
                                      <p:to>
                                        <p:strVal val="visible"/>
                                      </p:to>
                                    </p:set>
                                    <p:anim calcmode="lin" valueType="num">
                                      <p:cBhvr additive="base">
                                        <p:cTn id="15" dur="500" fill="hold"/>
                                        <p:tgtEl>
                                          <p:spTgt spid="149"/>
                                        </p:tgtEl>
                                        <p:attrNameLst>
                                          <p:attrName>ppt_x</p:attrName>
                                        </p:attrNameLst>
                                      </p:cBhvr>
                                      <p:tavLst>
                                        <p:tav tm="0">
                                          <p:val>
                                            <p:strVal val="0-#ppt_w/2"/>
                                          </p:val>
                                        </p:tav>
                                        <p:tav tm="100000">
                                          <p:val>
                                            <p:strVal val="#ppt_x"/>
                                          </p:val>
                                        </p:tav>
                                      </p:tavLst>
                                    </p:anim>
                                    <p:anim calcmode="lin" valueType="num">
                                      <p:cBhvr additive="base">
                                        <p:cTn id="16" dur="500" fill="hold"/>
                                        <p:tgtEl>
                                          <p:spTgt spid="149"/>
                                        </p:tgtEl>
                                        <p:attrNameLst>
                                          <p:attrName>ppt_y</p:attrName>
                                        </p:attrNameLst>
                                      </p:cBhvr>
                                      <p:tavLst>
                                        <p:tav tm="0">
                                          <p:val>
                                            <p:strVal val="#ppt_y"/>
                                          </p:val>
                                        </p:tav>
                                        <p:tav tm="100000">
                                          <p:val>
                                            <p:strVal val="#ppt_y"/>
                                          </p:val>
                                        </p:tav>
                                      </p:tavLst>
                                    </p:anim>
                                  </p:childTnLst>
                                </p:cTn>
                              </p:par>
                              <p:par>
                                <p:cTn id="17" presetID="2" presetClass="entr" presetSubtype="8" repeatCount="indefinite" decel="100000" fill="hold" grpId="0" nodeType="withEffect">
                                  <p:stCondLst>
                                    <p:cond delay="600"/>
                                  </p:stCondLst>
                                  <p:childTnLst>
                                    <p:set>
                                      <p:cBhvr>
                                        <p:cTn id="18" dur="1" fill="hold">
                                          <p:stCondLst>
                                            <p:cond delay="0"/>
                                          </p:stCondLst>
                                        </p:cTn>
                                        <p:tgtEl>
                                          <p:spTgt spid="150"/>
                                        </p:tgtEl>
                                        <p:attrNameLst>
                                          <p:attrName>style.visibility</p:attrName>
                                        </p:attrNameLst>
                                      </p:cBhvr>
                                      <p:to>
                                        <p:strVal val="visible"/>
                                      </p:to>
                                    </p:set>
                                    <p:anim calcmode="lin" valueType="num">
                                      <p:cBhvr additive="base">
                                        <p:cTn id="19" dur="1500" fill="hold"/>
                                        <p:tgtEl>
                                          <p:spTgt spid="150"/>
                                        </p:tgtEl>
                                        <p:attrNameLst>
                                          <p:attrName>ppt_x</p:attrName>
                                        </p:attrNameLst>
                                      </p:cBhvr>
                                      <p:tavLst>
                                        <p:tav tm="0">
                                          <p:val>
                                            <p:strVal val="0-#ppt_w/2"/>
                                          </p:val>
                                        </p:tav>
                                        <p:tav tm="100000">
                                          <p:val>
                                            <p:strVal val="#ppt_x"/>
                                          </p:val>
                                        </p:tav>
                                      </p:tavLst>
                                    </p:anim>
                                    <p:anim calcmode="lin" valueType="num">
                                      <p:cBhvr additive="base">
                                        <p:cTn id="20" dur="1500" fill="hold"/>
                                        <p:tgtEl>
                                          <p:spTgt spid="150"/>
                                        </p:tgtEl>
                                        <p:attrNameLst>
                                          <p:attrName>ppt_y</p:attrName>
                                        </p:attrNameLst>
                                      </p:cBhvr>
                                      <p:tavLst>
                                        <p:tav tm="0">
                                          <p:val>
                                            <p:strVal val="#ppt_y"/>
                                          </p:val>
                                        </p:tav>
                                        <p:tav tm="100000">
                                          <p:val>
                                            <p:strVal val="#ppt_y"/>
                                          </p:val>
                                        </p:tav>
                                      </p:tavLst>
                                    </p:anim>
                                  </p:childTnLst>
                                </p:cTn>
                              </p:par>
                              <p:par>
                                <p:cTn id="21" presetID="2" presetClass="entr" presetSubtype="8" repeatCount="indefinite" decel="100000" fill="hold" grpId="0" nodeType="withEffect">
                                  <p:stCondLst>
                                    <p:cond delay="200"/>
                                  </p:stCondLst>
                                  <p:childTnLst>
                                    <p:set>
                                      <p:cBhvr>
                                        <p:cTn id="22" dur="1" fill="hold">
                                          <p:stCondLst>
                                            <p:cond delay="0"/>
                                          </p:stCondLst>
                                        </p:cTn>
                                        <p:tgtEl>
                                          <p:spTgt spid="151"/>
                                        </p:tgtEl>
                                        <p:attrNameLst>
                                          <p:attrName>style.visibility</p:attrName>
                                        </p:attrNameLst>
                                      </p:cBhvr>
                                      <p:to>
                                        <p:strVal val="visible"/>
                                      </p:to>
                                    </p:set>
                                    <p:anim calcmode="lin" valueType="num">
                                      <p:cBhvr additive="base">
                                        <p:cTn id="23" dur="750" fill="hold"/>
                                        <p:tgtEl>
                                          <p:spTgt spid="151"/>
                                        </p:tgtEl>
                                        <p:attrNameLst>
                                          <p:attrName>ppt_x</p:attrName>
                                        </p:attrNameLst>
                                      </p:cBhvr>
                                      <p:tavLst>
                                        <p:tav tm="0">
                                          <p:val>
                                            <p:strVal val="0-#ppt_w/2"/>
                                          </p:val>
                                        </p:tav>
                                        <p:tav tm="100000">
                                          <p:val>
                                            <p:strVal val="#ppt_x"/>
                                          </p:val>
                                        </p:tav>
                                      </p:tavLst>
                                    </p:anim>
                                    <p:anim calcmode="lin" valueType="num">
                                      <p:cBhvr additive="base">
                                        <p:cTn id="24" dur="750" fill="hold"/>
                                        <p:tgtEl>
                                          <p:spTgt spid="151"/>
                                        </p:tgtEl>
                                        <p:attrNameLst>
                                          <p:attrName>ppt_y</p:attrName>
                                        </p:attrNameLst>
                                      </p:cBhvr>
                                      <p:tavLst>
                                        <p:tav tm="0">
                                          <p:val>
                                            <p:strVal val="#ppt_y"/>
                                          </p:val>
                                        </p:tav>
                                        <p:tav tm="100000">
                                          <p:val>
                                            <p:strVal val="#ppt_y"/>
                                          </p:val>
                                        </p:tav>
                                      </p:tavLst>
                                    </p:anim>
                                  </p:childTnLst>
                                </p:cTn>
                              </p:par>
                              <p:par>
                                <p:cTn id="25" presetID="2" presetClass="entr" presetSubtype="8" repeatCount="indefinite" decel="100000" fill="hold" grpId="0" nodeType="withEffect">
                                  <p:stCondLst>
                                    <p:cond delay="500"/>
                                  </p:stCondLst>
                                  <p:childTnLst>
                                    <p:set>
                                      <p:cBhvr>
                                        <p:cTn id="26" dur="1" fill="hold">
                                          <p:stCondLst>
                                            <p:cond delay="0"/>
                                          </p:stCondLst>
                                        </p:cTn>
                                        <p:tgtEl>
                                          <p:spTgt spid="152"/>
                                        </p:tgtEl>
                                        <p:attrNameLst>
                                          <p:attrName>style.visibility</p:attrName>
                                        </p:attrNameLst>
                                      </p:cBhvr>
                                      <p:to>
                                        <p:strVal val="visible"/>
                                      </p:to>
                                    </p:set>
                                    <p:anim calcmode="lin" valueType="num">
                                      <p:cBhvr additive="base">
                                        <p:cTn id="27" dur="750" fill="hold"/>
                                        <p:tgtEl>
                                          <p:spTgt spid="152"/>
                                        </p:tgtEl>
                                        <p:attrNameLst>
                                          <p:attrName>ppt_x</p:attrName>
                                        </p:attrNameLst>
                                      </p:cBhvr>
                                      <p:tavLst>
                                        <p:tav tm="0">
                                          <p:val>
                                            <p:strVal val="0-#ppt_w/2"/>
                                          </p:val>
                                        </p:tav>
                                        <p:tav tm="100000">
                                          <p:val>
                                            <p:strVal val="#ppt_x"/>
                                          </p:val>
                                        </p:tav>
                                      </p:tavLst>
                                    </p:anim>
                                    <p:anim calcmode="lin" valueType="num">
                                      <p:cBhvr additive="base">
                                        <p:cTn id="28" dur="750" fill="hold"/>
                                        <p:tgtEl>
                                          <p:spTgt spid="152"/>
                                        </p:tgtEl>
                                        <p:attrNameLst>
                                          <p:attrName>ppt_y</p:attrName>
                                        </p:attrNameLst>
                                      </p:cBhvr>
                                      <p:tavLst>
                                        <p:tav tm="0">
                                          <p:val>
                                            <p:strVal val="#ppt_y"/>
                                          </p:val>
                                        </p:tav>
                                        <p:tav tm="100000">
                                          <p:val>
                                            <p:strVal val="#ppt_y"/>
                                          </p:val>
                                        </p:tav>
                                      </p:tavLst>
                                    </p:anim>
                                  </p:childTnLst>
                                </p:cTn>
                              </p:par>
                              <p:par>
                                <p:cTn id="29" presetID="2" presetClass="entr" presetSubtype="8" repeatCount="indefinite" decel="100000" fill="hold" grpId="0" nodeType="withEffect">
                                  <p:stCondLst>
                                    <p:cond delay="200"/>
                                  </p:stCondLst>
                                  <p:childTnLst>
                                    <p:set>
                                      <p:cBhvr>
                                        <p:cTn id="30" dur="1" fill="hold">
                                          <p:stCondLst>
                                            <p:cond delay="0"/>
                                          </p:stCondLst>
                                        </p:cTn>
                                        <p:tgtEl>
                                          <p:spTgt spid="153"/>
                                        </p:tgtEl>
                                        <p:attrNameLst>
                                          <p:attrName>style.visibility</p:attrName>
                                        </p:attrNameLst>
                                      </p:cBhvr>
                                      <p:to>
                                        <p:strVal val="visible"/>
                                      </p:to>
                                    </p:set>
                                    <p:anim calcmode="lin" valueType="num">
                                      <p:cBhvr additive="base">
                                        <p:cTn id="31" dur="400" fill="hold"/>
                                        <p:tgtEl>
                                          <p:spTgt spid="153"/>
                                        </p:tgtEl>
                                        <p:attrNameLst>
                                          <p:attrName>ppt_x</p:attrName>
                                        </p:attrNameLst>
                                      </p:cBhvr>
                                      <p:tavLst>
                                        <p:tav tm="0">
                                          <p:val>
                                            <p:strVal val="0-#ppt_w/2"/>
                                          </p:val>
                                        </p:tav>
                                        <p:tav tm="100000">
                                          <p:val>
                                            <p:strVal val="#ppt_x"/>
                                          </p:val>
                                        </p:tav>
                                      </p:tavLst>
                                    </p:anim>
                                    <p:anim calcmode="lin" valueType="num">
                                      <p:cBhvr additive="base">
                                        <p:cTn id="32" dur="400" fill="hold"/>
                                        <p:tgtEl>
                                          <p:spTgt spid="153"/>
                                        </p:tgtEl>
                                        <p:attrNameLst>
                                          <p:attrName>ppt_y</p:attrName>
                                        </p:attrNameLst>
                                      </p:cBhvr>
                                      <p:tavLst>
                                        <p:tav tm="0">
                                          <p:val>
                                            <p:strVal val="#ppt_y"/>
                                          </p:val>
                                        </p:tav>
                                        <p:tav tm="100000">
                                          <p:val>
                                            <p:strVal val="#ppt_y"/>
                                          </p:val>
                                        </p:tav>
                                      </p:tavLst>
                                    </p:anim>
                                  </p:childTnLst>
                                </p:cTn>
                              </p:par>
                              <p:par>
                                <p:cTn id="33" presetID="2" presetClass="entr" presetSubtype="8" repeatCount="indefinite" decel="100000" fill="hold" grpId="0" nodeType="withEffect">
                                  <p:stCondLst>
                                    <p:cond delay="0"/>
                                  </p:stCondLst>
                                  <p:childTnLst>
                                    <p:set>
                                      <p:cBhvr>
                                        <p:cTn id="34" dur="1" fill="hold">
                                          <p:stCondLst>
                                            <p:cond delay="0"/>
                                          </p:stCondLst>
                                        </p:cTn>
                                        <p:tgtEl>
                                          <p:spTgt spid="154"/>
                                        </p:tgtEl>
                                        <p:attrNameLst>
                                          <p:attrName>style.visibility</p:attrName>
                                        </p:attrNameLst>
                                      </p:cBhvr>
                                      <p:to>
                                        <p:strVal val="visible"/>
                                      </p:to>
                                    </p:set>
                                    <p:anim calcmode="lin" valueType="num">
                                      <p:cBhvr additive="base">
                                        <p:cTn id="35" dur="600" fill="hold"/>
                                        <p:tgtEl>
                                          <p:spTgt spid="154"/>
                                        </p:tgtEl>
                                        <p:attrNameLst>
                                          <p:attrName>ppt_x</p:attrName>
                                        </p:attrNameLst>
                                      </p:cBhvr>
                                      <p:tavLst>
                                        <p:tav tm="0">
                                          <p:val>
                                            <p:strVal val="0-#ppt_w/2"/>
                                          </p:val>
                                        </p:tav>
                                        <p:tav tm="100000">
                                          <p:val>
                                            <p:strVal val="#ppt_x"/>
                                          </p:val>
                                        </p:tav>
                                      </p:tavLst>
                                    </p:anim>
                                    <p:anim calcmode="lin" valueType="num">
                                      <p:cBhvr additive="base">
                                        <p:cTn id="36" dur="600" fill="hold"/>
                                        <p:tgtEl>
                                          <p:spTgt spid="154"/>
                                        </p:tgtEl>
                                        <p:attrNameLst>
                                          <p:attrName>ppt_y</p:attrName>
                                        </p:attrNameLst>
                                      </p:cBhvr>
                                      <p:tavLst>
                                        <p:tav tm="0">
                                          <p:val>
                                            <p:strVal val="#ppt_y"/>
                                          </p:val>
                                        </p:tav>
                                        <p:tav tm="100000">
                                          <p:val>
                                            <p:strVal val="#ppt_y"/>
                                          </p:val>
                                        </p:tav>
                                      </p:tavLst>
                                    </p:anim>
                                  </p:childTnLst>
                                </p:cTn>
                              </p:par>
                              <p:par>
                                <p:cTn id="37" presetID="2" presetClass="entr" presetSubtype="8" repeatCount="indefinite" decel="100000" fill="hold" grpId="0" nodeType="withEffect">
                                  <p:stCondLst>
                                    <p:cond delay="500"/>
                                  </p:stCondLst>
                                  <p:childTnLst>
                                    <p:set>
                                      <p:cBhvr>
                                        <p:cTn id="38" dur="1" fill="hold">
                                          <p:stCondLst>
                                            <p:cond delay="0"/>
                                          </p:stCondLst>
                                        </p:cTn>
                                        <p:tgtEl>
                                          <p:spTgt spid="155"/>
                                        </p:tgtEl>
                                        <p:attrNameLst>
                                          <p:attrName>style.visibility</p:attrName>
                                        </p:attrNameLst>
                                      </p:cBhvr>
                                      <p:to>
                                        <p:strVal val="visible"/>
                                      </p:to>
                                    </p:set>
                                    <p:anim calcmode="lin" valueType="num">
                                      <p:cBhvr additive="base">
                                        <p:cTn id="39" dur="900" fill="hold"/>
                                        <p:tgtEl>
                                          <p:spTgt spid="155"/>
                                        </p:tgtEl>
                                        <p:attrNameLst>
                                          <p:attrName>ppt_x</p:attrName>
                                        </p:attrNameLst>
                                      </p:cBhvr>
                                      <p:tavLst>
                                        <p:tav tm="0">
                                          <p:val>
                                            <p:strVal val="0-#ppt_w/2"/>
                                          </p:val>
                                        </p:tav>
                                        <p:tav tm="100000">
                                          <p:val>
                                            <p:strVal val="#ppt_x"/>
                                          </p:val>
                                        </p:tav>
                                      </p:tavLst>
                                    </p:anim>
                                    <p:anim calcmode="lin" valueType="num">
                                      <p:cBhvr additive="base">
                                        <p:cTn id="40" dur="900" fill="hold"/>
                                        <p:tgtEl>
                                          <p:spTgt spid="155"/>
                                        </p:tgtEl>
                                        <p:attrNameLst>
                                          <p:attrName>ppt_y</p:attrName>
                                        </p:attrNameLst>
                                      </p:cBhvr>
                                      <p:tavLst>
                                        <p:tav tm="0">
                                          <p:val>
                                            <p:strVal val="#ppt_y"/>
                                          </p:val>
                                        </p:tav>
                                        <p:tav tm="100000">
                                          <p:val>
                                            <p:strVal val="#ppt_y"/>
                                          </p:val>
                                        </p:tav>
                                      </p:tavLst>
                                    </p:anim>
                                  </p:childTnLst>
                                </p:cTn>
                              </p:par>
                              <p:par>
                                <p:cTn id="41" presetID="2" presetClass="entr" presetSubtype="8" repeatCount="indefinite" decel="100000" fill="hold" grpId="0" nodeType="withEffect">
                                  <p:stCondLst>
                                    <p:cond delay="700"/>
                                  </p:stCondLst>
                                  <p:childTnLst>
                                    <p:set>
                                      <p:cBhvr>
                                        <p:cTn id="42" dur="1" fill="hold">
                                          <p:stCondLst>
                                            <p:cond delay="0"/>
                                          </p:stCondLst>
                                        </p:cTn>
                                        <p:tgtEl>
                                          <p:spTgt spid="156"/>
                                        </p:tgtEl>
                                        <p:attrNameLst>
                                          <p:attrName>style.visibility</p:attrName>
                                        </p:attrNameLst>
                                      </p:cBhvr>
                                      <p:to>
                                        <p:strVal val="visible"/>
                                      </p:to>
                                    </p:set>
                                    <p:anim calcmode="lin" valueType="num">
                                      <p:cBhvr additive="base">
                                        <p:cTn id="43" dur="750" fill="hold"/>
                                        <p:tgtEl>
                                          <p:spTgt spid="156"/>
                                        </p:tgtEl>
                                        <p:attrNameLst>
                                          <p:attrName>ppt_x</p:attrName>
                                        </p:attrNameLst>
                                      </p:cBhvr>
                                      <p:tavLst>
                                        <p:tav tm="0">
                                          <p:val>
                                            <p:strVal val="0-#ppt_w/2"/>
                                          </p:val>
                                        </p:tav>
                                        <p:tav tm="100000">
                                          <p:val>
                                            <p:strVal val="#ppt_x"/>
                                          </p:val>
                                        </p:tav>
                                      </p:tavLst>
                                    </p:anim>
                                    <p:anim calcmode="lin" valueType="num">
                                      <p:cBhvr additive="base">
                                        <p:cTn id="44" dur="750" fill="hold"/>
                                        <p:tgtEl>
                                          <p:spTgt spid="156"/>
                                        </p:tgtEl>
                                        <p:attrNameLst>
                                          <p:attrName>ppt_y</p:attrName>
                                        </p:attrNameLst>
                                      </p:cBhvr>
                                      <p:tavLst>
                                        <p:tav tm="0">
                                          <p:val>
                                            <p:strVal val="#ppt_y"/>
                                          </p:val>
                                        </p:tav>
                                        <p:tav tm="100000">
                                          <p:val>
                                            <p:strVal val="#ppt_y"/>
                                          </p:val>
                                        </p:tav>
                                      </p:tavLst>
                                    </p:anim>
                                  </p:childTnLst>
                                </p:cTn>
                              </p:par>
                              <p:par>
                                <p:cTn id="45" presetID="2" presetClass="entr" presetSubtype="8" repeatCount="indefinite" decel="100000" fill="hold" grpId="0" nodeType="withEffect">
                                  <p:stCondLst>
                                    <p:cond delay="300"/>
                                  </p:stCondLst>
                                  <p:childTnLst>
                                    <p:set>
                                      <p:cBhvr>
                                        <p:cTn id="46" dur="1" fill="hold">
                                          <p:stCondLst>
                                            <p:cond delay="0"/>
                                          </p:stCondLst>
                                        </p:cTn>
                                        <p:tgtEl>
                                          <p:spTgt spid="157"/>
                                        </p:tgtEl>
                                        <p:attrNameLst>
                                          <p:attrName>style.visibility</p:attrName>
                                        </p:attrNameLst>
                                      </p:cBhvr>
                                      <p:to>
                                        <p:strVal val="visible"/>
                                      </p:to>
                                    </p:set>
                                    <p:anim calcmode="lin" valueType="num">
                                      <p:cBhvr additive="base">
                                        <p:cTn id="47" dur="600" fill="hold"/>
                                        <p:tgtEl>
                                          <p:spTgt spid="157"/>
                                        </p:tgtEl>
                                        <p:attrNameLst>
                                          <p:attrName>ppt_x</p:attrName>
                                        </p:attrNameLst>
                                      </p:cBhvr>
                                      <p:tavLst>
                                        <p:tav tm="0">
                                          <p:val>
                                            <p:strVal val="0-#ppt_w/2"/>
                                          </p:val>
                                        </p:tav>
                                        <p:tav tm="100000">
                                          <p:val>
                                            <p:strVal val="#ppt_x"/>
                                          </p:val>
                                        </p:tav>
                                      </p:tavLst>
                                    </p:anim>
                                    <p:anim calcmode="lin" valueType="num">
                                      <p:cBhvr additive="base">
                                        <p:cTn id="48" dur="600" fill="hold"/>
                                        <p:tgtEl>
                                          <p:spTgt spid="157"/>
                                        </p:tgtEl>
                                        <p:attrNameLst>
                                          <p:attrName>ppt_y</p:attrName>
                                        </p:attrNameLst>
                                      </p:cBhvr>
                                      <p:tavLst>
                                        <p:tav tm="0">
                                          <p:val>
                                            <p:strVal val="#ppt_y"/>
                                          </p:val>
                                        </p:tav>
                                        <p:tav tm="100000">
                                          <p:val>
                                            <p:strVal val="#ppt_y"/>
                                          </p:val>
                                        </p:tav>
                                      </p:tavLst>
                                    </p:anim>
                                  </p:childTnLst>
                                </p:cTn>
                              </p:par>
                              <p:par>
                                <p:cTn id="49" presetID="2" presetClass="entr" presetSubtype="8" repeatCount="indefinite" decel="100000" fill="hold" grpId="0" nodeType="withEffect">
                                  <p:stCondLst>
                                    <p:cond delay="700"/>
                                  </p:stCondLst>
                                  <p:childTnLst>
                                    <p:set>
                                      <p:cBhvr>
                                        <p:cTn id="50" dur="1" fill="hold">
                                          <p:stCondLst>
                                            <p:cond delay="0"/>
                                          </p:stCondLst>
                                        </p:cTn>
                                        <p:tgtEl>
                                          <p:spTgt spid="158"/>
                                        </p:tgtEl>
                                        <p:attrNameLst>
                                          <p:attrName>style.visibility</p:attrName>
                                        </p:attrNameLst>
                                      </p:cBhvr>
                                      <p:to>
                                        <p:strVal val="visible"/>
                                      </p:to>
                                    </p:set>
                                    <p:anim calcmode="lin" valueType="num">
                                      <p:cBhvr additive="base">
                                        <p:cTn id="51" dur="750" fill="hold"/>
                                        <p:tgtEl>
                                          <p:spTgt spid="158"/>
                                        </p:tgtEl>
                                        <p:attrNameLst>
                                          <p:attrName>ppt_x</p:attrName>
                                        </p:attrNameLst>
                                      </p:cBhvr>
                                      <p:tavLst>
                                        <p:tav tm="0">
                                          <p:val>
                                            <p:strVal val="0-#ppt_w/2"/>
                                          </p:val>
                                        </p:tav>
                                        <p:tav tm="100000">
                                          <p:val>
                                            <p:strVal val="#ppt_x"/>
                                          </p:val>
                                        </p:tav>
                                      </p:tavLst>
                                    </p:anim>
                                    <p:anim calcmode="lin" valueType="num">
                                      <p:cBhvr additive="base">
                                        <p:cTn id="52" dur="750" fill="hold"/>
                                        <p:tgtEl>
                                          <p:spTgt spid="158"/>
                                        </p:tgtEl>
                                        <p:attrNameLst>
                                          <p:attrName>ppt_y</p:attrName>
                                        </p:attrNameLst>
                                      </p:cBhvr>
                                      <p:tavLst>
                                        <p:tav tm="0">
                                          <p:val>
                                            <p:strVal val="#ppt_y"/>
                                          </p:val>
                                        </p:tav>
                                        <p:tav tm="100000">
                                          <p:val>
                                            <p:strVal val="#ppt_y"/>
                                          </p:val>
                                        </p:tav>
                                      </p:tavLst>
                                    </p:anim>
                                  </p:childTnLst>
                                </p:cTn>
                              </p:par>
                              <p:par>
                                <p:cTn id="53" presetID="2" presetClass="entr" presetSubtype="8" repeatCount="indefinite" decel="100000" fill="hold" grpId="0" nodeType="withEffect">
                                  <p:stCondLst>
                                    <p:cond delay="0"/>
                                  </p:stCondLst>
                                  <p:childTnLst>
                                    <p:set>
                                      <p:cBhvr>
                                        <p:cTn id="54" dur="1" fill="hold">
                                          <p:stCondLst>
                                            <p:cond delay="0"/>
                                          </p:stCondLst>
                                        </p:cTn>
                                        <p:tgtEl>
                                          <p:spTgt spid="159"/>
                                        </p:tgtEl>
                                        <p:attrNameLst>
                                          <p:attrName>style.visibility</p:attrName>
                                        </p:attrNameLst>
                                      </p:cBhvr>
                                      <p:to>
                                        <p:strVal val="visible"/>
                                      </p:to>
                                    </p:set>
                                    <p:anim calcmode="lin" valueType="num">
                                      <p:cBhvr additive="base">
                                        <p:cTn id="55" dur="750" fill="hold"/>
                                        <p:tgtEl>
                                          <p:spTgt spid="159"/>
                                        </p:tgtEl>
                                        <p:attrNameLst>
                                          <p:attrName>ppt_x</p:attrName>
                                        </p:attrNameLst>
                                      </p:cBhvr>
                                      <p:tavLst>
                                        <p:tav tm="0">
                                          <p:val>
                                            <p:strVal val="0-#ppt_w/2"/>
                                          </p:val>
                                        </p:tav>
                                        <p:tav tm="100000">
                                          <p:val>
                                            <p:strVal val="#ppt_x"/>
                                          </p:val>
                                        </p:tav>
                                      </p:tavLst>
                                    </p:anim>
                                    <p:anim calcmode="lin" valueType="num">
                                      <p:cBhvr additive="base">
                                        <p:cTn id="56" dur="750" fill="hold"/>
                                        <p:tgtEl>
                                          <p:spTgt spid="159"/>
                                        </p:tgtEl>
                                        <p:attrNameLst>
                                          <p:attrName>ppt_y</p:attrName>
                                        </p:attrNameLst>
                                      </p:cBhvr>
                                      <p:tavLst>
                                        <p:tav tm="0">
                                          <p:val>
                                            <p:strVal val="#ppt_y"/>
                                          </p:val>
                                        </p:tav>
                                        <p:tav tm="100000">
                                          <p:val>
                                            <p:strVal val="#ppt_y"/>
                                          </p:val>
                                        </p:tav>
                                      </p:tavLst>
                                    </p:anim>
                                  </p:childTnLst>
                                </p:cTn>
                              </p:par>
                              <p:par>
                                <p:cTn id="57" presetID="2" presetClass="entr" presetSubtype="8" repeatCount="indefinite" decel="100000" fill="hold" grpId="0" nodeType="withEffect">
                                  <p:stCondLst>
                                    <p:cond delay="200"/>
                                  </p:stCondLst>
                                  <p:childTnLst>
                                    <p:set>
                                      <p:cBhvr>
                                        <p:cTn id="58" dur="1" fill="hold">
                                          <p:stCondLst>
                                            <p:cond delay="0"/>
                                          </p:stCondLst>
                                        </p:cTn>
                                        <p:tgtEl>
                                          <p:spTgt spid="160"/>
                                        </p:tgtEl>
                                        <p:attrNameLst>
                                          <p:attrName>style.visibility</p:attrName>
                                        </p:attrNameLst>
                                      </p:cBhvr>
                                      <p:to>
                                        <p:strVal val="visible"/>
                                      </p:to>
                                    </p:set>
                                    <p:anim calcmode="lin" valueType="num">
                                      <p:cBhvr additive="base">
                                        <p:cTn id="59" dur="300" fill="hold"/>
                                        <p:tgtEl>
                                          <p:spTgt spid="160"/>
                                        </p:tgtEl>
                                        <p:attrNameLst>
                                          <p:attrName>ppt_x</p:attrName>
                                        </p:attrNameLst>
                                      </p:cBhvr>
                                      <p:tavLst>
                                        <p:tav tm="0">
                                          <p:val>
                                            <p:strVal val="0-#ppt_w/2"/>
                                          </p:val>
                                        </p:tav>
                                        <p:tav tm="100000">
                                          <p:val>
                                            <p:strVal val="#ppt_x"/>
                                          </p:val>
                                        </p:tav>
                                      </p:tavLst>
                                    </p:anim>
                                    <p:anim calcmode="lin" valueType="num">
                                      <p:cBhvr additive="base">
                                        <p:cTn id="60" dur="300" fill="hold"/>
                                        <p:tgtEl>
                                          <p:spTgt spid="160"/>
                                        </p:tgtEl>
                                        <p:attrNameLst>
                                          <p:attrName>ppt_y</p:attrName>
                                        </p:attrNameLst>
                                      </p:cBhvr>
                                      <p:tavLst>
                                        <p:tav tm="0">
                                          <p:val>
                                            <p:strVal val="#ppt_y"/>
                                          </p:val>
                                        </p:tav>
                                        <p:tav tm="100000">
                                          <p:val>
                                            <p:strVal val="#ppt_y"/>
                                          </p:val>
                                        </p:tav>
                                      </p:tavLst>
                                    </p:anim>
                                  </p:childTnLst>
                                </p:cTn>
                              </p:par>
                              <p:par>
                                <p:cTn id="61" presetID="2" presetClass="entr" presetSubtype="8" repeatCount="indefinite" decel="100000" fill="hold" grpId="0" nodeType="withEffect">
                                  <p:stCondLst>
                                    <p:cond delay="300"/>
                                  </p:stCondLst>
                                  <p:childTnLst>
                                    <p:set>
                                      <p:cBhvr>
                                        <p:cTn id="62" dur="1" fill="hold">
                                          <p:stCondLst>
                                            <p:cond delay="0"/>
                                          </p:stCondLst>
                                        </p:cTn>
                                        <p:tgtEl>
                                          <p:spTgt spid="161"/>
                                        </p:tgtEl>
                                        <p:attrNameLst>
                                          <p:attrName>style.visibility</p:attrName>
                                        </p:attrNameLst>
                                      </p:cBhvr>
                                      <p:to>
                                        <p:strVal val="visible"/>
                                      </p:to>
                                    </p:set>
                                    <p:anim calcmode="lin" valueType="num">
                                      <p:cBhvr additive="base">
                                        <p:cTn id="63" dur="750" fill="hold"/>
                                        <p:tgtEl>
                                          <p:spTgt spid="161"/>
                                        </p:tgtEl>
                                        <p:attrNameLst>
                                          <p:attrName>ppt_x</p:attrName>
                                        </p:attrNameLst>
                                      </p:cBhvr>
                                      <p:tavLst>
                                        <p:tav tm="0">
                                          <p:val>
                                            <p:strVal val="0-#ppt_w/2"/>
                                          </p:val>
                                        </p:tav>
                                        <p:tav tm="100000">
                                          <p:val>
                                            <p:strVal val="#ppt_x"/>
                                          </p:val>
                                        </p:tav>
                                      </p:tavLst>
                                    </p:anim>
                                    <p:anim calcmode="lin" valueType="num">
                                      <p:cBhvr additive="base">
                                        <p:cTn id="64" dur="750" fill="hold"/>
                                        <p:tgtEl>
                                          <p:spTgt spid="161"/>
                                        </p:tgtEl>
                                        <p:attrNameLst>
                                          <p:attrName>ppt_y</p:attrName>
                                        </p:attrNameLst>
                                      </p:cBhvr>
                                      <p:tavLst>
                                        <p:tav tm="0">
                                          <p:val>
                                            <p:strVal val="#ppt_y"/>
                                          </p:val>
                                        </p:tav>
                                        <p:tav tm="100000">
                                          <p:val>
                                            <p:strVal val="#ppt_y"/>
                                          </p:val>
                                        </p:tav>
                                      </p:tavLst>
                                    </p:anim>
                                  </p:childTnLst>
                                </p:cTn>
                              </p:par>
                              <p:par>
                                <p:cTn id="65" presetID="63" presetClass="path" presetSubtype="0" repeatCount="indefinite" accel="50000" decel="50000" fill="hold" grpId="0" nodeType="withEffect">
                                  <p:stCondLst>
                                    <p:cond delay="2000"/>
                                  </p:stCondLst>
                                  <p:childTnLst>
                                    <p:animMotion origin="layout" path="M 0 0 L 0.25 0 E" pathEditMode="relative" ptsTypes="">
                                      <p:cBhvr>
                                        <p:cTn id="66" dur="1200" fill="hold"/>
                                        <p:tgtEl>
                                          <p:spTgt spid="186"/>
                                        </p:tgtEl>
                                        <p:attrNameLst>
                                          <p:attrName>ppt_x</p:attrName>
                                          <p:attrName>ppt_y</p:attrName>
                                        </p:attrNameLst>
                                      </p:cBhvr>
                                    </p:animMotion>
                                  </p:childTnLst>
                                </p:cTn>
                              </p:par>
                              <p:par>
                                <p:cTn id="67" presetID="63" presetClass="path" presetSubtype="0" repeatCount="indefinite" accel="50000" decel="50000" fill="hold" grpId="0" nodeType="withEffect">
                                  <p:stCondLst>
                                    <p:cond delay="1400"/>
                                  </p:stCondLst>
                                  <p:childTnLst>
                                    <p:animMotion origin="layout" path="M 4.16667E-6 7.86794E-7 L 0.30486 7.86794E-7 " pathEditMode="relative" rAng="0" ptsTypes="AA">
                                      <p:cBhvr>
                                        <p:cTn id="68" dur="1000" fill="hold"/>
                                        <p:tgtEl>
                                          <p:spTgt spid="187"/>
                                        </p:tgtEl>
                                        <p:attrNameLst>
                                          <p:attrName>ppt_x</p:attrName>
                                          <p:attrName>ppt_y</p:attrName>
                                        </p:attrNameLst>
                                      </p:cBhvr>
                                      <p:rCtr x="15243" y="0"/>
                                    </p:animMotion>
                                  </p:childTnLst>
                                </p:cTn>
                              </p:par>
                              <p:par>
                                <p:cTn id="69" presetID="63" presetClass="path" presetSubtype="0" repeatCount="indefinite" accel="50000" decel="50000" fill="hold" grpId="0" nodeType="withEffect">
                                  <p:stCondLst>
                                    <p:cond delay="1100"/>
                                  </p:stCondLst>
                                  <p:childTnLst>
                                    <p:animMotion origin="layout" path="M -3.05556E-6 3.04227E-6 L 0.30174 3.04227E-6 " pathEditMode="relative" rAng="0" ptsTypes="AA">
                                      <p:cBhvr>
                                        <p:cTn id="70" dur="1400" fill="hold"/>
                                        <p:tgtEl>
                                          <p:spTgt spid="170"/>
                                        </p:tgtEl>
                                        <p:attrNameLst>
                                          <p:attrName>ppt_x</p:attrName>
                                          <p:attrName>ppt_y</p:attrName>
                                        </p:attrNameLst>
                                      </p:cBhvr>
                                      <p:rCtr x="15087" y="0"/>
                                    </p:animMotion>
                                  </p:childTnLst>
                                </p:cTn>
                              </p:par>
                              <p:par>
                                <p:cTn id="71" presetID="63" presetClass="path" presetSubtype="0" repeatCount="indefinite" accel="50000" decel="50000" fill="hold" grpId="0" nodeType="withEffect">
                                  <p:stCondLst>
                                    <p:cond delay="500"/>
                                  </p:stCondLst>
                                  <p:childTnLst>
                                    <p:animMotion origin="layout" path="M -1.94444E-6 4.22709E-7 L 0.3066 4.22709E-7 " pathEditMode="relative" rAng="0" ptsTypes="AA">
                                      <p:cBhvr>
                                        <p:cTn id="72" dur="1500" fill="hold"/>
                                        <p:tgtEl>
                                          <p:spTgt spid="188"/>
                                        </p:tgtEl>
                                        <p:attrNameLst>
                                          <p:attrName>ppt_x</p:attrName>
                                          <p:attrName>ppt_y</p:attrName>
                                        </p:attrNameLst>
                                      </p:cBhvr>
                                      <p:rCtr x="15330" y="0"/>
                                    </p:animMotion>
                                  </p:childTnLst>
                                </p:cTn>
                              </p:par>
                              <p:par>
                                <p:cTn id="73" presetID="63" presetClass="path" presetSubtype="0" repeatCount="indefinite" accel="50000" decel="50000" fill="hold" grpId="0" nodeType="withEffect">
                                  <p:stCondLst>
                                    <p:cond delay="1900"/>
                                  </p:stCondLst>
                                  <p:childTnLst>
                                    <p:animMotion origin="layout" path="M 0 0 L 0.25 0 E" pathEditMode="relative" ptsTypes="">
                                      <p:cBhvr>
                                        <p:cTn id="74" dur="1000" fill="hold"/>
                                        <p:tgtEl>
                                          <p:spTgt spid="169"/>
                                        </p:tgtEl>
                                        <p:attrNameLst>
                                          <p:attrName>ppt_x</p:attrName>
                                          <p:attrName>ppt_y</p:attrName>
                                        </p:attrNameLst>
                                      </p:cBhvr>
                                    </p:animMotion>
                                  </p:childTnLst>
                                </p:cTn>
                              </p:par>
                              <p:par>
                                <p:cTn id="75" presetID="63" presetClass="path" presetSubtype="0" repeatCount="indefinite" accel="50000" decel="50000" fill="hold" grpId="0" nodeType="withEffect">
                                  <p:stCondLst>
                                    <p:cond delay="900"/>
                                  </p:stCondLst>
                                  <p:childTnLst>
                                    <p:animMotion origin="layout" path="M 0 0 L 0.25 0 E" pathEditMode="relative" ptsTypes="">
                                      <p:cBhvr>
                                        <p:cTn id="76" dur="1250" fill="hold"/>
                                        <p:tgtEl>
                                          <p:spTgt spid="173"/>
                                        </p:tgtEl>
                                        <p:attrNameLst>
                                          <p:attrName>ppt_x</p:attrName>
                                          <p:attrName>ppt_y</p:attrName>
                                        </p:attrNameLst>
                                      </p:cBhvr>
                                    </p:animMotion>
                                  </p:childTnLst>
                                </p:cTn>
                              </p:par>
                              <p:par>
                                <p:cTn id="77" presetID="63" presetClass="path" presetSubtype="0" repeatCount="indefinite" accel="50000" decel="50000" fill="hold" grpId="0" nodeType="withEffect">
                                  <p:stCondLst>
                                    <p:cond delay="2000"/>
                                  </p:stCondLst>
                                  <p:childTnLst>
                                    <p:animMotion origin="layout" path="M 0 0 L 0.25 0 E" pathEditMode="relative" ptsTypes="">
                                      <p:cBhvr>
                                        <p:cTn id="78" dur="1200" fill="hold"/>
                                        <p:tgtEl>
                                          <p:spTgt spid="172"/>
                                        </p:tgtEl>
                                        <p:attrNameLst>
                                          <p:attrName>ppt_x</p:attrName>
                                          <p:attrName>ppt_y</p:attrName>
                                        </p:attrNameLst>
                                      </p:cBhvr>
                                    </p:animMotion>
                                  </p:childTnLst>
                                </p:cTn>
                              </p:par>
                              <p:par>
                                <p:cTn id="79" presetID="63" presetClass="path" presetSubtype="0" repeatCount="indefinite" accel="50000" decel="50000" fill="hold" grpId="0" nodeType="withEffect">
                                  <p:stCondLst>
                                    <p:cond delay="1100"/>
                                  </p:stCondLst>
                                  <p:childTnLst>
                                    <p:animMotion origin="layout" path="M -3.05556E-6 3.04227E-6 L 0.30174 3.04227E-6 " pathEditMode="relative" rAng="0" ptsTypes="AA">
                                      <p:cBhvr>
                                        <p:cTn id="80" dur="1400" fill="hold"/>
                                        <p:tgtEl>
                                          <p:spTgt spid="181"/>
                                        </p:tgtEl>
                                        <p:attrNameLst>
                                          <p:attrName>ppt_x</p:attrName>
                                          <p:attrName>ppt_y</p:attrName>
                                        </p:attrNameLst>
                                      </p:cBhvr>
                                      <p:rCtr x="15087" y="0"/>
                                    </p:animMotion>
                                  </p:childTnLst>
                                </p:cTn>
                              </p:par>
                              <p:par>
                                <p:cTn id="81" presetID="63" presetClass="path" presetSubtype="0" repeatCount="indefinite" accel="50000" decel="50000" fill="hold" grpId="0" nodeType="withEffect">
                                  <p:stCondLst>
                                    <p:cond delay="1400"/>
                                  </p:stCondLst>
                                  <p:childTnLst>
                                    <p:animMotion origin="layout" path="M 2.77778E-7 2.82937E-6 L 0.29618 2.82937E-6 " pathEditMode="relative" rAng="0" ptsTypes="AA">
                                      <p:cBhvr>
                                        <p:cTn id="82" dur="1000" fill="hold"/>
                                        <p:tgtEl>
                                          <p:spTgt spid="176"/>
                                        </p:tgtEl>
                                        <p:attrNameLst>
                                          <p:attrName>ppt_x</p:attrName>
                                          <p:attrName>ppt_y</p:attrName>
                                        </p:attrNameLst>
                                      </p:cBhvr>
                                      <p:rCtr x="14809" y="0"/>
                                    </p:animMotion>
                                  </p:childTnLst>
                                </p:cTn>
                              </p:par>
                              <p:par>
                                <p:cTn id="83" presetID="63" presetClass="path" presetSubtype="0" repeatCount="indefinite" accel="50000" decel="50000" fill="hold" grpId="0" nodeType="withEffect">
                                  <p:stCondLst>
                                    <p:cond delay="1400"/>
                                  </p:stCondLst>
                                  <p:childTnLst>
                                    <p:animMotion origin="layout" path="M 4.16667E-6 7.86794E-7 L 0.30486 7.86794E-7 " pathEditMode="relative" rAng="0" ptsTypes="AA">
                                      <p:cBhvr>
                                        <p:cTn id="84" dur="1000" fill="hold"/>
                                        <p:tgtEl>
                                          <p:spTgt spid="178"/>
                                        </p:tgtEl>
                                        <p:attrNameLst>
                                          <p:attrName>ppt_x</p:attrName>
                                          <p:attrName>ppt_y</p:attrName>
                                        </p:attrNameLst>
                                      </p:cBhvr>
                                      <p:rCtr x="15243" y="0"/>
                                    </p:animMotion>
                                  </p:childTnLst>
                                </p:cTn>
                              </p:par>
                              <p:par>
                                <p:cTn id="85" presetID="63" presetClass="path" presetSubtype="0" repeatCount="indefinite" accel="50000" decel="50000" fill="hold" grpId="0" nodeType="withEffect">
                                  <p:stCondLst>
                                    <p:cond delay="900"/>
                                  </p:stCondLst>
                                  <p:childTnLst>
                                    <p:animMotion origin="layout" path="M -3.61111E-6 -4.61894E-6 L 0.25 -4.61894E-6 " pathEditMode="relative" rAng="0" ptsTypes="AA">
                                      <p:cBhvr>
                                        <p:cTn id="86" dur="1250" fill="hold"/>
                                        <p:tgtEl>
                                          <p:spTgt spid="179"/>
                                        </p:tgtEl>
                                        <p:attrNameLst>
                                          <p:attrName>ppt_x</p:attrName>
                                          <p:attrName>ppt_y</p:attrName>
                                        </p:attrNameLst>
                                      </p:cBhvr>
                                      <p:rCtr x="12500" y="0"/>
                                    </p:animMotion>
                                  </p:childTnLst>
                                </p:cTn>
                              </p:par>
                              <p:par>
                                <p:cTn id="87" presetID="63" presetClass="path" presetSubtype="0" repeatCount="indefinite" accel="50000" decel="50000" fill="hold" grpId="0" nodeType="withEffect">
                                  <p:stCondLst>
                                    <p:cond delay="1900"/>
                                  </p:stCondLst>
                                  <p:childTnLst>
                                    <p:animMotion origin="layout" path="M 0 0 L 0.25 0 E" pathEditMode="relative" ptsTypes="">
                                      <p:cBhvr>
                                        <p:cTn id="88" dur="1000" fill="hold"/>
                                        <p:tgtEl>
                                          <p:spTgt spid="177"/>
                                        </p:tgtEl>
                                        <p:attrNameLst>
                                          <p:attrName>ppt_x</p:attrName>
                                          <p:attrName>ppt_y</p:attrName>
                                        </p:attrNameLst>
                                      </p:cBhvr>
                                    </p:animMotion>
                                  </p:childTnLst>
                                </p:cTn>
                              </p:par>
                              <p:par>
                                <p:cTn id="89" presetID="63" presetClass="path" presetSubtype="0" repeatCount="indefinite" accel="50000" decel="50000" fill="hold" grpId="0" nodeType="withEffect">
                                  <p:stCondLst>
                                    <p:cond delay="500"/>
                                  </p:stCondLst>
                                  <p:childTnLst>
                                    <p:animMotion origin="layout" path="M -1.94444E-6 4.22709E-7 L 0.3066 4.22709E-7 " pathEditMode="relative" rAng="0" ptsTypes="AA">
                                      <p:cBhvr>
                                        <p:cTn id="90" dur="1500" fill="hold"/>
                                        <p:tgtEl>
                                          <p:spTgt spid="180"/>
                                        </p:tgtEl>
                                        <p:attrNameLst>
                                          <p:attrName>ppt_x</p:attrName>
                                          <p:attrName>ppt_y</p:attrName>
                                        </p:attrNameLst>
                                      </p:cBhvr>
                                      <p:rCtr x="15330" y="0"/>
                                    </p:animMotion>
                                  </p:childTnLst>
                                </p:cTn>
                              </p:par>
                              <p:par>
                                <p:cTn id="91" presetID="63" presetClass="path" presetSubtype="0" repeatCount="indefinite" accel="50000" decel="50000" fill="hold" grpId="0" nodeType="withEffect">
                                  <p:stCondLst>
                                    <p:cond delay="1900"/>
                                  </p:stCondLst>
                                  <p:childTnLst>
                                    <p:animMotion origin="layout" path="M 0 0 L 0.25 0 E" pathEditMode="relative" ptsTypes="">
                                      <p:cBhvr>
                                        <p:cTn id="92" dur="1000" fill="hold"/>
                                        <p:tgtEl>
                                          <p:spTgt spid="182"/>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2" grpId="0" animBg="1"/>
      <p:bldP spid="176" grpId="0" animBg="1"/>
      <p:bldP spid="177" grpId="0" animBg="1"/>
      <p:bldP spid="178" grpId="0" animBg="1"/>
      <p:bldP spid="179" grpId="0" animBg="1"/>
      <p:bldP spid="180" grpId="0" animBg="1"/>
      <p:bldP spid="181" grpId="0" animBg="1"/>
      <p:bldP spid="182" grpId="0" animBg="1"/>
      <p:bldP spid="62" grpId="0" animBg="1"/>
      <p:bldP spid="63" grpId="0" animBg="1"/>
      <p:bldP spid="149" grpId="0" animBg="1"/>
      <p:bldP spid="150" grpId="0" animBg="1"/>
      <p:bldP spid="151" grpId="0" animBg="1"/>
      <p:bldP spid="152" grpId="0" animBg="1"/>
      <p:bldP spid="153" grpId="0" animBg="1"/>
      <p:bldP spid="154" grpId="0" animBg="1"/>
      <p:bldP spid="155" grpId="0" animBg="1"/>
      <p:bldP spid="156" grpId="0" animBg="1"/>
      <p:bldP spid="157" grpId="0" animBg="1"/>
      <p:bldP spid="158" grpId="0" animBg="1"/>
      <p:bldP spid="159" grpId="0" animBg="1"/>
      <p:bldP spid="160" grpId="0" animBg="1"/>
      <p:bldP spid="161" grpId="0" animBg="1"/>
      <p:bldP spid="169" grpId="0" animBg="1"/>
      <p:bldP spid="170" grpId="0" animBg="1"/>
      <p:bldP spid="173" grpId="0" animBg="1"/>
      <p:bldP spid="186" grpId="0" animBg="1"/>
      <p:bldP spid="187" grpId="0" animBg="1"/>
      <p:bldP spid="18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1" name="Group 120"/>
          <p:cNvGrpSpPr/>
          <p:nvPr/>
        </p:nvGrpSpPr>
        <p:grpSpPr>
          <a:xfrm rot="2700000">
            <a:off x="6132204" y="-1622340"/>
            <a:ext cx="237028" cy="1802510"/>
            <a:chOff x="6146916" y="487008"/>
            <a:chExt cx="237028" cy="1802510"/>
          </a:xfrm>
        </p:grpSpPr>
        <p:sp>
          <p:nvSpPr>
            <p:cNvPr id="119" name="Freeform 6"/>
            <p:cNvSpPr>
              <a:spLocks noEditPoints="1"/>
            </p:cNvSpPr>
            <p:nvPr/>
          </p:nvSpPr>
          <p:spPr bwMode="auto">
            <a:xfrm flipH="1">
              <a:off x="6165235" y="883639"/>
              <a:ext cx="143215" cy="1405879"/>
            </a:xfrm>
            <a:custGeom>
              <a:avLst/>
              <a:gdLst>
                <a:gd name="T0" fmla="*/ 690 w 690"/>
                <a:gd name="T1" fmla="*/ 825 h 6774"/>
                <a:gd name="T2" fmla="*/ 345 w 690"/>
                <a:gd name="T3" fmla="*/ 0 h 6774"/>
                <a:gd name="T4" fmla="*/ 0 w 690"/>
                <a:gd name="T5" fmla="*/ 825 h 6774"/>
                <a:gd name="T6" fmla="*/ 220 w 690"/>
                <a:gd name="T7" fmla="*/ 1568 h 6774"/>
                <a:gd name="T8" fmla="*/ 345 w 690"/>
                <a:gd name="T9" fmla="*/ 6774 h 6774"/>
                <a:gd name="T10" fmla="*/ 470 w 690"/>
                <a:gd name="T11" fmla="*/ 1568 h 6774"/>
                <a:gd name="T12" fmla="*/ 690 w 690"/>
                <a:gd name="T13" fmla="*/ 825 h 6774"/>
                <a:gd name="T14" fmla="*/ 345 w 690"/>
                <a:gd name="T15" fmla="*/ 320 h 6774"/>
                <a:gd name="T16" fmla="*/ 532 w 690"/>
                <a:gd name="T17" fmla="*/ 861 h 6774"/>
                <a:gd name="T18" fmla="*/ 345 w 690"/>
                <a:gd name="T19" fmla="*/ 1402 h 6774"/>
                <a:gd name="T20" fmla="*/ 159 w 690"/>
                <a:gd name="T21" fmla="*/ 861 h 6774"/>
                <a:gd name="T22" fmla="*/ 345 w 690"/>
                <a:gd name="T23" fmla="*/ 320 h 6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90" h="6774">
                  <a:moveTo>
                    <a:pt x="690" y="825"/>
                  </a:moveTo>
                  <a:cubicBezTo>
                    <a:pt x="690" y="91"/>
                    <a:pt x="633" y="0"/>
                    <a:pt x="345" y="0"/>
                  </a:cubicBezTo>
                  <a:cubicBezTo>
                    <a:pt x="58" y="0"/>
                    <a:pt x="0" y="91"/>
                    <a:pt x="0" y="825"/>
                  </a:cubicBezTo>
                  <a:cubicBezTo>
                    <a:pt x="0" y="1261"/>
                    <a:pt x="122" y="1470"/>
                    <a:pt x="220" y="1568"/>
                  </a:cubicBezTo>
                  <a:cubicBezTo>
                    <a:pt x="222" y="4779"/>
                    <a:pt x="277" y="6774"/>
                    <a:pt x="345" y="6774"/>
                  </a:cubicBezTo>
                  <a:cubicBezTo>
                    <a:pt x="413" y="6774"/>
                    <a:pt x="469" y="4779"/>
                    <a:pt x="470" y="1568"/>
                  </a:cubicBezTo>
                  <a:cubicBezTo>
                    <a:pt x="569" y="1470"/>
                    <a:pt x="690" y="1261"/>
                    <a:pt x="690" y="825"/>
                  </a:cubicBezTo>
                  <a:close/>
                  <a:moveTo>
                    <a:pt x="345" y="320"/>
                  </a:moveTo>
                  <a:cubicBezTo>
                    <a:pt x="448" y="320"/>
                    <a:pt x="532" y="562"/>
                    <a:pt x="532" y="861"/>
                  </a:cubicBezTo>
                  <a:cubicBezTo>
                    <a:pt x="532" y="1160"/>
                    <a:pt x="448" y="1402"/>
                    <a:pt x="345" y="1402"/>
                  </a:cubicBezTo>
                  <a:cubicBezTo>
                    <a:pt x="242" y="1402"/>
                    <a:pt x="159" y="1160"/>
                    <a:pt x="159" y="861"/>
                  </a:cubicBezTo>
                  <a:cubicBezTo>
                    <a:pt x="159" y="562"/>
                    <a:pt x="242" y="320"/>
                    <a:pt x="345" y="320"/>
                  </a:cubicBezTo>
                  <a:close/>
                </a:path>
              </a:pathLst>
            </a:custGeom>
            <a:gradFill>
              <a:gsLst>
                <a:gs pos="0">
                  <a:schemeClr val="tx2"/>
                </a:gs>
                <a:gs pos="100000">
                  <a:schemeClr val="tx2">
                    <a:lumMod val="60000"/>
                    <a:lumOff val="40000"/>
                  </a:schemeClr>
                </a:gs>
              </a:gsLst>
              <a:lin ang="5400000" scaled="1"/>
            </a:gradFill>
            <a:ln w="50800"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0" name="Freeform 119"/>
            <p:cNvSpPr/>
            <p:nvPr/>
          </p:nvSpPr>
          <p:spPr>
            <a:xfrm>
              <a:off x="6146916" y="487008"/>
              <a:ext cx="237028" cy="475542"/>
            </a:xfrm>
            <a:custGeom>
              <a:avLst/>
              <a:gdLst>
                <a:gd name="connsiteX0" fmla="*/ 141077 w 390660"/>
                <a:gd name="connsiteY0" fmla="*/ 783771 h 783771"/>
                <a:gd name="connsiteX1" fmla="*/ 10449 w 390660"/>
                <a:gd name="connsiteY1" fmla="*/ 505659 h 783771"/>
                <a:gd name="connsiteX2" fmla="*/ 385479 w 390660"/>
                <a:gd name="connsiteY2" fmla="*/ 594149 h 783771"/>
                <a:gd name="connsiteX3" fmla="*/ 237995 w 390660"/>
                <a:gd name="connsiteY3" fmla="*/ 206477 h 783771"/>
                <a:gd name="connsiteX4" fmla="*/ 368624 w 390660"/>
                <a:gd name="connsiteY4" fmla="*/ 0 h 7837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660" h="783771">
                  <a:moveTo>
                    <a:pt x="141077" y="783771"/>
                  </a:moveTo>
                  <a:cubicBezTo>
                    <a:pt x="55396" y="660517"/>
                    <a:pt x="-30285" y="537263"/>
                    <a:pt x="10449" y="505659"/>
                  </a:cubicBezTo>
                  <a:cubicBezTo>
                    <a:pt x="51183" y="474055"/>
                    <a:pt x="347555" y="644013"/>
                    <a:pt x="385479" y="594149"/>
                  </a:cubicBezTo>
                  <a:cubicBezTo>
                    <a:pt x="423403" y="544285"/>
                    <a:pt x="240804" y="305502"/>
                    <a:pt x="237995" y="206477"/>
                  </a:cubicBezTo>
                  <a:cubicBezTo>
                    <a:pt x="235186" y="107452"/>
                    <a:pt x="329997" y="42138"/>
                    <a:pt x="368624" y="0"/>
                  </a:cubicBezTo>
                </a:path>
              </a:pathLst>
            </a:custGeom>
            <a:ln w="15875" cap="rnd"/>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grpSp>
      <p:pic>
        <p:nvPicPr>
          <p:cNvPr id="72" name="Picture 2"/>
          <p:cNvPicPr>
            <a:picLocks noChangeAspect="1" noChangeArrowheads="1"/>
          </p:cNvPicPr>
          <p:nvPr/>
        </p:nvPicPr>
        <p:blipFill rotWithShape="1">
          <a:blip r:embed="rId3" cstate="print">
            <a:extLst>
              <a:ext uri="{BEBA8EAE-BF5A-486C-A8C5-ECC9F3942E4B}">
                <a14:imgProps xmlns:a14="http://schemas.microsoft.com/office/drawing/2010/main" xmlns="">
                  <a14:imgLayer r:embed="rId4">
                    <a14:imgEffect>
                      <a14:colorTemperature colorTemp="6200"/>
                    </a14:imgEffect>
                    <a14:imgEffect>
                      <a14:brightnessContrast bright="-47000"/>
                    </a14:imgEffect>
                  </a14:imgLayer>
                </a14:imgProps>
              </a:ext>
              <a:ext uri="{28A0092B-C50C-407E-A947-70E740481C1C}">
                <a14:useLocalDpi xmlns:a14="http://schemas.microsoft.com/office/drawing/2010/main" xmlns="" val="0"/>
              </a:ext>
            </a:extLst>
          </a:blip>
          <a:srcRect t="51391"/>
          <a:stretch/>
        </p:blipFill>
        <p:spPr bwMode="auto">
          <a:xfrm>
            <a:off x="2255333" y="3550677"/>
            <a:ext cx="4909120" cy="98536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13" name="better desc"/>
          <p:cNvSpPr/>
          <p:nvPr/>
        </p:nvSpPr>
        <p:spPr>
          <a:xfrm>
            <a:off x="3815041" y="3508874"/>
            <a:ext cx="1208985" cy="508344"/>
          </a:xfrm>
          <a:prstGeom prst="rect">
            <a:avLst/>
          </a:prstGeom>
        </p:spPr>
        <p:txBody>
          <a:bodyPr wrap="none">
            <a:spAutoFit/>
          </a:bodyPr>
          <a:lstStyle/>
          <a:p>
            <a:pPr algn="ctr">
              <a:lnSpc>
                <a:spcPct val="200000"/>
              </a:lnSpc>
            </a:pPr>
            <a:r>
              <a:rPr lang="en-US" sz="1600" b="1" cap="all" dirty="0">
                <a:solidFill>
                  <a:schemeClr val="accent1"/>
                </a:solidFill>
              </a:rPr>
              <a:t>VELOCITY</a:t>
            </a:r>
          </a:p>
        </p:txBody>
      </p:sp>
      <p:sp>
        <p:nvSpPr>
          <p:cNvPr id="114" name="any data"/>
          <p:cNvSpPr/>
          <p:nvPr/>
        </p:nvSpPr>
        <p:spPr>
          <a:xfrm>
            <a:off x="1375755" y="3508874"/>
            <a:ext cx="1061509" cy="508344"/>
          </a:xfrm>
          <a:prstGeom prst="rect">
            <a:avLst/>
          </a:prstGeom>
        </p:spPr>
        <p:txBody>
          <a:bodyPr wrap="none">
            <a:spAutoFit/>
          </a:bodyPr>
          <a:lstStyle/>
          <a:p>
            <a:pPr algn="ctr">
              <a:lnSpc>
                <a:spcPct val="200000"/>
              </a:lnSpc>
            </a:pPr>
            <a:r>
              <a:rPr lang="en-US" sz="1600" b="1" cap="all" dirty="0">
                <a:solidFill>
                  <a:schemeClr val="accent1"/>
                </a:solidFill>
              </a:rPr>
              <a:t>VOLUME</a:t>
            </a:r>
          </a:p>
        </p:txBody>
      </p:sp>
      <p:sp>
        <p:nvSpPr>
          <p:cNvPr id="115" name="better desc"/>
          <p:cNvSpPr/>
          <p:nvPr/>
        </p:nvSpPr>
        <p:spPr>
          <a:xfrm>
            <a:off x="6573551" y="3508874"/>
            <a:ext cx="1055865" cy="508344"/>
          </a:xfrm>
          <a:prstGeom prst="rect">
            <a:avLst/>
          </a:prstGeom>
        </p:spPr>
        <p:txBody>
          <a:bodyPr wrap="none">
            <a:spAutoFit/>
          </a:bodyPr>
          <a:lstStyle/>
          <a:p>
            <a:pPr algn="ctr">
              <a:lnSpc>
                <a:spcPct val="200000"/>
              </a:lnSpc>
            </a:pPr>
            <a:r>
              <a:rPr lang="en-US" sz="1600" b="1" cap="all" dirty="0">
                <a:solidFill>
                  <a:schemeClr val="accent1"/>
                </a:solidFill>
              </a:rPr>
              <a:t>VARIETY</a:t>
            </a:r>
          </a:p>
        </p:txBody>
      </p:sp>
      <p:grpSp>
        <p:nvGrpSpPr>
          <p:cNvPr id="116" name="Group 115"/>
          <p:cNvGrpSpPr/>
          <p:nvPr/>
        </p:nvGrpSpPr>
        <p:grpSpPr>
          <a:xfrm>
            <a:off x="3140074" y="1468973"/>
            <a:ext cx="3046362" cy="2615483"/>
            <a:chOff x="3140074" y="1024473"/>
            <a:chExt cx="3046362" cy="2615483"/>
          </a:xfrm>
        </p:grpSpPr>
        <p:sp>
          <p:nvSpPr>
            <p:cNvPr id="2" name="Freeform 74"/>
            <p:cNvSpPr>
              <a:spLocks/>
            </p:cNvSpPr>
            <p:nvPr/>
          </p:nvSpPr>
          <p:spPr bwMode="auto">
            <a:xfrm>
              <a:off x="3277310" y="1024473"/>
              <a:ext cx="2872059" cy="2591487"/>
            </a:xfrm>
            <a:custGeom>
              <a:avLst/>
              <a:gdLst>
                <a:gd name="T0" fmla="*/ 1008 w 1118"/>
                <a:gd name="T1" fmla="*/ 826 h 1009"/>
                <a:gd name="T2" fmla="*/ 1076 w 1118"/>
                <a:gd name="T3" fmla="*/ 857 h 1009"/>
                <a:gd name="T4" fmla="*/ 1003 w 1118"/>
                <a:gd name="T5" fmla="*/ 809 h 1009"/>
                <a:gd name="T6" fmla="*/ 972 w 1118"/>
                <a:gd name="T7" fmla="*/ 640 h 1009"/>
                <a:gd name="T8" fmla="*/ 992 w 1118"/>
                <a:gd name="T9" fmla="*/ 640 h 1009"/>
                <a:gd name="T10" fmla="*/ 955 w 1118"/>
                <a:gd name="T11" fmla="*/ 606 h 1009"/>
                <a:gd name="T12" fmla="*/ 1026 w 1118"/>
                <a:gd name="T13" fmla="*/ 655 h 1009"/>
                <a:gd name="T14" fmla="*/ 913 w 1118"/>
                <a:gd name="T15" fmla="*/ 543 h 1009"/>
                <a:gd name="T16" fmla="*/ 951 w 1118"/>
                <a:gd name="T17" fmla="*/ 551 h 1009"/>
                <a:gd name="T18" fmla="*/ 900 w 1118"/>
                <a:gd name="T19" fmla="*/ 516 h 1009"/>
                <a:gd name="T20" fmla="*/ 940 w 1118"/>
                <a:gd name="T21" fmla="*/ 512 h 1009"/>
                <a:gd name="T22" fmla="*/ 891 w 1118"/>
                <a:gd name="T23" fmla="*/ 472 h 1009"/>
                <a:gd name="T24" fmla="*/ 942 w 1118"/>
                <a:gd name="T25" fmla="*/ 412 h 1009"/>
                <a:gd name="T26" fmla="*/ 871 w 1118"/>
                <a:gd name="T27" fmla="*/ 378 h 1009"/>
                <a:gd name="T28" fmla="*/ 884 w 1118"/>
                <a:gd name="T29" fmla="*/ 374 h 1009"/>
                <a:gd name="T30" fmla="*/ 851 w 1118"/>
                <a:gd name="T31" fmla="*/ 331 h 1009"/>
                <a:gd name="T32" fmla="*/ 858 w 1118"/>
                <a:gd name="T33" fmla="*/ 305 h 1009"/>
                <a:gd name="T34" fmla="*/ 831 w 1118"/>
                <a:gd name="T35" fmla="*/ 288 h 1009"/>
                <a:gd name="T36" fmla="*/ 908 w 1118"/>
                <a:gd name="T37" fmla="*/ 315 h 1009"/>
                <a:gd name="T38" fmla="*/ 815 w 1118"/>
                <a:gd name="T39" fmla="*/ 254 h 1009"/>
                <a:gd name="T40" fmla="*/ 765 w 1118"/>
                <a:gd name="T41" fmla="*/ 144 h 1009"/>
                <a:gd name="T42" fmla="*/ 817 w 1118"/>
                <a:gd name="T43" fmla="*/ 127 h 1009"/>
                <a:gd name="T44" fmla="*/ 700 w 1118"/>
                <a:gd name="T45" fmla="*/ 82 h 1009"/>
                <a:gd name="T46" fmla="*/ 725 w 1118"/>
                <a:gd name="T47" fmla="*/ 55 h 1009"/>
                <a:gd name="T48" fmla="*/ 654 w 1118"/>
                <a:gd name="T49" fmla="*/ 56 h 1009"/>
                <a:gd name="T50" fmla="*/ 366 w 1118"/>
                <a:gd name="T51" fmla="*/ 112 h 1009"/>
                <a:gd name="T52" fmla="*/ 284 w 1118"/>
                <a:gd name="T53" fmla="*/ 159 h 1009"/>
                <a:gd name="T54" fmla="*/ 321 w 1118"/>
                <a:gd name="T55" fmla="*/ 145 h 1009"/>
                <a:gd name="T56" fmla="*/ 207 w 1118"/>
                <a:gd name="T57" fmla="*/ 331 h 1009"/>
                <a:gd name="T58" fmla="*/ 265 w 1118"/>
                <a:gd name="T59" fmla="*/ 326 h 1009"/>
                <a:gd name="T60" fmla="*/ 256 w 1118"/>
                <a:gd name="T61" fmla="*/ 356 h 1009"/>
                <a:gd name="T62" fmla="*/ 199 w 1118"/>
                <a:gd name="T63" fmla="*/ 366 h 1009"/>
                <a:gd name="T64" fmla="*/ 166 w 1118"/>
                <a:gd name="T65" fmla="*/ 458 h 1009"/>
                <a:gd name="T66" fmla="*/ 6 w 1118"/>
                <a:gd name="T67" fmla="*/ 705 h 1009"/>
                <a:gd name="T68" fmla="*/ 74 w 1118"/>
                <a:gd name="T69" fmla="*/ 682 h 1009"/>
                <a:gd name="T70" fmla="*/ 71 w 1118"/>
                <a:gd name="T71" fmla="*/ 690 h 1009"/>
                <a:gd name="T72" fmla="*/ 44 w 1118"/>
                <a:gd name="T73" fmla="*/ 723 h 1009"/>
                <a:gd name="T74" fmla="*/ 41 w 1118"/>
                <a:gd name="T75" fmla="*/ 804 h 1009"/>
                <a:gd name="T76" fmla="*/ 20 w 1118"/>
                <a:gd name="T77" fmla="*/ 776 h 1009"/>
                <a:gd name="T78" fmla="*/ 39 w 1118"/>
                <a:gd name="T79" fmla="*/ 809 h 1009"/>
                <a:gd name="T80" fmla="*/ 31 w 1118"/>
                <a:gd name="T81" fmla="*/ 839 h 1009"/>
                <a:gd name="T82" fmla="*/ 22 w 1118"/>
                <a:gd name="T83" fmla="*/ 832 h 1009"/>
                <a:gd name="T84" fmla="*/ 120 w 1118"/>
                <a:gd name="T85" fmla="*/ 957 h 1009"/>
                <a:gd name="T86" fmla="*/ 141 w 1118"/>
                <a:gd name="T87" fmla="*/ 975 h 1009"/>
                <a:gd name="T88" fmla="*/ 258 w 1118"/>
                <a:gd name="T89" fmla="*/ 976 h 1009"/>
                <a:gd name="T90" fmla="*/ 452 w 1118"/>
                <a:gd name="T91" fmla="*/ 996 h 1009"/>
                <a:gd name="T92" fmla="*/ 575 w 1118"/>
                <a:gd name="T93" fmla="*/ 987 h 1009"/>
                <a:gd name="T94" fmla="*/ 513 w 1118"/>
                <a:gd name="T95" fmla="*/ 1009 h 1009"/>
                <a:gd name="T96" fmla="*/ 699 w 1118"/>
                <a:gd name="T97" fmla="*/ 986 h 1009"/>
                <a:gd name="T98" fmla="*/ 729 w 1118"/>
                <a:gd name="T99" fmla="*/ 990 h 1009"/>
                <a:gd name="T100" fmla="*/ 842 w 1118"/>
                <a:gd name="T101" fmla="*/ 983 h 1009"/>
                <a:gd name="T102" fmla="*/ 883 w 1118"/>
                <a:gd name="T103" fmla="*/ 993 h 1009"/>
                <a:gd name="T104" fmla="*/ 966 w 1118"/>
                <a:gd name="T105" fmla="*/ 978 h 10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118" h="1009">
                  <a:moveTo>
                    <a:pt x="1110" y="930"/>
                  </a:moveTo>
                  <a:cubicBezTo>
                    <a:pt x="1099" y="898"/>
                    <a:pt x="1027" y="866"/>
                    <a:pt x="1008" y="826"/>
                  </a:cubicBezTo>
                  <a:cubicBezTo>
                    <a:pt x="1007" y="823"/>
                    <a:pt x="1005" y="819"/>
                    <a:pt x="1004" y="813"/>
                  </a:cubicBezTo>
                  <a:cubicBezTo>
                    <a:pt x="1029" y="825"/>
                    <a:pt x="1052" y="842"/>
                    <a:pt x="1076" y="857"/>
                  </a:cubicBezTo>
                  <a:cubicBezTo>
                    <a:pt x="1077" y="857"/>
                    <a:pt x="1081" y="856"/>
                    <a:pt x="1079" y="855"/>
                  </a:cubicBezTo>
                  <a:cubicBezTo>
                    <a:pt x="1054" y="840"/>
                    <a:pt x="1030" y="821"/>
                    <a:pt x="1003" y="809"/>
                  </a:cubicBezTo>
                  <a:cubicBezTo>
                    <a:pt x="993" y="776"/>
                    <a:pt x="983" y="711"/>
                    <a:pt x="976" y="658"/>
                  </a:cubicBezTo>
                  <a:cubicBezTo>
                    <a:pt x="976" y="652"/>
                    <a:pt x="974" y="646"/>
                    <a:pt x="972" y="640"/>
                  </a:cubicBezTo>
                  <a:cubicBezTo>
                    <a:pt x="977" y="642"/>
                    <a:pt x="982" y="644"/>
                    <a:pt x="987" y="645"/>
                  </a:cubicBezTo>
                  <a:cubicBezTo>
                    <a:pt x="990" y="645"/>
                    <a:pt x="996" y="641"/>
                    <a:pt x="992" y="640"/>
                  </a:cubicBezTo>
                  <a:cubicBezTo>
                    <a:pt x="983" y="638"/>
                    <a:pt x="974" y="635"/>
                    <a:pt x="968" y="629"/>
                  </a:cubicBezTo>
                  <a:cubicBezTo>
                    <a:pt x="964" y="621"/>
                    <a:pt x="960" y="613"/>
                    <a:pt x="955" y="606"/>
                  </a:cubicBezTo>
                  <a:cubicBezTo>
                    <a:pt x="983" y="614"/>
                    <a:pt x="1009" y="631"/>
                    <a:pt x="1023" y="656"/>
                  </a:cubicBezTo>
                  <a:cubicBezTo>
                    <a:pt x="1023" y="658"/>
                    <a:pt x="1027" y="657"/>
                    <a:pt x="1026" y="655"/>
                  </a:cubicBezTo>
                  <a:cubicBezTo>
                    <a:pt x="1011" y="627"/>
                    <a:pt x="983" y="610"/>
                    <a:pt x="953" y="602"/>
                  </a:cubicBezTo>
                  <a:cubicBezTo>
                    <a:pt x="940" y="583"/>
                    <a:pt x="925" y="563"/>
                    <a:pt x="913" y="543"/>
                  </a:cubicBezTo>
                  <a:cubicBezTo>
                    <a:pt x="924" y="548"/>
                    <a:pt x="936" y="551"/>
                    <a:pt x="948" y="553"/>
                  </a:cubicBezTo>
                  <a:cubicBezTo>
                    <a:pt x="950" y="553"/>
                    <a:pt x="953" y="551"/>
                    <a:pt x="951" y="551"/>
                  </a:cubicBezTo>
                  <a:cubicBezTo>
                    <a:pt x="936" y="549"/>
                    <a:pt x="922" y="545"/>
                    <a:pt x="910" y="537"/>
                  </a:cubicBezTo>
                  <a:cubicBezTo>
                    <a:pt x="906" y="530"/>
                    <a:pt x="902" y="523"/>
                    <a:pt x="900" y="516"/>
                  </a:cubicBezTo>
                  <a:cubicBezTo>
                    <a:pt x="912" y="517"/>
                    <a:pt x="925" y="517"/>
                    <a:pt x="938" y="517"/>
                  </a:cubicBezTo>
                  <a:cubicBezTo>
                    <a:pt x="941" y="517"/>
                    <a:pt x="946" y="512"/>
                    <a:pt x="940" y="512"/>
                  </a:cubicBezTo>
                  <a:cubicBezTo>
                    <a:pt x="926" y="512"/>
                    <a:pt x="912" y="512"/>
                    <a:pt x="898" y="510"/>
                  </a:cubicBezTo>
                  <a:cubicBezTo>
                    <a:pt x="894" y="498"/>
                    <a:pt x="891" y="485"/>
                    <a:pt x="891" y="472"/>
                  </a:cubicBezTo>
                  <a:cubicBezTo>
                    <a:pt x="891" y="444"/>
                    <a:pt x="885" y="417"/>
                    <a:pt x="874" y="388"/>
                  </a:cubicBezTo>
                  <a:cubicBezTo>
                    <a:pt x="895" y="401"/>
                    <a:pt x="917" y="410"/>
                    <a:pt x="942" y="412"/>
                  </a:cubicBezTo>
                  <a:cubicBezTo>
                    <a:pt x="944" y="412"/>
                    <a:pt x="951" y="409"/>
                    <a:pt x="947" y="409"/>
                  </a:cubicBezTo>
                  <a:cubicBezTo>
                    <a:pt x="918" y="406"/>
                    <a:pt x="893" y="394"/>
                    <a:pt x="871" y="378"/>
                  </a:cubicBezTo>
                  <a:cubicBezTo>
                    <a:pt x="865" y="364"/>
                    <a:pt x="860" y="351"/>
                    <a:pt x="853" y="337"/>
                  </a:cubicBezTo>
                  <a:cubicBezTo>
                    <a:pt x="866" y="347"/>
                    <a:pt x="876" y="359"/>
                    <a:pt x="884" y="374"/>
                  </a:cubicBezTo>
                  <a:cubicBezTo>
                    <a:pt x="884" y="375"/>
                    <a:pt x="888" y="374"/>
                    <a:pt x="888" y="372"/>
                  </a:cubicBezTo>
                  <a:cubicBezTo>
                    <a:pt x="879" y="355"/>
                    <a:pt x="866" y="341"/>
                    <a:pt x="851" y="331"/>
                  </a:cubicBezTo>
                  <a:cubicBezTo>
                    <a:pt x="846" y="320"/>
                    <a:pt x="841" y="309"/>
                    <a:pt x="835" y="298"/>
                  </a:cubicBezTo>
                  <a:cubicBezTo>
                    <a:pt x="843" y="302"/>
                    <a:pt x="850" y="304"/>
                    <a:pt x="858" y="305"/>
                  </a:cubicBezTo>
                  <a:cubicBezTo>
                    <a:pt x="860" y="305"/>
                    <a:pt x="867" y="303"/>
                    <a:pt x="865" y="302"/>
                  </a:cubicBezTo>
                  <a:cubicBezTo>
                    <a:pt x="852" y="300"/>
                    <a:pt x="841" y="296"/>
                    <a:pt x="831" y="288"/>
                  </a:cubicBezTo>
                  <a:cubicBezTo>
                    <a:pt x="826" y="278"/>
                    <a:pt x="821" y="268"/>
                    <a:pt x="816" y="257"/>
                  </a:cubicBezTo>
                  <a:cubicBezTo>
                    <a:pt x="854" y="260"/>
                    <a:pt x="882" y="289"/>
                    <a:pt x="908" y="315"/>
                  </a:cubicBezTo>
                  <a:cubicBezTo>
                    <a:pt x="909" y="316"/>
                    <a:pt x="913" y="315"/>
                    <a:pt x="911" y="314"/>
                  </a:cubicBezTo>
                  <a:cubicBezTo>
                    <a:pt x="884" y="286"/>
                    <a:pt x="855" y="256"/>
                    <a:pt x="815" y="254"/>
                  </a:cubicBezTo>
                  <a:cubicBezTo>
                    <a:pt x="809" y="242"/>
                    <a:pt x="803" y="229"/>
                    <a:pt x="798" y="216"/>
                  </a:cubicBezTo>
                  <a:cubicBezTo>
                    <a:pt x="784" y="184"/>
                    <a:pt x="775" y="161"/>
                    <a:pt x="765" y="144"/>
                  </a:cubicBezTo>
                  <a:cubicBezTo>
                    <a:pt x="785" y="143"/>
                    <a:pt x="804" y="140"/>
                    <a:pt x="821" y="128"/>
                  </a:cubicBezTo>
                  <a:cubicBezTo>
                    <a:pt x="822" y="127"/>
                    <a:pt x="818" y="127"/>
                    <a:pt x="817" y="127"/>
                  </a:cubicBezTo>
                  <a:cubicBezTo>
                    <a:pt x="801" y="139"/>
                    <a:pt x="783" y="142"/>
                    <a:pt x="764" y="142"/>
                  </a:cubicBezTo>
                  <a:cubicBezTo>
                    <a:pt x="750" y="117"/>
                    <a:pt x="734" y="102"/>
                    <a:pt x="700" y="82"/>
                  </a:cubicBezTo>
                  <a:cubicBezTo>
                    <a:pt x="711" y="74"/>
                    <a:pt x="722" y="66"/>
                    <a:pt x="731" y="56"/>
                  </a:cubicBezTo>
                  <a:cubicBezTo>
                    <a:pt x="735" y="53"/>
                    <a:pt x="727" y="54"/>
                    <a:pt x="725" y="55"/>
                  </a:cubicBezTo>
                  <a:cubicBezTo>
                    <a:pt x="716" y="64"/>
                    <a:pt x="707" y="72"/>
                    <a:pt x="696" y="80"/>
                  </a:cubicBezTo>
                  <a:cubicBezTo>
                    <a:pt x="684" y="73"/>
                    <a:pt x="670" y="65"/>
                    <a:pt x="654" y="56"/>
                  </a:cubicBezTo>
                  <a:cubicBezTo>
                    <a:pt x="552" y="0"/>
                    <a:pt x="456" y="48"/>
                    <a:pt x="432" y="74"/>
                  </a:cubicBezTo>
                  <a:cubicBezTo>
                    <a:pt x="408" y="101"/>
                    <a:pt x="366" y="112"/>
                    <a:pt x="366" y="112"/>
                  </a:cubicBezTo>
                  <a:cubicBezTo>
                    <a:pt x="348" y="114"/>
                    <a:pt x="334" y="126"/>
                    <a:pt x="322" y="142"/>
                  </a:cubicBezTo>
                  <a:cubicBezTo>
                    <a:pt x="309" y="146"/>
                    <a:pt x="297" y="152"/>
                    <a:pt x="284" y="159"/>
                  </a:cubicBezTo>
                  <a:cubicBezTo>
                    <a:pt x="282" y="160"/>
                    <a:pt x="286" y="161"/>
                    <a:pt x="287" y="160"/>
                  </a:cubicBezTo>
                  <a:cubicBezTo>
                    <a:pt x="298" y="154"/>
                    <a:pt x="309" y="148"/>
                    <a:pt x="321" y="145"/>
                  </a:cubicBezTo>
                  <a:cubicBezTo>
                    <a:pt x="289" y="192"/>
                    <a:pt x="275" y="277"/>
                    <a:pt x="265" y="323"/>
                  </a:cubicBezTo>
                  <a:cubicBezTo>
                    <a:pt x="246" y="328"/>
                    <a:pt x="227" y="331"/>
                    <a:pt x="207" y="331"/>
                  </a:cubicBezTo>
                  <a:cubicBezTo>
                    <a:pt x="205" y="331"/>
                    <a:pt x="199" y="335"/>
                    <a:pt x="204" y="335"/>
                  </a:cubicBezTo>
                  <a:cubicBezTo>
                    <a:pt x="225" y="334"/>
                    <a:pt x="245" y="331"/>
                    <a:pt x="265" y="326"/>
                  </a:cubicBezTo>
                  <a:cubicBezTo>
                    <a:pt x="264" y="330"/>
                    <a:pt x="263" y="335"/>
                    <a:pt x="262" y="338"/>
                  </a:cubicBezTo>
                  <a:cubicBezTo>
                    <a:pt x="260" y="345"/>
                    <a:pt x="258" y="351"/>
                    <a:pt x="256" y="356"/>
                  </a:cubicBezTo>
                  <a:cubicBezTo>
                    <a:pt x="238" y="361"/>
                    <a:pt x="220" y="364"/>
                    <a:pt x="202" y="364"/>
                  </a:cubicBezTo>
                  <a:cubicBezTo>
                    <a:pt x="201" y="364"/>
                    <a:pt x="197" y="366"/>
                    <a:pt x="199" y="366"/>
                  </a:cubicBezTo>
                  <a:cubicBezTo>
                    <a:pt x="219" y="365"/>
                    <a:pt x="237" y="362"/>
                    <a:pt x="255" y="357"/>
                  </a:cubicBezTo>
                  <a:cubicBezTo>
                    <a:pt x="241" y="390"/>
                    <a:pt x="218" y="399"/>
                    <a:pt x="166" y="458"/>
                  </a:cubicBezTo>
                  <a:cubicBezTo>
                    <a:pt x="127" y="502"/>
                    <a:pt x="100" y="586"/>
                    <a:pt x="76" y="674"/>
                  </a:cubicBezTo>
                  <a:cubicBezTo>
                    <a:pt x="59" y="692"/>
                    <a:pt x="30" y="700"/>
                    <a:pt x="6" y="705"/>
                  </a:cubicBezTo>
                  <a:cubicBezTo>
                    <a:pt x="3" y="705"/>
                    <a:pt x="0" y="709"/>
                    <a:pt x="5" y="708"/>
                  </a:cubicBezTo>
                  <a:cubicBezTo>
                    <a:pt x="27" y="704"/>
                    <a:pt x="55" y="697"/>
                    <a:pt x="74" y="682"/>
                  </a:cubicBezTo>
                  <a:cubicBezTo>
                    <a:pt x="73" y="685"/>
                    <a:pt x="73" y="687"/>
                    <a:pt x="72" y="689"/>
                  </a:cubicBezTo>
                  <a:cubicBezTo>
                    <a:pt x="71" y="690"/>
                    <a:pt x="71" y="690"/>
                    <a:pt x="71" y="690"/>
                  </a:cubicBezTo>
                  <a:cubicBezTo>
                    <a:pt x="63" y="703"/>
                    <a:pt x="53" y="713"/>
                    <a:pt x="42" y="722"/>
                  </a:cubicBezTo>
                  <a:cubicBezTo>
                    <a:pt x="40" y="723"/>
                    <a:pt x="43" y="724"/>
                    <a:pt x="44" y="723"/>
                  </a:cubicBezTo>
                  <a:cubicBezTo>
                    <a:pt x="54" y="715"/>
                    <a:pt x="63" y="707"/>
                    <a:pt x="70" y="696"/>
                  </a:cubicBezTo>
                  <a:cubicBezTo>
                    <a:pt x="60" y="733"/>
                    <a:pt x="51" y="770"/>
                    <a:pt x="41" y="804"/>
                  </a:cubicBezTo>
                  <a:cubicBezTo>
                    <a:pt x="36" y="794"/>
                    <a:pt x="30" y="784"/>
                    <a:pt x="23" y="775"/>
                  </a:cubicBezTo>
                  <a:cubicBezTo>
                    <a:pt x="23" y="774"/>
                    <a:pt x="19" y="775"/>
                    <a:pt x="20" y="776"/>
                  </a:cubicBezTo>
                  <a:cubicBezTo>
                    <a:pt x="27" y="786"/>
                    <a:pt x="33" y="797"/>
                    <a:pt x="38" y="808"/>
                  </a:cubicBezTo>
                  <a:cubicBezTo>
                    <a:pt x="39" y="809"/>
                    <a:pt x="39" y="809"/>
                    <a:pt x="39" y="809"/>
                  </a:cubicBezTo>
                  <a:cubicBezTo>
                    <a:pt x="38" y="814"/>
                    <a:pt x="37" y="819"/>
                    <a:pt x="35" y="824"/>
                  </a:cubicBezTo>
                  <a:cubicBezTo>
                    <a:pt x="33" y="829"/>
                    <a:pt x="32" y="834"/>
                    <a:pt x="31" y="839"/>
                  </a:cubicBezTo>
                  <a:cubicBezTo>
                    <a:pt x="29" y="837"/>
                    <a:pt x="28" y="834"/>
                    <a:pt x="26" y="831"/>
                  </a:cubicBezTo>
                  <a:cubicBezTo>
                    <a:pt x="26" y="830"/>
                    <a:pt x="22" y="831"/>
                    <a:pt x="22" y="832"/>
                  </a:cubicBezTo>
                  <a:cubicBezTo>
                    <a:pt x="25" y="837"/>
                    <a:pt x="27" y="841"/>
                    <a:pt x="30" y="845"/>
                  </a:cubicBezTo>
                  <a:cubicBezTo>
                    <a:pt x="13" y="944"/>
                    <a:pt x="113" y="956"/>
                    <a:pt x="120" y="957"/>
                  </a:cubicBezTo>
                  <a:cubicBezTo>
                    <a:pt x="125" y="964"/>
                    <a:pt x="131" y="970"/>
                    <a:pt x="137" y="976"/>
                  </a:cubicBezTo>
                  <a:cubicBezTo>
                    <a:pt x="138" y="978"/>
                    <a:pt x="142" y="976"/>
                    <a:pt x="141" y="975"/>
                  </a:cubicBezTo>
                  <a:cubicBezTo>
                    <a:pt x="135" y="970"/>
                    <a:pt x="130" y="964"/>
                    <a:pt x="126" y="958"/>
                  </a:cubicBezTo>
                  <a:cubicBezTo>
                    <a:pt x="161" y="966"/>
                    <a:pt x="206" y="971"/>
                    <a:pt x="258" y="976"/>
                  </a:cubicBezTo>
                  <a:cubicBezTo>
                    <a:pt x="319" y="996"/>
                    <a:pt x="389" y="994"/>
                    <a:pt x="450" y="998"/>
                  </a:cubicBezTo>
                  <a:cubicBezTo>
                    <a:pt x="452" y="998"/>
                    <a:pt x="454" y="996"/>
                    <a:pt x="452" y="996"/>
                  </a:cubicBezTo>
                  <a:cubicBezTo>
                    <a:pt x="394" y="992"/>
                    <a:pt x="329" y="993"/>
                    <a:pt x="271" y="977"/>
                  </a:cubicBezTo>
                  <a:cubicBezTo>
                    <a:pt x="363" y="983"/>
                    <a:pt x="471" y="986"/>
                    <a:pt x="575" y="987"/>
                  </a:cubicBezTo>
                  <a:cubicBezTo>
                    <a:pt x="555" y="996"/>
                    <a:pt x="534" y="1002"/>
                    <a:pt x="512" y="1007"/>
                  </a:cubicBezTo>
                  <a:cubicBezTo>
                    <a:pt x="510" y="1007"/>
                    <a:pt x="510" y="1009"/>
                    <a:pt x="513" y="1009"/>
                  </a:cubicBezTo>
                  <a:cubicBezTo>
                    <a:pt x="536" y="1004"/>
                    <a:pt x="559" y="997"/>
                    <a:pt x="581" y="987"/>
                  </a:cubicBezTo>
                  <a:cubicBezTo>
                    <a:pt x="622" y="987"/>
                    <a:pt x="661" y="987"/>
                    <a:pt x="699" y="986"/>
                  </a:cubicBezTo>
                  <a:cubicBezTo>
                    <a:pt x="708" y="989"/>
                    <a:pt x="718" y="991"/>
                    <a:pt x="728" y="993"/>
                  </a:cubicBezTo>
                  <a:cubicBezTo>
                    <a:pt x="730" y="994"/>
                    <a:pt x="732" y="991"/>
                    <a:pt x="729" y="990"/>
                  </a:cubicBezTo>
                  <a:cubicBezTo>
                    <a:pt x="723" y="989"/>
                    <a:pt x="716" y="988"/>
                    <a:pt x="710" y="986"/>
                  </a:cubicBezTo>
                  <a:cubicBezTo>
                    <a:pt x="758" y="985"/>
                    <a:pt x="803" y="984"/>
                    <a:pt x="842" y="983"/>
                  </a:cubicBezTo>
                  <a:cubicBezTo>
                    <a:pt x="850" y="996"/>
                    <a:pt x="867" y="997"/>
                    <a:pt x="883" y="995"/>
                  </a:cubicBezTo>
                  <a:cubicBezTo>
                    <a:pt x="885" y="995"/>
                    <a:pt x="886" y="993"/>
                    <a:pt x="883" y="993"/>
                  </a:cubicBezTo>
                  <a:cubicBezTo>
                    <a:pt x="869" y="995"/>
                    <a:pt x="854" y="994"/>
                    <a:pt x="846" y="983"/>
                  </a:cubicBezTo>
                  <a:cubicBezTo>
                    <a:pt x="905" y="981"/>
                    <a:pt x="949" y="980"/>
                    <a:pt x="966" y="978"/>
                  </a:cubicBezTo>
                  <a:cubicBezTo>
                    <a:pt x="1040" y="973"/>
                    <a:pt x="1118" y="954"/>
                    <a:pt x="1110" y="930"/>
                  </a:cubicBezTo>
                  <a:close/>
                </a:path>
              </a:pathLst>
            </a:custGeom>
            <a:gradFill>
              <a:gsLst>
                <a:gs pos="0">
                  <a:schemeClr val="accent5">
                    <a:lumMod val="0"/>
                    <a:lumOff val="100000"/>
                  </a:schemeClr>
                </a:gs>
                <a:gs pos="98333">
                  <a:srgbClr val="FFC000">
                    <a:lumMod val="49000"/>
                    <a:lumOff val="51000"/>
                  </a:srgbClr>
                </a:gs>
                <a:gs pos="76000">
                  <a:srgbClr val="F0DAA4"/>
                </a:gs>
                <a:gs pos="37000">
                  <a:srgbClr val="DAC280">
                    <a:lumMod val="82000"/>
                  </a:srgbClr>
                </a:gs>
              </a:gsLst>
              <a:lin ang="16200000" scaled="1"/>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 name="Isosceles Triangle 2"/>
            <p:cNvSpPr/>
            <p:nvPr/>
          </p:nvSpPr>
          <p:spPr>
            <a:xfrm rot="14230100">
              <a:off x="3969548" y="2459246"/>
              <a:ext cx="222390" cy="37630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 name="Isosceles Triangle 3"/>
            <p:cNvSpPr/>
            <p:nvPr/>
          </p:nvSpPr>
          <p:spPr>
            <a:xfrm rot="14808523">
              <a:off x="3470724" y="2354309"/>
              <a:ext cx="241649" cy="487605"/>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 name="Isosceles Triangle 4"/>
            <p:cNvSpPr/>
            <p:nvPr/>
          </p:nvSpPr>
          <p:spPr>
            <a:xfrm rot="14230100">
              <a:off x="4005157" y="2105040"/>
              <a:ext cx="211055" cy="329615"/>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 name="Isosceles Triangle 5"/>
            <p:cNvSpPr/>
            <p:nvPr/>
          </p:nvSpPr>
          <p:spPr>
            <a:xfrm rot="15361984">
              <a:off x="3627558" y="2503050"/>
              <a:ext cx="151628" cy="256570"/>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 name="Isosceles Triangle 6"/>
            <p:cNvSpPr/>
            <p:nvPr/>
          </p:nvSpPr>
          <p:spPr>
            <a:xfrm rot="12902503">
              <a:off x="4324179" y="2258634"/>
              <a:ext cx="228290" cy="338334"/>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 name="Isosceles Triangle 7"/>
            <p:cNvSpPr/>
            <p:nvPr/>
          </p:nvSpPr>
          <p:spPr>
            <a:xfrm rot="12902503">
              <a:off x="4276656" y="2721629"/>
              <a:ext cx="287718" cy="48684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 name="Isosceles Triangle 8"/>
            <p:cNvSpPr/>
            <p:nvPr/>
          </p:nvSpPr>
          <p:spPr>
            <a:xfrm rot="12902503">
              <a:off x="4286912" y="2198587"/>
              <a:ext cx="99275" cy="167983"/>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 name="Isosceles Triangle 9"/>
            <p:cNvSpPr/>
            <p:nvPr/>
          </p:nvSpPr>
          <p:spPr>
            <a:xfrm rot="15361388">
              <a:off x="3778628" y="1952402"/>
              <a:ext cx="246472" cy="33086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 name="Isosceles Triangle 11"/>
            <p:cNvSpPr/>
            <p:nvPr/>
          </p:nvSpPr>
          <p:spPr>
            <a:xfrm rot="5855099">
              <a:off x="5665405" y="2843369"/>
              <a:ext cx="189105" cy="319986"/>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 name="Isosceles Triangle 12"/>
            <p:cNvSpPr/>
            <p:nvPr/>
          </p:nvSpPr>
          <p:spPr>
            <a:xfrm rot="5855099">
              <a:off x="5616384" y="2891218"/>
              <a:ext cx="372465" cy="630250"/>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 name="Isosceles Triangle 13"/>
            <p:cNvSpPr/>
            <p:nvPr/>
          </p:nvSpPr>
          <p:spPr>
            <a:xfrm rot="5855099">
              <a:off x="5538162" y="3037689"/>
              <a:ext cx="128516" cy="21746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 name="Isosceles Triangle 14"/>
            <p:cNvSpPr/>
            <p:nvPr/>
          </p:nvSpPr>
          <p:spPr>
            <a:xfrm rot="6986983">
              <a:off x="5613060" y="3109368"/>
              <a:ext cx="253127" cy="428318"/>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6" name="Isosceles Triangle 15"/>
            <p:cNvSpPr/>
            <p:nvPr/>
          </p:nvSpPr>
          <p:spPr>
            <a:xfrm rot="7981110">
              <a:off x="5439736" y="2957446"/>
              <a:ext cx="197388" cy="334001"/>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7" name="Isosceles Triangle 16"/>
            <p:cNvSpPr/>
            <p:nvPr/>
          </p:nvSpPr>
          <p:spPr>
            <a:xfrm rot="7981110">
              <a:off x="5378029" y="2941575"/>
              <a:ext cx="245465" cy="657854"/>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 name="Isosceles Triangle 17"/>
            <p:cNvSpPr/>
            <p:nvPr/>
          </p:nvSpPr>
          <p:spPr>
            <a:xfrm rot="7981110">
              <a:off x="5250804" y="3037287"/>
              <a:ext cx="134145" cy="22698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9" name="Isosceles Triangle 18"/>
            <p:cNvSpPr/>
            <p:nvPr/>
          </p:nvSpPr>
          <p:spPr>
            <a:xfrm rot="9112994">
              <a:off x="5195282" y="3160896"/>
              <a:ext cx="264214" cy="447077"/>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0" name="Isosceles Triangle 19"/>
            <p:cNvSpPr/>
            <p:nvPr/>
          </p:nvSpPr>
          <p:spPr>
            <a:xfrm rot="13700206">
              <a:off x="4035380" y="3114433"/>
              <a:ext cx="158658" cy="374728"/>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1" name="Isosceles Triangle 20"/>
            <p:cNvSpPr/>
            <p:nvPr/>
          </p:nvSpPr>
          <p:spPr>
            <a:xfrm rot="14230100">
              <a:off x="3501980" y="3062987"/>
              <a:ext cx="200360" cy="49385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2" name="Isosceles Triangle 21"/>
            <p:cNvSpPr/>
            <p:nvPr/>
          </p:nvSpPr>
          <p:spPr>
            <a:xfrm rot="14230100">
              <a:off x="3823561" y="3137603"/>
              <a:ext cx="155907" cy="263811"/>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3" name="Isosceles Triangle 22"/>
            <p:cNvSpPr/>
            <p:nvPr/>
          </p:nvSpPr>
          <p:spPr>
            <a:xfrm rot="15361984">
              <a:off x="3246339" y="2858671"/>
              <a:ext cx="307077" cy="51960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4" name="Isosceles Triangle 23"/>
            <p:cNvSpPr/>
            <p:nvPr/>
          </p:nvSpPr>
          <p:spPr>
            <a:xfrm rot="13314082">
              <a:off x="4299536" y="1644612"/>
              <a:ext cx="146078" cy="24717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5" name="Isosceles Triangle 24"/>
            <p:cNvSpPr/>
            <p:nvPr/>
          </p:nvSpPr>
          <p:spPr>
            <a:xfrm rot="14428143">
              <a:off x="4012194" y="1446476"/>
              <a:ext cx="156005" cy="48684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6" name="Isosceles Triangle 25"/>
            <p:cNvSpPr/>
            <p:nvPr/>
          </p:nvSpPr>
          <p:spPr>
            <a:xfrm rot="14428143">
              <a:off x="4353293" y="1522656"/>
              <a:ext cx="99275" cy="167983"/>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7" name="Isosceles Triangle 26"/>
            <p:cNvSpPr/>
            <p:nvPr/>
          </p:nvSpPr>
          <p:spPr>
            <a:xfrm rot="15560027">
              <a:off x="4072463" y="1332170"/>
              <a:ext cx="122557" cy="330862"/>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8" name="Isosceles Triangle 27"/>
            <p:cNvSpPr/>
            <p:nvPr/>
          </p:nvSpPr>
          <p:spPr>
            <a:xfrm rot="7716039">
              <a:off x="5088942" y="1368286"/>
              <a:ext cx="146078" cy="24717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9" name="Isosceles Triangle 28"/>
            <p:cNvSpPr/>
            <p:nvPr/>
          </p:nvSpPr>
          <p:spPr>
            <a:xfrm rot="7403240">
              <a:off x="5185850" y="1554711"/>
              <a:ext cx="148924" cy="486849"/>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0" name="Isosceles Triangle 29"/>
            <p:cNvSpPr/>
            <p:nvPr/>
          </p:nvSpPr>
          <p:spPr>
            <a:xfrm rot="8830100">
              <a:off x="4824792" y="1381442"/>
              <a:ext cx="173307" cy="29325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1" name="Isosceles Triangle 30"/>
            <p:cNvSpPr/>
            <p:nvPr/>
          </p:nvSpPr>
          <p:spPr>
            <a:xfrm rot="9961984">
              <a:off x="4830658" y="1622966"/>
              <a:ext cx="301956" cy="45950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2" name="Isosceles Triangle 31"/>
            <p:cNvSpPr/>
            <p:nvPr/>
          </p:nvSpPr>
          <p:spPr>
            <a:xfrm rot="15830810">
              <a:off x="4290194" y="1156524"/>
              <a:ext cx="204343" cy="34490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3" name="Isosceles Triangle 32"/>
            <p:cNvSpPr/>
            <p:nvPr/>
          </p:nvSpPr>
          <p:spPr>
            <a:xfrm rot="12324031">
              <a:off x="4536064" y="1819569"/>
              <a:ext cx="208337" cy="256135"/>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4" name="Isosceles Triangle 33"/>
            <p:cNvSpPr/>
            <p:nvPr/>
          </p:nvSpPr>
          <p:spPr>
            <a:xfrm rot="12637502">
              <a:off x="4528273" y="1300950"/>
              <a:ext cx="175662" cy="297242"/>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5" name="Isosceles Triangle 34"/>
            <p:cNvSpPr/>
            <p:nvPr/>
          </p:nvSpPr>
          <p:spPr>
            <a:xfrm rot="8495144">
              <a:off x="5071960" y="2244999"/>
              <a:ext cx="237324" cy="334001"/>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6" name="Isosceles Triangle 35"/>
            <p:cNvSpPr/>
            <p:nvPr/>
          </p:nvSpPr>
          <p:spPr>
            <a:xfrm rot="7210245">
              <a:off x="5284139" y="2047221"/>
              <a:ext cx="290205" cy="419620"/>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7" name="Isosceles Triangle 36"/>
            <p:cNvSpPr/>
            <p:nvPr/>
          </p:nvSpPr>
          <p:spPr>
            <a:xfrm rot="9014448">
              <a:off x="4783183" y="2110930"/>
              <a:ext cx="187635" cy="378024"/>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8" name="Isosceles Triangle 37"/>
            <p:cNvSpPr/>
            <p:nvPr/>
          </p:nvSpPr>
          <p:spPr>
            <a:xfrm rot="9112994">
              <a:off x="4976499" y="2555037"/>
              <a:ext cx="264214" cy="44707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39" name="Isosceles Triangle 38"/>
            <p:cNvSpPr/>
            <p:nvPr/>
          </p:nvSpPr>
          <p:spPr>
            <a:xfrm rot="9112994">
              <a:off x="4658531" y="2595999"/>
              <a:ext cx="264214" cy="447077"/>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0" name="Isosceles Triangle 39"/>
            <p:cNvSpPr/>
            <p:nvPr/>
          </p:nvSpPr>
          <p:spPr>
            <a:xfrm rot="7981110">
              <a:off x="5306902" y="2364108"/>
              <a:ext cx="134145" cy="226987"/>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1" name="Isosceles Triangle 40"/>
            <p:cNvSpPr/>
            <p:nvPr/>
          </p:nvSpPr>
          <p:spPr>
            <a:xfrm rot="15184371">
              <a:off x="3582338" y="2744915"/>
              <a:ext cx="155907" cy="263811"/>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3" name="Isosceles Triangle 42"/>
            <p:cNvSpPr/>
            <p:nvPr/>
          </p:nvSpPr>
          <p:spPr>
            <a:xfrm rot="6360135">
              <a:off x="5764272" y="3009887"/>
              <a:ext cx="189105" cy="319986"/>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4" name="Isosceles Triangle 43"/>
            <p:cNvSpPr/>
            <p:nvPr/>
          </p:nvSpPr>
          <p:spPr>
            <a:xfrm rot="6360135">
              <a:off x="5685078" y="3061794"/>
              <a:ext cx="372465" cy="630250"/>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5" name="Isosceles Triangle 44"/>
            <p:cNvSpPr/>
            <p:nvPr/>
          </p:nvSpPr>
          <p:spPr>
            <a:xfrm rot="6360135">
              <a:off x="5617785" y="3179606"/>
              <a:ext cx="128516" cy="217462"/>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6" name="Isosceles Triangle 45"/>
            <p:cNvSpPr/>
            <p:nvPr/>
          </p:nvSpPr>
          <p:spPr>
            <a:xfrm rot="7492019">
              <a:off x="5665280" y="3269462"/>
              <a:ext cx="253127" cy="428318"/>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7" name="Isosceles Triangle 46"/>
            <p:cNvSpPr/>
            <p:nvPr/>
          </p:nvSpPr>
          <p:spPr>
            <a:xfrm rot="14788811">
              <a:off x="3687758" y="3260111"/>
              <a:ext cx="146672" cy="374728"/>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8" name="Isosceles Triangle 47"/>
            <p:cNvSpPr/>
            <p:nvPr/>
          </p:nvSpPr>
          <p:spPr>
            <a:xfrm rot="15196266">
              <a:off x="3329897" y="3148822"/>
              <a:ext cx="155907" cy="263811"/>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49" name="Isosceles Triangle 48"/>
            <p:cNvSpPr/>
            <p:nvPr/>
          </p:nvSpPr>
          <p:spPr>
            <a:xfrm rot="14585280">
              <a:off x="3617074" y="3193202"/>
              <a:ext cx="217786" cy="331152"/>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0" name="Isosceles Triangle 49"/>
            <p:cNvSpPr/>
            <p:nvPr/>
          </p:nvSpPr>
          <p:spPr>
            <a:xfrm rot="9170298">
              <a:off x="4860471" y="3016722"/>
              <a:ext cx="334544" cy="392258"/>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1" name="Isosceles Triangle 50"/>
            <p:cNvSpPr/>
            <p:nvPr/>
          </p:nvSpPr>
          <p:spPr>
            <a:xfrm rot="10597148">
              <a:off x="4426737" y="3110407"/>
              <a:ext cx="264214" cy="44707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2" name="Isosceles Triangle 51"/>
            <p:cNvSpPr/>
            <p:nvPr/>
          </p:nvSpPr>
          <p:spPr>
            <a:xfrm rot="9112994">
              <a:off x="4720920" y="3164445"/>
              <a:ext cx="180400" cy="34134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3" name="Isosceles Triangle 52"/>
            <p:cNvSpPr/>
            <p:nvPr/>
          </p:nvSpPr>
          <p:spPr>
            <a:xfrm rot="13999297">
              <a:off x="3989112" y="3256261"/>
              <a:ext cx="152138" cy="447077"/>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4" name="Isosceles Triangle 53"/>
            <p:cNvSpPr/>
            <p:nvPr/>
          </p:nvSpPr>
          <p:spPr>
            <a:xfrm rot="7148754">
              <a:off x="4970888" y="3284310"/>
              <a:ext cx="264214" cy="447077"/>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5" name="Isosceles Triangle 54"/>
            <p:cNvSpPr/>
            <p:nvPr/>
          </p:nvSpPr>
          <p:spPr>
            <a:xfrm rot="7223029">
              <a:off x="5184381" y="2707371"/>
              <a:ext cx="172292" cy="296550"/>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6" name="Isosceles Triangle 55"/>
            <p:cNvSpPr/>
            <p:nvPr/>
          </p:nvSpPr>
          <p:spPr>
            <a:xfrm rot="6956848">
              <a:off x="5569541" y="2547974"/>
              <a:ext cx="182396" cy="229815"/>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7" name="Isosceles Triangle 56"/>
            <p:cNvSpPr/>
            <p:nvPr/>
          </p:nvSpPr>
          <p:spPr>
            <a:xfrm rot="6790536">
              <a:off x="5356127" y="2503050"/>
              <a:ext cx="126832" cy="334001"/>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8" name="Isosceles Triangle 57"/>
            <p:cNvSpPr/>
            <p:nvPr/>
          </p:nvSpPr>
          <p:spPr>
            <a:xfrm rot="14021973">
              <a:off x="3885300" y="1936594"/>
              <a:ext cx="250211" cy="511456"/>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59" name="Isosceles Triangle 58"/>
            <p:cNvSpPr/>
            <p:nvPr/>
          </p:nvSpPr>
          <p:spPr>
            <a:xfrm rot="4287468">
              <a:off x="5096796" y="1955610"/>
              <a:ext cx="73638" cy="295191"/>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0" name="Isosceles Triangle 59"/>
            <p:cNvSpPr/>
            <p:nvPr/>
          </p:nvSpPr>
          <p:spPr>
            <a:xfrm rot="16200000">
              <a:off x="4757622" y="1840356"/>
              <a:ext cx="115915" cy="415603"/>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1" name="Isosceles Triangle 60"/>
            <p:cNvSpPr/>
            <p:nvPr/>
          </p:nvSpPr>
          <p:spPr>
            <a:xfrm rot="5052702">
              <a:off x="4934371" y="3252831"/>
              <a:ext cx="83150" cy="303189"/>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2" name="Isosceles Triangle 61"/>
            <p:cNvSpPr/>
            <p:nvPr/>
          </p:nvSpPr>
          <p:spPr>
            <a:xfrm>
              <a:off x="4172479" y="2747525"/>
              <a:ext cx="97403" cy="234904"/>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3" name="Isosceles Triangle 62"/>
            <p:cNvSpPr/>
            <p:nvPr/>
          </p:nvSpPr>
          <p:spPr>
            <a:xfrm rot="19084403">
              <a:off x="4170164" y="1950545"/>
              <a:ext cx="74419" cy="415603"/>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4" name="Isosceles Triangle 63"/>
            <p:cNvSpPr/>
            <p:nvPr/>
          </p:nvSpPr>
          <p:spPr>
            <a:xfrm rot="19416464">
              <a:off x="3526582" y="2278659"/>
              <a:ext cx="151628" cy="256570"/>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5" name="Isosceles Triangle 64"/>
            <p:cNvSpPr/>
            <p:nvPr/>
          </p:nvSpPr>
          <p:spPr>
            <a:xfrm rot="10446761">
              <a:off x="4870418" y="2615812"/>
              <a:ext cx="159020" cy="378024"/>
            </a:xfrm>
            <a:prstGeom prst="triangle">
              <a:avLst/>
            </a:prstGeom>
            <a:gradFill flip="none" rotWithShape="1">
              <a:gsLst>
                <a:gs pos="100000">
                  <a:srgbClr val="F1AF37"/>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6" name="Isosceles Triangle 65"/>
            <p:cNvSpPr/>
            <p:nvPr/>
          </p:nvSpPr>
          <p:spPr>
            <a:xfrm rot="13993267">
              <a:off x="4187815" y="2615812"/>
              <a:ext cx="200310" cy="378024"/>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7" name="Isosceles Triangle 66"/>
            <p:cNvSpPr/>
            <p:nvPr/>
          </p:nvSpPr>
          <p:spPr>
            <a:xfrm rot="10800000">
              <a:off x="4646582" y="2211815"/>
              <a:ext cx="141318" cy="378024"/>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8" name="Isosceles Triangle 67"/>
            <p:cNvSpPr/>
            <p:nvPr/>
          </p:nvSpPr>
          <p:spPr>
            <a:xfrm rot="13976643">
              <a:off x="3755853" y="2473574"/>
              <a:ext cx="165926" cy="376307"/>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69" name="Isosceles Triangle 68"/>
            <p:cNvSpPr/>
            <p:nvPr/>
          </p:nvSpPr>
          <p:spPr>
            <a:xfrm rot="6253002">
              <a:off x="4943681" y="1244868"/>
              <a:ext cx="200988" cy="247179"/>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0" name="Isosceles Triangle 69"/>
            <p:cNvSpPr/>
            <p:nvPr/>
          </p:nvSpPr>
          <p:spPr>
            <a:xfrm rot="12324031">
              <a:off x="4433639" y="1655698"/>
              <a:ext cx="107442" cy="356588"/>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1" name="Isosceles Triangle 70"/>
            <p:cNvSpPr/>
            <p:nvPr/>
          </p:nvSpPr>
          <p:spPr>
            <a:xfrm rot="10265911">
              <a:off x="4738043" y="1741412"/>
              <a:ext cx="266372" cy="242810"/>
            </a:xfrm>
            <a:prstGeom prst="triangle">
              <a:avLst/>
            </a:pr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3" name="Freeform 79"/>
            <p:cNvSpPr>
              <a:spLocks/>
            </p:cNvSpPr>
            <p:nvPr/>
          </p:nvSpPr>
          <p:spPr bwMode="auto">
            <a:xfrm>
              <a:off x="3826060" y="2996948"/>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4" name="Freeform 80"/>
            <p:cNvSpPr>
              <a:spLocks/>
            </p:cNvSpPr>
            <p:nvPr/>
          </p:nvSpPr>
          <p:spPr bwMode="auto">
            <a:xfrm rot="10800000">
              <a:off x="5254615" y="2711034"/>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5" name="Freeform 81"/>
            <p:cNvSpPr>
              <a:spLocks/>
            </p:cNvSpPr>
            <p:nvPr/>
          </p:nvSpPr>
          <p:spPr bwMode="auto">
            <a:xfrm rot="2290165">
              <a:off x="4665575" y="1379623"/>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6" name="Freeform 82"/>
            <p:cNvSpPr>
              <a:spLocks/>
            </p:cNvSpPr>
            <p:nvPr/>
          </p:nvSpPr>
          <p:spPr bwMode="auto">
            <a:xfrm rot="17063258">
              <a:off x="4327928" y="3037831"/>
              <a:ext cx="234596" cy="242607"/>
            </a:xfrm>
            <a:custGeom>
              <a:avLst/>
              <a:gdLst>
                <a:gd name="T0" fmla="*/ 78 w 87"/>
                <a:gd name="T1" fmla="*/ 3 h 90"/>
                <a:gd name="T2" fmla="*/ 4 w 87"/>
                <a:gd name="T3" fmla="*/ 85 h 90"/>
                <a:gd name="T4" fmla="*/ 9 w 87"/>
                <a:gd name="T5" fmla="*/ 88 h 90"/>
                <a:gd name="T6" fmla="*/ 85 w 87"/>
                <a:gd name="T7" fmla="*/ 4 h 90"/>
                <a:gd name="T8" fmla="*/ 78 w 87"/>
                <a:gd name="T9" fmla="*/ 3 h 90"/>
              </a:gdLst>
              <a:ahLst/>
              <a:cxnLst>
                <a:cxn ang="0">
                  <a:pos x="T0" y="T1"/>
                </a:cxn>
                <a:cxn ang="0">
                  <a:pos x="T2" y="T3"/>
                </a:cxn>
                <a:cxn ang="0">
                  <a:pos x="T4" y="T5"/>
                </a:cxn>
                <a:cxn ang="0">
                  <a:pos x="T6" y="T7"/>
                </a:cxn>
                <a:cxn ang="0">
                  <a:pos x="T8" y="T9"/>
                </a:cxn>
              </a:cxnLst>
              <a:rect l="0" t="0" r="r" b="b"/>
              <a:pathLst>
                <a:path w="87" h="90">
                  <a:moveTo>
                    <a:pt x="78" y="3"/>
                  </a:moveTo>
                  <a:cubicBezTo>
                    <a:pt x="63" y="38"/>
                    <a:pt x="35" y="64"/>
                    <a:pt x="4" y="85"/>
                  </a:cubicBezTo>
                  <a:cubicBezTo>
                    <a:pt x="0" y="87"/>
                    <a:pt x="6" y="90"/>
                    <a:pt x="9" y="88"/>
                  </a:cubicBezTo>
                  <a:cubicBezTo>
                    <a:pt x="41" y="67"/>
                    <a:pt x="70" y="40"/>
                    <a:pt x="85" y="4"/>
                  </a:cubicBezTo>
                  <a:cubicBezTo>
                    <a:pt x="87" y="0"/>
                    <a:pt x="79" y="0"/>
                    <a:pt x="78" y="3"/>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7" name="Freeform 81"/>
            <p:cNvSpPr>
              <a:spLocks/>
            </p:cNvSpPr>
            <p:nvPr/>
          </p:nvSpPr>
          <p:spPr bwMode="auto">
            <a:xfrm rot="5400000">
              <a:off x="4312224" y="2213836"/>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8" name="Freeform 79"/>
            <p:cNvSpPr>
              <a:spLocks/>
            </p:cNvSpPr>
            <p:nvPr/>
          </p:nvSpPr>
          <p:spPr bwMode="auto">
            <a:xfrm rot="5400000" flipH="1">
              <a:off x="4904690" y="2543931"/>
              <a:ext cx="362459" cy="217629"/>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79" name="Freeform 79"/>
            <p:cNvSpPr>
              <a:spLocks/>
            </p:cNvSpPr>
            <p:nvPr/>
          </p:nvSpPr>
          <p:spPr bwMode="auto">
            <a:xfrm rot="5155662" flipH="1">
              <a:off x="4178683" y="2379383"/>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0" name="Freeform 81"/>
            <p:cNvSpPr>
              <a:spLocks/>
            </p:cNvSpPr>
            <p:nvPr/>
          </p:nvSpPr>
          <p:spPr bwMode="auto">
            <a:xfrm rot="2290165">
              <a:off x="5122298" y="2581735"/>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1" name="Freeform 80"/>
            <p:cNvSpPr>
              <a:spLocks/>
            </p:cNvSpPr>
            <p:nvPr/>
          </p:nvSpPr>
          <p:spPr bwMode="auto">
            <a:xfrm rot="10800000">
              <a:off x="4661451" y="1472479"/>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2" name="Freeform 80"/>
            <p:cNvSpPr>
              <a:spLocks/>
            </p:cNvSpPr>
            <p:nvPr/>
          </p:nvSpPr>
          <p:spPr bwMode="auto">
            <a:xfrm>
              <a:off x="4604232" y="2325471"/>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3" name="Freeform 80"/>
            <p:cNvSpPr>
              <a:spLocks/>
            </p:cNvSpPr>
            <p:nvPr/>
          </p:nvSpPr>
          <p:spPr bwMode="auto">
            <a:xfrm rot="10800000">
              <a:off x="4987032" y="2036882"/>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4" name="Freeform 79"/>
            <p:cNvSpPr>
              <a:spLocks/>
            </p:cNvSpPr>
            <p:nvPr/>
          </p:nvSpPr>
          <p:spPr bwMode="auto">
            <a:xfrm rot="5400000" flipH="1">
              <a:off x="4637107" y="1869779"/>
              <a:ext cx="362459" cy="217629"/>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5" name="Freeform 79"/>
            <p:cNvSpPr>
              <a:spLocks/>
            </p:cNvSpPr>
            <p:nvPr/>
          </p:nvSpPr>
          <p:spPr bwMode="auto">
            <a:xfrm rot="5155662" flipH="1">
              <a:off x="3906999" y="1692929"/>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6" name="Freeform 81"/>
            <p:cNvSpPr>
              <a:spLocks/>
            </p:cNvSpPr>
            <p:nvPr/>
          </p:nvSpPr>
          <p:spPr bwMode="auto">
            <a:xfrm rot="2290165">
              <a:off x="4854715" y="1907583"/>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7" name="Freeform 80"/>
            <p:cNvSpPr>
              <a:spLocks/>
            </p:cNvSpPr>
            <p:nvPr/>
          </p:nvSpPr>
          <p:spPr bwMode="auto">
            <a:xfrm>
              <a:off x="4336649" y="1651319"/>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8" name="Freeform 80"/>
            <p:cNvSpPr>
              <a:spLocks/>
            </p:cNvSpPr>
            <p:nvPr/>
          </p:nvSpPr>
          <p:spPr bwMode="auto">
            <a:xfrm rot="10800000">
              <a:off x="4638021" y="2696467"/>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9" name="Freeform 79"/>
            <p:cNvSpPr>
              <a:spLocks/>
            </p:cNvSpPr>
            <p:nvPr/>
          </p:nvSpPr>
          <p:spPr bwMode="auto">
            <a:xfrm rot="5400000" flipH="1">
              <a:off x="4595349" y="3011654"/>
              <a:ext cx="362459" cy="217629"/>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0" name="Freeform 79"/>
            <p:cNvSpPr>
              <a:spLocks/>
            </p:cNvSpPr>
            <p:nvPr/>
          </p:nvSpPr>
          <p:spPr bwMode="auto">
            <a:xfrm rot="16444338">
              <a:off x="3544377" y="2680417"/>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1" name="Freeform 81"/>
            <p:cNvSpPr>
              <a:spLocks/>
            </p:cNvSpPr>
            <p:nvPr/>
          </p:nvSpPr>
          <p:spPr bwMode="auto">
            <a:xfrm rot="2290165">
              <a:off x="4505704" y="2567168"/>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2" name="Freeform 80"/>
            <p:cNvSpPr>
              <a:spLocks/>
            </p:cNvSpPr>
            <p:nvPr/>
          </p:nvSpPr>
          <p:spPr bwMode="auto">
            <a:xfrm flipH="1">
              <a:off x="3974027" y="2638807"/>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3" name="Freeform 81"/>
            <p:cNvSpPr>
              <a:spLocks/>
            </p:cNvSpPr>
            <p:nvPr/>
          </p:nvSpPr>
          <p:spPr bwMode="auto">
            <a:xfrm rot="19309835" flipH="1">
              <a:off x="4833504" y="3085225"/>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4" name="Freeform 81"/>
            <p:cNvSpPr>
              <a:spLocks/>
            </p:cNvSpPr>
            <p:nvPr/>
          </p:nvSpPr>
          <p:spPr bwMode="auto">
            <a:xfrm rot="2290165">
              <a:off x="5122299" y="2908599"/>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5" name="Freeform 79"/>
            <p:cNvSpPr>
              <a:spLocks/>
            </p:cNvSpPr>
            <p:nvPr/>
          </p:nvSpPr>
          <p:spPr bwMode="auto">
            <a:xfrm rot="5155662" flipH="1">
              <a:off x="3804257" y="2182641"/>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0">
                  <a:srgbClr val="BFA669">
                    <a:lumMod val="83000"/>
                  </a:srgbClr>
                </a:gs>
                <a:gs pos="10000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6" name="Freeform 80"/>
            <p:cNvSpPr>
              <a:spLocks/>
            </p:cNvSpPr>
            <p:nvPr/>
          </p:nvSpPr>
          <p:spPr bwMode="auto">
            <a:xfrm>
              <a:off x="4233907" y="2136931"/>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7" name="Freeform 79"/>
            <p:cNvSpPr>
              <a:spLocks/>
            </p:cNvSpPr>
            <p:nvPr/>
          </p:nvSpPr>
          <p:spPr bwMode="auto">
            <a:xfrm rot="16444338">
              <a:off x="4986549" y="1942184"/>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8" name="Freeform 80"/>
            <p:cNvSpPr>
              <a:spLocks/>
            </p:cNvSpPr>
            <p:nvPr/>
          </p:nvSpPr>
          <p:spPr bwMode="auto">
            <a:xfrm flipH="1">
              <a:off x="5065610" y="2296854"/>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99" name="Freeform 79"/>
            <p:cNvSpPr>
              <a:spLocks/>
            </p:cNvSpPr>
            <p:nvPr/>
          </p:nvSpPr>
          <p:spPr bwMode="auto">
            <a:xfrm rot="5155662" flipH="1">
              <a:off x="5150222" y="3038882"/>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0" name="Freeform 80"/>
            <p:cNvSpPr>
              <a:spLocks/>
            </p:cNvSpPr>
            <p:nvPr/>
          </p:nvSpPr>
          <p:spPr bwMode="auto">
            <a:xfrm>
              <a:off x="5579872" y="2997272"/>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1" name="Freeform 81"/>
            <p:cNvSpPr>
              <a:spLocks/>
            </p:cNvSpPr>
            <p:nvPr/>
          </p:nvSpPr>
          <p:spPr bwMode="auto">
            <a:xfrm rot="2290165">
              <a:off x="4373028" y="1836887"/>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2" name="Freeform 80"/>
            <p:cNvSpPr>
              <a:spLocks/>
            </p:cNvSpPr>
            <p:nvPr/>
          </p:nvSpPr>
          <p:spPr bwMode="auto">
            <a:xfrm rot="10800000">
              <a:off x="4820657" y="1308415"/>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3" name="Freeform 80"/>
            <p:cNvSpPr>
              <a:spLocks/>
            </p:cNvSpPr>
            <p:nvPr/>
          </p:nvSpPr>
          <p:spPr bwMode="auto">
            <a:xfrm>
              <a:off x="4489049" y="1803719"/>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4" name="Freeform 81"/>
            <p:cNvSpPr>
              <a:spLocks/>
            </p:cNvSpPr>
            <p:nvPr/>
          </p:nvSpPr>
          <p:spPr bwMode="auto">
            <a:xfrm rot="5400000">
              <a:off x="3538165" y="2736669"/>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5" name="Freeform 81"/>
            <p:cNvSpPr>
              <a:spLocks/>
            </p:cNvSpPr>
            <p:nvPr/>
          </p:nvSpPr>
          <p:spPr bwMode="auto">
            <a:xfrm rot="2290165">
              <a:off x="5002098" y="3153112"/>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6" name="Freeform 80"/>
            <p:cNvSpPr>
              <a:spLocks/>
            </p:cNvSpPr>
            <p:nvPr/>
          </p:nvSpPr>
          <p:spPr bwMode="auto">
            <a:xfrm rot="10800000">
              <a:off x="4997974" y="3245968"/>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7" name="Freeform 80"/>
            <p:cNvSpPr>
              <a:spLocks/>
            </p:cNvSpPr>
            <p:nvPr/>
          </p:nvSpPr>
          <p:spPr bwMode="auto">
            <a:xfrm>
              <a:off x="4733004" y="3375703"/>
              <a:ext cx="94983" cy="130458"/>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8" name="Freeform 80"/>
            <p:cNvSpPr>
              <a:spLocks/>
            </p:cNvSpPr>
            <p:nvPr/>
          </p:nvSpPr>
          <p:spPr bwMode="auto">
            <a:xfrm rot="10800000">
              <a:off x="5157180" y="3081904"/>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09" name="Freeform 81"/>
            <p:cNvSpPr>
              <a:spLocks/>
            </p:cNvSpPr>
            <p:nvPr/>
          </p:nvSpPr>
          <p:spPr bwMode="auto">
            <a:xfrm rot="2290165">
              <a:off x="4793309" y="2285477"/>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0" name="Freeform 80"/>
            <p:cNvSpPr>
              <a:spLocks/>
            </p:cNvSpPr>
            <p:nvPr/>
          </p:nvSpPr>
          <p:spPr bwMode="auto">
            <a:xfrm rot="10800000">
              <a:off x="4789185" y="2378333"/>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1" name="Freeform 80"/>
            <p:cNvSpPr>
              <a:spLocks/>
            </p:cNvSpPr>
            <p:nvPr/>
          </p:nvSpPr>
          <p:spPr bwMode="auto">
            <a:xfrm rot="10800000">
              <a:off x="4948391" y="2214269"/>
              <a:ext cx="48071" cy="194963"/>
            </a:xfrm>
            <a:custGeom>
              <a:avLst/>
              <a:gdLst>
                <a:gd name="T0" fmla="*/ 0 w 35"/>
                <a:gd name="T1" fmla="*/ 4 h 48"/>
                <a:gd name="T2" fmla="*/ 25 w 35"/>
                <a:gd name="T3" fmla="*/ 46 h 48"/>
                <a:gd name="T4" fmla="*/ 31 w 35"/>
                <a:gd name="T5" fmla="*/ 42 h 48"/>
                <a:gd name="T6" fmla="*/ 8 w 35"/>
                <a:gd name="T7" fmla="*/ 4 h 48"/>
                <a:gd name="T8" fmla="*/ 0 w 35"/>
                <a:gd name="T9" fmla="*/ 4 h 48"/>
              </a:gdLst>
              <a:ahLst/>
              <a:cxnLst>
                <a:cxn ang="0">
                  <a:pos x="T0" y="T1"/>
                </a:cxn>
                <a:cxn ang="0">
                  <a:pos x="T2" y="T3"/>
                </a:cxn>
                <a:cxn ang="0">
                  <a:pos x="T4" y="T5"/>
                </a:cxn>
                <a:cxn ang="0">
                  <a:pos x="T6" y="T7"/>
                </a:cxn>
                <a:cxn ang="0">
                  <a:pos x="T8" y="T9"/>
                </a:cxn>
              </a:cxnLst>
              <a:rect l="0" t="0" r="r" b="b"/>
              <a:pathLst>
                <a:path w="35" h="48">
                  <a:moveTo>
                    <a:pt x="0" y="4"/>
                  </a:moveTo>
                  <a:cubicBezTo>
                    <a:pt x="1" y="22"/>
                    <a:pt x="10" y="37"/>
                    <a:pt x="25" y="46"/>
                  </a:cubicBezTo>
                  <a:cubicBezTo>
                    <a:pt x="28" y="48"/>
                    <a:pt x="35" y="44"/>
                    <a:pt x="31" y="42"/>
                  </a:cubicBezTo>
                  <a:cubicBezTo>
                    <a:pt x="18" y="33"/>
                    <a:pt x="8" y="19"/>
                    <a:pt x="8" y="4"/>
                  </a:cubicBezTo>
                  <a:cubicBezTo>
                    <a:pt x="8" y="0"/>
                    <a:pt x="0" y="1"/>
                    <a:pt x="0" y="4"/>
                  </a:cubicBezTo>
                  <a:close/>
                </a:path>
              </a:pathLst>
            </a:custGeom>
            <a:gradFill flip="none" rotWithShape="1">
              <a:gsLst>
                <a:gs pos="99000">
                  <a:srgbClr val="BFA669">
                    <a:lumMod val="83000"/>
                  </a:srgbClr>
                </a:gs>
                <a:gs pos="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2" name="Freeform 79"/>
            <p:cNvSpPr>
              <a:spLocks/>
            </p:cNvSpPr>
            <p:nvPr/>
          </p:nvSpPr>
          <p:spPr bwMode="auto">
            <a:xfrm rot="4049762" flipH="1">
              <a:off x="3820659" y="2190843"/>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0">
                  <a:srgbClr val="BFA669">
                    <a:lumMod val="83000"/>
                  </a:srgbClr>
                </a:gs>
                <a:gs pos="10000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3" name="Freeform 79"/>
            <p:cNvSpPr>
              <a:spLocks/>
            </p:cNvSpPr>
            <p:nvPr/>
          </p:nvSpPr>
          <p:spPr bwMode="auto">
            <a:xfrm rot="6124515" flipH="1">
              <a:off x="3750953" y="2174442"/>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0">
                  <a:srgbClr val="BFA669">
                    <a:lumMod val="83000"/>
                  </a:srgbClr>
                </a:gs>
                <a:gs pos="10000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4" name="Freeform 79"/>
            <p:cNvSpPr>
              <a:spLocks/>
            </p:cNvSpPr>
            <p:nvPr/>
          </p:nvSpPr>
          <p:spPr bwMode="auto">
            <a:xfrm rot="6124515" flipH="1">
              <a:off x="3796059" y="2227748"/>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0">
                  <a:srgbClr val="BFA669">
                    <a:lumMod val="83000"/>
                  </a:srgbClr>
                </a:gs>
                <a:gs pos="100000">
                  <a:schemeClr val="bg2">
                    <a:alpha val="0"/>
                  </a:schemeClr>
                </a:gs>
              </a:gsLst>
              <a:lin ang="162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8" name="Freeform 81"/>
            <p:cNvSpPr>
              <a:spLocks/>
            </p:cNvSpPr>
            <p:nvPr/>
          </p:nvSpPr>
          <p:spPr bwMode="auto">
            <a:xfrm rot="19309835" flipH="1">
              <a:off x="4788400" y="3068823"/>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 name="Freeform 81"/>
            <p:cNvSpPr>
              <a:spLocks/>
            </p:cNvSpPr>
            <p:nvPr/>
          </p:nvSpPr>
          <p:spPr bwMode="auto">
            <a:xfrm rot="19309835" flipH="1">
              <a:off x="4718693" y="3077024"/>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 name="Freeform 81"/>
            <p:cNvSpPr>
              <a:spLocks/>
            </p:cNvSpPr>
            <p:nvPr/>
          </p:nvSpPr>
          <p:spPr bwMode="auto">
            <a:xfrm rot="19309835" flipH="1">
              <a:off x="4870409" y="3085226"/>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 name="Freeform 81"/>
            <p:cNvSpPr>
              <a:spLocks/>
            </p:cNvSpPr>
            <p:nvPr/>
          </p:nvSpPr>
          <p:spPr bwMode="auto">
            <a:xfrm rot="1361618" flipH="1">
              <a:off x="4829404" y="3003216"/>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2" name="Freeform 81"/>
            <p:cNvSpPr>
              <a:spLocks/>
            </p:cNvSpPr>
            <p:nvPr/>
          </p:nvSpPr>
          <p:spPr bwMode="auto">
            <a:xfrm rot="913311" flipH="1">
              <a:off x="4833505" y="3056521"/>
              <a:ext cx="222008" cy="194543"/>
            </a:xfrm>
            <a:custGeom>
              <a:avLst/>
              <a:gdLst>
                <a:gd name="T0" fmla="*/ 1 w 82"/>
                <a:gd name="T1" fmla="*/ 6 h 72"/>
                <a:gd name="T2" fmla="*/ 72 w 82"/>
                <a:gd name="T3" fmla="*/ 71 h 72"/>
                <a:gd name="T4" fmla="*/ 77 w 82"/>
                <a:gd name="T5" fmla="*/ 66 h 72"/>
                <a:gd name="T6" fmla="*/ 9 w 82"/>
                <a:gd name="T7" fmla="*/ 4 h 72"/>
                <a:gd name="T8" fmla="*/ 1 w 82"/>
                <a:gd name="T9" fmla="*/ 6 h 72"/>
              </a:gdLst>
              <a:ahLst/>
              <a:cxnLst>
                <a:cxn ang="0">
                  <a:pos x="T0" y="T1"/>
                </a:cxn>
                <a:cxn ang="0">
                  <a:pos x="T2" y="T3"/>
                </a:cxn>
                <a:cxn ang="0">
                  <a:pos x="T4" y="T5"/>
                </a:cxn>
                <a:cxn ang="0">
                  <a:pos x="T6" y="T7"/>
                </a:cxn>
                <a:cxn ang="0">
                  <a:pos x="T8" y="T9"/>
                </a:cxn>
              </a:cxnLst>
              <a:rect l="0" t="0" r="r" b="b"/>
              <a:pathLst>
                <a:path w="82" h="72">
                  <a:moveTo>
                    <a:pt x="1" y="6"/>
                  </a:moveTo>
                  <a:cubicBezTo>
                    <a:pt x="11" y="39"/>
                    <a:pt x="40" y="62"/>
                    <a:pt x="72" y="71"/>
                  </a:cubicBezTo>
                  <a:cubicBezTo>
                    <a:pt x="76" y="72"/>
                    <a:pt x="82" y="67"/>
                    <a:pt x="77" y="66"/>
                  </a:cubicBezTo>
                  <a:cubicBezTo>
                    <a:pt x="46" y="57"/>
                    <a:pt x="18" y="35"/>
                    <a:pt x="9" y="4"/>
                  </a:cubicBezTo>
                  <a:cubicBezTo>
                    <a:pt x="8" y="0"/>
                    <a:pt x="0" y="2"/>
                    <a:pt x="1" y="6"/>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3" name="Freeform 79"/>
            <p:cNvSpPr>
              <a:spLocks/>
            </p:cNvSpPr>
            <p:nvPr/>
          </p:nvSpPr>
          <p:spPr bwMode="auto">
            <a:xfrm rot="16444338">
              <a:off x="4941444" y="2003690"/>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4" name="Freeform 79"/>
            <p:cNvSpPr>
              <a:spLocks/>
            </p:cNvSpPr>
            <p:nvPr/>
          </p:nvSpPr>
          <p:spPr bwMode="auto">
            <a:xfrm rot="16444338">
              <a:off x="4871738" y="2065197"/>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5" name="Freeform 79"/>
            <p:cNvSpPr>
              <a:spLocks/>
            </p:cNvSpPr>
            <p:nvPr/>
          </p:nvSpPr>
          <p:spPr bwMode="auto">
            <a:xfrm rot="19980701">
              <a:off x="4940309" y="1946346"/>
              <a:ext cx="396726" cy="238204"/>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6" name="Freeform 79"/>
            <p:cNvSpPr>
              <a:spLocks/>
            </p:cNvSpPr>
            <p:nvPr/>
          </p:nvSpPr>
          <p:spPr bwMode="auto">
            <a:xfrm rot="20158592">
              <a:off x="4929145" y="1950385"/>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7" name="Freeform 79"/>
            <p:cNvSpPr>
              <a:spLocks/>
            </p:cNvSpPr>
            <p:nvPr/>
          </p:nvSpPr>
          <p:spPr bwMode="auto">
            <a:xfrm rot="20158592">
              <a:off x="5087936" y="2041922"/>
              <a:ext cx="305718" cy="264940"/>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 name="Freeform 79"/>
            <p:cNvSpPr>
              <a:spLocks/>
            </p:cNvSpPr>
            <p:nvPr/>
          </p:nvSpPr>
          <p:spPr bwMode="auto">
            <a:xfrm rot="16444338">
              <a:off x="3511572" y="2717321"/>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 name="Freeform 79"/>
            <p:cNvSpPr>
              <a:spLocks/>
            </p:cNvSpPr>
            <p:nvPr/>
          </p:nvSpPr>
          <p:spPr bwMode="auto">
            <a:xfrm rot="16444338">
              <a:off x="3441864" y="2746024"/>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0" name="Freeform 79"/>
            <p:cNvSpPr>
              <a:spLocks/>
            </p:cNvSpPr>
            <p:nvPr/>
          </p:nvSpPr>
          <p:spPr bwMode="auto">
            <a:xfrm rot="861951">
              <a:off x="3450064" y="2631211"/>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2" name="Freeform 79"/>
            <p:cNvSpPr>
              <a:spLocks/>
            </p:cNvSpPr>
            <p:nvPr/>
          </p:nvSpPr>
          <p:spPr bwMode="auto">
            <a:xfrm rot="861951">
              <a:off x="3482867" y="2684517"/>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3" name="Freeform 79"/>
            <p:cNvSpPr>
              <a:spLocks/>
            </p:cNvSpPr>
            <p:nvPr/>
          </p:nvSpPr>
          <p:spPr bwMode="auto">
            <a:xfrm rot="11323218">
              <a:off x="3578361" y="2820568"/>
              <a:ext cx="415906" cy="249720"/>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5" name="Freeform 79"/>
            <p:cNvSpPr>
              <a:spLocks/>
            </p:cNvSpPr>
            <p:nvPr/>
          </p:nvSpPr>
          <p:spPr bwMode="auto">
            <a:xfrm rot="861951">
              <a:off x="3598865" y="2804167"/>
              <a:ext cx="415906" cy="249720"/>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6" name="Freeform 79"/>
            <p:cNvSpPr>
              <a:spLocks/>
            </p:cNvSpPr>
            <p:nvPr/>
          </p:nvSpPr>
          <p:spPr bwMode="auto">
            <a:xfrm rot="11692364">
              <a:off x="3721879" y="2828771"/>
              <a:ext cx="415906" cy="249720"/>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7" name="Freeform 79"/>
            <p:cNvSpPr>
              <a:spLocks/>
            </p:cNvSpPr>
            <p:nvPr/>
          </p:nvSpPr>
          <p:spPr bwMode="auto">
            <a:xfrm rot="5155662" flipH="1">
              <a:off x="3964406" y="1701130"/>
              <a:ext cx="541288" cy="32500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8" name="Freeform 79"/>
            <p:cNvSpPr>
              <a:spLocks/>
            </p:cNvSpPr>
            <p:nvPr/>
          </p:nvSpPr>
          <p:spPr bwMode="auto">
            <a:xfrm rot="3002629" flipH="1">
              <a:off x="4111871" y="1675803"/>
              <a:ext cx="279835" cy="15857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9" name="Freeform 79"/>
            <p:cNvSpPr>
              <a:spLocks/>
            </p:cNvSpPr>
            <p:nvPr/>
          </p:nvSpPr>
          <p:spPr bwMode="auto">
            <a:xfrm rot="3002629" flipH="1">
              <a:off x="4091367" y="1745512"/>
              <a:ext cx="279835" cy="15857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0" name="Freeform 79"/>
            <p:cNvSpPr>
              <a:spLocks/>
            </p:cNvSpPr>
            <p:nvPr/>
          </p:nvSpPr>
          <p:spPr bwMode="auto">
            <a:xfrm rot="3002629" flipH="1">
              <a:off x="4046264" y="1798817"/>
              <a:ext cx="279835" cy="15857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 name="Freeform 79"/>
            <p:cNvSpPr>
              <a:spLocks/>
            </p:cNvSpPr>
            <p:nvPr/>
          </p:nvSpPr>
          <p:spPr bwMode="auto">
            <a:xfrm rot="3002629" flipH="1">
              <a:off x="4009360" y="1856223"/>
              <a:ext cx="279835" cy="158572"/>
            </a:xfrm>
            <a:custGeom>
              <a:avLst/>
              <a:gdLst>
                <a:gd name="T0" fmla="*/ 175 w 200"/>
                <a:gd name="T1" fmla="*/ 7 h 120"/>
                <a:gd name="T2" fmla="*/ 16 w 200"/>
                <a:gd name="T3" fmla="*/ 113 h 120"/>
                <a:gd name="T4" fmla="*/ 24 w 200"/>
                <a:gd name="T5" fmla="*/ 117 h 120"/>
                <a:gd name="T6" fmla="*/ 195 w 200"/>
                <a:gd name="T7" fmla="*/ 5 h 120"/>
                <a:gd name="T8" fmla="*/ 175 w 200"/>
                <a:gd name="T9" fmla="*/ 7 h 120"/>
              </a:gdLst>
              <a:ahLst/>
              <a:cxnLst>
                <a:cxn ang="0">
                  <a:pos x="T0" y="T1"/>
                </a:cxn>
                <a:cxn ang="0">
                  <a:pos x="T2" y="T3"/>
                </a:cxn>
                <a:cxn ang="0">
                  <a:pos x="T4" y="T5"/>
                </a:cxn>
                <a:cxn ang="0">
                  <a:pos x="T6" y="T7"/>
                </a:cxn>
                <a:cxn ang="0">
                  <a:pos x="T8" y="T9"/>
                </a:cxn>
              </a:cxnLst>
              <a:rect l="0" t="0" r="r" b="b"/>
              <a:pathLst>
                <a:path w="200" h="120">
                  <a:moveTo>
                    <a:pt x="175" y="7"/>
                  </a:moveTo>
                  <a:cubicBezTo>
                    <a:pt x="129" y="54"/>
                    <a:pt x="79" y="93"/>
                    <a:pt x="16" y="113"/>
                  </a:cubicBezTo>
                  <a:cubicBezTo>
                    <a:pt x="0" y="118"/>
                    <a:pt x="15" y="120"/>
                    <a:pt x="24" y="117"/>
                  </a:cubicBezTo>
                  <a:cubicBezTo>
                    <a:pt x="92" y="96"/>
                    <a:pt x="146" y="56"/>
                    <a:pt x="195" y="5"/>
                  </a:cubicBezTo>
                  <a:cubicBezTo>
                    <a:pt x="200" y="0"/>
                    <a:pt x="178" y="3"/>
                    <a:pt x="175" y="7"/>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2" name="Freeform 82"/>
            <p:cNvSpPr>
              <a:spLocks/>
            </p:cNvSpPr>
            <p:nvPr/>
          </p:nvSpPr>
          <p:spPr bwMode="auto">
            <a:xfrm rot="17063258">
              <a:off x="4385078" y="2961631"/>
              <a:ext cx="234596" cy="242607"/>
            </a:xfrm>
            <a:custGeom>
              <a:avLst/>
              <a:gdLst>
                <a:gd name="T0" fmla="*/ 78 w 87"/>
                <a:gd name="T1" fmla="*/ 3 h 90"/>
                <a:gd name="T2" fmla="*/ 4 w 87"/>
                <a:gd name="T3" fmla="*/ 85 h 90"/>
                <a:gd name="T4" fmla="*/ 9 w 87"/>
                <a:gd name="T5" fmla="*/ 88 h 90"/>
                <a:gd name="T6" fmla="*/ 85 w 87"/>
                <a:gd name="T7" fmla="*/ 4 h 90"/>
                <a:gd name="T8" fmla="*/ 78 w 87"/>
                <a:gd name="T9" fmla="*/ 3 h 90"/>
              </a:gdLst>
              <a:ahLst/>
              <a:cxnLst>
                <a:cxn ang="0">
                  <a:pos x="T0" y="T1"/>
                </a:cxn>
                <a:cxn ang="0">
                  <a:pos x="T2" y="T3"/>
                </a:cxn>
                <a:cxn ang="0">
                  <a:pos x="T4" y="T5"/>
                </a:cxn>
                <a:cxn ang="0">
                  <a:pos x="T6" y="T7"/>
                </a:cxn>
                <a:cxn ang="0">
                  <a:pos x="T8" y="T9"/>
                </a:cxn>
              </a:cxnLst>
              <a:rect l="0" t="0" r="r" b="b"/>
              <a:pathLst>
                <a:path w="87" h="90">
                  <a:moveTo>
                    <a:pt x="78" y="3"/>
                  </a:moveTo>
                  <a:cubicBezTo>
                    <a:pt x="63" y="38"/>
                    <a:pt x="35" y="64"/>
                    <a:pt x="4" y="85"/>
                  </a:cubicBezTo>
                  <a:cubicBezTo>
                    <a:pt x="0" y="87"/>
                    <a:pt x="6" y="90"/>
                    <a:pt x="9" y="88"/>
                  </a:cubicBezTo>
                  <a:cubicBezTo>
                    <a:pt x="41" y="67"/>
                    <a:pt x="70" y="40"/>
                    <a:pt x="85" y="4"/>
                  </a:cubicBezTo>
                  <a:cubicBezTo>
                    <a:pt x="87" y="0"/>
                    <a:pt x="79" y="0"/>
                    <a:pt x="78" y="3"/>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3" name="Freeform 82"/>
            <p:cNvSpPr>
              <a:spLocks/>
            </p:cNvSpPr>
            <p:nvPr/>
          </p:nvSpPr>
          <p:spPr bwMode="auto">
            <a:xfrm rot="17063258">
              <a:off x="4362853" y="2993381"/>
              <a:ext cx="234596" cy="242607"/>
            </a:xfrm>
            <a:custGeom>
              <a:avLst/>
              <a:gdLst>
                <a:gd name="T0" fmla="*/ 78 w 87"/>
                <a:gd name="T1" fmla="*/ 3 h 90"/>
                <a:gd name="T2" fmla="*/ 4 w 87"/>
                <a:gd name="T3" fmla="*/ 85 h 90"/>
                <a:gd name="T4" fmla="*/ 9 w 87"/>
                <a:gd name="T5" fmla="*/ 88 h 90"/>
                <a:gd name="T6" fmla="*/ 85 w 87"/>
                <a:gd name="T7" fmla="*/ 4 h 90"/>
                <a:gd name="T8" fmla="*/ 78 w 87"/>
                <a:gd name="T9" fmla="*/ 3 h 90"/>
              </a:gdLst>
              <a:ahLst/>
              <a:cxnLst>
                <a:cxn ang="0">
                  <a:pos x="T0" y="T1"/>
                </a:cxn>
                <a:cxn ang="0">
                  <a:pos x="T2" y="T3"/>
                </a:cxn>
                <a:cxn ang="0">
                  <a:pos x="T4" y="T5"/>
                </a:cxn>
                <a:cxn ang="0">
                  <a:pos x="T6" y="T7"/>
                </a:cxn>
                <a:cxn ang="0">
                  <a:pos x="T8" y="T9"/>
                </a:cxn>
              </a:cxnLst>
              <a:rect l="0" t="0" r="r" b="b"/>
              <a:pathLst>
                <a:path w="87" h="90">
                  <a:moveTo>
                    <a:pt x="78" y="3"/>
                  </a:moveTo>
                  <a:cubicBezTo>
                    <a:pt x="63" y="38"/>
                    <a:pt x="35" y="64"/>
                    <a:pt x="4" y="85"/>
                  </a:cubicBezTo>
                  <a:cubicBezTo>
                    <a:pt x="0" y="87"/>
                    <a:pt x="6" y="90"/>
                    <a:pt x="9" y="88"/>
                  </a:cubicBezTo>
                  <a:cubicBezTo>
                    <a:pt x="41" y="67"/>
                    <a:pt x="70" y="40"/>
                    <a:pt x="85" y="4"/>
                  </a:cubicBezTo>
                  <a:cubicBezTo>
                    <a:pt x="87" y="0"/>
                    <a:pt x="79" y="0"/>
                    <a:pt x="78" y="3"/>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4" name="Freeform 82"/>
            <p:cNvSpPr>
              <a:spLocks/>
            </p:cNvSpPr>
            <p:nvPr/>
          </p:nvSpPr>
          <p:spPr bwMode="auto">
            <a:xfrm rot="1619608">
              <a:off x="4343801" y="2936233"/>
              <a:ext cx="234596" cy="242607"/>
            </a:xfrm>
            <a:custGeom>
              <a:avLst/>
              <a:gdLst>
                <a:gd name="T0" fmla="*/ 78 w 87"/>
                <a:gd name="T1" fmla="*/ 3 h 90"/>
                <a:gd name="T2" fmla="*/ 4 w 87"/>
                <a:gd name="T3" fmla="*/ 85 h 90"/>
                <a:gd name="T4" fmla="*/ 9 w 87"/>
                <a:gd name="T5" fmla="*/ 88 h 90"/>
                <a:gd name="T6" fmla="*/ 85 w 87"/>
                <a:gd name="T7" fmla="*/ 4 h 90"/>
                <a:gd name="T8" fmla="*/ 78 w 87"/>
                <a:gd name="T9" fmla="*/ 3 h 90"/>
              </a:gdLst>
              <a:ahLst/>
              <a:cxnLst>
                <a:cxn ang="0">
                  <a:pos x="T0" y="T1"/>
                </a:cxn>
                <a:cxn ang="0">
                  <a:pos x="T2" y="T3"/>
                </a:cxn>
                <a:cxn ang="0">
                  <a:pos x="T4" y="T5"/>
                </a:cxn>
                <a:cxn ang="0">
                  <a:pos x="T6" y="T7"/>
                </a:cxn>
                <a:cxn ang="0">
                  <a:pos x="T8" y="T9"/>
                </a:cxn>
              </a:cxnLst>
              <a:rect l="0" t="0" r="r" b="b"/>
              <a:pathLst>
                <a:path w="87" h="90">
                  <a:moveTo>
                    <a:pt x="78" y="3"/>
                  </a:moveTo>
                  <a:cubicBezTo>
                    <a:pt x="63" y="38"/>
                    <a:pt x="35" y="64"/>
                    <a:pt x="4" y="85"/>
                  </a:cubicBezTo>
                  <a:cubicBezTo>
                    <a:pt x="0" y="87"/>
                    <a:pt x="6" y="90"/>
                    <a:pt x="9" y="88"/>
                  </a:cubicBezTo>
                  <a:cubicBezTo>
                    <a:pt x="41" y="67"/>
                    <a:pt x="70" y="40"/>
                    <a:pt x="85" y="4"/>
                  </a:cubicBezTo>
                  <a:cubicBezTo>
                    <a:pt x="87" y="0"/>
                    <a:pt x="79" y="0"/>
                    <a:pt x="78" y="3"/>
                  </a:cubicBezTo>
                  <a:close/>
                </a:path>
              </a:pathLst>
            </a:custGeom>
            <a:gradFill flip="none" rotWithShape="1">
              <a:gsLst>
                <a:gs pos="99000">
                  <a:srgbClr val="BFA669">
                    <a:lumMod val="83000"/>
                  </a:srgbClr>
                </a:gs>
                <a:gs pos="0">
                  <a:schemeClr val="bg2">
                    <a:alpha val="0"/>
                  </a:schemeClr>
                </a:gs>
              </a:gsLst>
              <a:lin ang="5400000" scaled="0"/>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59" name="better desc"/>
          <p:cNvSpPr/>
          <p:nvPr/>
        </p:nvSpPr>
        <p:spPr>
          <a:xfrm>
            <a:off x="4320664" y="2590779"/>
            <a:ext cx="3005566" cy="523220"/>
          </a:xfrm>
          <a:prstGeom prst="rect">
            <a:avLst/>
          </a:prstGeom>
        </p:spPr>
        <p:txBody>
          <a:bodyPr wrap="none" lIns="0" rIns="0">
            <a:spAutoFit/>
          </a:bodyPr>
          <a:lstStyle/>
          <a:p>
            <a:pPr algn="ctr"/>
            <a:r>
              <a:rPr lang="en-US" sz="2800" b="1" dirty="0" smtClean="0"/>
              <a:t>IS HARD TO FIND</a:t>
            </a:r>
            <a:endParaRPr lang="en-US" sz="2800" b="1" dirty="0"/>
          </a:p>
        </p:txBody>
      </p:sp>
      <p:sp>
        <p:nvSpPr>
          <p:cNvPr id="160" name="better desc"/>
          <p:cNvSpPr/>
          <p:nvPr/>
        </p:nvSpPr>
        <p:spPr>
          <a:xfrm>
            <a:off x="4159689" y="1871871"/>
            <a:ext cx="2295372" cy="923330"/>
          </a:xfrm>
          <a:prstGeom prst="rect">
            <a:avLst/>
          </a:prstGeom>
        </p:spPr>
        <p:txBody>
          <a:bodyPr wrap="none" lIns="0" rIns="0">
            <a:spAutoFit/>
          </a:bodyPr>
          <a:lstStyle/>
          <a:p>
            <a:pPr algn="ctr"/>
            <a:r>
              <a:rPr lang="en-US" sz="5400" b="1" dirty="0" smtClean="0">
                <a:gradFill>
                  <a:gsLst>
                    <a:gs pos="0">
                      <a:schemeClr val="accent1"/>
                    </a:gs>
                    <a:gs pos="100000">
                      <a:srgbClr val="C00000"/>
                    </a:gs>
                  </a:gsLst>
                  <a:lin ang="5400000" scaled="1"/>
                </a:gradFill>
                <a:latin typeface="Arial" pitchFamily="34" charset="0"/>
                <a:ea typeface="+mj-ea"/>
                <a:cs typeface="Arial" pitchFamily="34" charset="0"/>
              </a:rPr>
              <a:t>VALUE</a:t>
            </a:r>
            <a:endParaRPr lang="en-US" sz="4000" b="1" dirty="0">
              <a:gradFill>
                <a:gsLst>
                  <a:gs pos="0">
                    <a:schemeClr val="accent1"/>
                  </a:gs>
                  <a:gs pos="100000">
                    <a:srgbClr val="C00000"/>
                  </a:gs>
                </a:gsLst>
                <a:lin ang="5400000" scaled="1"/>
              </a:gradFill>
            </a:endParaRPr>
          </a:p>
        </p:txBody>
      </p:sp>
    </p:spTree>
    <p:extLst>
      <p:ext uri="{BB962C8B-B14F-4D97-AF65-F5344CB8AC3E}">
        <p14:creationId xmlns:p14="http://schemas.microsoft.com/office/powerpoint/2010/main" xmlns="" val="240383328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xmlns=""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544" fill="hold" grpId="0" nodeType="withEffect">
                                      <p:stCondLst>
                                        <p:cond delay="0"/>
                                      </p:stCondLst>
                                      <p:childTnLst>
                                        <p:anim calcmode="lin" valueType="num">
                                          <p:cBhvr>
                                            <p:cTn id="6" dur="500"/>
                                            <p:tgtEl>
                                              <p:spTgt spid="113"/>
                                            </p:tgtEl>
                                            <p:attrNameLst>
                                              <p:attrName>ppt_w</p:attrName>
                                            </p:attrNameLst>
                                          </p:cBhvr>
                                          <p:tavLst>
                                            <p:tav tm="0">
                                              <p:val>
                                                <p:strVal val="ppt_w"/>
                                              </p:val>
                                            </p:tav>
                                            <p:tav tm="100000">
                                              <p:val>
                                                <p:fltVal val="0"/>
                                              </p:val>
                                            </p:tav>
                                          </p:tavLst>
                                        </p:anim>
                                        <p:anim calcmode="lin" valueType="num">
                                          <p:cBhvr>
                                            <p:cTn id="7" dur="500"/>
                                            <p:tgtEl>
                                              <p:spTgt spid="113"/>
                                            </p:tgtEl>
                                            <p:attrNameLst>
                                              <p:attrName>ppt_h</p:attrName>
                                            </p:attrNameLst>
                                          </p:cBhvr>
                                          <p:tavLst>
                                            <p:tav tm="0">
                                              <p:val>
                                                <p:strVal val="ppt_h"/>
                                              </p:val>
                                            </p:tav>
                                            <p:tav tm="100000">
                                              <p:val>
                                                <p:fltVal val="0"/>
                                              </p:val>
                                            </p:tav>
                                          </p:tavLst>
                                        </p:anim>
                                        <p:animEffect transition="out" filter="fade">
                                          <p:cBhvr>
                                            <p:cTn id="8" dur="500"/>
                                            <p:tgtEl>
                                              <p:spTgt spid="113"/>
                                            </p:tgtEl>
                                          </p:cBhvr>
                                        </p:animEffect>
                                        <p:anim calcmode="lin" valueType="num">
                                          <p:cBhvr>
                                            <p:cTn id="9" dur="500"/>
                                            <p:tgtEl>
                                              <p:spTgt spid="113"/>
                                            </p:tgtEl>
                                            <p:attrNameLst>
                                              <p:attrName>ppt_x</p:attrName>
                                            </p:attrNameLst>
                                          </p:cBhvr>
                                          <p:tavLst>
                                            <p:tav tm="0">
                                              <p:val>
                                                <p:strVal val="ppt_x"/>
                                              </p:val>
                                            </p:tav>
                                            <p:tav tm="100000">
                                              <p:val>
                                                <p:fltVal val="0.5"/>
                                              </p:val>
                                            </p:tav>
                                          </p:tavLst>
                                        </p:anim>
                                        <p:anim calcmode="lin" valueType="num">
                                          <p:cBhvr>
                                            <p:cTn id="10" dur="500"/>
                                            <p:tgtEl>
                                              <p:spTgt spid="113"/>
                                            </p:tgtEl>
                                            <p:attrNameLst>
                                              <p:attrName>ppt_y</p:attrName>
                                            </p:attrNameLst>
                                          </p:cBhvr>
                                          <p:tavLst>
                                            <p:tav tm="0">
                                              <p:val>
                                                <p:strVal val="ppt_y"/>
                                              </p:val>
                                            </p:tav>
                                            <p:tav tm="100000">
                                              <p:val>
                                                <p:fltVal val="0.5"/>
                                              </p:val>
                                            </p:tav>
                                          </p:tavLst>
                                        </p:anim>
                                        <p:set>
                                          <p:cBhvr>
                                            <p:cTn id="11" dur="1" fill="hold">
                                              <p:stCondLst>
                                                <p:cond delay="499"/>
                                              </p:stCondLst>
                                            </p:cTn>
                                            <p:tgtEl>
                                              <p:spTgt spid="113"/>
                                            </p:tgtEl>
                                            <p:attrNameLst>
                                              <p:attrName>style.visibility</p:attrName>
                                            </p:attrNameLst>
                                          </p:cBhvr>
                                          <p:to>
                                            <p:strVal val="hidden"/>
                                          </p:to>
                                        </p:set>
                                      </p:childTnLst>
                                    </p:cTn>
                                  </p:par>
                                  <p:par>
                                    <p:cTn id="12" presetID="53" presetClass="exit" presetSubtype="544" fill="hold" grpId="0" nodeType="withEffect">
                                      <p:stCondLst>
                                        <p:cond delay="0"/>
                                      </p:stCondLst>
                                      <p:childTnLst>
                                        <p:anim calcmode="lin" valueType="num">
                                          <p:cBhvr>
                                            <p:cTn id="13" dur="500"/>
                                            <p:tgtEl>
                                              <p:spTgt spid="114"/>
                                            </p:tgtEl>
                                            <p:attrNameLst>
                                              <p:attrName>ppt_w</p:attrName>
                                            </p:attrNameLst>
                                          </p:cBhvr>
                                          <p:tavLst>
                                            <p:tav tm="0">
                                              <p:val>
                                                <p:strVal val="ppt_w"/>
                                              </p:val>
                                            </p:tav>
                                            <p:tav tm="100000">
                                              <p:val>
                                                <p:fltVal val="0"/>
                                              </p:val>
                                            </p:tav>
                                          </p:tavLst>
                                        </p:anim>
                                        <p:anim calcmode="lin" valueType="num">
                                          <p:cBhvr>
                                            <p:cTn id="14" dur="500"/>
                                            <p:tgtEl>
                                              <p:spTgt spid="114"/>
                                            </p:tgtEl>
                                            <p:attrNameLst>
                                              <p:attrName>ppt_h</p:attrName>
                                            </p:attrNameLst>
                                          </p:cBhvr>
                                          <p:tavLst>
                                            <p:tav tm="0">
                                              <p:val>
                                                <p:strVal val="ppt_h"/>
                                              </p:val>
                                            </p:tav>
                                            <p:tav tm="100000">
                                              <p:val>
                                                <p:fltVal val="0"/>
                                              </p:val>
                                            </p:tav>
                                          </p:tavLst>
                                        </p:anim>
                                        <p:animEffect transition="out" filter="fade">
                                          <p:cBhvr>
                                            <p:cTn id="15" dur="500"/>
                                            <p:tgtEl>
                                              <p:spTgt spid="114"/>
                                            </p:tgtEl>
                                          </p:cBhvr>
                                        </p:animEffect>
                                        <p:anim calcmode="lin" valueType="num">
                                          <p:cBhvr>
                                            <p:cTn id="16" dur="500"/>
                                            <p:tgtEl>
                                              <p:spTgt spid="114"/>
                                            </p:tgtEl>
                                            <p:attrNameLst>
                                              <p:attrName>ppt_x</p:attrName>
                                            </p:attrNameLst>
                                          </p:cBhvr>
                                          <p:tavLst>
                                            <p:tav tm="0">
                                              <p:val>
                                                <p:strVal val="ppt_x"/>
                                              </p:val>
                                            </p:tav>
                                            <p:tav tm="100000">
                                              <p:val>
                                                <p:fltVal val="0.5"/>
                                              </p:val>
                                            </p:tav>
                                          </p:tavLst>
                                        </p:anim>
                                        <p:anim calcmode="lin" valueType="num">
                                          <p:cBhvr>
                                            <p:cTn id="17" dur="500"/>
                                            <p:tgtEl>
                                              <p:spTgt spid="114"/>
                                            </p:tgtEl>
                                            <p:attrNameLst>
                                              <p:attrName>ppt_y</p:attrName>
                                            </p:attrNameLst>
                                          </p:cBhvr>
                                          <p:tavLst>
                                            <p:tav tm="0">
                                              <p:val>
                                                <p:strVal val="ppt_y"/>
                                              </p:val>
                                            </p:tav>
                                            <p:tav tm="100000">
                                              <p:val>
                                                <p:fltVal val="0.5"/>
                                              </p:val>
                                            </p:tav>
                                          </p:tavLst>
                                        </p:anim>
                                        <p:set>
                                          <p:cBhvr>
                                            <p:cTn id="18" dur="1" fill="hold">
                                              <p:stCondLst>
                                                <p:cond delay="499"/>
                                              </p:stCondLst>
                                            </p:cTn>
                                            <p:tgtEl>
                                              <p:spTgt spid="114"/>
                                            </p:tgtEl>
                                            <p:attrNameLst>
                                              <p:attrName>style.visibility</p:attrName>
                                            </p:attrNameLst>
                                          </p:cBhvr>
                                          <p:to>
                                            <p:strVal val="hidden"/>
                                          </p:to>
                                        </p:set>
                                      </p:childTnLst>
                                    </p:cTn>
                                  </p:par>
                                  <p:par>
                                    <p:cTn id="19" presetID="53" presetClass="exit" presetSubtype="544" fill="hold" grpId="0" nodeType="withEffect">
                                      <p:stCondLst>
                                        <p:cond delay="0"/>
                                      </p:stCondLst>
                                      <p:childTnLst>
                                        <p:anim calcmode="lin" valueType="num">
                                          <p:cBhvr>
                                            <p:cTn id="20" dur="500"/>
                                            <p:tgtEl>
                                              <p:spTgt spid="115"/>
                                            </p:tgtEl>
                                            <p:attrNameLst>
                                              <p:attrName>ppt_w</p:attrName>
                                            </p:attrNameLst>
                                          </p:cBhvr>
                                          <p:tavLst>
                                            <p:tav tm="0">
                                              <p:val>
                                                <p:strVal val="ppt_w"/>
                                              </p:val>
                                            </p:tav>
                                            <p:tav tm="100000">
                                              <p:val>
                                                <p:fltVal val="0"/>
                                              </p:val>
                                            </p:tav>
                                          </p:tavLst>
                                        </p:anim>
                                        <p:anim calcmode="lin" valueType="num">
                                          <p:cBhvr>
                                            <p:cTn id="21" dur="500"/>
                                            <p:tgtEl>
                                              <p:spTgt spid="115"/>
                                            </p:tgtEl>
                                            <p:attrNameLst>
                                              <p:attrName>ppt_h</p:attrName>
                                            </p:attrNameLst>
                                          </p:cBhvr>
                                          <p:tavLst>
                                            <p:tav tm="0">
                                              <p:val>
                                                <p:strVal val="ppt_h"/>
                                              </p:val>
                                            </p:tav>
                                            <p:tav tm="100000">
                                              <p:val>
                                                <p:fltVal val="0"/>
                                              </p:val>
                                            </p:tav>
                                          </p:tavLst>
                                        </p:anim>
                                        <p:animEffect transition="out" filter="fade">
                                          <p:cBhvr>
                                            <p:cTn id="22" dur="500"/>
                                            <p:tgtEl>
                                              <p:spTgt spid="115"/>
                                            </p:tgtEl>
                                          </p:cBhvr>
                                        </p:animEffect>
                                        <p:anim calcmode="lin" valueType="num">
                                          <p:cBhvr>
                                            <p:cTn id="23" dur="500"/>
                                            <p:tgtEl>
                                              <p:spTgt spid="115"/>
                                            </p:tgtEl>
                                            <p:attrNameLst>
                                              <p:attrName>ppt_x</p:attrName>
                                            </p:attrNameLst>
                                          </p:cBhvr>
                                          <p:tavLst>
                                            <p:tav tm="0">
                                              <p:val>
                                                <p:strVal val="ppt_x"/>
                                              </p:val>
                                            </p:tav>
                                            <p:tav tm="100000">
                                              <p:val>
                                                <p:fltVal val="0.5"/>
                                              </p:val>
                                            </p:tav>
                                          </p:tavLst>
                                        </p:anim>
                                        <p:anim calcmode="lin" valueType="num">
                                          <p:cBhvr>
                                            <p:cTn id="24" dur="500"/>
                                            <p:tgtEl>
                                              <p:spTgt spid="115"/>
                                            </p:tgtEl>
                                            <p:attrNameLst>
                                              <p:attrName>ppt_y</p:attrName>
                                            </p:attrNameLst>
                                          </p:cBhvr>
                                          <p:tavLst>
                                            <p:tav tm="0">
                                              <p:val>
                                                <p:strVal val="ppt_y"/>
                                              </p:val>
                                            </p:tav>
                                            <p:tav tm="100000">
                                              <p:val>
                                                <p:fltVal val="0.5"/>
                                              </p:val>
                                            </p:tav>
                                          </p:tavLst>
                                        </p:anim>
                                        <p:set>
                                          <p:cBhvr>
                                            <p:cTn id="25" dur="1" fill="hold">
                                              <p:stCondLst>
                                                <p:cond delay="499"/>
                                              </p:stCondLst>
                                            </p:cTn>
                                            <p:tgtEl>
                                              <p:spTgt spid="115"/>
                                            </p:tgtEl>
                                            <p:attrNameLst>
                                              <p:attrName>style.visibility</p:attrName>
                                            </p:attrNameLst>
                                          </p:cBhvr>
                                          <p:to>
                                            <p:strVal val="hidden"/>
                                          </p:to>
                                        </p:set>
                                      </p:childTnLst>
                                    </p:cTn>
                                  </p:par>
                                  <p:par>
                                    <p:cTn id="26" presetID="6" presetClass="emph" presetSubtype="0" fill="hold" grpId="1" nodeType="withEffect">
                                      <p:stCondLst>
                                        <p:cond delay="0"/>
                                      </p:stCondLst>
                                      <p:childTnLst>
                                        <p:animScale>
                                          <p:cBhvr>
                                            <p:cTn id="27" dur="500" fill="hold"/>
                                            <p:tgtEl>
                                              <p:spTgt spid="113"/>
                                            </p:tgtEl>
                                          </p:cBhvr>
                                          <p:by x="600000" y="600000"/>
                                        </p:animScale>
                                      </p:childTnLst>
                                    </p:cTn>
                                  </p:par>
                                  <p:par>
                                    <p:cTn id="28" presetID="6" presetClass="emph" presetSubtype="0" fill="hold" grpId="1" nodeType="withEffect">
                                      <p:stCondLst>
                                        <p:cond delay="0"/>
                                      </p:stCondLst>
                                      <p:childTnLst>
                                        <p:animScale>
                                          <p:cBhvr>
                                            <p:cTn id="29" dur="500" fill="hold"/>
                                            <p:tgtEl>
                                              <p:spTgt spid="114"/>
                                            </p:tgtEl>
                                          </p:cBhvr>
                                          <p:by x="600000" y="600000"/>
                                        </p:animScale>
                                      </p:childTnLst>
                                    </p:cTn>
                                  </p:par>
                                  <p:par>
                                    <p:cTn id="30" presetID="6" presetClass="emph" presetSubtype="0" fill="hold" grpId="1" nodeType="withEffect">
                                      <p:stCondLst>
                                        <p:cond delay="0"/>
                                      </p:stCondLst>
                                      <p:childTnLst>
                                        <p:animScale>
                                          <p:cBhvr>
                                            <p:cTn id="31" dur="500" fill="hold"/>
                                            <p:tgtEl>
                                              <p:spTgt spid="115"/>
                                            </p:tgtEl>
                                          </p:cBhvr>
                                          <p:by x="600000" y="600000"/>
                                        </p:animScale>
                                      </p:childTnLst>
                                    </p:cTn>
                                  </p:par>
                                  <p:par>
                                    <p:cTn id="32" presetID="2" presetClass="entr" presetSubtype="1" accel="100000" fill="hold" nodeType="withEffect" p14:presetBounceEnd="21333">
                                      <p:stCondLst>
                                        <p:cond delay="0"/>
                                      </p:stCondLst>
                                      <p:childTnLst>
                                        <p:set>
                                          <p:cBhvr>
                                            <p:cTn id="33" dur="1" fill="hold">
                                              <p:stCondLst>
                                                <p:cond delay="0"/>
                                              </p:stCondLst>
                                            </p:cTn>
                                            <p:tgtEl>
                                              <p:spTgt spid="116"/>
                                            </p:tgtEl>
                                            <p:attrNameLst>
                                              <p:attrName>style.visibility</p:attrName>
                                            </p:attrNameLst>
                                          </p:cBhvr>
                                          <p:to>
                                            <p:strVal val="visible"/>
                                          </p:to>
                                        </p:set>
                                        <p:anim calcmode="lin" valueType="num" p14:bounceEnd="21333">
                                          <p:cBhvr additive="base">
                                            <p:cTn id="34" dur="500" fill="hold"/>
                                            <p:tgtEl>
                                              <p:spTgt spid="116"/>
                                            </p:tgtEl>
                                            <p:attrNameLst>
                                              <p:attrName>ppt_x</p:attrName>
                                            </p:attrNameLst>
                                          </p:cBhvr>
                                          <p:tavLst>
                                            <p:tav tm="0">
                                              <p:val>
                                                <p:strVal val="#ppt_x"/>
                                              </p:val>
                                            </p:tav>
                                            <p:tav tm="100000">
                                              <p:val>
                                                <p:strVal val="#ppt_x"/>
                                              </p:val>
                                            </p:tav>
                                          </p:tavLst>
                                        </p:anim>
                                        <p:anim calcmode="lin" valueType="num" p14:bounceEnd="21333">
                                          <p:cBhvr additive="base">
                                            <p:cTn id="35" dur="500" fill="hold"/>
                                            <p:tgtEl>
                                              <p:spTgt spid="116"/>
                                            </p:tgtEl>
                                            <p:attrNameLst>
                                              <p:attrName>ppt_y</p:attrName>
                                            </p:attrNameLst>
                                          </p:cBhvr>
                                          <p:tavLst>
                                            <p:tav tm="0">
                                              <p:val>
                                                <p:strVal val="0-#ppt_h/2"/>
                                              </p:val>
                                            </p:tav>
                                            <p:tav tm="100000">
                                              <p:val>
                                                <p:strVal val="#ppt_y"/>
                                              </p:val>
                                            </p:tav>
                                          </p:tavLst>
                                        </p:anim>
                                      </p:childTnLst>
                                    </p:cTn>
                                  </p:par>
                                  <p:par>
                                    <p:cTn id="36" presetID="10" presetClass="entr" presetSubtype="0" fill="hold" nodeType="withEffect">
                                      <p:stCondLst>
                                        <p:cond delay="250"/>
                                      </p:stCondLst>
                                      <p:childTnLst>
                                        <p:set>
                                          <p:cBhvr>
                                            <p:cTn id="37" dur="1" fill="hold">
                                              <p:stCondLst>
                                                <p:cond delay="0"/>
                                              </p:stCondLst>
                                            </p:cTn>
                                            <p:tgtEl>
                                              <p:spTgt spid="72"/>
                                            </p:tgtEl>
                                            <p:attrNameLst>
                                              <p:attrName>style.visibility</p:attrName>
                                            </p:attrNameLst>
                                          </p:cBhvr>
                                          <p:to>
                                            <p:strVal val="visible"/>
                                          </p:to>
                                        </p:set>
                                        <p:animEffect transition="in" filter="fade">
                                          <p:cBhvr>
                                            <p:cTn id="38" dur="250"/>
                                            <p:tgtEl>
                                              <p:spTgt spid="72"/>
                                            </p:tgtEl>
                                          </p:cBhvr>
                                        </p:animEffect>
                                      </p:childTnLst>
                                    </p:cTn>
                                  </p:par>
                                </p:childTnLst>
                              </p:cTn>
                            </p:par>
                            <p:par>
                              <p:cTn id="39" fill="hold">
                                <p:stCondLst>
                                  <p:cond delay="500"/>
                                </p:stCondLst>
                                <p:childTnLst>
                                  <p:par>
                                    <p:cTn id="40" presetID="35" presetClass="path" presetSubtype="0" accel="50000" decel="50000" fill="hold" nodeType="afterEffect">
                                      <p:stCondLst>
                                        <p:cond delay="0"/>
                                      </p:stCondLst>
                                      <p:childTnLst>
                                        <p:animMotion origin="layout" path="M 0 0 L -0.25 0 E" pathEditMode="relative" ptsTypes="">
                                          <p:cBhvr>
                                            <p:cTn id="41" dur="750" fill="hold"/>
                                            <p:tgtEl>
                                              <p:spTgt spid="116"/>
                                            </p:tgtEl>
                                            <p:attrNameLst>
                                              <p:attrName>ppt_x</p:attrName>
                                              <p:attrName>ppt_y</p:attrName>
                                            </p:attrNameLst>
                                          </p:cBhvr>
                                        </p:animMotion>
                                      </p:childTnLst>
                                    </p:cTn>
                                  </p:par>
                                  <p:par>
                                    <p:cTn id="42" presetID="35" presetClass="path" presetSubtype="0" accel="50000" decel="50000" fill="hold" nodeType="withEffect">
                                      <p:stCondLst>
                                        <p:cond delay="0"/>
                                      </p:stCondLst>
                                      <p:childTnLst>
                                        <p:animMotion origin="layout" path="M 0 0 L -0.25 0 E" pathEditMode="relative" ptsTypes="">
                                          <p:cBhvr>
                                            <p:cTn id="43" dur="750" fill="hold"/>
                                            <p:tgtEl>
                                              <p:spTgt spid="72"/>
                                            </p:tgtEl>
                                            <p:attrNameLst>
                                              <p:attrName>ppt_x</p:attrName>
                                              <p:attrName>ppt_y</p:attrName>
                                            </p:attrNameLst>
                                          </p:cBhvr>
                                        </p:animMotion>
                                      </p:childTnLst>
                                    </p:cTn>
                                  </p:par>
                                </p:childTnLst>
                              </p:cTn>
                            </p:par>
                            <p:par>
                              <p:cTn id="44" fill="hold">
                                <p:stCondLst>
                                  <p:cond delay="1250"/>
                                </p:stCondLst>
                                <p:childTnLst>
                                  <p:par>
                                    <p:cTn id="45" presetID="42" presetClass="path" presetSubtype="0" accel="100000" fill="hold" nodeType="afterEffect">
                                      <p:stCondLst>
                                        <p:cond delay="0"/>
                                      </p:stCondLst>
                                      <p:childTnLst>
                                        <p:animMotion origin="layout" path="M -0.30278 0.52824 L -2.5E-6 -4.89972E-6 " pathEditMode="relative" rAng="0" ptsTypes="AA">
                                          <p:cBhvr>
                                            <p:cTn id="46" dur="500" spd="-100000" fill="hold"/>
                                            <p:tgtEl>
                                              <p:spTgt spid="121"/>
                                            </p:tgtEl>
                                            <p:attrNameLst>
                                              <p:attrName>ppt_x</p:attrName>
                                              <p:attrName>ppt_y</p:attrName>
                                            </p:attrNameLst>
                                          </p:cBhvr>
                                          <p:rCtr x="15139" y="-26412"/>
                                        </p:animMotion>
                                      </p:childTnLst>
                                    </p:cTn>
                                  </p:par>
                                </p:childTnLst>
                              </p:cTn>
                            </p:par>
                            <p:par>
                              <p:cTn id="47" fill="hold">
                                <p:stCondLst>
                                  <p:cond delay="1750"/>
                                </p:stCondLst>
                                <p:childTnLst>
                                  <p:par>
                                    <p:cTn id="48" presetID="1" presetClass="entr" presetSubtype="0" fill="hold" grpId="0" nodeType="afterEffect">
                                      <p:stCondLst>
                                        <p:cond delay="750"/>
                                      </p:stCondLst>
                                      <p:childTnLst>
                                        <p:set>
                                          <p:cBhvr>
                                            <p:cTn id="49" dur="1" fill="hold">
                                              <p:stCondLst>
                                                <p:cond delay="0"/>
                                              </p:stCondLst>
                                            </p:cTn>
                                            <p:tgtEl>
                                              <p:spTgt spid="159"/>
                                            </p:tgtEl>
                                            <p:attrNameLst>
                                              <p:attrName>style.visibility</p:attrName>
                                            </p:attrNameLst>
                                          </p:cBhvr>
                                          <p:to>
                                            <p:strVal val="visible"/>
                                          </p:to>
                                        </p:set>
                                      </p:childTnLst>
                                    </p:cTn>
                                  </p:par>
                                  <p:par>
                                    <p:cTn id="50" presetID="53" presetClass="entr" presetSubtype="16" fill="hold" grpId="0" nodeType="withEffect">
                                      <p:stCondLst>
                                        <p:cond delay="350"/>
                                      </p:stCondLst>
                                      <p:childTnLst>
                                        <p:set>
                                          <p:cBhvr>
                                            <p:cTn id="51" dur="1" fill="hold">
                                              <p:stCondLst>
                                                <p:cond delay="0"/>
                                              </p:stCondLst>
                                            </p:cTn>
                                            <p:tgtEl>
                                              <p:spTgt spid="160"/>
                                            </p:tgtEl>
                                            <p:attrNameLst>
                                              <p:attrName>style.visibility</p:attrName>
                                            </p:attrNameLst>
                                          </p:cBhvr>
                                          <p:to>
                                            <p:strVal val="visible"/>
                                          </p:to>
                                        </p:set>
                                        <p:anim calcmode="lin" valueType="num">
                                          <p:cBhvr>
                                            <p:cTn id="52" dur="250" fill="hold"/>
                                            <p:tgtEl>
                                              <p:spTgt spid="160"/>
                                            </p:tgtEl>
                                            <p:attrNameLst>
                                              <p:attrName>ppt_w</p:attrName>
                                            </p:attrNameLst>
                                          </p:cBhvr>
                                          <p:tavLst>
                                            <p:tav tm="0">
                                              <p:val>
                                                <p:fltVal val="0"/>
                                              </p:val>
                                            </p:tav>
                                            <p:tav tm="100000">
                                              <p:val>
                                                <p:strVal val="#ppt_w"/>
                                              </p:val>
                                            </p:tav>
                                          </p:tavLst>
                                        </p:anim>
                                        <p:anim calcmode="lin" valueType="num">
                                          <p:cBhvr>
                                            <p:cTn id="53" dur="250" fill="hold"/>
                                            <p:tgtEl>
                                              <p:spTgt spid="160"/>
                                            </p:tgtEl>
                                            <p:attrNameLst>
                                              <p:attrName>ppt_h</p:attrName>
                                            </p:attrNameLst>
                                          </p:cBhvr>
                                          <p:tavLst>
                                            <p:tav tm="0">
                                              <p:val>
                                                <p:fltVal val="0"/>
                                              </p:val>
                                            </p:tav>
                                            <p:tav tm="100000">
                                              <p:val>
                                                <p:strVal val="#ppt_h"/>
                                              </p:val>
                                            </p:tav>
                                          </p:tavLst>
                                        </p:anim>
                                        <p:animEffect transition="in" filter="fade">
                                          <p:cBhvr>
                                            <p:cTn id="54" dur="25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3" grpId="1"/>
          <p:bldP spid="114" grpId="0"/>
          <p:bldP spid="114" grpId="1"/>
          <p:bldP spid="115" grpId="0"/>
          <p:bldP spid="115" grpId="1"/>
          <p:bldP spid="159" grpId="0"/>
          <p:bldP spid="160"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xit" presetSubtype="544" fill="hold" grpId="0" nodeType="withEffect">
                                      <p:stCondLst>
                                        <p:cond delay="0"/>
                                      </p:stCondLst>
                                      <p:childTnLst>
                                        <p:anim calcmode="lin" valueType="num">
                                          <p:cBhvr>
                                            <p:cTn id="6" dur="500"/>
                                            <p:tgtEl>
                                              <p:spTgt spid="113"/>
                                            </p:tgtEl>
                                            <p:attrNameLst>
                                              <p:attrName>ppt_w</p:attrName>
                                            </p:attrNameLst>
                                          </p:cBhvr>
                                          <p:tavLst>
                                            <p:tav tm="0">
                                              <p:val>
                                                <p:strVal val="ppt_w"/>
                                              </p:val>
                                            </p:tav>
                                            <p:tav tm="100000">
                                              <p:val>
                                                <p:fltVal val="0"/>
                                              </p:val>
                                            </p:tav>
                                          </p:tavLst>
                                        </p:anim>
                                        <p:anim calcmode="lin" valueType="num">
                                          <p:cBhvr>
                                            <p:cTn id="7" dur="500"/>
                                            <p:tgtEl>
                                              <p:spTgt spid="113"/>
                                            </p:tgtEl>
                                            <p:attrNameLst>
                                              <p:attrName>ppt_h</p:attrName>
                                            </p:attrNameLst>
                                          </p:cBhvr>
                                          <p:tavLst>
                                            <p:tav tm="0">
                                              <p:val>
                                                <p:strVal val="ppt_h"/>
                                              </p:val>
                                            </p:tav>
                                            <p:tav tm="100000">
                                              <p:val>
                                                <p:fltVal val="0"/>
                                              </p:val>
                                            </p:tav>
                                          </p:tavLst>
                                        </p:anim>
                                        <p:animEffect transition="out" filter="fade">
                                          <p:cBhvr>
                                            <p:cTn id="8" dur="500"/>
                                            <p:tgtEl>
                                              <p:spTgt spid="113"/>
                                            </p:tgtEl>
                                          </p:cBhvr>
                                        </p:animEffect>
                                        <p:anim calcmode="lin" valueType="num">
                                          <p:cBhvr>
                                            <p:cTn id="9" dur="500"/>
                                            <p:tgtEl>
                                              <p:spTgt spid="113"/>
                                            </p:tgtEl>
                                            <p:attrNameLst>
                                              <p:attrName>ppt_x</p:attrName>
                                            </p:attrNameLst>
                                          </p:cBhvr>
                                          <p:tavLst>
                                            <p:tav tm="0">
                                              <p:val>
                                                <p:strVal val="ppt_x"/>
                                              </p:val>
                                            </p:tav>
                                            <p:tav tm="100000">
                                              <p:val>
                                                <p:fltVal val="0.5"/>
                                              </p:val>
                                            </p:tav>
                                          </p:tavLst>
                                        </p:anim>
                                        <p:anim calcmode="lin" valueType="num">
                                          <p:cBhvr>
                                            <p:cTn id="10" dur="500"/>
                                            <p:tgtEl>
                                              <p:spTgt spid="113"/>
                                            </p:tgtEl>
                                            <p:attrNameLst>
                                              <p:attrName>ppt_y</p:attrName>
                                            </p:attrNameLst>
                                          </p:cBhvr>
                                          <p:tavLst>
                                            <p:tav tm="0">
                                              <p:val>
                                                <p:strVal val="ppt_y"/>
                                              </p:val>
                                            </p:tav>
                                            <p:tav tm="100000">
                                              <p:val>
                                                <p:fltVal val="0.5"/>
                                              </p:val>
                                            </p:tav>
                                          </p:tavLst>
                                        </p:anim>
                                        <p:set>
                                          <p:cBhvr>
                                            <p:cTn id="11" dur="1" fill="hold">
                                              <p:stCondLst>
                                                <p:cond delay="499"/>
                                              </p:stCondLst>
                                            </p:cTn>
                                            <p:tgtEl>
                                              <p:spTgt spid="113"/>
                                            </p:tgtEl>
                                            <p:attrNameLst>
                                              <p:attrName>style.visibility</p:attrName>
                                            </p:attrNameLst>
                                          </p:cBhvr>
                                          <p:to>
                                            <p:strVal val="hidden"/>
                                          </p:to>
                                        </p:set>
                                      </p:childTnLst>
                                    </p:cTn>
                                  </p:par>
                                  <p:par>
                                    <p:cTn id="12" presetID="53" presetClass="exit" presetSubtype="544" fill="hold" grpId="0" nodeType="withEffect">
                                      <p:stCondLst>
                                        <p:cond delay="0"/>
                                      </p:stCondLst>
                                      <p:childTnLst>
                                        <p:anim calcmode="lin" valueType="num">
                                          <p:cBhvr>
                                            <p:cTn id="13" dur="500"/>
                                            <p:tgtEl>
                                              <p:spTgt spid="114"/>
                                            </p:tgtEl>
                                            <p:attrNameLst>
                                              <p:attrName>ppt_w</p:attrName>
                                            </p:attrNameLst>
                                          </p:cBhvr>
                                          <p:tavLst>
                                            <p:tav tm="0">
                                              <p:val>
                                                <p:strVal val="ppt_w"/>
                                              </p:val>
                                            </p:tav>
                                            <p:tav tm="100000">
                                              <p:val>
                                                <p:fltVal val="0"/>
                                              </p:val>
                                            </p:tav>
                                          </p:tavLst>
                                        </p:anim>
                                        <p:anim calcmode="lin" valueType="num">
                                          <p:cBhvr>
                                            <p:cTn id="14" dur="500"/>
                                            <p:tgtEl>
                                              <p:spTgt spid="114"/>
                                            </p:tgtEl>
                                            <p:attrNameLst>
                                              <p:attrName>ppt_h</p:attrName>
                                            </p:attrNameLst>
                                          </p:cBhvr>
                                          <p:tavLst>
                                            <p:tav tm="0">
                                              <p:val>
                                                <p:strVal val="ppt_h"/>
                                              </p:val>
                                            </p:tav>
                                            <p:tav tm="100000">
                                              <p:val>
                                                <p:fltVal val="0"/>
                                              </p:val>
                                            </p:tav>
                                          </p:tavLst>
                                        </p:anim>
                                        <p:animEffect transition="out" filter="fade">
                                          <p:cBhvr>
                                            <p:cTn id="15" dur="500"/>
                                            <p:tgtEl>
                                              <p:spTgt spid="114"/>
                                            </p:tgtEl>
                                          </p:cBhvr>
                                        </p:animEffect>
                                        <p:anim calcmode="lin" valueType="num">
                                          <p:cBhvr>
                                            <p:cTn id="16" dur="500"/>
                                            <p:tgtEl>
                                              <p:spTgt spid="114"/>
                                            </p:tgtEl>
                                            <p:attrNameLst>
                                              <p:attrName>ppt_x</p:attrName>
                                            </p:attrNameLst>
                                          </p:cBhvr>
                                          <p:tavLst>
                                            <p:tav tm="0">
                                              <p:val>
                                                <p:strVal val="ppt_x"/>
                                              </p:val>
                                            </p:tav>
                                            <p:tav tm="100000">
                                              <p:val>
                                                <p:fltVal val="0.5"/>
                                              </p:val>
                                            </p:tav>
                                          </p:tavLst>
                                        </p:anim>
                                        <p:anim calcmode="lin" valueType="num">
                                          <p:cBhvr>
                                            <p:cTn id="17" dur="500"/>
                                            <p:tgtEl>
                                              <p:spTgt spid="114"/>
                                            </p:tgtEl>
                                            <p:attrNameLst>
                                              <p:attrName>ppt_y</p:attrName>
                                            </p:attrNameLst>
                                          </p:cBhvr>
                                          <p:tavLst>
                                            <p:tav tm="0">
                                              <p:val>
                                                <p:strVal val="ppt_y"/>
                                              </p:val>
                                            </p:tav>
                                            <p:tav tm="100000">
                                              <p:val>
                                                <p:fltVal val="0.5"/>
                                              </p:val>
                                            </p:tav>
                                          </p:tavLst>
                                        </p:anim>
                                        <p:set>
                                          <p:cBhvr>
                                            <p:cTn id="18" dur="1" fill="hold">
                                              <p:stCondLst>
                                                <p:cond delay="499"/>
                                              </p:stCondLst>
                                            </p:cTn>
                                            <p:tgtEl>
                                              <p:spTgt spid="114"/>
                                            </p:tgtEl>
                                            <p:attrNameLst>
                                              <p:attrName>style.visibility</p:attrName>
                                            </p:attrNameLst>
                                          </p:cBhvr>
                                          <p:to>
                                            <p:strVal val="hidden"/>
                                          </p:to>
                                        </p:set>
                                      </p:childTnLst>
                                    </p:cTn>
                                  </p:par>
                                  <p:par>
                                    <p:cTn id="19" presetID="53" presetClass="exit" presetSubtype="544" fill="hold" grpId="0" nodeType="withEffect">
                                      <p:stCondLst>
                                        <p:cond delay="0"/>
                                      </p:stCondLst>
                                      <p:childTnLst>
                                        <p:anim calcmode="lin" valueType="num">
                                          <p:cBhvr>
                                            <p:cTn id="20" dur="500"/>
                                            <p:tgtEl>
                                              <p:spTgt spid="115"/>
                                            </p:tgtEl>
                                            <p:attrNameLst>
                                              <p:attrName>ppt_w</p:attrName>
                                            </p:attrNameLst>
                                          </p:cBhvr>
                                          <p:tavLst>
                                            <p:tav tm="0">
                                              <p:val>
                                                <p:strVal val="ppt_w"/>
                                              </p:val>
                                            </p:tav>
                                            <p:tav tm="100000">
                                              <p:val>
                                                <p:fltVal val="0"/>
                                              </p:val>
                                            </p:tav>
                                          </p:tavLst>
                                        </p:anim>
                                        <p:anim calcmode="lin" valueType="num">
                                          <p:cBhvr>
                                            <p:cTn id="21" dur="500"/>
                                            <p:tgtEl>
                                              <p:spTgt spid="115"/>
                                            </p:tgtEl>
                                            <p:attrNameLst>
                                              <p:attrName>ppt_h</p:attrName>
                                            </p:attrNameLst>
                                          </p:cBhvr>
                                          <p:tavLst>
                                            <p:tav tm="0">
                                              <p:val>
                                                <p:strVal val="ppt_h"/>
                                              </p:val>
                                            </p:tav>
                                            <p:tav tm="100000">
                                              <p:val>
                                                <p:fltVal val="0"/>
                                              </p:val>
                                            </p:tav>
                                          </p:tavLst>
                                        </p:anim>
                                        <p:animEffect transition="out" filter="fade">
                                          <p:cBhvr>
                                            <p:cTn id="22" dur="500"/>
                                            <p:tgtEl>
                                              <p:spTgt spid="115"/>
                                            </p:tgtEl>
                                          </p:cBhvr>
                                        </p:animEffect>
                                        <p:anim calcmode="lin" valueType="num">
                                          <p:cBhvr>
                                            <p:cTn id="23" dur="500"/>
                                            <p:tgtEl>
                                              <p:spTgt spid="115"/>
                                            </p:tgtEl>
                                            <p:attrNameLst>
                                              <p:attrName>ppt_x</p:attrName>
                                            </p:attrNameLst>
                                          </p:cBhvr>
                                          <p:tavLst>
                                            <p:tav tm="0">
                                              <p:val>
                                                <p:strVal val="ppt_x"/>
                                              </p:val>
                                            </p:tav>
                                            <p:tav tm="100000">
                                              <p:val>
                                                <p:fltVal val="0.5"/>
                                              </p:val>
                                            </p:tav>
                                          </p:tavLst>
                                        </p:anim>
                                        <p:anim calcmode="lin" valueType="num">
                                          <p:cBhvr>
                                            <p:cTn id="24" dur="500"/>
                                            <p:tgtEl>
                                              <p:spTgt spid="115"/>
                                            </p:tgtEl>
                                            <p:attrNameLst>
                                              <p:attrName>ppt_y</p:attrName>
                                            </p:attrNameLst>
                                          </p:cBhvr>
                                          <p:tavLst>
                                            <p:tav tm="0">
                                              <p:val>
                                                <p:strVal val="ppt_y"/>
                                              </p:val>
                                            </p:tav>
                                            <p:tav tm="100000">
                                              <p:val>
                                                <p:fltVal val="0.5"/>
                                              </p:val>
                                            </p:tav>
                                          </p:tavLst>
                                        </p:anim>
                                        <p:set>
                                          <p:cBhvr>
                                            <p:cTn id="25" dur="1" fill="hold">
                                              <p:stCondLst>
                                                <p:cond delay="499"/>
                                              </p:stCondLst>
                                            </p:cTn>
                                            <p:tgtEl>
                                              <p:spTgt spid="115"/>
                                            </p:tgtEl>
                                            <p:attrNameLst>
                                              <p:attrName>style.visibility</p:attrName>
                                            </p:attrNameLst>
                                          </p:cBhvr>
                                          <p:to>
                                            <p:strVal val="hidden"/>
                                          </p:to>
                                        </p:set>
                                      </p:childTnLst>
                                    </p:cTn>
                                  </p:par>
                                  <p:par>
                                    <p:cTn id="26" presetID="6" presetClass="emph" presetSubtype="0" fill="hold" grpId="1" nodeType="withEffect">
                                      <p:stCondLst>
                                        <p:cond delay="0"/>
                                      </p:stCondLst>
                                      <p:childTnLst>
                                        <p:animScale>
                                          <p:cBhvr>
                                            <p:cTn id="27" dur="500" fill="hold"/>
                                            <p:tgtEl>
                                              <p:spTgt spid="113"/>
                                            </p:tgtEl>
                                          </p:cBhvr>
                                          <p:by x="600000" y="600000"/>
                                        </p:animScale>
                                      </p:childTnLst>
                                    </p:cTn>
                                  </p:par>
                                  <p:par>
                                    <p:cTn id="28" presetID="6" presetClass="emph" presetSubtype="0" fill="hold" grpId="1" nodeType="withEffect">
                                      <p:stCondLst>
                                        <p:cond delay="0"/>
                                      </p:stCondLst>
                                      <p:childTnLst>
                                        <p:animScale>
                                          <p:cBhvr>
                                            <p:cTn id="29" dur="500" fill="hold"/>
                                            <p:tgtEl>
                                              <p:spTgt spid="114"/>
                                            </p:tgtEl>
                                          </p:cBhvr>
                                          <p:by x="600000" y="600000"/>
                                        </p:animScale>
                                      </p:childTnLst>
                                    </p:cTn>
                                  </p:par>
                                  <p:par>
                                    <p:cTn id="30" presetID="6" presetClass="emph" presetSubtype="0" fill="hold" grpId="1" nodeType="withEffect">
                                      <p:stCondLst>
                                        <p:cond delay="0"/>
                                      </p:stCondLst>
                                      <p:childTnLst>
                                        <p:animScale>
                                          <p:cBhvr>
                                            <p:cTn id="31" dur="500" fill="hold"/>
                                            <p:tgtEl>
                                              <p:spTgt spid="115"/>
                                            </p:tgtEl>
                                          </p:cBhvr>
                                          <p:by x="600000" y="600000"/>
                                        </p:animScale>
                                      </p:childTnLst>
                                    </p:cTn>
                                  </p:par>
                                  <p:par>
                                    <p:cTn id="32" presetID="2" presetClass="entr" presetSubtype="1" accel="100000" fill="hold" nodeType="withEffect">
                                      <p:stCondLst>
                                        <p:cond delay="0"/>
                                      </p:stCondLst>
                                      <p:childTnLst>
                                        <p:set>
                                          <p:cBhvr>
                                            <p:cTn id="33" dur="1" fill="hold">
                                              <p:stCondLst>
                                                <p:cond delay="0"/>
                                              </p:stCondLst>
                                            </p:cTn>
                                            <p:tgtEl>
                                              <p:spTgt spid="116"/>
                                            </p:tgtEl>
                                            <p:attrNameLst>
                                              <p:attrName>style.visibility</p:attrName>
                                            </p:attrNameLst>
                                          </p:cBhvr>
                                          <p:to>
                                            <p:strVal val="visible"/>
                                          </p:to>
                                        </p:set>
                                        <p:anim calcmode="lin" valueType="num">
                                          <p:cBhvr additive="base">
                                            <p:cTn id="34" dur="500" fill="hold"/>
                                            <p:tgtEl>
                                              <p:spTgt spid="116"/>
                                            </p:tgtEl>
                                            <p:attrNameLst>
                                              <p:attrName>ppt_x</p:attrName>
                                            </p:attrNameLst>
                                          </p:cBhvr>
                                          <p:tavLst>
                                            <p:tav tm="0">
                                              <p:val>
                                                <p:strVal val="#ppt_x"/>
                                              </p:val>
                                            </p:tav>
                                            <p:tav tm="100000">
                                              <p:val>
                                                <p:strVal val="#ppt_x"/>
                                              </p:val>
                                            </p:tav>
                                          </p:tavLst>
                                        </p:anim>
                                        <p:anim calcmode="lin" valueType="num">
                                          <p:cBhvr additive="base">
                                            <p:cTn id="35" dur="500" fill="hold"/>
                                            <p:tgtEl>
                                              <p:spTgt spid="116"/>
                                            </p:tgtEl>
                                            <p:attrNameLst>
                                              <p:attrName>ppt_y</p:attrName>
                                            </p:attrNameLst>
                                          </p:cBhvr>
                                          <p:tavLst>
                                            <p:tav tm="0">
                                              <p:val>
                                                <p:strVal val="0-#ppt_h/2"/>
                                              </p:val>
                                            </p:tav>
                                            <p:tav tm="100000">
                                              <p:val>
                                                <p:strVal val="#ppt_y"/>
                                              </p:val>
                                            </p:tav>
                                          </p:tavLst>
                                        </p:anim>
                                      </p:childTnLst>
                                    </p:cTn>
                                  </p:par>
                                  <p:par>
                                    <p:cTn id="36" presetID="10" presetClass="entr" presetSubtype="0" fill="hold" nodeType="withEffect">
                                      <p:stCondLst>
                                        <p:cond delay="250"/>
                                      </p:stCondLst>
                                      <p:childTnLst>
                                        <p:set>
                                          <p:cBhvr>
                                            <p:cTn id="37" dur="1" fill="hold">
                                              <p:stCondLst>
                                                <p:cond delay="0"/>
                                              </p:stCondLst>
                                            </p:cTn>
                                            <p:tgtEl>
                                              <p:spTgt spid="72"/>
                                            </p:tgtEl>
                                            <p:attrNameLst>
                                              <p:attrName>style.visibility</p:attrName>
                                            </p:attrNameLst>
                                          </p:cBhvr>
                                          <p:to>
                                            <p:strVal val="visible"/>
                                          </p:to>
                                        </p:set>
                                        <p:animEffect transition="in" filter="fade">
                                          <p:cBhvr>
                                            <p:cTn id="38" dur="250"/>
                                            <p:tgtEl>
                                              <p:spTgt spid="72"/>
                                            </p:tgtEl>
                                          </p:cBhvr>
                                        </p:animEffect>
                                      </p:childTnLst>
                                    </p:cTn>
                                  </p:par>
                                </p:childTnLst>
                              </p:cTn>
                            </p:par>
                            <p:par>
                              <p:cTn id="39" fill="hold">
                                <p:stCondLst>
                                  <p:cond delay="500"/>
                                </p:stCondLst>
                                <p:childTnLst>
                                  <p:par>
                                    <p:cTn id="40" presetID="35" presetClass="path" presetSubtype="0" accel="50000" decel="50000" fill="hold" nodeType="afterEffect">
                                      <p:stCondLst>
                                        <p:cond delay="0"/>
                                      </p:stCondLst>
                                      <p:childTnLst>
                                        <p:animMotion origin="layout" path="M 0 0 L -0.25 0 E" pathEditMode="relative" ptsTypes="">
                                          <p:cBhvr>
                                            <p:cTn id="41" dur="750" fill="hold"/>
                                            <p:tgtEl>
                                              <p:spTgt spid="116"/>
                                            </p:tgtEl>
                                            <p:attrNameLst>
                                              <p:attrName>ppt_x</p:attrName>
                                              <p:attrName>ppt_y</p:attrName>
                                            </p:attrNameLst>
                                          </p:cBhvr>
                                        </p:animMotion>
                                      </p:childTnLst>
                                    </p:cTn>
                                  </p:par>
                                  <p:par>
                                    <p:cTn id="42" presetID="35" presetClass="path" presetSubtype="0" accel="50000" decel="50000" fill="hold" nodeType="withEffect">
                                      <p:stCondLst>
                                        <p:cond delay="0"/>
                                      </p:stCondLst>
                                      <p:childTnLst>
                                        <p:animMotion origin="layout" path="M 0 0 L -0.25 0 E" pathEditMode="relative" ptsTypes="">
                                          <p:cBhvr>
                                            <p:cTn id="43" dur="750" fill="hold"/>
                                            <p:tgtEl>
                                              <p:spTgt spid="72"/>
                                            </p:tgtEl>
                                            <p:attrNameLst>
                                              <p:attrName>ppt_x</p:attrName>
                                              <p:attrName>ppt_y</p:attrName>
                                            </p:attrNameLst>
                                          </p:cBhvr>
                                        </p:animMotion>
                                      </p:childTnLst>
                                    </p:cTn>
                                  </p:par>
                                </p:childTnLst>
                              </p:cTn>
                            </p:par>
                            <p:par>
                              <p:cTn id="44" fill="hold">
                                <p:stCondLst>
                                  <p:cond delay="1250"/>
                                </p:stCondLst>
                                <p:childTnLst>
                                  <p:par>
                                    <p:cTn id="45" presetID="42" presetClass="path" presetSubtype="0" accel="100000" fill="hold" nodeType="afterEffect">
                                      <p:stCondLst>
                                        <p:cond delay="0"/>
                                      </p:stCondLst>
                                      <p:childTnLst>
                                        <p:animMotion origin="layout" path="M -0.30278 0.52824 L -2.5E-6 -4.89972E-6 " pathEditMode="relative" rAng="0" ptsTypes="AA">
                                          <p:cBhvr>
                                            <p:cTn id="46" dur="500" spd="-100000" fill="hold"/>
                                            <p:tgtEl>
                                              <p:spTgt spid="121"/>
                                            </p:tgtEl>
                                            <p:attrNameLst>
                                              <p:attrName>ppt_x</p:attrName>
                                              <p:attrName>ppt_y</p:attrName>
                                            </p:attrNameLst>
                                          </p:cBhvr>
                                          <p:rCtr x="15139" y="-26412"/>
                                        </p:animMotion>
                                      </p:childTnLst>
                                    </p:cTn>
                                  </p:par>
                                </p:childTnLst>
                              </p:cTn>
                            </p:par>
                            <p:par>
                              <p:cTn id="47" fill="hold">
                                <p:stCondLst>
                                  <p:cond delay="1750"/>
                                </p:stCondLst>
                                <p:childTnLst>
                                  <p:par>
                                    <p:cTn id="48" presetID="1" presetClass="entr" presetSubtype="0" fill="hold" grpId="0" nodeType="afterEffect">
                                      <p:stCondLst>
                                        <p:cond delay="750"/>
                                      </p:stCondLst>
                                      <p:childTnLst>
                                        <p:set>
                                          <p:cBhvr>
                                            <p:cTn id="49" dur="1" fill="hold">
                                              <p:stCondLst>
                                                <p:cond delay="0"/>
                                              </p:stCondLst>
                                            </p:cTn>
                                            <p:tgtEl>
                                              <p:spTgt spid="159"/>
                                            </p:tgtEl>
                                            <p:attrNameLst>
                                              <p:attrName>style.visibility</p:attrName>
                                            </p:attrNameLst>
                                          </p:cBhvr>
                                          <p:to>
                                            <p:strVal val="visible"/>
                                          </p:to>
                                        </p:set>
                                      </p:childTnLst>
                                    </p:cTn>
                                  </p:par>
                                  <p:par>
                                    <p:cTn id="50" presetID="53" presetClass="entr" presetSubtype="16" fill="hold" grpId="0" nodeType="withEffect">
                                      <p:stCondLst>
                                        <p:cond delay="350"/>
                                      </p:stCondLst>
                                      <p:childTnLst>
                                        <p:set>
                                          <p:cBhvr>
                                            <p:cTn id="51" dur="1" fill="hold">
                                              <p:stCondLst>
                                                <p:cond delay="0"/>
                                              </p:stCondLst>
                                            </p:cTn>
                                            <p:tgtEl>
                                              <p:spTgt spid="160"/>
                                            </p:tgtEl>
                                            <p:attrNameLst>
                                              <p:attrName>style.visibility</p:attrName>
                                            </p:attrNameLst>
                                          </p:cBhvr>
                                          <p:to>
                                            <p:strVal val="visible"/>
                                          </p:to>
                                        </p:set>
                                        <p:anim calcmode="lin" valueType="num">
                                          <p:cBhvr>
                                            <p:cTn id="52" dur="250" fill="hold"/>
                                            <p:tgtEl>
                                              <p:spTgt spid="160"/>
                                            </p:tgtEl>
                                            <p:attrNameLst>
                                              <p:attrName>ppt_w</p:attrName>
                                            </p:attrNameLst>
                                          </p:cBhvr>
                                          <p:tavLst>
                                            <p:tav tm="0">
                                              <p:val>
                                                <p:fltVal val="0"/>
                                              </p:val>
                                            </p:tav>
                                            <p:tav tm="100000">
                                              <p:val>
                                                <p:strVal val="#ppt_w"/>
                                              </p:val>
                                            </p:tav>
                                          </p:tavLst>
                                        </p:anim>
                                        <p:anim calcmode="lin" valueType="num">
                                          <p:cBhvr>
                                            <p:cTn id="53" dur="250" fill="hold"/>
                                            <p:tgtEl>
                                              <p:spTgt spid="160"/>
                                            </p:tgtEl>
                                            <p:attrNameLst>
                                              <p:attrName>ppt_h</p:attrName>
                                            </p:attrNameLst>
                                          </p:cBhvr>
                                          <p:tavLst>
                                            <p:tav tm="0">
                                              <p:val>
                                                <p:fltVal val="0"/>
                                              </p:val>
                                            </p:tav>
                                            <p:tav tm="100000">
                                              <p:val>
                                                <p:strVal val="#ppt_h"/>
                                              </p:val>
                                            </p:tav>
                                          </p:tavLst>
                                        </p:anim>
                                        <p:animEffect transition="in" filter="fade">
                                          <p:cBhvr>
                                            <p:cTn id="54" dur="250"/>
                                            <p:tgtEl>
                                              <p:spTgt spid="1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p:bldP spid="113" grpId="1"/>
          <p:bldP spid="114" grpId="0"/>
          <p:bldP spid="114" grpId="1"/>
          <p:bldP spid="115" grpId="0"/>
          <p:bldP spid="115" grpId="1"/>
          <p:bldP spid="159" grpId="0"/>
          <p:bldP spid="160" grpId="0"/>
        </p:bldLst>
      </p:timing>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entagon 10"/>
          <p:cNvSpPr/>
          <p:nvPr/>
        </p:nvSpPr>
        <p:spPr>
          <a:xfrm>
            <a:off x="3676651" y="1943100"/>
            <a:ext cx="1728830" cy="1502924"/>
          </a:xfrm>
          <a:prstGeom prst="homePlate">
            <a:avLst>
              <a:gd name="adj" fmla="val 31944"/>
            </a:avLst>
          </a:prstGeom>
          <a:gradFill>
            <a:gsLst>
              <a:gs pos="0">
                <a:schemeClr val="bg1"/>
              </a:gs>
              <a:gs pos="99583">
                <a:schemeClr val="accent2">
                  <a:lumMod val="79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p:nvSpPr>
        <p:spPr>
          <a:xfrm>
            <a:off x="440267" y="3538515"/>
            <a:ext cx="1363568"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ANALYZE</a:t>
            </a:r>
            <a:endParaRPr lang="en-US" sz="1600" dirty="0">
              <a:ea typeface="MS PGothic" pitchFamily="34" charset="-128"/>
            </a:endParaRPr>
          </a:p>
        </p:txBody>
      </p:sp>
      <p:sp>
        <p:nvSpPr>
          <p:cNvPr id="38" name="Rectangle 37"/>
          <p:cNvSpPr/>
          <p:nvPr/>
        </p:nvSpPr>
        <p:spPr>
          <a:xfrm>
            <a:off x="601780" y="1522012"/>
            <a:ext cx="1202056"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DECIDE</a:t>
            </a:r>
            <a:endParaRPr lang="en-US" sz="1600" dirty="0">
              <a:ea typeface="MS PGothic" pitchFamily="34" charset="-128"/>
            </a:endParaRPr>
          </a:p>
        </p:txBody>
      </p:sp>
      <p:sp>
        <p:nvSpPr>
          <p:cNvPr id="39" name="Rectangle 38"/>
          <p:cNvSpPr/>
          <p:nvPr/>
        </p:nvSpPr>
        <p:spPr>
          <a:xfrm>
            <a:off x="3748571" y="1522012"/>
            <a:ext cx="1306028"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ACQUIRE</a:t>
            </a:r>
            <a:endParaRPr lang="en-US" sz="1600" dirty="0">
              <a:ea typeface="MS PGothic" pitchFamily="34" charset="-128"/>
            </a:endParaRPr>
          </a:p>
        </p:txBody>
      </p:sp>
      <p:sp>
        <p:nvSpPr>
          <p:cNvPr id="40" name="Rectangle 39"/>
          <p:cNvSpPr/>
          <p:nvPr/>
        </p:nvSpPr>
        <p:spPr>
          <a:xfrm>
            <a:off x="3748570" y="3538515"/>
            <a:ext cx="1306029"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ORGANIZE</a:t>
            </a:r>
            <a:endParaRPr lang="en-US" sz="1600" dirty="0">
              <a:ea typeface="MS PGothic" pitchFamily="34" charset="-128"/>
            </a:endParaRPr>
          </a:p>
        </p:txBody>
      </p:sp>
      <p:sp>
        <p:nvSpPr>
          <p:cNvPr id="54" name="Rectangle 53"/>
          <p:cNvSpPr/>
          <p:nvPr/>
        </p:nvSpPr>
        <p:spPr>
          <a:xfrm>
            <a:off x="5546843" y="1555587"/>
            <a:ext cx="3415192" cy="2277547"/>
          </a:xfrm>
          <a:prstGeom prst="rect">
            <a:avLst/>
          </a:prstGeom>
        </p:spPr>
        <p:txBody>
          <a:bodyPr wrap="square" anchor="ctr">
            <a:spAutoFit/>
          </a:bodyPr>
          <a:lstStyle/>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New Tools</a:t>
            </a:r>
            <a:r>
              <a:rPr lang="en-US" sz="2000" dirty="0" smtClean="0"/>
              <a:t> for Acquiring </a:t>
            </a:r>
            <a:br>
              <a:rPr lang="en-US" sz="2000" dirty="0" smtClean="0"/>
            </a:br>
            <a:r>
              <a:rPr lang="en-US" sz="2000" dirty="0" smtClean="0"/>
              <a:t>&amp; Organizing Information</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Easy Integration </a:t>
            </a:r>
            <a:r>
              <a:rPr lang="en-US" sz="2000" dirty="0" smtClean="0"/>
              <a:t>of </a:t>
            </a:r>
            <a:br>
              <a:rPr lang="en-US" sz="2000" dirty="0" smtClean="0"/>
            </a:br>
            <a:r>
              <a:rPr lang="en-US" sz="2000" dirty="0" smtClean="0"/>
              <a:t>New Infrastructure</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In-memory</a:t>
            </a:r>
            <a:r>
              <a:rPr lang="en-US" sz="2000" dirty="0" smtClean="0"/>
              <a:t> Processing </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Advanced</a:t>
            </a:r>
            <a:r>
              <a:rPr lang="en-US" sz="2000" dirty="0" smtClean="0"/>
              <a:t> Analytics </a:t>
            </a:r>
            <a:endParaRPr lang="en-US" sz="2000" dirty="0"/>
          </a:p>
        </p:txBody>
      </p:sp>
      <p:sp>
        <p:nvSpPr>
          <p:cNvPr id="2" name="Rectangle 1"/>
          <p:cNvSpPr/>
          <p:nvPr/>
        </p:nvSpPr>
        <p:spPr>
          <a:xfrm>
            <a:off x="1120033" y="607434"/>
            <a:ext cx="3408947" cy="461665"/>
          </a:xfrm>
          <a:prstGeom prst="rect">
            <a:avLst/>
          </a:prstGeom>
        </p:spPr>
        <p:txBody>
          <a:bodyPr wrap="none">
            <a:spAutoFit/>
          </a:bodyPr>
          <a:lstStyle/>
          <a:p>
            <a:pPr algn="ctr"/>
            <a:r>
              <a:rPr lang="en-US" sz="2400" b="1" dirty="0">
                <a:ln w="6350">
                  <a:noFill/>
                </a:ln>
                <a:gradFill>
                  <a:gsLst>
                    <a:gs pos="0">
                      <a:schemeClr val="accent1">
                        <a:lumMod val="75000"/>
                      </a:schemeClr>
                    </a:gs>
                    <a:gs pos="100000">
                      <a:schemeClr val="accent1">
                        <a:lumMod val="95000"/>
                      </a:schemeClr>
                    </a:gs>
                  </a:gsLst>
                  <a:lin ang="16200000" scaled="0"/>
                </a:gradFill>
              </a:rPr>
              <a:t>BIG DATA </a:t>
            </a:r>
            <a:r>
              <a:rPr lang="en-US" sz="2400" b="1" dirty="0" smtClean="0">
                <a:ln w="6350">
                  <a:noFill/>
                </a:ln>
                <a:gradFill>
                  <a:gsLst>
                    <a:gs pos="0">
                      <a:schemeClr val="accent1">
                        <a:lumMod val="75000"/>
                      </a:schemeClr>
                    </a:gs>
                    <a:gs pos="100000">
                      <a:schemeClr val="accent1">
                        <a:lumMod val="95000"/>
                      </a:schemeClr>
                    </a:gs>
                  </a:gsLst>
                  <a:lin ang="16200000" scaled="0"/>
                </a:gradFill>
              </a:rPr>
              <a:t>LIFECYCLE</a:t>
            </a:r>
            <a:endParaRPr lang="en-US" sz="2400" b="1" dirty="0">
              <a:ln w="6350">
                <a:noFill/>
              </a:ln>
              <a:gradFill>
                <a:gsLst>
                  <a:gs pos="0">
                    <a:schemeClr val="accent1">
                      <a:lumMod val="75000"/>
                    </a:schemeClr>
                  </a:gs>
                  <a:gs pos="100000">
                    <a:schemeClr val="accent1">
                      <a:lumMod val="95000"/>
                    </a:schemeClr>
                  </a:gs>
                </a:gsLst>
                <a:lin ang="16200000" scaled="0"/>
              </a:gradFill>
            </a:endParaRPr>
          </a:p>
        </p:txBody>
      </p:sp>
      <p:sp>
        <p:nvSpPr>
          <p:cNvPr id="23" name="Rectangle 22"/>
          <p:cNvSpPr/>
          <p:nvPr/>
        </p:nvSpPr>
        <p:spPr>
          <a:xfrm>
            <a:off x="5546843" y="607434"/>
            <a:ext cx="3467617" cy="461665"/>
          </a:xfrm>
          <a:prstGeom prst="rect">
            <a:avLst/>
          </a:prstGeom>
        </p:spPr>
        <p:txBody>
          <a:bodyPr wrap="none">
            <a:spAutoFit/>
          </a:bodyPr>
          <a:lstStyle/>
          <a:p>
            <a:pPr algn="ctr"/>
            <a:r>
              <a:rPr lang="en-US" sz="2400" b="1" dirty="0">
                <a:ln w="6350">
                  <a:noFill/>
                </a:ln>
                <a:gradFill>
                  <a:gsLst>
                    <a:gs pos="0">
                      <a:schemeClr val="accent1">
                        <a:lumMod val="75000"/>
                      </a:schemeClr>
                    </a:gs>
                    <a:gs pos="100000">
                      <a:schemeClr val="accent1">
                        <a:lumMod val="95000"/>
                      </a:schemeClr>
                    </a:gs>
                  </a:gsLst>
                  <a:lin ang="16200000" scaled="0"/>
                </a:gradFill>
              </a:rPr>
              <a:t>NEW </a:t>
            </a:r>
            <a:r>
              <a:rPr lang="en-US" sz="2400" b="1" dirty="0" smtClean="0">
                <a:ln w="6350">
                  <a:noFill/>
                </a:ln>
                <a:gradFill>
                  <a:gsLst>
                    <a:gs pos="0">
                      <a:schemeClr val="accent1">
                        <a:lumMod val="75000"/>
                      </a:schemeClr>
                    </a:gs>
                    <a:gs pos="100000">
                      <a:schemeClr val="accent1">
                        <a:lumMod val="95000"/>
                      </a:schemeClr>
                    </a:gs>
                  </a:gsLst>
                  <a:lin ang="16200000" scaled="0"/>
                </a:gradFill>
              </a:rPr>
              <a:t>REQUIREMENTS</a:t>
            </a:r>
            <a:endParaRPr lang="en-US" sz="2400" b="1" dirty="0">
              <a:ln w="6350">
                <a:noFill/>
              </a:ln>
              <a:gradFill>
                <a:gsLst>
                  <a:gs pos="0">
                    <a:schemeClr val="accent1">
                      <a:lumMod val="75000"/>
                    </a:schemeClr>
                  </a:gs>
                  <a:gs pos="100000">
                    <a:schemeClr val="accent1">
                      <a:lumMod val="95000"/>
                    </a:schemeClr>
                  </a:gs>
                </a:gsLst>
                <a:lin ang="16200000" scaled="0"/>
              </a:gradFill>
            </a:endParaRPr>
          </a:p>
        </p:txBody>
      </p:sp>
      <p:grpSp>
        <p:nvGrpSpPr>
          <p:cNvPr id="8" name="Group 7"/>
          <p:cNvGrpSpPr/>
          <p:nvPr/>
        </p:nvGrpSpPr>
        <p:grpSpPr>
          <a:xfrm rot="-5400000">
            <a:off x="1395282" y="1291525"/>
            <a:ext cx="2738034" cy="2738034"/>
            <a:chOff x="1425844" y="1291525"/>
            <a:chExt cx="2738034" cy="2738034"/>
          </a:xfrm>
        </p:grpSpPr>
        <p:grpSp>
          <p:nvGrpSpPr>
            <p:cNvPr id="42" name="Group 41"/>
            <p:cNvGrpSpPr/>
            <p:nvPr/>
          </p:nvGrpSpPr>
          <p:grpSpPr>
            <a:xfrm>
              <a:off x="1548079" y="1424793"/>
              <a:ext cx="2462755" cy="2482792"/>
              <a:chOff x="1988465" y="1146631"/>
              <a:chExt cx="4680857" cy="4800876"/>
            </a:xfrm>
            <a:gradFill>
              <a:gsLst>
                <a:gs pos="21000">
                  <a:srgbClr val="C00000">
                    <a:lumMod val="68000"/>
                  </a:srgbClr>
                </a:gs>
                <a:gs pos="42000">
                  <a:srgbClr val="C00000"/>
                </a:gs>
                <a:gs pos="100000">
                  <a:schemeClr val="accent1"/>
                </a:gs>
              </a:gsLst>
              <a:lin ang="8400000" scaled="0"/>
            </a:gradFill>
          </p:grpSpPr>
          <p:sp>
            <p:nvSpPr>
              <p:cNvPr id="52" name="Isosceles Triangle 51"/>
              <p:cNvSpPr/>
              <p:nvPr/>
            </p:nvSpPr>
            <p:spPr bwMode="auto">
              <a:xfrm rot="7689484">
                <a:off x="5879916" y="5014441"/>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53" name="Donut 52"/>
              <p:cNvSpPr/>
              <p:nvPr/>
            </p:nvSpPr>
            <p:spPr bwMode="auto">
              <a:xfrm rot="16140000">
                <a:off x="1928456" y="1206640"/>
                <a:ext cx="4800876" cy="4680857"/>
              </a:xfrm>
              <a:prstGeom prst="donut">
                <a:avLst>
                  <a:gd name="adj" fmla="val 28632"/>
                </a:avLst>
              </a:prstGeom>
              <a:grpFill/>
              <a:ln w="25400" cap="flat" cmpd="sng" algn="ctr">
                <a:noFill/>
                <a:prstDash val="solid"/>
                <a:headEnd type="none" w="med" len="med"/>
                <a:tailEnd type="none" w="med" len="med"/>
              </a:ln>
              <a:effectLst>
                <a:innerShdw blurRad="114300">
                  <a:prstClr val="black"/>
                </a:inn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3" name="Oval 32"/>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 name="Group 6"/>
          <p:cNvGrpSpPr/>
          <p:nvPr/>
        </p:nvGrpSpPr>
        <p:grpSpPr>
          <a:xfrm rot="-5400000">
            <a:off x="1395282" y="1291525"/>
            <a:ext cx="2738034" cy="2738034"/>
            <a:chOff x="1425844" y="1291525"/>
            <a:chExt cx="2738034" cy="2738034"/>
          </a:xfrm>
        </p:grpSpPr>
        <p:grpSp>
          <p:nvGrpSpPr>
            <p:cNvPr id="43" name="Group 42"/>
            <p:cNvGrpSpPr/>
            <p:nvPr/>
          </p:nvGrpSpPr>
          <p:grpSpPr>
            <a:xfrm>
              <a:off x="1548076" y="1424791"/>
              <a:ext cx="2462755" cy="2482792"/>
              <a:chOff x="1988460" y="1146628"/>
              <a:chExt cx="4680857" cy="4800876"/>
            </a:xfrm>
            <a:gradFill>
              <a:gsLst>
                <a:gs pos="100000">
                  <a:schemeClr val="accent1"/>
                </a:gs>
                <a:gs pos="0">
                  <a:srgbClr val="C00000"/>
                </a:gs>
              </a:gsLst>
              <a:lin ang="5400000" scaled="0"/>
            </a:gradFill>
          </p:grpSpPr>
          <p:sp>
            <p:nvSpPr>
              <p:cNvPr id="50" name="Isosceles Triangle 49"/>
              <p:cNvSpPr/>
              <p:nvPr/>
            </p:nvSpPr>
            <p:spPr bwMode="auto">
              <a:xfrm rot="3031026">
                <a:off x="5877523" y="1772062"/>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51" name="Block Arc 50"/>
              <p:cNvSpPr/>
              <p:nvPr/>
            </p:nvSpPr>
            <p:spPr bwMode="auto">
              <a:xfrm rot="16200000">
                <a:off x="1928451" y="1206637"/>
                <a:ext cx="4800876" cy="4680857"/>
              </a:xfrm>
              <a:prstGeom prst="blockArc">
                <a:avLst>
                  <a:gd name="adj1" fmla="val 10749479"/>
                  <a:gd name="adj2" fmla="val 5397816"/>
                  <a:gd name="adj3" fmla="val 25200"/>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1" name="Oval 30"/>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5"/>
          <p:cNvGrpSpPr/>
          <p:nvPr/>
        </p:nvGrpSpPr>
        <p:grpSpPr>
          <a:xfrm rot="-5400000">
            <a:off x="1395282" y="1291525"/>
            <a:ext cx="2738034" cy="2738034"/>
            <a:chOff x="1425844" y="1291525"/>
            <a:chExt cx="2738034" cy="2738034"/>
          </a:xfrm>
        </p:grpSpPr>
        <p:grpSp>
          <p:nvGrpSpPr>
            <p:cNvPr id="44" name="Group 43"/>
            <p:cNvGrpSpPr/>
            <p:nvPr/>
          </p:nvGrpSpPr>
          <p:grpSpPr>
            <a:xfrm>
              <a:off x="1541856" y="1424790"/>
              <a:ext cx="2462756" cy="2482792"/>
              <a:chOff x="1976638" y="1146628"/>
              <a:chExt cx="4680858" cy="4800877"/>
            </a:xfrm>
            <a:effectLst>
              <a:outerShdw blurRad="50800" dist="38100" algn="l" rotWithShape="0">
                <a:prstClr val="black">
                  <a:alpha val="40000"/>
                </a:prstClr>
              </a:outerShdw>
            </a:effectLst>
          </p:grpSpPr>
          <p:sp>
            <p:nvSpPr>
              <p:cNvPr id="48" name="Isosceles Triangle 47"/>
              <p:cNvSpPr/>
              <p:nvPr/>
            </p:nvSpPr>
            <p:spPr bwMode="auto">
              <a:xfrm rot="18796159">
                <a:off x="2267762" y="1772061"/>
                <a:ext cx="522515" cy="319314"/>
              </a:xfrm>
              <a:prstGeom prst="triangle">
                <a:avLst/>
              </a:prstGeom>
              <a:solidFill>
                <a:srgbClr val="FF0000"/>
              </a:soli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49" name="Block Arc 48"/>
              <p:cNvSpPr/>
              <p:nvPr/>
            </p:nvSpPr>
            <p:spPr bwMode="auto">
              <a:xfrm rot="16200000">
                <a:off x="1916628" y="1206638"/>
                <a:ext cx="4800877" cy="4680858"/>
              </a:xfrm>
              <a:prstGeom prst="blockArc">
                <a:avLst>
                  <a:gd name="adj1" fmla="val 10763269"/>
                  <a:gd name="adj2" fmla="val 87048"/>
                  <a:gd name="adj3" fmla="val 21157"/>
                </a:avLst>
              </a:prstGeom>
              <a:solidFill>
                <a:schemeClr val="accent1"/>
              </a:soli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29" name="Oval 28"/>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 name="Group 4"/>
          <p:cNvGrpSpPr/>
          <p:nvPr/>
        </p:nvGrpSpPr>
        <p:grpSpPr>
          <a:xfrm rot="-5400000">
            <a:off x="1395282" y="1291525"/>
            <a:ext cx="2738034" cy="2738034"/>
            <a:chOff x="1425844" y="1291525"/>
            <a:chExt cx="2738034" cy="2738034"/>
          </a:xfrm>
        </p:grpSpPr>
        <p:grpSp>
          <p:nvGrpSpPr>
            <p:cNvPr id="45" name="Group 44"/>
            <p:cNvGrpSpPr/>
            <p:nvPr/>
          </p:nvGrpSpPr>
          <p:grpSpPr>
            <a:xfrm>
              <a:off x="1541856" y="1431011"/>
              <a:ext cx="2462755" cy="2482792"/>
              <a:chOff x="1976638" y="1158453"/>
              <a:chExt cx="4680856" cy="4800876"/>
            </a:xfrm>
          </p:grpSpPr>
          <p:sp>
            <p:nvSpPr>
              <p:cNvPr id="46" name="Isosceles Triangle 45"/>
              <p:cNvSpPr/>
              <p:nvPr/>
            </p:nvSpPr>
            <p:spPr bwMode="auto">
              <a:xfrm rot="13561144">
                <a:off x="2259054" y="5009233"/>
                <a:ext cx="522515" cy="319314"/>
              </a:xfrm>
              <a:prstGeom prst="triangle">
                <a:avLst/>
              </a:prstGeom>
              <a:gradFill>
                <a:gsLst>
                  <a:gs pos="0">
                    <a:srgbClr val="FF0000">
                      <a:lumMod val="50000"/>
                    </a:srgbClr>
                  </a:gs>
                  <a:gs pos="22000">
                    <a:srgbClr val="FF0000"/>
                  </a:gs>
                </a:gsLst>
                <a:lin ang="12000000" scaled="0"/>
              </a:gra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47" name="Block Arc 46"/>
              <p:cNvSpPr/>
              <p:nvPr/>
            </p:nvSpPr>
            <p:spPr bwMode="auto">
              <a:xfrm rot="16200000">
                <a:off x="1916628" y="1218463"/>
                <a:ext cx="4800876" cy="4680856"/>
              </a:xfrm>
              <a:prstGeom prst="blockArc">
                <a:avLst>
                  <a:gd name="adj1" fmla="val 10762721"/>
                  <a:gd name="adj2" fmla="val 16214620"/>
                  <a:gd name="adj3" fmla="val 16409"/>
                </a:avLst>
              </a:prstGeom>
              <a:gradFill>
                <a:gsLst>
                  <a:gs pos="0">
                    <a:srgbClr val="FF0000"/>
                  </a:gs>
                  <a:gs pos="100000">
                    <a:srgbClr val="C00000"/>
                  </a:gs>
                </a:gsLst>
                <a:lin ang="0" scaled="0"/>
              </a:gradFill>
              <a:ln w="25400" cap="flat" cmpd="sng" algn="ctr">
                <a:noFill/>
                <a:prstDash val="solid"/>
                <a:headEnd type="none" w="med" len="med"/>
                <a:tailEnd type="none" w="med" len="med"/>
              </a:ln>
              <a:effectLst>
                <a:outerShdw blurRad="50800" dist="38100" dir="18900000" algn="bl" rotWithShape="0">
                  <a:prstClr val="black">
                    <a:alpha val="40000"/>
                  </a:prstClr>
                </a:out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 name="Oval 2"/>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xmlns="" val="185561464"/>
      </p:ext>
    </p:extLst>
  </p:cSld>
  <p:clrMapOvr>
    <a:masterClrMapping/>
  </p:clrMapOvr>
  <p:transition advClick="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8" presetClass="emph" presetSubtype="0" decel="100000" fill="hold" nodeType="withEffect">
                                  <p:stCondLst>
                                    <p:cond delay="0"/>
                                  </p:stCondLst>
                                  <p:childTnLst>
                                    <p:animRot by="5400000">
                                      <p:cBhvr>
                                        <p:cTn id="12" dur="1250" fill="hold"/>
                                        <p:tgtEl>
                                          <p:spTgt spid="8"/>
                                        </p:tgtEl>
                                        <p:attrNameLst>
                                          <p:attrName>r</p:attrName>
                                        </p:attrNameLst>
                                      </p:cBhvr>
                                    </p:animRot>
                                  </p:childTnLst>
                                </p:cTn>
                              </p:par>
                              <p:par>
                                <p:cTn id="13" presetID="10" presetClass="entr" presetSubtype="0" fill="hold" grpId="0" nodeType="with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nodeType="withEffect">
                                  <p:stCondLst>
                                    <p:cond delay="250"/>
                                  </p:stCondLst>
                                  <p:childTnLst>
                                    <p:set>
                                      <p:cBhvr>
                                        <p:cTn id="17" dur="1" fill="hold">
                                          <p:stCondLst>
                                            <p:cond delay="0"/>
                                          </p:stCondLst>
                                        </p:cTn>
                                        <p:tgtEl>
                                          <p:spTgt spid="7"/>
                                        </p:tgtEl>
                                        <p:attrNameLst>
                                          <p:attrName>style.visibility</p:attrName>
                                        </p:attrNameLst>
                                      </p:cBhvr>
                                      <p:to>
                                        <p:strVal val="visible"/>
                                      </p:to>
                                    </p:set>
                                    <p:animEffect transition="in" filter="fade">
                                      <p:cBhvr>
                                        <p:cTn id="18" dur="500"/>
                                        <p:tgtEl>
                                          <p:spTgt spid="7"/>
                                        </p:tgtEl>
                                      </p:cBhvr>
                                    </p:animEffect>
                                  </p:childTnLst>
                                </p:cTn>
                              </p:par>
                              <p:par>
                                <p:cTn id="19" presetID="8" presetClass="emph" presetSubtype="0" decel="100000" fill="hold" nodeType="withEffect">
                                  <p:stCondLst>
                                    <p:cond delay="250"/>
                                  </p:stCondLst>
                                  <p:childTnLst>
                                    <p:animRot by="5400000">
                                      <p:cBhvr>
                                        <p:cTn id="20" dur="1250" fill="hold"/>
                                        <p:tgtEl>
                                          <p:spTgt spid="7"/>
                                        </p:tgtEl>
                                        <p:attrNameLst>
                                          <p:attrName>r</p:attrName>
                                        </p:attrNameLst>
                                      </p:cBhvr>
                                    </p:animRot>
                                  </p:childTnLst>
                                </p:cTn>
                              </p:par>
                              <p:par>
                                <p:cTn id="21" presetID="10" presetClass="entr" presetSubtype="0" fill="hold" grpId="0" nodeType="withEffect">
                                  <p:stCondLst>
                                    <p:cond delay="25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500"/>
                                        <p:tgtEl>
                                          <p:spTgt spid="39"/>
                                        </p:tgtEl>
                                      </p:cBhvr>
                                    </p:animEffect>
                                  </p:childTnLst>
                                </p:cTn>
                              </p:par>
                              <p:par>
                                <p:cTn id="24" presetID="10" presetClass="entr" presetSubtype="0" fill="hold" nodeType="withEffect">
                                  <p:stCondLst>
                                    <p:cond delay="50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500"/>
                                        <p:tgtEl>
                                          <p:spTgt spid="6"/>
                                        </p:tgtEl>
                                      </p:cBhvr>
                                    </p:animEffect>
                                  </p:childTnLst>
                                </p:cTn>
                              </p:par>
                              <p:par>
                                <p:cTn id="27" presetID="8" presetClass="emph" presetSubtype="0" decel="100000" fill="hold" nodeType="withEffect">
                                  <p:stCondLst>
                                    <p:cond delay="500"/>
                                  </p:stCondLst>
                                  <p:childTnLst>
                                    <p:animRot by="5400000">
                                      <p:cBhvr>
                                        <p:cTn id="28" dur="1250" fill="hold"/>
                                        <p:tgtEl>
                                          <p:spTgt spid="6"/>
                                        </p:tgtEl>
                                        <p:attrNameLst>
                                          <p:attrName>r</p:attrName>
                                        </p:attrNameLst>
                                      </p:cBhvr>
                                    </p:animRot>
                                  </p:childTnLst>
                                </p:cTn>
                              </p:par>
                              <p:par>
                                <p:cTn id="29" presetID="10" presetClass="entr" presetSubtype="0" fill="hold" grpId="0" nodeType="withEffect">
                                  <p:stCondLst>
                                    <p:cond delay="500"/>
                                  </p:stCondLst>
                                  <p:childTnLst>
                                    <p:set>
                                      <p:cBhvr>
                                        <p:cTn id="30" dur="1" fill="hold">
                                          <p:stCondLst>
                                            <p:cond delay="0"/>
                                          </p:stCondLst>
                                        </p:cTn>
                                        <p:tgtEl>
                                          <p:spTgt spid="40"/>
                                        </p:tgtEl>
                                        <p:attrNameLst>
                                          <p:attrName>style.visibility</p:attrName>
                                        </p:attrNameLst>
                                      </p:cBhvr>
                                      <p:to>
                                        <p:strVal val="visible"/>
                                      </p:to>
                                    </p:set>
                                    <p:animEffect transition="in" filter="fade">
                                      <p:cBhvr>
                                        <p:cTn id="31" dur="500"/>
                                        <p:tgtEl>
                                          <p:spTgt spid="40"/>
                                        </p:tgtEl>
                                      </p:cBhvr>
                                    </p:animEffect>
                                  </p:childTnLst>
                                </p:cTn>
                              </p:par>
                              <p:par>
                                <p:cTn id="32" presetID="10" presetClass="entr" presetSubtype="0" fill="hold" nodeType="withEffect">
                                  <p:stCondLst>
                                    <p:cond delay="750"/>
                                  </p:stCondLst>
                                  <p:childTnLst>
                                    <p:set>
                                      <p:cBhvr>
                                        <p:cTn id="33" dur="1" fill="hold">
                                          <p:stCondLst>
                                            <p:cond delay="0"/>
                                          </p:stCondLst>
                                        </p:cTn>
                                        <p:tgtEl>
                                          <p:spTgt spid="5"/>
                                        </p:tgtEl>
                                        <p:attrNameLst>
                                          <p:attrName>style.visibility</p:attrName>
                                        </p:attrNameLst>
                                      </p:cBhvr>
                                      <p:to>
                                        <p:strVal val="visible"/>
                                      </p:to>
                                    </p:set>
                                    <p:animEffect transition="in" filter="fade">
                                      <p:cBhvr>
                                        <p:cTn id="34" dur="500"/>
                                        <p:tgtEl>
                                          <p:spTgt spid="5"/>
                                        </p:tgtEl>
                                      </p:cBhvr>
                                    </p:animEffect>
                                  </p:childTnLst>
                                </p:cTn>
                              </p:par>
                              <p:par>
                                <p:cTn id="35" presetID="8" presetClass="emph" presetSubtype="0" decel="100000" fill="hold" nodeType="withEffect">
                                  <p:stCondLst>
                                    <p:cond delay="750"/>
                                  </p:stCondLst>
                                  <p:childTnLst>
                                    <p:animRot by="5400000">
                                      <p:cBhvr>
                                        <p:cTn id="36" dur="1250" fill="hold"/>
                                        <p:tgtEl>
                                          <p:spTgt spid="5"/>
                                        </p:tgtEl>
                                        <p:attrNameLst>
                                          <p:attrName>r</p:attrName>
                                        </p:attrNameLst>
                                      </p:cBhvr>
                                    </p:animRot>
                                  </p:childTnLst>
                                </p:cTn>
                              </p:par>
                              <p:par>
                                <p:cTn id="37" presetID="10" presetClass="entr" presetSubtype="0" fill="hold" grpId="0" nodeType="withEffect">
                                  <p:stCondLst>
                                    <p:cond delay="750"/>
                                  </p:stCondLst>
                                  <p:childTnLst>
                                    <p:set>
                                      <p:cBhvr>
                                        <p:cTn id="38" dur="1" fill="hold">
                                          <p:stCondLst>
                                            <p:cond delay="0"/>
                                          </p:stCondLst>
                                        </p:cTn>
                                        <p:tgtEl>
                                          <p:spTgt spid="37"/>
                                        </p:tgtEl>
                                        <p:attrNameLst>
                                          <p:attrName>style.visibility</p:attrName>
                                        </p:attrNameLst>
                                      </p:cBhvr>
                                      <p:to>
                                        <p:strVal val="visible"/>
                                      </p:to>
                                    </p:set>
                                    <p:animEffect transition="in" filter="fade">
                                      <p:cBhvr>
                                        <p:cTn id="39" dur="500"/>
                                        <p:tgtEl>
                                          <p:spTgt spid="37"/>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11"/>
                                        </p:tgtEl>
                                        <p:attrNameLst>
                                          <p:attrName>style.visibility</p:attrName>
                                        </p:attrNameLst>
                                      </p:cBhvr>
                                      <p:to>
                                        <p:strVal val="visible"/>
                                      </p:to>
                                    </p:set>
                                    <p:animEffect transition="in" filter="fade">
                                      <p:cBhvr>
                                        <p:cTn id="43" dur="500"/>
                                        <p:tgtEl>
                                          <p:spTgt spid="11"/>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35" presetClass="path" presetSubtype="0" accel="50000" fill="hold" grpId="1" nodeType="withEffect">
                                  <p:stCondLst>
                                    <p:cond delay="0"/>
                                  </p:stCondLst>
                                  <p:childTnLst>
                                    <p:animMotion origin="layout" path="M -2.22222E-6 4.5679E-6 L -0.03993 4.5679E-6 " pathEditMode="relative" rAng="0" ptsTypes="AA">
                                      <p:cBhvr>
                                        <p:cTn id="48" dur="500" spd="-100000" fill="hold"/>
                                        <p:tgtEl>
                                          <p:spTgt spid="11"/>
                                        </p:tgtEl>
                                        <p:attrNameLst>
                                          <p:attrName>ppt_x</p:attrName>
                                          <p:attrName>ppt_y</p:attrName>
                                        </p:attrNameLst>
                                      </p:cBhvr>
                                      <p:rCtr x="-1997" y="0"/>
                                    </p:animMotion>
                                  </p:childTnLst>
                                </p:cTn>
                              </p:par>
                              <p:par>
                                <p:cTn id="49" presetID="2" presetClass="entr" presetSubtype="2" decel="100000" fill="hold" grpId="0" nodeType="withEffect">
                                  <p:stCondLst>
                                    <p:cond delay="0"/>
                                  </p:stCondLst>
                                  <p:childTnLst>
                                    <p:set>
                                      <p:cBhvr>
                                        <p:cTn id="50" dur="1" fill="hold">
                                          <p:stCondLst>
                                            <p:cond delay="0"/>
                                          </p:stCondLst>
                                        </p:cTn>
                                        <p:tgtEl>
                                          <p:spTgt spid="54">
                                            <p:txEl>
                                              <p:pRg st="0" end="0"/>
                                            </p:txEl>
                                          </p:spTgt>
                                        </p:tgtEl>
                                        <p:attrNameLst>
                                          <p:attrName>style.visibility</p:attrName>
                                        </p:attrNameLst>
                                      </p:cBhvr>
                                      <p:to>
                                        <p:strVal val="visible"/>
                                      </p:to>
                                    </p:set>
                                    <p:anim calcmode="lin" valueType="num">
                                      <p:cBhvr additive="base">
                                        <p:cTn id="51" dur="10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52" dur="1000" fill="hold"/>
                                        <p:tgtEl>
                                          <p:spTgt spid="54">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2" decel="100000" fill="hold" grpId="0" nodeType="withEffect">
                                  <p:stCondLst>
                                    <p:cond delay="250"/>
                                  </p:stCondLst>
                                  <p:childTnLst>
                                    <p:set>
                                      <p:cBhvr>
                                        <p:cTn id="54" dur="1" fill="hold">
                                          <p:stCondLst>
                                            <p:cond delay="0"/>
                                          </p:stCondLst>
                                        </p:cTn>
                                        <p:tgtEl>
                                          <p:spTgt spid="54">
                                            <p:txEl>
                                              <p:pRg st="1" end="1"/>
                                            </p:txEl>
                                          </p:spTgt>
                                        </p:tgtEl>
                                        <p:attrNameLst>
                                          <p:attrName>style.visibility</p:attrName>
                                        </p:attrNameLst>
                                      </p:cBhvr>
                                      <p:to>
                                        <p:strVal val="visible"/>
                                      </p:to>
                                    </p:set>
                                    <p:anim calcmode="lin" valueType="num">
                                      <p:cBhvr additive="base">
                                        <p:cTn id="55" dur="10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56" dur="1000" fill="hold"/>
                                        <p:tgtEl>
                                          <p:spTgt spid="54">
                                            <p:txEl>
                                              <p:pRg st="1" end="1"/>
                                            </p:txEl>
                                          </p:spTgt>
                                        </p:tgtEl>
                                        <p:attrNameLst>
                                          <p:attrName>ppt_y</p:attrName>
                                        </p:attrNameLst>
                                      </p:cBhvr>
                                      <p:tavLst>
                                        <p:tav tm="0">
                                          <p:val>
                                            <p:strVal val="#ppt_y"/>
                                          </p:val>
                                        </p:tav>
                                        <p:tav tm="100000">
                                          <p:val>
                                            <p:strVal val="#ppt_y"/>
                                          </p:val>
                                        </p:tav>
                                      </p:tavLst>
                                    </p:anim>
                                  </p:childTnLst>
                                </p:cTn>
                              </p:par>
                              <p:par>
                                <p:cTn id="57" presetID="2" presetClass="entr" presetSubtype="2" decel="100000" fill="hold" grpId="0" nodeType="withEffect">
                                  <p:stCondLst>
                                    <p:cond delay="500"/>
                                  </p:stCondLst>
                                  <p:childTnLst>
                                    <p:set>
                                      <p:cBhvr>
                                        <p:cTn id="58" dur="1" fill="hold">
                                          <p:stCondLst>
                                            <p:cond delay="0"/>
                                          </p:stCondLst>
                                        </p:cTn>
                                        <p:tgtEl>
                                          <p:spTgt spid="54">
                                            <p:txEl>
                                              <p:pRg st="2" end="2"/>
                                            </p:txEl>
                                          </p:spTgt>
                                        </p:tgtEl>
                                        <p:attrNameLst>
                                          <p:attrName>style.visibility</p:attrName>
                                        </p:attrNameLst>
                                      </p:cBhvr>
                                      <p:to>
                                        <p:strVal val="visible"/>
                                      </p:to>
                                    </p:set>
                                    <p:anim calcmode="lin" valueType="num">
                                      <p:cBhvr additive="base">
                                        <p:cTn id="59" dur="1000" fill="hold"/>
                                        <p:tgtEl>
                                          <p:spTgt spid="54">
                                            <p:txEl>
                                              <p:pRg st="2" end="2"/>
                                            </p:txEl>
                                          </p:spTgt>
                                        </p:tgtEl>
                                        <p:attrNameLst>
                                          <p:attrName>ppt_x</p:attrName>
                                        </p:attrNameLst>
                                      </p:cBhvr>
                                      <p:tavLst>
                                        <p:tav tm="0">
                                          <p:val>
                                            <p:strVal val="1+#ppt_w/2"/>
                                          </p:val>
                                        </p:tav>
                                        <p:tav tm="100000">
                                          <p:val>
                                            <p:strVal val="#ppt_x"/>
                                          </p:val>
                                        </p:tav>
                                      </p:tavLst>
                                    </p:anim>
                                    <p:anim calcmode="lin" valueType="num">
                                      <p:cBhvr additive="base">
                                        <p:cTn id="60" dur="1000" fill="hold"/>
                                        <p:tgtEl>
                                          <p:spTgt spid="54">
                                            <p:txEl>
                                              <p:pRg st="2" end="2"/>
                                            </p:txEl>
                                          </p:spTgt>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750"/>
                                  </p:stCondLst>
                                  <p:childTnLst>
                                    <p:set>
                                      <p:cBhvr>
                                        <p:cTn id="62" dur="1" fill="hold">
                                          <p:stCondLst>
                                            <p:cond delay="0"/>
                                          </p:stCondLst>
                                        </p:cTn>
                                        <p:tgtEl>
                                          <p:spTgt spid="54">
                                            <p:txEl>
                                              <p:pRg st="3" end="3"/>
                                            </p:txEl>
                                          </p:spTgt>
                                        </p:tgtEl>
                                        <p:attrNameLst>
                                          <p:attrName>style.visibility</p:attrName>
                                        </p:attrNameLst>
                                      </p:cBhvr>
                                      <p:to>
                                        <p:strVal val="visible"/>
                                      </p:to>
                                    </p:set>
                                    <p:anim calcmode="lin" valueType="num">
                                      <p:cBhvr additive="base">
                                        <p:cTn id="63" dur="1000" fill="hold"/>
                                        <p:tgtEl>
                                          <p:spTgt spid="54">
                                            <p:txEl>
                                              <p:pRg st="3" end="3"/>
                                            </p:txEl>
                                          </p:spTgt>
                                        </p:tgtEl>
                                        <p:attrNameLst>
                                          <p:attrName>ppt_x</p:attrName>
                                        </p:attrNameLst>
                                      </p:cBhvr>
                                      <p:tavLst>
                                        <p:tav tm="0">
                                          <p:val>
                                            <p:strVal val="1+#ppt_w/2"/>
                                          </p:val>
                                        </p:tav>
                                        <p:tav tm="100000">
                                          <p:val>
                                            <p:strVal val="#ppt_x"/>
                                          </p:val>
                                        </p:tav>
                                      </p:tavLst>
                                    </p:anim>
                                    <p:anim calcmode="lin" valueType="num">
                                      <p:cBhvr additive="base">
                                        <p:cTn id="64" dur="1000" fill="hold"/>
                                        <p:tgtEl>
                                          <p:spTgt spid="54">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1" grpId="1" animBg="1"/>
      <p:bldP spid="37" grpId="0"/>
      <p:bldP spid="38" grpId="0"/>
      <p:bldP spid="39" grpId="0"/>
      <p:bldP spid="40" grpId="0"/>
      <p:bldP spid="54" grpId="0" uiExpand="1" build="p"/>
      <p:bldP spid="2" grpId="0"/>
      <p:bldP spid="23"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Pentagon 10"/>
          <p:cNvSpPr/>
          <p:nvPr/>
        </p:nvSpPr>
        <p:spPr>
          <a:xfrm>
            <a:off x="3676651" y="1943100"/>
            <a:ext cx="1728830" cy="1502924"/>
          </a:xfrm>
          <a:prstGeom prst="homePlate">
            <a:avLst>
              <a:gd name="adj" fmla="val 31944"/>
            </a:avLst>
          </a:prstGeom>
          <a:gradFill>
            <a:gsLst>
              <a:gs pos="0">
                <a:schemeClr val="bg1"/>
              </a:gs>
              <a:gs pos="99583">
                <a:schemeClr val="accent2">
                  <a:lumMod val="79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Rectangle 36"/>
          <p:cNvSpPr/>
          <p:nvPr/>
        </p:nvSpPr>
        <p:spPr>
          <a:xfrm>
            <a:off x="440267" y="3538515"/>
            <a:ext cx="1363568"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ANALYZE</a:t>
            </a:r>
            <a:endParaRPr lang="en-US" sz="1600" dirty="0">
              <a:ea typeface="MS PGothic" pitchFamily="34" charset="-128"/>
            </a:endParaRPr>
          </a:p>
        </p:txBody>
      </p:sp>
      <p:sp>
        <p:nvSpPr>
          <p:cNvPr id="38" name="Rectangle 37"/>
          <p:cNvSpPr/>
          <p:nvPr/>
        </p:nvSpPr>
        <p:spPr>
          <a:xfrm>
            <a:off x="601780" y="1522012"/>
            <a:ext cx="1202056"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DECIDE</a:t>
            </a:r>
            <a:endParaRPr lang="en-US" sz="1600" dirty="0">
              <a:ea typeface="MS PGothic" pitchFamily="34" charset="-128"/>
            </a:endParaRPr>
          </a:p>
        </p:txBody>
      </p:sp>
      <p:sp>
        <p:nvSpPr>
          <p:cNvPr id="39" name="Rectangle 38"/>
          <p:cNvSpPr/>
          <p:nvPr/>
        </p:nvSpPr>
        <p:spPr>
          <a:xfrm>
            <a:off x="3748571" y="1522012"/>
            <a:ext cx="1306028"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ACQUIRE</a:t>
            </a:r>
            <a:endParaRPr lang="en-US" sz="1600" dirty="0">
              <a:ea typeface="MS PGothic" pitchFamily="34" charset="-128"/>
            </a:endParaRPr>
          </a:p>
        </p:txBody>
      </p:sp>
      <p:sp>
        <p:nvSpPr>
          <p:cNvPr id="40" name="Rectangle 39"/>
          <p:cNvSpPr/>
          <p:nvPr/>
        </p:nvSpPr>
        <p:spPr>
          <a:xfrm>
            <a:off x="3748570" y="3538515"/>
            <a:ext cx="1306029"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ORGANIZE</a:t>
            </a:r>
            <a:endParaRPr lang="en-US" sz="1600" dirty="0">
              <a:ea typeface="MS PGothic" pitchFamily="34" charset="-128"/>
            </a:endParaRPr>
          </a:p>
        </p:txBody>
      </p:sp>
      <p:sp>
        <p:nvSpPr>
          <p:cNvPr id="54" name="Rectangle 53"/>
          <p:cNvSpPr/>
          <p:nvPr/>
        </p:nvSpPr>
        <p:spPr>
          <a:xfrm>
            <a:off x="5546843" y="1555587"/>
            <a:ext cx="3415192" cy="2277547"/>
          </a:xfrm>
          <a:prstGeom prst="rect">
            <a:avLst/>
          </a:prstGeom>
        </p:spPr>
        <p:txBody>
          <a:bodyPr wrap="square" anchor="ctr">
            <a:spAutoFit/>
          </a:bodyPr>
          <a:lstStyle/>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New Tools</a:t>
            </a:r>
            <a:r>
              <a:rPr lang="en-US" sz="2000" dirty="0" smtClean="0"/>
              <a:t> for Acquiring </a:t>
            </a:r>
            <a:br>
              <a:rPr lang="en-US" sz="2000" dirty="0" smtClean="0"/>
            </a:br>
            <a:r>
              <a:rPr lang="en-US" sz="2000" dirty="0" smtClean="0"/>
              <a:t>&amp; Organizing Information</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Easy Integration </a:t>
            </a:r>
            <a:r>
              <a:rPr lang="en-US" sz="2000" dirty="0" smtClean="0"/>
              <a:t>of </a:t>
            </a:r>
            <a:br>
              <a:rPr lang="en-US" sz="2000" dirty="0" smtClean="0"/>
            </a:br>
            <a:r>
              <a:rPr lang="en-US" sz="2000" dirty="0" smtClean="0"/>
              <a:t>New Infrastructure</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In-memory</a:t>
            </a:r>
            <a:r>
              <a:rPr lang="en-US" sz="2000" dirty="0" smtClean="0"/>
              <a:t> Processing </a:t>
            </a:r>
          </a:p>
          <a:p>
            <a:pPr>
              <a:lnSpc>
                <a:spcPct val="85000"/>
              </a:lnSpc>
              <a:spcBef>
                <a:spcPts val="1600"/>
              </a:spcBef>
              <a:buClr>
                <a:schemeClr val="tx1"/>
              </a:buClr>
            </a:pPr>
            <a:r>
              <a:rPr lang="en-US" sz="2000" b="1" dirty="0" smtClean="0">
                <a:ln w="6350">
                  <a:noFill/>
                </a:ln>
                <a:gradFill>
                  <a:gsLst>
                    <a:gs pos="0">
                      <a:schemeClr val="accent1">
                        <a:lumMod val="75000"/>
                      </a:schemeClr>
                    </a:gs>
                    <a:gs pos="100000">
                      <a:schemeClr val="accent1">
                        <a:lumMod val="95000"/>
                      </a:schemeClr>
                    </a:gs>
                  </a:gsLst>
                  <a:lin ang="16200000" scaled="0"/>
                </a:gradFill>
              </a:rPr>
              <a:t>Advanced</a:t>
            </a:r>
            <a:r>
              <a:rPr lang="en-US" sz="2000" dirty="0" smtClean="0"/>
              <a:t> Analytics </a:t>
            </a:r>
            <a:endParaRPr lang="en-US" sz="2000" dirty="0"/>
          </a:p>
        </p:txBody>
      </p:sp>
      <p:sp>
        <p:nvSpPr>
          <p:cNvPr id="2" name="Rectangle 1"/>
          <p:cNvSpPr/>
          <p:nvPr/>
        </p:nvSpPr>
        <p:spPr>
          <a:xfrm>
            <a:off x="1120033" y="607434"/>
            <a:ext cx="3408947" cy="461665"/>
          </a:xfrm>
          <a:prstGeom prst="rect">
            <a:avLst/>
          </a:prstGeom>
        </p:spPr>
        <p:txBody>
          <a:bodyPr wrap="none">
            <a:spAutoFit/>
          </a:bodyPr>
          <a:lstStyle/>
          <a:p>
            <a:pPr algn="ctr"/>
            <a:r>
              <a:rPr lang="en-US" sz="2400" b="1" dirty="0">
                <a:ln w="6350">
                  <a:noFill/>
                </a:ln>
                <a:gradFill>
                  <a:gsLst>
                    <a:gs pos="0">
                      <a:schemeClr val="accent1">
                        <a:lumMod val="75000"/>
                      </a:schemeClr>
                    </a:gs>
                    <a:gs pos="100000">
                      <a:schemeClr val="accent1">
                        <a:lumMod val="95000"/>
                      </a:schemeClr>
                    </a:gs>
                  </a:gsLst>
                  <a:lin ang="16200000" scaled="0"/>
                </a:gradFill>
              </a:rPr>
              <a:t>BIG DATA </a:t>
            </a:r>
            <a:r>
              <a:rPr lang="en-US" sz="2400" b="1" dirty="0" smtClean="0">
                <a:ln w="6350">
                  <a:noFill/>
                </a:ln>
                <a:gradFill>
                  <a:gsLst>
                    <a:gs pos="0">
                      <a:schemeClr val="accent1">
                        <a:lumMod val="75000"/>
                      </a:schemeClr>
                    </a:gs>
                    <a:gs pos="100000">
                      <a:schemeClr val="accent1">
                        <a:lumMod val="95000"/>
                      </a:schemeClr>
                    </a:gs>
                  </a:gsLst>
                  <a:lin ang="16200000" scaled="0"/>
                </a:gradFill>
              </a:rPr>
              <a:t>LIFECYCLE</a:t>
            </a:r>
            <a:endParaRPr lang="en-US" sz="2400" b="1" dirty="0">
              <a:ln w="6350">
                <a:noFill/>
              </a:ln>
              <a:gradFill>
                <a:gsLst>
                  <a:gs pos="0">
                    <a:schemeClr val="accent1">
                      <a:lumMod val="75000"/>
                    </a:schemeClr>
                  </a:gs>
                  <a:gs pos="100000">
                    <a:schemeClr val="accent1">
                      <a:lumMod val="95000"/>
                    </a:schemeClr>
                  </a:gs>
                </a:gsLst>
                <a:lin ang="16200000" scaled="0"/>
              </a:gradFill>
            </a:endParaRPr>
          </a:p>
        </p:txBody>
      </p:sp>
      <p:sp>
        <p:nvSpPr>
          <p:cNvPr id="23" name="Rectangle 22"/>
          <p:cNvSpPr/>
          <p:nvPr/>
        </p:nvSpPr>
        <p:spPr>
          <a:xfrm>
            <a:off x="5546843" y="607434"/>
            <a:ext cx="3467617" cy="461665"/>
          </a:xfrm>
          <a:prstGeom prst="rect">
            <a:avLst/>
          </a:prstGeom>
        </p:spPr>
        <p:txBody>
          <a:bodyPr wrap="none">
            <a:spAutoFit/>
          </a:bodyPr>
          <a:lstStyle/>
          <a:p>
            <a:pPr algn="ctr"/>
            <a:r>
              <a:rPr lang="en-US" sz="2400" b="1" dirty="0">
                <a:ln w="6350">
                  <a:noFill/>
                </a:ln>
                <a:gradFill>
                  <a:gsLst>
                    <a:gs pos="0">
                      <a:schemeClr val="accent1">
                        <a:lumMod val="75000"/>
                      </a:schemeClr>
                    </a:gs>
                    <a:gs pos="100000">
                      <a:schemeClr val="accent1">
                        <a:lumMod val="95000"/>
                      </a:schemeClr>
                    </a:gs>
                  </a:gsLst>
                  <a:lin ang="16200000" scaled="0"/>
                </a:gradFill>
              </a:rPr>
              <a:t>NEW </a:t>
            </a:r>
            <a:r>
              <a:rPr lang="en-US" sz="2400" b="1" dirty="0" smtClean="0">
                <a:ln w="6350">
                  <a:noFill/>
                </a:ln>
                <a:gradFill>
                  <a:gsLst>
                    <a:gs pos="0">
                      <a:schemeClr val="accent1">
                        <a:lumMod val="75000"/>
                      </a:schemeClr>
                    </a:gs>
                    <a:gs pos="100000">
                      <a:schemeClr val="accent1">
                        <a:lumMod val="95000"/>
                      </a:schemeClr>
                    </a:gs>
                  </a:gsLst>
                  <a:lin ang="16200000" scaled="0"/>
                </a:gradFill>
              </a:rPr>
              <a:t>REQUIREMENTS</a:t>
            </a:r>
            <a:endParaRPr lang="en-US" sz="2400" b="1" dirty="0">
              <a:ln w="6350">
                <a:noFill/>
              </a:ln>
              <a:gradFill>
                <a:gsLst>
                  <a:gs pos="0">
                    <a:schemeClr val="accent1">
                      <a:lumMod val="75000"/>
                    </a:schemeClr>
                  </a:gs>
                  <a:gs pos="100000">
                    <a:schemeClr val="accent1">
                      <a:lumMod val="95000"/>
                    </a:schemeClr>
                  </a:gs>
                </a:gsLst>
                <a:lin ang="16200000" scaled="0"/>
              </a:gradFill>
            </a:endParaRPr>
          </a:p>
        </p:txBody>
      </p:sp>
      <p:grpSp>
        <p:nvGrpSpPr>
          <p:cNvPr id="4" name="Group 7"/>
          <p:cNvGrpSpPr/>
          <p:nvPr/>
        </p:nvGrpSpPr>
        <p:grpSpPr>
          <a:xfrm rot="-5400000">
            <a:off x="1395282" y="1291525"/>
            <a:ext cx="2738034" cy="2738034"/>
            <a:chOff x="1425844" y="1291525"/>
            <a:chExt cx="2738034" cy="2738034"/>
          </a:xfrm>
        </p:grpSpPr>
        <p:grpSp>
          <p:nvGrpSpPr>
            <p:cNvPr id="5" name="Group 41"/>
            <p:cNvGrpSpPr/>
            <p:nvPr/>
          </p:nvGrpSpPr>
          <p:grpSpPr>
            <a:xfrm>
              <a:off x="1548079" y="1424793"/>
              <a:ext cx="2462755" cy="2482792"/>
              <a:chOff x="1988465" y="1146631"/>
              <a:chExt cx="4680857" cy="4800876"/>
            </a:xfrm>
            <a:gradFill>
              <a:gsLst>
                <a:gs pos="21000">
                  <a:srgbClr val="C00000">
                    <a:lumMod val="68000"/>
                  </a:srgbClr>
                </a:gs>
                <a:gs pos="42000">
                  <a:srgbClr val="C00000"/>
                </a:gs>
                <a:gs pos="100000">
                  <a:schemeClr val="accent1"/>
                </a:gs>
              </a:gsLst>
              <a:lin ang="8400000" scaled="0"/>
            </a:gradFill>
          </p:grpSpPr>
          <p:sp>
            <p:nvSpPr>
              <p:cNvPr id="52" name="Isosceles Triangle 51"/>
              <p:cNvSpPr/>
              <p:nvPr/>
            </p:nvSpPr>
            <p:spPr bwMode="auto">
              <a:xfrm rot="7689484">
                <a:off x="5879916" y="5014441"/>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53" name="Donut 52"/>
              <p:cNvSpPr/>
              <p:nvPr/>
            </p:nvSpPr>
            <p:spPr bwMode="auto">
              <a:xfrm rot="16140000">
                <a:off x="1928456" y="1206640"/>
                <a:ext cx="4800876" cy="4680857"/>
              </a:xfrm>
              <a:prstGeom prst="donut">
                <a:avLst>
                  <a:gd name="adj" fmla="val 28632"/>
                </a:avLst>
              </a:prstGeom>
              <a:grpFill/>
              <a:ln w="25400" cap="flat" cmpd="sng" algn="ctr">
                <a:noFill/>
                <a:prstDash val="solid"/>
                <a:headEnd type="none" w="med" len="med"/>
                <a:tailEnd type="none" w="med" len="med"/>
              </a:ln>
              <a:effectLst>
                <a:innerShdw blurRad="114300">
                  <a:prstClr val="black"/>
                </a:inn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3" name="Oval 32"/>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 name="Group 6"/>
          <p:cNvGrpSpPr/>
          <p:nvPr/>
        </p:nvGrpSpPr>
        <p:grpSpPr>
          <a:xfrm rot="-5400000">
            <a:off x="1395282" y="1291525"/>
            <a:ext cx="2738034" cy="2738034"/>
            <a:chOff x="1425844" y="1291525"/>
            <a:chExt cx="2738034" cy="2738034"/>
          </a:xfrm>
        </p:grpSpPr>
        <p:grpSp>
          <p:nvGrpSpPr>
            <p:cNvPr id="7" name="Group 42"/>
            <p:cNvGrpSpPr/>
            <p:nvPr/>
          </p:nvGrpSpPr>
          <p:grpSpPr>
            <a:xfrm>
              <a:off x="1548076" y="1424791"/>
              <a:ext cx="2462755" cy="2482792"/>
              <a:chOff x="1988460" y="1146628"/>
              <a:chExt cx="4680857" cy="4800876"/>
            </a:xfrm>
            <a:gradFill>
              <a:gsLst>
                <a:gs pos="100000">
                  <a:schemeClr val="accent1"/>
                </a:gs>
                <a:gs pos="0">
                  <a:srgbClr val="C00000"/>
                </a:gs>
              </a:gsLst>
              <a:lin ang="5400000" scaled="0"/>
            </a:gradFill>
          </p:grpSpPr>
          <p:sp>
            <p:nvSpPr>
              <p:cNvPr id="50" name="Isosceles Triangle 49"/>
              <p:cNvSpPr/>
              <p:nvPr/>
            </p:nvSpPr>
            <p:spPr bwMode="auto">
              <a:xfrm rot="3031026">
                <a:off x="5877523" y="1772062"/>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51" name="Block Arc 50"/>
              <p:cNvSpPr/>
              <p:nvPr/>
            </p:nvSpPr>
            <p:spPr bwMode="auto">
              <a:xfrm rot="16200000">
                <a:off x="1928451" y="1206637"/>
                <a:ext cx="4800876" cy="4680857"/>
              </a:xfrm>
              <a:prstGeom prst="blockArc">
                <a:avLst>
                  <a:gd name="adj1" fmla="val 10749479"/>
                  <a:gd name="adj2" fmla="val 5397816"/>
                  <a:gd name="adj3" fmla="val 25200"/>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1" name="Oval 30"/>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8" name="Group 5"/>
          <p:cNvGrpSpPr/>
          <p:nvPr/>
        </p:nvGrpSpPr>
        <p:grpSpPr>
          <a:xfrm rot="-5400000">
            <a:off x="1395282" y="1291525"/>
            <a:ext cx="2738034" cy="2738034"/>
            <a:chOff x="1425844" y="1291525"/>
            <a:chExt cx="2738034" cy="2738034"/>
          </a:xfrm>
        </p:grpSpPr>
        <p:grpSp>
          <p:nvGrpSpPr>
            <p:cNvPr id="9" name="Group 43"/>
            <p:cNvGrpSpPr/>
            <p:nvPr/>
          </p:nvGrpSpPr>
          <p:grpSpPr>
            <a:xfrm>
              <a:off x="1541856" y="1424790"/>
              <a:ext cx="2462756" cy="2482792"/>
              <a:chOff x="1976638" y="1146628"/>
              <a:chExt cx="4680858" cy="4800877"/>
            </a:xfrm>
            <a:effectLst>
              <a:outerShdw blurRad="50800" dist="38100" algn="l" rotWithShape="0">
                <a:prstClr val="black">
                  <a:alpha val="40000"/>
                </a:prstClr>
              </a:outerShdw>
            </a:effectLst>
          </p:grpSpPr>
          <p:sp>
            <p:nvSpPr>
              <p:cNvPr id="48" name="Isosceles Triangle 47"/>
              <p:cNvSpPr/>
              <p:nvPr/>
            </p:nvSpPr>
            <p:spPr bwMode="auto">
              <a:xfrm rot="18796159">
                <a:off x="2267762" y="1772061"/>
                <a:ext cx="522515" cy="319314"/>
              </a:xfrm>
              <a:prstGeom prst="triangle">
                <a:avLst/>
              </a:prstGeom>
              <a:solidFill>
                <a:srgbClr val="FF0000"/>
              </a:soli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49" name="Block Arc 48"/>
              <p:cNvSpPr/>
              <p:nvPr/>
            </p:nvSpPr>
            <p:spPr bwMode="auto">
              <a:xfrm rot="16200000">
                <a:off x="1916628" y="1206638"/>
                <a:ext cx="4800877" cy="4680858"/>
              </a:xfrm>
              <a:prstGeom prst="blockArc">
                <a:avLst>
                  <a:gd name="adj1" fmla="val 10763269"/>
                  <a:gd name="adj2" fmla="val 87048"/>
                  <a:gd name="adj3" fmla="val 21157"/>
                </a:avLst>
              </a:prstGeom>
              <a:solidFill>
                <a:schemeClr val="accent1"/>
              </a:soli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29" name="Oval 28"/>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0" name="Group 4"/>
          <p:cNvGrpSpPr/>
          <p:nvPr/>
        </p:nvGrpSpPr>
        <p:grpSpPr>
          <a:xfrm rot="-5400000">
            <a:off x="1395282" y="1291525"/>
            <a:ext cx="2738034" cy="2738034"/>
            <a:chOff x="1425844" y="1291525"/>
            <a:chExt cx="2738034" cy="2738034"/>
          </a:xfrm>
        </p:grpSpPr>
        <p:grpSp>
          <p:nvGrpSpPr>
            <p:cNvPr id="12" name="Group 44"/>
            <p:cNvGrpSpPr/>
            <p:nvPr/>
          </p:nvGrpSpPr>
          <p:grpSpPr>
            <a:xfrm>
              <a:off x="1541856" y="1431011"/>
              <a:ext cx="2462755" cy="2482792"/>
              <a:chOff x="1976638" y="1158453"/>
              <a:chExt cx="4680856" cy="4800876"/>
            </a:xfrm>
          </p:grpSpPr>
          <p:sp>
            <p:nvSpPr>
              <p:cNvPr id="46" name="Isosceles Triangle 45"/>
              <p:cNvSpPr/>
              <p:nvPr/>
            </p:nvSpPr>
            <p:spPr bwMode="auto">
              <a:xfrm rot="13561144">
                <a:off x="2259054" y="5009233"/>
                <a:ext cx="522515" cy="319314"/>
              </a:xfrm>
              <a:prstGeom prst="triangle">
                <a:avLst/>
              </a:prstGeom>
              <a:gradFill>
                <a:gsLst>
                  <a:gs pos="0">
                    <a:srgbClr val="FF0000">
                      <a:lumMod val="50000"/>
                    </a:srgbClr>
                  </a:gs>
                  <a:gs pos="22000">
                    <a:srgbClr val="FF0000"/>
                  </a:gs>
                </a:gsLst>
                <a:lin ang="12000000" scaled="0"/>
              </a:gra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47" name="Block Arc 46"/>
              <p:cNvSpPr/>
              <p:nvPr/>
            </p:nvSpPr>
            <p:spPr bwMode="auto">
              <a:xfrm rot="16200000">
                <a:off x="1916628" y="1218463"/>
                <a:ext cx="4800876" cy="4680856"/>
              </a:xfrm>
              <a:prstGeom prst="blockArc">
                <a:avLst>
                  <a:gd name="adj1" fmla="val 10762721"/>
                  <a:gd name="adj2" fmla="val 16214620"/>
                  <a:gd name="adj3" fmla="val 16409"/>
                </a:avLst>
              </a:prstGeom>
              <a:gradFill>
                <a:gsLst>
                  <a:gs pos="0">
                    <a:srgbClr val="FF0000"/>
                  </a:gs>
                  <a:gs pos="100000">
                    <a:srgbClr val="C00000"/>
                  </a:gs>
                </a:gsLst>
                <a:lin ang="0" scaled="0"/>
              </a:gradFill>
              <a:ln w="25400" cap="flat" cmpd="sng" algn="ctr">
                <a:noFill/>
                <a:prstDash val="solid"/>
                <a:headEnd type="none" w="med" len="med"/>
                <a:tailEnd type="none" w="med" len="med"/>
              </a:ln>
              <a:effectLst>
                <a:outerShdw blurRad="50800" dist="38100" dir="18900000" algn="bl" rotWithShape="0">
                  <a:prstClr val="black">
                    <a:alpha val="40000"/>
                  </a:prstClr>
                </a:out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3" name="Oval 2"/>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Rectangle 29"/>
          <p:cNvSpPr/>
          <p:nvPr/>
        </p:nvSpPr>
        <p:spPr>
          <a:xfrm>
            <a:off x="0" y="571500"/>
            <a:ext cx="9144000" cy="40576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Isosceles Triangle 31"/>
          <p:cNvSpPr/>
          <p:nvPr/>
        </p:nvSpPr>
        <p:spPr>
          <a:xfrm rot="10800000">
            <a:off x="4413240" y="3547755"/>
            <a:ext cx="325909" cy="140478"/>
          </a:xfrm>
          <a:prstGeom prst="triangle">
            <a:avLst/>
          </a:prstGeom>
          <a:gradFill>
            <a:gsLst>
              <a:gs pos="100000">
                <a:schemeClr val="accent1">
                  <a:lumMod val="82000"/>
                </a:schemeClr>
              </a:gs>
              <a:gs pos="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Rectangle 33"/>
          <p:cNvSpPr/>
          <p:nvPr/>
        </p:nvSpPr>
        <p:spPr>
          <a:xfrm>
            <a:off x="0" y="1595756"/>
            <a:ext cx="9144000" cy="1951999"/>
          </a:xfrm>
          <a:prstGeom prst="rect">
            <a:avLst/>
          </a:prstGeom>
          <a:gradFill>
            <a:gsLst>
              <a:gs pos="100000">
                <a:schemeClr val="accent1">
                  <a:lumMod val="82000"/>
                </a:schemeClr>
              </a:gs>
              <a:gs pos="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p:cNvSpPr/>
          <p:nvPr/>
        </p:nvSpPr>
        <p:spPr>
          <a:xfrm>
            <a:off x="7106385" y="2985510"/>
            <a:ext cx="1184940" cy="369332"/>
          </a:xfrm>
          <a:prstGeom prst="rect">
            <a:avLst/>
          </a:prstGeom>
        </p:spPr>
        <p:txBody>
          <a:bodyPr wrap="none">
            <a:spAutoFit/>
          </a:bodyPr>
          <a:lstStyle/>
          <a:p>
            <a:r>
              <a:rPr lang="en-US" b="1" dirty="0" err="1">
                <a:ln w="3175">
                  <a:noFill/>
                </a:ln>
                <a:solidFill>
                  <a:schemeClr val="bg1"/>
                </a:solidFill>
                <a:latin typeface="Arial" pitchFamily="34" charset="0"/>
                <a:cs typeface="Arial" pitchFamily="34" charset="0"/>
              </a:rPr>
              <a:t>Exalytics</a:t>
            </a:r>
            <a:endParaRPr lang="en-US" dirty="0"/>
          </a:p>
        </p:txBody>
      </p:sp>
      <p:sp>
        <p:nvSpPr>
          <p:cNvPr id="36" name="Rectangle 35"/>
          <p:cNvSpPr/>
          <p:nvPr/>
        </p:nvSpPr>
        <p:spPr>
          <a:xfrm>
            <a:off x="739025" y="2902411"/>
            <a:ext cx="1429013" cy="535531"/>
          </a:xfrm>
          <a:prstGeom prst="rect">
            <a:avLst/>
          </a:prstGeom>
        </p:spPr>
        <p:txBody>
          <a:bodyPr wrap="square">
            <a:spAutoFit/>
          </a:bodyPr>
          <a:lstStyle/>
          <a:p>
            <a:pPr marL="60325" algn="ctr" fontAlgn="base">
              <a:lnSpc>
                <a:spcPct val="80000"/>
              </a:lnSpc>
              <a:buClr>
                <a:srgbClr val="FF0000"/>
              </a:buClr>
              <a:buSzPct val="85000"/>
            </a:pPr>
            <a:r>
              <a:rPr lang="en-US" b="1" dirty="0">
                <a:ln w="3175">
                  <a:noFill/>
                </a:ln>
                <a:solidFill>
                  <a:schemeClr val="bg1"/>
                </a:solidFill>
                <a:latin typeface="Arial" pitchFamily="34" charset="0"/>
                <a:cs typeface="Arial" pitchFamily="34" charset="0"/>
              </a:rPr>
              <a:t>Big Data Appliance</a:t>
            </a:r>
          </a:p>
        </p:txBody>
      </p:sp>
      <p:sp>
        <p:nvSpPr>
          <p:cNvPr id="41" name="Rectangle 40"/>
          <p:cNvSpPr/>
          <p:nvPr/>
        </p:nvSpPr>
        <p:spPr>
          <a:xfrm>
            <a:off x="4006781" y="3013210"/>
            <a:ext cx="1130438" cy="313932"/>
          </a:xfrm>
          <a:prstGeom prst="rect">
            <a:avLst/>
          </a:prstGeom>
        </p:spPr>
        <p:txBody>
          <a:bodyPr wrap="none">
            <a:spAutoFit/>
          </a:bodyPr>
          <a:lstStyle/>
          <a:p>
            <a:pPr marL="60325" fontAlgn="base">
              <a:lnSpc>
                <a:spcPct val="80000"/>
              </a:lnSpc>
              <a:spcAft>
                <a:spcPts val="600"/>
              </a:spcAft>
              <a:buClr>
                <a:srgbClr val="FF0000"/>
              </a:buClr>
              <a:buSzPct val="85000"/>
            </a:pPr>
            <a:r>
              <a:rPr lang="en-US" b="1" dirty="0" err="1">
                <a:ln w="3175">
                  <a:noFill/>
                </a:ln>
                <a:solidFill>
                  <a:schemeClr val="bg1"/>
                </a:solidFill>
                <a:latin typeface="Arial" pitchFamily="34" charset="0"/>
                <a:cs typeface="Arial" pitchFamily="34" charset="0"/>
              </a:rPr>
              <a:t>Exadata</a:t>
            </a:r>
            <a:endParaRPr lang="en-US" b="1" dirty="0">
              <a:ln w="3175">
                <a:noFill/>
              </a:ln>
              <a:solidFill>
                <a:schemeClr val="bg1"/>
              </a:solidFill>
              <a:latin typeface="Arial" pitchFamily="34" charset="0"/>
              <a:cs typeface="Arial" pitchFamily="34" charset="0"/>
            </a:endParaRPr>
          </a:p>
        </p:txBody>
      </p:sp>
      <p:sp>
        <p:nvSpPr>
          <p:cNvPr id="42" name="Rectangle 41"/>
          <p:cNvSpPr/>
          <p:nvPr/>
        </p:nvSpPr>
        <p:spPr>
          <a:xfrm>
            <a:off x="-1" y="0"/>
            <a:ext cx="643985" cy="6195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itle 36"/>
          <p:cNvSpPr>
            <a:spLocks noGrp="1"/>
          </p:cNvSpPr>
          <p:nvPr>
            <p:ph type="title"/>
          </p:nvPr>
        </p:nvSpPr>
        <p:spPr>
          <a:xfrm>
            <a:off x="804347" y="245538"/>
            <a:ext cx="8229586" cy="768803"/>
          </a:xfrm>
        </p:spPr>
        <p:txBody>
          <a:bodyPr/>
          <a:lstStyle/>
          <a:p>
            <a:r>
              <a:rPr lang="en-US" dirty="0" smtClean="0"/>
              <a:t>Comprehensive Big Data Solution</a:t>
            </a:r>
            <a:endParaRPr lang="en-US" dirty="0"/>
          </a:p>
        </p:txBody>
      </p:sp>
      <p:grpSp>
        <p:nvGrpSpPr>
          <p:cNvPr id="44" name="Group 43"/>
          <p:cNvGrpSpPr/>
          <p:nvPr/>
        </p:nvGrpSpPr>
        <p:grpSpPr>
          <a:xfrm>
            <a:off x="3849912" y="1691138"/>
            <a:ext cx="1444175" cy="1214303"/>
            <a:chOff x="2062743" y="1513120"/>
            <a:chExt cx="2540764" cy="2136347"/>
          </a:xfrm>
        </p:grpSpPr>
        <p:grpSp>
          <p:nvGrpSpPr>
            <p:cNvPr id="45" name="Group 114"/>
            <p:cNvGrpSpPr>
              <a:grpSpLocks noChangeAspect="1"/>
            </p:cNvGrpSpPr>
            <p:nvPr/>
          </p:nvGrpSpPr>
          <p:grpSpPr>
            <a:xfrm>
              <a:off x="2062743" y="1716049"/>
              <a:ext cx="1298808" cy="1759357"/>
              <a:chOff x="1370363" y="1389082"/>
              <a:chExt cx="1291267" cy="1973475"/>
            </a:xfrm>
          </p:grpSpPr>
          <p:pic>
            <p:nvPicPr>
              <p:cNvPr id="58" name="c3b12d64-20b5-42bb-bc40-62fd51f7cb46" descr="827CDB06-9D38-42D3-85C2-F4AE1F21F057@us"/>
              <p:cNvPicPr>
                <a:picLocks noChangeAspect="1" noChangeArrowheads="1"/>
              </p:cNvPicPr>
              <p:nvPr/>
            </p:nvPicPr>
            <p:blipFill>
              <a:blip r:embed="rId3" cstate="print">
                <a:extLst>
                  <a:ext uri="{28A0092B-C50C-407E-A947-70E740481C1C}">
                    <a14:useLocalDpi xmlns:a14="http://schemas.microsoft.com/office/drawing/2010/main" xmlns=""/>
                  </a:ext>
                </a:extLst>
              </a:blip>
              <a:srcRect/>
              <a:stretch>
                <a:fillRect/>
              </a:stretch>
            </p:blipFill>
            <p:spPr bwMode="auto">
              <a:xfrm>
                <a:off x="1370363" y="1480325"/>
                <a:ext cx="778418" cy="1797802"/>
              </a:xfrm>
              <a:prstGeom prst="rect">
                <a:avLst/>
              </a:prstGeom>
              <a:noFill/>
              <a:ln w="9525">
                <a:noFill/>
                <a:miter lim="800000"/>
                <a:headEnd/>
                <a:tailEnd/>
              </a:ln>
            </p:spPr>
          </p:pic>
          <p:pic>
            <p:nvPicPr>
              <p:cNvPr id="59" name="c3b12d64-20b5-42bb-bc40-62fd51f7cb46" descr="827CDB06-9D38-42D3-85C2-F4AE1F21F057@us"/>
              <p:cNvPicPr>
                <a:picLocks noChangeAspect="1" noChangeArrowheads="1"/>
              </p:cNvPicPr>
              <p:nvPr/>
            </p:nvPicPr>
            <p:blipFill>
              <a:blip r:embed="rId4" cstate="print">
                <a:extLst>
                  <a:ext uri="{28A0092B-C50C-407E-A947-70E740481C1C}">
                    <a14:useLocalDpi xmlns:a14="http://schemas.microsoft.com/office/drawing/2010/main" xmlns=""/>
                  </a:ext>
                </a:extLst>
              </a:blip>
              <a:srcRect/>
              <a:stretch>
                <a:fillRect/>
              </a:stretch>
            </p:blipFill>
            <p:spPr bwMode="auto">
              <a:xfrm>
                <a:off x="1807148" y="1389082"/>
                <a:ext cx="854482" cy="1973475"/>
              </a:xfrm>
              <a:prstGeom prst="rect">
                <a:avLst/>
              </a:prstGeom>
              <a:noFill/>
              <a:ln w="9525">
                <a:noFill/>
                <a:miter lim="800000"/>
                <a:headEnd/>
                <a:tailEnd/>
              </a:ln>
            </p:spPr>
          </p:pic>
        </p:grpSp>
        <p:grpSp>
          <p:nvGrpSpPr>
            <p:cNvPr id="55" name="Group 7"/>
            <p:cNvGrpSpPr/>
            <p:nvPr/>
          </p:nvGrpSpPr>
          <p:grpSpPr>
            <a:xfrm>
              <a:off x="3027065" y="1513120"/>
              <a:ext cx="1576442" cy="2136347"/>
              <a:chOff x="1592651" y="1236379"/>
              <a:chExt cx="2090350" cy="2832780"/>
            </a:xfrm>
          </p:grpSpPr>
          <p:pic>
            <p:nvPicPr>
              <p:cNvPr id="56" name="Picture 34" descr="ExadataX2-8_1up_0074.png"/>
              <p:cNvPicPr>
                <a:picLocks noChangeAspect="1"/>
              </p:cNvPicPr>
              <p:nvPr/>
            </p:nvPicPr>
            <p:blipFill>
              <a:blip r:embed="rId5" cstate="print">
                <a:extLst>
                  <a:ext uri="{28A0092B-C50C-407E-A947-70E740481C1C}">
                    <a14:useLocalDpi xmlns:a14="http://schemas.microsoft.com/office/drawing/2010/main" xmlns=""/>
                  </a:ext>
                </a:extLst>
              </a:blip>
              <a:srcRect/>
              <a:stretch>
                <a:fillRect/>
              </a:stretch>
            </p:blipFill>
            <p:spPr bwMode="auto">
              <a:xfrm>
                <a:off x="1592651" y="1378484"/>
                <a:ext cx="1228090" cy="2575255"/>
              </a:xfrm>
              <a:prstGeom prst="rect">
                <a:avLst/>
              </a:prstGeom>
              <a:noFill/>
              <a:ln w="9525">
                <a:noFill/>
                <a:miter lim="800000"/>
                <a:headEnd/>
                <a:tailEnd/>
              </a:ln>
            </p:spPr>
          </p:pic>
          <p:pic>
            <p:nvPicPr>
              <p:cNvPr id="57" name="Picture 35" descr="ExadataX2-8_1up_0074.png"/>
              <p:cNvPicPr>
                <a:picLocks noChangeAspect="1"/>
              </p:cNvPicPr>
              <p:nvPr/>
            </p:nvPicPr>
            <p:blipFill>
              <a:blip r:embed="rId6" cstate="print">
                <a:extLst>
                  <a:ext uri="{28A0092B-C50C-407E-A947-70E740481C1C}">
                    <a14:useLocalDpi xmlns:a14="http://schemas.microsoft.com/office/drawing/2010/main" xmlns=""/>
                  </a:ext>
                </a:extLst>
              </a:blip>
              <a:srcRect/>
              <a:stretch>
                <a:fillRect/>
              </a:stretch>
            </p:blipFill>
            <p:spPr bwMode="auto">
              <a:xfrm>
                <a:off x="2332103" y="1236379"/>
                <a:ext cx="1350898" cy="2832780"/>
              </a:xfrm>
              <a:prstGeom prst="rect">
                <a:avLst/>
              </a:prstGeom>
              <a:noFill/>
              <a:ln w="9525">
                <a:noFill/>
                <a:miter lim="800000"/>
                <a:headEnd/>
                <a:tailEnd/>
              </a:ln>
            </p:spPr>
          </p:pic>
        </p:grpSp>
      </p:grpSp>
      <p:pic>
        <p:nvPicPr>
          <p:cNvPr id="60" name="Picture 59"/>
          <p:cNvPicPr>
            <a:picLocks noChangeAspect="1"/>
          </p:cNvPicPr>
          <p:nvPr/>
        </p:nvPicPr>
        <p:blipFill>
          <a:blip r:embed="rId7" cstate="print">
            <a:extLst>
              <a:ext uri="{28A0092B-C50C-407E-A947-70E740481C1C}">
                <a14:useLocalDpi xmlns:a14="http://schemas.microsoft.com/office/drawing/2010/main" xmlns=""/>
              </a:ext>
            </a:extLst>
          </a:blip>
          <a:stretch>
            <a:fillRect/>
          </a:stretch>
        </p:blipFill>
        <p:spPr>
          <a:xfrm>
            <a:off x="5810159" y="1710317"/>
            <a:ext cx="3268061" cy="1175945"/>
          </a:xfrm>
          <a:prstGeom prst="rect">
            <a:avLst/>
          </a:prstGeom>
          <a:effectLst/>
        </p:spPr>
      </p:pic>
      <p:sp>
        <p:nvSpPr>
          <p:cNvPr id="61" name="Rectangle 60"/>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2" name="Group 61"/>
          <p:cNvGrpSpPr/>
          <p:nvPr/>
        </p:nvGrpSpPr>
        <p:grpSpPr>
          <a:xfrm>
            <a:off x="0" y="1083252"/>
            <a:ext cx="9143999" cy="436882"/>
            <a:chOff x="0" y="1083252"/>
            <a:chExt cx="9143999" cy="436882"/>
          </a:xfrm>
        </p:grpSpPr>
        <p:sp>
          <p:nvSpPr>
            <p:cNvPr id="63" name="Rectangle 62"/>
            <p:cNvSpPr/>
            <p:nvPr/>
          </p:nvSpPr>
          <p:spPr>
            <a:xfrm>
              <a:off x="6570192" y="1083252"/>
              <a:ext cx="2573807" cy="436882"/>
            </a:xfrm>
            <a:prstGeom prst="rect">
              <a:avLst/>
            </a:prstGeom>
            <a:gradFill>
              <a:gsLst>
                <a:gs pos="90000">
                  <a:srgbClr val="424545">
                    <a:lumMod val="88000"/>
                    <a:lumOff val="12000"/>
                  </a:srgbClr>
                </a:gs>
                <a:gs pos="0">
                  <a:srgbClr val="424545">
                    <a:lumMod val="62000"/>
                  </a:srgbClr>
                </a:gs>
              </a:gsLst>
              <a:lin ang="16200000" scaled="0"/>
            </a:gradFill>
            <a:ln w="47625" cap="flat" cmpd="sng" algn="ctr">
              <a:solidFill>
                <a:schemeClr val="bg1"/>
              </a:solidFill>
              <a:prstDash val="solid"/>
            </a:ln>
            <a:effectLst/>
          </p:spPr>
          <p:txBody>
            <a:bodyPr wrap="square" lIns="0" tIns="0" rIns="0" bIns="0" rtlCol="0" anchor="ctr"/>
            <a:lstStyle/>
            <a:p>
              <a:pPr algn="ctr"/>
              <a:r>
                <a:rPr lang="en-US" sz="1600" b="1" kern="0" dirty="0" smtClean="0">
                  <a:solidFill>
                    <a:sysClr val="window" lastClr="FFFFFF"/>
                  </a:solidFill>
                  <a:latin typeface="Arial"/>
                  <a:ea typeface="Tahoma" pitchFamily="34" charset="0"/>
                  <a:cs typeface="Tahoma" pitchFamily="34" charset="0"/>
                </a:rPr>
                <a:t>       DECIDE</a:t>
              </a:r>
              <a:endParaRPr lang="en-US" sz="1600" b="1" kern="0" dirty="0">
                <a:solidFill>
                  <a:sysClr val="window" lastClr="FFFFFF"/>
                </a:solidFill>
                <a:latin typeface="Arial"/>
                <a:ea typeface="Tahoma" pitchFamily="34" charset="0"/>
                <a:cs typeface="Tahoma" pitchFamily="34" charset="0"/>
              </a:endParaRPr>
            </a:p>
          </p:txBody>
        </p:sp>
        <p:sp>
          <p:nvSpPr>
            <p:cNvPr id="64" name="Pentagon 63"/>
            <p:cNvSpPr/>
            <p:nvPr/>
          </p:nvSpPr>
          <p:spPr>
            <a:xfrm>
              <a:off x="4584457" y="1083252"/>
              <a:ext cx="2551176" cy="436882"/>
            </a:xfrm>
            <a:prstGeom prst="homePlate">
              <a:avLst/>
            </a:prstGeom>
            <a:gradFill>
              <a:gsLst>
                <a:gs pos="90000">
                  <a:srgbClr val="424545">
                    <a:lumMod val="88000"/>
                    <a:lumOff val="12000"/>
                  </a:srgbClr>
                </a:gs>
                <a:gs pos="0">
                  <a:srgbClr val="424545">
                    <a:lumMod val="62000"/>
                  </a:srgbClr>
                </a:gs>
              </a:gsLst>
              <a:lin ang="16200000" scaled="0"/>
            </a:gradFill>
            <a:ln w="47625" cap="flat" cmpd="sng" algn="ctr">
              <a:solidFill>
                <a:schemeClr val="bg1"/>
              </a:solidFill>
              <a:prstDash val="solid"/>
            </a:ln>
            <a:effectLst/>
          </p:spPr>
          <p:txBody>
            <a:bodyPr wrap="square" lIns="0" tIns="0" rIns="0" bIns="0" rtlCol="0" anchor="ctr"/>
            <a:lstStyle/>
            <a:p>
              <a:pPr algn="ctr"/>
              <a:r>
                <a:rPr lang="en-US" sz="1600" b="1" kern="0" dirty="0" smtClean="0">
                  <a:solidFill>
                    <a:sysClr val="window" lastClr="FFFFFF"/>
                  </a:solidFill>
                  <a:latin typeface="Arial"/>
                  <a:ea typeface="Tahoma" pitchFamily="34" charset="0"/>
                  <a:cs typeface="Tahoma" pitchFamily="34" charset="0"/>
                </a:rPr>
                <a:t>   ANALYZE</a:t>
              </a:r>
              <a:endParaRPr lang="en-US" sz="1600" b="1" kern="0" dirty="0">
                <a:solidFill>
                  <a:sysClr val="window" lastClr="FFFFFF"/>
                </a:solidFill>
                <a:latin typeface="Arial"/>
                <a:ea typeface="Tahoma" pitchFamily="34" charset="0"/>
                <a:cs typeface="Tahoma" pitchFamily="34" charset="0"/>
              </a:endParaRPr>
            </a:p>
          </p:txBody>
        </p:sp>
        <p:sp>
          <p:nvSpPr>
            <p:cNvPr id="65" name="Pentagon 64"/>
            <p:cNvSpPr/>
            <p:nvPr/>
          </p:nvSpPr>
          <p:spPr>
            <a:xfrm>
              <a:off x="2325758" y="1083252"/>
              <a:ext cx="2551176" cy="436882"/>
            </a:xfrm>
            <a:prstGeom prst="homePlate">
              <a:avLst/>
            </a:prstGeom>
            <a:gradFill>
              <a:gsLst>
                <a:gs pos="90000">
                  <a:srgbClr val="424545">
                    <a:lumMod val="88000"/>
                    <a:lumOff val="12000"/>
                  </a:srgbClr>
                </a:gs>
                <a:gs pos="0">
                  <a:srgbClr val="424545">
                    <a:lumMod val="62000"/>
                  </a:srgbClr>
                </a:gs>
              </a:gsLst>
              <a:lin ang="16200000" scaled="0"/>
            </a:gradFill>
            <a:ln w="47625" cap="flat" cmpd="sng" algn="ctr">
              <a:solidFill>
                <a:schemeClr val="bg1"/>
              </a:solidFill>
              <a:prstDash val="solid"/>
            </a:ln>
            <a:effectLst/>
          </p:spPr>
          <p:txBody>
            <a:bodyPr wrap="square" lIns="0" tIns="0" rIns="0" bIns="0" rtlCol="0" anchor="ctr"/>
            <a:lstStyle/>
            <a:p>
              <a:pPr algn="ctr"/>
              <a:r>
                <a:rPr lang="en-US" sz="1600" b="1" kern="0" dirty="0" smtClean="0">
                  <a:solidFill>
                    <a:sysClr val="window" lastClr="FFFFFF"/>
                  </a:solidFill>
                  <a:latin typeface="Arial"/>
                  <a:ea typeface="Tahoma" pitchFamily="34" charset="0"/>
                  <a:cs typeface="Tahoma" pitchFamily="34" charset="0"/>
                </a:rPr>
                <a:t>  ORGANIZE</a:t>
              </a:r>
              <a:endParaRPr lang="en-US" sz="1600" b="1" kern="0" dirty="0">
                <a:solidFill>
                  <a:sysClr val="window" lastClr="FFFFFF"/>
                </a:solidFill>
                <a:latin typeface="Arial"/>
                <a:ea typeface="Tahoma" pitchFamily="34" charset="0"/>
                <a:cs typeface="Tahoma" pitchFamily="34" charset="0"/>
              </a:endParaRPr>
            </a:p>
          </p:txBody>
        </p:sp>
        <p:sp>
          <p:nvSpPr>
            <p:cNvPr id="66" name="Pentagon 65"/>
            <p:cNvSpPr/>
            <p:nvPr/>
          </p:nvSpPr>
          <p:spPr>
            <a:xfrm>
              <a:off x="0" y="1083252"/>
              <a:ext cx="2552542" cy="436882"/>
            </a:xfrm>
            <a:prstGeom prst="homePlate">
              <a:avLst/>
            </a:prstGeom>
            <a:gradFill>
              <a:gsLst>
                <a:gs pos="90000">
                  <a:srgbClr val="424545">
                    <a:lumMod val="88000"/>
                    <a:lumOff val="12000"/>
                  </a:srgbClr>
                </a:gs>
                <a:gs pos="0">
                  <a:srgbClr val="424545">
                    <a:lumMod val="62000"/>
                  </a:srgbClr>
                </a:gs>
              </a:gsLst>
              <a:lin ang="16200000" scaled="0"/>
            </a:gradFill>
            <a:ln w="47625" cap="flat" cmpd="sng" algn="ctr">
              <a:solidFill>
                <a:schemeClr val="bg1"/>
              </a:solidFill>
              <a:prstDash val="solid"/>
            </a:ln>
            <a:effectLst/>
          </p:spPr>
          <p:txBody>
            <a:bodyPr wrap="square" lIns="0" tIns="0" rIns="0" bIns="0" rtlCol="0" anchor="ctr"/>
            <a:lstStyle/>
            <a:p>
              <a:pPr algn="ctr"/>
              <a:r>
                <a:rPr lang="en-US" sz="1600" b="1" kern="0" dirty="0" smtClean="0">
                  <a:solidFill>
                    <a:sysClr val="window" lastClr="FFFFFF"/>
                  </a:solidFill>
                  <a:latin typeface="Arial"/>
                  <a:ea typeface="Tahoma" pitchFamily="34" charset="0"/>
                  <a:cs typeface="Tahoma" pitchFamily="34" charset="0"/>
                </a:rPr>
                <a:t>ACQUIRE</a:t>
              </a:r>
              <a:endParaRPr lang="en-US" sz="1600" b="1" kern="0" dirty="0">
                <a:solidFill>
                  <a:sysClr val="window" lastClr="FFFFFF"/>
                </a:solidFill>
                <a:latin typeface="Arial"/>
                <a:ea typeface="Tahoma" pitchFamily="34" charset="0"/>
                <a:cs typeface="Tahoma" pitchFamily="34" charset="0"/>
              </a:endParaRPr>
            </a:p>
          </p:txBody>
        </p:sp>
      </p:grpSp>
      <p:sp>
        <p:nvSpPr>
          <p:cNvPr id="67" name="Rectangle 66"/>
          <p:cNvSpPr/>
          <p:nvPr/>
        </p:nvSpPr>
        <p:spPr>
          <a:xfrm>
            <a:off x="512740" y="3730359"/>
            <a:ext cx="1881584" cy="874085"/>
          </a:xfrm>
          <a:prstGeom prst="rect">
            <a:avLst/>
          </a:prstGeom>
          <a:noFill/>
        </p:spPr>
        <p:txBody>
          <a:bodyPr wrap="square">
            <a:spAutoFit/>
          </a:bodyPr>
          <a:lstStyle/>
          <a:p>
            <a:pPr algn="ctr">
              <a:lnSpc>
                <a:spcPct val="85000"/>
              </a:lnSpc>
              <a:spcBef>
                <a:spcPts val="600"/>
              </a:spcBef>
            </a:pPr>
            <a:r>
              <a:rPr lang="en-US" sz="1600" dirty="0" err="1" smtClean="0"/>
              <a:t>Hadoop</a:t>
            </a:r>
            <a:endParaRPr lang="en-US" sz="1600" dirty="0"/>
          </a:p>
          <a:p>
            <a:pPr algn="ctr">
              <a:lnSpc>
                <a:spcPct val="85000"/>
              </a:lnSpc>
              <a:spcBef>
                <a:spcPts val="600"/>
              </a:spcBef>
            </a:pPr>
            <a:r>
              <a:rPr lang="en-US" sz="1600" dirty="0" err="1" smtClean="0"/>
              <a:t>NoSQL</a:t>
            </a:r>
            <a:r>
              <a:rPr lang="en-US" sz="1600" dirty="0" smtClean="0"/>
              <a:t> Database</a:t>
            </a:r>
          </a:p>
          <a:p>
            <a:pPr algn="ctr">
              <a:lnSpc>
                <a:spcPct val="85000"/>
              </a:lnSpc>
              <a:spcBef>
                <a:spcPts val="600"/>
              </a:spcBef>
            </a:pPr>
            <a:r>
              <a:rPr lang="en-US" sz="1600" dirty="0" smtClean="0"/>
              <a:t>Java Platform</a:t>
            </a:r>
            <a:endParaRPr lang="en-US" sz="1600" dirty="0"/>
          </a:p>
        </p:txBody>
      </p:sp>
      <p:sp>
        <p:nvSpPr>
          <p:cNvPr id="68" name="Rectangle 67"/>
          <p:cNvSpPr/>
          <p:nvPr/>
        </p:nvSpPr>
        <p:spPr>
          <a:xfrm>
            <a:off x="3490037" y="3730359"/>
            <a:ext cx="2163926" cy="797141"/>
          </a:xfrm>
          <a:prstGeom prst="rect">
            <a:avLst/>
          </a:prstGeom>
        </p:spPr>
        <p:txBody>
          <a:bodyPr wrap="square">
            <a:spAutoFit/>
          </a:bodyPr>
          <a:lstStyle/>
          <a:p>
            <a:pPr algn="ctr">
              <a:lnSpc>
                <a:spcPct val="85000"/>
              </a:lnSpc>
              <a:spcBef>
                <a:spcPts val="600"/>
              </a:spcBef>
            </a:pPr>
            <a:r>
              <a:rPr lang="en-US" sz="1600" dirty="0"/>
              <a:t>Hybrid </a:t>
            </a:r>
            <a:r>
              <a:rPr lang="en-US" sz="1600" dirty="0" smtClean="0"/>
              <a:t>Columnar Compression</a:t>
            </a:r>
          </a:p>
          <a:p>
            <a:pPr algn="ctr">
              <a:lnSpc>
                <a:spcPct val="85000"/>
              </a:lnSpc>
              <a:spcBef>
                <a:spcPts val="600"/>
              </a:spcBef>
            </a:pPr>
            <a:r>
              <a:rPr lang="en-US" sz="1600" dirty="0" smtClean="0"/>
              <a:t>Advanced </a:t>
            </a:r>
            <a:r>
              <a:rPr lang="en-US" sz="1600" dirty="0"/>
              <a:t>Analytics</a:t>
            </a:r>
          </a:p>
        </p:txBody>
      </p:sp>
      <p:sp>
        <p:nvSpPr>
          <p:cNvPr id="69" name="Rectangle 68"/>
          <p:cNvSpPr/>
          <p:nvPr/>
        </p:nvSpPr>
        <p:spPr>
          <a:xfrm>
            <a:off x="6486268" y="3730359"/>
            <a:ext cx="2461328" cy="587853"/>
          </a:xfrm>
          <a:prstGeom prst="rect">
            <a:avLst/>
          </a:prstGeom>
        </p:spPr>
        <p:txBody>
          <a:bodyPr wrap="square">
            <a:spAutoFit/>
          </a:bodyPr>
          <a:lstStyle/>
          <a:p>
            <a:pPr algn="ctr">
              <a:lnSpc>
                <a:spcPct val="85000"/>
              </a:lnSpc>
              <a:spcBef>
                <a:spcPts val="600"/>
              </a:spcBef>
            </a:pPr>
            <a:r>
              <a:rPr lang="en-US" sz="1600" dirty="0"/>
              <a:t>Analytic </a:t>
            </a:r>
            <a:r>
              <a:rPr lang="en-US" sz="1600" dirty="0" smtClean="0"/>
              <a:t>Applications</a:t>
            </a:r>
          </a:p>
          <a:p>
            <a:pPr algn="ctr">
              <a:lnSpc>
                <a:spcPct val="85000"/>
              </a:lnSpc>
              <a:spcBef>
                <a:spcPts val="600"/>
              </a:spcBef>
            </a:pPr>
            <a:r>
              <a:rPr lang="en-US" sz="1600" dirty="0" smtClean="0"/>
              <a:t>In-memory </a:t>
            </a:r>
            <a:r>
              <a:rPr lang="en-US" sz="1600" dirty="0"/>
              <a:t>P</a:t>
            </a:r>
            <a:r>
              <a:rPr lang="en-US" sz="1600" dirty="0" smtClean="0"/>
              <a:t>rocessing</a:t>
            </a:r>
            <a:endParaRPr lang="en-US" sz="1600" dirty="0"/>
          </a:p>
        </p:txBody>
      </p:sp>
      <p:sp>
        <p:nvSpPr>
          <p:cNvPr id="70" name="Isosceles Triangle 69"/>
          <p:cNvSpPr/>
          <p:nvPr/>
        </p:nvSpPr>
        <p:spPr>
          <a:xfrm rot="10800000">
            <a:off x="7535901" y="3547755"/>
            <a:ext cx="325909" cy="140478"/>
          </a:xfrm>
          <a:prstGeom prst="triangle">
            <a:avLst/>
          </a:prstGeom>
          <a:gradFill>
            <a:gsLst>
              <a:gs pos="100000">
                <a:schemeClr val="accent1">
                  <a:lumMod val="82000"/>
                </a:schemeClr>
              </a:gs>
              <a:gs pos="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1" name="c3b12d64-20b5-42bb-bc40-62fd51f7cb46" descr="827CDB06-9D38-42D3-85C2-F4AE1F21F057@us"/>
          <p:cNvPicPr>
            <a:picLocks noChangeAspect="1" noChangeArrowheads="1"/>
          </p:cNvPicPr>
          <p:nvPr/>
        </p:nvPicPr>
        <p:blipFill>
          <a:blip r:embed="rId3" cstate="print">
            <a:extLst>
              <a:ext uri="{28A0092B-C50C-407E-A947-70E740481C1C}">
                <a14:useLocalDpi xmlns:a14="http://schemas.microsoft.com/office/drawing/2010/main" xmlns=""/>
              </a:ext>
            </a:extLst>
          </a:blip>
          <a:srcRect/>
          <a:stretch>
            <a:fillRect/>
          </a:stretch>
        </p:blipFill>
        <p:spPr bwMode="auto">
          <a:xfrm>
            <a:off x="1211274" y="1751504"/>
            <a:ext cx="534225" cy="1093570"/>
          </a:xfrm>
          <a:prstGeom prst="rect">
            <a:avLst/>
          </a:prstGeom>
          <a:noFill/>
          <a:ln w="9525">
            <a:noFill/>
            <a:miter lim="800000"/>
            <a:headEnd/>
            <a:tailEnd/>
          </a:ln>
        </p:spPr>
      </p:pic>
      <p:sp>
        <p:nvSpPr>
          <p:cNvPr id="72" name="Isosceles Triangle 71"/>
          <p:cNvSpPr/>
          <p:nvPr/>
        </p:nvSpPr>
        <p:spPr>
          <a:xfrm rot="10800000">
            <a:off x="1290578" y="3547755"/>
            <a:ext cx="325909" cy="140478"/>
          </a:xfrm>
          <a:prstGeom prst="triangle">
            <a:avLst/>
          </a:prstGeom>
          <a:gradFill>
            <a:gsLst>
              <a:gs pos="100000">
                <a:schemeClr val="accent1">
                  <a:lumMod val="82000"/>
                </a:schemeClr>
              </a:gs>
              <a:gs pos="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p:cNvGrpSpPr/>
          <p:nvPr/>
        </p:nvGrpSpPr>
        <p:grpSpPr>
          <a:xfrm>
            <a:off x="440267" y="1291526"/>
            <a:ext cx="4614332" cy="2738035"/>
            <a:chOff x="440267" y="1291526"/>
            <a:chExt cx="4614332" cy="2738035"/>
          </a:xfrm>
        </p:grpSpPr>
        <p:sp>
          <p:nvSpPr>
            <p:cNvPr id="74" name="Rectangle 73"/>
            <p:cNvSpPr/>
            <p:nvPr/>
          </p:nvSpPr>
          <p:spPr>
            <a:xfrm>
              <a:off x="440267" y="3538515"/>
              <a:ext cx="1363568"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ANALYZE</a:t>
              </a:r>
              <a:endParaRPr lang="en-US" sz="1600" dirty="0">
                <a:ea typeface="MS PGothic" pitchFamily="34" charset="-128"/>
              </a:endParaRPr>
            </a:p>
          </p:txBody>
        </p:sp>
        <p:sp>
          <p:nvSpPr>
            <p:cNvPr id="75" name="Rectangle 74"/>
            <p:cNvSpPr/>
            <p:nvPr/>
          </p:nvSpPr>
          <p:spPr>
            <a:xfrm>
              <a:off x="601780" y="1522012"/>
              <a:ext cx="1202056" cy="338554"/>
            </a:xfrm>
            <a:prstGeom prst="rect">
              <a:avLst/>
            </a:prstGeom>
          </p:spPr>
          <p:txBody>
            <a:bodyPr wrap="square">
              <a:spAutoFit/>
            </a:bodyPr>
            <a:lstStyle/>
            <a:p>
              <a:pPr algn="r" fontAlgn="base">
                <a:spcBef>
                  <a:spcPct val="0"/>
                </a:spcBef>
                <a:spcAft>
                  <a:spcPct val="0"/>
                </a:spcAft>
              </a:pPr>
              <a:r>
                <a:rPr lang="en-US" sz="1600" dirty="0" smtClean="0">
                  <a:ea typeface="MS PGothic" pitchFamily="34" charset="-128"/>
                </a:rPr>
                <a:t>DECIDE</a:t>
              </a:r>
              <a:endParaRPr lang="en-US" sz="1600" dirty="0">
                <a:ea typeface="MS PGothic" pitchFamily="34" charset="-128"/>
              </a:endParaRPr>
            </a:p>
          </p:txBody>
        </p:sp>
        <p:sp>
          <p:nvSpPr>
            <p:cNvPr id="76" name="Rectangle 75"/>
            <p:cNvSpPr/>
            <p:nvPr/>
          </p:nvSpPr>
          <p:spPr>
            <a:xfrm>
              <a:off x="3748571" y="1522012"/>
              <a:ext cx="1306028"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ACQUIRE</a:t>
              </a:r>
              <a:endParaRPr lang="en-US" sz="1600" dirty="0">
                <a:ea typeface="MS PGothic" pitchFamily="34" charset="-128"/>
              </a:endParaRPr>
            </a:p>
          </p:txBody>
        </p:sp>
        <p:sp>
          <p:nvSpPr>
            <p:cNvPr id="77" name="Rectangle 76"/>
            <p:cNvSpPr/>
            <p:nvPr/>
          </p:nvSpPr>
          <p:spPr>
            <a:xfrm>
              <a:off x="3748570" y="3538515"/>
              <a:ext cx="1306029" cy="338554"/>
            </a:xfrm>
            <a:prstGeom prst="rect">
              <a:avLst/>
            </a:prstGeom>
          </p:spPr>
          <p:txBody>
            <a:bodyPr wrap="square">
              <a:spAutoFit/>
            </a:bodyPr>
            <a:lstStyle/>
            <a:p>
              <a:pPr fontAlgn="base">
                <a:spcBef>
                  <a:spcPct val="0"/>
                </a:spcBef>
                <a:spcAft>
                  <a:spcPct val="0"/>
                </a:spcAft>
              </a:pPr>
              <a:r>
                <a:rPr lang="en-US" sz="1600" dirty="0" smtClean="0">
                  <a:ea typeface="MS PGothic" pitchFamily="34" charset="-128"/>
                </a:rPr>
                <a:t>ORGANIZE</a:t>
              </a:r>
              <a:endParaRPr lang="en-US" sz="1600" dirty="0">
                <a:ea typeface="MS PGothic" pitchFamily="34" charset="-128"/>
              </a:endParaRPr>
            </a:p>
          </p:txBody>
        </p:sp>
        <p:grpSp>
          <p:nvGrpSpPr>
            <p:cNvPr id="78" name="Group 115"/>
            <p:cNvGrpSpPr/>
            <p:nvPr/>
          </p:nvGrpSpPr>
          <p:grpSpPr>
            <a:xfrm>
              <a:off x="1395283" y="1291526"/>
              <a:ext cx="2738034" cy="2738034"/>
              <a:chOff x="1425844" y="1291525"/>
              <a:chExt cx="2738034" cy="2738034"/>
            </a:xfrm>
          </p:grpSpPr>
          <p:grpSp>
            <p:nvGrpSpPr>
              <p:cNvPr id="94" name="Group 131"/>
              <p:cNvGrpSpPr/>
              <p:nvPr/>
            </p:nvGrpSpPr>
            <p:grpSpPr>
              <a:xfrm>
                <a:off x="1548079" y="1424793"/>
                <a:ext cx="2462755" cy="2482792"/>
                <a:chOff x="1988465" y="1146631"/>
                <a:chExt cx="4680857" cy="4800876"/>
              </a:xfrm>
              <a:gradFill>
                <a:gsLst>
                  <a:gs pos="21000">
                    <a:srgbClr val="C00000">
                      <a:lumMod val="68000"/>
                    </a:srgbClr>
                  </a:gs>
                  <a:gs pos="42000">
                    <a:srgbClr val="C00000"/>
                  </a:gs>
                  <a:gs pos="100000">
                    <a:schemeClr val="accent1"/>
                  </a:gs>
                </a:gsLst>
                <a:lin ang="8400000" scaled="0"/>
              </a:gradFill>
            </p:grpSpPr>
            <p:sp>
              <p:nvSpPr>
                <p:cNvPr id="96" name="Isosceles Triangle 95"/>
                <p:cNvSpPr/>
                <p:nvPr/>
              </p:nvSpPr>
              <p:spPr bwMode="auto">
                <a:xfrm rot="7689484">
                  <a:off x="5879916" y="5014441"/>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97" name="Donut 96"/>
                <p:cNvSpPr/>
                <p:nvPr/>
              </p:nvSpPr>
              <p:spPr bwMode="auto">
                <a:xfrm rot="16140000">
                  <a:off x="1928456" y="1206640"/>
                  <a:ext cx="4800876" cy="4680857"/>
                </a:xfrm>
                <a:prstGeom prst="donut">
                  <a:avLst>
                    <a:gd name="adj" fmla="val 28632"/>
                  </a:avLst>
                </a:prstGeom>
                <a:grpFill/>
                <a:ln w="25400" cap="flat" cmpd="sng" algn="ctr">
                  <a:noFill/>
                  <a:prstDash val="solid"/>
                  <a:headEnd type="none" w="med" len="med"/>
                  <a:tailEnd type="none" w="med" len="med"/>
                </a:ln>
                <a:effectLst>
                  <a:innerShdw blurRad="114300" dir="5400000">
                    <a:prstClr val="black"/>
                  </a:inn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95" name="Oval 94"/>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9" name="Group 116"/>
            <p:cNvGrpSpPr/>
            <p:nvPr/>
          </p:nvGrpSpPr>
          <p:grpSpPr>
            <a:xfrm>
              <a:off x="1395283" y="1291526"/>
              <a:ext cx="2738034" cy="2738034"/>
              <a:chOff x="1425844" y="1291525"/>
              <a:chExt cx="2738034" cy="2738034"/>
            </a:xfrm>
          </p:grpSpPr>
          <p:grpSp>
            <p:nvGrpSpPr>
              <p:cNvPr id="90" name="Group 127"/>
              <p:cNvGrpSpPr/>
              <p:nvPr/>
            </p:nvGrpSpPr>
            <p:grpSpPr>
              <a:xfrm>
                <a:off x="1548076" y="1424791"/>
                <a:ext cx="2462755" cy="2482792"/>
                <a:chOff x="1988460" y="1146628"/>
                <a:chExt cx="4680857" cy="4800876"/>
              </a:xfrm>
              <a:gradFill>
                <a:gsLst>
                  <a:gs pos="100000">
                    <a:schemeClr val="accent1"/>
                  </a:gs>
                  <a:gs pos="0">
                    <a:srgbClr val="C00000"/>
                  </a:gs>
                </a:gsLst>
                <a:lin ang="5400000" scaled="0"/>
              </a:gradFill>
            </p:grpSpPr>
            <p:sp>
              <p:nvSpPr>
                <p:cNvPr id="92" name="Isosceles Triangle 91"/>
                <p:cNvSpPr/>
                <p:nvPr/>
              </p:nvSpPr>
              <p:spPr bwMode="auto">
                <a:xfrm rot="3031026">
                  <a:off x="5877523" y="1772062"/>
                  <a:ext cx="522515" cy="319314"/>
                </a:xfrm>
                <a:prstGeom prst="triangle">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93" name="Block Arc 92"/>
                <p:cNvSpPr/>
                <p:nvPr/>
              </p:nvSpPr>
              <p:spPr bwMode="auto">
                <a:xfrm rot="16200000">
                  <a:off x="1928451" y="1206637"/>
                  <a:ext cx="4800876" cy="4680857"/>
                </a:xfrm>
                <a:prstGeom prst="blockArc">
                  <a:avLst>
                    <a:gd name="adj1" fmla="val 10749479"/>
                    <a:gd name="adj2" fmla="val 5397816"/>
                    <a:gd name="adj3" fmla="val 25200"/>
                  </a:avLst>
                </a:prstGeom>
                <a:grp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91" name="Oval 90"/>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0" name="Group 117"/>
            <p:cNvGrpSpPr/>
            <p:nvPr/>
          </p:nvGrpSpPr>
          <p:grpSpPr>
            <a:xfrm>
              <a:off x="1395282" y="1291527"/>
              <a:ext cx="2738034" cy="2738034"/>
              <a:chOff x="1425844" y="1291525"/>
              <a:chExt cx="2738034" cy="2738034"/>
            </a:xfrm>
          </p:grpSpPr>
          <p:grpSp>
            <p:nvGrpSpPr>
              <p:cNvPr id="86" name="Group 123"/>
              <p:cNvGrpSpPr/>
              <p:nvPr/>
            </p:nvGrpSpPr>
            <p:grpSpPr>
              <a:xfrm>
                <a:off x="1541856" y="1424789"/>
                <a:ext cx="2462756" cy="2482792"/>
                <a:chOff x="1976637" y="1146626"/>
                <a:chExt cx="4680859" cy="4800877"/>
              </a:xfrm>
              <a:effectLst>
                <a:outerShdw blurRad="50800" dist="38100" algn="l" rotWithShape="0">
                  <a:prstClr val="black">
                    <a:alpha val="40000"/>
                  </a:prstClr>
                </a:outerShdw>
              </a:effectLst>
            </p:grpSpPr>
            <p:sp>
              <p:nvSpPr>
                <p:cNvPr id="88" name="Isosceles Triangle 87"/>
                <p:cNvSpPr/>
                <p:nvPr/>
              </p:nvSpPr>
              <p:spPr bwMode="auto">
                <a:xfrm rot="18796159">
                  <a:off x="2267762" y="1772061"/>
                  <a:ext cx="522515" cy="319314"/>
                </a:xfrm>
                <a:prstGeom prst="triangle">
                  <a:avLst/>
                </a:prstGeom>
                <a:solidFill>
                  <a:srgbClr val="FF0000"/>
                </a:soli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89" name="Block Arc 88"/>
                <p:cNvSpPr/>
                <p:nvPr/>
              </p:nvSpPr>
              <p:spPr bwMode="auto">
                <a:xfrm rot="16200000">
                  <a:off x="1916628" y="1206635"/>
                  <a:ext cx="4800877" cy="4680859"/>
                </a:xfrm>
                <a:prstGeom prst="blockArc">
                  <a:avLst>
                    <a:gd name="adj1" fmla="val 10763269"/>
                    <a:gd name="adj2" fmla="val 87048"/>
                    <a:gd name="adj3" fmla="val 21157"/>
                  </a:avLst>
                </a:prstGeom>
                <a:solidFill>
                  <a:schemeClr val="accent1"/>
                </a:solidFill>
                <a:ln w="25400" cap="flat" cmpd="sng" algn="ctr">
                  <a:noFill/>
                  <a:prstDash val="solid"/>
                  <a:headEnd type="none" w="med" len="med"/>
                  <a:tailEnd type="none" w="med" len="med"/>
                </a:ln>
                <a:effectLst>
                  <a:outerShdw blurRad="50800" dir="10800000" algn="r" rotWithShape="0">
                    <a:prstClr val="black">
                      <a:alpha val="0"/>
                    </a:prstClr>
                  </a:out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87" name="Oval 86"/>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1" name="Group 118"/>
            <p:cNvGrpSpPr/>
            <p:nvPr/>
          </p:nvGrpSpPr>
          <p:grpSpPr>
            <a:xfrm>
              <a:off x="1395283" y="1291526"/>
              <a:ext cx="2738034" cy="2738034"/>
              <a:chOff x="1425844" y="1291525"/>
              <a:chExt cx="2738034" cy="2738034"/>
            </a:xfrm>
          </p:grpSpPr>
          <p:grpSp>
            <p:nvGrpSpPr>
              <p:cNvPr id="82" name="Group 119"/>
              <p:cNvGrpSpPr/>
              <p:nvPr/>
            </p:nvGrpSpPr>
            <p:grpSpPr>
              <a:xfrm>
                <a:off x="1541856" y="1431012"/>
                <a:ext cx="2462755" cy="2482792"/>
                <a:chOff x="1976638" y="1158455"/>
                <a:chExt cx="4680856" cy="4800876"/>
              </a:xfrm>
            </p:grpSpPr>
            <p:sp>
              <p:nvSpPr>
                <p:cNvPr id="84" name="Isosceles Triangle 83"/>
                <p:cNvSpPr/>
                <p:nvPr/>
              </p:nvSpPr>
              <p:spPr bwMode="auto">
                <a:xfrm rot="13561144">
                  <a:off x="2259054" y="5009233"/>
                  <a:ext cx="522515" cy="319314"/>
                </a:xfrm>
                <a:prstGeom prst="triangle">
                  <a:avLst/>
                </a:prstGeom>
                <a:gradFill>
                  <a:gsLst>
                    <a:gs pos="0">
                      <a:srgbClr val="FF0000">
                        <a:lumMod val="50000"/>
                      </a:srgbClr>
                    </a:gs>
                    <a:gs pos="22000">
                      <a:srgbClr val="FF0000"/>
                    </a:gs>
                  </a:gsLst>
                  <a:lin ang="12000000" scaled="0"/>
                </a:gradFill>
                <a:ln w="25400" cap="flat" cmpd="sng" algn="ctr">
                  <a:noFill/>
                  <a:prstDash val="solid"/>
                  <a:headEnd type="none" w="med" len="med"/>
                  <a:tailEnd type="none" w="med" len="med"/>
                </a:ln>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sp>
              <p:nvSpPr>
                <p:cNvPr id="85" name="Block Arc 84"/>
                <p:cNvSpPr/>
                <p:nvPr/>
              </p:nvSpPr>
              <p:spPr bwMode="auto">
                <a:xfrm rot="16200000">
                  <a:off x="1916628" y="1218465"/>
                  <a:ext cx="4800876" cy="4680856"/>
                </a:xfrm>
                <a:prstGeom prst="blockArc">
                  <a:avLst>
                    <a:gd name="adj1" fmla="val 10762721"/>
                    <a:gd name="adj2" fmla="val 16214620"/>
                    <a:gd name="adj3" fmla="val 16409"/>
                  </a:avLst>
                </a:prstGeom>
                <a:gradFill>
                  <a:gsLst>
                    <a:gs pos="0">
                      <a:srgbClr val="FF0000"/>
                    </a:gs>
                    <a:gs pos="100000">
                      <a:srgbClr val="C00000"/>
                    </a:gs>
                  </a:gsLst>
                  <a:lin ang="0" scaled="0"/>
                </a:gradFill>
                <a:ln w="25400" cap="flat" cmpd="sng" algn="ctr">
                  <a:noFill/>
                  <a:prstDash val="solid"/>
                  <a:headEnd type="none" w="med" len="med"/>
                  <a:tailEnd type="none" w="med" len="med"/>
                </a:ln>
                <a:effectLst>
                  <a:outerShdw blurRad="50800" dist="38100" dir="5400000" algn="l" rotWithShape="0">
                    <a:prstClr val="black">
                      <a:alpha val="40000"/>
                    </a:prstClr>
                  </a:outerShdw>
                </a:effectLst>
              </p:spPr>
              <p:txBody>
                <a:bodyPr vert="horz" wrap="square" lIns="92075" tIns="46038" rIns="92075" bIns="46038" numCol="1" rtlCol="0" anchor="t" anchorCtr="0" compatLnSpc="1">
                  <a:prstTxWarp prst="textNoShape">
                    <a:avLst/>
                  </a:prstTxWarp>
                  <a:noAutofit/>
                </a:bodyPr>
                <a:lstStyle/>
                <a:p>
                  <a:pPr marL="119063" marR="0" lvl="0" indent="-119063" algn="ctr" defTabSz="914400" eaLnBrk="1" fontAlgn="base" latinLnBrk="0" hangingPunct="1">
                    <a:lnSpc>
                      <a:spcPct val="90000"/>
                    </a:lnSpc>
                    <a:spcBef>
                      <a:spcPct val="50000"/>
                    </a:spcBef>
                    <a:spcAft>
                      <a:spcPct val="0"/>
                    </a:spcAft>
                    <a:buClr>
                      <a:srgbClr val="FD0000"/>
                    </a:buClr>
                    <a:buSzTx/>
                    <a:buFontTx/>
                    <a:buNone/>
                    <a:tabLst/>
                    <a:defRPr/>
                  </a:pPr>
                  <a:endParaRPr kumimoji="0" lang="en-US" sz="2200" b="0" i="0" u="none" strike="noStrike" kern="0" cap="none" spc="0" normalizeH="0" baseline="0" noProof="0" dirty="0">
                    <a:ln>
                      <a:noFill/>
                    </a:ln>
                    <a:solidFill>
                      <a:srgbClr val="000000"/>
                    </a:solidFill>
                    <a:effectLst/>
                    <a:uLnTx/>
                    <a:uFillTx/>
                    <a:latin typeface="Arial"/>
                    <a:ea typeface="+mn-ea"/>
                    <a:cs typeface="+mn-cs"/>
                  </a:endParaRPr>
                </a:p>
              </p:txBody>
            </p:sp>
          </p:grpSp>
          <p:sp>
            <p:nvSpPr>
              <p:cNvPr id="83" name="Oval 82"/>
              <p:cNvSpPr/>
              <p:nvPr/>
            </p:nvSpPr>
            <p:spPr>
              <a:xfrm>
                <a:off x="1425844" y="1291525"/>
                <a:ext cx="2738034" cy="2738034"/>
              </a:xfrm>
              <a:prstGeom prst="ellipse">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xmlns="" val="185561464"/>
      </p:ext>
    </p:extLst>
  </p:cSld>
  <p:clrMapOvr>
    <a:masterClrMapping/>
  </p:clrMapOvr>
  <p:transition advClick="0">
    <p:cut/>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2000"/>
                                        <p:tgtEl>
                                          <p:spTgt spid="11"/>
                                        </p:tgtEl>
                                      </p:cBhvr>
                                    </p:animEffect>
                                    <p:set>
                                      <p:cBhvr>
                                        <p:cTn id="7" dur="1" fill="hold">
                                          <p:stCondLst>
                                            <p:cond delay="1999"/>
                                          </p:stCondLst>
                                        </p:cTn>
                                        <p:tgtEl>
                                          <p:spTgt spid="11"/>
                                        </p:tgtEl>
                                        <p:attrNameLst>
                                          <p:attrName>style.visibility</p:attrName>
                                        </p:attrNameLst>
                                      </p:cBhvr>
                                      <p:to>
                                        <p:strVal val="hidden"/>
                                      </p:to>
                                    </p:set>
                                  </p:childTnLst>
                                </p:cTn>
                              </p:par>
                              <p:par>
                                <p:cTn id="8" presetID="10" presetClass="exit" presetSubtype="0" fill="hold" grpId="0" nodeType="withEffect">
                                  <p:stCondLst>
                                    <p:cond delay="0"/>
                                  </p:stCondLst>
                                  <p:childTnLst>
                                    <p:animEffect transition="out" filter="fade">
                                      <p:cBhvr>
                                        <p:cTn id="9" dur="2000"/>
                                        <p:tgtEl>
                                          <p:spTgt spid="37"/>
                                        </p:tgtEl>
                                      </p:cBhvr>
                                    </p:animEffect>
                                    <p:set>
                                      <p:cBhvr>
                                        <p:cTn id="10" dur="1" fill="hold">
                                          <p:stCondLst>
                                            <p:cond delay="1999"/>
                                          </p:stCondLst>
                                        </p:cTn>
                                        <p:tgtEl>
                                          <p:spTgt spid="37"/>
                                        </p:tgtEl>
                                        <p:attrNameLst>
                                          <p:attrName>style.visibility</p:attrName>
                                        </p:attrNameLst>
                                      </p:cBhvr>
                                      <p:to>
                                        <p:strVal val="hidden"/>
                                      </p:to>
                                    </p:set>
                                  </p:childTnLst>
                                </p:cTn>
                              </p:par>
                              <p:par>
                                <p:cTn id="11" presetID="10" presetClass="exit" presetSubtype="0" fill="hold" grpId="0" nodeType="withEffect">
                                  <p:stCondLst>
                                    <p:cond delay="0"/>
                                  </p:stCondLst>
                                  <p:childTnLst>
                                    <p:animEffect transition="out" filter="fade">
                                      <p:cBhvr>
                                        <p:cTn id="12" dur="2000"/>
                                        <p:tgtEl>
                                          <p:spTgt spid="38"/>
                                        </p:tgtEl>
                                      </p:cBhvr>
                                    </p:animEffect>
                                    <p:set>
                                      <p:cBhvr>
                                        <p:cTn id="13" dur="1" fill="hold">
                                          <p:stCondLst>
                                            <p:cond delay="1999"/>
                                          </p:stCondLst>
                                        </p:cTn>
                                        <p:tgtEl>
                                          <p:spTgt spid="38"/>
                                        </p:tgtEl>
                                        <p:attrNameLst>
                                          <p:attrName>style.visibility</p:attrName>
                                        </p:attrNameLst>
                                      </p:cBhvr>
                                      <p:to>
                                        <p:strVal val="hidden"/>
                                      </p:to>
                                    </p:set>
                                  </p:childTnLst>
                                </p:cTn>
                              </p:par>
                              <p:par>
                                <p:cTn id="14" presetID="10" presetClass="exit" presetSubtype="0" fill="hold" grpId="0" nodeType="withEffect">
                                  <p:stCondLst>
                                    <p:cond delay="0"/>
                                  </p:stCondLst>
                                  <p:childTnLst>
                                    <p:animEffect transition="out" filter="fade">
                                      <p:cBhvr>
                                        <p:cTn id="15" dur="2000"/>
                                        <p:tgtEl>
                                          <p:spTgt spid="39"/>
                                        </p:tgtEl>
                                      </p:cBhvr>
                                    </p:animEffect>
                                    <p:set>
                                      <p:cBhvr>
                                        <p:cTn id="16" dur="1" fill="hold">
                                          <p:stCondLst>
                                            <p:cond delay="1999"/>
                                          </p:stCondLst>
                                        </p:cTn>
                                        <p:tgtEl>
                                          <p:spTgt spid="39"/>
                                        </p:tgtEl>
                                        <p:attrNameLst>
                                          <p:attrName>style.visibility</p:attrName>
                                        </p:attrNameLst>
                                      </p:cBhvr>
                                      <p:to>
                                        <p:strVal val="hidden"/>
                                      </p:to>
                                    </p:set>
                                  </p:childTnLst>
                                </p:cTn>
                              </p:par>
                              <p:par>
                                <p:cTn id="17" presetID="10" presetClass="exit" presetSubtype="0" fill="hold" grpId="0" nodeType="withEffect">
                                  <p:stCondLst>
                                    <p:cond delay="0"/>
                                  </p:stCondLst>
                                  <p:childTnLst>
                                    <p:animEffect transition="out" filter="fade">
                                      <p:cBhvr>
                                        <p:cTn id="18" dur="2000"/>
                                        <p:tgtEl>
                                          <p:spTgt spid="40"/>
                                        </p:tgtEl>
                                      </p:cBhvr>
                                    </p:animEffect>
                                    <p:set>
                                      <p:cBhvr>
                                        <p:cTn id="19" dur="1" fill="hold">
                                          <p:stCondLst>
                                            <p:cond delay="1999"/>
                                          </p:stCondLst>
                                        </p:cTn>
                                        <p:tgtEl>
                                          <p:spTgt spid="40"/>
                                        </p:tgtEl>
                                        <p:attrNameLst>
                                          <p:attrName>style.visibility</p:attrName>
                                        </p:attrNameLst>
                                      </p:cBhvr>
                                      <p:to>
                                        <p:strVal val="hidden"/>
                                      </p:to>
                                    </p:set>
                                  </p:childTnLst>
                                </p:cTn>
                              </p:par>
                              <p:par>
                                <p:cTn id="20" presetID="10" presetClass="exit" presetSubtype="0" fill="hold" grpId="0" nodeType="withEffect">
                                  <p:stCondLst>
                                    <p:cond delay="0"/>
                                  </p:stCondLst>
                                  <p:childTnLst>
                                    <p:animEffect transition="out" filter="fade">
                                      <p:cBhvr>
                                        <p:cTn id="21" dur="2000"/>
                                        <p:tgtEl>
                                          <p:spTgt spid="54"/>
                                        </p:tgtEl>
                                      </p:cBhvr>
                                    </p:animEffect>
                                    <p:set>
                                      <p:cBhvr>
                                        <p:cTn id="22" dur="1" fill="hold">
                                          <p:stCondLst>
                                            <p:cond delay="1999"/>
                                          </p:stCondLst>
                                        </p:cTn>
                                        <p:tgtEl>
                                          <p:spTgt spid="54"/>
                                        </p:tgtEl>
                                        <p:attrNameLst>
                                          <p:attrName>style.visibility</p:attrName>
                                        </p:attrNameLst>
                                      </p:cBhvr>
                                      <p:to>
                                        <p:strVal val="hidden"/>
                                      </p:to>
                                    </p:set>
                                  </p:childTnLst>
                                </p:cTn>
                              </p:par>
                              <p:par>
                                <p:cTn id="23" presetID="10" presetClass="exit" presetSubtype="0" fill="hold" grpId="0" nodeType="withEffect">
                                  <p:stCondLst>
                                    <p:cond delay="0"/>
                                  </p:stCondLst>
                                  <p:childTnLst>
                                    <p:animEffect transition="out" filter="fade">
                                      <p:cBhvr>
                                        <p:cTn id="24" dur="2000"/>
                                        <p:tgtEl>
                                          <p:spTgt spid="2"/>
                                        </p:tgtEl>
                                      </p:cBhvr>
                                    </p:animEffect>
                                    <p:set>
                                      <p:cBhvr>
                                        <p:cTn id="25" dur="1" fill="hold">
                                          <p:stCondLst>
                                            <p:cond delay="1999"/>
                                          </p:stCondLst>
                                        </p:cTn>
                                        <p:tgtEl>
                                          <p:spTgt spid="2"/>
                                        </p:tgtEl>
                                        <p:attrNameLst>
                                          <p:attrName>style.visibility</p:attrName>
                                        </p:attrNameLst>
                                      </p:cBhvr>
                                      <p:to>
                                        <p:strVal val="hidden"/>
                                      </p:to>
                                    </p:set>
                                  </p:childTnLst>
                                </p:cTn>
                              </p:par>
                              <p:par>
                                <p:cTn id="26" presetID="10" presetClass="exit" presetSubtype="0" fill="hold" grpId="0" nodeType="withEffect">
                                  <p:stCondLst>
                                    <p:cond delay="0"/>
                                  </p:stCondLst>
                                  <p:childTnLst>
                                    <p:animEffect transition="out" filter="fade">
                                      <p:cBhvr>
                                        <p:cTn id="27" dur="2000"/>
                                        <p:tgtEl>
                                          <p:spTgt spid="23"/>
                                        </p:tgtEl>
                                      </p:cBhvr>
                                    </p:animEffect>
                                    <p:set>
                                      <p:cBhvr>
                                        <p:cTn id="28" dur="1" fill="hold">
                                          <p:stCondLst>
                                            <p:cond delay="1999"/>
                                          </p:stCondLst>
                                        </p:cTn>
                                        <p:tgtEl>
                                          <p:spTgt spid="23"/>
                                        </p:tgtEl>
                                        <p:attrNameLst>
                                          <p:attrName>style.visibility</p:attrName>
                                        </p:attrNameLst>
                                      </p:cBhvr>
                                      <p:to>
                                        <p:strVal val="hidden"/>
                                      </p:to>
                                    </p:set>
                                  </p:childTnLst>
                                </p:cTn>
                              </p:par>
                              <p:par>
                                <p:cTn id="29" presetID="10" presetClass="exit" presetSubtype="0" fill="hold" nodeType="withEffect">
                                  <p:stCondLst>
                                    <p:cond delay="0"/>
                                  </p:stCondLst>
                                  <p:childTnLst>
                                    <p:animEffect transition="out" filter="fade">
                                      <p:cBhvr>
                                        <p:cTn id="30" dur="2000"/>
                                        <p:tgtEl>
                                          <p:spTgt spid="4"/>
                                        </p:tgtEl>
                                      </p:cBhvr>
                                    </p:animEffect>
                                    <p:set>
                                      <p:cBhvr>
                                        <p:cTn id="31" dur="1" fill="hold">
                                          <p:stCondLst>
                                            <p:cond delay="1999"/>
                                          </p:stCondLst>
                                        </p:cTn>
                                        <p:tgtEl>
                                          <p:spTgt spid="4"/>
                                        </p:tgtEl>
                                        <p:attrNameLst>
                                          <p:attrName>style.visibility</p:attrName>
                                        </p:attrNameLst>
                                      </p:cBhvr>
                                      <p:to>
                                        <p:strVal val="hidden"/>
                                      </p:to>
                                    </p:set>
                                  </p:childTnLst>
                                </p:cTn>
                              </p:par>
                              <p:par>
                                <p:cTn id="32" presetID="10" presetClass="exit" presetSubtype="0" fill="hold" nodeType="withEffect">
                                  <p:stCondLst>
                                    <p:cond delay="0"/>
                                  </p:stCondLst>
                                  <p:childTnLst>
                                    <p:animEffect transition="out" filter="fade">
                                      <p:cBhvr>
                                        <p:cTn id="33" dur="2000"/>
                                        <p:tgtEl>
                                          <p:spTgt spid="6"/>
                                        </p:tgtEl>
                                      </p:cBhvr>
                                    </p:animEffect>
                                    <p:set>
                                      <p:cBhvr>
                                        <p:cTn id="34" dur="1" fill="hold">
                                          <p:stCondLst>
                                            <p:cond delay="1999"/>
                                          </p:stCondLst>
                                        </p:cTn>
                                        <p:tgtEl>
                                          <p:spTgt spid="6"/>
                                        </p:tgtEl>
                                        <p:attrNameLst>
                                          <p:attrName>style.visibility</p:attrName>
                                        </p:attrNameLst>
                                      </p:cBhvr>
                                      <p:to>
                                        <p:strVal val="hidden"/>
                                      </p:to>
                                    </p:set>
                                  </p:childTnLst>
                                </p:cTn>
                              </p:par>
                              <p:par>
                                <p:cTn id="35" presetID="10" presetClass="exit" presetSubtype="0" fill="hold" nodeType="withEffect">
                                  <p:stCondLst>
                                    <p:cond delay="0"/>
                                  </p:stCondLst>
                                  <p:childTnLst>
                                    <p:animEffect transition="out" filter="fade">
                                      <p:cBhvr>
                                        <p:cTn id="36" dur="2000"/>
                                        <p:tgtEl>
                                          <p:spTgt spid="8"/>
                                        </p:tgtEl>
                                      </p:cBhvr>
                                    </p:animEffect>
                                    <p:set>
                                      <p:cBhvr>
                                        <p:cTn id="37" dur="1" fill="hold">
                                          <p:stCondLst>
                                            <p:cond delay="1999"/>
                                          </p:stCondLst>
                                        </p:cTn>
                                        <p:tgtEl>
                                          <p:spTgt spid="8"/>
                                        </p:tgtEl>
                                        <p:attrNameLst>
                                          <p:attrName>style.visibility</p:attrName>
                                        </p:attrNameLst>
                                      </p:cBhvr>
                                      <p:to>
                                        <p:strVal val="hidden"/>
                                      </p:to>
                                    </p:set>
                                  </p:childTnLst>
                                </p:cTn>
                              </p:par>
                              <p:par>
                                <p:cTn id="38" presetID="10" presetClass="exit" presetSubtype="0" fill="hold" nodeType="withEffect">
                                  <p:stCondLst>
                                    <p:cond delay="0"/>
                                  </p:stCondLst>
                                  <p:childTnLst>
                                    <p:animEffect transition="out" filter="fade">
                                      <p:cBhvr>
                                        <p:cTn id="39" dur="2000"/>
                                        <p:tgtEl>
                                          <p:spTgt spid="10"/>
                                        </p:tgtEl>
                                      </p:cBhvr>
                                    </p:animEffect>
                                    <p:set>
                                      <p:cBhvr>
                                        <p:cTn id="40" dur="1" fill="hold">
                                          <p:stCondLst>
                                            <p:cond delay="1999"/>
                                          </p:stCondLst>
                                        </p:cTn>
                                        <p:tgtEl>
                                          <p:spTgt spid="10"/>
                                        </p:tgtEl>
                                        <p:attrNameLst>
                                          <p:attrName>style.visibility</p:attrName>
                                        </p:attrNameLst>
                                      </p:cBhvr>
                                      <p:to>
                                        <p:strVal val="hidden"/>
                                      </p:to>
                                    </p:set>
                                  </p:childTnLst>
                                </p:cTn>
                              </p:par>
                            </p:childTnLst>
                          </p:cTn>
                        </p:par>
                        <p:par>
                          <p:cTn id="41" fill="hold">
                            <p:stCondLst>
                              <p:cond delay="2000"/>
                            </p:stCondLst>
                            <p:childTnLst>
                              <p:par>
                                <p:cTn id="42" presetID="1" presetClass="entr" presetSubtype="0" fill="hold" grpId="0" nodeType="afterEffect">
                                  <p:stCondLst>
                                    <p:cond delay="0"/>
                                  </p:stCondLst>
                                  <p:childTnLst>
                                    <p:set>
                                      <p:cBhvr>
                                        <p:cTn id="43" dur="1" fill="hold">
                                          <p:stCondLst>
                                            <p:cond delay="0"/>
                                          </p:stCondLst>
                                        </p:cTn>
                                        <p:tgtEl>
                                          <p:spTgt spid="30"/>
                                        </p:tgtEl>
                                        <p:attrNameLst>
                                          <p:attrName>style.visibility</p:attrName>
                                        </p:attrNameLst>
                                      </p:cBhvr>
                                      <p:to>
                                        <p:strVal val="visible"/>
                                      </p:to>
                                    </p:set>
                                  </p:childTnLst>
                                </p:cTn>
                              </p:par>
                              <p:par>
                                <p:cTn id="44" presetID="42" presetClass="path" presetSubtype="0" accel="50000" decel="50000" fill="hold" nodeType="withEffect">
                                  <p:stCondLst>
                                    <p:cond delay="0"/>
                                  </p:stCondLst>
                                  <p:childTnLst>
                                    <p:animMotion origin="layout" path="M 2.77778E-6 -3.95062E-6 L 0.19791 -0.26666 " pathEditMode="relative" rAng="0" ptsTypes="AA">
                                      <p:cBhvr>
                                        <p:cTn id="45" dur="1000" fill="hold"/>
                                        <p:tgtEl>
                                          <p:spTgt spid="73"/>
                                        </p:tgtEl>
                                        <p:attrNameLst>
                                          <p:attrName>ppt_x</p:attrName>
                                          <p:attrName>ppt_y</p:attrName>
                                        </p:attrNameLst>
                                      </p:cBhvr>
                                      <p:rCtr x="9896" y="-13333"/>
                                    </p:animMotion>
                                  </p:childTnLst>
                                </p:cTn>
                              </p:par>
                              <p:par>
                                <p:cTn id="46" presetID="6" presetClass="emph" presetSubtype="0" fill="hold" nodeType="withEffect">
                                  <p:stCondLst>
                                    <p:cond delay="250"/>
                                  </p:stCondLst>
                                  <p:childTnLst>
                                    <p:animScale>
                                      <p:cBhvr>
                                        <p:cTn id="47" dur="1000" fill="hold"/>
                                        <p:tgtEl>
                                          <p:spTgt spid="73"/>
                                        </p:tgtEl>
                                      </p:cBhvr>
                                      <p:by x="0" y="0"/>
                                    </p:animScale>
                                  </p:childTnLst>
                                </p:cTn>
                              </p:par>
                              <p:par>
                                <p:cTn id="48" presetID="53" presetClass="entr" presetSubtype="16" fill="hold" nodeType="withEffect">
                                  <p:stCondLst>
                                    <p:cond delay="750"/>
                                  </p:stCondLst>
                                  <p:childTnLst>
                                    <p:set>
                                      <p:cBhvr>
                                        <p:cTn id="49" dur="1" fill="hold">
                                          <p:stCondLst>
                                            <p:cond delay="0"/>
                                          </p:stCondLst>
                                        </p:cTn>
                                        <p:tgtEl>
                                          <p:spTgt spid="62"/>
                                        </p:tgtEl>
                                        <p:attrNameLst>
                                          <p:attrName>style.visibility</p:attrName>
                                        </p:attrNameLst>
                                      </p:cBhvr>
                                      <p:to>
                                        <p:strVal val="visible"/>
                                      </p:to>
                                    </p:set>
                                    <p:anim calcmode="lin" valueType="num">
                                      <p:cBhvr>
                                        <p:cTn id="50" dur="1000" fill="hold"/>
                                        <p:tgtEl>
                                          <p:spTgt spid="62"/>
                                        </p:tgtEl>
                                        <p:attrNameLst>
                                          <p:attrName>ppt_w</p:attrName>
                                        </p:attrNameLst>
                                      </p:cBhvr>
                                      <p:tavLst>
                                        <p:tav tm="0">
                                          <p:val>
                                            <p:fltVal val="0"/>
                                          </p:val>
                                        </p:tav>
                                        <p:tav tm="100000">
                                          <p:val>
                                            <p:strVal val="#ppt_w"/>
                                          </p:val>
                                        </p:tav>
                                      </p:tavLst>
                                    </p:anim>
                                    <p:anim calcmode="lin" valueType="num">
                                      <p:cBhvr>
                                        <p:cTn id="51" dur="1000" fill="hold"/>
                                        <p:tgtEl>
                                          <p:spTgt spid="62"/>
                                        </p:tgtEl>
                                        <p:attrNameLst>
                                          <p:attrName>ppt_h</p:attrName>
                                        </p:attrNameLst>
                                      </p:cBhvr>
                                      <p:tavLst>
                                        <p:tav tm="0">
                                          <p:val>
                                            <p:fltVal val="0"/>
                                          </p:val>
                                        </p:tav>
                                        <p:tav tm="100000">
                                          <p:val>
                                            <p:strVal val="#ppt_h"/>
                                          </p:val>
                                        </p:tav>
                                      </p:tavLst>
                                    </p:anim>
                                    <p:animEffect transition="in" filter="fade">
                                      <p:cBhvr>
                                        <p:cTn id="52" dur="1000"/>
                                        <p:tgtEl>
                                          <p:spTgt spid="6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43"/>
                                        </p:tgtEl>
                                        <p:attrNameLst>
                                          <p:attrName>style.visibility</p:attrName>
                                        </p:attrNameLst>
                                      </p:cBhvr>
                                      <p:to>
                                        <p:strVal val="visible"/>
                                      </p:to>
                                    </p:set>
                                    <p:animEffect transition="in" filter="fade">
                                      <p:cBhvr>
                                        <p:cTn id="55" dur="500"/>
                                        <p:tgtEl>
                                          <p:spTgt spid="43"/>
                                        </p:tgtEl>
                                      </p:cBhvr>
                                    </p:animEffect>
                                  </p:childTnLst>
                                </p:cTn>
                              </p:par>
                            </p:childTnLst>
                          </p:cTn>
                        </p:par>
                        <p:par>
                          <p:cTn id="56" fill="hold">
                            <p:stCondLst>
                              <p:cond delay="3750"/>
                            </p:stCondLst>
                            <p:childTnLst>
                              <p:par>
                                <p:cTn id="57" presetID="2" presetClass="entr" presetSubtype="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additive="base">
                                        <p:cTn id="59" dur="500" fill="hold"/>
                                        <p:tgtEl>
                                          <p:spTgt spid="34"/>
                                        </p:tgtEl>
                                        <p:attrNameLst>
                                          <p:attrName>ppt_x</p:attrName>
                                        </p:attrNameLst>
                                      </p:cBhvr>
                                      <p:tavLst>
                                        <p:tav tm="0">
                                          <p:val>
                                            <p:strVal val="0-#ppt_w/2"/>
                                          </p:val>
                                        </p:tav>
                                        <p:tav tm="100000">
                                          <p:val>
                                            <p:strVal val="#ppt_x"/>
                                          </p:val>
                                        </p:tav>
                                      </p:tavLst>
                                    </p:anim>
                                    <p:anim calcmode="lin" valueType="num">
                                      <p:cBhvr additive="base">
                                        <p:cTn id="60" dur="500" fill="hold"/>
                                        <p:tgtEl>
                                          <p:spTgt spid="34"/>
                                        </p:tgtEl>
                                        <p:attrNameLst>
                                          <p:attrName>ppt_y</p:attrName>
                                        </p:attrNameLst>
                                      </p:cBhvr>
                                      <p:tavLst>
                                        <p:tav tm="0">
                                          <p:val>
                                            <p:strVal val="#ppt_y"/>
                                          </p:val>
                                        </p:tav>
                                        <p:tav tm="100000">
                                          <p:val>
                                            <p:strVal val="#ppt_y"/>
                                          </p:val>
                                        </p:tav>
                                      </p:tavLst>
                                    </p:anim>
                                  </p:childTnLst>
                                </p:cTn>
                              </p:par>
                              <p:par>
                                <p:cTn id="61" presetID="22" presetClass="entr" presetSubtype="1" fill="hold" grpId="0" nodeType="withEffect">
                                  <p:stCondLst>
                                    <p:cond delay="0"/>
                                  </p:stCondLst>
                                  <p:childTnLst>
                                    <p:set>
                                      <p:cBhvr>
                                        <p:cTn id="62" dur="1" fill="hold">
                                          <p:stCondLst>
                                            <p:cond delay="0"/>
                                          </p:stCondLst>
                                        </p:cTn>
                                        <p:tgtEl>
                                          <p:spTgt spid="32"/>
                                        </p:tgtEl>
                                        <p:attrNameLst>
                                          <p:attrName>style.visibility</p:attrName>
                                        </p:attrNameLst>
                                      </p:cBhvr>
                                      <p:to>
                                        <p:strVal val="visible"/>
                                      </p:to>
                                    </p:set>
                                    <p:animEffect transition="in" filter="wipe(up)">
                                      <p:cBhvr>
                                        <p:cTn id="63" dur="500"/>
                                        <p:tgtEl>
                                          <p:spTgt spid="32"/>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70"/>
                                        </p:tgtEl>
                                        <p:attrNameLst>
                                          <p:attrName>style.visibility</p:attrName>
                                        </p:attrNameLst>
                                      </p:cBhvr>
                                      <p:to>
                                        <p:strVal val="visible"/>
                                      </p:to>
                                    </p:set>
                                    <p:animEffect transition="in" filter="wipe(up)">
                                      <p:cBhvr>
                                        <p:cTn id="66" dur="500"/>
                                        <p:tgtEl>
                                          <p:spTgt spid="70"/>
                                        </p:tgtEl>
                                      </p:cBhvr>
                                    </p:animEffect>
                                  </p:childTnLst>
                                </p:cTn>
                              </p:par>
                              <p:par>
                                <p:cTn id="67" presetID="22" presetClass="entr" presetSubtype="1" fill="hold" grpId="0" nodeType="withEffect">
                                  <p:stCondLst>
                                    <p:cond delay="0"/>
                                  </p:stCondLst>
                                  <p:childTnLst>
                                    <p:set>
                                      <p:cBhvr>
                                        <p:cTn id="68" dur="1" fill="hold">
                                          <p:stCondLst>
                                            <p:cond delay="0"/>
                                          </p:stCondLst>
                                        </p:cTn>
                                        <p:tgtEl>
                                          <p:spTgt spid="72"/>
                                        </p:tgtEl>
                                        <p:attrNameLst>
                                          <p:attrName>style.visibility</p:attrName>
                                        </p:attrNameLst>
                                      </p:cBhvr>
                                      <p:to>
                                        <p:strVal val="visible"/>
                                      </p:to>
                                    </p:set>
                                    <p:animEffect transition="in" filter="wipe(up)">
                                      <p:cBhvr>
                                        <p:cTn id="69" dur="500"/>
                                        <p:tgtEl>
                                          <p:spTgt spid="72"/>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36"/>
                                        </p:tgtEl>
                                        <p:attrNameLst>
                                          <p:attrName>style.visibility</p:attrName>
                                        </p:attrNameLst>
                                      </p:cBhvr>
                                      <p:to>
                                        <p:strVal val="visible"/>
                                      </p:to>
                                    </p:set>
                                    <p:animEffect transition="in" filter="fade">
                                      <p:cBhvr>
                                        <p:cTn id="72" dur="500"/>
                                        <p:tgtEl>
                                          <p:spTgt spid="36"/>
                                        </p:tgtEl>
                                      </p:cBhvr>
                                    </p:animEffect>
                                  </p:childTnLst>
                                </p:cTn>
                              </p:par>
                              <p:par>
                                <p:cTn id="73" presetID="10" presetClass="entr" presetSubtype="0"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Effect transition="in" filter="fade">
                                      <p:cBhvr>
                                        <p:cTn id="75" dur="500"/>
                                        <p:tgtEl>
                                          <p:spTgt spid="71"/>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41"/>
                                        </p:tgtEl>
                                        <p:attrNameLst>
                                          <p:attrName>style.visibility</p:attrName>
                                        </p:attrNameLst>
                                      </p:cBhvr>
                                      <p:to>
                                        <p:strVal val="visible"/>
                                      </p:to>
                                    </p:set>
                                    <p:animEffect transition="in" filter="fade">
                                      <p:cBhvr>
                                        <p:cTn id="78" dur="500"/>
                                        <p:tgtEl>
                                          <p:spTgt spid="41"/>
                                        </p:tgtEl>
                                      </p:cBhvr>
                                    </p:animEffect>
                                  </p:childTnLst>
                                </p:cTn>
                              </p:par>
                              <p:par>
                                <p:cTn id="79" presetID="10" presetClass="entr" presetSubtype="0" fill="hold" nodeType="withEffect">
                                  <p:stCondLst>
                                    <p:cond delay="0"/>
                                  </p:stCondLst>
                                  <p:childTnLst>
                                    <p:set>
                                      <p:cBhvr>
                                        <p:cTn id="80" dur="1" fill="hold">
                                          <p:stCondLst>
                                            <p:cond delay="0"/>
                                          </p:stCondLst>
                                        </p:cTn>
                                        <p:tgtEl>
                                          <p:spTgt spid="44"/>
                                        </p:tgtEl>
                                        <p:attrNameLst>
                                          <p:attrName>style.visibility</p:attrName>
                                        </p:attrNameLst>
                                      </p:cBhvr>
                                      <p:to>
                                        <p:strVal val="visible"/>
                                      </p:to>
                                    </p:set>
                                    <p:animEffect transition="in" filter="fade">
                                      <p:cBhvr>
                                        <p:cTn id="81" dur="500"/>
                                        <p:tgtEl>
                                          <p:spTgt spid="44"/>
                                        </p:tgtEl>
                                      </p:cBhvr>
                                    </p:animEffect>
                                  </p:childTnLst>
                                </p:cTn>
                              </p:par>
                              <p:par>
                                <p:cTn id="82" presetID="10" presetClass="entr" presetSubtype="0" fill="hold" nodeType="withEffect">
                                  <p:stCondLst>
                                    <p:cond delay="0"/>
                                  </p:stCondLst>
                                  <p:childTnLst>
                                    <p:set>
                                      <p:cBhvr>
                                        <p:cTn id="83" dur="1" fill="hold">
                                          <p:stCondLst>
                                            <p:cond delay="0"/>
                                          </p:stCondLst>
                                        </p:cTn>
                                        <p:tgtEl>
                                          <p:spTgt spid="60"/>
                                        </p:tgtEl>
                                        <p:attrNameLst>
                                          <p:attrName>style.visibility</p:attrName>
                                        </p:attrNameLst>
                                      </p:cBhvr>
                                      <p:to>
                                        <p:strVal val="visible"/>
                                      </p:to>
                                    </p:set>
                                    <p:animEffect transition="in" filter="fade">
                                      <p:cBhvr>
                                        <p:cTn id="84" dur="500"/>
                                        <p:tgtEl>
                                          <p:spTgt spid="60"/>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35"/>
                                        </p:tgtEl>
                                        <p:attrNameLst>
                                          <p:attrName>style.visibility</p:attrName>
                                        </p:attrNameLst>
                                      </p:cBhvr>
                                      <p:to>
                                        <p:strVal val="visible"/>
                                      </p:to>
                                    </p:set>
                                    <p:animEffect transition="in" filter="fade">
                                      <p:cBhvr>
                                        <p:cTn id="87" dur="500"/>
                                        <p:tgtEl>
                                          <p:spTgt spid="35"/>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67"/>
                                        </p:tgtEl>
                                        <p:attrNameLst>
                                          <p:attrName>style.visibility</p:attrName>
                                        </p:attrNameLst>
                                      </p:cBhvr>
                                      <p:to>
                                        <p:strVal val="visible"/>
                                      </p:to>
                                    </p:set>
                                    <p:animEffect transition="in" filter="fade">
                                      <p:cBhvr>
                                        <p:cTn id="90" dur="500"/>
                                        <p:tgtEl>
                                          <p:spTgt spid="6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68"/>
                                        </p:tgtEl>
                                        <p:attrNameLst>
                                          <p:attrName>style.visibility</p:attrName>
                                        </p:attrNameLst>
                                      </p:cBhvr>
                                      <p:to>
                                        <p:strVal val="visible"/>
                                      </p:to>
                                    </p:set>
                                    <p:animEffect transition="in" filter="fade">
                                      <p:cBhvr>
                                        <p:cTn id="93" dur="500"/>
                                        <p:tgtEl>
                                          <p:spTgt spid="68"/>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69"/>
                                        </p:tgtEl>
                                        <p:attrNameLst>
                                          <p:attrName>style.visibility</p:attrName>
                                        </p:attrNameLst>
                                      </p:cBhvr>
                                      <p:to>
                                        <p:strVal val="visible"/>
                                      </p:to>
                                    </p:set>
                                    <p:animEffect transition="in" filter="fade">
                                      <p:cBhvr>
                                        <p:cTn id="96" dur="500"/>
                                        <p:tgtEl>
                                          <p:spTgt spid="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7" grpId="0"/>
      <p:bldP spid="38" grpId="0"/>
      <p:bldP spid="39" grpId="0"/>
      <p:bldP spid="40" grpId="0"/>
      <p:bldP spid="54" grpId="0"/>
      <p:bldP spid="2" grpId="0"/>
      <p:bldP spid="23" grpId="0"/>
      <p:bldP spid="30" grpId="0" animBg="1"/>
      <p:bldP spid="32" grpId="0" animBg="1"/>
      <p:bldP spid="34" grpId="0" animBg="1"/>
      <p:bldP spid="35" grpId="0"/>
      <p:bldP spid="36" grpId="0"/>
      <p:bldP spid="41" grpId="0"/>
      <p:bldP spid="43" grpId="0"/>
      <p:bldP spid="67" grpId="0"/>
      <p:bldP spid="68" grpId="0"/>
      <p:bldP spid="69" grpId="0"/>
      <p:bldP spid="70" grpId="0" animBg="1"/>
      <p:bldP spid="72"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0" y="1159938"/>
            <a:ext cx="9144000" cy="2971799"/>
          </a:xfrm>
          <a:prstGeom prst="rect">
            <a:avLst/>
          </a:prstGeom>
          <a:gradFill flip="none" rotWithShape="1">
            <a:gsLst>
              <a:gs pos="0">
                <a:srgbClr val="C80000"/>
              </a:gs>
              <a:gs pos="100000">
                <a:srgbClr val="FF1919"/>
              </a:gs>
            </a:gsLst>
            <a:lin ang="16200000" scaled="1"/>
            <a:tileRect/>
          </a:gradFill>
          <a:ln>
            <a:noFill/>
          </a:ln>
          <a:effectLst>
            <a:outerShdw blurRad="50800" dist="38100" dir="5400000" algn="t" rotWithShape="0">
              <a:prstClr val="black">
                <a:alpha val="40000"/>
              </a:prstClr>
            </a:outerShdw>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grpSp>
        <p:nvGrpSpPr>
          <p:cNvPr id="60" name="Group 59"/>
          <p:cNvGrpSpPr/>
          <p:nvPr/>
        </p:nvGrpSpPr>
        <p:grpSpPr>
          <a:xfrm>
            <a:off x="872777" y="1983957"/>
            <a:ext cx="5786684" cy="1391083"/>
            <a:chOff x="872777" y="1880298"/>
            <a:chExt cx="5786684" cy="1391083"/>
          </a:xfrm>
        </p:grpSpPr>
        <p:sp>
          <p:nvSpPr>
            <p:cNvPr id="61" name="Title 1"/>
            <p:cNvSpPr txBox="1">
              <a:spLocks/>
            </p:cNvSpPr>
            <p:nvPr/>
          </p:nvSpPr>
          <p:spPr bwMode="auto">
            <a:xfrm>
              <a:off x="872777" y="1880298"/>
              <a:ext cx="5786684" cy="1107996"/>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4000" dirty="0" smtClean="0">
                  <a:ln w="6350">
                    <a:noFill/>
                  </a:ln>
                  <a:solidFill>
                    <a:schemeClr val="bg1"/>
                  </a:solidFill>
                  <a:latin typeface="+mn-lt"/>
                  <a:ea typeface="+mn-ea"/>
                  <a:cs typeface="+mn-cs"/>
                </a:rPr>
                <a:t>TRANSFORMATIONAL TECHNOLOGIES</a:t>
              </a:r>
              <a:endParaRPr lang="en-US" sz="4000" dirty="0">
                <a:ln w="6350">
                  <a:noFill/>
                </a:ln>
                <a:solidFill>
                  <a:schemeClr val="bg1"/>
                </a:solidFill>
                <a:latin typeface="+mn-lt"/>
                <a:ea typeface="+mn-ea"/>
                <a:cs typeface="+mn-cs"/>
              </a:endParaRPr>
            </a:p>
          </p:txBody>
        </p:sp>
        <p:sp>
          <p:nvSpPr>
            <p:cNvPr id="62" name="Title 1"/>
            <p:cNvSpPr txBox="1">
              <a:spLocks/>
            </p:cNvSpPr>
            <p:nvPr/>
          </p:nvSpPr>
          <p:spPr bwMode="auto">
            <a:xfrm>
              <a:off x="911410" y="2994382"/>
              <a:ext cx="5171565" cy="276999"/>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2000" b="0" dirty="0" smtClean="0">
                  <a:ln w="6350">
                    <a:noFill/>
                  </a:ln>
                  <a:solidFill>
                    <a:schemeClr val="bg1"/>
                  </a:solidFill>
                  <a:latin typeface="+mn-lt"/>
                  <a:ea typeface="+mn-ea"/>
                  <a:cs typeface="+mn-cs"/>
                </a:rPr>
                <a:t>Cloud</a:t>
              </a:r>
              <a:r>
                <a:rPr lang="en-US" sz="2000" b="0" dirty="0">
                  <a:ln w="6350">
                    <a:noFill/>
                  </a:ln>
                  <a:solidFill>
                    <a:schemeClr val="bg1"/>
                  </a:solidFill>
                  <a:latin typeface="+mn-lt"/>
                  <a:ea typeface="+mn-ea"/>
                  <a:cs typeface="+mn-cs"/>
                </a:rPr>
                <a:t>, </a:t>
              </a:r>
              <a:r>
                <a:rPr lang="en-US" sz="2000" b="0" dirty="0" smtClean="0">
                  <a:ln w="6350">
                    <a:noFill/>
                  </a:ln>
                  <a:solidFill>
                    <a:schemeClr val="bg1"/>
                  </a:solidFill>
                  <a:latin typeface="+mn-lt"/>
                  <a:ea typeface="+mn-ea"/>
                  <a:cs typeface="+mn-cs"/>
                </a:rPr>
                <a:t>Mobile</a:t>
              </a:r>
              <a:r>
                <a:rPr lang="en-US" sz="2000" b="0" dirty="0">
                  <a:ln w="6350">
                    <a:noFill/>
                  </a:ln>
                  <a:solidFill>
                    <a:schemeClr val="bg1"/>
                  </a:solidFill>
                  <a:latin typeface="+mn-lt"/>
                  <a:ea typeface="+mn-ea"/>
                  <a:cs typeface="+mn-cs"/>
                </a:rPr>
                <a:t>, </a:t>
              </a:r>
              <a:r>
                <a:rPr lang="en-US" sz="2000" b="0" dirty="0" smtClean="0">
                  <a:ln w="6350">
                    <a:noFill/>
                  </a:ln>
                  <a:solidFill>
                    <a:schemeClr val="bg1"/>
                  </a:solidFill>
                  <a:latin typeface="+mn-lt"/>
                  <a:ea typeface="+mn-ea"/>
                  <a:cs typeface="+mn-cs"/>
                </a:rPr>
                <a:t>Connected Devices and Social</a:t>
              </a:r>
              <a:endParaRPr lang="en-US" sz="2000" b="0" dirty="0">
                <a:ln w="6350">
                  <a:noFill/>
                </a:ln>
                <a:solidFill>
                  <a:schemeClr val="bg1"/>
                </a:solidFill>
                <a:latin typeface="+mn-lt"/>
                <a:ea typeface="+mn-ea"/>
                <a:cs typeface="+mn-cs"/>
              </a:endParaRPr>
            </a:p>
          </p:txBody>
        </p:sp>
      </p:grpSp>
      <p:grpSp>
        <p:nvGrpSpPr>
          <p:cNvPr id="2" name="Group 1"/>
          <p:cNvGrpSpPr/>
          <p:nvPr/>
        </p:nvGrpSpPr>
        <p:grpSpPr>
          <a:xfrm>
            <a:off x="6659461" y="-250370"/>
            <a:ext cx="1763487" cy="3744684"/>
            <a:chOff x="6659461" y="-250370"/>
            <a:chExt cx="1763487" cy="3744684"/>
          </a:xfrm>
        </p:grpSpPr>
        <p:sp>
          <p:nvSpPr>
            <p:cNvPr id="15" name="Rectangle 14"/>
            <p:cNvSpPr/>
            <p:nvPr/>
          </p:nvSpPr>
          <p:spPr>
            <a:xfrm>
              <a:off x="6659461" y="-250370"/>
              <a:ext cx="1763487" cy="3744684"/>
            </a:xfrm>
            <a:prstGeom prst="rect">
              <a:avLst/>
            </a:pr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3076" name="Picture 4"/>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6752550" y="1524000"/>
              <a:ext cx="1577309" cy="115009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grpSp>
        <p:nvGrpSpPr>
          <p:cNvPr id="10" name="Group 9"/>
          <p:cNvGrpSpPr/>
          <p:nvPr/>
        </p:nvGrpSpPr>
        <p:grpSpPr>
          <a:xfrm>
            <a:off x="0" y="0"/>
            <a:ext cx="9144000" cy="557784"/>
            <a:chOff x="0" y="0"/>
            <a:chExt cx="9144000" cy="557784"/>
          </a:xfrm>
        </p:grpSpPr>
        <p:sp>
          <p:nvSpPr>
            <p:cNvPr id="11" name="Rectangle 10"/>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xmlns="" val="83122321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750" fill="hold"/>
                                        <p:tgtEl>
                                          <p:spTgt spid="13"/>
                                        </p:tgtEl>
                                        <p:attrNameLst>
                                          <p:attrName>ppt_x</p:attrName>
                                        </p:attrNameLst>
                                      </p:cBhvr>
                                      <p:tavLst>
                                        <p:tav tm="0">
                                          <p:val>
                                            <p:strVal val="0-#ppt_w/2"/>
                                          </p:val>
                                        </p:tav>
                                        <p:tav tm="100000">
                                          <p:val>
                                            <p:strVal val="#ppt_x"/>
                                          </p:val>
                                        </p:tav>
                                      </p:tavLst>
                                    </p:anim>
                                    <p:anim calcmode="lin" valueType="num">
                                      <p:cBhvr additive="base">
                                        <p:cTn id="8" dur="750" fill="hold"/>
                                        <p:tgtEl>
                                          <p:spTgt spid="13"/>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1" decel="100000" fill="hold" nodeType="after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additive="base">
                                        <p:cTn id="12" dur="750" fill="hold"/>
                                        <p:tgtEl>
                                          <p:spTgt spid="2"/>
                                        </p:tgtEl>
                                        <p:attrNameLst>
                                          <p:attrName>ppt_x</p:attrName>
                                        </p:attrNameLst>
                                      </p:cBhvr>
                                      <p:tavLst>
                                        <p:tav tm="0">
                                          <p:val>
                                            <p:strVal val="#ppt_x"/>
                                          </p:val>
                                        </p:tav>
                                        <p:tav tm="100000">
                                          <p:val>
                                            <p:strVal val="#ppt_x"/>
                                          </p:val>
                                        </p:tav>
                                      </p:tavLst>
                                    </p:anim>
                                    <p:anim calcmode="lin" valueType="num">
                                      <p:cBhvr additive="base">
                                        <p:cTn id="13" dur="75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Cloud White"/>
          <p:cNvSpPr>
            <a:spLocks noChangeAspect="1"/>
          </p:cNvSpPr>
          <p:nvPr/>
        </p:nvSpPr>
        <p:spPr bwMode="auto">
          <a:xfrm>
            <a:off x="2927629" y="1348807"/>
            <a:ext cx="3280348" cy="1995670"/>
          </a:xfrm>
          <a:custGeom>
            <a:avLst/>
            <a:gdLst>
              <a:gd name="T0" fmla="*/ 3193 w 3580"/>
              <a:gd name="T1" fmla="*/ 967 h 2178"/>
              <a:gd name="T2" fmla="*/ 2918 w 3580"/>
              <a:gd name="T3" fmla="*/ 654 h 2178"/>
              <a:gd name="T4" fmla="*/ 2509 w 3580"/>
              <a:gd name="T5" fmla="*/ 526 h 2178"/>
              <a:gd name="T6" fmla="*/ 1775 w 3580"/>
              <a:gd name="T7" fmla="*/ 0 h 2178"/>
              <a:gd name="T8" fmla="*/ 1770 w 3580"/>
              <a:gd name="T9" fmla="*/ 0 h 2178"/>
              <a:gd name="T10" fmla="*/ 1281 w 3580"/>
              <a:gd name="T11" fmla="*/ 171 h 2178"/>
              <a:gd name="T12" fmla="*/ 1017 w 3580"/>
              <a:gd name="T13" fmla="*/ 574 h 2178"/>
              <a:gd name="T14" fmla="*/ 818 w 3580"/>
              <a:gd name="T15" fmla="*/ 548 h 2178"/>
              <a:gd name="T16" fmla="*/ 814 w 3580"/>
              <a:gd name="T17" fmla="*/ 548 h 2178"/>
              <a:gd name="T18" fmla="*/ 241 w 3580"/>
              <a:gd name="T19" fmla="*/ 784 h 2178"/>
              <a:gd name="T20" fmla="*/ 2 w 3580"/>
              <a:gd name="T21" fmla="*/ 1355 h 2178"/>
              <a:gd name="T22" fmla="*/ 236 w 3580"/>
              <a:gd name="T23" fmla="*/ 1932 h 2178"/>
              <a:gd name="T24" fmla="*/ 809 w 3580"/>
              <a:gd name="T25" fmla="*/ 2173 h 2178"/>
              <a:gd name="T26" fmla="*/ 814 w 3580"/>
              <a:gd name="T27" fmla="*/ 2173 h 2178"/>
              <a:gd name="T28" fmla="*/ 1291 w 3580"/>
              <a:gd name="T29" fmla="*/ 2017 h 2178"/>
              <a:gd name="T30" fmla="*/ 1762 w 3580"/>
              <a:gd name="T31" fmla="*/ 2178 h 2178"/>
              <a:gd name="T32" fmla="*/ 1767 w 3580"/>
              <a:gd name="T33" fmla="*/ 2178 h 2178"/>
              <a:gd name="T34" fmla="*/ 2212 w 3580"/>
              <a:gd name="T35" fmla="*/ 2040 h 2178"/>
              <a:gd name="T36" fmla="*/ 2486 w 3580"/>
              <a:gd name="T37" fmla="*/ 2090 h 2178"/>
              <a:gd name="T38" fmla="*/ 2489 w 3580"/>
              <a:gd name="T39" fmla="*/ 2090 h 2178"/>
              <a:gd name="T40" fmla="*/ 2874 w 3580"/>
              <a:gd name="T41" fmla="*/ 1989 h 2178"/>
              <a:gd name="T42" fmla="*/ 3039 w 3580"/>
              <a:gd name="T43" fmla="*/ 2017 h 2178"/>
              <a:gd name="T44" fmla="*/ 3042 w 3580"/>
              <a:gd name="T45" fmla="*/ 2017 h 2178"/>
              <a:gd name="T46" fmla="*/ 3578 w 3580"/>
              <a:gd name="T47" fmla="*/ 1484 h 2178"/>
              <a:gd name="T48" fmla="*/ 3193 w 3580"/>
              <a:gd name="T49" fmla="*/ 96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80" h="2178">
                <a:moveTo>
                  <a:pt x="3193" y="967"/>
                </a:moveTo>
                <a:cubicBezTo>
                  <a:pt x="3131" y="840"/>
                  <a:pt x="3035" y="730"/>
                  <a:pt x="2918" y="654"/>
                </a:cubicBezTo>
                <a:cubicBezTo>
                  <a:pt x="2796" y="574"/>
                  <a:pt x="2655" y="530"/>
                  <a:pt x="2509" y="526"/>
                </a:cubicBezTo>
                <a:cubicBezTo>
                  <a:pt x="2401" y="212"/>
                  <a:pt x="2109" y="1"/>
                  <a:pt x="1775" y="0"/>
                </a:cubicBezTo>
                <a:cubicBezTo>
                  <a:pt x="1775" y="0"/>
                  <a:pt x="1775" y="0"/>
                  <a:pt x="1770" y="0"/>
                </a:cubicBezTo>
                <a:cubicBezTo>
                  <a:pt x="1593" y="0"/>
                  <a:pt x="1420" y="60"/>
                  <a:pt x="1281" y="171"/>
                </a:cubicBezTo>
                <a:cubicBezTo>
                  <a:pt x="1153" y="274"/>
                  <a:pt x="1060" y="416"/>
                  <a:pt x="1017" y="574"/>
                </a:cubicBezTo>
                <a:cubicBezTo>
                  <a:pt x="952" y="556"/>
                  <a:pt x="885" y="548"/>
                  <a:pt x="818" y="548"/>
                </a:cubicBezTo>
                <a:cubicBezTo>
                  <a:pt x="818" y="548"/>
                  <a:pt x="818" y="548"/>
                  <a:pt x="814" y="548"/>
                </a:cubicBezTo>
                <a:cubicBezTo>
                  <a:pt x="597" y="548"/>
                  <a:pt x="395" y="631"/>
                  <a:pt x="241" y="784"/>
                </a:cubicBezTo>
                <a:cubicBezTo>
                  <a:pt x="88" y="936"/>
                  <a:pt x="2" y="1140"/>
                  <a:pt x="2" y="1355"/>
                </a:cubicBezTo>
                <a:cubicBezTo>
                  <a:pt x="0" y="1573"/>
                  <a:pt x="83" y="1777"/>
                  <a:pt x="236" y="1932"/>
                </a:cubicBezTo>
                <a:cubicBezTo>
                  <a:pt x="388" y="2087"/>
                  <a:pt x="592" y="2172"/>
                  <a:pt x="809" y="2173"/>
                </a:cubicBezTo>
                <a:cubicBezTo>
                  <a:pt x="809" y="2173"/>
                  <a:pt x="809" y="2173"/>
                  <a:pt x="814" y="2173"/>
                </a:cubicBezTo>
                <a:cubicBezTo>
                  <a:pt x="988" y="2173"/>
                  <a:pt x="1153" y="2120"/>
                  <a:pt x="1291" y="2017"/>
                </a:cubicBezTo>
                <a:cubicBezTo>
                  <a:pt x="1428" y="2123"/>
                  <a:pt x="1589" y="2178"/>
                  <a:pt x="1762" y="2178"/>
                </a:cubicBezTo>
                <a:cubicBezTo>
                  <a:pt x="1762" y="2178"/>
                  <a:pt x="1762" y="2178"/>
                  <a:pt x="1767" y="2178"/>
                </a:cubicBezTo>
                <a:cubicBezTo>
                  <a:pt x="1927" y="2178"/>
                  <a:pt x="2080" y="2131"/>
                  <a:pt x="2212" y="2040"/>
                </a:cubicBezTo>
                <a:cubicBezTo>
                  <a:pt x="2300" y="2072"/>
                  <a:pt x="2391" y="2090"/>
                  <a:pt x="2486" y="2090"/>
                </a:cubicBezTo>
                <a:cubicBezTo>
                  <a:pt x="2486" y="2090"/>
                  <a:pt x="2486" y="2090"/>
                  <a:pt x="2489" y="2090"/>
                </a:cubicBezTo>
                <a:cubicBezTo>
                  <a:pt x="2625" y="2090"/>
                  <a:pt x="2757" y="2056"/>
                  <a:pt x="2874" y="1989"/>
                </a:cubicBezTo>
                <a:cubicBezTo>
                  <a:pt x="2928" y="2007"/>
                  <a:pt x="2983" y="2017"/>
                  <a:pt x="3039" y="2017"/>
                </a:cubicBezTo>
                <a:cubicBezTo>
                  <a:pt x="3039" y="2017"/>
                  <a:pt x="3039" y="2017"/>
                  <a:pt x="3042" y="2017"/>
                </a:cubicBezTo>
                <a:cubicBezTo>
                  <a:pt x="3337" y="2017"/>
                  <a:pt x="3576" y="1777"/>
                  <a:pt x="3578" y="1484"/>
                </a:cubicBezTo>
                <a:cubicBezTo>
                  <a:pt x="3580" y="1244"/>
                  <a:pt x="3422" y="1034"/>
                  <a:pt x="3193" y="967"/>
                </a:cubicBezTo>
                <a:close/>
              </a:path>
            </a:pathLst>
          </a:custGeom>
          <a:solidFill>
            <a:schemeClr val="bg1"/>
          </a:solidFill>
          <a:ln w="28575">
            <a:noFill/>
          </a:ln>
          <a:effectLst>
            <a:innerShdw blurRad="419100" dist="76200" dir="5580000">
              <a:prstClr val="black">
                <a:alpha val="62000"/>
              </a:prstClr>
            </a:innerShdw>
          </a:effectLst>
        </p:spPr>
        <p:txBody>
          <a:bodyPr vert="horz" wrap="square" lIns="91440" tIns="365760" rIns="91440" bIns="45720" numCol="1" anchor="ctr" anchorCtr="0" compatLnSpc="1">
            <a:prstTxWarp prst="textNoShape">
              <a:avLst/>
            </a:prstTxWarp>
          </a:bodyPr>
          <a:lstStyle/>
          <a:p>
            <a:pPr algn="ctr"/>
            <a:endParaRPr lang="en-US" sz="4000" b="1" dirty="0"/>
          </a:p>
        </p:txBody>
      </p:sp>
      <p:sp>
        <p:nvSpPr>
          <p:cNvPr id="35" name="Cloud White"/>
          <p:cNvSpPr>
            <a:spLocks noChangeAspect="1"/>
          </p:cNvSpPr>
          <p:nvPr/>
        </p:nvSpPr>
        <p:spPr bwMode="auto">
          <a:xfrm>
            <a:off x="2922218" y="1348807"/>
            <a:ext cx="3280348" cy="1995670"/>
          </a:xfrm>
          <a:custGeom>
            <a:avLst/>
            <a:gdLst>
              <a:gd name="T0" fmla="*/ 3193 w 3580"/>
              <a:gd name="T1" fmla="*/ 967 h 2178"/>
              <a:gd name="T2" fmla="*/ 2918 w 3580"/>
              <a:gd name="T3" fmla="*/ 654 h 2178"/>
              <a:gd name="T4" fmla="*/ 2509 w 3580"/>
              <a:gd name="T5" fmla="*/ 526 h 2178"/>
              <a:gd name="T6" fmla="*/ 1775 w 3580"/>
              <a:gd name="T7" fmla="*/ 0 h 2178"/>
              <a:gd name="T8" fmla="*/ 1770 w 3580"/>
              <a:gd name="T9" fmla="*/ 0 h 2178"/>
              <a:gd name="T10" fmla="*/ 1281 w 3580"/>
              <a:gd name="T11" fmla="*/ 171 h 2178"/>
              <a:gd name="T12" fmla="*/ 1017 w 3580"/>
              <a:gd name="T13" fmla="*/ 574 h 2178"/>
              <a:gd name="T14" fmla="*/ 818 w 3580"/>
              <a:gd name="T15" fmla="*/ 548 h 2178"/>
              <a:gd name="T16" fmla="*/ 814 w 3580"/>
              <a:gd name="T17" fmla="*/ 548 h 2178"/>
              <a:gd name="T18" fmla="*/ 241 w 3580"/>
              <a:gd name="T19" fmla="*/ 784 h 2178"/>
              <a:gd name="T20" fmla="*/ 2 w 3580"/>
              <a:gd name="T21" fmla="*/ 1355 h 2178"/>
              <a:gd name="T22" fmla="*/ 236 w 3580"/>
              <a:gd name="T23" fmla="*/ 1932 h 2178"/>
              <a:gd name="T24" fmla="*/ 809 w 3580"/>
              <a:gd name="T25" fmla="*/ 2173 h 2178"/>
              <a:gd name="T26" fmla="*/ 814 w 3580"/>
              <a:gd name="T27" fmla="*/ 2173 h 2178"/>
              <a:gd name="T28" fmla="*/ 1291 w 3580"/>
              <a:gd name="T29" fmla="*/ 2017 h 2178"/>
              <a:gd name="T30" fmla="*/ 1762 w 3580"/>
              <a:gd name="T31" fmla="*/ 2178 h 2178"/>
              <a:gd name="T32" fmla="*/ 1767 w 3580"/>
              <a:gd name="T33" fmla="*/ 2178 h 2178"/>
              <a:gd name="T34" fmla="*/ 2212 w 3580"/>
              <a:gd name="T35" fmla="*/ 2040 h 2178"/>
              <a:gd name="T36" fmla="*/ 2486 w 3580"/>
              <a:gd name="T37" fmla="*/ 2090 h 2178"/>
              <a:gd name="T38" fmla="*/ 2489 w 3580"/>
              <a:gd name="T39" fmla="*/ 2090 h 2178"/>
              <a:gd name="T40" fmla="*/ 2874 w 3580"/>
              <a:gd name="T41" fmla="*/ 1989 h 2178"/>
              <a:gd name="T42" fmla="*/ 3039 w 3580"/>
              <a:gd name="T43" fmla="*/ 2017 h 2178"/>
              <a:gd name="T44" fmla="*/ 3042 w 3580"/>
              <a:gd name="T45" fmla="*/ 2017 h 2178"/>
              <a:gd name="T46" fmla="*/ 3578 w 3580"/>
              <a:gd name="T47" fmla="*/ 1484 h 2178"/>
              <a:gd name="T48" fmla="*/ 3193 w 3580"/>
              <a:gd name="T49" fmla="*/ 96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80" h="2178">
                <a:moveTo>
                  <a:pt x="3193" y="967"/>
                </a:moveTo>
                <a:cubicBezTo>
                  <a:pt x="3131" y="840"/>
                  <a:pt x="3035" y="730"/>
                  <a:pt x="2918" y="654"/>
                </a:cubicBezTo>
                <a:cubicBezTo>
                  <a:pt x="2796" y="574"/>
                  <a:pt x="2655" y="530"/>
                  <a:pt x="2509" y="526"/>
                </a:cubicBezTo>
                <a:cubicBezTo>
                  <a:pt x="2401" y="212"/>
                  <a:pt x="2109" y="1"/>
                  <a:pt x="1775" y="0"/>
                </a:cubicBezTo>
                <a:cubicBezTo>
                  <a:pt x="1775" y="0"/>
                  <a:pt x="1775" y="0"/>
                  <a:pt x="1770" y="0"/>
                </a:cubicBezTo>
                <a:cubicBezTo>
                  <a:pt x="1593" y="0"/>
                  <a:pt x="1420" y="60"/>
                  <a:pt x="1281" y="171"/>
                </a:cubicBezTo>
                <a:cubicBezTo>
                  <a:pt x="1153" y="274"/>
                  <a:pt x="1060" y="416"/>
                  <a:pt x="1017" y="574"/>
                </a:cubicBezTo>
                <a:cubicBezTo>
                  <a:pt x="952" y="556"/>
                  <a:pt x="885" y="548"/>
                  <a:pt x="818" y="548"/>
                </a:cubicBezTo>
                <a:cubicBezTo>
                  <a:pt x="818" y="548"/>
                  <a:pt x="818" y="548"/>
                  <a:pt x="814" y="548"/>
                </a:cubicBezTo>
                <a:cubicBezTo>
                  <a:pt x="597" y="548"/>
                  <a:pt x="395" y="631"/>
                  <a:pt x="241" y="784"/>
                </a:cubicBezTo>
                <a:cubicBezTo>
                  <a:pt x="88" y="936"/>
                  <a:pt x="2" y="1140"/>
                  <a:pt x="2" y="1355"/>
                </a:cubicBezTo>
                <a:cubicBezTo>
                  <a:pt x="0" y="1573"/>
                  <a:pt x="83" y="1777"/>
                  <a:pt x="236" y="1932"/>
                </a:cubicBezTo>
                <a:cubicBezTo>
                  <a:pt x="388" y="2087"/>
                  <a:pt x="592" y="2172"/>
                  <a:pt x="809" y="2173"/>
                </a:cubicBezTo>
                <a:cubicBezTo>
                  <a:pt x="809" y="2173"/>
                  <a:pt x="809" y="2173"/>
                  <a:pt x="814" y="2173"/>
                </a:cubicBezTo>
                <a:cubicBezTo>
                  <a:pt x="988" y="2173"/>
                  <a:pt x="1153" y="2120"/>
                  <a:pt x="1291" y="2017"/>
                </a:cubicBezTo>
                <a:cubicBezTo>
                  <a:pt x="1428" y="2123"/>
                  <a:pt x="1589" y="2178"/>
                  <a:pt x="1762" y="2178"/>
                </a:cubicBezTo>
                <a:cubicBezTo>
                  <a:pt x="1762" y="2178"/>
                  <a:pt x="1762" y="2178"/>
                  <a:pt x="1767" y="2178"/>
                </a:cubicBezTo>
                <a:cubicBezTo>
                  <a:pt x="1927" y="2178"/>
                  <a:pt x="2080" y="2131"/>
                  <a:pt x="2212" y="2040"/>
                </a:cubicBezTo>
                <a:cubicBezTo>
                  <a:pt x="2300" y="2072"/>
                  <a:pt x="2391" y="2090"/>
                  <a:pt x="2486" y="2090"/>
                </a:cubicBezTo>
                <a:cubicBezTo>
                  <a:pt x="2486" y="2090"/>
                  <a:pt x="2486" y="2090"/>
                  <a:pt x="2489" y="2090"/>
                </a:cubicBezTo>
                <a:cubicBezTo>
                  <a:pt x="2625" y="2090"/>
                  <a:pt x="2757" y="2056"/>
                  <a:pt x="2874" y="1989"/>
                </a:cubicBezTo>
                <a:cubicBezTo>
                  <a:pt x="2928" y="2007"/>
                  <a:pt x="2983" y="2017"/>
                  <a:pt x="3039" y="2017"/>
                </a:cubicBezTo>
                <a:cubicBezTo>
                  <a:pt x="3039" y="2017"/>
                  <a:pt x="3039" y="2017"/>
                  <a:pt x="3042" y="2017"/>
                </a:cubicBezTo>
                <a:cubicBezTo>
                  <a:pt x="3337" y="2017"/>
                  <a:pt x="3576" y="1777"/>
                  <a:pt x="3578" y="1484"/>
                </a:cubicBezTo>
                <a:cubicBezTo>
                  <a:pt x="3580" y="1244"/>
                  <a:pt x="3422" y="1034"/>
                  <a:pt x="3193" y="967"/>
                </a:cubicBezTo>
                <a:close/>
              </a:path>
            </a:pathLst>
          </a:custGeom>
          <a:gradFill>
            <a:gsLst>
              <a:gs pos="79000">
                <a:schemeClr val="accent3">
                  <a:lumMod val="20000"/>
                  <a:lumOff val="80000"/>
                  <a:alpha val="89000"/>
                </a:schemeClr>
              </a:gs>
              <a:gs pos="0">
                <a:schemeClr val="accent3">
                  <a:lumMod val="20000"/>
                  <a:lumOff val="80000"/>
                  <a:alpha val="78000"/>
                </a:schemeClr>
              </a:gs>
            </a:gsLst>
            <a:lin ang="16200000" scaled="0"/>
          </a:gradFill>
          <a:ln w="28575">
            <a:noFill/>
          </a:ln>
          <a:effectLst>
            <a:innerShdw blurRad="165100" dist="12700" dir="5580000">
              <a:prstClr val="black">
                <a:alpha val="40000"/>
              </a:prstClr>
            </a:innerShdw>
          </a:effectLst>
        </p:spPr>
        <p:txBody>
          <a:bodyPr vert="horz" wrap="square" lIns="91440" tIns="365760" rIns="91440" bIns="45720" numCol="1" anchor="ctr" anchorCtr="0" compatLnSpc="1">
            <a:prstTxWarp prst="textNoShape">
              <a:avLst/>
            </a:prstTxWarp>
          </a:bodyPr>
          <a:lstStyle/>
          <a:p>
            <a:pPr algn="ctr"/>
            <a:endParaRPr lang="en-US" sz="4000" b="1" dirty="0"/>
          </a:p>
        </p:txBody>
      </p:sp>
      <p:sp>
        <p:nvSpPr>
          <p:cNvPr id="8" name="TextBox 7"/>
          <p:cNvSpPr txBox="1"/>
          <p:nvPr/>
        </p:nvSpPr>
        <p:spPr>
          <a:xfrm>
            <a:off x="3769185" y="1987143"/>
            <a:ext cx="519122" cy="624018"/>
          </a:xfrm>
          <a:prstGeom prst="rect">
            <a:avLst/>
          </a:prstGeom>
          <a:noFill/>
        </p:spPr>
        <p:txBody>
          <a:bodyPr wrap="square" lIns="0" tIns="0" rIns="182880" bIns="0" rtlCol="0" anchor="ctr">
            <a:spAutoFit/>
          </a:bodyPr>
          <a:lstStyle/>
          <a:p>
            <a:pPr algn="r"/>
            <a:r>
              <a:rPr lang="en-US" sz="4000" b="1" spc="-300" dirty="0" smtClean="0">
                <a:gradFill>
                  <a:gsLst>
                    <a:gs pos="90000">
                      <a:schemeClr val="tx2"/>
                    </a:gs>
                    <a:gs pos="0">
                      <a:schemeClr val="tx2">
                        <a:lumMod val="60000"/>
                        <a:lumOff val="40000"/>
                      </a:schemeClr>
                    </a:gs>
                  </a:gsLst>
                  <a:lin ang="5400000" scaled="1"/>
                </a:gradFill>
              </a:rPr>
              <a:t>$</a:t>
            </a:r>
          </a:p>
        </p:txBody>
      </p:sp>
      <p:sp>
        <p:nvSpPr>
          <p:cNvPr id="37" name="Freeform 6"/>
          <p:cNvSpPr>
            <a:spLocks/>
          </p:cNvSpPr>
          <p:nvPr/>
        </p:nvSpPr>
        <p:spPr bwMode="auto">
          <a:xfrm>
            <a:off x="4598885" y="2187270"/>
            <a:ext cx="370654" cy="322286"/>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91440" rIns="0" bIns="0" numCol="1" anchor="ctr" anchorCtr="0" compatLnSpc="1">
            <a:prstTxWarp prst="textNoShape">
              <a:avLst/>
            </a:prstTxWarp>
            <a:normAutofit fontScale="25000" lnSpcReduction="20000"/>
          </a:bodyPr>
          <a:lstStyle/>
          <a:p>
            <a:pPr algn="ctr"/>
            <a:r>
              <a:rPr lang="en-US" sz="6600" b="1" dirty="0" smtClean="0">
                <a:solidFill>
                  <a:schemeClr val="bg1"/>
                </a:solidFill>
              </a:rPr>
              <a:t>!</a:t>
            </a:r>
            <a:endParaRPr lang="en-US" sz="6600" b="1" dirty="0">
              <a:solidFill>
                <a:schemeClr val="bg1"/>
              </a:solidFill>
            </a:endParaRPr>
          </a:p>
        </p:txBody>
      </p:sp>
      <p:sp>
        <p:nvSpPr>
          <p:cNvPr id="38" name="TextBox 37"/>
          <p:cNvSpPr txBox="1"/>
          <p:nvPr/>
        </p:nvSpPr>
        <p:spPr>
          <a:xfrm>
            <a:off x="5129680" y="2762396"/>
            <a:ext cx="153362" cy="369332"/>
          </a:xfrm>
          <a:prstGeom prst="rect">
            <a:avLst/>
          </a:prstGeom>
          <a:noFill/>
        </p:spPr>
        <p:txBody>
          <a:bodyPr wrap="square" lIns="0" tIns="0" rIns="182880" bIns="0" rtlCol="0" anchor="ctr">
            <a:spAutoFit/>
          </a:bodyPr>
          <a:lstStyle/>
          <a:p>
            <a:pPr algn="r"/>
            <a:r>
              <a:rPr lang="en-US" sz="2400" b="1" spc="-300" dirty="0" smtClean="0">
                <a:gradFill>
                  <a:gsLst>
                    <a:gs pos="90000">
                      <a:schemeClr val="tx2"/>
                    </a:gs>
                    <a:gs pos="0">
                      <a:schemeClr val="tx2">
                        <a:lumMod val="60000"/>
                        <a:lumOff val="40000"/>
                      </a:schemeClr>
                    </a:gs>
                  </a:gsLst>
                  <a:lin ang="5400000" scaled="1"/>
                </a:gradFill>
              </a:rPr>
              <a:t>$</a:t>
            </a:r>
          </a:p>
        </p:txBody>
      </p:sp>
      <p:sp>
        <p:nvSpPr>
          <p:cNvPr id="39" name="Freeform 6"/>
          <p:cNvSpPr>
            <a:spLocks/>
          </p:cNvSpPr>
          <p:nvPr/>
        </p:nvSpPr>
        <p:spPr bwMode="auto">
          <a:xfrm>
            <a:off x="5374755" y="2469460"/>
            <a:ext cx="554782" cy="482386"/>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91440" rIns="0" bIns="0" numCol="1" anchor="ctr" anchorCtr="0" compatLnSpc="1">
            <a:prstTxWarp prst="textNoShape">
              <a:avLst/>
            </a:prstTxWarp>
            <a:noAutofit/>
          </a:bodyPr>
          <a:lstStyle/>
          <a:p>
            <a:pPr algn="ctr"/>
            <a:r>
              <a:rPr lang="en-US" sz="2800" b="1" dirty="0" smtClean="0">
                <a:solidFill>
                  <a:schemeClr val="bg1"/>
                </a:solidFill>
              </a:rPr>
              <a:t>!</a:t>
            </a:r>
            <a:endParaRPr lang="en-US" sz="2800" b="1" dirty="0">
              <a:solidFill>
                <a:schemeClr val="bg1"/>
              </a:solidFill>
            </a:endParaRPr>
          </a:p>
        </p:txBody>
      </p:sp>
      <p:sp>
        <p:nvSpPr>
          <p:cNvPr id="40" name="TextBox 39"/>
          <p:cNvSpPr txBox="1"/>
          <p:nvPr/>
        </p:nvSpPr>
        <p:spPr>
          <a:xfrm>
            <a:off x="3136716" y="2637321"/>
            <a:ext cx="153362" cy="246221"/>
          </a:xfrm>
          <a:prstGeom prst="rect">
            <a:avLst/>
          </a:prstGeom>
          <a:noFill/>
        </p:spPr>
        <p:txBody>
          <a:bodyPr wrap="square" lIns="0" tIns="0" rIns="182880" bIns="0" rtlCol="0" anchor="ctr">
            <a:spAutoFit/>
          </a:bodyPr>
          <a:lstStyle/>
          <a:p>
            <a:pPr algn="r"/>
            <a:r>
              <a:rPr lang="en-US" sz="1600" b="1" spc="-300" dirty="0" smtClean="0">
                <a:gradFill>
                  <a:gsLst>
                    <a:gs pos="90000">
                      <a:schemeClr val="tx2"/>
                    </a:gs>
                    <a:gs pos="0">
                      <a:schemeClr val="tx2">
                        <a:lumMod val="60000"/>
                        <a:lumOff val="40000"/>
                      </a:schemeClr>
                    </a:gs>
                  </a:gsLst>
                  <a:lin ang="5400000" scaled="1"/>
                </a:gradFill>
              </a:rPr>
              <a:t>$</a:t>
            </a:r>
          </a:p>
        </p:txBody>
      </p:sp>
      <p:sp>
        <p:nvSpPr>
          <p:cNvPr id="41" name="Freeform 6"/>
          <p:cNvSpPr>
            <a:spLocks/>
          </p:cNvSpPr>
          <p:nvPr/>
        </p:nvSpPr>
        <p:spPr bwMode="auto">
          <a:xfrm>
            <a:off x="3868444" y="2766030"/>
            <a:ext cx="180100" cy="156598"/>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0" rIns="0" bIns="0" numCol="1" anchor="ctr" anchorCtr="0" compatLnSpc="1">
            <a:prstTxWarp prst="textNoShape">
              <a:avLst/>
            </a:prstTxWarp>
            <a:noAutofit/>
          </a:bodyPr>
          <a:lstStyle/>
          <a:p>
            <a:pPr algn="ctr"/>
            <a:r>
              <a:rPr lang="en-US" sz="1100" b="1" dirty="0" smtClean="0">
                <a:solidFill>
                  <a:schemeClr val="bg1"/>
                </a:solidFill>
              </a:rPr>
              <a:t>!</a:t>
            </a:r>
            <a:endParaRPr lang="en-US" sz="1100" b="1" dirty="0">
              <a:solidFill>
                <a:schemeClr val="bg1"/>
              </a:solidFill>
            </a:endParaRPr>
          </a:p>
        </p:txBody>
      </p:sp>
      <p:sp>
        <p:nvSpPr>
          <p:cNvPr id="42" name="Freeform 6"/>
          <p:cNvSpPr>
            <a:spLocks/>
          </p:cNvSpPr>
          <p:nvPr/>
        </p:nvSpPr>
        <p:spPr bwMode="auto">
          <a:xfrm>
            <a:off x="4266948" y="2834982"/>
            <a:ext cx="370654" cy="322286"/>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91440" rIns="0" bIns="0" numCol="1" anchor="ctr" anchorCtr="0" compatLnSpc="1">
            <a:prstTxWarp prst="textNoShape">
              <a:avLst/>
            </a:prstTxWarp>
            <a:normAutofit fontScale="25000" lnSpcReduction="20000"/>
          </a:bodyPr>
          <a:lstStyle/>
          <a:p>
            <a:pPr algn="ctr"/>
            <a:r>
              <a:rPr lang="en-US" sz="6600" b="1" dirty="0" smtClean="0">
                <a:solidFill>
                  <a:schemeClr val="bg1"/>
                </a:solidFill>
              </a:rPr>
              <a:t>!</a:t>
            </a:r>
            <a:endParaRPr lang="en-US" sz="6600" b="1" dirty="0">
              <a:solidFill>
                <a:schemeClr val="bg1"/>
              </a:solidFill>
            </a:endParaRPr>
          </a:p>
        </p:txBody>
      </p:sp>
      <p:sp>
        <p:nvSpPr>
          <p:cNvPr id="43" name="Freeform 6"/>
          <p:cNvSpPr>
            <a:spLocks/>
          </p:cNvSpPr>
          <p:nvPr/>
        </p:nvSpPr>
        <p:spPr bwMode="auto">
          <a:xfrm>
            <a:off x="3144510" y="2598814"/>
            <a:ext cx="554782" cy="482386"/>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91440" rIns="0" bIns="0" numCol="1" anchor="ctr" anchorCtr="0" compatLnSpc="1">
            <a:prstTxWarp prst="textNoShape">
              <a:avLst/>
            </a:prstTxWarp>
            <a:noAutofit/>
          </a:bodyPr>
          <a:lstStyle/>
          <a:p>
            <a:pPr algn="ctr"/>
            <a:r>
              <a:rPr lang="en-US" sz="2800" b="1" dirty="0" smtClean="0">
                <a:solidFill>
                  <a:schemeClr val="bg1"/>
                </a:solidFill>
              </a:rPr>
              <a:t>!</a:t>
            </a:r>
            <a:endParaRPr lang="en-US" sz="2800" b="1" dirty="0">
              <a:solidFill>
                <a:schemeClr val="bg1"/>
              </a:solidFill>
            </a:endParaRPr>
          </a:p>
        </p:txBody>
      </p:sp>
      <p:sp>
        <p:nvSpPr>
          <p:cNvPr id="44" name="TextBox 43"/>
          <p:cNvSpPr txBox="1"/>
          <p:nvPr/>
        </p:nvSpPr>
        <p:spPr>
          <a:xfrm>
            <a:off x="5022353" y="1837533"/>
            <a:ext cx="519122" cy="738664"/>
          </a:xfrm>
          <a:prstGeom prst="rect">
            <a:avLst/>
          </a:prstGeom>
          <a:noFill/>
        </p:spPr>
        <p:txBody>
          <a:bodyPr wrap="square" lIns="0" tIns="0" rIns="182880" bIns="0" rtlCol="0" anchor="ctr">
            <a:spAutoFit/>
          </a:bodyPr>
          <a:lstStyle/>
          <a:p>
            <a:pPr algn="r"/>
            <a:r>
              <a:rPr lang="en-US" sz="4800" b="1" spc="-300" dirty="0" smtClean="0">
                <a:gradFill>
                  <a:gsLst>
                    <a:gs pos="90000">
                      <a:schemeClr val="tx2"/>
                    </a:gs>
                    <a:gs pos="0">
                      <a:schemeClr val="tx2">
                        <a:lumMod val="60000"/>
                        <a:lumOff val="40000"/>
                      </a:schemeClr>
                    </a:gs>
                  </a:gsLst>
                  <a:lin ang="5400000" scaled="1"/>
                </a:gradFill>
              </a:rPr>
              <a:t>$</a:t>
            </a:r>
          </a:p>
        </p:txBody>
      </p:sp>
      <p:sp>
        <p:nvSpPr>
          <p:cNvPr id="45" name="TextBox 44"/>
          <p:cNvSpPr txBox="1"/>
          <p:nvPr/>
        </p:nvSpPr>
        <p:spPr>
          <a:xfrm>
            <a:off x="3569820" y="2187912"/>
            <a:ext cx="153362" cy="369332"/>
          </a:xfrm>
          <a:prstGeom prst="rect">
            <a:avLst/>
          </a:prstGeom>
          <a:noFill/>
        </p:spPr>
        <p:txBody>
          <a:bodyPr wrap="square" lIns="0" tIns="0" rIns="182880" bIns="0" rtlCol="0" anchor="ctr">
            <a:spAutoFit/>
          </a:bodyPr>
          <a:lstStyle/>
          <a:p>
            <a:pPr algn="r"/>
            <a:r>
              <a:rPr lang="en-US" sz="2400" b="1" spc="-300" dirty="0" smtClean="0">
                <a:gradFill>
                  <a:gsLst>
                    <a:gs pos="90000">
                      <a:schemeClr val="tx2"/>
                    </a:gs>
                    <a:gs pos="0">
                      <a:schemeClr val="tx2">
                        <a:lumMod val="60000"/>
                        <a:lumOff val="40000"/>
                      </a:schemeClr>
                    </a:gs>
                  </a:gsLst>
                  <a:lin ang="5400000" scaled="1"/>
                </a:gradFill>
              </a:rPr>
              <a:t>$</a:t>
            </a:r>
          </a:p>
        </p:txBody>
      </p:sp>
      <p:sp>
        <p:nvSpPr>
          <p:cNvPr id="46" name="TextBox 45"/>
          <p:cNvSpPr txBox="1"/>
          <p:nvPr/>
        </p:nvSpPr>
        <p:spPr>
          <a:xfrm>
            <a:off x="4384504" y="2356146"/>
            <a:ext cx="153362" cy="369332"/>
          </a:xfrm>
          <a:prstGeom prst="rect">
            <a:avLst/>
          </a:prstGeom>
          <a:noFill/>
        </p:spPr>
        <p:txBody>
          <a:bodyPr wrap="square" lIns="0" tIns="0" rIns="182880" bIns="0" rtlCol="0" anchor="ctr">
            <a:spAutoFit/>
          </a:bodyPr>
          <a:lstStyle/>
          <a:p>
            <a:pPr algn="r"/>
            <a:r>
              <a:rPr lang="en-US" sz="2400" b="1" spc="-300" dirty="0" smtClean="0">
                <a:gradFill>
                  <a:gsLst>
                    <a:gs pos="90000">
                      <a:schemeClr val="tx2"/>
                    </a:gs>
                    <a:gs pos="0">
                      <a:schemeClr val="tx2">
                        <a:lumMod val="60000"/>
                        <a:lumOff val="40000"/>
                      </a:schemeClr>
                    </a:gs>
                  </a:gsLst>
                  <a:lin ang="5400000" scaled="1"/>
                </a:gradFill>
              </a:rPr>
              <a:t>$</a:t>
            </a:r>
          </a:p>
        </p:txBody>
      </p:sp>
      <p:sp>
        <p:nvSpPr>
          <p:cNvPr id="47" name="Freeform 6"/>
          <p:cNvSpPr>
            <a:spLocks/>
          </p:cNvSpPr>
          <p:nvPr/>
        </p:nvSpPr>
        <p:spPr bwMode="auto">
          <a:xfrm>
            <a:off x="4833451" y="2760674"/>
            <a:ext cx="180100" cy="156598"/>
          </a:xfrm>
          <a:custGeom>
            <a:avLst/>
            <a:gdLst>
              <a:gd name="T0" fmla="*/ 31 w 328"/>
              <a:gd name="T1" fmla="*/ 285 h 285"/>
              <a:gd name="T2" fmla="*/ 11 w 328"/>
              <a:gd name="T3" fmla="*/ 250 h 285"/>
              <a:gd name="T4" fmla="*/ 144 w 328"/>
              <a:gd name="T5" fmla="*/ 20 h 285"/>
              <a:gd name="T6" fmla="*/ 184 w 328"/>
              <a:gd name="T7" fmla="*/ 20 h 285"/>
              <a:gd name="T8" fmla="*/ 317 w 328"/>
              <a:gd name="T9" fmla="*/ 250 h 285"/>
              <a:gd name="T10" fmla="*/ 297 w 328"/>
              <a:gd name="T11" fmla="*/ 285 h 285"/>
              <a:gd name="T12" fmla="*/ 31 w 328"/>
              <a:gd name="T13" fmla="*/ 285 h 285"/>
            </a:gdLst>
            <a:ahLst/>
            <a:cxnLst>
              <a:cxn ang="0">
                <a:pos x="T0" y="T1"/>
              </a:cxn>
              <a:cxn ang="0">
                <a:pos x="T2" y="T3"/>
              </a:cxn>
              <a:cxn ang="0">
                <a:pos x="T4" y="T5"/>
              </a:cxn>
              <a:cxn ang="0">
                <a:pos x="T6" y="T7"/>
              </a:cxn>
              <a:cxn ang="0">
                <a:pos x="T8" y="T9"/>
              </a:cxn>
              <a:cxn ang="0">
                <a:pos x="T10" y="T11"/>
              </a:cxn>
              <a:cxn ang="0">
                <a:pos x="T12" y="T13"/>
              </a:cxn>
            </a:cxnLst>
            <a:rect l="0" t="0" r="r" b="b"/>
            <a:pathLst>
              <a:path w="328" h="285">
                <a:moveTo>
                  <a:pt x="31" y="285"/>
                </a:moveTo>
                <a:cubicBezTo>
                  <a:pt x="9" y="285"/>
                  <a:pt x="0" y="269"/>
                  <a:pt x="11" y="250"/>
                </a:cubicBezTo>
                <a:cubicBezTo>
                  <a:pt x="144" y="20"/>
                  <a:pt x="144" y="20"/>
                  <a:pt x="144" y="20"/>
                </a:cubicBezTo>
                <a:cubicBezTo>
                  <a:pt x="155" y="0"/>
                  <a:pt x="173" y="0"/>
                  <a:pt x="184" y="20"/>
                </a:cubicBezTo>
                <a:cubicBezTo>
                  <a:pt x="317" y="250"/>
                  <a:pt x="317" y="250"/>
                  <a:pt x="317" y="250"/>
                </a:cubicBezTo>
                <a:cubicBezTo>
                  <a:pt x="328" y="269"/>
                  <a:pt x="319" y="285"/>
                  <a:pt x="297" y="285"/>
                </a:cubicBezTo>
                <a:lnTo>
                  <a:pt x="31" y="285"/>
                </a:lnTo>
                <a:close/>
              </a:path>
            </a:pathLst>
          </a:custGeom>
          <a:gradFill flip="none" rotWithShape="1">
            <a:gsLst>
              <a:gs pos="90000">
                <a:schemeClr val="tx2"/>
              </a:gs>
              <a:gs pos="0">
                <a:schemeClr val="tx2">
                  <a:lumMod val="60000"/>
                  <a:lumOff val="40000"/>
                </a:schemeClr>
              </a:gs>
            </a:gsLst>
            <a:lin ang="5400000" scaled="1"/>
            <a:tileRect/>
          </a:gradFill>
          <a:ln w="42" cap="flat">
            <a:noFill/>
            <a:prstDash val="solid"/>
            <a:miter lim="800000"/>
            <a:headEnd/>
            <a:tailEnd/>
          </a:ln>
        </p:spPr>
        <p:txBody>
          <a:bodyPr vert="horz" wrap="none" lIns="0" tIns="0" rIns="0" bIns="0" numCol="1" anchor="ctr" anchorCtr="0" compatLnSpc="1">
            <a:prstTxWarp prst="textNoShape">
              <a:avLst/>
            </a:prstTxWarp>
            <a:noAutofit/>
          </a:bodyPr>
          <a:lstStyle/>
          <a:p>
            <a:pPr algn="ctr"/>
            <a:r>
              <a:rPr lang="en-US" sz="1100" b="1" dirty="0" smtClean="0">
                <a:solidFill>
                  <a:schemeClr val="bg1"/>
                </a:solidFill>
              </a:rPr>
              <a:t>!</a:t>
            </a:r>
            <a:endParaRPr lang="en-US" sz="1100" b="1" dirty="0">
              <a:solidFill>
                <a:schemeClr val="bg1"/>
              </a:solidFill>
            </a:endParaRPr>
          </a:p>
        </p:txBody>
      </p:sp>
      <p:sp useBgFill="1">
        <p:nvSpPr>
          <p:cNvPr id="51" name="Rectangle 50"/>
          <p:cNvSpPr/>
          <p:nvPr/>
        </p:nvSpPr>
        <p:spPr bwMode="ltGray">
          <a:xfrm>
            <a:off x="2922218" y="2592597"/>
            <a:ext cx="3283924" cy="1919469"/>
          </a:xfrm>
          <a:custGeom>
            <a:avLst/>
            <a:gdLst>
              <a:gd name="connsiteX0" fmla="*/ 11575 w 3283924"/>
              <a:gd name="connsiteY0" fmla="*/ 30371 h 2590800"/>
              <a:gd name="connsiteX1" fmla="*/ 223161 w 3283924"/>
              <a:gd name="connsiteY1" fmla="*/ 527140 h 2590800"/>
              <a:gd name="connsiteX2" fmla="*/ 748200 w 3283924"/>
              <a:gd name="connsiteY2" fmla="*/ 747965 h 2590800"/>
              <a:gd name="connsiteX3" fmla="*/ 752781 w 3283924"/>
              <a:gd name="connsiteY3" fmla="*/ 747965 h 2590800"/>
              <a:gd name="connsiteX4" fmla="*/ 1189855 w 3283924"/>
              <a:gd name="connsiteY4" fmla="*/ 605024 h 2590800"/>
              <a:gd name="connsiteX5" fmla="*/ 1621432 w 3283924"/>
              <a:gd name="connsiteY5" fmla="*/ 752546 h 2590800"/>
              <a:gd name="connsiteX6" fmla="*/ 1626013 w 3283924"/>
              <a:gd name="connsiteY6" fmla="*/ 752546 h 2590800"/>
              <a:gd name="connsiteX7" fmla="*/ 2033766 w 3283924"/>
              <a:gd name="connsiteY7" fmla="*/ 626099 h 2590800"/>
              <a:gd name="connsiteX8" fmla="*/ 2284832 w 3283924"/>
              <a:gd name="connsiteY8" fmla="*/ 671913 h 2590800"/>
              <a:gd name="connsiteX9" fmla="*/ 2287581 w 3283924"/>
              <a:gd name="connsiteY9" fmla="*/ 671913 h 2590800"/>
              <a:gd name="connsiteX10" fmla="*/ 2640356 w 3283924"/>
              <a:gd name="connsiteY10" fmla="*/ 579368 h 2590800"/>
              <a:gd name="connsiteX11" fmla="*/ 2791545 w 3283924"/>
              <a:gd name="connsiteY11" fmla="*/ 605024 h 2590800"/>
              <a:gd name="connsiteX12" fmla="*/ 2794294 w 3283924"/>
              <a:gd name="connsiteY12" fmla="*/ 605024 h 2590800"/>
              <a:gd name="connsiteX13" fmla="*/ 3283919 w 3283924"/>
              <a:gd name="connsiteY13" fmla="*/ 130694 h 2590800"/>
              <a:gd name="connsiteX14" fmla="*/ 3283919 w 3283924"/>
              <a:gd name="connsiteY14" fmla="*/ 2590800 h 2590800"/>
              <a:gd name="connsiteX15" fmla="*/ 0 w 3283924"/>
              <a:gd name="connsiteY15" fmla="*/ 1919469 h 2590800"/>
              <a:gd name="connsiteX16" fmla="*/ 11575 w 3283924"/>
              <a:gd name="connsiteY16" fmla="*/ 30371 h 2590800"/>
              <a:gd name="connsiteX17" fmla="*/ 3270709 w 3283924"/>
              <a:gd name="connsiteY17" fmla="*/ 0 h 2590800"/>
              <a:gd name="connsiteX18" fmla="*/ 3283919 w 3283924"/>
              <a:gd name="connsiteY18" fmla="*/ 0 h 2590800"/>
              <a:gd name="connsiteX19" fmla="*/ 3283919 w 3283924"/>
              <a:gd name="connsiteY19" fmla="*/ 96345 h 2590800"/>
              <a:gd name="connsiteX20" fmla="*/ 3270709 w 3283924"/>
              <a:gd name="connsiteY20" fmla="*/ 0 h 2590800"/>
              <a:gd name="connsiteX0" fmla="*/ 11575 w 3283924"/>
              <a:gd name="connsiteY0" fmla="*/ 30371 h 1919469"/>
              <a:gd name="connsiteX1" fmla="*/ 223161 w 3283924"/>
              <a:gd name="connsiteY1" fmla="*/ 527140 h 1919469"/>
              <a:gd name="connsiteX2" fmla="*/ 748200 w 3283924"/>
              <a:gd name="connsiteY2" fmla="*/ 747965 h 1919469"/>
              <a:gd name="connsiteX3" fmla="*/ 752781 w 3283924"/>
              <a:gd name="connsiteY3" fmla="*/ 747965 h 1919469"/>
              <a:gd name="connsiteX4" fmla="*/ 1189855 w 3283924"/>
              <a:gd name="connsiteY4" fmla="*/ 605024 h 1919469"/>
              <a:gd name="connsiteX5" fmla="*/ 1621432 w 3283924"/>
              <a:gd name="connsiteY5" fmla="*/ 752546 h 1919469"/>
              <a:gd name="connsiteX6" fmla="*/ 1626013 w 3283924"/>
              <a:gd name="connsiteY6" fmla="*/ 752546 h 1919469"/>
              <a:gd name="connsiteX7" fmla="*/ 2033766 w 3283924"/>
              <a:gd name="connsiteY7" fmla="*/ 626099 h 1919469"/>
              <a:gd name="connsiteX8" fmla="*/ 2284832 w 3283924"/>
              <a:gd name="connsiteY8" fmla="*/ 671913 h 1919469"/>
              <a:gd name="connsiteX9" fmla="*/ 2287581 w 3283924"/>
              <a:gd name="connsiteY9" fmla="*/ 671913 h 1919469"/>
              <a:gd name="connsiteX10" fmla="*/ 2640356 w 3283924"/>
              <a:gd name="connsiteY10" fmla="*/ 579368 h 1919469"/>
              <a:gd name="connsiteX11" fmla="*/ 2791545 w 3283924"/>
              <a:gd name="connsiteY11" fmla="*/ 605024 h 1919469"/>
              <a:gd name="connsiteX12" fmla="*/ 2794294 w 3283924"/>
              <a:gd name="connsiteY12" fmla="*/ 605024 h 1919469"/>
              <a:gd name="connsiteX13" fmla="*/ 3283919 w 3283924"/>
              <a:gd name="connsiteY13" fmla="*/ 130694 h 1919469"/>
              <a:gd name="connsiteX14" fmla="*/ 3272345 w 3283924"/>
              <a:gd name="connsiteY14" fmla="*/ 1919469 h 1919469"/>
              <a:gd name="connsiteX15" fmla="*/ 0 w 3283924"/>
              <a:gd name="connsiteY15" fmla="*/ 1919469 h 1919469"/>
              <a:gd name="connsiteX16" fmla="*/ 11575 w 3283924"/>
              <a:gd name="connsiteY16" fmla="*/ 30371 h 1919469"/>
              <a:gd name="connsiteX17" fmla="*/ 3270709 w 3283924"/>
              <a:gd name="connsiteY17" fmla="*/ 0 h 1919469"/>
              <a:gd name="connsiteX18" fmla="*/ 3283919 w 3283924"/>
              <a:gd name="connsiteY18" fmla="*/ 0 h 1919469"/>
              <a:gd name="connsiteX19" fmla="*/ 3283919 w 3283924"/>
              <a:gd name="connsiteY19" fmla="*/ 96345 h 1919469"/>
              <a:gd name="connsiteX20" fmla="*/ 3270709 w 3283924"/>
              <a:gd name="connsiteY20" fmla="*/ 0 h 1919469"/>
              <a:gd name="connsiteX0" fmla="*/ 6812 w 3283924"/>
              <a:gd name="connsiteY0" fmla="*/ 30371 h 1919469"/>
              <a:gd name="connsiteX1" fmla="*/ 223161 w 3283924"/>
              <a:gd name="connsiteY1" fmla="*/ 527140 h 1919469"/>
              <a:gd name="connsiteX2" fmla="*/ 748200 w 3283924"/>
              <a:gd name="connsiteY2" fmla="*/ 747965 h 1919469"/>
              <a:gd name="connsiteX3" fmla="*/ 752781 w 3283924"/>
              <a:gd name="connsiteY3" fmla="*/ 747965 h 1919469"/>
              <a:gd name="connsiteX4" fmla="*/ 1189855 w 3283924"/>
              <a:gd name="connsiteY4" fmla="*/ 605024 h 1919469"/>
              <a:gd name="connsiteX5" fmla="*/ 1621432 w 3283924"/>
              <a:gd name="connsiteY5" fmla="*/ 752546 h 1919469"/>
              <a:gd name="connsiteX6" fmla="*/ 1626013 w 3283924"/>
              <a:gd name="connsiteY6" fmla="*/ 752546 h 1919469"/>
              <a:gd name="connsiteX7" fmla="*/ 2033766 w 3283924"/>
              <a:gd name="connsiteY7" fmla="*/ 626099 h 1919469"/>
              <a:gd name="connsiteX8" fmla="*/ 2284832 w 3283924"/>
              <a:gd name="connsiteY8" fmla="*/ 671913 h 1919469"/>
              <a:gd name="connsiteX9" fmla="*/ 2287581 w 3283924"/>
              <a:gd name="connsiteY9" fmla="*/ 671913 h 1919469"/>
              <a:gd name="connsiteX10" fmla="*/ 2640356 w 3283924"/>
              <a:gd name="connsiteY10" fmla="*/ 579368 h 1919469"/>
              <a:gd name="connsiteX11" fmla="*/ 2791545 w 3283924"/>
              <a:gd name="connsiteY11" fmla="*/ 605024 h 1919469"/>
              <a:gd name="connsiteX12" fmla="*/ 2794294 w 3283924"/>
              <a:gd name="connsiteY12" fmla="*/ 605024 h 1919469"/>
              <a:gd name="connsiteX13" fmla="*/ 3283919 w 3283924"/>
              <a:gd name="connsiteY13" fmla="*/ 130694 h 1919469"/>
              <a:gd name="connsiteX14" fmla="*/ 3272345 w 3283924"/>
              <a:gd name="connsiteY14" fmla="*/ 1919469 h 1919469"/>
              <a:gd name="connsiteX15" fmla="*/ 0 w 3283924"/>
              <a:gd name="connsiteY15" fmla="*/ 1919469 h 1919469"/>
              <a:gd name="connsiteX16" fmla="*/ 6812 w 3283924"/>
              <a:gd name="connsiteY16" fmla="*/ 30371 h 1919469"/>
              <a:gd name="connsiteX17" fmla="*/ 3270709 w 3283924"/>
              <a:gd name="connsiteY17" fmla="*/ 0 h 1919469"/>
              <a:gd name="connsiteX18" fmla="*/ 3283919 w 3283924"/>
              <a:gd name="connsiteY18" fmla="*/ 0 h 1919469"/>
              <a:gd name="connsiteX19" fmla="*/ 3283919 w 3283924"/>
              <a:gd name="connsiteY19" fmla="*/ 96345 h 1919469"/>
              <a:gd name="connsiteX20" fmla="*/ 3270709 w 3283924"/>
              <a:gd name="connsiteY20" fmla="*/ 0 h 1919469"/>
              <a:gd name="connsiteX0" fmla="*/ 2050 w 3283924"/>
              <a:gd name="connsiteY0" fmla="*/ 23227 h 1919469"/>
              <a:gd name="connsiteX1" fmla="*/ 223161 w 3283924"/>
              <a:gd name="connsiteY1" fmla="*/ 527140 h 1919469"/>
              <a:gd name="connsiteX2" fmla="*/ 748200 w 3283924"/>
              <a:gd name="connsiteY2" fmla="*/ 747965 h 1919469"/>
              <a:gd name="connsiteX3" fmla="*/ 752781 w 3283924"/>
              <a:gd name="connsiteY3" fmla="*/ 747965 h 1919469"/>
              <a:gd name="connsiteX4" fmla="*/ 1189855 w 3283924"/>
              <a:gd name="connsiteY4" fmla="*/ 605024 h 1919469"/>
              <a:gd name="connsiteX5" fmla="*/ 1621432 w 3283924"/>
              <a:gd name="connsiteY5" fmla="*/ 752546 h 1919469"/>
              <a:gd name="connsiteX6" fmla="*/ 1626013 w 3283924"/>
              <a:gd name="connsiteY6" fmla="*/ 752546 h 1919469"/>
              <a:gd name="connsiteX7" fmla="*/ 2033766 w 3283924"/>
              <a:gd name="connsiteY7" fmla="*/ 626099 h 1919469"/>
              <a:gd name="connsiteX8" fmla="*/ 2284832 w 3283924"/>
              <a:gd name="connsiteY8" fmla="*/ 671913 h 1919469"/>
              <a:gd name="connsiteX9" fmla="*/ 2287581 w 3283924"/>
              <a:gd name="connsiteY9" fmla="*/ 671913 h 1919469"/>
              <a:gd name="connsiteX10" fmla="*/ 2640356 w 3283924"/>
              <a:gd name="connsiteY10" fmla="*/ 579368 h 1919469"/>
              <a:gd name="connsiteX11" fmla="*/ 2791545 w 3283924"/>
              <a:gd name="connsiteY11" fmla="*/ 605024 h 1919469"/>
              <a:gd name="connsiteX12" fmla="*/ 2794294 w 3283924"/>
              <a:gd name="connsiteY12" fmla="*/ 605024 h 1919469"/>
              <a:gd name="connsiteX13" fmla="*/ 3283919 w 3283924"/>
              <a:gd name="connsiteY13" fmla="*/ 130694 h 1919469"/>
              <a:gd name="connsiteX14" fmla="*/ 3272345 w 3283924"/>
              <a:gd name="connsiteY14" fmla="*/ 1919469 h 1919469"/>
              <a:gd name="connsiteX15" fmla="*/ 0 w 3283924"/>
              <a:gd name="connsiteY15" fmla="*/ 1919469 h 1919469"/>
              <a:gd name="connsiteX16" fmla="*/ 2050 w 3283924"/>
              <a:gd name="connsiteY16" fmla="*/ 23227 h 1919469"/>
              <a:gd name="connsiteX17" fmla="*/ 3270709 w 3283924"/>
              <a:gd name="connsiteY17" fmla="*/ 0 h 1919469"/>
              <a:gd name="connsiteX18" fmla="*/ 3283919 w 3283924"/>
              <a:gd name="connsiteY18" fmla="*/ 0 h 1919469"/>
              <a:gd name="connsiteX19" fmla="*/ 3283919 w 3283924"/>
              <a:gd name="connsiteY19" fmla="*/ 96345 h 1919469"/>
              <a:gd name="connsiteX20" fmla="*/ 3270709 w 3283924"/>
              <a:gd name="connsiteY20" fmla="*/ 0 h 1919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283924" h="1919469">
                <a:moveTo>
                  <a:pt x="2050" y="23227"/>
                </a:moveTo>
                <a:cubicBezTo>
                  <a:pt x="5727" y="210961"/>
                  <a:pt x="98803" y="406350"/>
                  <a:pt x="223161" y="527140"/>
                </a:cubicBezTo>
                <a:cubicBezTo>
                  <a:pt x="347519" y="647930"/>
                  <a:pt x="549363" y="747048"/>
                  <a:pt x="748200" y="747965"/>
                </a:cubicBezTo>
                <a:lnTo>
                  <a:pt x="752781" y="747965"/>
                </a:lnTo>
                <a:cubicBezTo>
                  <a:pt x="912217" y="747965"/>
                  <a:pt x="1063406" y="699402"/>
                  <a:pt x="1189855" y="605024"/>
                </a:cubicBezTo>
                <a:cubicBezTo>
                  <a:pt x="1315388" y="702150"/>
                  <a:pt x="1462912" y="752546"/>
                  <a:pt x="1621432" y="752546"/>
                </a:cubicBezTo>
                <a:lnTo>
                  <a:pt x="1626013" y="752546"/>
                </a:lnTo>
                <a:cubicBezTo>
                  <a:pt x="1772621" y="752546"/>
                  <a:pt x="1912815" y="709481"/>
                  <a:pt x="2033766" y="626099"/>
                </a:cubicBezTo>
                <a:cubicBezTo>
                  <a:pt x="2114400" y="655420"/>
                  <a:pt x="2197783" y="671913"/>
                  <a:pt x="2284832" y="671913"/>
                </a:cubicBezTo>
                <a:lnTo>
                  <a:pt x="2287581" y="671913"/>
                </a:lnTo>
                <a:cubicBezTo>
                  <a:pt x="2412197" y="671913"/>
                  <a:pt x="2533149" y="640759"/>
                  <a:pt x="2640356" y="579368"/>
                </a:cubicBezTo>
                <a:cubicBezTo>
                  <a:pt x="2689836" y="595861"/>
                  <a:pt x="2740232" y="605024"/>
                  <a:pt x="2791545" y="605024"/>
                </a:cubicBezTo>
                <a:lnTo>
                  <a:pt x="2794294" y="605024"/>
                </a:lnTo>
                <a:cubicBezTo>
                  <a:pt x="3059857" y="605024"/>
                  <a:pt x="3275893" y="392769"/>
                  <a:pt x="3283919" y="130694"/>
                </a:cubicBezTo>
                <a:lnTo>
                  <a:pt x="3272345" y="1919469"/>
                </a:lnTo>
                <a:lnTo>
                  <a:pt x="0" y="1919469"/>
                </a:lnTo>
                <a:cubicBezTo>
                  <a:pt x="0" y="1065993"/>
                  <a:pt x="2050" y="876703"/>
                  <a:pt x="2050" y="23227"/>
                </a:cubicBezTo>
                <a:close/>
                <a:moveTo>
                  <a:pt x="3270709" y="0"/>
                </a:moveTo>
                <a:lnTo>
                  <a:pt x="3283919" y="0"/>
                </a:lnTo>
                <a:lnTo>
                  <a:pt x="3283919" y="96345"/>
                </a:lnTo>
                <a:cubicBezTo>
                  <a:pt x="3284095" y="63254"/>
                  <a:pt x="3279701" y="30908"/>
                  <a:pt x="3270709"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1" name="Rectangle 70"/>
          <p:cNvSpPr/>
          <p:nvPr/>
        </p:nvSpPr>
        <p:spPr>
          <a:xfrm>
            <a:off x="1408173" y="2037519"/>
            <a:ext cx="1059906" cy="707886"/>
          </a:xfrm>
          <a:prstGeom prst="rect">
            <a:avLst/>
          </a:prstGeom>
        </p:spPr>
        <p:txBody>
          <a:bodyPr wrap="none">
            <a:spAutoFit/>
          </a:bodyPr>
          <a:lstStyle/>
          <a:p>
            <a:r>
              <a:rPr lang="en-US" sz="4000" b="1" dirty="0" smtClean="0">
                <a:solidFill>
                  <a:srgbClr val="000000"/>
                </a:solidFill>
              </a:rPr>
              <a:t>40</a:t>
            </a:r>
            <a:r>
              <a:rPr lang="en-US" sz="4000" b="1" baseline="26000" dirty="0" smtClean="0">
                <a:solidFill>
                  <a:srgbClr val="000000"/>
                </a:solidFill>
              </a:rPr>
              <a:t>%</a:t>
            </a:r>
            <a:endParaRPr lang="en-US" baseline="26000" dirty="0"/>
          </a:p>
        </p:txBody>
      </p:sp>
      <p:sp>
        <p:nvSpPr>
          <p:cNvPr id="72" name="Oval 71"/>
          <p:cNvSpPr>
            <a:spLocks noChangeAspect="1"/>
          </p:cNvSpPr>
          <p:nvPr/>
        </p:nvSpPr>
        <p:spPr>
          <a:xfrm>
            <a:off x="1224830" y="1682802"/>
            <a:ext cx="1417320" cy="1417320"/>
          </a:xfrm>
          <a:prstGeom prst="ellipse">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grpSp>
        <p:nvGrpSpPr>
          <p:cNvPr id="73" name="Group 72"/>
          <p:cNvGrpSpPr/>
          <p:nvPr/>
        </p:nvGrpSpPr>
        <p:grpSpPr>
          <a:xfrm>
            <a:off x="1026069" y="1484041"/>
            <a:ext cx="1814842" cy="1814842"/>
            <a:chOff x="286184" y="1783602"/>
            <a:chExt cx="1814842" cy="1814842"/>
          </a:xfrm>
        </p:grpSpPr>
        <p:sp>
          <p:nvSpPr>
            <p:cNvPr id="74" name="Oval 73"/>
            <p:cNvSpPr>
              <a:spLocks noChangeAspect="1"/>
            </p:cNvSpPr>
            <p:nvPr/>
          </p:nvSpPr>
          <p:spPr>
            <a:xfrm>
              <a:off x="286184" y="1783602"/>
              <a:ext cx="1814842" cy="1814842"/>
            </a:xfrm>
            <a:prstGeom prst="ellipse">
              <a:avLst/>
            </a:prstGeom>
            <a:ln w="2540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sp>
          <p:nvSpPr>
            <p:cNvPr id="75" name="Arc 74"/>
            <p:cNvSpPr/>
            <p:nvPr/>
          </p:nvSpPr>
          <p:spPr>
            <a:xfrm>
              <a:off x="485120" y="1982538"/>
              <a:ext cx="1416971" cy="1416971"/>
            </a:xfrm>
            <a:prstGeom prst="arc">
              <a:avLst>
                <a:gd name="adj1" fmla="val 4341283"/>
                <a:gd name="adj2" fmla="val 13591247"/>
              </a:avLst>
            </a:prstGeom>
            <a:ln w="254000">
              <a:gradFill>
                <a:gsLst>
                  <a:gs pos="0">
                    <a:schemeClr val="accent1"/>
                  </a:gs>
                  <a:gs pos="100000">
                    <a:srgbClr val="C00000"/>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1" name="Rectangle 80"/>
          <p:cNvSpPr/>
          <p:nvPr/>
        </p:nvSpPr>
        <p:spPr>
          <a:xfrm>
            <a:off x="4046671" y="2037519"/>
            <a:ext cx="1059906" cy="707886"/>
          </a:xfrm>
          <a:prstGeom prst="rect">
            <a:avLst/>
          </a:prstGeom>
        </p:spPr>
        <p:txBody>
          <a:bodyPr wrap="none">
            <a:spAutoFit/>
          </a:bodyPr>
          <a:lstStyle/>
          <a:p>
            <a:r>
              <a:rPr lang="en-US" sz="4000" b="1" dirty="0" smtClean="0">
                <a:solidFill>
                  <a:srgbClr val="000000"/>
                </a:solidFill>
              </a:rPr>
              <a:t>62</a:t>
            </a:r>
            <a:r>
              <a:rPr lang="en-US" sz="4000" b="1" baseline="26000" dirty="0" smtClean="0">
                <a:solidFill>
                  <a:srgbClr val="000000"/>
                </a:solidFill>
              </a:rPr>
              <a:t>%</a:t>
            </a:r>
            <a:endParaRPr lang="en-US" baseline="26000" dirty="0"/>
          </a:p>
        </p:txBody>
      </p:sp>
      <p:sp>
        <p:nvSpPr>
          <p:cNvPr id="82" name="Oval 81"/>
          <p:cNvSpPr>
            <a:spLocks noChangeAspect="1"/>
          </p:cNvSpPr>
          <p:nvPr/>
        </p:nvSpPr>
        <p:spPr>
          <a:xfrm>
            <a:off x="3863328" y="1682802"/>
            <a:ext cx="1417320" cy="1417320"/>
          </a:xfrm>
          <a:prstGeom prst="ellipse">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grpSp>
        <p:nvGrpSpPr>
          <p:cNvPr id="83" name="Group 82"/>
          <p:cNvGrpSpPr/>
          <p:nvPr/>
        </p:nvGrpSpPr>
        <p:grpSpPr>
          <a:xfrm>
            <a:off x="3664567" y="1484041"/>
            <a:ext cx="1814842" cy="1814842"/>
            <a:chOff x="286184" y="1783602"/>
            <a:chExt cx="1814842" cy="1814842"/>
          </a:xfrm>
        </p:grpSpPr>
        <p:sp>
          <p:nvSpPr>
            <p:cNvPr id="84" name="Oval 83"/>
            <p:cNvSpPr>
              <a:spLocks noChangeAspect="1"/>
            </p:cNvSpPr>
            <p:nvPr/>
          </p:nvSpPr>
          <p:spPr>
            <a:xfrm>
              <a:off x="286184" y="1783602"/>
              <a:ext cx="1814842" cy="1814842"/>
            </a:xfrm>
            <a:prstGeom prst="ellipse">
              <a:avLst/>
            </a:prstGeom>
            <a:ln w="2540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sp>
          <p:nvSpPr>
            <p:cNvPr id="85" name="Arc 84"/>
            <p:cNvSpPr/>
            <p:nvPr/>
          </p:nvSpPr>
          <p:spPr>
            <a:xfrm>
              <a:off x="485120" y="1982538"/>
              <a:ext cx="1416971" cy="1416971"/>
            </a:xfrm>
            <a:prstGeom prst="arc">
              <a:avLst>
                <a:gd name="adj1" fmla="val 866260"/>
                <a:gd name="adj2" fmla="val 14451519"/>
              </a:avLst>
            </a:prstGeom>
            <a:ln w="254000">
              <a:gradFill>
                <a:gsLst>
                  <a:gs pos="0">
                    <a:schemeClr val="accent1"/>
                  </a:gs>
                  <a:gs pos="100000">
                    <a:srgbClr val="C00000"/>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86" name="Rectangle 85"/>
          <p:cNvSpPr/>
          <p:nvPr/>
        </p:nvSpPr>
        <p:spPr>
          <a:xfrm>
            <a:off x="6706110" y="2037519"/>
            <a:ext cx="1059906" cy="707886"/>
          </a:xfrm>
          <a:prstGeom prst="rect">
            <a:avLst/>
          </a:prstGeom>
        </p:spPr>
        <p:txBody>
          <a:bodyPr wrap="none">
            <a:spAutoFit/>
          </a:bodyPr>
          <a:lstStyle/>
          <a:p>
            <a:r>
              <a:rPr lang="en-US" sz="4000" b="1" dirty="0" smtClean="0">
                <a:solidFill>
                  <a:srgbClr val="000000"/>
                </a:solidFill>
              </a:rPr>
              <a:t>82</a:t>
            </a:r>
            <a:r>
              <a:rPr lang="en-US" sz="4000" b="1" baseline="26000" dirty="0" smtClean="0">
                <a:solidFill>
                  <a:srgbClr val="000000"/>
                </a:solidFill>
              </a:rPr>
              <a:t>%</a:t>
            </a:r>
            <a:endParaRPr lang="en-US" baseline="26000" dirty="0"/>
          </a:p>
        </p:txBody>
      </p:sp>
      <p:sp>
        <p:nvSpPr>
          <p:cNvPr id="87" name="Oval 86"/>
          <p:cNvSpPr>
            <a:spLocks noChangeAspect="1"/>
          </p:cNvSpPr>
          <p:nvPr/>
        </p:nvSpPr>
        <p:spPr>
          <a:xfrm>
            <a:off x="6522767" y="1682802"/>
            <a:ext cx="1417320" cy="1417320"/>
          </a:xfrm>
          <a:prstGeom prst="ellipse">
            <a:avLst/>
          </a:prstGeom>
          <a:ln w="2540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grpSp>
        <p:nvGrpSpPr>
          <p:cNvPr id="88" name="Group 87"/>
          <p:cNvGrpSpPr/>
          <p:nvPr/>
        </p:nvGrpSpPr>
        <p:grpSpPr>
          <a:xfrm>
            <a:off x="6324006" y="1484041"/>
            <a:ext cx="1814842" cy="1814842"/>
            <a:chOff x="286184" y="1783602"/>
            <a:chExt cx="1814842" cy="1814842"/>
          </a:xfrm>
        </p:grpSpPr>
        <p:sp>
          <p:nvSpPr>
            <p:cNvPr id="89" name="Oval 88"/>
            <p:cNvSpPr>
              <a:spLocks noChangeAspect="1"/>
            </p:cNvSpPr>
            <p:nvPr/>
          </p:nvSpPr>
          <p:spPr>
            <a:xfrm>
              <a:off x="286184" y="1783602"/>
              <a:ext cx="1814842" cy="1814842"/>
            </a:xfrm>
            <a:prstGeom prst="ellipse">
              <a:avLst/>
            </a:prstGeom>
            <a:ln w="254000">
              <a:no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solidFill>
                  <a:schemeClr val="tx1"/>
                </a:solidFill>
              </a:endParaRPr>
            </a:p>
          </p:txBody>
        </p:sp>
        <p:sp>
          <p:nvSpPr>
            <p:cNvPr id="90" name="Arc 89"/>
            <p:cNvSpPr/>
            <p:nvPr/>
          </p:nvSpPr>
          <p:spPr>
            <a:xfrm>
              <a:off x="485120" y="1982538"/>
              <a:ext cx="1416971" cy="1416971"/>
            </a:xfrm>
            <a:prstGeom prst="arc">
              <a:avLst>
                <a:gd name="adj1" fmla="val 18140236"/>
                <a:gd name="adj2" fmla="val 14277391"/>
              </a:avLst>
            </a:prstGeom>
            <a:ln w="254000">
              <a:gradFill>
                <a:gsLst>
                  <a:gs pos="0">
                    <a:schemeClr val="accent1"/>
                  </a:gs>
                  <a:gs pos="100000">
                    <a:srgbClr val="C00000"/>
                  </a:gs>
                </a:gsLst>
                <a:lin ang="5400000" scaled="0"/>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70" name="TextBox 69"/>
          <p:cNvSpPr txBox="1"/>
          <p:nvPr/>
        </p:nvSpPr>
        <p:spPr>
          <a:xfrm>
            <a:off x="1019104" y="3288234"/>
            <a:ext cx="1745038" cy="707886"/>
          </a:xfrm>
          <a:prstGeom prst="rect">
            <a:avLst/>
          </a:prstGeom>
          <a:noFill/>
        </p:spPr>
        <p:txBody>
          <a:bodyPr wrap="square" rtlCol="0">
            <a:spAutoFit/>
          </a:bodyPr>
          <a:lstStyle/>
          <a:p>
            <a:pPr algn="ctr"/>
            <a:r>
              <a:rPr lang="en-US" sz="2000" dirty="0" smtClean="0"/>
              <a:t>Cloud Silos</a:t>
            </a:r>
            <a:br>
              <a:rPr lang="en-US" sz="2000" dirty="0" smtClean="0"/>
            </a:br>
            <a:r>
              <a:rPr lang="en-US" sz="2000" dirty="0" smtClean="0"/>
              <a:t>&amp; Integration</a:t>
            </a:r>
          </a:p>
        </p:txBody>
      </p:sp>
      <p:sp>
        <p:nvSpPr>
          <p:cNvPr id="93" name="TextBox 92"/>
          <p:cNvSpPr txBox="1"/>
          <p:nvPr/>
        </p:nvSpPr>
        <p:spPr>
          <a:xfrm>
            <a:off x="3524979" y="3288234"/>
            <a:ext cx="2108004" cy="707886"/>
          </a:xfrm>
          <a:prstGeom prst="rect">
            <a:avLst/>
          </a:prstGeom>
          <a:noFill/>
        </p:spPr>
        <p:txBody>
          <a:bodyPr wrap="square" rtlCol="0">
            <a:spAutoFit/>
          </a:bodyPr>
          <a:lstStyle/>
          <a:p>
            <a:pPr algn="ctr"/>
            <a:r>
              <a:rPr lang="en-US" sz="2000" dirty="0" smtClean="0"/>
              <a:t>Loss of Visibility &amp; Control</a:t>
            </a:r>
          </a:p>
        </p:txBody>
      </p:sp>
      <p:sp>
        <p:nvSpPr>
          <p:cNvPr id="94" name="TextBox 93"/>
          <p:cNvSpPr txBox="1"/>
          <p:nvPr/>
        </p:nvSpPr>
        <p:spPr>
          <a:xfrm>
            <a:off x="6393820" y="3288234"/>
            <a:ext cx="1745038" cy="707886"/>
          </a:xfrm>
          <a:prstGeom prst="rect">
            <a:avLst/>
          </a:prstGeom>
          <a:noFill/>
        </p:spPr>
        <p:txBody>
          <a:bodyPr wrap="square" rtlCol="0">
            <a:spAutoFit/>
          </a:bodyPr>
          <a:lstStyle/>
          <a:p>
            <a:pPr algn="ctr"/>
            <a:r>
              <a:rPr lang="en-US" sz="2000" dirty="0" smtClean="0"/>
              <a:t>Security &amp; Data Privacy</a:t>
            </a:r>
          </a:p>
        </p:txBody>
      </p:sp>
      <p:sp>
        <p:nvSpPr>
          <p:cNvPr id="18" name="Cloud White"/>
          <p:cNvSpPr>
            <a:spLocks noChangeAspect="1"/>
          </p:cNvSpPr>
          <p:nvPr/>
        </p:nvSpPr>
        <p:spPr bwMode="auto">
          <a:xfrm>
            <a:off x="2924006" y="1348807"/>
            <a:ext cx="3280348" cy="1995670"/>
          </a:xfrm>
          <a:custGeom>
            <a:avLst/>
            <a:gdLst>
              <a:gd name="T0" fmla="*/ 3193 w 3580"/>
              <a:gd name="T1" fmla="*/ 967 h 2178"/>
              <a:gd name="T2" fmla="*/ 2918 w 3580"/>
              <a:gd name="T3" fmla="*/ 654 h 2178"/>
              <a:gd name="T4" fmla="*/ 2509 w 3580"/>
              <a:gd name="T5" fmla="*/ 526 h 2178"/>
              <a:gd name="T6" fmla="*/ 1775 w 3580"/>
              <a:gd name="T7" fmla="*/ 0 h 2178"/>
              <a:gd name="T8" fmla="*/ 1770 w 3580"/>
              <a:gd name="T9" fmla="*/ 0 h 2178"/>
              <a:gd name="T10" fmla="*/ 1281 w 3580"/>
              <a:gd name="T11" fmla="*/ 171 h 2178"/>
              <a:gd name="T12" fmla="*/ 1017 w 3580"/>
              <a:gd name="T13" fmla="*/ 574 h 2178"/>
              <a:gd name="T14" fmla="*/ 818 w 3580"/>
              <a:gd name="T15" fmla="*/ 548 h 2178"/>
              <a:gd name="T16" fmla="*/ 814 w 3580"/>
              <a:gd name="T17" fmla="*/ 548 h 2178"/>
              <a:gd name="T18" fmla="*/ 241 w 3580"/>
              <a:gd name="T19" fmla="*/ 784 h 2178"/>
              <a:gd name="T20" fmla="*/ 2 w 3580"/>
              <a:gd name="T21" fmla="*/ 1355 h 2178"/>
              <a:gd name="T22" fmla="*/ 236 w 3580"/>
              <a:gd name="T23" fmla="*/ 1932 h 2178"/>
              <a:gd name="T24" fmla="*/ 809 w 3580"/>
              <a:gd name="T25" fmla="*/ 2173 h 2178"/>
              <a:gd name="T26" fmla="*/ 814 w 3580"/>
              <a:gd name="T27" fmla="*/ 2173 h 2178"/>
              <a:gd name="T28" fmla="*/ 1291 w 3580"/>
              <a:gd name="T29" fmla="*/ 2017 h 2178"/>
              <a:gd name="T30" fmla="*/ 1762 w 3580"/>
              <a:gd name="T31" fmla="*/ 2178 h 2178"/>
              <a:gd name="T32" fmla="*/ 1767 w 3580"/>
              <a:gd name="T33" fmla="*/ 2178 h 2178"/>
              <a:gd name="T34" fmla="*/ 2212 w 3580"/>
              <a:gd name="T35" fmla="*/ 2040 h 2178"/>
              <a:gd name="T36" fmla="*/ 2486 w 3580"/>
              <a:gd name="T37" fmla="*/ 2090 h 2178"/>
              <a:gd name="T38" fmla="*/ 2489 w 3580"/>
              <a:gd name="T39" fmla="*/ 2090 h 2178"/>
              <a:gd name="T40" fmla="*/ 2874 w 3580"/>
              <a:gd name="T41" fmla="*/ 1989 h 2178"/>
              <a:gd name="T42" fmla="*/ 3039 w 3580"/>
              <a:gd name="T43" fmla="*/ 2017 h 2178"/>
              <a:gd name="T44" fmla="*/ 3042 w 3580"/>
              <a:gd name="T45" fmla="*/ 2017 h 2178"/>
              <a:gd name="T46" fmla="*/ 3578 w 3580"/>
              <a:gd name="T47" fmla="*/ 1484 h 2178"/>
              <a:gd name="T48" fmla="*/ 3193 w 3580"/>
              <a:gd name="T49" fmla="*/ 96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80" h="2178">
                <a:moveTo>
                  <a:pt x="3193" y="967"/>
                </a:moveTo>
                <a:cubicBezTo>
                  <a:pt x="3131" y="840"/>
                  <a:pt x="3035" y="730"/>
                  <a:pt x="2918" y="654"/>
                </a:cubicBezTo>
                <a:cubicBezTo>
                  <a:pt x="2796" y="574"/>
                  <a:pt x="2655" y="530"/>
                  <a:pt x="2509" y="526"/>
                </a:cubicBezTo>
                <a:cubicBezTo>
                  <a:pt x="2401" y="212"/>
                  <a:pt x="2109" y="1"/>
                  <a:pt x="1775" y="0"/>
                </a:cubicBezTo>
                <a:cubicBezTo>
                  <a:pt x="1775" y="0"/>
                  <a:pt x="1775" y="0"/>
                  <a:pt x="1770" y="0"/>
                </a:cubicBezTo>
                <a:cubicBezTo>
                  <a:pt x="1593" y="0"/>
                  <a:pt x="1420" y="60"/>
                  <a:pt x="1281" y="171"/>
                </a:cubicBezTo>
                <a:cubicBezTo>
                  <a:pt x="1153" y="274"/>
                  <a:pt x="1060" y="416"/>
                  <a:pt x="1017" y="574"/>
                </a:cubicBezTo>
                <a:cubicBezTo>
                  <a:pt x="952" y="556"/>
                  <a:pt x="885" y="548"/>
                  <a:pt x="818" y="548"/>
                </a:cubicBezTo>
                <a:cubicBezTo>
                  <a:pt x="818" y="548"/>
                  <a:pt x="818" y="548"/>
                  <a:pt x="814" y="548"/>
                </a:cubicBezTo>
                <a:cubicBezTo>
                  <a:pt x="597" y="548"/>
                  <a:pt x="395" y="631"/>
                  <a:pt x="241" y="784"/>
                </a:cubicBezTo>
                <a:cubicBezTo>
                  <a:pt x="88" y="936"/>
                  <a:pt x="2" y="1140"/>
                  <a:pt x="2" y="1355"/>
                </a:cubicBezTo>
                <a:cubicBezTo>
                  <a:pt x="0" y="1573"/>
                  <a:pt x="83" y="1777"/>
                  <a:pt x="236" y="1932"/>
                </a:cubicBezTo>
                <a:cubicBezTo>
                  <a:pt x="388" y="2087"/>
                  <a:pt x="592" y="2172"/>
                  <a:pt x="809" y="2173"/>
                </a:cubicBezTo>
                <a:cubicBezTo>
                  <a:pt x="809" y="2173"/>
                  <a:pt x="809" y="2173"/>
                  <a:pt x="814" y="2173"/>
                </a:cubicBezTo>
                <a:cubicBezTo>
                  <a:pt x="988" y="2173"/>
                  <a:pt x="1153" y="2120"/>
                  <a:pt x="1291" y="2017"/>
                </a:cubicBezTo>
                <a:cubicBezTo>
                  <a:pt x="1428" y="2123"/>
                  <a:pt x="1589" y="2178"/>
                  <a:pt x="1762" y="2178"/>
                </a:cubicBezTo>
                <a:cubicBezTo>
                  <a:pt x="1762" y="2178"/>
                  <a:pt x="1762" y="2178"/>
                  <a:pt x="1767" y="2178"/>
                </a:cubicBezTo>
                <a:cubicBezTo>
                  <a:pt x="1927" y="2178"/>
                  <a:pt x="2080" y="2131"/>
                  <a:pt x="2212" y="2040"/>
                </a:cubicBezTo>
                <a:cubicBezTo>
                  <a:pt x="2300" y="2072"/>
                  <a:pt x="2391" y="2090"/>
                  <a:pt x="2486" y="2090"/>
                </a:cubicBezTo>
                <a:cubicBezTo>
                  <a:pt x="2486" y="2090"/>
                  <a:pt x="2486" y="2090"/>
                  <a:pt x="2489" y="2090"/>
                </a:cubicBezTo>
                <a:cubicBezTo>
                  <a:pt x="2625" y="2090"/>
                  <a:pt x="2757" y="2056"/>
                  <a:pt x="2874" y="1989"/>
                </a:cubicBezTo>
                <a:cubicBezTo>
                  <a:pt x="2928" y="2007"/>
                  <a:pt x="2983" y="2017"/>
                  <a:pt x="3039" y="2017"/>
                </a:cubicBezTo>
                <a:cubicBezTo>
                  <a:pt x="3039" y="2017"/>
                  <a:pt x="3039" y="2017"/>
                  <a:pt x="3042" y="2017"/>
                </a:cubicBezTo>
                <a:cubicBezTo>
                  <a:pt x="3337" y="2017"/>
                  <a:pt x="3576" y="1777"/>
                  <a:pt x="3578" y="1484"/>
                </a:cubicBezTo>
                <a:cubicBezTo>
                  <a:pt x="3580" y="1244"/>
                  <a:pt x="3422" y="1034"/>
                  <a:pt x="3193" y="967"/>
                </a:cubicBezTo>
                <a:close/>
              </a:path>
            </a:pathLst>
          </a:custGeom>
          <a:gradFill>
            <a:gsLst>
              <a:gs pos="100000">
                <a:schemeClr val="bg1"/>
              </a:gs>
              <a:gs pos="0">
                <a:schemeClr val="accent2">
                  <a:lumMod val="77000"/>
                </a:schemeClr>
              </a:gs>
            </a:gsLst>
            <a:lin ang="16200000" scaled="0"/>
          </a:gradFill>
          <a:ln w="28575">
            <a:solidFill>
              <a:schemeClr val="tx2"/>
            </a:solidFill>
          </a:ln>
        </p:spPr>
        <p:txBody>
          <a:bodyPr vert="horz" wrap="square" lIns="91440" tIns="365760" rIns="91440" bIns="45720" numCol="1" anchor="ctr" anchorCtr="0" compatLnSpc="1">
            <a:prstTxWarp prst="textNoShape">
              <a:avLst/>
            </a:prstTxWarp>
          </a:bodyPr>
          <a:lstStyle/>
          <a:p>
            <a:pPr algn="ctr"/>
            <a:r>
              <a:rPr lang="en-US" sz="4000" b="1" spc="-400" dirty="0" smtClean="0"/>
              <a:t>1</a:t>
            </a:r>
            <a:r>
              <a:rPr lang="en-US" sz="4000" b="1" baseline="30000" dirty="0" smtClean="0"/>
              <a:t>st</a:t>
            </a:r>
            <a:r>
              <a:rPr lang="en-US" sz="4000" b="1" dirty="0" smtClean="0"/>
              <a:t> Gen</a:t>
            </a:r>
            <a:endParaRPr lang="en-US" sz="4000" b="1" dirty="0"/>
          </a:p>
        </p:txBody>
      </p:sp>
      <p:sp>
        <p:nvSpPr>
          <p:cNvPr id="36" name="TextBox 35"/>
          <p:cNvSpPr txBox="1"/>
          <p:nvPr/>
        </p:nvSpPr>
        <p:spPr>
          <a:xfrm>
            <a:off x="962025" y="4219575"/>
            <a:ext cx="7429500" cy="409407"/>
          </a:xfrm>
          <a:prstGeom prst="rect">
            <a:avLst/>
          </a:prstGeom>
          <a:noFill/>
        </p:spPr>
        <p:txBody>
          <a:bodyPr wrap="square" rtlCol="0">
            <a:spAutoFit/>
          </a:bodyPr>
          <a:lstStyle/>
          <a:p>
            <a:pPr>
              <a:lnSpc>
                <a:spcPct val="120000"/>
              </a:lnSpc>
            </a:pPr>
            <a:r>
              <a:rPr lang="en-US" sz="900" dirty="0" smtClean="0"/>
              <a:t>Sources: “Return of the Silos”, 2011 InformationWeek Report; “Cloud at the Crossroads: 2012 OAUG Survey on Application Delivery Strategies”; “Private Cloud Vision vs. Reality”, InformationWeek Report, 2012</a:t>
            </a:r>
          </a:p>
        </p:txBody>
      </p:sp>
      <p:sp>
        <p:nvSpPr>
          <p:cNvPr id="48" name="Title 47"/>
          <p:cNvSpPr>
            <a:spLocks noGrp="1"/>
          </p:cNvSpPr>
          <p:nvPr>
            <p:ph type="title"/>
          </p:nvPr>
        </p:nvSpPr>
        <p:spPr/>
        <p:txBody>
          <a:bodyPr/>
          <a:lstStyle/>
          <a:p>
            <a:r>
              <a:rPr lang="en-US" dirty="0" smtClean="0"/>
              <a:t>Challenges with First Generation Clouds</a:t>
            </a:r>
            <a:endParaRPr lang="en-US" dirty="0"/>
          </a:p>
        </p:txBody>
      </p:sp>
    </p:spTree>
    <p:extLst>
      <p:ext uri="{BB962C8B-B14F-4D97-AF65-F5344CB8AC3E}">
        <p14:creationId xmlns:p14="http://schemas.microsoft.com/office/powerpoint/2010/main" xmlns="" val="1345706172"/>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decel="100000" fill="hold" grpId="0" nodeType="afterEffect">
                                  <p:stCondLst>
                                    <p:cond delay="2000"/>
                                  </p:stCondLst>
                                  <p:childTnLst>
                                    <p:animMotion origin="layout" path="M 0 4.93827E-6 L 0 -0.11729 " pathEditMode="relative" rAng="0" ptsTypes="AA">
                                      <p:cBhvr>
                                        <p:cTn id="6" dur="1000" fill="hold"/>
                                        <p:tgtEl>
                                          <p:spTgt spid="18"/>
                                        </p:tgtEl>
                                        <p:attrNameLst>
                                          <p:attrName>ppt_x</p:attrName>
                                          <p:attrName>ppt_y</p:attrName>
                                        </p:attrNameLst>
                                      </p:cBhvr>
                                      <p:rCtr x="0" y="-5864"/>
                                    </p:animMotion>
                                  </p:childTnLst>
                                </p:cTn>
                              </p:par>
                              <p:par>
                                <p:cTn id="7" presetID="6" presetClass="emph" presetSubtype="0" decel="100000" fill="hold" nodeType="withEffect">
                                  <p:stCondLst>
                                    <p:cond delay="2000"/>
                                  </p:stCondLst>
                                  <p:childTnLst>
                                    <p:animScale>
                                      <p:cBhvr>
                                        <p:cTn id="8" dur="1000" fill="hold"/>
                                        <p:tgtEl>
                                          <p:spTgt spid="18"/>
                                        </p:tgtEl>
                                      </p:cBhvr>
                                      <p:by x="100000" y="40000"/>
                                    </p:animScale>
                                  </p:childTnLst>
                                </p:cTn>
                              </p:par>
                              <p:par>
                                <p:cTn id="9" presetID="10" presetClass="entr" presetSubtype="0" decel="100000" fill="hold" nodeType="withEffect">
                                  <p:stCondLst>
                                    <p:cond delay="2000"/>
                                  </p:stCondLst>
                                  <p:childTnLst>
                                    <p:set>
                                      <p:cBhvr>
                                        <p:cTn id="10" dur="1" fill="hold">
                                          <p:stCondLst>
                                            <p:cond delay="0"/>
                                          </p:stCondLst>
                                        </p:cTn>
                                        <p:tgtEl>
                                          <p:spTgt spid="37"/>
                                        </p:tgtEl>
                                        <p:attrNameLst>
                                          <p:attrName>style.visibility</p:attrName>
                                        </p:attrNameLst>
                                      </p:cBhvr>
                                      <p:to>
                                        <p:strVal val="visible"/>
                                      </p:to>
                                    </p:set>
                                    <p:animEffect transition="in" filter="fade">
                                      <p:cBhvr>
                                        <p:cTn id="11" dur="1000"/>
                                        <p:tgtEl>
                                          <p:spTgt spid="37"/>
                                        </p:tgtEl>
                                      </p:cBhvr>
                                    </p:animEffect>
                                    <p:animMotion origin="layout" path="M 0 .15 L 0 0 E" pathEditMode="relative">
                                      <p:cBhvr from="" to="">
                                        <p:cTn id="12" dur="1000" fill="hold">
                                          <p:stCondLst>
                                            <p:cond delay="0"/>
                                          </p:stCondLst>
                                        </p:cTn>
                                        <p:tgtEl>
                                          <p:spTgt spid="37"/>
                                        </p:tgtEl>
                                        <p:attrNameLst>
                                          <p:attrName>ppt_x</p:attrName>
                                          <p:attrName>ppt_y</p:attrName>
                                        </p:attrNameLst>
                                      </p:cBhvr>
                                    </p:animMotion>
                                  </p:childTnLst>
                                </p:cTn>
                              </p:par>
                              <p:par>
                                <p:cTn id="13" presetID="32" presetClass="emph" presetSubtype="0" repeatCount="5000" fill="hold" nodeType="withEffect">
                                  <p:stCondLst>
                                    <p:cond delay="2300"/>
                                  </p:stCondLst>
                                  <p:childTnLst>
                                    <p:animRot by="120000">
                                      <p:cBhvr>
                                        <p:cTn id="14" dur="50" fill="hold">
                                          <p:stCondLst>
                                            <p:cond delay="0"/>
                                          </p:stCondLst>
                                        </p:cTn>
                                        <p:tgtEl>
                                          <p:spTgt spid="37"/>
                                        </p:tgtEl>
                                        <p:attrNameLst>
                                          <p:attrName>r</p:attrName>
                                        </p:attrNameLst>
                                      </p:cBhvr>
                                    </p:animRot>
                                    <p:animRot by="-240000">
                                      <p:cBhvr>
                                        <p:cTn id="15" dur="100" fill="hold">
                                          <p:stCondLst>
                                            <p:cond delay="100"/>
                                          </p:stCondLst>
                                        </p:cTn>
                                        <p:tgtEl>
                                          <p:spTgt spid="37"/>
                                        </p:tgtEl>
                                        <p:attrNameLst>
                                          <p:attrName>r</p:attrName>
                                        </p:attrNameLst>
                                      </p:cBhvr>
                                    </p:animRot>
                                    <p:animRot by="240000">
                                      <p:cBhvr>
                                        <p:cTn id="16" dur="100" fill="hold">
                                          <p:stCondLst>
                                            <p:cond delay="200"/>
                                          </p:stCondLst>
                                        </p:cTn>
                                        <p:tgtEl>
                                          <p:spTgt spid="37"/>
                                        </p:tgtEl>
                                        <p:attrNameLst>
                                          <p:attrName>r</p:attrName>
                                        </p:attrNameLst>
                                      </p:cBhvr>
                                    </p:animRot>
                                    <p:animRot by="-240000">
                                      <p:cBhvr>
                                        <p:cTn id="17" dur="100" fill="hold">
                                          <p:stCondLst>
                                            <p:cond delay="300"/>
                                          </p:stCondLst>
                                        </p:cTn>
                                        <p:tgtEl>
                                          <p:spTgt spid="37"/>
                                        </p:tgtEl>
                                        <p:attrNameLst>
                                          <p:attrName>r</p:attrName>
                                        </p:attrNameLst>
                                      </p:cBhvr>
                                    </p:animRot>
                                    <p:animRot by="120000">
                                      <p:cBhvr>
                                        <p:cTn id="18" dur="100" fill="hold">
                                          <p:stCondLst>
                                            <p:cond delay="400"/>
                                          </p:stCondLst>
                                        </p:cTn>
                                        <p:tgtEl>
                                          <p:spTgt spid="37"/>
                                        </p:tgtEl>
                                        <p:attrNameLst>
                                          <p:attrName>r</p:attrName>
                                        </p:attrNameLst>
                                      </p:cBhvr>
                                    </p:animRot>
                                  </p:childTnLst>
                                </p:cTn>
                              </p:par>
                              <p:par>
                                <p:cTn id="19" presetID="10" presetClass="entr" presetSubtype="0" decel="100000" fill="hold" nodeType="withEffect">
                                  <p:stCondLst>
                                    <p:cond delay="2300"/>
                                  </p:stCondLst>
                                  <p:childTnLst>
                                    <p:set>
                                      <p:cBhvr>
                                        <p:cTn id="20" dur="1" fill="hold">
                                          <p:stCondLst>
                                            <p:cond delay="0"/>
                                          </p:stCondLst>
                                        </p:cTn>
                                        <p:tgtEl>
                                          <p:spTgt spid="8"/>
                                        </p:tgtEl>
                                        <p:attrNameLst>
                                          <p:attrName>style.visibility</p:attrName>
                                        </p:attrNameLst>
                                      </p:cBhvr>
                                      <p:to>
                                        <p:strVal val="visible"/>
                                      </p:to>
                                    </p:set>
                                    <p:animEffect transition="in" filter="fade">
                                      <p:cBhvr>
                                        <p:cTn id="21" dur="1000"/>
                                        <p:tgtEl>
                                          <p:spTgt spid="8"/>
                                        </p:tgtEl>
                                      </p:cBhvr>
                                    </p:animEffect>
                                    <p:animMotion origin="layout" path="M 0 .15 L 0 0 E" pathEditMode="relative">
                                      <p:cBhvr from="" to="">
                                        <p:cTn id="22" dur="1000" fill="hold">
                                          <p:stCondLst>
                                            <p:cond delay="0"/>
                                          </p:stCondLst>
                                        </p:cTn>
                                        <p:tgtEl>
                                          <p:spTgt spid="8"/>
                                        </p:tgtEl>
                                        <p:attrNameLst>
                                          <p:attrName>ppt_x</p:attrName>
                                          <p:attrName>ppt_y</p:attrName>
                                        </p:attrNameLst>
                                      </p:cBhvr>
                                    </p:animMotion>
                                  </p:childTnLst>
                                </p:cTn>
                              </p:par>
                              <p:par>
                                <p:cTn id="23" presetID="32" presetClass="emph" presetSubtype="0" repeatCount="5000" fill="hold" nodeType="withEffect">
                                  <p:stCondLst>
                                    <p:cond delay="2200"/>
                                  </p:stCondLst>
                                  <p:childTnLst>
                                    <p:animRot by="120000">
                                      <p:cBhvr>
                                        <p:cTn id="24" dur="50" fill="hold">
                                          <p:stCondLst>
                                            <p:cond delay="0"/>
                                          </p:stCondLst>
                                        </p:cTn>
                                        <p:tgtEl>
                                          <p:spTgt spid="8"/>
                                        </p:tgtEl>
                                        <p:attrNameLst>
                                          <p:attrName>r</p:attrName>
                                        </p:attrNameLst>
                                      </p:cBhvr>
                                    </p:animRot>
                                    <p:animRot by="-240000">
                                      <p:cBhvr>
                                        <p:cTn id="25" dur="100" fill="hold">
                                          <p:stCondLst>
                                            <p:cond delay="100"/>
                                          </p:stCondLst>
                                        </p:cTn>
                                        <p:tgtEl>
                                          <p:spTgt spid="8"/>
                                        </p:tgtEl>
                                        <p:attrNameLst>
                                          <p:attrName>r</p:attrName>
                                        </p:attrNameLst>
                                      </p:cBhvr>
                                    </p:animRot>
                                    <p:animRot by="240000">
                                      <p:cBhvr>
                                        <p:cTn id="26" dur="100" fill="hold">
                                          <p:stCondLst>
                                            <p:cond delay="200"/>
                                          </p:stCondLst>
                                        </p:cTn>
                                        <p:tgtEl>
                                          <p:spTgt spid="8"/>
                                        </p:tgtEl>
                                        <p:attrNameLst>
                                          <p:attrName>r</p:attrName>
                                        </p:attrNameLst>
                                      </p:cBhvr>
                                    </p:animRot>
                                    <p:animRot by="-240000">
                                      <p:cBhvr>
                                        <p:cTn id="27" dur="100" fill="hold">
                                          <p:stCondLst>
                                            <p:cond delay="300"/>
                                          </p:stCondLst>
                                        </p:cTn>
                                        <p:tgtEl>
                                          <p:spTgt spid="8"/>
                                        </p:tgtEl>
                                        <p:attrNameLst>
                                          <p:attrName>r</p:attrName>
                                        </p:attrNameLst>
                                      </p:cBhvr>
                                    </p:animRot>
                                    <p:animRot by="120000">
                                      <p:cBhvr>
                                        <p:cTn id="28" dur="100" fill="hold">
                                          <p:stCondLst>
                                            <p:cond delay="400"/>
                                          </p:stCondLst>
                                        </p:cTn>
                                        <p:tgtEl>
                                          <p:spTgt spid="8"/>
                                        </p:tgtEl>
                                        <p:attrNameLst>
                                          <p:attrName>r</p:attrName>
                                        </p:attrNameLst>
                                      </p:cBhvr>
                                    </p:animRot>
                                  </p:childTnLst>
                                </p:cTn>
                              </p:par>
                              <p:par>
                                <p:cTn id="29" presetID="10" presetClass="entr" presetSubtype="0" decel="100000" fill="hold" nodeType="withEffect">
                                  <p:stCondLst>
                                    <p:cond delay="2200"/>
                                  </p:stCondLst>
                                  <p:childTnLst>
                                    <p:set>
                                      <p:cBhvr>
                                        <p:cTn id="30" dur="1" fill="hold">
                                          <p:stCondLst>
                                            <p:cond delay="0"/>
                                          </p:stCondLst>
                                        </p:cTn>
                                        <p:tgtEl>
                                          <p:spTgt spid="45"/>
                                        </p:tgtEl>
                                        <p:attrNameLst>
                                          <p:attrName>style.visibility</p:attrName>
                                        </p:attrNameLst>
                                      </p:cBhvr>
                                      <p:to>
                                        <p:strVal val="visible"/>
                                      </p:to>
                                    </p:set>
                                    <p:animEffect transition="in" filter="fade">
                                      <p:cBhvr>
                                        <p:cTn id="31" dur="1000"/>
                                        <p:tgtEl>
                                          <p:spTgt spid="45"/>
                                        </p:tgtEl>
                                      </p:cBhvr>
                                    </p:animEffect>
                                    <p:animMotion origin="layout" path="M 0 .15 L 0 0 E" pathEditMode="relative">
                                      <p:cBhvr from="" to="">
                                        <p:cTn id="32" dur="1000" fill="hold">
                                          <p:stCondLst>
                                            <p:cond delay="0"/>
                                          </p:stCondLst>
                                        </p:cTn>
                                        <p:tgtEl>
                                          <p:spTgt spid="45"/>
                                        </p:tgtEl>
                                        <p:attrNameLst>
                                          <p:attrName>ppt_x</p:attrName>
                                          <p:attrName>ppt_y</p:attrName>
                                        </p:attrNameLst>
                                      </p:cBhvr>
                                    </p:animMotion>
                                  </p:childTnLst>
                                </p:cTn>
                              </p:par>
                              <p:par>
                                <p:cTn id="33" presetID="32" presetClass="emph" presetSubtype="0" repeatCount="5000" fill="hold" nodeType="withEffect">
                                  <p:stCondLst>
                                    <p:cond delay="2200"/>
                                  </p:stCondLst>
                                  <p:childTnLst>
                                    <p:animRot by="120000">
                                      <p:cBhvr>
                                        <p:cTn id="34" dur="50" fill="hold">
                                          <p:stCondLst>
                                            <p:cond delay="0"/>
                                          </p:stCondLst>
                                        </p:cTn>
                                        <p:tgtEl>
                                          <p:spTgt spid="45"/>
                                        </p:tgtEl>
                                        <p:attrNameLst>
                                          <p:attrName>r</p:attrName>
                                        </p:attrNameLst>
                                      </p:cBhvr>
                                    </p:animRot>
                                    <p:animRot by="-240000">
                                      <p:cBhvr>
                                        <p:cTn id="35" dur="100" fill="hold">
                                          <p:stCondLst>
                                            <p:cond delay="100"/>
                                          </p:stCondLst>
                                        </p:cTn>
                                        <p:tgtEl>
                                          <p:spTgt spid="45"/>
                                        </p:tgtEl>
                                        <p:attrNameLst>
                                          <p:attrName>r</p:attrName>
                                        </p:attrNameLst>
                                      </p:cBhvr>
                                    </p:animRot>
                                    <p:animRot by="240000">
                                      <p:cBhvr>
                                        <p:cTn id="36" dur="100" fill="hold">
                                          <p:stCondLst>
                                            <p:cond delay="200"/>
                                          </p:stCondLst>
                                        </p:cTn>
                                        <p:tgtEl>
                                          <p:spTgt spid="45"/>
                                        </p:tgtEl>
                                        <p:attrNameLst>
                                          <p:attrName>r</p:attrName>
                                        </p:attrNameLst>
                                      </p:cBhvr>
                                    </p:animRot>
                                    <p:animRot by="-240000">
                                      <p:cBhvr>
                                        <p:cTn id="37" dur="100" fill="hold">
                                          <p:stCondLst>
                                            <p:cond delay="300"/>
                                          </p:stCondLst>
                                        </p:cTn>
                                        <p:tgtEl>
                                          <p:spTgt spid="45"/>
                                        </p:tgtEl>
                                        <p:attrNameLst>
                                          <p:attrName>r</p:attrName>
                                        </p:attrNameLst>
                                      </p:cBhvr>
                                    </p:animRot>
                                    <p:animRot by="120000">
                                      <p:cBhvr>
                                        <p:cTn id="38" dur="100" fill="hold">
                                          <p:stCondLst>
                                            <p:cond delay="400"/>
                                          </p:stCondLst>
                                        </p:cTn>
                                        <p:tgtEl>
                                          <p:spTgt spid="45"/>
                                        </p:tgtEl>
                                        <p:attrNameLst>
                                          <p:attrName>r</p:attrName>
                                        </p:attrNameLst>
                                      </p:cBhvr>
                                    </p:animRot>
                                  </p:childTnLst>
                                </p:cTn>
                              </p:par>
                              <p:par>
                                <p:cTn id="39" presetID="10" presetClass="entr" presetSubtype="0" decel="100000" fill="hold" nodeType="withEffect">
                                  <p:stCondLst>
                                    <p:cond delay="2300"/>
                                  </p:stCondLst>
                                  <p:childTnLst>
                                    <p:set>
                                      <p:cBhvr>
                                        <p:cTn id="40" dur="1" fill="hold">
                                          <p:stCondLst>
                                            <p:cond delay="0"/>
                                          </p:stCondLst>
                                        </p:cTn>
                                        <p:tgtEl>
                                          <p:spTgt spid="40"/>
                                        </p:tgtEl>
                                        <p:attrNameLst>
                                          <p:attrName>style.visibility</p:attrName>
                                        </p:attrNameLst>
                                      </p:cBhvr>
                                      <p:to>
                                        <p:strVal val="visible"/>
                                      </p:to>
                                    </p:set>
                                    <p:animEffect transition="in" filter="fade">
                                      <p:cBhvr>
                                        <p:cTn id="41" dur="1000"/>
                                        <p:tgtEl>
                                          <p:spTgt spid="40"/>
                                        </p:tgtEl>
                                      </p:cBhvr>
                                    </p:animEffect>
                                    <p:animMotion origin="layout" path="M 0 .15 L 0 0 E" pathEditMode="relative">
                                      <p:cBhvr from="" to="">
                                        <p:cTn id="42" dur="1000" fill="hold">
                                          <p:stCondLst>
                                            <p:cond delay="0"/>
                                          </p:stCondLst>
                                        </p:cTn>
                                        <p:tgtEl>
                                          <p:spTgt spid="40"/>
                                        </p:tgtEl>
                                        <p:attrNameLst>
                                          <p:attrName>ppt_x</p:attrName>
                                          <p:attrName>ppt_y</p:attrName>
                                        </p:attrNameLst>
                                      </p:cBhvr>
                                    </p:animMotion>
                                  </p:childTnLst>
                                </p:cTn>
                              </p:par>
                              <p:par>
                                <p:cTn id="43" presetID="32" presetClass="emph" presetSubtype="0" repeatCount="5000" fill="hold" nodeType="withEffect">
                                  <p:stCondLst>
                                    <p:cond delay="2300"/>
                                  </p:stCondLst>
                                  <p:childTnLst>
                                    <p:animRot by="120000">
                                      <p:cBhvr>
                                        <p:cTn id="44" dur="50" fill="hold">
                                          <p:stCondLst>
                                            <p:cond delay="0"/>
                                          </p:stCondLst>
                                        </p:cTn>
                                        <p:tgtEl>
                                          <p:spTgt spid="40"/>
                                        </p:tgtEl>
                                        <p:attrNameLst>
                                          <p:attrName>r</p:attrName>
                                        </p:attrNameLst>
                                      </p:cBhvr>
                                    </p:animRot>
                                    <p:animRot by="-240000">
                                      <p:cBhvr>
                                        <p:cTn id="45" dur="100" fill="hold">
                                          <p:stCondLst>
                                            <p:cond delay="100"/>
                                          </p:stCondLst>
                                        </p:cTn>
                                        <p:tgtEl>
                                          <p:spTgt spid="40"/>
                                        </p:tgtEl>
                                        <p:attrNameLst>
                                          <p:attrName>r</p:attrName>
                                        </p:attrNameLst>
                                      </p:cBhvr>
                                    </p:animRot>
                                    <p:animRot by="240000">
                                      <p:cBhvr>
                                        <p:cTn id="46" dur="100" fill="hold">
                                          <p:stCondLst>
                                            <p:cond delay="200"/>
                                          </p:stCondLst>
                                        </p:cTn>
                                        <p:tgtEl>
                                          <p:spTgt spid="40"/>
                                        </p:tgtEl>
                                        <p:attrNameLst>
                                          <p:attrName>r</p:attrName>
                                        </p:attrNameLst>
                                      </p:cBhvr>
                                    </p:animRot>
                                    <p:animRot by="-240000">
                                      <p:cBhvr>
                                        <p:cTn id="47" dur="100" fill="hold">
                                          <p:stCondLst>
                                            <p:cond delay="300"/>
                                          </p:stCondLst>
                                        </p:cTn>
                                        <p:tgtEl>
                                          <p:spTgt spid="40"/>
                                        </p:tgtEl>
                                        <p:attrNameLst>
                                          <p:attrName>r</p:attrName>
                                        </p:attrNameLst>
                                      </p:cBhvr>
                                    </p:animRot>
                                    <p:animRot by="120000">
                                      <p:cBhvr>
                                        <p:cTn id="48" dur="100" fill="hold">
                                          <p:stCondLst>
                                            <p:cond delay="400"/>
                                          </p:stCondLst>
                                        </p:cTn>
                                        <p:tgtEl>
                                          <p:spTgt spid="40"/>
                                        </p:tgtEl>
                                        <p:attrNameLst>
                                          <p:attrName>r</p:attrName>
                                        </p:attrNameLst>
                                      </p:cBhvr>
                                    </p:animRot>
                                  </p:childTnLst>
                                </p:cTn>
                              </p:par>
                              <p:par>
                                <p:cTn id="49" presetID="10" presetClass="entr" presetSubtype="0" decel="100000" fill="hold" nodeType="withEffect">
                                  <p:stCondLst>
                                    <p:cond delay="2200"/>
                                  </p:stCondLst>
                                  <p:childTnLst>
                                    <p:set>
                                      <p:cBhvr>
                                        <p:cTn id="50" dur="1" fill="hold">
                                          <p:stCondLst>
                                            <p:cond delay="0"/>
                                          </p:stCondLst>
                                        </p:cTn>
                                        <p:tgtEl>
                                          <p:spTgt spid="43"/>
                                        </p:tgtEl>
                                        <p:attrNameLst>
                                          <p:attrName>style.visibility</p:attrName>
                                        </p:attrNameLst>
                                      </p:cBhvr>
                                      <p:to>
                                        <p:strVal val="visible"/>
                                      </p:to>
                                    </p:set>
                                    <p:animEffect transition="in" filter="fade">
                                      <p:cBhvr>
                                        <p:cTn id="51" dur="1000"/>
                                        <p:tgtEl>
                                          <p:spTgt spid="43"/>
                                        </p:tgtEl>
                                      </p:cBhvr>
                                    </p:animEffect>
                                    <p:animMotion origin="layout" path="M 0 .15 L 0 0 E" pathEditMode="relative">
                                      <p:cBhvr from="" to="">
                                        <p:cTn id="52" dur="1000" fill="hold">
                                          <p:stCondLst>
                                            <p:cond delay="0"/>
                                          </p:stCondLst>
                                        </p:cTn>
                                        <p:tgtEl>
                                          <p:spTgt spid="43"/>
                                        </p:tgtEl>
                                        <p:attrNameLst>
                                          <p:attrName>ppt_x</p:attrName>
                                          <p:attrName>ppt_y</p:attrName>
                                        </p:attrNameLst>
                                      </p:cBhvr>
                                    </p:animMotion>
                                  </p:childTnLst>
                                </p:cTn>
                              </p:par>
                              <p:par>
                                <p:cTn id="53" presetID="32" presetClass="emph" presetSubtype="0" repeatCount="5000" fill="hold" nodeType="withEffect">
                                  <p:stCondLst>
                                    <p:cond delay="2300"/>
                                  </p:stCondLst>
                                  <p:childTnLst>
                                    <p:animRot by="120000">
                                      <p:cBhvr>
                                        <p:cTn id="54" dur="50" fill="hold">
                                          <p:stCondLst>
                                            <p:cond delay="0"/>
                                          </p:stCondLst>
                                        </p:cTn>
                                        <p:tgtEl>
                                          <p:spTgt spid="43"/>
                                        </p:tgtEl>
                                        <p:attrNameLst>
                                          <p:attrName>r</p:attrName>
                                        </p:attrNameLst>
                                      </p:cBhvr>
                                    </p:animRot>
                                    <p:animRot by="-240000">
                                      <p:cBhvr>
                                        <p:cTn id="55" dur="100" fill="hold">
                                          <p:stCondLst>
                                            <p:cond delay="100"/>
                                          </p:stCondLst>
                                        </p:cTn>
                                        <p:tgtEl>
                                          <p:spTgt spid="43"/>
                                        </p:tgtEl>
                                        <p:attrNameLst>
                                          <p:attrName>r</p:attrName>
                                        </p:attrNameLst>
                                      </p:cBhvr>
                                    </p:animRot>
                                    <p:animRot by="240000">
                                      <p:cBhvr>
                                        <p:cTn id="56" dur="100" fill="hold">
                                          <p:stCondLst>
                                            <p:cond delay="200"/>
                                          </p:stCondLst>
                                        </p:cTn>
                                        <p:tgtEl>
                                          <p:spTgt spid="43"/>
                                        </p:tgtEl>
                                        <p:attrNameLst>
                                          <p:attrName>r</p:attrName>
                                        </p:attrNameLst>
                                      </p:cBhvr>
                                    </p:animRot>
                                    <p:animRot by="-240000">
                                      <p:cBhvr>
                                        <p:cTn id="57" dur="100" fill="hold">
                                          <p:stCondLst>
                                            <p:cond delay="300"/>
                                          </p:stCondLst>
                                        </p:cTn>
                                        <p:tgtEl>
                                          <p:spTgt spid="43"/>
                                        </p:tgtEl>
                                        <p:attrNameLst>
                                          <p:attrName>r</p:attrName>
                                        </p:attrNameLst>
                                      </p:cBhvr>
                                    </p:animRot>
                                    <p:animRot by="120000">
                                      <p:cBhvr>
                                        <p:cTn id="58" dur="100" fill="hold">
                                          <p:stCondLst>
                                            <p:cond delay="400"/>
                                          </p:stCondLst>
                                        </p:cTn>
                                        <p:tgtEl>
                                          <p:spTgt spid="43"/>
                                        </p:tgtEl>
                                        <p:attrNameLst>
                                          <p:attrName>r</p:attrName>
                                        </p:attrNameLst>
                                      </p:cBhvr>
                                    </p:animRot>
                                  </p:childTnLst>
                                </p:cTn>
                              </p:par>
                              <p:par>
                                <p:cTn id="59" presetID="10" presetClass="entr" presetSubtype="0" decel="100000" fill="hold" nodeType="withEffect">
                                  <p:stCondLst>
                                    <p:cond delay="240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Motion origin="layout" path="M 0 .15 L 0 0 E" pathEditMode="relative">
                                      <p:cBhvr from="" to="">
                                        <p:cTn id="62" dur="1000" fill="hold">
                                          <p:stCondLst>
                                            <p:cond delay="0"/>
                                          </p:stCondLst>
                                        </p:cTn>
                                        <p:tgtEl>
                                          <p:spTgt spid="41"/>
                                        </p:tgtEl>
                                        <p:attrNameLst>
                                          <p:attrName>ppt_x</p:attrName>
                                          <p:attrName>ppt_y</p:attrName>
                                        </p:attrNameLst>
                                      </p:cBhvr>
                                    </p:animMotion>
                                  </p:childTnLst>
                                </p:cTn>
                              </p:par>
                              <p:par>
                                <p:cTn id="63" presetID="32" presetClass="emph" presetSubtype="0" repeatCount="5000" fill="hold" nodeType="withEffect">
                                  <p:stCondLst>
                                    <p:cond delay="2400"/>
                                  </p:stCondLst>
                                  <p:childTnLst>
                                    <p:animRot by="120000">
                                      <p:cBhvr>
                                        <p:cTn id="64" dur="50" fill="hold">
                                          <p:stCondLst>
                                            <p:cond delay="0"/>
                                          </p:stCondLst>
                                        </p:cTn>
                                        <p:tgtEl>
                                          <p:spTgt spid="41"/>
                                        </p:tgtEl>
                                        <p:attrNameLst>
                                          <p:attrName>r</p:attrName>
                                        </p:attrNameLst>
                                      </p:cBhvr>
                                    </p:animRot>
                                    <p:animRot by="-240000">
                                      <p:cBhvr>
                                        <p:cTn id="65" dur="100" fill="hold">
                                          <p:stCondLst>
                                            <p:cond delay="100"/>
                                          </p:stCondLst>
                                        </p:cTn>
                                        <p:tgtEl>
                                          <p:spTgt spid="41"/>
                                        </p:tgtEl>
                                        <p:attrNameLst>
                                          <p:attrName>r</p:attrName>
                                        </p:attrNameLst>
                                      </p:cBhvr>
                                    </p:animRot>
                                    <p:animRot by="240000">
                                      <p:cBhvr>
                                        <p:cTn id="66" dur="100" fill="hold">
                                          <p:stCondLst>
                                            <p:cond delay="200"/>
                                          </p:stCondLst>
                                        </p:cTn>
                                        <p:tgtEl>
                                          <p:spTgt spid="41"/>
                                        </p:tgtEl>
                                        <p:attrNameLst>
                                          <p:attrName>r</p:attrName>
                                        </p:attrNameLst>
                                      </p:cBhvr>
                                    </p:animRot>
                                    <p:animRot by="-240000">
                                      <p:cBhvr>
                                        <p:cTn id="67" dur="100" fill="hold">
                                          <p:stCondLst>
                                            <p:cond delay="300"/>
                                          </p:stCondLst>
                                        </p:cTn>
                                        <p:tgtEl>
                                          <p:spTgt spid="41"/>
                                        </p:tgtEl>
                                        <p:attrNameLst>
                                          <p:attrName>r</p:attrName>
                                        </p:attrNameLst>
                                      </p:cBhvr>
                                    </p:animRot>
                                    <p:animRot by="120000">
                                      <p:cBhvr>
                                        <p:cTn id="68" dur="100" fill="hold">
                                          <p:stCondLst>
                                            <p:cond delay="400"/>
                                          </p:stCondLst>
                                        </p:cTn>
                                        <p:tgtEl>
                                          <p:spTgt spid="41"/>
                                        </p:tgtEl>
                                        <p:attrNameLst>
                                          <p:attrName>r</p:attrName>
                                        </p:attrNameLst>
                                      </p:cBhvr>
                                    </p:animRot>
                                  </p:childTnLst>
                                </p:cTn>
                              </p:par>
                              <p:par>
                                <p:cTn id="69" presetID="10" presetClass="entr" presetSubtype="0" decel="100000" fill="hold" nodeType="withEffect">
                                  <p:stCondLst>
                                    <p:cond delay="260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1000"/>
                                        <p:tgtEl>
                                          <p:spTgt spid="42"/>
                                        </p:tgtEl>
                                      </p:cBhvr>
                                    </p:animEffect>
                                    <p:animMotion origin="layout" path="M 0 .15 L 0 0 E" pathEditMode="relative">
                                      <p:cBhvr from="" to="">
                                        <p:cTn id="72" dur="1000" fill="hold">
                                          <p:stCondLst>
                                            <p:cond delay="0"/>
                                          </p:stCondLst>
                                        </p:cTn>
                                        <p:tgtEl>
                                          <p:spTgt spid="42"/>
                                        </p:tgtEl>
                                        <p:attrNameLst>
                                          <p:attrName>ppt_x</p:attrName>
                                          <p:attrName>ppt_y</p:attrName>
                                        </p:attrNameLst>
                                      </p:cBhvr>
                                    </p:animMotion>
                                  </p:childTnLst>
                                </p:cTn>
                              </p:par>
                              <p:par>
                                <p:cTn id="73" presetID="32" presetClass="emph" presetSubtype="0" repeatCount="5000" fill="hold" nodeType="withEffect">
                                  <p:stCondLst>
                                    <p:cond delay="2600"/>
                                  </p:stCondLst>
                                  <p:childTnLst>
                                    <p:animRot by="120000">
                                      <p:cBhvr>
                                        <p:cTn id="74" dur="50" fill="hold">
                                          <p:stCondLst>
                                            <p:cond delay="0"/>
                                          </p:stCondLst>
                                        </p:cTn>
                                        <p:tgtEl>
                                          <p:spTgt spid="42"/>
                                        </p:tgtEl>
                                        <p:attrNameLst>
                                          <p:attrName>r</p:attrName>
                                        </p:attrNameLst>
                                      </p:cBhvr>
                                    </p:animRot>
                                    <p:animRot by="-240000">
                                      <p:cBhvr>
                                        <p:cTn id="75" dur="100" fill="hold">
                                          <p:stCondLst>
                                            <p:cond delay="100"/>
                                          </p:stCondLst>
                                        </p:cTn>
                                        <p:tgtEl>
                                          <p:spTgt spid="42"/>
                                        </p:tgtEl>
                                        <p:attrNameLst>
                                          <p:attrName>r</p:attrName>
                                        </p:attrNameLst>
                                      </p:cBhvr>
                                    </p:animRot>
                                    <p:animRot by="240000">
                                      <p:cBhvr>
                                        <p:cTn id="76" dur="100" fill="hold">
                                          <p:stCondLst>
                                            <p:cond delay="200"/>
                                          </p:stCondLst>
                                        </p:cTn>
                                        <p:tgtEl>
                                          <p:spTgt spid="42"/>
                                        </p:tgtEl>
                                        <p:attrNameLst>
                                          <p:attrName>r</p:attrName>
                                        </p:attrNameLst>
                                      </p:cBhvr>
                                    </p:animRot>
                                    <p:animRot by="-240000">
                                      <p:cBhvr>
                                        <p:cTn id="77" dur="100" fill="hold">
                                          <p:stCondLst>
                                            <p:cond delay="300"/>
                                          </p:stCondLst>
                                        </p:cTn>
                                        <p:tgtEl>
                                          <p:spTgt spid="42"/>
                                        </p:tgtEl>
                                        <p:attrNameLst>
                                          <p:attrName>r</p:attrName>
                                        </p:attrNameLst>
                                      </p:cBhvr>
                                    </p:animRot>
                                    <p:animRot by="120000">
                                      <p:cBhvr>
                                        <p:cTn id="78" dur="100" fill="hold">
                                          <p:stCondLst>
                                            <p:cond delay="400"/>
                                          </p:stCondLst>
                                        </p:cTn>
                                        <p:tgtEl>
                                          <p:spTgt spid="42"/>
                                        </p:tgtEl>
                                        <p:attrNameLst>
                                          <p:attrName>r</p:attrName>
                                        </p:attrNameLst>
                                      </p:cBhvr>
                                    </p:animRot>
                                  </p:childTnLst>
                                </p:cTn>
                              </p:par>
                              <p:par>
                                <p:cTn id="79" presetID="10" presetClass="entr" presetSubtype="0" decel="100000" fill="hold" nodeType="withEffect">
                                  <p:stCondLst>
                                    <p:cond delay="2700"/>
                                  </p:stCondLst>
                                  <p:childTnLst>
                                    <p:set>
                                      <p:cBhvr>
                                        <p:cTn id="80" dur="1" fill="hold">
                                          <p:stCondLst>
                                            <p:cond delay="0"/>
                                          </p:stCondLst>
                                        </p:cTn>
                                        <p:tgtEl>
                                          <p:spTgt spid="46"/>
                                        </p:tgtEl>
                                        <p:attrNameLst>
                                          <p:attrName>style.visibility</p:attrName>
                                        </p:attrNameLst>
                                      </p:cBhvr>
                                      <p:to>
                                        <p:strVal val="visible"/>
                                      </p:to>
                                    </p:set>
                                    <p:animEffect transition="in" filter="fade">
                                      <p:cBhvr>
                                        <p:cTn id="81" dur="1000"/>
                                        <p:tgtEl>
                                          <p:spTgt spid="46"/>
                                        </p:tgtEl>
                                      </p:cBhvr>
                                    </p:animEffect>
                                    <p:animMotion origin="layout" path="M 0 .15 L 0 0 E" pathEditMode="relative">
                                      <p:cBhvr from="" to="">
                                        <p:cTn id="82" dur="1000" fill="hold">
                                          <p:stCondLst>
                                            <p:cond delay="0"/>
                                          </p:stCondLst>
                                        </p:cTn>
                                        <p:tgtEl>
                                          <p:spTgt spid="46"/>
                                        </p:tgtEl>
                                        <p:attrNameLst>
                                          <p:attrName>ppt_x</p:attrName>
                                          <p:attrName>ppt_y</p:attrName>
                                        </p:attrNameLst>
                                      </p:cBhvr>
                                    </p:animMotion>
                                  </p:childTnLst>
                                </p:cTn>
                              </p:par>
                              <p:par>
                                <p:cTn id="83" presetID="32" presetClass="emph" presetSubtype="0" repeatCount="5000" fill="hold" nodeType="withEffect">
                                  <p:stCondLst>
                                    <p:cond delay="2700"/>
                                  </p:stCondLst>
                                  <p:childTnLst>
                                    <p:animRot by="120000">
                                      <p:cBhvr>
                                        <p:cTn id="84" dur="50" fill="hold">
                                          <p:stCondLst>
                                            <p:cond delay="0"/>
                                          </p:stCondLst>
                                        </p:cTn>
                                        <p:tgtEl>
                                          <p:spTgt spid="46"/>
                                        </p:tgtEl>
                                        <p:attrNameLst>
                                          <p:attrName>r</p:attrName>
                                        </p:attrNameLst>
                                      </p:cBhvr>
                                    </p:animRot>
                                    <p:animRot by="-240000">
                                      <p:cBhvr>
                                        <p:cTn id="85" dur="100" fill="hold">
                                          <p:stCondLst>
                                            <p:cond delay="100"/>
                                          </p:stCondLst>
                                        </p:cTn>
                                        <p:tgtEl>
                                          <p:spTgt spid="46"/>
                                        </p:tgtEl>
                                        <p:attrNameLst>
                                          <p:attrName>r</p:attrName>
                                        </p:attrNameLst>
                                      </p:cBhvr>
                                    </p:animRot>
                                    <p:animRot by="240000">
                                      <p:cBhvr>
                                        <p:cTn id="86" dur="100" fill="hold">
                                          <p:stCondLst>
                                            <p:cond delay="200"/>
                                          </p:stCondLst>
                                        </p:cTn>
                                        <p:tgtEl>
                                          <p:spTgt spid="46"/>
                                        </p:tgtEl>
                                        <p:attrNameLst>
                                          <p:attrName>r</p:attrName>
                                        </p:attrNameLst>
                                      </p:cBhvr>
                                    </p:animRot>
                                    <p:animRot by="-240000">
                                      <p:cBhvr>
                                        <p:cTn id="87" dur="100" fill="hold">
                                          <p:stCondLst>
                                            <p:cond delay="300"/>
                                          </p:stCondLst>
                                        </p:cTn>
                                        <p:tgtEl>
                                          <p:spTgt spid="46"/>
                                        </p:tgtEl>
                                        <p:attrNameLst>
                                          <p:attrName>r</p:attrName>
                                        </p:attrNameLst>
                                      </p:cBhvr>
                                    </p:animRot>
                                    <p:animRot by="120000">
                                      <p:cBhvr>
                                        <p:cTn id="88" dur="100" fill="hold">
                                          <p:stCondLst>
                                            <p:cond delay="400"/>
                                          </p:stCondLst>
                                        </p:cTn>
                                        <p:tgtEl>
                                          <p:spTgt spid="46"/>
                                        </p:tgtEl>
                                        <p:attrNameLst>
                                          <p:attrName>r</p:attrName>
                                        </p:attrNameLst>
                                      </p:cBhvr>
                                    </p:animRot>
                                  </p:childTnLst>
                                </p:cTn>
                              </p:par>
                              <p:par>
                                <p:cTn id="89" presetID="10" presetClass="entr" presetSubtype="0" decel="100000" fill="hold" nodeType="withEffect">
                                  <p:stCondLst>
                                    <p:cond delay="2800"/>
                                  </p:stCondLst>
                                  <p:childTnLst>
                                    <p:set>
                                      <p:cBhvr>
                                        <p:cTn id="90" dur="1" fill="hold">
                                          <p:stCondLst>
                                            <p:cond delay="0"/>
                                          </p:stCondLst>
                                        </p:cTn>
                                        <p:tgtEl>
                                          <p:spTgt spid="38"/>
                                        </p:tgtEl>
                                        <p:attrNameLst>
                                          <p:attrName>style.visibility</p:attrName>
                                        </p:attrNameLst>
                                      </p:cBhvr>
                                      <p:to>
                                        <p:strVal val="visible"/>
                                      </p:to>
                                    </p:set>
                                    <p:animEffect transition="in" filter="fade">
                                      <p:cBhvr>
                                        <p:cTn id="91" dur="1000"/>
                                        <p:tgtEl>
                                          <p:spTgt spid="38"/>
                                        </p:tgtEl>
                                      </p:cBhvr>
                                    </p:animEffect>
                                    <p:animMotion origin="layout" path="M 0 .15 L 0 0 E" pathEditMode="relative">
                                      <p:cBhvr from="" to="">
                                        <p:cTn id="92" dur="1000" fill="hold">
                                          <p:stCondLst>
                                            <p:cond delay="0"/>
                                          </p:stCondLst>
                                        </p:cTn>
                                        <p:tgtEl>
                                          <p:spTgt spid="38"/>
                                        </p:tgtEl>
                                        <p:attrNameLst>
                                          <p:attrName>ppt_x</p:attrName>
                                          <p:attrName>ppt_y</p:attrName>
                                        </p:attrNameLst>
                                      </p:cBhvr>
                                    </p:animMotion>
                                  </p:childTnLst>
                                </p:cTn>
                              </p:par>
                              <p:par>
                                <p:cTn id="93" presetID="32" presetClass="emph" presetSubtype="0" repeatCount="5000" fill="hold" nodeType="withEffect">
                                  <p:stCondLst>
                                    <p:cond delay="2800"/>
                                  </p:stCondLst>
                                  <p:childTnLst>
                                    <p:animRot by="120000">
                                      <p:cBhvr>
                                        <p:cTn id="94" dur="50" fill="hold">
                                          <p:stCondLst>
                                            <p:cond delay="0"/>
                                          </p:stCondLst>
                                        </p:cTn>
                                        <p:tgtEl>
                                          <p:spTgt spid="38"/>
                                        </p:tgtEl>
                                        <p:attrNameLst>
                                          <p:attrName>r</p:attrName>
                                        </p:attrNameLst>
                                      </p:cBhvr>
                                    </p:animRot>
                                    <p:animRot by="-240000">
                                      <p:cBhvr>
                                        <p:cTn id="95" dur="100" fill="hold">
                                          <p:stCondLst>
                                            <p:cond delay="100"/>
                                          </p:stCondLst>
                                        </p:cTn>
                                        <p:tgtEl>
                                          <p:spTgt spid="38"/>
                                        </p:tgtEl>
                                        <p:attrNameLst>
                                          <p:attrName>r</p:attrName>
                                        </p:attrNameLst>
                                      </p:cBhvr>
                                    </p:animRot>
                                    <p:animRot by="240000">
                                      <p:cBhvr>
                                        <p:cTn id="96" dur="100" fill="hold">
                                          <p:stCondLst>
                                            <p:cond delay="200"/>
                                          </p:stCondLst>
                                        </p:cTn>
                                        <p:tgtEl>
                                          <p:spTgt spid="38"/>
                                        </p:tgtEl>
                                        <p:attrNameLst>
                                          <p:attrName>r</p:attrName>
                                        </p:attrNameLst>
                                      </p:cBhvr>
                                    </p:animRot>
                                    <p:animRot by="-240000">
                                      <p:cBhvr>
                                        <p:cTn id="97" dur="100" fill="hold">
                                          <p:stCondLst>
                                            <p:cond delay="300"/>
                                          </p:stCondLst>
                                        </p:cTn>
                                        <p:tgtEl>
                                          <p:spTgt spid="38"/>
                                        </p:tgtEl>
                                        <p:attrNameLst>
                                          <p:attrName>r</p:attrName>
                                        </p:attrNameLst>
                                      </p:cBhvr>
                                    </p:animRot>
                                    <p:animRot by="120000">
                                      <p:cBhvr>
                                        <p:cTn id="98" dur="100" fill="hold">
                                          <p:stCondLst>
                                            <p:cond delay="400"/>
                                          </p:stCondLst>
                                        </p:cTn>
                                        <p:tgtEl>
                                          <p:spTgt spid="38"/>
                                        </p:tgtEl>
                                        <p:attrNameLst>
                                          <p:attrName>r</p:attrName>
                                        </p:attrNameLst>
                                      </p:cBhvr>
                                    </p:animRot>
                                  </p:childTnLst>
                                </p:cTn>
                              </p:par>
                              <p:par>
                                <p:cTn id="99" presetID="10" presetClass="entr" presetSubtype="0" decel="100000" fill="hold" nodeType="withEffect">
                                  <p:stCondLst>
                                    <p:cond delay="2900"/>
                                  </p:stCondLst>
                                  <p:childTnLst>
                                    <p:set>
                                      <p:cBhvr>
                                        <p:cTn id="100" dur="1" fill="hold">
                                          <p:stCondLst>
                                            <p:cond delay="0"/>
                                          </p:stCondLst>
                                        </p:cTn>
                                        <p:tgtEl>
                                          <p:spTgt spid="47"/>
                                        </p:tgtEl>
                                        <p:attrNameLst>
                                          <p:attrName>style.visibility</p:attrName>
                                        </p:attrNameLst>
                                      </p:cBhvr>
                                      <p:to>
                                        <p:strVal val="visible"/>
                                      </p:to>
                                    </p:set>
                                    <p:animEffect transition="in" filter="fade">
                                      <p:cBhvr>
                                        <p:cTn id="101" dur="1000"/>
                                        <p:tgtEl>
                                          <p:spTgt spid="47"/>
                                        </p:tgtEl>
                                      </p:cBhvr>
                                    </p:animEffect>
                                    <p:animMotion origin="layout" path="M 0 .15 L 0 0 E" pathEditMode="relative">
                                      <p:cBhvr from="" to="">
                                        <p:cTn id="102" dur="1000" fill="hold">
                                          <p:stCondLst>
                                            <p:cond delay="0"/>
                                          </p:stCondLst>
                                        </p:cTn>
                                        <p:tgtEl>
                                          <p:spTgt spid="47"/>
                                        </p:tgtEl>
                                        <p:attrNameLst>
                                          <p:attrName>ppt_x</p:attrName>
                                          <p:attrName>ppt_y</p:attrName>
                                        </p:attrNameLst>
                                      </p:cBhvr>
                                    </p:animMotion>
                                  </p:childTnLst>
                                </p:cTn>
                              </p:par>
                              <p:par>
                                <p:cTn id="103" presetID="32" presetClass="emph" presetSubtype="0" repeatCount="5000" fill="hold" nodeType="withEffect">
                                  <p:stCondLst>
                                    <p:cond delay="2900"/>
                                  </p:stCondLst>
                                  <p:childTnLst>
                                    <p:animRot by="120000">
                                      <p:cBhvr>
                                        <p:cTn id="104" dur="50" fill="hold">
                                          <p:stCondLst>
                                            <p:cond delay="0"/>
                                          </p:stCondLst>
                                        </p:cTn>
                                        <p:tgtEl>
                                          <p:spTgt spid="47"/>
                                        </p:tgtEl>
                                        <p:attrNameLst>
                                          <p:attrName>r</p:attrName>
                                        </p:attrNameLst>
                                      </p:cBhvr>
                                    </p:animRot>
                                    <p:animRot by="-240000">
                                      <p:cBhvr>
                                        <p:cTn id="105" dur="100" fill="hold">
                                          <p:stCondLst>
                                            <p:cond delay="100"/>
                                          </p:stCondLst>
                                        </p:cTn>
                                        <p:tgtEl>
                                          <p:spTgt spid="47"/>
                                        </p:tgtEl>
                                        <p:attrNameLst>
                                          <p:attrName>r</p:attrName>
                                        </p:attrNameLst>
                                      </p:cBhvr>
                                    </p:animRot>
                                    <p:animRot by="240000">
                                      <p:cBhvr>
                                        <p:cTn id="106" dur="100" fill="hold">
                                          <p:stCondLst>
                                            <p:cond delay="200"/>
                                          </p:stCondLst>
                                        </p:cTn>
                                        <p:tgtEl>
                                          <p:spTgt spid="47"/>
                                        </p:tgtEl>
                                        <p:attrNameLst>
                                          <p:attrName>r</p:attrName>
                                        </p:attrNameLst>
                                      </p:cBhvr>
                                    </p:animRot>
                                    <p:animRot by="-240000">
                                      <p:cBhvr>
                                        <p:cTn id="107" dur="100" fill="hold">
                                          <p:stCondLst>
                                            <p:cond delay="300"/>
                                          </p:stCondLst>
                                        </p:cTn>
                                        <p:tgtEl>
                                          <p:spTgt spid="47"/>
                                        </p:tgtEl>
                                        <p:attrNameLst>
                                          <p:attrName>r</p:attrName>
                                        </p:attrNameLst>
                                      </p:cBhvr>
                                    </p:animRot>
                                    <p:animRot by="120000">
                                      <p:cBhvr>
                                        <p:cTn id="108" dur="100" fill="hold">
                                          <p:stCondLst>
                                            <p:cond delay="400"/>
                                          </p:stCondLst>
                                        </p:cTn>
                                        <p:tgtEl>
                                          <p:spTgt spid="47"/>
                                        </p:tgtEl>
                                        <p:attrNameLst>
                                          <p:attrName>r</p:attrName>
                                        </p:attrNameLst>
                                      </p:cBhvr>
                                    </p:animRot>
                                  </p:childTnLst>
                                </p:cTn>
                              </p:par>
                              <p:par>
                                <p:cTn id="109" presetID="10" presetClass="entr" presetSubtype="0" decel="100000" fill="hold" nodeType="withEffect">
                                  <p:stCondLst>
                                    <p:cond delay="2900"/>
                                  </p:stCondLst>
                                  <p:childTnLst>
                                    <p:set>
                                      <p:cBhvr>
                                        <p:cTn id="110" dur="1" fill="hold">
                                          <p:stCondLst>
                                            <p:cond delay="0"/>
                                          </p:stCondLst>
                                        </p:cTn>
                                        <p:tgtEl>
                                          <p:spTgt spid="44"/>
                                        </p:tgtEl>
                                        <p:attrNameLst>
                                          <p:attrName>style.visibility</p:attrName>
                                        </p:attrNameLst>
                                      </p:cBhvr>
                                      <p:to>
                                        <p:strVal val="visible"/>
                                      </p:to>
                                    </p:set>
                                    <p:animEffect transition="in" filter="fade">
                                      <p:cBhvr>
                                        <p:cTn id="111" dur="1000"/>
                                        <p:tgtEl>
                                          <p:spTgt spid="44"/>
                                        </p:tgtEl>
                                      </p:cBhvr>
                                    </p:animEffect>
                                    <p:animMotion origin="layout" path="M 0 .15 L 0 0 E" pathEditMode="relative">
                                      <p:cBhvr from="" to="">
                                        <p:cTn id="112" dur="1000" fill="hold">
                                          <p:stCondLst>
                                            <p:cond delay="0"/>
                                          </p:stCondLst>
                                        </p:cTn>
                                        <p:tgtEl>
                                          <p:spTgt spid="44"/>
                                        </p:tgtEl>
                                        <p:attrNameLst>
                                          <p:attrName>ppt_x</p:attrName>
                                          <p:attrName>ppt_y</p:attrName>
                                        </p:attrNameLst>
                                      </p:cBhvr>
                                    </p:animMotion>
                                  </p:childTnLst>
                                </p:cTn>
                              </p:par>
                              <p:par>
                                <p:cTn id="113" presetID="32" presetClass="emph" presetSubtype="0" repeatCount="5000" fill="hold" nodeType="withEffect">
                                  <p:stCondLst>
                                    <p:cond delay="2900"/>
                                  </p:stCondLst>
                                  <p:childTnLst>
                                    <p:animRot by="120000">
                                      <p:cBhvr>
                                        <p:cTn id="114" dur="50" fill="hold">
                                          <p:stCondLst>
                                            <p:cond delay="0"/>
                                          </p:stCondLst>
                                        </p:cTn>
                                        <p:tgtEl>
                                          <p:spTgt spid="44"/>
                                        </p:tgtEl>
                                        <p:attrNameLst>
                                          <p:attrName>r</p:attrName>
                                        </p:attrNameLst>
                                      </p:cBhvr>
                                    </p:animRot>
                                    <p:animRot by="-240000">
                                      <p:cBhvr>
                                        <p:cTn id="115" dur="100" fill="hold">
                                          <p:stCondLst>
                                            <p:cond delay="100"/>
                                          </p:stCondLst>
                                        </p:cTn>
                                        <p:tgtEl>
                                          <p:spTgt spid="44"/>
                                        </p:tgtEl>
                                        <p:attrNameLst>
                                          <p:attrName>r</p:attrName>
                                        </p:attrNameLst>
                                      </p:cBhvr>
                                    </p:animRot>
                                    <p:animRot by="240000">
                                      <p:cBhvr>
                                        <p:cTn id="116" dur="100" fill="hold">
                                          <p:stCondLst>
                                            <p:cond delay="200"/>
                                          </p:stCondLst>
                                        </p:cTn>
                                        <p:tgtEl>
                                          <p:spTgt spid="44"/>
                                        </p:tgtEl>
                                        <p:attrNameLst>
                                          <p:attrName>r</p:attrName>
                                        </p:attrNameLst>
                                      </p:cBhvr>
                                    </p:animRot>
                                    <p:animRot by="-240000">
                                      <p:cBhvr>
                                        <p:cTn id="117" dur="100" fill="hold">
                                          <p:stCondLst>
                                            <p:cond delay="300"/>
                                          </p:stCondLst>
                                        </p:cTn>
                                        <p:tgtEl>
                                          <p:spTgt spid="44"/>
                                        </p:tgtEl>
                                        <p:attrNameLst>
                                          <p:attrName>r</p:attrName>
                                        </p:attrNameLst>
                                      </p:cBhvr>
                                    </p:animRot>
                                    <p:animRot by="120000">
                                      <p:cBhvr>
                                        <p:cTn id="118" dur="100" fill="hold">
                                          <p:stCondLst>
                                            <p:cond delay="400"/>
                                          </p:stCondLst>
                                        </p:cTn>
                                        <p:tgtEl>
                                          <p:spTgt spid="44"/>
                                        </p:tgtEl>
                                        <p:attrNameLst>
                                          <p:attrName>r</p:attrName>
                                        </p:attrNameLst>
                                      </p:cBhvr>
                                    </p:animRot>
                                  </p:childTnLst>
                                </p:cTn>
                              </p:par>
                              <p:par>
                                <p:cTn id="119" presetID="10" presetClass="entr" presetSubtype="0" decel="100000" fill="hold" nodeType="withEffect">
                                  <p:stCondLst>
                                    <p:cond delay="3000"/>
                                  </p:stCondLst>
                                  <p:childTnLst>
                                    <p:set>
                                      <p:cBhvr>
                                        <p:cTn id="120" dur="1" fill="hold">
                                          <p:stCondLst>
                                            <p:cond delay="0"/>
                                          </p:stCondLst>
                                        </p:cTn>
                                        <p:tgtEl>
                                          <p:spTgt spid="39"/>
                                        </p:tgtEl>
                                        <p:attrNameLst>
                                          <p:attrName>style.visibility</p:attrName>
                                        </p:attrNameLst>
                                      </p:cBhvr>
                                      <p:to>
                                        <p:strVal val="visible"/>
                                      </p:to>
                                    </p:set>
                                    <p:animEffect transition="in" filter="fade">
                                      <p:cBhvr>
                                        <p:cTn id="121" dur="1000"/>
                                        <p:tgtEl>
                                          <p:spTgt spid="39"/>
                                        </p:tgtEl>
                                      </p:cBhvr>
                                    </p:animEffect>
                                    <p:animMotion origin="layout" path="M 0 .15 L 0 0 E" pathEditMode="relative">
                                      <p:cBhvr from="" to="">
                                        <p:cTn id="122" dur="1000" fill="hold">
                                          <p:stCondLst>
                                            <p:cond delay="0"/>
                                          </p:stCondLst>
                                        </p:cTn>
                                        <p:tgtEl>
                                          <p:spTgt spid="39"/>
                                        </p:tgtEl>
                                        <p:attrNameLst>
                                          <p:attrName>ppt_x</p:attrName>
                                          <p:attrName>ppt_y</p:attrName>
                                        </p:attrNameLst>
                                      </p:cBhvr>
                                    </p:animMotion>
                                  </p:childTnLst>
                                </p:cTn>
                              </p:par>
                              <p:par>
                                <p:cTn id="123" presetID="32" presetClass="emph" presetSubtype="0" repeatCount="5000" fill="hold" nodeType="withEffect">
                                  <p:stCondLst>
                                    <p:cond delay="3000"/>
                                  </p:stCondLst>
                                  <p:childTnLst>
                                    <p:animRot by="120000">
                                      <p:cBhvr>
                                        <p:cTn id="124" dur="84" fill="hold">
                                          <p:stCondLst>
                                            <p:cond delay="0"/>
                                          </p:stCondLst>
                                        </p:cTn>
                                        <p:tgtEl>
                                          <p:spTgt spid="39"/>
                                        </p:tgtEl>
                                        <p:attrNameLst>
                                          <p:attrName>r</p:attrName>
                                        </p:attrNameLst>
                                      </p:cBhvr>
                                    </p:animRot>
                                    <p:animRot by="-240000">
                                      <p:cBhvr>
                                        <p:cTn id="125" dur="168" fill="hold">
                                          <p:stCondLst>
                                            <p:cond delay="168"/>
                                          </p:stCondLst>
                                        </p:cTn>
                                        <p:tgtEl>
                                          <p:spTgt spid="39"/>
                                        </p:tgtEl>
                                        <p:attrNameLst>
                                          <p:attrName>r</p:attrName>
                                        </p:attrNameLst>
                                      </p:cBhvr>
                                    </p:animRot>
                                    <p:animRot by="240000">
                                      <p:cBhvr>
                                        <p:cTn id="126" dur="168" fill="hold">
                                          <p:stCondLst>
                                            <p:cond delay="336"/>
                                          </p:stCondLst>
                                        </p:cTn>
                                        <p:tgtEl>
                                          <p:spTgt spid="39"/>
                                        </p:tgtEl>
                                        <p:attrNameLst>
                                          <p:attrName>r</p:attrName>
                                        </p:attrNameLst>
                                      </p:cBhvr>
                                    </p:animRot>
                                    <p:animRot by="-240000">
                                      <p:cBhvr>
                                        <p:cTn id="127" dur="168" fill="hold">
                                          <p:stCondLst>
                                            <p:cond delay="504"/>
                                          </p:stCondLst>
                                        </p:cTn>
                                        <p:tgtEl>
                                          <p:spTgt spid="39"/>
                                        </p:tgtEl>
                                        <p:attrNameLst>
                                          <p:attrName>r</p:attrName>
                                        </p:attrNameLst>
                                      </p:cBhvr>
                                    </p:animRot>
                                    <p:animRot by="120000">
                                      <p:cBhvr>
                                        <p:cTn id="128" dur="168" fill="hold">
                                          <p:stCondLst>
                                            <p:cond delay="672"/>
                                          </p:stCondLst>
                                        </p:cTn>
                                        <p:tgtEl>
                                          <p:spTgt spid="39"/>
                                        </p:tgtEl>
                                        <p:attrNameLst>
                                          <p:attrName>r</p:attrName>
                                        </p:attrNameLst>
                                      </p:cBhvr>
                                    </p:animRot>
                                  </p:childTnLst>
                                </p:cTn>
                              </p:par>
                              <p:par>
                                <p:cTn id="129" presetID="6" presetClass="emph" presetSubtype="0" accel="50667" decel="49333" fill="hold" nodeType="withEffect">
                                  <p:stCondLst>
                                    <p:cond delay="3500"/>
                                  </p:stCondLst>
                                  <p:childTnLst>
                                    <p:animScale>
                                      <p:cBhvr>
                                        <p:cTn id="130" dur="1500" fill="hold"/>
                                        <p:tgtEl>
                                          <p:spTgt spid="18"/>
                                        </p:tgtEl>
                                      </p:cBhvr>
                                      <p:by x="100000" y="250000"/>
                                    </p:animScale>
                                  </p:childTnLst>
                                </p:cTn>
                              </p:par>
                              <p:par>
                                <p:cTn id="131" presetID="42" presetClass="path" presetSubtype="0" accel="50667" decel="49333" fill="hold" nodeType="withEffect">
                                  <p:stCondLst>
                                    <p:cond delay="3500"/>
                                  </p:stCondLst>
                                  <p:childTnLst>
                                    <p:animMotion origin="layout" path="M 0 -0.11729 L 0 0.00092 " pathEditMode="relative" rAng="0" ptsTypes="AA">
                                      <p:cBhvr>
                                        <p:cTn id="132" dur="1600" fill="hold"/>
                                        <p:tgtEl>
                                          <p:spTgt spid="18"/>
                                        </p:tgtEl>
                                        <p:attrNameLst>
                                          <p:attrName>ppt_x</p:attrName>
                                          <p:attrName>ppt_y</p:attrName>
                                        </p:attrNameLst>
                                      </p:cBhvr>
                                      <p:rCtr x="0" y="5895"/>
                                    </p:animMotion>
                                  </p:childTnLst>
                                </p:cTn>
                              </p:par>
                            </p:childTnLst>
                          </p:cTn>
                        </p:par>
                        <p:par>
                          <p:cTn id="133" fill="hold">
                            <p:stCondLst>
                              <p:cond delay="7200"/>
                            </p:stCondLst>
                            <p:childTnLst>
                              <p:par>
                                <p:cTn id="134" presetID="1" presetClass="exit" presetSubtype="0" fill="hold" grpId="2" nodeType="afterEffect">
                                  <p:stCondLst>
                                    <p:cond delay="0"/>
                                  </p:stCondLst>
                                  <p:childTnLst>
                                    <p:set>
                                      <p:cBhvr>
                                        <p:cTn id="135" dur="1" fill="hold">
                                          <p:stCondLst>
                                            <p:cond delay="0"/>
                                          </p:stCondLst>
                                        </p:cTn>
                                        <p:tgtEl>
                                          <p:spTgt spid="37"/>
                                        </p:tgtEl>
                                        <p:attrNameLst>
                                          <p:attrName>style.visibility</p:attrName>
                                        </p:attrNameLst>
                                      </p:cBhvr>
                                      <p:to>
                                        <p:strVal val="hidden"/>
                                      </p:to>
                                    </p:set>
                                  </p:childTnLst>
                                </p:cTn>
                              </p:par>
                              <p:par>
                                <p:cTn id="136" presetID="21" presetClass="entr" presetSubtype="1" fill="hold" nodeType="withEffect">
                                  <p:stCondLst>
                                    <p:cond delay="0"/>
                                  </p:stCondLst>
                                  <p:childTnLst>
                                    <p:set>
                                      <p:cBhvr>
                                        <p:cTn id="137" dur="1" fill="hold">
                                          <p:stCondLst>
                                            <p:cond delay="0"/>
                                          </p:stCondLst>
                                        </p:cTn>
                                        <p:tgtEl>
                                          <p:spTgt spid="73"/>
                                        </p:tgtEl>
                                        <p:attrNameLst>
                                          <p:attrName>style.visibility</p:attrName>
                                        </p:attrNameLst>
                                      </p:cBhvr>
                                      <p:to>
                                        <p:strVal val="visible"/>
                                      </p:to>
                                    </p:set>
                                    <p:animEffect transition="in" filter="wheel(1)">
                                      <p:cBhvr>
                                        <p:cTn id="138" dur="1250"/>
                                        <p:tgtEl>
                                          <p:spTgt spid="73"/>
                                        </p:tgtEl>
                                      </p:cBhvr>
                                    </p:animEffect>
                                  </p:childTnLst>
                                </p:cTn>
                              </p:par>
                              <p:par>
                                <p:cTn id="139" presetID="8" presetClass="emph" presetSubtype="0" decel="100000" fill="hold" nodeType="withEffect">
                                  <p:stCondLst>
                                    <p:cond delay="0"/>
                                  </p:stCondLst>
                                  <p:childTnLst>
                                    <p:animRot by="43200000">
                                      <p:cBhvr>
                                        <p:cTn id="140" dur="1250" fill="hold"/>
                                        <p:tgtEl>
                                          <p:spTgt spid="73"/>
                                        </p:tgtEl>
                                        <p:attrNameLst>
                                          <p:attrName>r</p:attrName>
                                        </p:attrNameLst>
                                      </p:cBhvr>
                                    </p:animRot>
                                  </p:childTnLst>
                                </p:cTn>
                              </p:par>
                              <p:par>
                                <p:cTn id="141" presetID="53" presetClass="entr" presetSubtype="528" fill="hold" grpId="0" nodeType="withEffect">
                                  <p:stCondLst>
                                    <p:cond delay="0"/>
                                  </p:stCondLst>
                                  <p:childTnLst>
                                    <p:set>
                                      <p:cBhvr>
                                        <p:cTn id="142" dur="1" fill="hold">
                                          <p:stCondLst>
                                            <p:cond delay="0"/>
                                          </p:stCondLst>
                                        </p:cTn>
                                        <p:tgtEl>
                                          <p:spTgt spid="72"/>
                                        </p:tgtEl>
                                        <p:attrNameLst>
                                          <p:attrName>style.visibility</p:attrName>
                                        </p:attrNameLst>
                                      </p:cBhvr>
                                      <p:to>
                                        <p:strVal val="visible"/>
                                      </p:to>
                                    </p:set>
                                    <p:anim calcmode="lin" valueType="num">
                                      <p:cBhvr>
                                        <p:cTn id="143" dur="500" fill="hold"/>
                                        <p:tgtEl>
                                          <p:spTgt spid="72"/>
                                        </p:tgtEl>
                                        <p:attrNameLst>
                                          <p:attrName>ppt_w</p:attrName>
                                        </p:attrNameLst>
                                      </p:cBhvr>
                                      <p:tavLst>
                                        <p:tav tm="0">
                                          <p:val>
                                            <p:fltVal val="0"/>
                                          </p:val>
                                        </p:tav>
                                        <p:tav tm="100000">
                                          <p:val>
                                            <p:strVal val="#ppt_w"/>
                                          </p:val>
                                        </p:tav>
                                      </p:tavLst>
                                    </p:anim>
                                    <p:anim calcmode="lin" valueType="num">
                                      <p:cBhvr>
                                        <p:cTn id="144" dur="500" fill="hold"/>
                                        <p:tgtEl>
                                          <p:spTgt spid="72"/>
                                        </p:tgtEl>
                                        <p:attrNameLst>
                                          <p:attrName>ppt_h</p:attrName>
                                        </p:attrNameLst>
                                      </p:cBhvr>
                                      <p:tavLst>
                                        <p:tav tm="0">
                                          <p:val>
                                            <p:fltVal val="0"/>
                                          </p:val>
                                        </p:tav>
                                        <p:tav tm="100000">
                                          <p:val>
                                            <p:strVal val="#ppt_h"/>
                                          </p:val>
                                        </p:tav>
                                      </p:tavLst>
                                    </p:anim>
                                    <p:animEffect transition="in" filter="fade">
                                      <p:cBhvr>
                                        <p:cTn id="145" dur="500"/>
                                        <p:tgtEl>
                                          <p:spTgt spid="72"/>
                                        </p:tgtEl>
                                      </p:cBhvr>
                                    </p:animEffect>
                                    <p:anim calcmode="lin" valueType="num">
                                      <p:cBhvr>
                                        <p:cTn id="146" dur="500" fill="hold"/>
                                        <p:tgtEl>
                                          <p:spTgt spid="72"/>
                                        </p:tgtEl>
                                        <p:attrNameLst>
                                          <p:attrName>ppt_x</p:attrName>
                                        </p:attrNameLst>
                                      </p:cBhvr>
                                      <p:tavLst>
                                        <p:tav tm="0">
                                          <p:val>
                                            <p:fltVal val="0.5"/>
                                          </p:val>
                                        </p:tav>
                                        <p:tav tm="100000">
                                          <p:val>
                                            <p:strVal val="#ppt_x"/>
                                          </p:val>
                                        </p:tav>
                                      </p:tavLst>
                                    </p:anim>
                                    <p:anim calcmode="lin" valueType="num">
                                      <p:cBhvr>
                                        <p:cTn id="147" dur="500" fill="hold"/>
                                        <p:tgtEl>
                                          <p:spTgt spid="72"/>
                                        </p:tgtEl>
                                        <p:attrNameLst>
                                          <p:attrName>ppt_y</p:attrName>
                                        </p:attrNameLst>
                                      </p:cBhvr>
                                      <p:tavLst>
                                        <p:tav tm="0">
                                          <p:val>
                                            <p:fltVal val="0.5"/>
                                          </p:val>
                                        </p:tav>
                                        <p:tav tm="100000">
                                          <p:val>
                                            <p:strVal val="#ppt_y"/>
                                          </p:val>
                                        </p:tav>
                                      </p:tavLst>
                                    </p:anim>
                                  </p:childTnLst>
                                </p:cTn>
                              </p:par>
                              <p:par>
                                <p:cTn id="148" presetID="10" presetClass="exit" presetSubtype="0" fill="hold" grpId="6" nodeType="withEffect">
                                  <p:stCondLst>
                                    <p:cond delay="0"/>
                                  </p:stCondLst>
                                  <p:childTnLst>
                                    <p:animEffect transition="out" filter="fade">
                                      <p:cBhvr>
                                        <p:cTn id="149" dur="500"/>
                                        <p:tgtEl>
                                          <p:spTgt spid="18"/>
                                        </p:tgtEl>
                                      </p:cBhvr>
                                    </p:animEffect>
                                    <p:set>
                                      <p:cBhvr>
                                        <p:cTn id="150" dur="1" fill="hold">
                                          <p:stCondLst>
                                            <p:cond delay="499"/>
                                          </p:stCondLst>
                                        </p:cTn>
                                        <p:tgtEl>
                                          <p:spTgt spid="18"/>
                                        </p:tgtEl>
                                        <p:attrNameLst>
                                          <p:attrName>style.visibility</p:attrName>
                                        </p:attrNameLst>
                                      </p:cBhvr>
                                      <p:to>
                                        <p:strVal val="hidden"/>
                                      </p:to>
                                    </p:set>
                                  </p:childTnLst>
                                </p:cTn>
                              </p:par>
                              <p:par>
                                <p:cTn id="151" presetID="1" presetClass="exit" presetSubtype="0" fill="hold" grpId="2" nodeType="withEffect">
                                  <p:stCondLst>
                                    <p:cond delay="0"/>
                                  </p:stCondLst>
                                  <p:childTnLst>
                                    <p:set>
                                      <p:cBhvr>
                                        <p:cTn id="152" dur="1" fill="hold">
                                          <p:stCondLst>
                                            <p:cond delay="0"/>
                                          </p:stCondLst>
                                        </p:cTn>
                                        <p:tgtEl>
                                          <p:spTgt spid="8"/>
                                        </p:tgtEl>
                                        <p:attrNameLst>
                                          <p:attrName>style.visibility</p:attrName>
                                        </p:attrNameLst>
                                      </p:cBhvr>
                                      <p:to>
                                        <p:strVal val="hidden"/>
                                      </p:to>
                                    </p:set>
                                  </p:childTnLst>
                                </p:cTn>
                              </p:par>
                              <p:par>
                                <p:cTn id="153" presetID="1" presetClass="exit" presetSubtype="0" fill="hold" grpId="2" nodeType="withEffect">
                                  <p:stCondLst>
                                    <p:cond delay="0"/>
                                  </p:stCondLst>
                                  <p:childTnLst>
                                    <p:set>
                                      <p:cBhvr>
                                        <p:cTn id="154" dur="1" fill="hold">
                                          <p:stCondLst>
                                            <p:cond delay="0"/>
                                          </p:stCondLst>
                                        </p:cTn>
                                        <p:tgtEl>
                                          <p:spTgt spid="45"/>
                                        </p:tgtEl>
                                        <p:attrNameLst>
                                          <p:attrName>style.visibility</p:attrName>
                                        </p:attrNameLst>
                                      </p:cBhvr>
                                      <p:to>
                                        <p:strVal val="hidden"/>
                                      </p:to>
                                    </p:set>
                                  </p:childTnLst>
                                </p:cTn>
                              </p:par>
                              <p:par>
                                <p:cTn id="155" presetID="1" presetClass="exit" presetSubtype="0" fill="hold" grpId="2" nodeType="withEffect">
                                  <p:stCondLst>
                                    <p:cond delay="0"/>
                                  </p:stCondLst>
                                  <p:childTnLst>
                                    <p:set>
                                      <p:cBhvr>
                                        <p:cTn id="156" dur="1" fill="hold">
                                          <p:stCondLst>
                                            <p:cond delay="0"/>
                                          </p:stCondLst>
                                        </p:cTn>
                                        <p:tgtEl>
                                          <p:spTgt spid="40"/>
                                        </p:tgtEl>
                                        <p:attrNameLst>
                                          <p:attrName>style.visibility</p:attrName>
                                        </p:attrNameLst>
                                      </p:cBhvr>
                                      <p:to>
                                        <p:strVal val="hidden"/>
                                      </p:to>
                                    </p:set>
                                  </p:childTnLst>
                                </p:cTn>
                              </p:par>
                              <p:par>
                                <p:cTn id="157" presetID="1" presetClass="exit" presetSubtype="0" fill="hold" grpId="2" nodeType="withEffect">
                                  <p:stCondLst>
                                    <p:cond delay="0"/>
                                  </p:stCondLst>
                                  <p:childTnLst>
                                    <p:set>
                                      <p:cBhvr>
                                        <p:cTn id="158" dur="1" fill="hold">
                                          <p:stCondLst>
                                            <p:cond delay="0"/>
                                          </p:stCondLst>
                                        </p:cTn>
                                        <p:tgtEl>
                                          <p:spTgt spid="43"/>
                                        </p:tgtEl>
                                        <p:attrNameLst>
                                          <p:attrName>style.visibility</p:attrName>
                                        </p:attrNameLst>
                                      </p:cBhvr>
                                      <p:to>
                                        <p:strVal val="hidden"/>
                                      </p:to>
                                    </p:set>
                                  </p:childTnLst>
                                </p:cTn>
                              </p:par>
                              <p:par>
                                <p:cTn id="159" presetID="1" presetClass="exit" presetSubtype="0" fill="hold" grpId="2" nodeType="withEffect">
                                  <p:stCondLst>
                                    <p:cond delay="0"/>
                                  </p:stCondLst>
                                  <p:childTnLst>
                                    <p:set>
                                      <p:cBhvr>
                                        <p:cTn id="160" dur="1" fill="hold">
                                          <p:stCondLst>
                                            <p:cond delay="0"/>
                                          </p:stCondLst>
                                        </p:cTn>
                                        <p:tgtEl>
                                          <p:spTgt spid="41"/>
                                        </p:tgtEl>
                                        <p:attrNameLst>
                                          <p:attrName>style.visibility</p:attrName>
                                        </p:attrNameLst>
                                      </p:cBhvr>
                                      <p:to>
                                        <p:strVal val="hidden"/>
                                      </p:to>
                                    </p:set>
                                  </p:childTnLst>
                                </p:cTn>
                              </p:par>
                              <p:par>
                                <p:cTn id="161" presetID="1" presetClass="exit" presetSubtype="0" fill="hold" grpId="2" nodeType="withEffect">
                                  <p:stCondLst>
                                    <p:cond delay="0"/>
                                  </p:stCondLst>
                                  <p:childTnLst>
                                    <p:set>
                                      <p:cBhvr>
                                        <p:cTn id="162" dur="1" fill="hold">
                                          <p:stCondLst>
                                            <p:cond delay="0"/>
                                          </p:stCondLst>
                                        </p:cTn>
                                        <p:tgtEl>
                                          <p:spTgt spid="42"/>
                                        </p:tgtEl>
                                        <p:attrNameLst>
                                          <p:attrName>style.visibility</p:attrName>
                                        </p:attrNameLst>
                                      </p:cBhvr>
                                      <p:to>
                                        <p:strVal val="hidden"/>
                                      </p:to>
                                    </p:set>
                                  </p:childTnLst>
                                </p:cTn>
                              </p:par>
                              <p:par>
                                <p:cTn id="163" presetID="1" presetClass="exit" presetSubtype="0" fill="hold" grpId="2" nodeType="withEffect">
                                  <p:stCondLst>
                                    <p:cond delay="0"/>
                                  </p:stCondLst>
                                  <p:childTnLst>
                                    <p:set>
                                      <p:cBhvr>
                                        <p:cTn id="164" dur="1" fill="hold">
                                          <p:stCondLst>
                                            <p:cond delay="0"/>
                                          </p:stCondLst>
                                        </p:cTn>
                                        <p:tgtEl>
                                          <p:spTgt spid="46"/>
                                        </p:tgtEl>
                                        <p:attrNameLst>
                                          <p:attrName>style.visibility</p:attrName>
                                        </p:attrNameLst>
                                      </p:cBhvr>
                                      <p:to>
                                        <p:strVal val="hidden"/>
                                      </p:to>
                                    </p:set>
                                  </p:childTnLst>
                                </p:cTn>
                              </p:par>
                              <p:par>
                                <p:cTn id="165" presetID="1" presetClass="exit" presetSubtype="0" fill="hold" grpId="2" nodeType="withEffect">
                                  <p:stCondLst>
                                    <p:cond delay="0"/>
                                  </p:stCondLst>
                                  <p:childTnLst>
                                    <p:set>
                                      <p:cBhvr>
                                        <p:cTn id="166" dur="1" fill="hold">
                                          <p:stCondLst>
                                            <p:cond delay="0"/>
                                          </p:stCondLst>
                                        </p:cTn>
                                        <p:tgtEl>
                                          <p:spTgt spid="38"/>
                                        </p:tgtEl>
                                        <p:attrNameLst>
                                          <p:attrName>style.visibility</p:attrName>
                                        </p:attrNameLst>
                                      </p:cBhvr>
                                      <p:to>
                                        <p:strVal val="hidden"/>
                                      </p:to>
                                    </p:set>
                                  </p:childTnLst>
                                </p:cTn>
                              </p:par>
                              <p:par>
                                <p:cTn id="167" presetID="1" presetClass="exit" presetSubtype="0" fill="hold" grpId="2" nodeType="withEffect">
                                  <p:stCondLst>
                                    <p:cond delay="0"/>
                                  </p:stCondLst>
                                  <p:childTnLst>
                                    <p:set>
                                      <p:cBhvr>
                                        <p:cTn id="168" dur="1" fill="hold">
                                          <p:stCondLst>
                                            <p:cond delay="0"/>
                                          </p:stCondLst>
                                        </p:cTn>
                                        <p:tgtEl>
                                          <p:spTgt spid="47"/>
                                        </p:tgtEl>
                                        <p:attrNameLst>
                                          <p:attrName>style.visibility</p:attrName>
                                        </p:attrNameLst>
                                      </p:cBhvr>
                                      <p:to>
                                        <p:strVal val="hidden"/>
                                      </p:to>
                                    </p:set>
                                  </p:childTnLst>
                                </p:cTn>
                              </p:par>
                              <p:par>
                                <p:cTn id="169" presetID="1" presetClass="exit" presetSubtype="0" fill="hold" grpId="2" nodeType="withEffect">
                                  <p:stCondLst>
                                    <p:cond delay="0"/>
                                  </p:stCondLst>
                                  <p:childTnLst>
                                    <p:set>
                                      <p:cBhvr>
                                        <p:cTn id="170" dur="1" fill="hold">
                                          <p:stCondLst>
                                            <p:cond delay="0"/>
                                          </p:stCondLst>
                                        </p:cTn>
                                        <p:tgtEl>
                                          <p:spTgt spid="44"/>
                                        </p:tgtEl>
                                        <p:attrNameLst>
                                          <p:attrName>style.visibility</p:attrName>
                                        </p:attrNameLst>
                                      </p:cBhvr>
                                      <p:to>
                                        <p:strVal val="hidden"/>
                                      </p:to>
                                    </p:set>
                                  </p:childTnLst>
                                </p:cTn>
                              </p:par>
                              <p:par>
                                <p:cTn id="171" presetID="1" presetClass="exit" presetSubtype="0" fill="hold" grpId="2" nodeType="withEffect">
                                  <p:stCondLst>
                                    <p:cond delay="0"/>
                                  </p:stCondLst>
                                  <p:childTnLst>
                                    <p:set>
                                      <p:cBhvr>
                                        <p:cTn id="172" dur="1" fill="hold">
                                          <p:stCondLst>
                                            <p:cond delay="0"/>
                                          </p:stCondLst>
                                        </p:cTn>
                                        <p:tgtEl>
                                          <p:spTgt spid="39"/>
                                        </p:tgtEl>
                                        <p:attrNameLst>
                                          <p:attrName>style.visibility</p:attrName>
                                        </p:attrNameLst>
                                      </p:cBhvr>
                                      <p:to>
                                        <p:strVal val="hidden"/>
                                      </p:to>
                                    </p:set>
                                  </p:childTnLst>
                                </p:cTn>
                              </p:par>
                              <p:par>
                                <p:cTn id="173" presetID="1" presetClass="exit" presetSubtype="0" fill="hold" grpId="0" nodeType="withEffect">
                                  <p:stCondLst>
                                    <p:cond delay="0"/>
                                  </p:stCondLst>
                                  <p:childTnLst>
                                    <p:set>
                                      <p:cBhvr>
                                        <p:cTn id="174" dur="1" fill="hold">
                                          <p:stCondLst>
                                            <p:cond delay="0"/>
                                          </p:stCondLst>
                                        </p:cTn>
                                        <p:tgtEl>
                                          <p:spTgt spid="25"/>
                                        </p:tgtEl>
                                        <p:attrNameLst>
                                          <p:attrName>style.visibility</p:attrName>
                                        </p:attrNameLst>
                                      </p:cBhvr>
                                      <p:to>
                                        <p:strVal val="hidden"/>
                                      </p:to>
                                    </p:set>
                                  </p:childTnLst>
                                </p:cTn>
                              </p:par>
                              <p:par>
                                <p:cTn id="175" presetID="1" presetClass="exit" presetSubtype="0" fill="hold" grpId="0" nodeType="withEffect">
                                  <p:stCondLst>
                                    <p:cond delay="0"/>
                                  </p:stCondLst>
                                  <p:childTnLst>
                                    <p:set>
                                      <p:cBhvr>
                                        <p:cTn id="176" dur="1" fill="hold">
                                          <p:stCondLst>
                                            <p:cond delay="0"/>
                                          </p:stCondLst>
                                        </p:cTn>
                                        <p:tgtEl>
                                          <p:spTgt spid="35"/>
                                        </p:tgtEl>
                                        <p:attrNameLst>
                                          <p:attrName>style.visibility</p:attrName>
                                        </p:attrNameLst>
                                      </p:cBhvr>
                                      <p:to>
                                        <p:strVal val="hidden"/>
                                      </p:to>
                                    </p:set>
                                  </p:childTnLst>
                                </p:cTn>
                              </p:par>
                              <p:par>
                                <p:cTn id="177" presetID="10" presetClass="entr" presetSubtype="0" decel="100000" fill="hold" grpId="0" nodeType="withEffect">
                                  <p:stCondLst>
                                    <p:cond delay="500"/>
                                  </p:stCondLst>
                                  <p:childTnLst>
                                    <p:set>
                                      <p:cBhvr>
                                        <p:cTn id="178" dur="1" fill="hold">
                                          <p:stCondLst>
                                            <p:cond delay="0"/>
                                          </p:stCondLst>
                                        </p:cTn>
                                        <p:tgtEl>
                                          <p:spTgt spid="70"/>
                                        </p:tgtEl>
                                        <p:attrNameLst>
                                          <p:attrName>style.visibility</p:attrName>
                                        </p:attrNameLst>
                                      </p:cBhvr>
                                      <p:to>
                                        <p:strVal val="visible"/>
                                      </p:to>
                                    </p:set>
                                    <p:animEffect transition="in" filter="fade">
                                      <p:cBhvr>
                                        <p:cTn id="179" dur="750"/>
                                        <p:tgtEl>
                                          <p:spTgt spid="70"/>
                                        </p:tgtEl>
                                      </p:cBhvr>
                                    </p:animEffect>
                                    <p:animMotion origin="layout" path="M 0 .15 L 0 0 E" pathEditMode="relative">
                                      <p:cBhvr from="" to="">
                                        <p:cTn id="180" dur="750" fill="hold">
                                          <p:stCondLst>
                                            <p:cond delay="0"/>
                                          </p:stCondLst>
                                        </p:cTn>
                                        <p:tgtEl>
                                          <p:spTgt spid="70"/>
                                        </p:tgtEl>
                                        <p:attrNameLst>
                                          <p:attrName>ppt_x</p:attrName>
                                          <p:attrName>ppt_y</p:attrName>
                                        </p:attrNameLst>
                                      </p:cBhvr>
                                    </p:animMotion>
                                  </p:childTnLst>
                                </p:cTn>
                              </p:par>
                              <p:par>
                                <p:cTn id="181" presetID="1" presetClass="entr" presetSubtype="0" fill="hold" grpId="0" nodeType="withEffect">
                                  <p:stCondLst>
                                    <p:cond delay="500"/>
                                  </p:stCondLst>
                                  <p:childTnLst>
                                    <p:set>
                                      <p:cBhvr>
                                        <p:cTn id="182" dur="1" fill="hold">
                                          <p:stCondLst>
                                            <p:cond delay="0"/>
                                          </p:stCondLst>
                                        </p:cTn>
                                        <p:tgtEl>
                                          <p:spTgt spid="36"/>
                                        </p:tgtEl>
                                        <p:attrNameLst>
                                          <p:attrName>style.visibility</p:attrName>
                                        </p:attrNameLst>
                                      </p:cBhvr>
                                      <p:to>
                                        <p:strVal val="visible"/>
                                      </p:to>
                                    </p:set>
                                  </p:childTnLst>
                                </p:cTn>
                              </p:par>
                              <p:par>
                                <p:cTn id="183" presetID="10" presetClass="entr" presetSubtype="0" fill="hold" grpId="0" nodeType="withEffect">
                                  <p:stCondLst>
                                    <p:cond delay="500"/>
                                  </p:stCondLst>
                                  <p:childTnLst>
                                    <p:set>
                                      <p:cBhvr>
                                        <p:cTn id="184" dur="1" fill="hold">
                                          <p:stCondLst>
                                            <p:cond delay="0"/>
                                          </p:stCondLst>
                                        </p:cTn>
                                        <p:tgtEl>
                                          <p:spTgt spid="71"/>
                                        </p:tgtEl>
                                        <p:attrNameLst>
                                          <p:attrName>style.visibility</p:attrName>
                                        </p:attrNameLst>
                                      </p:cBhvr>
                                      <p:to>
                                        <p:strVal val="visible"/>
                                      </p:to>
                                    </p:set>
                                    <p:animEffect transition="in" filter="fade">
                                      <p:cBhvr>
                                        <p:cTn id="185" dur="500"/>
                                        <p:tgtEl>
                                          <p:spTgt spid="71"/>
                                        </p:tgtEl>
                                      </p:cBhvr>
                                    </p:animEffect>
                                  </p:childTnLst>
                                </p:cTn>
                              </p:par>
                            </p:childTnLst>
                          </p:cTn>
                        </p:par>
                        <p:par>
                          <p:cTn id="186" fill="hold">
                            <p:stCondLst>
                              <p:cond delay="8450"/>
                            </p:stCondLst>
                            <p:childTnLst>
                              <p:par>
                                <p:cTn id="187" presetID="53" presetClass="entr" presetSubtype="528" fill="hold" grpId="0" nodeType="afterEffect">
                                  <p:stCondLst>
                                    <p:cond delay="0"/>
                                  </p:stCondLst>
                                  <p:childTnLst>
                                    <p:set>
                                      <p:cBhvr>
                                        <p:cTn id="188" dur="1" fill="hold">
                                          <p:stCondLst>
                                            <p:cond delay="0"/>
                                          </p:stCondLst>
                                        </p:cTn>
                                        <p:tgtEl>
                                          <p:spTgt spid="82"/>
                                        </p:tgtEl>
                                        <p:attrNameLst>
                                          <p:attrName>style.visibility</p:attrName>
                                        </p:attrNameLst>
                                      </p:cBhvr>
                                      <p:to>
                                        <p:strVal val="visible"/>
                                      </p:to>
                                    </p:set>
                                    <p:anim calcmode="lin" valueType="num">
                                      <p:cBhvr>
                                        <p:cTn id="189" dur="500" fill="hold"/>
                                        <p:tgtEl>
                                          <p:spTgt spid="82"/>
                                        </p:tgtEl>
                                        <p:attrNameLst>
                                          <p:attrName>ppt_w</p:attrName>
                                        </p:attrNameLst>
                                      </p:cBhvr>
                                      <p:tavLst>
                                        <p:tav tm="0">
                                          <p:val>
                                            <p:fltVal val="0"/>
                                          </p:val>
                                        </p:tav>
                                        <p:tav tm="100000">
                                          <p:val>
                                            <p:strVal val="#ppt_w"/>
                                          </p:val>
                                        </p:tav>
                                      </p:tavLst>
                                    </p:anim>
                                    <p:anim calcmode="lin" valueType="num">
                                      <p:cBhvr>
                                        <p:cTn id="190" dur="500" fill="hold"/>
                                        <p:tgtEl>
                                          <p:spTgt spid="82"/>
                                        </p:tgtEl>
                                        <p:attrNameLst>
                                          <p:attrName>ppt_h</p:attrName>
                                        </p:attrNameLst>
                                      </p:cBhvr>
                                      <p:tavLst>
                                        <p:tav tm="0">
                                          <p:val>
                                            <p:fltVal val="0"/>
                                          </p:val>
                                        </p:tav>
                                        <p:tav tm="100000">
                                          <p:val>
                                            <p:strVal val="#ppt_h"/>
                                          </p:val>
                                        </p:tav>
                                      </p:tavLst>
                                    </p:anim>
                                    <p:animEffect transition="in" filter="fade">
                                      <p:cBhvr>
                                        <p:cTn id="191" dur="500"/>
                                        <p:tgtEl>
                                          <p:spTgt spid="82"/>
                                        </p:tgtEl>
                                      </p:cBhvr>
                                    </p:animEffect>
                                    <p:anim calcmode="lin" valueType="num">
                                      <p:cBhvr>
                                        <p:cTn id="192" dur="500" fill="hold"/>
                                        <p:tgtEl>
                                          <p:spTgt spid="82"/>
                                        </p:tgtEl>
                                        <p:attrNameLst>
                                          <p:attrName>ppt_x</p:attrName>
                                        </p:attrNameLst>
                                      </p:cBhvr>
                                      <p:tavLst>
                                        <p:tav tm="0">
                                          <p:val>
                                            <p:fltVal val="0.5"/>
                                          </p:val>
                                        </p:tav>
                                        <p:tav tm="100000">
                                          <p:val>
                                            <p:strVal val="#ppt_x"/>
                                          </p:val>
                                        </p:tav>
                                      </p:tavLst>
                                    </p:anim>
                                    <p:anim calcmode="lin" valueType="num">
                                      <p:cBhvr>
                                        <p:cTn id="193" dur="500" fill="hold"/>
                                        <p:tgtEl>
                                          <p:spTgt spid="82"/>
                                        </p:tgtEl>
                                        <p:attrNameLst>
                                          <p:attrName>ppt_y</p:attrName>
                                        </p:attrNameLst>
                                      </p:cBhvr>
                                      <p:tavLst>
                                        <p:tav tm="0">
                                          <p:val>
                                            <p:fltVal val="0.5"/>
                                          </p:val>
                                        </p:tav>
                                        <p:tav tm="100000">
                                          <p:val>
                                            <p:strVal val="#ppt_y"/>
                                          </p:val>
                                        </p:tav>
                                      </p:tavLst>
                                    </p:anim>
                                  </p:childTnLst>
                                </p:cTn>
                              </p:par>
                              <p:par>
                                <p:cTn id="194" presetID="21" presetClass="entr" presetSubtype="1" fill="hold" nodeType="withEffect">
                                  <p:stCondLst>
                                    <p:cond delay="250"/>
                                  </p:stCondLst>
                                  <p:childTnLst>
                                    <p:set>
                                      <p:cBhvr>
                                        <p:cTn id="195" dur="1" fill="hold">
                                          <p:stCondLst>
                                            <p:cond delay="0"/>
                                          </p:stCondLst>
                                        </p:cTn>
                                        <p:tgtEl>
                                          <p:spTgt spid="83"/>
                                        </p:tgtEl>
                                        <p:attrNameLst>
                                          <p:attrName>style.visibility</p:attrName>
                                        </p:attrNameLst>
                                      </p:cBhvr>
                                      <p:to>
                                        <p:strVal val="visible"/>
                                      </p:to>
                                    </p:set>
                                    <p:animEffect transition="in" filter="wheel(1)">
                                      <p:cBhvr>
                                        <p:cTn id="196" dur="1250"/>
                                        <p:tgtEl>
                                          <p:spTgt spid="83"/>
                                        </p:tgtEl>
                                      </p:cBhvr>
                                    </p:animEffect>
                                  </p:childTnLst>
                                </p:cTn>
                              </p:par>
                              <p:par>
                                <p:cTn id="197" presetID="8" presetClass="emph" presetSubtype="0" decel="100000" fill="hold" nodeType="withEffect">
                                  <p:stCondLst>
                                    <p:cond delay="250"/>
                                  </p:stCondLst>
                                  <p:childTnLst>
                                    <p:animRot by="43200000">
                                      <p:cBhvr>
                                        <p:cTn id="198" dur="1250" fill="hold"/>
                                        <p:tgtEl>
                                          <p:spTgt spid="83"/>
                                        </p:tgtEl>
                                        <p:attrNameLst>
                                          <p:attrName>r</p:attrName>
                                        </p:attrNameLst>
                                      </p:cBhvr>
                                    </p:animRot>
                                  </p:childTnLst>
                                </p:cTn>
                              </p:par>
                              <p:par>
                                <p:cTn id="199" presetID="10" presetClass="entr" presetSubtype="0" decel="100000" fill="hold" grpId="0" nodeType="withEffect">
                                  <p:stCondLst>
                                    <p:cond delay="750"/>
                                  </p:stCondLst>
                                  <p:childTnLst>
                                    <p:set>
                                      <p:cBhvr>
                                        <p:cTn id="200" dur="1" fill="hold">
                                          <p:stCondLst>
                                            <p:cond delay="0"/>
                                          </p:stCondLst>
                                        </p:cTn>
                                        <p:tgtEl>
                                          <p:spTgt spid="93"/>
                                        </p:tgtEl>
                                        <p:attrNameLst>
                                          <p:attrName>style.visibility</p:attrName>
                                        </p:attrNameLst>
                                      </p:cBhvr>
                                      <p:to>
                                        <p:strVal val="visible"/>
                                      </p:to>
                                    </p:set>
                                    <p:animEffect transition="in" filter="fade">
                                      <p:cBhvr>
                                        <p:cTn id="201" dur="750"/>
                                        <p:tgtEl>
                                          <p:spTgt spid="93"/>
                                        </p:tgtEl>
                                      </p:cBhvr>
                                    </p:animEffect>
                                    <p:animMotion origin="layout" path="M 0 .15 L 0 0 E" pathEditMode="relative">
                                      <p:cBhvr from="" to="">
                                        <p:cTn id="202" dur="750" fill="hold">
                                          <p:stCondLst>
                                            <p:cond delay="0"/>
                                          </p:stCondLst>
                                        </p:cTn>
                                        <p:tgtEl>
                                          <p:spTgt spid="93"/>
                                        </p:tgtEl>
                                        <p:attrNameLst>
                                          <p:attrName>ppt_x</p:attrName>
                                          <p:attrName>ppt_y</p:attrName>
                                        </p:attrNameLst>
                                      </p:cBhvr>
                                    </p:animMotion>
                                  </p:childTnLst>
                                </p:cTn>
                              </p:par>
                              <p:par>
                                <p:cTn id="203" presetID="10" presetClass="entr" presetSubtype="0" fill="hold" grpId="0" nodeType="withEffect">
                                  <p:stCondLst>
                                    <p:cond delay="750"/>
                                  </p:stCondLst>
                                  <p:childTnLst>
                                    <p:set>
                                      <p:cBhvr>
                                        <p:cTn id="204" dur="1" fill="hold">
                                          <p:stCondLst>
                                            <p:cond delay="0"/>
                                          </p:stCondLst>
                                        </p:cTn>
                                        <p:tgtEl>
                                          <p:spTgt spid="81"/>
                                        </p:tgtEl>
                                        <p:attrNameLst>
                                          <p:attrName>style.visibility</p:attrName>
                                        </p:attrNameLst>
                                      </p:cBhvr>
                                      <p:to>
                                        <p:strVal val="visible"/>
                                      </p:to>
                                    </p:set>
                                    <p:animEffect transition="in" filter="fade">
                                      <p:cBhvr>
                                        <p:cTn id="205" dur="500"/>
                                        <p:tgtEl>
                                          <p:spTgt spid="81"/>
                                        </p:tgtEl>
                                      </p:cBhvr>
                                    </p:animEffect>
                                  </p:childTnLst>
                                </p:cTn>
                              </p:par>
                            </p:childTnLst>
                          </p:cTn>
                        </p:par>
                        <p:par>
                          <p:cTn id="206" fill="hold">
                            <p:stCondLst>
                              <p:cond delay="9950"/>
                            </p:stCondLst>
                            <p:childTnLst>
                              <p:par>
                                <p:cTn id="207" presetID="53" presetClass="entr" presetSubtype="528" fill="hold" grpId="0" nodeType="afterEffect">
                                  <p:stCondLst>
                                    <p:cond delay="0"/>
                                  </p:stCondLst>
                                  <p:childTnLst>
                                    <p:set>
                                      <p:cBhvr>
                                        <p:cTn id="208" dur="1" fill="hold">
                                          <p:stCondLst>
                                            <p:cond delay="0"/>
                                          </p:stCondLst>
                                        </p:cTn>
                                        <p:tgtEl>
                                          <p:spTgt spid="87"/>
                                        </p:tgtEl>
                                        <p:attrNameLst>
                                          <p:attrName>style.visibility</p:attrName>
                                        </p:attrNameLst>
                                      </p:cBhvr>
                                      <p:to>
                                        <p:strVal val="visible"/>
                                      </p:to>
                                    </p:set>
                                    <p:anim calcmode="lin" valueType="num">
                                      <p:cBhvr>
                                        <p:cTn id="209" dur="500" fill="hold"/>
                                        <p:tgtEl>
                                          <p:spTgt spid="87"/>
                                        </p:tgtEl>
                                        <p:attrNameLst>
                                          <p:attrName>ppt_w</p:attrName>
                                        </p:attrNameLst>
                                      </p:cBhvr>
                                      <p:tavLst>
                                        <p:tav tm="0">
                                          <p:val>
                                            <p:fltVal val="0"/>
                                          </p:val>
                                        </p:tav>
                                        <p:tav tm="100000">
                                          <p:val>
                                            <p:strVal val="#ppt_w"/>
                                          </p:val>
                                        </p:tav>
                                      </p:tavLst>
                                    </p:anim>
                                    <p:anim calcmode="lin" valueType="num">
                                      <p:cBhvr>
                                        <p:cTn id="210" dur="500" fill="hold"/>
                                        <p:tgtEl>
                                          <p:spTgt spid="87"/>
                                        </p:tgtEl>
                                        <p:attrNameLst>
                                          <p:attrName>ppt_h</p:attrName>
                                        </p:attrNameLst>
                                      </p:cBhvr>
                                      <p:tavLst>
                                        <p:tav tm="0">
                                          <p:val>
                                            <p:fltVal val="0"/>
                                          </p:val>
                                        </p:tav>
                                        <p:tav tm="100000">
                                          <p:val>
                                            <p:strVal val="#ppt_h"/>
                                          </p:val>
                                        </p:tav>
                                      </p:tavLst>
                                    </p:anim>
                                    <p:animEffect transition="in" filter="fade">
                                      <p:cBhvr>
                                        <p:cTn id="211" dur="500"/>
                                        <p:tgtEl>
                                          <p:spTgt spid="87"/>
                                        </p:tgtEl>
                                      </p:cBhvr>
                                    </p:animEffect>
                                    <p:anim calcmode="lin" valueType="num">
                                      <p:cBhvr>
                                        <p:cTn id="212" dur="500" fill="hold"/>
                                        <p:tgtEl>
                                          <p:spTgt spid="87"/>
                                        </p:tgtEl>
                                        <p:attrNameLst>
                                          <p:attrName>ppt_x</p:attrName>
                                        </p:attrNameLst>
                                      </p:cBhvr>
                                      <p:tavLst>
                                        <p:tav tm="0">
                                          <p:val>
                                            <p:fltVal val="0.5"/>
                                          </p:val>
                                        </p:tav>
                                        <p:tav tm="100000">
                                          <p:val>
                                            <p:strVal val="#ppt_x"/>
                                          </p:val>
                                        </p:tav>
                                      </p:tavLst>
                                    </p:anim>
                                    <p:anim calcmode="lin" valueType="num">
                                      <p:cBhvr>
                                        <p:cTn id="213" dur="500" fill="hold"/>
                                        <p:tgtEl>
                                          <p:spTgt spid="87"/>
                                        </p:tgtEl>
                                        <p:attrNameLst>
                                          <p:attrName>ppt_y</p:attrName>
                                        </p:attrNameLst>
                                      </p:cBhvr>
                                      <p:tavLst>
                                        <p:tav tm="0">
                                          <p:val>
                                            <p:fltVal val="0.5"/>
                                          </p:val>
                                        </p:tav>
                                        <p:tav tm="100000">
                                          <p:val>
                                            <p:strVal val="#ppt_y"/>
                                          </p:val>
                                        </p:tav>
                                      </p:tavLst>
                                    </p:anim>
                                  </p:childTnLst>
                                </p:cTn>
                              </p:par>
                              <p:par>
                                <p:cTn id="214" presetID="21" presetClass="entr" presetSubtype="1" fill="hold" nodeType="withEffect">
                                  <p:stCondLst>
                                    <p:cond delay="250"/>
                                  </p:stCondLst>
                                  <p:childTnLst>
                                    <p:set>
                                      <p:cBhvr>
                                        <p:cTn id="215" dur="1" fill="hold">
                                          <p:stCondLst>
                                            <p:cond delay="0"/>
                                          </p:stCondLst>
                                        </p:cTn>
                                        <p:tgtEl>
                                          <p:spTgt spid="88"/>
                                        </p:tgtEl>
                                        <p:attrNameLst>
                                          <p:attrName>style.visibility</p:attrName>
                                        </p:attrNameLst>
                                      </p:cBhvr>
                                      <p:to>
                                        <p:strVal val="visible"/>
                                      </p:to>
                                    </p:set>
                                    <p:animEffect transition="in" filter="wheel(1)">
                                      <p:cBhvr>
                                        <p:cTn id="216" dur="1250"/>
                                        <p:tgtEl>
                                          <p:spTgt spid="88"/>
                                        </p:tgtEl>
                                      </p:cBhvr>
                                    </p:animEffect>
                                  </p:childTnLst>
                                </p:cTn>
                              </p:par>
                              <p:par>
                                <p:cTn id="217" presetID="8" presetClass="emph" presetSubtype="0" decel="100000" fill="hold" nodeType="withEffect">
                                  <p:stCondLst>
                                    <p:cond delay="250"/>
                                  </p:stCondLst>
                                  <p:childTnLst>
                                    <p:animRot by="43200000">
                                      <p:cBhvr>
                                        <p:cTn id="218" dur="1250" fill="hold"/>
                                        <p:tgtEl>
                                          <p:spTgt spid="88"/>
                                        </p:tgtEl>
                                        <p:attrNameLst>
                                          <p:attrName>r</p:attrName>
                                        </p:attrNameLst>
                                      </p:cBhvr>
                                    </p:animRot>
                                  </p:childTnLst>
                                </p:cTn>
                              </p:par>
                              <p:par>
                                <p:cTn id="219" presetID="10" presetClass="entr" presetSubtype="0" decel="100000" fill="hold" grpId="0" nodeType="withEffect">
                                  <p:stCondLst>
                                    <p:cond delay="750"/>
                                  </p:stCondLst>
                                  <p:childTnLst>
                                    <p:set>
                                      <p:cBhvr>
                                        <p:cTn id="220" dur="1" fill="hold">
                                          <p:stCondLst>
                                            <p:cond delay="0"/>
                                          </p:stCondLst>
                                        </p:cTn>
                                        <p:tgtEl>
                                          <p:spTgt spid="94"/>
                                        </p:tgtEl>
                                        <p:attrNameLst>
                                          <p:attrName>style.visibility</p:attrName>
                                        </p:attrNameLst>
                                      </p:cBhvr>
                                      <p:to>
                                        <p:strVal val="visible"/>
                                      </p:to>
                                    </p:set>
                                    <p:animEffect transition="in" filter="fade">
                                      <p:cBhvr>
                                        <p:cTn id="221" dur="750"/>
                                        <p:tgtEl>
                                          <p:spTgt spid="94"/>
                                        </p:tgtEl>
                                      </p:cBhvr>
                                    </p:animEffect>
                                    <p:animMotion origin="layout" path="M 0 .15 L 0 0 E" pathEditMode="relative">
                                      <p:cBhvr from="" to="">
                                        <p:cTn id="222" dur="750" fill="hold">
                                          <p:stCondLst>
                                            <p:cond delay="0"/>
                                          </p:stCondLst>
                                        </p:cTn>
                                        <p:tgtEl>
                                          <p:spTgt spid="94"/>
                                        </p:tgtEl>
                                        <p:attrNameLst>
                                          <p:attrName>ppt_x</p:attrName>
                                          <p:attrName>ppt_y</p:attrName>
                                        </p:attrNameLst>
                                      </p:cBhvr>
                                    </p:animMotion>
                                  </p:childTnLst>
                                </p:cTn>
                              </p:par>
                              <p:par>
                                <p:cTn id="223" presetID="10" presetClass="entr" presetSubtype="0" fill="hold" grpId="0" nodeType="withEffect">
                                  <p:stCondLst>
                                    <p:cond delay="750"/>
                                  </p:stCondLst>
                                  <p:childTnLst>
                                    <p:set>
                                      <p:cBhvr>
                                        <p:cTn id="224" dur="1" fill="hold">
                                          <p:stCondLst>
                                            <p:cond delay="0"/>
                                          </p:stCondLst>
                                        </p:cTn>
                                        <p:tgtEl>
                                          <p:spTgt spid="86"/>
                                        </p:tgtEl>
                                        <p:attrNameLst>
                                          <p:attrName>style.visibility</p:attrName>
                                        </p:attrNameLst>
                                      </p:cBhvr>
                                      <p:to>
                                        <p:strVal val="visible"/>
                                      </p:to>
                                    </p:set>
                                    <p:animEffect transition="in" filter="fade">
                                      <p:cBhvr>
                                        <p:cTn id="225" dur="500"/>
                                        <p:tgtEl>
                                          <p:spTgt spid="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5" grpId="0" animBg="1"/>
      <p:bldP spid="8" grpId="2"/>
      <p:bldP spid="37" grpId="2" animBg="1"/>
      <p:bldP spid="38" grpId="2"/>
      <p:bldP spid="39" grpId="2" animBg="1"/>
      <p:bldP spid="40" grpId="2"/>
      <p:bldP spid="41" grpId="2" animBg="1"/>
      <p:bldP spid="42" grpId="2" animBg="1"/>
      <p:bldP spid="43" grpId="2" animBg="1"/>
      <p:bldP spid="44" grpId="2"/>
      <p:bldP spid="45" grpId="2"/>
      <p:bldP spid="46" grpId="2"/>
      <p:bldP spid="47" grpId="2" animBg="1"/>
      <p:bldP spid="71" grpId="0"/>
      <p:bldP spid="72" grpId="0" animBg="1"/>
      <p:bldP spid="81" grpId="0"/>
      <p:bldP spid="82" grpId="0" animBg="1"/>
      <p:bldP spid="86" grpId="0"/>
      <p:bldP spid="87" grpId="0" animBg="1"/>
      <p:bldP spid="70" grpId="0"/>
      <p:bldP spid="93" grpId="0"/>
      <p:bldP spid="94" grpId="0"/>
      <p:bldP spid="18" grpId="0" animBg="1"/>
      <p:bldP spid="18" grpId="6" animBg="1"/>
      <p:bldP spid="3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5" name="Group 54"/>
          <p:cNvGrpSpPr/>
          <p:nvPr/>
        </p:nvGrpSpPr>
        <p:grpSpPr>
          <a:xfrm>
            <a:off x="5821572" y="1772419"/>
            <a:ext cx="2970004" cy="1113132"/>
            <a:chOff x="5314942" y="1310754"/>
            <a:chExt cx="2970004" cy="1113132"/>
          </a:xfrm>
        </p:grpSpPr>
        <p:cxnSp>
          <p:nvCxnSpPr>
            <p:cNvPr id="47" name="Elbow Connector 46"/>
            <p:cNvCxnSpPr/>
            <p:nvPr/>
          </p:nvCxnSpPr>
          <p:spPr>
            <a:xfrm rot="5400000" flipH="1" flipV="1">
              <a:off x="5268088" y="1634608"/>
              <a:ext cx="836132" cy="742423"/>
            </a:xfrm>
            <a:prstGeom prst="bentConnector2">
              <a:avLst/>
            </a:prstGeom>
            <a:noFill/>
            <a:ln w="22225" cap="rnd">
              <a:gradFill flip="none" rotWithShape="1">
                <a:gsLst>
                  <a:gs pos="0">
                    <a:schemeClr val="bg2">
                      <a:lumMod val="60000"/>
                      <a:lumOff val="40000"/>
                    </a:schemeClr>
                  </a:gs>
                  <a:gs pos="100000">
                    <a:schemeClr val="accent1"/>
                  </a:gs>
                </a:gsLst>
                <a:lin ang="0" scaled="1"/>
                <a:tileRect/>
              </a:gradFill>
              <a:prstDash val="sysDot"/>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48" name="Rectangle 47"/>
            <p:cNvSpPr/>
            <p:nvPr/>
          </p:nvSpPr>
          <p:spPr>
            <a:xfrm>
              <a:off x="6164084" y="1310754"/>
              <a:ext cx="2120862" cy="553998"/>
            </a:xfrm>
            <a:prstGeom prst="rect">
              <a:avLst/>
            </a:prstGeom>
            <a:ln>
              <a:noFill/>
            </a:ln>
            <a:effectLst/>
          </p:spPr>
          <p:txBody>
            <a:bodyPr wrap="square" lIns="0" tIns="0" rIns="0" bIns="0" anchor="ctr" anchorCtr="0">
              <a:spAutoFit/>
            </a:bodyPr>
            <a:lstStyle/>
            <a:p>
              <a:r>
                <a:rPr lang="en-US" dirty="0" smtClean="0">
                  <a:solidFill>
                    <a:schemeClr val="tx2"/>
                  </a:solidFill>
                  <a:cs typeface="HelveticaNeueLT Std Lt"/>
                </a:rPr>
                <a:t>Flexible Upgrades and Deployment</a:t>
              </a:r>
              <a:endParaRPr lang="en-US" dirty="0">
                <a:solidFill>
                  <a:schemeClr val="tx2"/>
                </a:solidFill>
                <a:cs typeface="HelveticaNeueLT Std Lt"/>
              </a:endParaRPr>
            </a:p>
          </p:txBody>
        </p:sp>
      </p:grpSp>
      <p:grpSp>
        <p:nvGrpSpPr>
          <p:cNvPr id="54" name="Group 53"/>
          <p:cNvGrpSpPr/>
          <p:nvPr/>
        </p:nvGrpSpPr>
        <p:grpSpPr>
          <a:xfrm>
            <a:off x="561975" y="1633919"/>
            <a:ext cx="3403817" cy="1251632"/>
            <a:chOff x="665172" y="1172254"/>
            <a:chExt cx="3403817" cy="1251632"/>
          </a:xfrm>
        </p:grpSpPr>
        <p:cxnSp>
          <p:nvCxnSpPr>
            <p:cNvPr id="36" name="Elbow Connector 35"/>
            <p:cNvCxnSpPr/>
            <p:nvPr/>
          </p:nvCxnSpPr>
          <p:spPr>
            <a:xfrm rot="16200000" flipV="1">
              <a:off x="3279712" y="1634608"/>
              <a:ext cx="836132" cy="742423"/>
            </a:xfrm>
            <a:prstGeom prst="bentConnector2">
              <a:avLst/>
            </a:prstGeom>
            <a:noFill/>
            <a:ln w="22225" cap="rnd">
              <a:gradFill flip="none" rotWithShape="1">
                <a:gsLst>
                  <a:gs pos="0">
                    <a:schemeClr val="bg2">
                      <a:lumMod val="60000"/>
                      <a:lumOff val="40000"/>
                    </a:schemeClr>
                  </a:gs>
                  <a:gs pos="100000">
                    <a:schemeClr val="accent1"/>
                  </a:gs>
                </a:gsLst>
                <a:lin ang="0" scaled="1"/>
                <a:tileRect/>
              </a:gradFill>
              <a:prstDash val="sysDot"/>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37" name="Rectangle 36"/>
            <p:cNvSpPr/>
            <p:nvPr/>
          </p:nvSpPr>
          <p:spPr>
            <a:xfrm>
              <a:off x="665172" y="1172254"/>
              <a:ext cx="2545282" cy="830997"/>
            </a:xfrm>
            <a:prstGeom prst="rect">
              <a:avLst/>
            </a:prstGeom>
            <a:ln>
              <a:noFill/>
            </a:ln>
            <a:effectLst/>
          </p:spPr>
          <p:txBody>
            <a:bodyPr wrap="square" lIns="0" tIns="0" rIns="0" bIns="0" anchor="ctr" anchorCtr="0">
              <a:spAutoFit/>
            </a:bodyPr>
            <a:lstStyle/>
            <a:p>
              <a:pPr algn="r"/>
              <a:r>
                <a:rPr lang="en-US" dirty="0" smtClean="0">
                  <a:solidFill>
                    <a:schemeClr val="tx2"/>
                  </a:solidFill>
                  <a:cs typeface="HelveticaNeueLT Std Lt"/>
                </a:rPr>
                <a:t>Complete Suite of </a:t>
              </a:r>
              <a:br>
                <a:rPr lang="en-US" dirty="0" smtClean="0">
                  <a:solidFill>
                    <a:schemeClr val="tx2"/>
                  </a:solidFill>
                  <a:cs typeface="HelveticaNeueLT Std Lt"/>
                </a:rPr>
              </a:br>
              <a:r>
                <a:rPr lang="en-US" dirty="0" smtClean="0">
                  <a:solidFill>
                    <a:schemeClr val="tx2"/>
                  </a:solidFill>
                  <a:cs typeface="HelveticaNeueLT Std Lt"/>
                </a:rPr>
                <a:t>Application, Platform and Infrastructure Services</a:t>
              </a:r>
              <a:endParaRPr lang="en-US" dirty="0">
                <a:solidFill>
                  <a:schemeClr val="tx2"/>
                </a:solidFill>
                <a:cs typeface="HelveticaNeueLT Std Lt"/>
              </a:endParaRPr>
            </a:p>
          </p:txBody>
        </p:sp>
      </p:grpSp>
      <p:grpSp>
        <p:nvGrpSpPr>
          <p:cNvPr id="56" name="Group 55"/>
          <p:cNvGrpSpPr/>
          <p:nvPr/>
        </p:nvGrpSpPr>
        <p:grpSpPr>
          <a:xfrm>
            <a:off x="3354387" y="723701"/>
            <a:ext cx="3042086" cy="1633494"/>
            <a:chOff x="3167071" y="372325"/>
            <a:chExt cx="3042086" cy="1633494"/>
          </a:xfrm>
        </p:grpSpPr>
        <p:cxnSp>
          <p:nvCxnSpPr>
            <p:cNvPr id="50" name="Straight Connector 49"/>
            <p:cNvCxnSpPr/>
            <p:nvPr/>
          </p:nvCxnSpPr>
          <p:spPr>
            <a:xfrm flipV="1">
              <a:off x="4688114" y="1218423"/>
              <a:ext cx="0" cy="787396"/>
            </a:xfrm>
            <a:prstGeom prst="line">
              <a:avLst/>
            </a:prstGeom>
            <a:noFill/>
            <a:ln w="22225" cap="rnd">
              <a:gradFill flip="none" rotWithShape="1">
                <a:gsLst>
                  <a:gs pos="100000">
                    <a:schemeClr val="bg2">
                      <a:lumMod val="60000"/>
                      <a:lumOff val="40000"/>
                    </a:schemeClr>
                  </a:gs>
                  <a:gs pos="0">
                    <a:schemeClr val="accent1"/>
                  </a:gs>
                </a:gsLst>
                <a:lin ang="16200000" scaled="1"/>
                <a:tileRect/>
              </a:gradFill>
              <a:prstDash val="sysDot"/>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52" name="Rectangle 51"/>
            <p:cNvSpPr/>
            <p:nvPr/>
          </p:nvSpPr>
          <p:spPr>
            <a:xfrm>
              <a:off x="3167071" y="372325"/>
              <a:ext cx="3042086" cy="553998"/>
            </a:xfrm>
            <a:prstGeom prst="rect">
              <a:avLst/>
            </a:prstGeom>
            <a:ln>
              <a:noFill/>
            </a:ln>
            <a:effectLst/>
          </p:spPr>
          <p:txBody>
            <a:bodyPr wrap="square" lIns="0" tIns="0" rIns="0" bIns="0" anchor="ctr" anchorCtr="0">
              <a:spAutoFit/>
            </a:bodyPr>
            <a:lstStyle/>
            <a:p>
              <a:pPr algn="ctr"/>
              <a:r>
                <a:rPr lang="en-US" dirty="0" smtClean="0">
                  <a:solidFill>
                    <a:schemeClr val="tx2"/>
                  </a:solidFill>
                  <a:cs typeface="HelveticaNeueLT Std Lt"/>
                </a:rPr>
                <a:t>Complete</a:t>
              </a:r>
              <a:br>
                <a:rPr lang="en-US" dirty="0" smtClean="0">
                  <a:solidFill>
                    <a:schemeClr val="tx2"/>
                  </a:solidFill>
                  <a:cs typeface="HelveticaNeueLT Std Lt"/>
                </a:rPr>
              </a:br>
              <a:r>
                <a:rPr lang="en-US" dirty="0" smtClean="0">
                  <a:solidFill>
                    <a:schemeClr val="tx2"/>
                  </a:solidFill>
                  <a:cs typeface="HelveticaNeueLT Std Lt"/>
                </a:rPr>
                <a:t> Data Isolation</a:t>
              </a:r>
              <a:endParaRPr lang="en-US" dirty="0">
                <a:solidFill>
                  <a:schemeClr val="tx2"/>
                </a:solidFill>
                <a:cs typeface="HelveticaNeueLT Std Lt"/>
              </a:endParaRPr>
            </a:p>
          </p:txBody>
        </p:sp>
      </p:grpSp>
      <p:pic>
        <p:nvPicPr>
          <p:cNvPr id="23" name="Picture 75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3084730" y="1906053"/>
            <a:ext cx="3505200" cy="254605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nvGrpSpPr>
          <p:cNvPr id="24" name="Group 23"/>
          <p:cNvGrpSpPr/>
          <p:nvPr/>
        </p:nvGrpSpPr>
        <p:grpSpPr>
          <a:xfrm>
            <a:off x="0" y="4629150"/>
            <a:ext cx="9144000" cy="503808"/>
            <a:chOff x="0" y="4629150"/>
            <a:chExt cx="9144000" cy="503808"/>
          </a:xfrm>
        </p:grpSpPr>
        <p:pic>
          <p:nvPicPr>
            <p:cNvPr id="25" name="Picture 20" descr="Oracle WHITE"/>
            <p:cNvPicPr>
              <a:picLocks noChangeArrowheads="1"/>
            </p:cNvPicPr>
            <p:nvPr/>
          </p:nvPicPr>
          <p:blipFill>
            <a:blip r:embed="rId4" cstate="print"/>
            <a:srcRect/>
            <a:stretch>
              <a:fillRect/>
            </a:stretch>
          </p:blipFill>
          <p:spPr bwMode="auto">
            <a:xfrm>
              <a:off x="8015479" y="4668926"/>
              <a:ext cx="704056" cy="88722"/>
            </a:xfrm>
            <a:prstGeom prst="rect">
              <a:avLst/>
            </a:prstGeom>
            <a:noFill/>
            <a:ln w="9525">
              <a:noFill/>
              <a:miter lim="800000"/>
              <a:headEnd/>
              <a:tailEnd/>
            </a:ln>
          </p:spPr>
        </p:pic>
        <p:grpSp>
          <p:nvGrpSpPr>
            <p:cNvPr id="26" name="Group 25"/>
            <p:cNvGrpSpPr/>
            <p:nvPr/>
          </p:nvGrpSpPr>
          <p:grpSpPr>
            <a:xfrm>
              <a:off x="0" y="4629150"/>
              <a:ext cx="9144000" cy="168275"/>
              <a:chOff x="0" y="4629150"/>
              <a:chExt cx="9144000" cy="168275"/>
            </a:xfrm>
          </p:grpSpPr>
          <p:pic>
            <p:nvPicPr>
              <p:cNvPr id="34" name="Picture 25" descr="Red Ba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35" name="Picture 20" descr="Oracle WHITE"/>
              <p:cNvPicPr>
                <a:picLocks noChangeArrowheads="1"/>
              </p:cNvPicPr>
              <p:nvPr/>
            </p:nvPicPr>
            <p:blipFill>
              <a:blip r:embed="rId4"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27" name="Group 26"/>
            <p:cNvGrpSpPr/>
            <p:nvPr/>
          </p:nvGrpSpPr>
          <p:grpSpPr>
            <a:xfrm>
              <a:off x="597807" y="4913790"/>
              <a:ext cx="4584912" cy="219168"/>
              <a:chOff x="597807" y="4913790"/>
              <a:chExt cx="4584912" cy="219168"/>
            </a:xfrm>
          </p:grpSpPr>
          <p:sp>
            <p:nvSpPr>
              <p:cNvPr id="30"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31" name="Straight Connector 30"/>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sp>
            <p:nvSpPr>
              <p:cNvPr id="32" name="Text Box 14"/>
              <p:cNvSpPr txBox="1">
                <a:spLocks noChangeArrowheads="1"/>
              </p:cNvSpPr>
              <p:nvPr/>
            </p:nvSpPr>
            <p:spPr bwMode="auto">
              <a:xfrm>
                <a:off x="2923362" y="4913790"/>
                <a:ext cx="2259357" cy="219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Insert Information Protection Policy Classification from Slide 13</a:t>
                </a:r>
                <a:endParaRPr lang="en-US" sz="800" dirty="0" smtClean="0">
                  <a:solidFill>
                    <a:schemeClr val="tx1"/>
                  </a:solidFill>
                </a:endParaRPr>
              </a:p>
            </p:txBody>
          </p:sp>
          <p:cxnSp>
            <p:nvCxnSpPr>
              <p:cNvPr id="33" name="Straight Connector 32"/>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28" name="Rectangle 27"/>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19</a:t>
              </a:fld>
              <a:endParaRPr lang="en-US" sz="600" dirty="0">
                <a:solidFill>
                  <a:schemeClr val="tx1"/>
                </a:solidFill>
              </a:endParaRPr>
            </a:p>
          </p:txBody>
        </p:sp>
      </p:grpSp>
      <p:grpSp>
        <p:nvGrpSpPr>
          <p:cNvPr id="29" name="Group 28"/>
          <p:cNvGrpSpPr/>
          <p:nvPr/>
        </p:nvGrpSpPr>
        <p:grpSpPr>
          <a:xfrm>
            <a:off x="0" y="4629150"/>
            <a:ext cx="9144000" cy="514350"/>
            <a:chOff x="0" y="4629150"/>
            <a:chExt cx="9144000" cy="514350"/>
          </a:xfrm>
        </p:grpSpPr>
        <p:sp>
          <p:nvSpPr>
            <p:cNvPr id="38" name="Rectangle 37"/>
            <p:cNvSpPr/>
            <p:nvPr/>
          </p:nvSpPr>
          <p:spPr>
            <a:xfrm>
              <a:off x="0" y="4635363"/>
              <a:ext cx="9144000" cy="508137"/>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9" name="Picture 20" descr="Oracle WHITE"/>
            <p:cNvPicPr>
              <a:picLocks noChangeArrowheads="1"/>
            </p:cNvPicPr>
            <p:nvPr/>
          </p:nvPicPr>
          <p:blipFill>
            <a:blip r:embed="rId4" cstate="print"/>
            <a:srcRect/>
            <a:stretch>
              <a:fillRect/>
            </a:stretch>
          </p:blipFill>
          <p:spPr bwMode="auto">
            <a:xfrm>
              <a:off x="8015479" y="4668926"/>
              <a:ext cx="704056" cy="88722"/>
            </a:xfrm>
            <a:prstGeom prst="rect">
              <a:avLst/>
            </a:prstGeom>
            <a:noFill/>
            <a:ln w="9525">
              <a:noFill/>
              <a:miter lim="800000"/>
              <a:headEnd/>
              <a:tailEnd/>
            </a:ln>
          </p:spPr>
        </p:pic>
        <p:grpSp>
          <p:nvGrpSpPr>
            <p:cNvPr id="40" name="Group 39"/>
            <p:cNvGrpSpPr/>
            <p:nvPr/>
          </p:nvGrpSpPr>
          <p:grpSpPr>
            <a:xfrm>
              <a:off x="0" y="4629150"/>
              <a:ext cx="9144000" cy="168275"/>
              <a:chOff x="0" y="4629150"/>
              <a:chExt cx="9144000" cy="168275"/>
            </a:xfrm>
          </p:grpSpPr>
          <p:pic>
            <p:nvPicPr>
              <p:cNvPr id="49" name="Picture 25" descr="Red Bar"/>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51" name="Picture 20" descr="Oracle WHITE"/>
              <p:cNvPicPr>
                <a:picLocks noChangeArrowheads="1"/>
              </p:cNvPicPr>
              <p:nvPr/>
            </p:nvPicPr>
            <p:blipFill>
              <a:blip r:embed="rId4"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41" name="Group 40"/>
            <p:cNvGrpSpPr/>
            <p:nvPr/>
          </p:nvGrpSpPr>
          <p:grpSpPr>
            <a:xfrm>
              <a:off x="597807" y="4913973"/>
              <a:ext cx="2539093" cy="218542"/>
              <a:chOff x="597807" y="4913973"/>
              <a:chExt cx="2539093" cy="218542"/>
            </a:xfrm>
          </p:grpSpPr>
          <p:sp>
            <p:nvSpPr>
              <p:cNvPr id="43"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44" name="Straight Connector 43"/>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46" name="Straight Connector 45"/>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42" name="Rectangle 41"/>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19</a:t>
              </a:fld>
              <a:endParaRPr lang="en-US" sz="600" dirty="0">
                <a:solidFill>
                  <a:schemeClr val="tx1"/>
                </a:solidFill>
              </a:endParaRPr>
            </a:p>
          </p:txBody>
        </p:sp>
      </p:grpSp>
      <p:grpSp>
        <p:nvGrpSpPr>
          <p:cNvPr id="53" name="Group 52"/>
          <p:cNvGrpSpPr/>
          <p:nvPr/>
        </p:nvGrpSpPr>
        <p:grpSpPr>
          <a:xfrm>
            <a:off x="0" y="0"/>
            <a:ext cx="9144000" cy="557784"/>
            <a:chOff x="0" y="0"/>
            <a:chExt cx="9144000" cy="557784"/>
          </a:xfrm>
        </p:grpSpPr>
        <p:sp>
          <p:nvSpPr>
            <p:cNvPr id="57" name="Rectangle 56"/>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Rectangle 57"/>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itle 58"/>
          <p:cNvSpPr>
            <a:spLocks noGrp="1"/>
          </p:cNvSpPr>
          <p:nvPr>
            <p:ph type="title"/>
          </p:nvPr>
        </p:nvSpPr>
        <p:spPr/>
        <p:txBody>
          <a:bodyPr/>
          <a:lstStyle/>
          <a:p>
            <a:r>
              <a:rPr lang="en-US" dirty="0" smtClean="0"/>
              <a:t>Oracle Cloud</a:t>
            </a:r>
            <a:endParaRPr lang="en-US" dirty="0"/>
          </a:p>
        </p:txBody>
      </p:sp>
    </p:spTree>
    <p:extLst>
      <p:ext uri="{BB962C8B-B14F-4D97-AF65-F5344CB8AC3E}">
        <p14:creationId xmlns:p14="http://schemas.microsoft.com/office/powerpoint/2010/main" xmlns="" val="20183534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decel="100000" fill="hold"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750" fill="hold"/>
                                        <p:tgtEl>
                                          <p:spTgt spid="23"/>
                                        </p:tgtEl>
                                        <p:attrNameLst>
                                          <p:attrName>ppt_x</p:attrName>
                                        </p:attrNameLst>
                                      </p:cBhvr>
                                      <p:tavLst>
                                        <p:tav tm="0">
                                          <p:val>
                                            <p:strVal val="#ppt_x"/>
                                          </p:val>
                                        </p:tav>
                                        <p:tav tm="100000">
                                          <p:val>
                                            <p:strVal val="#ppt_x"/>
                                          </p:val>
                                        </p:tav>
                                      </p:tavLst>
                                    </p:anim>
                                    <p:anim calcmode="lin" valueType="num">
                                      <p:cBhvr additive="base">
                                        <p:cTn id="8" dur="750" fill="hold"/>
                                        <p:tgtEl>
                                          <p:spTgt spid="23"/>
                                        </p:tgtEl>
                                        <p:attrNameLst>
                                          <p:attrName>ppt_y</p:attrName>
                                        </p:attrNameLst>
                                      </p:cBhvr>
                                      <p:tavLst>
                                        <p:tav tm="0">
                                          <p:val>
                                            <p:strVal val="1+#ppt_h/2"/>
                                          </p:val>
                                        </p:tav>
                                        <p:tav tm="100000">
                                          <p:val>
                                            <p:strVal val="#ppt_y"/>
                                          </p:val>
                                        </p:tav>
                                      </p:tavLst>
                                    </p:anim>
                                  </p:childTnLst>
                                </p:cTn>
                              </p:par>
                              <p:par>
                                <p:cTn id="9" presetID="10" presetClass="entr" presetSubtype="0" decel="100000" fill="hold" nodeType="withEffect">
                                  <p:stCondLst>
                                    <p:cond delay="75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750"/>
                                        <p:tgtEl>
                                          <p:spTgt spid="54"/>
                                        </p:tgtEl>
                                      </p:cBhvr>
                                    </p:animEffect>
                                    <p:animMotion origin="layout" path="M 0 .15 L 0 0 E" pathEditMode="relative">
                                      <p:cBhvr from="" to="">
                                        <p:cTn id="12" dur="750" fill="hold">
                                          <p:stCondLst>
                                            <p:cond delay="0"/>
                                          </p:stCondLst>
                                        </p:cTn>
                                        <p:tgtEl>
                                          <p:spTgt spid="54"/>
                                        </p:tgtEl>
                                        <p:attrNameLst>
                                          <p:attrName>ppt_x</p:attrName>
                                          <p:attrName>ppt_y</p:attrName>
                                        </p:attrNameLst>
                                      </p:cBhvr>
                                    </p:animMotion>
                                  </p:childTnLst>
                                </p:cTn>
                              </p:par>
                              <p:par>
                                <p:cTn id="13" presetID="10" presetClass="entr" presetSubtype="0" decel="100000" fill="hold" nodeType="withEffect">
                                  <p:stCondLst>
                                    <p:cond delay="1250"/>
                                  </p:stCondLst>
                                  <p:childTnLst>
                                    <p:set>
                                      <p:cBhvr>
                                        <p:cTn id="14" dur="1" fill="hold">
                                          <p:stCondLst>
                                            <p:cond delay="0"/>
                                          </p:stCondLst>
                                        </p:cTn>
                                        <p:tgtEl>
                                          <p:spTgt spid="56"/>
                                        </p:tgtEl>
                                        <p:attrNameLst>
                                          <p:attrName>style.visibility</p:attrName>
                                        </p:attrNameLst>
                                      </p:cBhvr>
                                      <p:to>
                                        <p:strVal val="visible"/>
                                      </p:to>
                                    </p:set>
                                    <p:animEffect transition="in" filter="fade">
                                      <p:cBhvr>
                                        <p:cTn id="15" dur="750"/>
                                        <p:tgtEl>
                                          <p:spTgt spid="56"/>
                                        </p:tgtEl>
                                      </p:cBhvr>
                                    </p:animEffect>
                                    <p:animMotion origin="layout" path="M 0 .15 L 0 0 E" pathEditMode="relative">
                                      <p:cBhvr from="" to="">
                                        <p:cTn id="16" dur="750" fill="hold">
                                          <p:stCondLst>
                                            <p:cond delay="0"/>
                                          </p:stCondLst>
                                        </p:cTn>
                                        <p:tgtEl>
                                          <p:spTgt spid="56"/>
                                        </p:tgtEl>
                                        <p:attrNameLst>
                                          <p:attrName>ppt_x</p:attrName>
                                          <p:attrName>ppt_y</p:attrName>
                                        </p:attrNameLst>
                                      </p:cBhvr>
                                    </p:animMotion>
                                  </p:childTnLst>
                                </p:cTn>
                              </p:par>
                              <p:par>
                                <p:cTn id="17" presetID="10" presetClass="entr" presetSubtype="0" decel="100000" fill="hold" nodeType="withEffect">
                                  <p:stCondLst>
                                    <p:cond delay="175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750"/>
                                        <p:tgtEl>
                                          <p:spTgt spid="55"/>
                                        </p:tgtEl>
                                      </p:cBhvr>
                                    </p:animEffect>
                                    <p:animMotion origin="layout" path="M 0 .15 L 0 0 E" pathEditMode="relative">
                                      <p:cBhvr from="" to="">
                                        <p:cTn id="20" dur="750" fill="hold">
                                          <p:stCondLst>
                                            <p:cond delay="0"/>
                                          </p:stCondLst>
                                        </p:cTn>
                                        <p:tgtEl>
                                          <p:spTgt spid="55"/>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0" y="1150944"/>
            <a:ext cx="9144000" cy="2980793"/>
            <a:chOff x="0" y="1150944"/>
            <a:chExt cx="9144000" cy="2980793"/>
          </a:xfrm>
        </p:grpSpPr>
        <p:sp>
          <p:nvSpPr>
            <p:cNvPr id="52" name="Rectangle 51"/>
            <p:cNvSpPr/>
            <p:nvPr/>
          </p:nvSpPr>
          <p:spPr>
            <a:xfrm>
              <a:off x="0" y="1747764"/>
              <a:ext cx="8640199" cy="1796148"/>
            </a:xfrm>
            <a:prstGeom prst="rect">
              <a:avLst/>
            </a:prstGeom>
            <a:gradFill flip="none" rotWithShape="1">
              <a:gsLst>
                <a:gs pos="0">
                  <a:srgbClr val="C80000"/>
                </a:gs>
                <a:gs pos="100000">
                  <a:srgbClr val="FF1919"/>
                </a:gs>
              </a:gsLst>
              <a:lin ang="16200000" scaled="1"/>
              <a:tileRect/>
            </a:gradFill>
            <a:ln>
              <a:noFill/>
            </a:ln>
            <a:effectLst>
              <a:outerShdw blurRad="50800" dist="38100" dir="5400000" algn="t" rotWithShape="0">
                <a:prstClr val="black">
                  <a:alpha val="40000"/>
                </a:prstClr>
              </a:outerShdw>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53" name="Flowchart: Manual Operation 52"/>
            <p:cNvSpPr/>
            <p:nvPr/>
          </p:nvSpPr>
          <p:spPr>
            <a:xfrm rot="5400000">
              <a:off x="7401703" y="2389440"/>
              <a:ext cx="2980793" cy="503801"/>
            </a:xfrm>
            <a:prstGeom prst="flowChartManualOperation">
              <a:avLst/>
            </a:prstGeom>
            <a:gradFill>
              <a:gsLst>
                <a:gs pos="100000">
                  <a:schemeClr val="accent1">
                    <a:lumMod val="50000"/>
                  </a:schemeClr>
                </a:gs>
                <a:gs pos="0">
                  <a:schemeClr val="accent1">
                    <a:lumMod val="7500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 name="Group 9"/>
          <p:cNvGrpSpPr/>
          <p:nvPr/>
        </p:nvGrpSpPr>
        <p:grpSpPr>
          <a:xfrm>
            <a:off x="6188436" y="1210831"/>
            <a:ext cx="2345964" cy="3099186"/>
            <a:chOff x="10156353" y="1891271"/>
            <a:chExt cx="2711671" cy="3582314"/>
          </a:xfrm>
        </p:grpSpPr>
        <p:sp>
          <p:nvSpPr>
            <p:cNvPr id="11" name="Freeform 72"/>
            <p:cNvSpPr>
              <a:spLocks/>
            </p:cNvSpPr>
            <p:nvPr/>
          </p:nvSpPr>
          <p:spPr bwMode="auto">
            <a:xfrm>
              <a:off x="11185732" y="2204865"/>
              <a:ext cx="2118" cy="7412"/>
            </a:xfrm>
            <a:custGeom>
              <a:avLst/>
              <a:gdLst>
                <a:gd name="T0" fmla="*/ 0 w 1"/>
                <a:gd name="T1" fmla="*/ 0 h 3"/>
                <a:gd name="T2" fmla="*/ 1 w 1"/>
                <a:gd name="T3" fmla="*/ 2 h 3"/>
                <a:gd name="T4" fmla="*/ 1 w 1"/>
                <a:gd name="T5" fmla="*/ 2 h 3"/>
                <a:gd name="T6" fmla="*/ 1 w 1"/>
                <a:gd name="T7" fmla="*/ 1 h 3"/>
                <a:gd name="T8" fmla="*/ 0 w 1"/>
                <a:gd name="T9" fmla="*/ 0 h 3"/>
              </a:gdLst>
              <a:ahLst/>
              <a:cxnLst>
                <a:cxn ang="0">
                  <a:pos x="T0" y="T1"/>
                </a:cxn>
                <a:cxn ang="0">
                  <a:pos x="T2" y="T3"/>
                </a:cxn>
                <a:cxn ang="0">
                  <a:pos x="T4" y="T5"/>
                </a:cxn>
                <a:cxn ang="0">
                  <a:pos x="T6" y="T7"/>
                </a:cxn>
                <a:cxn ang="0">
                  <a:pos x="T8" y="T9"/>
                </a:cxn>
              </a:cxnLst>
              <a:rect l="0" t="0" r="r" b="b"/>
              <a:pathLst>
                <a:path w="1" h="3">
                  <a:moveTo>
                    <a:pt x="0" y="0"/>
                  </a:moveTo>
                  <a:cubicBezTo>
                    <a:pt x="0" y="1"/>
                    <a:pt x="0" y="1"/>
                    <a:pt x="1" y="2"/>
                  </a:cubicBezTo>
                  <a:cubicBezTo>
                    <a:pt x="1" y="3"/>
                    <a:pt x="1" y="3"/>
                    <a:pt x="1" y="2"/>
                  </a:cubicBezTo>
                  <a:cubicBezTo>
                    <a:pt x="1" y="2"/>
                    <a:pt x="1" y="2"/>
                    <a:pt x="1" y="1"/>
                  </a:cubicBezTo>
                  <a:cubicBezTo>
                    <a:pt x="0" y="0"/>
                    <a:pt x="0" y="0"/>
                    <a:pt x="0" y="0"/>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 name="Freeform 76"/>
            <p:cNvSpPr>
              <a:spLocks/>
            </p:cNvSpPr>
            <p:nvPr/>
          </p:nvSpPr>
          <p:spPr bwMode="auto">
            <a:xfrm>
              <a:off x="11240789" y="2114867"/>
              <a:ext cx="2118" cy="10588"/>
            </a:xfrm>
            <a:custGeom>
              <a:avLst/>
              <a:gdLst>
                <a:gd name="T0" fmla="*/ 1 w 1"/>
                <a:gd name="T1" fmla="*/ 1 h 4"/>
                <a:gd name="T2" fmla="*/ 1 w 1"/>
                <a:gd name="T3" fmla="*/ 4 h 4"/>
                <a:gd name="T4" fmla="*/ 1 w 1"/>
                <a:gd name="T5" fmla="*/ 3 h 4"/>
                <a:gd name="T6" fmla="*/ 1 w 1"/>
                <a:gd name="T7" fmla="*/ 1 h 4"/>
                <a:gd name="T8" fmla="*/ 1 w 1"/>
                <a:gd name="T9" fmla="*/ 1 h 4"/>
              </a:gdLst>
              <a:ahLst/>
              <a:cxnLst>
                <a:cxn ang="0">
                  <a:pos x="T0" y="T1"/>
                </a:cxn>
                <a:cxn ang="0">
                  <a:pos x="T2" y="T3"/>
                </a:cxn>
                <a:cxn ang="0">
                  <a:pos x="T4" y="T5"/>
                </a:cxn>
                <a:cxn ang="0">
                  <a:pos x="T6" y="T7"/>
                </a:cxn>
                <a:cxn ang="0">
                  <a:pos x="T8" y="T9"/>
                </a:cxn>
              </a:cxnLst>
              <a:rect l="0" t="0" r="r" b="b"/>
              <a:pathLst>
                <a:path w="1" h="4">
                  <a:moveTo>
                    <a:pt x="1" y="1"/>
                  </a:moveTo>
                  <a:cubicBezTo>
                    <a:pt x="1" y="1"/>
                    <a:pt x="1" y="2"/>
                    <a:pt x="1" y="4"/>
                  </a:cubicBezTo>
                  <a:cubicBezTo>
                    <a:pt x="0" y="4"/>
                    <a:pt x="1" y="4"/>
                    <a:pt x="1" y="3"/>
                  </a:cubicBezTo>
                  <a:cubicBezTo>
                    <a:pt x="1" y="2"/>
                    <a:pt x="1" y="1"/>
                    <a:pt x="1" y="1"/>
                  </a:cubicBezTo>
                  <a:cubicBezTo>
                    <a:pt x="1" y="0"/>
                    <a:pt x="1" y="0"/>
                    <a:pt x="1" y="1"/>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 name="Freeform 77"/>
            <p:cNvSpPr>
              <a:spLocks/>
            </p:cNvSpPr>
            <p:nvPr/>
          </p:nvSpPr>
          <p:spPr bwMode="auto">
            <a:xfrm>
              <a:off x="11250318" y="2114867"/>
              <a:ext cx="0" cy="2118"/>
            </a:xfrm>
            <a:custGeom>
              <a:avLst/>
              <a:gdLst>
                <a:gd name="T0" fmla="*/ 0 h 1"/>
                <a:gd name="T1" fmla="*/ 1 h 1"/>
                <a:gd name="T2" fmla="*/ 1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1"/>
                    <a:pt x="0" y="1"/>
                  </a:cubicBezTo>
                  <a:cubicBezTo>
                    <a:pt x="0" y="0"/>
                    <a:pt x="0" y="0"/>
                    <a:pt x="0" y="0"/>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 name="Freeform 79"/>
            <p:cNvSpPr>
              <a:spLocks/>
            </p:cNvSpPr>
            <p:nvPr/>
          </p:nvSpPr>
          <p:spPr bwMode="auto">
            <a:xfrm>
              <a:off x="10652098" y="2026987"/>
              <a:ext cx="18000" cy="100586"/>
            </a:xfrm>
            <a:custGeom>
              <a:avLst/>
              <a:gdLst>
                <a:gd name="T0" fmla="*/ 7 w 7"/>
                <a:gd name="T1" fmla="*/ 2 h 40"/>
                <a:gd name="T2" fmla="*/ 5 w 7"/>
                <a:gd name="T3" fmla="*/ 1 h 40"/>
                <a:gd name="T4" fmla="*/ 4 w 7"/>
                <a:gd name="T5" fmla="*/ 1 h 40"/>
                <a:gd name="T6" fmla="*/ 3 w 7"/>
                <a:gd name="T7" fmla="*/ 6 h 40"/>
                <a:gd name="T8" fmla="*/ 3 w 7"/>
                <a:gd name="T9" fmla="*/ 9 h 40"/>
                <a:gd name="T10" fmla="*/ 3 w 7"/>
                <a:gd name="T11" fmla="*/ 17 h 40"/>
                <a:gd name="T12" fmla="*/ 1 w 7"/>
                <a:gd name="T13" fmla="*/ 23 h 40"/>
                <a:gd name="T14" fmla="*/ 2 w 7"/>
                <a:gd name="T15" fmla="*/ 25 h 40"/>
                <a:gd name="T16" fmla="*/ 4 w 7"/>
                <a:gd name="T17" fmla="*/ 35 h 40"/>
                <a:gd name="T18" fmla="*/ 4 w 7"/>
                <a:gd name="T19" fmla="*/ 37 h 40"/>
                <a:gd name="T20" fmla="*/ 5 w 7"/>
                <a:gd name="T21" fmla="*/ 39 h 40"/>
                <a:gd name="T22" fmla="*/ 6 w 7"/>
                <a:gd name="T23" fmla="*/ 39 h 40"/>
                <a:gd name="T24" fmla="*/ 6 w 7"/>
                <a:gd name="T25" fmla="*/ 30 h 40"/>
                <a:gd name="T26" fmla="*/ 6 w 7"/>
                <a:gd name="T27" fmla="*/ 25 h 40"/>
                <a:gd name="T28" fmla="*/ 5 w 7"/>
                <a:gd name="T29" fmla="*/ 20 h 40"/>
                <a:gd name="T30" fmla="*/ 6 w 7"/>
                <a:gd name="T31" fmla="*/ 13 h 40"/>
                <a:gd name="T32" fmla="*/ 7 w 7"/>
                <a:gd name="T33" fmla="*/ 9 h 40"/>
                <a:gd name="T34" fmla="*/ 6 w 7"/>
                <a:gd name="T35" fmla="*/ 7 h 40"/>
                <a:gd name="T36" fmla="*/ 6 w 7"/>
                <a:gd name="T37" fmla="*/ 5 h 40"/>
                <a:gd name="T38" fmla="*/ 7 w 7"/>
                <a:gd name="T39" fmla="*/ 2 h 40"/>
                <a:gd name="T40" fmla="*/ 7 w 7"/>
                <a:gd name="T41" fmla="*/ 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 h="40">
                  <a:moveTo>
                    <a:pt x="7" y="2"/>
                  </a:moveTo>
                  <a:cubicBezTo>
                    <a:pt x="6" y="2"/>
                    <a:pt x="5" y="2"/>
                    <a:pt x="5" y="1"/>
                  </a:cubicBezTo>
                  <a:cubicBezTo>
                    <a:pt x="4" y="0"/>
                    <a:pt x="4" y="0"/>
                    <a:pt x="4" y="1"/>
                  </a:cubicBezTo>
                  <a:cubicBezTo>
                    <a:pt x="4" y="3"/>
                    <a:pt x="5" y="4"/>
                    <a:pt x="3" y="6"/>
                  </a:cubicBezTo>
                  <a:cubicBezTo>
                    <a:pt x="3" y="7"/>
                    <a:pt x="3" y="7"/>
                    <a:pt x="3" y="9"/>
                  </a:cubicBezTo>
                  <a:cubicBezTo>
                    <a:pt x="3" y="9"/>
                    <a:pt x="4" y="10"/>
                    <a:pt x="3" y="17"/>
                  </a:cubicBezTo>
                  <a:cubicBezTo>
                    <a:pt x="3" y="18"/>
                    <a:pt x="4" y="18"/>
                    <a:pt x="1" y="23"/>
                  </a:cubicBezTo>
                  <a:cubicBezTo>
                    <a:pt x="0" y="24"/>
                    <a:pt x="3" y="24"/>
                    <a:pt x="2" y="25"/>
                  </a:cubicBezTo>
                  <a:cubicBezTo>
                    <a:pt x="2" y="26"/>
                    <a:pt x="2" y="26"/>
                    <a:pt x="4" y="35"/>
                  </a:cubicBezTo>
                  <a:cubicBezTo>
                    <a:pt x="4" y="36"/>
                    <a:pt x="3" y="35"/>
                    <a:pt x="4" y="37"/>
                  </a:cubicBezTo>
                  <a:cubicBezTo>
                    <a:pt x="4" y="37"/>
                    <a:pt x="5" y="38"/>
                    <a:pt x="5" y="39"/>
                  </a:cubicBezTo>
                  <a:cubicBezTo>
                    <a:pt x="6" y="40"/>
                    <a:pt x="6" y="40"/>
                    <a:pt x="6" y="39"/>
                  </a:cubicBezTo>
                  <a:cubicBezTo>
                    <a:pt x="6" y="37"/>
                    <a:pt x="6" y="31"/>
                    <a:pt x="6" y="30"/>
                  </a:cubicBezTo>
                  <a:cubicBezTo>
                    <a:pt x="6" y="30"/>
                    <a:pt x="5" y="27"/>
                    <a:pt x="6" y="25"/>
                  </a:cubicBezTo>
                  <a:cubicBezTo>
                    <a:pt x="6" y="24"/>
                    <a:pt x="5" y="24"/>
                    <a:pt x="5" y="20"/>
                  </a:cubicBezTo>
                  <a:cubicBezTo>
                    <a:pt x="6" y="19"/>
                    <a:pt x="6" y="14"/>
                    <a:pt x="6" y="13"/>
                  </a:cubicBezTo>
                  <a:cubicBezTo>
                    <a:pt x="7" y="12"/>
                    <a:pt x="7" y="9"/>
                    <a:pt x="7" y="9"/>
                  </a:cubicBezTo>
                  <a:cubicBezTo>
                    <a:pt x="7" y="8"/>
                    <a:pt x="6" y="8"/>
                    <a:pt x="6" y="7"/>
                  </a:cubicBezTo>
                  <a:cubicBezTo>
                    <a:pt x="6" y="6"/>
                    <a:pt x="6" y="7"/>
                    <a:pt x="6" y="5"/>
                  </a:cubicBezTo>
                  <a:cubicBezTo>
                    <a:pt x="6" y="4"/>
                    <a:pt x="7" y="3"/>
                    <a:pt x="7" y="2"/>
                  </a:cubicBezTo>
                  <a:cubicBezTo>
                    <a:pt x="7" y="2"/>
                    <a:pt x="7" y="2"/>
                    <a:pt x="7" y="2"/>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5" name="Freeform 80"/>
            <p:cNvSpPr>
              <a:spLocks/>
            </p:cNvSpPr>
            <p:nvPr/>
          </p:nvSpPr>
          <p:spPr bwMode="auto">
            <a:xfrm>
              <a:off x="10667980" y="2032281"/>
              <a:ext cx="7412" cy="14823"/>
            </a:xfrm>
            <a:custGeom>
              <a:avLst/>
              <a:gdLst>
                <a:gd name="T0" fmla="*/ 2 w 3"/>
                <a:gd name="T1" fmla="*/ 0 h 6"/>
                <a:gd name="T2" fmla="*/ 0 w 3"/>
                <a:gd name="T3" fmla="*/ 3 h 6"/>
                <a:gd name="T4" fmla="*/ 1 w 3"/>
                <a:gd name="T5" fmla="*/ 5 h 6"/>
                <a:gd name="T6" fmla="*/ 1 w 3"/>
                <a:gd name="T7" fmla="*/ 6 h 6"/>
                <a:gd name="T8" fmla="*/ 2 w 3"/>
                <a:gd name="T9" fmla="*/ 4 h 6"/>
                <a:gd name="T10" fmla="*/ 2 w 3"/>
                <a:gd name="T11" fmla="*/ 3 h 6"/>
                <a:gd name="T12" fmla="*/ 2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2" y="0"/>
                  </a:moveTo>
                  <a:cubicBezTo>
                    <a:pt x="1" y="0"/>
                    <a:pt x="1" y="0"/>
                    <a:pt x="0" y="3"/>
                  </a:cubicBezTo>
                  <a:cubicBezTo>
                    <a:pt x="0" y="4"/>
                    <a:pt x="1" y="5"/>
                    <a:pt x="1" y="5"/>
                  </a:cubicBezTo>
                  <a:cubicBezTo>
                    <a:pt x="0" y="6"/>
                    <a:pt x="1" y="6"/>
                    <a:pt x="1" y="6"/>
                  </a:cubicBezTo>
                  <a:cubicBezTo>
                    <a:pt x="1" y="6"/>
                    <a:pt x="2" y="5"/>
                    <a:pt x="2" y="4"/>
                  </a:cubicBezTo>
                  <a:cubicBezTo>
                    <a:pt x="3" y="4"/>
                    <a:pt x="2" y="4"/>
                    <a:pt x="2" y="3"/>
                  </a:cubicBezTo>
                  <a:cubicBezTo>
                    <a:pt x="3" y="0"/>
                    <a:pt x="3" y="0"/>
                    <a:pt x="2" y="0"/>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 name="Freeform 81"/>
            <p:cNvSpPr>
              <a:spLocks/>
            </p:cNvSpPr>
            <p:nvPr/>
          </p:nvSpPr>
          <p:spPr bwMode="auto">
            <a:xfrm>
              <a:off x="11062911" y="2375331"/>
              <a:ext cx="12706" cy="7412"/>
            </a:xfrm>
            <a:custGeom>
              <a:avLst/>
              <a:gdLst>
                <a:gd name="T0" fmla="*/ 4 w 5"/>
                <a:gd name="T1" fmla="*/ 2 h 3"/>
                <a:gd name="T2" fmla="*/ 1 w 5"/>
                <a:gd name="T3" fmla="*/ 1 h 3"/>
                <a:gd name="T4" fmla="*/ 1 w 5"/>
                <a:gd name="T5" fmla="*/ 1 h 3"/>
                <a:gd name="T6" fmla="*/ 4 w 5"/>
                <a:gd name="T7" fmla="*/ 3 h 3"/>
                <a:gd name="T8" fmla="*/ 4 w 5"/>
                <a:gd name="T9" fmla="*/ 2 h 3"/>
              </a:gdLst>
              <a:ahLst/>
              <a:cxnLst>
                <a:cxn ang="0">
                  <a:pos x="T0" y="T1"/>
                </a:cxn>
                <a:cxn ang="0">
                  <a:pos x="T2" y="T3"/>
                </a:cxn>
                <a:cxn ang="0">
                  <a:pos x="T4" y="T5"/>
                </a:cxn>
                <a:cxn ang="0">
                  <a:pos x="T6" y="T7"/>
                </a:cxn>
                <a:cxn ang="0">
                  <a:pos x="T8" y="T9"/>
                </a:cxn>
              </a:cxnLst>
              <a:rect l="0" t="0" r="r" b="b"/>
              <a:pathLst>
                <a:path w="5" h="3">
                  <a:moveTo>
                    <a:pt x="4" y="2"/>
                  </a:moveTo>
                  <a:cubicBezTo>
                    <a:pt x="4" y="1"/>
                    <a:pt x="2" y="1"/>
                    <a:pt x="1" y="1"/>
                  </a:cubicBezTo>
                  <a:cubicBezTo>
                    <a:pt x="0" y="0"/>
                    <a:pt x="0" y="1"/>
                    <a:pt x="1" y="1"/>
                  </a:cubicBezTo>
                  <a:cubicBezTo>
                    <a:pt x="2" y="2"/>
                    <a:pt x="3" y="3"/>
                    <a:pt x="4" y="3"/>
                  </a:cubicBezTo>
                  <a:cubicBezTo>
                    <a:pt x="4" y="3"/>
                    <a:pt x="5" y="2"/>
                    <a:pt x="4" y="2"/>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7" name="Freeform 82"/>
            <p:cNvSpPr>
              <a:spLocks/>
            </p:cNvSpPr>
            <p:nvPr/>
          </p:nvSpPr>
          <p:spPr bwMode="auto">
            <a:xfrm>
              <a:off x="10927385" y="2388037"/>
              <a:ext cx="8470" cy="7412"/>
            </a:xfrm>
            <a:custGeom>
              <a:avLst/>
              <a:gdLst>
                <a:gd name="T0" fmla="*/ 3 w 3"/>
                <a:gd name="T1" fmla="*/ 0 h 3"/>
                <a:gd name="T2" fmla="*/ 1 w 3"/>
                <a:gd name="T3" fmla="*/ 2 h 3"/>
                <a:gd name="T4" fmla="*/ 2 w 3"/>
                <a:gd name="T5" fmla="*/ 2 h 3"/>
                <a:gd name="T6" fmla="*/ 3 w 3"/>
                <a:gd name="T7" fmla="*/ 0 h 3"/>
              </a:gdLst>
              <a:ahLst/>
              <a:cxnLst>
                <a:cxn ang="0">
                  <a:pos x="T0" y="T1"/>
                </a:cxn>
                <a:cxn ang="0">
                  <a:pos x="T2" y="T3"/>
                </a:cxn>
                <a:cxn ang="0">
                  <a:pos x="T4" y="T5"/>
                </a:cxn>
                <a:cxn ang="0">
                  <a:pos x="T6" y="T7"/>
                </a:cxn>
              </a:cxnLst>
              <a:rect l="0" t="0" r="r" b="b"/>
              <a:pathLst>
                <a:path w="3" h="3">
                  <a:moveTo>
                    <a:pt x="3" y="0"/>
                  </a:moveTo>
                  <a:cubicBezTo>
                    <a:pt x="3" y="0"/>
                    <a:pt x="1" y="2"/>
                    <a:pt x="1" y="2"/>
                  </a:cubicBezTo>
                  <a:cubicBezTo>
                    <a:pt x="1" y="3"/>
                    <a:pt x="0" y="3"/>
                    <a:pt x="2" y="2"/>
                  </a:cubicBezTo>
                  <a:cubicBezTo>
                    <a:pt x="3" y="1"/>
                    <a:pt x="3" y="0"/>
                    <a:pt x="3" y="0"/>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 name="Freeform 83"/>
            <p:cNvSpPr>
              <a:spLocks/>
            </p:cNvSpPr>
            <p:nvPr/>
          </p:nvSpPr>
          <p:spPr bwMode="auto">
            <a:xfrm>
              <a:off x="10923150" y="2395449"/>
              <a:ext cx="4235" cy="2118"/>
            </a:xfrm>
            <a:custGeom>
              <a:avLst/>
              <a:gdLst>
                <a:gd name="T0" fmla="*/ 1 w 2"/>
                <a:gd name="T1" fmla="*/ 0 h 1"/>
                <a:gd name="T2" fmla="*/ 0 w 2"/>
                <a:gd name="T3" fmla="*/ 1 h 1"/>
                <a:gd name="T4" fmla="*/ 1 w 2"/>
                <a:gd name="T5" fmla="*/ 1 h 1"/>
                <a:gd name="T6" fmla="*/ 1 w 2"/>
                <a:gd name="T7" fmla="*/ 0 h 1"/>
              </a:gdLst>
              <a:ahLst/>
              <a:cxnLst>
                <a:cxn ang="0">
                  <a:pos x="T0" y="T1"/>
                </a:cxn>
                <a:cxn ang="0">
                  <a:pos x="T2" y="T3"/>
                </a:cxn>
                <a:cxn ang="0">
                  <a:pos x="T4" y="T5"/>
                </a:cxn>
                <a:cxn ang="0">
                  <a:pos x="T6" y="T7"/>
                </a:cxn>
              </a:cxnLst>
              <a:rect l="0" t="0" r="r" b="b"/>
              <a:pathLst>
                <a:path w="2" h="1">
                  <a:moveTo>
                    <a:pt x="1" y="0"/>
                  </a:moveTo>
                  <a:cubicBezTo>
                    <a:pt x="1" y="1"/>
                    <a:pt x="0" y="1"/>
                    <a:pt x="0" y="1"/>
                  </a:cubicBezTo>
                  <a:cubicBezTo>
                    <a:pt x="1" y="1"/>
                    <a:pt x="1" y="1"/>
                    <a:pt x="1" y="1"/>
                  </a:cubicBezTo>
                  <a:cubicBezTo>
                    <a:pt x="2" y="0"/>
                    <a:pt x="2" y="0"/>
                    <a:pt x="1" y="0"/>
                  </a:cubicBezTo>
                  <a:close/>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 name="Freeform 8"/>
            <p:cNvSpPr>
              <a:spLocks/>
            </p:cNvSpPr>
            <p:nvPr/>
          </p:nvSpPr>
          <p:spPr bwMode="auto">
            <a:xfrm>
              <a:off x="10156353" y="1891271"/>
              <a:ext cx="1041406" cy="3427194"/>
            </a:xfrm>
            <a:custGeom>
              <a:avLst/>
              <a:gdLst>
                <a:gd name="T0" fmla="*/ 819 w 855"/>
                <a:gd name="T1" fmla="*/ 1149 h 2825"/>
                <a:gd name="T2" fmla="*/ 835 w 855"/>
                <a:gd name="T3" fmla="*/ 1072 h 2825"/>
                <a:gd name="T4" fmla="*/ 800 w 855"/>
                <a:gd name="T5" fmla="*/ 845 h 2825"/>
                <a:gd name="T6" fmla="*/ 743 w 855"/>
                <a:gd name="T7" fmla="*/ 576 h 2825"/>
                <a:gd name="T8" fmla="*/ 546 w 855"/>
                <a:gd name="T9" fmla="*/ 456 h 2825"/>
                <a:gd name="T10" fmla="*/ 591 w 855"/>
                <a:gd name="T11" fmla="*/ 306 h 2825"/>
                <a:gd name="T12" fmla="*/ 584 w 855"/>
                <a:gd name="T13" fmla="*/ 238 h 2825"/>
                <a:gd name="T14" fmla="*/ 557 w 855"/>
                <a:gd name="T15" fmla="*/ 131 h 2825"/>
                <a:gd name="T16" fmla="*/ 342 w 855"/>
                <a:gd name="T17" fmla="*/ 268 h 2825"/>
                <a:gd name="T18" fmla="*/ 360 w 855"/>
                <a:gd name="T19" fmla="*/ 348 h 2825"/>
                <a:gd name="T20" fmla="*/ 349 w 855"/>
                <a:gd name="T21" fmla="*/ 459 h 2825"/>
                <a:gd name="T22" fmla="*/ 75 w 855"/>
                <a:gd name="T23" fmla="*/ 654 h 2825"/>
                <a:gd name="T24" fmla="*/ 4 w 855"/>
                <a:gd name="T25" fmla="*/ 1036 h 2825"/>
                <a:gd name="T26" fmla="*/ 48 w 855"/>
                <a:gd name="T27" fmla="*/ 1248 h 2825"/>
                <a:gd name="T28" fmla="*/ 167 w 855"/>
                <a:gd name="T29" fmla="*/ 1405 h 2825"/>
                <a:gd name="T30" fmla="*/ 161 w 855"/>
                <a:gd name="T31" fmla="*/ 1752 h 2825"/>
                <a:gd name="T32" fmla="*/ 133 w 855"/>
                <a:gd name="T33" fmla="*/ 2300 h 2825"/>
                <a:gd name="T34" fmla="*/ 150 w 855"/>
                <a:gd name="T35" fmla="*/ 2437 h 2825"/>
                <a:gd name="T36" fmla="*/ 166 w 855"/>
                <a:gd name="T37" fmla="*/ 2583 h 2825"/>
                <a:gd name="T38" fmla="*/ 188 w 855"/>
                <a:gd name="T39" fmla="*/ 2725 h 2825"/>
                <a:gd name="T40" fmla="*/ 344 w 855"/>
                <a:gd name="T41" fmla="*/ 2776 h 2825"/>
                <a:gd name="T42" fmla="*/ 312 w 855"/>
                <a:gd name="T43" fmla="*/ 2682 h 2825"/>
                <a:gd name="T44" fmla="*/ 313 w 855"/>
                <a:gd name="T45" fmla="*/ 2571 h 2825"/>
                <a:gd name="T46" fmla="*/ 321 w 855"/>
                <a:gd name="T47" fmla="*/ 2399 h 2825"/>
                <a:gd name="T48" fmla="*/ 322 w 855"/>
                <a:gd name="T49" fmla="*/ 2115 h 2825"/>
                <a:gd name="T50" fmla="*/ 368 w 855"/>
                <a:gd name="T51" fmla="*/ 1935 h 2825"/>
                <a:gd name="T52" fmla="*/ 461 w 855"/>
                <a:gd name="T53" fmla="*/ 1755 h 2825"/>
                <a:gd name="T54" fmla="*/ 465 w 855"/>
                <a:gd name="T55" fmla="*/ 1796 h 2825"/>
                <a:gd name="T56" fmla="*/ 474 w 855"/>
                <a:gd name="T57" fmla="*/ 2055 h 2825"/>
                <a:gd name="T58" fmla="*/ 473 w 855"/>
                <a:gd name="T59" fmla="*/ 2181 h 2825"/>
                <a:gd name="T60" fmla="*/ 464 w 855"/>
                <a:gd name="T61" fmla="*/ 2557 h 2825"/>
                <a:gd name="T62" fmla="*/ 470 w 855"/>
                <a:gd name="T63" fmla="*/ 2695 h 2825"/>
                <a:gd name="T64" fmla="*/ 612 w 855"/>
                <a:gd name="T65" fmla="*/ 2782 h 2825"/>
                <a:gd name="T66" fmla="*/ 725 w 855"/>
                <a:gd name="T67" fmla="*/ 2720 h 2825"/>
                <a:gd name="T68" fmla="*/ 626 w 855"/>
                <a:gd name="T69" fmla="*/ 2633 h 2825"/>
                <a:gd name="T70" fmla="*/ 635 w 855"/>
                <a:gd name="T71" fmla="*/ 2486 h 2825"/>
                <a:gd name="T72" fmla="*/ 672 w 855"/>
                <a:gd name="T73" fmla="*/ 2350 h 2825"/>
                <a:gd name="T74" fmla="*/ 663 w 855"/>
                <a:gd name="T75" fmla="*/ 2192 h 2825"/>
                <a:gd name="T76" fmla="*/ 663 w 855"/>
                <a:gd name="T77" fmla="*/ 2185 h 2825"/>
                <a:gd name="T78" fmla="*/ 728 w 855"/>
                <a:gd name="T79" fmla="*/ 1680 h 2825"/>
                <a:gd name="T80" fmla="*/ 812 w 855"/>
                <a:gd name="T81" fmla="*/ 1264 h 2825"/>
                <a:gd name="T82" fmla="*/ 832 w 855"/>
                <a:gd name="T83" fmla="*/ 1172 h 2825"/>
                <a:gd name="connsiteX0" fmla="*/ 9688 w 9768"/>
                <a:gd name="connsiteY0" fmla="*/ 3893 h 9730"/>
                <a:gd name="connsiteX1" fmla="*/ 9536 w 9768"/>
                <a:gd name="connsiteY1" fmla="*/ 3811 h 9730"/>
                <a:gd name="connsiteX2" fmla="*/ 9700 w 9768"/>
                <a:gd name="connsiteY2" fmla="*/ 3631 h 9730"/>
                <a:gd name="connsiteX3" fmla="*/ 9723 w 9768"/>
                <a:gd name="connsiteY3" fmla="*/ 3539 h 9730"/>
                <a:gd name="connsiteX4" fmla="*/ 9536 w 9768"/>
                <a:gd name="connsiteY4" fmla="*/ 3256 h 9730"/>
                <a:gd name="connsiteX5" fmla="*/ 9314 w 9768"/>
                <a:gd name="connsiteY5" fmla="*/ 2735 h 9730"/>
                <a:gd name="connsiteX6" fmla="*/ 9068 w 9768"/>
                <a:gd name="connsiteY6" fmla="*/ 2070 h 9730"/>
                <a:gd name="connsiteX7" fmla="*/ 8647 w 9768"/>
                <a:gd name="connsiteY7" fmla="*/ 1783 h 9730"/>
                <a:gd name="connsiteX8" fmla="*/ 7641 w 9768"/>
                <a:gd name="connsiteY8" fmla="*/ 1656 h 9730"/>
                <a:gd name="connsiteX9" fmla="*/ 6343 w 9768"/>
                <a:gd name="connsiteY9" fmla="*/ 1358 h 9730"/>
                <a:gd name="connsiteX10" fmla="*/ 6542 w 9768"/>
                <a:gd name="connsiteY10" fmla="*/ 919 h 9730"/>
                <a:gd name="connsiteX11" fmla="*/ 6869 w 9768"/>
                <a:gd name="connsiteY11" fmla="*/ 827 h 9730"/>
                <a:gd name="connsiteX12" fmla="*/ 6787 w 9768"/>
                <a:gd name="connsiteY12" fmla="*/ 668 h 9730"/>
                <a:gd name="connsiteX13" fmla="*/ 6787 w 9768"/>
                <a:gd name="connsiteY13" fmla="*/ 586 h 9730"/>
                <a:gd name="connsiteX14" fmla="*/ 6401 w 9768"/>
                <a:gd name="connsiteY14" fmla="*/ 225 h 9730"/>
                <a:gd name="connsiteX15" fmla="*/ 6472 w 9768"/>
                <a:gd name="connsiteY15" fmla="*/ 208 h 9730"/>
                <a:gd name="connsiteX16" fmla="*/ 4074 w 9768"/>
                <a:gd name="connsiteY16" fmla="*/ 204 h 9730"/>
                <a:gd name="connsiteX17" fmla="*/ 3957 w 9768"/>
                <a:gd name="connsiteY17" fmla="*/ 693 h 9730"/>
                <a:gd name="connsiteX18" fmla="*/ 3828 w 9768"/>
                <a:gd name="connsiteY18" fmla="*/ 891 h 9730"/>
                <a:gd name="connsiteX19" fmla="*/ 4168 w 9768"/>
                <a:gd name="connsiteY19" fmla="*/ 976 h 9730"/>
                <a:gd name="connsiteX20" fmla="*/ 4214 w 9768"/>
                <a:gd name="connsiteY20" fmla="*/ 1195 h 9730"/>
                <a:gd name="connsiteX21" fmla="*/ 4039 w 9768"/>
                <a:gd name="connsiteY21" fmla="*/ 1369 h 9730"/>
                <a:gd name="connsiteX22" fmla="*/ 1583 w 9768"/>
                <a:gd name="connsiteY22" fmla="*/ 1620 h 9730"/>
                <a:gd name="connsiteX23" fmla="*/ 834 w 9768"/>
                <a:gd name="connsiteY23" fmla="*/ 2059 h 9730"/>
                <a:gd name="connsiteX24" fmla="*/ 296 w 9768"/>
                <a:gd name="connsiteY24" fmla="*/ 2877 h 9730"/>
                <a:gd name="connsiteX25" fmla="*/ 4 w 9768"/>
                <a:gd name="connsiteY25" fmla="*/ 3411 h 9730"/>
                <a:gd name="connsiteX26" fmla="*/ 378 w 9768"/>
                <a:gd name="connsiteY26" fmla="*/ 3942 h 9730"/>
                <a:gd name="connsiteX27" fmla="*/ 518 w 9768"/>
                <a:gd name="connsiteY27" fmla="*/ 4162 h 9730"/>
                <a:gd name="connsiteX28" fmla="*/ 1419 w 9768"/>
                <a:gd name="connsiteY28" fmla="*/ 4671 h 9730"/>
                <a:gd name="connsiteX29" fmla="*/ 1910 w 9768"/>
                <a:gd name="connsiteY29" fmla="*/ 4717 h 9730"/>
                <a:gd name="connsiteX30" fmla="*/ 2004 w 9768"/>
                <a:gd name="connsiteY30" fmla="*/ 4848 h 9730"/>
                <a:gd name="connsiteX31" fmla="*/ 1840 w 9768"/>
                <a:gd name="connsiteY31" fmla="*/ 5946 h 9730"/>
                <a:gd name="connsiteX32" fmla="*/ 1501 w 9768"/>
                <a:gd name="connsiteY32" fmla="*/ 7889 h 9730"/>
                <a:gd name="connsiteX33" fmla="*/ 1513 w 9768"/>
                <a:gd name="connsiteY33" fmla="*/ 7886 h 9730"/>
                <a:gd name="connsiteX34" fmla="*/ 1501 w 9768"/>
                <a:gd name="connsiteY34" fmla="*/ 8059 h 9730"/>
                <a:gd name="connsiteX35" fmla="*/ 1711 w 9768"/>
                <a:gd name="connsiteY35" fmla="*/ 8371 h 9730"/>
                <a:gd name="connsiteX36" fmla="*/ 1805 w 9768"/>
                <a:gd name="connsiteY36" fmla="*/ 8632 h 9730"/>
                <a:gd name="connsiteX37" fmla="*/ 1899 w 9768"/>
                <a:gd name="connsiteY37" fmla="*/ 8887 h 9730"/>
                <a:gd name="connsiteX38" fmla="*/ 2086 w 9768"/>
                <a:gd name="connsiteY38" fmla="*/ 9089 h 9730"/>
                <a:gd name="connsiteX39" fmla="*/ 2156 w 9768"/>
                <a:gd name="connsiteY39" fmla="*/ 9390 h 9730"/>
                <a:gd name="connsiteX40" fmla="*/ 2939 w 9768"/>
                <a:gd name="connsiteY40" fmla="*/ 9719 h 9730"/>
                <a:gd name="connsiteX41" fmla="*/ 3980 w 9768"/>
                <a:gd name="connsiteY41" fmla="*/ 9571 h 9730"/>
                <a:gd name="connsiteX42" fmla="*/ 3840 w 9768"/>
                <a:gd name="connsiteY42" fmla="*/ 9386 h 9730"/>
                <a:gd name="connsiteX43" fmla="*/ 3606 w 9768"/>
                <a:gd name="connsiteY43" fmla="*/ 9238 h 9730"/>
                <a:gd name="connsiteX44" fmla="*/ 3630 w 9768"/>
                <a:gd name="connsiteY44" fmla="*/ 9036 h 9730"/>
                <a:gd name="connsiteX45" fmla="*/ 3618 w 9768"/>
                <a:gd name="connsiteY45" fmla="*/ 8845 h 9730"/>
                <a:gd name="connsiteX46" fmla="*/ 3840 w 9768"/>
                <a:gd name="connsiteY46" fmla="*/ 8572 h 9730"/>
                <a:gd name="connsiteX47" fmla="*/ 3711 w 9768"/>
                <a:gd name="connsiteY47" fmla="*/ 8236 h 9730"/>
                <a:gd name="connsiteX48" fmla="*/ 3559 w 9768"/>
                <a:gd name="connsiteY48" fmla="*/ 7797 h 9730"/>
                <a:gd name="connsiteX49" fmla="*/ 3723 w 9768"/>
                <a:gd name="connsiteY49" fmla="*/ 7231 h 9730"/>
                <a:gd name="connsiteX50" fmla="*/ 4179 w 9768"/>
                <a:gd name="connsiteY50" fmla="*/ 6732 h 9730"/>
                <a:gd name="connsiteX51" fmla="*/ 4261 w 9768"/>
                <a:gd name="connsiteY51" fmla="*/ 6594 h 9730"/>
                <a:gd name="connsiteX52" fmla="*/ 5162 w 9768"/>
                <a:gd name="connsiteY52" fmla="*/ 5663 h 9730"/>
                <a:gd name="connsiteX53" fmla="*/ 5349 w 9768"/>
                <a:gd name="connsiteY53" fmla="*/ 5956 h 9730"/>
                <a:gd name="connsiteX54" fmla="*/ 5396 w 9768"/>
                <a:gd name="connsiteY54" fmla="*/ 6102 h 9730"/>
                <a:gd name="connsiteX55" fmla="*/ 5501 w 9768"/>
                <a:gd name="connsiteY55" fmla="*/ 6491 h 9730"/>
                <a:gd name="connsiteX56" fmla="*/ 5501 w 9768"/>
                <a:gd name="connsiteY56" fmla="*/ 7018 h 9730"/>
                <a:gd name="connsiteX57" fmla="*/ 5513 w 9768"/>
                <a:gd name="connsiteY57" fmla="*/ 7036 h 9730"/>
                <a:gd name="connsiteX58" fmla="*/ 5489 w 9768"/>
                <a:gd name="connsiteY58" fmla="*/ 7464 h 9730"/>
                <a:gd name="connsiteX59" fmla="*/ 5361 w 9768"/>
                <a:gd name="connsiteY59" fmla="*/ 8165 h 9730"/>
                <a:gd name="connsiteX60" fmla="*/ 5384 w 9768"/>
                <a:gd name="connsiteY60" fmla="*/ 8795 h 9730"/>
                <a:gd name="connsiteX61" fmla="*/ 5407 w 9768"/>
                <a:gd name="connsiteY61" fmla="*/ 8962 h 9730"/>
                <a:gd name="connsiteX62" fmla="*/ 5454 w 9768"/>
                <a:gd name="connsiteY62" fmla="*/ 9284 h 9730"/>
                <a:gd name="connsiteX63" fmla="*/ 6565 w 9768"/>
                <a:gd name="connsiteY63" fmla="*/ 9461 h 9730"/>
                <a:gd name="connsiteX64" fmla="*/ 7115 w 9768"/>
                <a:gd name="connsiteY64" fmla="*/ 9592 h 9730"/>
                <a:gd name="connsiteX65" fmla="*/ 7980 w 9768"/>
                <a:gd name="connsiteY65" fmla="*/ 9631 h 9730"/>
                <a:gd name="connsiteX66" fmla="*/ 8437 w 9768"/>
                <a:gd name="connsiteY66" fmla="*/ 9372 h 9730"/>
                <a:gd name="connsiteX67" fmla="*/ 7817 w 9768"/>
                <a:gd name="connsiteY67" fmla="*/ 9231 h 9730"/>
                <a:gd name="connsiteX68" fmla="*/ 7279 w 9768"/>
                <a:gd name="connsiteY68" fmla="*/ 9064 h 9730"/>
                <a:gd name="connsiteX69" fmla="*/ 7431 w 9768"/>
                <a:gd name="connsiteY69" fmla="*/ 8760 h 9730"/>
                <a:gd name="connsiteX70" fmla="*/ 7384 w 9768"/>
                <a:gd name="connsiteY70" fmla="*/ 8544 h 9730"/>
                <a:gd name="connsiteX71" fmla="*/ 7501 w 9768"/>
                <a:gd name="connsiteY71" fmla="*/ 8286 h 9730"/>
                <a:gd name="connsiteX72" fmla="*/ 7817 w 9768"/>
                <a:gd name="connsiteY72" fmla="*/ 8063 h 9730"/>
                <a:gd name="connsiteX73" fmla="*/ 7805 w 9768"/>
                <a:gd name="connsiteY73" fmla="*/ 7783 h 9730"/>
                <a:gd name="connsiteX74" fmla="*/ 7711 w 9768"/>
                <a:gd name="connsiteY74" fmla="*/ 7503 h 9730"/>
                <a:gd name="connsiteX75" fmla="*/ 7688 w 9768"/>
                <a:gd name="connsiteY75" fmla="*/ 7479 h 9730"/>
                <a:gd name="connsiteX76" fmla="*/ 7711 w 9768"/>
                <a:gd name="connsiteY76" fmla="*/ 7479 h 9730"/>
                <a:gd name="connsiteX77" fmla="*/ 7969 w 9768"/>
                <a:gd name="connsiteY77" fmla="*/ 6969 h 9730"/>
                <a:gd name="connsiteX78" fmla="*/ 8472 w 9768"/>
                <a:gd name="connsiteY78" fmla="*/ 5691 h 9730"/>
                <a:gd name="connsiteX79" fmla="*/ 8975 w 9768"/>
                <a:gd name="connsiteY79" fmla="*/ 4675 h 9730"/>
                <a:gd name="connsiteX80" fmla="*/ 9454 w 9768"/>
                <a:gd name="connsiteY80" fmla="*/ 4218 h 9730"/>
                <a:gd name="connsiteX81" fmla="*/ 9513 w 9768"/>
                <a:gd name="connsiteY81" fmla="*/ 4109 h 9730"/>
                <a:gd name="connsiteX82" fmla="*/ 9688 w 9768"/>
                <a:gd name="connsiteY82" fmla="*/ 3893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68" h="9730">
                  <a:moveTo>
                    <a:pt x="9688" y="3893"/>
                  </a:moveTo>
                  <a:cubicBezTo>
                    <a:pt x="9536" y="3868"/>
                    <a:pt x="9536" y="3811"/>
                    <a:pt x="9536" y="3811"/>
                  </a:cubicBezTo>
                  <a:cubicBezTo>
                    <a:pt x="9875" y="3772"/>
                    <a:pt x="9700" y="3631"/>
                    <a:pt x="9700" y="3631"/>
                  </a:cubicBezTo>
                  <a:cubicBezTo>
                    <a:pt x="9700" y="3567"/>
                    <a:pt x="9723" y="3539"/>
                    <a:pt x="9723" y="3539"/>
                  </a:cubicBezTo>
                  <a:cubicBezTo>
                    <a:pt x="9887" y="3425"/>
                    <a:pt x="9536" y="3256"/>
                    <a:pt x="9536" y="3256"/>
                  </a:cubicBezTo>
                  <a:cubicBezTo>
                    <a:pt x="9700" y="3188"/>
                    <a:pt x="9314" y="2735"/>
                    <a:pt x="9314" y="2735"/>
                  </a:cubicBezTo>
                  <a:cubicBezTo>
                    <a:pt x="9466" y="2477"/>
                    <a:pt x="9068" y="2070"/>
                    <a:pt x="9068" y="2070"/>
                  </a:cubicBezTo>
                  <a:cubicBezTo>
                    <a:pt x="9045" y="1829"/>
                    <a:pt x="8647" y="1783"/>
                    <a:pt x="8647" y="1783"/>
                  </a:cubicBezTo>
                  <a:lnTo>
                    <a:pt x="7641" y="1656"/>
                  </a:lnTo>
                  <a:cubicBezTo>
                    <a:pt x="6249" y="1517"/>
                    <a:pt x="6343" y="1358"/>
                    <a:pt x="6343" y="1358"/>
                  </a:cubicBezTo>
                  <a:cubicBezTo>
                    <a:pt x="6355" y="1217"/>
                    <a:pt x="6542" y="919"/>
                    <a:pt x="6542" y="919"/>
                  </a:cubicBezTo>
                  <a:cubicBezTo>
                    <a:pt x="6916" y="986"/>
                    <a:pt x="6869" y="827"/>
                    <a:pt x="6869" y="827"/>
                  </a:cubicBezTo>
                  <a:cubicBezTo>
                    <a:pt x="6916" y="625"/>
                    <a:pt x="6787" y="668"/>
                    <a:pt x="6787" y="668"/>
                  </a:cubicBezTo>
                  <a:lnTo>
                    <a:pt x="6787" y="586"/>
                  </a:lnTo>
                  <a:cubicBezTo>
                    <a:pt x="6975" y="328"/>
                    <a:pt x="6401" y="225"/>
                    <a:pt x="6401" y="225"/>
                  </a:cubicBezTo>
                  <a:lnTo>
                    <a:pt x="6472" y="208"/>
                  </a:lnTo>
                  <a:cubicBezTo>
                    <a:pt x="5723" y="-256"/>
                    <a:pt x="4074" y="204"/>
                    <a:pt x="4074" y="204"/>
                  </a:cubicBezTo>
                  <a:cubicBezTo>
                    <a:pt x="3630" y="367"/>
                    <a:pt x="3957" y="693"/>
                    <a:pt x="3957" y="693"/>
                  </a:cubicBezTo>
                  <a:cubicBezTo>
                    <a:pt x="3746" y="668"/>
                    <a:pt x="3828" y="891"/>
                    <a:pt x="3828" y="891"/>
                  </a:cubicBezTo>
                  <a:cubicBezTo>
                    <a:pt x="3805" y="997"/>
                    <a:pt x="4168" y="976"/>
                    <a:pt x="4168" y="976"/>
                  </a:cubicBezTo>
                  <a:lnTo>
                    <a:pt x="4214" y="1195"/>
                  </a:lnTo>
                  <a:cubicBezTo>
                    <a:pt x="4203" y="1252"/>
                    <a:pt x="4168" y="1319"/>
                    <a:pt x="4039" y="1369"/>
                  </a:cubicBezTo>
                  <a:cubicBezTo>
                    <a:pt x="3255" y="1599"/>
                    <a:pt x="1583" y="1620"/>
                    <a:pt x="1583" y="1620"/>
                  </a:cubicBezTo>
                  <a:cubicBezTo>
                    <a:pt x="904" y="1645"/>
                    <a:pt x="834" y="2059"/>
                    <a:pt x="834" y="2059"/>
                  </a:cubicBezTo>
                  <a:cubicBezTo>
                    <a:pt x="811" y="2116"/>
                    <a:pt x="296" y="2877"/>
                    <a:pt x="296" y="2877"/>
                  </a:cubicBezTo>
                  <a:cubicBezTo>
                    <a:pt x="226" y="2944"/>
                    <a:pt x="4" y="3411"/>
                    <a:pt x="4" y="3411"/>
                  </a:cubicBezTo>
                  <a:cubicBezTo>
                    <a:pt x="-43" y="3783"/>
                    <a:pt x="378" y="3942"/>
                    <a:pt x="378" y="3942"/>
                  </a:cubicBezTo>
                  <a:cubicBezTo>
                    <a:pt x="437" y="3978"/>
                    <a:pt x="518" y="4162"/>
                    <a:pt x="518" y="4162"/>
                  </a:cubicBezTo>
                  <a:cubicBezTo>
                    <a:pt x="553" y="4363"/>
                    <a:pt x="1419" y="4671"/>
                    <a:pt x="1419" y="4671"/>
                  </a:cubicBezTo>
                  <a:cubicBezTo>
                    <a:pt x="1606" y="4802"/>
                    <a:pt x="1910" y="4717"/>
                    <a:pt x="1910" y="4717"/>
                  </a:cubicBezTo>
                  <a:lnTo>
                    <a:pt x="2004" y="4848"/>
                  </a:lnTo>
                  <a:lnTo>
                    <a:pt x="1840" y="5946"/>
                  </a:lnTo>
                  <a:cubicBezTo>
                    <a:pt x="1828" y="6059"/>
                    <a:pt x="1501" y="7889"/>
                    <a:pt x="1501" y="7889"/>
                  </a:cubicBezTo>
                  <a:lnTo>
                    <a:pt x="1513" y="7886"/>
                  </a:lnTo>
                  <a:cubicBezTo>
                    <a:pt x="1489" y="7917"/>
                    <a:pt x="1466" y="7917"/>
                    <a:pt x="1501" y="8059"/>
                  </a:cubicBezTo>
                  <a:cubicBezTo>
                    <a:pt x="1524" y="8169"/>
                    <a:pt x="1594" y="8264"/>
                    <a:pt x="1711" y="8371"/>
                  </a:cubicBezTo>
                  <a:cubicBezTo>
                    <a:pt x="1793" y="8466"/>
                    <a:pt x="1852" y="8533"/>
                    <a:pt x="1805" y="8632"/>
                  </a:cubicBezTo>
                  <a:cubicBezTo>
                    <a:pt x="1770" y="8725"/>
                    <a:pt x="1910" y="8795"/>
                    <a:pt x="1899" y="8887"/>
                  </a:cubicBezTo>
                  <a:cubicBezTo>
                    <a:pt x="1887" y="8972"/>
                    <a:pt x="2039" y="9015"/>
                    <a:pt x="2086" y="9089"/>
                  </a:cubicBezTo>
                  <a:cubicBezTo>
                    <a:pt x="2121" y="9192"/>
                    <a:pt x="2132" y="9291"/>
                    <a:pt x="2156" y="9390"/>
                  </a:cubicBezTo>
                  <a:cubicBezTo>
                    <a:pt x="2191" y="9553"/>
                    <a:pt x="2366" y="9684"/>
                    <a:pt x="2939" y="9719"/>
                  </a:cubicBezTo>
                  <a:cubicBezTo>
                    <a:pt x="3361" y="9744"/>
                    <a:pt x="4086" y="9744"/>
                    <a:pt x="3980" y="9571"/>
                  </a:cubicBezTo>
                  <a:cubicBezTo>
                    <a:pt x="3945" y="9507"/>
                    <a:pt x="3899" y="9450"/>
                    <a:pt x="3840" y="9386"/>
                  </a:cubicBezTo>
                  <a:cubicBezTo>
                    <a:pt x="3782" y="9333"/>
                    <a:pt x="3630" y="9291"/>
                    <a:pt x="3606" y="9238"/>
                  </a:cubicBezTo>
                  <a:cubicBezTo>
                    <a:pt x="3571" y="9192"/>
                    <a:pt x="3548" y="9079"/>
                    <a:pt x="3630" y="9036"/>
                  </a:cubicBezTo>
                  <a:cubicBezTo>
                    <a:pt x="3793" y="8962"/>
                    <a:pt x="3419" y="8891"/>
                    <a:pt x="3618" y="8845"/>
                  </a:cubicBezTo>
                  <a:cubicBezTo>
                    <a:pt x="3840" y="8788"/>
                    <a:pt x="3922" y="8657"/>
                    <a:pt x="3840" y="8572"/>
                  </a:cubicBezTo>
                  <a:cubicBezTo>
                    <a:pt x="3735" y="8463"/>
                    <a:pt x="3840" y="8349"/>
                    <a:pt x="3711" y="8236"/>
                  </a:cubicBezTo>
                  <a:cubicBezTo>
                    <a:pt x="3559" y="8105"/>
                    <a:pt x="3606" y="7935"/>
                    <a:pt x="3559" y="7797"/>
                  </a:cubicBezTo>
                  <a:cubicBezTo>
                    <a:pt x="3524" y="7609"/>
                    <a:pt x="3559" y="7415"/>
                    <a:pt x="3723" y="7231"/>
                  </a:cubicBezTo>
                  <a:cubicBezTo>
                    <a:pt x="3863" y="7064"/>
                    <a:pt x="4074" y="6902"/>
                    <a:pt x="4179" y="6732"/>
                  </a:cubicBezTo>
                  <a:cubicBezTo>
                    <a:pt x="4179" y="6717"/>
                    <a:pt x="4214" y="6664"/>
                    <a:pt x="4261" y="6594"/>
                  </a:cubicBezTo>
                  <a:cubicBezTo>
                    <a:pt x="4694" y="6116"/>
                    <a:pt x="5162" y="5663"/>
                    <a:pt x="5162" y="5663"/>
                  </a:cubicBezTo>
                  <a:cubicBezTo>
                    <a:pt x="5232" y="5670"/>
                    <a:pt x="5290" y="5797"/>
                    <a:pt x="5349" y="5956"/>
                  </a:cubicBezTo>
                  <a:cubicBezTo>
                    <a:pt x="5365" y="6005"/>
                    <a:pt x="5380" y="6053"/>
                    <a:pt x="5396" y="6102"/>
                  </a:cubicBezTo>
                  <a:cubicBezTo>
                    <a:pt x="5442" y="6247"/>
                    <a:pt x="5477" y="6395"/>
                    <a:pt x="5501" y="6491"/>
                  </a:cubicBezTo>
                  <a:cubicBezTo>
                    <a:pt x="5524" y="6668"/>
                    <a:pt x="5466" y="6841"/>
                    <a:pt x="5501" y="7018"/>
                  </a:cubicBezTo>
                  <a:cubicBezTo>
                    <a:pt x="5501" y="7025"/>
                    <a:pt x="5513" y="7029"/>
                    <a:pt x="5513" y="7036"/>
                  </a:cubicBezTo>
                  <a:lnTo>
                    <a:pt x="5489" y="7464"/>
                  </a:lnTo>
                  <a:cubicBezTo>
                    <a:pt x="5489" y="7464"/>
                    <a:pt x="5442" y="7956"/>
                    <a:pt x="5361" y="8165"/>
                  </a:cubicBezTo>
                  <a:cubicBezTo>
                    <a:pt x="5290" y="8381"/>
                    <a:pt x="5314" y="8579"/>
                    <a:pt x="5384" y="8795"/>
                  </a:cubicBezTo>
                  <a:cubicBezTo>
                    <a:pt x="5407" y="8852"/>
                    <a:pt x="5407" y="8909"/>
                    <a:pt x="5407" y="8962"/>
                  </a:cubicBezTo>
                  <a:cubicBezTo>
                    <a:pt x="5325" y="9040"/>
                    <a:pt x="5325" y="9217"/>
                    <a:pt x="5454" y="9284"/>
                  </a:cubicBezTo>
                  <a:cubicBezTo>
                    <a:pt x="5653" y="9394"/>
                    <a:pt x="6261" y="9390"/>
                    <a:pt x="6565" y="9461"/>
                  </a:cubicBezTo>
                  <a:cubicBezTo>
                    <a:pt x="6787" y="9507"/>
                    <a:pt x="6846" y="9563"/>
                    <a:pt x="7115" y="9592"/>
                  </a:cubicBezTo>
                  <a:cubicBezTo>
                    <a:pt x="7384" y="9624"/>
                    <a:pt x="7688" y="9634"/>
                    <a:pt x="7980" y="9631"/>
                  </a:cubicBezTo>
                  <a:cubicBezTo>
                    <a:pt x="8495" y="9613"/>
                    <a:pt x="8799" y="9507"/>
                    <a:pt x="8437" y="9372"/>
                  </a:cubicBezTo>
                  <a:cubicBezTo>
                    <a:pt x="8261" y="9309"/>
                    <a:pt x="8039" y="9273"/>
                    <a:pt x="7817" y="9231"/>
                  </a:cubicBezTo>
                  <a:cubicBezTo>
                    <a:pt x="7594" y="9188"/>
                    <a:pt x="7454" y="9121"/>
                    <a:pt x="7279" y="9064"/>
                  </a:cubicBezTo>
                  <a:cubicBezTo>
                    <a:pt x="7068" y="8986"/>
                    <a:pt x="7279" y="8824"/>
                    <a:pt x="7431" y="8760"/>
                  </a:cubicBezTo>
                  <a:cubicBezTo>
                    <a:pt x="7524" y="8717"/>
                    <a:pt x="7396" y="8594"/>
                    <a:pt x="7384" y="8544"/>
                  </a:cubicBezTo>
                  <a:cubicBezTo>
                    <a:pt x="7372" y="8438"/>
                    <a:pt x="7349" y="8381"/>
                    <a:pt x="7501" y="8286"/>
                  </a:cubicBezTo>
                  <a:cubicBezTo>
                    <a:pt x="7630" y="8215"/>
                    <a:pt x="7782" y="8144"/>
                    <a:pt x="7817" y="8063"/>
                  </a:cubicBezTo>
                  <a:cubicBezTo>
                    <a:pt x="7875" y="7974"/>
                    <a:pt x="7805" y="7871"/>
                    <a:pt x="7805" y="7783"/>
                  </a:cubicBezTo>
                  <a:cubicBezTo>
                    <a:pt x="7805" y="7687"/>
                    <a:pt x="7793" y="7595"/>
                    <a:pt x="7711" y="7503"/>
                  </a:cubicBezTo>
                  <a:cubicBezTo>
                    <a:pt x="7700" y="7496"/>
                    <a:pt x="7688" y="7486"/>
                    <a:pt x="7688" y="7479"/>
                  </a:cubicBezTo>
                  <a:lnTo>
                    <a:pt x="7711" y="7479"/>
                  </a:lnTo>
                  <a:cubicBezTo>
                    <a:pt x="7817" y="7447"/>
                    <a:pt x="7969" y="6969"/>
                    <a:pt x="7969" y="6969"/>
                  </a:cubicBezTo>
                  <a:cubicBezTo>
                    <a:pt x="8039" y="6746"/>
                    <a:pt x="8472" y="5691"/>
                    <a:pt x="8472" y="5691"/>
                  </a:cubicBezTo>
                  <a:cubicBezTo>
                    <a:pt x="8600" y="5411"/>
                    <a:pt x="8975" y="4675"/>
                    <a:pt x="8975" y="4675"/>
                  </a:cubicBezTo>
                  <a:cubicBezTo>
                    <a:pt x="9817" y="4562"/>
                    <a:pt x="9454" y="4218"/>
                    <a:pt x="9454" y="4218"/>
                  </a:cubicBezTo>
                  <a:lnTo>
                    <a:pt x="9513" y="4109"/>
                  </a:lnTo>
                  <a:cubicBezTo>
                    <a:pt x="9957" y="4013"/>
                    <a:pt x="9688" y="3893"/>
                    <a:pt x="9688" y="389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0" name="Freeform 9"/>
            <p:cNvSpPr>
              <a:spLocks/>
            </p:cNvSpPr>
            <p:nvPr/>
          </p:nvSpPr>
          <p:spPr bwMode="auto">
            <a:xfrm>
              <a:off x="10587061" y="2338342"/>
              <a:ext cx="153070" cy="168377"/>
            </a:xfrm>
            <a:custGeom>
              <a:avLst/>
              <a:gdLst>
                <a:gd name="T0" fmla="*/ 11 w 123"/>
                <a:gd name="T1" fmla="*/ 0 h 135"/>
                <a:gd name="T2" fmla="*/ 123 w 123"/>
                <a:gd name="T3" fmla="*/ 75 h 135"/>
                <a:gd name="T4" fmla="*/ 64 w 123"/>
                <a:gd name="T5" fmla="*/ 135 h 135"/>
                <a:gd name="T6" fmla="*/ 0 w 123"/>
                <a:gd name="T7" fmla="*/ 29 h 135"/>
                <a:gd name="T8" fmla="*/ 11 w 123"/>
                <a:gd name="T9" fmla="*/ 0 h 135"/>
              </a:gdLst>
              <a:ahLst/>
              <a:cxnLst>
                <a:cxn ang="0">
                  <a:pos x="T0" y="T1"/>
                </a:cxn>
                <a:cxn ang="0">
                  <a:pos x="T2" y="T3"/>
                </a:cxn>
                <a:cxn ang="0">
                  <a:pos x="T4" y="T5"/>
                </a:cxn>
                <a:cxn ang="0">
                  <a:pos x="T6" y="T7"/>
                </a:cxn>
                <a:cxn ang="0">
                  <a:pos x="T8" y="T9"/>
                </a:cxn>
              </a:cxnLst>
              <a:rect l="0" t="0" r="r" b="b"/>
              <a:pathLst>
                <a:path w="123" h="135">
                  <a:moveTo>
                    <a:pt x="11" y="0"/>
                  </a:moveTo>
                  <a:cubicBezTo>
                    <a:pt x="11" y="0"/>
                    <a:pt x="119" y="49"/>
                    <a:pt x="123" y="75"/>
                  </a:cubicBezTo>
                  <a:cubicBezTo>
                    <a:pt x="64" y="135"/>
                    <a:pt x="64" y="135"/>
                    <a:pt x="64" y="135"/>
                  </a:cubicBezTo>
                  <a:cubicBezTo>
                    <a:pt x="64" y="135"/>
                    <a:pt x="7" y="109"/>
                    <a:pt x="0" y="29"/>
                  </a:cubicBez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 name="Freeform 10"/>
            <p:cNvSpPr>
              <a:spLocks/>
            </p:cNvSpPr>
            <p:nvPr/>
          </p:nvSpPr>
          <p:spPr bwMode="auto">
            <a:xfrm>
              <a:off x="10585478" y="2375818"/>
              <a:ext cx="300335" cy="653452"/>
            </a:xfrm>
            <a:custGeom>
              <a:avLst/>
              <a:gdLst>
                <a:gd name="T0" fmla="*/ 207 w 241"/>
                <a:gd name="T1" fmla="*/ 40 h 524"/>
                <a:gd name="T2" fmla="*/ 235 w 241"/>
                <a:gd name="T3" fmla="*/ 366 h 524"/>
                <a:gd name="T4" fmla="*/ 207 w 241"/>
                <a:gd name="T5" fmla="*/ 524 h 524"/>
                <a:gd name="T6" fmla="*/ 45 w 241"/>
                <a:gd name="T7" fmla="*/ 137 h 524"/>
                <a:gd name="T8" fmla="*/ 0 w 241"/>
                <a:gd name="T9" fmla="*/ 0 h 524"/>
                <a:gd name="T10" fmla="*/ 88 w 241"/>
                <a:gd name="T11" fmla="*/ 67 h 524"/>
                <a:gd name="T12" fmla="*/ 185 w 241"/>
                <a:gd name="T13" fmla="*/ 51 h 524"/>
                <a:gd name="T14" fmla="*/ 207 w 241"/>
                <a:gd name="T15" fmla="*/ 40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524">
                  <a:moveTo>
                    <a:pt x="207" y="40"/>
                  </a:moveTo>
                  <a:cubicBezTo>
                    <a:pt x="241" y="113"/>
                    <a:pt x="235" y="366"/>
                    <a:pt x="235" y="366"/>
                  </a:cubicBezTo>
                  <a:cubicBezTo>
                    <a:pt x="225" y="479"/>
                    <a:pt x="207" y="524"/>
                    <a:pt x="207" y="524"/>
                  </a:cubicBezTo>
                  <a:cubicBezTo>
                    <a:pt x="203" y="489"/>
                    <a:pt x="45" y="137"/>
                    <a:pt x="45" y="137"/>
                  </a:cubicBezTo>
                  <a:cubicBezTo>
                    <a:pt x="3" y="41"/>
                    <a:pt x="0" y="0"/>
                    <a:pt x="0" y="0"/>
                  </a:cubicBezTo>
                  <a:cubicBezTo>
                    <a:pt x="88" y="67"/>
                    <a:pt x="88" y="67"/>
                    <a:pt x="88" y="67"/>
                  </a:cubicBezTo>
                  <a:cubicBezTo>
                    <a:pt x="185" y="51"/>
                    <a:pt x="185" y="51"/>
                    <a:pt x="185" y="51"/>
                  </a:cubicBezTo>
                  <a:lnTo>
                    <a:pt x="20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2" name="Freeform 11"/>
            <p:cNvSpPr>
              <a:spLocks/>
            </p:cNvSpPr>
            <p:nvPr/>
          </p:nvSpPr>
          <p:spPr bwMode="auto">
            <a:xfrm>
              <a:off x="10770218" y="2370540"/>
              <a:ext cx="90787" cy="140930"/>
            </a:xfrm>
            <a:custGeom>
              <a:avLst/>
              <a:gdLst>
                <a:gd name="T0" fmla="*/ 0 w 73"/>
                <a:gd name="T1" fmla="*/ 53 h 113"/>
                <a:gd name="T2" fmla="*/ 51 w 73"/>
                <a:gd name="T3" fmla="*/ 0 h 113"/>
                <a:gd name="T4" fmla="*/ 62 w 73"/>
                <a:gd name="T5" fmla="*/ 113 h 113"/>
                <a:gd name="T6" fmla="*/ 0 w 73"/>
                <a:gd name="T7" fmla="*/ 53 h 113"/>
              </a:gdLst>
              <a:ahLst/>
              <a:cxnLst>
                <a:cxn ang="0">
                  <a:pos x="T0" y="T1"/>
                </a:cxn>
                <a:cxn ang="0">
                  <a:pos x="T2" y="T3"/>
                </a:cxn>
                <a:cxn ang="0">
                  <a:pos x="T4" y="T5"/>
                </a:cxn>
                <a:cxn ang="0">
                  <a:pos x="T6" y="T7"/>
                </a:cxn>
              </a:cxnLst>
              <a:rect l="0" t="0" r="r" b="b"/>
              <a:pathLst>
                <a:path w="73" h="113">
                  <a:moveTo>
                    <a:pt x="0" y="53"/>
                  </a:moveTo>
                  <a:cubicBezTo>
                    <a:pt x="0" y="53"/>
                    <a:pt x="46" y="14"/>
                    <a:pt x="51" y="0"/>
                  </a:cubicBezTo>
                  <a:cubicBezTo>
                    <a:pt x="51" y="0"/>
                    <a:pt x="73" y="66"/>
                    <a:pt x="62" y="113"/>
                  </a:cubicBezTo>
                  <a:cubicBezTo>
                    <a:pt x="62" y="113"/>
                    <a:pt x="20" y="87"/>
                    <a:pt x="0"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 name="Freeform 12"/>
            <p:cNvSpPr>
              <a:spLocks/>
            </p:cNvSpPr>
            <p:nvPr/>
          </p:nvSpPr>
          <p:spPr bwMode="auto">
            <a:xfrm>
              <a:off x="10710045" y="2429657"/>
              <a:ext cx="157293" cy="631284"/>
            </a:xfrm>
            <a:custGeom>
              <a:avLst/>
              <a:gdLst>
                <a:gd name="T0" fmla="*/ 29 w 126"/>
                <a:gd name="T1" fmla="*/ 52 h 485"/>
                <a:gd name="T2" fmla="*/ 0 w 126"/>
                <a:gd name="T3" fmla="*/ 23 h 485"/>
                <a:gd name="T4" fmla="*/ 23 w 126"/>
                <a:gd name="T5" fmla="*/ 0 h 485"/>
                <a:gd name="T6" fmla="*/ 48 w 126"/>
                <a:gd name="T7" fmla="*/ 3 h 485"/>
                <a:gd name="T8" fmla="*/ 68 w 126"/>
                <a:gd name="T9" fmla="*/ 29 h 485"/>
                <a:gd name="T10" fmla="*/ 63 w 126"/>
                <a:gd name="T11" fmla="*/ 50 h 485"/>
                <a:gd name="T12" fmla="*/ 85 w 126"/>
                <a:gd name="T13" fmla="*/ 152 h 485"/>
                <a:gd name="T14" fmla="*/ 126 w 126"/>
                <a:gd name="T15" fmla="*/ 405 h 485"/>
                <a:gd name="T16" fmla="*/ 109 w 126"/>
                <a:gd name="T17" fmla="*/ 485 h 485"/>
                <a:gd name="T18" fmla="*/ 31 w 126"/>
                <a:gd name="T19" fmla="*/ 294 h 485"/>
                <a:gd name="T20" fmla="*/ 29 w 126"/>
                <a:gd name="T21" fmla="*/ 5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485">
                  <a:moveTo>
                    <a:pt x="29" y="52"/>
                  </a:moveTo>
                  <a:cubicBezTo>
                    <a:pt x="0" y="23"/>
                    <a:pt x="0" y="23"/>
                    <a:pt x="0" y="23"/>
                  </a:cubicBezTo>
                  <a:cubicBezTo>
                    <a:pt x="23" y="0"/>
                    <a:pt x="23" y="0"/>
                    <a:pt x="23" y="0"/>
                  </a:cubicBezTo>
                  <a:cubicBezTo>
                    <a:pt x="48" y="3"/>
                    <a:pt x="48" y="3"/>
                    <a:pt x="48" y="3"/>
                  </a:cubicBezTo>
                  <a:cubicBezTo>
                    <a:pt x="68" y="29"/>
                    <a:pt x="68" y="29"/>
                    <a:pt x="68" y="29"/>
                  </a:cubicBezTo>
                  <a:cubicBezTo>
                    <a:pt x="63" y="50"/>
                    <a:pt x="63" y="50"/>
                    <a:pt x="63" y="50"/>
                  </a:cubicBezTo>
                  <a:cubicBezTo>
                    <a:pt x="63" y="50"/>
                    <a:pt x="76" y="74"/>
                    <a:pt x="85" y="152"/>
                  </a:cubicBezTo>
                  <a:cubicBezTo>
                    <a:pt x="126" y="405"/>
                    <a:pt x="126" y="405"/>
                    <a:pt x="126" y="405"/>
                  </a:cubicBezTo>
                  <a:cubicBezTo>
                    <a:pt x="109" y="485"/>
                    <a:pt x="109" y="485"/>
                    <a:pt x="109" y="485"/>
                  </a:cubicBezTo>
                  <a:cubicBezTo>
                    <a:pt x="31" y="294"/>
                    <a:pt x="31" y="294"/>
                    <a:pt x="31" y="294"/>
                  </a:cubicBezTo>
                  <a:cubicBezTo>
                    <a:pt x="31" y="294"/>
                    <a:pt x="17" y="82"/>
                    <a:pt x="29" y="52"/>
                  </a:cubicBezTo>
                  <a:close/>
                </a:path>
              </a:pathLst>
            </a:cu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4" name="Freeform 6"/>
            <p:cNvSpPr>
              <a:spLocks/>
            </p:cNvSpPr>
            <p:nvPr/>
          </p:nvSpPr>
          <p:spPr bwMode="auto">
            <a:xfrm>
              <a:off x="11964047" y="2066796"/>
              <a:ext cx="450384" cy="677502"/>
            </a:xfrm>
            <a:custGeom>
              <a:avLst/>
              <a:gdLst>
                <a:gd name="T0" fmla="*/ 297 w 297"/>
                <a:gd name="T1" fmla="*/ 357 h 447"/>
                <a:gd name="T2" fmla="*/ 222 w 297"/>
                <a:gd name="T3" fmla="*/ 309 h 447"/>
                <a:gd name="T4" fmla="*/ 236 w 297"/>
                <a:gd name="T5" fmla="*/ 254 h 447"/>
                <a:gd name="T6" fmla="*/ 249 w 297"/>
                <a:gd name="T7" fmla="*/ 224 h 447"/>
                <a:gd name="T8" fmla="*/ 264 w 297"/>
                <a:gd name="T9" fmla="*/ 194 h 447"/>
                <a:gd name="T10" fmla="*/ 256 w 297"/>
                <a:gd name="T11" fmla="*/ 155 h 447"/>
                <a:gd name="T12" fmla="*/ 255 w 297"/>
                <a:gd name="T13" fmla="*/ 125 h 447"/>
                <a:gd name="T14" fmla="*/ 251 w 297"/>
                <a:gd name="T15" fmla="*/ 59 h 447"/>
                <a:gd name="T16" fmla="*/ 211 w 297"/>
                <a:gd name="T17" fmla="*/ 26 h 447"/>
                <a:gd name="T18" fmla="*/ 154 w 297"/>
                <a:gd name="T19" fmla="*/ 3 h 447"/>
                <a:gd name="T20" fmla="*/ 97 w 297"/>
                <a:gd name="T21" fmla="*/ 14 h 447"/>
                <a:gd name="T22" fmla="*/ 44 w 297"/>
                <a:gd name="T23" fmla="*/ 51 h 447"/>
                <a:gd name="T24" fmla="*/ 33 w 297"/>
                <a:gd name="T25" fmla="*/ 110 h 447"/>
                <a:gd name="T26" fmla="*/ 37 w 297"/>
                <a:gd name="T27" fmla="*/ 136 h 447"/>
                <a:gd name="T28" fmla="*/ 52 w 297"/>
                <a:gd name="T29" fmla="*/ 167 h 447"/>
                <a:gd name="T30" fmla="*/ 32 w 297"/>
                <a:gd name="T31" fmla="*/ 169 h 447"/>
                <a:gd name="T32" fmla="*/ 35 w 297"/>
                <a:gd name="T33" fmla="*/ 203 h 447"/>
                <a:gd name="T34" fmla="*/ 60 w 297"/>
                <a:gd name="T35" fmla="*/ 237 h 447"/>
                <a:gd name="T36" fmla="*/ 73 w 297"/>
                <a:gd name="T37" fmla="*/ 243 h 447"/>
                <a:gd name="T38" fmla="*/ 85 w 297"/>
                <a:gd name="T39" fmla="*/ 274 h 447"/>
                <a:gd name="T40" fmla="*/ 0 w 297"/>
                <a:gd name="T41" fmla="*/ 373 h 447"/>
                <a:gd name="T42" fmla="*/ 297 w 297"/>
                <a:gd name="T43" fmla="*/ 35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7" h="447">
                  <a:moveTo>
                    <a:pt x="297" y="357"/>
                  </a:moveTo>
                  <a:cubicBezTo>
                    <a:pt x="283" y="352"/>
                    <a:pt x="221" y="327"/>
                    <a:pt x="222" y="309"/>
                  </a:cubicBezTo>
                  <a:cubicBezTo>
                    <a:pt x="222" y="287"/>
                    <a:pt x="228" y="274"/>
                    <a:pt x="236" y="254"/>
                  </a:cubicBezTo>
                  <a:cubicBezTo>
                    <a:pt x="240" y="242"/>
                    <a:pt x="238" y="232"/>
                    <a:pt x="249" y="224"/>
                  </a:cubicBezTo>
                  <a:cubicBezTo>
                    <a:pt x="258" y="217"/>
                    <a:pt x="261" y="205"/>
                    <a:pt x="264" y="194"/>
                  </a:cubicBezTo>
                  <a:cubicBezTo>
                    <a:pt x="265" y="187"/>
                    <a:pt x="275" y="148"/>
                    <a:pt x="256" y="155"/>
                  </a:cubicBezTo>
                  <a:cubicBezTo>
                    <a:pt x="238" y="155"/>
                    <a:pt x="255" y="137"/>
                    <a:pt x="255" y="125"/>
                  </a:cubicBezTo>
                  <a:cubicBezTo>
                    <a:pt x="255" y="106"/>
                    <a:pt x="256" y="77"/>
                    <a:pt x="251" y="59"/>
                  </a:cubicBezTo>
                  <a:cubicBezTo>
                    <a:pt x="246" y="41"/>
                    <a:pt x="224" y="36"/>
                    <a:pt x="211" y="26"/>
                  </a:cubicBezTo>
                  <a:cubicBezTo>
                    <a:pt x="193" y="12"/>
                    <a:pt x="178" y="0"/>
                    <a:pt x="154" y="3"/>
                  </a:cubicBezTo>
                  <a:cubicBezTo>
                    <a:pt x="130" y="6"/>
                    <a:pt x="120" y="0"/>
                    <a:pt x="97" y="14"/>
                  </a:cubicBezTo>
                  <a:cubicBezTo>
                    <a:pt x="80" y="24"/>
                    <a:pt x="50" y="29"/>
                    <a:pt x="44" y="51"/>
                  </a:cubicBezTo>
                  <a:cubicBezTo>
                    <a:pt x="39" y="68"/>
                    <a:pt x="26" y="93"/>
                    <a:pt x="33" y="110"/>
                  </a:cubicBezTo>
                  <a:cubicBezTo>
                    <a:pt x="37" y="118"/>
                    <a:pt x="34" y="127"/>
                    <a:pt x="37" y="136"/>
                  </a:cubicBezTo>
                  <a:cubicBezTo>
                    <a:pt x="40" y="147"/>
                    <a:pt x="51" y="155"/>
                    <a:pt x="52" y="167"/>
                  </a:cubicBezTo>
                  <a:cubicBezTo>
                    <a:pt x="46" y="171"/>
                    <a:pt x="38" y="165"/>
                    <a:pt x="32" y="169"/>
                  </a:cubicBezTo>
                  <a:cubicBezTo>
                    <a:pt x="23" y="175"/>
                    <a:pt x="32" y="196"/>
                    <a:pt x="35" y="203"/>
                  </a:cubicBezTo>
                  <a:cubicBezTo>
                    <a:pt x="40" y="212"/>
                    <a:pt x="49" y="233"/>
                    <a:pt x="60" y="237"/>
                  </a:cubicBezTo>
                  <a:cubicBezTo>
                    <a:pt x="68" y="240"/>
                    <a:pt x="70" y="234"/>
                    <a:pt x="73" y="243"/>
                  </a:cubicBezTo>
                  <a:cubicBezTo>
                    <a:pt x="77" y="254"/>
                    <a:pt x="82" y="264"/>
                    <a:pt x="85" y="274"/>
                  </a:cubicBezTo>
                  <a:cubicBezTo>
                    <a:pt x="96" y="311"/>
                    <a:pt x="30" y="363"/>
                    <a:pt x="0" y="373"/>
                  </a:cubicBezTo>
                  <a:cubicBezTo>
                    <a:pt x="0" y="373"/>
                    <a:pt x="248" y="447"/>
                    <a:pt x="297" y="357"/>
                  </a:cubicBezTo>
                </a:path>
              </a:pathLst>
            </a:custGeom>
            <a:solidFill>
              <a:srgbClr val="4346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Freeform 7"/>
            <p:cNvSpPr>
              <a:spLocks/>
            </p:cNvSpPr>
            <p:nvPr/>
          </p:nvSpPr>
          <p:spPr bwMode="auto">
            <a:xfrm>
              <a:off x="11901814" y="3555888"/>
              <a:ext cx="732677" cy="1748288"/>
            </a:xfrm>
            <a:custGeom>
              <a:avLst/>
              <a:gdLst>
                <a:gd name="T0" fmla="*/ 29 w 494"/>
                <a:gd name="T1" fmla="*/ 4 h 1178"/>
                <a:gd name="T2" fmla="*/ 13 w 494"/>
                <a:gd name="T3" fmla="*/ 180 h 1178"/>
                <a:gd name="T4" fmla="*/ 15 w 494"/>
                <a:gd name="T5" fmla="*/ 265 h 1178"/>
                <a:gd name="T6" fmla="*/ 7 w 494"/>
                <a:gd name="T7" fmla="*/ 407 h 1178"/>
                <a:gd name="T8" fmla="*/ 11 w 494"/>
                <a:gd name="T9" fmla="*/ 567 h 1178"/>
                <a:gd name="T10" fmla="*/ 32 w 494"/>
                <a:gd name="T11" fmla="*/ 627 h 1178"/>
                <a:gd name="T12" fmla="*/ 27 w 494"/>
                <a:gd name="T13" fmla="*/ 688 h 1178"/>
                <a:gd name="T14" fmla="*/ 27 w 494"/>
                <a:gd name="T15" fmla="*/ 761 h 1178"/>
                <a:gd name="T16" fmla="*/ 35 w 494"/>
                <a:gd name="T17" fmla="*/ 844 h 1178"/>
                <a:gd name="T18" fmla="*/ 42 w 494"/>
                <a:gd name="T19" fmla="*/ 907 h 1178"/>
                <a:gd name="T20" fmla="*/ 49 w 494"/>
                <a:gd name="T21" fmla="*/ 970 h 1178"/>
                <a:gd name="T22" fmla="*/ 62 w 494"/>
                <a:gd name="T23" fmla="*/ 1019 h 1178"/>
                <a:gd name="T24" fmla="*/ 68 w 494"/>
                <a:gd name="T25" fmla="*/ 1092 h 1178"/>
                <a:gd name="T26" fmla="*/ 126 w 494"/>
                <a:gd name="T27" fmla="*/ 1172 h 1178"/>
                <a:gd name="T28" fmla="*/ 202 w 494"/>
                <a:gd name="T29" fmla="*/ 1136 h 1178"/>
                <a:gd name="T30" fmla="*/ 192 w 494"/>
                <a:gd name="T31" fmla="*/ 1091 h 1178"/>
                <a:gd name="T32" fmla="*/ 175 w 494"/>
                <a:gd name="T33" fmla="*/ 1055 h 1178"/>
                <a:gd name="T34" fmla="*/ 177 w 494"/>
                <a:gd name="T35" fmla="*/ 1006 h 1178"/>
                <a:gd name="T36" fmla="*/ 176 w 494"/>
                <a:gd name="T37" fmla="*/ 959 h 1178"/>
                <a:gd name="T38" fmla="*/ 193 w 494"/>
                <a:gd name="T39" fmla="*/ 893 h 1178"/>
                <a:gd name="T40" fmla="*/ 183 w 494"/>
                <a:gd name="T41" fmla="*/ 812 h 1178"/>
                <a:gd name="T42" fmla="*/ 172 w 494"/>
                <a:gd name="T43" fmla="*/ 705 h 1178"/>
                <a:gd name="T44" fmla="*/ 183 w 494"/>
                <a:gd name="T45" fmla="*/ 567 h 1178"/>
                <a:gd name="T46" fmla="*/ 217 w 494"/>
                <a:gd name="T47" fmla="*/ 445 h 1178"/>
                <a:gd name="T48" fmla="*/ 247 w 494"/>
                <a:gd name="T49" fmla="*/ 321 h 1178"/>
                <a:gd name="T50" fmla="*/ 264 w 494"/>
                <a:gd name="T51" fmla="*/ 426 h 1178"/>
                <a:gd name="T52" fmla="*/ 266 w 494"/>
                <a:gd name="T53" fmla="*/ 565 h 1178"/>
                <a:gd name="T54" fmla="*/ 267 w 494"/>
                <a:gd name="T55" fmla="*/ 682 h 1178"/>
                <a:gd name="T56" fmla="*/ 256 w 494"/>
                <a:gd name="T57" fmla="*/ 827 h 1178"/>
                <a:gd name="T58" fmla="*/ 257 w 494"/>
                <a:gd name="T59" fmla="*/ 971 h 1178"/>
                <a:gd name="T60" fmla="*/ 259 w 494"/>
                <a:gd name="T61" fmla="*/ 1009 h 1178"/>
                <a:gd name="T62" fmla="*/ 262 w 494"/>
                <a:gd name="T63" fmla="*/ 1082 h 1178"/>
                <a:gd name="T64" fmla="*/ 340 w 494"/>
                <a:gd name="T65" fmla="*/ 1123 h 1178"/>
                <a:gd name="T66" fmla="*/ 378 w 494"/>
                <a:gd name="T67" fmla="*/ 1153 h 1178"/>
                <a:gd name="T68" fmla="*/ 437 w 494"/>
                <a:gd name="T69" fmla="*/ 1162 h 1178"/>
                <a:gd name="T70" fmla="*/ 469 w 494"/>
                <a:gd name="T71" fmla="*/ 1102 h 1178"/>
                <a:gd name="T72" fmla="*/ 426 w 494"/>
                <a:gd name="T73" fmla="*/ 1070 h 1178"/>
                <a:gd name="T74" fmla="*/ 389 w 494"/>
                <a:gd name="T75" fmla="*/ 1032 h 1178"/>
                <a:gd name="T76" fmla="*/ 399 w 494"/>
                <a:gd name="T77" fmla="*/ 962 h 1178"/>
                <a:gd name="T78" fmla="*/ 396 w 494"/>
                <a:gd name="T79" fmla="*/ 913 h 1178"/>
                <a:gd name="T80" fmla="*/ 404 w 494"/>
                <a:gd name="T81" fmla="*/ 855 h 1178"/>
                <a:gd name="T82" fmla="*/ 426 w 494"/>
                <a:gd name="T83" fmla="*/ 803 h 1178"/>
                <a:gd name="T84" fmla="*/ 424 w 494"/>
                <a:gd name="T85" fmla="*/ 740 h 1178"/>
                <a:gd name="T86" fmla="*/ 418 w 494"/>
                <a:gd name="T87" fmla="*/ 676 h 1178"/>
                <a:gd name="T88" fmla="*/ 425 w 494"/>
                <a:gd name="T89" fmla="*/ 610 h 1178"/>
                <a:gd name="T90" fmla="*/ 434 w 494"/>
                <a:gd name="T91" fmla="*/ 465 h 1178"/>
                <a:gd name="T92" fmla="*/ 462 w 494"/>
                <a:gd name="T93" fmla="*/ 330 h 1178"/>
                <a:gd name="T94" fmla="*/ 469 w 494"/>
                <a:gd name="T95" fmla="*/ 193 h 1178"/>
                <a:gd name="T96" fmla="*/ 469 w 494"/>
                <a:gd name="T97" fmla="*/ 124 h 1178"/>
                <a:gd name="T98" fmla="*/ 462 w 494"/>
                <a:gd name="T9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4" h="1178">
                  <a:moveTo>
                    <a:pt x="29" y="4"/>
                  </a:moveTo>
                  <a:cubicBezTo>
                    <a:pt x="24" y="91"/>
                    <a:pt x="13" y="172"/>
                    <a:pt x="13" y="180"/>
                  </a:cubicBezTo>
                  <a:cubicBezTo>
                    <a:pt x="10" y="209"/>
                    <a:pt x="9" y="237"/>
                    <a:pt x="15" y="265"/>
                  </a:cubicBezTo>
                  <a:cubicBezTo>
                    <a:pt x="25" y="310"/>
                    <a:pt x="12" y="361"/>
                    <a:pt x="7" y="407"/>
                  </a:cubicBezTo>
                  <a:cubicBezTo>
                    <a:pt x="1" y="460"/>
                    <a:pt x="0" y="514"/>
                    <a:pt x="11" y="567"/>
                  </a:cubicBezTo>
                  <a:cubicBezTo>
                    <a:pt x="15" y="588"/>
                    <a:pt x="22" y="608"/>
                    <a:pt x="32" y="627"/>
                  </a:cubicBezTo>
                  <a:cubicBezTo>
                    <a:pt x="41" y="645"/>
                    <a:pt x="29" y="668"/>
                    <a:pt x="27" y="688"/>
                  </a:cubicBezTo>
                  <a:cubicBezTo>
                    <a:pt x="25" y="712"/>
                    <a:pt x="25" y="736"/>
                    <a:pt x="27" y="761"/>
                  </a:cubicBezTo>
                  <a:cubicBezTo>
                    <a:pt x="30" y="787"/>
                    <a:pt x="27" y="818"/>
                    <a:pt x="35" y="844"/>
                  </a:cubicBezTo>
                  <a:cubicBezTo>
                    <a:pt x="42" y="867"/>
                    <a:pt x="45" y="883"/>
                    <a:pt x="42" y="907"/>
                  </a:cubicBezTo>
                  <a:cubicBezTo>
                    <a:pt x="40" y="929"/>
                    <a:pt x="49" y="947"/>
                    <a:pt x="49" y="970"/>
                  </a:cubicBezTo>
                  <a:cubicBezTo>
                    <a:pt x="48" y="991"/>
                    <a:pt x="59" y="1001"/>
                    <a:pt x="62" y="1019"/>
                  </a:cubicBezTo>
                  <a:cubicBezTo>
                    <a:pt x="65" y="1043"/>
                    <a:pt x="67" y="1068"/>
                    <a:pt x="68" y="1092"/>
                  </a:cubicBezTo>
                  <a:cubicBezTo>
                    <a:pt x="70" y="1132"/>
                    <a:pt x="84" y="1164"/>
                    <a:pt x="126" y="1172"/>
                  </a:cubicBezTo>
                  <a:cubicBezTo>
                    <a:pt x="157" y="1178"/>
                    <a:pt x="210" y="1178"/>
                    <a:pt x="202" y="1136"/>
                  </a:cubicBezTo>
                  <a:cubicBezTo>
                    <a:pt x="200" y="1120"/>
                    <a:pt x="196" y="1106"/>
                    <a:pt x="192" y="1091"/>
                  </a:cubicBezTo>
                  <a:cubicBezTo>
                    <a:pt x="188" y="1078"/>
                    <a:pt x="177" y="1068"/>
                    <a:pt x="175" y="1055"/>
                  </a:cubicBezTo>
                  <a:cubicBezTo>
                    <a:pt x="173" y="1044"/>
                    <a:pt x="171" y="1016"/>
                    <a:pt x="177" y="1006"/>
                  </a:cubicBezTo>
                  <a:cubicBezTo>
                    <a:pt x="189" y="988"/>
                    <a:pt x="161" y="971"/>
                    <a:pt x="176" y="959"/>
                  </a:cubicBezTo>
                  <a:cubicBezTo>
                    <a:pt x="193" y="945"/>
                    <a:pt x="198" y="914"/>
                    <a:pt x="193" y="893"/>
                  </a:cubicBezTo>
                  <a:cubicBezTo>
                    <a:pt x="185" y="866"/>
                    <a:pt x="192" y="839"/>
                    <a:pt x="183" y="812"/>
                  </a:cubicBezTo>
                  <a:cubicBezTo>
                    <a:pt x="172" y="779"/>
                    <a:pt x="175" y="738"/>
                    <a:pt x="172" y="705"/>
                  </a:cubicBezTo>
                  <a:cubicBezTo>
                    <a:pt x="169" y="659"/>
                    <a:pt x="172" y="611"/>
                    <a:pt x="183" y="567"/>
                  </a:cubicBezTo>
                  <a:cubicBezTo>
                    <a:pt x="194" y="526"/>
                    <a:pt x="209" y="486"/>
                    <a:pt x="217" y="445"/>
                  </a:cubicBezTo>
                  <a:cubicBezTo>
                    <a:pt x="219" y="434"/>
                    <a:pt x="237" y="320"/>
                    <a:pt x="247" y="321"/>
                  </a:cubicBezTo>
                  <a:cubicBezTo>
                    <a:pt x="261" y="323"/>
                    <a:pt x="263" y="414"/>
                    <a:pt x="264" y="426"/>
                  </a:cubicBezTo>
                  <a:cubicBezTo>
                    <a:pt x="269" y="473"/>
                    <a:pt x="263" y="519"/>
                    <a:pt x="266" y="565"/>
                  </a:cubicBezTo>
                  <a:cubicBezTo>
                    <a:pt x="268" y="605"/>
                    <a:pt x="271" y="642"/>
                    <a:pt x="267" y="682"/>
                  </a:cubicBezTo>
                  <a:cubicBezTo>
                    <a:pt x="261" y="730"/>
                    <a:pt x="261" y="779"/>
                    <a:pt x="256" y="827"/>
                  </a:cubicBezTo>
                  <a:cubicBezTo>
                    <a:pt x="251" y="876"/>
                    <a:pt x="252" y="921"/>
                    <a:pt x="257" y="971"/>
                  </a:cubicBezTo>
                  <a:cubicBezTo>
                    <a:pt x="259" y="984"/>
                    <a:pt x="259" y="997"/>
                    <a:pt x="259" y="1009"/>
                  </a:cubicBezTo>
                  <a:cubicBezTo>
                    <a:pt x="254" y="1027"/>
                    <a:pt x="254" y="1067"/>
                    <a:pt x="262" y="1082"/>
                  </a:cubicBezTo>
                  <a:cubicBezTo>
                    <a:pt x="277" y="1107"/>
                    <a:pt x="319" y="1107"/>
                    <a:pt x="340" y="1123"/>
                  </a:cubicBezTo>
                  <a:cubicBezTo>
                    <a:pt x="355" y="1134"/>
                    <a:pt x="359" y="1147"/>
                    <a:pt x="378" y="1153"/>
                  </a:cubicBezTo>
                  <a:cubicBezTo>
                    <a:pt x="396" y="1160"/>
                    <a:pt x="417" y="1163"/>
                    <a:pt x="437" y="1162"/>
                  </a:cubicBezTo>
                  <a:cubicBezTo>
                    <a:pt x="473" y="1158"/>
                    <a:pt x="494" y="1134"/>
                    <a:pt x="469" y="1102"/>
                  </a:cubicBezTo>
                  <a:cubicBezTo>
                    <a:pt x="457" y="1088"/>
                    <a:pt x="442" y="1080"/>
                    <a:pt x="426" y="1070"/>
                  </a:cubicBezTo>
                  <a:cubicBezTo>
                    <a:pt x="410" y="1060"/>
                    <a:pt x="401" y="1046"/>
                    <a:pt x="389" y="1032"/>
                  </a:cubicBezTo>
                  <a:cubicBezTo>
                    <a:pt x="374" y="1015"/>
                    <a:pt x="388" y="978"/>
                    <a:pt x="399" y="962"/>
                  </a:cubicBezTo>
                  <a:cubicBezTo>
                    <a:pt x="405" y="953"/>
                    <a:pt x="397" y="924"/>
                    <a:pt x="396" y="913"/>
                  </a:cubicBezTo>
                  <a:cubicBezTo>
                    <a:pt x="395" y="889"/>
                    <a:pt x="393" y="876"/>
                    <a:pt x="404" y="855"/>
                  </a:cubicBezTo>
                  <a:cubicBezTo>
                    <a:pt x="412" y="839"/>
                    <a:pt x="423" y="822"/>
                    <a:pt x="426" y="803"/>
                  </a:cubicBezTo>
                  <a:cubicBezTo>
                    <a:pt x="430" y="783"/>
                    <a:pt x="424" y="759"/>
                    <a:pt x="424" y="740"/>
                  </a:cubicBezTo>
                  <a:cubicBezTo>
                    <a:pt x="424" y="718"/>
                    <a:pt x="424" y="697"/>
                    <a:pt x="418" y="676"/>
                  </a:cubicBezTo>
                  <a:cubicBezTo>
                    <a:pt x="411" y="650"/>
                    <a:pt x="424" y="634"/>
                    <a:pt x="425" y="610"/>
                  </a:cubicBezTo>
                  <a:cubicBezTo>
                    <a:pt x="429" y="562"/>
                    <a:pt x="428" y="514"/>
                    <a:pt x="434" y="465"/>
                  </a:cubicBezTo>
                  <a:cubicBezTo>
                    <a:pt x="440" y="419"/>
                    <a:pt x="456" y="377"/>
                    <a:pt x="462" y="330"/>
                  </a:cubicBezTo>
                  <a:cubicBezTo>
                    <a:pt x="469" y="285"/>
                    <a:pt x="471" y="239"/>
                    <a:pt x="469" y="193"/>
                  </a:cubicBezTo>
                  <a:cubicBezTo>
                    <a:pt x="469" y="169"/>
                    <a:pt x="467" y="147"/>
                    <a:pt x="469" y="124"/>
                  </a:cubicBezTo>
                  <a:cubicBezTo>
                    <a:pt x="469" y="119"/>
                    <a:pt x="466" y="63"/>
                    <a:pt x="462" y="0"/>
                  </a:cubicBezTo>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8"/>
            <p:cNvSpPr>
              <a:spLocks/>
            </p:cNvSpPr>
            <p:nvPr/>
          </p:nvSpPr>
          <p:spPr bwMode="auto">
            <a:xfrm>
              <a:off x="11910155" y="2967565"/>
              <a:ext cx="694183" cy="758340"/>
            </a:xfrm>
            <a:custGeom>
              <a:avLst/>
              <a:gdLst>
                <a:gd name="T0" fmla="*/ 1 w 458"/>
                <a:gd name="T1" fmla="*/ 44 h 500"/>
                <a:gd name="T2" fmla="*/ 45 w 458"/>
                <a:gd name="T3" fmla="*/ 189 h 500"/>
                <a:gd name="T4" fmla="*/ 13 w 458"/>
                <a:gd name="T5" fmla="*/ 488 h 500"/>
                <a:gd name="T6" fmla="*/ 458 w 458"/>
                <a:gd name="T7" fmla="*/ 500 h 500"/>
                <a:gd name="T8" fmla="*/ 446 w 458"/>
                <a:gd name="T9" fmla="*/ 132 h 500"/>
                <a:gd name="T10" fmla="*/ 48 w 458"/>
                <a:gd name="T11" fmla="*/ 92 h 500"/>
                <a:gd name="T12" fmla="*/ 45 w 458"/>
                <a:gd name="T13" fmla="*/ 86 h 500"/>
                <a:gd name="T14" fmla="*/ 1 w 458"/>
                <a:gd name="T15" fmla="*/ 44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500">
                  <a:moveTo>
                    <a:pt x="1" y="44"/>
                  </a:moveTo>
                  <a:cubicBezTo>
                    <a:pt x="1" y="44"/>
                    <a:pt x="54" y="144"/>
                    <a:pt x="45" y="189"/>
                  </a:cubicBezTo>
                  <a:cubicBezTo>
                    <a:pt x="45" y="189"/>
                    <a:pt x="0" y="464"/>
                    <a:pt x="13" y="488"/>
                  </a:cubicBezTo>
                  <a:cubicBezTo>
                    <a:pt x="458" y="500"/>
                    <a:pt x="458" y="500"/>
                    <a:pt x="458" y="500"/>
                  </a:cubicBezTo>
                  <a:cubicBezTo>
                    <a:pt x="458" y="500"/>
                    <a:pt x="448" y="249"/>
                    <a:pt x="446" y="132"/>
                  </a:cubicBezTo>
                  <a:cubicBezTo>
                    <a:pt x="446" y="132"/>
                    <a:pt x="98" y="172"/>
                    <a:pt x="48" y="92"/>
                  </a:cubicBezTo>
                  <a:cubicBezTo>
                    <a:pt x="47" y="90"/>
                    <a:pt x="46" y="88"/>
                    <a:pt x="45" y="86"/>
                  </a:cubicBezTo>
                  <a:cubicBezTo>
                    <a:pt x="8" y="0"/>
                    <a:pt x="1" y="44"/>
                    <a:pt x="1" y="44"/>
                  </a:cubicBezTo>
                  <a:close/>
                </a:path>
              </a:pathLst>
            </a:custGeom>
            <a:gradFill>
              <a:gsLst>
                <a:gs pos="80000">
                  <a:srgbClr val="E5E5E5"/>
                </a:gs>
                <a:gs pos="0">
                  <a:sysClr val="window" lastClr="FFFFFF"/>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7" name="Freeform 9"/>
            <p:cNvSpPr>
              <a:spLocks/>
            </p:cNvSpPr>
            <p:nvPr/>
          </p:nvSpPr>
          <p:spPr bwMode="auto">
            <a:xfrm>
              <a:off x="11875510" y="2825777"/>
              <a:ext cx="992514" cy="451668"/>
            </a:xfrm>
            <a:custGeom>
              <a:avLst/>
              <a:gdLst>
                <a:gd name="T0" fmla="*/ 635 w 655"/>
                <a:gd name="T1" fmla="*/ 147 h 298"/>
                <a:gd name="T2" fmla="*/ 552 w 655"/>
                <a:gd name="T3" fmla="*/ 34 h 298"/>
                <a:gd name="T4" fmla="*/ 422 w 655"/>
                <a:gd name="T5" fmla="*/ 0 h 298"/>
                <a:gd name="T6" fmla="*/ 355 w 655"/>
                <a:gd name="T7" fmla="*/ 86 h 298"/>
                <a:gd name="T8" fmla="*/ 214 w 655"/>
                <a:gd name="T9" fmla="*/ 75 h 298"/>
                <a:gd name="T10" fmla="*/ 58 w 655"/>
                <a:gd name="T11" fmla="*/ 52 h 298"/>
                <a:gd name="T12" fmla="*/ 0 w 655"/>
                <a:gd name="T13" fmla="*/ 126 h 298"/>
                <a:gd name="T14" fmla="*/ 79 w 655"/>
                <a:gd name="T15" fmla="*/ 247 h 298"/>
                <a:gd name="T16" fmla="*/ 278 w 655"/>
                <a:gd name="T17" fmla="*/ 292 h 298"/>
                <a:gd name="T18" fmla="*/ 430 w 655"/>
                <a:gd name="T19" fmla="*/ 254 h 298"/>
                <a:gd name="T20" fmla="*/ 467 w 655"/>
                <a:gd name="T21" fmla="*/ 238 h 298"/>
                <a:gd name="T22" fmla="*/ 563 w 655"/>
                <a:gd name="T23" fmla="*/ 227 h 298"/>
                <a:gd name="T24" fmla="*/ 635 w 655"/>
                <a:gd name="T25" fmla="*/ 14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5" h="298">
                  <a:moveTo>
                    <a:pt x="635" y="147"/>
                  </a:moveTo>
                  <a:cubicBezTo>
                    <a:pt x="635" y="147"/>
                    <a:pt x="610" y="79"/>
                    <a:pt x="552" y="34"/>
                  </a:cubicBezTo>
                  <a:cubicBezTo>
                    <a:pt x="422" y="0"/>
                    <a:pt x="422" y="0"/>
                    <a:pt x="422" y="0"/>
                  </a:cubicBezTo>
                  <a:cubicBezTo>
                    <a:pt x="355" y="86"/>
                    <a:pt x="355" y="86"/>
                    <a:pt x="355" y="86"/>
                  </a:cubicBezTo>
                  <a:cubicBezTo>
                    <a:pt x="214" y="75"/>
                    <a:pt x="214" y="75"/>
                    <a:pt x="214" y="75"/>
                  </a:cubicBezTo>
                  <a:cubicBezTo>
                    <a:pt x="58" y="52"/>
                    <a:pt x="58" y="52"/>
                    <a:pt x="58" y="52"/>
                  </a:cubicBezTo>
                  <a:cubicBezTo>
                    <a:pt x="0" y="126"/>
                    <a:pt x="0" y="126"/>
                    <a:pt x="0" y="126"/>
                  </a:cubicBezTo>
                  <a:cubicBezTo>
                    <a:pt x="79" y="247"/>
                    <a:pt x="79" y="247"/>
                    <a:pt x="79" y="247"/>
                  </a:cubicBezTo>
                  <a:cubicBezTo>
                    <a:pt x="79" y="247"/>
                    <a:pt x="114" y="298"/>
                    <a:pt x="278" y="292"/>
                  </a:cubicBezTo>
                  <a:cubicBezTo>
                    <a:pt x="278" y="292"/>
                    <a:pt x="370" y="298"/>
                    <a:pt x="430" y="254"/>
                  </a:cubicBezTo>
                  <a:cubicBezTo>
                    <a:pt x="430" y="254"/>
                    <a:pt x="460" y="251"/>
                    <a:pt x="467" y="238"/>
                  </a:cubicBezTo>
                  <a:cubicBezTo>
                    <a:pt x="467" y="238"/>
                    <a:pt x="531" y="235"/>
                    <a:pt x="563" y="227"/>
                  </a:cubicBezTo>
                  <a:cubicBezTo>
                    <a:pt x="563" y="227"/>
                    <a:pt x="655" y="234"/>
                    <a:pt x="635" y="147"/>
                  </a:cubicBezTo>
                  <a:close/>
                </a:path>
              </a:pathLst>
            </a:custGeom>
            <a:solidFill>
              <a:srgbClr val="4346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8" name="Freeform 10"/>
            <p:cNvSpPr>
              <a:spLocks/>
            </p:cNvSpPr>
            <p:nvPr/>
          </p:nvSpPr>
          <p:spPr bwMode="auto">
            <a:xfrm>
              <a:off x="11786973" y="2538352"/>
              <a:ext cx="941188" cy="499786"/>
            </a:xfrm>
            <a:custGeom>
              <a:avLst/>
              <a:gdLst>
                <a:gd name="T0" fmla="*/ 352 w 621"/>
                <a:gd name="T1" fmla="*/ 16 h 330"/>
                <a:gd name="T2" fmla="*/ 453 w 621"/>
                <a:gd name="T3" fmla="*/ 58 h 330"/>
                <a:gd name="T4" fmla="*/ 562 w 621"/>
                <a:gd name="T5" fmla="*/ 140 h 330"/>
                <a:gd name="T6" fmla="*/ 621 w 621"/>
                <a:gd name="T7" fmla="*/ 232 h 330"/>
                <a:gd name="T8" fmla="*/ 562 w 621"/>
                <a:gd name="T9" fmla="*/ 234 h 330"/>
                <a:gd name="T10" fmla="*/ 554 w 621"/>
                <a:gd name="T11" fmla="*/ 226 h 330"/>
                <a:gd name="T12" fmla="*/ 529 w 621"/>
                <a:gd name="T13" fmla="*/ 237 h 330"/>
                <a:gd name="T14" fmla="*/ 517 w 621"/>
                <a:gd name="T15" fmla="*/ 226 h 330"/>
                <a:gd name="T16" fmla="*/ 472 w 621"/>
                <a:gd name="T17" fmla="*/ 300 h 330"/>
                <a:gd name="T18" fmla="*/ 362 w 621"/>
                <a:gd name="T19" fmla="*/ 328 h 330"/>
                <a:gd name="T20" fmla="*/ 250 w 621"/>
                <a:gd name="T21" fmla="*/ 309 h 330"/>
                <a:gd name="T22" fmla="*/ 236 w 621"/>
                <a:gd name="T23" fmla="*/ 269 h 330"/>
                <a:gd name="T24" fmla="*/ 66 w 621"/>
                <a:gd name="T25" fmla="*/ 322 h 330"/>
                <a:gd name="T26" fmla="*/ 30 w 621"/>
                <a:gd name="T27" fmla="*/ 253 h 330"/>
                <a:gd name="T28" fmla="*/ 85 w 621"/>
                <a:gd name="T29" fmla="*/ 72 h 330"/>
                <a:gd name="T30" fmla="*/ 193 w 621"/>
                <a:gd name="T31" fmla="*/ 0 h 330"/>
                <a:gd name="T32" fmla="*/ 352 w 621"/>
                <a:gd name="T33" fmla="*/ 1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1" h="330">
                  <a:moveTo>
                    <a:pt x="352" y="16"/>
                  </a:moveTo>
                  <a:cubicBezTo>
                    <a:pt x="453" y="58"/>
                    <a:pt x="453" y="58"/>
                    <a:pt x="453" y="58"/>
                  </a:cubicBezTo>
                  <a:cubicBezTo>
                    <a:pt x="536" y="85"/>
                    <a:pt x="562" y="140"/>
                    <a:pt x="562" y="140"/>
                  </a:cubicBezTo>
                  <a:cubicBezTo>
                    <a:pt x="578" y="181"/>
                    <a:pt x="621" y="232"/>
                    <a:pt x="621" y="232"/>
                  </a:cubicBezTo>
                  <a:cubicBezTo>
                    <a:pt x="604" y="222"/>
                    <a:pt x="562" y="234"/>
                    <a:pt x="562" y="234"/>
                  </a:cubicBezTo>
                  <a:cubicBezTo>
                    <a:pt x="562" y="229"/>
                    <a:pt x="554" y="226"/>
                    <a:pt x="554" y="226"/>
                  </a:cubicBezTo>
                  <a:cubicBezTo>
                    <a:pt x="548" y="221"/>
                    <a:pt x="529" y="237"/>
                    <a:pt x="529" y="237"/>
                  </a:cubicBezTo>
                  <a:cubicBezTo>
                    <a:pt x="529" y="216"/>
                    <a:pt x="517" y="226"/>
                    <a:pt x="517" y="226"/>
                  </a:cubicBezTo>
                  <a:cubicBezTo>
                    <a:pt x="506" y="226"/>
                    <a:pt x="472" y="300"/>
                    <a:pt x="472" y="300"/>
                  </a:cubicBezTo>
                  <a:cubicBezTo>
                    <a:pt x="412" y="325"/>
                    <a:pt x="413" y="326"/>
                    <a:pt x="362" y="328"/>
                  </a:cubicBezTo>
                  <a:cubicBezTo>
                    <a:pt x="269" y="330"/>
                    <a:pt x="250" y="309"/>
                    <a:pt x="250" y="309"/>
                  </a:cubicBezTo>
                  <a:cubicBezTo>
                    <a:pt x="254" y="285"/>
                    <a:pt x="236" y="269"/>
                    <a:pt x="236" y="269"/>
                  </a:cubicBezTo>
                  <a:cubicBezTo>
                    <a:pt x="110" y="216"/>
                    <a:pt x="66" y="322"/>
                    <a:pt x="66" y="322"/>
                  </a:cubicBezTo>
                  <a:cubicBezTo>
                    <a:pt x="30" y="253"/>
                    <a:pt x="30" y="253"/>
                    <a:pt x="30" y="253"/>
                  </a:cubicBezTo>
                  <a:cubicBezTo>
                    <a:pt x="0" y="129"/>
                    <a:pt x="85" y="72"/>
                    <a:pt x="85" y="72"/>
                  </a:cubicBezTo>
                  <a:cubicBezTo>
                    <a:pt x="97" y="69"/>
                    <a:pt x="193" y="0"/>
                    <a:pt x="193" y="0"/>
                  </a:cubicBezTo>
                  <a:cubicBezTo>
                    <a:pt x="193" y="0"/>
                    <a:pt x="314" y="91"/>
                    <a:pt x="352" y="16"/>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9" name="Rectangle 28"/>
            <p:cNvSpPr/>
            <p:nvPr/>
          </p:nvSpPr>
          <p:spPr>
            <a:xfrm rot="21245968">
              <a:off x="12371767" y="2788245"/>
              <a:ext cx="147942" cy="26204"/>
            </a:xfrm>
            <a:prstGeom prst="rect">
              <a:avLst/>
            </a:prstGeom>
            <a:solidFill>
              <a:sysClr val="window" lastClr="FFFFFF"/>
            </a:solidFill>
            <a:ln>
              <a:noFill/>
            </a:ln>
            <a:effectLst>
              <a:outerShdw blurRad="38100" sx="102000" sy="102000" algn="ctr" rotWithShape="0">
                <a:prstClr val="black">
                  <a:alpha val="9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30" name="Freeform 15"/>
            <p:cNvSpPr>
              <a:spLocks noEditPoints="1"/>
            </p:cNvSpPr>
            <p:nvPr/>
          </p:nvSpPr>
          <p:spPr bwMode="auto">
            <a:xfrm rot="15912405">
              <a:off x="12355373" y="2858842"/>
              <a:ext cx="284753" cy="87007"/>
            </a:xfrm>
            <a:custGeom>
              <a:avLst/>
              <a:gdLst>
                <a:gd name="T0" fmla="*/ 50 w 5805"/>
                <a:gd name="T1" fmla="*/ 0 h 1777"/>
                <a:gd name="T2" fmla="*/ 38 w 5805"/>
                <a:gd name="T3" fmla="*/ 248 h 1777"/>
                <a:gd name="T4" fmla="*/ 186 w 5805"/>
                <a:gd name="T5" fmla="*/ 448 h 1777"/>
                <a:gd name="T6" fmla="*/ 1058 w 5805"/>
                <a:gd name="T7" fmla="*/ 1608 h 1777"/>
                <a:gd name="T8" fmla="*/ 1314 w 5805"/>
                <a:gd name="T9" fmla="*/ 1684 h 1777"/>
                <a:gd name="T10" fmla="*/ 1730 w 5805"/>
                <a:gd name="T11" fmla="*/ 1720 h 1777"/>
                <a:gd name="T12" fmla="*/ 2134 w 5805"/>
                <a:gd name="T13" fmla="*/ 1620 h 1777"/>
                <a:gd name="T14" fmla="*/ 2726 w 5805"/>
                <a:gd name="T15" fmla="*/ 704 h 1777"/>
                <a:gd name="T16" fmla="*/ 3118 w 5805"/>
                <a:gd name="T17" fmla="*/ 880 h 1777"/>
                <a:gd name="T18" fmla="*/ 3793 w 5805"/>
                <a:gd name="T19" fmla="*/ 1705 h 1777"/>
                <a:gd name="T20" fmla="*/ 3970 w 5805"/>
                <a:gd name="T21" fmla="*/ 1752 h 1777"/>
                <a:gd name="T22" fmla="*/ 4458 w 5805"/>
                <a:gd name="T23" fmla="*/ 1756 h 1777"/>
                <a:gd name="T24" fmla="*/ 5414 w 5805"/>
                <a:gd name="T25" fmla="*/ 920 h 1777"/>
                <a:gd name="T26" fmla="*/ 5722 w 5805"/>
                <a:gd name="T27" fmla="*/ 472 h 1777"/>
                <a:gd name="T28" fmla="*/ 5805 w 5805"/>
                <a:gd name="T29" fmla="*/ 143 h 1777"/>
                <a:gd name="T30" fmla="*/ 5756 w 5805"/>
                <a:gd name="T31" fmla="*/ 87 h 1777"/>
                <a:gd name="T32" fmla="*/ 4118 w 5805"/>
                <a:gd name="T33" fmla="*/ 76 h 1777"/>
                <a:gd name="T34" fmla="*/ 2954 w 5805"/>
                <a:gd name="T35" fmla="*/ 260 h 1777"/>
                <a:gd name="T36" fmla="*/ 998 w 5805"/>
                <a:gd name="T37" fmla="*/ 12 h 1777"/>
                <a:gd name="T38" fmla="*/ 574 w 5805"/>
                <a:gd name="T39" fmla="*/ 8 h 1777"/>
                <a:gd name="T40" fmla="*/ 2050 w 5805"/>
                <a:gd name="T41" fmla="*/ 1528 h 1777"/>
                <a:gd name="T42" fmla="*/ 950 w 5805"/>
                <a:gd name="T43" fmla="*/ 1424 h 1777"/>
                <a:gd name="T44" fmla="*/ 618 w 5805"/>
                <a:gd name="T45" fmla="*/ 936 h 1777"/>
                <a:gd name="T46" fmla="*/ 882 w 5805"/>
                <a:gd name="T47" fmla="*/ 172 h 1777"/>
                <a:gd name="T48" fmla="*/ 1790 w 5805"/>
                <a:gd name="T49" fmla="*/ 212 h 1777"/>
                <a:gd name="T50" fmla="*/ 2294 w 5805"/>
                <a:gd name="T51" fmla="*/ 332 h 1777"/>
                <a:gd name="T52" fmla="*/ 2383 w 5805"/>
                <a:gd name="T53" fmla="*/ 379 h 1777"/>
                <a:gd name="T54" fmla="*/ 5274 w 5805"/>
                <a:gd name="T55" fmla="*/ 728 h 1777"/>
                <a:gd name="T56" fmla="*/ 4766 w 5805"/>
                <a:gd name="T57" fmla="*/ 1532 h 1777"/>
                <a:gd name="T58" fmla="*/ 3314 w 5805"/>
                <a:gd name="T59" fmla="*/ 956 h 1777"/>
                <a:gd name="T60" fmla="*/ 3290 w 5805"/>
                <a:gd name="T61" fmla="*/ 512 h 1777"/>
                <a:gd name="T62" fmla="*/ 3910 w 5805"/>
                <a:gd name="T63" fmla="*/ 248 h 1777"/>
                <a:gd name="T64" fmla="*/ 5286 w 5805"/>
                <a:gd name="T65" fmla="*/ 340 h 1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05" h="1777">
                  <a:moveTo>
                    <a:pt x="75" y="4"/>
                  </a:moveTo>
                  <a:cubicBezTo>
                    <a:pt x="50" y="0"/>
                    <a:pt x="50" y="0"/>
                    <a:pt x="50" y="0"/>
                  </a:cubicBezTo>
                  <a:cubicBezTo>
                    <a:pt x="28" y="12"/>
                    <a:pt x="9" y="61"/>
                    <a:pt x="6" y="84"/>
                  </a:cubicBezTo>
                  <a:cubicBezTo>
                    <a:pt x="0" y="138"/>
                    <a:pt x="23" y="192"/>
                    <a:pt x="38" y="248"/>
                  </a:cubicBezTo>
                  <a:cubicBezTo>
                    <a:pt x="49" y="292"/>
                    <a:pt x="61" y="377"/>
                    <a:pt x="82" y="400"/>
                  </a:cubicBezTo>
                  <a:cubicBezTo>
                    <a:pt x="104" y="425"/>
                    <a:pt x="163" y="432"/>
                    <a:pt x="186" y="448"/>
                  </a:cubicBezTo>
                  <a:cubicBezTo>
                    <a:pt x="250" y="491"/>
                    <a:pt x="292" y="600"/>
                    <a:pt x="322" y="672"/>
                  </a:cubicBezTo>
                  <a:cubicBezTo>
                    <a:pt x="489" y="1075"/>
                    <a:pt x="663" y="1441"/>
                    <a:pt x="1058" y="1608"/>
                  </a:cubicBezTo>
                  <a:cubicBezTo>
                    <a:pt x="1123" y="1636"/>
                    <a:pt x="1199" y="1652"/>
                    <a:pt x="1270" y="1672"/>
                  </a:cubicBezTo>
                  <a:cubicBezTo>
                    <a:pt x="1281" y="1675"/>
                    <a:pt x="1303" y="1681"/>
                    <a:pt x="1314" y="1684"/>
                  </a:cubicBezTo>
                  <a:cubicBezTo>
                    <a:pt x="1395" y="1704"/>
                    <a:pt x="1429" y="1708"/>
                    <a:pt x="1510" y="1716"/>
                  </a:cubicBezTo>
                  <a:cubicBezTo>
                    <a:pt x="1586" y="1724"/>
                    <a:pt x="1655" y="1726"/>
                    <a:pt x="1730" y="1720"/>
                  </a:cubicBezTo>
                  <a:cubicBezTo>
                    <a:pt x="1745" y="1719"/>
                    <a:pt x="1772" y="1715"/>
                    <a:pt x="1786" y="1712"/>
                  </a:cubicBezTo>
                  <a:cubicBezTo>
                    <a:pt x="1919" y="1682"/>
                    <a:pt x="2031" y="1667"/>
                    <a:pt x="2134" y="1620"/>
                  </a:cubicBezTo>
                  <a:cubicBezTo>
                    <a:pt x="2372" y="1512"/>
                    <a:pt x="2491" y="1310"/>
                    <a:pt x="2582" y="1064"/>
                  </a:cubicBezTo>
                  <a:cubicBezTo>
                    <a:pt x="2619" y="964"/>
                    <a:pt x="2639" y="770"/>
                    <a:pt x="2726" y="704"/>
                  </a:cubicBezTo>
                  <a:cubicBezTo>
                    <a:pt x="2802" y="646"/>
                    <a:pt x="2988" y="658"/>
                    <a:pt x="3050" y="720"/>
                  </a:cubicBezTo>
                  <a:cubicBezTo>
                    <a:pt x="3091" y="761"/>
                    <a:pt x="3101" y="826"/>
                    <a:pt x="3118" y="880"/>
                  </a:cubicBezTo>
                  <a:cubicBezTo>
                    <a:pt x="3172" y="1056"/>
                    <a:pt x="3235" y="1230"/>
                    <a:pt x="3322" y="1368"/>
                  </a:cubicBezTo>
                  <a:cubicBezTo>
                    <a:pt x="3432" y="1541"/>
                    <a:pt x="3590" y="1642"/>
                    <a:pt x="3793" y="1705"/>
                  </a:cubicBezTo>
                  <a:cubicBezTo>
                    <a:pt x="3822" y="1714"/>
                    <a:pt x="3846" y="1724"/>
                    <a:pt x="3880" y="1731"/>
                  </a:cubicBezTo>
                  <a:cubicBezTo>
                    <a:pt x="3916" y="1739"/>
                    <a:pt x="3938" y="1746"/>
                    <a:pt x="3970" y="1752"/>
                  </a:cubicBezTo>
                  <a:cubicBezTo>
                    <a:pt x="4038" y="1765"/>
                    <a:pt x="4097" y="1770"/>
                    <a:pt x="4166" y="1772"/>
                  </a:cubicBezTo>
                  <a:cubicBezTo>
                    <a:pt x="4268" y="1775"/>
                    <a:pt x="4371" y="1777"/>
                    <a:pt x="4458" y="1756"/>
                  </a:cubicBezTo>
                  <a:cubicBezTo>
                    <a:pt x="4614" y="1719"/>
                    <a:pt x="4769" y="1668"/>
                    <a:pt x="4894" y="1596"/>
                  </a:cubicBezTo>
                  <a:cubicBezTo>
                    <a:pt x="5146" y="1450"/>
                    <a:pt x="5293" y="1200"/>
                    <a:pt x="5414" y="920"/>
                  </a:cubicBezTo>
                  <a:cubicBezTo>
                    <a:pt x="5466" y="800"/>
                    <a:pt x="5514" y="599"/>
                    <a:pt x="5614" y="520"/>
                  </a:cubicBezTo>
                  <a:cubicBezTo>
                    <a:pt x="5640" y="500"/>
                    <a:pt x="5700" y="491"/>
                    <a:pt x="5722" y="472"/>
                  </a:cubicBezTo>
                  <a:cubicBezTo>
                    <a:pt x="5750" y="449"/>
                    <a:pt x="5757" y="370"/>
                    <a:pt x="5770" y="316"/>
                  </a:cubicBezTo>
                  <a:cubicBezTo>
                    <a:pt x="5783" y="262"/>
                    <a:pt x="5804" y="196"/>
                    <a:pt x="5805" y="143"/>
                  </a:cubicBezTo>
                  <a:cubicBezTo>
                    <a:pt x="5797" y="105"/>
                    <a:pt x="5781" y="92"/>
                    <a:pt x="5769" y="88"/>
                  </a:cubicBezTo>
                  <a:cubicBezTo>
                    <a:pt x="5765" y="87"/>
                    <a:pt x="5760" y="87"/>
                    <a:pt x="5756" y="87"/>
                  </a:cubicBezTo>
                  <a:cubicBezTo>
                    <a:pt x="5753" y="87"/>
                    <a:pt x="5749" y="86"/>
                    <a:pt x="5749" y="86"/>
                  </a:cubicBezTo>
                  <a:cubicBezTo>
                    <a:pt x="5247" y="35"/>
                    <a:pt x="4646" y="33"/>
                    <a:pt x="4118" y="76"/>
                  </a:cubicBezTo>
                  <a:cubicBezTo>
                    <a:pt x="3807" y="101"/>
                    <a:pt x="3514" y="158"/>
                    <a:pt x="3234" y="208"/>
                  </a:cubicBezTo>
                  <a:cubicBezTo>
                    <a:pt x="3140" y="225"/>
                    <a:pt x="3046" y="252"/>
                    <a:pt x="2954" y="260"/>
                  </a:cubicBezTo>
                  <a:cubicBezTo>
                    <a:pt x="2741" y="278"/>
                    <a:pt x="2585" y="205"/>
                    <a:pt x="2402" y="168"/>
                  </a:cubicBezTo>
                  <a:cubicBezTo>
                    <a:pt x="1968" y="81"/>
                    <a:pt x="1495" y="13"/>
                    <a:pt x="998" y="12"/>
                  </a:cubicBezTo>
                  <a:moveTo>
                    <a:pt x="574" y="8"/>
                  </a:moveTo>
                  <a:cubicBezTo>
                    <a:pt x="574" y="8"/>
                    <a:pt x="574" y="8"/>
                    <a:pt x="574" y="8"/>
                  </a:cubicBezTo>
                  <a:moveTo>
                    <a:pt x="2458" y="916"/>
                  </a:moveTo>
                  <a:cubicBezTo>
                    <a:pt x="2398" y="1208"/>
                    <a:pt x="2293" y="1422"/>
                    <a:pt x="2050" y="1528"/>
                  </a:cubicBezTo>
                  <a:cubicBezTo>
                    <a:pt x="1805" y="1635"/>
                    <a:pt x="1431" y="1601"/>
                    <a:pt x="1182" y="1524"/>
                  </a:cubicBezTo>
                  <a:cubicBezTo>
                    <a:pt x="1096" y="1497"/>
                    <a:pt x="1010" y="1464"/>
                    <a:pt x="950" y="1424"/>
                  </a:cubicBezTo>
                  <a:cubicBezTo>
                    <a:pt x="938" y="1416"/>
                    <a:pt x="924" y="1396"/>
                    <a:pt x="910" y="1384"/>
                  </a:cubicBezTo>
                  <a:cubicBezTo>
                    <a:pt x="772" y="1273"/>
                    <a:pt x="688" y="1121"/>
                    <a:pt x="618" y="936"/>
                  </a:cubicBezTo>
                  <a:cubicBezTo>
                    <a:pt x="556" y="773"/>
                    <a:pt x="501" y="592"/>
                    <a:pt x="502" y="400"/>
                  </a:cubicBezTo>
                  <a:cubicBezTo>
                    <a:pt x="503" y="192"/>
                    <a:pt x="666" y="179"/>
                    <a:pt x="882" y="172"/>
                  </a:cubicBezTo>
                  <a:cubicBezTo>
                    <a:pt x="1153" y="163"/>
                    <a:pt x="1405" y="181"/>
                    <a:pt x="1654" y="200"/>
                  </a:cubicBezTo>
                  <a:cubicBezTo>
                    <a:pt x="1701" y="204"/>
                    <a:pt x="1764" y="209"/>
                    <a:pt x="1790" y="212"/>
                  </a:cubicBezTo>
                  <a:cubicBezTo>
                    <a:pt x="1789" y="212"/>
                    <a:pt x="1787" y="212"/>
                    <a:pt x="1786" y="212"/>
                  </a:cubicBezTo>
                  <a:cubicBezTo>
                    <a:pt x="1928" y="223"/>
                    <a:pt x="2193" y="281"/>
                    <a:pt x="2294" y="332"/>
                  </a:cubicBezTo>
                  <a:cubicBezTo>
                    <a:pt x="2310" y="340"/>
                    <a:pt x="2321" y="346"/>
                    <a:pt x="2342" y="356"/>
                  </a:cubicBezTo>
                  <a:cubicBezTo>
                    <a:pt x="2356" y="362"/>
                    <a:pt x="2370" y="372"/>
                    <a:pt x="2383" y="379"/>
                  </a:cubicBezTo>
                  <a:cubicBezTo>
                    <a:pt x="2540" y="472"/>
                    <a:pt x="2498" y="722"/>
                    <a:pt x="2458" y="916"/>
                  </a:cubicBezTo>
                  <a:close/>
                  <a:moveTo>
                    <a:pt x="5274" y="728"/>
                  </a:moveTo>
                  <a:cubicBezTo>
                    <a:pt x="5251" y="852"/>
                    <a:pt x="5214" y="966"/>
                    <a:pt x="5174" y="1064"/>
                  </a:cubicBezTo>
                  <a:cubicBezTo>
                    <a:pt x="5088" y="1272"/>
                    <a:pt x="4973" y="1440"/>
                    <a:pt x="4766" y="1532"/>
                  </a:cubicBezTo>
                  <a:cubicBezTo>
                    <a:pt x="4549" y="1629"/>
                    <a:pt x="4286" y="1660"/>
                    <a:pt x="4010" y="1628"/>
                  </a:cubicBezTo>
                  <a:cubicBezTo>
                    <a:pt x="3602" y="1581"/>
                    <a:pt x="3403" y="1344"/>
                    <a:pt x="3314" y="956"/>
                  </a:cubicBezTo>
                  <a:cubicBezTo>
                    <a:pt x="3300" y="895"/>
                    <a:pt x="3285" y="821"/>
                    <a:pt x="3278" y="748"/>
                  </a:cubicBezTo>
                  <a:cubicBezTo>
                    <a:pt x="3271" y="677"/>
                    <a:pt x="3261" y="582"/>
                    <a:pt x="3290" y="512"/>
                  </a:cubicBezTo>
                  <a:cubicBezTo>
                    <a:pt x="3310" y="464"/>
                    <a:pt x="3337" y="433"/>
                    <a:pt x="3358" y="416"/>
                  </a:cubicBezTo>
                  <a:cubicBezTo>
                    <a:pt x="3467" y="323"/>
                    <a:pt x="3703" y="279"/>
                    <a:pt x="3910" y="248"/>
                  </a:cubicBezTo>
                  <a:cubicBezTo>
                    <a:pt x="4145" y="213"/>
                    <a:pt x="4349" y="210"/>
                    <a:pt x="4590" y="200"/>
                  </a:cubicBezTo>
                  <a:cubicBezTo>
                    <a:pt x="4803" y="191"/>
                    <a:pt x="5214" y="177"/>
                    <a:pt x="5286" y="340"/>
                  </a:cubicBezTo>
                  <a:cubicBezTo>
                    <a:pt x="5328" y="435"/>
                    <a:pt x="5294" y="621"/>
                    <a:pt x="5274" y="728"/>
                  </a:cubicBezTo>
                  <a:close/>
                </a:path>
              </a:pathLst>
            </a:cu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30"/>
            <p:cNvSpPr/>
            <p:nvPr/>
          </p:nvSpPr>
          <p:spPr>
            <a:xfrm>
              <a:off x="12405635" y="2917965"/>
              <a:ext cx="189507" cy="180458"/>
            </a:xfrm>
            <a:custGeom>
              <a:avLst/>
              <a:gdLst>
                <a:gd name="connsiteX0" fmla="*/ 106385 w 460999"/>
                <a:gd name="connsiteY0" fmla="*/ 217835 h 425538"/>
                <a:gd name="connsiteX1" fmla="*/ 276093 w 460999"/>
                <a:gd name="connsiteY1" fmla="*/ 151978 h 425538"/>
                <a:gd name="connsiteX2" fmla="*/ 311555 w 460999"/>
                <a:gd name="connsiteY2" fmla="*/ 15198 h 425538"/>
                <a:gd name="connsiteX3" fmla="*/ 460999 w 460999"/>
                <a:gd name="connsiteY3" fmla="*/ 0 h 425538"/>
                <a:gd name="connsiteX4" fmla="*/ 453401 w 460999"/>
                <a:gd name="connsiteY4" fmla="*/ 392609 h 425538"/>
                <a:gd name="connsiteX5" fmla="*/ 0 w 460999"/>
                <a:gd name="connsiteY5" fmla="*/ 425538 h 425538"/>
                <a:gd name="connsiteX6" fmla="*/ 106385 w 460999"/>
                <a:gd name="connsiteY6" fmla="*/ 217835 h 425538"/>
                <a:gd name="connsiteX0" fmla="*/ 75429 w 460999"/>
                <a:gd name="connsiteY0" fmla="*/ 236885 h 425538"/>
                <a:gd name="connsiteX1" fmla="*/ 276093 w 460999"/>
                <a:gd name="connsiteY1" fmla="*/ 151978 h 425538"/>
                <a:gd name="connsiteX2" fmla="*/ 311555 w 460999"/>
                <a:gd name="connsiteY2" fmla="*/ 15198 h 425538"/>
                <a:gd name="connsiteX3" fmla="*/ 460999 w 460999"/>
                <a:gd name="connsiteY3" fmla="*/ 0 h 425538"/>
                <a:gd name="connsiteX4" fmla="*/ 453401 w 460999"/>
                <a:gd name="connsiteY4" fmla="*/ 392609 h 425538"/>
                <a:gd name="connsiteX5" fmla="*/ 0 w 460999"/>
                <a:gd name="connsiteY5" fmla="*/ 425538 h 425538"/>
                <a:gd name="connsiteX6" fmla="*/ 75429 w 460999"/>
                <a:gd name="connsiteY6" fmla="*/ 236885 h 425538"/>
                <a:gd name="connsiteX0" fmla="*/ 75429 w 460999"/>
                <a:gd name="connsiteY0" fmla="*/ 243118 h 431771"/>
                <a:gd name="connsiteX1" fmla="*/ 276093 w 460999"/>
                <a:gd name="connsiteY1" fmla="*/ 158211 h 431771"/>
                <a:gd name="connsiteX2" fmla="*/ 323461 w 460999"/>
                <a:gd name="connsiteY2" fmla="*/ 0 h 431771"/>
                <a:gd name="connsiteX3" fmla="*/ 460999 w 460999"/>
                <a:gd name="connsiteY3" fmla="*/ 6233 h 431771"/>
                <a:gd name="connsiteX4" fmla="*/ 453401 w 460999"/>
                <a:gd name="connsiteY4" fmla="*/ 398842 h 431771"/>
                <a:gd name="connsiteX5" fmla="*/ 0 w 460999"/>
                <a:gd name="connsiteY5" fmla="*/ 431771 h 431771"/>
                <a:gd name="connsiteX6" fmla="*/ 75429 w 460999"/>
                <a:gd name="connsiteY6" fmla="*/ 243118 h 431771"/>
                <a:gd name="connsiteX0" fmla="*/ 75429 w 460999"/>
                <a:gd name="connsiteY0" fmla="*/ 243118 h 431771"/>
                <a:gd name="connsiteX1" fmla="*/ 276093 w 460999"/>
                <a:gd name="connsiteY1" fmla="*/ 158211 h 431771"/>
                <a:gd name="connsiteX2" fmla="*/ 323461 w 460999"/>
                <a:gd name="connsiteY2" fmla="*/ 0 h 431771"/>
                <a:gd name="connsiteX3" fmla="*/ 303428 w 460999"/>
                <a:gd name="connsiteY3" fmla="*/ 52316 h 431771"/>
                <a:gd name="connsiteX4" fmla="*/ 460999 w 460999"/>
                <a:gd name="connsiteY4" fmla="*/ 6233 h 431771"/>
                <a:gd name="connsiteX5" fmla="*/ 453401 w 460999"/>
                <a:gd name="connsiteY5" fmla="*/ 398842 h 431771"/>
                <a:gd name="connsiteX6" fmla="*/ 0 w 460999"/>
                <a:gd name="connsiteY6" fmla="*/ 431771 h 431771"/>
                <a:gd name="connsiteX7" fmla="*/ 75429 w 460999"/>
                <a:gd name="connsiteY7" fmla="*/ 243118 h 431771"/>
                <a:gd name="connsiteX0" fmla="*/ 75429 w 460999"/>
                <a:gd name="connsiteY0" fmla="*/ 243118 h 431771"/>
                <a:gd name="connsiteX1" fmla="*/ 276093 w 460999"/>
                <a:gd name="connsiteY1" fmla="*/ 158211 h 431771"/>
                <a:gd name="connsiteX2" fmla="*/ 277234 w 460999"/>
                <a:gd name="connsiteY2" fmla="*/ 97559 h 431771"/>
                <a:gd name="connsiteX3" fmla="*/ 323461 w 460999"/>
                <a:gd name="connsiteY3" fmla="*/ 0 h 431771"/>
                <a:gd name="connsiteX4" fmla="*/ 303428 w 460999"/>
                <a:gd name="connsiteY4" fmla="*/ 52316 h 431771"/>
                <a:gd name="connsiteX5" fmla="*/ 460999 w 460999"/>
                <a:gd name="connsiteY5" fmla="*/ 6233 h 431771"/>
                <a:gd name="connsiteX6" fmla="*/ 453401 w 460999"/>
                <a:gd name="connsiteY6" fmla="*/ 398842 h 431771"/>
                <a:gd name="connsiteX7" fmla="*/ 0 w 460999"/>
                <a:gd name="connsiteY7" fmla="*/ 431771 h 431771"/>
                <a:gd name="connsiteX8" fmla="*/ 75429 w 460999"/>
                <a:gd name="connsiteY8" fmla="*/ 243118 h 431771"/>
                <a:gd name="connsiteX0" fmla="*/ 75429 w 460999"/>
                <a:gd name="connsiteY0" fmla="*/ 250334 h 438987"/>
                <a:gd name="connsiteX1" fmla="*/ 276093 w 460999"/>
                <a:gd name="connsiteY1" fmla="*/ 165427 h 438987"/>
                <a:gd name="connsiteX2" fmla="*/ 277234 w 460999"/>
                <a:gd name="connsiteY2" fmla="*/ 104775 h 438987"/>
                <a:gd name="connsiteX3" fmla="*/ 323461 w 460999"/>
                <a:gd name="connsiteY3" fmla="*/ 7216 h 438987"/>
                <a:gd name="connsiteX4" fmla="*/ 379628 w 460999"/>
                <a:gd name="connsiteY4" fmla="*/ 0 h 438987"/>
                <a:gd name="connsiteX5" fmla="*/ 460999 w 460999"/>
                <a:gd name="connsiteY5" fmla="*/ 13449 h 438987"/>
                <a:gd name="connsiteX6" fmla="*/ 453401 w 460999"/>
                <a:gd name="connsiteY6" fmla="*/ 406058 h 438987"/>
                <a:gd name="connsiteX7" fmla="*/ 0 w 460999"/>
                <a:gd name="connsiteY7" fmla="*/ 438987 h 438987"/>
                <a:gd name="connsiteX8" fmla="*/ 75429 w 460999"/>
                <a:gd name="connsiteY8" fmla="*/ 250334 h 43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999" h="438987">
                  <a:moveTo>
                    <a:pt x="75429" y="250334"/>
                  </a:moveTo>
                  <a:lnTo>
                    <a:pt x="276093" y="165427"/>
                  </a:lnTo>
                  <a:cubicBezTo>
                    <a:pt x="284411" y="132510"/>
                    <a:pt x="268916" y="137692"/>
                    <a:pt x="277234" y="104775"/>
                  </a:cubicBezTo>
                  <a:lnTo>
                    <a:pt x="323461" y="7216"/>
                  </a:lnTo>
                  <a:lnTo>
                    <a:pt x="379628" y="0"/>
                  </a:lnTo>
                  <a:lnTo>
                    <a:pt x="460999" y="13449"/>
                  </a:lnTo>
                  <a:lnTo>
                    <a:pt x="453401" y="406058"/>
                  </a:lnTo>
                  <a:lnTo>
                    <a:pt x="0" y="438987"/>
                  </a:lnTo>
                  <a:lnTo>
                    <a:pt x="75429" y="250334"/>
                  </a:lnTo>
                  <a:close/>
                </a:path>
              </a:pathLst>
            </a:custGeom>
            <a:solidFill>
              <a:srgbClr val="42454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a:ea typeface="+mn-ea"/>
                <a:cs typeface="+mn-cs"/>
              </a:endParaRPr>
            </a:p>
          </p:txBody>
        </p:sp>
        <p:sp>
          <p:nvSpPr>
            <p:cNvPr id="32" name="Freeform 31"/>
            <p:cNvSpPr>
              <a:spLocks/>
            </p:cNvSpPr>
            <p:nvPr/>
          </p:nvSpPr>
          <p:spPr bwMode="auto">
            <a:xfrm>
              <a:off x="11123184" y="2015124"/>
              <a:ext cx="924984" cy="3458461"/>
            </a:xfrm>
            <a:custGeom>
              <a:avLst/>
              <a:gdLst>
                <a:gd name="T0" fmla="*/ 2091 w 2168"/>
                <a:gd name="T1" fmla="*/ 2520 h 8109"/>
                <a:gd name="T2" fmla="*/ 1973 w 2168"/>
                <a:gd name="T3" fmla="*/ 1940 h 8109"/>
                <a:gd name="T4" fmla="*/ 1669 w 2168"/>
                <a:gd name="T5" fmla="*/ 1458 h 8109"/>
                <a:gd name="T6" fmla="*/ 1467 w 2168"/>
                <a:gd name="T7" fmla="*/ 856 h 8109"/>
                <a:gd name="T8" fmla="*/ 967 w 2168"/>
                <a:gd name="T9" fmla="*/ 50 h 8109"/>
                <a:gd name="T10" fmla="*/ 421 w 2168"/>
                <a:gd name="T11" fmla="*/ 636 h 8109"/>
                <a:gd name="T12" fmla="*/ 465 w 2168"/>
                <a:gd name="T13" fmla="*/ 873 h 8109"/>
                <a:gd name="T14" fmla="*/ 556 w 2168"/>
                <a:gd name="T15" fmla="*/ 1374 h 8109"/>
                <a:gd name="T16" fmla="*/ 137 w 2168"/>
                <a:gd name="T17" fmla="*/ 1776 h 8109"/>
                <a:gd name="T18" fmla="*/ 363 w 2168"/>
                <a:gd name="T19" fmla="*/ 2701 h 8109"/>
                <a:gd name="T20" fmla="*/ 215 w 2168"/>
                <a:gd name="T21" fmla="*/ 2984 h 8109"/>
                <a:gd name="T22" fmla="*/ 124 w 2168"/>
                <a:gd name="T23" fmla="*/ 3316 h 8109"/>
                <a:gd name="T24" fmla="*/ 29 w 2168"/>
                <a:gd name="T25" fmla="*/ 3553 h 8109"/>
                <a:gd name="T26" fmla="*/ 4 w 2168"/>
                <a:gd name="T27" fmla="*/ 3619 h 8109"/>
                <a:gd name="T28" fmla="*/ 0 w 2168"/>
                <a:gd name="T29" fmla="*/ 4145 h 8109"/>
                <a:gd name="T30" fmla="*/ 153 w 2168"/>
                <a:gd name="T31" fmla="*/ 4470 h 8109"/>
                <a:gd name="T32" fmla="*/ 308 w 2168"/>
                <a:gd name="T33" fmla="*/ 5078 h 8109"/>
                <a:gd name="T34" fmla="*/ 383 w 2168"/>
                <a:gd name="T35" fmla="*/ 5666 h 8109"/>
                <a:gd name="T36" fmla="*/ 556 w 2168"/>
                <a:gd name="T37" fmla="*/ 6302 h 8109"/>
                <a:gd name="T38" fmla="*/ 665 w 2168"/>
                <a:gd name="T39" fmla="*/ 6594 h 8109"/>
                <a:gd name="T40" fmla="*/ 649 w 2168"/>
                <a:gd name="T41" fmla="*/ 6641 h 8109"/>
                <a:gd name="T42" fmla="*/ 579 w 2168"/>
                <a:gd name="T43" fmla="*/ 6815 h 8109"/>
                <a:gd name="T44" fmla="*/ 306 w 2168"/>
                <a:gd name="T45" fmla="*/ 7070 h 8109"/>
                <a:gd name="T46" fmla="*/ 424 w 2168"/>
                <a:gd name="T47" fmla="*/ 7238 h 8109"/>
                <a:gd name="T48" fmla="*/ 677 w 2168"/>
                <a:gd name="T49" fmla="*/ 7160 h 8109"/>
                <a:gd name="T50" fmla="*/ 869 w 2168"/>
                <a:gd name="T51" fmla="*/ 7048 h 8109"/>
                <a:gd name="T52" fmla="*/ 917 w 2168"/>
                <a:gd name="T53" fmla="*/ 7338 h 8109"/>
                <a:gd name="T54" fmla="*/ 724 w 2168"/>
                <a:gd name="T55" fmla="*/ 7834 h 8109"/>
                <a:gd name="T56" fmla="*/ 602 w 2168"/>
                <a:gd name="T57" fmla="*/ 8070 h 8109"/>
                <a:gd name="T58" fmla="*/ 1164 w 2168"/>
                <a:gd name="T59" fmla="*/ 7693 h 8109"/>
                <a:gd name="T60" fmla="*/ 1167 w 2168"/>
                <a:gd name="T61" fmla="*/ 7829 h 8109"/>
                <a:gd name="T62" fmla="*/ 1344 w 2168"/>
                <a:gd name="T63" fmla="*/ 7834 h 8109"/>
                <a:gd name="T64" fmla="*/ 1408 w 2168"/>
                <a:gd name="T65" fmla="*/ 7399 h 8109"/>
                <a:gd name="T66" fmla="*/ 1314 w 2168"/>
                <a:gd name="T67" fmla="*/ 5844 h 8109"/>
                <a:gd name="T68" fmla="*/ 1479 w 2168"/>
                <a:gd name="T69" fmla="*/ 4377 h 8109"/>
                <a:gd name="T70" fmla="*/ 1580 w 2168"/>
                <a:gd name="T71" fmla="*/ 3916 h 8109"/>
                <a:gd name="T72" fmla="*/ 1624 w 2168"/>
                <a:gd name="T73" fmla="*/ 3275 h 8109"/>
                <a:gd name="T74" fmla="*/ 1673 w 2168"/>
                <a:gd name="T75" fmla="*/ 3148 h 8109"/>
                <a:gd name="T76" fmla="*/ 2060 w 2168"/>
                <a:gd name="T77" fmla="*/ 3122 h 8109"/>
                <a:gd name="T78" fmla="*/ 2140 w 2168"/>
                <a:gd name="T79" fmla="*/ 2897 h 8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68" h="8109">
                  <a:moveTo>
                    <a:pt x="2136" y="2821"/>
                  </a:moveTo>
                  <a:cubicBezTo>
                    <a:pt x="2136" y="2821"/>
                    <a:pt x="2096" y="2608"/>
                    <a:pt x="2091" y="2520"/>
                  </a:cubicBezTo>
                  <a:cubicBezTo>
                    <a:pt x="2091" y="2520"/>
                    <a:pt x="2037" y="2174"/>
                    <a:pt x="2013" y="2111"/>
                  </a:cubicBezTo>
                  <a:cubicBezTo>
                    <a:pt x="2013" y="2111"/>
                    <a:pt x="1974" y="1960"/>
                    <a:pt x="1973" y="1940"/>
                  </a:cubicBezTo>
                  <a:cubicBezTo>
                    <a:pt x="1973" y="1940"/>
                    <a:pt x="1945" y="1630"/>
                    <a:pt x="1825" y="1530"/>
                  </a:cubicBezTo>
                  <a:cubicBezTo>
                    <a:pt x="1669" y="1458"/>
                    <a:pt x="1669" y="1458"/>
                    <a:pt x="1669" y="1458"/>
                  </a:cubicBezTo>
                  <a:cubicBezTo>
                    <a:pt x="1836" y="1414"/>
                    <a:pt x="1836" y="1414"/>
                    <a:pt x="1836" y="1414"/>
                  </a:cubicBezTo>
                  <a:cubicBezTo>
                    <a:pt x="1620" y="1427"/>
                    <a:pt x="1505" y="1023"/>
                    <a:pt x="1467" y="856"/>
                  </a:cubicBezTo>
                  <a:cubicBezTo>
                    <a:pt x="1431" y="637"/>
                    <a:pt x="1349" y="265"/>
                    <a:pt x="1200" y="147"/>
                  </a:cubicBezTo>
                  <a:cubicBezTo>
                    <a:pt x="1200" y="147"/>
                    <a:pt x="1074" y="56"/>
                    <a:pt x="967" y="50"/>
                  </a:cubicBezTo>
                  <a:cubicBezTo>
                    <a:pt x="967" y="50"/>
                    <a:pt x="570" y="0"/>
                    <a:pt x="426" y="296"/>
                  </a:cubicBezTo>
                  <a:cubicBezTo>
                    <a:pt x="426" y="296"/>
                    <a:pt x="335" y="451"/>
                    <a:pt x="421" y="636"/>
                  </a:cubicBezTo>
                  <a:cubicBezTo>
                    <a:pt x="440" y="719"/>
                    <a:pt x="460" y="816"/>
                    <a:pt x="460" y="855"/>
                  </a:cubicBezTo>
                  <a:cubicBezTo>
                    <a:pt x="460" y="861"/>
                    <a:pt x="462" y="867"/>
                    <a:pt x="465" y="873"/>
                  </a:cubicBezTo>
                  <a:cubicBezTo>
                    <a:pt x="486" y="1035"/>
                    <a:pt x="529" y="1258"/>
                    <a:pt x="606" y="1326"/>
                  </a:cubicBezTo>
                  <a:cubicBezTo>
                    <a:pt x="606" y="1326"/>
                    <a:pt x="592" y="1364"/>
                    <a:pt x="556" y="1374"/>
                  </a:cubicBezTo>
                  <a:cubicBezTo>
                    <a:pt x="556" y="1374"/>
                    <a:pt x="218" y="1388"/>
                    <a:pt x="184" y="1624"/>
                  </a:cubicBezTo>
                  <a:cubicBezTo>
                    <a:pt x="184" y="1624"/>
                    <a:pt x="169" y="1686"/>
                    <a:pt x="137" y="1776"/>
                  </a:cubicBezTo>
                  <a:cubicBezTo>
                    <a:pt x="36" y="2410"/>
                    <a:pt x="36" y="2410"/>
                    <a:pt x="36" y="2410"/>
                  </a:cubicBezTo>
                  <a:cubicBezTo>
                    <a:pt x="363" y="2701"/>
                    <a:pt x="363" y="2701"/>
                    <a:pt x="363" y="2701"/>
                  </a:cubicBezTo>
                  <a:cubicBezTo>
                    <a:pt x="100" y="2801"/>
                    <a:pt x="100" y="2801"/>
                    <a:pt x="100" y="2801"/>
                  </a:cubicBezTo>
                  <a:cubicBezTo>
                    <a:pt x="215" y="2984"/>
                    <a:pt x="215" y="2984"/>
                    <a:pt x="215" y="2984"/>
                  </a:cubicBezTo>
                  <a:cubicBezTo>
                    <a:pt x="213" y="2999"/>
                    <a:pt x="203" y="3110"/>
                    <a:pt x="203" y="3112"/>
                  </a:cubicBezTo>
                  <a:cubicBezTo>
                    <a:pt x="124" y="3316"/>
                    <a:pt x="124" y="3316"/>
                    <a:pt x="124" y="3316"/>
                  </a:cubicBezTo>
                  <a:cubicBezTo>
                    <a:pt x="91" y="3390"/>
                    <a:pt x="91" y="3390"/>
                    <a:pt x="91" y="3390"/>
                  </a:cubicBezTo>
                  <a:cubicBezTo>
                    <a:pt x="29" y="3553"/>
                    <a:pt x="29" y="3553"/>
                    <a:pt x="29" y="3553"/>
                  </a:cubicBezTo>
                  <a:cubicBezTo>
                    <a:pt x="16" y="3563"/>
                    <a:pt x="20" y="3561"/>
                    <a:pt x="28" y="3555"/>
                  </a:cubicBezTo>
                  <a:cubicBezTo>
                    <a:pt x="4" y="3619"/>
                    <a:pt x="4" y="3619"/>
                    <a:pt x="4" y="3619"/>
                  </a:cubicBezTo>
                  <a:cubicBezTo>
                    <a:pt x="36" y="3623"/>
                    <a:pt x="36" y="3623"/>
                    <a:pt x="36" y="3623"/>
                  </a:cubicBezTo>
                  <a:cubicBezTo>
                    <a:pt x="0" y="4145"/>
                    <a:pt x="0" y="4145"/>
                    <a:pt x="0" y="4145"/>
                  </a:cubicBezTo>
                  <a:cubicBezTo>
                    <a:pt x="126" y="4158"/>
                    <a:pt x="126" y="4158"/>
                    <a:pt x="126" y="4158"/>
                  </a:cubicBezTo>
                  <a:cubicBezTo>
                    <a:pt x="153" y="4470"/>
                    <a:pt x="153" y="4470"/>
                    <a:pt x="153" y="4470"/>
                  </a:cubicBezTo>
                  <a:cubicBezTo>
                    <a:pt x="210" y="4777"/>
                    <a:pt x="210" y="4777"/>
                    <a:pt x="210" y="4777"/>
                  </a:cubicBezTo>
                  <a:cubicBezTo>
                    <a:pt x="308" y="5078"/>
                    <a:pt x="308" y="5078"/>
                    <a:pt x="308" y="5078"/>
                  </a:cubicBezTo>
                  <a:cubicBezTo>
                    <a:pt x="340" y="5374"/>
                    <a:pt x="340" y="5374"/>
                    <a:pt x="340" y="5374"/>
                  </a:cubicBezTo>
                  <a:cubicBezTo>
                    <a:pt x="383" y="5666"/>
                    <a:pt x="383" y="5666"/>
                    <a:pt x="383" y="5666"/>
                  </a:cubicBezTo>
                  <a:cubicBezTo>
                    <a:pt x="446" y="5946"/>
                    <a:pt x="446" y="5946"/>
                    <a:pt x="446" y="5946"/>
                  </a:cubicBezTo>
                  <a:cubicBezTo>
                    <a:pt x="556" y="6302"/>
                    <a:pt x="556" y="6302"/>
                    <a:pt x="556" y="6302"/>
                  </a:cubicBezTo>
                  <a:cubicBezTo>
                    <a:pt x="627" y="6594"/>
                    <a:pt x="627" y="6594"/>
                    <a:pt x="627" y="6594"/>
                  </a:cubicBezTo>
                  <a:cubicBezTo>
                    <a:pt x="665" y="6594"/>
                    <a:pt x="665" y="6594"/>
                    <a:pt x="665" y="6594"/>
                  </a:cubicBezTo>
                  <a:cubicBezTo>
                    <a:pt x="662" y="6672"/>
                    <a:pt x="662" y="6672"/>
                    <a:pt x="662" y="6672"/>
                  </a:cubicBezTo>
                  <a:cubicBezTo>
                    <a:pt x="649" y="6641"/>
                    <a:pt x="649" y="6641"/>
                    <a:pt x="649" y="6641"/>
                  </a:cubicBezTo>
                  <a:cubicBezTo>
                    <a:pt x="636" y="6670"/>
                    <a:pt x="636" y="6670"/>
                    <a:pt x="636" y="6670"/>
                  </a:cubicBezTo>
                  <a:cubicBezTo>
                    <a:pt x="579" y="6815"/>
                    <a:pt x="579" y="6815"/>
                    <a:pt x="579" y="6815"/>
                  </a:cubicBezTo>
                  <a:cubicBezTo>
                    <a:pt x="482" y="6907"/>
                    <a:pt x="482" y="6907"/>
                    <a:pt x="482" y="6907"/>
                  </a:cubicBezTo>
                  <a:cubicBezTo>
                    <a:pt x="306" y="7070"/>
                    <a:pt x="306" y="7070"/>
                    <a:pt x="306" y="7070"/>
                  </a:cubicBezTo>
                  <a:cubicBezTo>
                    <a:pt x="306" y="7070"/>
                    <a:pt x="59" y="7238"/>
                    <a:pt x="423" y="7238"/>
                  </a:cubicBezTo>
                  <a:cubicBezTo>
                    <a:pt x="424" y="7238"/>
                    <a:pt x="424" y="7238"/>
                    <a:pt x="424" y="7238"/>
                  </a:cubicBezTo>
                  <a:cubicBezTo>
                    <a:pt x="454" y="7238"/>
                    <a:pt x="490" y="7224"/>
                    <a:pt x="530" y="7218"/>
                  </a:cubicBezTo>
                  <a:cubicBezTo>
                    <a:pt x="570" y="7209"/>
                    <a:pt x="620" y="7189"/>
                    <a:pt x="677" y="7160"/>
                  </a:cubicBezTo>
                  <a:cubicBezTo>
                    <a:pt x="820" y="7079"/>
                    <a:pt x="820" y="7079"/>
                    <a:pt x="820" y="7079"/>
                  </a:cubicBezTo>
                  <a:cubicBezTo>
                    <a:pt x="869" y="7048"/>
                    <a:pt x="869" y="7048"/>
                    <a:pt x="869" y="7048"/>
                  </a:cubicBezTo>
                  <a:cubicBezTo>
                    <a:pt x="847" y="7336"/>
                    <a:pt x="847" y="7336"/>
                    <a:pt x="847" y="7336"/>
                  </a:cubicBezTo>
                  <a:cubicBezTo>
                    <a:pt x="917" y="7338"/>
                    <a:pt x="917" y="7338"/>
                    <a:pt x="917" y="7338"/>
                  </a:cubicBezTo>
                  <a:cubicBezTo>
                    <a:pt x="917" y="7338"/>
                    <a:pt x="886" y="7553"/>
                    <a:pt x="869" y="7588"/>
                  </a:cubicBezTo>
                  <a:cubicBezTo>
                    <a:pt x="861" y="7604"/>
                    <a:pt x="733" y="7825"/>
                    <a:pt x="724" y="7834"/>
                  </a:cubicBezTo>
                  <a:cubicBezTo>
                    <a:pt x="724" y="7834"/>
                    <a:pt x="486" y="8013"/>
                    <a:pt x="592" y="8065"/>
                  </a:cubicBezTo>
                  <a:cubicBezTo>
                    <a:pt x="596" y="8067"/>
                    <a:pt x="599" y="8068"/>
                    <a:pt x="602" y="8070"/>
                  </a:cubicBezTo>
                  <a:cubicBezTo>
                    <a:pt x="764" y="8109"/>
                    <a:pt x="999" y="8090"/>
                    <a:pt x="1066" y="7992"/>
                  </a:cubicBezTo>
                  <a:cubicBezTo>
                    <a:pt x="1128" y="7901"/>
                    <a:pt x="1081" y="7763"/>
                    <a:pt x="1164" y="7693"/>
                  </a:cubicBezTo>
                  <a:cubicBezTo>
                    <a:pt x="1165" y="7690"/>
                    <a:pt x="1165" y="7686"/>
                    <a:pt x="1166" y="7683"/>
                  </a:cubicBezTo>
                  <a:cubicBezTo>
                    <a:pt x="1159" y="7731"/>
                    <a:pt x="1169" y="7781"/>
                    <a:pt x="1167" y="7829"/>
                  </a:cubicBezTo>
                  <a:cubicBezTo>
                    <a:pt x="1199" y="7846"/>
                    <a:pt x="1258" y="7868"/>
                    <a:pt x="1296" y="7864"/>
                  </a:cubicBezTo>
                  <a:cubicBezTo>
                    <a:pt x="1311" y="7854"/>
                    <a:pt x="1329" y="7844"/>
                    <a:pt x="1344" y="7834"/>
                  </a:cubicBezTo>
                  <a:cubicBezTo>
                    <a:pt x="1349" y="7753"/>
                    <a:pt x="1354" y="7672"/>
                    <a:pt x="1359" y="7590"/>
                  </a:cubicBezTo>
                  <a:cubicBezTo>
                    <a:pt x="1375" y="7527"/>
                    <a:pt x="1392" y="7463"/>
                    <a:pt x="1408" y="7399"/>
                  </a:cubicBezTo>
                  <a:cubicBezTo>
                    <a:pt x="1440" y="7384"/>
                    <a:pt x="1479" y="7404"/>
                    <a:pt x="1464" y="7384"/>
                  </a:cubicBezTo>
                  <a:cubicBezTo>
                    <a:pt x="1314" y="5844"/>
                    <a:pt x="1314" y="5844"/>
                    <a:pt x="1314" y="5844"/>
                  </a:cubicBezTo>
                  <a:cubicBezTo>
                    <a:pt x="1274" y="5574"/>
                    <a:pt x="1274" y="5574"/>
                    <a:pt x="1274" y="5574"/>
                  </a:cubicBezTo>
                  <a:cubicBezTo>
                    <a:pt x="1249" y="4765"/>
                    <a:pt x="1479" y="4377"/>
                    <a:pt x="1479" y="4377"/>
                  </a:cubicBezTo>
                  <a:cubicBezTo>
                    <a:pt x="1580" y="4372"/>
                    <a:pt x="1580" y="4372"/>
                    <a:pt x="1580" y="4372"/>
                  </a:cubicBezTo>
                  <a:cubicBezTo>
                    <a:pt x="1580" y="3916"/>
                    <a:pt x="1580" y="3916"/>
                    <a:pt x="1580" y="3916"/>
                  </a:cubicBezTo>
                  <a:cubicBezTo>
                    <a:pt x="1617" y="3656"/>
                    <a:pt x="1617" y="3656"/>
                    <a:pt x="1617" y="3656"/>
                  </a:cubicBezTo>
                  <a:cubicBezTo>
                    <a:pt x="1624" y="3275"/>
                    <a:pt x="1624" y="3275"/>
                    <a:pt x="1624" y="3275"/>
                  </a:cubicBezTo>
                  <a:cubicBezTo>
                    <a:pt x="1624" y="3275"/>
                    <a:pt x="1641" y="3209"/>
                    <a:pt x="1656" y="3149"/>
                  </a:cubicBezTo>
                  <a:cubicBezTo>
                    <a:pt x="1662" y="3149"/>
                    <a:pt x="1667" y="3149"/>
                    <a:pt x="1673" y="3148"/>
                  </a:cubicBezTo>
                  <a:cubicBezTo>
                    <a:pt x="1673" y="3148"/>
                    <a:pt x="1874" y="3139"/>
                    <a:pt x="1919" y="3162"/>
                  </a:cubicBezTo>
                  <a:cubicBezTo>
                    <a:pt x="1919" y="3162"/>
                    <a:pt x="1989" y="3198"/>
                    <a:pt x="2060" y="3122"/>
                  </a:cubicBezTo>
                  <a:cubicBezTo>
                    <a:pt x="2060" y="3122"/>
                    <a:pt x="2168" y="3050"/>
                    <a:pt x="2126" y="3000"/>
                  </a:cubicBezTo>
                  <a:cubicBezTo>
                    <a:pt x="2126" y="3000"/>
                    <a:pt x="2119" y="2926"/>
                    <a:pt x="2140" y="2897"/>
                  </a:cubicBezTo>
                  <a:cubicBezTo>
                    <a:pt x="2140" y="2897"/>
                    <a:pt x="2152" y="2864"/>
                    <a:pt x="2136" y="2821"/>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 name="Freeform 32"/>
            <p:cNvSpPr>
              <a:spLocks/>
            </p:cNvSpPr>
            <p:nvPr/>
          </p:nvSpPr>
          <p:spPr bwMode="auto">
            <a:xfrm>
              <a:off x="11783100" y="3022695"/>
              <a:ext cx="55059" cy="115623"/>
            </a:xfrm>
            <a:custGeom>
              <a:avLst/>
              <a:gdLst>
                <a:gd name="T0" fmla="*/ 128 w 128"/>
                <a:gd name="T1" fmla="*/ 216 h 272"/>
                <a:gd name="T2" fmla="*/ 56 w 128"/>
                <a:gd name="T3" fmla="*/ 0 h 272"/>
                <a:gd name="T4" fmla="*/ 0 w 128"/>
                <a:gd name="T5" fmla="*/ 152 h 272"/>
                <a:gd name="T6" fmla="*/ 128 w 128"/>
                <a:gd name="T7" fmla="*/ 216 h 272"/>
              </a:gdLst>
              <a:ahLst/>
              <a:cxnLst>
                <a:cxn ang="0">
                  <a:pos x="T0" y="T1"/>
                </a:cxn>
                <a:cxn ang="0">
                  <a:pos x="T2" y="T3"/>
                </a:cxn>
                <a:cxn ang="0">
                  <a:pos x="T4" y="T5"/>
                </a:cxn>
                <a:cxn ang="0">
                  <a:pos x="T6" y="T7"/>
                </a:cxn>
              </a:cxnLst>
              <a:rect l="0" t="0" r="r" b="b"/>
              <a:pathLst>
                <a:path w="128" h="272">
                  <a:moveTo>
                    <a:pt x="128" y="216"/>
                  </a:moveTo>
                  <a:cubicBezTo>
                    <a:pt x="128" y="216"/>
                    <a:pt x="120" y="32"/>
                    <a:pt x="56" y="0"/>
                  </a:cubicBezTo>
                  <a:cubicBezTo>
                    <a:pt x="56" y="0"/>
                    <a:pt x="8" y="0"/>
                    <a:pt x="0" y="152"/>
                  </a:cubicBezTo>
                  <a:cubicBezTo>
                    <a:pt x="0" y="152"/>
                    <a:pt x="24" y="272"/>
                    <a:pt x="128" y="216"/>
                  </a:cubicBezTo>
                  <a:close/>
                </a:path>
              </a:pathLst>
            </a:custGeom>
            <a:gradFill>
              <a:gsLst>
                <a:gs pos="6000">
                  <a:srgbClr val="EBEDEC"/>
                </a:gs>
                <a:gs pos="100000">
                  <a:srgbClr val="CBD0CE"/>
                </a:gs>
              </a:gsLst>
              <a:lin ang="5400000" scaled="0"/>
            </a:gradFill>
            <a:ln w="25400" cap="flat" cmpd="sng" algn="ctr">
              <a:noFill/>
              <a:prstDash val="solid"/>
            </a:ln>
            <a:effectLst>
              <a:softEdge rad="0"/>
            </a:effectLs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34" name="Freeform 33"/>
            <p:cNvSpPr>
              <a:spLocks/>
            </p:cNvSpPr>
            <p:nvPr/>
          </p:nvSpPr>
          <p:spPr bwMode="auto">
            <a:xfrm>
              <a:off x="10862050" y="3017189"/>
              <a:ext cx="693738" cy="264281"/>
            </a:xfrm>
            <a:custGeom>
              <a:avLst/>
              <a:gdLst>
                <a:gd name="T0" fmla="*/ 874 w 882"/>
                <a:gd name="T1" fmla="*/ 336 h 336"/>
                <a:gd name="T2" fmla="*/ 882 w 882"/>
                <a:gd name="T3" fmla="*/ 308 h 336"/>
                <a:gd name="T4" fmla="*/ 392 w 882"/>
                <a:gd name="T5" fmla="*/ 39 h 336"/>
                <a:gd name="T6" fmla="*/ 14 w 882"/>
                <a:gd name="T7" fmla="*/ 0 h 336"/>
                <a:gd name="T8" fmla="*/ 0 w 882"/>
                <a:gd name="T9" fmla="*/ 21 h 336"/>
                <a:gd name="T10" fmla="*/ 221 w 882"/>
                <a:gd name="T11" fmla="*/ 177 h 336"/>
                <a:gd name="T12" fmla="*/ 461 w 882"/>
                <a:gd name="T13" fmla="*/ 292 h 336"/>
                <a:gd name="T14" fmla="*/ 874 w 882"/>
                <a:gd name="T15" fmla="*/ 336 h 3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2" h="336">
                  <a:moveTo>
                    <a:pt x="874" y="336"/>
                  </a:moveTo>
                  <a:lnTo>
                    <a:pt x="882" y="308"/>
                  </a:lnTo>
                  <a:lnTo>
                    <a:pt x="392" y="39"/>
                  </a:lnTo>
                  <a:lnTo>
                    <a:pt x="14" y="0"/>
                  </a:lnTo>
                  <a:lnTo>
                    <a:pt x="0" y="21"/>
                  </a:lnTo>
                  <a:lnTo>
                    <a:pt x="221" y="177"/>
                  </a:lnTo>
                  <a:lnTo>
                    <a:pt x="461" y="292"/>
                  </a:lnTo>
                  <a:lnTo>
                    <a:pt x="874" y="336"/>
                  </a:lnTo>
                  <a:close/>
                </a:path>
              </a:pathLst>
            </a:cu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 name="Freeform 34"/>
            <p:cNvSpPr>
              <a:spLocks/>
            </p:cNvSpPr>
            <p:nvPr/>
          </p:nvSpPr>
          <p:spPr bwMode="auto">
            <a:xfrm>
              <a:off x="10859690" y="3016402"/>
              <a:ext cx="313047" cy="52699"/>
            </a:xfrm>
            <a:custGeom>
              <a:avLst/>
              <a:gdLst>
                <a:gd name="T0" fmla="*/ 0 w 398"/>
                <a:gd name="T1" fmla="*/ 21 h 67"/>
                <a:gd name="T2" fmla="*/ 386 w 398"/>
                <a:gd name="T3" fmla="*/ 67 h 67"/>
                <a:gd name="T4" fmla="*/ 398 w 398"/>
                <a:gd name="T5" fmla="*/ 28 h 67"/>
                <a:gd name="T6" fmla="*/ 14 w 398"/>
                <a:gd name="T7" fmla="*/ 0 h 67"/>
                <a:gd name="T8" fmla="*/ 0 w 398"/>
                <a:gd name="T9" fmla="*/ 21 h 67"/>
              </a:gdLst>
              <a:ahLst/>
              <a:cxnLst>
                <a:cxn ang="0">
                  <a:pos x="T0" y="T1"/>
                </a:cxn>
                <a:cxn ang="0">
                  <a:pos x="T2" y="T3"/>
                </a:cxn>
                <a:cxn ang="0">
                  <a:pos x="T4" y="T5"/>
                </a:cxn>
                <a:cxn ang="0">
                  <a:pos x="T6" y="T7"/>
                </a:cxn>
                <a:cxn ang="0">
                  <a:pos x="T8" y="T9"/>
                </a:cxn>
              </a:cxnLst>
              <a:rect l="0" t="0" r="r" b="b"/>
              <a:pathLst>
                <a:path w="398" h="67">
                  <a:moveTo>
                    <a:pt x="0" y="21"/>
                  </a:moveTo>
                  <a:lnTo>
                    <a:pt x="386" y="67"/>
                  </a:lnTo>
                  <a:lnTo>
                    <a:pt x="398" y="28"/>
                  </a:lnTo>
                  <a:lnTo>
                    <a:pt x="14" y="0"/>
                  </a:lnTo>
                  <a:lnTo>
                    <a:pt x="0" y="21"/>
                  </a:lnTo>
                  <a:close/>
                </a:path>
              </a:pathLst>
            </a:custGeom>
            <a:solidFill>
              <a:srgbClr val="FFFFFF"/>
            </a:solidFill>
            <a:ln w="3175">
              <a:solidFill>
                <a:sysClr val="window" lastClr="FFFFFF"/>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6" name="Freeform 35"/>
            <p:cNvSpPr>
              <a:spLocks/>
            </p:cNvSpPr>
            <p:nvPr/>
          </p:nvSpPr>
          <p:spPr bwMode="auto">
            <a:xfrm>
              <a:off x="11164872" y="3038426"/>
              <a:ext cx="394848" cy="242257"/>
            </a:xfrm>
            <a:custGeom>
              <a:avLst/>
              <a:gdLst>
                <a:gd name="T0" fmla="*/ 0 w 502"/>
                <a:gd name="T1" fmla="*/ 39 h 308"/>
                <a:gd name="T2" fmla="*/ 489 w 502"/>
                <a:gd name="T3" fmla="*/ 308 h 308"/>
                <a:gd name="T4" fmla="*/ 502 w 502"/>
                <a:gd name="T5" fmla="*/ 279 h 308"/>
                <a:gd name="T6" fmla="*/ 11 w 502"/>
                <a:gd name="T7" fmla="*/ 0 h 308"/>
                <a:gd name="T8" fmla="*/ 0 w 502"/>
                <a:gd name="T9" fmla="*/ 39 h 308"/>
              </a:gdLst>
              <a:ahLst/>
              <a:cxnLst>
                <a:cxn ang="0">
                  <a:pos x="T0" y="T1"/>
                </a:cxn>
                <a:cxn ang="0">
                  <a:pos x="T2" y="T3"/>
                </a:cxn>
                <a:cxn ang="0">
                  <a:pos x="T4" y="T5"/>
                </a:cxn>
                <a:cxn ang="0">
                  <a:pos x="T6" y="T7"/>
                </a:cxn>
                <a:cxn ang="0">
                  <a:pos x="T8" y="T9"/>
                </a:cxn>
              </a:cxnLst>
              <a:rect l="0" t="0" r="r" b="b"/>
              <a:pathLst>
                <a:path w="502" h="308">
                  <a:moveTo>
                    <a:pt x="0" y="39"/>
                  </a:moveTo>
                  <a:lnTo>
                    <a:pt x="489" y="308"/>
                  </a:lnTo>
                  <a:lnTo>
                    <a:pt x="502" y="279"/>
                  </a:lnTo>
                  <a:lnTo>
                    <a:pt x="11" y="0"/>
                  </a:lnTo>
                  <a:lnTo>
                    <a:pt x="0" y="39"/>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 name="Freeform 36"/>
            <p:cNvSpPr>
              <a:spLocks/>
            </p:cNvSpPr>
            <p:nvPr/>
          </p:nvSpPr>
          <p:spPr bwMode="auto">
            <a:xfrm>
              <a:off x="10942278" y="3085619"/>
              <a:ext cx="325632" cy="252483"/>
            </a:xfrm>
            <a:custGeom>
              <a:avLst/>
              <a:gdLst>
                <a:gd name="T0" fmla="*/ 672 w 763"/>
                <a:gd name="T1" fmla="*/ 189 h 593"/>
                <a:gd name="T2" fmla="*/ 663 w 763"/>
                <a:gd name="T3" fmla="*/ 136 h 593"/>
                <a:gd name="T4" fmla="*/ 597 w 763"/>
                <a:gd name="T5" fmla="*/ 156 h 593"/>
                <a:gd name="T6" fmla="*/ 528 w 763"/>
                <a:gd name="T7" fmla="*/ 271 h 593"/>
                <a:gd name="T8" fmla="*/ 571 w 763"/>
                <a:gd name="T9" fmla="*/ 125 h 593"/>
                <a:gd name="T10" fmla="*/ 516 w 763"/>
                <a:gd name="T11" fmla="*/ 76 h 593"/>
                <a:gd name="T12" fmla="*/ 428 w 763"/>
                <a:gd name="T13" fmla="*/ 196 h 593"/>
                <a:gd name="T14" fmla="*/ 403 w 763"/>
                <a:gd name="T15" fmla="*/ 188 h 593"/>
                <a:gd name="T16" fmla="*/ 388 w 763"/>
                <a:gd name="T17" fmla="*/ 115 h 593"/>
                <a:gd name="T18" fmla="*/ 355 w 763"/>
                <a:gd name="T19" fmla="*/ 39 h 593"/>
                <a:gd name="T20" fmla="*/ 311 w 763"/>
                <a:gd name="T21" fmla="*/ 172 h 593"/>
                <a:gd name="T22" fmla="*/ 238 w 763"/>
                <a:gd name="T23" fmla="*/ 152 h 593"/>
                <a:gd name="T24" fmla="*/ 153 w 763"/>
                <a:gd name="T25" fmla="*/ 76 h 593"/>
                <a:gd name="T26" fmla="*/ 5 w 763"/>
                <a:gd name="T27" fmla="*/ 43 h 593"/>
                <a:gd name="T28" fmla="*/ 72 w 763"/>
                <a:gd name="T29" fmla="*/ 101 h 593"/>
                <a:gd name="T30" fmla="*/ 129 w 763"/>
                <a:gd name="T31" fmla="*/ 201 h 593"/>
                <a:gd name="T32" fmla="*/ 203 w 763"/>
                <a:gd name="T33" fmla="*/ 277 h 593"/>
                <a:gd name="T34" fmla="*/ 201 w 763"/>
                <a:gd name="T35" fmla="*/ 287 h 593"/>
                <a:gd name="T36" fmla="*/ 336 w 763"/>
                <a:gd name="T37" fmla="*/ 537 h 593"/>
                <a:gd name="T38" fmla="*/ 444 w 763"/>
                <a:gd name="T39" fmla="*/ 552 h 593"/>
                <a:gd name="T40" fmla="*/ 535 w 763"/>
                <a:gd name="T41" fmla="*/ 539 h 593"/>
                <a:gd name="T42" fmla="*/ 644 w 763"/>
                <a:gd name="T43" fmla="*/ 456 h 593"/>
                <a:gd name="T44" fmla="*/ 665 w 763"/>
                <a:gd name="T45" fmla="*/ 339 h 593"/>
                <a:gd name="T46" fmla="*/ 739 w 763"/>
                <a:gd name="T47" fmla="*/ 276 h 593"/>
                <a:gd name="T48" fmla="*/ 761 w 763"/>
                <a:gd name="T49" fmla="*/ 212 h 593"/>
                <a:gd name="T50" fmla="*/ 703 w 763"/>
                <a:gd name="T51" fmla="*/ 211 h 593"/>
                <a:gd name="T52" fmla="*/ 637 w 763"/>
                <a:gd name="T53" fmla="*/ 27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3" h="593">
                  <a:moveTo>
                    <a:pt x="672" y="189"/>
                  </a:moveTo>
                  <a:cubicBezTo>
                    <a:pt x="680" y="156"/>
                    <a:pt x="663" y="136"/>
                    <a:pt x="663" y="136"/>
                  </a:cubicBezTo>
                  <a:cubicBezTo>
                    <a:pt x="623" y="113"/>
                    <a:pt x="597" y="156"/>
                    <a:pt x="597" y="156"/>
                  </a:cubicBezTo>
                  <a:cubicBezTo>
                    <a:pt x="593" y="165"/>
                    <a:pt x="528" y="271"/>
                    <a:pt x="528" y="271"/>
                  </a:cubicBezTo>
                  <a:cubicBezTo>
                    <a:pt x="521" y="248"/>
                    <a:pt x="571" y="125"/>
                    <a:pt x="571" y="125"/>
                  </a:cubicBezTo>
                  <a:cubicBezTo>
                    <a:pt x="593" y="76"/>
                    <a:pt x="516" y="76"/>
                    <a:pt x="516" y="76"/>
                  </a:cubicBezTo>
                  <a:cubicBezTo>
                    <a:pt x="496" y="76"/>
                    <a:pt x="428" y="196"/>
                    <a:pt x="428" y="196"/>
                  </a:cubicBezTo>
                  <a:cubicBezTo>
                    <a:pt x="403" y="188"/>
                    <a:pt x="403" y="188"/>
                    <a:pt x="403" y="188"/>
                  </a:cubicBezTo>
                  <a:cubicBezTo>
                    <a:pt x="388" y="115"/>
                    <a:pt x="388" y="115"/>
                    <a:pt x="388" y="115"/>
                  </a:cubicBezTo>
                  <a:cubicBezTo>
                    <a:pt x="388" y="39"/>
                    <a:pt x="355" y="39"/>
                    <a:pt x="355" y="39"/>
                  </a:cubicBezTo>
                  <a:cubicBezTo>
                    <a:pt x="284" y="29"/>
                    <a:pt x="311" y="172"/>
                    <a:pt x="311" y="172"/>
                  </a:cubicBezTo>
                  <a:cubicBezTo>
                    <a:pt x="238" y="152"/>
                    <a:pt x="238" y="152"/>
                    <a:pt x="238" y="152"/>
                  </a:cubicBezTo>
                  <a:cubicBezTo>
                    <a:pt x="197" y="151"/>
                    <a:pt x="153" y="76"/>
                    <a:pt x="153" y="76"/>
                  </a:cubicBezTo>
                  <a:cubicBezTo>
                    <a:pt x="24" y="0"/>
                    <a:pt x="5" y="43"/>
                    <a:pt x="5" y="43"/>
                  </a:cubicBezTo>
                  <a:cubicBezTo>
                    <a:pt x="0" y="69"/>
                    <a:pt x="72" y="101"/>
                    <a:pt x="72" y="101"/>
                  </a:cubicBezTo>
                  <a:cubicBezTo>
                    <a:pt x="72" y="101"/>
                    <a:pt x="110" y="158"/>
                    <a:pt x="129" y="201"/>
                  </a:cubicBezTo>
                  <a:cubicBezTo>
                    <a:pt x="156" y="262"/>
                    <a:pt x="203" y="277"/>
                    <a:pt x="203" y="277"/>
                  </a:cubicBezTo>
                  <a:cubicBezTo>
                    <a:pt x="201" y="287"/>
                    <a:pt x="201" y="287"/>
                    <a:pt x="201" y="287"/>
                  </a:cubicBezTo>
                  <a:cubicBezTo>
                    <a:pt x="197" y="449"/>
                    <a:pt x="336" y="537"/>
                    <a:pt x="336" y="537"/>
                  </a:cubicBezTo>
                  <a:cubicBezTo>
                    <a:pt x="393" y="593"/>
                    <a:pt x="444" y="552"/>
                    <a:pt x="444" y="552"/>
                  </a:cubicBezTo>
                  <a:cubicBezTo>
                    <a:pt x="459" y="548"/>
                    <a:pt x="535" y="539"/>
                    <a:pt x="535" y="539"/>
                  </a:cubicBezTo>
                  <a:cubicBezTo>
                    <a:pt x="584" y="549"/>
                    <a:pt x="644" y="456"/>
                    <a:pt x="644" y="456"/>
                  </a:cubicBezTo>
                  <a:cubicBezTo>
                    <a:pt x="677" y="408"/>
                    <a:pt x="665" y="339"/>
                    <a:pt x="665" y="339"/>
                  </a:cubicBezTo>
                  <a:cubicBezTo>
                    <a:pt x="739" y="276"/>
                    <a:pt x="739" y="276"/>
                    <a:pt x="739" y="276"/>
                  </a:cubicBezTo>
                  <a:cubicBezTo>
                    <a:pt x="763" y="253"/>
                    <a:pt x="761" y="212"/>
                    <a:pt x="761" y="212"/>
                  </a:cubicBezTo>
                  <a:cubicBezTo>
                    <a:pt x="747" y="177"/>
                    <a:pt x="703" y="211"/>
                    <a:pt x="703" y="211"/>
                  </a:cubicBezTo>
                  <a:cubicBezTo>
                    <a:pt x="637" y="273"/>
                    <a:pt x="637" y="273"/>
                    <a:pt x="637" y="273"/>
                  </a:cubicBezTo>
                </a:path>
              </a:pathLst>
            </a:custGeom>
            <a:solidFill>
              <a:srgbClr val="424545"/>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48" name="Rectangle 47"/>
          <p:cNvSpPr/>
          <p:nvPr/>
        </p:nvSpPr>
        <p:spPr>
          <a:xfrm>
            <a:off x="0"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Customer Experience </a:t>
            </a:r>
            <a:endParaRPr lang="en-US" sz="3600" b="1" dirty="0">
              <a:solidFill>
                <a:schemeClr val="bg1"/>
              </a:solidFill>
            </a:endParaRPr>
          </a:p>
        </p:txBody>
      </p:sp>
      <p:sp>
        <p:nvSpPr>
          <p:cNvPr id="87" name="Rectangle 86"/>
          <p:cNvSpPr/>
          <p:nvPr/>
        </p:nvSpPr>
        <p:spPr>
          <a:xfrm>
            <a:off x="6392678" y="-281354"/>
            <a:ext cx="2267080" cy="1024544"/>
          </a:xfrm>
          <a:prstGeom prst="rect">
            <a:avLst/>
          </a:prstGeom>
          <a:blipFill dpi="0" rotWithShape="1">
            <a:blip r:embed="rId3" cstate="print">
              <a:alphaModFix amt="24000"/>
              <a:extLst>
                <a:ext uri="{BEBA8EAE-BF5A-486C-A8C5-ECC9F3942E4B}">
                  <a14:imgProps xmlns:a14="http://schemas.microsoft.com/office/drawing/2010/main" xmlns="">
                    <a14:imgLayer r:embed="rId4">
                      <a14:imgEffect>
                        <a14:artisticBlur radius="6"/>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5" name="Group 44"/>
          <p:cNvGrpSpPr/>
          <p:nvPr/>
        </p:nvGrpSpPr>
        <p:grpSpPr>
          <a:xfrm>
            <a:off x="0" y="0"/>
            <a:ext cx="9144000" cy="557784"/>
            <a:chOff x="0" y="0"/>
            <a:chExt cx="9144000" cy="557784"/>
          </a:xfrm>
        </p:grpSpPr>
        <p:sp>
          <p:nvSpPr>
            <p:cNvPr id="46" name="Rectangle 45"/>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Rectangle 62"/>
          <p:cNvSpPr/>
          <p:nvPr/>
        </p:nvSpPr>
        <p:spPr>
          <a:xfrm>
            <a:off x="0"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BIG DATA/ANALYTICS</a:t>
            </a:r>
            <a:endParaRPr lang="en-US" sz="3600" b="1" dirty="0">
              <a:solidFill>
                <a:schemeClr val="bg1"/>
              </a:solidFill>
            </a:endParaRPr>
          </a:p>
        </p:txBody>
      </p:sp>
      <p:sp>
        <p:nvSpPr>
          <p:cNvPr id="64" name="Rectangle 63"/>
          <p:cNvSpPr/>
          <p:nvPr/>
        </p:nvSpPr>
        <p:spPr>
          <a:xfrm>
            <a:off x="0"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CLOUD</a:t>
            </a:r>
            <a:endParaRPr lang="en-US" sz="3600" b="1" dirty="0">
              <a:solidFill>
                <a:schemeClr val="bg1"/>
              </a:solidFill>
            </a:endParaRPr>
          </a:p>
        </p:txBody>
      </p:sp>
      <p:sp>
        <p:nvSpPr>
          <p:cNvPr id="69" name="Rectangle 68"/>
          <p:cNvSpPr/>
          <p:nvPr/>
        </p:nvSpPr>
        <p:spPr>
          <a:xfrm>
            <a:off x="0"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MOBILE</a:t>
            </a:r>
            <a:endParaRPr lang="en-US" sz="3600" b="1" dirty="0">
              <a:solidFill>
                <a:schemeClr val="bg1"/>
              </a:solidFill>
            </a:endParaRPr>
          </a:p>
        </p:txBody>
      </p:sp>
      <p:sp>
        <p:nvSpPr>
          <p:cNvPr id="70" name="Rectangle 69"/>
          <p:cNvSpPr/>
          <p:nvPr/>
        </p:nvSpPr>
        <p:spPr>
          <a:xfrm>
            <a:off x="0"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SOCIAL</a:t>
            </a:r>
            <a:endParaRPr lang="en-US" sz="3600" b="1" dirty="0">
              <a:solidFill>
                <a:schemeClr val="bg1"/>
              </a:solidFill>
            </a:endParaRPr>
          </a:p>
        </p:txBody>
      </p:sp>
      <p:sp>
        <p:nvSpPr>
          <p:cNvPr id="43" name="Rectangle 42"/>
          <p:cNvSpPr/>
          <p:nvPr/>
        </p:nvSpPr>
        <p:spPr>
          <a:xfrm>
            <a:off x="9525" y="2318175"/>
            <a:ext cx="6053936" cy="646331"/>
          </a:xfrm>
          <a:prstGeom prst="rect">
            <a:avLst/>
          </a:prstGeom>
        </p:spPr>
        <p:txBody>
          <a:bodyPr wrap="square">
            <a:spAutoFit/>
          </a:bodyPr>
          <a:lstStyle/>
          <a:p>
            <a:pPr algn="ctr"/>
            <a:r>
              <a:rPr lang="en-US" sz="3600" b="1" cap="all" dirty="0" smtClean="0">
                <a:solidFill>
                  <a:schemeClr val="bg1"/>
                </a:solidFill>
                <a:cs typeface="HelveticaNeueLT Std Lt"/>
              </a:rPr>
              <a:t>CONNECTED DEVICES</a:t>
            </a:r>
            <a:endParaRPr lang="en-US" sz="3600" b="1" dirty="0">
              <a:solidFill>
                <a:schemeClr val="bg1"/>
              </a:solidFill>
            </a:endParaRPr>
          </a:p>
        </p:txBody>
      </p:sp>
    </p:spTree>
    <p:extLst>
      <p:ext uri="{BB962C8B-B14F-4D97-AF65-F5344CB8AC3E}">
        <p14:creationId xmlns:p14="http://schemas.microsoft.com/office/powerpoint/2010/main" xmlns="" val="184556637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500"/>
                                        <p:tgtEl>
                                          <p:spTgt spid="42"/>
                                        </p:tgtEl>
                                      </p:cBhvr>
                                    </p:animEffect>
                                  </p:childTnLst>
                                </p:cTn>
                              </p:par>
                              <p:par>
                                <p:cTn id="8" presetID="2" presetClass="entr" presetSubtype="2" decel="100000" fill="hold" nodeType="withEffect">
                                  <p:stCondLst>
                                    <p:cond delay="0"/>
                                  </p:stCondLst>
                                  <p:childTnLst>
                                    <p:set>
                                      <p:cBhvr>
                                        <p:cTn id="9" dur="1" fill="hold">
                                          <p:stCondLst>
                                            <p:cond delay="0"/>
                                          </p:stCondLst>
                                        </p:cTn>
                                        <p:tgtEl>
                                          <p:spTgt spid="2"/>
                                        </p:tgtEl>
                                        <p:attrNameLst>
                                          <p:attrName>style.visibility</p:attrName>
                                        </p:attrNameLst>
                                      </p:cBhvr>
                                      <p:to>
                                        <p:strVal val="visible"/>
                                      </p:to>
                                    </p:set>
                                    <p:anim calcmode="lin" valueType="num">
                                      <p:cBhvr additive="base">
                                        <p:cTn id="10" dur="500" fill="hold"/>
                                        <p:tgtEl>
                                          <p:spTgt spid="2"/>
                                        </p:tgtEl>
                                        <p:attrNameLst>
                                          <p:attrName>ppt_x</p:attrName>
                                        </p:attrNameLst>
                                      </p:cBhvr>
                                      <p:tavLst>
                                        <p:tav tm="0">
                                          <p:val>
                                            <p:strVal val="1+#ppt_w/2"/>
                                          </p:val>
                                        </p:tav>
                                        <p:tav tm="100000">
                                          <p:val>
                                            <p:strVal val="#ppt_x"/>
                                          </p:val>
                                        </p:tav>
                                      </p:tavLst>
                                    </p:anim>
                                    <p:anim calcmode="lin" valueType="num">
                                      <p:cBhvr additive="base">
                                        <p:cTn id="11" dur="500" fill="hold"/>
                                        <p:tgtEl>
                                          <p:spTgt spid="2"/>
                                        </p:tgtEl>
                                        <p:attrNameLst>
                                          <p:attrName>ppt_y</p:attrName>
                                        </p:attrNameLst>
                                      </p:cBhvr>
                                      <p:tavLst>
                                        <p:tav tm="0">
                                          <p:val>
                                            <p:strVal val="#ppt_y"/>
                                          </p:val>
                                        </p:tav>
                                        <p:tav tm="100000">
                                          <p:val>
                                            <p:strVal val="#ppt_y"/>
                                          </p:val>
                                        </p:tav>
                                      </p:tavLst>
                                    </p:anim>
                                  </p:childTnLst>
                                </p:cTn>
                              </p:par>
                              <p:par>
                                <p:cTn id="12" presetID="2" presetClass="entr" presetSubtype="2" decel="100000" fill="hold" grpId="0" nodeType="withEffect">
                                  <p:stCondLst>
                                    <p:cond delay="400"/>
                                  </p:stCondLst>
                                  <p:childTnLst>
                                    <p:set>
                                      <p:cBhvr>
                                        <p:cTn id="13" dur="1" fill="hold">
                                          <p:stCondLst>
                                            <p:cond delay="0"/>
                                          </p:stCondLst>
                                        </p:cTn>
                                        <p:tgtEl>
                                          <p:spTgt spid="48"/>
                                        </p:tgtEl>
                                        <p:attrNameLst>
                                          <p:attrName>style.visibility</p:attrName>
                                        </p:attrNameLst>
                                      </p:cBhvr>
                                      <p:to>
                                        <p:strVal val="visible"/>
                                      </p:to>
                                    </p:set>
                                    <p:anim calcmode="lin" valueType="num">
                                      <p:cBhvr additive="base">
                                        <p:cTn id="14" dur="1000" fill="hold"/>
                                        <p:tgtEl>
                                          <p:spTgt spid="48"/>
                                        </p:tgtEl>
                                        <p:attrNameLst>
                                          <p:attrName>ppt_x</p:attrName>
                                        </p:attrNameLst>
                                      </p:cBhvr>
                                      <p:tavLst>
                                        <p:tav tm="0">
                                          <p:val>
                                            <p:strVal val="1+#ppt_w/2"/>
                                          </p:val>
                                        </p:tav>
                                        <p:tav tm="100000">
                                          <p:val>
                                            <p:strVal val="#ppt_x"/>
                                          </p:val>
                                        </p:tav>
                                      </p:tavLst>
                                    </p:anim>
                                    <p:anim calcmode="lin" valueType="num">
                                      <p:cBhvr additive="base">
                                        <p:cTn id="15" dur="1000" fill="hold"/>
                                        <p:tgtEl>
                                          <p:spTgt spid="48"/>
                                        </p:tgtEl>
                                        <p:attrNameLst>
                                          <p:attrName>ppt_y</p:attrName>
                                        </p:attrNameLst>
                                      </p:cBhvr>
                                      <p:tavLst>
                                        <p:tav tm="0">
                                          <p:val>
                                            <p:strVal val="#ppt_y"/>
                                          </p:val>
                                        </p:tav>
                                        <p:tav tm="100000">
                                          <p:val>
                                            <p:strVal val="#ppt_y"/>
                                          </p:val>
                                        </p:tav>
                                      </p:tavLst>
                                    </p:anim>
                                  </p:childTnLst>
                                </p:cTn>
                              </p:par>
                            </p:childTnLst>
                          </p:cTn>
                        </p:par>
                        <p:par>
                          <p:cTn id="16" fill="hold">
                            <p:stCondLst>
                              <p:cond delay="1400"/>
                            </p:stCondLst>
                            <p:childTnLst>
                              <p:par>
                                <p:cTn id="17" presetID="6" presetClass="emph" presetSubtype="0" fill="hold" grpId="1" nodeType="afterEffect">
                                  <p:stCondLst>
                                    <p:cond delay="1100"/>
                                  </p:stCondLst>
                                  <p:childTnLst>
                                    <p:animScale>
                                      <p:cBhvr>
                                        <p:cTn id="18" dur="1000" fill="hold"/>
                                        <p:tgtEl>
                                          <p:spTgt spid="48"/>
                                        </p:tgtEl>
                                      </p:cBhvr>
                                      <p:by x="60000" y="60000"/>
                                    </p:animScale>
                                  </p:childTnLst>
                                </p:cTn>
                              </p:par>
                              <p:par>
                                <p:cTn id="19" presetID="3" presetClass="emph" presetSubtype="2" fill="hold" grpId="2" nodeType="withEffect">
                                  <p:stCondLst>
                                    <p:cond delay="1100"/>
                                  </p:stCondLst>
                                  <p:childTnLst>
                                    <p:animClr clrSpc="rgb" dir="cw">
                                      <p:cBhvr override="childStyle">
                                        <p:cTn id="20" dur="1000" fill="hold"/>
                                        <p:tgtEl>
                                          <p:spTgt spid="48"/>
                                        </p:tgtEl>
                                        <p:attrNameLst>
                                          <p:attrName>style.color</p:attrName>
                                        </p:attrNameLst>
                                      </p:cBhvr>
                                      <p:to>
                                        <a:schemeClr val="bg2"/>
                                      </p:to>
                                    </p:animClr>
                                  </p:childTnLst>
                                </p:cTn>
                              </p:par>
                              <p:par>
                                <p:cTn id="21" presetID="42" presetClass="path" presetSubtype="0" fill="hold" grpId="3" nodeType="withEffect">
                                  <p:stCondLst>
                                    <p:cond delay="1100"/>
                                  </p:stCondLst>
                                  <p:childTnLst>
                                    <p:animMotion origin="layout" path="M 3.61111E-6 -1.60494E-6 L -0.03091 -0.30771 " pathEditMode="relative" rAng="0" ptsTypes="AA">
                                      <p:cBhvr>
                                        <p:cTn id="22" dur="1000" fill="hold"/>
                                        <p:tgtEl>
                                          <p:spTgt spid="48"/>
                                        </p:tgtEl>
                                        <p:attrNameLst>
                                          <p:attrName>ppt_x</p:attrName>
                                          <p:attrName>ppt_y</p:attrName>
                                        </p:attrNameLst>
                                      </p:cBhvr>
                                      <p:rCtr x="-15" y="-154"/>
                                    </p:animMotion>
                                  </p:childTnLst>
                                </p:cTn>
                              </p:par>
                              <p:par>
                                <p:cTn id="23" presetID="2" presetClass="entr" presetSubtype="2" decel="100000" fill="hold" grpId="0" nodeType="withEffect">
                                  <p:stCondLst>
                                    <p:cond delay="1100"/>
                                  </p:stCondLst>
                                  <p:childTnLst>
                                    <p:set>
                                      <p:cBhvr>
                                        <p:cTn id="24" dur="1" fill="hold">
                                          <p:stCondLst>
                                            <p:cond delay="0"/>
                                          </p:stCondLst>
                                        </p:cTn>
                                        <p:tgtEl>
                                          <p:spTgt spid="63"/>
                                        </p:tgtEl>
                                        <p:attrNameLst>
                                          <p:attrName>style.visibility</p:attrName>
                                        </p:attrNameLst>
                                      </p:cBhvr>
                                      <p:to>
                                        <p:strVal val="visible"/>
                                      </p:to>
                                    </p:set>
                                    <p:anim calcmode="lin" valueType="num">
                                      <p:cBhvr additive="base">
                                        <p:cTn id="25" dur="1000" fill="hold"/>
                                        <p:tgtEl>
                                          <p:spTgt spid="63"/>
                                        </p:tgtEl>
                                        <p:attrNameLst>
                                          <p:attrName>ppt_x</p:attrName>
                                        </p:attrNameLst>
                                      </p:cBhvr>
                                      <p:tavLst>
                                        <p:tav tm="0">
                                          <p:val>
                                            <p:strVal val="1+#ppt_w/2"/>
                                          </p:val>
                                        </p:tav>
                                        <p:tav tm="100000">
                                          <p:val>
                                            <p:strVal val="#ppt_x"/>
                                          </p:val>
                                        </p:tav>
                                      </p:tavLst>
                                    </p:anim>
                                    <p:anim calcmode="lin" valueType="num">
                                      <p:cBhvr additive="base">
                                        <p:cTn id="26" dur="1000" fill="hold"/>
                                        <p:tgtEl>
                                          <p:spTgt spid="63"/>
                                        </p:tgtEl>
                                        <p:attrNameLst>
                                          <p:attrName>ppt_y</p:attrName>
                                        </p:attrNameLst>
                                      </p:cBhvr>
                                      <p:tavLst>
                                        <p:tav tm="0">
                                          <p:val>
                                            <p:strVal val="#ppt_y"/>
                                          </p:val>
                                        </p:tav>
                                        <p:tav tm="100000">
                                          <p:val>
                                            <p:strVal val="#ppt_y"/>
                                          </p:val>
                                        </p:tav>
                                      </p:tavLst>
                                    </p:anim>
                                  </p:childTnLst>
                                </p:cTn>
                              </p:par>
                            </p:childTnLst>
                          </p:cTn>
                        </p:par>
                        <p:par>
                          <p:cTn id="27" fill="hold">
                            <p:stCondLst>
                              <p:cond delay="3500"/>
                            </p:stCondLst>
                            <p:childTnLst>
                              <p:par>
                                <p:cTn id="28" presetID="6" presetClass="emph" presetSubtype="0" fill="hold" grpId="1" nodeType="afterEffect">
                                  <p:stCondLst>
                                    <p:cond delay="1100"/>
                                  </p:stCondLst>
                                  <p:childTnLst>
                                    <p:animScale>
                                      <p:cBhvr>
                                        <p:cTn id="29" dur="1000" fill="hold"/>
                                        <p:tgtEl>
                                          <p:spTgt spid="63"/>
                                        </p:tgtEl>
                                      </p:cBhvr>
                                      <p:by x="60000" y="60000"/>
                                    </p:animScale>
                                  </p:childTnLst>
                                </p:cTn>
                              </p:par>
                              <p:par>
                                <p:cTn id="30" presetID="3" presetClass="emph" presetSubtype="2" fill="hold" grpId="2" nodeType="withEffect">
                                  <p:stCondLst>
                                    <p:cond delay="1100"/>
                                  </p:stCondLst>
                                  <p:childTnLst>
                                    <p:animClr clrSpc="rgb" dir="cw">
                                      <p:cBhvr override="childStyle">
                                        <p:cTn id="31" dur="1000" fill="hold"/>
                                        <p:tgtEl>
                                          <p:spTgt spid="63"/>
                                        </p:tgtEl>
                                        <p:attrNameLst>
                                          <p:attrName>style.color</p:attrName>
                                        </p:attrNameLst>
                                      </p:cBhvr>
                                      <p:to>
                                        <a:schemeClr val="bg2"/>
                                      </p:to>
                                    </p:animClr>
                                  </p:childTnLst>
                                </p:cTn>
                              </p:par>
                              <p:par>
                                <p:cTn id="32" presetID="42" presetClass="path" presetSubtype="0" fill="hold" grpId="3" nodeType="withEffect">
                                  <p:stCondLst>
                                    <p:cond delay="1100"/>
                                  </p:stCondLst>
                                  <p:childTnLst>
                                    <p:animMotion origin="layout" path="M 3.61111E-6 -7.10096E-8 L 0.3618 -0.35474 " pathEditMode="relative" rAng="0" ptsTypes="AA">
                                      <p:cBhvr>
                                        <p:cTn id="33" dur="1000" fill="hold"/>
                                        <p:tgtEl>
                                          <p:spTgt spid="63"/>
                                        </p:tgtEl>
                                        <p:attrNameLst>
                                          <p:attrName>ppt_x</p:attrName>
                                          <p:attrName>ppt_y</p:attrName>
                                        </p:attrNameLst>
                                      </p:cBhvr>
                                      <p:rCtr x="181" y="-178"/>
                                    </p:animMotion>
                                  </p:childTnLst>
                                </p:cTn>
                              </p:par>
                              <p:par>
                                <p:cTn id="34" presetID="2" presetClass="entr" presetSubtype="2" decel="100000" fill="hold" grpId="0" nodeType="withEffect">
                                  <p:stCondLst>
                                    <p:cond delay="1200"/>
                                  </p:stCondLst>
                                  <p:childTnLst>
                                    <p:set>
                                      <p:cBhvr>
                                        <p:cTn id="35" dur="1" fill="hold">
                                          <p:stCondLst>
                                            <p:cond delay="0"/>
                                          </p:stCondLst>
                                        </p:cTn>
                                        <p:tgtEl>
                                          <p:spTgt spid="64"/>
                                        </p:tgtEl>
                                        <p:attrNameLst>
                                          <p:attrName>style.visibility</p:attrName>
                                        </p:attrNameLst>
                                      </p:cBhvr>
                                      <p:to>
                                        <p:strVal val="visible"/>
                                      </p:to>
                                    </p:set>
                                    <p:anim calcmode="lin" valueType="num">
                                      <p:cBhvr additive="base">
                                        <p:cTn id="36" dur="1000" fill="hold"/>
                                        <p:tgtEl>
                                          <p:spTgt spid="64"/>
                                        </p:tgtEl>
                                        <p:attrNameLst>
                                          <p:attrName>ppt_x</p:attrName>
                                        </p:attrNameLst>
                                      </p:cBhvr>
                                      <p:tavLst>
                                        <p:tav tm="0">
                                          <p:val>
                                            <p:strVal val="1+#ppt_w/2"/>
                                          </p:val>
                                        </p:tav>
                                        <p:tav tm="100000">
                                          <p:val>
                                            <p:strVal val="#ppt_x"/>
                                          </p:val>
                                        </p:tav>
                                      </p:tavLst>
                                    </p:anim>
                                    <p:anim calcmode="lin" valueType="num">
                                      <p:cBhvr additive="base">
                                        <p:cTn id="37" dur="1000" fill="hold"/>
                                        <p:tgtEl>
                                          <p:spTgt spid="64"/>
                                        </p:tgtEl>
                                        <p:attrNameLst>
                                          <p:attrName>ppt_y</p:attrName>
                                        </p:attrNameLst>
                                      </p:cBhvr>
                                      <p:tavLst>
                                        <p:tav tm="0">
                                          <p:val>
                                            <p:strVal val="#ppt_y"/>
                                          </p:val>
                                        </p:tav>
                                        <p:tav tm="100000">
                                          <p:val>
                                            <p:strVal val="#ppt_y"/>
                                          </p:val>
                                        </p:tav>
                                      </p:tavLst>
                                    </p:anim>
                                  </p:childTnLst>
                                </p:cTn>
                              </p:par>
                            </p:childTnLst>
                          </p:cTn>
                        </p:par>
                        <p:par>
                          <p:cTn id="38" fill="hold">
                            <p:stCondLst>
                              <p:cond delay="5700"/>
                            </p:stCondLst>
                            <p:childTnLst>
                              <p:par>
                                <p:cTn id="39" presetID="6" presetClass="emph" presetSubtype="0" fill="hold" grpId="1" nodeType="afterEffect">
                                  <p:stCondLst>
                                    <p:cond delay="1000"/>
                                  </p:stCondLst>
                                  <p:childTnLst>
                                    <p:animScale>
                                      <p:cBhvr>
                                        <p:cTn id="40" dur="1000" fill="hold"/>
                                        <p:tgtEl>
                                          <p:spTgt spid="64"/>
                                        </p:tgtEl>
                                      </p:cBhvr>
                                      <p:by x="60000" y="60000"/>
                                    </p:animScale>
                                  </p:childTnLst>
                                </p:cTn>
                              </p:par>
                              <p:par>
                                <p:cTn id="41" presetID="3" presetClass="emph" presetSubtype="2" fill="hold" grpId="2" nodeType="withEffect">
                                  <p:stCondLst>
                                    <p:cond delay="1000"/>
                                  </p:stCondLst>
                                  <p:childTnLst>
                                    <p:animClr clrSpc="rgb" dir="cw">
                                      <p:cBhvr override="childStyle">
                                        <p:cTn id="42" dur="1000" fill="hold"/>
                                        <p:tgtEl>
                                          <p:spTgt spid="64"/>
                                        </p:tgtEl>
                                        <p:attrNameLst>
                                          <p:attrName>style.color</p:attrName>
                                        </p:attrNameLst>
                                      </p:cBhvr>
                                      <p:to>
                                        <a:schemeClr val="bg2"/>
                                      </p:to>
                                    </p:animClr>
                                  </p:childTnLst>
                                </p:cTn>
                              </p:par>
                              <p:par>
                                <p:cTn id="43" presetID="42" presetClass="path" presetSubtype="0" fill="hold" grpId="3" nodeType="withEffect">
                                  <p:stCondLst>
                                    <p:cond delay="1000"/>
                                  </p:stCondLst>
                                  <p:childTnLst>
                                    <p:animMotion origin="layout" path="M 3.61111E-6 -1.60494E-6 L 0.07916 0.33704 " pathEditMode="relative" rAng="0" ptsTypes="AA">
                                      <p:cBhvr>
                                        <p:cTn id="44" dur="1000" fill="hold"/>
                                        <p:tgtEl>
                                          <p:spTgt spid="64"/>
                                        </p:tgtEl>
                                        <p:attrNameLst>
                                          <p:attrName>ppt_x</p:attrName>
                                          <p:attrName>ppt_y</p:attrName>
                                        </p:attrNameLst>
                                      </p:cBhvr>
                                      <p:rCtr x="40" y="169"/>
                                    </p:animMotion>
                                  </p:childTnLst>
                                </p:cTn>
                              </p:par>
                              <p:par>
                                <p:cTn id="45" presetID="2" presetClass="entr" presetSubtype="2" decel="100000" fill="hold" grpId="0" nodeType="withEffect">
                                  <p:stCondLst>
                                    <p:cond delay="100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1000" fill="hold"/>
                                        <p:tgtEl>
                                          <p:spTgt spid="69"/>
                                        </p:tgtEl>
                                        <p:attrNameLst>
                                          <p:attrName>ppt_x</p:attrName>
                                        </p:attrNameLst>
                                      </p:cBhvr>
                                      <p:tavLst>
                                        <p:tav tm="0">
                                          <p:val>
                                            <p:strVal val="1+#ppt_w/2"/>
                                          </p:val>
                                        </p:tav>
                                        <p:tav tm="100000">
                                          <p:val>
                                            <p:strVal val="#ppt_x"/>
                                          </p:val>
                                        </p:tav>
                                      </p:tavLst>
                                    </p:anim>
                                    <p:anim calcmode="lin" valueType="num">
                                      <p:cBhvr additive="base">
                                        <p:cTn id="48" dur="1000" fill="hold"/>
                                        <p:tgtEl>
                                          <p:spTgt spid="69"/>
                                        </p:tgtEl>
                                        <p:attrNameLst>
                                          <p:attrName>ppt_y</p:attrName>
                                        </p:attrNameLst>
                                      </p:cBhvr>
                                      <p:tavLst>
                                        <p:tav tm="0">
                                          <p:val>
                                            <p:strVal val="#ppt_y"/>
                                          </p:val>
                                        </p:tav>
                                        <p:tav tm="100000">
                                          <p:val>
                                            <p:strVal val="#ppt_y"/>
                                          </p:val>
                                        </p:tav>
                                      </p:tavLst>
                                    </p:anim>
                                  </p:childTnLst>
                                </p:cTn>
                              </p:par>
                            </p:childTnLst>
                          </p:cTn>
                        </p:par>
                        <p:par>
                          <p:cTn id="49" fill="hold">
                            <p:stCondLst>
                              <p:cond delay="7700"/>
                            </p:stCondLst>
                            <p:childTnLst>
                              <p:par>
                                <p:cTn id="50" presetID="6" presetClass="emph" presetSubtype="0" fill="hold" grpId="1" nodeType="afterEffect">
                                  <p:stCondLst>
                                    <p:cond delay="1000"/>
                                  </p:stCondLst>
                                  <p:childTnLst>
                                    <p:animScale>
                                      <p:cBhvr>
                                        <p:cTn id="51" dur="1000" fill="hold"/>
                                        <p:tgtEl>
                                          <p:spTgt spid="69"/>
                                        </p:tgtEl>
                                      </p:cBhvr>
                                      <p:by x="60000" y="60000"/>
                                    </p:animScale>
                                  </p:childTnLst>
                                </p:cTn>
                              </p:par>
                              <p:par>
                                <p:cTn id="52" presetID="3" presetClass="emph" presetSubtype="2" fill="hold" grpId="2" nodeType="withEffect">
                                  <p:stCondLst>
                                    <p:cond delay="1000"/>
                                  </p:stCondLst>
                                  <p:childTnLst>
                                    <p:animClr clrSpc="rgb" dir="cw">
                                      <p:cBhvr override="childStyle">
                                        <p:cTn id="53" dur="1000" fill="hold"/>
                                        <p:tgtEl>
                                          <p:spTgt spid="69"/>
                                        </p:tgtEl>
                                        <p:attrNameLst>
                                          <p:attrName>style.color</p:attrName>
                                        </p:attrNameLst>
                                      </p:cBhvr>
                                      <p:to>
                                        <a:schemeClr val="bg2"/>
                                      </p:to>
                                    </p:animClr>
                                  </p:childTnLst>
                                </p:cTn>
                              </p:par>
                              <p:par>
                                <p:cTn id="54" presetID="42" presetClass="path" presetSubtype="0" fill="hold" grpId="3" nodeType="withEffect">
                                  <p:stCondLst>
                                    <p:cond delay="1000"/>
                                  </p:stCondLst>
                                  <p:childTnLst>
                                    <p:animMotion origin="layout" path="M 3.61111E-6 -1.60494E-6 L -0.19271 0.325 " pathEditMode="relative" rAng="0" ptsTypes="AA">
                                      <p:cBhvr>
                                        <p:cTn id="55" dur="1000" fill="hold"/>
                                        <p:tgtEl>
                                          <p:spTgt spid="69"/>
                                        </p:tgtEl>
                                        <p:attrNameLst>
                                          <p:attrName>ppt_x</p:attrName>
                                          <p:attrName>ppt_y</p:attrName>
                                        </p:attrNameLst>
                                      </p:cBhvr>
                                      <p:rCtr x="-96" y="162"/>
                                    </p:animMotion>
                                  </p:childTnLst>
                                </p:cTn>
                              </p:par>
                              <p:par>
                                <p:cTn id="56" presetID="2" presetClass="entr" presetSubtype="2" decel="100000" fill="hold" grpId="0" nodeType="withEffect">
                                  <p:stCondLst>
                                    <p:cond delay="1100"/>
                                  </p:stCondLst>
                                  <p:childTnLst>
                                    <p:set>
                                      <p:cBhvr>
                                        <p:cTn id="57" dur="1" fill="hold">
                                          <p:stCondLst>
                                            <p:cond delay="0"/>
                                          </p:stCondLst>
                                        </p:cTn>
                                        <p:tgtEl>
                                          <p:spTgt spid="43"/>
                                        </p:tgtEl>
                                        <p:attrNameLst>
                                          <p:attrName>style.visibility</p:attrName>
                                        </p:attrNameLst>
                                      </p:cBhvr>
                                      <p:to>
                                        <p:strVal val="visible"/>
                                      </p:to>
                                    </p:set>
                                    <p:anim calcmode="lin" valueType="num">
                                      <p:cBhvr additive="base">
                                        <p:cTn id="58" dur="1000" fill="hold"/>
                                        <p:tgtEl>
                                          <p:spTgt spid="43"/>
                                        </p:tgtEl>
                                        <p:attrNameLst>
                                          <p:attrName>ppt_x</p:attrName>
                                        </p:attrNameLst>
                                      </p:cBhvr>
                                      <p:tavLst>
                                        <p:tav tm="0">
                                          <p:val>
                                            <p:strVal val="1+#ppt_w/2"/>
                                          </p:val>
                                        </p:tav>
                                        <p:tav tm="100000">
                                          <p:val>
                                            <p:strVal val="#ppt_x"/>
                                          </p:val>
                                        </p:tav>
                                      </p:tavLst>
                                    </p:anim>
                                    <p:anim calcmode="lin" valueType="num">
                                      <p:cBhvr additive="base">
                                        <p:cTn id="59" dur="1000" fill="hold"/>
                                        <p:tgtEl>
                                          <p:spTgt spid="43"/>
                                        </p:tgtEl>
                                        <p:attrNameLst>
                                          <p:attrName>ppt_y</p:attrName>
                                        </p:attrNameLst>
                                      </p:cBhvr>
                                      <p:tavLst>
                                        <p:tav tm="0">
                                          <p:val>
                                            <p:strVal val="#ppt_y"/>
                                          </p:val>
                                        </p:tav>
                                        <p:tav tm="100000">
                                          <p:val>
                                            <p:strVal val="#ppt_y"/>
                                          </p:val>
                                        </p:tav>
                                      </p:tavLst>
                                    </p:anim>
                                  </p:childTnLst>
                                </p:cTn>
                              </p:par>
                            </p:childTnLst>
                          </p:cTn>
                        </p:par>
                        <p:par>
                          <p:cTn id="60" fill="hold">
                            <p:stCondLst>
                              <p:cond delay="9800"/>
                            </p:stCondLst>
                            <p:childTnLst>
                              <p:par>
                                <p:cTn id="61" presetID="6" presetClass="emph" presetSubtype="0" fill="hold" grpId="1" nodeType="afterEffect">
                                  <p:stCondLst>
                                    <p:cond delay="1100"/>
                                  </p:stCondLst>
                                  <p:childTnLst>
                                    <p:animScale>
                                      <p:cBhvr>
                                        <p:cTn id="62" dur="1000" fill="hold"/>
                                        <p:tgtEl>
                                          <p:spTgt spid="43"/>
                                        </p:tgtEl>
                                      </p:cBhvr>
                                      <p:by x="60000" y="60000"/>
                                    </p:animScale>
                                  </p:childTnLst>
                                </p:cTn>
                              </p:par>
                              <p:par>
                                <p:cTn id="63" presetID="3" presetClass="emph" presetSubtype="2" fill="hold" grpId="2" nodeType="withEffect">
                                  <p:stCondLst>
                                    <p:cond delay="1100"/>
                                  </p:stCondLst>
                                  <p:childTnLst>
                                    <p:animClr clrSpc="rgb" dir="cw">
                                      <p:cBhvr override="childStyle">
                                        <p:cTn id="64" dur="1000" fill="hold"/>
                                        <p:tgtEl>
                                          <p:spTgt spid="43"/>
                                        </p:tgtEl>
                                        <p:attrNameLst>
                                          <p:attrName>style.color</p:attrName>
                                        </p:attrNameLst>
                                      </p:cBhvr>
                                      <p:to>
                                        <a:schemeClr val="bg2"/>
                                      </p:to>
                                    </p:animClr>
                                  </p:childTnLst>
                                </p:cTn>
                              </p:par>
                              <p:par>
                                <p:cTn id="65" presetID="42" presetClass="path" presetSubtype="0" fill="hold" grpId="3" nodeType="withEffect">
                                  <p:stCondLst>
                                    <p:cond delay="1100"/>
                                  </p:stCondLst>
                                  <p:childTnLst>
                                    <p:animMotion origin="layout" path="M -1.38889E-6 -1.60494E-6 L 0.01806 0.24352 " pathEditMode="relative" rAng="0" ptsTypes="AA">
                                      <p:cBhvr>
                                        <p:cTn id="66" dur="1000" fill="hold"/>
                                        <p:tgtEl>
                                          <p:spTgt spid="43"/>
                                        </p:tgtEl>
                                        <p:attrNameLst>
                                          <p:attrName>ppt_x</p:attrName>
                                          <p:attrName>ppt_y</p:attrName>
                                        </p:attrNameLst>
                                      </p:cBhvr>
                                      <p:rCtr x="9" y="122"/>
                                    </p:animMotion>
                                  </p:childTnLst>
                                </p:cTn>
                              </p:par>
                              <p:par>
                                <p:cTn id="67" presetID="2" presetClass="entr" presetSubtype="2" decel="100000" fill="hold" grpId="0" nodeType="withEffect">
                                  <p:stCondLst>
                                    <p:cond delay="1100"/>
                                  </p:stCondLst>
                                  <p:childTnLst>
                                    <p:set>
                                      <p:cBhvr>
                                        <p:cTn id="68" dur="1" fill="hold">
                                          <p:stCondLst>
                                            <p:cond delay="0"/>
                                          </p:stCondLst>
                                        </p:cTn>
                                        <p:tgtEl>
                                          <p:spTgt spid="70"/>
                                        </p:tgtEl>
                                        <p:attrNameLst>
                                          <p:attrName>style.visibility</p:attrName>
                                        </p:attrNameLst>
                                      </p:cBhvr>
                                      <p:to>
                                        <p:strVal val="visible"/>
                                      </p:to>
                                    </p:set>
                                    <p:anim calcmode="lin" valueType="num">
                                      <p:cBhvr additive="base">
                                        <p:cTn id="69" dur="1000" fill="hold"/>
                                        <p:tgtEl>
                                          <p:spTgt spid="70"/>
                                        </p:tgtEl>
                                        <p:attrNameLst>
                                          <p:attrName>ppt_x</p:attrName>
                                        </p:attrNameLst>
                                      </p:cBhvr>
                                      <p:tavLst>
                                        <p:tav tm="0">
                                          <p:val>
                                            <p:strVal val="1+#ppt_w/2"/>
                                          </p:val>
                                        </p:tav>
                                        <p:tav tm="100000">
                                          <p:val>
                                            <p:strVal val="#ppt_x"/>
                                          </p:val>
                                        </p:tav>
                                      </p:tavLst>
                                    </p:anim>
                                    <p:anim calcmode="lin" valueType="num">
                                      <p:cBhvr additive="base">
                                        <p:cTn id="70" dur="1000" fill="hold"/>
                                        <p:tgtEl>
                                          <p:spTgt spid="70"/>
                                        </p:tgtEl>
                                        <p:attrNameLst>
                                          <p:attrName>ppt_y</p:attrName>
                                        </p:attrNameLst>
                                      </p:cBhvr>
                                      <p:tavLst>
                                        <p:tav tm="0">
                                          <p:val>
                                            <p:strVal val="#ppt_y"/>
                                          </p:val>
                                        </p:tav>
                                        <p:tav tm="100000">
                                          <p:val>
                                            <p:strVal val="#ppt_y"/>
                                          </p:val>
                                        </p:tav>
                                      </p:tavLst>
                                    </p:anim>
                                  </p:childTnLst>
                                </p:cTn>
                              </p:par>
                            </p:childTnLst>
                          </p:cTn>
                        </p:par>
                        <p:par>
                          <p:cTn id="71" fill="hold">
                            <p:stCondLst>
                              <p:cond delay="11900"/>
                            </p:stCondLst>
                            <p:childTnLst>
                              <p:par>
                                <p:cTn id="72" presetID="6" presetClass="emph" presetSubtype="0" fill="hold" grpId="1" nodeType="afterEffect">
                                  <p:stCondLst>
                                    <p:cond delay="1100"/>
                                  </p:stCondLst>
                                  <p:childTnLst>
                                    <p:animScale>
                                      <p:cBhvr>
                                        <p:cTn id="73" dur="1000" fill="hold"/>
                                        <p:tgtEl>
                                          <p:spTgt spid="70"/>
                                        </p:tgtEl>
                                      </p:cBhvr>
                                      <p:by x="60000" y="60000"/>
                                    </p:animScale>
                                  </p:childTnLst>
                                </p:cTn>
                              </p:par>
                              <p:par>
                                <p:cTn id="74" presetID="3" presetClass="emph" presetSubtype="2" fill="hold" grpId="2" nodeType="withEffect">
                                  <p:stCondLst>
                                    <p:cond delay="1100"/>
                                  </p:stCondLst>
                                  <p:childTnLst>
                                    <p:animClr clrSpc="rgb" dir="cw">
                                      <p:cBhvr override="childStyle">
                                        <p:cTn id="75" dur="1000" fill="hold"/>
                                        <p:tgtEl>
                                          <p:spTgt spid="70"/>
                                        </p:tgtEl>
                                        <p:attrNameLst>
                                          <p:attrName>style.color</p:attrName>
                                        </p:attrNameLst>
                                      </p:cBhvr>
                                      <p:to>
                                        <a:schemeClr val="bg2"/>
                                      </p:to>
                                    </p:animClr>
                                  </p:childTnLst>
                                </p:cTn>
                              </p:par>
                              <p:par>
                                <p:cTn id="76" presetID="42" presetClass="path" presetSubtype="0" fill="hold" grpId="3" nodeType="withEffect">
                                  <p:stCondLst>
                                    <p:cond delay="1100"/>
                                  </p:stCondLst>
                                  <p:childTnLst>
                                    <p:animMotion origin="layout" path="M 3.61111E-6 -1.60494E-6 L 0.28142 0.30864 " pathEditMode="relative" rAng="0" ptsTypes="AA">
                                      <p:cBhvr>
                                        <p:cTn id="77" dur="1000" fill="hold"/>
                                        <p:tgtEl>
                                          <p:spTgt spid="70"/>
                                        </p:tgtEl>
                                        <p:attrNameLst>
                                          <p:attrName>ppt_x</p:attrName>
                                          <p:attrName>ppt_y</p:attrName>
                                        </p:attrNameLst>
                                      </p:cBhvr>
                                      <p:rCtr x="141" y="15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48" grpId="1"/>
      <p:bldP spid="48" grpId="2"/>
      <p:bldP spid="48" grpId="3"/>
      <p:bldP spid="63" grpId="0"/>
      <p:bldP spid="63" grpId="1"/>
      <p:bldP spid="63" grpId="2"/>
      <p:bldP spid="63" grpId="3"/>
      <p:bldP spid="64" grpId="0"/>
      <p:bldP spid="64" grpId="1"/>
      <p:bldP spid="64" grpId="2"/>
      <p:bldP spid="64" grpId="3"/>
      <p:bldP spid="69" grpId="0"/>
      <p:bldP spid="69" grpId="1"/>
      <p:bldP spid="69" grpId="2"/>
      <p:bldP spid="69" grpId="3"/>
      <p:bldP spid="70" grpId="0"/>
      <p:bldP spid="70" grpId="1"/>
      <p:bldP spid="70" grpId="2"/>
      <p:bldP spid="70" grpId="3"/>
      <p:bldP spid="43" grpId="0"/>
      <p:bldP spid="43" grpId="1"/>
      <p:bldP spid="43" grpId="2"/>
      <p:bldP spid="43" grpId="3"/>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2036234" y="2086449"/>
            <a:ext cx="6555316" cy="729401"/>
            <a:chOff x="2036234" y="2086449"/>
            <a:chExt cx="6555316" cy="729401"/>
          </a:xfrm>
        </p:grpSpPr>
        <p:sp>
          <p:nvSpPr>
            <p:cNvPr id="63" name="Rectangle 62"/>
            <p:cNvSpPr/>
            <p:nvPr/>
          </p:nvSpPr>
          <p:spPr>
            <a:xfrm>
              <a:off x="2036234" y="2086449"/>
              <a:ext cx="6536266" cy="729401"/>
            </a:xfrm>
            <a:prstGeom prst="rect">
              <a:avLst/>
            </a:prstGeom>
            <a:solidFill>
              <a:schemeClr val="bg1"/>
            </a:solidFill>
            <a:ln>
              <a:noFill/>
            </a:ln>
            <a:effectLst>
              <a:outerShdw blurRad="1016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fontAlgn="base">
                <a:spcBef>
                  <a:spcPct val="0"/>
                </a:spcBef>
                <a:spcAft>
                  <a:spcPct val="0"/>
                </a:spcAft>
              </a:pPr>
              <a:endParaRPr lang="en-US" sz="1600" dirty="0" smtClean="0">
                <a:solidFill>
                  <a:srgbClr val="000000"/>
                </a:solidFill>
                <a:latin typeface="Arial" pitchFamily="34" charset="0"/>
                <a:cs typeface="Arial" pitchFamily="34" charset="0"/>
              </a:endParaRPr>
            </a:p>
          </p:txBody>
        </p:sp>
        <p:cxnSp>
          <p:nvCxnSpPr>
            <p:cNvPr id="64" name="Straight Connector 63"/>
            <p:cNvCxnSpPr/>
            <p:nvPr/>
          </p:nvCxnSpPr>
          <p:spPr>
            <a:xfrm>
              <a:off x="3772439" y="2242668"/>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5" name="Straight Connector 64"/>
            <p:cNvCxnSpPr/>
            <p:nvPr/>
          </p:nvCxnSpPr>
          <p:spPr>
            <a:xfrm>
              <a:off x="5338211" y="2242668"/>
              <a:ext cx="0" cy="424282"/>
            </a:xfrm>
            <a:prstGeom prst="line">
              <a:avLst/>
            </a:prstGeom>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a:off x="2610621" y="2195339"/>
              <a:ext cx="1266054"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Social </a:t>
              </a:r>
              <a:br>
                <a:rPr lang="en-US" sz="1100" dirty="0" smtClean="0">
                  <a:solidFill>
                    <a:schemeClr val="tx1"/>
                  </a:solidFill>
                </a:rPr>
              </a:br>
              <a:r>
                <a:rPr lang="en-US" sz="1100" dirty="0" smtClean="0">
                  <a:solidFill>
                    <a:schemeClr val="tx1"/>
                  </a:solidFill>
                </a:rPr>
                <a:t>Marketing</a:t>
              </a:r>
              <a:endParaRPr lang="en-US" sz="1100" dirty="0">
                <a:solidFill>
                  <a:schemeClr val="tx1"/>
                </a:solidFill>
              </a:endParaRPr>
            </a:p>
          </p:txBody>
        </p:sp>
        <p:sp>
          <p:nvSpPr>
            <p:cNvPr id="31" name="Rectangle 30"/>
            <p:cNvSpPr/>
            <p:nvPr/>
          </p:nvSpPr>
          <p:spPr>
            <a:xfrm>
              <a:off x="3833709" y="2195339"/>
              <a:ext cx="1491539"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Social Engagement &amp; Monitoring</a:t>
              </a:r>
              <a:endParaRPr lang="en-US" sz="1100" dirty="0">
                <a:solidFill>
                  <a:schemeClr val="tx1"/>
                </a:solidFill>
              </a:endParaRPr>
            </a:p>
          </p:txBody>
        </p:sp>
        <p:sp>
          <p:nvSpPr>
            <p:cNvPr id="32" name="Rectangle 31"/>
            <p:cNvSpPr/>
            <p:nvPr/>
          </p:nvSpPr>
          <p:spPr>
            <a:xfrm>
              <a:off x="5282282" y="2195339"/>
              <a:ext cx="1050335"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Social </a:t>
              </a:r>
              <a:br>
                <a:rPr lang="en-US" sz="1100" dirty="0" smtClean="0">
                  <a:solidFill>
                    <a:schemeClr val="tx1"/>
                  </a:solidFill>
                </a:rPr>
              </a:br>
              <a:r>
                <a:rPr lang="en-US" sz="1100" dirty="0" smtClean="0">
                  <a:solidFill>
                    <a:schemeClr val="tx1"/>
                  </a:solidFill>
                </a:rPr>
                <a:t>Network</a:t>
              </a:r>
              <a:endParaRPr lang="en-US" sz="1100" dirty="0">
                <a:solidFill>
                  <a:schemeClr val="tx1"/>
                </a:solidFill>
              </a:endParaRPr>
            </a:p>
          </p:txBody>
        </p:sp>
        <p:sp>
          <p:nvSpPr>
            <p:cNvPr id="79" name="Rectangle 78"/>
            <p:cNvSpPr/>
            <p:nvPr/>
          </p:nvSpPr>
          <p:spPr>
            <a:xfrm>
              <a:off x="7388573" y="2195339"/>
              <a:ext cx="1202977"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Data </a:t>
              </a:r>
              <a:br>
                <a:rPr lang="en-US" sz="1100" dirty="0" smtClean="0">
                  <a:solidFill>
                    <a:schemeClr val="tx1"/>
                  </a:solidFill>
                </a:rPr>
              </a:br>
              <a:r>
                <a:rPr lang="en-US" sz="1100" dirty="0" smtClean="0">
                  <a:solidFill>
                    <a:schemeClr val="tx1"/>
                  </a:solidFill>
                </a:rPr>
                <a:t>&amp; Insight</a:t>
              </a:r>
              <a:endParaRPr lang="en-US" sz="1100" dirty="0">
                <a:solidFill>
                  <a:schemeClr val="tx1"/>
                </a:solidFill>
              </a:endParaRPr>
            </a:p>
          </p:txBody>
        </p:sp>
        <p:cxnSp>
          <p:nvCxnSpPr>
            <p:cNvPr id="80" name="Straight Connector 79"/>
            <p:cNvCxnSpPr/>
            <p:nvPr/>
          </p:nvCxnSpPr>
          <p:spPr>
            <a:xfrm>
              <a:off x="6352207" y="2242668"/>
              <a:ext cx="0" cy="424282"/>
            </a:xfrm>
            <a:prstGeom prst="line">
              <a:avLst/>
            </a:prstGeom>
          </p:spPr>
          <p:style>
            <a:lnRef idx="1">
              <a:schemeClr val="accent1"/>
            </a:lnRef>
            <a:fillRef idx="0">
              <a:schemeClr val="accent1"/>
            </a:fillRef>
            <a:effectRef idx="0">
              <a:schemeClr val="accent1"/>
            </a:effectRef>
            <a:fontRef idx="minor">
              <a:schemeClr val="tx1"/>
            </a:fontRef>
          </p:style>
        </p:cxnSp>
        <p:sp>
          <p:nvSpPr>
            <p:cNvPr id="51" name="Rectangle 50"/>
            <p:cNvSpPr/>
            <p:nvPr/>
          </p:nvSpPr>
          <p:spPr>
            <a:xfrm>
              <a:off x="6289651" y="2195339"/>
              <a:ext cx="1141888"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Social </a:t>
              </a:r>
              <a:br>
                <a:rPr lang="en-US" sz="1100" dirty="0" smtClean="0">
                  <a:solidFill>
                    <a:schemeClr val="tx1"/>
                  </a:solidFill>
                </a:rPr>
              </a:br>
              <a:r>
                <a:rPr lang="en-US" sz="1100" dirty="0" smtClean="0">
                  <a:solidFill>
                    <a:schemeClr val="tx1"/>
                  </a:solidFill>
                </a:rPr>
                <a:t>Sites</a:t>
              </a:r>
              <a:endParaRPr lang="en-US" sz="1100" dirty="0">
                <a:solidFill>
                  <a:schemeClr val="tx1"/>
                </a:solidFill>
              </a:endParaRPr>
            </a:p>
          </p:txBody>
        </p:sp>
        <p:cxnSp>
          <p:nvCxnSpPr>
            <p:cNvPr id="52" name="Straight Connector 51"/>
            <p:cNvCxnSpPr/>
            <p:nvPr/>
          </p:nvCxnSpPr>
          <p:spPr>
            <a:xfrm>
              <a:off x="7399957" y="2242668"/>
              <a:ext cx="0" cy="42428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56" name="Group 55"/>
          <p:cNvGrpSpPr/>
          <p:nvPr/>
        </p:nvGrpSpPr>
        <p:grpSpPr>
          <a:xfrm>
            <a:off x="792167" y="905345"/>
            <a:ext cx="8212937" cy="729401"/>
            <a:chOff x="792167" y="905345"/>
            <a:chExt cx="8212937" cy="729401"/>
          </a:xfrm>
        </p:grpSpPr>
        <p:sp>
          <p:nvSpPr>
            <p:cNvPr id="14" name="Rectangle 13"/>
            <p:cNvSpPr/>
            <p:nvPr/>
          </p:nvSpPr>
          <p:spPr>
            <a:xfrm>
              <a:off x="792167" y="905345"/>
              <a:ext cx="8212937" cy="729401"/>
            </a:xfrm>
            <a:prstGeom prst="rect">
              <a:avLst/>
            </a:prstGeom>
            <a:solidFill>
              <a:schemeClr val="bg1"/>
            </a:solidFill>
            <a:ln>
              <a:noFill/>
            </a:ln>
            <a:effectLst>
              <a:outerShdw blurRad="1016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fontAlgn="base">
                <a:spcBef>
                  <a:spcPct val="0"/>
                </a:spcBef>
                <a:spcAft>
                  <a:spcPct val="0"/>
                </a:spcAft>
              </a:pPr>
              <a:endParaRPr lang="en-US" sz="2400" dirty="0" smtClean="0">
                <a:solidFill>
                  <a:srgbClr val="000000"/>
                </a:solidFill>
                <a:latin typeface="Arial" pitchFamily="34" charset="0"/>
                <a:cs typeface="Arial" pitchFamily="34" charset="0"/>
              </a:endParaRPr>
            </a:p>
          </p:txBody>
        </p:sp>
        <p:sp>
          <p:nvSpPr>
            <p:cNvPr id="10" name="Rectangle 9"/>
            <p:cNvSpPr/>
            <p:nvPr/>
          </p:nvSpPr>
          <p:spPr>
            <a:xfrm>
              <a:off x="1389892" y="1015337"/>
              <a:ext cx="1044550"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Human Capital Management</a:t>
              </a:r>
              <a:endParaRPr lang="en-US" sz="1100" dirty="0">
                <a:solidFill>
                  <a:schemeClr val="tx1"/>
                </a:solidFill>
              </a:endParaRPr>
            </a:p>
          </p:txBody>
        </p:sp>
        <p:sp>
          <p:nvSpPr>
            <p:cNvPr id="22" name="Rectangle 21"/>
            <p:cNvSpPr/>
            <p:nvPr/>
          </p:nvSpPr>
          <p:spPr>
            <a:xfrm>
              <a:off x="2627242" y="1015337"/>
              <a:ext cx="1058953"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Talent Management</a:t>
              </a:r>
              <a:endParaRPr lang="en-US" sz="1100" dirty="0">
                <a:solidFill>
                  <a:schemeClr val="tx1"/>
                </a:solidFill>
              </a:endParaRPr>
            </a:p>
          </p:txBody>
        </p:sp>
        <p:sp>
          <p:nvSpPr>
            <p:cNvPr id="23" name="Rectangle 22"/>
            <p:cNvSpPr/>
            <p:nvPr/>
          </p:nvSpPr>
          <p:spPr>
            <a:xfrm>
              <a:off x="3878995" y="1015337"/>
              <a:ext cx="801567"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Sales &amp; Marketing</a:t>
              </a:r>
              <a:endParaRPr lang="en-US" sz="1100" dirty="0">
                <a:solidFill>
                  <a:schemeClr val="tx1"/>
                </a:solidFill>
              </a:endParaRPr>
            </a:p>
          </p:txBody>
        </p:sp>
        <p:sp>
          <p:nvSpPr>
            <p:cNvPr id="24" name="Rectangle 23"/>
            <p:cNvSpPr/>
            <p:nvPr/>
          </p:nvSpPr>
          <p:spPr>
            <a:xfrm>
              <a:off x="4873362" y="1015337"/>
              <a:ext cx="801567"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Customer Service &amp; Support</a:t>
              </a:r>
              <a:endParaRPr lang="en-US" sz="1100" dirty="0">
                <a:solidFill>
                  <a:schemeClr val="tx1"/>
                </a:solidFill>
              </a:endParaRPr>
            </a:p>
          </p:txBody>
        </p:sp>
        <p:sp>
          <p:nvSpPr>
            <p:cNvPr id="25" name="Rectangle 24"/>
            <p:cNvSpPr/>
            <p:nvPr/>
          </p:nvSpPr>
          <p:spPr>
            <a:xfrm>
              <a:off x="5867729" y="1015337"/>
              <a:ext cx="893560"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Enterprise Resource Planning</a:t>
              </a:r>
              <a:endParaRPr lang="en-US" sz="1100" dirty="0">
                <a:solidFill>
                  <a:schemeClr val="tx1"/>
                </a:solidFill>
              </a:endParaRPr>
            </a:p>
          </p:txBody>
        </p:sp>
        <p:sp>
          <p:nvSpPr>
            <p:cNvPr id="26" name="Rectangle 25"/>
            <p:cNvSpPr/>
            <p:nvPr/>
          </p:nvSpPr>
          <p:spPr>
            <a:xfrm>
              <a:off x="6954089" y="1015337"/>
              <a:ext cx="920791"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Planning &amp; Budgeting</a:t>
              </a:r>
              <a:endParaRPr lang="en-US" sz="1100" dirty="0">
                <a:solidFill>
                  <a:schemeClr val="tx1"/>
                </a:solidFill>
              </a:endParaRPr>
            </a:p>
          </p:txBody>
        </p:sp>
        <p:cxnSp>
          <p:nvCxnSpPr>
            <p:cNvPr id="55" name="Straight Connector 54"/>
            <p:cNvCxnSpPr/>
            <p:nvPr/>
          </p:nvCxnSpPr>
          <p:spPr>
            <a:xfrm>
              <a:off x="2530842" y="1057904"/>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3782595" y="1057904"/>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4776962" y="1057904"/>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5771329" y="1057904"/>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2" name="Straight Connector 61"/>
            <p:cNvCxnSpPr/>
            <p:nvPr/>
          </p:nvCxnSpPr>
          <p:spPr>
            <a:xfrm>
              <a:off x="6857689" y="1057904"/>
              <a:ext cx="0" cy="424282"/>
            </a:xfrm>
            <a:prstGeom prst="line">
              <a:avLst/>
            </a:prstGeom>
          </p:spPr>
          <p:style>
            <a:lnRef idx="1">
              <a:schemeClr val="accent1"/>
            </a:lnRef>
            <a:fillRef idx="0">
              <a:schemeClr val="accent1"/>
            </a:fillRef>
            <a:effectRef idx="0">
              <a:schemeClr val="accent1"/>
            </a:effectRef>
            <a:fontRef idx="minor">
              <a:schemeClr val="tx1"/>
            </a:fontRef>
          </p:style>
        </p:cxnSp>
        <p:sp>
          <p:nvSpPr>
            <p:cNvPr id="53" name="Rectangle 52"/>
            <p:cNvSpPr/>
            <p:nvPr/>
          </p:nvSpPr>
          <p:spPr>
            <a:xfrm>
              <a:off x="8067675" y="1015337"/>
              <a:ext cx="920791"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Financial Reporting</a:t>
              </a:r>
              <a:endParaRPr lang="en-US" sz="1100" dirty="0">
                <a:solidFill>
                  <a:schemeClr val="tx1"/>
                </a:solidFill>
              </a:endParaRPr>
            </a:p>
          </p:txBody>
        </p:sp>
        <p:cxnSp>
          <p:nvCxnSpPr>
            <p:cNvPr id="54" name="Straight Connector 53"/>
            <p:cNvCxnSpPr/>
            <p:nvPr/>
          </p:nvCxnSpPr>
          <p:spPr>
            <a:xfrm>
              <a:off x="7971280" y="1057904"/>
              <a:ext cx="0" cy="424282"/>
            </a:xfrm>
            <a:prstGeom prst="line">
              <a:avLst/>
            </a:prstGeom>
          </p:spPr>
          <p:style>
            <a:lnRef idx="1">
              <a:schemeClr val="accent1"/>
            </a:lnRef>
            <a:fillRef idx="0">
              <a:schemeClr val="accent1"/>
            </a:fillRef>
            <a:effectRef idx="0">
              <a:schemeClr val="accent1"/>
            </a:effectRef>
            <a:fontRef idx="minor">
              <a:schemeClr val="tx1"/>
            </a:fontRef>
          </p:style>
        </p:cxnSp>
      </p:grpSp>
      <p:grpSp>
        <p:nvGrpSpPr>
          <p:cNvPr id="75" name="Group 74"/>
          <p:cNvGrpSpPr/>
          <p:nvPr/>
        </p:nvGrpSpPr>
        <p:grpSpPr>
          <a:xfrm>
            <a:off x="792167" y="3306327"/>
            <a:ext cx="8212937" cy="729401"/>
            <a:chOff x="792167" y="3695542"/>
            <a:chExt cx="8212937" cy="729401"/>
          </a:xfrm>
        </p:grpSpPr>
        <p:sp>
          <p:nvSpPr>
            <p:cNvPr id="21" name="Rectangle 20"/>
            <p:cNvSpPr/>
            <p:nvPr/>
          </p:nvSpPr>
          <p:spPr>
            <a:xfrm>
              <a:off x="792167" y="3695542"/>
              <a:ext cx="8212937" cy="729401"/>
            </a:xfrm>
            <a:prstGeom prst="rect">
              <a:avLst/>
            </a:prstGeom>
            <a:solidFill>
              <a:schemeClr val="bg1"/>
            </a:solidFill>
            <a:ln>
              <a:noFill/>
            </a:ln>
            <a:effectLst>
              <a:outerShdw blurRad="1016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nchorCtr="0"/>
            <a:lstStyle/>
            <a:p>
              <a:pPr fontAlgn="base">
                <a:spcBef>
                  <a:spcPct val="0"/>
                </a:spcBef>
                <a:spcAft>
                  <a:spcPct val="0"/>
                </a:spcAft>
              </a:pPr>
              <a:endParaRPr lang="en-US" sz="2400" dirty="0" smtClean="0">
                <a:solidFill>
                  <a:srgbClr val="000000"/>
                </a:solidFill>
                <a:latin typeface="Arial" pitchFamily="34" charset="0"/>
                <a:cs typeface="Arial" pitchFamily="34" charset="0"/>
              </a:endParaRPr>
            </a:p>
          </p:txBody>
        </p:sp>
        <p:sp>
          <p:nvSpPr>
            <p:cNvPr id="36" name="Rectangle 35"/>
            <p:cNvSpPr/>
            <p:nvPr/>
          </p:nvSpPr>
          <p:spPr>
            <a:xfrm>
              <a:off x="1436223" y="3805534"/>
              <a:ext cx="862262"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Database</a:t>
              </a:r>
              <a:endParaRPr lang="en-US" sz="1100" dirty="0">
                <a:solidFill>
                  <a:schemeClr val="tx1"/>
                </a:solidFill>
              </a:endParaRPr>
            </a:p>
          </p:txBody>
        </p:sp>
        <p:sp>
          <p:nvSpPr>
            <p:cNvPr id="37" name="Rectangle 36"/>
            <p:cNvSpPr/>
            <p:nvPr/>
          </p:nvSpPr>
          <p:spPr>
            <a:xfrm>
              <a:off x="3048675" y="3805534"/>
              <a:ext cx="862262"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Java</a:t>
              </a:r>
              <a:endParaRPr lang="en-US" sz="1100" dirty="0">
                <a:solidFill>
                  <a:schemeClr val="tx1"/>
                </a:solidFill>
              </a:endParaRPr>
            </a:p>
          </p:txBody>
        </p:sp>
        <p:sp>
          <p:nvSpPr>
            <p:cNvPr id="38" name="Rectangle 37"/>
            <p:cNvSpPr/>
            <p:nvPr/>
          </p:nvSpPr>
          <p:spPr>
            <a:xfrm>
              <a:off x="4661127" y="3805534"/>
              <a:ext cx="862262"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Developer</a:t>
              </a:r>
              <a:endParaRPr lang="en-US" sz="1100" dirty="0">
                <a:solidFill>
                  <a:schemeClr val="tx1"/>
                </a:solidFill>
              </a:endParaRPr>
            </a:p>
          </p:txBody>
        </p:sp>
        <p:sp>
          <p:nvSpPr>
            <p:cNvPr id="39" name="Rectangle 38"/>
            <p:cNvSpPr/>
            <p:nvPr/>
          </p:nvSpPr>
          <p:spPr>
            <a:xfrm>
              <a:off x="6273579" y="3805534"/>
              <a:ext cx="862262"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Storage</a:t>
              </a:r>
              <a:endParaRPr lang="en-US" sz="1100" dirty="0">
                <a:solidFill>
                  <a:schemeClr val="tx1"/>
                </a:solidFill>
              </a:endParaRPr>
            </a:p>
          </p:txBody>
        </p:sp>
        <p:sp>
          <p:nvSpPr>
            <p:cNvPr id="40" name="Rectangle 39"/>
            <p:cNvSpPr/>
            <p:nvPr/>
          </p:nvSpPr>
          <p:spPr>
            <a:xfrm>
              <a:off x="7886031" y="3805534"/>
              <a:ext cx="862262" cy="50941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100" dirty="0" smtClean="0">
                  <a:solidFill>
                    <a:schemeClr val="tx1"/>
                  </a:solidFill>
                </a:rPr>
                <a:t>Messaging</a:t>
              </a:r>
              <a:endParaRPr lang="en-US" sz="1100" dirty="0">
                <a:solidFill>
                  <a:schemeClr val="tx1"/>
                </a:solidFill>
              </a:endParaRPr>
            </a:p>
          </p:txBody>
        </p:sp>
        <p:cxnSp>
          <p:nvCxnSpPr>
            <p:cNvPr id="66" name="Straight Connector 65"/>
            <p:cNvCxnSpPr/>
            <p:nvPr/>
          </p:nvCxnSpPr>
          <p:spPr>
            <a:xfrm>
              <a:off x="2673580" y="3855111"/>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7" name="Straight Connector 66"/>
            <p:cNvCxnSpPr/>
            <p:nvPr/>
          </p:nvCxnSpPr>
          <p:spPr>
            <a:xfrm>
              <a:off x="4286032" y="3855111"/>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5898484" y="3855111"/>
              <a:ext cx="0" cy="424282"/>
            </a:xfrm>
            <a:prstGeom prst="line">
              <a:avLst/>
            </a:prstGeom>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7510936" y="3855111"/>
              <a:ext cx="0" cy="424282"/>
            </a:xfrm>
            <a:prstGeom prst="line">
              <a:avLst/>
            </a:prstGeom>
          </p:spPr>
          <p:style>
            <a:lnRef idx="1">
              <a:schemeClr val="accent1"/>
            </a:lnRef>
            <a:fillRef idx="0">
              <a:schemeClr val="accent1"/>
            </a:fillRef>
            <a:effectRef idx="0">
              <a:schemeClr val="accent1"/>
            </a:effectRef>
            <a:fontRef idx="minor">
              <a:schemeClr val="tx1"/>
            </a:fontRef>
          </p:style>
        </p:cxnSp>
      </p:grpSp>
      <p:sp>
        <p:nvSpPr>
          <p:cNvPr id="76" name="Rectangle 75"/>
          <p:cNvSpPr/>
          <p:nvPr/>
        </p:nvSpPr>
        <p:spPr>
          <a:xfrm>
            <a:off x="0" y="0"/>
            <a:ext cx="760781" cy="455005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106086" y="874527"/>
            <a:ext cx="1276486" cy="927196"/>
            <a:chOff x="106086" y="617077"/>
            <a:chExt cx="1276486" cy="927196"/>
          </a:xfrm>
        </p:grpSpPr>
        <p:pic>
          <p:nvPicPr>
            <p:cNvPr id="44" name="Picture 75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06086" y="617077"/>
              <a:ext cx="1276486" cy="927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 name="Rectangle 3"/>
            <p:cNvSpPr/>
            <p:nvPr/>
          </p:nvSpPr>
          <p:spPr>
            <a:xfrm>
              <a:off x="263092" y="772709"/>
              <a:ext cx="1024639" cy="461665"/>
            </a:xfrm>
            <a:prstGeom prst="rect">
              <a:avLst/>
            </a:prstGeom>
          </p:spPr>
          <p:txBody>
            <a:bodyPr wrap="none">
              <a:spAutoFit/>
            </a:bodyPr>
            <a:lstStyle/>
            <a:p>
              <a:pPr lvl="0" algn="ctr"/>
              <a:r>
                <a:rPr lang="en-US" sz="1200" b="1" dirty="0" smtClean="0">
                  <a:solidFill>
                    <a:schemeClr val="bg1"/>
                  </a:solidFill>
                  <a:latin typeface="Arial" pitchFamily="34" charset="0"/>
                  <a:cs typeface="Arial" pitchFamily="34" charset="0"/>
                </a:rPr>
                <a:t>Application</a:t>
              </a:r>
              <a:br>
                <a:rPr lang="en-US" sz="1200" b="1" dirty="0" smtClean="0">
                  <a:solidFill>
                    <a:schemeClr val="bg1"/>
                  </a:solidFill>
                  <a:latin typeface="Arial" pitchFamily="34" charset="0"/>
                  <a:cs typeface="Arial" pitchFamily="34" charset="0"/>
                </a:rPr>
              </a:br>
              <a:r>
                <a:rPr lang="en-US" sz="1200" b="1" dirty="0" smtClean="0">
                  <a:solidFill>
                    <a:schemeClr val="bg1"/>
                  </a:solidFill>
                  <a:latin typeface="Arial" pitchFamily="34" charset="0"/>
                  <a:cs typeface="Arial" pitchFamily="34" charset="0"/>
                </a:rPr>
                <a:t>Services</a:t>
              </a:r>
              <a:endParaRPr lang="en-US" sz="1200" b="1" dirty="0">
                <a:solidFill>
                  <a:schemeClr val="bg1"/>
                </a:solidFill>
              </a:endParaRPr>
            </a:p>
          </p:txBody>
        </p:sp>
      </p:grpSp>
      <p:sp>
        <p:nvSpPr>
          <p:cNvPr id="78" name="Rectangle 77"/>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Rectangle 46"/>
          <p:cNvSpPr/>
          <p:nvPr/>
        </p:nvSpPr>
        <p:spPr>
          <a:xfrm>
            <a:off x="0" y="1883411"/>
            <a:ext cx="2031804" cy="1218377"/>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p:cNvGrpSpPr/>
          <p:nvPr/>
        </p:nvGrpSpPr>
        <p:grpSpPr>
          <a:xfrm>
            <a:off x="1393560" y="2055789"/>
            <a:ext cx="1276486" cy="927196"/>
            <a:chOff x="106086" y="1736304"/>
            <a:chExt cx="1276486" cy="927196"/>
          </a:xfrm>
        </p:grpSpPr>
        <p:pic>
          <p:nvPicPr>
            <p:cNvPr id="45" name="Picture 75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06086" y="1736304"/>
              <a:ext cx="1276486" cy="927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46" name="Rectangle 45"/>
            <p:cNvSpPr/>
            <p:nvPr/>
          </p:nvSpPr>
          <p:spPr>
            <a:xfrm>
              <a:off x="173194" y="1906567"/>
              <a:ext cx="1151134" cy="461665"/>
            </a:xfrm>
            <a:prstGeom prst="rect">
              <a:avLst/>
            </a:prstGeom>
          </p:spPr>
          <p:txBody>
            <a:bodyPr wrap="square">
              <a:spAutoFit/>
            </a:bodyPr>
            <a:lstStyle/>
            <a:p>
              <a:pPr lvl="0" algn="ctr"/>
              <a:r>
                <a:rPr lang="en-US" sz="1200" b="1" dirty="0" smtClean="0">
                  <a:solidFill>
                    <a:schemeClr val="bg1"/>
                  </a:solidFill>
                  <a:latin typeface="Arial" pitchFamily="34" charset="0"/>
                  <a:cs typeface="Arial" pitchFamily="34" charset="0"/>
                </a:rPr>
                <a:t>Social Services</a:t>
              </a:r>
              <a:endParaRPr lang="en-US" sz="1200" b="1" dirty="0">
                <a:solidFill>
                  <a:schemeClr val="bg1"/>
                </a:solidFill>
                <a:latin typeface="Arial" pitchFamily="34" charset="0"/>
                <a:cs typeface="Arial" pitchFamily="34" charset="0"/>
              </a:endParaRPr>
            </a:p>
          </p:txBody>
        </p:sp>
      </p:grpSp>
      <p:grpSp>
        <p:nvGrpSpPr>
          <p:cNvPr id="9" name="Group 8"/>
          <p:cNvGrpSpPr/>
          <p:nvPr/>
        </p:nvGrpSpPr>
        <p:grpSpPr>
          <a:xfrm>
            <a:off x="80385" y="3292933"/>
            <a:ext cx="1376622" cy="927196"/>
            <a:chOff x="80385" y="4025963"/>
            <a:chExt cx="1376622" cy="927196"/>
          </a:xfrm>
        </p:grpSpPr>
        <p:pic>
          <p:nvPicPr>
            <p:cNvPr id="49" name="Picture 751"/>
            <p:cNvPicPr>
              <a:picLocks noChangeAspect="1" noChangeArrowheads="1"/>
            </p:cNvPicPr>
            <p:nvPr/>
          </p:nvPicPr>
          <p:blipFill>
            <a:blip r:embed="rId3" cstate="print">
              <a:extLst>
                <a:ext uri="{28A0092B-C50C-407E-A947-70E740481C1C}">
                  <a14:useLocalDpi xmlns:a14="http://schemas.microsoft.com/office/drawing/2010/main" xmlns="" val="0"/>
                </a:ext>
              </a:extLst>
            </a:blip>
            <a:srcRect/>
            <a:stretch>
              <a:fillRect/>
            </a:stretch>
          </p:blipFill>
          <p:spPr bwMode="auto">
            <a:xfrm>
              <a:off x="106086" y="4025963"/>
              <a:ext cx="1276486" cy="9271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50" name="Rectangle 49"/>
            <p:cNvSpPr/>
            <p:nvPr/>
          </p:nvSpPr>
          <p:spPr>
            <a:xfrm>
              <a:off x="80385" y="4210855"/>
              <a:ext cx="1376622" cy="590931"/>
            </a:xfrm>
            <a:prstGeom prst="rect">
              <a:avLst/>
            </a:prstGeom>
          </p:spPr>
          <p:txBody>
            <a:bodyPr wrap="square">
              <a:spAutoFit/>
            </a:bodyPr>
            <a:lstStyle/>
            <a:p>
              <a:pPr lvl="0" algn="ctr">
                <a:lnSpc>
                  <a:spcPct val="90000"/>
                </a:lnSpc>
              </a:pPr>
              <a:r>
                <a:rPr lang="en-US" sz="1200" b="1" dirty="0" smtClean="0">
                  <a:solidFill>
                    <a:schemeClr val="bg1"/>
                  </a:solidFill>
                  <a:latin typeface="Arial" pitchFamily="34" charset="0"/>
                  <a:cs typeface="Arial" pitchFamily="34" charset="0"/>
                </a:rPr>
                <a:t>Platform &amp; Infrastructure Services</a:t>
              </a:r>
              <a:endParaRPr lang="en-US" sz="1200" b="1" dirty="0">
                <a:solidFill>
                  <a:schemeClr val="bg1"/>
                </a:solidFill>
                <a:latin typeface="Arial" pitchFamily="34" charset="0"/>
                <a:cs typeface="Arial" pitchFamily="34" charset="0"/>
              </a:endParaRPr>
            </a:p>
          </p:txBody>
        </p:sp>
      </p:grpSp>
      <p:sp>
        <p:nvSpPr>
          <p:cNvPr id="48" name="Title 47"/>
          <p:cNvSpPr>
            <a:spLocks noGrp="1"/>
          </p:cNvSpPr>
          <p:nvPr>
            <p:ph type="title"/>
          </p:nvPr>
        </p:nvSpPr>
        <p:spPr/>
        <p:txBody>
          <a:bodyPr/>
          <a:lstStyle/>
          <a:p>
            <a:r>
              <a:rPr lang="en-US" dirty="0" smtClean="0"/>
              <a:t>Complete Suite of Integrated Services</a:t>
            </a:r>
            <a:endParaRPr lang="en-US" dirty="0"/>
          </a:p>
        </p:txBody>
      </p:sp>
    </p:spTree>
    <p:extLst>
      <p:ext uri="{BB962C8B-B14F-4D97-AF65-F5344CB8AC3E}">
        <p14:creationId xmlns:p14="http://schemas.microsoft.com/office/powerpoint/2010/main" xmlns="" val="338765390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750" fill="hold"/>
                                        <p:tgtEl>
                                          <p:spTgt spid="11"/>
                                        </p:tgtEl>
                                        <p:attrNameLst>
                                          <p:attrName>ppt_x</p:attrName>
                                        </p:attrNameLst>
                                      </p:cBhvr>
                                      <p:tavLst>
                                        <p:tav tm="0">
                                          <p:val>
                                            <p:strVal val="0-#ppt_w/2"/>
                                          </p:val>
                                        </p:tav>
                                        <p:tav tm="100000">
                                          <p:val>
                                            <p:strVal val="#ppt_x"/>
                                          </p:val>
                                        </p:tav>
                                      </p:tavLst>
                                    </p:anim>
                                    <p:anim calcmode="lin" valueType="num">
                                      <p:cBhvr additive="base">
                                        <p:cTn id="8" dur="750" fill="hold"/>
                                        <p:tgtEl>
                                          <p:spTgt spid="11"/>
                                        </p:tgtEl>
                                        <p:attrNameLst>
                                          <p:attrName>ppt_y</p:attrName>
                                        </p:attrNameLst>
                                      </p:cBhvr>
                                      <p:tavLst>
                                        <p:tav tm="0">
                                          <p:val>
                                            <p:strVal val="#ppt_y"/>
                                          </p:val>
                                        </p:tav>
                                        <p:tav tm="100000">
                                          <p:val>
                                            <p:strVal val="#ppt_y"/>
                                          </p:val>
                                        </p:tav>
                                      </p:tavLst>
                                    </p:anim>
                                  </p:childTnLst>
                                </p:cTn>
                              </p:par>
                            </p:childTnLst>
                          </p:cTn>
                        </p:par>
                        <p:par>
                          <p:cTn id="9" fill="hold">
                            <p:stCondLst>
                              <p:cond delay="750"/>
                            </p:stCondLst>
                            <p:childTnLst>
                              <p:par>
                                <p:cTn id="10" presetID="2" presetClass="entr" presetSubtype="8" fill="hold" nodeType="afterEffect">
                                  <p:stCondLst>
                                    <p:cond delay="0"/>
                                  </p:stCondLst>
                                  <p:childTnLst>
                                    <p:set>
                                      <p:cBhvr>
                                        <p:cTn id="11" dur="1" fill="hold">
                                          <p:stCondLst>
                                            <p:cond delay="0"/>
                                          </p:stCondLst>
                                        </p:cTn>
                                        <p:tgtEl>
                                          <p:spTgt spid="56"/>
                                        </p:tgtEl>
                                        <p:attrNameLst>
                                          <p:attrName>style.visibility</p:attrName>
                                        </p:attrNameLst>
                                      </p:cBhvr>
                                      <p:to>
                                        <p:strVal val="visible"/>
                                      </p:to>
                                    </p:set>
                                    <p:anim calcmode="lin" valueType="num">
                                      <p:cBhvr additive="base">
                                        <p:cTn id="12" dur="750" fill="hold"/>
                                        <p:tgtEl>
                                          <p:spTgt spid="56"/>
                                        </p:tgtEl>
                                        <p:attrNameLst>
                                          <p:attrName>ppt_x</p:attrName>
                                        </p:attrNameLst>
                                      </p:cBhvr>
                                      <p:tavLst>
                                        <p:tav tm="0">
                                          <p:val>
                                            <p:strVal val="0-#ppt_w/2"/>
                                          </p:val>
                                        </p:tav>
                                        <p:tav tm="100000">
                                          <p:val>
                                            <p:strVal val="#ppt_x"/>
                                          </p:val>
                                        </p:tav>
                                      </p:tavLst>
                                    </p:anim>
                                    <p:anim calcmode="lin" valueType="num">
                                      <p:cBhvr additive="base">
                                        <p:cTn id="13" dur="750" fill="hold"/>
                                        <p:tgtEl>
                                          <p:spTgt spid="56"/>
                                        </p:tgtEl>
                                        <p:attrNameLst>
                                          <p:attrName>ppt_y</p:attrName>
                                        </p:attrNameLst>
                                      </p:cBhvr>
                                      <p:tavLst>
                                        <p:tav tm="0">
                                          <p:val>
                                            <p:strVal val="#ppt_y"/>
                                          </p:val>
                                        </p:tav>
                                        <p:tav tm="100000">
                                          <p:val>
                                            <p:strVal val="#ppt_y"/>
                                          </p:val>
                                        </p:tav>
                                      </p:tavLst>
                                    </p:anim>
                                  </p:childTnLst>
                                </p:cTn>
                              </p:par>
                            </p:childTnLst>
                          </p:cTn>
                        </p:par>
                        <p:par>
                          <p:cTn id="14" fill="hold">
                            <p:stCondLst>
                              <p:cond delay="1500"/>
                            </p:stCondLst>
                            <p:childTnLst>
                              <p:par>
                                <p:cTn id="15" presetID="2" presetClass="entr" presetSubtype="8" decel="100000" fill="hold"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750" fill="hold"/>
                                        <p:tgtEl>
                                          <p:spTgt spid="7"/>
                                        </p:tgtEl>
                                        <p:attrNameLst>
                                          <p:attrName>ppt_x</p:attrName>
                                        </p:attrNameLst>
                                      </p:cBhvr>
                                      <p:tavLst>
                                        <p:tav tm="0">
                                          <p:val>
                                            <p:strVal val="0-#ppt_w/2"/>
                                          </p:val>
                                        </p:tav>
                                        <p:tav tm="100000">
                                          <p:val>
                                            <p:strVal val="#ppt_x"/>
                                          </p:val>
                                        </p:tav>
                                      </p:tavLst>
                                    </p:anim>
                                    <p:anim calcmode="lin" valueType="num">
                                      <p:cBhvr additive="base">
                                        <p:cTn id="18" dur="750" fill="hold"/>
                                        <p:tgtEl>
                                          <p:spTgt spid="7"/>
                                        </p:tgtEl>
                                        <p:attrNameLst>
                                          <p:attrName>ppt_y</p:attrName>
                                        </p:attrNameLst>
                                      </p:cBhvr>
                                      <p:tavLst>
                                        <p:tav tm="0">
                                          <p:val>
                                            <p:strVal val="#ppt_y"/>
                                          </p:val>
                                        </p:tav>
                                        <p:tav tm="100000">
                                          <p:val>
                                            <p:strVal val="#ppt_y"/>
                                          </p:val>
                                        </p:tav>
                                      </p:tavLst>
                                    </p:anim>
                                  </p:childTnLst>
                                </p:cTn>
                              </p:par>
                            </p:childTnLst>
                          </p:cTn>
                        </p:par>
                        <p:par>
                          <p:cTn id="19" fill="hold">
                            <p:stCondLst>
                              <p:cond delay="2250"/>
                            </p:stCondLst>
                            <p:childTnLst>
                              <p:par>
                                <p:cTn id="20" presetID="2" presetClass="entr" presetSubtype="8" fill="hold" nodeType="afterEffect">
                                  <p:stCondLst>
                                    <p:cond delay="0"/>
                                  </p:stCondLst>
                                  <p:childTnLst>
                                    <p:set>
                                      <p:cBhvr>
                                        <p:cTn id="21" dur="1" fill="hold">
                                          <p:stCondLst>
                                            <p:cond delay="0"/>
                                          </p:stCondLst>
                                        </p:cTn>
                                        <p:tgtEl>
                                          <p:spTgt spid="58"/>
                                        </p:tgtEl>
                                        <p:attrNameLst>
                                          <p:attrName>style.visibility</p:attrName>
                                        </p:attrNameLst>
                                      </p:cBhvr>
                                      <p:to>
                                        <p:strVal val="visible"/>
                                      </p:to>
                                    </p:set>
                                    <p:anim calcmode="lin" valueType="num">
                                      <p:cBhvr additive="base">
                                        <p:cTn id="22" dur="750" fill="hold"/>
                                        <p:tgtEl>
                                          <p:spTgt spid="58"/>
                                        </p:tgtEl>
                                        <p:attrNameLst>
                                          <p:attrName>ppt_x</p:attrName>
                                        </p:attrNameLst>
                                      </p:cBhvr>
                                      <p:tavLst>
                                        <p:tav tm="0">
                                          <p:val>
                                            <p:strVal val="0-#ppt_w/2"/>
                                          </p:val>
                                        </p:tav>
                                        <p:tav tm="100000">
                                          <p:val>
                                            <p:strVal val="#ppt_x"/>
                                          </p:val>
                                        </p:tav>
                                      </p:tavLst>
                                    </p:anim>
                                    <p:anim calcmode="lin" valueType="num">
                                      <p:cBhvr additive="base">
                                        <p:cTn id="23" dur="750" fill="hold"/>
                                        <p:tgtEl>
                                          <p:spTgt spid="58"/>
                                        </p:tgtEl>
                                        <p:attrNameLst>
                                          <p:attrName>ppt_y</p:attrName>
                                        </p:attrNameLst>
                                      </p:cBhvr>
                                      <p:tavLst>
                                        <p:tav tm="0">
                                          <p:val>
                                            <p:strVal val="#ppt_y"/>
                                          </p:val>
                                        </p:tav>
                                        <p:tav tm="100000">
                                          <p:val>
                                            <p:strVal val="#ppt_y"/>
                                          </p:val>
                                        </p:tav>
                                      </p:tavLst>
                                    </p:anim>
                                  </p:childTnLst>
                                </p:cTn>
                              </p:par>
                            </p:childTnLst>
                          </p:cTn>
                        </p:par>
                        <p:par>
                          <p:cTn id="24" fill="hold">
                            <p:stCondLst>
                              <p:cond delay="3000"/>
                            </p:stCondLst>
                            <p:childTnLst>
                              <p:par>
                                <p:cTn id="25" presetID="2" presetClass="entr" presetSubtype="8" decel="100000"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750" fill="hold"/>
                                        <p:tgtEl>
                                          <p:spTgt spid="9"/>
                                        </p:tgtEl>
                                        <p:attrNameLst>
                                          <p:attrName>ppt_x</p:attrName>
                                        </p:attrNameLst>
                                      </p:cBhvr>
                                      <p:tavLst>
                                        <p:tav tm="0">
                                          <p:val>
                                            <p:strVal val="0-#ppt_w/2"/>
                                          </p:val>
                                        </p:tav>
                                        <p:tav tm="100000">
                                          <p:val>
                                            <p:strVal val="#ppt_x"/>
                                          </p:val>
                                        </p:tav>
                                      </p:tavLst>
                                    </p:anim>
                                    <p:anim calcmode="lin" valueType="num">
                                      <p:cBhvr additive="base">
                                        <p:cTn id="28" dur="750" fill="hold"/>
                                        <p:tgtEl>
                                          <p:spTgt spid="9"/>
                                        </p:tgtEl>
                                        <p:attrNameLst>
                                          <p:attrName>ppt_y</p:attrName>
                                        </p:attrNameLst>
                                      </p:cBhvr>
                                      <p:tavLst>
                                        <p:tav tm="0">
                                          <p:val>
                                            <p:strVal val="#ppt_y"/>
                                          </p:val>
                                        </p:tav>
                                        <p:tav tm="100000">
                                          <p:val>
                                            <p:strVal val="#ppt_y"/>
                                          </p:val>
                                        </p:tav>
                                      </p:tavLst>
                                    </p:anim>
                                  </p:childTnLst>
                                </p:cTn>
                              </p:par>
                            </p:childTnLst>
                          </p:cTn>
                        </p:par>
                        <p:par>
                          <p:cTn id="29" fill="hold">
                            <p:stCondLst>
                              <p:cond delay="3750"/>
                            </p:stCondLst>
                            <p:childTnLst>
                              <p:par>
                                <p:cTn id="30" presetID="2" presetClass="entr" presetSubtype="8" fill="hold" nodeType="afterEffect">
                                  <p:stCondLst>
                                    <p:cond delay="0"/>
                                  </p:stCondLst>
                                  <p:childTnLst>
                                    <p:set>
                                      <p:cBhvr>
                                        <p:cTn id="31" dur="1" fill="hold">
                                          <p:stCondLst>
                                            <p:cond delay="0"/>
                                          </p:stCondLst>
                                        </p:cTn>
                                        <p:tgtEl>
                                          <p:spTgt spid="75"/>
                                        </p:tgtEl>
                                        <p:attrNameLst>
                                          <p:attrName>style.visibility</p:attrName>
                                        </p:attrNameLst>
                                      </p:cBhvr>
                                      <p:to>
                                        <p:strVal val="visible"/>
                                      </p:to>
                                    </p:set>
                                    <p:anim calcmode="lin" valueType="num">
                                      <p:cBhvr additive="base">
                                        <p:cTn id="32" dur="750" fill="hold"/>
                                        <p:tgtEl>
                                          <p:spTgt spid="75"/>
                                        </p:tgtEl>
                                        <p:attrNameLst>
                                          <p:attrName>ppt_x</p:attrName>
                                        </p:attrNameLst>
                                      </p:cBhvr>
                                      <p:tavLst>
                                        <p:tav tm="0">
                                          <p:val>
                                            <p:strVal val="0-#ppt_w/2"/>
                                          </p:val>
                                        </p:tav>
                                        <p:tav tm="100000">
                                          <p:val>
                                            <p:strVal val="#ppt_x"/>
                                          </p:val>
                                        </p:tav>
                                      </p:tavLst>
                                    </p:anim>
                                    <p:anim calcmode="lin" valueType="num">
                                      <p:cBhvr additive="base">
                                        <p:cTn id="33" dur="75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7" name="Picture 5"/>
          <p:cNvPicPr>
            <a:picLocks noChangeAspect="1" noChangeArrowheads="1"/>
          </p:cNvPicPr>
          <p:nvPr/>
        </p:nvPicPr>
        <p:blipFill>
          <a:blip r:embed="rId3" cstate="print">
            <a:extLst>
              <a:ext uri="{BEBA8EAE-BF5A-486C-A8C5-ECC9F3942E4B}">
                <a14:imgProps xmlns:a14="http://schemas.microsoft.com/office/drawing/2010/main" xmlns="">
                  <a14:imgLayer r:embed="rId4">
                    <a14:imgEffect>
                      <a14:artisticBlur/>
                    </a14:imgEffect>
                  </a14:imgLayer>
                </a14:imgProps>
              </a:ext>
              <a:ext uri="{28A0092B-C50C-407E-A947-70E740481C1C}">
                <a14:useLocalDpi xmlns:a14="http://schemas.microsoft.com/office/drawing/2010/main" xmlns="" val="0"/>
              </a:ext>
            </a:extLst>
          </a:blip>
          <a:stretch>
            <a:fillRect/>
          </a:stretch>
        </p:blipFill>
        <p:spPr bwMode="auto">
          <a:xfrm>
            <a:off x="4048353" y="-293522"/>
            <a:ext cx="507003" cy="8240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49" name="Picture 148"/>
          <p:cNvPicPr>
            <a:picLocks noChangeAspect="1"/>
          </p:cNvPicPr>
          <p:nvPr/>
        </p:nvPicPr>
        <p:blipFill>
          <a:blip r:embed="rId5" cstate="print">
            <a:extLst>
              <a:ext uri="{BEBA8EAE-BF5A-486C-A8C5-ECC9F3942E4B}">
                <a14:imgProps xmlns:a14="http://schemas.microsoft.com/office/drawing/2010/main" xmlns="">
                  <a14:imgLayer r:embed="rId6">
                    <a14:imgEffect>
                      <a14:artisticBlur/>
                    </a14:imgEffect>
                  </a14:imgLayer>
                </a14:imgProps>
              </a:ext>
              <a:ext uri="{28A0092B-C50C-407E-A947-70E740481C1C}">
                <a14:useLocalDpi xmlns:a14="http://schemas.microsoft.com/office/drawing/2010/main" xmlns="" val="0"/>
              </a:ext>
            </a:extLst>
          </a:blip>
          <a:stretch>
            <a:fillRect/>
          </a:stretch>
        </p:blipFill>
        <p:spPr>
          <a:xfrm rot="5400000">
            <a:off x="3402316" y="691687"/>
            <a:ext cx="449641" cy="579875"/>
          </a:xfrm>
          <a:prstGeom prst="rect">
            <a:avLst/>
          </a:prstGeom>
        </p:spPr>
      </p:pic>
      <p:pic>
        <p:nvPicPr>
          <p:cNvPr id="106" name="Picture 105"/>
          <p:cNvPicPr>
            <a:picLocks noChangeAspect="1"/>
          </p:cNvPicPr>
          <p:nvPr/>
        </p:nvPicPr>
        <p:blipFill>
          <a:blip r:embed="rId7" cstate="print">
            <a:extLst>
              <a:ext uri="{BEBA8EAE-BF5A-486C-A8C5-ECC9F3942E4B}">
                <a14:imgProps xmlns:a14="http://schemas.microsoft.com/office/drawing/2010/main" xmlns="">
                  <a14:imgLayer r:embed="rId8">
                    <a14:imgEffect>
                      <a14:artisticBlur/>
                    </a14:imgEffect>
                  </a14:imgLayer>
                </a14:imgProps>
              </a:ext>
              <a:ext uri="{28A0092B-C50C-407E-A947-70E740481C1C}">
                <a14:useLocalDpi xmlns:a14="http://schemas.microsoft.com/office/drawing/2010/main" xmlns="" val="0"/>
              </a:ext>
            </a:extLst>
          </a:blip>
          <a:stretch>
            <a:fillRect/>
          </a:stretch>
        </p:blipFill>
        <p:spPr>
          <a:xfrm rot="16200000">
            <a:off x="8334188" y="-502092"/>
            <a:ext cx="733611" cy="1209470"/>
          </a:xfrm>
          <a:prstGeom prst="rect">
            <a:avLst/>
          </a:prstGeom>
        </p:spPr>
      </p:pic>
      <p:pic>
        <p:nvPicPr>
          <p:cNvPr id="116" name="Picture 115"/>
          <p:cNvPicPr>
            <a:picLocks noChangeAspect="1"/>
          </p:cNvPicPr>
          <p:nvPr/>
        </p:nvPicPr>
        <p:blipFill>
          <a:blip r:embed="rId9" cstate="print">
            <a:extLst>
              <a:ext uri="{BEBA8EAE-BF5A-486C-A8C5-ECC9F3942E4B}">
                <a14:imgProps xmlns:a14="http://schemas.microsoft.com/office/drawing/2010/main" xmlns="">
                  <a14:imgLayer r:embed="rId10">
                    <a14:imgEffect>
                      <a14:artisticBlur/>
                    </a14:imgEffect>
                  </a14:imgLayer>
                </a14:imgProps>
              </a:ext>
              <a:ext uri="{28A0092B-C50C-407E-A947-70E740481C1C}">
                <a14:useLocalDpi xmlns:a14="http://schemas.microsoft.com/office/drawing/2010/main" xmlns="" val="0"/>
              </a:ext>
            </a:extLst>
          </a:blip>
          <a:stretch>
            <a:fillRect/>
          </a:stretch>
        </p:blipFill>
        <p:spPr>
          <a:xfrm>
            <a:off x="4075072" y="505935"/>
            <a:ext cx="480285" cy="791820"/>
          </a:xfrm>
          <a:prstGeom prst="rect">
            <a:avLst/>
          </a:prstGeom>
        </p:spPr>
      </p:pic>
      <p:pic>
        <p:nvPicPr>
          <p:cNvPr id="120" name="Picture 119"/>
          <p:cNvPicPr>
            <a:picLocks noChangeAspect="1"/>
          </p:cNvPicPr>
          <p:nvPr/>
        </p:nvPicPr>
        <p:blipFill>
          <a:blip r:embed="rId11" cstate="print">
            <a:extLst>
              <a:ext uri="{BEBA8EAE-BF5A-486C-A8C5-ECC9F3942E4B}">
                <a14:imgProps xmlns:a14="http://schemas.microsoft.com/office/drawing/2010/main" xmlns="">
                  <a14:imgLayer r:embed="rId12">
                    <a14:imgEffect>
                      <a14:artisticBlur/>
                    </a14:imgEffect>
                  </a14:imgLayer>
                </a14:imgProps>
              </a:ext>
              <a:ext uri="{28A0092B-C50C-407E-A947-70E740481C1C}">
                <a14:useLocalDpi xmlns:a14="http://schemas.microsoft.com/office/drawing/2010/main" xmlns="" val="0"/>
              </a:ext>
            </a:extLst>
          </a:blip>
          <a:stretch>
            <a:fillRect/>
          </a:stretch>
        </p:blipFill>
        <p:spPr>
          <a:xfrm rot="5400000">
            <a:off x="-127717" y="841286"/>
            <a:ext cx="421653" cy="695160"/>
          </a:xfrm>
          <a:prstGeom prst="rect">
            <a:avLst/>
          </a:prstGeom>
        </p:spPr>
      </p:pic>
      <p:pic>
        <p:nvPicPr>
          <p:cNvPr id="148" name="Picture 147"/>
          <p:cNvPicPr>
            <a:picLocks noChangeAspect="1"/>
          </p:cNvPicPr>
          <p:nvPr/>
        </p:nvPicPr>
        <p:blipFill>
          <a:blip r:embed="rId13" cstate="print">
            <a:extLst>
              <a:ext uri="{BEBA8EAE-BF5A-486C-A8C5-ECC9F3942E4B}">
                <a14:imgProps xmlns:a14="http://schemas.microsoft.com/office/drawing/2010/main" xmlns="">
                  <a14:imgLayer r:embed="rId14">
                    <a14:imgEffect>
                      <a14:artisticBlur/>
                    </a14:imgEffect>
                  </a14:imgLayer>
                </a14:imgProps>
              </a:ext>
              <a:ext uri="{28A0092B-C50C-407E-A947-70E740481C1C}">
                <a14:useLocalDpi xmlns:a14="http://schemas.microsoft.com/office/drawing/2010/main" xmlns="" val="0"/>
              </a:ext>
            </a:extLst>
          </a:blip>
          <a:stretch>
            <a:fillRect/>
          </a:stretch>
        </p:blipFill>
        <p:spPr>
          <a:xfrm>
            <a:off x="509227" y="1335407"/>
            <a:ext cx="311291" cy="513209"/>
          </a:xfrm>
          <a:prstGeom prst="rect">
            <a:avLst/>
          </a:prstGeom>
        </p:spPr>
      </p:pic>
      <p:pic>
        <p:nvPicPr>
          <p:cNvPr id="140" name="Picture 139"/>
          <p:cNvPicPr>
            <a:picLocks noChangeAspect="1"/>
          </p:cNvPicPr>
          <p:nvPr/>
        </p:nvPicPr>
        <p:blipFill>
          <a:blip r:embed="rId15" cstate="print">
            <a:extLst>
              <a:ext uri="{BEBA8EAE-BF5A-486C-A8C5-ECC9F3942E4B}">
                <a14:imgProps xmlns:a14="http://schemas.microsoft.com/office/drawing/2010/main" xmlns="">
                  <a14:imgLayer r:embed="rId16">
                    <a14:imgEffect>
                      <a14:artisticBlur/>
                    </a14:imgEffect>
                  </a14:imgLayer>
                </a14:imgProps>
              </a:ext>
              <a:ext uri="{28A0092B-C50C-407E-A947-70E740481C1C}">
                <a14:useLocalDpi xmlns:a14="http://schemas.microsoft.com/office/drawing/2010/main" xmlns="" val="0"/>
              </a:ext>
            </a:extLst>
          </a:blip>
          <a:stretch>
            <a:fillRect/>
          </a:stretch>
        </p:blipFill>
        <p:spPr>
          <a:xfrm>
            <a:off x="4555357" y="2703220"/>
            <a:ext cx="440311" cy="567842"/>
          </a:xfrm>
          <a:prstGeom prst="rect">
            <a:avLst/>
          </a:prstGeom>
        </p:spPr>
      </p:pic>
      <p:pic>
        <p:nvPicPr>
          <p:cNvPr id="123" name="Picture 122"/>
          <p:cNvPicPr>
            <a:picLocks noChangeAspect="1"/>
          </p:cNvPicPr>
          <p:nvPr/>
        </p:nvPicPr>
        <p:blipFill>
          <a:blip r:embed="rId17" cstate="print">
            <a:extLst>
              <a:ext uri="{BEBA8EAE-BF5A-486C-A8C5-ECC9F3942E4B}">
                <a14:imgProps xmlns:a14="http://schemas.microsoft.com/office/drawing/2010/main" xmlns="">
                  <a14:imgLayer r:embed="rId18">
                    <a14:imgEffect>
                      <a14:artisticBlur/>
                    </a14:imgEffect>
                  </a14:imgLayer>
                </a14:imgProps>
              </a:ext>
              <a:ext uri="{28A0092B-C50C-407E-A947-70E740481C1C}">
                <a14:useLocalDpi xmlns:a14="http://schemas.microsoft.com/office/drawing/2010/main" xmlns="" val="0"/>
              </a:ext>
            </a:extLst>
          </a:blip>
          <a:stretch>
            <a:fillRect/>
          </a:stretch>
        </p:blipFill>
        <p:spPr>
          <a:xfrm rot="5400000">
            <a:off x="3928991" y="2113542"/>
            <a:ext cx="547130" cy="705602"/>
          </a:xfrm>
          <a:prstGeom prst="rect">
            <a:avLst/>
          </a:prstGeom>
        </p:spPr>
      </p:pic>
      <p:pic>
        <p:nvPicPr>
          <p:cNvPr id="104" name="Picture 103"/>
          <p:cNvPicPr>
            <a:picLocks noChangeAspect="1"/>
          </p:cNvPicPr>
          <p:nvPr/>
        </p:nvPicPr>
        <p:blipFill>
          <a:blip r:embed="rId19" cstate="print">
            <a:extLst>
              <a:ext uri="{BEBA8EAE-BF5A-486C-A8C5-ECC9F3942E4B}">
                <a14:imgProps xmlns:a14="http://schemas.microsoft.com/office/drawing/2010/main" xmlns="">
                  <a14:imgLayer r:embed="rId20">
                    <a14:imgEffect>
                      <a14:artisticBlur/>
                    </a14:imgEffect>
                  </a14:imgLayer>
                </a14:imgProps>
              </a:ext>
              <a:ext uri="{28A0092B-C50C-407E-A947-70E740481C1C}">
                <a14:useLocalDpi xmlns:a14="http://schemas.microsoft.com/office/drawing/2010/main" xmlns="" val="0"/>
              </a:ext>
            </a:extLst>
          </a:blip>
          <a:stretch>
            <a:fillRect/>
          </a:stretch>
        </p:blipFill>
        <p:spPr>
          <a:xfrm rot="5400000">
            <a:off x="3001693" y="309252"/>
            <a:ext cx="358592" cy="591193"/>
          </a:xfrm>
          <a:prstGeom prst="rect">
            <a:avLst/>
          </a:prstGeom>
        </p:spPr>
      </p:pic>
      <p:pic>
        <p:nvPicPr>
          <p:cNvPr id="105" name="Picture 104"/>
          <p:cNvPicPr>
            <a:picLocks noChangeAspect="1"/>
          </p:cNvPicPr>
          <p:nvPr/>
        </p:nvPicPr>
        <p:blipFill>
          <a:blip r:embed="rId21" cstate="print">
            <a:extLst>
              <a:ext uri="{BEBA8EAE-BF5A-486C-A8C5-ECC9F3942E4B}">
                <a14:imgProps xmlns:a14="http://schemas.microsoft.com/office/drawing/2010/main" xmlns="">
                  <a14:imgLayer r:embed="rId22">
                    <a14:imgEffect>
                      <a14:artisticBlur/>
                    </a14:imgEffect>
                  </a14:imgLayer>
                </a14:imgProps>
              </a:ext>
              <a:ext uri="{28A0092B-C50C-407E-A947-70E740481C1C}">
                <a14:useLocalDpi xmlns:a14="http://schemas.microsoft.com/office/drawing/2010/main" xmlns="" val="0"/>
              </a:ext>
            </a:extLst>
          </a:blip>
          <a:stretch>
            <a:fillRect/>
          </a:stretch>
        </p:blipFill>
        <p:spPr>
          <a:xfrm rot="5400000">
            <a:off x="4924148" y="4452909"/>
            <a:ext cx="453097" cy="746999"/>
          </a:xfrm>
          <a:prstGeom prst="rect">
            <a:avLst/>
          </a:prstGeom>
        </p:spPr>
      </p:pic>
      <p:pic>
        <p:nvPicPr>
          <p:cNvPr id="124" name="Picture 123"/>
          <p:cNvPicPr>
            <a:picLocks noChangeAspect="1"/>
          </p:cNvPicPr>
          <p:nvPr/>
        </p:nvPicPr>
        <p:blipFill>
          <a:blip r:embed="rId23" cstate="print">
            <a:extLst>
              <a:ext uri="{BEBA8EAE-BF5A-486C-A8C5-ECC9F3942E4B}">
                <a14:imgProps xmlns:a14="http://schemas.microsoft.com/office/drawing/2010/main" xmlns="">
                  <a14:imgLayer r:embed="rId24">
                    <a14:imgEffect>
                      <a14:artisticBlur/>
                    </a14:imgEffect>
                  </a14:imgLayer>
                </a14:imgProps>
              </a:ext>
              <a:ext uri="{28A0092B-C50C-407E-A947-70E740481C1C}">
                <a14:useLocalDpi xmlns:a14="http://schemas.microsoft.com/office/drawing/2010/main" xmlns="" val="0"/>
              </a:ext>
            </a:extLst>
          </a:blip>
          <a:stretch>
            <a:fillRect/>
          </a:stretch>
        </p:blipFill>
        <p:spPr>
          <a:xfrm rot="5400000">
            <a:off x="2311199" y="3627002"/>
            <a:ext cx="399344" cy="658380"/>
          </a:xfrm>
          <a:prstGeom prst="rect">
            <a:avLst/>
          </a:prstGeom>
        </p:spPr>
      </p:pic>
      <p:pic>
        <p:nvPicPr>
          <p:cNvPr id="128" name="Picture 127"/>
          <p:cNvPicPr>
            <a:picLocks noChangeAspect="1"/>
          </p:cNvPicPr>
          <p:nvPr/>
        </p:nvPicPr>
        <p:blipFill>
          <a:blip r:embed="rId25" cstate="print">
            <a:extLst>
              <a:ext uri="{BEBA8EAE-BF5A-486C-A8C5-ECC9F3942E4B}">
                <a14:imgProps xmlns:a14="http://schemas.microsoft.com/office/drawing/2010/main" xmlns="">
                  <a14:imgLayer r:embed="rId26">
                    <a14:imgEffect>
                      <a14:artisticBlur/>
                    </a14:imgEffect>
                  </a14:imgLayer>
                </a14:imgProps>
              </a:ext>
              <a:ext uri="{28A0092B-C50C-407E-A947-70E740481C1C}">
                <a14:useLocalDpi xmlns:a14="http://schemas.microsoft.com/office/drawing/2010/main" xmlns="" val="0"/>
              </a:ext>
            </a:extLst>
          </a:blip>
          <a:stretch>
            <a:fillRect/>
          </a:stretch>
        </p:blipFill>
        <p:spPr>
          <a:xfrm>
            <a:off x="3358405" y="81175"/>
            <a:ext cx="320966" cy="529158"/>
          </a:xfrm>
          <a:prstGeom prst="rect">
            <a:avLst/>
          </a:prstGeom>
        </p:spPr>
      </p:pic>
      <p:sp>
        <p:nvSpPr>
          <p:cNvPr id="139" name="Rectangle 138" hidden="1"/>
          <p:cNvSpPr/>
          <p:nvPr/>
        </p:nvSpPr>
        <p:spPr>
          <a:xfrm>
            <a:off x="-174576" y="0"/>
            <a:ext cx="9318576" cy="5161663"/>
          </a:xfrm>
          <a:prstGeom prst="rect">
            <a:avLst/>
          </a:prstGeom>
          <a:solidFill>
            <a:sysClr val="window" lastClr="FFFFFF">
              <a:alpha val="64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pic>
        <p:nvPicPr>
          <p:cNvPr id="107" name="Picture 5"/>
          <p:cNvPicPr>
            <a:picLocks noChangeAspect="1" noChangeArrowheads="1"/>
          </p:cNvPicPr>
          <p:nvPr/>
        </p:nvPicPr>
        <p:blipFill>
          <a:blip r:embed="rId27" cstate="print">
            <a:extLst>
              <a:ext uri="{BEBA8EAE-BF5A-486C-A8C5-ECC9F3942E4B}">
                <a14:imgProps xmlns:a14="http://schemas.microsoft.com/office/drawing/2010/main" xmlns="">
                  <a14:imgLayer r:embed="rId28">
                    <a14:imgEffect>
                      <a14:artisticBlur/>
                    </a14:imgEffect>
                  </a14:imgLayer>
                </a14:imgProps>
              </a:ext>
              <a:ext uri="{28A0092B-C50C-407E-A947-70E740481C1C}">
                <a14:useLocalDpi xmlns:a14="http://schemas.microsoft.com/office/drawing/2010/main" xmlns="" val="0"/>
              </a:ext>
            </a:extLst>
          </a:blip>
          <a:stretch>
            <a:fillRect/>
          </a:stretch>
        </p:blipFill>
        <p:spPr bwMode="auto">
          <a:xfrm>
            <a:off x="2468798" y="820200"/>
            <a:ext cx="1007787" cy="12996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2" name="Picture 71"/>
          <p:cNvPicPr>
            <a:picLocks noChangeAspect="1"/>
          </p:cNvPicPr>
          <p:nvPr/>
        </p:nvPicPr>
        <p:blipFill>
          <a:blip r:embed="rId29" cstate="print">
            <a:extLst>
              <a:ext uri="{BEBA8EAE-BF5A-486C-A8C5-ECC9F3942E4B}">
                <a14:imgProps xmlns:a14="http://schemas.microsoft.com/office/drawing/2010/main" xmlns="">
                  <a14:imgLayer r:embed="rId30">
                    <a14:imgEffect>
                      <a14:artisticBlur/>
                    </a14:imgEffect>
                  </a14:imgLayer>
                </a14:imgProps>
              </a:ext>
              <a:ext uri="{28A0092B-C50C-407E-A947-70E740481C1C}">
                <a14:useLocalDpi xmlns:a14="http://schemas.microsoft.com/office/drawing/2010/main" xmlns="" val="0"/>
              </a:ext>
            </a:extLst>
          </a:blip>
          <a:stretch>
            <a:fillRect/>
          </a:stretch>
        </p:blipFill>
        <p:spPr>
          <a:xfrm>
            <a:off x="6956893" y="3716684"/>
            <a:ext cx="1024551" cy="1689122"/>
          </a:xfrm>
          <a:prstGeom prst="rect">
            <a:avLst/>
          </a:prstGeom>
        </p:spPr>
      </p:pic>
      <p:pic>
        <p:nvPicPr>
          <p:cNvPr id="146" name="Picture 145"/>
          <p:cNvPicPr>
            <a:picLocks noChangeAspect="1"/>
          </p:cNvPicPr>
          <p:nvPr/>
        </p:nvPicPr>
        <p:blipFill>
          <a:blip r:embed="rId31" cstate="print">
            <a:extLst>
              <a:ext uri="{BEBA8EAE-BF5A-486C-A8C5-ECC9F3942E4B}">
                <a14:imgProps xmlns:a14="http://schemas.microsoft.com/office/drawing/2010/main" xmlns="">
                  <a14:imgLayer r:embed="rId32">
                    <a14:imgEffect>
                      <a14:artisticBlur/>
                    </a14:imgEffect>
                  </a14:imgLayer>
                </a14:imgProps>
              </a:ext>
              <a:ext uri="{28A0092B-C50C-407E-A947-70E740481C1C}">
                <a14:useLocalDpi xmlns:a14="http://schemas.microsoft.com/office/drawing/2010/main" xmlns="" val="0"/>
              </a:ext>
            </a:extLst>
          </a:blip>
          <a:stretch>
            <a:fillRect/>
          </a:stretch>
        </p:blipFill>
        <p:spPr>
          <a:xfrm>
            <a:off x="4278086" y="1581631"/>
            <a:ext cx="429624" cy="305666"/>
          </a:xfrm>
          <a:prstGeom prst="rect">
            <a:avLst/>
          </a:prstGeom>
        </p:spPr>
      </p:pic>
      <p:pic>
        <p:nvPicPr>
          <p:cNvPr id="135" name="Picture 134"/>
          <p:cNvPicPr>
            <a:picLocks noChangeAspect="1"/>
          </p:cNvPicPr>
          <p:nvPr/>
        </p:nvPicPr>
        <p:blipFill>
          <a:blip r:embed="rId33" cstate="print">
            <a:extLst>
              <a:ext uri="{BEBA8EAE-BF5A-486C-A8C5-ECC9F3942E4B}">
                <a14:imgProps xmlns:a14="http://schemas.microsoft.com/office/drawing/2010/main" xmlns="">
                  <a14:imgLayer r:embed="rId34">
                    <a14:imgEffect>
                      <a14:artisticBlur/>
                    </a14:imgEffect>
                  </a14:imgLayer>
                </a14:imgProps>
              </a:ext>
              <a:ext uri="{28A0092B-C50C-407E-A947-70E740481C1C}">
                <a14:useLocalDpi xmlns:a14="http://schemas.microsoft.com/office/drawing/2010/main" xmlns="" val="0"/>
              </a:ext>
            </a:extLst>
          </a:blip>
          <a:stretch>
            <a:fillRect/>
          </a:stretch>
        </p:blipFill>
        <p:spPr>
          <a:xfrm>
            <a:off x="5150697" y="1035496"/>
            <a:ext cx="558802" cy="720653"/>
          </a:xfrm>
          <a:prstGeom prst="rect">
            <a:avLst/>
          </a:prstGeom>
        </p:spPr>
      </p:pic>
      <p:pic>
        <p:nvPicPr>
          <p:cNvPr id="134" name="Picture 133"/>
          <p:cNvPicPr>
            <a:picLocks noChangeAspect="1"/>
          </p:cNvPicPr>
          <p:nvPr/>
        </p:nvPicPr>
        <p:blipFill>
          <a:blip r:embed="rId35" cstate="print">
            <a:extLst>
              <a:ext uri="{BEBA8EAE-BF5A-486C-A8C5-ECC9F3942E4B}">
                <a14:imgProps xmlns:a14="http://schemas.microsoft.com/office/drawing/2010/main" xmlns="">
                  <a14:imgLayer r:embed="rId36">
                    <a14:imgEffect>
                      <a14:artisticBlur/>
                    </a14:imgEffect>
                  </a14:imgLayer>
                </a14:imgProps>
              </a:ext>
              <a:ext uri="{28A0092B-C50C-407E-A947-70E740481C1C}">
                <a14:useLocalDpi xmlns:a14="http://schemas.microsoft.com/office/drawing/2010/main" xmlns="" val="0"/>
              </a:ext>
            </a:extLst>
          </a:blip>
          <a:stretch>
            <a:fillRect/>
          </a:stretch>
        </p:blipFill>
        <p:spPr>
          <a:xfrm>
            <a:off x="718943" y="4011120"/>
            <a:ext cx="799820" cy="1031480"/>
          </a:xfrm>
          <a:prstGeom prst="rect">
            <a:avLst/>
          </a:prstGeom>
        </p:spPr>
      </p:pic>
      <p:pic>
        <p:nvPicPr>
          <p:cNvPr id="133" name="Picture 132"/>
          <p:cNvPicPr>
            <a:picLocks noChangeAspect="1"/>
          </p:cNvPicPr>
          <p:nvPr/>
        </p:nvPicPr>
        <p:blipFill>
          <a:blip r:embed="rId37" cstate="print">
            <a:extLst>
              <a:ext uri="{BEBA8EAE-BF5A-486C-A8C5-ECC9F3942E4B}">
                <a14:imgProps xmlns:a14="http://schemas.microsoft.com/office/drawing/2010/main" xmlns="">
                  <a14:imgLayer r:embed="rId38">
                    <a14:imgEffect>
                      <a14:artisticBlur/>
                    </a14:imgEffect>
                  </a14:imgLayer>
                </a14:imgProps>
              </a:ext>
              <a:ext uri="{28A0092B-C50C-407E-A947-70E740481C1C}">
                <a14:useLocalDpi xmlns:a14="http://schemas.microsoft.com/office/drawing/2010/main" xmlns="" val="0"/>
              </a:ext>
            </a:extLst>
          </a:blip>
          <a:stretch>
            <a:fillRect/>
          </a:stretch>
        </p:blipFill>
        <p:spPr>
          <a:xfrm rot="16200000">
            <a:off x="1368711" y="2541091"/>
            <a:ext cx="445373" cy="574373"/>
          </a:xfrm>
          <a:prstGeom prst="rect">
            <a:avLst/>
          </a:prstGeom>
        </p:spPr>
      </p:pic>
      <p:pic>
        <p:nvPicPr>
          <p:cNvPr id="117" name="Picture 116"/>
          <p:cNvPicPr>
            <a:picLocks noChangeAspect="1"/>
          </p:cNvPicPr>
          <p:nvPr/>
        </p:nvPicPr>
        <p:blipFill>
          <a:blip r:embed="rId39" cstate="print">
            <a:extLst>
              <a:ext uri="{BEBA8EAE-BF5A-486C-A8C5-ECC9F3942E4B}">
                <a14:imgProps xmlns:a14="http://schemas.microsoft.com/office/drawing/2010/main" xmlns="">
                  <a14:imgLayer r:embed="rId40">
                    <a14:imgEffect>
                      <a14:artisticBlur/>
                    </a14:imgEffect>
                  </a14:imgLayer>
                </a14:imgProps>
              </a:ext>
              <a:ext uri="{28A0092B-C50C-407E-A947-70E740481C1C}">
                <a14:useLocalDpi xmlns:a14="http://schemas.microsoft.com/office/drawing/2010/main" xmlns="" val="0"/>
              </a:ext>
            </a:extLst>
          </a:blip>
          <a:stretch>
            <a:fillRect/>
          </a:stretch>
        </p:blipFill>
        <p:spPr>
          <a:xfrm>
            <a:off x="6436633" y="3936310"/>
            <a:ext cx="520259" cy="857723"/>
          </a:xfrm>
          <a:prstGeom prst="rect">
            <a:avLst/>
          </a:prstGeom>
        </p:spPr>
      </p:pic>
      <p:pic>
        <p:nvPicPr>
          <p:cNvPr id="33" name="Picture 32"/>
          <p:cNvPicPr>
            <a:picLocks noChangeAspect="1"/>
          </p:cNvPicPr>
          <p:nvPr/>
        </p:nvPicPr>
        <p:blipFill>
          <a:blip r:embed="rId29" cstate="print">
            <a:extLst>
              <a:ext uri="{BEBA8EAE-BF5A-486C-A8C5-ECC9F3942E4B}">
                <a14:imgProps xmlns:a14="http://schemas.microsoft.com/office/drawing/2010/main" xmlns="">
                  <a14:imgLayer r:embed="rId30">
                    <a14:imgEffect>
                      <a14:artisticBlur/>
                    </a14:imgEffect>
                  </a14:imgLayer>
                </a14:imgProps>
              </a:ext>
              <a:ext uri="{28A0092B-C50C-407E-A947-70E740481C1C}">
                <a14:useLocalDpi xmlns:a14="http://schemas.microsoft.com/office/drawing/2010/main" xmlns="" val="0"/>
              </a:ext>
            </a:extLst>
          </a:blip>
          <a:stretch>
            <a:fillRect/>
          </a:stretch>
        </p:blipFill>
        <p:spPr>
          <a:xfrm>
            <a:off x="2135804" y="2212487"/>
            <a:ext cx="767525" cy="1265377"/>
          </a:xfrm>
          <a:prstGeom prst="rect">
            <a:avLst/>
          </a:prstGeom>
        </p:spPr>
      </p:pic>
      <p:pic>
        <p:nvPicPr>
          <p:cNvPr id="114" name="Picture 113"/>
          <p:cNvPicPr>
            <a:picLocks noChangeAspect="1"/>
          </p:cNvPicPr>
          <p:nvPr/>
        </p:nvPicPr>
        <p:blipFill>
          <a:blip r:embed="rId41" cstate="print">
            <a:extLst>
              <a:ext uri="{BEBA8EAE-BF5A-486C-A8C5-ECC9F3942E4B}">
                <a14:imgProps xmlns:a14="http://schemas.microsoft.com/office/drawing/2010/main" xmlns="">
                  <a14:imgLayer r:embed="rId42">
                    <a14:imgEffect>
                      <a14:artisticBlur/>
                    </a14:imgEffect>
                  </a14:imgLayer>
                </a14:imgProps>
              </a:ext>
              <a:ext uri="{28A0092B-C50C-407E-A947-70E740481C1C}">
                <a14:useLocalDpi xmlns:a14="http://schemas.microsoft.com/office/drawing/2010/main" xmlns="" val="0"/>
              </a:ext>
            </a:extLst>
          </a:blip>
          <a:stretch>
            <a:fillRect/>
          </a:stretch>
        </p:blipFill>
        <p:spPr>
          <a:xfrm>
            <a:off x="748957" y="409820"/>
            <a:ext cx="683363" cy="1126625"/>
          </a:xfrm>
          <a:prstGeom prst="rect">
            <a:avLst/>
          </a:prstGeom>
        </p:spPr>
      </p:pic>
      <p:pic>
        <p:nvPicPr>
          <p:cNvPr id="103" name="Picture 102"/>
          <p:cNvPicPr>
            <a:picLocks noChangeAspect="1"/>
          </p:cNvPicPr>
          <p:nvPr/>
        </p:nvPicPr>
        <p:blipFill>
          <a:blip r:embed="rId43" cstate="print">
            <a:extLst>
              <a:ext uri="{BEBA8EAE-BF5A-486C-A8C5-ECC9F3942E4B}">
                <a14:imgProps xmlns:a14="http://schemas.microsoft.com/office/drawing/2010/main" xmlns="">
                  <a14:imgLayer r:embed="rId44">
                    <a14:imgEffect>
                      <a14:artisticBlur/>
                    </a14:imgEffect>
                  </a14:imgLayer>
                </a14:imgProps>
              </a:ext>
              <a:ext uri="{28A0092B-C50C-407E-A947-70E740481C1C}">
                <a14:useLocalDpi xmlns:a14="http://schemas.microsoft.com/office/drawing/2010/main" xmlns="" val="0"/>
              </a:ext>
            </a:extLst>
          </a:blip>
          <a:stretch>
            <a:fillRect/>
          </a:stretch>
        </p:blipFill>
        <p:spPr>
          <a:xfrm rot="5400000">
            <a:off x="1066702" y="2939949"/>
            <a:ext cx="668805" cy="1102627"/>
          </a:xfrm>
          <a:prstGeom prst="rect">
            <a:avLst/>
          </a:prstGeom>
        </p:spPr>
      </p:pic>
      <p:pic>
        <p:nvPicPr>
          <p:cNvPr id="2069" name="Picture 2068"/>
          <p:cNvPicPr>
            <a:picLocks noChangeAspect="1"/>
          </p:cNvPicPr>
          <p:nvPr/>
        </p:nvPicPr>
        <p:blipFill>
          <a:blip r:embed="rId45" cstate="print">
            <a:extLst>
              <a:ext uri="{BEBA8EAE-BF5A-486C-A8C5-ECC9F3942E4B}">
                <a14:imgProps xmlns:a14="http://schemas.microsoft.com/office/drawing/2010/main" xmlns="">
                  <a14:imgLayer r:embed="rId46">
                    <a14:imgEffect>
                      <a14:artisticBlur/>
                    </a14:imgEffect>
                  </a14:imgLayer>
                </a14:imgProps>
              </a:ext>
              <a:ext uri="{28A0092B-C50C-407E-A947-70E740481C1C}">
                <a14:useLocalDpi xmlns:a14="http://schemas.microsoft.com/office/drawing/2010/main" xmlns="" val="0"/>
              </a:ext>
            </a:extLst>
          </a:blip>
          <a:stretch>
            <a:fillRect/>
          </a:stretch>
        </p:blipFill>
        <p:spPr>
          <a:xfrm rot="5400000">
            <a:off x="894490" y="1830192"/>
            <a:ext cx="448726" cy="739792"/>
          </a:xfrm>
          <a:prstGeom prst="rect">
            <a:avLst/>
          </a:prstGeom>
        </p:spPr>
      </p:pic>
      <p:pic>
        <p:nvPicPr>
          <p:cNvPr id="2068" name="Picture 2067"/>
          <p:cNvPicPr>
            <a:picLocks noChangeAspect="1"/>
          </p:cNvPicPr>
          <p:nvPr/>
        </p:nvPicPr>
        <p:blipFill>
          <a:blip r:embed="rId47" cstate="print">
            <a:extLst>
              <a:ext uri="{BEBA8EAE-BF5A-486C-A8C5-ECC9F3942E4B}">
                <a14:imgProps xmlns:a14="http://schemas.microsoft.com/office/drawing/2010/main" xmlns="">
                  <a14:imgLayer r:embed="rId48">
                    <a14:imgEffect>
                      <a14:artisticBlur/>
                    </a14:imgEffect>
                  </a14:imgLayer>
                </a14:imgProps>
              </a:ext>
              <a:ext uri="{28A0092B-C50C-407E-A947-70E740481C1C}">
                <a14:useLocalDpi xmlns:a14="http://schemas.microsoft.com/office/drawing/2010/main" xmlns="" val="0"/>
              </a:ext>
            </a:extLst>
          </a:blip>
          <a:stretch>
            <a:fillRect/>
          </a:stretch>
        </p:blipFill>
        <p:spPr>
          <a:xfrm>
            <a:off x="5655643" y="58983"/>
            <a:ext cx="2267369" cy="1613178"/>
          </a:xfrm>
          <a:prstGeom prst="rect">
            <a:avLst/>
          </a:prstGeom>
        </p:spPr>
      </p:pic>
      <p:pic>
        <p:nvPicPr>
          <p:cNvPr id="2072" name="Picture 2071"/>
          <p:cNvPicPr>
            <a:picLocks noChangeAspect="1"/>
          </p:cNvPicPr>
          <p:nvPr/>
        </p:nvPicPr>
        <p:blipFill>
          <a:blip r:embed="rId49" cstate="print">
            <a:extLst>
              <a:ext uri="{BEBA8EAE-BF5A-486C-A8C5-ECC9F3942E4B}">
                <a14:imgProps xmlns:a14="http://schemas.microsoft.com/office/drawing/2010/main" xmlns="">
                  <a14:imgLayer r:embed="rId50">
                    <a14:imgEffect>
                      <a14:artisticBlur/>
                    </a14:imgEffect>
                  </a14:imgLayer>
                </a14:imgProps>
              </a:ext>
              <a:ext uri="{28A0092B-C50C-407E-A947-70E740481C1C}">
                <a14:useLocalDpi xmlns:a14="http://schemas.microsoft.com/office/drawing/2010/main" xmlns="" val="0"/>
              </a:ext>
            </a:extLst>
          </a:blip>
          <a:stretch>
            <a:fillRect/>
          </a:stretch>
        </p:blipFill>
        <p:spPr>
          <a:xfrm>
            <a:off x="2676556" y="4173586"/>
            <a:ext cx="1321287" cy="940062"/>
          </a:xfrm>
          <a:prstGeom prst="rect">
            <a:avLst/>
          </a:prstGeom>
        </p:spPr>
      </p:pic>
      <p:pic>
        <p:nvPicPr>
          <p:cNvPr id="102" name="Picture 101"/>
          <p:cNvPicPr>
            <a:picLocks noChangeAspect="1"/>
          </p:cNvPicPr>
          <p:nvPr/>
        </p:nvPicPr>
        <p:blipFill>
          <a:blip r:embed="rId29" cstate="print">
            <a:extLst>
              <a:ext uri="{BEBA8EAE-BF5A-486C-A8C5-ECC9F3942E4B}">
                <a14:imgProps xmlns:a14="http://schemas.microsoft.com/office/drawing/2010/main" xmlns="">
                  <a14:imgLayer r:embed="rId30">
                    <a14:imgEffect>
                      <a14:artisticBlur/>
                    </a14:imgEffect>
                  </a14:imgLayer>
                </a14:imgProps>
              </a:ext>
              <a:ext uri="{28A0092B-C50C-407E-A947-70E740481C1C}">
                <a14:useLocalDpi xmlns:a14="http://schemas.microsoft.com/office/drawing/2010/main" xmlns="" val="0"/>
              </a:ext>
            </a:extLst>
          </a:blip>
          <a:stretch>
            <a:fillRect/>
          </a:stretch>
        </p:blipFill>
        <p:spPr>
          <a:xfrm rot="5400000">
            <a:off x="7993663" y="1962501"/>
            <a:ext cx="783134" cy="1291116"/>
          </a:xfrm>
          <a:prstGeom prst="rect">
            <a:avLst/>
          </a:prstGeom>
        </p:spPr>
      </p:pic>
      <p:pic>
        <p:nvPicPr>
          <p:cNvPr id="109" name="Picture 108"/>
          <p:cNvPicPr>
            <a:picLocks noChangeAspect="1"/>
          </p:cNvPicPr>
          <p:nvPr/>
        </p:nvPicPr>
        <p:blipFill>
          <a:blip r:embed="rId51" cstate="print">
            <a:extLst>
              <a:ext uri="{BEBA8EAE-BF5A-486C-A8C5-ECC9F3942E4B}">
                <a14:imgProps xmlns:a14="http://schemas.microsoft.com/office/drawing/2010/main" xmlns="">
                  <a14:imgLayer r:embed="rId52">
                    <a14:imgEffect>
                      <a14:artisticBlur/>
                    </a14:imgEffect>
                  </a14:imgLayer>
                </a14:imgProps>
              </a:ext>
              <a:ext uri="{28A0092B-C50C-407E-A947-70E740481C1C}">
                <a14:useLocalDpi xmlns:a14="http://schemas.microsoft.com/office/drawing/2010/main" xmlns="" val="0"/>
              </a:ext>
            </a:extLst>
          </a:blip>
          <a:stretch>
            <a:fillRect/>
          </a:stretch>
        </p:blipFill>
        <p:spPr>
          <a:xfrm rot="5400000">
            <a:off x="4694838" y="1693107"/>
            <a:ext cx="430063" cy="709025"/>
          </a:xfrm>
          <a:prstGeom prst="rect">
            <a:avLst/>
          </a:prstGeom>
        </p:spPr>
      </p:pic>
      <p:pic>
        <p:nvPicPr>
          <p:cNvPr id="111" name="Picture 110"/>
          <p:cNvPicPr>
            <a:picLocks noChangeAspect="1"/>
          </p:cNvPicPr>
          <p:nvPr/>
        </p:nvPicPr>
        <p:blipFill>
          <a:blip r:embed="rId53" cstate="print">
            <a:extLst>
              <a:ext uri="{BEBA8EAE-BF5A-486C-A8C5-ECC9F3942E4B}">
                <a14:imgProps xmlns:a14="http://schemas.microsoft.com/office/drawing/2010/main" xmlns="">
                  <a14:imgLayer r:embed="rId54">
                    <a14:imgEffect>
                      <a14:artisticBlur/>
                    </a14:imgEffect>
                  </a14:imgLayer>
                </a14:imgProps>
              </a:ext>
              <a:ext uri="{28A0092B-C50C-407E-A947-70E740481C1C}">
                <a14:useLocalDpi xmlns:a14="http://schemas.microsoft.com/office/drawing/2010/main" xmlns="" val="0"/>
              </a:ext>
            </a:extLst>
          </a:blip>
          <a:stretch>
            <a:fillRect/>
          </a:stretch>
        </p:blipFill>
        <p:spPr>
          <a:xfrm>
            <a:off x="5337378" y="3828118"/>
            <a:ext cx="949673" cy="675669"/>
          </a:xfrm>
          <a:prstGeom prst="rect">
            <a:avLst/>
          </a:prstGeom>
        </p:spPr>
      </p:pic>
      <p:pic>
        <p:nvPicPr>
          <p:cNvPr id="112" name="Picture 111"/>
          <p:cNvPicPr>
            <a:picLocks noChangeAspect="1"/>
          </p:cNvPicPr>
          <p:nvPr/>
        </p:nvPicPr>
        <p:blipFill>
          <a:blip r:embed="rId55" cstate="print">
            <a:extLst>
              <a:ext uri="{BEBA8EAE-BF5A-486C-A8C5-ECC9F3942E4B}">
                <a14:imgProps xmlns:a14="http://schemas.microsoft.com/office/drawing/2010/main" xmlns="">
                  <a14:imgLayer r:embed="rId56">
                    <a14:imgEffect>
                      <a14:artisticBlur/>
                    </a14:imgEffect>
                  </a14:imgLayer>
                </a14:imgProps>
              </a:ext>
              <a:ext uri="{28A0092B-C50C-407E-A947-70E740481C1C}">
                <a14:useLocalDpi xmlns:a14="http://schemas.microsoft.com/office/drawing/2010/main" xmlns="" val="0"/>
              </a:ext>
            </a:extLst>
          </a:blip>
          <a:stretch>
            <a:fillRect/>
          </a:stretch>
        </p:blipFill>
        <p:spPr>
          <a:xfrm>
            <a:off x="8302752" y="4365172"/>
            <a:ext cx="767335" cy="545940"/>
          </a:xfrm>
          <a:prstGeom prst="rect">
            <a:avLst/>
          </a:prstGeom>
        </p:spPr>
      </p:pic>
      <p:pic>
        <p:nvPicPr>
          <p:cNvPr id="136" name="Picture 135"/>
          <p:cNvPicPr>
            <a:picLocks noChangeAspect="1"/>
          </p:cNvPicPr>
          <p:nvPr/>
        </p:nvPicPr>
        <p:blipFill>
          <a:blip r:embed="rId57" cstate="print">
            <a:extLst>
              <a:ext uri="{BEBA8EAE-BF5A-486C-A8C5-ECC9F3942E4B}">
                <a14:imgProps xmlns:a14="http://schemas.microsoft.com/office/drawing/2010/main" xmlns="">
                  <a14:imgLayer r:embed="rId58">
                    <a14:imgEffect>
                      <a14:artisticBlur/>
                    </a14:imgEffect>
                  </a14:imgLayer>
                </a14:imgProps>
              </a:ext>
              <a:ext uri="{28A0092B-C50C-407E-A947-70E740481C1C}">
                <a14:useLocalDpi xmlns:a14="http://schemas.microsoft.com/office/drawing/2010/main" xmlns="" val="0"/>
              </a:ext>
            </a:extLst>
          </a:blip>
          <a:stretch>
            <a:fillRect/>
          </a:stretch>
        </p:blipFill>
        <p:spPr>
          <a:xfrm>
            <a:off x="8476296" y="176065"/>
            <a:ext cx="579974" cy="747957"/>
          </a:xfrm>
          <a:prstGeom prst="rect">
            <a:avLst/>
          </a:prstGeom>
        </p:spPr>
      </p:pic>
      <p:pic>
        <p:nvPicPr>
          <p:cNvPr id="138" name="Picture 137"/>
          <p:cNvPicPr>
            <a:picLocks noChangeAspect="1"/>
          </p:cNvPicPr>
          <p:nvPr/>
        </p:nvPicPr>
        <p:blipFill>
          <a:blip r:embed="rId59" cstate="print">
            <a:extLst>
              <a:ext uri="{BEBA8EAE-BF5A-486C-A8C5-ECC9F3942E4B}">
                <a14:imgProps xmlns:a14="http://schemas.microsoft.com/office/drawing/2010/main" xmlns="">
                  <a14:imgLayer r:embed="rId60">
                    <a14:imgEffect>
                      <a14:artisticBlur/>
                    </a14:imgEffect>
                  </a14:imgLayer>
                </a14:imgProps>
              </a:ext>
              <a:ext uri="{28A0092B-C50C-407E-A947-70E740481C1C}">
                <a14:useLocalDpi xmlns:a14="http://schemas.microsoft.com/office/drawing/2010/main" xmlns="" val="0"/>
              </a:ext>
            </a:extLst>
          </a:blip>
          <a:stretch>
            <a:fillRect/>
          </a:stretch>
        </p:blipFill>
        <p:spPr>
          <a:xfrm>
            <a:off x="2307521" y="-86527"/>
            <a:ext cx="495109" cy="638512"/>
          </a:xfrm>
          <a:prstGeom prst="rect">
            <a:avLst/>
          </a:prstGeom>
        </p:spPr>
      </p:pic>
      <p:pic>
        <p:nvPicPr>
          <p:cNvPr id="141" name="Picture 140"/>
          <p:cNvPicPr>
            <a:picLocks noChangeAspect="1"/>
          </p:cNvPicPr>
          <p:nvPr/>
        </p:nvPicPr>
        <p:blipFill>
          <a:blip r:embed="rId61" cstate="print">
            <a:extLst>
              <a:ext uri="{BEBA8EAE-BF5A-486C-A8C5-ECC9F3942E4B}">
                <a14:imgProps xmlns:a14="http://schemas.microsoft.com/office/drawing/2010/main" xmlns="">
                  <a14:imgLayer r:embed="rId62">
                    <a14:imgEffect>
                      <a14:artisticBlur/>
                    </a14:imgEffect>
                  </a14:imgLayer>
                </a14:imgProps>
              </a:ext>
              <a:ext uri="{28A0092B-C50C-407E-A947-70E740481C1C}">
                <a14:useLocalDpi xmlns:a14="http://schemas.microsoft.com/office/drawing/2010/main" xmlns="" val="0"/>
              </a:ext>
            </a:extLst>
          </a:blip>
          <a:stretch>
            <a:fillRect/>
          </a:stretch>
        </p:blipFill>
        <p:spPr>
          <a:xfrm rot="5400000" flipH="1">
            <a:off x="1878604" y="1446067"/>
            <a:ext cx="399080" cy="648666"/>
          </a:xfrm>
          <a:prstGeom prst="rect">
            <a:avLst/>
          </a:prstGeom>
        </p:spPr>
      </p:pic>
      <p:pic>
        <p:nvPicPr>
          <p:cNvPr id="98" name="Picture 97"/>
          <p:cNvPicPr>
            <a:picLocks noChangeAspect="1"/>
          </p:cNvPicPr>
          <p:nvPr/>
        </p:nvPicPr>
        <p:blipFill>
          <a:blip r:embed="rId63" cstate="print">
            <a:extLst>
              <a:ext uri="{BEBA8EAE-BF5A-486C-A8C5-ECC9F3942E4B}">
                <a14:imgProps xmlns:a14="http://schemas.microsoft.com/office/drawing/2010/main" xmlns="">
                  <a14:imgLayer r:embed="rId64">
                    <a14:imgEffect>
                      <a14:artisticBlur/>
                    </a14:imgEffect>
                  </a14:imgLayer>
                </a14:imgProps>
              </a:ext>
              <a:ext uri="{28A0092B-C50C-407E-A947-70E740481C1C}">
                <a14:useLocalDpi xmlns:a14="http://schemas.microsoft.com/office/drawing/2010/main" xmlns="" val="0"/>
              </a:ext>
            </a:extLst>
          </a:blip>
          <a:stretch>
            <a:fillRect/>
          </a:stretch>
        </p:blipFill>
        <p:spPr>
          <a:xfrm>
            <a:off x="8111795" y="919081"/>
            <a:ext cx="740525" cy="1220864"/>
          </a:xfrm>
          <a:prstGeom prst="rect">
            <a:avLst/>
          </a:prstGeom>
        </p:spPr>
      </p:pic>
      <p:pic>
        <p:nvPicPr>
          <p:cNvPr id="142" name="Picture 141"/>
          <p:cNvPicPr>
            <a:picLocks noChangeAspect="1"/>
          </p:cNvPicPr>
          <p:nvPr/>
        </p:nvPicPr>
        <p:blipFill>
          <a:blip r:embed="rId65" cstate="print">
            <a:extLst>
              <a:ext uri="{BEBA8EAE-BF5A-486C-A8C5-ECC9F3942E4B}">
                <a14:imgProps xmlns:a14="http://schemas.microsoft.com/office/drawing/2010/main" xmlns="">
                  <a14:imgLayer r:embed="rId66">
                    <a14:imgEffect>
                      <a14:artisticBlur/>
                    </a14:imgEffect>
                  </a14:imgLayer>
                </a14:imgProps>
              </a:ext>
              <a:ext uri="{28A0092B-C50C-407E-A947-70E740481C1C}">
                <a14:useLocalDpi xmlns:a14="http://schemas.microsoft.com/office/drawing/2010/main" xmlns="" val="0"/>
              </a:ext>
            </a:extLst>
          </a:blip>
          <a:stretch>
            <a:fillRect/>
          </a:stretch>
        </p:blipFill>
        <p:spPr>
          <a:xfrm rot="5400000">
            <a:off x="4472506" y="3748560"/>
            <a:ext cx="642818" cy="1059782"/>
          </a:xfrm>
          <a:prstGeom prst="rect">
            <a:avLst/>
          </a:prstGeom>
        </p:spPr>
      </p:pic>
      <p:pic>
        <p:nvPicPr>
          <p:cNvPr id="143" name="Picture 142"/>
          <p:cNvPicPr>
            <a:picLocks noChangeAspect="1"/>
          </p:cNvPicPr>
          <p:nvPr/>
        </p:nvPicPr>
        <p:blipFill>
          <a:blip r:embed="rId67" cstate="print">
            <a:extLst>
              <a:ext uri="{BEBA8EAE-BF5A-486C-A8C5-ECC9F3942E4B}">
                <a14:imgProps xmlns:a14="http://schemas.microsoft.com/office/drawing/2010/main" xmlns="">
                  <a14:imgLayer r:embed="rId68">
                    <a14:imgEffect>
                      <a14:artisticBlur/>
                    </a14:imgEffect>
                  </a14:imgLayer>
                </a14:imgProps>
              </a:ext>
              <a:ext uri="{28A0092B-C50C-407E-A947-70E740481C1C}">
                <a14:useLocalDpi xmlns:a14="http://schemas.microsoft.com/office/drawing/2010/main" xmlns="" val="0"/>
              </a:ext>
            </a:extLst>
          </a:blip>
          <a:stretch>
            <a:fillRect/>
          </a:stretch>
        </p:blipFill>
        <p:spPr>
          <a:xfrm>
            <a:off x="4448899" y="3619227"/>
            <a:ext cx="282981" cy="364944"/>
          </a:xfrm>
          <a:prstGeom prst="rect">
            <a:avLst/>
          </a:prstGeom>
        </p:spPr>
      </p:pic>
      <p:pic>
        <p:nvPicPr>
          <p:cNvPr id="147" name="Picture 146"/>
          <p:cNvPicPr>
            <a:picLocks noChangeAspect="1"/>
          </p:cNvPicPr>
          <p:nvPr/>
        </p:nvPicPr>
        <p:blipFill>
          <a:blip r:embed="rId35" cstate="print">
            <a:extLst>
              <a:ext uri="{BEBA8EAE-BF5A-486C-A8C5-ECC9F3942E4B}">
                <a14:imgProps xmlns:a14="http://schemas.microsoft.com/office/drawing/2010/main" xmlns="">
                  <a14:imgLayer r:embed="rId36">
                    <a14:imgEffect>
                      <a14:artisticBlur/>
                    </a14:imgEffect>
                  </a14:imgLayer>
                </a14:imgProps>
              </a:ext>
              <a:ext uri="{28A0092B-C50C-407E-A947-70E740481C1C}">
                <a14:useLocalDpi xmlns:a14="http://schemas.microsoft.com/office/drawing/2010/main" xmlns="" val="0"/>
              </a:ext>
            </a:extLst>
          </a:blip>
          <a:stretch>
            <a:fillRect/>
          </a:stretch>
        </p:blipFill>
        <p:spPr>
          <a:xfrm>
            <a:off x="7079293" y="-298732"/>
            <a:ext cx="799103" cy="1030555"/>
          </a:xfrm>
          <a:prstGeom prst="rect">
            <a:avLst/>
          </a:prstGeom>
        </p:spPr>
      </p:pic>
      <p:sp>
        <p:nvSpPr>
          <p:cNvPr id="144" name="Rectangle 143"/>
          <p:cNvSpPr/>
          <p:nvPr/>
        </p:nvSpPr>
        <p:spPr>
          <a:xfrm>
            <a:off x="-174576" y="0"/>
            <a:ext cx="9565737" cy="5161663"/>
          </a:xfrm>
          <a:prstGeom prst="rect">
            <a:avLst/>
          </a:prstGeom>
          <a:solidFill>
            <a:sysClr val="window" lastClr="FFFFFF">
              <a:alpha val="58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pic>
        <p:nvPicPr>
          <p:cNvPr id="78" name="Picture 3"/>
          <p:cNvPicPr>
            <a:picLocks noChangeAspect="1" noChangeArrowheads="1"/>
          </p:cNvPicPr>
          <p:nvPr/>
        </p:nvPicPr>
        <p:blipFill>
          <a:blip r:embed="rId69" cstate="print">
            <a:extLst>
              <a:ext uri="{BEBA8EAE-BF5A-486C-A8C5-ECC9F3942E4B}">
                <a14:imgProps xmlns:a14="http://schemas.microsoft.com/office/drawing/2010/main" xmlns="">
                  <a14:imgLayer r:embed="rId70">
                    <a14:imgEffect>
                      <a14:artisticBlur/>
                    </a14:imgEffect>
                  </a14:imgLayer>
                </a14:imgProps>
              </a:ext>
              <a:ext uri="{28A0092B-C50C-407E-A947-70E740481C1C}">
                <a14:useLocalDpi xmlns:a14="http://schemas.microsoft.com/office/drawing/2010/main" xmlns="" val="0"/>
              </a:ext>
            </a:extLst>
          </a:blip>
          <a:stretch>
            <a:fillRect/>
          </a:stretch>
        </p:blipFill>
        <p:spPr bwMode="auto">
          <a:xfrm>
            <a:off x="1878584" y="1451017"/>
            <a:ext cx="748081" cy="130569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7" name="Picture 5"/>
          <p:cNvPicPr>
            <a:picLocks noChangeAspect="1" noChangeArrowheads="1"/>
          </p:cNvPicPr>
          <p:nvPr/>
        </p:nvPicPr>
        <p:blipFill>
          <a:blip r:embed="rId71" cstate="print">
            <a:extLst>
              <a:ext uri="{BEBA8EAE-BF5A-486C-A8C5-ECC9F3942E4B}">
                <a14:imgProps xmlns:a14="http://schemas.microsoft.com/office/drawing/2010/main" xmlns="">
                  <a14:imgLayer r:embed="rId72">
                    <a14:imgEffect>
                      <a14:artisticBlur/>
                    </a14:imgEffect>
                  </a14:imgLayer>
                </a14:imgProps>
              </a:ext>
              <a:ext uri="{28A0092B-C50C-407E-A947-70E740481C1C}">
                <a14:useLocalDpi xmlns:a14="http://schemas.microsoft.com/office/drawing/2010/main" xmlns="" val="0"/>
              </a:ext>
            </a:extLst>
          </a:blip>
          <a:stretch>
            <a:fillRect/>
          </a:stretch>
        </p:blipFill>
        <p:spPr bwMode="auto">
          <a:xfrm>
            <a:off x="76918" y="26376"/>
            <a:ext cx="586236" cy="95286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89" name="Picture 5"/>
          <p:cNvPicPr>
            <a:picLocks noChangeAspect="1" noChangeArrowheads="1"/>
          </p:cNvPicPr>
          <p:nvPr/>
        </p:nvPicPr>
        <p:blipFill>
          <a:blip r:embed="rId73" cstate="print">
            <a:extLst>
              <a:ext uri="{BEBA8EAE-BF5A-486C-A8C5-ECC9F3942E4B}">
                <a14:imgProps xmlns:a14="http://schemas.microsoft.com/office/drawing/2010/main" xmlns="">
                  <a14:imgLayer r:embed="rId74">
                    <a14:imgEffect>
                      <a14:artisticBlur radius="15"/>
                    </a14:imgEffect>
                  </a14:imgLayer>
                </a14:imgProps>
              </a:ext>
              <a:ext uri="{28A0092B-C50C-407E-A947-70E740481C1C}">
                <a14:useLocalDpi xmlns:a14="http://schemas.microsoft.com/office/drawing/2010/main" xmlns="" val="0"/>
              </a:ext>
            </a:extLst>
          </a:blip>
          <a:srcRect/>
          <a:stretch>
            <a:fillRect/>
          </a:stretch>
        </p:blipFill>
        <p:spPr bwMode="auto">
          <a:xfrm>
            <a:off x="3877702" y="1551128"/>
            <a:ext cx="1680737" cy="230641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50" name="Picture 2"/>
          <p:cNvPicPr>
            <a:picLocks noChangeAspect="1" noChangeArrowheads="1"/>
          </p:cNvPicPr>
          <p:nvPr/>
        </p:nvPicPr>
        <p:blipFill>
          <a:blip r:embed="rId75" cstate="print">
            <a:extLst>
              <a:ext uri="{BEBA8EAE-BF5A-486C-A8C5-ECC9F3942E4B}">
                <a14:imgProps xmlns:a14="http://schemas.microsoft.com/office/drawing/2010/main" xmlns="">
                  <a14:imgLayer r:embed="rId76">
                    <a14:imgEffect>
                      <a14:artisticBlur/>
                    </a14:imgEffect>
                  </a14:imgLayer>
                </a14:imgProps>
              </a:ext>
              <a:ext uri="{28A0092B-C50C-407E-A947-70E740481C1C}">
                <a14:useLocalDpi xmlns:a14="http://schemas.microsoft.com/office/drawing/2010/main" xmlns="" val="0"/>
              </a:ext>
            </a:extLst>
          </a:blip>
          <a:stretch>
            <a:fillRect/>
          </a:stretch>
        </p:blipFill>
        <p:spPr bwMode="auto">
          <a:xfrm>
            <a:off x="7447400" y="740773"/>
            <a:ext cx="873933" cy="1420488"/>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7" name="Picture 2"/>
          <p:cNvPicPr>
            <a:picLocks noChangeAspect="1" noChangeArrowheads="1"/>
          </p:cNvPicPr>
          <p:nvPr/>
        </p:nvPicPr>
        <p:blipFill>
          <a:blip r:embed="rId77" cstate="print">
            <a:extLst>
              <a:ext uri="{BEBA8EAE-BF5A-486C-A8C5-ECC9F3942E4B}">
                <a14:imgProps xmlns:a14="http://schemas.microsoft.com/office/drawing/2010/main" xmlns="">
                  <a14:imgLayer r:embed="rId78">
                    <a14:imgEffect>
                      <a14:artisticBlur/>
                    </a14:imgEffect>
                  </a14:imgLayer>
                </a14:imgProps>
              </a:ext>
              <a:ext uri="{28A0092B-C50C-407E-A947-70E740481C1C}">
                <a14:useLocalDpi xmlns:a14="http://schemas.microsoft.com/office/drawing/2010/main" xmlns="" val="0"/>
              </a:ext>
            </a:extLst>
          </a:blip>
          <a:stretch>
            <a:fillRect/>
          </a:stretch>
        </p:blipFill>
        <p:spPr bwMode="auto">
          <a:xfrm>
            <a:off x="5030436" y="29092"/>
            <a:ext cx="586740" cy="95368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13" name="Picture 112"/>
          <p:cNvPicPr>
            <a:picLocks noChangeAspect="1"/>
          </p:cNvPicPr>
          <p:nvPr/>
        </p:nvPicPr>
        <p:blipFill>
          <a:blip r:embed="rId79" cstate="print">
            <a:extLst>
              <a:ext uri="{BEBA8EAE-BF5A-486C-A8C5-ECC9F3942E4B}">
                <a14:imgProps xmlns:a14="http://schemas.microsoft.com/office/drawing/2010/main" xmlns="">
                  <a14:imgLayer r:embed="rId80">
                    <a14:imgEffect>
                      <a14:artisticBlur/>
                    </a14:imgEffect>
                  </a14:imgLayer>
                </a14:imgProps>
              </a:ext>
              <a:ext uri="{28A0092B-C50C-407E-A947-70E740481C1C}">
                <a14:useLocalDpi xmlns:a14="http://schemas.microsoft.com/office/drawing/2010/main" xmlns="" val="0"/>
              </a:ext>
            </a:extLst>
          </a:blip>
          <a:stretch>
            <a:fillRect/>
          </a:stretch>
        </p:blipFill>
        <p:spPr>
          <a:xfrm>
            <a:off x="5652110" y="4552094"/>
            <a:ext cx="681856" cy="879349"/>
          </a:xfrm>
          <a:prstGeom prst="rect">
            <a:avLst/>
          </a:prstGeom>
        </p:spPr>
      </p:pic>
      <p:pic>
        <p:nvPicPr>
          <p:cNvPr id="118" name="Picture 117"/>
          <p:cNvPicPr>
            <a:picLocks noChangeAspect="1"/>
          </p:cNvPicPr>
          <p:nvPr/>
        </p:nvPicPr>
        <p:blipFill>
          <a:blip r:embed="rId29" cstate="print">
            <a:extLst>
              <a:ext uri="{BEBA8EAE-BF5A-486C-A8C5-ECC9F3942E4B}">
                <a14:imgProps xmlns:a14="http://schemas.microsoft.com/office/drawing/2010/main" xmlns="">
                  <a14:imgLayer r:embed="rId30">
                    <a14:imgEffect>
                      <a14:artisticBlur/>
                    </a14:imgEffect>
                  </a14:imgLayer>
                </a14:imgProps>
              </a:ext>
              <a:ext uri="{28A0092B-C50C-407E-A947-70E740481C1C}">
                <a14:useLocalDpi xmlns:a14="http://schemas.microsoft.com/office/drawing/2010/main" xmlns="" val="0"/>
              </a:ext>
            </a:extLst>
          </a:blip>
          <a:stretch>
            <a:fillRect/>
          </a:stretch>
        </p:blipFill>
        <p:spPr>
          <a:xfrm>
            <a:off x="915133" y="629117"/>
            <a:ext cx="792534" cy="1306609"/>
          </a:xfrm>
          <a:prstGeom prst="rect">
            <a:avLst/>
          </a:prstGeom>
        </p:spPr>
      </p:pic>
      <p:pic>
        <p:nvPicPr>
          <p:cNvPr id="125" name="Picture 5"/>
          <p:cNvPicPr>
            <a:picLocks noChangeAspect="1" noChangeArrowheads="1"/>
          </p:cNvPicPr>
          <p:nvPr/>
        </p:nvPicPr>
        <p:blipFill>
          <a:blip r:embed="rId81" cstate="print">
            <a:extLst>
              <a:ext uri="{28A0092B-C50C-407E-A947-70E740481C1C}">
                <a14:useLocalDpi xmlns:a14="http://schemas.microsoft.com/office/drawing/2010/main" xmlns="" val="0"/>
              </a:ext>
            </a:extLst>
          </a:blip>
          <a:stretch>
            <a:fillRect/>
          </a:stretch>
        </p:blipFill>
        <p:spPr bwMode="auto">
          <a:xfrm>
            <a:off x="4321458" y="1227701"/>
            <a:ext cx="845087" cy="135313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00" name="Picture 99"/>
          <p:cNvPicPr>
            <a:picLocks noChangeAspect="1"/>
          </p:cNvPicPr>
          <p:nvPr/>
        </p:nvPicPr>
        <p:blipFill>
          <a:blip r:embed="rId82" cstate="print">
            <a:extLst>
              <a:ext uri="{28A0092B-C50C-407E-A947-70E740481C1C}">
                <a14:useLocalDpi xmlns:a14="http://schemas.microsoft.com/office/drawing/2010/main" xmlns="" val="0"/>
              </a:ext>
            </a:extLst>
          </a:blip>
          <a:stretch>
            <a:fillRect/>
          </a:stretch>
        </p:blipFill>
        <p:spPr>
          <a:xfrm>
            <a:off x="344102" y="2293386"/>
            <a:ext cx="1569887" cy="2059753"/>
          </a:xfrm>
          <a:prstGeom prst="rect">
            <a:avLst/>
          </a:prstGeom>
        </p:spPr>
      </p:pic>
      <p:pic>
        <p:nvPicPr>
          <p:cNvPr id="110" name="Picture 109"/>
          <p:cNvPicPr>
            <a:picLocks noChangeAspect="1"/>
          </p:cNvPicPr>
          <p:nvPr/>
        </p:nvPicPr>
        <p:blipFill>
          <a:blip r:embed="rId83" cstate="print">
            <a:extLst>
              <a:ext uri="{28A0092B-C50C-407E-A947-70E740481C1C}">
                <a14:useLocalDpi xmlns:a14="http://schemas.microsoft.com/office/drawing/2010/main" xmlns="" val="0"/>
              </a:ext>
            </a:extLst>
          </a:blip>
          <a:stretch>
            <a:fillRect/>
          </a:stretch>
        </p:blipFill>
        <p:spPr>
          <a:xfrm>
            <a:off x="2524705" y="2866339"/>
            <a:ext cx="697617" cy="1412112"/>
          </a:xfrm>
          <a:prstGeom prst="rect">
            <a:avLst/>
          </a:prstGeom>
        </p:spPr>
      </p:pic>
      <p:pic>
        <p:nvPicPr>
          <p:cNvPr id="86" name="Picture 85"/>
          <p:cNvPicPr>
            <a:picLocks noChangeAspect="1"/>
          </p:cNvPicPr>
          <p:nvPr/>
        </p:nvPicPr>
        <p:blipFill>
          <a:blip r:embed="rId84" cstate="print">
            <a:extLst>
              <a:ext uri="{28A0092B-C50C-407E-A947-70E740481C1C}">
                <a14:useLocalDpi xmlns:a14="http://schemas.microsoft.com/office/drawing/2010/main" xmlns="" val="0"/>
              </a:ext>
            </a:extLst>
          </a:blip>
          <a:stretch>
            <a:fillRect/>
          </a:stretch>
        </p:blipFill>
        <p:spPr>
          <a:xfrm>
            <a:off x="6696762" y="-420763"/>
            <a:ext cx="2568083" cy="1733456"/>
          </a:xfrm>
          <a:prstGeom prst="rect">
            <a:avLst/>
          </a:prstGeom>
        </p:spPr>
      </p:pic>
      <p:pic>
        <p:nvPicPr>
          <p:cNvPr id="2074" name="Picture 2073"/>
          <p:cNvPicPr>
            <a:picLocks noChangeAspect="1"/>
          </p:cNvPicPr>
          <p:nvPr/>
        </p:nvPicPr>
        <p:blipFill>
          <a:blip r:embed="rId85" cstate="print">
            <a:extLst>
              <a:ext uri="{28A0092B-C50C-407E-A947-70E740481C1C}">
                <a14:useLocalDpi xmlns:a14="http://schemas.microsoft.com/office/drawing/2010/main" xmlns="" val="0"/>
              </a:ext>
            </a:extLst>
          </a:blip>
          <a:stretch>
            <a:fillRect/>
          </a:stretch>
        </p:blipFill>
        <p:spPr>
          <a:xfrm>
            <a:off x="7646265" y="3823186"/>
            <a:ext cx="1312974" cy="656487"/>
          </a:xfrm>
          <a:prstGeom prst="rect">
            <a:avLst/>
          </a:prstGeom>
        </p:spPr>
      </p:pic>
      <p:pic>
        <p:nvPicPr>
          <p:cNvPr id="119" name="Picture 118"/>
          <p:cNvPicPr>
            <a:picLocks noChangeAspect="1"/>
          </p:cNvPicPr>
          <p:nvPr/>
        </p:nvPicPr>
        <p:blipFill>
          <a:blip r:embed="rId82" cstate="print">
            <a:extLst>
              <a:ext uri="{28A0092B-C50C-407E-A947-70E740481C1C}">
                <a14:useLocalDpi xmlns:a14="http://schemas.microsoft.com/office/drawing/2010/main" xmlns="" val="0"/>
              </a:ext>
            </a:extLst>
          </a:blip>
          <a:stretch>
            <a:fillRect/>
          </a:stretch>
        </p:blipFill>
        <p:spPr>
          <a:xfrm>
            <a:off x="1671872" y="-293522"/>
            <a:ext cx="1263297" cy="1657495"/>
          </a:xfrm>
          <a:prstGeom prst="rect">
            <a:avLst/>
          </a:prstGeom>
        </p:spPr>
      </p:pic>
      <p:pic>
        <p:nvPicPr>
          <p:cNvPr id="2075" name="Picture 2074"/>
          <p:cNvPicPr>
            <a:picLocks noChangeAspect="1"/>
          </p:cNvPicPr>
          <p:nvPr/>
        </p:nvPicPr>
        <p:blipFill>
          <a:blip r:embed="rId85" cstate="print">
            <a:extLst>
              <a:ext uri="{28A0092B-C50C-407E-A947-70E740481C1C}">
                <a14:useLocalDpi xmlns:a14="http://schemas.microsoft.com/office/drawing/2010/main" xmlns="" val="0"/>
              </a:ext>
            </a:extLst>
          </a:blip>
          <a:stretch>
            <a:fillRect/>
          </a:stretch>
        </p:blipFill>
        <p:spPr>
          <a:xfrm>
            <a:off x="3690604" y="2896214"/>
            <a:ext cx="1366685" cy="683342"/>
          </a:xfrm>
          <a:prstGeom prst="rect">
            <a:avLst/>
          </a:prstGeom>
        </p:spPr>
      </p:pic>
      <p:pic>
        <p:nvPicPr>
          <p:cNvPr id="157" name="Picture 5"/>
          <p:cNvPicPr>
            <a:picLocks noChangeAspect="1" noChangeArrowheads="1"/>
          </p:cNvPicPr>
          <p:nvPr/>
        </p:nvPicPr>
        <p:blipFill>
          <a:blip r:embed="rId86" cstate="print">
            <a:extLst>
              <a:ext uri="{28A0092B-C50C-407E-A947-70E740481C1C}">
                <a14:useLocalDpi xmlns:a14="http://schemas.microsoft.com/office/drawing/2010/main" xmlns="" val="0"/>
              </a:ext>
            </a:extLst>
          </a:blip>
          <a:stretch>
            <a:fillRect/>
          </a:stretch>
        </p:blipFill>
        <p:spPr bwMode="auto">
          <a:xfrm>
            <a:off x="45679" y="94921"/>
            <a:ext cx="714085" cy="1143374"/>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74" name="Picture 73"/>
          <p:cNvPicPr>
            <a:picLocks noChangeAspect="1"/>
          </p:cNvPicPr>
          <p:nvPr/>
        </p:nvPicPr>
        <p:blipFill>
          <a:blip r:embed="rId29" cstate="print">
            <a:extLst>
              <a:ext uri="{BEBA8EAE-BF5A-486C-A8C5-ECC9F3942E4B}">
                <a14:imgProps xmlns:a14="http://schemas.microsoft.com/office/drawing/2010/main" xmlns="">
                  <a14:imgLayer r:embed="rId30">
                    <a14:imgEffect>
                      <a14:artisticBlur/>
                    </a14:imgEffect>
                  </a14:imgLayer>
                </a14:imgProps>
              </a:ext>
              <a:ext uri="{28A0092B-C50C-407E-A947-70E740481C1C}">
                <a14:useLocalDpi xmlns:a14="http://schemas.microsoft.com/office/drawing/2010/main" xmlns="" val="0"/>
              </a:ext>
            </a:extLst>
          </a:blip>
          <a:stretch>
            <a:fillRect/>
          </a:stretch>
        </p:blipFill>
        <p:spPr>
          <a:xfrm rot="5400000">
            <a:off x="475569" y="3739723"/>
            <a:ext cx="1580539" cy="2605754"/>
          </a:xfrm>
          <a:prstGeom prst="rect">
            <a:avLst/>
          </a:prstGeom>
        </p:spPr>
      </p:pic>
      <p:pic>
        <p:nvPicPr>
          <p:cNvPr id="4" name="Picture 3"/>
          <p:cNvPicPr>
            <a:picLocks noChangeAspect="1"/>
          </p:cNvPicPr>
          <p:nvPr/>
        </p:nvPicPr>
        <p:blipFill>
          <a:blip r:embed="rId87" cstate="print">
            <a:extLst>
              <a:ext uri="{BEBA8EAE-BF5A-486C-A8C5-ECC9F3942E4B}">
                <a14:imgProps xmlns:a14="http://schemas.microsoft.com/office/drawing/2010/main" xmlns="">
                  <a14:imgLayer r:embed="rId88">
                    <a14:imgEffect>
                      <a14:artisticBlur/>
                    </a14:imgEffect>
                  </a14:imgLayer>
                </a14:imgProps>
              </a:ext>
              <a:ext uri="{28A0092B-C50C-407E-A947-70E740481C1C}">
                <a14:useLocalDpi xmlns:a14="http://schemas.microsoft.com/office/drawing/2010/main" xmlns="" val="0"/>
              </a:ext>
            </a:extLst>
          </a:blip>
          <a:stretch>
            <a:fillRect/>
          </a:stretch>
        </p:blipFill>
        <p:spPr>
          <a:xfrm>
            <a:off x="3476586" y="3900006"/>
            <a:ext cx="1001852" cy="1628408"/>
          </a:xfrm>
          <a:prstGeom prst="rect">
            <a:avLst/>
          </a:prstGeom>
          <a:noFill/>
          <a:ln>
            <a:noFill/>
          </a:ln>
        </p:spPr>
      </p:pic>
      <p:pic>
        <p:nvPicPr>
          <p:cNvPr id="108" name="Picture 5"/>
          <p:cNvPicPr>
            <a:picLocks noChangeAspect="1" noChangeArrowheads="1"/>
          </p:cNvPicPr>
          <p:nvPr/>
        </p:nvPicPr>
        <p:blipFill>
          <a:blip r:embed="rId89" cstate="print">
            <a:extLst>
              <a:ext uri="{BEBA8EAE-BF5A-486C-A8C5-ECC9F3942E4B}">
                <a14:imgProps xmlns:a14="http://schemas.microsoft.com/office/drawing/2010/main" xmlns="">
                  <a14:imgLayer r:embed="rId90">
                    <a14:imgEffect>
                      <a14:artisticBlur/>
                    </a14:imgEffect>
                  </a14:imgLayer>
                </a14:imgProps>
              </a:ext>
              <a:ext uri="{28A0092B-C50C-407E-A947-70E740481C1C}">
                <a14:useLocalDpi xmlns:a14="http://schemas.microsoft.com/office/drawing/2010/main" xmlns="" val="0"/>
              </a:ext>
            </a:extLst>
          </a:blip>
          <a:stretch>
            <a:fillRect/>
          </a:stretch>
        </p:blipFill>
        <p:spPr bwMode="auto">
          <a:xfrm>
            <a:off x="3401991" y="1825963"/>
            <a:ext cx="684217" cy="882393"/>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grpSp>
        <p:nvGrpSpPr>
          <p:cNvPr id="145" name="Group 144"/>
          <p:cNvGrpSpPr/>
          <p:nvPr/>
        </p:nvGrpSpPr>
        <p:grpSpPr>
          <a:xfrm>
            <a:off x="5504481" y="1953994"/>
            <a:ext cx="4134366" cy="1838561"/>
            <a:chOff x="4481180" y="1479909"/>
            <a:chExt cx="4134366" cy="1838561"/>
          </a:xfrm>
        </p:grpSpPr>
        <p:sp>
          <p:nvSpPr>
            <p:cNvPr id="151" name="Rectangle 150"/>
            <p:cNvSpPr/>
            <p:nvPr/>
          </p:nvSpPr>
          <p:spPr>
            <a:xfrm>
              <a:off x="4481180" y="2425918"/>
              <a:ext cx="4134366" cy="892552"/>
            </a:xfrm>
            <a:prstGeom prst="rect">
              <a:avLst/>
            </a:prstGeom>
          </p:spPr>
          <p:txBody>
            <a:bodyPr wrap="square" rIns="0">
              <a:spAutoFit/>
            </a:bodyPr>
            <a:lstStyle/>
            <a:p>
              <a:pPr lvl="0">
                <a:spcAft>
                  <a:spcPts val="400"/>
                </a:spcAft>
              </a:pPr>
              <a:r>
                <a:rPr lang="en-US" sz="2400" dirty="0" smtClean="0"/>
                <a:t>of staff use a </a:t>
              </a:r>
              <a:r>
                <a:rPr lang="en-US" sz="2800" b="1" cap="all" dirty="0" smtClean="0">
                  <a:solidFill>
                    <a:schemeClr val="accent1"/>
                  </a:solidFill>
                </a:rPr>
                <a:t>mobile</a:t>
              </a:r>
              <a:r>
                <a:rPr lang="en-US" sz="2400" dirty="0" smtClean="0"/>
                <a:t> device for work</a:t>
              </a:r>
              <a:endParaRPr lang="en-US" sz="2400" b="1" dirty="0">
                <a:ln w="6350">
                  <a:noFill/>
                </a:ln>
                <a:gradFill>
                  <a:gsLst>
                    <a:gs pos="0">
                      <a:schemeClr val="accent1">
                        <a:lumMod val="75000"/>
                      </a:schemeClr>
                    </a:gs>
                    <a:gs pos="100000">
                      <a:schemeClr val="accent1">
                        <a:lumMod val="95000"/>
                      </a:schemeClr>
                    </a:gs>
                  </a:gsLst>
                  <a:lin ang="16200000" scaled="0"/>
                </a:gradFill>
              </a:endParaRPr>
            </a:p>
          </p:txBody>
        </p:sp>
        <p:sp>
          <p:nvSpPr>
            <p:cNvPr id="152" name="Rectangle 151"/>
            <p:cNvSpPr/>
            <p:nvPr/>
          </p:nvSpPr>
          <p:spPr>
            <a:xfrm>
              <a:off x="4572000" y="1479909"/>
              <a:ext cx="2726032" cy="1107996"/>
            </a:xfrm>
            <a:prstGeom prst="rect">
              <a:avLst/>
            </a:prstGeom>
          </p:spPr>
          <p:txBody>
            <a:bodyPr wrap="square" lIns="0" tIns="0" rIns="0" bIns="0" anchor="b">
              <a:spAutoFit/>
            </a:bodyPr>
            <a:lstStyle/>
            <a:p>
              <a:pPr lvl="0"/>
              <a:r>
                <a:rPr lang="en-US" sz="7200" b="1" dirty="0" smtClean="0">
                  <a:gradFill>
                    <a:gsLst>
                      <a:gs pos="0">
                        <a:schemeClr val="accent1">
                          <a:lumMod val="75000"/>
                        </a:schemeClr>
                      </a:gs>
                      <a:gs pos="100000">
                        <a:schemeClr val="accent1">
                          <a:lumMod val="95000"/>
                        </a:schemeClr>
                      </a:gs>
                    </a:gsLst>
                    <a:lin ang="16200000" scaled="0"/>
                  </a:gradFill>
                </a:rPr>
                <a:t>67%</a:t>
              </a:r>
              <a:endParaRPr lang="en-US" sz="7200" b="1" dirty="0">
                <a:gradFill>
                  <a:gsLst>
                    <a:gs pos="0">
                      <a:schemeClr val="accent1">
                        <a:lumMod val="75000"/>
                      </a:schemeClr>
                    </a:gs>
                    <a:gs pos="100000">
                      <a:schemeClr val="accent1">
                        <a:lumMod val="95000"/>
                      </a:schemeClr>
                    </a:gs>
                  </a:gsLst>
                  <a:lin ang="16200000" scaled="0"/>
                </a:gradFill>
              </a:endParaRPr>
            </a:p>
          </p:txBody>
        </p:sp>
      </p:grpSp>
      <p:sp>
        <p:nvSpPr>
          <p:cNvPr id="92" name="Rectangle 91"/>
          <p:cNvSpPr/>
          <p:nvPr/>
        </p:nvSpPr>
        <p:spPr>
          <a:xfrm>
            <a:off x="0" y="4791851"/>
            <a:ext cx="9144000" cy="40013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3" name="Group 92"/>
          <p:cNvGrpSpPr/>
          <p:nvPr/>
        </p:nvGrpSpPr>
        <p:grpSpPr>
          <a:xfrm>
            <a:off x="0" y="4629150"/>
            <a:ext cx="9144000" cy="503365"/>
            <a:chOff x="0" y="4629150"/>
            <a:chExt cx="9144000" cy="503365"/>
          </a:xfrm>
        </p:grpSpPr>
        <p:pic>
          <p:nvPicPr>
            <p:cNvPr id="94" name="Picture 20" descr="Oracle WHITE"/>
            <p:cNvPicPr>
              <a:picLocks noChangeArrowheads="1"/>
            </p:cNvPicPr>
            <p:nvPr/>
          </p:nvPicPr>
          <p:blipFill>
            <a:blip r:embed="rId91" cstate="print"/>
            <a:srcRect/>
            <a:stretch>
              <a:fillRect/>
            </a:stretch>
          </p:blipFill>
          <p:spPr bwMode="auto">
            <a:xfrm>
              <a:off x="8015479" y="4668926"/>
              <a:ext cx="704056" cy="88722"/>
            </a:xfrm>
            <a:prstGeom prst="rect">
              <a:avLst/>
            </a:prstGeom>
            <a:noFill/>
            <a:ln w="9525">
              <a:noFill/>
              <a:miter lim="800000"/>
              <a:headEnd/>
              <a:tailEnd/>
            </a:ln>
          </p:spPr>
        </p:pic>
        <p:grpSp>
          <p:nvGrpSpPr>
            <p:cNvPr id="95" name="Group 94"/>
            <p:cNvGrpSpPr/>
            <p:nvPr/>
          </p:nvGrpSpPr>
          <p:grpSpPr>
            <a:xfrm>
              <a:off x="0" y="4629150"/>
              <a:ext cx="9144000" cy="168275"/>
              <a:chOff x="0" y="4629150"/>
              <a:chExt cx="9144000" cy="168275"/>
            </a:xfrm>
          </p:grpSpPr>
          <p:pic>
            <p:nvPicPr>
              <p:cNvPr id="122" name="Picture 25" descr="Red Bar"/>
              <p:cNvPicPr>
                <a:picLocks noChangeAspect="1" noChangeArrowheads="1"/>
              </p:cNvPicPr>
              <p:nvPr/>
            </p:nvPicPr>
            <p:blipFill>
              <a:blip r:embed="rId92"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26" name="Picture 20" descr="Oracle WHITE"/>
              <p:cNvPicPr>
                <a:picLocks noChangeArrowheads="1"/>
              </p:cNvPicPr>
              <p:nvPr/>
            </p:nvPicPr>
            <p:blipFill>
              <a:blip r:embed="rId91"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96" name="Group 95"/>
            <p:cNvGrpSpPr/>
            <p:nvPr/>
          </p:nvGrpSpPr>
          <p:grpSpPr>
            <a:xfrm>
              <a:off x="597807" y="4913973"/>
              <a:ext cx="2539093" cy="218542"/>
              <a:chOff x="597807" y="4913973"/>
              <a:chExt cx="2539093" cy="218542"/>
            </a:xfrm>
          </p:grpSpPr>
          <p:sp>
            <p:nvSpPr>
              <p:cNvPr id="99"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01" name="Straight Connector 100"/>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121" name="Straight Connector 120"/>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97" name="Rectangle 96"/>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21</a:t>
              </a:fld>
              <a:endParaRPr lang="en-US" sz="600" dirty="0">
                <a:solidFill>
                  <a:schemeClr val="tx1"/>
                </a:solidFill>
              </a:endParaRPr>
            </a:p>
          </p:txBody>
        </p:sp>
      </p:grpSp>
      <p:sp>
        <p:nvSpPr>
          <p:cNvPr id="73" name="Rectangle 72"/>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5" name="Group 74"/>
          <p:cNvGrpSpPr/>
          <p:nvPr/>
        </p:nvGrpSpPr>
        <p:grpSpPr>
          <a:xfrm>
            <a:off x="0" y="0"/>
            <a:ext cx="9144000" cy="557784"/>
            <a:chOff x="0" y="0"/>
            <a:chExt cx="9144000" cy="557784"/>
          </a:xfrm>
        </p:grpSpPr>
        <p:sp>
          <p:nvSpPr>
            <p:cNvPr id="76" name="Rectangle 75"/>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Rectangle 78"/>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0" name="TextBox 79"/>
          <p:cNvSpPr txBox="1"/>
          <p:nvPr/>
        </p:nvSpPr>
        <p:spPr>
          <a:xfrm>
            <a:off x="3253803" y="4393868"/>
            <a:ext cx="4365298" cy="230832"/>
          </a:xfrm>
          <a:prstGeom prst="rect">
            <a:avLst/>
          </a:prstGeom>
          <a:noFill/>
        </p:spPr>
        <p:txBody>
          <a:bodyPr wrap="none" rtlCol="0">
            <a:spAutoFit/>
          </a:bodyPr>
          <a:lstStyle/>
          <a:p>
            <a:r>
              <a:rPr lang="en-US" sz="900" dirty="0" smtClean="0"/>
              <a:t>Source: Microsoft research as quoted in the Financial Times, September 26, 2012</a:t>
            </a:r>
          </a:p>
        </p:txBody>
      </p:sp>
    </p:spTree>
    <p:extLst>
      <p:ext uri="{BB962C8B-B14F-4D97-AF65-F5344CB8AC3E}">
        <p14:creationId xmlns:p14="http://schemas.microsoft.com/office/powerpoint/2010/main" xmlns="" val="340063944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2" fill="hold" nodeType="withEffect">
                                  <p:stCondLst>
                                    <p:cond delay="0"/>
                                  </p:stCondLst>
                                  <p:childTnLst>
                                    <p:set>
                                      <p:cBhvr>
                                        <p:cTn id="6" dur="1" fill="hold">
                                          <p:stCondLst>
                                            <p:cond delay="0"/>
                                          </p:stCondLst>
                                        </p:cTn>
                                        <p:tgtEl>
                                          <p:spTgt spid="145"/>
                                        </p:tgtEl>
                                        <p:attrNameLst>
                                          <p:attrName>style.visibility</p:attrName>
                                        </p:attrNameLst>
                                      </p:cBhvr>
                                      <p:to>
                                        <p:strVal val="visible"/>
                                      </p:to>
                                    </p:set>
                                    <p:animEffect transition="in" filter="slide(fromRight)">
                                      <p:cBhvr>
                                        <p:cTn id="7" dur="1000"/>
                                        <p:tgtEl>
                                          <p:spTgt spid="145"/>
                                        </p:tgtEl>
                                      </p:cBhvr>
                                    </p:animEffect>
                                  </p:childTnLst>
                                </p:cTn>
                              </p:par>
                              <p:par>
                                <p:cTn id="8" presetID="2" presetClass="entr" presetSubtype="2" decel="50000" fill="hold" nodeType="withEffect">
                                  <p:stCondLst>
                                    <p:cond delay="0"/>
                                  </p:stCondLst>
                                  <p:childTnLst>
                                    <p:set>
                                      <p:cBhvr>
                                        <p:cTn id="9" dur="1" fill="hold">
                                          <p:stCondLst>
                                            <p:cond delay="0"/>
                                          </p:stCondLst>
                                        </p:cTn>
                                        <p:tgtEl>
                                          <p:spTgt spid="148"/>
                                        </p:tgtEl>
                                        <p:attrNameLst>
                                          <p:attrName>style.visibility</p:attrName>
                                        </p:attrNameLst>
                                      </p:cBhvr>
                                      <p:to>
                                        <p:strVal val="visible"/>
                                      </p:to>
                                    </p:set>
                                    <p:anim calcmode="lin" valueType="num">
                                      <p:cBhvr additive="base">
                                        <p:cTn id="10" dur="250" fill="hold"/>
                                        <p:tgtEl>
                                          <p:spTgt spid="148"/>
                                        </p:tgtEl>
                                        <p:attrNameLst>
                                          <p:attrName>ppt_x</p:attrName>
                                        </p:attrNameLst>
                                      </p:cBhvr>
                                      <p:tavLst>
                                        <p:tav tm="0">
                                          <p:val>
                                            <p:strVal val="1+#ppt_w/2"/>
                                          </p:val>
                                        </p:tav>
                                        <p:tav tm="100000">
                                          <p:val>
                                            <p:strVal val="#ppt_x"/>
                                          </p:val>
                                        </p:tav>
                                      </p:tavLst>
                                    </p:anim>
                                    <p:anim calcmode="lin" valueType="num">
                                      <p:cBhvr additive="base">
                                        <p:cTn id="11" dur="250" fill="hold"/>
                                        <p:tgtEl>
                                          <p:spTgt spid="148"/>
                                        </p:tgtEl>
                                        <p:attrNameLst>
                                          <p:attrName>ppt_y</p:attrName>
                                        </p:attrNameLst>
                                      </p:cBhvr>
                                      <p:tavLst>
                                        <p:tav tm="0">
                                          <p:val>
                                            <p:strVal val="#ppt_y"/>
                                          </p:val>
                                        </p:tav>
                                        <p:tav tm="100000">
                                          <p:val>
                                            <p:strVal val="#ppt_y"/>
                                          </p:val>
                                        </p:tav>
                                      </p:tavLst>
                                    </p:anim>
                                  </p:childTnLst>
                                </p:cTn>
                              </p:par>
                              <p:par>
                                <p:cTn id="12" presetID="2" presetClass="entr" presetSubtype="2" decel="50000" fill="hold" nodeType="withEffect">
                                  <p:stCondLst>
                                    <p:cond delay="300"/>
                                  </p:stCondLst>
                                  <p:childTnLst>
                                    <p:set>
                                      <p:cBhvr>
                                        <p:cTn id="13" dur="1" fill="hold">
                                          <p:stCondLst>
                                            <p:cond delay="0"/>
                                          </p:stCondLst>
                                        </p:cTn>
                                        <p:tgtEl>
                                          <p:spTgt spid="146"/>
                                        </p:tgtEl>
                                        <p:attrNameLst>
                                          <p:attrName>style.visibility</p:attrName>
                                        </p:attrNameLst>
                                      </p:cBhvr>
                                      <p:to>
                                        <p:strVal val="visible"/>
                                      </p:to>
                                    </p:set>
                                    <p:anim calcmode="lin" valueType="num">
                                      <p:cBhvr additive="base">
                                        <p:cTn id="14" dur="250" fill="hold"/>
                                        <p:tgtEl>
                                          <p:spTgt spid="146"/>
                                        </p:tgtEl>
                                        <p:attrNameLst>
                                          <p:attrName>ppt_x</p:attrName>
                                        </p:attrNameLst>
                                      </p:cBhvr>
                                      <p:tavLst>
                                        <p:tav tm="0">
                                          <p:val>
                                            <p:strVal val="1+#ppt_w/2"/>
                                          </p:val>
                                        </p:tav>
                                        <p:tav tm="100000">
                                          <p:val>
                                            <p:strVal val="#ppt_x"/>
                                          </p:val>
                                        </p:tav>
                                      </p:tavLst>
                                    </p:anim>
                                    <p:anim calcmode="lin" valueType="num">
                                      <p:cBhvr additive="base">
                                        <p:cTn id="15" dur="250" fill="hold"/>
                                        <p:tgtEl>
                                          <p:spTgt spid="146"/>
                                        </p:tgtEl>
                                        <p:attrNameLst>
                                          <p:attrName>ppt_y</p:attrName>
                                        </p:attrNameLst>
                                      </p:cBhvr>
                                      <p:tavLst>
                                        <p:tav tm="0">
                                          <p:val>
                                            <p:strVal val="#ppt_y"/>
                                          </p:val>
                                        </p:tav>
                                        <p:tav tm="100000">
                                          <p:val>
                                            <p:strVal val="#ppt_y"/>
                                          </p:val>
                                        </p:tav>
                                      </p:tavLst>
                                    </p:anim>
                                  </p:childTnLst>
                                </p:cTn>
                              </p:par>
                              <p:par>
                                <p:cTn id="16" presetID="2" presetClass="entr" presetSubtype="2" decel="50000" fill="hold" nodeType="withEffect">
                                  <p:stCondLst>
                                    <p:cond delay="300"/>
                                  </p:stCondLst>
                                  <p:childTnLst>
                                    <p:set>
                                      <p:cBhvr>
                                        <p:cTn id="17" dur="1" fill="hold">
                                          <p:stCondLst>
                                            <p:cond delay="0"/>
                                          </p:stCondLst>
                                        </p:cTn>
                                        <p:tgtEl>
                                          <p:spTgt spid="140"/>
                                        </p:tgtEl>
                                        <p:attrNameLst>
                                          <p:attrName>style.visibility</p:attrName>
                                        </p:attrNameLst>
                                      </p:cBhvr>
                                      <p:to>
                                        <p:strVal val="visible"/>
                                      </p:to>
                                    </p:set>
                                    <p:anim calcmode="lin" valueType="num">
                                      <p:cBhvr additive="base">
                                        <p:cTn id="18" dur="250" fill="hold"/>
                                        <p:tgtEl>
                                          <p:spTgt spid="140"/>
                                        </p:tgtEl>
                                        <p:attrNameLst>
                                          <p:attrName>ppt_x</p:attrName>
                                        </p:attrNameLst>
                                      </p:cBhvr>
                                      <p:tavLst>
                                        <p:tav tm="0">
                                          <p:val>
                                            <p:strVal val="1+#ppt_w/2"/>
                                          </p:val>
                                        </p:tav>
                                        <p:tav tm="100000">
                                          <p:val>
                                            <p:strVal val="#ppt_x"/>
                                          </p:val>
                                        </p:tav>
                                      </p:tavLst>
                                    </p:anim>
                                    <p:anim calcmode="lin" valueType="num">
                                      <p:cBhvr additive="base">
                                        <p:cTn id="19" dur="250" fill="hold"/>
                                        <p:tgtEl>
                                          <p:spTgt spid="140"/>
                                        </p:tgtEl>
                                        <p:attrNameLst>
                                          <p:attrName>ppt_y</p:attrName>
                                        </p:attrNameLst>
                                      </p:cBhvr>
                                      <p:tavLst>
                                        <p:tav tm="0">
                                          <p:val>
                                            <p:strVal val="#ppt_y"/>
                                          </p:val>
                                        </p:tav>
                                        <p:tav tm="100000">
                                          <p:val>
                                            <p:strVal val="#ppt_y"/>
                                          </p:val>
                                        </p:tav>
                                      </p:tavLst>
                                    </p:anim>
                                  </p:childTnLst>
                                </p:cTn>
                              </p:par>
                              <p:par>
                                <p:cTn id="20" presetID="2" presetClass="entr" presetSubtype="2" decel="50000" fill="hold" nodeType="withEffect">
                                  <p:stCondLst>
                                    <p:cond delay="500"/>
                                  </p:stCondLst>
                                  <p:childTnLst>
                                    <p:set>
                                      <p:cBhvr>
                                        <p:cTn id="21" dur="1" fill="hold">
                                          <p:stCondLst>
                                            <p:cond delay="0"/>
                                          </p:stCondLst>
                                        </p:cTn>
                                        <p:tgtEl>
                                          <p:spTgt spid="135"/>
                                        </p:tgtEl>
                                        <p:attrNameLst>
                                          <p:attrName>style.visibility</p:attrName>
                                        </p:attrNameLst>
                                      </p:cBhvr>
                                      <p:to>
                                        <p:strVal val="visible"/>
                                      </p:to>
                                    </p:set>
                                    <p:anim calcmode="lin" valueType="num">
                                      <p:cBhvr additive="base">
                                        <p:cTn id="22" dur="250" fill="hold"/>
                                        <p:tgtEl>
                                          <p:spTgt spid="135"/>
                                        </p:tgtEl>
                                        <p:attrNameLst>
                                          <p:attrName>ppt_x</p:attrName>
                                        </p:attrNameLst>
                                      </p:cBhvr>
                                      <p:tavLst>
                                        <p:tav tm="0">
                                          <p:val>
                                            <p:strVal val="1+#ppt_w/2"/>
                                          </p:val>
                                        </p:tav>
                                        <p:tav tm="100000">
                                          <p:val>
                                            <p:strVal val="#ppt_x"/>
                                          </p:val>
                                        </p:tav>
                                      </p:tavLst>
                                    </p:anim>
                                    <p:anim calcmode="lin" valueType="num">
                                      <p:cBhvr additive="base">
                                        <p:cTn id="23" dur="250" fill="hold"/>
                                        <p:tgtEl>
                                          <p:spTgt spid="135"/>
                                        </p:tgtEl>
                                        <p:attrNameLst>
                                          <p:attrName>ppt_y</p:attrName>
                                        </p:attrNameLst>
                                      </p:cBhvr>
                                      <p:tavLst>
                                        <p:tav tm="0">
                                          <p:val>
                                            <p:strVal val="#ppt_y"/>
                                          </p:val>
                                        </p:tav>
                                        <p:tav tm="100000">
                                          <p:val>
                                            <p:strVal val="#ppt_y"/>
                                          </p:val>
                                        </p:tav>
                                      </p:tavLst>
                                    </p:anim>
                                  </p:childTnLst>
                                </p:cTn>
                              </p:par>
                              <p:par>
                                <p:cTn id="24" presetID="2" presetClass="entr" presetSubtype="2" decel="50000" fill="hold" nodeType="withEffect">
                                  <p:stCondLst>
                                    <p:cond delay="300"/>
                                  </p:stCondLst>
                                  <p:childTnLst>
                                    <p:set>
                                      <p:cBhvr>
                                        <p:cTn id="25" dur="1" fill="hold">
                                          <p:stCondLst>
                                            <p:cond delay="0"/>
                                          </p:stCondLst>
                                        </p:cTn>
                                        <p:tgtEl>
                                          <p:spTgt spid="133"/>
                                        </p:tgtEl>
                                        <p:attrNameLst>
                                          <p:attrName>style.visibility</p:attrName>
                                        </p:attrNameLst>
                                      </p:cBhvr>
                                      <p:to>
                                        <p:strVal val="visible"/>
                                      </p:to>
                                    </p:set>
                                    <p:anim calcmode="lin" valueType="num">
                                      <p:cBhvr additive="base">
                                        <p:cTn id="26" dur="250" fill="hold"/>
                                        <p:tgtEl>
                                          <p:spTgt spid="133"/>
                                        </p:tgtEl>
                                        <p:attrNameLst>
                                          <p:attrName>ppt_x</p:attrName>
                                        </p:attrNameLst>
                                      </p:cBhvr>
                                      <p:tavLst>
                                        <p:tav tm="0">
                                          <p:val>
                                            <p:strVal val="1+#ppt_w/2"/>
                                          </p:val>
                                        </p:tav>
                                        <p:tav tm="100000">
                                          <p:val>
                                            <p:strVal val="#ppt_x"/>
                                          </p:val>
                                        </p:tav>
                                      </p:tavLst>
                                    </p:anim>
                                    <p:anim calcmode="lin" valueType="num">
                                      <p:cBhvr additive="base">
                                        <p:cTn id="27" dur="250" fill="hold"/>
                                        <p:tgtEl>
                                          <p:spTgt spid="133"/>
                                        </p:tgtEl>
                                        <p:attrNameLst>
                                          <p:attrName>ppt_y</p:attrName>
                                        </p:attrNameLst>
                                      </p:cBhvr>
                                      <p:tavLst>
                                        <p:tav tm="0">
                                          <p:val>
                                            <p:strVal val="#ppt_y"/>
                                          </p:val>
                                        </p:tav>
                                        <p:tav tm="100000">
                                          <p:val>
                                            <p:strVal val="#ppt_y"/>
                                          </p:val>
                                        </p:tav>
                                      </p:tavLst>
                                    </p:anim>
                                  </p:childTnLst>
                                </p:cTn>
                              </p:par>
                              <p:par>
                                <p:cTn id="28" presetID="2" presetClass="entr" presetSubtype="2" decel="50000" fill="hold" nodeType="withEffect">
                                  <p:stCondLst>
                                    <p:cond delay="600"/>
                                  </p:stCondLst>
                                  <p:childTnLst>
                                    <p:set>
                                      <p:cBhvr>
                                        <p:cTn id="29" dur="1" fill="hold">
                                          <p:stCondLst>
                                            <p:cond delay="0"/>
                                          </p:stCondLst>
                                        </p:cTn>
                                        <p:tgtEl>
                                          <p:spTgt spid="123"/>
                                        </p:tgtEl>
                                        <p:attrNameLst>
                                          <p:attrName>style.visibility</p:attrName>
                                        </p:attrNameLst>
                                      </p:cBhvr>
                                      <p:to>
                                        <p:strVal val="visible"/>
                                      </p:to>
                                    </p:set>
                                    <p:anim calcmode="lin" valueType="num">
                                      <p:cBhvr additive="base">
                                        <p:cTn id="30" dur="250" fill="hold"/>
                                        <p:tgtEl>
                                          <p:spTgt spid="123"/>
                                        </p:tgtEl>
                                        <p:attrNameLst>
                                          <p:attrName>ppt_x</p:attrName>
                                        </p:attrNameLst>
                                      </p:cBhvr>
                                      <p:tavLst>
                                        <p:tav tm="0">
                                          <p:val>
                                            <p:strVal val="1+#ppt_w/2"/>
                                          </p:val>
                                        </p:tav>
                                        <p:tav tm="100000">
                                          <p:val>
                                            <p:strVal val="#ppt_x"/>
                                          </p:val>
                                        </p:tav>
                                      </p:tavLst>
                                    </p:anim>
                                    <p:anim calcmode="lin" valueType="num">
                                      <p:cBhvr additive="base">
                                        <p:cTn id="31" dur="250" fill="hold"/>
                                        <p:tgtEl>
                                          <p:spTgt spid="123"/>
                                        </p:tgtEl>
                                        <p:attrNameLst>
                                          <p:attrName>ppt_y</p:attrName>
                                        </p:attrNameLst>
                                      </p:cBhvr>
                                      <p:tavLst>
                                        <p:tav tm="0">
                                          <p:val>
                                            <p:strVal val="#ppt_y"/>
                                          </p:val>
                                        </p:tav>
                                        <p:tav tm="100000">
                                          <p:val>
                                            <p:strVal val="#ppt_y"/>
                                          </p:val>
                                        </p:tav>
                                      </p:tavLst>
                                    </p:anim>
                                  </p:childTnLst>
                                </p:cTn>
                              </p:par>
                              <p:par>
                                <p:cTn id="32" presetID="2" presetClass="entr" presetSubtype="2" decel="100000" fill="hold" nodeType="withEffect">
                                  <p:stCondLst>
                                    <p:cond delay="0"/>
                                  </p:stCondLst>
                                  <p:childTnLst>
                                    <p:set>
                                      <p:cBhvr>
                                        <p:cTn id="33" dur="1" fill="hold">
                                          <p:stCondLst>
                                            <p:cond delay="0"/>
                                          </p:stCondLst>
                                        </p:cTn>
                                        <p:tgtEl>
                                          <p:spTgt spid="104"/>
                                        </p:tgtEl>
                                        <p:attrNameLst>
                                          <p:attrName>style.visibility</p:attrName>
                                        </p:attrNameLst>
                                      </p:cBhvr>
                                      <p:to>
                                        <p:strVal val="visible"/>
                                      </p:to>
                                    </p:set>
                                    <p:anim calcmode="lin" valueType="num">
                                      <p:cBhvr additive="base">
                                        <p:cTn id="34" dur="250" fill="hold"/>
                                        <p:tgtEl>
                                          <p:spTgt spid="104"/>
                                        </p:tgtEl>
                                        <p:attrNameLst>
                                          <p:attrName>ppt_x</p:attrName>
                                        </p:attrNameLst>
                                      </p:cBhvr>
                                      <p:tavLst>
                                        <p:tav tm="0">
                                          <p:val>
                                            <p:strVal val="1+#ppt_w/2"/>
                                          </p:val>
                                        </p:tav>
                                        <p:tav tm="100000">
                                          <p:val>
                                            <p:strVal val="#ppt_x"/>
                                          </p:val>
                                        </p:tav>
                                      </p:tavLst>
                                    </p:anim>
                                    <p:anim calcmode="lin" valueType="num">
                                      <p:cBhvr additive="base">
                                        <p:cTn id="35" dur="250" fill="hold"/>
                                        <p:tgtEl>
                                          <p:spTgt spid="104"/>
                                        </p:tgtEl>
                                        <p:attrNameLst>
                                          <p:attrName>ppt_y</p:attrName>
                                        </p:attrNameLst>
                                      </p:cBhvr>
                                      <p:tavLst>
                                        <p:tav tm="0">
                                          <p:val>
                                            <p:strVal val="#ppt_y"/>
                                          </p:val>
                                        </p:tav>
                                        <p:tav tm="100000">
                                          <p:val>
                                            <p:strVal val="#ppt_y"/>
                                          </p:val>
                                        </p:tav>
                                      </p:tavLst>
                                    </p:anim>
                                  </p:childTnLst>
                                </p:cTn>
                              </p:par>
                              <p:par>
                                <p:cTn id="36" presetID="2" presetClass="entr" presetSubtype="2" decel="100000" fill="hold" nodeType="withEffect">
                                  <p:stCondLst>
                                    <p:cond delay="0"/>
                                  </p:stCondLst>
                                  <p:childTnLst>
                                    <p:set>
                                      <p:cBhvr>
                                        <p:cTn id="37" dur="1" fill="hold">
                                          <p:stCondLst>
                                            <p:cond delay="0"/>
                                          </p:stCondLst>
                                        </p:cTn>
                                        <p:tgtEl>
                                          <p:spTgt spid="117"/>
                                        </p:tgtEl>
                                        <p:attrNameLst>
                                          <p:attrName>style.visibility</p:attrName>
                                        </p:attrNameLst>
                                      </p:cBhvr>
                                      <p:to>
                                        <p:strVal val="visible"/>
                                      </p:to>
                                    </p:set>
                                    <p:anim calcmode="lin" valueType="num">
                                      <p:cBhvr additive="base">
                                        <p:cTn id="38" dur="250" fill="hold"/>
                                        <p:tgtEl>
                                          <p:spTgt spid="117"/>
                                        </p:tgtEl>
                                        <p:attrNameLst>
                                          <p:attrName>ppt_x</p:attrName>
                                        </p:attrNameLst>
                                      </p:cBhvr>
                                      <p:tavLst>
                                        <p:tav tm="0">
                                          <p:val>
                                            <p:strVal val="1+#ppt_w/2"/>
                                          </p:val>
                                        </p:tav>
                                        <p:tav tm="100000">
                                          <p:val>
                                            <p:strVal val="#ppt_x"/>
                                          </p:val>
                                        </p:tav>
                                      </p:tavLst>
                                    </p:anim>
                                    <p:anim calcmode="lin" valueType="num">
                                      <p:cBhvr additive="base">
                                        <p:cTn id="39" dur="250" fill="hold"/>
                                        <p:tgtEl>
                                          <p:spTgt spid="117"/>
                                        </p:tgtEl>
                                        <p:attrNameLst>
                                          <p:attrName>ppt_y</p:attrName>
                                        </p:attrNameLst>
                                      </p:cBhvr>
                                      <p:tavLst>
                                        <p:tav tm="0">
                                          <p:val>
                                            <p:strVal val="#ppt_y"/>
                                          </p:val>
                                        </p:tav>
                                        <p:tav tm="100000">
                                          <p:val>
                                            <p:strVal val="#ppt_y"/>
                                          </p:val>
                                        </p:tav>
                                      </p:tavLst>
                                    </p:anim>
                                  </p:childTnLst>
                                </p:cTn>
                              </p:par>
                              <p:par>
                                <p:cTn id="40" presetID="2" presetClass="entr" presetSubtype="2" decel="100000" fill="hold" nodeType="withEffect">
                                  <p:stCondLst>
                                    <p:cond delay="300"/>
                                  </p:stCondLst>
                                  <p:childTnLst>
                                    <p:set>
                                      <p:cBhvr>
                                        <p:cTn id="41" dur="1" fill="hold">
                                          <p:stCondLst>
                                            <p:cond delay="0"/>
                                          </p:stCondLst>
                                        </p:cTn>
                                        <p:tgtEl>
                                          <p:spTgt spid="33"/>
                                        </p:tgtEl>
                                        <p:attrNameLst>
                                          <p:attrName>style.visibility</p:attrName>
                                        </p:attrNameLst>
                                      </p:cBhvr>
                                      <p:to>
                                        <p:strVal val="visible"/>
                                      </p:to>
                                    </p:set>
                                    <p:anim calcmode="lin" valueType="num">
                                      <p:cBhvr additive="base">
                                        <p:cTn id="42" dur="250" fill="hold"/>
                                        <p:tgtEl>
                                          <p:spTgt spid="33"/>
                                        </p:tgtEl>
                                        <p:attrNameLst>
                                          <p:attrName>ppt_x</p:attrName>
                                        </p:attrNameLst>
                                      </p:cBhvr>
                                      <p:tavLst>
                                        <p:tav tm="0">
                                          <p:val>
                                            <p:strVal val="1+#ppt_w/2"/>
                                          </p:val>
                                        </p:tav>
                                        <p:tav tm="100000">
                                          <p:val>
                                            <p:strVal val="#ppt_x"/>
                                          </p:val>
                                        </p:tav>
                                      </p:tavLst>
                                    </p:anim>
                                    <p:anim calcmode="lin" valueType="num">
                                      <p:cBhvr additive="base">
                                        <p:cTn id="43" dur="250" fill="hold"/>
                                        <p:tgtEl>
                                          <p:spTgt spid="33"/>
                                        </p:tgtEl>
                                        <p:attrNameLst>
                                          <p:attrName>ppt_y</p:attrName>
                                        </p:attrNameLst>
                                      </p:cBhvr>
                                      <p:tavLst>
                                        <p:tav tm="0">
                                          <p:val>
                                            <p:strVal val="#ppt_y"/>
                                          </p:val>
                                        </p:tav>
                                        <p:tav tm="100000">
                                          <p:val>
                                            <p:strVal val="#ppt_y"/>
                                          </p:val>
                                        </p:tav>
                                      </p:tavLst>
                                    </p:anim>
                                  </p:childTnLst>
                                </p:cTn>
                              </p:par>
                              <p:par>
                                <p:cTn id="44" presetID="2" presetClass="entr" presetSubtype="2" decel="100000" fill="hold" nodeType="withEffect">
                                  <p:stCondLst>
                                    <p:cond delay="200"/>
                                  </p:stCondLst>
                                  <p:childTnLst>
                                    <p:set>
                                      <p:cBhvr>
                                        <p:cTn id="45" dur="1" fill="hold">
                                          <p:stCondLst>
                                            <p:cond delay="0"/>
                                          </p:stCondLst>
                                        </p:cTn>
                                        <p:tgtEl>
                                          <p:spTgt spid="114"/>
                                        </p:tgtEl>
                                        <p:attrNameLst>
                                          <p:attrName>style.visibility</p:attrName>
                                        </p:attrNameLst>
                                      </p:cBhvr>
                                      <p:to>
                                        <p:strVal val="visible"/>
                                      </p:to>
                                    </p:set>
                                    <p:anim calcmode="lin" valueType="num">
                                      <p:cBhvr additive="base">
                                        <p:cTn id="46" dur="250" fill="hold"/>
                                        <p:tgtEl>
                                          <p:spTgt spid="114"/>
                                        </p:tgtEl>
                                        <p:attrNameLst>
                                          <p:attrName>ppt_x</p:attrName>
                                        </p:attrNameLst>
                                      </p:cBhvr>
                                      <p:tavLst>
                                        <p:tav tm="0">
                                          <p:val>
                                            <p:strVal val="1+#ppt_w/2"/>
                                          </p:val>
                                        </p:tav>
                                        <p:tav tm="100000">
                                          <p:val>
                                            <p:strVal val="#ppt_x"/>
                                          </p:val>
                                        </p:tav>
                                      </p:tavLst>
                                    </p:anim>
                                    <p:anim calcmode="lin" valueType="num">
                                      <p:cBhvr additive="base">
                                        <p:cTn id="47" dur="250" fill="hold"/>
                                        <p:tgtEl>
                                          <p:spTgt spid="114"/>
                                        </p:tgtEl>
                                        <p:attrNameLst>
                                          <p:attrName>ppt_y</p:attrName>
                                        </p:attrNameLst>
                                      </p:cBhvr>
                                      <p:tavLst>
                                        <p:tav tm="0">
                                          <p:val>
                                            <p:strVal val="#ppt_y"/>
                                          </p:val>
                                        </p:tav>
                                        <p:tav tm="100000">
                                          <p:val>
                                            <p:strVal val="#ppt_y"/>
                                          </p:val>
                                        </p:tav>
                                      </p:tavLst>
                                    </p:anim>
                                  </p:childTnLst>
                                </p:cTn>
                              </p:par>
                              <p:par>
                                <p:cTn id="48" presetID="2" presetClass="entr" presetSubtype="2" decel="100000" fill="hold" nodeType="withEffect">
                                  <p:stCondLst>
                                    <p:cond delay="300"/>
                                  </p:stCondLst>
                                  <p:childTnLst>
                                    <p:set>
                                      <p:cBhvr>
                                        <p:cTn id="49" dur="1" fill="hold">
                                          <p:stCondLst>
                                            <p:cond delay="0"/>
                                          </p:stCondLst>
                                        </p:cTn>
                                        <p:tgtEl>
                                          <p:spTgt spid="103"/>
                                        </p:tgtEl>
                                        <p:attrNameLst>
                                          <p:attrName>style.visibility</p:attrName>
                                        </p:attrNameLst>
                                      </p:cBhvr>
                                      <p:to>
                                        <p:strVal val="visible"/>
                                      </p:to>
                                    </p:set>
                                    <p:anim calcmode="lin" valueType="num">
                                      <p:cBhvr additive="base">
                                        <p:cTn id="50" dur="250" fill="hold"/>
                                        <p:tgtEl>
                                          <p:spTgt spid="103"/>
                                        </p:tgtEl>
                                        <p:attrNameLst>
                                          <p:attrName>ppt_x</p:attrName>
                                        </p:attrNameLst>
                                      </p:cBhvr>
                                      <p:tavLst>
                                        <p:tav tm="0">
                                          <p:val>
                                            <p:strVal val="1+#ppt_w/2"/>
                                          </p:val>
                                        </p:tav>
                                        <p:tav tm="100000">
                                          <p:val>
                                            <p:strVal val="#ppt_x"/>
                                          </p:val>
                                        </p:tav>
                                      </p:tavLst>
                                    </p:anim>
                                    <p:anim calcmode="lin" valueType="num">
                                      <p:cBhvr additive="base">
                                        <p:cTn id="51" dur="250" fill="hold"/>
                                        <p:tgtEl>
                                          <p:spTgt spid="103"/>
                                        </p:tgtEl>
                                        <p:attrNameLst>
                                          <p:attrName>ppt_y</p:attrName>
                                        </p:attrNameLst>
                                      </p:cBhvr>
                                      <p:tavLst>
                                        <p:tav tm="0">
                                          <p:val>
                                            <p:strVal val="#ppt_y"/>
                                          </p:val>
                                        </p:tav>
                                        <p:tav tm="100000">
                                          <p:val>
                                            <p:strVal val="#ppt_y"/>
                                          </p:val>
                                        </p:tav>
                                      </p:tavLst>
                                    </p:anim>
                                  </p:childTnLst>
                                </p:cTn>
                              </p:par>
                              <p:par>
                                <p:cTn id="52" presetID="2" presetClass="entr" presetSubtype="2" decel="100000" fill="hold" nodeType="withEffect">
                                  <p:stCondLst>
                                    <p:cond delay="600"/>
                                  </p:stCondLst>
                                  <p:childTnLst>
                                    <p:set>
                                      <p:cBhvr>
                                        <p:cTn id="53" dur="1" fill="hold">
                                          <p:stCondLst>
                                            <p:cond delay="0"/>
                                          </p:stCondLst>
                                        </p:cTn>
                                        <p:tgtEl>
                                          <p:spTgt spid="2068"/>
                                        </p:tgtEl>
                                        <p:attrNameLst>
                                          <p:attrName>style.visibility</p:attrName>
                                        </p:attrNameLst>
                                      </p:cBhvr>
                                      <p:to>
                                        <p:strVal val="visible"/>
                                      </p:to>
                                    </p:set>
                                    <p:anim calcmode="lin" valueType="num">
                                      <p:cBhvr additive="base">
                                        <p:cTn id="54" dur="250" fill="hold"/>
                                        <p:tgtEl>
                                          <p:spTgt spid="2068"/>
                                        </p:tgtEl>
                                        <p:attrNameLst>
                                          <p:attrName>ppt_x</p:attrName>
                                        </p:attrNameLst>
                                      </p:cBhvr>
                                      <p:tavLst>
                                        <p:tav tm="0">
                                          <p:val>
                                            <p:strVal val="1+#ppt_w/2"/>
                                          </p:val>
                                        </p:tav>
                                        <p:tav tm="100000">
                                          <p:val>
                                            <p:strVal val="#ppt_x"/>
                                          </p:val>
                                        </p:tav>
                                      </p:tavLst>
                                    </p:anim>
                                    <p:anim calcmode="lin" valueType="num">
                                      <p:cBhvr additive="base">
                                        <p:cTn id="55" dur="250" fill="hold"/>
                                        <p:tgtEl>
                                          <p:spTgt spid="2068"/>
                                        </p:tgtEl>
                                        <p:attrNameLst>
                                          <p:attrName>ppt_y</p:attrName>
                                        </p:attrNameLst>
                                      </p:cBhvr>
                                      <p:tavLst>
                                        <p:tav tm="0">
                                          <p:val>
                                            <p:strVal val="#ppt_y"/>
                                          </p:val>
                                        </p:tav>
                                        <p:tav tm="100000">
                                          <p:val>
                                            <p:strVal val="#ppt_y"/>
                                          </p:val>
                                        </p:tav>
                                      </p:tavLst>
                                    </p:anim>
                                  </p:childTnLst>
                                </p:cTn>
                              </p:par>
                              <p:par>
                                <p:cTn id="56" presetID="2" presetClass="entr" presetSubtype="2" decel="100000" fill="hold" nodeType="withEffect">
                                  <p:stCondLst>
                                    <p:cond delay="200"/>
                                  </p:stCondLst>
                                  <p:childTnLst>
                                    <p:set>
                                      <p:cBhvr>
                                        <p:cTn id="57" dur="1" fill="hold">
                                          <p:stCondLst>
                                            <p:cond delay="0"/>
                                          </p:stCondLst>
                                        </p:cTn>
                                        <p:tgtEl>
                                          <p:spTgt spid="2075"/>
                                        </p:tgtEl>
                                        <p:attrNameLst>
                                          <p:attrName>style.visibility</p:attrName>
                                        </p:attrNameLst>
                                      </p:cBhvr>
                                      <p:to>
                                        <p:strVal val="visible"/>
                                      </p:to>
                                    </p:set>
                                    <p:anim calcmode="lin" valueType="num">
                                      <p:cBhvr additive="base">
                                        <p:cTn id="58" dur="250" fill="hold"/>
                                        <p:tgtEl>
                                          <p:spTgt spid="2075"/>
                                        </p:tgtEl>
                                        <p:attrNameLst>
                                          <p:attrName>ppt_x</p:attrName>
                                        </p:attrNameLst>
                                      </p:cBhvr>
                                      <p:tavLst>
                                        <p:tav tm="0">
                                          <p:val>
                                            <p:strVal val="1+#ppt_w/2"/>
                                          </p:val>
                                        </p:tav>
                                        <p:tav tm="100000">
                                          <p:val>
                                            <p:strVal val="#ppt_x"/>
                                          </p:val>
                                        </p:tav>
                                      </p:tavLst>
                                    </p:anim>
                                    <p:anim calcmode="lin" valueType="num">
                                      <p:cBhvr additive="base">
                                        <p:cTn id="59" dur="250" fill="hold"/>
                                        <p:tgtEl>
                                          <p:spTgt spid="2075"/>
                                        </p:tgtEl>
                                        <p:attrNameLst>
                                          <p:attrName>ppt_y</p:attrName>
                                        </p:attrNameLst>
                                      </p:cBhvr>
                                      <p:tavLst>
                                        <p:tav tm="0">
                                          <p:val>
                                            <p:strVal val="#ppt_y"/>
                                          </p:val>
                                        </p:tav>
                                        <p:tav tm="100000">
                                          <p:val>
                                            <p:strVal val="#ppt_y"/>
                                          </p:val>
                                        </p:tav>
                                      </p:tavLst>
                                    </p:anim>
                                  </p:childTnLst>
                                </p:cTn>
                              </p:par>
                              <p:par>
                                <p:cTn id="60" presetID="2" presetClass="entr" presetSubtype="2" decel="100000" fill="hold" nodeType="withEffect">
                                  <p:stCondLst>
                                    <p:cond delay="900"/>
                                  </p:stCondLst>
                                  <p:childTnLst>
                                    <p:set>
                                      <p:cBhvr>
                                        <p:cTn id="61" dur="1" fill="hold">
                                          <p:stCondLst>
                                            <p:cond delay="0"/>
                                          </p:stCondLst>
                                        </p:cTn>
                                        <p:tgtEl>
                                          <p:spTgt spid="2074"/>
                                        </p:tgtEl>
                                        <p:attrNameLst>
                                          <p:attrName>style.visibility</p:attrName>
                                        </p:attrNameLst>
                                      </p:cBhvr>
                                      <p:to>
                                        <p:strVal val="visible"/>
                                      </p:to>
                                    </p:set>
                                    <p:anim calcmode="lin" valueType="num">
                                      <p:cBhvr additive="base">
                                        <p:cTn id="62" dur="250" fill="hold"/>
                                        <p:tgtEl>
                                          <p:spTgt spid="2074"/>
                                        </p:tgtEl>
                                        <p:attrNameLst>
                                          <p:attrName>ppt_x</p:attrName>
                                        </p:attrNameLst>
                                      </p:cBhvr>
                                      <p:tavLst>
                                        <p:tav tm="0">
                                          <p:val>
                                            <p:strVal val="1+#ppt_w/2"/>
                                          </p:val>
                                        </p:tav>
                                        <p:tav tm="100000">
                                          <p:val>
                                            <p:strVal val="#ppt_x"/>
                                          </p:val>
                                        </p:tav>
                                      </p:tavLst>
                                    </p:anim>
                                    <p:anim calcmode="lin" valueType="num">
                                      <p:cBhvr additive="base">
                                        <p:cTn id="63" dur="250" fill="hold"/>
                                        <p:tgtEl>
                                          <p:spTgt spid="2074"/>
                                        </p:tgtEl>
                                        <p:attrNameLst>
                                          <p:attrName>ppt_y</p:attrName>
                                        </p:attrNameLst>
                                      </p:cBhvr>
                                      <p:tavLst>
                                        <p:tav tm="0">
                                          <p:val>
                                            <p:strVal val="#ppt_y"/>
                                          </p:val>
                                        </p:tav>
                                        <p:tav tm="100000">
                                          <p:val>
                                            <p:strVal val="#ppt_y"/>
                                          </p:val>
                                        </p:tav>
                                      </p:tavLst>
                                    </p:anim>
                                  </p:childTnLst>
                                </p:cTn>
                              </p:par>
                              <p:par>
                                <p:cTn id="64" presetID="2" presetClass="entr" presetSubtype="2" decel="100000" fill="hold" nodeType="withEffect">
                                  <p:stCondLst>
                                    <p:cond delay="800"/>
                                  </p:stCondLst>
                                  <p:childTnLst>
                                    <p:set>
                                      <p:cBhvr>
                                        <p:cTn id="65" dur="1" fill="hold">
                                          <p:stCondLst>
                                            <p:cond delay="0"/>
                                          </p:stCondLst>
                                        </p:cTn>
                                        <p:tgtEl>
                                          <p:spTgt spid="100"/>
                                        </p:tgtEl>
                                        <p:attrNameLst>
                                          <p:attrName>style.visibility</p:attrName>
                                        </p:attrNameLst>
                                      </p:cBhvr>
                                      <p:to>
                                        <p:strVal val="visible"/>
                                      </p:to>
                                    </p:set>
                                    <p:anim calcmode="lin" valueType="num">
                                      <p:cBhvr additive="base">
                                        <p:cTn id="66" dur="250" fill="hold"/>
                                        <p:tgtEl>
                                          <p:spTgt spid="100"/>
                                        </p:tgtEl>
                                        <p:attrNameLst>
                                          <p:attrName>ppt_x</p:attrName>
                                        </p:attrNameLst>
                                      </p:cBhvr>
                                      <p:tavLst>
                                        <p:tav tm="0">
                                          <p:val>
                                            <p:strVal val="1+#ppt_w/2"/>
                                          </p:val>
                                        </p:tav>
                                        <p:tav tm="100000">
                                          <p:val>
                                            <p:strVal val="#ppt_x"/>
                                          </p:val>
                                        </p:tav>
                                      </p:tavLst>
                                    </p:anim>
                                    <p:anim calcmode="lin" valueType="num">
                                      <p:cBhvr additive="base">
                                        <p:cTn id="67" dur="250" fill="hold"/>
                                        <p:tgtEl>
                                          <p:spTgt spid="100"/>
                                        </p:tgtEl>
                                        <p:attrNameLst>
                                          <p:attrName>ppt_y</p:attrName>
                                        </p:attrNameLst>
                                      </p:cBhvr>
                                      <p:tavLst>
                                        <p:tav tm="0">
                                          <p:val>
                                            <p:strVal val="#ppt_y"/>
                                          </p:val>
                                        </p:tav>
                                        <p:tav tm="100000">
                                          <p:val>
                                            <p:strVal val="#ppt_y"/>
                                          </p:val>
                                        </p:tav>
                                      </p:tavLst>
                                    </p:anim>
                                  </p:childTnLst>
                                </p:cTn>
                              </p:par>
                              <p:par>
                                <p:cTn id="68" presetID="2" presetClass="entr" presetSubtype="2" decel="100000" fill="hold" nodeType="withEffect">
                                  <p:stCondLst>
                                    <p:cond delay="0"/>
                                  </p:stCondLst>
                                  <p:childTnLst>
                                    <p:set>
                                      <p:cBhvr>
                                        <p:cTn id="69" dur="1" fill="hold">
                                          <p:stCondLst>
                                            <p:cond delay="0"/>
                                          </p:stCondLst>
                                        </p:cTn>
                                        <p:tgtEl>
                                          <p:spTgt spid="102"/>
                                        </p:tgtEl>
                                        <p:attrNameLst>
                                          <p:attrName>style.visibility</p:attrName>
                                        </p:attrNameLst>
                                      </p:cBhvr>
                                      <p:to>
                                        <p:strVal val="visible"/>
                                      </p:to>
                                    </p:set>
                                    <p:anim calcmode="lin" valueType="num">
                                      <p:cBhvr additive="base">
                                        <p:cTn id="70" dur="250" fill="hold"/>
                                        <p:tgtEl>
                                          <p:spTgt spid="102"/>
                                        </p:tgtEl>
                                        <p:attrNameLst>
                                          <p:attrName>ppt_x</p:attrName>
                                        </p:attrNameLst>
                                      </p:cBhvr>
                                      <p:tavLst>
                                        <p:tav tm="0">
                                          <p:val>
                                            <p:strVal val="1+#ppt_w/2"/>
                                          </p:val>
                                        </p:tav>
                                        <p:tav tm="100000">
                                          <p:val>
                                            <p:strVal val="#ppt_x"/>
                                          </p:val>
                                        </p:tav>
                                      </p:tavLst>
                                    </p:anim>
                                    <p:anim calcmode="lin" valueType="num">
                                      <p:cBhvr additive="base">
                                        <p:cTn id="71" dur="250" fill="hold"/>
                                        <p:tgtEl>
                                          <p:spTgt spid="102"/>
                                        </p:tgtEl>
                                        <p:attrNameLst>
                                          <p:attrName>ppt_y</p:attrName>
                                        </p:attrNameLst>
                                      </p:cBhvr>
                                      <p:tavLst>
                                        <p:tav tm="0">
                                          <p:val>
                                            <p:strVal val="#ppt_y"/>
                                          </p:val>
                                        </p:tav>
                                        <p:tav tm="100000">
                                          <p:val>
                                            <p:strVal val="#ppt_y"/>
                                          </p:val>
                                        </p:tav>
                                      </p:tavLst>
                                    </p:anim>
                                  </p:childTnLst>
                                </p:cTn>
                              </p:par>
                              <p:par>
                                <p:cTn id="72" presetID="2" presetClass="entr" presetSubtype="2" decel="100000" fill="hold" nodeType="withEffect">
                                  <p:stCondLst>
                                    <p:cond delay="500"/>
                                  </p:stCondLst>
                                  <p:childTnLst>
                                    <p:set>
                                      <p:cBhvr>
                                        <p:cTn id="73" dur="1" fill="hold">
                                          <p:stCondLst>
                                            <p:cond delay="0"/>
                                          </p:stCondLst>
                                        </p:cTn>
                                        <p:tgtEl>
                                          <p:spTgt spid="105"/>
                                        </p:tgtEl>
                                        <p:attrNameLst>
                                          <p:attrName>style.visibility</p:attrName>
                                        </p:attrNameLst>
                                      </p:cBhvr>
                                      <p:to>
                                        <p:strVal val="visible"/>
                                      </p:to>
                                    </p:set>
                                    <p:anim calcmode="lin" valueType="num">
                                      <p:cBhvr additive="base">
                                        <p:cTn id="74" dur="250" fill="hold"/>
                                        <p:tgtEl>
                                          <p:spTgt spid="105"/>
                                        </p:tgtEl>
                                        <p:attrNameLst>
                                          <p:attrName>ppt_x</p:attrName>
                                        </p:attrNameLst>
                                      </p:cBhvr>
                                      <p:tavLst>
                                        <p:tav tm="0">
                                          <p:val>
                                            <p:strVal val="1+#ppt_w/2"/>
                                          </p:val>
                                        </p:tav>
                                        <p:tav tm="100000">
                                          <p:val>
                                            <p:strVal val="#ppt_x"/>
                                          </p:val>
                                        </p:tav>
                                      </p:tavLst>
                                    </p:anim>
                                    <p:anim calcmode="lin" valueType="num">
                                      <p:cBhvr additive="base">
                                        <p:cTn id="75" dur="250" fill="hold"/>
                                        <p:tgtEl>
                                          <p:spTgt spid="105"/>
                                        </p:tgtEl>
                                        <p:attrNameLst>
                                          <p:attrName>ppt_y</p:attrName>
                                        </p:attrNameLst>
                                      </p:cBhvr>
                                      <p:tavLst>
                                        <p:tav tm="0">
                                          <p:val>
                                            <p:strVal val="#ppt_y"/>
                                          </p:val>
                                        </p:tav>
                                        <p:tav tm="100000">
                                          <p:val>
                                            <p:strVal val="#ppt_y"/>
                                          </p:val>
                                        </p:tav>
                                      </p:tavLst>
                                    </p:anim>
                                  </p:childTnLst>
                                </p:cTn>
                              </p:par>
                              <p:par>
                                <p:cTn id="76" presetID="2" presetClass="entr" presetSubtype="2" decel="100000" fill="hold" nodeType="withEffect">
                                  <p:stCondLst>
                                    <p:cond delay="900"/>
                                  </p:stCondLst>
                                  <p:childTnLst>
                                    <p:set>
                                      <p:cBhvr>
                                        <p:cTn id="77" dur="1" fill="hold">
                                          <p:stCondLst>
                                            <p:cond delay="0"/>
                                          </p:stCondLst>
                                        </p:cTn>
                                        <p:tgtEl>
                                          <p:spTgt spid="106"/>
                                        </p:tgtEl>
                                        <p:attrNameLst>
                                          <p:attrName>style.visibility</p:attrName>
                                        </p:attrNameLst>
                                      </p:cBhvr>
                                      <p:to>
                                        <p:strVal val="visible"/>
                                      </p:to>
                                    </p:set>
                                    <p:anim calcmode="lin" valueType="num">
                                      <p:cBhvr additive="base">
                                        <p:cTn id="78" dur="250" fill="hold"/>
                                        <p:tgtEl>
                                          <p:spTgt spid="106"/>
                                        </p:tgtEl>
                                        <p:attrNameLst>
                                          <p:attrName>ppt_x</p:attrName>
                                        </p:attrNameLst>
                                      </p:cBhvr>
                                      <p:tavLst>
                                        <p:tav tm="0">
                                          <p:val>
                                            <p:strVal val="1+#ppt_w/2"/>
                                          </p:val>
                                        </p:tav>
                                        <p:tav tm="100000">
                                          <p:val>
                                            <p:strVal val="#ppt_x"/>
                                          </p:val>
                                        </p:tav>
                                      </p:tavLst>
                                    </p:anim>
                                    <p:anim calcmode="lin" valueType="num">
                                      <p:cBhvr additive="base">
                                        <p:cTn id="79" dur="250" fill="hold"/>
                                        <p:tgtEl>
                                          <p:spTgt spid="106"/>
                                        </p:tgtEl>
                                        <p:attrNameLst>
                                          <p:attrName>ppt_y</p:attrName>
                                        </p:attrNameLst>
                                      </p:cBhvr>
                                      <p:tavLst>
                                        <p:tav tm="0">
                                          <p:val>
                                            <p:strVal val="#ppt_y"/>
                                          </p:val>
                                        </p:tav>
                                        <p:tav tm="100000">
                                          <p:val>
                                            <p:strVal val="#ppt_y"/>
                                          </p:val>
                                        </p:tav>
                                      </p:tavLst>
                                    </p:anim>
                                  </p:childTnLst>
                                </p:cTn>
                              </p:par>
                              <p:par>
                                <p:cTn id="80" presetID="2" presetClass="entr" presetSubtype="2" decel="100000" fill="hold" nodeType="withEffect">
                                  <p:stCondLst>
                                    <p:cond delay="500"/>
                                  </p:stCondLst>
                                  <p:childTnLst>
                                    <p:set>
                                      <p:cBhvr>
                                        <p:cTn id="81" dur="1" fill="hold">
                                          <p:stCondLst>
                                            <p:cond delay="0"/>
                                          </p:stCondLst>
                                        </p:cTn>
                                        <p:tgtEl>
                                          <p:spTgt spid="109"/>
                                        </p:tgtEl>
                                        <p:attrNameLst>
                                          <p:attrName>style.visibility</p:attrName>
                                        </p:attrNameLst>
                                      </p:cBhvr>
                                      <p:to>
                                        <p:strVal val="visible"/>
                                      </p:to>
                                    </p:set>
                                    <p:anim calcmode="lin" valueType="num">
                                      <p:cBhvr additive="base">
                                        <p:cTn id="82" dur="250" fill="hold"/>
                                        <p:tgtEl>
                                          <p:spTgt spid="109"/>
                                        </p:tgtEl>
                                        <p:attrNameLst>
                                          <p:attrName>ppt_x</p:attrName>
                                        </p:attrNameLst>
                                      </p:cBhvr>
                                      <p:tavLst>
                                        <p:tav tm="0">
                                          <p:val>
                                            <p:strVal val="1+#ppt_w/2"/>
                                          </p:val>
                                        </p:tav>
                                        <p:tav tm="100000">
                                          <p:val>
                                            <p:strVal val="#ppt_x"/>
                                          </p:val>
                                        </p:tav>
                                      </p:tavLst>
                                    </p:anim>
                                    <p:anim calcmode="lin" valueType="num">
                                      <p:cBhvr additive="base">
                                        <p:cTn id="83" dur="250" fill="hold"/>
                                        <p:tgtEl>
                                          <p:spTgt spid="109"/>
                                        </p:tgtEl>
                                        <p:attrNameLst>
                                          <p:attrName>ppt_y</p:attrName>
                                        </p:attrNameLst>
                                      </p:cBhvr>
                                      <p:tavLst>
                                        <p:tav tm="0">
                                          <p:val>
                                            <p:strVal val="#ppt_y"/>
                                          </p:val>
                                        </p:tav>
                                        <p:tav tm="100000">
                                          <p:val>
                                            <p:strVal val="#ppt_y"/>
                                          </p:val>
                                        </p:tav>
                                      </p:tavLst>
                                    </p:anim>
                                  </p:childTnLst>
                                </p:cTn>
                              </p:par>
                              <p:par>
                                <p:cTn id="84" presetID="2" presetClass="entr" presetSubtype="2" decel="100000" fill="hold" nodeType="withEffect">
                                  <p:stCondLst>
                                    <p:cond delay="100"/>
                                  </p:stCondLst>
                                  <p:childTnLst>
                                    <p:set>
                                      <p:cBhvr>
                                        <p:cTn id="85" dur="1" fill="hold">
                                          <p:stCondLst>
                                            <p:cond delay="0"/>
                                          </p:stCondLst>
                                        </p:cTn>
                                        <p:tgtEl>
                                          <p:spTgt spid="111"/>
                                        </p:tgtEl>
                                        <p:attrNameLst>
                                          <p:attrName>style.visibility</p:attrName>
                                        </p:attrNameLst>
                                      </p:cBhvr>
                                      <p:to>
                                        <p:strVal val="visible"/>
                                      </p:to>
                                    </p:set>
                                    <p:anim calcmode="lin" valueType="num">
                                      <p:cBhvr additive="base">
                                        <p:cTn id="86" dur="250" fill="hold"/>
                                        <p:tgtEl>
                                          <p:spTgt spid="111"/>
                                        </p:tgtEl>
                                        <p:attrNameLst>
                                          <p:attrName>ppt_x</p:attrName>
                                        </p:attrNameLst>
                                      </p:cBhvr>
                                      <p:tavLst>
                                        <p:tav tm="0">
                                          <p:val>
                                            <p:strVal val="1+#ppt_w/2"/>
                                          </p:val>
                                        </p:tav>
                                        <p:tav tm="100000">
                                          <p:val>
                                            <p:strVal val="#ppt_x"/>
                                          </p:val>
                                        </p:tav>
                                      </p:tavLst>
                                    </p:anim>
                                    <p:anim calcmode="lin" valueType="num">
                                      <p:cBhvr additive="base">
                                        <p:cTn id="87" dur="250" fill="hold"/>
                                        <p:tgtEl>
                                          <p:spTgt spid="111"/>
                                        </p:tgtEl>
                                        <p:attrNameLst>
                                          <p:attrName>ppt_y</p:attrName>
                                        </p:attrNameLst>
                                      </p:cBhvr>
                                      <p:tavLst>
                                        <p:tav tm="0">
                                          <p:val>
                                            <p:strVal val="#ppt_y"/>
                                          </p:val>
                                        </p:tav>
                                        <p:tav tm="100000">
                                          <p:val>
                                            <p:strVal val="#ppt_y"/>
                                          </p:val>
                                        </p:tav>
                                      </p:tavLst>
                                    </p:anim>
                                  </p:childTnLst>
                                </p:cTn>
                              </p:par>
                              <p:par>
                                <p:cTn id="88" presetID="2" presetClass="entr" presetSubtype="2" decel="100000" fill="hold" nodeType="withEffect">
                                  <p:stCondLst>
                                    <p:cond delay="900"/>
                                  </p:stCondLst>
                                  <p:childTnLst>
                                    <p:set>
                                      <p:cBhvr>
                                        <p:cTn id="89" dur="1" fill="hold">
                                          <p:stCondLst>
                                            <p:cond delay="0"/>
                                          </p:stCondLst>
                                        </p:cTn>
                                        <p:tgtEl>
                                          <p:spTgt spid="112"/>
                                        </p:tgtEl>
                                        <p:attrNameLst>
                                          <p:attrName>style.visibility</p:attrName>
                                        </p:attrNameLst>
                                      </p:cBhvr>
                                      <p:to>
                                        <p:strVal val="visible"/>
                                      </p:to>
                                    </p:set>
                                    <p:anim calcmode="lin" valueType="num">
                                      <p:cBhvr additive="base">
                                        <p:cTn id="90" dur="250" fill="hold"/>
                                        <p:tgtEl>
                                          <p:spTgt spid="112"/>
                                        </p:tgtEl>
                                        <p:attrNameLst>
                                          <p:attrName>ppt_x</p:attrName>
                                        </p:attrNameLst>
                                      </p:cBhvr>
                                      <p:tavLst>
                                        <p:tav tm="0">
                                          <p:val>
                                            <p:strVal val="1+#ppt_w/2"/>
                                          </p:val>
                                        </p:tav>
                                        <p:tav tm="100000">
                                          <p:val>
                                            <p:strVal val="#ppt_x"/>
                                          </p:val>
                                        </p:tav>
                                      </p:tavLst>
                                    </p:anim>
                                    <p:anim calcmode="lin" valueType="num">
                                      <p:cBhvr additive="base">
                                        <p:cTn id="91" dur="250" fill="hold"/>
                                        <p:tgtEl>
                                          <p:spTgt spid="112"/>
                                        </p:tgtEl>
                                        <p:attrNameLst>
                                          <p:attrName>ppt_y</p:attrName>
                                        </p:attrNameLst>
                                      </p:cBhvr>
                                      <p:tavLst>
                                        <p:tav tm="0">
                                          <p:val>
                                            <p:strVal val="#ppt_y"/>
                                          </p:val>
                                        </p:tav>
                                        <p:tav tm="100000">
                                          <p:val>
                                            <p:strVal val="#ppt_y"/>
                                          </p:val>
                                        </p:tav>
                                      </p:tavLst>
                                    </p:anim>
                                  </p:childTnLst>
                                </p:cTn>
                              </p:par>
                              <p:par>
                                <p:cTn id="92" presetID="2" presetClass="entr" presetSubtype="2" decel="100000" fill="hold" nodeType="withEffect">
                                  <p:stCondLst>
                                    <p:cond delay="500"/>
                                  </p:stCondLst>
                                  <p:childTnLst>
                                    <p:set>
                                      <p:cBhvr>
                                        <p:cTn id="93" dur="1" fill="hold">
                                          <p:stCondLst>
                                            <p:cond delay="0"/>
                                          </p:stCondLst>
                                        </p:cTn>
                                        <p:tgtEl>
                                          <p:spTgt spid="116"/>
                                        </p:tgtEl>
                                        <p:attrNameLst>
                                          <p:attrName>style.visibility</p:attrName>
                                        </p:attrNameLst>
                                      </p:cBhvr>
                                      <p:to>
                                        <p:strVal val="visible"/>
                                      </p:to>
                                    </p:set>
                                    <p:anim calcmode="lin" valueType="num">
                                      <p:cBhvr additive="base">
                                        <p:cTn id="94" dur="250" fill="hold"/>
                                        <p:tgtEl>
                                          <p:spTgt spid="116"/>
                                        </p:tgtEl>
                                        <p:attrNameLst>
                                          <p:attrName>ppt_x</p:attrName>
                                        </p:attrNameLst>
                                      </p:cBhvr>
                                      <p:tavLst>
                                        <p:tav tm="0">
                                          <p:val>
                                            <p:strVal val="1+#ppt_w/2"/>
                                          </p:val>
                                        </p:tav>
                                        <p:tav tm="100000">
                                          <p:val>
                                            <p:strVal val="#ppt_x"/>
                                          </p:val>
                                        </p:tav>
                                      </p:tavLst>
                                    </p:anim>
                                    <p:anim calcmode="lin" valueType="num">
                                      <p:cBhvr additive="base">
                                        <p:cTn id="95" dur="250" fill="hold"/>
                                        <p:tgtEl>
                                          <p:spTgt spid="116"/>
                                        </p:tgtEl>
                                        <p:attrNameLst>
                                          <p:attrName>ppt_y</p:attrName>
                                        </p:attrNameLst>
                                      </p:cBhvr>
                                      <p:tavLst>
                                        <p:tav tm="0">
                                          <p:val>
                                            <p:strVal val="#ppt_y"/>
                                          </p:val>
                                        </p:tav>
                                        <p:tav tm="100000">
                                          <p:val>
                                            <p:strVal val="#ppt_y"/>
                                          </p:val>
                                        </p:tav>
                                      </p:tavLst>
                                    </p:anim>
                                  </p:childTnLst>
                                </p:cTn>
                              </p:par>
                              <p:par>
                                <p:cTn id="96" presetID="2" presetClass="entr" presetSubtype="2" decel="100000" fill="hold" nodeType="withEffect">
                                  <p:stCondLst>
                                    <p:cond delay="600"/>
                                  </p:stCondLst>
                                  <p:childTnLst>
                                    <p:set>
                                      <p:cBhvr>
                                        <p:cTn id="97" dur="1" fill="hold">
                                          <p:stCondLst>
                                            <p:cond delay="0"/>
                                          </p:stCondLst>
                                        </p:cTn>
                                        <p:tgtEl>
                                          <p:spTgt spid="120"/>
                                        </p:tgtEl>
                                        <p:attrNameLst>
                                          <p:attrName>style.visibility</p:attrName>
                                        </p:attrNameLst>
                                      </p:cBhvr>
                                      <p:to>
                                        <p:strVal val="visible"/>
                                      </p:to>
                                    </p:set>
                                    <p:anim calcmode="lin" valueType="num">
                                      <p:cBhvr additive="base">
                                        <p:cTn id="98" dur="250" fill="hold"/>
                                        <p:tgtEl>
                                          <p:spTgt spid="120"/>
                                        </p:tgtEl>
                                        <p:attrNameLst>
                                          <p:attrName>ppt_x</p:attrName>
                                        </p:attrNameLst>
                                      </p:cBhvr>
                                      <p:tavLst>
                                        <p:tav tm="0">
                                          <p:val>
                                            <p:strVal val="1+#ppt_w/2"/>
                                          </p:val>
                                        </p:tav>
                                        <p:tav tm="100000">
                                          <p:val>
                                            <p:strVal val="#ppt_x"/>
                                          </p:val>
                                        </p:tav>
                                      </p:tavLst>
                                    </p:anim>
                                    <p:anim calcmode="lin" valueType="num">
                                      <p:cBhvr additive="base">
                                        <p:cTn id="99" dur="250" fill="hold"/>
                                        <p:tgtEl>
                                          <p:spTgt spid="120"/>
                                        </p:tgtEl>
                                        <p:attrNameLst>
                                          <p:attrName>ppt_y</p:attrName>
                                        </p:attrNameLst>
                                      </p:cBhvr>
                                      <p:tavLst>
                                        <p:tav tm="0">
                                          <p:val>
                                            <p:strVal val="#ppt_y"/>
                                          </p:val>
                                        </p:tav>
                                        <p:tav tm="100000">
                                          <p:val>
                                            <p:strVal val="#ppt_y"/>
                                          </p:val>
                                        </p:tav>
                                      </p:tavLst>
                                    </p:anim>
                                  </p:childTnLst>
                                </p:cTn>
                              </p:par>
                              <p:par>
                                <p:cTn id="100" presetID="2" presetClass="entr" presetSubtype="2" decel="100000" fill="hold" nodeType="withEffect">
                                  <p:stCondLst>
                                    <p:cond delay="0"/>
                                  </p:stCondLst>
                                  <p:childTnLst>
                                    <p:set>
                                      <p:cBhvr>
                                        <p:cTn id="101" dur="1" fill="hold">
                                          <p:stCondLst>
                                            <p:cond delay="0"/>
                                          </p:stCondLst>
                                        </p:cTn>
                                        <p:tgtEl>
                                          <p:spTgt spid="128"/>
                                        </p:tgtEl>
                                        <p:attrNameLst>
                                          <p:attrName>style.visibility</p:attrName>
                                        </p:attrNameLst>
                                      </p:cBhvr>
                                      <p:to>
                                        <p:strVal val="visible"/>
                                      </p:to>
                                    </p:set>
                                    <p:anim calcmode="lin" valueType="num">
                                      <p:cBhvr additive="base">
                                        <p:cTn id="102" dur="250" fill="hold"/>
                                        <p:tgtEl>
                                          <p:spTgt spid="128"/>
                                        </p:tgtEl>
                                        <p:attrNameLst>
                                          <p:attrName>ppt_x</p:attrName>
                                        </p:attrNameLst>
                                      </p:cBhvr>
                                      <p:tavLst>
                                        <p:tav tm="0">
                                          <p:val>
                                            <p:strVal val="1+#ppt_w/2"/>
                                          </p:val>
                                        </p:tav>
                                        <p:tav tm="100000">
                                          <p:val>
                                            <p:strVal val="#ppt_x"/>
                                          </p:val>
                                        </p:tav>
                                      </p:tavLst>
                                    </p:anim>
                                    <p:anim calcmode="lin" valueType="num">
                                      <p:cBhvr additive="base">
                                        <p:cTn id="103" dur="250" fill="hold"/>
                                        <p:tgtEl>
                                          <p:spTgt spid="128"/>
                                        </p:tgtEl>
                                        <p:attrNameLst>
                                          <p:attrName>ppt_y</p:attrName>
                                        </p:attrNameLst>
                                      </p:cBhvr>
                                      <p:tavLst>
                                        <p:tav tm="0">
                                          <p:val>
                                            <p:strVal val="#ppt_y"/>
                                          </p:val>
                                        </p:tav>
                                        <p:tav tm="100000">
                                          <p:val>
                                            <p:strVal val="#ppt_y"/>
                                          </p:val>
                                        </p:tav>
                                      </p:tavLst>
                                    </p:anim>
                                  </p:childTnLst>
                                </p:cTn>
                              </p:par>
                              <p:par>
                                <p:cTn id="104" presetID="2" presetClass="entr" presetSubtype="2" decel="100000" fill="hold" nodeType="withEffect">
                                  <p:stCondLst>
                                    <p:cond delay="500"/>
                                  </p:stCondLst>
                                  <p:childTnLst>
                                    <p:set>
                                      <p:cBhvr>
                                        <p:cTn id="105" dur="1" fill="hold">
                                          <p:stCondLst>
                                            <p:cond delay="0"/>
                                          </p:stCondLst>
                                        </p:cTn>
                                        <p:tgtEl>
                                          <p:spTgt spid="136"/>
                                        </p:tgtEl>
                                        <p:attrNameLst>
                                          <p:attrName>style.visibility</p:attrName>
                                        </p:attrNameLst>
                                      </p:cBhvr>
                                      <p:to>
                                        <p:strVal val="visible"/>
                                      </p:to>
                                    </p:set>
                                    <p:anim calcmode="lin" valueType="num">
                                      <p:cBhvr additive="base">
                                        <p:cTn id="106" dur="250" fill="hold"/>
                                        <p:tgtEl>
                                          <p:spTgt spid="136"/>
                                        </p:tgtEl>
                                        <p:attrNameLst>
                                          <p:attrName>ppt_x</p:attrName>
                                        </p:attrNameLst>
                                      </p:cBhvr>
                                      <p:tavLst>
                                        <p:tav tm="0">
                                          <p:val>
                                            <p:strVal val="1+#ppt_w/2"/>
                                          </p:val>
                                        </p:tav>
                                        <p:tav tm="100000">
                                          <p:val>
                                            <p:strVal val="#ppt_x"/>
                                          </p:val>
                                        </p:tav>
                                      </p:tavLst>
                                    </p:anim>
                                    <p:anim calcmode="lin" valueType="num">
                                      <p:cBhvr additive="base">
                                        <p:cTn id="107" dur="250" fill="hold"/>
                                        <p:tgtEl>
                                          <p:spTgt spid="136"/>
                                        </p:tgtEl>
                                        <p:attrNameLst>
                                          <p:attrName>ppt_y</p:attrName>
                                        </p:attrNameLst>
                                      </p:cBhvr>
                                      <p:tavLst>
                                        <p:tav tm="0">
                                          <p:val>
                                            <p:strVal val="#ppt_y"/>
                                          </p:val>
                                        </p:tav>
                                        <p:tav tm="100000">
                                          <p:val>
                                            <p:strVal val="#ppt_y"/>
                                          </p:val>
                                        </p:tav>
                                      </p:tavLst>
                                    </p:anim>
                                  </p:childTnLst>
                                </p:cTn>
                              </p:par>
                              <p:par>
                                <p:cTn id="108" presetID="2" presetClass="entr" presetSubtype="2" decel="100000" fill="hold" nodeType="withEffect">
                                  <p:stCondLst>
                                    <p:cond delay="500"/>
                                  </p:stCondLst>
                                  <p:childTnLst>
                                    <p:set>
                                      <p:cBhvr>
                                        <p:cTn id="109" dur="1" fill="hold">
                                          <p:stCondLst>
                                            <p:cond delay="0"/>
                                          </p:stCondLst>
                                        </p:cTn>
                                        <p:tgtEl>
                                          <p:spTgt spid="138"/>
                                        </p:tgtEl>
                                        <p:attrNameLst>
                                          <p:attrName>style.visibility</p:attrName>
                                        </p:attrNameLst>
                                      </p:cBhvr>
                                      <p:to>
                                        <p:strVal val="visible"/>
                                      </p:to>
                                    </p:set>
                                    <p:anim calcmode="lin" valueType="num">
                                      <p:cBhvr additive="base">
                                        <p:cTn id="110" dur="250" fill="hold"/>
                                        <p:tgtEl>
                                          <p:spTgt spid="138"/>
                                        </p:tgtEl>
                                        <p:attrNameLst>
                                          <p:attrName>ppt_x</p:attrName>
                                        </p:attrNameLst>
                                      </p:cBhvr>
                                      <p:tavLst>
                                        <p:tav tm="0">
                                          <p:val>
                                            <p:strVal val="1+#ppt_w/2"/>
                                          </p:val>
                                        </p:tav>
                                        <p:tav tm="100000">
                                          <p:val>
                                            <p:strVal val="#ppt_x"/>
                                          </p:val>
                                        </p:tav>
                                      </p:tavLst>
                                    </p:anim>
                                    <p:anim calcmode="lin" valueType="num">
                                      <p:cBhvr additive="base">
                                        <p:cTn id="111" dur="250" fill="hold"/>
                                        <p:tgtEl>
                                          <p:spTgt spid="138"/>
                                        </p:tgtEl>
                                        <p:attrNameLst>
                                          <p:attrName>ppt_y</p:attrName>
                                        </p:attrNameLst>
                                      </p:cBhvr>
                                      <p:tavLst>
                                        <p:tav tm="0">
                                          <p:val>
                                            <p:strVal val="#ppt_y"/>
                                          </p:val>
                                        </p:tav>
                                        <p:tav tm="100000">
                                          <p:val>
                                            <p:strVal val="#ppt_y"/>
                                          </p:val>
                                        </p:tav>
                                      </p:tavLst>
                                    </p:anim>
                                  </p:childTnLst>
                                </p:cTn>
                              </p:par>
                              <p:par>
                                <p:cTn id="112" presetID="2" presetClass="entr" presetSubtype="2" decel="100000" fill="hold" nodeType="withEffect">
                                  <p:stCondLst>
                                    <p:cond delay="600"/>
                                  </p:stCondLst>
                                  <p:childTnLst>
                                    <p:set>
                                      <p:cBhvr>
                                        <p:cTn id="113" dur="1" fill="hold">
                                          <p:stCondLst>
                                            <p:cond delay="0"/>
                                          </p:stCondLst>
                                        </p:cTn>
                                        <p:tgtEl>
                                          <p:spTgt spid="141"/>
                                        </p:tgtEl>
                                        <p:attrNameLst>
                                          <p:attrName>style.visibility</p:attrName>
                                        </p:attrNameLst>
                                      </p:cBhvr>
                                      <p:to>
                                        <p:strVal val="visible"/>
                                      </p:to>
                                    </p:set>
                                    <p:anim calcmode="lin" valueType="num">
                                      <p:cBhvr additive="base">
                                        <p:cTn id="114" dur="250" fill="hold"/>
                                        <p:tgtEl>
                                          <p:spTgt spid="141"/>
                                        </p:tgtEl>
                                        <p:attrNameLst>
                                          <p:attrName>ppt_x</p:attrName>
                                        </p:attrNameLst>
                                      </p:cBhvr>
                                      <p:tavLst>
                                        <p:tav tm="0">
                                          <p:val>
                                            <p:strVal val="1+#ppt_w/2"/>
                                          </p:val>
                                        </p:tav>
                                        <p:tav tm="100000">
                                          <p:val>
                                            <p:strVal val="#ppt_x"/>
                                          </p:val>
                                        </p:tav>
                                      </p:tavLst>
                                    </p:anim>
                                    <p:anim calcmode="lin" valueType="num">
                                      <p:cBhvr additive="base">
                                        <p:cTn id="115" dur="250" fill="hold"/>
                                        <p:tgtEl>
                                          <p:spTgt spid="141"/>
                                        </p:tgtEl>
                                        <p:attrNameLst>
                                          <p:attrName>ppt_y</p:attrName>
                                        </p:attrNameLst>
                                      </p:cBhvr>
                                      <p:tavLst>
                                        <p:tav tm="0">
                                          <p:val>
                                            <p:strVal val="#ppt_y"/>
                                          </p:val>
                                        </p:tav>
                                        <p:tav tm="100000">
                                          <p:val>
                                            <p:strVal val="#ppt_y"/>
                                          </p:val>
                                        </p:tav>
                                      </p:tavLst>
                                    </p:anim>
                                  </p:childTnLst>
                                </p:cTn>
                              </p:par>
                              <p:par>
                                <p:cTn id="116" presetID="2" presetClass="entr" presetSubtype="2" decel="100000" fill="hold" nodeType="withEffect">
                                  <p:stCondLst>
                                    <p:cond delay="0"/>
                                  </p:stCondLst>
                                  <p:childTnLst>
                                    <p:set>
                                      <p:cBhvr>
                                        <p:cTn id="117" dur="1" fill="hold">
                                          <p:stCondLst>
                                            <p:cond delay="0"/>
                                          </p:stCondLst>
                                        </p:cTn>
                                        <p:tgtEl>
                                          <p:spTgt spid="147"/>
                                        </p:tgtEl>
                                        <p:attrNameLst>
                                          <p:attrName>style.visibility</p:attrName>
                                        </p:attrNameLst>
                                      </p:cBhvr>
                                      <p:to>
                                        <p:strVal val="visible"/>
                                      </p:to>
                                    </p:set>
                                    <p:anim calcmode="lin" valueType="num">
                                      <p:cBhvr additive="base">
                                        <p:cTn id="118" dur="250" fill="hold"/>
                                        <p:tgtEl>
                                          <p:spTgt spid="147"/>
                                        </p:tgtEl>
                                        <p:attrNameLst>
                                          <p:attrName>ppt_x</p:attrName>
                                        </p:attrNameLst>
                                      </p:cBhvr>
                                      <p:tavLst>
                                        <p:tav tm="0">
                                          <p:val>
                                            <p:strVal val="1+#ppt_w/2"/>
                                          </p:val>
                                        </p:tav>
                                        <p:tav tm="100000">
                                          <p:val>
                                            <p:strVal val="#ppt_x"/>
                                          </p:val>
                                        </p:tav>
                                      </p:tavLst>
                                    </p:anim>
                                    <p:anim calcmode="lin" valueType="num">
                                      <p:cBhvr additive="base">
                                        <p:cTn id="119" dur="250" fill="hold"/>
                                        <p:tgtEl>
                                          <p:spTgt spid="147"/>
                                        </p:tgtEl>
                                        <p:attrNameLst>
                                          <p:attrName>ppt_y</p:attrName>
                                        </p:attrNameLst>
                                      </p:cBhvr>
                                      <p:tavLst>
                                        <p:tav tm="0">
                                          <p:val>
                                            <p:strVal val="#ppt_y"/>
                                          </p:val>
                                        </p:tav>
                                        <p:tav tm="100000">
                                          <p:val>
                                            <p:strVal val="#ppt_y"/>
                                          </p:val>
                                        </p:tav>
                                      </p:tavLst>
                                    </p:anim>
                                  </p:childTnLst>
                                </p:cTn>
                              </p:par>
                              <p:par>
                                <p:cTn id="120" presetID="2" presetClass="entr" presetSubtype="2" decel="100000" fill="hold" nodeType="withEffect">
                                  <p:stCondLst>
                                    <p:cond delay="500"/>
                                  </p:stCondLst>
                                  <p:childTnLst>
                                    <p:set>
                                      <p:cBhvr>
                                        <p:cTn id="121" dur="1" fill="hold">
                                          <p:stCondLst>
                                            <p:cond delay="0"/>
                                          </p:stCondLst>
                                        </p:cTn>
                                        <p:tgtEl>
                                          <p:spTgt spid="149"/>
                                        </p:tgtEl>
                                        <p:attrNameLst>
                                          <p:attrName>style.visibility</p:attrName>
                                        </p:attrNameLst>
                                      </p:cBhvr>
                                      <p:to>
                                        <p:strVal val="visible"/>
                                      </p:to>
                                    </p:set>
                                    <p:anim calcmode="lin" valueType="num">
                                      <p:cBhvr additive="base">
                                        <p:cTn id="122" dur="250" fill="hold"/>
                                        <p:tgtEl>
                                          <p:spTgt spid="149"/>
                                        </p:tgtEl>
                                        <p:attrNameLst>
                                          <p:attrName>ppt_x</p:attrName>
                                        </p:attrNameLst>
                                      </p:cBhvr>
                                      <p:tavLst>
                                        <p:tav tm="0">
                                          <p:val>
                                            <p:strVal val="1+#ppt_w/2"/>
                                          </p:val>
                                        </p:tav>
                                        <p:tav tm="100000">
                                          <p:val>
                                            <p:strVal val="#ppt_x"/>
                                          </p:val>
                                        </p:tav>
                                      </p:tavLst>
                                    </p:anim>
                                    <p:anim calcmode="lin" valueType="num">
                                      <p:cBhvr additive="base">
                                        <p:cTn id="123" dur="250" fill="hold"/>
                                        <p:tgtEl>
                                          <p:spTgt spid="149"/>
                                        </p:tgtEl>
                                        <p:attrNameLst>
                                          <p:attrName>ppt_y</p:attrName>
                                        </p:attrNameLst>
                                      </p:cBhvr>
                                      <p:tavLst>
                                        <p:tav tm="0">
                                          <p:val>
                                            <p:strVal val="#ppt_y"/>
                                          </p:val>
                                        </p:tav>
                                        <p:tav tm="100000">
                                          <p:val>
                                            <p:strVal val="#ppt_y"/>
                                          </p:val>
                                        </p:tav>
                                      </p:tavLst>
                                    </p:anim>
                                  </p:childTnLst>
                                </p:cTn>
                              </p:par>
                              <p:par>
                                <p:cTn id="124" presetID="2" presetClass="entr" presetSubtype="2" decel="100000" fill="hold" nodeType="withEffect">
                                  <p:stCondLst>
                                    <p:cond delay="800"/>
                                  </p:stCondLst>
                                  <p:childTnLst>
                                    <p:set>
                                      <p:cBhvr>
                                        <p:cTn id="125" dur="1" fill="hold">
                                          <p:stCondLst>
                                            <p:cond delay="0"/>
                                          </p:stCondLst>
                                        </p:cTn>
                                        <p:tgtEl>
                                          <p:spTgt spid="77"/>
                                        </p:tgtEl>
                                        <p:attrNameLst>
                                          <p:attrName>style.visibility</p:attrName>
                                        </p:attrNameLst>
                                      </p:cBhvr>
                                      <p:to>
                                        <p:strVal val="visible"/>
                                      </p:to>
                                    </p:set>
                                    <p:anim calcmode="lin" valueType="num">
                                      <p:cBhvr additive="base">
                                        <p:cTn id="126" dur="250" fill="hold"/>
                                        <p:tgtEl>
                                          <p:spTgt spid="77"/>
                                        </p:tgtEl>
                                        <p:attrNameLst>
                                          <p:attrName>ppt_x</p:attrName>
                                        </p:attrNameLst>
                                      </p:cBhvr>
                                      <p:tavLst>
                                        <p:tav tm="0">
                                          <p:val>
                                            <p:strVal val="1+#ppt_w/2"/>
                                          </p:val>
                                        </p:tav>
                                        <p:tav tm="100000">
                                          <p:val>
                                            <p:strVal val="#ppt_x"/>
                                          </p:val>
                                        </p:tav>
                                      </p:tavLst>
                                    </p:anim>
                                    <p:anim calcmode="lin" valueType="num">
                                      <p:cBhvr additive="base">
                                        <p:cTn id="127" dur="250" fill="hold"/>
                                        <p:tgtEl>
                                          <p:spTgt spid="77"/>
                                        </p:tgtEl>
                                        <p:attrNameLst>
                                          <p:attrName>ppt_y</p:attrName>
                                        </p:attrNameLst>
                                      </p:cBhvr>
                                      <p:tavLst>
                                        <p:tav tm="0">
                                          <p:val>
                                            <p:strVal val="#ppt_y"/>
                                          </p:val>
                                        </p:tav>
                                        <p:tav tm="100000">
                                          <p:val>
                                            <p:strVal val="#ppt_y"/>
                                          </p:val>
                                        </p:tav>
                                      </p:tavLst>
                                    </p:anim>
                                  </p:childTnLst>
                                </p:cTn>
                              </p:par>
                              <p:par>
                                <p:cTn id="128" presetID="2" presetClass="entr" presetSubtype="8" decel="100000" fill="hold" nodeType="withEffect">
                                  <p:stCondLst>
                                    <p:cond delay="800"/>
                                  </p:stCondLst>
                                  <p:childTnLst>
                                    <p:set>
                                      <p:cBhvr>
                                        <p:cTn id="129" dur="1" fill="hold">
                                          <p:stCondLst>
                                            <p:cond delay="0"/>
                                          </p:stCondLst>
                                        </p:cTn>
                                        <p:tgtEl>
                                          <p:spTgt spid="142"/>
                                        </p:tgtEl>
                                        <p:attrNameLst>
                                          <p:attrName>style.visibility</p:attrName>
                                        </p:attrNameLst>
                                      </p:cBhvr>
                                      <p:to>
                                        <p:strVal val="visible"/>
                                      </p:to>
                                    </p:set>
                                    <p:anim calcmode="lin" valueType="num">
                                      <p:cBhvr additive="base">
                                        <p:cTn id="130" dur="250" fill="hold"/>
                                        <p:tgtEl>
                                          <p:spTgt spid="142"/>
                                        </p:tgtEl>
                                        <p:attrNameLst>
                                          <p:attrName>ppt_x</p:attrName>
                                        </p:attrNameLst>
                                      </p:cBhvr>
                                      <p:tavLst>
                                        <p:tav tm="0">
                                          <p:val>
                                            <p:strVal val="0-#ppt_w/2"/>
                                          </p:val>
                                        </p:tav>
                                        <p:tav tm="100000">
                                          <p:val>
                                            <p:strVal val="#ppt_x"/>
                                          </p:val>
                                        </p:tav>
                                      </p:tavLst>
                                    </p:anim>
                                    <p:anim calcmode="lin" valueType="num">
                                      <p:cBhvr additive="base">
                                        <p:cTn id="131" dur="250" fill="hold"/>
                                        <p:tgtEl>
                                          <p:spTgt spid="142"/>
                                        </p:tgtEl>
                                        <p:attrNameLst>
                                          <p:attrName>ppt_y</p:attrName>
                                        </p:attrNameLst>
                                      </p:cBhvr>
                                      <p:tavLst>
                                        <p:tav tm="0">
                                          <p:val>
                                            <p:strVal val="#ppt_y"/>
                                          </p:val>
                                        </p:tav>
                                        <p:tav tm="100000">
                                          <p:val>
                                            <p:strVal val="#ppt_y"/>
                                          </p:val>
                                        </p:tav>
                                      </p:tavLst>
                                    </p:anim>
                                  </p:childTnLst>
                                </p:cTn>
                              </p:par>
                              <p:par>
                                <p:cTn id="132" presetID="2" presetClass="entr" presetSubtype="2" decel="100000" fill="hold" nodeType="withEffect">
                                  <p:stCondLst>
                                    <p:cond delay="200"/>
                                  </p:stCondLst>
                                  <p:childTnLst>
                                    <p:set>
                                      <p:cBhvr>
                                        <p:cTn id="133" dur="1" fill="hold">
                                          <p:stCondLst>
                                            <p:cond delay="0"/>
                                          </p:stCondLst>
                                        </p:cTn>
                                        <p:tgtEl>
                                          <p:spTgt spid="78"/>
                                        </p:tgtEl>
                                        <p:attrNameLst>
                                          <p:attrName>style.visibility</p:attrName>
                                        </p:attrNameLst>
                                      </p:cBhvr>
                                      <p:to>
                                        <p:strVal val="visible"/>
                                      </p:to>
                                    </p:set>
                                    <p:anim calcmode="lin" valueType="num">
                                      <p:cBhvr additive="base">
                                        <p:cTn id="134" dur="250" fill="hold"/>
                                        <p:tgtEl>
                                          <p:spTgt spid="78"/>
                                        </p:tgtEl>
                                        <p:attrNameLst>
                                          <p:attrName>ppt_x</p:attrName>
                                        </p:attrNameLst>
                                      </p:cBhvr>
                                      <p:tavLst>
                                        <p:tav tm="0">
                                          <p:val>
                                            <p:strVal val="1+#ppt_w/2"/>
                                          </p:val>
                                        </p:tav>
                                        <p:tav tm="100000">
                                          <p:val>
                                            <p:strVal val="#ppt_x"/>
                                          </p:val>
                                        </p:tav>
                                      </p:tavLst>
                                    </p:anim>
                                    <p:anim calcmode="lin" valueType="num">
                                      <p:cBhvr additive="base">
                                        <p:cTn id="135" dur="250" fill="hold"/>
                                        <p:tgtEl>
                                          <p:spTgt spid="78"/>
                                        </p:tgtEl>
                                        <p:attrNameLst>
                                          <p:attrName>ppt_y</p:attrName>
                                        </p:attrNameLst>
                                      </p:cBhvr>
                                      <p:tavLst>
                                        <p:tav tm="0">
                                          <p:val>
                                            <p:strVal val="#ppt_y"/>
                                          </p:val>
                                        </p:tav>
                                        <p:tav tm="100000">
                                          <p:val>
                                            <p:strVal val="#ppt_y"/>
                                          </p:val>
                                        </p:tav>
                                      </p:tavLst>
                                    </p:anim>
                                  </p:childTnLst>
                                </p:cTn>
                              </p:par>
                              <p:par>
                                <p:cTn id="136" presetID="2" presetClass="entr" presetSubtype="2" decel="100000" fill="hold" nodeType="withEffect">
                                  <p:stCondLst>
                                    <p:cond delay="200"/>
                                  </p:stCondLst>
                                  <p:childTnLst>
                                    <p:set>
                                      <p:cBhvr>
                                        <p:cTn id="137" dur="1" fill="hold">
                                          <p:stCondLst>
                                            <p:cond delay="0"/>
                                          </p:stCondLst>
                                        </p:cTn>
                                        <p:tgtEl>
                                          <p:spTgt spid="2069"/>
                                        </p:tgtEl>
                                        <p:attrNameLst>
                                          <p:attrName>style.visibility</p:attrName>
                                        </p:attrNameLst>
                                      </p:cBhvr>
                                      <p:to>
                                        <p:strVal val="visible"/>
                                      </p:to>
                                    </p:set>
                                    <p:anim calcmode="lin" valueType="num">
                                      <p:cBhvr additive="base">
                                        <p:cTn id="138" dur="250" fill="hold"/>
                                        <p:tgtEl>
                                          <p:spTgt spid="2069"/>
                                        </p:tgtEl>
                                        <p:attrNameLst>
                                          <p:attrName>ppt_x</p:attrName>
                                        </p:attrNameLst>
                                      </p:cBhvr>
                                      <p:tavLst>
                                        <p:tav tm="0">
                                          <p:val>
                                            <p:strVal val="1+#ppt_w/2"/>
                                          </p:val>
                                        </p:tav>
                                        <p:tav tm="100000">
                                          <p:val>
                                            <p:strVal val="#ppt_x"/>
                                          </p:val>
                                        </p:tav>
                                      </p:tavLst>
                                    </p:anim>
                                    <p:anim calcmode="lin" valueType="num">
                                      <p:cBhvr additive="base">
                                        <p:cTn id="139" dur="250" fill="hold"/>
                                        <p:tgtEl>
                                          <p:spTgt spid="2069"/>
                                        </p:tgtEl>
                                        <p:attrNameLst>
                                          <p:attrName>ppt_y</p:attrName>
                                        </p:attrNameLst>
                                      </p:cBhvr>
                                      <p:tavLst>
                                        <p:tav tm="0">
                                          <p:val>
                                            <p:strVal val="#ppt_y"/>
                                          </p:val>
                                        </p:tav>
                                        <p:tav tm="100000">
                                          <p:val>
                                            <p:strVal val="#ppt_y"/>
                                          </p:val>
                                        </p:tav>
                                      </p:tavLst>
                                    </p:anim>
                                  </p:childTnLst>
                                </p:cTn>
                              </p:par>
                              <p:par>
                                <p:cTn id="140" presetID="2" presetClass="entr" presetSubtype="2" decel="100000" fill="hold" nodeType="withEffect">
                                  <p:stCondLst>
                                    <p:cond delay="500"/>
                                  </p:stCondLst>
                                  <p:childTnLst>
                                    <p:set>
                                      <p:cBhvr>
                                        <p:cTn id="141" dur="1" fill="hold">
                                          <p:stCondLst>
                                            <p:cond delay="0"/>
                                          </p:stCondLst>
                                        </p:cTn>
                                        <p:tgtEl>
                                          <p:spTgt spid="87"/>
                                        </p:tgtEl>
                                        <p:attrNameLst>
                                          <p:attrName>style.visibility</p:attrName>
                                        </p:attrNameLst>
                                      </p:cBhvr>
                                      <p:to>
                                        <p:strVal val="visible"/>
                                      </p:to>
                                    </p:set>
                                    <p:anim calcmode="lin" valueType="num">
                                      <p:cBhvr additive="base">
                                        <p:cTn id="142" dur="250" fill="hold"/>
                                        <p:tgtEl>
                                          <p:spTgt spid="87"/>
                                        </p:tgtEl>
                                        <p:attrNameLst>
                                          <p:attrName>ppt_x</p:attrName>
                                        </p:attrNameLst>
                                      </p:cBhvr>
                                      <p:tavLst>
                                        <p:tav tm="0">
                                          <p:val>
                                            <p:strVal val="1+#ppt_w/2"/>
                                          </p:val>
                                        </p:tav>
                                        <p:tav tm="100000">
                                          <p:val>
                                            <p:strVal val="#ppt_x"/>
                                          </p:val>
                                        </p:tav>
                                      </p:tavLst>
                                    </p:anim>
                                    <p:anim calcmode="lin" valueType="num">
                                      <p:cBhvr additive="base">
                                        <p:cTn id="143" dur="250" fill="hold"/>
                                        <p:tgtEl>
                                          <p:spTgt spid="87"/>
                                        </p:tgtEl>
                                        <p:attrNameLst>
                                          <p:attrName>ppt_y</p:attrName>
                                        </p:attrNameLst>
                                      </p:cBhvr>
                                      <p:tavLst>
                                        <p:tav tm="0">
                                          <p:val>
                                            <p:strVal val="#ppt_y"/>
                                          </p:val>
                                        </p:tav>
                                        <p:tav tm="100000">
                                          <p:val>
                                            <p:strVal val="#ppt_y"/>
                                          </p:val>
                                        </p:tav>
                                      </p:tavLst>
                                    </p:anim>
                                  </p:childTnLst>
                                </p:cTn>
                              </p:par>
                              <p:par>
                                <p:cTn id="144" presetID="2" presetClass="entr" presetSubtype="2" decel="80000" fill="hold" nodeType="withEffect">
                                  <p:stCondLst>
                                    <p:cond delay="600"/>
                                  </p:stCondLst>
                                  <p:childTnLst>
                                    <p:set>
                                      <p:cBhvr>
                                        <p:cTn id="145" dur="1" fill="hold">
                                          <p:stCondLst>
                                            <p:cond delay="0"/>
                                          </p:stCondLst>
                                        </p:cTn>
                                        <p:tgtEl>
                                          <p:spTgt spid="89"/>
                                        </p:tgtEl>
                                        <p:attrNameLst>
                                          <p:attrName>style.visibility</p:attrName>
                                        </p:attrNameLst>
                                      </p:cBhvr>
                                      <p:to>
                                        <p:strVal val="visible"/>
                                      </p:to>
                                    </p:set>
                                    <p:anim calcmode="lin" valueType="num">
                                      <p:cBhvr additive="base">
                                        <p:cTn id="146" dur="250" fill="hold"/>
                                        <p:tgtEl>
                                          <p:spTgt spid="89"/>
                                        </p:tgtEl>
                                        <p:attrNameLst>
                                          <p:attrName>ppt_x</p:attrName>
                                        </p:attrNameLst>
                                      </p:cBhvr>
                                      <p:tavLst>
                                        <p:tav tm="0">
                                          <p:val>
                                            <p:strVal val="1+#ppt_w/2"/>
                                          </p:val>
                                        </p:tav>
                                        <p:tav tm="100000">
                                          <p:val>
                                            <p:strVal val="#ppt_x"/>
                                          </p:val>
                                        </p:tav>
                                      </p:tavLst>
                                    </p:anim>
                                    <p:anim calcmode="lin" valueType="num">
                                      <p:cBhvr additive="base">
                                        <p:cTn id="147" dur="250" fill="hold"/>
                                        <p:tgtEl>
                                          <p:spTgt spid="89"/>
                                        </p:tgtEl>
                                        <p:attrNameLst>
                                          <p:attrName>ppt_y</p:attrName>
                                        </p:attrNameLst>
                                      </p:cBhvr>
                                      <p:tavLst>
                                        <p:tav tm="0">
                                          <p:val>
                                            <p:strVal val="#ppt_y"/>
                                          </p:val>
                                        </p:tav>
                                        <p:tav tm="100000">
                                          <p:val>
                                            <p:strVal val="#ppt_y"/>
                                          </p:val>
                                        </p:tav>
                                      </p:tavLst>
                                    </p:anim>
                                  </p:childTnLst>
                                </p:cTn>
                              </p:par>
                              <p:par>
                                <p:cTn id="148" presetID="2" presetClass="entr" presetSubtype="2" decel="100000" fill="hold" nodeType="withEffect">
                                  <p:stCondLst>
                                    <p:cond delay="100"/>
                                  </p:stCondLst>
                                  <p:childTnLst>
                                    <p:set>
                                      <p:cBhvr>
                                        <p:cTn id="149" dur="1" fill="hold">
                                          <p:stCondLst>
                                            <p:cond delay="0"/>
                                          </p:stCondLst>
                                        </p:cTn>
                                        <p:tgtEl>
                                          <p:spTgt spid="150"/>
                                        </p:tgtEl>
                                        <p:attrNameLst>
                                          <p:attrName>style.visibility</p:attrName>
                                        </p:attrNameLst>
                                      </p:cBhvr>
                                      <p:to>
                                        <p:strVal val="visible"/>
                                      </p:to>
                                    </p:set>
                                    <p:anim calcmode="lin" valueType="num">
                                      <p:cBhvr additive="base">
                                        <p:cTn id="150" dur="250" fill="hold"/>
                                        <p:tgtEl>
                                          <p:spTgt spid="150"/>
                                        </p:tgtEl>
                                        <p:attrNameLst>
                                          <p:attrName>ppt_x</p:attrName>
                                        </p:attrNameLst>
                                      </p:cBhvr>
                                      <p:tavLst>
                                        <p:tav tm="0">
                                          <p:val>
                                            <p:strVal val="1+#ppt_w/2"/>
                                          </p:val>
                                        </p:tav>
                                        <p:tav tm="100000">
                                          <p:val>
                                            <p:strVal val="#ppt_x"/>
                                          </p:val>
                                        </p:tav>
                                      </p:tavLst>
                                    </p:anim>
                                    <p:anim calcmode="lin" valueType="num">
                                      <p:cBhvr additive="base">
                                        <p:cTn id="151" dur="250" fill="hold"/>
                                        <p:tgtEl>
                                          <p:spTgt spid="150"/>
                                        </p:tgtEl>
                                        <p:attrNameLst>
                                          <p:attrName>ppt_y</p:attrName>
                                        </p:attrNameLst>
                                      </p:cBhvr>
                                      <p:tavLst>
                                        <p:tav tm="0">
                                          <p:val>
                                            <p:strVal val="#ppt_y"/>
                                          </p:val>
                                        </p:tav>
                                        <p:tav tm="100000">
                                          <p:val>
                                            <p:strVal val="#ppt_y"/>
                                          </p:val>
                                        </p:tav>
                                      </p:tavLst>
                                    </p:anim>
                                  </p:childTnLst>
                                </p:cTn>
                              </p:par>
                              <p:par>
                                <p:cTn id="152" presetID="2" presetClass="entr" presetSubtype="2" decel="100000" fill="hold" nodeType="withEffect">
                                  <p:stCondLst>
                                    <p:cond delay="0"/>
                                  </p:stCondLst>
                                  <p:childTnLst>
                                    <p:set>
                                      <p:cBhvr>
                                        <p:cTn id="153" dur="1" fill="hold">
                                          <p:stCondLst>
                                            <p:cond delay="0"/>
                                          </p:stCondLst>
                                        </p:cTn>
                                        <p:tgtEl>
                                          <p:spTgt spid="157"/>
                                        </p:tgtEl>
                                        <p:attrNameLst>
                                          <p:attrName>style.visibility</p:attrName>
                                        </p:attrNameLst>
                                      </p:cBhvr>
                                      <p:to>
                                        <p:strVal val="visible"/>
                                      </p:to>
                                    </p:set>
                                    <p:anim calcmode="lin" valueType="num">
                                      <p:cBhvr additive="base">
                                        <p:cTn id="154" dur="250" fill="hold"/>
                                        <p:tgtEl>
                                          <p:spTgt spid="157"/>
                                        </p:tgtEl>
                                        <p:attrNameLst>
                                          <p:attrName>ppt_x</p:attrName>
                                        </p:attrNameLst>
                                      </p:cBhvr>
                                      <p:tavLst>
                                        <p:tav tm="0">
                                          <p:val>
                                            <p:strVal val="1+#ppt_w/2"/>
                                          </p:val>
                                        </p:tav>
                                        <p:tav tm="100000">
                                          <p:val>
                                            <p:strVal val="#ppt_x"/>
                                          </p:val>
                                        </p:tav>
                                      </p:tavLst>
                                    </p:anim>
                                    <p:anim calcmode="lin" valueType="num">
                                      <p:cBhvr additive="base">
                                        <p:cTn id="155" dur="250" fill="hold"/>
                                        <p:tgtEl>
                                          <p:spTgt spid="157"/>
                                        </p:tgtEl>
                                        <p:attrNameLst>
                                          <p:attrName>ppt_y</p:attrName>
                                        </p:attrNameLst>
                                      </p:cBhvr>
                                      <p:tavLst>
                                        <p:tav tm="0">
                                          <p:val>
                                            <p:strVal val="#ppt_y"/>
                                          </p:val>
                                        </p:tav>
                                        <p:tav tm="100000">
                                          <p:val>
                                            <p:strVal val="#ppt_y"/>
                                          </p:val>
                                        </p:tav>
                                      </p:tavLst>
                                    </p:anim>
                                  </p:childTnLst>
                                </p:cTn>
                              </p:par>
                              <p:par>
                                <p:cTn id="156" presetID="2" presetClass="entr" presetSubtype="2" decel="100000" fill="hold" nodeType="withEffect">
                                  <p:stCondLst>
                                    <p:cond delay="900"/>
                                  </p:stCondLst>
                                  <p:childTnLst>
                                    <p:set>
                                      <p:cBhvr>
                                        <p:cTn id="157" dur="1" fill="hold">
                                          <p:stCondLst>
                                            <p:cond delay="0"/>
                                          </p:stCondLst>
                                        </p:cTn>
                                        <p:tgtEl>
                                          <p:spTgt spid="72"/>
                                        </p:tgtEl>
                                        <p:attrNameLst>
                                          <p:attrName>style.visibility</p:attrName>
                                        </p:attrNameLst>
                                      </p:cBhvr>
                                      <p:to>
                                        <p:strVal val="visible"/>
                                      </p:to>
                                    </p:set>
                                    <p:anim calcmode="lin" valueType="num">
                                      <p:cBhvr additive="base">
                                        <p:cTn id="158" dur="250" fill="hold"/>
                                        <p:tgtEl>
                                          <p:spTgt spid="72"/>
                                        </p:tgtEl>
                                        <p:attrNameLst>
                                          <p:attrName>ppt_x</p:attrName>
                                        </p:attrNameLst>
                                      </p:cBhvr>
                                      <p:tavLst>
                                        <p:tav tm="0">
                                          <p:val>
                                            <p:strVal val="1+#ppt_w/2"/>
                                          </p:val>
                                        </p:tav>
                                        <p:tav tm="100000">
                                          <p:val>
                                            <p:strVal val="#ppt_x"/>
                                          </p:val>
                                        </p:tav>
                                      </p:tavLst>
                                    </p:anim>
                                    <p:anim calcmode="lin" valueType="num">
                                      <p:cBhvr additive="base">
                                        <p:cTn id="159" dur="250" fill="hold"/>
                                        <p:tgtEl>
                                          <p:spTgt spid="72"/>
                                        </p:tgtEl>
                                        <p:attrNameLst>
                                          <p:attrName>ppt_y</p:attrName>
                                        </p:attrNameLst>
                                      </p:cBhvr>
                                      <p:tavLst>
                                        <p:tav tm="0">
                                          <p:val>
                                            <p:strVal val="#ppt_y"/>
                                          </p:val>
                                        </p:tav>
                                        <p:tav tm="100000">
                                          <p:val>
                                            <p:strVal val="#ppt_y"/>
                                          </p:val>
                                        </p:tav>
                                      </p:tavLst>
                                    </p:anim>
                                  </p:childTnLst>
                                </p:cTn>
                              </p:par>
                              <p:par>
                                <p:cTn id="160" presetID="2" presetClass="entr" presetSubtype="2" decel="100000" fill="hold" nodeType="withEffect">
                                  <p:stCondLst>
                                    <p:cond delay="600"/>
                                  </p:stCondLst>
                                  <p:childTnLst>
                                    <p:set>
                                      <p:cBhvr>
                                        <p:cTn id="161" dur="1" fill="hold">
                                          <p:stCondLst>
                                            <p:cond delay="0"/>
                                          </p:stCondLst>
                                        </p:cTn>
                                        <p:tgtEl>
                                          <p:spTgt spid="98"/>
                                        </p:tgtEl>
                                        <p:attrNameLst>
                                          <p:attrName>style.visibility</p:attrName>
                                        </p:attrNameLst>
                                      </p:cBhvr>
                                      <p:to>
                                        <p:strVal val="visible"/>
                                      </p:to>
                                    </p:set>
                                    <p:anim calcmode="lin" valueType="num">
                                      <p:cBhvr additive="base">
                                        <p:cTn id="162" dur="250" fill="hold"/>
                                        <p:tgtEl>
                                          <p:spTgt spid="98"/>
                                        </p:tgtEl>
                                        <p:attrNameLst>
                                          <p:attrName>ppt_x</p:attrName>
                                        </p:attrNameLst>
                                      </p:cBhvr>
                                      <p:tavLst>
                                        <p:tav tm="0">
                                          <p:val>
                                            <p:strVal val="1+#ppt_w/2"/>
                                          </p:val>
                                        </p:tav>
                                        <p:tav tm="100000">
                                          <p:val>
                                            <p:strVal val="#ppt_x"/>
                                          </p:val>
                                        </p:tav>
                                      </p:tavLst>
                                    </p:anim>
                                    <p:anim calcmode="lin" valueType="num">
                                      <p:cBhvr additive="base">
                                        <p:cTn id="163" dur="250" fill="hold"/>
                                        <p:tgtEl>
                                          <p:spTgt spid="98"/>
                                        </p:tgtEl>
                                        <p:attrNameLst>
                                          <p:attrName>ppt_y</p:attrName>
                                        </p:attrNameLst>
                                      </p:cBhvr>
                                      <p:tavLst>
                                        <p:tav tm="0">
                                          <p:val>
                                            <p:strVal val="#ppt_y"/>
                                          </p:val>
                                        </p:tav>
                                        <p:tav tm="100000">
                                          <p:val>
                                            <p:strVal val="#ppt_y"/>
                                          </p:val>
                                        </p:tav>
                                      </p:tavLst>
                                    </p:anim>
                                  </p:childTnLst>
                                </p:cTn>
                              </p:par>
                              <p:par>
                                <p:cTn id="164" presetID="2" presetClass="entr" presetSubtype="2" decel="100000" fill="hold" nodeType="withEffect">
                                  <p:stCondLst>
                                    <p:cond delay="700"/>
                                  </p:stCondLst>
                                  <p:childTnLst>
                                    <p:set>
                                      <p:cBhvr>
                                        <p:cTn id="165" dur="1" fill="hold">
                                          <p:stCondLst>
                                            <p:cond delay="0"/>
                                          </p:stCondLst>
                                        </p:cTn>
                                        <p:tgtEl>
                                          <p:spTgt spid="110"/>
                                        </p:tgtEl>
                                        <p:attrNameLst>
                                          <p:attrName>style.visibility</p:attrName>
                                        </p:attrNameLst>
                                      </p:cBhvr>
                                      <p:to>
                                        <p:strVal val="visible"/>
                                      </p:to>
                                    </p:set>
                                    <p:anim calcmode="lin" valueType="num">
                                      <p:cBhvr additive="base">
                                        <p:cTn id="166" dur="250" fill="hold"/>
                                        <p:tgtEl>
                                          <p:spTgt spid="110"/>
                                        </p:tgtEl>
                                        <p:attrNameLst>
                                          <p:attrName>ppt_x</p:attrName>
                                        </p:attrNameLst>
                                      </p:cBhvr>
                                      <p:tavLst>
                                        <p:tav tm="0">
                                          <p:val>
                                            <p:strVal val="1+#ppt_w/2"/>
                                          </p:val>
                                        </p:tav>
                                        <p:tav tm="100000">
                                          <p:val>
                                            <p:strVal val="#ppt_x"/>
                                          </p:val>
                                        </p:tav>
                                      </p:tavLst>
                                    </p:anim>
                                    <p:anim calcmode="lin" valueType="num">
                                      <p:cBhvr additive="base">
                                        <p:cTn id="167" dur="250" fill="hold"/>
                                        <p:tgtEl>
                                          <p:spTgt spid="110"/>
                                        </p:tgtEl>
                                        <p:attrNameLst>
                                          <p:attrName>ppt_y</p:attrName>
                                        </p:attrNameLst>
                                      </p:cBhvr>
                                      <p:tavLst>
                                        <p:tav tm="0">
                                          <p:val>
                                            <p:strVal val="#ppt_y"/>
                                          </p:val>
                                        </p:tav>
                                        <p:tav tm="100000">
                                          <p:val>
                                            <p:strVal val="#ppt_y"/>
                                          </p:val>
                                        </p:tav>
                                      </p:tavLst>
                                    </p:anim>
                                  </p:childTnLst>
                                </p:cTn>
                              </p:par>
                              <p:par>
                                <p:cTn id="168" presetID="2" presetClass="entr" presetSubtype="2" decel="100000" fill="hold" nodeType="withEffect">
                                  <p:stCondLst>
                                    <p:cond delay="700"/>
                                  </p:stCondLst>
                                  <p:childTnLst>
                                    <p:set>
                                      <p:cBhvr>
                                        <p:cTn id="169" dur="1" fill="hold">
                                          <p:stCondLst>
                                            <p:cond delay="0"/>
                                          </p:stCondLst>
                                        </p:cTn>
                                        <p:tgtEl>
                                          <p:spTgt spid="143"/>
                                        </p:tgtEl>
                                        <p:attrNameLst>
                                          <p:attrName>style.visibility</p:attrName>
                                        </p:attrNameLst>
                                      </p:cBhvr>
                                      <p:to>
                                        <p:strVal val="visible"/>
                                      </p:to>
                                    </p:set>
                                    <p:anim calcmode="lin" valueType="num">
                                      <p:cBhvr additive="base">
                                        <p:cTn id="170" dur="250" fill="hold"/>
                                        <p:tgtEl>
                                          <p:spTgt spid="143"/>
                                        </p:tgtEl>
                                        <p:attrNameLst>
                                          <p:attrName>ppt_x</p:attrName>
                                        </p:attrNameLst>
                                      </p:cBhvr>
                                      <p:tavLst>
                                        <p:tav tm="0">
                                          <p:val>
                                            <p:strVal val="1+#ppt_w/2"/>
                                          </p:val>
                                        </p:tav>
                                        <p:tav tm="100000">
                                          <p:val>
                                            <p:strVal val="#ppt_x"/>
                                          </p:val>
                                        </p:tav>
                                      </p:tavLst>
                                    </p:anim>
                                    <p:anim calcmode="lin" valueType="num">
                                      <p:cBhvr additive="base">
                                        <p:cTn id="171" dur="250" fill="hold"/>
                                        <p:tgtEl>
                                          <p:spTgt spid="143"/>
                                        </p:tgtEl>
                                        <p:attrNameLst>
                                          <p:attrName>ppt_y</p:attrName>
                                        </p:attrNameLst>
                                      </p:cBhvr>
                                      <p:tavLst>
                                        <p:tav tm="0">
                                          <p:val>
                                            <p:strVal val="#ppt_y"/>
                                          </p:val>
                                        </p:tav>
                                        <p:tav tm="100000">
                                          <p:val>
                                            <p:strVal val="#ppt_y"/>
                                          </p:val>
                                        </p:tav>
                                      </p:tavLst>
                                    </p:anim>
                                  </p:childTnLst>
                                </p:cTn>
                              </p:par>
                              <p:par>
                                <p:cTn id="172" presetID="2" presetClass="entr" presetSubtype="2" decel="100000" fill="hold" nodeType="withEffect">
                                  <p:stCondLst>
                                    <p:cond delay="700"/>
                                  </p:stCondLst>
                                  <p:childTnLst>
                                    <p:set>
                                      <p:cBhvr>
                                        <p:cTn id="173" dur="1" fill="hold">
                                          <p:stCondLst>
                                            <p:cond delay="0"/>
                                          </p:stCondLst>
                                        </p:cTn>
                                        <p:tgtEl>
                                          <p:spTgt spid="113"/>
                                        </p:tgtEl>
                                        <p:attrNameLst>
                                          <p:attrName>style.visibility</p:attrName>
                                        </p:attrNameLst>
                                      </p:cBhvr>
                                      <p:to>
                                        <p:strVal val="visible"/>
                                      </p:to>
                                    </p:set>
                                    <p:anim calcmode="lin" valueType="num">
                                      <p:cBhvr additive="base">
                                        <p:cTn id="174" dur="250" fill="hold"/>
                                        <p:tgtEl>
                                          <p:spTgt spid="113"/>
                                        </p:tgtEl>
                                        <p:attrNameLst>
                                          <p:attrName>ppt_x</p:attrName>
                                        </p:attrNameLst>
                                      </p:cBhvr>
                                      <p:tavLst>
                                        <p:tav tm="0">
                                          <p:val>
                                            <p:strVal val="1+#ppt_w/2"/>
                                          </p:val>
                                        </p:tav>
                                        <p:tav tm="100000">
                                          <p:val>
                                            <p:strVal val="#ppt_x"/>
                                          </p:val>
                                        </p:tav>
                                      </p:tavLst>
                                    </p:anim>
                                    <p:anim calcmode="lin" valueType="num">
                                      <p:cBhvr additive="base">
                                        <p:cTn id="175" dur="250" fill="hold"/>
                                        <p:tgtEl>
                                          <p:spTgt spid="113"/>
                                        </p:tgtEl>
                                        <p:attrNameLst>
                                          <p:attrName>ppt_y</p:attrName>
                                        </p:attrNameLst>
                                      </p:cBhvr>
                                      <p:tavLst>
                                        <p:tav tm="0">
                                          <p:val>
                                            <p:strVal val="#ppt_y"/>
                                          </p:val>
                                        </p:tav>
                                        <p:tav tm="100000">
                                          <p:val>
                                            <p:strVal val="#ppt_y"/>
                                          </p:val>
                                        </p:tav>
                                      </p:tavLst>
                                    </p:anim>
                                  </p:childTnLst>
                                </p:cTn>
                              </p:par>
                              <p:par>
                                <p:cTn id="176" presetID="2" presetClass="entr" presetSubtype="2" decel="100000" fill="hold" nodeType="withEffect">
                                  <p:stCondLst>
                                    <p:cond delay="600"/>
                                  </p:stCondLst>
                                  <p:childTnLst>
                                    <p:set>
                                      <p:cBhvr>
                                        <p:cTn id="177" dur="1" fill="hold">
                                          <p:stCondLst>
                                            <p:cond delay="0"/>
                                          </p:stCondLst>
                                        </p:cTn>
                                        <p:tgtEl>
                                          <p:spTgt spid="118"/>
                                        </p:tgtEl>
                                        <p:attrNameLst>
                                          <p:attrName>style.visibility</p:attrName>
                                        </p:attrNameLst>
                                      </p:cBhvr>
                                      <p:to>
                                        <p:strVal val="visible"/>
                                      </p:to>
                                    </p:set>
                                    <p:anim calcmode="lin" valueType="num">
                                      <p:cBhvr additive="base">
                                        <p:cTn id="178" dur="250" fill="hold"/>
                                        <p:tgtEl>
                                          <p:spTgt spid="118"/>
                                        </p:tgtEl>
                                        <p:attrNameLst>
                                          <p:attrName>ppt_x</p:attrName>
                                        </p:attrNameLst>
                                      </p:cBhvr>
                                      <p:tavLst>
                                        <p:tav tm="0">
                                          <p:val>
                                            <p:strVal val="1+#ppt_w/2"/>
                                          </p:val>
                                        </p:tav>
                                        <p:tav tm="100000">
                                          <p:val>
                                            <p:strVal val="#ppt_x"/>
                                          </p:val>
                                        </p:tav>
                                      </p:tavLst>
                                    </p:anim>
                                    <p:anim calcmode="lin" valueType="num">
                                      <p:cBhvr additive="base">
                                        <p:cTn id="179" dur="250" fill="hold"/>
                                        <p:tgtEl>
                                          <p:spTgt spid="118"/>
                                        </p:tgtEl>
                                        <p:attrNameLst>
                                          <p:attrName>ppt_y</p:attrName>
                                        </p:attrNameLst>
                                      </p:cBhvr>
                                      <p:tavLst>
                                        <p:tav tm="0">
                                          <p:val>
                                            <p:strVal val="#ppt_y"/>
                                          </p:val>
                                        </p:tav>
                                        <p:tav tm="100000">
                                          <p:val>
                                            <p:strVal val="#ppt_y"/>
                                          </p:val>
                                        </p:tav>
                                      </p:tavLst>
                                    </p:anim>
                                  </p:childTnLst>
                                </p:cTn>
                              </p:par>
                              <p:par>
                                <p:cTn id="180" presetID="2" presetClass="entr" presetSubtype="2" decel="100000" fill="hold" nodeType="withEffect">
                                  <p:stCondLst>
                                    <p:cond delay="900"/>
                                  </p:stCondLst>
                                  <p:childTnLst>
                                    <p:set>
                                      <p:cBhvr>
                                        <p:cTn id="181" dur="1" fill="hold">
                                          <p:stCondLst>
                                            <p:cond delay="0"/>
                                          </p:stCondLst>
                                        </p:cTn>
                                        <p:tgtEl>
                                          <p:spTgt spid="119"/>
                                        </p:tgtEl>
                                        <p:attrNameLst>
                                          <p:attrName>style.visibility</p:attrName>
                                        </p:attrNameLst>
                                      </p:cBhvr>
                                      <p:to>
                                        <p:strVal val="visible"/>
                                      </p:to>
                                    </p:set>
                                    <p:anim calcmode="lin" valueType="num">
                                      <p:cBhvr additive="base">
                                        <p:cTn id="182" dur="250" fill="hold"/>
                                        <p:tgtEl>
                                          <p:spTgt spid="119"/>
                                        </p:tgtEl>
                                        <p:attrNameLst>
                                          <p:attrName>ppt_x</p:attrName>
                                        </p:attrNameLst>
                                      </p:cBhvr>
                                      <p:tavLst>
                                        <p:tav tm="0">
                                          <p:val>
                                            <p:strVal val="1+#ppt_w/2"/>
                                          </p:val>
                                        </p:tav>
                                        <p:tav tm="100000">
                                          <p:val>
                                            <p:strVal val="#ppt_x"/>
                                          </p:val>
                                        </p:tav>
                                      </p:tavLst>
                                    </p:anim>
                                    <p:anim calcmode="lin" valueType="num">
                                      <p:cBhvr additive="base">
                                        <p:cTn id="183" dur="250" fill="hold"/>
                                        <p:tgtEl>
                                          <p:spTgt spid="119"/>
                                        </p:tgtEl>
                                        <p:attrNameLst>
                                          <p:attrName>ppt_y</p:attrName>
                                        </p:attrNameLst>
                                      </p:cBhvr>
                                      <p:tavLst>
                                        <p:tav tm="0">
                                          <p:val>
                                            <p:strVal val="#ppt_y"/>
                                          </p:val>
                                        </p:tav>
                                        <p:tav tm="100000">
                                          <p:val>
                                            <p:strVal val="#ppt_y"/>
                                          </p:val>
                                        </p:tav>
                                      </p:tavLst>
                                    </p:anim>
                                  </p:childTnLst>
                                </p:cTn>
                              </p:par>
                              <p:par>
                                <p:cTn id="184" presetID="2" presetClass="entr" presetSubtype="2" decel="100000" fill="hold" nodeType="withEffect">
                                  <p:stCondLst>
                                    <p:cond delay="900"/>
                                  </p:stCondLst>
                                  <p:childTnLst>
                                    <p:set>
                                      <p:cBhvr>
                                        <p:cTn id="185" dur="1" fill="hold">
                                          <p:stCondLst>
                                            <p:cond delay="0"/>
                                          </p:stCondLst>
                                        </p:cTn>
                                        <p:tgtEl>
                                          <p:spTgt spid="108"/>
                                        </p:tgtEl>
                                        <p:attrNameLst>
                                          <p:attrName>style.visibility</p:attrName>
                                        </p:attrNameLst>
                                      </p:cBhvr>
                                      <p:to>
                                        <p:strVal val="visible"/>
                                      </p:to>
                                    </p:set>
                                    <p:anim calcmode="lin" valueType="num">
                                      <p:cBhvr additive="base">
                                        <p:cTn id="186" dur="250" fill="hold"/>
                                        <p:tgtEl>
                                          <p:spTgt spid="108"/>
                                        </p:tgtEl>
                                        <p:attrNameLst>
                                          <p:attrName>ppt_x</p:attrName>
                                        </p:attrNameLst>
                                      </p:cBhvr>
                                      <p:tavLst>
                                        <p:tav tm="0">
                                          <p:val>
                                            <p:strVal val="1+#ppt_w/2"/>
                                          </p:val>
                                        </p:tav>
                                        <p:tav tm="100000">
                                          <p:val>
                                            <p:strVal val="#ppt_x"/>
                                          </p:val>
                                        </p:tav>
                                      </p:tavLst>
                                    </p:anim>
                                    <p:anim calcmode="lin" valueType="num">
                                      <p:cBhvr additive="base">
                                        <p:cTn id="187" dur="250" fill="hold"/>
                                        <p:tgtEl>
                                          <p:spTgt spid="108"/>
                                        </p:tgtEl>
                                        <p:attrNameLst>
                                          <p:attrName>ppt_y</p:attrName>
                                        </p:attrNameLst>
                                      </p:cBhvr>
                                      <p:tavLst>
                                        <p:tav tm="0">
                                          <p:val>
                                            <p:strVal val="#ppt_y"/>
                                          </p:val>
                                        </p:tav>
                                        <p:tav tm="100000">
                                          <p:val>
                                            <p:strVal val="#ppt_y"/>
                                          </p:val>
                                        </p:tav>
                                      </p:tavLst>
                                    </p:anim>
                                  </p:childTnLst>
                                </p:cTn>
                              </p:par>
                              <p:par>
                                <p:cTn id="188" presetID="2" presetClass="entr" presetSubtype="2" decel="100000" fill="hold" nodeType="withEffect">
                                  <p:stCondLst>
                                    <p:cond delay="0"/>
                                  </p:stCondLst>
                                  <p:childTnLst>
                                    <p:set>
                                      <p:cBhvr>
                                        <p:cTn id="189" dur="1" fill="hold">
                                          <p:stCondLst>
                                            <p:cond delay="0"/>
                                          </p:stCondLst>
                                        </p:cTn>
                                        <p:tgtEl>
                                          <p:spTgt spid="125"/>
                                        </p:tgtEl>
                                        <p:attrNameLst>
                                          <p:attrName>style.visibility</p:attrName>
                                        </p:attrNameLst>
                                      </p:cBhvr>
                                      <p:to>
                                        <p:strVal val="visible"/>
                                      </p:to>
                                    </p:set>
                                    <p:anim calcmode="lin" valueType="num">
                                      <p:cBhvr additive="base">
                                        <p:cTn id="190" dur="250" fill="hold"/>
                                        <p:tgtEl>
                                          <p:spTgt spid="125"/>
                                        </p:tgtEl>
                                        <p:attrNameLst>
                                          <p:attrName>ppt_x</p:attrName>
                                        </p:attrNameLst>
                                      </p:cBhvr>
                                      <p:tavLst>
                                        <p:tav tm="0">
                                          <p:val>
                                            <p:strVal val="1+#ppt_w/2"/>
                                          </p:val>
                                        </p:tav>
                                        <p:tav tm="100000">
                                          <p:val>
                                            <p:strVal val="#ppt_x"/>
                                          </p:val>
                                        </p:tav>
                                      </p:tavLst>
                                    </p:anim>
                                    <p:anim calcmode="lin" valueType="num">
                                      <p:cBhvr additive="base">
                                        <p:cTn id="191" dur="250" fill="hold"/>
                                        <p:tgtEl>
                                          <p:spTgt spid="125"/>
                                        </p:tgtEl>
                                        <p:attrNameLst>
                                          <p:attrName>ppt_y</p:attrName>
                                        </p:attrNameLst>
                                      </p:cBhvr>
                                      <p:tavLst>
                                        <p:tav tm="0">
                                          <p:val>
                                            <p:strVal val="#ppt_y"/>
                                          </p:val>
                                        </p:tav>
                                        <p:tav tm="100000">
                                          <p:val>
                                            <p:strVal val="#ppt_y"/>
                                          </p:val>
                                        </p:tav>
                                      </p:tavLst>
                                    </p:anim>
                                  </p:childTnLst>
                                </p:cTn>
                              </p:par>
                              <p:par>
                                <p:cTn id="192" presetID="2" presetClass="entr" presetSubtype="2" decel="100000" fill="hold" nodeType="withEffect">
                                  <p:stCondLst>
                                    <p:cond delay="0"/>
                                  </p:stCondLst>
                                  <p:childTnLst>
                                    <p:set>
                                      <p:cBhvr>
                                        <p:cTn id="193" dur="1" fill="hold">
                                          <p:stCondLst>
                                            <p:cond delay="0"/>
                                          </p:stCondLst>
                                        </p:cTn>
                                        <p:tgtEl>
                                          <p:spTgt spid="86"/>
                                        </p:tgtEl>
                                        <p:attrNameLst>
                                          <p:attrName>style.visibility</p:attrName>
                                        </p:attrNameLst>
                                      </p:cBhvr>
                                      <p:to>
                                        <p:strVal val="visible"/>
                                      </p:to>
                                    </p:set>
                                    <p:anim calcmode="lin" valueType="num">
                                      <p:cBhvr additive="base">
                                        <p:cTn id="194" dur="250" fill="hold"/>
                                        <p:tgtEl>
                                          <p:spTgt spid="86"/>
                                        </p:tgtEl>
                                        <p:attrNameLst>
                                          <p:attrName>ppt_x</p:attrName>
                                        </p:attrNameLst>
                                      </p:cBhvr>
                                      <p:tavLst>
                                        <p:tav tm="0">
                                          <p:val>
                                            <p:strVal val="1+#ppt_w/2"/>
                                          </p:val>
                                        </p:tav>
                                        <p:tav tm="100000">
                                          <p:val>
                                            <p:strVal val="#ppt_x"/>
                                          </p:val>
                                        </p:tav>
                                      </p:tavLst>
                                    </p:anim>
                                    <p:anim calcmode="lin" valueType="num">
                                      <p:cBhvr additive="base">
                                        <p:cTn id="195" dur="250" fill="hold"/>
                                        <p:tgtEl>
                                          <p:spTgt spid="86"/>
                                        </p:tgtEl>
                                        <p:attrNameLst>
                                          <p:attrName>ppt_y</p:attrName>
                                        </p:attrNameLst>
                                      </p:cBhvr>
                                      <p:tavLst>
                                        <p:tav tm="0">
                                          <p:val>
                                            <p:strVal val="#ppt_y"/>
                                          </p:val>
                                        </p:tav>
                                        <p:tav tm="100000">
                                          <p:val>
                                            <p:strVal val="#ppt_y"/>
                                          </p:val>
                                        </p:tav>
                                      </p:tavLst>
                                    </p:anim>
                                  </p:childTnLst>
                                </p:cTn>
                              </p:par>
                              <p:par>
                                <p:cTn id="196" presetID="2" presetClass="entr" presetSubtype="8" decel="100000" fill="hold" nodeType="withEffect">
                                  <p:stCondLst>
                                    <p:cond delay="750"/>
                                  </p:stCondLst>
                                  <p:childTnLst>
                                    <p:set>
                                      <p:cBhvr>
                                        <p:cTn id="197" dur="1" fill="hold">
                                          <p:stCondLst>
                                            <p:cond delay="0"/>
                                          </p:stCondLst>
                                        </p:cTn>
                                        <p:tgtEl>
                                          <p:spTgt spid="74"/>
                                        </p:tgtEl>
                                        <p:attrNameLst>
                                          <p:attrName>style.visibility</p:attrName>
                                        </p:attrNameLst>
                                      </p:cBhvr>
                                      <p:to>
                                        <p:strVal val="visible"/>
                                      </p:to>
                                    </p:set>
                                    <p:anim calcmode="lin" valueType="num">
                                      <p:cBhvr additive="base">
                                        <p:cTn id="198" dur="250" fill="hold"/>
                                        <p:tgtEl>
                                          <p:spTgt spid="74"/>
                                        </p:tgtEl>
                                        <p:attrNameLst>
                                          <p:attrName>ppt_x</p:attrName>
                                        </p:attrNameLst>
                                      </p:cBhvr>
                                      <p:tavLst>
                                        <p:tav tm="0">
                                          <p:val>
                                            <p:strVal val="0-#ppt_w/2"/>
                                          </p:val>
                                        </p:tav>
                                        <p:tav tm="100000">
                                          <p:val>
                                            <p:strVal val="#ppt_x"/>
                                          </p:val>
                                        </p:tav>
                                      </p:tavLst>
                                    </p:anim>
                                    <p:anim calcmode="lin" valueType="num">
                                      <p:cBhvr additive="base">
                                        <p:cTn id="199" dur="250" fill="hold"/>
                                        <p:tgtEl>
                                          <p:spTgt spid="74"/>
                                        </p:tgtEl>
                                        <p:attrNameLst>
                                          <p:attrName>ppt_y</p:attrName>
                                        </p:attrNameLst>
                                      </p:cBhvr>
                                      <p:tavLst>
                                        <p:tav tm="0">
                                          <p:val>
                                            <p:strVal val="#ppt_y"/>
                                          </p:val>
                                        </p:tav>
                                        <p:tav tm="100000">
                                          <p:val>
                                            <p:strVal val="#ppt_y"/>
                                          </p:val>
                                        </p:tav>
                                      </p:tavLst>
                                    </p:anim>
                                  </p:childTnLst>
                                </p:cTn>
                              </p:par>
                              <p:par>
                                <p:cTn id="200" presetID="2" presetClass="entr" presetSubtype="2" decel="100000" fill="hold" nodeType="withEffect">
                                  <p:stCondLst>
                                    <p:cond delay="750"/>
                                  </p:stCondLst>
                                  <p:childTnLst>
                                    <p:set>
                                      <p:cBhvr>
                                        <p:cTn id="201" dur="1" fill="hold">
                                          <p:stCondLst>
                                            <p:cond delay="0"/>
                                          </p:stCondLst>
                                        </p:cTn>
                                        <p:tgtEl>
                                          <p:spTgt spid="124"/>
                                        </p:tgtEl>
                                        <p:attrNameLst>
                                          <p:attrName>style.visibility</p:attrName>
                                        </p:attrNameLst>
                                      </p:cBhvr>
                                      <p:to>
                                        <p:strVal val="visible"/>
                                      </p:to>
                                    </p:set>
                                    <p:anim calcmode="lin" valueType="num">
                                      <p:cBhvr additive="base">
                                        <p:cTn id="202" dur="250" fill="hold"/>
                                        <p:tgtEl>
                                          <p:spTgt spid="124"/>
                                        </p:tgtEl>
                                        <p:attrNameLst>
                                          <p:attrName>ppt_x</p:attrName>
                                        </p:attrNameLst>
                                      </p:cBhvr>
                                      <p:tavLst>
                                        <p:tav tm="0">
                                          <p:val>
                                            <p:strVal val="1+#ppt_w/2"/>
                                          </p:val>
                                        </p:tav>
                                        <p:tav tm="100000">
                                          <p:val>
                                            <p:strVal val="#ppt_x"/>
                                          </p:val>
                                        </p:tav>
                                      </p:tavLst>
                                    </p:anim>
                                    <p:anim calcmode="lin" valueType="num">
                                      <p:cBhvr additive="base">
                                        <p:cTn id="203" dur="250" fill="hold"/>
                                        <p:tgtEl>
                                          <p:spTgt spid="124"/>
                                        </p:tgtEl>
                                        <p:attrNameLst>
                                          <p:attrName>ppt_y</p:attrName>
                                        </p:attrNameLst>
                                      </p:cBhvr>
                                      <p:tavLst>
                                        <p:tav tm="0">
                                          <p:val>
                                            <p:strVal val="#ppt_y"/>
                                          </p:val>
                                        </p:tav>
                                        <p:tav tm="100000">
                                          <p:val>
                                            <p:strVal val="#ppt_y"/>
                                          </p:val>
                                        </p:tav>
                                      </p:tavLst>
                                    </p:anim>
                                  </p:childTnLst>
                                </p:cTn>
                              </p:par>
                              <p:par>
                                <p:cTn id="204" presetID="2" presetClass="entr" presetSubtype="8" decel="100000" fill="hold" nodeType="withEffect">
                                  <p:stCondLst>
                                    <p:cond delay="750"/>
                                  </p:stCondLst>
                                  <p:childTnLst>
                                    <p:set>
                                      <p:cBhvr>
                                        <p:cTn id="205" dur="1" fill="hold">
                                          <p:stCondLst>
                                            <p:cond delay="0"/>
                                          </p:stCondLst>
                                        </p:cTn>
                                        <p:tgtEl>
                                          <p:spTgt spid="4"/>
                                        </p:tgtEl>
                                        <p:attrNameLst>
                                          <p:attrName>style.visibility</p:attrName>
                                        </p:attrNameLst>
                                      </p:cBhvr>
                                      <p:to>
                                        <p:strVal val="visible"/>
                                      </p:to>
                                    </p:set>
                                    <p:anim calcmode="lin" valueType="num">
                                      <p:cBhvr additive="base">
                                        <p:cTn id="206" dur="250" fill="hold"/>
                                        <p:tgtEl>
                                          <p:spTgt spid="4"/>
                                        </p:tgtEl>
                                        <p:attrNameLst>
                                          <p:attrName>ppt_x</p:attrName>
                                        </p:attrNameLst>
                                      </p:cBhvr>
                                      <p:tavLst>
                                        <p:tav tm="0">
                                          <p:val>
                                            <p:strVal val="0-#ppt_w/2"/>
                                          </p:val>
                                        </p:tav>
                                        <p:tav tm="100000">
                                          <p:val>
                                            <p:strVal val="#ppt_x"/>
                                          </p:val>
                                        </p:tav>
                                      </p:tavLst>
                                    </p:anim>
                                    <p:anim calcmode="lin" valueType="num">
                                      <p:cBhvr additive="base">
                                        <p:cTn id="207" dur="250" fill="hold"/>
                                        <p:tgtEl>
                                          <p:spTgt spid="4"/>
                                        </p:tgtEl>
                                        <p:attrNameLst>
                                          <p:attrName>ppt_y</p:attrName>
                                        </p:attrNameLst>
                                      </p:cBhvr>
                                      <p:tavLst>
                                        <p:tav tm="0">
                                          <p:val>
                                            <p:strVal val="#ppt_y"/>
                                          </p:val>
                                        </p:tav>
                                        <p:tav tm="100000">
                                          <p:val>
                                            <p:strVal val="#ppt_y"/>
                                          </p:val>
                                        </p:tav>
                                      </p:tavLst>
                                    </p:anim>
                                  </p:childTnLst>
                                </p:cTn>
                              </p:par>
                              <p:par>
                                <p:cTn id="208" presetID="2" presetClass="entr" presetSubtype="2" decel="100000" fill="hold" nodeType="withEffect">
                                  <p:stCondLst>
                                    <p:cond delay="250"/>
                                  </p:stCondLst>
                                  <p:childTnLst>
                                    <p:set>
                                      <p:cBhvr>
                                        <p:cTn id="209" dur="1" fill="hold">
                                          <p:stCondLst>
                                            <p:cond delay="0"/>
                                          </p:stCondLst>
                                        </p:cTn>
                                        <p:tgtEl>
                                          <p:spTgt spid="2072"/>
                                        </p:tgtEl>
                                        <p:attrNameLst>
                                          <p:attrName>style.visibility</p:attrName>
                                        </p:attrNameLst>
                                      </p:cBhvr>
                                      <p:to>
                                        <p:strVal val="visible"/>
                                      </p:to>
                                    </p:set>
                                    <p:anim calcmode="lin" valueType="num">
                                      <p:cBhvr additive="base">
                                        <p:cTn id="210" dur="250" fill="hold"/>
                                        <p:tgtEl>
                                          <p:spTgt spid="2072"/>
                                        </p:tgtEl>
                                        <p:attrNameLst>
                                          <p:attrName>ppt_x</p:attrName>
                                        </p:attrNameLst>
                                      </p:cBhvr>
                                      <p:tavLst>
                                        <p:tav tm="0">
                                          <p:val>
                                            <p:strVal val="1+#ppt_w/2"/>
                                          </p:val>
                                        </p:tav>
                                        <p:tav tm="100000">
                                          <p:val>
                                            <p:strVal val="#ppt_x"/>
                                          </p:val>
                                        </p:tav>
                                      </p:tavLst>
                                    </p:anim>
                                    <p:anim calcmode="lin" valueType="num">
                                      <p:cBhvr additive="base">
                                        <p:cTn id="211" dur="250" fill="hold"/>
                                        <p:tgtEl>
                                          <p:spTgt spid="2072"/>
                                        </p:tgtEl>
                                        <p:attrNameLst>
                                          <p:attrName>ppt_y</p:attrName>
                                        </p:attrNameLst>
                                      </p:cBhvr>
                                      <p:tavLst>
                                        <p:tav tm="0">
                                          <p:val>
                                            <p:strVal val="#ppt_y"/>
                                          </p:val>
                                        </p:tav>
                                        <p:tav tm="100000">
                                          <p:val>
                                            <p:strVal val="#ppt_y"/>
                                          </p:val>
                                        </p:tav>
                                      </p:tavLst>
                                    </p:anim>
                                  </p:childTnLst>
                                </p:cTn>
                              </p:par>
                              <p:par>
                                <p:cTn id="212" presetID="2" presetClass="entr" presetSubtype="8" decel="100000" fill="hold" nodeType="withEffect">
                                  <p:stCondLst>
                                    <p:cond delay="0"/>
                                  </p:stCondLst>
                                  <p:childTnLst>
                                    <p:set>
                                      <p:cBhvr>
                                        <p:cTn id="213" dur="1" fill="hold">
                                          <p:stCondLst>
                                            <p:cond delay="0"/>
                                          </p:stCondLst>
                                        </p:cTn>
                                        <p:tgtEl>
                                          <p:spTgt spid="134"/>
                                        </p:tgtEl>
                                        <p:attrNameLst>
                                          <p:attrName>style.visibility</p:attrName>
                                        </p:attrNameLst>
                                      </p:cBhvr>
                                      <p:to>
                                        <p:strVal val="visible"/>
                                      </p:to>
                                    </p:set>
                                    <p:anim calcmode="lin" valueType="num">
                                      <p:cBhvr additive="base">
                                        <p:cTn id="214" dur="250" fill="hold"/>
                                        <p:tgtEl>
                                          <p:spTgt spid="134"/>
                                        </p:tgtEl>
                                        <p:attrNameLst>
                                          <p:attrName>ppt_x</p:attrName>
                                        </p:attrNameLst>
                                      </p:cBhvr>
                                      <p:tavLst>
                                        <p:tav tm="0">
                                          <p:val>
                                            <p:strVal val="0-#ppt_w/2"/>
                                          </p:val>
                                        </p:tav>
                                        <p:tav tm="100000">
                                          <p:val>
                                            <p:strVal val="#ppt_x"/>
                                          </p:val>
                                        </p:tav>
                                      </p:tavLst>
                                    </p:anim>
                                    <p:anim calcmode="lin" valueType="num">
                                      <p:cBhvr additive="base">
                                        <p:cTn id="215" dur="250" fill="hold"/>
                                        <p:tgtEl>
                                          <p:spTgt spid="134"/>
                                        </p:tgtEl>
                                        <p:attrNameLst>
                                          <p:attrName>ppt_y</p:attrName>
                                        </p:attrNameLst>
                                      </p:cBhvr>
                                      <p:tavLst>
                                        <p:tav tm="0">
                                          <p:val>
                                            <p:strVal val="#ppt_y"/>
                                          </p:val>
                                        </p:tav>
                                        <p:tav tm="100000">
                                          <p:val>
                                            <p:strVal val="#ppt_y"/>
                                          </p:val>
                                        </p:tav>
                                      </p:tavLst>
                                    </p:anim>
                                  </p:childTnLst>
                                </p:cTn>
                              </p:par>
                              <p:par>
                                <p:cTn id="216" presetID="2" presetClass="entr" presetSubtype="2" decel="100000" fill="hold" nodeType="withEffect">
                                  <p:stCondLst>
                                    <p:cond delay="500"/>
                                  </p:stCondLst>
                                  <p:childTnLst>
                                    <p:set>
                                      <p:cBhvr>
                                        <p:cTn id="217" dur="1" fill="hold">
                                          <p:stCondLst>
                                            <p:cond delay="0"/>
                                          </p:stCondLst>
                                        </p:cTn>
                                        <p:tgtEl>
                                          <p:spTgt spid="107"/>
                                        </p:tgtEl>
                                        <p:attrNameLst>
                                          <p:attrName>style.visibility</p:attrName>
                                        </p:attrNameLst>
                                      </p:cBhvr>
                                      <p:to>
                                        <p:strVal val="visible"/>
                                      </p:to>
                                    </p:set>
                                    <p:anim calcmode="lin" valueType="num">
                                      <p:cBhvr additive="base">
                                        <p:cTn id="218" dur="250" fill="hold"/>
                                        <p:tgtEl>
                                          <p:spTgt spid="107"/>
                                        </p:tgtEl>
                                        <p:attrNameLst>
                                          <p:attrName>ppt_x</p:attrName>
                                        </p:attrNameLst>
                                      </p:cBhvr>
                                      <p:tavLst>
                                        <p:tav tm="0">
                                          <p:val>
                                            <p:strVal val="1+#ppt_w/2"/>
                                          </p:val>
                                        </p:tav>
                                        <p:tav tm="100000">
                                          <p:val>
                                            <p:strVal val="#ppt_x"/>
                                          </p:val>
                                        </p:tav>
                                      </p:tavLst>
                                    </p:anim>
                                    <p:anim calcmode="lin" valueType="num">
                                      <p:cBhvr additive="base">
                                        <p:cTn id="219" dur="250" fill="hold"/>
                                        <p:tgtEl>
                                          <p:spTgt spid="107"/>
                                        </p:tgtEl>
                                        <p:attrNameLst>
                                          <p:attrName>ppt_y</p:attrName>
                                        </p:attrNameLst>
                                      </p:cBhvr>
                                      <p:tavLst>
                                        <p:tav tm="0">
                                          <p:val>
                                            <p:strVal val="#ppt_y"/>
                                          </p:val>
                                        </p:tav>
                                        <p:tav tm="100000">
                                          <p:val>
                                            <p:strVal val="#ppt_y"/>
                                          </p:val>
                                        </p:tav>
                                      </p:tavLst>
                                    </p:anim>
                                  </p:childTnLst>
                                </p:cTn>
                              </p:par>
                              <p:par>
                                <p:cTn id="220" presetID="2" presetClass="entr" presetSubtype="2" decel="100000" fill="hold" nodeType="withEffect">
                                  <p:stCondLst>
                                    <p:cond delay="500"/>
                                  </p:stCondLst>
                                  <p:childTnLst>
                                    <p:set>
                                      <p:cBhvr>
                                        <p:cTn id="221" dur="1" fill="hold">
                                          <p:stCondLst>
                                            <p:cond delay="0"/>
                                          </p:stCondLst>
                                        </p:cTn>
                                        <p:tgtEl>
                                          <p:spTgt spid="127"/>
                                        </p:tgtEl>
                                        <p:attrNameLst>
                                          <p:attrName>style.visibility</p:attrName>
                                        </p:attrNameLst>
                                      </p:cBhvr>
                                      <p:to>
                                        <p:strVal val="visible"/>
                                      </p:to>
                                    </p:set>
                                    <p:anim calcmode="lin" valueType="num">
                                      <p:cBhvr additive="base">
                                        <p:cTn id="222" dur="250" fill="hold"/>
                                        <p:tgtEl>
                                          <p:spTgt spid="127"/>
                                        </p:tgtEl>
                                        <p:attrNameLst>
                                          <p:attrName>ppt_x</p:attrName>
                                        </p:attrNameLst>
                                      </p:cBhvr>
                                      <p:tavLst>
                                        <p:tav tm="0">
                                          <p:val>
                                            <p:strVal val="1+#ppt_w/2"/>
                                          </p:val>
                                        </p:tav>
                                        <p:tav tm="100000">
                                          <p:val>
                                            <p:strVal val="#ppt_x"/>
                                          </p:val>
                                        </p:tav>
                                      </p:tavLst>
                                    </p:anim>
                                    <p:anim calcmode="lin" valueType="num">
                                      <p:cBhvr additive="base">
                                        <p:cTn id="223" dur="250" fill="hold"/>
                                        <p:tgtEl>
                                          <p:spTgt spid="127"/>
                                        </p:tgtEl>
                                        <p:attrNameLst>
                                          <p:attrName>ppt_y</p:attrName>
                                        </p:attrNameLst>
                                      </p:cBhvr>
                                      <p:tavLst>
                                        <p:tav tm="0">
                                          <p:val>
                                            <p:strVal val="#ppt_y"/>
                                          </p:val>
                                        </p:tav>
                                        <p:tav tm="100000">
                                          <p:val>
                                            <p:strVal val="#ppt_y"/>
                                          </p:val>
                                        </p:tav>
                                      </p:tavLst>
                                    </p:anim>
                                  </p:childTnLst>
                                </p:cTn>
                              </p:par>
                              <p:par>
                                <p:cTn id="224" presetID="10" presetClass="exit" presetSubtype="0" fill="hold" grpId="0" nodeType="withEffect">
                                  <p:stCondLst>
                                    <p:cond delay="0"/>
                                  </p:stCondLst>
                                  <p:childTnLst>
                                    <p:animEffect transition="out" filter="fade">
                                      <p:cBhvr>
                                        <p:cTn id="225" dur="500"/>
                                        <p:tgtEl>
                                          <p:spTgt spid="139"/>
                                        </p:tgtEl>
                                      </p:cBhvr>
                                    </p:animEffect>
                                    <p:set>
                                      <p:cBhvr>
                                        <p:cTn id="226" dur="1" fill="hold">
                                          <p:stCondLst>
                                            <p:cond delay="499"/>
                                          </p:stCondLst>
                                        </p:cTn>
                                        <p:tgtEl>
                                          <p:spTgt spid="139"/>
                                        </p:tgtEl>
                                        <p:attrNameLst>
                                          <p:attrName>style.visibility</p:attrName>
                                        </p:attrNameLst>
                                      </p:cBhvr>
                                      <p:to>
                                        <p:strVal val="hidden"/>
                                      </p:to>
                                    </p:set>
                                  </p:childTnLst>
                                </p:cTn>
                              </p:par>
                            </p:childTnLst>
                          </p:cTn>
                        </p:par>
                        <p:par>
                          <p:cTn id="227" fill="hold">
                            <p:stCondLst>
                              <p:cond delay="1150"/>
                            </p:stCondLst>
                            <p:childTnLst>
                              <p:par>
                                <p:cTn id="228" presetID="1" presetClass="entr" presetSubtype="0" fill="hold" grpId="0" nodeType="afterEffect">
                                  <p:stCondLst>
                                    <p:cond delay="0"/>
                                  </p:stCondLst>
                                  <p:childTnLst>
                                    <p:set>
                                      <p:cBhvr>
                                        <p:cTn id="229" dur="1" fill="hold">
                                          <p:stCondLst>
                                            <p:cond delay="0"/>
                                          </p:stCondLst>
                                        </p:cTn>
                                        <p:tgtEl>
                                          <p:spTgt spid="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P spid="80"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0" name="Group 119"/>
          <p:cNvGrpSpPr/>
          <p:nvPr/>
        </p:nvGrpSpPr>
        <p:grpSpPr>
          <a:xfrm>
            <a:off x="1608925" y="536785"/>
            <a:ext cx="2085538" cy="1143909"/>
            <a:chOff x="1983451" y="1279977"/>
            <a:chExt cx="2085538" cy="1143909"/>
          </a:xfrm>
        </p:grpSpPr>
        <p:cxnSp>
          <p:nvCxnSpPr>
            <p:cNvPr id="121" name="Elbow Connector 120"/>
            <p:cNvCxnSpPr/>
            <p:nvPr/>
          </p:nvCxnSpPr>
          <p:spPr>
            <a:xfrm rot="16200000" flipV="1">
              <a:off x="3279712" y="1634608"/>
              <a:ext cx="836132" cy="742423"/>
            </a:xfrm>
            <a:prstGeom prst="bentConnector2">
              <a:avLst/>
            </a:prstGeom>
            <a:noFill/>
            <a:ln w="22225" cap="rnd">
              <a:gradFill flip="none" rotWithShape="1">
                <a:gsLst>
                  <a:gs pos="0">
                    <a:schemeClr val="bg2">
                      <a:lumMod val="60000"/>
                      <a:lumOff val="40000"/>
                    </a:schemeClr>
                  </a:gs>
                  <a:gs pos="100000">
                    <a:schemeClr val="accent1"/>
                  </a:gs>
                </a:gsLst>
                <a:lin ang="0" scaled="1"/>
                <a:tileRect/>
              </a:gradFill>
              <a:prstDash val="sysDot"/>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22" name="Rectangle 121"/>
            <p:cNvSpPr/>
            <p:nvPr/>
          </p:nvSpPr>
          <p:spPr>
            <a:xfrm>
              <a:off x="1983451" y="1279977"/>
              <a:ext cx="1227003" cy="615553"/>
            </a:xfrm>
            <a:prstGeom prst="rect">
              <a:avLst/>
            </a:prstGeom>
            <a:ln>
              <a:noFill/>
            </a:ln>
            <a:effectLst/>
          </p:spPr>
          <p:txBody>
            <a:bodyPr wrap="none" lIns="0" tIns="0" rIns="0" bIns="0" anchor="ctr" anchorCtr="0">
              <a:spAutoFit/>
            </a:bodyPr>
            <a:lstStyle/>
            <a:p>
              <a:pPr algn="r"/>
              <a:r>
                <a:rPr lang="en-US" sz="2000" dirty="0" smtClean="0">
                  <a:cs typeface="HelveticaNeueLT Std Lt"/>
                </a:rPr>
                <a:t>Build Your </a:t>
              </a:r>
              <a:br>
                <a:rPr lang="en-US" sz="2000" dirty="0" smtClean="0">
                  <a:cs typeface="HelveticaNeueLT Std Lt"/>
                </a:rPr>
              </a:br>
              <a:r>
                <a:rPr lang="en-US" sz="2000" dirty="0" smtClean="0">
                  <a:cs typeface="HelveticaNeueLT Std Lt"/>
                </a:rPr>
                <a:t>Own Apps</a:t>
              </a:r>
              <a:endParaRPr lang="en-US" sz="2000" dirty="0">
                <a:cs typeface="HelveticaNeueLT Std Lt"/>
              </a:endParaRPr>
            </a:p>
          </p:txBody>
        </p:sp>
      </p:grpSp>
      <p:grpSp>
        <p:nvGrpSpPr>
          <p:cNvPr id="123" name="Group 122"/>
          <p:cNvGrpSpPr/>
          <p:nvPr/>
        </p:nvGrpSpPr>
        <p:grpSpPr>
          <a:xfrm>
            <a:off x="5596002" y="536785"/>
            <a:ext cx="2226990" cy="1143909"/>
            <a:chOff x="5314942" y="1279977"/>
            <a:chExt cx="2226990" cy="1143909"/>
          </a:xfrm>
        </p:grpSpPr>
        <p:cxnSp>
          <p:nvCxnSpPr>
            <p:cNvPr id="124" name="Elbow Connector 123"/>
            <p:cNvCxnSpPr/>
            <p:nvPr/>
          </p:nvCxnSpPr>
          <p:spPr>
            <a:xfrm rot="5400000" flipH="1" flipV="1">
              <a:off x="5268088" y="1634608"/>
              <a:ext cx="836132" cy="742423"/>
            </a:xfrm>
            <a:prstGeom prst="bentConnector2">
              <a:avLst/>
            </a:prstGeom>
            <a:noFill/>
            <a:ln w="22225" cap="rnd">
              <a:gradFill flip="none" rotWithShape="1">
                <a:gsLst>
                  <a:gs pos="0">
                    <a:schemeClr val="bg2">
                      <a:lumMod val="60000"/>
                      <a:lumOff val="40000"/>
                    </a:schemeClr>
                  </a:gs>
                  <a:gs pos="100000">
                    <a:schemeClr val="accent1"/>
                  </a:gs>
                </a:gsLst>
                <a:lin ang="0" scaled="1"/>
                <a:tileRect/>
              </a:gradFill>
              <a:prstDash val="sysDot"/>
              <a:tailEnd type="oval" w="med" len="med"/>
            </a:ln>
          </p:spPr>
          <p:style>
            <a:lnRef idx="2">
              <a:schemeClr val="accent1">
                <a:shade val="50000"/>
              </a:schemeClr>
            </a:lnRef>
            <a:fillRef idx="1">
              <a:schemeClr val="accent1"/>
            </a:fillRef>
            <a:effectRef idx="0">
              <a:schemeClr val="accent1"/>
            </a:effectRef>
            <a:fontRef idx="minor">
              <a:schemeClr val="lt1"/>
            </a:fontRef>
          </p:style>
        </p:cxnSp>
        <p:sp>
          <p:nvSpPr>
            <p:cNvPr id="125" name="Rectangle 124"/>
            <p:cNvSpPr/>
            <p:nvPr/>
          </p:nvSpPr>
          <p:spPr>
            <a:xfrm>
              <a:off x="6143857" y="1279977"/>
              <a:ext cx="1398075" cy="615553"/>
            </a:xfrm>
            <a:prstGeom prst="rect">
              <a:avLst/>
            </a:prstGeom>
            <a:ln>
              <a:noFill/>
            </a:ln>
            <a:effectLst/>
          </p:spPr>
          <p:txBody>
            <a:bodyPr wrap="none" lIns="0" tIns="0" rIns="0" bIns="0" anchor="ctr" anchorCtr="0">
              <a:spAutoFit/>
            </a:bodyPr>
            <a:lstStyle/>
            <a:p>
              <a:r>
                <a:rPr lang="en-US" sz="2000" dirty="0" smtClean="0">
                  <a:cs typeface="HelveticaNeueLT Std Lt"/>
                </a:rPr>
                <a:t>Oracle’s </a:t>
              </a:r>
              <a:br>
                <a:rPr lang="en-US" sz="2000" dirty="0" smtClean="0">
                  <a:cs typeface="HelveticaNeueLT Std Lt"/>
                </a:rPr>
              </a:br>
              <a:r>
                <a:rPr lang="en-US" sz="2000" dirty="0" smtClean="0">
                  <a:cs typeface="HelveticaNeueLT Std Lt"/>
                </a:rPr>
                <a:t>Mobile Apps</a:t>
              </a:r>
              <a:endParaRPr lang="en-US" sz="2000" dirty="0">
                <a:cs typeface="HelveticaNeueLT Std Lt"/>
              </a:endParaRPr>
            </a:p>
          </p:txBody>
        </p:sp>
      </p:grpSp>
      <p:sp>
        <p:nvSpPr>
          <p:cNvPr id="44" name="experience"/>
          <p:cNvSpPr/>
          <p:nvPr/>
        </p:nvSpPr>
        <p:spPr>
          <a:xfrm>
            <a:off x="1405909" y="3904739"/>
            <a:ext cx="6332183" cy="416589"/>
          </a:xfrm>
          <a:prstGeom prst="rect">
            <a:avLst/>
          </a:prstGeom>
        </p:spPr>
        <p:txBody>
          <a:bodyPr wrap="none">
            <a:spAutoFit/>
          </a:bodyPr>
          <a:lstStyle/>
          <a:p>
            <a:pPr algn="ctr">
              <a:lnSpc>
                <a:spcPts val="2400"/>
              </a:lnSpc>
            </a:pPr>
            <a:r>
              <a:rPr lang="en-US" sz="3200" b="1" dirty="0" smtClean="0">
                <a:ln w="6350">
                  <a:gradFill>
                    <a:gsLst>
                      <a:gs pos="0">
                        <a:schemeClr val="accent1">
                          <a:lumMod val="71000"/>
                          <a:lumOff val="29000"/>
                        </a:schemeClr>
                      </a:gs>
                      <a:gs pos="100000">
                        <a:schemeClr val="accent1">
                          <a:lumMod val="68000"/>
                        </a:schemeClr>
                      </a:gs>
                    </a:gsLst>
                    <a:lin ang="5400000" scaled="0"/>
                  </a:gradFill>
                </a:ln>
                <a:gradFill>
                  <a:gsLst>
                    <a:gs pos="0">
                      <a:schemeClr val="accent1">
                        <a:lumMod val="75000"/>
                      </a:schemeClr>
                    </a:gs>
                    <a:gs pos="100000">
                      <a:schemeClr val="accent1">
                        <a:lumMod val="95000"/>
                      </a:schemeClr>
                    </a:gs>
                  </a:gsLst>
                  <a:lin ang="16200000" scaled="0"/>
                </a:gradFill>
              </a:rPr>
              <a:t>ORACLE’S </a:t>
            </a:r>
            <a:r>
              <a:rPr lang="en-US" sz="3200" b="1" dirty="0" smtClean="0">
                <a:solidFill>
                  <a:schemeClr val="tx2"/>
                </a:solidFill>
                <a:latin typeface="Arial" pitchFamily="34" charset="0"/>
                <a:cs typeface="Arial" pitchFamily="34" charset="0"/>
              </a:rPr>
              <a:t>MOBILE STRATEGY</a:t>
            </a:r>
            <a:endParaRPr lang="en-US" sz="3200" b="1" dirty="0">
              <a:ln w="6350">
                <a:gradFill>
                  <a:gsLst>
                    <a:gs pos="0">
                      <a:schemeClr val="accent1">
                        <a:lumMod val="71000"/>
                        <a:lumOff val="29000"/>
                      </a:schemeClr>
                    </a:gs>
                    <a:gs pos="100000">
                      <a:schemeClr val="accent1">
                        <a:lumMod val="68000"/>
                      </a:schemeClr>
                    </a:gs>
                  </a:gsLst>
                  <a:lin ang="5400000" scaled="0"/>
                </a:gradFill>
              </a:ln>
              <a:gradFill>
                <a:gsLst>
                  <a:gs pos="0">
                    <a:schemeClr val="accent1">
                      <a:lumMod val="75000"/>
                    </a:schemeClr>
                  </a:gs>
                  <a:gs pos="100000">
                    <a:schemeClr val="accent1">
                      <a:lumMod val="95000"/>
                    </a:schemeClr>
                  </a:gs>
                </a:gsLst>
                <a:lin ang="16200000" scaled="0"/>
              </a:gradFill>
            </a:endParaRPr>
          </a:p>
        </p:txBody>
      </p:sp>
      <p:grpSp>
        <p:nvGrpSpPr>
          <p:cNvPr id="82" name="Group 81"/>
          <p:cNvGrpSpPr/>
          <p:nvPr/>
        </p:nvGrpSpPr>
        <p:grpSpPr>
          <a:xfrm>
            <a:off x="2483545" y="2403493"/>
            <a:ext cx="4366840" cy="1012200"/>
            <a:chOff x="433760" y="3215244"/>
            <a:chExt cx="4366840" cy="1012200"/>
          </a:xfrm>
        </p:grpSpPr>
        <p:sp>
          <p:nvSpPr>
            <p:cNvPr id="100" name="Rectangle 99"/>
            <p:cNvSpPr/>
            <p:nvPr/>
          </p:nvSpPr>
          <p:spPr>
            <a:xfrm>
              <a:off x="433760" y="3838651"/>
              <a:ext cx="4366840" cy="388793"/>
            </a:xfrm>
            <a:prstGeom prst="rect">
              <a:avLst/>
            </a:prstGeom>
            <a:gradFill flip="none" rotWithShape="1">
              <a:gsLst>
                <a:gs pos="100000">
                  <a:srgbClr val="C80000"/>
                </a:gs>
                <a:gs pos="0">
                  <a:srgbClr val="FF1919"/>
                </a:gs>
              </a:gsLst>
              <a:lin ang="10800000" scaled="1"/>
              <a:tileRect/>
            </a:gradFill>
            <a:ln>
              <a:noFill/>
            </a:ln>
            <a:effectLst>
              <a:outerShdw blurRad="50800" dist="38100" dir="5400000" algn="t" rotWithShape="0">
                <a:prstClr val="black">
                  <a:alpha val="40000"/>
                </a:prstClr>
              </a:outerShdw>
            </a:effectLst>
          </p:spPr>
          <p:txBody>
            <a:bodyPr wrap="square" lIns="68589" tIns="34295" rIns="0" bIns="34295" anchor="ctr"/>
            <a:lstStyle/>
            <a:p>
              <a:pPr algn="ctr" defTabSz="685891"/>
              <a:endParaRPr lang="en-US" sz="500" kern="0">
                <a:solidFill>
                  <a:srgbClr val="FFFFFF"/>
                </a:solidFill>
                <a:ea typeface="ヒラギノ角ゴ Pro W3"/>
                <a:cs typeface="ヒラギノ角ゴ Pro W3"/>
              </a:endParaRPr>
            </a:p>
          </p:txBody>
        </p:sp>
        <p:sp>
          <p:nvSpPr>
            <p:cNvPr id="101" name="Trapezoid 100"/>
            <p:cNvSpPr/>
            <p:nvPr/>
          </p:nvSpPr>
          <p:spPr>
            <a:xfrm>
              <a:off x="433760" y="3215244"/>
              <a:ext cx="4366840" cy="641406"/>
            </a:xfrm>
            <a:prstGeom prst="trapezoid">
              <a:avLst>
                <a:gd name="adj" fmla="val 51408"/>
              </a:avLst>
            </a:prstGeom>
            <a:gradFill flip="none" rotWithShape="1">
              <a:gsLst>
                <a:gs pos="50000">
                  <a:srgbClr val="C80000"/>
                </a:gs>
                <a:gs pos="0">
                  <a:srgbClr val="FF1919"/>
                </a:gs>
              </a:gsLst>
              <a:lin ang="16200000" scaled="1"/>
              <a:tileRect/>
            </a:gradFill>
            <a:ln>
              <a:noFill/>
            </a:ln>
            <a:effectLst/>
          </p:spPr>
          <p:txBody>
            <a:bodyPr wrap="square" lIns="68589" tIns="34295" rIns="0" bIns="34295" anchor="ctr"/>
            <a:lstStyle/>
            <a:p>
              <a:pPr algn="ctr" defTabSz="685891"/>
              <a:endParaRPr lang="en-US" sz="500" kern="0">
                <a:solidFill>
                  <a:srgbClr val="FFFFFF"/>
                </a:solidFill>
                <a:ea typeface="ヒラギノ角ゴ Pro W3"/>
                <a:cs typeface="ヒラギノ角ゴ Pro W3"/>
              </a:endParaRPr>
            </a:p>
          </p:txBody>
        </p:sp>
        <p:sp>
          <p:nvSpPr>
            <p:cNvPr id="102" name="TextBox 101"/>
            <p:cNvSpPr txBox="1"/>
            <p:nvPr/>
          </p:nvSpPr>
          <p:spPr>
            <a:xfrm>
              <a:off x="977565" y="3863770"/>
              <a:ext cx="3279231" cy="338554"/>
            </a:xfrm>
            <a:prstGeom prst="rect">
              <a:avLst/>
            </a:prstGeom>
            <a:noFill/>
          </p:spPr>
          <p:txBody>
            <a:bodyPr wrap="none" rtlCol="0" anchor="ctr">
              <a:spAutoFit/>
            </a:bodyPr>
            <a:lstStyle/>
            <a:p>
              <a:pPr algn="ctr"/>
              <a:r>
                <a:rPr lang="en-US" sz="1600" b="1" cap="all" dirty="0" smtClean="0">
                  <a:solidFill>
                    <a:schemeClr val="bg1"/>
                  </a:solidFill>
                </a:rPr>
                <a:t>ORACLE’S MOBILE PLATFORM</a:t>
              </a:r>
            </a:p>
          </p:txBody>
        </p:sp>
      </p:grpSp>
      <p:grpSp>
        <p:nvGrpSpPr>
          <p:cNvPr id="66" name="app_icon"/>
          <p:cNvGrpSpPr/>
          <p:nvPr/>
        </p:nvGrpSpPr>
        <p:grpSpPr>
          <a:xfrm>
            <a:off x="3365800" y="1349575"/>
            <a:ext cx="657326" cy="657997"/>
            <a:chOff x="2250951" y="453828"/>
            <a:chExt cx="535497" cy="536047"/>
          </a:xfrm>
        </p:grpSpPr>
        <p:sp>
          <p:nvSpPr>
            <p:cNvPr id="67" name="APP_ICON_BASE"/>
            <p:cNvSpPr>
              <a:spLocks/>
            </p:cNvSpPr>
            <p:nvPr/>
          </p:nvSpPr>
          <p:spPr bwMode="auto">
            <a:xfrm>
              <a:off x="2250951" y="453828"/>
              <a:ext cx="535497" cy="536047"/>
            </a:xfrm>
            <a:prstGeom prst="roundRect">
              <a:avLst>
                <a:gd name="adj" fmla="val 13581"/>
              </a:avLst>
            </a:prstGeom>
            <a:gradFill>
              <a:gsLst>
                <a:gs pos="47000">
                  <a:schemeClr val="tx2">
                    <a:lumMod val="88000"/>
                    <a:lumOff val="12000"/>
                  </a:schemeClr>
                </a:gs>
                <a:gs pos="0">
                  <a:schemeClr val="tx2">
                    <a:lumMod val="75000"/>
                  </a:schemeClr>
                </a:gs>
              </a:gsLst>
              <a:lin ang="16200000" scaled="0"/>
            </a:gradFill>
            <a:ln w="22225" cap="flat" cmpd="sng" algn="ctr">
              <a:solidFill>
                <a:schemeClr val="tx2">
                  <a:lumMod val="75000"/>
                </a:schemeClr>
              </a:solidFill>
              <a:prstDash val="solid"/>
            </a:ln>
            <a:effectLst/>
            <a:extLst/>
          </p:spPr>
          <p:txBody>
            <a:bodyPr wrap="square"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lang="en-US" sz="1300" b="1" kern="0" dirty="0" smtClean="0">
                  <a:solidFill>
                    <a:sysClr val="window" lastClr="FFFFFF"/>
                  </a:solidFill>
                  <a:latin typeface="+mj-lt"/>
                  <a:ea typeface="Tahoma" pitchFamily="34" charset="0"/>
                  <a:cs typeface="Tahoma" pitchFamily="34" charset="0"/>
                </a:rPr>
                <a:t>APP</a:t>
              </a:r>
              <a:endParaRPr kumimoji="0" lang="en-US" sz="1300" b="1" i="0" u="none" strike="noStrike" kern="0" cap="none" spc="0" normalizeH="0" baseline="0" noProof="0" dirty="0">
                <a:ln>
                  <a:noFill/>
                </a:ln>
                <a:solidFill>
                  <a:sysClr val="window" lastClr="FFFFFF"/>
                </a:solidFill>
                <a:effectLst/>
                <a:uLnTx/>
                <a:uFillTx/>
                <a:latin typeface="+mj-lt"/>
                <a:ea typeface="Tahoma" pitchFamily="34" charset="0"/>
                <a:cs typeface="Tahoma" pitchFamily="34" charset="0"/>
              </a:endParaRPr>
            </a:p>
          </p:txBody>
        </p:sp>
        <p:sp>
          <p:nvSpPr>
            <p:cNvPr id="68" name="APP_ICON_GLARE"/>
            <p:cNvSpPr/>
            <p:nvPr/>
          </p:nvSpPr>
          <p:spPr>
            <a:xfrm>
              <a:off x="2264773" y="467600"/>
              <a:ext cx="507852" cy="303704"/>
            </a:xfrm>
            <a:custGeom>
              <a:avLst/>
              <a:gdLst/>
              <a:ahLst/>
              <a:cxnLst/>
              <a:rect l="l" t="t" r="r" b="b"/>
              <a:pathLst>
                <a:path w="507852" h="303704">
                  <a:moveTo>
                    <a:pt x="55198" y="0"/>
                  </a:moveTo>
                  <a:lnTo>
                    <a:pt x="452654" y="0"/>
                  </a:lnTo>
                  <a:cubicBezTo>
                    <a:pt x="483139" y="0"/>
                    <a:pt x="507852" y="24713"/>
                    <a:pt x="507852" y="55198"/>
                  </a:cubicBezTo>
                  <a:lnTo>
                    <a:pt x="507852" y="223393"/>
                  </a:lnTo>
                  <a:cubicBezTo>
                    <a:pt x="449990" y="272505"/>
                    <a:pt x="357728" y="303704"/>
                    <a:pt x="253927" y="303704"/>
                  </a:cubicBezTo>
                  <a:cubicBezTo>
                    <a:pt x="150125" y="303704"/>
                    <a:pt x="57863" y="272504"/>
                    <a:pt x="0" y="223391"/>
                  </a:cubicBezTo>
                  <a:lnTo>
                    <a:pt x="0" y="55198"/>
                  </a:lnTo>
                  <a:cubicBezTo>
                    <a:pt x="0" y="24713"/>
                    <a:pt x="24713" y="0"/>
                    <a:pt x="55198" y="0"/>
                  </a:cubicBezTo>
                  <a:close/>
                </a:path>
              </a:pathLst>
            </a:custGeom>
            <a:gradFill>
              <a:gsLst>
                <a:gs pos="0">
                  <a:schemeClr val="bg1">
                    <a:alpha val="0"/>
                  </a:schemeClr>
                </a:gs>
                <a:gs pos="100000">
                  <a:schemeClr val="bg1">
                    <a:alpha val="31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sz="1300">
                <a:solidFill>
                  <a:schemeClr val="tx1"/>
                </a:solidFill>
              </a:endParaRPr>
            </a:p>
          </p:txBody>
        </p:sp>
      </p:grpSp>
      <p:grpSp>
        <p:nvGrpSpPr>
          <p:cNvPr id="114" name="Group 113"/>
          <p:cNvGrpSpPr/>
          <p:nvPr/>
        </p:nvGrpSpPr>
        <p:grpSpPr>
          <a:xfrm>
            <a:off x="1611357" y="993436"/>
            <a:ext cx="2053200" cy="1612950"/>
            <a:chOff x="-440865" y="1788617"/>
            <a:chExt cx="2484372" cy="1951669"/>
          </a:xfrm>
        </p:grpSpPr>
        <p:grpSp>
          <p:nvGrpSpPr>
            <p:cNvPr id="115" name="Group 114"/>
            <p:cNvGrpSpPr/>
            <p:nvPr/>
          </p:nvGrpSpPr>
          <p:grpSpPr>
            <a:xfrm>
              <a:off x="784617" y="1788617"/>
              <a:ext cx="1258890" cy="1345565"/>
              <a:chOff x="784617" y="1788617"/>
              <a:chExt cx="1258890" cy="1345565"/>
            </a:xfrm>
          </p:grpSpPr>
          <p:sp>
            <p:nvSpPr>
              <p:cNvPr id="117" name="Freeform 8"/>
              <p:cNvSpPr>
                <a:spLocks/>
              </p:cNvSpPr>
              <p:nvPr/>
            </p:nvSpPr>
            <p:spPr bwMode="auto">
              <a:xfrm>
                <a:off x="784617" y="2186345"/>
                <a:ext cx="949934" cy="947837"/>
              </a:xfrm>
              <a:custGeom>
                <a:avLst/>
                <a:gdLst>
                  <a:gd name="T0" fmla="*/ 166 w 1359"/>
                  <a:gd name="T1" fmla="*/ 1356 h 1356"/>
                  <a:gd name="T2" fmla="*/ 0 w 1359"/>
                  <a:gd name="T3" fmla="*/ 1193 h 1356"/>
                  <a:gd name="T4" fmla="*/ 1248 w 1359"/>
                  <a:gd name="T5" fmla="*/ 0 h 1356"/>
                  <a:gd name="T6" fmla="*/ 1359 w 1359"/>
                  <a:gd name="T7" fmla="*/ 111 h 1356"/>
                  <a:gd name="T8" fmla="*/ 166 w 1359"/>
                  <a:gd name="T9" fmla="*/ 1356 h 1356"/>
                </a:gdLst>
                <a:ahLst/>
                <a:cxnLst>
                  <a:cxn ang="0">
                    <a:pos x="T0" y="T1"/>
                  </a:cxn>
                  <a:cxn ang="0">
                    <a:pos x="T2" y="T3"/>
                  </a:cxn>
                  <a:cxn ang="0">
                    <a:pos x="T4" y="T5"/>
                  </a:cxn>
                  <a:cxn ang="0">
                    <a:pos x="T6" y="T7"/>
                  </a:cxn>
                  <a:cxn ang="0">
                    <a:pos x="T8" y="T9"/>
                  </a:cxn>
                </a:cxnLst>
                <a:rect l="0" t="0" r="r" b="b"/>
                <a:pathLst>
                  <a:path w="1359" h="1356">
                    <a:moveTo>
                      <a:pt x="166" y="1356"/>
                    </a:moveTo>
                    <a:lnTo>
                      <a:pt x="0" y="1193"/>
                    </a:lnTo>
                    <a:lnTo>
                      <a:pt x="1248" y="0"/>
                    </a:lnTo>
                    <a:lnTo>
                      <a:pt x="1359" y="111"/>
                    </a:lnTo>
                    <a:lnTo>
                      <a:pt x="166" y="1356"/>
                    </a:lnTo>
                    <a:close/>
                  </a:path>
                </a:pathLst>
              </a:custGeom>
              <a:gradFill>
                <a:gsLst>
                  <a:gs pos="5000">
                    <a:schemeClr val="tx1">
                      <a:lumMod val="95000"/>
                      <a:lumOff val="5000"/>
                    </a:schemeClr>
                  </a:gs>
                  <a:gs pos="95000">
                    <a:schemeClr val="bg2">
                      <a:lumMod val="83000"/>
                      <a:lumOff val="17000"/>
                    </a:schemeClr>
                  </a:gs>
                </a:gsLst>
                <a:lin ang="8400000" scaled="0"/>
              </a:gradFill>
              <a:ln w="9525" cap="flat">
                <a:gradFill>
                  <a:gsLst>
                    <a:gs pos="21000">
                      <a:schemeClr val="bg2">
                        <a:lumMod val="83000"/>
                        <a:lumOff val="17000"/>
                      </a:schemeClr>
                    </a:gs>
                    <a:gs pos="100000">
                      <a:schemeClr val="tx1">
                        <a:lumMod val="75000"/>
                        <a:lumOff val="25000"/>
                      </a:schemeClr>
                    </a:gs>
                  </a:gsLst>
                  <a:lin ang="10800000" scaled="0"/>
                </a:gradFill>
                <a:prstDash val="solid"/>
                <a:round/>
                <a:headEnd/>
                <a:tailEnd/>
              </a:ln>
              <a:effectLst>
                <a:innerShdw blurRad="177800" dist="12700" dir="4980000">
                  <a:prstClr val="black">
                    <a:alpha val="34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18" name="Freeform 9"/>
              <p:cNvSpPr>
                <a:spLocks/>
              </p:cNvSpPr>
              <p:nvPr/>
            </p:nvSpPr>
            <p:spPr bwMode="auto">
              <a:xfrm>
                <a:off x="1562599" y="2164676"/>
                <a:ext cx="192923" cy="193622"/>
              </a:xfrm>
              <a:custGeom>
                <a:avLst/>
                <a:gdLst>
                  <a:gd name="T0" fmla="*/ 144 w 276"/>
                  <a:gd name="T1" fmla="*/ 277 h 277"/>
                  <a:gd name="T2" fmla="*/ 0 w 276"/>
                  <a:gd name="T3" fmla="*/ 133 h 277"/>
                  <a:gd name="T4" fmla="*/ 132 w 276"/>
                  <a:gd name="T5" fmla="*/ 0 h 277"/>
                  <a:gd name="T6" fmla="*/ 276 w 276"/>
                  <a:gd name="T7" fmla="*/ 145 h 277"/>
                  <a:gd name="T8" fmla="*/ 144 w 276"/>
                  <a:gd name="T9" fmla="*/ 277 h 277"/>
                </a:gdLst>
                <a:ahLst/>
                <a:cxnLst>
                  <a:cxn ang="0">
                    <a:pos x="T0" y="T1"/>
                  </a:cxn>
                  <a:cxn ang="0">
                    <a:pos x="T2" y="T3"/>
                  </a:cxn>
                  <a:cxn ang="0">
                    <a:pos x="T4" y="T5"/>
                  </a:cxn>
                  <a:cxn ang="0">
                    <a:pos x="T6" y="T7"/>
                  </a:cxn>
                  <a:cxn ang="0">
                    <a:pos x="T8" y="T9"/>
                  </a:cxn>
                </a:cxnLst>
                <a:rect l="0" t="0" r="r" b="b"/>
                <a:pathLst>
                  <a:path w="276" h="277">
                    <a:moveTo>
                      <a:pt x="144" y="277"/>
                    </a:moveTo>
                    <a:lnTo>
                      <a:pt x="0" y="133"/>
                    </a:lnTo>
                    <a:lnTo>
                      <a:pt x="132" y="0"/>
                    </a:lnTo>
                    <a:lnTo>
                      <a:pt x="276" y="145"/>
                    </a:lnTo>
                    <a:lnTo>
                      <a:pt x="144" y="277"/>
                    </a:lnTo>
                    <a:close/>
                  </a:path>
                </a:pathLst>
              </a:custGeom>
              <a:gradFill>
                <a:gsLst>
                  <a:gs pos="100000">
                    <a:schemeClr val="tx1">
                      <a:lumMod val="42000"/>
                      <a:lumOff val="58000"/>
                    </a:schemeClr>
                  </a:gs>
                  <a:gs pos="11000">
                    <a:schemeClr val="bg2">
                      <a:lumMod val="83000"/>
                      <a:lumOff val="17000"/>
                    </a:schemeClr>
                  </a:gs>
                </a:gsLst>
                <a:lin ang="17400000" scaled="0"/>
              </a:gradFill>
              <a:ln w="0" cap="flat">
                <a:gradFill>
                  <a:gsLst>
                    <a:gs pos="51000">
                      <a:schemeClr val="bg2">
                        <a:lumMod val="83000"/>
                        <a:lumOff val="17000"/>
                        <a:alpha val="30000"/>
                      </a:schemeClr>
                    </a:gs>
                    <a:gs pos="100000">
                      <a:schemeClr val="tx1">
                        <a:lumMod val="75000"/>
                        <a:lumOff val="25000"/>
                      </a:schemeClr>
                    </a:gs>
                  </a:gsLst>
                  <a:lin ang="15600000" scaled="0"/>
                </a:gradFill>
                <a:prstDash val="solid"/>
                <a:round/>
                <a:headEnd/>
                <a:tailEnd/>
              </a:ln>
              <a:effectLst>
                <a:innerShdw blurRad="177800" dist="12700" dir="4980000">
                  <a:prstClr val="black">
                    <a:alpha val="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19" name="Freeform 10"/>
              <p:cNvSpPr>
                <a:spLocks/>
              </p:cNvSpPr>
              <p:nvPr/>
            </p:nvSpPr>
            <p:spPr bwMode="auto">
              <a:xfrm>
                <a:off x="1346609" y="1788617"/>
                <a:ext cx="696898" cy="615815"/>
              </a:xfrm>
              <a:custGeom>
                <a:avLst/>
                <a:gdLst>
                  <a:gd name="T0" fmla="*/ 251 w 422"/>
                  <a:gd name="T1" fmla="*/ 94 h 373"/>
                  <a:gd name="T2" fmla="*/ 3 w 422"/>
                  <a:gd name="T3" fmla="*/ 31 h 373"/>
                  <a:gd name="T4" fmla="*/ 198 w 422"/>
                  <a:gd name="T5" fmla="*/ 132 h 373"/>
                  <a:gd name="T6" fmla="*/ 182 w 422"/>
                  <a:gd name="T7" fmla="*/ 221 h 373"/>
                  <a:gd name="T8" fmla="*/ 199 w 422"/>
                  <a:gd name="T9" fmla="*/ 260 h 373"/>
                  <a:gd name="T10" fmla="*/ 238 w 422"/>
                  <a:gd name="T11" fmla="*/ 294 h 373"/>
                  <a:gd name="T12" fmla="*/ 281 w 422"/>
                  <a:gd name="T13" fmla="*/ 281 h 373"/>
                  <a:gd name="T14" fmla="*/ 300 w 422"/>
                  <a:gd name="T15" fmla="*/ 300 h 373"/>
                  <a:gd name="T16" fmla="*/ 289 w 422"/>
                  <a:gd name="T17" fmla="*/ 319 h 373"/>
                  <a:gd name="T18" fmla="*/ 288 w 422"/>
                  <a:gd name="T19" fmla="*/ 339 h 373"/>
                  <a:gd name="T20" fmla="*/ 316 w 422"/>
                  <a:gd name="T21" fmla="*/ 367 h 373"/>
                  <a:gd name="T22" fmla="*/ 338 w 422"/>
                  <a:gd name="T23" fmla="*/ 367 h 373"/>
                  <a:gd name="T24" fmla="*/ 416 w 422"/>
                  <a:gd name="T25" fmla="*/ 289 h 373"/>
                  <a:gd name="T26" fmla="*/ 416 w 422"/>
                  <a:gd name="T27" fmla="*/ 267 h 373"/>
                  <a:gd name="T28" fmla="*/ 387 w 422"/>
                  <a:gd name="T29" fmla="*/ 239 h 373"/>
                  <a:gd name="T30" fmla="*/ 367 w 422"/>
                  <a:gd name="T31" fmla="*/ 241 h 373"/>
                  <a:gd name="T32" fmla="*/ 348 w 422"/>
                  <a:gd name="T33" fmla="*/ 251 h 373"/>
                  <a:gd name="T34" fmla="*/ 329 w 422"/>
                  <a:gd name="T35" fmla="*/ 232 h 373"/>
                  <a:gd name="T36" fmla="*/ 342 w 422"/>
                  <a:gd name="T37" fmla="*/ 189 h 373"/>
                  <a:gd name="T38" fmla="*/ 251 w 422"/>
                  <a:gd name="T39" fmla="*/ 94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2" h="373">
                    <a:moveTo>
                      <a:pt x="251" y="94"/>
                    </a:moveTo>
                    <a:cubicBezTo>
                      <a:pt x="149" y="0"/>
                      <a:pt x="14" y="21"/>
                      <a:pt x="3" y="31"/>
                    </a:cubicBezTo>
                    <a:cubicBezTo>
                      <a:pt x="0" y="34"/>
                      <a:pt x="169" y="24"/>
                      <a:pt x="198" y="132"/>
                    </a:cubicBezTo>
                    <a:cubicBezTo>
                      <a:pt x="207" y="165"/>
                      <a:pt x="184" y="199"/>
                      <a:pt x="182" y="221"/>
                    </a:cubicBezTo>
                    <a:cubicBezTo>
                      <a:pt x="181" y="234"/>
                      <a:pt x="187" y="247"/>
                      <a:pt x="199" y="260"/>
                    </a:cubicBezTo>
                    <a:cubicBezTo>
                      <a:pt x="208" y="269"/>
                      <a:pt x="230" y="288"/>
                      <a:pt x="238" y="294"/>
                    </a:cubicBezTo>
                    <a:cubicBezTo>
                      <a:pt x="254" y="307"/>
                      <a:pt x="259" y="277"/>
                      <a:pt x="281" y="281"/>
                    </a:cubicBezTo>
                    <a:cubicBezTo>
                      <a:pt x="291" y="282"/>
                      <a:pt x="301" y="290"/>
                      <a:pt x="300" y="300"/>
                    </a:cubicBezTo>
                    <a:cubicBezTo>
                      <a:pt x="299" y="308"/>
                      <a:pt x="293" y="315"/>
                      <a:pt x="289" y="319"/>
                    </a:cubicBezTo>
                    <a:cubicBezTo>
                      <a:pt x="283" y="324"/>
                      <a:pt x="281" y="333"/>
                      <a:pt x="288" y="339"/>
                    </a:cubicBezTo>
                    <a:cubicBezTo>
                      <a:pt x="316" y="367"/>
                      <a:pt x="316" y="367"/>
                      <a:pt x="316" y="367"/>
                    </a:cubicBezTo>
                    <a:cubicBezTo>
                      <a:pt x="322" y="373"/>
                      <a:pt x="332" y="373"/>
                      <a:pt x="338" y="367"/>
                    </a:cubicBezTo>
                    <a:cubicBezTo>
                      <a:pt x="416" y="289"/>
                      <a:pt x="416" y="289"/>
                      <a:pt x="416" y="289"/>
                    </a:cubicBezTo>
                    <a:cubicBezTo>
                      <a:pt x="422" y="283"/>
                      <a:pt x="422" y="273"/>
                      <a:pt x="416" y="267"/>
                    </a:cubicBezTo>
                    <a:cubicBezTo>
                      <a:pt x="387" y="239"/>
                      <a:pt x="387" y="239"/>
                      <a:pt x="387" y="239"/>
                    </a:cubicBezTo>
                    <a:cubicBezTo>
                      <a:pt x="381" y="233"/>
                      <a:pt x="373" y="234"/>
                      <a:pt x="367" y="241"/>
                    </a:cubicBezTo>
                    <a:cubicBezTo>
                      <a:pt x="364" y="245"/>
                      <a:pt x="356" y="250"/>
                      <a:pt x="348" y="251"/>
                    </a:cubicBezTo>
                    <a:cubicBezTo>
                      <a:pt x="338" y="252"/>
                      <a:pt x="331" y="242"/>
                      <a:pt x="329" y="232"/>
                    </a:cubicBezTo>
                    <a:cubicBezTo>
                      <a:pt x="326" y="211"/>
                      <a:pt x="355" y="206"/>
                      <a:pt x="342" y="189"/>
                    </a:cubicBezTo>
                    <a:cubicBezTo>
                      <a:pt x="328" y="171"/>
                      <a:pt x="274" y="114"/>
                      <a:pt x="251" y="94"/>
                    </a:cubicBezTo>
                    <a:close/>
                  </a:path>
                </a:pathLst>
              </a:custGeom>
              <a:gradFill flip="none" rotWithShape="1">
                <a:gsLst>
                  <a:gs pos="22000">
                    <a:srgbClr val="FF1414">
                      <a:lumMod val="91000"/>
                    </a:srgbClr>
                  </a:gs>
                  <a:gs pos="61000">
                    <a:srgbClr val="AA0000">
                      <a:lumMod val="89000"/>
                      <a:lumOff val="11000"/>
                    </a:srgbClr>
                  </a:gs>
                </a:gsLst>
                <a:path path="shape">
                  <a:fillToRect l="50000" t="50000" r="50000" b="50000"/>
                </a:path>
                <a:tileRect/>
              </a:gradFill>
              <a:ln w="9" cap="flat">
                <a:noFill/>
                <a:prstDash val="solid"/>
                <a:miter lim="800000"/>
                <a:headEnd/>
                <a:tailEnd/>
              </a:ln>
              <a:effectLst>
                <a:innerShdw blurRad="114300">
                  <a:schemeClr val="accent1">
                    <a:lumMod val="50000"/>
                    <a:alpha val="74000"/>
                  </a:scheme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16" name="Rectangle 115"/>
            <p:cNvSpPr/>
            <p:nvPr/>
          </p:nvSpPr>
          <p:spPr>
            <a:xfrm rot="2825902">
              <a:off x="31717" y="2771905"/>
              <a:ext cx="495799" cy="144096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04" name="Group 103"/>
          <p:cNvGrpSpPr/>
          <p:nvPr/>
        </p:nvGrpSpPr>
        <p:grpSpPr>
          <a:xfrm>
            <a:off x="4980829" y="1279962"/>
            <a:ext cx="1387423" cy="918627"/>
            <a:chOff x="5175452" y="2488384"/>
            <a:chExt cx="732430" cy="484950"/>
          </a:xfrm>
        </p:grpSpPr>
        <p:grpSp>
          <p:nvGrpSpPr>
            <p:cNvPr id="105" name="Group 104"/>
            <p:cNvGrpSpPr/>
            <p:nvPr/>
          </p:nvGrpSpPr>
          <p:grpSpPr>
            <a:xfrm>
              <a:off x="5175452" y="2488384"/>
              <a:ext cx="650801" cy="484950"/>
              <a:chOff x="5063110" y="1298639"/>
              <a:chExt cx="650801" cy="484950"/>
            </a:xfrm>
          </p:grpSpPr>
          <p:grpSp>
            <p:nvGrpSpPr>
              <p:cNvPr id="108" name="Group 107"/>
              <p:cNvGrpSpPr/>
              <p:nvPr/>
            </p:nvGrpSpPr>
            <p:grpSpPr>
              <a:xfrm>
                <a:off x="5063110" y="1298639"/>
                <a:ext cx="570687" cy="385130"/>
                <a:chOff x="5063110" y="1298639"/>
                <a:chExt cx="570687" cy="385130"/>
              </a:xfrm>
            </p:grpSpPr>
            <p:sp>
              <p:nvSpPr>
                <p:cNvPr id="112" name="Rectangle 11"/>
                <p:cNvSpPr>
                  <a:spLocks noChangeArrowheads="1"/>
                </p:cNvSpPr>
                <p:nvPr/>
              </p:nvSpPr>
              <p:spPr bwMode="auto">
                <a:xfrm>
                  <a:off x="5089551" y="1331468"/>
                  <a:ext cx="516174" cy="321213"/>
                </a:xfrm>
                <a:prstGeom prst="rect">
                  <a:avLst/>
                </a:prstGeom>
                <a:gradFill flip="none" rotWithShape="1">
                  <a:gsLst>
                    <a:gs pos="97500">
                      <a:schemeClr val="tx2">
                        <a:lumMod val="40000"/>
                        <a:lumOff val="60000"/>
                      </a:schemeClr>
                    </a:gs>
                    <a:gs pos="0">
                      <a:schemeClr val="tx1">
                        <a:lumMod val="50000"/>
                        <a:lumOff val="50000"/>
                      </a:schemeClr>
                    </a:gs>
                    <a:gs pos="4000">
                      <a:sysClr val="window" lastClr="FFFFFF"/>
                    </a:gs>
                  </a:gsLst>
                  <a:lin ang="0" scaled="1"/>
                  <a:tileRect/>
                </a:gradFill>
                <a:ln>
                  <a:noFill/>
                </a:ln>
                <a:effectLst/>
                <a:ex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13"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ex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grpSp>
            <p:nvGrpSpPr>
              <p:cNvPr id="109" name="Group 108"/>
              <p:cNvGrpSpPr/>
              <p:nvPr/>
            </p:nvGrpSpPr>
            <p:grpSpPr>
              <a:xfrm>
                <a:off x="5505143" y="1449673"/>
                <a:ext cx="208768" cy="333916"/>
                <a:chOff x="5505143" y="1449673"/>
                <a:chExt cx="208768" cy="333916"/>
              </a:xfrm>
            </p:grpSpPr>
            <p:sp>
              <p:nvSpPr>
                <p:cNvPr id="110" name="Rectangle 7"/>
                <p:cNvSpPr>
                  <a:spLocks noChangeArrowheads="1"/>
                </p:cNvSpPr>
                <p:nvPr/>
              </p:nvSpPr>
              <p:spPr bwMode="auto">
                <a:xfrm rot="1689612">
                  <a:off x="5529078" y="1472623"/>
                  <a:ext cx="165754" cy="278943"/>
                </a:xfrm>
                <a:prstGeom prst="rect">
                  <a:avLst/>
                </a:prstGeom>
                <a:gradFill flip="none" rotWithShape="1">
                  <a:gsLst>
                    <a:gs pos="97500">
                      <a:schemeClr val="tx2">
                        <a:lumMod val="40000"/>
                        <a:lumOff val="60000"/>
                      </a:schemeClr>
                    </a:gs>
                    <a:gs pos="0">
                      <a:schemeClr val="tx1">
                        <a:lumMod val="50000"/>
                        <a:lumOff val="50000"/>
                      </a:schemeClr>
                    </a:gs>
                    <a:gs pos="4000">
                      <a:sysClr val="window" lastClr="FFFFFF"/>
                    </a:gs>
                  </a:gsLst>
                  <a:lin ang="0" scaled="1"/>
                  <a:tileRect/>
                </a:gradFill>
                <a:ln>
                  <a:noFill/>
                </a:ln>
                <a:effectLst/>
                <a:ex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11"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ex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grpSp>
        <p:sp>
          <p:nvSpPr>
            <p:cNvPr id="106" name="Freeform 14"/>
            <p:cNvSpPr>
              <a:spLocks/>
            </p:cNvSpPr>
            <p:nvPr/>
          </p:nvSpPr>
          <p:spPr bwMode="auto">
            <a:xfrm>
              <a:off x="5544651" y="2607494"/>
              <a:ext cx="181111" cy="328629"/>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07" name="Straight Connector 106"/>
            <p:cNvCxnSpPr/>
            <p:nvPr/>
          </p:nvCxnSpPr>
          <p:spPr>
            <a:xfrm>
              <a:off x="5719535" y="2612776"/>
              <a:ext cx="188347" cy="9470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mc:AlternateContent xmlns:mc="http://schemas.openxmlformats.org/markup-compatibility/2006">
    <mc:Choice xmlns:p14="http://schemas.microsoft.com/office/powerpoint/2010/main" xmlns=""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decel="10000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Motion origin="layout" path="M 0 .15 L 0 0 E" pathEditMode="relative">
                                          <p:cBhvr from="" to="">
                                            <p:cTn id="8" dur="1000" fill="hold">
                                              <p:stCondLst>
                                                <p:cond delay="0"/>
                                              </p:stCondLst>
                                            </p:cTn>
                                            <p:tgtEl>
                                              <p:spTgt spid="44"/>
                                            </p:tgtEl>
                                            <p:attrNameLst>
                                              <p:attrName>ppt_x</p:attrName>
                                              <p:attrName>ppt_y</p:attrName>
                                            </p:attrNameLst>
                                          </p:cBhvr>
                                        </p:animMotion>
                                      </p:childTnLst>
                                    </p:cTn>
                                  </p:par>
                                  <p:par>
                                    <p:cTn id="9" presetID="42" presetClass="entr" presetSubtype="0" fill="hold" nodeType="withEffect">
                                      <p:stCondLst>
                                        <p:cond delay="500"/>
                                      </p:stCondLst>
                                      <p:childTnLst>
                                        <p:set>
                                          <p:cBhvr>
                                            <p:cTn id="10" dur="1" fill="hold">
                                              <p:stCondLst>
                                                <p:cond delay="0"/>
                                              </p:stCondLst>
                                            </p:cTn>
                                            <p:tgtEl>
                                              <p:spTgt spid="104"/>
                                            </p:tgtEl>
                                            <p:attrNameLst>
                                              <p:attrName>style.visibility</p:attrName>
                                            </p:attrNameLst>
                                          </p:cBhvr>
                                          <p:to>
                                            <p:strVal val="visible"/>
                                          </p:to>
                                        </p:set>
                                        <p:animEffect transition="in" filter="fade">
                                          <p:cBhvr>
                                            <p:cTn id="11" dur="1000"/>
                                            <p:tgtEl>
                                              <p:spTgt spid="104"/>
                                            </p:tgtEl>
                                          </p:cBhvr>
                                        </p:animEffect>
                                        <p:anim calcmode="lin" valueType="num">
                                          <p:cBhvr>
                                            <p:cTn id="12" dur="1000" fill="hold"/>
                                            <p:tgtEl>
                                              <p:spTgt spid="104"/>
                                            </p:tgtEl>
                                            <p:attrNameLst>
                                              <p:attrName>ppt_x</p:attrName>
                                            </p:attrNameLst>
                                          </p:cBhvr>
                                          <p:tavLst>
                                            <p:tav tm="0">
                                              <p:val>
                                                <p:strVal val="#ppt_x"/>
                                              </p:val>
                                            </p:tav>
                                            <p:tav tm="100000">
                                              <p:val>
                                                <p:strVal val="#ppt_x"/>
                                              </p:val>
                                            </p:tav>
                                          </p:tavLst>
                                        </p:anim>
                                        <p:anim calcmode="lin" valueType="num">
                                          <p:cBhvr>
                                            <p:cTn id="13" dur="1000" fill="hold"/>
                                            <p:tgtEl>
                                              <p:spTgt spid="104"/>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500"/>
                                      </p:stCondLst>
                                      <p:childTnLst>
                                        <p:set>
                                          <p:cBhvr>
                                            <p:cTn id="15" dur="1" fill="hold">
                                              <p:stCondLst>
                                                <p:cond delay="0"/>
                                              </p:stCondLst>
                                            </p:cTn>
                                            <p:tgtEl>
                                              <p:spTgt spid="66"/>
                                            </p:tgtEl>
                                            <p:attrNameLst>
                                              <p:attrName>style.visibility</p:attrName>
                                            </p:attrNameLst>
                                          </p:cBhvr>
                                          <p:to>
                                            <p:strVal val="visible"/>
                                          </p:to>
                                        </p:set>
                                        <p:animEffect transition="in" filter="fade">
                                          <p:cBhvr>
                                            <p:cTn id="16" dur="1000"/>
                                            <p:tgtEl>
                                              <p:spTgt spid="66"/>
                                            </p:tgtEl>
                                          </p:cBhvr>
                                        </p:animEffect>
                                        <p:anim calcmode="lin" valueType="num">
                                          <p:cBhvr>
                                            <p:cTn id="17" dur="1000" fill="hold"/>
                                            <p:tgtEl>
                                              <p:spTgt spid="66"/>
                                            </p:tgtEl>
                                            <p:attrNameLst>
                                              <p:attrName>ppt_x</p:attrName>
                                            </p:attrNameLst>
                                          </p:cBhvr>
                                          <p:tavLst>
                                            <p:tav tm="0">
                                              <p:val>
                                                <p:strVal val="#ppt_x"/>
                                              </p:val>
                                            </p:tav>
                                            <p:tav tm="100000">
                                              <p:val>
                                                <p:strVal val="#ppt_x"/>
                                              </p:val>
                                            </p:tav>
                                          </p:tavLst>
                                        </p:anim>
                                        <p:anim calcmode="lin" valueType="num">
                                          <p:cBhvr>
                                            <p:cTn id="18" dur="1000" fill="hold"/>
                                            <p:tgtEl>
                                              <p:spTgt spid="66"/>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50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1000"/>
                                            <p:tgtEl>
                                              <p:spTgt spid="82"/>
                                            </p:tgtEl>
                                          </p:cBhvr>
                                        </p:animEffect>
                                        <p:anim calcmode="lin" valueType="num">
                                          <p:cBhvr>
                                            <p:cTn id="22" dur="1000" fill="hold"/>
                                            <p:tgtEl>
                                              <p:spTgt spid="82"/>
                                            </p:tgtEl>
                                            <p:attrNameLst>
                                              <p:attrName>ppt_x</p:attrName>
                                            </p:attrNameLst>
                                          </p:cBhvr>
                                          <p:tavLst>
                                            <p:tav tm="0">
                                              <p:val>
                                                <p:strVal val="#ppt_x"/>
                                              </p:val>
                                            </p:tav>
                                            <p:tav tm="100000">
                                              <p:val>
                                                <p:strVal val="#ppt_x"/>
                                              </p:val>
                                            </p:tav>
                                          </p:tavLst>
                                        </p:anim>
                                        <p:anim calcmode="lin" valueType="num">
                                          <p:cBhvr>
                                            <p:cTn id="23" dur="1000" fill="hold"/>
                                            <p:tgtEl>
                                              <p:spTgt spid="82"/>
                                            </p:tgtEl>
                                            <p:attrNameLst>
                                              <p:attrName>ppt_y</p:attrName>
                                            </p:attrNameLst>
                                          </p:cBhvr>
                                          <p:tavLst>
                                            <p:tav tm="0">
                                              <p:val>
                                                <p:strVal val="#ppt_y+.1"/>
                                              </p:val>
                                            </p:tav>
                                            <p:tav tm="100000">
                                              <p:val>
                                                <p:strVal val="#ppt_y"/>
                                              </p:val>
                                            </p:tav>
                                          </p:tavLst>
                                        </p:anim>
                                      </p:childTnLst>
                                    </p:cTn>
                                  </p:par>
                                  <p:par>
                                    <p:cTn id="24" presetID="10" presetClass="entr" presetSubtype="0" decel="100000" fill="hold" nodeType="withEffect">
                                      <p:stCondLst>
                                        <p:cond delay="1000"/>
                                      </p:stCondLst>
                                      <p:childTnLst>
                                        <p:set>
                                          <p:cBhvr>
                                            <p:cTn id="25" dur="1" fill="hold">
                                              <p:stCondLst>
                                                <p:cond delay="0"/>
                                              </p:stCondLst>
                                            </p:cTn>
                                            <p:tgtEl>
                                              <p:spTgt spid="120"/>
                                            </p:tgtEl>
                                            <p:attrNameLst>
                                              <p:attrName>style.visibility</p:attrName>
                                            </p:attrNameLst>
                                          </p:cBhvr>
                                          <p:to>
                                            <p:strVal val="visible"/>
                                          </p:to>
                                        </p:set>
                                        <p:animEffect transition="in" filter="fade">
                                          <p:cBhvr>
                                            <p:cTn id="26" dur="750"/>
                                            <p:tgtEl>
                                              <p:spTgt spid="120"/>
                                            </p:tgtEl>
                                          </p:cBhvr>
                                        </p:animEffect>
                                        <p:animMotion origin="layout" path="M 0 .15 L 0 0 E" pathEditMode="relative">
                                          <p:cBhvr from="" to="">
                                            <p:cTn id="27" dur="750" fill="hold">
                                              <p:stCondLst>
                                                <p:cond delay="0"/>
                                              </p:stCondLst>
                                            </p:cTn>
                                            <p:tgtEl>
                                              <p:spTgt spid="120"/>
                                            </p:tgtEl>
                                            <p:attrNameLst>
                                              <p:attrName>ppt_x</p:attrName>
                                              <p:attrName>ppt_y</p:attrName>
                                            </p:attrNameLst>
                                          </p:cBhvr>
                                        </p:animMotion>
                                      </p:childTnLst>
                                    </p:cTn>
                                  </p:par>
                                  <p:par>
                                    <p:cTn id="28" presetID="10" presetClass="entr" presetSubtype="0" decel="100000" fill="hold" nodeType="withEffect">
                                      <p:stCondLst>
                                        <p:cond delay="100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750"/>
                                            <p:tgtEl>
                                              <p:spTgt spid="123"/>
                                            </p:tgtEl>
                                          </p:cBhvr>
                                        </p:animEffect>
                                        <p:animMotion origin="layout" path="M 0 .15 L 0 0 E" pathEditMode="relative">
                                          <p:cBhvr from="" to="">
                                            <p:cTn id="31" dur="750" fill="hold">
                                              <p:stCondLst>
                                                <p:cond delay="0"/>
                                              </p:stCondLst>
                                            </p:cTn>
                                            <p:tgtEl>
                                              <p:spTgt spid="123"/>
                                            </p:tgtEl>
                                            <p:attrNameLst>
                                              <p:attrName>ppt_x</p:attrName>
                                              <p:attrName>ppt_y</p:attrName>
                                            </p:attrNameLst>
                                          </p:cBhvr>
                                        </p:animMotion>
                                      </p:childTnLst>
                                    </p:cTn>
                                  </p:par>
                                  <p:par>
                                    <p:cTn id="32" presetID="10" presetClass="entr" presetSubtype="0" fill="hold" nodeType="withEffect">
                                      <p:stCondLst>
                                        <p:cond delay="150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par>
                                    <p:cTn id="35" presetID="8" presetClass="emph" presetSubtype="0" repeatCount="2000" accel="77500" autoRev="1" fill="hold" nodeType="withEffect" p14:presetBounceEnd="35000">
                                      <p:stCondLst>
                                        <p:cond delay="2000"/>
                                      </p:stCondLst>
                                      <p:childTnLst>
                                        <p:animRot by="600000" p14:bounceEnd="35000">
                                          <p:cBhvr>
                                            <p:cTn id="36" dur="150" fill="hold"/>
                                            <p:tgtEl>
                                              <p:spTgt spid="1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mc:Choice>
    <mc:Fallback>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decel="100000"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Motion origin="layout" path="M 0 .15 L 0 0 E" pathEditMode="relative">
                                          <p:cBhvr from="" to="">
                                            <p:cTn id="8" dur="1000" fill="hold">
                                              <p:stCondLst>
                                                <p:cond delay="0"/>
                                              </p:stCondLst>
                                            </p:cTn>
                                            <p:tgtEl>
                                              <p:spTgt spid="44"/>
                                            </p:tgtEl>
                                            <p:attrNameLst>
                                              <p:attrName>ppt_x</p:attrName>
                                              <p:attrName>ppt_y</p:attrName>
                                            </p:attrNameLst>
                                          </p:cBhvr>
                                        </p:animMotion>
                                      </p:childTnLst>
                                    </p:cTn>
                                  </p:par>
                                  <p:par>
                                    <p:cTn id="9" presetID="42" presetClass="entr" presetSubtype="0" fill="hold" nodeType="withEffect">
                                      <p:stCondLst>
                                        <p:cond delay="500"/>
                                      </p:stCondLst>
                                      <p:childTnLst>
                                        <p:set>
                                          <p:cBhvr>
                                            <p:cTn id="10" dur="1" fill="hold">
                                              <p:stCondLst>
                                                <p:cond delay="0"/>
                                              </p:stCondLst>
                                            </p:cTn>
                                            <p:tgtEl>
                                              <p:spTgt spid="104"/>
                                            </p:tgtEl>
                                            <p:attrNameLst>
                                              <p:attrName>style.visibility</p:attrName>
                                            </p:attrNameLst>
                                          </p:cBhvr>
                                          <p:to>
                                            <p:strVal val="visible"/>
                                          </p:to>
                                        </p:set>
                                        <p:animEffect transition="in" filter="fade">
                                          <p:cBhvr>
                                            <p:cTn id="11" dur="1000"/>
                                            <p:tgtEl>
                                              <p:spTgt spid="104"/>
                                            </p:tgtEl>
                                          </p:cBhvr>
                                        </p:animEffect>
                                        <p:anim calcmode="lin" valueType="num">
                                          <p:cBhvr>
                                            <p:cTn id="12" dur="1000" fill="hold"/>
                                            <p:tgtEl>
                                              <p:spTgt spid="104"/>
                                            </p:tgtEl>
                                            <p:attrNameLst>
                                              <p:attrName>ppt_x</p:attrName>
                                            </p:attrNameLst>
                                          </p:cBhvr>
                                          <p:tavLst>
                                            <p:tav tm="0">
                                              <p:val>
                                                <p:strVal val="#ppt_x"/>
                                              </p:val>
                                            </p:tav>
                                            <p:tav tm="100000">
                                              <p:val>
                                                <p:strVal val="#ppt_x"/>
                                              </p:val>
                                            </p:tav>
                                          </p:tavLst>
                                        </p:anim>
                                        <p:anim calcmode="lin" valueType="num">
                                          <p:cBhvr>
                                            <p:cTn id="13" dur="1000" fill="hold"/>
                                            <p:tgtEl>
                                              <p:spTgt spid="104"/>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500"/>
                                      </p:stCondLst>
                                      <p:childTnLst>
                                        <p:set>
                                          <p:cBhvr>
                                            <p:cTn id="15" dur="1" fill="hold">
                                              <p:stCondLst>
                                                <p:cond delay="0"/>
                                              </p:stCondLst>
                                            </p:cTn>
                                            <p:tgtEl>
                                              <p:spTgt spid="66"/>
                                            </p:tgtEl>
                                            <p:attrNameLst>
                                              <p:attrName>style.visibility</p:attrName>
                                            </p:attrNameLst>
                                          </p:cBhvr>
                                          <p:to>
                                            <p:strVal val="visible"/>
                                          </p:to>
                                        </p:set>
                                        <p:animEffect transition="in" filter="fade">
                                          <p:cBhvr>
                                            <p:cTn id="16" dur="1000"/>
                                            <p:tgtEl>
                                              <p:spTgt spid="66"/>
                                            </p:tgtEl>
                                          </p:cBhvr>
                                        </p:animEffect>
                                        <p:anim calcmode="lin" valueType="num">
                                          <p:cBhvr>
                                            <p:cTn id="17" dur="1000" fill="hold"/>
                                            <p:tgtEl>
                                              <p:spTgt spid="66"/>
                                            </p:tgtEl>
                                            <p:attrNameLst>
                                              <p:attrName>ppt_x</p:attrName>
                                            </p:attrNameLst>
                                          </p:cBhvr>
                                          <p:tavLst>
                                            <p:tav tm="0">
                                              <p:val>
                                                <p:strVal val="#ppt_x"/>
                                              </p:val>
                                            </p:tav>
                                            <p:tav tm="100000">
                                              <p:val>
                                                <p:strVal val="#ppt_x"/>
                                              </p:val>
                                            </p:tav>
                                          </p:tavLst>
                                        </p:anim>
                                        <p:anim calcmode="lin" valueType="num">
                                          <p:cBhvr>
                                            <p:cTn id="18" dur="1000" fill="hold"/>
                                            <p:tgtEl>
                                              <p:spTgt spid="66"/>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500"/>
                                      </p:stCondLst>
                                      <p:childTnLst>
                                        <p:set>
                                          <p:cBhvr>
                                            <p:cTn id="20" dur="1" fill="hold">
                                              <p:stCondLst>
                                                <p:cond delay="0"/>
                                              </p:stCondLst>
                                            </p:cTn>
                                            <p:tgtEl>
                                              <p:spTgt spid="82"/>
                                            </p:tgtEl>
                                            <p:attrNameLst>
                                              <p:attrName>style.visibility</p:attrName>
                                            </p:attrNameLst>
                                          </p:cBhvr>
                                          <p:to>
                                            <p:strVal val="visible"/>
                                          </p:to>
                                        </p:set>
                                        <p:animEffect transition="in" filter="fade">
                                          <p:cBhvr>
                                            <p:cTn id="21" dur="1000"/>
                                            <p:tgtEl>
                                              <p:spTgt spid="82"/>
                                            </p:tgtEl>
                                          </p:cBhvr>
                                        </p:animEffect>
                                        <p:anim calcmode="lin" valueType="num">
                                          <p:cBhvr>
                                            <p:cTn id="22" dur="1000" fill="hold"/>
                                            <p:tgtEl>
                                              <p:spTgt spid="82"/>
                                            </p:tgtEl>
                                            <p:attrNameLst>
                                              <p:attrName>ppt_x</p:attrName>
                                            </p:attrNameLst>
                                          </p:cBhvr>
                                          <p:tavLst>
                                            <p:tav tm="0">
                                              <p:val>
                                                <p:strVal val="#ppt_x"/>
                                              </p:val>
                                            </p:tav>
                                            <p:tav tm="100000">
                                              <p:val>
                                                <p:strVal val="#ppt_x"/>
                                              </p:val>
                                            </p:tav>
                                          </p:tavLst>
                                        </p:anim>
                                        <p:anim calcmode="lin" valueType="num">
                                          <p:cBhvr>
                                            <p:cTn id="23" dur="1000" fill="hold"/>
                                            <p:tgtEl>
                                              <p:spTgt spid="82"/>
                                            </p:tgtEl>
                                            <p:attrNameLst>
                                              <p:attrName>ppt_y</p:attrName>
                                            </p:attrNameLst>
                                          </p:cBhvr>
                                          <p:tavLst>
                                            <p:tav tm="0">
                                              <p:val>
                                                <p:strVal val="#ppt_y+.1"/>
                                              </p:val>
                                            </p:tav>
                                            <p:tav tm="100000">
                                              <p:val>
                                                <p:strVal val="#ppt_y"/>
                                              </p:val>
                                            </p:tav>
                                          </p:tavLst>
                                        </p:anim>
                                      </p:childTnLst>
                                    </p:cTn>
                                  </p:par>
                                  <p:par>
                                    <p:cTn id="24" presetID="10" presetClass="entr" presetSubtype="0" decel="100000" fill="hold" nodeType="withEffect">
                                      <p:stCondLst>
                                        <p:cond delay="1000"/>
                                      </p:stCondLst>
                                      <p:childTnLst>
                                        <p:set>
                                          <p:cBhvr>
                                            <p:cTn id="25" dur="1" fill="hold">
                                              <p:stCondLst>
                                                <p:cond delay="0"/>
                                              </p:stCondLst>
                                            </p:cTn>
                                            <p:tgtEl>
                                              <p:spTgt spid="120"/>
                                            </p:tgtEl>
                                            <p:attrNameLst>
                                              <p:attrName>style.visibility</p:attrName>
                                            </p:attrNameLst>
                                          </p:cBhvr>
                                          <p:to>
                                            <p:strVal val="visible"/>
                                          </p:to>
                                        </p:set>
                                        <p:animEffect transition="in" filter="fade">
                                          <p:cBhvr>
                                            <p:cTn id="26" dur="750"/>
                                            <p:tgtEl>
                                              <p:spTgt spid="120"/>
                                            </p:tgtEl>
                                          </p:cBhvr>
                                        </p:animEffect>
                                        <p:animMotion origin="layout" path="M 0 .15 L 0 0 E" pathEditMode="relative">
                                          <p:cBhvr from="" to="">
                                            <p:cTn id="27" dur="750" fill="hold">
                                              <p:stCondLst>
                                                <p:cond delay="0"/>
                                              </p:stCondLst>
                                            </p:cTn>
                                            <p:tgtEl>
                                              <p:spTgt spid="120"/>
                                            </p:tgtEl>
                                            <p:attrNameLst>
                                              <p:attrName>ppt_x</p:attrName>
                                              <p:attrName>ppt_y</p:attrName>
                                            </p:attrNameLst>
                                          </p:cBhvr>
                                        </p:animMotion>
                                      </p:childTnLst>
                                    </p:cTn>
                                  </p:par>
                                  <p:par>
                                    <p:cTn id="28" presetID="10" presetClass="entr" presetSubtype="0" decel="100000" fill="hold" nodeType="withEffect">
                                      <p:stCondLst>
                                        <p:cond delay="1000"/>
                                      </p:stCondLst>
                                      <p:childTnLst>
                                        <p:set>
                                          <p:cBhvr>
                                            <p:cTn id="29" dur="1" fill="hold">
                                              <p:stCondLst>
                                                <p:cond delay="0"/>
                                              </p:stCondLst>
                                            </p:cTn>
                                            <p:tgtEl>
                                              <p:spTgt spid="123"/>
                                            </p:tgtEl>
                                            <p:attrNameLst>
                                              <p:attrName>style.visibility</p:attrName>
                                            </p:attrNameLst>
                                          </p:cBhvr>
                                          <p:to>
                                            <p:strVal val="visible"/>
                                          </p:to>
                                        </p:set>
                                        <p:animEffect transition="in" filter="fade">
                                          <p:cBhvr>
                                            <p:cTn id="30" dur="750"/>
                                            <p:tgtEl>
                                              <p:spTgt spid="123"/>
                                            </p:tgtEl>
                                          </p:cBhvr>
                                        </p:animEffect>
                                        <p:animMotion origin="layout" path="M 0 .15 L 0 0 E" pathEditMode="relative">
                                          <p:cBhvr from="" to="">
                                            <p:cTn id="31" dur="750" fill="hold">
                                              <p:stCondLst>
                                                <p:cond delay="0"/>
                                              </p:stCondLst>
                                            </p:cTn>
                                            <p:tgtEl>
                                              <p:spTgt spid="123"/>
                                            </p:tgtEl>
                                            <p:attrNameLst>
                                              <p:attrName>ppt_x</p:attrName>
                                              <p:attrName>ppt_y</p:attrName>
                                            </p:attrNameLst>
                                          </p:cBhvr>
                                        </p:animMotion>
                                      </p:childTnLst>
                                    </p:cTn>
                                  </p:par>
                                  <p:par>
                                    <p:cTn id="32" presetID="10" presetClass="entr" presetSubtype="0" fill="hold" nodeType="withEffect">
                                      <p:stCondLst>
                                        <p:cond delay="1500"/>
                                      </p:stCondLst>
                                      <p:childTnLst>
                                        <p:set>
                                          <p:cBhvr>
                                            <p:cTn id="33" dur="1" fill="hold">
                                              <p:stCondLst>
                                                <p:cond delay="0"/>
                                              </p:stCondLst>
                                            </p:cTn>
                                            <p:tgtEl>
                                              <p:spTgt spid="114"/>
                                            </p:tgtEl>
                                            <p:attrNameLst>
                                              <p:attrName>style.visibility</p:attrName>
                                            </p:attrNameLst>
                                          </p:cBhvr>
                                          <p:to>
                                            <p:strVal val="visible"/>
                                          </p:to>
                                        </p:set>
                                        <p:animEffect transition="in" filter="fade">
                                          <p:cBhvr>
                                            <p:cTn id="34" dur="500"/>
                                            <p:tgtEl>
                                              <p:spTgt spid="114"/>
                                            </p:tgtEl>
                                          </p:cBhvr>
                                        </p:animEffect>
                                      </p:childTnLst>
                                    </p:cTn>
                                  </p:par>
                                  <p:par>
                                    <p:cTn id="35" presetID="8" presetClass="emph" presetSubtype="0" repeatCount="2000" accel="77500" autoRev="1" fill="hold" nodeType="withEffect">
                                      <p:stCondLst>
                                        <p:cond delay="2000"/>
                                      </p:stCondLst>
                                      <p:childTnLst>
                                        <p:animRot by="600000">
                                          <p:cBhvr>
                                            <p:cTn id="36" dur="150" fill="hold"/>
                                            <p:tgtEl>
                                              <p:spTgt spid="11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67" name="Straight Connector 266"/>
          <p:cNvCxnSpPr/>
          <p:nvPr/>
        </p:nvCxnSpPr>
        <p:spPr>
          <a:xfrm>
            <a:off x="2568588" y="1333500"/>
            <a:ext cx="0" cy="1867249"/>
          </a:xfrm>
          <a:prstGeom prst="line">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12" name="Group 11"/>
          <p:cNvGrpSpPr/>
          <p:nvPr/>
        </p:nvGrpSpPr>
        <p:grpSpPr>
          <a:xfrm>
            <a:off x="0" y="4629150"/>
            <a:ext cx="9144000" cy="503365"/>
            <a:chOff x="0" y="4629150"/>
            <a:chExt cx="9144000" cy="503365"/>
          </a:xfrm>
        </p:grpSpPr>
        <p:pic>
          <p:nvPicPr>
            <p:cNvPr id="13"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14" name="Group 13"/>
            <p:cNvGrpSpPr/>
            <p:nvPr/>
          </p:nvGrpSpPr>
          <p:grpSpPr>
            <a:xfrm>
              <a:off x="0" y="4629150"/>
              <a:ext cx="9144000" cy="168275"/>
              <a:chOff x="0" y="4629150"/>
              <a:chExt cx="9144000" cy="168275"/>
            </a:xfrm>
          </p:grpSpPr>
          <p:pic>
            <p:nvPicPr>
              <p:cNvPr id="2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2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15" name="Group 14"/>
            <p:cNvGrpSpPr/>
            <p:nvPr/>
          </p:nvGrpSpPr>
          <p:grpSpPr>
            <a:xfrm>
              <a:off x="597807" y="4913973"/>
              <a:ext cx="2539093" cy="218542"/>
              <a:chOff x="597807" y="4913973"/>
              <a:chExt cx="2539093" cy="218542"/>
            </a:xfrm>
          </p:grpSpPr>
          <p:sp>
            <p:nvSpPr>
              <p:cNvPr id="17"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8" name="Straight Connector 17"/>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20" name="Straight Connector 19"/>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6" name="Rectangle 15"/>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23</a:t>
              </a:fld>
              <a:endParaRPr lang="en-US" sz="600" dirty="0">
                <a:solidFill>
                  <a:schemeClr val="tx1"/>
                </a:solidFill>
              </a:endParaRPr>
            </a:p>
          </p:txBody>
        </p:sp>
      </p:grpSp>
      <p:sp>
        <p:nvSpPr>
          <p:cNvPr id="264" name="Freeform 263"/>
          <p:cNvSpPr/>
          <p:nvPr/>
        </p:nvSpPr>
        <p:spPr>
          <a:xfrm>
            <a:off x="1196340" y="1333500"/>
            <a:ext cx="1371600" cy="1592580"/>
          </a:xfrm>
          <a:custGeom>
            <a:avLst/>
            <a:gdLst>
              <a:gd name="connsiteX0" fmla="*/ 0 w 1371600"/>
              <a:gd name="connsiteY0" fmla="*/ 1592580 h 1592580"/>
              <a:gd name="connsiteX1" fmla="*/ 0 w 1371600"/>
              <a:gd name="connsiteY1" fmla="*/ 845820 h 1592580"/>
              <a:gd name="connsiteX2" fmla="*/ 1371600 w 1371600"/>
              <a:gd name="connsiteY2" fmla="*/ 845820 h 1592580"/>
              <a:gd name="connsiteX3" fmla="*/ 1371600 w 1371600"/>
              <a:gd name="connsiteY3" fmla="*/ 0 h 1592580"/>
            </a:gdLst>
            <a:ahLst/>
            <a:cxnLst>
              <a:cxn ang="0">
                <a:pos x="connsiteX0" y="connsiteY0"/>
              </a:cxn>
              <a:cxn ang="0">
                <a:pos x="connsiteX1" y="connsiteY1"/>
              </a:cxn>
              <a:cxn ang="0">
                <a:pos x="connsiteX2" y="connsiteY2"/>
              </a:cxn>
              <a:cxn ang="0">
                <a:pos x="connsiteX3" y="connsiteY3"/>
              </a:cxn>
            </a:cxnLst>
            <a:rect l="l" t="t" r="r" b="b"/>
            <a:pathLst>
              <a:path w="1371600" h="1592580">
                <a:moveTo>
                  <a:pt x="0" y="1592580"/>
                </a:moveTo>
                <a:lnTo>
                  <a:pt x="0" y="845820"/>
                </a:lnTo>
                <a:lnTo>
                  <a:pt x="1371600" y="845820"/>
                </a:lnTo>
                <a:lnTo>
                  <a:pt x="1371600" y="0"/>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5" name="Freeform 264"/>
          <p:cNvSpPr/>
          <p:nvPr/>
        </p:nvSpPr>
        <p:spPr>
          <a:xfrm flipH="1">
            <a:off x="2567940" y="1333500"/>
            <a:ext cx="1371600" cy="1592580"/>
          </a:xfrm>
          <a:custGeom>
            <a:avLst/>
            <a:gdLst>
              <a:gd name="connsiteX0" fmla="*/ 0 w 1371600"/>
              <a:gd name="connsiteY0" fmla="*/ 1592580 h 1592580"/>
              <a:gd name="connsiteX1" fmla="*/ 0 w 1371600"/>
              <a:gd name="connsiteY1" fmla="*/ 845820 h 1592580"/>
              <a:gd name="connsiteX2" fmla="*/ 1371600 w 1371600"/>
              <a:gd name="connsiteY2" fmla="*/ 845820 h 1592580"/>
              <a:gd name="connsiteX3" fmla="*/ 1371600 w 1371600"/>
              <a:gd name="connsiteY3" fmla="*/ 0 h 1592580"/>
            </a:gdLst>
            <a:ahLst/>
            <a:cxnLst>
              <a:cxn ang="0">
                <a:pos x="connsiteX0" y="connsiteY0"/>
              </a:cxn>
              <a:cxn ang="0">
                <a:pos x="connsiteX1" y="connsiteY1"/>
              </a:cxn>
              <a:cxn ang="0">
                <a:pos x="connsiteX2" y="connsiteY2"/>
              </a:cxn>
              <a:cxn ang="0">
                <a:pos x="connsiteX3" y="connsiteY3"/>
              </a:cxn>
            </a:cxnLst>
            <a:rect l="l" t="t" r="r" b="b"/>
            <a:pathLst>
              <a:path w="1371600" h="1592580">
                <a:moveTo>
                  <a:pt x="0" y="1592580"/>
                </a:moveTo>
                <a:lnTo>
                  <a:pt x="0" y="845820"/>
                </a:lnTo>
                <a:lnTo>
                  <a:pt x="1371600" y="845820"/>
                </a:lnTo>
                <a:lnTo>
                  <a:pt x="1371600" y="0"/>
                </a:lnTo>
              </a:path>
            </a:pathLst>
          </a:cu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3" name="Group 252"/>
          <p:cNvGrpSpPr/>
          <p:nvPr/>
        </p:nvGrpSpPr>
        <p:grpSpPr>
          <a:xfrm>
            <a:off x="1017473" y="1996683"/>
            <a:ext cx="365541" cy="365916"/>
            <a:chOff x="6190104" y="930734"/>
            <a:chExt cx="1602938" cy="1604587"/>
          </a:xfrm>
        </p:grpSpPr>
        <p:sp>
          <p:nvSpPr>
            <p:cNvPr id="248" name="Freeform 7"/>
            <p:cNvSpPr>
              <a:spLocks/>
            </p:cNvSpPr>
            <p:nvPr/>
          </p:nvSpPr>
          <p:spPr bwMode="auto">
            <a:xfrm>
              <a:off x="6190104" y="930734"/>
              <a:ext cx="1602938" cy="1604587"/>
            </a:xfrm>
            <a:prstGeom prst="ellipse">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51" name="Freeform 250"/>
            <p:cNvSpPr>
              <a:spLocks noChangeAspect="1" noEditPoints="1"/>
            </p:cNvSpPr>
            <p:nvPr/>
          </p:nvSpPr>
          <p:spPr bwMode="auto">
            <a:xfrm>
              <a:off x="6454904" y="1200151"/>
              <a:ext cx="1073338" cy="1065754"/>
            </a:xfrm>
            <a:custGeom>
              <a:avLst/>
              <a:gdLst>
                <a:gd name="T0" fmla="*/ 480 w 540"/>
                <a:gd name="T1" fmla="*/ 275 h 536"/>
                <a:gd name="T2" fmla="*/ 540 w 540"/>
                <a:gd name="T3" fmla="*/ 258 h 536"/>
                <a:gd name="T4" fmla="*/ 535 w 540"/>
                <a:gd name="T5" fmla="*/ 216 h 536"/>
                <a:gd name="T6" fmla="*/ 473 w 540"/>
                <a:gd name="T7" fmla="*/ 214 h 536"/>
                <a:gd name="T8" fmla="*/ 458 w 540"/>
                <a:gd name="T9" fmla="*/ 176 h 536"/>
                <a:gd name="T10" fmla="*/ 504 w 540"/>
                <a:gd name="T11" fmla="*/ 134 h 536"/>
                <a:gd name="T12" fmla="*/ 480 w 540"/>
                <a:gd name="T13" fmla="*/ 99 h 536"/>
                <a:gd name="T14" fmla="*/ 424 w 540"/>
                <a:gd name="T15" fmla="*/ 126 h 536"/>
                <a:gd name="T16" fmla="*/ 393 w 540"/>
                <a:gd name="T17" fmla="*/ 99 h 536"/>
                <a:gd name="T18" fmla="*/ 414 w 540"/>
                <a:gd name="T19" fmla="*/ 41 h 536"/>
                <a:gd name="T20" fmla="*/ 376 w 540"/>
                <a:gd name="T21" fmla="*/ 21 h 536"/>
                <a:gd name="T22" fmla="*/ 340 w 540"/>
                <a:gd name="T23" fmla="*/ 71 h 536"/>
                <a:gd name="T24" fmla="*/ 300 w 540"/>
                <a:gd name="T25" fmla="*/ 61 h 536"/>
                <a:gd name="T26" fmla="*/ 291 w 540"/>
                <a:gd name="T27" fmla="*/ 0 h 536"/>
                <a:gd name="T28" fmla="*/ 249 w 540"/>
                <a:gd name="T29" fmla="*/ 0 h 536"/>
                <a:gd name="T30" fmla="*/ 240 w 540"/>
                <a:gd name="T31" fmla="*/ 61 h 536"/>
                <a:gd name="T32" fmla="*/ 200 w 540"/>
                <a:gd name="T33" fmla="*/ 71 h 536"/>
                <a:gd name="T34" fmla="*/ 163 w 540"/>
                <a:gd name="T35" fmla="*/ 21 h 536"/>
                <a:gd name="T36" fmla="*/ 126 w 540"/>
                <a:gd name="T37" fmla="*/ 41 h 536"/>
                <a:gd name="T38" fmla="*/ 146 w 540"/>
                <a:gd name="T39" fmla="*/ 99 h 536"/>
                <a:gd name="T40" fmla="*/ 116 w 540"/>
                <a:gd name="T41" fmla="*/ 126 h 536"/>
                <a:gd name="T42" fmla="*/ 60 w 540"/>
                <a:gd name="T43" fmla="*/ 99 h 536"/>
                <a:gd name="T44" fmla="*/ 36 w 540"/>
                <a:gd name="T45" fmla="*/ 134 h 536"/>
                <a:gd name="T46" fmla="*/ 81 w 540"/>
                <a:gd name="T47" fmla="*/ 176 h 536"/>
                <a:gd name="T48" fmla="*/ 67 w 540"/>
                <a:gd name="T49" fmla="*/ 214 h 536"/>
                <a:gd name="T50" fmla="*/ 5 w 540"/>
                <a:gd name="T51" fmla="*/ 216 h 536"/>
                <a:gd name="T52" fmla="*/ 0 w 540"/>
                <a:gd name="T53" fmla="*/ 258 h 536"/>
                <a:gd name="T54" fmla="*/ 60 w 540"/>
                <a:gd name="T55" fmla="*/ 274 h 536"/>
                <a:gd name="T56" fmla="*/ 65 w 540"/>
                <a:gd name="T57" fmla="*/ 315 h 536"/>
                <a:gd name="T58" fmla="*/ 10 w 540"/>
                <a:gd name="T59" fmla="*/ 345 h 536"/>
                <a:gd name="T60" fmla="*/ 25 w 540"/>
                <a:gd name="T61" fmla="*/ 385 h 536"/>
                <a:gd name="T62" fmla="*/ 86 w 540"/>
                <a:gd name="T63" fmla="*/ 371 h 536"/>
                <a:gd name="T64" fmla="*/ 109 w 540"/>
                <a:gd name="T65" fmla="*/ 405 h 536"/>
                <a:gd name="T66" fmla="*/ 75 w 540"/>
                <a:gd name="T67" fmla="*/ 457 h 536"/>
                <a:gd name="T68" fmla="*/ 107 w 540"/>
                <a:gd name="T69" fmla="*/ 485 h 536"/>
                <a:gd name="T70" fmla="*/ 154 w 540"/>
                <a:gd name="T71" fmla="*/ 445 h 536"/>
                <a:gd name="T72" fmla="*/ 191 w 540"/>
                <a:gd name="T73" fmla="*/ 464 h 536"/>
                <a:gd name="T74" fmla="*/ 185 w 540"/>
                <a:gd name="T75" fmla="*/ 526 h 536"/>
                <a:gd name="T76" fmla="*/ 226 w 540"/>
                <a:gd name="T77" fmla="*/ 536 h 536"/>
                <a:gd name="T78" fmla="*/ 249 w 540"/>
                <a:gd name="T79" fmla="*/ 479 h 536"/>
                <a:gd name="T80" fmla="*/ 270 w 540"/>
                <a:gd name="T81" fmla="*/ 480 h 536"/>
                <a:gd name="T82" fmla="*/ 290 w 540"/>
                <a:gd name="T83" fmla="*/ 479 h 536"/>
                <a:gd name="T84" fmla="*/ 314 w 540"/>
                <a:gd name="T85" fmla="*/ 536 h 536"/>
                <a:gd name="T86" fmla="*/ 355 w 540"/>
                <a:gd name="T87" fmla="*/ 526 h 536"/>
                <a:gd name="T88" fmla="*/ 349 w 540"/>
                <a:gd name="T89" fmla="*/ 464 h 536"/>
                <a:gd name="T90" fmla="*/ 385 w 540"/>
                <a:gd name="T91" fmla="*/ 445 h 536"/>
                <a:gd name="T92" fmla="*/ 432 w 540"/>
                <a:gd name="T93" fmla="*/ 485 h 536"/>
                <a:gd name="T94" fmla="*/ 464 w 540"/>
                <a:gd name="T95" fmla="*/ 457 h 536"/>
                <a:gd name="T96" fmla="*/ 430 w 540"/>
                <a:gd name="T97" fmla="*/ 405 h 536"/>
                <a:gd name="T98" fmla="*/ 454 w 540"/>
                <a:gd name="T99" fmla="*/ 372 h 536"/>
                <a:gd name="T100" fmla="*/ 514 w 540"/>
                <a:gd name="T101" fmla="*/ 385 h 536"/>
                <a:gd name="T102" fmla="*/ 529 w 540"/>
                <a:gd name="T103" fmla="*/ 345 h 536"/>
                <a:gd name="T104" fmla="*/ 475 w 540"/>
                <a:gd name="T105" fmla="*/ 315 h 536"/>
                <a:gd name="T106" fmla="*/ 480 w 540"/>
                <a:gd name="T107" fmla="*/ 275 h 536"/>
                <a:gd name="T108" fmla="*/ 227 w 540"/>
                <a:gd name="T109" fmla="*/ 269 h 536"/>
                <a:gd name="T110" fmla="*/ 270 w 540"/>
                <a:gd name="T111" fmla="*/ 227 h 536"/>
                <a:gd name="T112" fmla="*/ 312 w 540"/>
                <a:gd name="T113" fmla="*/ 269 h 536"/>
                <a:gd name="T114" fmla="*/ 270 w 540"/>
                <a:gd name="T115" fmla="*/ 312 h 536"/>
                <a:gd name="T116" fmla="*/ 227 w 540"/>
                <a:gd name="T117" fmla="*/ 26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0" h="536">
                  <a:moveTo>
                    <a:pt x="480" y="275"/>
                  </a:moveTo>
                  <a:cubicBezTo>
                    <a:pt x="540" y="258"/>
                    <a:pt x="540" y="258"/>
                    <a:pt x="540" y="258"/>
                  </a:cubicBezTo>
                  <a:cubicBezTo>
                    <a:pt x="535" y="216"/>
                    <a:pt x="535" y="216"/>
                    <a:pt x="535" y="216"/>
                  </a:cubicBezTo>
                  <a:cubicBezTo>
                    <a:pt x="473" y="214"/>
                    <a:pt x="473" y="214"/>
                    <a:pt x="473" y="214"/>
                  </a:cubicBezTo>
                  <a:cubicBezTo>
                    <a:pt x="469" y="201"/>
                    <a:pt x="464" y="188"/>
                    <a:pt x="458" y="176"/>
                  </a:cubicBezTo>
                  <a:cubicBezTo>
                    <a:pt x="504" y="134"/>
                    <a:pt x="504" y="134"/>
                    <a:pt x="504" y="134"/>
                  </a:cubicBezTo>
                  <a:cubicBezTo>
                    <a:pt x="480" y="99"/>
                    <a:pt x="480" y="99"/>
                    <a:pt x="480" y="99"/>
                  </a:cubicBezTo>
                  <a:cubicBezTo>
                    <a:pt x="424" y="126"/>
                    <a:pt x="424" y="126"/>
                    <a:pt x="424" y="126"/>
                  </a:cubicBezTo>
                  <a:cubicBezTo>
                    <a:pt x="415" y="116"/>
                    <a:pt x="404" y="107"/>
                    <a:pt x="393" y="99"/>
                  </a:cubicBezTo>
                  <a:cubicBezTo>
                    <a:pt x="414" y="41"/>
                    <a:pt x="414" y="41"/>
                    <a:pt x="414" y="41"/>
                  </a:cubicBezTo>
                  <a:cubicBezTo>
                    <a:pt x="376" y="21"/>
                    <a:pt x="376" y="21"/>
                    <a:pt x="376" y="21"/>
                  </a:cubicBezTo>
                  <a:cubicBezTo>
                    <a:pt x="340" y="71"/>
                    <a:pt x="340" y="71"/>
                    <a:pt x="340" y="71"/>
                  </a:cubicBezTo>
                  <a:cubicBezTo>
                    <a:pt x="327" y="67"/>
                    <a:pt x="314" y="63"/>
                    <a:pt x="300" y="61"/>
                  </a:cubicBezTo>
                  <a:cubicBezTo>
                    <a:pt x="291" y="0"/>
                    <a:pt x="291" y="0"/>
                    <a:pt x="291" y="0"/>
                  </a:cubicBezTo>
                  <a:cubicBezTo>
                    <a:pt x="249" y="0"/>
                    <a:pt x="249" y="0"/>
                    <a:pt x="249" y="0"/>
                  </a:cubicBezTo>
                  <a:cubicBezTo>
                    <a:pt x="240" y="61"/>
                    <a:pt x="240" y="61"/>
                    <a:pt x="240" y="61"/>
                  </a:cubicBezTo>
                  <a:cubicBezTo>
                    <a:pt x="226" y="63"/>
                    <a:pt x="213" y="67"/>
                    <a:pt x="200" y="71"/>
                  </a:cubicBezTo>
                  <a:cubicBezTo>
                    <a:pt x="163" y="21"/>
                    <a:pt x="163" y="21"/>
                    <a:pt x="163" y="21"/>
                  </a:cubicBezTo>
                  <a:cubicBezTo>
                    <a:pt x="126" y="41"/>
                    <a:pt x="126" y="41"/>
                    <a:pt x="126" y="41"/>
                  </a:cubicBezTo>
                  <a:cubicBezTo>
                    <a:pt x="146" y="99"/>
                    <a:pt x="146" y="99"/>
                    <a:pt x="146" y="99"/>
                  </a:cubicBezTo>
                  <a:cubicBezTo>
                    <a:pt x="135" y="107"/>
                    <a:pt x="125" y="116"/>
                    <a:pt x="116" y="126"/>
                  </a:cubicBezTo>
                  <a:cubicBezTo>
                    <a:pt x="60" y="99"/>
                    <a:pt x="60" y="99"/>
                    <a:pt x="60" y="99"/>
                  </a:cubicBezTo>
                  <a:cubicBezTo>
                    <a:pt x="36" y="134"/>
                    <a:pt x="36" y="134"/>
                    <a:pt x="36" y="134"/>
                  </a:cubicBezTo>
                  <a:cubicBezTo>
                    <a:pt x="81" y="176"/>
                    <a:pt x="81" y="176"/>
                    <a:pt x="81" y="176"/>
                  </a:cubicBezTo>
                  <a:cubicBezTo>
                    <a:pt x="75" y="188"/>
                    <a:pt x="70" y="201"/>
                    <a:pt x="67" y="214"/>
                  </a:cubicBezTo>
                  <a:cubicBezTo>
                    <a:pt x="5" y="216"/>
                    <a:pt x="5" y="216"/>
                    <a:pt x="5" y="216"/>
                  </a:cubicBezTo>
                  <a:cubicBezTo>
                    <a:pt x="0" y="258"/>
                    <a:pt x="0" y="258"/>
                    <a:pt x="0" y="258"/>
                  </a:cubicBezTo>
                  <a:cubicBezTo>
                    <a:pt x="60" y="274"/>
                    <a:pt x="60" y="274"/>
                    <a:pt x="60" y="274"/>
                  </a:cubicBezTo>
                  <a:cubicBezTo>
                    <a:pt x="60" y="288"/>
                    <a:pt x="62" y="302"/>
                    <a:pt x="65" y="315"/>
                  </a:cubicBezTo>
                  <a:cubicBezTo>
                    <a:pt x="10" y="345"/>
                    <a:pt x="10" y="345"/>
                    <a:pt x="10" y="345"/>
                  </a:cubicBezTo>
                  <a:cubicBezTo>
                    <a:pt x="25" y="385"/>
                    <a:pt x="25" y="385"/>
                    <a:pt x="25" y="385"/>
                  </a:cubicBezTo>
                  <a:cubicBezTo>
                    <a:pt x="86" y="371"/>
                    <a:pt x="86" y="371"/>
                    <a:pt x="86" y="371"/>
                  </a:cubicBezTo>
                  <a:cubicBezTo>
                    <a:pt x="93" y="383"/>
                    <a:pt x="100" y="395"/>
                    <a:pt x="109" y="405"/>
                  </a:cubicBezTo>
                  <a:cubicBezTo>
                    <a:pt x="75" y="457"/>
                    <a:pt x="75" y="457"/>
                    <a:pt x="75" y="457"/>
                  </a:cubicBezTo>
                  <a:cubicBezTo>
                    <a:pt x="107" y="485"/>
                    <a:pt x="107" y="485"/>
                    <a:pt x="107" y="485"/>
                  </a:cubicBezTo>
                  <a:cubicBezTo>
                    <a:pt x="154" y="445"/>
                    <a:pt x="154" y="445"/>
                    <a:pt x="154" y="445"/>
                  </a:cubicBezTo>
                  <a:cubicBezTo>
                    <a:pt x="166" y="453"/>
                    <a:pt x="178" y="459"/>
                    <a:pt x="191" y="464"/>
                  </a:cubicBezTo>
                  <a:cubicBezTo>
                    <a:pt x="185" y="526"/>
                    <a:pt x="185" y="526"/>
                    <a:pt x="185" y="526"/>
                  </a:cubicBezTo>
                  <a:cubicBezTo>
                    <a:pt x="226" y="536"/>
                    <a:pt x="226" y="536"/>
                    <a:pt x="226" y="536"/>
                  </a:cubicBezTo>
                  <a:cubicBezTo>
                    <a:pt x="249" y="479"/>
                    <a:pt x="249" y="479"/>
                    <a:pt x="249" y="479"/>
                  </a:cubicBezTo>
                  <a:cubicBezTo>
                    <a:pt x="256" y="479"/>
                    <a:pt x="263" y="480"/>
                    <a:pt x="270" y="480"/>
                  </a:cubicBezTo>
                  <a:cubicBezTo>
                    <a:pt x="277" y="480"/>
                    <a:pt x="283" y="479"/>
                    <a:pt x="290" y="479"/>
                  </a:cubicBezTo>
                  <a:cubicBezTo>
                    <a:pt x="314" y="536"/>
                    <a:pt x="314" y="536"/>
                    <a:pt x="314" y="536"/>
                  </a:cubicBezTo>
                  <a:cubicBezTo>
                    <a:pt x="355" y="526"/>
                    <a:pt x="355" y="526"/>
                    <a:pt x="355" y="526"/>
                  </a:cubicBezTo>
                  <a:cubicBezTo>
                    <a:pt x="349" y="464"/>
                    <a:pt x="349" y="464"/>
                    <a:pt x="349" y="464"/>
                  </a:cubicBezTo>
                  <a:cubicBezTo>
                    <a:pt x="362" y="459"/>
                    <a:pt x="374" y="453"/>
                    <a:pt x="385" y="445"/>
                  </a:cubicBezTo>
                  <a:cubicBezTo>
                    <a:pt x="432" y="485"/>
                    <a:pt x="432" y="485"/>
                    <a:pt x="432" y="485"/>
                  </a:cubicBezTo>
                  <a:cubicBezTo>
                    <a:pt x="464" y="457"/>
                    <a:pt x="464" y="457"/>
                    <a:pt x="464" y="457"/>
                  </a:cubicBezTo>
                  <a:cubicBezTo>
                    <a:pt x="430" y="405"/>
                    <a:pt x="430" y="405"/>
                    <a:pt x="430" y="405"/>
                  </a:cubicBezTo>
                  <a:cubicBezTo>
                    <a:pt x="439" y="395"/>
                    <a:pt x="447" y="384"/>
                    <a:pt x="454" y="372"/>
                  </a:cubicBezTo>
                  <a:cubicBezTo>
                    <a:pt x="514" y="385"/>
                    <a:pt x="514" y="385"/>
                    <a:pt x="514" y="385"/>
                  </a:cubicBezTo>
                  <a:cubicBezTo>
                    <a:pt x="529" y="345"/>
                    <a:pt x="529" y="345"/>
                    <a:pt x="529" y="345"/>
                  </a:cubicBezTo>
                  <a:cubicBezTo>
                    <a:pt x="475" y="315"/>
                    <a:pt x="475" y="315"/>
                    <a:pt x="475" y="315"/>
                  </a:cubicBezTo>
                  <a:cubicBezTo>
                    <a:pt x="478" y="302"/>
                    <a:pt x="480" y="288"/>
                    <a:pt x="480" y="275"/>
                  </a:cubicBezTo>
                  <a:close/>
                  <a:moveTo>
                    <a:pt x="227" y="269"/>
                  </a:moveTo>
                  <a:cubicBezTo>
                    <a:pt x="227" y="246"/>
                    <a:pt x="246" y="227"/>
                    <a:pt x="270" y="227"/>
                  </a:cubicBezTo>
                  <a:cubicBezTo>
                    <a:pt x="293" y="227"/>
                    <a:pt x="312" y="246"/>
                    <a:pt x="312" y="269"/>
                  </a:cubicBezTo>
                  <a:cubicBezTo>
                    <a:pt x="312" y="293"/>
                    <a:pt x="293" y="312"/>
                    <a:pt x="270" y="312"/>
                  </a:cubicBezTo>
                  <a:cubicBezTo>
                    <a:pt x="246" y="312"/>
                    <a:pt x="227" y="293"/>
                    <a:pt x="227" y="269"/>
                  </a:cubicBezTo>
                  <a:close/>
                </a:path>
              </a:pathLst>
            </a:custGeom>
            <a:solidFill>
              <a:schemeClr val="bg1"/>
            </a:solidFill>
            <a:ln w="42"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4" name="Group 253"/>
          <p:cNvGrpSpPr/>
          <p:nvPr/>
        </p:nvGrpSpPr>
        <p:grpSpPr>
          <a:xfrm>
            <a:off x="3756031" y="1996683"/>
            <a:ext cx="365541" cy="365916"/>
            <a:chOff x="6190104" y="930734"/>
            <a:chExt cx="1602938" cy="1604587"/>
          </a:xfrm>
        </p:grpSpPr>
        <p:sp>
          <p:nvSpPr>
            <p:cNvPr id="255" name="Freeform 7"/>
            <p:cNvSpPr>
              <a:spLocks/>
            </p:cNvSpPr>
            <p:nvPr/>
          </p:nvSpPr>
          <p:spPr bwMode="auto">
            <a:xfrm>
              <a:off x="6190104" y="930734"/>
              <a:ext cx="1602938" cy="1604587"/>
            </a:xfrm>
            <a:prstGeom prst="ellipse">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56" name="Freeform 255"/>
            <p:cNvSpPr>
              <a:spLocks noChangeAspect="1" noEditPoints="1"/>
            </p:cNvSpPr>
            <p:nvPr/>
          </p:nvSpPr>
          <p:spPr bwMode="auto">
            <a:xfrm>
              <a:off x="6454904" y="1200151"/>
              <a:ext cx="1073338" cy="1065754"/>
            </a:xfrm>
            <a:custGeom>
              <a:avLst/>
              <a:gdLst>
                <a:gd name="T0" fmla="*/ 480 w 540"/>
                <a:gd name="T1" fmla="*/ 275 h 536"/>
                <a:gd name="T2" fmla="*/ 540 w 540"/>
                <a:gd name="T3" fmla="*/ 258 h 536"/>
                <a:gd name="T4" fmla="*/ 535 w 540"/>
                <a:gd name="T5" fmla="*/ 216 h 536"/>
                <a:gd name="T6" fmla="*/ 473 w 540"/>
                <a:gd name="T7" fmla="*/ 214 h 536"/>
                <a:gd name="T8" fmla="*/ 458 w 540"/>
                <a:gd name="T9" fmla="*/ 176 h 536"/>
                <a:gd name="T10" fmla="*/ 504 w 540"/>
                <a:gd name="T11" fmla="*/ 134 h 536"/>
                <a:gd name="T12" fmla="*/ 480 w 540"/>
                <a:gd name="T13" fmla="*/ 99 h 536"/>
                <a:gd name="T14" fmla="*/ 424 w 540"/>
                <a:gd name="T15" fmla="*/ 126 h 536"/>
                <a:gd name="T16" fmla="*/ 393 w 540"/>
                <a:gd name="T17" fmla="*/ 99 h 536"/>
                <a:gd name="T18" fmla="*/ 414 w 540"/>
                <a:gd name="T19" fmla="*/ 41 h 536"/>
                <a:gd name="T20" fmla="*/ 376 w 540"/>
                <a:gd name="T21" fmla="*/ 21 h 536"/>
                <a:gd name="T22" fmla="*/ 340 w 540"/>
                <a:gd name="T23" fmla="*/ 71 h 536"/>
                <a:gd name="T24" fmla="*/ 300 w 540"/>
                <a:gd name="T25" fmla="*/ 61 h 536"/>
                <a:gd name="T26" fmla="*/ 291 w 540"/>
                <a:gd name="T27" fmla="*/ 0 h 536"/>
                <a:gd name="T28" fmla="*/ 249 w 540"/>
                <a:gd name="T29" fmla="*/ 0 h 536"/>
                <a:gd name="T30" fmla="*/ 240 w 540"/>
                <a:gd name="T31" fmla="*/ 61 h 536"/>
                <a:gd name="T32" fmla="*/ 200 w 540"/>
                <a:gd name="T33" fmla="*/ 71 h 536"/>
                <a:gd name="T34" fmla="*/ 163 w 540"/>
                <a:gd name="T35" fmla="*/ 21 h 536"/>
                <a:gd name="T36" fmla="*/ 126 w 540"/>
                <a:gd name="T37" fmla="*/ 41 h 536"/>
                <a:gd name="T38" fmla="*/ 146 w 540"/>
                <a:gd name="T39" fmla="*/ 99 h 536"/>
                <a:gd name="T40" fmla="*/ 116 w 540"/>
                <a:gd name="T41" fmla="*/ 126 h 536"/>
                <a:gd name="T42" fmla="*/ 60 w 540"/>
                <a:gd name="T43" fmla="*/ 99 h 536"/>
                <a:gd name="T44" fmla="*/ 36 w 540"/>
                <a:gd name="T45" fmla="*/ 134 h 536"/>
                <a:gd name="T46" fmla="*/ 81 w 540"/>
                <a:gd name="T47" fmla="*/ 176 h 536"/>
                <a:gd name="T48" fmla="*/ 67 w 540"/>
                <a:gd name="T49" fmla="*/ 214 h 536"/>
                <a:gd name="T50" fmla="*/ 5 w 540"/>
                <a:gd name="T51" fmla="*/ 216 h 536"/>
                <a:gd name="T52" fmla="*/ 0 w 540"/>
                <a:gd name="T53" fmla="*/ 258 h 536"/>
                <a:gd name="T54" fmla="*/ 60 w 540"/>
                <a:gd name="T55" fmla="*/ 274 h 536"/>
                <a:gd name="T56" fmla="*/ 65 w 540"/>
                <a:gd name="T57" fmla="*/ 315 h 536"/>
                <a:gd name="T58" fmla="*/ 10 w 540"/>
                <a:gd name="T59" fmla="*/ 345 h 536"/>
                <a:gd name="T60" fmla="*/ 25 w 540"/>
                <a:gd name="T61" fmla="*/ 385 h 536"/>
                <a:gd name="T62" fmla="*/ 86 w 540"/>
                <a:gd name="T63" fmla="*/ 371 h 536"/>
                <a:gd name="T64" fmla="*/ 109 w 540"/>
                <a:gd name="T65" fmla="*/ 405 h 536"/>
                <a:gd name="T66" fmla="*/ 75 w 540"/>
                <a:gd name="T67" fmla="*/ 457 h 536"/>
                <a:gd name="T68" fmla="*/ 107 w 540"/>
                <a:gd name="T69" fmla="*/ 485 h 536"/>
                <a:gd name="T70" fmla="*/ 154 w 540"/>
                <a:gd name="T71" fmla="*/ 445 h 536"/>
                <a:gd name="T72" fmla="*/ 191 w 540"/>
                <a:gd name="T73" fmla="*/ 464 h 536"/>
                <a:gd name="T74" fmla="*/ 185 w 540"/>
                <a:gd name="T75" fmla="*/ 526 h 536"/>
                <a:gd name="T76" fmla="*/ 226 w 540"/>
                <a:gd name="T77" fmla="*/ 536 h 536"/>
                <a:gd name="T78" fmla="*/ 249 w 540"/>
                <a:gd name="T79" fmla="*/ 479 h 536"/>
                <a:gd name="T80" fmla="*/ 270 w 540"/>
                <a:gd name="T81" fmla="*/ 480 h 536"/>
                <a:gd name="T82" fmla="*/ 290 w 540"/>
                <a:gd name="T83" fmla="*/ 479 h 536"/>
                <a:gd name="T84" fmla="*/ 314 w 540"/>
                <a:gd name="T85" fmla="*/ 536 h 536"/>
                <a:gd name="T86" fmla="*/ 355 w 540"/>
                <a:gd name="T87" fmla="*/ 526 h 536"/>
                <a:gd name="T88" fmla="*/ 349 w 540"/>
                <a:gd name="T89" fmla="*/ 464 h 536"/>
                <a:gd name="T90" fmla="*/ 385 w 540"/>
                <a:gd name="T91" fmla="*/ 445 h 536"/>
                <a:gd name="T92" fmla="*/ 432 w 540"/>
                <a:gd name="T93" fmla="*/ 485 h 536"/>
                <a:gd name="T94" fmla="*/ 464 w 540"/>
                <a:gd name="T95" fmla="*/ 457 h 536"/>
                <a:gd name="T96" fmla="*/ 430 w 540"/>
                <a:gd name="T97" fmla="*/ 405 h 536"/>
                <a:gd name="T98" fmla="*/ 454 w 540"/>
                <a:gd name="T99" fmla="*/ 372 h 536"/>
                <a:gd name="T100" fmla="*/ 514 w 540"/>
                <a:gd name="T101" fmla="*/ 385 h 536"/>
                <a:gd name="T102" fmla="*/ 529 w 540"/>
                <a:gd name="T103" fmla="*/ 345 h 536"/>
                <a:gd name="T104" fmla="*/ 475 w 540"/>
                <a:gd name="T105" fmla="*/ 315 h 536"/>
                <a:gd name="T106" fmla="*/ 480 w 540"/>
                <a:gd name="T107" fmla="*/ 275 h 536"/>
                <a:gd name="T108" fmla="*/ 227 w 540"/>
                <a:gd name="T109" fmla="*/ 269 h 536"/>
                <a:gd name="T110" fmla="*/ 270 w 540"/>
                <a:gd name="T111" fmla="*/ 227 h 536"/>
                <a:gd name="T112" fmla="*/ 312 w 540"/>
                <a:gd name="T113" fmla="*/ 269 h 536"/>
                <a:gd name="T114" fmla="*/ 270 w 540"/>
                <a:gd name="T115" fmla="*/ 312 h 536"/>
                <a:gd name="T116" fmla="*/ 227 w 540"/>
                <a:gd name="T117" fmla="*/ 26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0" h="536">
                  <a:moveTo>
                    <a:pt x="480" y="275"/>
                  </a:moveTo>
                  <a:cubicBezTo>
                    <a:pt x="540" y="258"/>
                    <a:pt x="540" y="258"/>
                    <a:pt x="540" y="258"/>
                  </a:cubicBezTo>
                  <a:cubicBezTo>
                    <a:pt x="535" y="216"/>
                    <a:pt x="535" y="216"/>
                    <a:pt x="535" y="216"/>
                  </a:cubicBezTo>
                  <a:cubicBezTo>
                    <a:pt x="473" y="214"/>
                    <a:pt x="473" y="214"/>
                    <a:pt x="473" y="214"/>
                  </a:cubicBezTo>
                  <a:cubicBezTo>
                    <a:pt x="469" y="201"/>
                    <a:pt x="464" y="188"/>
                    <a:pt x="458" y="176"/>
                  </a:cubicBezTo>
                  <a:cubicBezTo>
                    <a:pt x="504" y="134"/>
                    <a:pt x="504" y="134"/>
                    <a:pt x="504" y="134"/>
                  </a:cubicBezTo>
                  <a:cubicBezTo>
                    <a:pt x="480" y="99"/>
                    <a:pt x="480" y="99"/>
                    <a:pt x="480" y="99"/>
                  </a:cubicBezTo>
                  <a:cubicBezTo>
                    <a:pt x="424" y="126"/>
                    <a:pt x="424" y="126"/>
                    <a:pt x="424" y="126"/>
                  </a:cubicBezTo>
                  <a:cubicBezTo>
                    <a:pt x="415" y="116"/>
                    <a:pt x="404" y="107"/>
                    <a:pt x="393" y="99"/>
                  </a:cubicBezTo>
                  <a:cubicBezTo>
                    <a:pt x="414" y="41"/>
                    <a:pt x="414" y="41"/>
                    <a:pt x="414" y="41"/>
                  </a:cubicBezTo>
                  <a:cubicBezTo>
                    <a:pt x="376" y="21"/>
                    <a:pt x="376" y="21"/>
                    <a:pt x="376" y="21"/>
                  </a:cubicBezTo>
                  <a:cubicBezTo>
                    <a:pt x="340" y="71"/>
                    <a:pt x="340" y="71"/>
                    <a:pt x="340" y="71"/>
                  </a:cubicBezTo>
                  <a:cubicBezTo>
                    <a:pt x="327" y="67"/>
                    <a:pt x="314" y="63"/>
                    <a:pt x="300" y="61"/>
                  </a:cubicBezTo>
                  <a:cubicBezTo>
                    <a:pt x="291" y="0"/>
                    <a:pt x="291" y="0"/>
                    <a:pt x="291" y="0"/>
                  </a:cubicBezTo>
                  <a:cubicBezTo>
                    <a:pt x="249" y="0"/>
                    <a:pt x="249" y="0"/>
                    <a:pt x="249" y="0"/>
                  </a:cubicBezTo>
                  <a:cubicBezTo>
                    <a:pt x="240" y="61"/>
                    <a:pt x="240" y="61"/>
                    <a:pt x="240" y="61"/>
                  </a:cubicBezTo>
                  <a:cubicBezTo>
                    <a:pt x="226" y="63"/>
                    <a:pt x="213" y="67"/>
                    <a:pt x="200" y="71"/>
                  </a:cubicBezTo>
                  <a:cubicBezTo>
                    <a:pt x="163" y="21"/>
                    <a:pt x="163" y="21"/>
                    <a:pt x="163" y="21"/>
                  </a:cubicBezTo>
                  <a:cubicBezTo>
                    <a:pt x="126" y="41"/>
                    <a:pt x="126" y="41"/>
                    <a:pt x="126" y="41"/>
                  </a:cubicBezTo>
                  <a:cubicBezTo>
                    <a:pt x="146" y="99"/>
                    <a:pt x="146" y="99"/>
                    <a:pt x="146" y="99"/>
                  </a:cubicBezTo>
                  <a:cubicBezTo>
                    <a:pt x="135" y="107"/>
                    <a:pt x="125" y="116"/>
                    <a:pt x="116" y="126"/>
                  </a:cubicBezTo>
                  <a:cubicBezTo>
                    <a:pt x="60" y="99"/>
                    <a:pt x="60" y="99"/>
                    <a:pt x="60" y="99"/>
                  </a:cubicBezTo>
                  <a:cubicBezTo>
                    <a:pt x="36" y="134"/>
                    <a:pt x="36" y="134"/>
                    <a:pt x="36" y="134"/>
                  </a:cubicBezTo>
                  <a:cubicBezTo>
                    <a:pt x="81" y="176"/>
                    <a:pt x="81" y="176"/>
                    <a:pt x="81" y="176"/>
                  </a:cubicBezTo>
                  <a:cubicBezTo>
                    <a:pt x="75" y="188"/>
                    <a:pt x="70" y="201"/>
                    <a:pt x="67" y="214"/>
                  </a:cubicBezTo>
                  <a:cubicBezTo>
                    <a:pt x="5" y="216"/>
                    <a:pt x="5" y="216"/>
                    <a:pt x="5" y="216"/>
                  </a:cubicBezTo>
                  <a:cubicBezTo>
                    <a:pt x="0" y="258"/>
                    <a:pt x="0" y="258"/>
                    <a:pt x="0" y="258"/>
                  </a:cubicBezTo>
                  <a:cubicBezTo>
                    <a:pt x="60" y="274"/>
                    <a:pt x="60" y="274"/>
                    <a:pt x="60" y="274"/>
                  </a:cubicBezTo>
                  <a:cubicBezTo>
                    <a:pt x="60" y="288"/>
                    <a:pt x="62" y="302"/>
                    <a:pt x="65" y="315"/>
                  </a:cubicBezTo>
                  <a:cubicBezTo>
                    <a:pt x="10" y="345"/>
                    <a:pt x="10" y="345"/>
                    <a:pt x="10" y="345"/>
                  </a:cubicBezTo>
                  <a:cubicBezTo>
                    <a:pt x="25" y="385"/>
                    <a:pt x="25" y="385"/>
                    <a:pt x="25" y="385"/>
                  </a:cubicBezTo>
                  <a:cubicBezTo>
                    <a:pt x="86" y="371"/>
                    <a:pt x="86" y="371"/>
                    <a:pt x="86" y="371"/>
                  </a:cubicBezTo>
                  <a:cubicBezTo>
                    <a:pt x="93" y="383"/>
                    <a:pt x="100" y="395"/>
                    <a:pt x="109" y="405"/>
                  </a:cubicBezTo>
                  <a:cubicBezTo>
                    <a:pt x="75" y="457"/>
                    <a:pt x="75" y="457"/>
                    <a:pt x="75" y="457"/>
                  </a:cubicBezTo>
                  <a:cubicBezTo>
                    <a:pt x="107" y="485"/>
                    <a:pt x="107" y="485"/>
                    <a:pt x="107" y="485"/>
                  </a:cubicBezTo>
                  <a:cubicBezTo>
                    <a:pt x="154" y="445"/>
                    <a:pt x="154" y="445"/>
                    <a:pt x="154" y="445"/>
                  </a:cubicBezTo>
                  <a:cubicBezTo>
                    <a:pt x="166" y="453"/>
                    <a:pt x="178" y="459"/>
                    <a:pt x="191" y="464"/>
                  </a:cubicBezTo>
                  <a:cubicBezTo>
                    <a:pt x="185" y="526"/>
                    <a:pt x="185" y="526"/>
                    <a:pt x="185" y="526"/>
                  </a:cubicBezTo>
                  <a:cubicBezTo>
                    <a:pt x="226" y="536"/>
                    <a:pt x="226" y="536"/>
                    <a:pt x="226" y="536"/>
                  </a:cubicBezTo>
                  <a:cubicBezTo>
                    <a:pt x="249" y="479"/>
                    <a:pt x="249" y="479"/>
                    <a:pt x="249" y="479"/>
                  </a:cubicBezTo>
                  <a:cubicBezTo>
                    <a:pt x="256" y="479"/>
                    <a:pt x="263" y="480"/>
                    <a:pt x="270" y="480"/>
                  </a:cubicBezTo>
                  <a:cubicBezTo>
                    <a:pt x="277" y="480"/>
                    <a:pt x="283" y="479"/>
                    <a:pt x="290" y="479"/>
                  </a:cubicBezTo>
                  <a:cubicBezTo>
                    <a:pt x="314" y="536"/>
                    <a:pt x="314" y="536"/>
                    <a:pt x="314" y="536"/>
                  </a:cubicBezTo>
                  <a:cubicBezTo>
                    <a:pt x="355" y="526"/>
                    <a:pt x="355" y="526"/>
                    <a:pt x="355" y="526"/>
                  </a:cubicBezTo>
                  <a:cubicBezTo>
                    <a:pt x="349" y="464"/>
                    <a:pt x="349" y="464"/>
                    <a:pt x="349" y="464"/>
                  </a:cubicBezTo>
                  <a:cubicBezTo>
                    <a:pt x="362" y="459"/>
                    <a:pt x="374" y="453"/>
                    <a:pt x="385" y="445"/>
                  </a:cubicBezTo>
                  <a:cubicBezTo>
                    <a:pt x="432" y="485"/>
                    <a:pt x="432" y="485"/>
                    <a:pt x="432" y="485"/>
                  </a:cubicBezTo>
                  <a:cubicBezTo>
                    <a:pt x="464" y="457"/>
                    <a:pt x="464" y="457"/>
                    <a:pt x="464" y="457"/>
                  </a:cubicBezTo>
                  <a:cubicBezTo>
                    <a:pt x="430" y="405"/>
                    <a:pt x="430" y="405"/>
                    <a:pt x="430" y="405"/>
                  </a:cubicBezTo>
                  <a:cubicBezTo>
                    <a:pt x="439" y="395"/>
                    <a:pt x="447" y="384"/>
                    <a:pt x="454" y="372"/>
                  </a:cubicBezTo>
                  <a:cubicBezTo>
                    <a:pt x="514" y="385"/>
                    <a:pt x="514" y="385"/>
                    <a:pt x="514" y="385"/>
                  </a:cubicBezTo>
                  <a:cubicBezTo>
                    <a:pt x="529" y="345"/>
                    <a:pt x="529" y="345"/>
                    <a:pt x="529" y="345"/>
                  </a:cubicBezTo>
                  <a:cubicBezTo>
                    <a:pt x="475" y="315"/>
                    <a:pt x="475" y="315"/>
                    <a:pt x="475" y="315"/>
                  </a:cubicBezTo>
                  <a:cubicBezTo>
                    <a:pt x="478" y="302"/>
                    <a:pt x="480" y="288"/>
                    <a:pt x="480" y="275"/>
                  </a:cubicBezTo>
                  <a:close/>
                  <a:moveTo>
                    <a:pt x="227" y="269"/>
                  </a:moveTo>
                  <a:cubicBezTo>
                    <a:pt x="227" y="246"/>
                    <a:pt x="246" y="227"/>
                    <a:pt x="270" y="227"/>
                  </a:cubicBezTo>
                  <a:cubicBezTo>
                    <a:pt x="293" y="227"/>
                    <a:pt x="312" y="246"/>
                    <a:pt x="312" y="269"/>
                  </a:cubicBezTo>
                  <a:cubicBezTo>
                    <a:pt x="312" y="293"/>
                    <a:pt x="293" y="312"/>
                    <a:pt x="270" y="312"/>
                  </a:cubicBezTo>
                  <a:cubicBezTo>
                    <a:pt x="246" y="312"/>
                    <a:pt x="227" y="293"/>
                    <a:pt x="227" y="269"/>
                  </a:cubicBezTo>
                  <a:close/>
                </a:path>
              </a:pathLst>
            </a:custGeom>
            <a:solidFill>
              <a:schemeClr val="bg1"/>
            </a:solidFill>
            <a:ln w="42"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grpSp>
        <p:nvGrpSpPr>
          <p:cNvPr id="258" name="Group 257"/>
          <p:cNvGrpSpPr/>
          <p:nvPr/>
        </p:nvGrpSpPr>
        <p:grpSpPr>
          <a:xfrm>
            <a:off x="2383228" y="1996683"/>
            <a:ext cx="365541" cy="365916"/>
            <a:chOff x="6190104" y="930734"/>
            <a:chExt cx="1602938" cy="1604587"/>
          </a:xfrm>
        </p:grpSpPr>
        <p:sp>
          <p:nvSpPr>
            <p:cNvPr id="259" name="Freeform 7"/>
            <p:cNvSpPr>
              <a:spLocks/>
            </p:cNvSpPr>
            <p:nvPr/>
          </p:nvSpPr>
          <p:spPr bwMode="auto">
            <a:xfrm>
              <a:off x="6190104" y="930734"/>
              <a:ext cx="1602938" cy="1604587"/>
            </a:xfrm>
            <a:prstGeom prst="ellipse">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60" name="Freeform 259"/>
            <p:cNvSpPr>
              <a:spLocks noChangeAspect="1" noEditPoints="1"/>
            </p:cNvSpPr>
            <p:nvPr/>
          </p:nvSpPr>
          <p:spPr bwMode="auto">
            <a:xfrm>
              <a:off x="6454904" y="1200151"/>
              <a:ext cx="1073338" cy="1065754"/>
            </a:xfrm>
            <a:custGeom>
              <a:avLst/>
              <a:gdLst>
                <a:gd name="T0" fmla="*/ 480 w 540"/>
                <a:gd name="T1" fmla="*/ 275 h 536"/>
                <a:gd name="T2" fmla="*/ 540 w 540"/>
                <a:gd name="T3" fmla="*/ 258 h 536"/>
                <a:gd name="T4" fmla="*/ 535 w 540"/>
                <a:gd name="T5" fmla="*/ 216 h 536"/>
                <a:gd name="T6" fmla="*/ 473 w 540"/>
                <a:gd name="T7" fmla="*/ 214 h 536"/>
                <a:gd name="T8" fmla="*/ 458 w 540"/>
                <a:gd name="T9" fmla="*/ 176 h 536"/>
                <a:gd name="T10" fmla="*/ 504 w 540"/>
                <a:gd name="T11" fmla="*/ 134 h 536"/>
                <a:gd name="T12" fmla="*/ 480 w 540"/>
                <a:gd name="T13" fmla="*/ 99 h 536"/>
                <a:gd name="T14" fmla="*/ 424 w 540"/>
                <a:gd name="T15" fmla="*/ 126 h 536"/>
                <a:gd name="T16" fmla="*/ 393 w 540"/>
                <a:gd name="T17" fmla="*/ 99 h 536"/>
                <a:gd name="T18" fmla="*/ 414 w 540"/>
                <a:gd name="T19" fmla="*/ 41 h 536"/>
                <a:gd name="T20" fmla="*/ 376 w 540"/>
                <a:gd name="T21" fmla="*/ 21 h 536"/>
                <a:gd name="T22" fmla="*/ 340 w 540"/>
                <a:gd name="T23" fmla="*/ 71 h 536"/>
                <a:gd name="T24" fmla="*/ 300 w 540"/>
                <a:gd name="T25" fmla="*/ 61 h 536"/>
                <a:gd name="T26" fmla="*/ 291 w 540"/>
                <a:gd name="T27" fmla="*/ 0 h 536"/>
                <a:gd name="T28" fmla="*/ 249 w 540"/>
                <a:gd name="T29" fmla="*/ 0 h 536"/>
                <a:gd name="T30" fmla="*/ 240 w 540"/>
                <a:gd name="T31" fmla="*/ 61 h 536"/>
                <a:gd name="T32" fmla="*/ 200 w 540"/>
                <a:gd name="T33" fmla="*/ 71 h 536"/>
                <a:gd name="T34" fmla="*/ 163 w 540"/>
                <a:gd name="T35" fmla="*/ 21 h 536"/>
                <a:gd name="T36" fmla="*/ 126 w 540"/>
                <a:gd name="T37" fmla="*/ 41 h 536"/>
                <a:gd name="T38" fmla="*/ 146 w 540"/>
                <a:gd name="T39" fmla="*/ 99 h 536"/>
                <a:gd name="T40" fmla="*/ 116 w 540"/>
                <a:gd name="T41" fmla="*/ 126 h 536"/>
                <a:gd name="T42" fmla="*/ 60 w 540"/>
                <a:gd name="T43" fmla="*/ 99 h 536"/>
                <a:gd name="T44" fmla="*/ 36 w 540"/>
                <a:gd name="T45" fmla="*/ 134 h 536"/>
                <a:gd name="T46" fmla="*/ 81 w 540"/>
                <a:gd name="T47" fmla="*/ 176 h 536"/>
                <a:gd name="T48" fmla="*/ 67 w 540"/>
                <a:gd name="T49" fmla="*/ 214 h 536"/>
                <a:gd name="T50" fmla="*/ 5 w 540"/>
                <a:gd name="T51" fmla="*/ 216 h 536"/>
                <a:gd name="T52" fmla="*/ 0 w 540"/>
                <a:gd name="T53" fmla="*/ 258 h 536"/>
                <a:gd name="T54" fmla="*/ 60 w 540"/>
                <a:gd name="T55" fmla="*/ 274 h 536"/>
                <a:gd name="T56" fmla="*/ 65 w 540"/>
                <a:gd name="T57" fmla="*/ 315 h 536"/>
                <a:gd name="T58" fmla="*/ 10 w 540"/>
                <a:gd name="T59" fmla="*/ 345 h 536"/>
                <a:gd name="T60" fmla="*/ 25 w 540"/>
                <a:gd name="T61" fmla="*/ 385 h 536"/>
                <a:gd name="T62" fmla="*/ 86 w 540"/>
                <a:gd name="T63" fmla="*/ 371 h 536"/>
                <a:gd name="T64" fmla="*/ 109 w 540"/>
                <a:gd name="T65" fmla="*/ 405 h 536"/>
                <a:gd name="T66" fmla="*/ 75 w 540"/>
                <a:gd name="T67" fmla="*/ 457 h 536"/>
                <a:gd name="T68" fmla="*/ 107 w 540"/>
                <a:gd name="T69" fmla="*/ 485 h 536"/>
                <a:gd name="T70" fmla="*/ 154 w 540"/>
                <a:gd name="T71" fmla="*/ 445 h 536"/>
                <a:gd name="T72" fmla="*/ 191 w 540"/>
                <a:gd name="T73" fmla="*/ 464 h 536"/>
                <a:gd name="T74" fmla="*/ 185 w 540"/>
                <a:gd name="T75" fmla="*/ 526 h 536"/>
                <a:gd name="T76" fmla="*/ 226 w 540"/>
                <a:gd name="T77" fmla="*/ 536 h 536"/>
                <a:gd name="T78" fmla="*/ 249 w 540"/>
                <a:gd name="T79" fmla="*/ 479 h 536"/>
                <a:gd name="T80" fmla="*/ 270 w 540"/>
                <a:gd name="T81" fmla="*/ 480 h 536"/>
                <a:gd name="T82" fmla="*/ 290 w 540"/>
                <a:gd name="T83" fmla="*/ 479 h 536"/>
                <a:gd name="T84" fmla="*/ 314 w 540"/>
                <a:gd name="T85" fmla="*/ 536 h 536"/>
                <a:gd name="T86" fmla="*/ 355 w 540"/>
                <a:gd name="T87" fmla="*/ 526 h 536"/>
                <a:gd name="T88" fmla="*/ 349 w 540"/>
                <a:gd name="T89" fmla="*/ 464 h 536"/>
                <a:gd name="T90" fmla="*/ 385 w 540"/>
                <a:gd name="T91" fmla="*/ 445 h 536"/>
                <a:gd name="T92" fmla="*/ 432 w 540"/>
                <a:gd name="T93" fmla="*/ 485 h 536"/>
                <a:gd name="T94" fmla="*/ 464 w 540"/>
                <a:gd name="T95" fmla="*/ 457 h 536"/>
                <a:gd name="T96" fmla="*/ 430 w 540"/>
                <a:gd name="T97" fmla="*/ 405 h 536"/>
                <a:gd name="T98" fmla="*/ 454 w 540"/>
                <a:gd name="T99" fmla="*/ 372 h 536"/>
                <a:gd name="T100" fmla="*/ 514 w 540"/>
                <a:gd name="T101" fmla="*/ 385 h 536"/>
                <a:gd name="T102" fmla="*/ 529 w 540"/>
                <a:gd name="T103" fmla="*/ 345 h 536"/>
                <a:gd name="T104" fmla="*/ 475 w 540"/>
                <a:gd name="T105" fmla="*/ 315 h 536"/>
                <a:gd name="T106" fmla="*/ 480 w 540"/>
                <a:gd name="T107" fmla="*/ 275 h 536"/>
                <a:gd name="T108" fmla="*/ 227 w 540"/>
                <a:gd name="T109" fmla="*/ 269 h 536"/>
                <a:gd name="T110" fmla="*/ 270 w 540"/>
                <a:gd name="T111" fmla="*/ 227 h 536"/>
                <a:gd name="T112" fmla="*/ 312 w 540"/>
                <a:gd name="T113" fmla="*/ 269 h 536"/>
                <a:gd name="T114" fmla="*/ 270 w 540"/>
                <a:gd name="T115" fmla="*/ 312 h 536"/>
                <a:gd name="T116" fmla="*/ 227 w 540"/>
                <a:gd name="T117" fmla="*/ 269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40" h="536">
                  <a:moveTo>
                    <a:pt x="480" y="275"/>
                  </a:moveTo>
                  <a:cubicBezTo>
                    <a:pt x="540" y="258"/>
                    <a:pt x="540" y="258"/>
                    <a:pt x="540" y="258"/>
                  </a:cubicBezTo>
                  <a:cubicBezTo>
                    <a:pt x="535" y="216"/>
                    <a:pt x="535" y="216"/>
                    <a:pt x="535" y="216"/>
                  </a:cubicBezTo>
                  <a:cubicBezTo>
                    <a:pt x="473" y="214"/>
                    <a:pt x="473" y="214"/>
                    <a:pt x="473" y="214"/>
                  </a:cubicBezTo>
                  <a:cubicBezTo>
                    <a:pt x="469" y="201"/>
                    <a:pt x="464" y="188"/>
                    <a:pt x="458" y="176"/>
                  </a:cubicBezTo>
                  <a:cubicBezTo>
                    <a:pt x="504" y="134"/>
                    <a:pt x="504" y="134"/>
                    <a:pt x="504" y="134"/>
                  </a:cubicBezTo>
                  <a:cubicBezTo>
                    <a:pt x="480" y="99"/>
                    <a:pt x="480" y="99"/>
                    <a:pt x="480" y="99"/>
                  </a:cubicBezTo>
                  <a:cubicBezTo>
                    <a:pt x="424" y="126"/>
                    <a:pt x="424" y="126"/>
                    <a:pt x="424" y="126"/>
                  </a:cubicBezTo>
                  <a:cubicBezTo>
                    <a:pt x="415" y="116"/>
                    <a:pt x="404" y="107"/>
                    <a:pt x="393" y="99"/>
                  </a:cubicBezTo>
                  <a:cubicBezTo>
                    <a:pt x="414" y="41"/>
                    <a:pt x="414" y="41"/>
                    <a:pt x="414" y="41"/>
                  </a:cubicBezTo>
                  <a:cubicBezTo>
                    <a:pt x="376" y="21"/>
                    <a:pt x="376" y="21"/>
                    <a:pt x="376" y="21"/>
                  </a:cubicBezTo>
                  <a:cubicBezTo>
                    <a:pt x="340" y="71"/>
                    <a:pt x="340" y="71"/>
                    <a:pt x="340" y="71"/>
                  </a:cubicBezTo>
                  <a:cubicBezTo>
                    <a:pt x="327" y="67"/>
                    <a:pt x="314" y="63"/>
                    <a:pt x="300" y="61"/>
                  </a:cubicBezTo>
                  <a:cubicBezTo>
                    <a:pt x="291" y="0"/>
                    <a:pt x="291" y="0"/>
                    <a:pt x="291" y="0"/>
                  </a:cubicBezTo>
                  <a:cubicBezTo>
                    <a:pt x="249" y="0"/>
                    <a:pt x="249" y="0"/>
                    <a:pt x="249" y="0"/>
                  </a:cubicBezTo>
                  <a:cubicBezTo>
                    <a:pt x="240" y="61"/>
                    <a:pt x="240" y="61"/>
                    <a:pt x="240" y="61"/>
                  </a:cubicBezTo>
                  <a:cubicBezTo>
                    <a:pt x="226" y="63"/>
                    <a:pt x="213" y="67"/>
                    <a:pt x="200" y="71"/>
                  </a:cubicBezTo>
                  <a:cubicBezTo>
                    <a:pt x="163" y="21"/>
                    <a:pt x="163" y="21"/>
                    <a:pt x="163" y="21"/>
                  </a:cubicBezTo>
                  <a:cubicBezTo>
                    <a:pt x="126" y="41"/>
                    <a:pt x="126" y="41"/>
                    <a:pt x="126" y="41"/>
                  </a:cubicBezTo>
                  <a:cubicBezTo>
                    <a:pt x="146" y="99"/>
                    <a:pt x="146" y="99"/>
                    <a:pt x="146" y="99"/>
                  </a:cubicBezTo>
                  <a:cubicBezTo>
                    <a:pt x="135" y="107"/>
                    <a:pt x="125" y="116"/>
                    <a:pt x="116" y="126"/>
                  </a:cubicBezTo>
                  <a:cubicBezTo>
                    <a:pt x="60" y="99"/>
                    <a:pt x="60" y="99"/>
                    <a:pt x="60" y="99"/>
                  </a:cubicBezTo>
                  <a:cubicBezTo>
                    <a:pt x="36" y="134"/>
                    <a:pt x="36" y="134"/>
                    <a:pt x="36" y="134"/>
                  </a:cubicBezTo>
                  <a:cubicBezTo>
                    <a:pt x="81" y="176"/>
                    <a:pt x="81" y="176"/>
                    <a:pt x="81" y="176"/>
                  </a:cubicBezTo>
                  <a:cubicBezTo>
                    <a:pt x="75" y="188"/>
                    <a:pt x="70" y="201"/>
                    <a:pt x="67" y="214"/>
                  </a:cubicBezTo>
                  <a:cubicBezTo>
                    <a:pt x="5" y="216"/>
                    <a:pt x="5" y="216"/>
                    <a:pt x="5" y="216"/>
                  </a:cubicBezTo>
                  <a:cubicBezTo>
                    <a:pt x="0" y="258"/>
                    <a:pt x="0" y="258"/>
                    <a:pt x="0" y="258"/>
                  </a:cubicBezTo>
                  <a:cubicBezTo>
                    <a:pt x="60" y="274"/>
                    <a:pt x="60" y="274"/>
                    <a:pt x="60" y="274"/>
                  </a:cubicBezTo>
                  <a:cubicBezTo>
                    <a:pt x="60" y="288"/>
                    <a:pt x="62" y="302"/>
                    <a:pt x="65" y="315"/>
                  </a:cubicBezTo>
                  <a:cubicBezTo>
                    <a:pt x="10" y="345"/>
                    <a:pt x="10" y="345"/>
                    <a:pt x="10" y="345"/>
                  </a:cubicBezTo>
                  <a:cubicBezTo>
                    <a:pt x="25" y="385"/>
                    <a:pt x="25" y="385"/>
                    <a:pt x="25" y="385"/>
                  </a:cubicBezTo>
                  <a:cubicBezTo>
                    <a:pt x="86" y="371"/>
                    <a:pt x="86" y="371"/>
                    <a:pt x="86" y="371"/>
                  </a:cubicBezTo>
                  <a:cubicBezTo>
                    <a:pt x="93" y="383"/>
                    <a:pt x="100" y="395"/>
                    <a:pt x="109" y="405"/>
                  </a:cubicBezTo>
                  <a:cubicBezTo>
                    <a:pt x="75" y="457"/>
                    <a:pt x="75" y="457"/>
                    <a:pt x="75" y="457"/>
                  </a:cubicBezTo>
                  <a:cubicBezTo>
                    <a:pt x="107" y="485"/>
                    <a:pt x="107" y="485"/>
                    <a:pt x="107" y="485"/>
                  </a:cubicBezTo>
                  <a:cubicBezTo>
                    <a:pt x="154" y="445"/>
                    <a:pt x="154" y="445"/>
                    <a:pt x="154" y="445"/>
                  </a:cubicBezTo>
                  <a:cubicBezTo>
                    <a:pt x="166" y="453"/>
                    <a:pt x="178" y="459"/>
                    <a:pt x="191" y="464"/>
                  </a:cubicBezTo>
                  <a:cubicBezTo>
                    <a:pt x="185" y="526"/>
                    <a:pt x="185" y="526"/>
                    <a:pt x="185" y="526"/>
                  </a:cubicBezTo>
                  <a:cubicBezTo>
                    <a:pt x="226" y="536"/>
                    <a:pt x="226" y="536"/>
                    <a:pt x="226" y="536"/>
                  </a:cubicBezTo>
                  <a:cubicBezTo>
                    <a:pt x="249" y="479"/>
                    <a:pt x="249" y="479"/>
                    <a:pt x="249" y="479"/>
                  </a:cubicBezTo>
                  <a:cubicBezTo>
                    <a:pt x="256" y="479"/>
                    <a:pt x="263" y="480"/>
                    <a:pt x="270" y="480"/>
                  </a:cubicBezTo>
                  <a:cubicBezTo>
                    <a:pt x="277" y="480"/>
                    <a:pt x="283" y="479"/>
                    <a:pt x="290" y="479"/>
                  </a:cubicBezTo>
                  <a:cubicBezTo>
                    <a:pt x="314" y="536"/>
                    <a:pt x="314" y="536"/>
                    <a:pt x="314" y="536"/>
                  </a:cubicBezTo>
                  <a:cubicBezTo>
                    <a:pt x="355" y="526"/>
                    <a:pt x="355" y="526"/>
                    <a:pt x="355" y="526"/>
                  </a:cubicBezTo>
                  <a:cubicBezTo>
                    <a:pt x="349" y="464"/>
                    <a:pt x="349" y="464"/>
                    <a:pt x="349" y="464"/>
                  </a:cubicBezTo>
                  <a:cubicBezTo>
                    <a:pt x="362" y="459"/>
                    <a:pt x="374" y="453"/>
                    <a:pt x="385" y="445"/>
                  </a:cubicBezTo>
                  <a:cubicBezTo>
                    <a:pt x="432" y="485"/>
                    <a:pt x="432" y="485"/>
                    <a:pt x="432" y="485"/>
                  </a:cubicBezTo>
                  <a:cubicBezTo>
                    <a:pt x="464" y="457"/>
                    <a:pt x="464" y="457"/>
                    <a:pt x="464" y="457"/>
                  </a:cubicBezTo>
                  <a:cubicBezTo>
                    <a:pt x="430" y="405"/>
                    <a:pt x="430" y="405"/>
                    <a:pt x="430" y="405"/>
                  </a:cubicBezTo>
                  <a:cubicBezTo>
                    <a:pt x="439" y="395"/>
                    <a:pt x="447" y="384"/>
                    <a:pt x="454" y="372"/>
                  </a:cubicBezTo>
                  <a:cubicBezTo>
                    <a:pt x="514" y="385"/>
                    <a:pt x="514" y="385"/>
                    <a:pt x="514" y="385"/>
                  </a:cubicBezTo>
                  <a:cubicBezTo>
                    <a:pt x="529" y="345"/>
                    <a:pt x="529" y="345"/>
                    <a:pt x="529" y="345"/>
                  </a:cubicBezTo>
                  <a:cubicBezTo>
                    <a:pt x="475" y="315"/>
                    <a:pt x="475" y="315"/>
                    <a:pt x="475" y="315"/>
                  </a:cubicBezTo>
                  <a:cubicBezTo>
                    <a:pt x="478" y="302"/>
                    <a:pt x="480" y="288"/>
                    <a:pt x="480" y="275"/>
                  </a:cubicBezTo>
                  <a:close/>
                  <a:moveTo>
                    <a:pt x="227" y="269"/>
                  </a:moveTo>
                  <a:cubicBezTo>
                    <a:pt x="227" y="246"/>
                    <a:pt x="246" y="227"/>
                    <a:pt x="270" y="227"/>
                  </a:cubicBezTo>
                  <a:cubicBezTo>
                    <a:pt x="293" y="227"/>
                    <a:pt x="312" y="246"/>
                    <a:pt x="312" y="269"/>
                  </a:cubicBezTo>
                  <a:cubicBezTo>
                    <a:pt x="312" y="293"/>
                    <a:pt x="293" y="312"/>
                    <a:pt x="270" y="312"/>
                  </a:cubicBezTo>
                  <a:cubicBezTo>
                    <a:pt x="246" y="312"/>
                    <a:pt x="227" y="293"/>
                    <a:pt x="227" y="269"/>
                  </a:cubicBezTo>
                  <a:close/>
                </a:path>
              </a:pathLst>
            </a:custGeom>
            <a:solidFill>
              <a:schemeClr val="bg1"/>
            </a:solidFill>
            <a:ln w="42"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310" name="Straight Connector 309"/>
          <p:cNvCxnSpPr/>
          <p:nvPr/>
        </p:nvCxnSpPr>
        <p:spPr>
          <a:xfrm>
            <a:off x="5060950" y="1361582"/>
            <a:ext cx="0" cy="2477486"/>
          </a:xfrm>
          <a:prstGeom prst="line">
            <a:avLst/>
          </a:prstGeom>
        </p:spPr>
        <p:style>
          <a:lnRef idx="1">
            <a:schemeClr val="accent1"/>
          </a:lnRef>
          <a:fillRef idx="0">
            <a:schemeClr val="accent1"/>
          </a:fillRef>
          <a:effectRef idx="0">
            <a:schemeClr val="accent1"/>
          </a:effectRef>
          <a:fontRef idx="minor">
            <a:schemeClr val="tx1"/>
          </a:fontRef>
        </p:style>
      </p:cxnSp>
      <p:sp>
        <p:nvSpPr>
          <p:cNvPr id="311" name="Text Placeholder 3"/>
          <p:cNvSpPr txBox="1">
            <a:spLocks/>
          </p:cNvSpPr>
          <p:nvPr/>
        </p:nvSpPr>
        <p:spPr>
          <a:xfrm>
            <a:off x="5182719" y="1336675"/>
            <a:ext cx="3645971" cy="1120775"/>
          </a:xfrm>
          <a:prstGeom prst="rect">
            <a:avLst/>
          </a:prstGeom>
        </p:spPr>
        <p:txBody>
          <a:bodyPr anchor="t" anchorCtr="0"/>
          <a:lstStyle>
            <a:lvl1pPr marL="60325" indent="0" algn="l" defTabSz="228600" rtl="0" eaLnBrk="1" latinLnBrk="0" hangingPunct="1">
              <a:spcBef>
                <a:spcPts val="0"/>
              </a:spcBef>
              <a:spcAft>
                <a:spcPts val="600"/>
              </a:spcAft>
              <a:buClr>
                <a:srgbClr val="FF0000"/>
              </a:buClr>
              <a:buSzPct val="85000"/>
              <a:buFont typeface="Wingdings" pitchFamily="2" charset="2"/>
              <a:buNone/>
              <a:tabLst/>
              <a:defRPr sz="2000" kern="1200">
                <a:solidFill>
                  <a:schemeClr val="tx1"/>
                </a:solidFill>
                <a:latin typeface="Arial" pitchFamily="34" charset="0"/>
                <a:ea typeface="+mn-ea"/>
                <a:cs typeface="Arial" pitchFamily="34" charset="0"/>
              </a:defRPr>
            </a:lvl1pPr>
            <a:lvl2pPr marL="631825" indent="-228600" algn="l" defTabSz="228600" rtl="0" eaLnBrk="1" latinLnBrk="0" hangingPunct="1">
              <a:spcBef>
                <a:spcPts val="0"/>
              </a:spcBef>
              <a:spcAft>
                <a:spcPts val="600"/>
              </a:spcAft>
              <a:buSzPct val="85000"/>
              <a:buFont typeface="Arial" pitchFamily="34" charset="0"/>
              <a:buChar char="–"/>
              <a:defRPr sz="1800" kern="1200">
                <a:solidFill>
                  <a:schemeClr val="tx1"/>
                </a:solidFill>
                <a:latin typeface="Arial" pitchFamily="34" charset="0"/>
                <a:ea typeface="+mn-ea"/>
                <a:cs typeface="Arial" pitchFamily="34" charset="0"/>
              </a:defRPr>
            </a:lvl2pPr>
            <a:lvl3pPr marL="974725" indent="-174625" algn="l" defTabSz="228600" rtl="0" eaLnBrk="1" latinLnBrk="0" hangingPunct="1">
              <a:spcBef>
                <a:spcPts val="0"/>
              </a:spcBef>
              <a:spcAft>
                <a:spcPts val="600"/>
              </a:spcAft>
              <a:buClr>
                <a:srgbClr val="FF0000"/>
              </a:buClr>
              <a:buSzPct val="85000"/>
              <a:buFont typeface="Wingdings" pitchFamily="2" charset="2"/>
              <a:buChar char="§"/>
              <a:defRPr sz="1800" kern="1200">
                <a:solidFill>
                  <a:schemeClr val="tx1"/>
                </a:solidFill>
                <a:latin typeface="Arial" pitchFamily="34" charset="0"/>
                <a:ea typeface="+mn-ea"/>
                <a:cs typeface="Arial" pitchFamily="34" charset="0"/>
              </a:defRPr>
            </a:lvl3pPr>
            <a:lvl4pPr marL="1431925" indent="-228600" algn="l" defTabSz="228600" rtl="0" eaLnBrk="1" latinLnBrk="0" hangingPunct="1">
              <a:spcBef>
                <a:spcPts val="0"/>
              </a:spcBef>
              <a:spcAft>
                <a:spcPts val="600"/>
              </a:spcAft>
              <a:buSzPct val="85000"/>
              <a:buFont typeface="Arial" pitchFamily="34" charset="0"/>
              <a:buChar char="–"/>
              <a:defRPr sz="1800" kern="1200">
                <a:solidFill>
                  <a:schemeClr val="tx1"/>
                </a:solidFill>
                <a:latin typeface="Arial" pitchFamily="34" charset="0"/>
                <a:ea typeface="+mn-ea"/>
                <a:cs typeface="Arial" pitchFamily="34" charset="0"/>
              </a:defRPr>
            </a:lvl4pPr>
            <a:lvl5pPr marL="1828800" indent="-168275" algn="l" defTabSz="914400" rtl="0" eaLnBrk="1" latinLnBrk="0" hangingPunct="1">
              <a:spcBef>
                <a:spcPts val="0"/>
              </a:spcBef>
              <a:spcAft>
                <a:spcPts val="600"/>
              </a:spcAft>
              <a:buClr>
                <a:srgbClr val="FF0000"/>
              </a:buClr>
              <a:buFont typeface="Arial" pitchFamily="34" charset="0"/>
              <a:buChar char="»"/>
              <a:defRPr sz="1400" kern="1200">
                <a:solidFill>
                  <a:schemeClr val="tx2"/>
                </a:solidFill>
                <a:latin typeface="Arial" pitchFamily="34" charset="0"/>
                <a:ea typeface="+mn-ea"/>
                <a:cs typeface="Arial" pitchFamily="34" charset="0"/>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a:lnSpc>
                <a:spcPct val="85000"/>
              </a:lnSpc>
              <a:spcAft>
                <a:spcPts val="1400"/>
              </a:spcAft>
            </a:pPr>
            <a:r>
              <a:rPr lang="en-US" b="1" dirty="0" smtClean="0">
                <a:gradFill>
                  <a:gsLst>
                    <a:gs pos="100000">
                      <a:schemeClr val="accent1"/>
                    </a:gs>
                    <a:gs pos="0">
                      <a:srgbClr val="C00000"/>
                    </a:gs>
                  </a:gsLst>
                  <a:lin ang="16200000" scaled="1"/>
                </a:gradFill>
              </a:rPr>
              <a:t>Secure </a:t>
            </a:r>
            <a:r>
              <a:rPr lang="en-US" dirty="0"/>
              <a:t>enterprise data </a:t>
            </a:r>
            <a:r>
              <a:rPr lang="en-US" dirty="0" smtClean="0"/>
              <a:t/>
            </a:r>
            <a:br>
              <a:rPr lang="en-US" dirty="0" smtClean="0"/>
            </a:br>
            <a:r>
              <a:rPr lang="en-US" dirty="0" smtClean="0"/>
              <a:t>at </a:t>
            </a:r>
            <a:r>
              <a:rPr lang="en-US" dirty="0"/>
              <a:t>every </a:t>
            </a:r>
            <a:r>
              <a:rPr lang="en-US" dirty="0" smtClean="0"/>
              <a:t>layer—database</a:t>
            </a:r>
            <a:r>
              <a:rPr lang="en-US" dirty="0"/>
              <a:t>, business logic and </a:t>
            </a:r>
            <a:r>
              <a:rPr lang="en-US" dirty="0" smtClean="0"/>
              <a:t>user interface</a:t>
            </a:r>
            <a:endParaRPr lang="en-US" dirty="0"/>
          </a:p>
        </p:txBody>
      </p:sp>
      <p:sp>
        <p:nvSpPr>
          <p:cNvPr id="250" name="Freeform 7"/>
          <p:cNvSpPr>
            <a:spLocks/>
          </p:cNvSpPr>
          <p:nvPr/>
        </p:nvSpPr>
        <p:spPr bwMode="auto">
          <a:xfrm>
            <a:off x="2000680" y="494721"/>
            <a:ext cx="1150663" cy="1151845"/>
          </a:xfrm>
          <a:prstGeom prst="ellipse">
            <a:avLst/>
          </a:prstGeom>
          <a:gradFill>
            <a:gsLst>
              <a:gs pos="50000">
                <a:srgbClr val="FF1414"/>
              </a:gs>
              <a:gs pos="0">
                <a:srgbClr val="AA0000"/>
              </a:gs>
            </a:gsLst>
            <a:lin ang="16200000" scaled="1"/>
          </a:gradFill>
          <a:ln>
            <a:noFill/>
          </a:ln>
          <a:effectLst>
            <a:glow rad="101600">
              <a:schemeClr val="accent2">
                <a:satMod val="175000"/>
                <a:alpha val="40000"/>
              </a:schemeClr>
            </a:glow>
            <a:outerShdw blurRad="25400" sx="102000" sy="102000" algn="ctr" rotWithShape="0">
              <a:schemeClr val="bg1">
                <a:alpha val="67000"/>
              </a:scheme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5" name="Group 4"/>
          <p:cNvGrpSpPr/>
          <p:nvPr/>
        </p:nvGrpSpPr>
        <p:grpSpPr>
          <a:xfrm>
            <a:off x="2284490" y="652831"/>
            <a:ext cx="583043" cy="835624"/>
            <a:chOff x="5661085" y="166016"/>
            <a:chExt cx="583043" cy="835624"/>
          </a:xfrm>
        </p:grpSpPr>
        <p:sp>
          <p:nvSpPr>
            <p:cNvPr id="342" name="Freeform 579"/>
            <p:cNvSpPr>
              <a:spLocks/>
            </p:cNvSpPr>
            <p:nvPr/>
          </p:nvSpPr>
          <p:spPr bwMode="auto">
            <a:xfrm>
              <a:off x="5915923" y="176304"/>
              <a:ext cx="62167" cy="30178"/>
            </a:xfrm>
            <a:custGeom>
              <a:avLst/>
              <a:gdLst>
                <a:gd name="T0" fmla="*/ 32 w 115"/>
                <a:gd name="T1" fmla="*/ 0 h 56"/>
                <a:gd name="T2" fmla="*/ 72 w 115"/>
                <a:gd name="T3" fmla="*/ 0 h 56"/>
                <a:gd name="T4" fmla="*/ 0 w 115"/>
                <a:gd name="T5" fmla="*/ 24 h 56"/>
                <a:gd name="T6" fmla="*/ 32 w 115"/>
                <a:gd name="T7" fmla="*/ 0 h 56"/>
                <a:gd name="T8" fmla="*/ 0 60000 65536"/>
                <a:gd name="T9" fmla="*/ 0 60000 65536"/>
                <a:gd name="T10" fmla="*/ 0 60000 65536"/>
                <a:gd name="T11" fmla="*/ 0 60000 65536"/>
                <a:gd name="T12" fmla="*/ 0 w 115"/>
                <a:gd name="T13" fmla="*/ 0 h 56"/>
                <a:gd name="T14" fmla="*/ 115 w 115"/>
                <a:gd name="T15" fmla="*/ 56 h 56"/>
              </a:gdLst>
              <a:ahLst/>
              <a:cxnLst>
                <a:cxn ang="T8">
                  <a:pos x="T0" y="T1"/>
                </a:cxn>
                <a:cxn ang="T9">
                  <a:pos x="T2" y="T3"/>
                </a:cxn>
                <a:cxn ang="T10">
                  <a:pos x="T4" y="T5"/>
                </a:cxn>
                <a:cxn ang="T11">
                  <a:pos x="T6" y="T7"/>
                </a:cxn>
              </a:cxnLst>
              <a:rect l="T12" t="T13" r="T14" b="T15"/>
              <a:pathLst>
                <a:path w="115" h="56">
                  <a:moveTo>
                    <a:pt x="32" y="0"/>
                  </a:moveTo>
                  <a:cubicBezTo>
                    <a:pt x="45" y="0"/>
                    <a:pt x="59" y="0"/>
                    <a:pt x="72" y="0"/>
                  </a:cubicBezTo>
                  <a:cubicBezTo>
                    <a:pt x="115" y="34"/>
                    <a:pt x="15" y="56"/>
                    <a:pt x="0" y="24"/>
                  </a:cubicBezTo>
                  <a:cubicBezTo>
                    <a:pt x="0" y="5"/>
                    <a:pt x="22" y="8"/>
                    <a:pt x="32"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3" name="Freeform 580"/>
            <p:cNvSpPr>
              <a:spLocks/>
            </p:cNvSpPr>
            <p:nvPr/>
          </p:nvSpPr>
          <p:spPr bwMode="auto">
            <a:xfrm>
              <a:off x="5825187" y="166016"/>
              <a:ext cx="298035" cy="111798"/>
            </a:xfrm>
            <a:custGeom>
              <a:avLst/>
              <a:gdLst>
                <a:gd name="T0" fmla="*/ 376 w 552"/>
                <a:gd name="T1" fmla="*/ 75 h 207"/>
                <a:gd name="T2" fmla="*/ 308 w 552"/>
                <a:gd name="T3" fmla="*/ 79 h 207"/>
                <a:gd name="T4" fmla="*/ 452 w 552"/>
                <a:gd name="T5" fmla="*/ 123 h 207"/>
                <a:gd name="T6" fmla="*/ 552 w 552"/>
                <a:gd name="T7" fmla="*/ 207 h 207"/>
                <a:gd name="T8" fmla="*/ 428 w 552"/>
                <a:gd name="T9" fmla="*/ 155 h 207"/>
                <a:gd name="T10" fmla="*/ 200 w 552"/>
                <a:gd name="T11" fmla="*/ 127 h 207"/>
                <a:gd name="T12" fmla="*/ 124 w 552"/>
                <a:gd name="T13" fmla="*/ 111 h 207"/>
                <a:gd name="T14" fmla="*/ 0 w 552"/>
                <a:gd name="T15" fmla="*/ 131 h 207"/>
                <a:gd name="T16" fmla="*/ 224 w 552"/>
                <a:gd name="T17" fmla="*/ 71 h 207"/>
                <a:gd name="T18" fmla="*/ 376 w 552"/>
                <a:gd name="T19" fmla="*/ 75 h 20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552"/>
                <a:gd name="T31" fmla="*/ 0 h 207"/>
                <a:gd name="T32" fmla="*/ 552 w 552"/>
                <a:gd name="T33" fmla="*/ 207 h 20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552" h="207">
                  <a:moveTo>
                    <a:pt x="376" y="75"/>
                  </a:moveTo>
                  <a:cubicBezTo>
                    <a:pt x="349" y="75"/>
                    <a:pt x="328" y="67"/>
                    <a:pt x="308" y="79"/>
                  </a:cubicBezTo>
                  <a:cubicBezTo>
                    <a:pt x="347" y="104"/>
                    <a:pt x="405" y="105"/>
                    <a:pt x="452" y="123"/>
                  </a:cubicBezTo>
                  <a:cubicBezTo>
                    <a:pt x="494" y="139"/>
                    <a:pt x="548" y="155"/>
                    <a:pt x="552" y="207"/>
                  </a:cubicBezTo>
                  <a:cubicBezTo>
                    <a:pt x="510" y="197"/>
                    <a:pt x="473" y="171"/>
                    <a:pt x="428" y="155"/>
                  </a:cubicBezTo>
                  <a:cubicBezTo>
                    <a:pt x="359" y="130"/>
                    <a:pt x="295" y="137"/>
                    <a:pt x="200" y="127"/>
                  </a:cubicBezTo>
                  <a:cubicBezTo>
                    <a:pt x="174" y="124"/>
                    <a:pt x="150" y="111"/>
                    <a:pt x="124" y="111"/>
                  </a:cubicBezTo>
                  <a:cubicBezTo>
                    <a:pt x="77" y="112"/>
                    <a:pt x="41" y="154"/>
                    <a:pt x="0" y="131"/>
                  </a:cubicBezTo>
                  <a:cubicBezTo>
                    <a:pt x="17" y="48"/>
                    <a:pt x="142" y="83"/>
                    <a:pt x="224" y="71"/>
                  </a:cubicBezTo>
                  <a:cubicBezTo>
                    <a:pt x="275" y="64"/>
                    <a:pt x="359" y="0"/>
                    <a:pt x="376" y="75"/>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4" name="Freeform 581"/>
            <p:cNvSpPr>
              <a:spLocks/>
            </p:cNvSpPr>
            <p:nvPr/>
          </p:nvSpPr>
          <p:spPr bwMode="auto">
            <a:xfrm>
              <a:off x="6043457" y="190936"/>
              <a:ext cx="46397" cy="40009"/>
            </a:xfrm>
            <a:custGeom>
              <a:avLst/>
              <a:gdLst>
                <a:gd name="T0" fmla="*/ 80 w 86"/>
                <a:gd name="T1" fmla="*/ 65 h 74"/>
                <a:gd name="T2" fmla="*/ 0 w 86"/>
                <a:gd name="T3" fmla="*/ 41 h 74"/>
                <a:gd name="T4" fmla="*/ 80 w 86"/>
                <a:gd name="T5" fmla="*/ 65 h 74"/>
                <a:gd name="T6" fmla="*/ 0 60000 65536"/>
                <a:gd name="T7" fmla="*/ 0 60000 65536"/>
                <a:gd name="T8" fmla="*/ 0 60000 65536"/>
                <a:gd name="T9" fmla="*/ 0 w 86"/>
                <a:gd name="T10" fmla="*/ 0 h 74"/>
                <a:gd name="T11" fmla="*/ 86 w 86"/>
                <a:gd name="T12" fmla="*/ 74 h 74"/>
              </a:gdLst>
              <a:ahLst/>
              <a:cxnLst>
                <a:cxn ang="T6">
                  <a:pos x="T0" y="T1"/>
                </a:cxn>
                <a:cxn ang="T7">
                  <a:pos x="T2" y="T3"/>
                </a:cxn>
                <a:cxn ang="T8">
                  <a:pos x="T4" y="T5"/>
                </a:cxn>
              </a:cxnLst>
              <a:rect l="T9" t="T10" r="T11" b="T12"/>
              <a:pathLst>
                <a:path w="86" h="74">
                  <a:moveTo>
                    <a:pt x="80" y="65"/>
                  </a:moveTo>
                  <a:cubicBezTo>
                    <a:pt x="52" y="74"/>
                    <a:pt x="18" y="55"/>
                    <a:pt x="0" y="41"/>
                  </a:cubicBezTo>
                  <a:cubicBezTo>
                    <a:pt x="8" y="0"/>
                    <a:pt x="86" y="28"/>
                    <a:pt x="80" y="65"/>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5" name="Freeform 582"/>
            <p:cNvSpPr>
              <a:spLocks/>
            </p:cNvSpPr>
            <p:nvPr/>
          </p:nvSpPr>
          <p:spPr bwMode="auto">
            <a:xfrm>
              <a:off x="5726452" y="234603"/>
              <a:ext cx="492307" cy="235484"/>
            </a:xfrm>
            <a:custGeom>
              <a:avLst/>
              <a:gdLst>
                <a:gd name="T0" fmla="*/ 895 w 912"/>
                <a:gd name="T1" fmla="*/ 436 h 436"/>
                <a:gd name="T2" fmla="*/ 831 w 912"/>
                <a:gd name="T3" fmla="*/ 336 h 436"/>
                <a:gd name="T4" fmla="*/ 759 w 912"/>
                <a:gd name="T5" fmla="*/ 248 h 436"/>
                <a:gd name="T6" fmla="*/ 747 w 912"/>
                <a:gd name="T7" fmla="*/ 184 h 436"/>
                <a:gd name="T8" fmla="*/ 491 w 912"/>
                <a:gd name="T9" fmla="*/ 64 h 436"/>
                <a:gd name="T10" fmla="*/ 295 w 912"/>
                <a:gd name="T11" fmla="*/ 44 h 436"/>
                <a:gd name="T12" fmla="*/ 479 w 912"/>
                <a:gd name="T13" fmla="*/ 84 h 436"/>
                <a:gd name="T14" fmla="*/ 727 w 912"/>
                <a:gd name="T15" fmla="*/ 220 h 436"/>
                <a:gd name="T16" fmla="*/ 471 w 912"/>
                <a:gd name="T17" fmla="*/ 120 h 436"/>
                <a:gd name="T18" fmla="*/ 363 w 912"/>
                <a:gd name="T19" fmla="*/ 120 h 436"/>
                <a:gd name="T20" fmla="*/ 275 w 912"/>
                <a:gd name="T21" fmla="*/ 92 h 436"/>
                <a:gd name="T22" fmla="*/ 7 w 912"/>
                <a:gd name="T23" fmla="*/ 216 h 436"/>
                <a:gd name="T24" fmla="*/ 99 w 912"/>
                <a:gd name="T25" fmla="*/ 132 h 436"/>
                <a:gd name="T26" fmla="*/ 251 w 912"/>
                <a:gd name="T27" fmla="*/ 24 h 436"/>
                <a:gd name="T28" fmla="*/ 387 w 912"/>
                <a:gd name="T29" fmla="*/ 24 h 436"/>
                <a:gd name="T30" fmla="*/ 503 w 912"/>
                <a:gd name="T31" fmla="*/ 28 h 436"/>
                <a:gd name="T32" fmla="*/ 779 w 912"/>
                <a:gd name="T33" fmla="*/ 148 h 436"/>
                <a:gd name="T34" fmla="*/ 803 w 912"/>
                <a:gd name="T35" fmla="*/ 228 h 436"/>
                <a:gd name="T36" fmla="*/ 847 w 912"/>
                <a:gd name="T37" fmla="*/ 276 h 436"/>
                <a:gd name="T38" fmla="*/ 895 w 912"/>
                <a:gd name="T39" fmla="*/ 436 h 4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12"/>
                <a:gd name="T61" fmla="*/ 0 h 436"/>
                <a:gd name="T62" fmla="*/ 912 w 912"/>
                <a:gd name="T63" fmla="*/ 436 h 4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12" h="436">
                  <a:moveTo>
                    <a:pt x="895" y="436"/>
                  </a:moveTo>
                  <a:cubicBezTo>
                    <a:pt x="864" y="406"/>
                    <a:pt x="854" y="371"/>
                    <a:pt x="831" y="336"/>
                  </a:cubicBezTo>
                  <a:cubicBezTo>
                    <a:pt x="811" y="305"/>
                    <a:pt x="772" y="280"/>
                    <a:pt x="759" y="248"/>
                  </a:cubicBezTo>
                  <a:cubicBezTo>
                    <a:pt x="752" y="230"/>
                    <a:pt x="756" y="204"/>
                    <a:pt x="747" y="184"/>
                  </a:cubicBezTo>
                  <a:cubicBezTo>
                    <a:pt x="721" y="123"/>
                    <a:pt x="586" y="71"/>
                    <a:pt x="491" y="64"/>
                  </a:cubicBezTo>
                  <a:cubicBezTo>
                    <a:pt x="413" y="58"/>
                    <a:pt x="362" y="58"/>
                    <a:pt x="295" y="44"/>
                  </a:cubicBezTo>
                  <a:cubicBezTo>
                    <a:pt x="321" y="92"/>
                    <a:pt x="409" y="79"/>
                    <a:pt x="479" y="84"/>
                  </a:cubicBezTo>
                  <a:cubicBezTo>
                    <a:pt x="591" y="92"/>
                    <a:pt x="712" y="133"/>
                    <a:pt x="727" y="220"/>
                  </a:cubicBezTo>
                  <a:cubicBezTo>
                    <a:pt x="646" y="185"/>
                    <a:pt x="577" y="128"/>
                    <a:pt x="471" y="120"/>
                  </a:cubicBezTo>
                  <a:cubicBezTo>
                    <a:pt x="437" y="117"/>
                    <a:pt x="399" y="124"/>
                    <a:pt x="363" y="120"/>
                  </a:cubicBezTo>
                  <a:cubicBezTo>
                    <a:pt x="333" y="116"/>
                    <a:pt x="305" y="94"/>
                    <a:pt x="275" y="92"/>
                  </a:cubicBezTo>
                  <a:cubicBezTo>
                    <a:pt x="165" y="84"/>
                    <a:pt x="112" y="218"/>
                    <a:pt x="7" y="216"/>
                  </a:cubicBezTo>
                  <a:cubicBezTo>
                    <a:pt x="0" y="168"/>
                    <a:pt x="63" y="154"/>
                    <a:pt x="99" y="132"/>
                  </a:cubicBezTo>
                  <a:cubicBezTo>
                    <a:pt x="142" y="106"/>
                    <a:pt x="199" y="55"/>
                    <a:pt x="251" y="24"/>
                  </a:cubicBezTo>
                  <a:cubicBezTo>
                    <a:pt x="292" y="0"/>
                    <a:pt x="338" y="16"/>
                    <a:pt x="387" y="24"/>
                  </a:cubicBezTo>
                  <a:cubicBezTo>
                    <a:pt x="425" y="30"/>
                    <a:pt x="464" y="25"/>
                    <a:pt x="503" y="28"/>
                  </a:cubicBezTo>
                  <a:cubicBezTo>
                    <a:pt x="592" y="34"/>
                    <a:pt x="736" y="87"/>
                    <a:pt x="779" y="148"/>
                  </a:cubicBezTo>
                  <a:cubicBezTo>
                    <a:pt x="796" y="173"/>
                    <a:pt x="793" y="202"/>
                    <a:pt x="803" y="228"/>
                  </a:cubicBezTo>
                  <a:cubicBezTo>
                    <a:pt x="811" y="248"/>
                    <a:pt x="831" y="256"/>
                    <a:pt x="847" y="276"/>
                  </a:cubicBezTo>
                  <a:cubicBezTo>
                    <a:pt x="880" y="315"/>
                    <a:pt x="912" y="375"/>
                    <a:pt x="895" y="436"/>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6" name="Freeform 583"/>
            <p:cNvSpPr>
              <a:spLocks/>
            </p:cNvSpPr>
            <p:nvPr/>
          </p:nvSpPr>
          <p:spPr bwMode="auto">
            <a:xfrm>
              <a:off x="5764849" y="246492"/>
              <a:ext cx="58281" cy="44353"/>
            </a:xfrm>
            <a:custGeom>
              <a:avLst/>
              <a:gdLst>
                <a:gd name="T0" fmla="*/ 108 w 108"/>
                <a:gd name="T1" fmla="*/ 10 h 82"/>
                <a:gd name="T2" fmla="*/ 0 w 108"/>
                <a:gd name="T3" fmla="*/ 82 h 82"/>
                <a:gd name="T4" fmla="*/ 108 w 108"/>
                <a:gd name="T5" fmla="*/ 10 h 82"/>
                <a:gd name="T6" fmla="*/ 0 60000 65536"/>
                <a:gd name="T7" fmla="*/ 0 60000 65536"/>
                <a:gd name="T8" fmla="*/ 0 60000 65536"/>
                <a:gd name="T9" fmla="*/ 0 w 108"/>
                <a:gd name="T10" fmla="*/ 0 h 82"/>
                <a:gd name="T11" fmla="*/ 108 w 108"/>
                <a:gd name="T12" fmla="*/ 82 h 82"/>
              </a:gdLst>
              <a:ahLst/>
              <a:cxnLst>
                <a:cxn ang="T6">
                  <a:pos x="T0" y="T1"/>
                </a:cxn>
                <a:cxn ang="T7">
                  <a:pos x="T2" y="T3"/>
                </a:cxn>
                <a:cxn ang="T8">
                  <a:pos x="T4" y="T5"/>
                </a:cxn>
              </a:cxnLst>
              <a:rect l="T9" t="T10" r="T11" b="T12"/>
              <a:pathLst>
                <a:path w="108" h="82">
                  <a:moveTo>
                    <a:pt x="108" y="10"/>
                  </a:moveTo>
                  <a:cubicBezTo>
                    <a:pt x="93" y="53"/>
                    <a:pt x="43" y="81"/>
                    <a:pt x="0" y="82"/>
                  </a:cubicBezTo>
                  <a:cubicBezTo>
                    <a:pt x="14" y="38"/>
                    <a:pt x="53" y="0"/>
                    <a:pt x="108" y="1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7" name="Freeform 584"/>
            <p:cNvSpPr>
              <a:spLocks/>
            </p:cNvSpPr>
            <p:nvPr/>
          </p:nvSpPr>
          <p:spPr bwMode="auto">
            <a:xfrm>
              <a:off x="5678455" y="284444"/>
              <a:ext cx="209356" cy="196389"/>
            </a:xfrm>
            <a:custGeom>
              <a:avLst/>
              <a:gdLst>
                <a:gd name="T0" fmla="*/ 388 w 388"/>
                <a:gd name="T1" fmla="*/ 36 h 364"/>
                <a:gd name="T2" fmla="*/ 220 w 388"/>
                <a:gd name="T3" fmla="*/ 148 h 364"/>
                <a:gd name="T4" fmla="*/ 192 w 388"/>
                <a:gd name="T5" fmla="*/ 200 h 364"/>
                <a:gd name="T6" fmla="*/ 96 w 388"/>
                <a:gd name="T7" fmla="*/ 276 h 364"/>
                <a:gd name="T8" fmla="*/ 12 w 388"/>
                <a:gd name="T9" fmla="*/ 364 h 364"/>
                <a:gd name="T10" fmla="*/ 88 w 388"/>
                <a:gd name="T11" fmla="*/ 232 h 364"/>
                <a:gd name="T12" fmla="*/ 160 w 388"/>
                <a:gd name="T13" fmla="*/ 184 h 364"/>
                <a:gd name="T14" fmla="*/ 208 w 388"/>
                <a:gd name="T15" fmla="*/ 104 h 364"/>
                <a:gd name="T16" fmla="*/ 388 w 388"/>
                <a:gd name="T17" fmla="*/ 36 h 364"/>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88"/>
                <a:gd name="T28" fmla="*/ 0 h 364"/>
                <a:gd name="T29" fmla="*/ 388 w 388"/>
                <a:gd name="T30" fmla="*/ 364 h 364"/>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88" h="364">
                  <a:moveTo>
                    <a:pt x="388" y="36"/>
                  </a:moveTo>
                  <a:cubicBezTo>
                    <a:pt x="327" y="76"/>
                    <a:pt x="262" y="93"/>
                    <a:pt x="220" y="148"/>
                  </a:cubicBezTo>
                  <a:cubicBezTo>
                    <a:pt x="208" y="164"/>
                    <a:pt x="205" y="185"/>
                    <a:pt x="192" y="200"/>
                  </a:cubicBezTo>
                  <a:cubicBezTo>
                    <a:pt x="166" y="229"/>
                    <a:pt x="126" y="246"/>
                    <a:pt x="96" y="276"/>
                  </a:cubicBezTo>
                  <a:cubicBezTo>
                    <a:pt x="66" y="306"/>
                    <a:pt x="53" y="347"/>
                    <a:pt x="12" y="364"/>
                  </a:cubicBezTo>
                  <a:cubicBezTo>
                    <a:pt x="0" y="307"/>
                    <a:pt x="48" y="268"/>
                    <a:pt x="88" y="232"/>
                  </a:cubicBezTo>
                  <a:cubicBezTo>
                    <a:pt x="110" y="212"/>
                    <a:pt x="142" y="202"/>
                    <a:pt x="160" y="184"/>
                  </a:cubicBezTo>
                  <a:cubicBezTo>
                    <a:pt x="179" y="165"/>
                    <a:pt x="187" y="127"/>
                    <a:pt x="208" y="104"/>
                  </a:cubicBezTo>
                  <a:cubicBezTo>
                    <a:pt x="245" y="65"/>
                    <a:pt x="341" y="0"/>
                    <a:pt x="388" y="36"/>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8" name="Freeform 585"/>
            <p:cNvSpPr>
              <a:spLocks/>
            </p:cNvSpPr>
            <p:nvPr/>
          </p:nvSpPr>
          <p:spPr bwMode="auto">
            <a:xfrm>
              <a:off x="5805760" y="302734"/>
              <a:ext cx="438368" cy="430958"/>
            </a:xfrm>
            <a:custGeom>
              <a:avLst/>
              <a:gdLst>
                <a:gd name="T0" fmla="*/ 812 w 812"/>
                <a:gd name="T1" fmla="*/ 598 h 798"/>
                <a:gd name="T2" fmla="*/ 812 w 812"/>
                <a:gd name="T3" fmla="*/ 682 h 798"/>
                <a:gd name="T4" fmla="*/ 760 w 812"/>
                <a:gd name="T5" fmla="*/ 798 h 798"/>
                <a:gd name="T6" fmla="*/ 772 w 812"/>
                <a:gd name="T7" fmla="*/ 590 h 798"/>
                <a:gd name="T8" fmla="*/ 576 w 812"/>
                <a:gd name="T9" fmla="*/ 182 h 798"/>
                <a:gd name="T10" fmla="*/ 100 w 812"/>
                <a:gd name="T11" fmla="*/ 94 h 798"/>
                <a:gd name="T12" fmla="*/ 0 w 812"/>
                <a:gd name="T13" fmla="*/ 154 h 798"/>
                <a:gd name="T14" fmla="*/ 112 w 812"/>
                <a:gd name="T15" fmla="*/ 50 h 798"/>
                <a:gd name="T16" fmla="*/ 364 w 812"/>
                <a:gd name="T17" fmla="*/ 22 h 798"/>
                <a:gd name="T18" fmla="*/ 812 w 812"/>
                <a:gd name="T19" fmla="*/ 598 h 79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812"/>
                <a:gd name="T31" fmla="*/ 0 h 798"/>
                <a:gd name="T32" fmla="*/ 812 w 812"/>
                <a:gd name="T33" fmla="*/ 798 h 79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812" h="798">
                  <a:moveTo>
                    <a:pt x="812" y="598"/>
                  </a:moveTo>
                  <a:cubicBezTo>
                    <a:pt x="812" y="626"/>
                    <a:pt x="812" y="654"/>
                    <a:pt x="812" y="682"/>
                  </a:cubicBezTo>
                  <a:cubicBezTo>
                    <a:pt x="796" y="722"/>
                    <a:pt x="801" y="783"/>
                    <a:pt x="760" y="798"/>
                  </a:cubicBezTo>
                  <a:cubicBezTo>
                    <a:pt x="757" y="729"/>
                    <a:pt x="777" y="659"/>
                    <a:pt x="772" y="590"/>
                  </a:cubicBezTo>
                  <a:cubicBezTo>
                    <a:pt x="760" y="437"/>
                    <a:pt x="656" y="264"/>
                    <a:pt x="576" y="182"/>
                  </a:cubicBezTo>
                  <a:cubicBezTo>
                    <a:pt x="477" y="80"/>
                    <a:pt x="267" y="0"/>
                    <a:pt x="100" y="94"/>
                  </a:cubicBezTo>
                  <a:cubicBezTo>
                    <a:pt x="64" y="114"/>
                    <a:pt x="48" y="161"/>
                    <a:pt x="0" y="154"/>
                  </a:cubicBezTo>
                  <a:cubicBezTo>
                    <a:pt x="13" y="101"/>
                    <a:pt x="67" y="72"/>
                    <a:pt x="112" y="50"/>
                  </a:cubicBezTo>
                  <a:cubicBezTo>
                    <a:pt x="181" y="17"/>
                    <a:pt x="283" y="3"/>
                    <a:pt x="364" y="22"/>
                  </a:cubicBezTo>
                  <a:cubicBezTo>
                    <a:pt x="614" y="81"/>
                    <a:pt x="776" y="324"/>
                    <a:pt x="812" y="598"/>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49" name="Freeform 586"/>
            <p:cNvSpPr>
              <a:spLocks/>
            </p:cNvSpPr>
            <p:nvPr/>
          </p:nvSpPr>
          <p:spPr bwMode="auto">
            <a:xfrm>
              <a:off x="5661085" y="343200"/>
              <a:ext cx="550131" cy="371058"/>
            </a:xfrm>
            <a:custGeom>
              <a:avLst/>
              <a:gdLst>
                <a:gd name="T0" fmla="*/ 0 w 1019"/>
                <a:gd name="T1" fmla="*/ 467 h 687"/>
                <a:gd name="T2" fmla="*/ 0 w 1019"/>
                <a:gd name="T3" fmla="*/ 435 h 687"/>
                <a:gd name="T4" fmla="*/ 220 w 1019"/>
                <a:gd name="T5" fmla="*/ 131 h 687"/>
                <a:gd name="T6" fmla="*/ 296 w 1019"/>
                <a:gd name="T7" fmla="*/ 103 h 687"/>
                <a:gd name="T8" fmla="*/ 380 w 1019"/>
                <a:gd name="T9" fmla="*/ 43 h 687"/>
                <a:gd name="T10" fmla="*/ 588 w 1019"/>
                <a:gd name="T11" fmla="*/ 3 h 687"/>
                <a:gd name="T12" fmla="*/ 844 w 1019"/>
                <a:gd name="T13" fmla="*/ 143 h 687"/>
                <a:gd name="T14" fmla="*/ 1012 w 1019"/>
                <a:gd name="T15" fmla="*/ 551 h 687"/>
                <a:gd name="T16" fmla="*/ 976 w 1019"/>
                <a:gd name="T17" fmla="*/ 687 h 687"/>
                <a:gd name="T18" fmla="*/ 968 w 1019"/>
                <a:gd name="T19" fmla="*/ 539 h 687"/>
                <a:gd name="T20" fmla="*/ 820 w 1019"/>
                <a:gd name="T21" fmla="*/ 187 h 687"/>
                <a:gd name="T22" fmla="*/ 412 w 1019"/>
                <a:gd name="T23" fmla="*/ 75 h 687"/>
                <a:gd name="T24" fmla="*/ 304 w 1019"/>
                <a:gd name="T25" fmla="*/ 151 h 687"/>
                <a:gd name="T26" fmla="*/ 232 w 1019"/>
                <a:gd name="T27" fmla="*/ 171 h 687"/>
                <a:gd name="T28" fmla="*/ 68 w 1019"/>
                <a:gd name="T29" fmla="*/ 371 h 687"/>
                <a:gd name="T30" fmla="*/ 0 w 1019"/>
                <a:gd name="T31" fmla="*/ 467 h 68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1019"/>
                <a:gd name="T49" fmla="*/ 0 h 687"/>
                <a:gd name="T50" fmla="*/ 1019 w 1019"/>
                <a:gd name="T51" fmla="*/ 687 h 687"/>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1019" h="687">
                  <a:moveTo>
                    <a:pt x="0" y="467"/>
                  </a:moveTo>
                  <a:cubicBezTo>
                    <a:pt x="0" y="456"/>
                    <a:pt x="0" y="446"/>
                    <a:pt x="0" y="435"/>
                  </a:cubicBezTo>
                  <a:cubicBezTo>
                    <a:pt x="35" y="319"/>
                    <a:pt x="123" y="178"/>
                    <a:pt x="220" y="131"/>
                  </a:cubicBezTo>
                  <a:cubicBezTo>
                    <a:pt x="245" y="119"/>
                    <a:pt x="272" y="115"/>
                    <a:pt x="296" y="103"/>
                  </a:cubicBezTo>
                  <a:cubicBezTo>
                    <a:pt x="329" y="86"/>
                    <a:pt x="354" y="58"/>
                    <a:pt x="380" y="43"/>
                  </a:cubicBezTo>
                  <a:cubicBezTo>
                    <a:pt x="432" y="14"/>
                    <a:pt x="497" y="0"/>
                    <a:pt x="588" y="3"/>
                  </a:cubicBezTo>
                  <a:cubicBezTo>
                    <a:pt x="693" y="7"/>
                    <a:pt x="788" y="78"/>
                    <a:pt x="844" y="143"/>
                  </a:cubicBezTo>
                  <a:cubicBezTo>
                    <a:pt x="930" y="242"/>
                    <a:pt x="1012" y="387"/>
                    <a:pt x="1012" y="551"/>
                  </a:cubicBezTo>
                  <a:cubicBezTo>
                    <a:pt x="1012" y="598"/>
                    <a:pt x="1019" y="653"/>
                    <a:pt x="976" y="687"/>
                  </a:cubicBezTo>
                  <a:cubicBezTo>
                    <a:pt x="955" y="635"/>
                    <a:pt x="970" y="584"/>
                    <a:pt x="968" y="539"/>
                  </a:cubicBezTo>
                  <a:cubicBezTo>
                    <a:pt x="961" y="392"/>
                    <a:pt x="890" y="271"/>
                    <a:pt x="820" y="187"/>
                  </a:cubicBezTo>
                  <a:cubicBezTo>
                    <a:pt x="740" y="91"/>
                    <a:pt x="571" y="0"/>
                    <a:pt x="412" y="75"/>
                  </a:cubicBezTo>
                  <a:cubicBezTo>
                    <a:pt x="373" y="93"/>
                    <a:pt x="347" y="132"/>
                    <a:pt x="304" y="151"/>
                  </a:cubicBezTo>
                  <a:cubicBezTo>
                    <a:pt x="283" y="160"/>
                    <a:pt x="256" y="159"/>
                    <a:pt x="232" y="171"/>
                  </a:cubicBezTo>
                  <a:cubicBezTo>
                    <a:pt x="156" y="208"/>
                    <a:pt x="102" y="300"/>
                    <a:pt x="68" y="371"/>
                  </a:cubicBezTo>
                  <a:cubicBezTo>
                    <a:pt x="52" y="406"/>
                    <a:pt x="34" y="484"/>
                    <a:pt x="0" y="467"/>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0" name="Freeform 587"/>
            <p:cNvSpPr>
              <a:spLocks/>
            </p:cNvSpPr>
            <p:nvPr/>
          </p:nvSpPr>
          <p:spPr bwMode="auto">
            <a:xfrm>
              <a:off x="5705882" y="353488"/>
              <a:ext cx="58967" cy="53955"/>
            </a:xfrm>
            <a:custGeom>
              <a:avLst/>
              <a:gdLst>
                <a:gd name="T0" fmla="*/ 109 w 109"/>
                <a:gd name="T1" fmla="*/ 0 h 100"/>
                <a:gd name="T2" fmla="*/ 1 w 109"/>
                <a:gd name="T3" fmla="*/ 100 h 100"/>
                <a:gd name="T4" fmla="*/ 109 w 109"/>
                <a:gd name="T5" fmla="*/ 0 h 100"/>
                <a:gd name="T6" fmla="*/ 0 60000 65536"/>
                <a:gd name="T7" fmla="*/ 0 60000 65536"/>
                <a:gd name="T8" fmla="*/ 0 60000 65536"/>
                <a:gd name="T9" fmla="*/ 0 w 109"/>
                <a:gd name="T10" fmla="*/ 0 h 100"/>
                <a:gd name="T11" fmla="*/ 109 w 109"/>
                <a:gd name="T12" fmla="*/ 100 h 100"/>
              </a:gdLst>
              <a:ahLst/>
              <a:cxnLst>
                <a:cxn ang="T6">
                  <a:pos x="T0" y="T1"/>
                </a:cxn>
                <a:cxn ang="T7">
                  <a:pos x="T2" y="T3"/>
                </a:cxn>
                <a:cxn ang="T8">
                  <a:pos x="T4" y="T5"/>
                </a:cxn>
              </a:cxnLst>
              <a:rect l="T9" t="T10" r="T11" b="T12"/>
              <a:pathLst>
                <a:path w="109" h="100">
                  <a:moveTo>
                    <a:pt x="109" y="0"/>
                  </a:moveTo>
                  <a:cubicBezTo>
                    <a:pt x="102" y="62"/>
                    <a:pt x="47" y="77"/>
                    <a:pt x="1" y="100"/>
                  </a:cubicBezTo>
                  <a:cubicBezTo>
                    <a:pt x="0" y="45"/>
                    <a:pt x="52" y="10"/>
                    <a:pt x="109"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1" name="Freeform 588"/>
            <p:cNvSpPr>
              <a:spLocks/>
            </p:cNvSpPr>
            <p:nvPr/>
          </p:nvSpPr>
          <p:spPr bwMode="auto">
            <a:xfrm>
              <a:off x="5668627" y="380923"/>
              <a:ext cx="450253" cy="568819"/>
            </a:xfrm>
            <a:custGeom>
              <a:avLst/>
              <a:gdLst>
                <a:gd name="T0" fmla="*/ 386 w 834"/>
                <a:gd name="T1" fmla="*/ 105 h 1053"/>
                <a:gd name="T2" fmla="*/ 470 w 834"/>
                <a:gd name="T3" fmla="*/ 85 h 1053"/>
                <a:gd name="T4" fmla="*/ 834 w 834"/>
                <a:gd name="T5" fmla="*/ 397 h 1053"/>
                <a:gd name="T6" fmla="*/ 830 w 834"/>
                <a:gd name="T7" fmla="*/ 429 h 1053"/>
                <a:gd name="T8" fmla="*/ 694 w 834"/>
                <a:gd name="T9" fmla="*/ 869 h 1053"/>
                <a:gd name="T10" fmla="*/ 542 w 834"/>
                <a:gd name="T11" fmla="*/ 937 h 1053"/>
                <a:gd name="T12" fmla="*/ 434 w 834"/>
                <a:gd name="T13" fmla="*/ 1001 h 1053"/>
                <a:gd name="T14" fmla="*/ 302 w 834"/>
                <a:gd name="T15" fmla="*/ 1021 h 1053"/>
                <a:gd name="T16" fmla="*/ 222 w 834"/>
                <a:gd name="T17" fmla="*/ 1045 h 1053"/>
                <a:gd name="T18" fmla="*/ 390 w 834"/>
                <a:gd name="T19" fmla="*/ 965 h 1053"/>
                <a:gd name="T20" fmla="*/ 690 w 834"/>
                <a:gd name="T21" fmla="*/ 625 h 1053"/>
                <a:gd name="T22" fmla="*/ 714 w 834"/>
                <a:gd name="T23" fmla="*/ 521 h 1053"/>
                <a:gd name="T24" fmla="*/ 722 w 834"/>
                <a:gd name="T25" fmla="*/ 653 h 1053"/>
                <a:gd name="T26" fmla="*/ 622 w 834"/>
                <a:gd name="T27" fmla="*/ 861 h 1053"/>
                <a:gd name="T28" fmla="*/ 766 w 834"/>
                <a:gd name="T29" fmla="*/ 529 h 1053"/>
                <a:gd name="T30" fmla="*/ 778 w 834"/>
                <a:gd name="T31" fmla="*/ 361 h 1053"/>
                <a:gd name="T32" fmla="*/ 522 w 834"/>
                <a:gd name="T33" fmla="*/ 133 h 1053"/>
                <a:gd name="T34" fmla="*/ 326 w 834"/>
                <a:gd name="T35" fmla="*/ 205 h 1053"/>
                <a:gd name="T36" fmla="*/ 202 w 834"/>
                <a:gd name="T37" fmla="*/ 321 h 1053"/>
                <a:gd name="T38" fmla="*/ 114 w 834"/>
                <a:gd name="T39" fmla="*/ 505 h 1053"/>
                <a:gd name="T40" fmla="*/ 18 w 834"/>
                <a:gd name="T41" fmla="*/ 645 h 1053"/>
                <a:gd name="T42" fmla="*/ 78 w 834"/>
                <a:gd name="T43" fmla="*/ 477 h 1053"/>
                <a:gd name="T44" fmla="*/ 150 w 834"/>
                <a:gd name="T45" fmla="*/ 309 h 1053"/>
                <a:gd name="T46" fmla="*/ 266 w 834"/>
                <a:gd name="T47" fmla="*/ 185 h 1053"/>
                <a:gd name="T48" fmla="*/ 502 w 834"/>
                <a:gd name="T49" fmla="*/ 5 h 1053"/>
                <a:gd name="T50" fmla="*/ 574 w 834"/>
                <a:gd name="T51" fmla="*/ 25 h 1053"/>
                <a:gd name="T52" fmla="*/ 470 w 834"/>
                <a:gd name="T53" fmla="*/ 57 h 1053"/>
                <a:gd name="T54" fmla="*/ 386 w 834"/>
                <a:gd name="T55" fmla="*/ 105 h 1053"/>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834"/>
                <a:gd name="T85" fmla="*/ 0 h 1053"/>
                <a:gd name="T86" fmla="*/ 834 w 834"/>
                <a:gd name="T87" fmla="*/ 1053 h 1053"/>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834" h="1053">
                  <a:moveTo>
                    <a:pt x="386" y="105"/>
                  </a:moveTo>
                  <a:cubicBezTo>
                    <a:pt x="419" y="107"/>
                    <a:pt x="441" y="88"/>
                    <a:pt x="470" y="85"/>
                  </a:cubicBezTo>
                  <a:cubicBezTo>
                    <a:pt x="658" y="63"/>
                    <a:pt x="834" y="235"/>
                    <a:pt x="834" y="397"/>
                  </a:cubicBezTo>
                  <a:cubicBezTo>
                    <a:pt x="834" y="407"/>
                    <a:pt x="832" y="420"/>
                    <a:pt x="830" y="429"/>
                  </a:cubicBezTo>
                  <a:cubicBezTo>
                    <a:pt x="792" y="614"/>
                    <a:pt x="805" y="765"/>
                    <a:pt x="694" y="869"/>
                  </a:cubicBezTo>
                  <a:cubicBezTo>
                    <a:pt x="652" y="909"/>
                    <a:pt x="601" y="916"/>
                    <a:pt x="542" y="937"/>
                  </a:cubicBezTo>
                  <a:cubicBezTo>
                    <a:pt x="502" y="951"/>
                    <a:pt x="477" y="984"/>
                    <a:pt x="434" y="1001"/>
                  </a:cubicBezTo>
                  <a:cubicBezTo>
                    <a:pt x="395" y="1017"/>
                    <a:pt x="348" y="1010"/>
                    <a:pt x="302" y="1021"/>
                  </a:cubicBezTo>
                  <a:cubicBezTo>
                    <a:pt x="278" y="1027"/>
                    <a:pt x="256" y="1053"/>
                    <a:pt x="222" y="1045"/>
                  </a:cubicBezTo>
                  <a:cubicBezTo>
                    <a:pt x="220" y="972"/>
                    <a:pt x="328" y="988"/>
                    <a:pt x="390" y="965"/>
                  </a:cubicBezTo>
                  <a:cubicBezTo>
                    <a:pt x="533" y="914"/>
                    <a:pt x="657" y="786"/>
                    <a:pt x="690" y="625"/>
                  </a:cubicBezTo>
                  <a:cubicBezTo>
                    <a:pt x="697" y="593"/>
                    <a:pt x="685" y="552"/>
                    <a:pt x="714" y="521"/>
                  </a:cubicBezTo>
                  <a:cubicBezTo>
                    <a:pt x="764" y="541"/>
                    <a:pt x="733" y="611"/>
                    <a:pt x="722" y="653"/>
                  </a:cubicBezTo>
                  <a:cubicBezTo>
                    <a:pt x="700" y="737"/>
                    <a:pt x="671" y="808"/>
                    <a:pt x="622" y="861"/>
                  </a:cubicBezTo>
                  <a:cubicBezTo>
                    <a:pt x="735" y="819"/>
                    <a:pt x="755" y="678"/>
                    <a:pt x="766" y="529"/>
                  </a:cubicBezTo>
                  <a:cubicBezTo>
                    <a:pt x="771" y="467"/>
                    <a:pt x="790" y="414"/>
                    <a:pt x="778" y="361"/>
                  </a:cubicBezTo>
                  <a:cubicBezTo>
                    <a:pt x="753" y="251"/>
                    <a:pt x="651" y="135"/>
                    <a:pt x="522" y="133"/>
                  </a:cubicBezTo>
                  <a:cubicBezTo>
                    <a:pt x="442" y="132"/>
                    <a:pt x="378" y="164"/>
                    <a:pt x="326" y="205"/>
                  </a:cubicBezTo>
                  <a:cubicBezTo>
                    <a:pt x="288" y="236"/>
                    <a:pt x="235" y="283"/>
                    <a:pt x="202" y="321"/>
                  </a:cubicBezTo>
                  <a:cubicBezTo>
                    <a:pt x="166" y="363"/>
                    <a:pt x="144" y="445"/>
                    <a:pt x="114" y="505"/>
                  </a:cubicBezTo>
                  <a:cubicBezTo>
                    <a:pt x="89" y="556"/>
                    <a:pt x="74" y="622"/>
                    <a:pt x="18" y="645"/>
                  </a:cubicBezTo>
                  <a:cubicBezTo>
                    <a:pt x="0" y="588"/>
                    <a:pt x="50" y="534"/>
                    <a:pt x="78" y="477"/>
                  </a:cubicBezTo>
                  <a:cubicBezTo>
                    <a:pt x="104" y="424"/>
                    <a:pt x="119" y="359"/>
                    <a:pt x="150" y="309"/>
                  </a:cubicBezTo>
                  <a:cubicBezTo>
                    <a:pt x="177" y="264"/>
                    <a:pt x="229" y="225"/>
                    <a:pt x="266" y="185"/>
                  </a:cubicBezTo>
                  <a:cubicBezTo>
                    <a:pt x="341" y="106"/>
                    <a:pt x="369" y="17"/>
                    <a:pt x="502" y="5"/>
                  </a:cubicBezTo>
                  <a:cubicBezTo>
                    <a:pt x="524" y="3"/>
                    <a:pt x="572" y="0"/>
                    <a:pt x="574" y="25"/>
                  </a:cubicBezTo>
                  <a:cubicBezTo>
                    <a:pt x="577" y="58"/>
                    <a:pt x="501" y="50"/>
                    <a:pt x="470" y="57"/>
                  </a:cubicBezTo>
                  <a:cubicBezTo>
                    <a:pt x="435" y="65"/>
                    <a:pt x="401" y="77"/>
                    <a:pt x="386" y="105"/>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2" name="Freeform 589"/>
            <p:cNvSpPr>
              <a:spLocks/>
            </p:cNvSpPr>
            <p:nvPr/>
          </p:nvSpPr>
          <p:spPr bwMode="auto">
            <a:xfrm>
              <a:off x="5987233" y="381609"/>
              <a:ext cx="186729" cy="332649"/>
            </a:xfrm>
            <a:custGeom>
              <a:avLst/>
              <a:gdLst>
                <a:gd name="T0" fmla="*/ 304 w 346"/>
                <a:gd name="T1" fmla="*/ 616 h 616"/>
                <a:gd name="T2" fmla="*/ 300 w 346"/>
                <a:gd name="T3" fmla="*/ 464 h 616"/>
                <a:gd name="T4" fmla="*/ 280 w 346"/>
                <a:gd name="T5" fmla="*/ 412 h 616"/>
                <a:gd name="T6" fmla="*/ 232 w 346"/>
                <a:gd name="T7" fmla="*/ 260 h 616"/>
                <a:gd name="T8" fmla="*/ 80 w 346"/>
                <a:gd name="T9" fmla="*/ 92 h 616"/>
                <a:gd name="T10" fmla="*/ 0 w 346"/>
                <a:gd name="T11" fmla="*/ 32 h 616"/>
                <a:gd name="T12" fmla="*/ 200 w 346"/>
                <a:gd name="T13" fmla="*/ 132 h 616"/>
                <a:gd name="T14" fmla="*/ 340 w 346"/>
                <a:gd name="T15" fmla="*/ 448 h 616"/>
                <a:gd name="T16" fmla="*/ 304 w 346"/>
                <a:gd name="T17" fmla="*/ 616 h 616"/>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46"/>
                <a:gd name="T28" fmla="*/ 0 h 616"/>
                <a:gd name="T29" fmla="*/ 346 w 346"/>
                <a:gd name="T30" fmla="*/ 616 h 61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46" h="616">
                  <a:moveTo>
                    <a:pt x="304" y="616"/>
                  </a:moveTo>
                  <a:cubicBezTo>
                    <a:pt x="276" y="580"/>
                    <a:pt x="309" y="515"/>
                    <a:pt x="300" y="464"/>
                  </a:cubicBezTo>
                  <a:cubicBezTo>
                    <a:pt x="297" y="445"/>
                    <a:pt x="285" y="430"/>
                    <a:pt x="280" y="412"/>
                  </a:cubicBezTo>
                  <a:cubicBezTo>
                    <a:pt x="264" y="354"/>
                    <a:pt x="258" y="308"/>
                    <a:pt x="232" y="260"/>
                  </a:cubicBezTo>
                  <a:cubicBezTo>
                    <a:pt x="197" y="196"/>
                    <a:pt x="138" y="127"/>
                    <a:pt x="80" y="92"/>
                  </a:cubicBezTo>
                  <a:cubicBezTo>
                    <a:pt x="53" y="76"/>
                    <a:pt x="6" y="77"/>
                    <a:pt x="0" y="32"/>
                  </a:cubicBezTo>
                  <a:cubicBezTo>
                    <a:pt x="46" y="0"/>
                    <a:pt x="161" y="84"/>
                    <a:pt x="200" y="132"/>
                  </a:cubicBezTo>
                  <a:cubicBezTo>
                    <a:pt x="269" y="217"/>
                    <a:pt x="332" y="346"/>
                    <a:pt x="340" y="448"/>
                  </a:cubicBezTo>
                  <a:cubicBezTo>
                    <a:pt x="345" y="509"/>
                    <a:pt x="346" y="588"/>
                    <a:pt x="304" y="616"/>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3" name="Freeform 590"/>
            <p:cNvSpPr>
              <a:spLocks/>
            </p:cNvSpPr>
            <p:nvPr/>
          </p:nvSpPr>
          <p:spPr bwMode="auto">
            <a:xfrm>
              <a:off x="5667713" y="437622"/>
              <a:ext cx="151532" cy="227025"/>
            </a:xfrm>
            <a:custGeom>
              <a:avLst/>
              <a:gdLst>
                <a:gd name="T0" fmla="*/ 276 w 281"/>
                <a:gd name="T1" fmla="*/ 0 h 420"/>
                <a:gd name="T2" fmla="*/ 184 w 281"/>
                <a:gd name="T3" fmla="*/ 116 h 420"/>
                <a:gd name="T4" fmla="*/ 100 w 281"/>
                <a:gd name="T5" fmla="*/ 244 h 420"/>
                <a:gd name="T6" fmla="*/ 8 w 281"/>
                <a:gd name="T7" fmla="*/ 420 h 420"/>
                <a:gd name="T8" fmla="*/ 48 w 281"/>
                <a:gd name="T9" fmla="*/ 268 h 420"/>
                <a:gd name="T10" fmla="*/ 108 w 281"/>
                <a:gd name="T11" fmla="*/ 128 h 420"/>
                <a:gd name="T12" fmla="*/ 268 w 281"/>
                <a:gd name="T13" fmla="*/ 0 h 420"/>
                <a:gd name="T14" fmla="*/ 276 w 281"/>
                <a:gd name="T15" fmla="*/ 0 h 420"/>
                <a:gd name="T16" fmla="*/ 0 60000 65536"/>
                <a:gd name="T17" fmla="*/ 0 60000 65536"/>
                <a:gd name="T18" fmla="*/ 0 60000 65536"/>
                <a:gd name="T19" fmla="*/ 0 60000 65536"/>
                <a:gd name="T20" fmla="*/ 0 60000 65536"/>
                <a:gd name="T21" fmla="*/ 0 60000 65536"/>
                <a:gd name="T22" fmla="*/ 0 60000 65536"/>
                <a:gd name="T23" fmla="*/ 0 60000 65536"/>
                <a:gd name="T24" fmla="*/ 0 w 281"/>
                <a:gd name="T25" fmla="*/ 0 h 420"/>
                <a:gd name="T26" fmla="*/ 281 w 281"/>
                <a:gd name="T27" fmla="*/ 420 h 420"/>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81" h="420">
                  <a:moveTo>
                    <a:pt x="276" y="0"/>
                  </a:moveTo>
                  <a:cubicBezTo>
                    <a:pt x="281" y="60"/>
                    <a:pt x="217" y="82"/>
                    <a:pt x="184" y="116"/>
                  </a:cubicBezTo>
                  <a:cubicBezTo>
                    <a:pt x="151" y="150"/>
                    <a:pt x="120" y="196"/>
                    <a:pt x="100" y="244"/>
                  </a:cubicBezTo>
                  <a:cubicBezTo>
                    <a:pt x="74" y="306"/>
                    <a:pt x="67" y="380"/>
                    <a:pt x="8" y="420"/>
                  </a:cubicBezTo>
                  <a:cubicBezTo>
                    <a:pt x="0" y="366"/>
                    <a:pt x="29" y="315"/>
                    <a:pt x="48" y="268"/>
                  </a:cubicBezTo>
                  <a:cubicBezTo>
                    <a:pt x="67" y="221"/>
                    <a:pt x="83" y="167"/>
                    <a:pt x="108" y="128"/>
                  </a:cubicBezTo>
                  <a:cubicBezTo>
                    <a:pt x="139" y="81"/>
                    <a:pt x="220" y="27"/>
                    <a:pt x="268" y="0"/>
                  </a:cubicBezTo>
                  <a:cubicBezTo>
                    <a:pt x="271" y="0"/>
                    <a:pt x="273" y="0"/>
                    <a:pt x="276"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4" name="Freeform 591"/>
            <p:cNvSpPr>
              <a:spLocks/>
            </p:cNvSpPr>
            <p:nvPr/>
          </p:nvSpPr>
          <p:spPr bwMode="auto">
            <a:xfrm>
              <a:off x="5715024" y="455455"/>
              <a:ext cx="374144" cy="448333"/>
            </a:xfrm>
            <a:custGeom>
              <a:avLst/>
              <a:gdLst>
                <a:gd name="T0" fmla="*/ 632 w 693"/>
                <a:gd name="T1" fmla="*/ 363 h 830"/>
                <a:gd name="T2" fmla="*/ 444 w 693"/>
                <a:gd name="T3" fmla="*/ 79 h 830"/>
                <a:gd name="T4" fmla="*/ 260 w 693"/>
                <a:gd name="T5" fmla="*/ 151 h 830"/>
                <a:gd name="T6" fmla="*/ 232 w 693"/>
                <a:gd name="T7" fmla="*/ 187 h 830"/>
                <a:gd name="T8" fmla="*/ 168 w 693"/>
                <a:gd name="T9" fmla="*/ 263 h 830"/>
                <a:gd name="T10" fmla="*/ 524 w 693"/>
                <a:gd name="T11" fmla="*/ 131 h 830"/>
                <a:gd name="T12" fmla="*/ 544 w 693"/>
                <a:gd name="T13" fmla="*/ 571 h 830"/>
                <a:gd name="T14" fmla="*/ 376 w 693"/>
                <a:gd name="T15" fmla="*/ 763 h 830"/>
                <a:gd name="T16" fmla="*/ 304 w 693"/>
                <a:gd name="T17" fmla="*/ 795 h 830"/>
                <a:gd name="T18" fmla="*/ 236 w 693"/>
                <a:gd name="T19" fmla="*/ 819 h 830"/>
                <a:gd name="T20" fmla="*/ 384 w 693"/>
                <a:gd name="T21" fmla="*/ 703 h 830"/>
                <a:gd name="T22" fmla="*/ 528 w 693"/>
                <a:gd name="T23" fmla="*/ 415 h 830"/>
                <a:gd name="T24" fmla="*/ 520 w 693"/>
                <a:gd name="T25" fmla="*/ 191 h 830"/>
                <a:gd name="T26" fmla="*/ 340 w 693"/>
                <a:gd name="T27" fmla="*/ 167 h 830"/>
                <a:gd name="T28" fmla="*/ 260 w 693"/>
                <a:gd name="T29" fmla="*/ 255 h 830"/>
                <a:gd name="T30" fmla="*/ 200 w 693"/>
                <a:gd name="T31" fmla="*/ 307 h 830"/>
                <a:gd name="T32" fmla="*/ 184 w 693"/>
                <a:gd name="T33" fmla="*/ 431 h 830"/>
                <a:gd name="T34" fmla="*/ 116 w 693"/>
                <a:gd name="T35" fmla="*/ 571 h 830"/>
                <a:gd name="T36" fmla="*/ 0 w 693"/>
                <a:gd name="T37" fmla="*/ 651 h 830"/>
                <a:gd name="T38" fmla="*/ 84 w 693"/>
                <a:gd name="T39" fmla="*/ 527 h 830"/>
                <a:gd name="T40" fmla="*/ 124 w 693"/>
                <a:gd name="T41" fmla="*/ 355 h 830"/>
                <a:gd name="T42" fmla="*/ 124 w 693"/>
                <a:gd name="T43" fmla="*/ 223 h 830"/>
                <a:gd name="T44" fmla="*/ 248 w 693"/>
                <a:gd name="T45" fmla="*/ 103 h 830"/>
                <a:gd name="T46" fmla="*/ 644 w 693"/>
                <a:gd name="T47" fmla="*/ 171 h 830"/>
                <a:gd name="T48" fmla="*/ 632 w 693"/>
                <a:gd name="T49" fmla="*/ 363 h 830"/>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93"/>
                <a:gd name="T76" fmla="*/ 0 h 830"/>
                <a:gd name="T77" fmla="*/ 693 w 693"/>
                <a:gd name="T78" fmla="*/ 830 h 830"/>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93" h="830">
                  <a:moveTo>
                    <a:pt x="632" y="363"/>
                  </a:moveTo>
                  <a:cubicBezTo>
                    <a:pt x="628" y="214"/>
                    <a:pt x="580" y="83"/>
                    <a:pt x="444" y="79"/>
                  </a:cubicBezTo>
                  <a:cubicBezTo>
                    <a:pt x="376" y="77"/>
                    <a:pt x="304" y="110"/>
                    <a:pt x="260" y="151"/>
                  </a:cubicBezTo>
                  <a:cubicBezTo>
                    <a:pt x="249" y="161"/>
                    <a:pt x="244" y="175"/>
                    <a:pt x="232" y="187"/>
                  </a:cubicBezTo>
                  <a:cubicBezTo>
                    <a:pt x="209" y="209"/>
                    <a:pt x="160" y="222"/>
                    <a:pt x="168" y="263"/>
                  </a:cubicBezTo>
                  <a:cubicBezTo>
                    <a:pt x="253" y="221"/>
                    <a:pt x="372" y="31"/>
                    <a:pt x="524" y="131"/>
                  </a:cubicBezTo>
                  <a:cubicBezTo>
                    <a:pt x="621" y="195"/>
                    <a:pt x="594" y="461"/>
                    <a:pt x="544" y="571"/>
                  </a:cubicBezTo>
                  <a:cubicBezTo>
                    <a:pt x="509" y="649"/>
                    <a:pt x="440" y="726"/>
                    <a:pt x="376" y="763"/>
                  </a:cubicBezTo>
                  <a:cubicBezTo>
                    <a:pt x="354" y="776"/>
                    <a:pt x="327" y="783"/>
                    <a:pt x="304" y="795"/>
                  </a:cubicBezTo>
                  <a:cubicBezTo>
                    <a:pt x="283" y="806"/>
                    <a:pt x="262" y="830"/>
                    <a:pt x="236" y="819"/>
                  </a:cubicBezTo>
                  <a:cubicBezTo>
                    <a:pt x="260" y="744"/>
                    <a:pt x="331" y="743"/>
                    <a:pt x="384" y="703"/>
                  </a:cubicBezTo>
                  <a:cubicBezTo>
                    <a:pt x="465" y="641"/>
                    <a:pt x="514" y="548"/>
                    <a:pt x="528" y="415"/>
                  </a:cubicBezTo>
                  <a:cubicBezTo>
                    <a:pt x="536" y="339"/>
                    <a:pt x="562" y="251"/>
                    <a:pt x="520" y="191"/>
                  </a:cubicBezTo>
                  <a:cubicBezTo>
                    <a:pt x="484" y="140"/>
                    <a:pt x="396" y="135"/>
                    <a:pt x="340" y="167"/>
                  </a:cubicBezTo>
                  <a:cubicBezTo>
                    <a:pt x="309" y="184"/>
                    <a:pt x="293" y="221"/>
                    <a:pt x="260" y="255"/>
                  </a:cubicBezTo>
                  <a:cubicBezTo>
                    <a:pt x="243" y="273"/>
                    <a:pt x="213" y="285"/>
                    <a:pt x="200" y="307"/>
                  </a:cubicBezTo>
                  <a:cubicBezTo>
                    <a:pt x="179" y="343"/>
                    <a:pt x="192" y="380"/>
                    <a:pt x="184" y="431"/>
                  </a:cubicBezTo>
                  <a:cubicBezTo>
                    <a:pt x="177" y="476"/>
                    <a:pt x="142" y="534"/>
                    <a:pt x="116" y="571"/>
                  </a:cubicBezTo>
                  <a:cubicBezTo>
                    <a:pt x="90" y="608"/>
                    <a:pt x="55" y="652"/>
                    <a:pt x="0" y="651"/>
                  </a:cubicBezTo>
                  <a:cubicBezTo>
                    <a:pt x="5" y="592"/>
                    <a:pt x="59" y="569"/>
                    <a:pt x="84" y="527"/>
                  </a:cubicBezTo>
                  <a:cubicBezTo>
                    <a:pt x="107" y="489"/>
                    <a:pt x="132" y="426"/>
                    <a:pt x="124" y="355"/>
                  </a:cubicBezTo>
                  <a:cubicBezTo>
                    <a:pt x="119" y="309"/>
                    <a:pt x="103" y="267"/>
                    <a:pt x="124" y="223"/>
                  </a:cubicBezTo>
                  <a:cubicBezTo>
                    <a:pt x="145" y="180"/>
                    <a:pt x="204" y="139"/>
                    <a:pt x="248" y="103"/>
                  </a:cubicBezTo>
                  <a:cubicBezTo>
                    <a:pt x="376" y="0"/>
                    <a:pt x="568" y="10"/>
                    <a:pt x="644" y="171"/>
                  </a:cubicBezTo>
                  <a:cubicBezTo>
                    <a:pt x="664" y="213"/>
                    <a:pt x="693" y="346"/>
                    <a:pt x="632" y="363"/>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5" name="Freeform 592"/>
            <p:cNvSpPr>
              <a:spLocks/>
            </p:cNvSpPr>
            <p:nvPr/>
          </p:nvSpPr>
          <p:spPr bwMode="auto">
            <a:xfrm>
              <a:off x="5932608" y="533416"/>
              <a:ext cx="70166" cy="48926"/>
            </a:xfrm>
            <a:custGeom>
              <a:avLst/>
              <a:gdLst>
                <a:gd name="T0" fmla="*/ 101 w 130"/>
                <a:gd name="T1" fmla="*/ 91 h 91"/>
                <a:gd name="T2" fmla="*/ 17 w 130"/>
                <a:gd name="T3" fmla="*/ 67 h 91"/>
                <a:gd name="T4" fmla="*/ 101 w 130"/>
                <a:gd name="T5" fmla="*/ 91 h 91"/>
                <a:gd name="T6" fmla="*/ 0 60000 65536"/>
                <a:gd name="T7" fmla="*/ 0 60000 65536"/>
                <a:gd name="T8" fmla="*/ 0 60000 65536"/>
                <a:gd name="T9" fmla="*/ 0 w 130"/>
                <a:gd name="T10" fmla="*/ 0 h 91"/>
                <a:gd name="T11" fmla="*/ 130 w 130"/>
                <a:gd name="T12" fmla="*/ 91 h 91"/>
              </a:gdLst>
              <a:ahLst/>
              <a:cxnLst>
                <a:cxn ang="T6">
                  <a:pos x="T0" y="T1"/>
                </a:cxn>
                <a:cxn ang="T7">
                  <a:pos x="T2" y="T3"/>
                </a:cxn>
                <a:cxn ang="T8">
                  <a:pos x="T4" y="T5"/>
                </a:cxn>
              </a:cxnLst>
              <a:rect l="T9" t="T10" r="T11" b="T12"/>
              <a:pathLst>
                <a:path w="130" h="91">
                  <a:moveTo>
                    <a:pt x="101" y="91"/>
                  </a:moveTo>
                  <a:cubicBezTo>
                    <a:pt x="75" y="81"/>
                    <a:pt x="51" y="69"/>
                    <a:pt x="17" y="67"/>
                  </a:cubicBezTo>
                  <a:cubicBezTo>
                    <a:pt x="0" y="0"/>
                    <a:pt x="130" y="39"/>
                    <a:pt x="101" y="91"/>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6" name="Freeform 593"/>
            <p:cNvSpPr>
              <a:spLocks/>
            </p:cNvSpPr>
            <p:nvPr/>
          </p:nvSpPr>
          <p:spPr bwMode="auto">
            <a:xfrm>
              <a:off x="5813302" y="535474"/>
              <a:ext cx="120905" cy="141976"/>
            </a:xfrm>
            <a:custGeom>
              <a:avLst/>
              <a:gdLst>
                <a:gd name="T0" fmla="*/ 222 w 224"/>
                <a:gd name="T1" fmla="*/ 47 h 263"/>
                <a:gd name="T2" fmla="*/ 182 w 224"/>
                <a:gd name="T3" fmla="*/ 79 h 263"/>
                <a:gd name="T4" fmla="*/ 86 w 224"/>
                <a:gd name="T5" fmla="*/ 179 h 263"/>
                <a:gd name="T6" fmla="*/ 34 w 224"/>
                <a:gd name="T7" fmla="*/ 263 h 263"/>
                <a:gd name="T8" fmla="*/ 118 w 224"/>
                <a:gd name="T9" fmla="*/ 91 h 263"/>
                <a:gd name="T10" fmla="*/ 222 w 224"/>
                <a:gd name="T11" fmla="*/ 47 h 263"/>
                <a:gd name="T12" fmla="*/ 0 60000 65536"/>
                <a:gd name="T13" fmla="*/ 0 60000 65536"/>
                <a:gd name="T14" fmla="*/ 0 60000 65536"/>
                <a:gd name="T15" fmla="*/ 0 60000 65536"/>
                <a:gd name="T16" fmla="*/ 0 60000 65536"/>
                <a:gd name="T17" fmla="*/ 0 60000 65536"/>
                <a:gd name="T18" fmla="*/ 0 w 224"/>
                <a:gd name="T19" fmla="*/ 0 h 263"/>
                <a:gd name="T20" fmla="*/ 224 w 224"/>
                <a:gd name="T21" fmla="*/ 263 h 263"/>
              </a:gdLst>
              <a:ahLst/>
              <a:cxnLst>
                <a:cxn ang="T12">
                  <a:pos x="T0" y="T1"/>
                </a:cxn>
                <a:cxn ang="T13">
                  <a:pos x="T2" y="T3"/>
                </a:cxn>
                <a:cxn ang="T14">
                  <a:pos x="T4" y="T5"/>
                </a:cxn>
                <a:cxn ang="T15">
                  <a:pos x="T6" y="T7"/>
                </a:cxn>
                <a:cxn ang="T16">
                  <a:pos x="T8" y="T9"/>
                </a:cxn>
                <a:cxn ang="T17">
                  <a:pos x="T10" y="T11"/>
                </a:cxn>
              </a:cxnLst>
              <a:rect l="T18" t="T19" r="T20" b="T21"/>
              <a:pathLst>
                <a:path w="224" h="263">
                  <a:moveTo>
                    <a:pt x="222" y="47"/>
                  </a:moveTo>
                  <a:cubicBezTo>
                    <a:pt x="224" y="73"/>
                    <a:pt x="195" y="68"/>
                    <a:pt x="182" y="79"/>
                  </a:cubicBezTo>
                  <a:cubicBezTo>
                    <a:pt x="162" y="122"/>
                    <a:pt x="115" y="143"/>
                    <a:pt x="86" y="179"/>
                  </a:cubicBezTo>
                  <a:cubicBezTo>
                    <a:pt x="65" y="205"/>
                    <a:pt x="68" y="245"/>
                    <a:pt x="34" y="263"/>
                  </a:cubicBezTo>
                  <a:cubicBezTo>
                    <a:pt x="0" y="195"/>
                    <a:pt x="79" y="136"/>
                    <a:pt x="118" y="91"/>
                  </a:cubicBezTo>
                  <a:cubicBezTo>
                    <a:pt x="141" y="65"/>
                    <a:pt x="176" y="0"/>
                    <a:pt x="222" y="47"/>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7" name="Freeform 594"/>
            <p:cNvSpPr>
              <a:spLocks/>
            </p:cNvSpPr>
            <p:nvPr/>
          </p:nvSpPr>
          <p:spPr bwMode="auto">
            <a:xfrm>
              <a:off x="5732394" y="572740"/>
              <a:ext cx="260324" cy="342480"/>
            </a:xfrm>
            <a:custGeom>
              <a:avLst/>
              <a:gdLst>
                <a:gd name="T0" fmla="*/ 52 w 482"/>
                <a:gd name="T1" fmla="*/ 614 h 634"/>
                <a:gd name="T2" fmla="*/ 120 w 482"/>
                <a:gd name="T3" fmla="*/ 562 h 634"/>
                <a:gd name="T4" fmla="*/ 236 w 482"/>
                <a:gd name="T5" fmla="*/ 454 h 634"/>
                <a:gd name="T6" fmla="*/ 300 w 482"/>
                <a:gd name="T7" fmla="*/ 430 h 634"/>
                <a:gd name="T8" fmla="*/ 432 w 482"/>
                <a:gd name="T9" fmla="*/ 206 h 634"/>
                <a:gd name="T10" fmla="*/ 428 w 482"/>
                <a:gd name="T11" fmla="*/ 162 h 634"/>
                <a:gd name="T12" fmla="*/ 400 w 482"/>
                <a:gd name="T13" fmla="*/ 58 h 634"/>
                <a:gd name="T14" fmla="*/ 332 w 482"/>
                <a:gd name="T15" fmla="*/ 130 h 634"/>
                <a:gd name="T16" fmla="*/ 64 w 482"/>
                <a:gd name="T17" fmla="*/ 490 h 634"/>
                <a:gd name="T18" fmla="*/ 0 w 482"/>
                <a:gd name="T19" fmla="*/ 506 h 634"/>
                <a:gd name="T20" fmla="*/ 76 w 482"/>
                <a:gd name="T21" fmla="*/ 426 h 634"/>
                <a:gd name="T22" fmla="*/ 240 w 482"/>
                <a:gd name="T23" fmla="*/ 146 h 634"/>
                <a:gd name="T24" fmla="*/ 292 w 482"/>
                <a:gd name="T25" fmla="*/ 102 h 634"/>
                <a:gd name="T26" fmla="*/ 340 w 482"/>
                <a:gd name="T27" fmla="*/ 38 h 634"/>
                <a:gd name="T28" fmla="*/ 480 w 482"/>
                <a:gd name="T29" fmla="*/ 90 h 634"/>
                <a:gd name="T30" fmla="*/ 468 w 482"/>
                <a:gd name="T31" fmla="*/ 166 h 634"/>
                <a:gd name="T32" fmla="*/ 468 w 482"/>
                <a:gd name="T33" fmla="*/ 250 h 634"/>
                <a:gd name="T34" fmla="*/ 356 w 482"/>
                <a:gd name="T35" fmla="*/ 450 h 634"/>
                <a:gd name="T36" fmla="*/ 264 w 482"/>
                <a:gd name="T37" fmla="*/ 494 h 634"/>
                <a:gd name="T38" fmla="*/ 52 w 482"/>
                <a:gd name="T39" fmla="*/ 614 h 634"/>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482"/>
                <a:gd name="T61" fmla="*/ 0 h 634"/>
                <a:gd name="T62" fmla="*/ 482 w 482"/>
                <a:gd name="T63" fmla="*/ 634 h 634"/>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482" h="634">
                  <a:moveTo>
                    <a:pt x="52" y="614"/>
                  </a:moveTo>
                  <a:cubicBezTo>
                    <a:pt x="63" y="583"/>
                    <a:pt x="91" y="582"/>
                    <a:pt x="120" y="562"/>
                  </a:cubicBezTo>
                  <a:cubicBezTo>
                    <a:pt x="162" y="533"/>
                    <a:pt x="194" y="478"/>
                    <a:pt x="236" y="454"/>
                  </a:cubicBezTo>
                  <a:cubicBezTo>
                    <a:pt x="255" y="443"/>
                    <a:pt x="279" y="442"/>
                    <a:pt x="300" y="430"/>
                  </a:cubicBezTo>
                  <a:cubicBezTo>
                    <a:pt x="368" y="392"/>
                    <a:pt x="428" y="289"/>
                    <a:pt x="432" y="206"/>
                  </a:cubicBezTo>
                  <a:cubicBezTo>
                    <a:pt x="433" y="191"/>
                    <a:pt x="427" y="176"/>
                    <a:pt x="428" y="162"/>
                  </a:cubicBezTo>
                  <a:cubicBezTo>
                    <a:pt x="430" y="121"/>
                    <a:pt x="449" y="65"/>
                    <a:pt x="400" y="58"/>
                  </a:cubicBezTo>
                  <a:cubicBezTo>
                    <a:pt x="355" y="51"/>
                    <a:pt x="343" y="93"/>
                    <a:pt x="332" y="130"/>
                  </a:cubicBezTo>
                  <a:cubicBezTo>
                    <a:pt x="229" y="219"/>
                    <a:pt x="186" y="413"/>
                    <a:pt x="64" y="490"/>
                  </a:cubicBezTo>
                  <a:cubicBezTo>
                    <a:pt x="48" y="500"/>
                    <a:pt x="23" y="512"/>
                    <a:pt x="0" y="506"/>
                  </a:cubicBezTo>
                  <a:cubicBezTo>
                    <a:pt x="0" y="456"/>
                    <a:pt x="46" y="452"/>
                    <a:pt x="76" y="426"/>
                  </a:cubicBezTo>
                  <a:cubicBezTo>
                    <a:pt x="154" y="358"/>
                    <a:pt x="171" y="230"/>
                    <a:pt x="240" y="146"/>
                  </a:cubicBezTo>
                  <a:cubicBezTo>
                    <a:pt x="253" y="131"/>
                    <a:pt x="276" y="120"/>
                    <a:pt x="292" y="102"/>
                  </a:cubicBezTo>
                  <a:cubicBezTo>
                    <a:pt x="311" y="81"/>
                    <a:pt x="322" y="51"/>
                    <a:pt x="340" y="38"/>
                  </a:cubicBezTo>
                  <a:cubicBezTo>
                    <a:pt x="395" y="0"/>
                    <a:pt x="476" y="32"/>
                    <a:pt x="480" y="90"/>
                  </a:cubicBezTo>
                  <a:cubicBezTo>
                    <a:pt x="482" y="116"/>
                    <a:pt x="470" y="144"/>
                    <a:pt x="468" y="166"/>
                  </a:cubicBezTo>
                  <a:cubicBezTo>
                    <a:pt x="466" y="195"/>
                    <a:pt x="471" y="223"/>
                    <a:pt x="468" y="250"/>
                  </a:cubicBezTo>
                  <a:cubicBezTo>
                    <a:pt x="459" y="329"/>
                    <a:pt x="412" y="407"/>
                    <a:pt x="356" y="450"/>
                  </a:cubicBezTo>
                  <a:cubicBezTo>
                    <a:pt x="330" y="470"/>
                    <a:pt x="294" y="476"/>
                    <a:pt x="264" y="494"/>
                  </a:cubicBezTo>
                  <a:cubicBezTo>
                    <a:pt x="198" y="533"/>
                    <a:pt x="151" y="634"/>
                    <a:pt x="52" y="614"/>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8" name="Freeform 595"/>
            <p:cNvSpPr>
              <a:spLocks noEditPoints="1"/>
            </p:cNvSpPr>
            <p:nvPr/>
          </p:nvSpPr>
          <p:spPr bwMode="auto">
            <a:xfrm>
              <a:off x="5738794" y="617093"/>
              <a:ext cx="224669" cy="275950"/>
            </a:xfrm>
            <a:custGeom>
              <a:avLst/>
              <a:gdLst>
                <a:gd name="T0" fmla="*/ 388 w 416"/>
                <a:gd name="T1" fmla="*/ 0 h 511"/>
                <a:gd name="T2" fmla="*/ 380 w 416"/>
                <a:gd name="T3" fmla="*/ 76 h 511"/>
                <a:gd name="T4" fmla="*/ 308 w 416"/>
                <a:gd name="T5" fmla="*/ 296 h 511"/>
                <a:gd name="T6" fmla="*/ 160 w 416"/>
                <a:gd name="T7" fmla="*/ 392 h 511"/>
                <a:gd name="T8" fmla="*/ 0 w 416"/>
                <a:gd name="T9" fmla="*/ 476 h 511"/>
                <a:gd name="T10" fmla="*/ 76 w 416"/>
                <a:gd name="T11" fmla="*/ 420 h 511"/>
                <a:gd name="T12" fmla="*/ 208 w 416"/>
                <a:gd name="T13" fmla="*/ 276 h 511"/>
                <a:gd name="T14" fmla="*/ 344 w 416"/>
                <a:gd name="T15" fmla="*/ 60 h 511"/>
                <a:gd name="T16" fmla="*/ 380 w 416"/>
                <a:gd name="T17" fmla="*/ 0 h 511"/>
                <a:gd name="T18" fmla="*/ 388 w 416"/>
                <a:gd name="T19" fmla="*/ 0 h 511"/>
                <a:gd name="T20" fmla="*/ 260 w 416"/>
                <a:gd name="T21" fmla="*/ 264 h 511"/>
                <a:gd name="T22" fmla="*/ 344 w 416"/>
                <a:gd name="T23" fmla="*/ 120 h 511"/>
                <a:gd name="T24" fmla="*/ 332 w 416"/>
                <a:gd name="T25" fmla="*/ 116 h 511"/>
                <a:gd name="T26" fmla="*/ 260 w 416"/>
                <a:gd name="T27" fmla="*/ 264 h 511"/>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6"/>
                <a:gd name="T43" fmla="*/ 0 h 511"/>
                <a:gd name="T44" fmla="*/ 416 w 416"/>
                <a:gd name="T45" fmla="*/ 511 h 511"/>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6" h="511">
                  <a:moveTo>
                    <a:pt x="388" y="0"/>
                  </a:moveTo>
                  <a:cubicBezTo>
                    <a:pt x="408" y="22"/>
                    <a:pt x="388" y="57"/>
                    <a:pt x="380" y="76"/>
                  </a:cubicBezTo>
                  <a:cubicBezTo>
                    <a:pt x="416" y="121"/>
                    <a:pt x="361" y="271"/>
                    <a:pt x="308" y="296"/>
                  </a:cubicBezTo>
                  <a:cubicBezTo>
                    <a:pt x="246" y="325"/>
                    <a:pt x="203" y="342"/>
                    <a:pt x="160" y="392"/>
                  </a:cubicBezTo>
                  <a:cubicBezTo>
                    <a:pt x="130" y="426"/>
                    <a:pt x="60" y="511"/>
                    <a:pt x="0" y="476"/>
                  </a:cubicBezTo>
                  <a:cubicBezTo>
                    <a:pt x="17" y="440"/>
                    <a:pt x="50" y="439"/>
                    <a:pt x="76" y="420"/>
                  </a:cubicBezTo>
                  <a:cubicBezTo>
                    <a:pt x="106" y="399"/>
                    <a:pt x="194" y="313"/>
                    <a:pt x="208" y="276"/>
                  </a:cubicBezTo>
                  <a:cubicBezTo>
                    <a:pt x="239" y="199"/>
                    <a:pt x="278" y="107"/>
                    <a:pt x="344" y="60"/>
                  </a:cubicBezTo>
                  <a:cubicBezTo>
                    <a:pt x="351" y="35"/>
                    <a:pt x="355" y="6"/>
                    <a:pt x="380" y="0"/>
                  </a:cubicBezTo>
                  <a:cubicBezTo>
                    <a:pt x="383" y="0"/>
                    <a:pt x="385" y="0"/>
                    <a:pt x="388" y="0"/>
                  </a:cubicBezTo>
                  <a:close/>
                  <a:moveTo>
                    <a:pt x="260" y="264"/>
                  </a:moveTo>
                  <a:cubicBezTo>
                    <a:pt x="312" y="258"/>
                    <a:pt x="349" y="183"/>
                    <a:pt x="344" y="120"/>
                  </a:cubicBezTo>
                  <a:cubicBezTo>
                    <a:pt x="339" y="120"/>
                    <a:pt x="339" y="115"/>
                    <a:pt x="332" y="116"/>
                  </a:cubicBezTo>
                  <a:cubicBezTo>
                    <a:pt x="312" y="169"/>
                    <a:pt x="283" y="213"/>
                    <a:pt x="260" y="264"/>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59" name="Freeform 596"/>
            <p:cNvSpPr>
              <a:spLocks/>
            </p:cNvSpPr>
            <p:nvPr/>
          </p:nvSpPr>
          <p:spPr bwMode="auto">
            <a:xfrm>
              <a:off x="6108595" y="625552"/>
              <a:ext cx="37254" cy="80019"/>
            </a:xfrm>
            <a:custGeom>
              <a:avLst/>
              <a:gdLst>
                <a:gd name="T0" fmla="*/ 39 w 69"/>
                <a:gd name="T1" fmla="*/ 0 h 148"/>
                <a:gd name="T2" fmla="*/ 15 w 69"/>
                <a:gd name="T3" fmla="*/ 148 h 148"/>
                <a:gd name="T4" fmla="*/ 39 w 69"/>
                <a:gd name="T5" fmla="*/ 0 h 148"/>
                <a:gd name="T6" fmla="*/ 0 60000 65536"/>
                <a:gd name="T7" fmla="*/ 0 60000 65536"/>
                <a:gd name="T8" fmla="*/ 0 60000 65536"/>
                <a:gd name="T9" fmla="*/ 0 w 69"/>
                <a:gd name="T10" fmla="*/ 0 h 148"/>
                <a:gd name="T11" fmla="*/ 69 w 69"/>
                <a:gd name="T12" fmla="*/ 148 h 148"/>
              </a:gdLst>
              <a:ahLst/>
              <a:cxnLst>
                <a:cxn ang="T6">
                  <a:pos x="T0" y="T1"/>
                </a:cxn>
                <a:cxn ang="T7">
                  <a:pos x="T2" y="T3"/>
                </a:cxn>
                <a:cxn ang="T8">
                  <a:pos x="T4" y="T5"/>
                </a:cxn>
              </a:cxnLst>
              <a:rect l="T9" t="T10" r="T11" b="T12"/>
              <a:pathLst>
                <a:path w="69" h="148">
                  <a:moveTo>
                    <a:pt x="39" y="0"/>
                  </a:moveTo>
                  <a:cubicBezTo>
                    <a:pt x="69" y="30"/>
                    <a:pt x="53" y="134"/>
                    <a:pt x="15" y="148"/>
                  </a:cubicBezTo>
                  <a:cubicBezTo>
                    <a:pt x="13" y="103"/>
                    <a:pt x="0" y="16"/>
                    <a:pt x="39"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0" name="Freeform 597"/>
            <p:cNvSpPr>
              <a:spLocks/>
            </p:cNvSpPr>
            <p:nvPr/>
          </p:nvSpPr>
          <p:spPr bwMode="auto">
            <a:xfrm>
              <a:off x="5687140" y="633783"/>
              <a:ext cx="85708" cy="140833"/>
            </a:xfrm>
            <a:custGeom>
              <a:avLst/>
              <a:gdLst>
                <a:gd name="T0" fmla="*/ 140 w 159"/>
                <a:gd name="T1" fmla="*/ 5 h 261"/>
                <a:gd name="T2" fmla="*/ 112 w 159"/>
                <a:gd name="T3" fmla="*/ 157 h 261"/>
                <a:gd name="T4" fmla="*/ 20 w 159"/>
                <a:gd name="T5" fmla="*/ 261 h 261"/>
                <a:gd name="T6" fmla="*/ 120 w 159"/>
                <a:gd name="T7" fmla="*/ 13 h 261"/>
                <a:gd name="T8" fmla="*/ 128 w 159"/>
                <a:gd name="T9" fmla="*/ 1 h 261"/>
                <a:gd name="T10" fmla="*/ 140 w 159"/>
                <a:gd name="T11" fmla="*/ 5 h 261"/>
                <a:gd name="T12" fmla="*/ 0 60000 65536"/>
                <a:gd name="T13" fmla="*/ 0 60000 65536"/>
                <a:gd name="T14" fmla="*/ 0 60000 65536"/>
                <a:gd name="T15" fmla="*/ 0 60000 65536"/>
                <a:gd name="T16" fmla="*/ 0 60000 65536"/>
                <a:gd name="T17" fmla="*/ 0 60000 65536"/>
                <a:gd name="T18" fmla="*/ 0 w 159"/>
                <a:gd name="T19" fmla="*/ 0 h 261"/>
                <a:gd name="T20" fmla="*/ 159 w 159"/>
                <a:gd name="T21" fmla="*/ 261 h 261"/>
              </a:gdLst>
              <a:ahLst/>
              <a:cxnLst>
                <a:cxn ang="T12">
                  <a:pos x="T0" y="T1"/>
                </a:cxn>
                <a:cxn ang="T13">
                  <a:pos x="T2" y="T3"/>
                </a:cxn>
                <a:cxn ang="T14">
                  <a:pos x="T4" y="T5"/>
                </a:cxn>
                <a:cxn ang="T15">
                  <a:pos x="T6" y="T7"/>
                </a:cxn>
                <a:cxn ang="T16">
                  <a:pos x="T8" y="T9"/>
                </a:cxn>
                <a:cxn ang="T17">
                  <a:pos x="T10" y="T11"/>
                </a:cxn>
              </a:cxnLst>
              <a:rect l="T18" t="T19" r="T20" b="T21"/>
              <a:pathLst>
                <a:path w="159" h="261">
                  <a:moveTo>
                    <a:pt x="140" y="5"/>
                  </a:moveTo>
                  <a:cubicBezTo>
                    <a:pt x="159" y="62"/>
                    <a:pt x="137" y="118"/>
                    <a:pt x="112" y="157"/>
                  </a:cubicBezTo>
                  <a:cubicBezTo>
                    <a:pt x="87" y="195"/>
                    <a:pt x="54" y="238"/>
                    <a:pt x="20" y="261"/>
                  </a:cubicBezTo>
                  <a:cubicBezTo>
                    <a:pt x="0" y="156"/>
                    <a:pt x="106" y="110"/>
                    <a:pt x="120" y="13"/>
                  </a:cubicBezTo>
                  <a:cubicBezTo>
                    <a:pt x="122" y="8"/>
                    <a:pt x="127" y="7"/>
                    <a:pt x="128" y="1"/>
                  </a:cubicBezTo>
                  <a:cubicBezTo>
                    <a:pt x="135" y="0"/>
                    <a:pt x="135" y="5"/>
                    <a:pt x="140" y="5"/>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1" name="Freeform 598"/>
            <p:cNvSpPr>
              <a:spLocks/>
            </p:cNvSpPr>
            <p:nvPr/>
          </p:nvSpPr>
          <p:spPr bwMode="auto">
            <a:xfrm>
              <a:off x="5859699" y="725004"/>
              <a:ext cx="273809" cy="276636"/>
            </a:xfrm>
            <a:custGeom>
              <a:avLst/>
              <a:gdLst>
                <a:gd name="T0" fmla="*/ 492 w 507"/>
                <a:gd name="T1" fmla="*/ 0 h 512"/>
                <a:gd name="T2" fmla="*/ 444 w 507"/>
                <a:gd name="T3" fmla="*/ 188 h 512"/>
                <a:gd name="T4" fmla="*/ 328 w 507"/>
                <a:gd name="T5" fmla="*/ 324 h 512"/>
                <a:gd name="T6" fmla="*/ 160 w 507"/>
                <a:gd name="T7" fmla="*/ 396 h 512"/>
                <a:gd name="T8" fmla="*/ 316 w 507"/>
                <a:gd name="T9" fmla="*/ 360 h 512"/>
                <a:gd name="T10" fmla="*/ 124 w 507"/>
                <a:gd name="T11" fmla="*/ 444 h 512"/>
                <a:gd name="T12" fmla="*/ 0 w 507"/>
                <a:gd name="T13" fmla="*/ 496 h 512"/>
                <a:gd name="T14" fmla="*/ 56 w 507"/>
                <a:gd name="T15" fmla="*/ 444 h 512"/>
                <a:gd name="T16" fmla="*/ 136 w 507"/>
                <a:gd name="T17" fmla="*/ 356 h 512"/>
                <a:gd name="T18" fmla="*/ 332 w 507"/>
                <a:gd name="T19" fmla="*/ 272 h 512"/>
                <a:gd name="T20" fmla="*/ 472 w 507"/>
                <a:gd name="T21" fmla="*/ 16 h 512"/>
                <a:gd name="T22" fmla="*/ 480 w 507"/>
                <a:gd name="T23" fmla="*/ 0 h 512"/>
                <a:gd name="T24" fmla="*/ 492 w 507"/>
                <a:gd name="T25" fmla="*/ 0 h 51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507"/>
                <a:gd name="T40" fmla="*/ 0 h 512"/>
                <a:gd name="T41" fmla="*/ 507 w 507"/>
                <a:gd name="T42" fmla="*/ 512 h 512"/>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507" h="512">
                  <a:moveTo>
                    <a:pt x="492" y="0"/>
                  </a:moveTo>
                  <a:cubicBezTo>
                    <a:pt x="507" y="67"/>
                    <a:pt x="473" y="136"/>
                    <a:pt x="444" y="188"/>
                  </a:cubicBezTo>
                  <a:cubicBezTo>
                    <a:pt x="415" y="240"/>
                    <a:pt x="380" y="296"/>
                    <a:pt x="328" y="324"/>
                  </a:cubicBezTo>
                  <a:cubicBezTo>
                    <a:pt x="274" y="354"/>
                    <a:pt x="207" y="350"/>
                    <a:pt x="160" y="396"/>
                  </a:cubicBezTo>
                  <a:cubicBezTo>
                    <a:pt x="219" y="409"/>
                    <a:pt x="271" y="361"/>
                    <a:pt x="316" y="360"/>
                  </a:cubicBezTo>
                  <a:cubicBezTo>
                    <a:pt x="311" y="453"/>
                    <a:pt x="194" y="419"/>
                    <a:pt x="124" y="444"/>
                  </a:cubicBezTo>
                  <a:cubicBezTo>
                    <a:pt x="78" y="460"/>
                    <a:pt x="50" y="512"/>
                    <a:pt x="0" y="496"/>
                  </a:cubicBezTo>
                  <a:cubicBezTo>
                    <a:pt x="5" y="460"/>
                    <a:pt x="37" y="460"/>
                    <a:pt x="56" y="444"/>
                  </a:cubicBezTo>
                  <a:cubicBezTo>
                    <a:pt x="87" y="419"/>
                    <a:pt x="107" y="378"/>
                    <a:pt x="136" y="356"/>
                  </a:cubicBezTo>
                  <a:cubicBezTo>
                    <a:pt x="198" y="310"/>
                    <a:pt x="277" y="314"/>
                    <a:pt x="332" y="272"/>
                  </a:cubicBezTo>
                  <a:cubicBezTo>
                    <a:pt x="418" y="206"/>
                    <a:pt x="424" y="122"/>
                    <a:pt x="472" y="16"/>
                  </a:cubicBezTo>
                  <a:cubicBezTo>
                    <a:pt x="474" y="12"/>
                    <a:pt x="475" y="5"/>
                    <a:pt x="480" y="0"/>
                  </a:cubicBezTo>
                  <a:cubicBezTo>
                    <a:pt x="484" y="0"/>
                    <a:pt x="488" y="0"/>
                    <a:pt x="492"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2" name="Freeform 599"/>
            <p:cNvSpPr>
              <a:spLocks/>
            </p:cNvSpPr>
            <p:nvPr/>
          </p:nvSpPr>
          <p:spPr bwMode="auto">
            <a:xfrm>
              <a:off x="6041171" y="729348"/>
              <a:ext cx="164788" cy="198675"/>
            </a:xfrm>
            <a:custGeom>
              <a:avLst/>
              <a:gdLst>
                <a:gd name="T0" fmla="*/ 288 w 305"/>
                <a:gd name="T1" fmla="*/ 4 h 368"/>
                <a:gd name="T2" fmla="*/ 220 w 305"/>
                <a:gd name="T3" fmla="*/ 196 h 368"/>
                <a:gd name="T4" fmla="*/ 152 w 305"/>
                <a:gd name="T5" fmla="*/ 236 h 368"/>
                <a:gd name="T6" fmla="*/ 0 w 305"/>
                <a:gd name="T7" fmla="*/ 348 h 368"/>
                <a:gd name="T8" fmla="*/ 52 w 305"/>
                <a:gd name="T9" fmla="*/ 292 h 368"/>
                <a:gd name="T10" fmla="*/ 172 w 305"/>
                <a:gd name="T11" fmla="*/ 76 h 368"/>
                <a:gd name="T12" fmla="*/ 208 w 305"/>
                <a:gd name="T13" fmla="*/ 4 h 368"/>
                <a:gd name="T14" fmla="*/ 176 w 305"/>
                <a:gd name="T15" fmla="*/ 164 h 368"/>
                <a:gd name="T16" fmla="*/ 276 w 305"/>
                <a:gd name="T17" fmla="*/ 0 h 368"/>
                <a:gd name="T18" fmla="*/ 288 w 305"/>
                <a:gd name="T19" fmla="*/ 4 h 368"/>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5"/>
                <a:gd name="T31" fmla="*/ 0 h 368"/>
                <a:gd name="T32" fmla="*/ 305 w 305"/>
                <a:gd name="T33" fmla="*/ 368 h 368"/>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5" h="368">
                  <a:moveTo>
                    <a:pt x="288" y="4"/>
                  </a:moveTo>
                  <a:cubicBezTo>
                    <a:pt x="305" y="75"/>
                    <a:pt x="265" y="155"/>
                    <a:pt x="220" y="196"/>
                  </a:cubicBezTo>
                  <a:cubicBezTo>
                    <a:pt x="202" y="213"/>
                    <a:pt x="173" y="218"/>
                    <a:pt x="152" y="236"/>
                  </a:cubicBezTo>
                  <a:cubicBezTo>
                    <a:pt x="106" y="276"/>
                    <a:pt x="76" y="368"/>
                    <a:pt x="0" y="348"/>
                  </a:cubicBezTo>
                  <a:cubicBezTo>
                    <a:pt x="0" y="310"/>
                    <a:pt x="31" y="310"/>
                    <a:pt x="52" y="292"/>
                  </a:cubicBezTo>
                  <a:cubicBezTo>
                    <a:pt x="106" y="246"/>
                    <a:pt x="151" y="153"/>
                    <a:pt x="172" y="76"/>
                  </a:cubicBezTo>
                  <a:cubicBezTo>
                    <a:pt x="179" y="52"/>
                    <a:pt x="177" y="14"/>
                    <a:pt x="208" y="4"/>
                  </a:cubicBezTo>
                  <a:cubicBezTo>
                    <a:pt x="247" y="48"/>
                    <a:pt x="187" y="118"/>
                    <a:pt x="176" y="164"/>
                  </a:cubicBezTo>
                  <a:cubicBezTo>
                    <a:pt x="233" y="149"/>
                    <a:pt x="235" y="44"/>
                    <a:pt x="276" y="0"/>
                  </a:cubicBezTo>
                  <a:cubicBezTo>
                    <a:pt x="279" y="2"/>
                    <a:pt x="283" y="4"/>
                    <a:pt x="288" y="4"/>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3" name="Freeform 600"/>
            <p:cNvSpPr>
              <a:spLocks/>
            </p:cNvSpPr>
            <p:nvPr/>
          </p:nvSpPr>
          <p:spPr bwMode="auto">
            <a:xfrm>
              <a:off x="6004603" y="833143"/>
              <a:ext cx="180101" cy="140376"/>
            </a:xfrm>
            <a:custGeom>
              <a:avLst/>
              <a:gdLst>
                <a:gd name="T0" fmla="*/ 328 w 334"/>
                <a:gd name="T1" fmla="*/ 0 h 260"/>
                <a:gd name="T2" fmla="*/ 252 w 334"/>
                <a:gd name="T3" fmla="*/ 100 h 260"/>
                <a:gd name="T4" fmla="*/ 288 w 334"/>
                <a:gd name="T5" fmla="*/ 92 h 260"/>
                <a:gd name="T6" fmla="*/ 252 w 334"/>
                <a:gd name="T7" fmla="*/ 148 h 260"/>
                <a:gd name="T8" fmla="*/ 0 w 334"/>
                <a:gd name="T9" fmla="*/ 260 h 260"/>
                <a:gd name="T10" fmla="*/ 92 w 334"/>
                <a:gd name="T11" fmla="*/ 188 h 260"/>
                <a:gd name="T12" fmla="*/ 196 w 334"/>
                <a:gd name="T13" fmla="*/ 120 h 260"/>
                <a:gd name="T14" fmla="*/ 316 w 334"/>
                <a:gd name="T15" fmla="*/ 0 h 260"/>
                <a:gd name="T16" fmla="*/ 328 w 334"/>
                <a:gd name="T17" fmla="*/ 0 h 260"/>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 name="T27" fmla="*/ 0 w 334"/>
                <a:gd name="T28" fmla="*/ 0 h 260"/>
                <a:gd name="T29" fmla="*/ 334 w 334"/>
                <a:gd name="T30" fmla="*/ 260 h 260"/>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T27" t="T28" r="T29" b="T30"/>
              <a:pathLst>
                <a:path w="334" h="260">
                  <a:moveTo>
                    <a:pt x="328" y="0"/>
                  </a:moveTo>
                  <a:cubicBezTo>
                    <a:pt x="334" y="49"/>
                    <a:pt x="277" y="69"/>
                    <a:pt x="252" y="100"/>
                  </a:cubicBezTo>
                  <a:cubicBezTo>
                    <a:pt x="263" y="112"/>
                    <a:pt x="269" y="85"/>
                    <a:pt x="288" y="92"/>
                  </a:cubicBezTo>
                  <a:cubicBezTo>
                    <a:pt x="289" y="123"/>
                    <a:pt x="264" y="129"/>
                    <a:pt x="252" y="148"/>
                  </a:cubicBezTo>
                  <a:cubicBezTo>
                    <a:pt x="148" y="163"/>
                    <a:pt x="101" y="255"/>
                    <a:pt x="0" y="260"/>
                  </a:cubicBezTo>
                  <a:cubicBezTo>
                    <a:pt x="16" y="222"/>
                    <a:pt x="60" y="207"/>
                    <a:pt x="92" y="188"/>
                  </a:cubicBezTo>
                  <a:cubicBezTo>
                    <a:pt x="126" y="168"/>
                    <a:pt x="168" y="148"/>
                    <a:pt x="196" y="120"/>
                  </a:cubicBezTo>
                  <a:cubicBezTo>
                    <a:pt x="235" y="82"/>
                    <a:pt x="259" y="24"/>
                    <a:pt x="316" y="0"/>
                  </a:cubicBezTo>
                  <a:cubicBezTo>
                    <a:pt x="320" y="0"/>
                    <a:pt x="324" y="0"/>
                    <a:pt x="328" y="0"/>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4" name="Freeform 601"/>
            <p:cNvSpPr>
              <a:spLocks/>
            </p:cNvSpPr>
            <p:nvPr/>
          </p:nvSpPr>
          <p:spPr bwMode="auto">
            <a:xfrm>
              <a:off x="5814445" y="938311"/>
              <a:ext cx="73366" cy="48011"/>
            </a:xfrm>
            <a:custGeom>
              <a:avLst/>
              <a:gdLst>
                <a:gd name="T0" fmla="*/ 136 w 136"/>
                <a:gd name="T1" fmla="*/ 9 h 89"/>
                <a:gd name="T2" fmla="*/ 0 w 136"/>
                <a:gd name="T3" fmla="*/ 53 h 89"/>
                <a:gd name="T4" fmla="*/ 136 w 136"/>
                <a:gd name="T5" fmla="*/ 9 h 89"/>
                <a:gd name="T6" fmla="*/ 0 60000 65536"/>
                <a:gd name="T7" fmla="*/ 0 60000 65536"/>
                <a:gd name="T8" fmla="*/ 0 60000 65536"/>
                <a:gd name="T9" fmla="*/ 0 w 136"/>
                <a:gd name="T10" fmla="*/ 0 h 89"/>
                <a:gd name="T11" fmla="*/ 136 w 136"/>
                <a:gd name="T12" fmla="*/ 89 h 89"/>
              </a:gdLst>
              <a:ahLst/>
              <a:cxnLst>
                <a:cxn ang="T6">
                  <a:pos x="T0" y="T1"/>
                </a:cxn>
                <a:cxn ang="T7">
                  <a:pos x="T2" y="T3"/>
                </a:cxn>
                <a:cxn ang="T8">
                  <a:pos x="T4" y="T5"/>
                </a:cxn>
              </a:cxnLst>
              <a:rect l="T9" t="T10" r="T11" b="T12"/>
              <a:pathLst>
                <a:path w="136" h="89">
                  <a:moveTo>
                    <a:pt x="136" y="9"/>
                  </a:moveTo>
                  <a:cubicBezTo>
                    <a:pt x="122" y="49"/>
                    <a:pt x="38" y="89"/>
                    <a:pt x="0" y="53"/>
                  </a:cubicBezTo>
                  <a:cubicBezTo>
                    <a:pt x="9" y="6"/>
                    <a:pt x="98" y="0"/>
                    <a:pt x="136" y="9"/>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65" name="Freeform 602"/>
            <p:cNvSpPr>
              <a:spLocks/>
            </p:cNvSpPr>
            <p:nvPr/>
          </p:nvSpPr>
          <p:spPr bwMode="auto">
            <a:xfrm>
              <a:off x="5898096" y="962545"/>
              <a:ext cx="76109" cy="34751"/>
            </a:xfrm>
            <a:custGeom>
              <a:avLst/>
              <a:gdLst>
                <a:gd name="T0" fmla="*/ 77 w 141"/>
                <a:gd name="T1" fmla="*/ 64 h 64"/>
                <a:gd name="T2" fmla="*/ 37 w 141"/>
                <a:gd name="T3" fmla="*/ 64 h 64"/>
                <a:gd name="T4" fmla="*/ 141 w 141"/>
                <a:gd name="T5" fmla="*/ 24 h 64"/>
                <a:gd name="T6" fmla="*/ 77 w 141"/>
                <a:gd name="T7" fmla="*/ 64 h 64"/>
                <a:gd name="T8" fmla="*/ 0 60000 65536"/>
                <a:gd name="T9" fmla="*/ 0 60000 65536"/>
                <a:gd name="T10" fmla="*/ 0 60000 65536"/>
                <a:gd name="T11" fmla="*/ 0 60000 65536"/>
                <a:gd name="T12" fmla="*/ 0 w 141"/>
                <a:gd name="T13" fmla="*/ 0 h 64"/>
                <a:gd name="T14" fmla="*/ 141 w 141"/>
                <a:gd name="T15" fmla="*/ 64 h 64"/>
              </a:gdLst>
              <a:ahLst/>
              <a:cxnLst>
                <a:cxn ang="T8">
                  <a:pos x="T0" y="T1"/>
                </a:cxn>
                <a:cxn ang="T9">
                  <a:pos x="T2" y="T3"/>
                </a:cxn>
                <a:cxn ang="T10">
                  <a:pos x="T4" y="T5"/>
                </a:cxn>
                <a:cxn ang="T11">
                  <a:pos x="T6" y="T7"/>
                </a:cxn>
              </a:cxnLst>
              <a:rect l="T12" t="T13" r="T14" b="T15"/>
              <a:pathLst>
                <a:path w="141" h="64">
                  <a:moveTo>
                    <a:pt x="77" y="64"/>
                  </a:moveTo>
                  <a:cubicBezTo>
                    <a:pt x="64" y="64"/>
                    <a:pt x="50" y="64"/>
                    <a:pt x="37" y="64"/>
                  </a:cubicBezTo>
                  <a:cubicBezTo>
                    <a:pt x="0" y="28"/>
                    <a:pt x="107" y="0"/>
                    <a:pt x="141" y="24"/>
                  </a:cubicBezTo>
                  <a:cubicBezTo>
                    <a:pt x="135" y="53"/>
                    <a:pt x="101" y="53"/>
                    <a:pt x="77" y="64"/>
                  </a:cubicBez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366" name="Freeform 7"/>
          <p:cNvSpPr>
            <a:spLocks/>
          </p:cNvSpPr>
          <p:nvPr/>
        </p:nvSpPr>
        <p:spPr bwMode="auto">
          <a:xfrm>
            <a:off x="2074574" y="506796"/>
            <a:ext cx="1002875" cy="599638"/>
          </a:xfrm>
          <a:custGeom>
            <a:avLst/>
            <a:gdLst/>
            <a:ahLst/>
            <a:cxnLst/>
            <a:rect l="l" t="t" r="r" b="b"/>
            <a:pathLst>
              <a:path w="354510" h="211969">
                <a:moveTo>
                  <a:pt x="177255" y="0"/>
                </a:moveTo>
                <a:cubicBezTo>
                  <a:pt x="255075" y="0"/>
                  <a:pt x="322688" y="43754"/>
                  <a:pt x="354510" y="109289"/>
                </a:cubicBezTo>
                <a:cubicBezTo>
                  <a:pt x="320366" y="171699"/>
                  <a:pt x="253513" y="211969"/>
                  <a:pt x="177255" y="211969"/>
                </a:cubicBezTo>
                <a:cubicBezTo>
                  <a:pt x="100997" y="211969"/>
                  <a:pt x="34144" y="171699"/>
                  <a:pt x="0" y="109289"/>
                </a:cubicBezTo>
                <a:cubicBezTo>
                  <a:pt x="31822" y="43754"/>
                  <a:pt x="99435" y="0"/>
                  <a:pt x="177255" y="0"/>
                </a:cubicBezTo>
                <a:close/>
              </a:path>
            </a:pathLst>
          </a:custGeom>
          <a:gradFill flip="none" rotWithShape="1">
            <a:gsLst>
              <a:gs pos="2000">
                <a:sysClr val="window" lastClr="FFFFFF">
                  <a:alpha val="72000"/>
                </a:sysClr>
              </a:gs>
              <a:gs pos="98000">
                <a:sysClr val="window" lastClr="FFFFFF">
                  <a:alpha val="0"/>
                </a:sysClr>
              </a:gs>
            </a:gsLst>
            <a:lin ang="5400000" scaled="1"/>
            <a:tileRect/>
          </a:gra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7" name="Group 6"/>
          <p:cNvGrpSpPr/>
          <p:nvPr/>
        </p:nvGrpSpPr>
        <p:grpSpPr>
          <a:xfrm>
            <a:off x="265980" y="2578690"/>
            <a:ext cx="4625817" cy="1624939"/>
            <a:chOff x="265980" y="2578690"/>
            <a:chExt cx="4625816" cy="1624939"/>
          </a:xfrm>
        </p:grpSpPr>
        <p:grpSp>
          <p:nvGrpSpPr>
            <p:cNvPr id="2" name="Group 1"/>
            <p:cNvGrpSpPr/>
            <p:nvPr/>
          </p:nvGrpSpPr>
          <p:grpSpPr>
            <a:xfrm>
              <a:off x="265980" y="3326041"/>
              <a:ext cx="4625816" cy="877588"/>
              <a:chOff x="265980" y="3326041"/>
              <a:chExt cx="4625816" cy="877588"/>
            </a:xfrm>
          </p:grpSpPr>
          <p:sp>
            <p:nvSpPr>
              <p:cNvPr id="23" name="Rectangle 22"/>
              <p:cNvSpPr/>
              <p:nvPr/>
            </p:nvSpPr>
            <p:spPr>
              <a:xfrm>
                <a:off x="265980" y="3814836"/>
                <a:ext cx="4625816" cy="388793"/>
              </a:xfrm>
              <a:prstGeom prst="rect">
                <a:avLst/>
              </a:prstGeom>
              <a:gradFill flip="none" rotWithShape="1">
                <a:gsLst>
                  <a:gs pos="100000">
                    <a:srgbClr val="C80000"/>
                  </a:gs>
                  <a:gs pos="0">
                    <a:srgbClr val="FF1919"/>
                  </a:gs>
                </a:gsLst>
                <a:lin ang="10800000" scaled="1"/>
                <a:tileRect/>
              </a:gradFill>
              <a:ln>
                <a:noFill/>
              </a:ln>
              <a:effectLst>
                <a:outerShdw blurRad="50800" dist="38100" dir="5400000" algn="t" rotWithShape="0">
                  <a:prstClr val="black">
                    <a:alpha val="40000"/>
                  </a:prstClr>
                </a:outerShdw>
              </a:effectLst>
            </p:spPr>
            <p:txBody>
              <a:bodyPr wrap="square" lIns="68589" tIns="34295" rIns="0" bIns="34295" anchor="ctr"/>
              <a:lstStyle/>
              <a:p>
                <a:pPr algn="ctr" defTabSz="685891"/>
                <a:endParaRPr lang="en-US" sz="500" kern="0">
                  <a:solidFill>
                    <a:srgbClr val="FFFFFF"/>
                  </a:solidFill>
                  <a:ea typeface="ヒラギノ角ゴ Pro W3"/>
                  <a:cs typeface="ヒラギノ角ゴ Pro W3"/>
                </a:endParaRPr>
              </a:p>
            </p:txBody>
          </p:sp>
          <p:sp>
            <p:nvSpPr>
              <p:cNvPr id="24" name="Trapezoid 23"/>
              <p:cNvSpPr/>
              <p:nvPr/>
            </p:nvSpPr>
            <p:spPr>
              <a:xfrm>
                <a:off x="265980" y="3326041"/>
                <a:ext cx="4625816" cy="492504"/>
              </a:xfrm>
              <a:custGeom>
                <a:avLst/>
                <a:gdLst>
                  <a:gd name="connsiteX0" fmla="*/ 0 w 4366840"/>
                  <a:gd name="connsiteY0" fmla="*/ 641406 h 641406"/>
                  <a:gd name="connsiteX1" fmla="*/ 329734 w 4366840"/>
                  <a:gd name="connsiteY1" fmla="*/ 0 h 641406"/>
                  <a:gd name="connsiteX2" fmla="*/ 4037106 w 4366840"/>
                  <a:gd name="connsiteY2" fmla="*/ 0 h 641406"/>
                  <a:gd name="connsiteX3" fmla="*/ 4366840 w 4366840"/>
                  <a:gd name="connsiteY3" fmla="*/ 641406 h 641406"/>
                  <a:gd name="connsiteX4" fmla="*/ 0 w 4366840"/>
                  <a:gd name="connsiteY4" fmla="*/ 641406 h 641406"/>
                  <a:gd name="connsiteX0" fmla="*/ 0 w 4366840"/>
                  <a:gd name="connsiteY0" fmla="*/ 641406 h 641406"/>
                  <a:gd name="connsiteX1" fmla="*/ 329734 w 4366840"/>
                  <a:gd name="connsiteY1" fmla="*/ 0 h 641406"/>
                  <a:gd name="connsiteX2" fmla="*/ 3441794 w 4366840"/>
                  <a:gd name="connsiteY2" fmla="*/ 0 h 641406"/>
                  <a:gd name="connsiteX3" fmla="*/ 4366840 w 4366840"/>
                  <a:gd name="connsiteY3" fmla="*/ 641406 h 641406"/>
                  <a:gd name="connsiteX4" fmla="*/ 0 w 4366840"/>
                  <a:gd name="connsiteY4" fmla="*/ 641406 h 641406"/>
                  <a:gd name="connsiteX0" fmla="*/ 0 w 4366840"/>
                  <a:gd name="connsiteY0" fmla="*/ 646168 h 646168"/>
                  <a:gd name="connsiteX1" fmla="*/ 853609 w 4366840"/>
                  <a:gd name="connsiteY1" fmla="*/ 0 h 646168"/>
                  <a:gd name="connsiteX2" fmla="*/ 3441794 w 4366840"/>
                  <a:gd name="connsiteY2" fmla="*/ 4762 h 646168"/>
                  <a:gd name="connsiteX3" fmla="*/ 4366840 w 4366840"/>
                  <a:gd name="connsiteY3" fmla="*/ 646168 h 646168"/>
                  <a:gd name="connsiteX4" fmla="*/ 0 w 4366840"/>
                  <a:gd name="connsiteY4" fmla="*/ 646168 h 646168"/>
                  <a:gd name="connsiteX0" fmla="*/ 0 w 4366840"/>
                  <a:gd name="connsiteY0" fmla="*/ 646168 h 646168"/>
                  <a:gd name="connsiteX1" fmla="*/ 853609 w 4366840"/>
                  <a:gd name="connsiteY1" fmla="*/ 0 h 646168"/>
                  <a:gd name="connsiteX2" fmla="*/ 3222719 w 4366840"/>
                  <a:gd name="connsiteY2" fmla="*/ 4761 h 646168"/>
                  <a:gd name="connsiteX3" fmla="*/ 4366840 w 4366840"/>
                  <a:gd name="connsiteY3" fmla="*/ 646168 h 646168"/>
                  <a:gd name="connsiteX4" fmla="*/ 0 w 4366840"/>
                  <a:gd name="connsiteY4" fmla="*/ 646168 h 646168"/>
                  <a:gd name="connsiteX0" fmla="*/ 0 w 4366840"/>
                  <a:gd name="connsiteY0" fmla="*/ 646168 h 646168"/>
                  <a:gd name="connsiteX1" fmla="*/ 1129834 w 4366840"/>
                  <a:gd name="connsiteY1" fmla="*/ 0 h 646168"/>
                  <a:gd name="connsiteX2" fmla="*/ 3222719 w 4366840"/>
                  <a:gd name="connsiteY2" fmla="*/ 4761 h 646168"/>
                  <a:gd name="connsiteX3" fmla="*/ 4366840 w 4366840"/>
                  <a:gd name="connsiteY3" fmla="*/ 646168 h 646168"/>
                  <a:gd name="connsiteX4" fmla="*/ 0 w 4366840"/>
                  <a:gd name="connsiteY4" fmla="*/ 646168 h 646168"/>
                  <a:gd name="connsiteX0" fmla="*/ 0 w 4366840"/>
                  <a:gd name="connsiteY0" fmla="*/ 646168 h 646168"/>
                  <a:gd name="connsiteX1" fmla="*/ 1129834 w 4366840"/>
                  <a:gd name="connsiteY1" fmla="*/ 0 h 646168"/>
                  <a:gd name="connsiteX2" fmla="*/ 2994119 w 4366840"/>
                  <a:gd name="connsiteY2" fmla="*/ 4761 h 646168"/>
                  <a:gd name="connsiteX3" fmla="*/ 4366840 w 4366840"/>
                  <a:gd name="connsiteY3" fmla="*/ 646168 h 646168"/>
                  <a:gd name="connsiteX4" fmla="*/ 0 w 4366840"/>
                  <a:gd name="connsiteY4" fmla="*/ 646168 h 646168"/>
                  <a:gd name="connsiteX0" fmla="*/ 0 w 4366840"/>
                  <a:gd name="connsiteY0" fmla="*/ 646168 h 646168"/>
                  <a:gd name="connsiteX1" fmla="*/ 1129834 w 4366840"/>
                  <a:gd name="connsiteY1" fmla="*/ 0 h 646168"/>
                  <a:gd name="connsiteX2" fmla="*/ 3271065 w 4366840"/>
                  <a:gd name="connsiteY2" fmla="*/ 137555 h 646168"/>
                  <a:gd name="connsiteX3" fmla="*/ 4366840 w 4366840"/>
                  <a:gd name="connsiteY3" fmla="*/ 646168 h 646168"/>
                  <a:gd name="connsiteX4" fmla="*/ 0 w 4366840"/>
                  <a:gd name="connsiteY4" fmla="*/ 646168 h 646168"/>
                  <a:gd name="connsiteX0" fmla="*/ 0 w 4366840"/>
                  <a:gd name="connsiteY0" fmla="*/ 646168 h 646168"/>
                  <a:gd name="connsiteX1" fmla="*/ 1129834 w 4366840"/>
                  <a:gd name="connsiteY1" fmla="*/ 0 h 646168"/>
                  <a:gd name="connsiteX2" fmla="*/ 860510 w 4366840"/>
                  <a:gd name="connsiteY2" fmla="*/ 150432 h 646168"/>
                  <a:gd name="connsiteX3" fmla="*/ 3271065 w 4366840"/>
                  <a:gd name="connsiteY3" fmla="*/ 137555 h 646168"/>
                  <a:gd name="connsiteX4" fmla="*/ 4366840 w 4366840"/>
                  <a:gd name="connsiteY4" fmla="*/ 646168 h 646168"/>
                  <a:gd name="connsiteX5" fmla="*/ 0 w 4366840"/>
                  <a:gd name="connsiteY5" fmla="*/ 646168 h 646168"/>
                  <a:gd name="connsiteX0" fmla="*/ 0 w 4366840"/>
                  <a:gd name="connsiteY0" fmla="*/ 508613 h 508613"/>
                  <a:gd name="connsiteX1" fmla="*/ 860510 w 4366840"/>
                  <a:gd name="connsiteY1" fmla="*/ 12877 h 508613"/>
                  <a:gd name="connsiteX2" fmla="*/ 3271065 w 4366840"/>
                  <a:gd name="connsiteY2" fmla="*/ 0 h 508613"/>
                  <a:gd name="connsiteX3" fmla="*/ 4366840 w 4366840"/>
                  <a:gd name="connsiteY3" fmla="*/ 508613 h 508613"/>
                  <a:gd name="connsiteX4" fmla="*/ 0 w 4366840"/>
                  <a:gd name="connsiteY4" fmla="*/ 508613 h 5086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66840" h="508613">
                    <a:moveTo>
                      <a:pt x="0" y="508613"/>
                    </a:moveTo>
                    <a:lnTo>
                      <a:pt x="860510" y="12877"/>
                    </a:lnTo>
                    <a:lnTo>
                      <a:pt x="3271065" y="0"/>
                    </a:lnTo>
                    <a:lnTo>
                      <a:pt x="4366840" y="508613"/>
                    </a:lnTo>
                    <a:lnTo>
                      <a:pt x="0" y="508613"/>
                    </a:lnTo>
                    <a:close/>
                  </a:path>
                </a:pathLst>
              </a:custGeom>
              <a:gradFill flip="none" rotWithShape="1">
                <a:gsLst>
                  <a:gs pos="50000">
                    <a:srgbClr val="C80000"/>
                  </a:gs>
                  <a:gs pos="0">
                    <a:srgbClr val="FF1919"/>
                  </a:gs>
                </a:gsLst>
                <a:lin ang="16200000" scaled="1"/>
                <a:tileRect/>
              </a:gradFill>
              <a:ln>
                <a:noFill/>
              </a:ln>
              <a:effectLst/>
            </p:spPr>
            <p:txBody>
              <a:bodyPr wrap="square" lIns="68589" tIns="34295" rIns="0" bIns="34295" anchor="ctr"/>
              <a:lstStyle/>
              <a:p>
                <a:pPr algn="ctr" defTabSz="685891"/>
                <a:endParaRPr lang="en-US" sz="500" kern="0">
                  <a:solidFill>
                    <a:srgbClr val="FFFFFF"/>
                  </a:solidFill>
                  <a:ea typeface="ヒラギノ角ゴ Pro W3"/>
                  <a:cs typeface="ヒラギノ角ゴ Pro W3"/>
                </a:endParaRPr>
              </a:p>
            </p:txBody>
          </p:sp>
          <p:sp>
            <p:nvSpPr>
              <p:cNvPr id="27" name="TextBox 26"/>
              <p:cNvSpPr txBox="1"/>
              <p:nvPr/>
            </p:nvSpPr>
            <p:spPr>
              <a:xfrm>
                <a:off x="977565" y="3863770"/>
                <a:ext cx="3279231" cy="338554"/>
              </a:xfrm>
              <a:prstGeom prst="rect">
                <a:avLst/>
              </a:prstGeom>
              <a:noFill/>
            </p:spPr>
            <p:txBody>
              <a:bodyPr wrap="none" rtlCol="0" anchor="ctr">
                <a:spAutoFit/>
              </a:bodyPr>
              <a:lstStyle/>
              <a:p>
                <a:pPr algn="ctr"/>
                <a:r>
                  <a:rPr lang="en-US" sz="1600" b="1" cap="all" dirty="0" smtClean="0">
                    <a:solidFill>
                      <a:schemeClr val="bg1"/>
                    </a:solidFill>
                  </a:rPr>
                  <a:t>ORACLE’S MOBILE PLATFORM</a:t>
                </a:r>
              </a:p>
            </p:txBody>
          </p:sp>
        </p:grpSp>
        <p:grpSp>
          <p:nvGrpSpPr>
            <p:cNvPr id="38" name="Laptop"/>
            <p:cNvGrpSpPr/>
            <p:nvPr/>
          </p:nvGrpSpPr>
          <p:grpSpPr>
            <a:xfrm>
              <a:off x="1690788" y="2578690"/>
              <a:ext cx="1750421" cy="1163203"/>
              <a:chOff x="-5723358" y="-127602"/>
              <a:chExt cx="3030958" cy="2014154"/>
            </a:xfrm>
          </p:grpSpPr>
          <p:sp>
            <p:nvSpPr>
              <p:cNvPr id="39" name="Freeform 6"/>
              <p:cNvSpPr>
                <a:spLocks/>
              </p:cNvSpPr>
              <p:nvPr/>
            </p:nvSpPr>
            <p:spPr bwMode="auto">
              <a:xfrm>
                <a:off x="-5723358" y="1278836"/>
                <a:ext cx="3030958" cy="522575"/>
              </a:xfrm>
              <a:custGeom>
                <a:avLst/>
                <a:gdLst>
                  <a:gd name="T0" fmla="*/ 27019 w 31007"/>
                  <a:gd name="T1" fmla="*/ 0 h 5346"/>
                  <a:gd name="T2" fmla="*/ 4000 w 31007"/>
                  <a:gd name="T3" fmla="*/ 0 h 5346"/>
                  <a:gd name="T4" fmla="*/ 0 w 31007"/>
                  <a:gd name="T5" fmla="*/ 5346 h 5346"/>
                  <a:gd name="T6" fmla="*/ 31007 w 31007"/>
                  <a:gd name="T7" fmla="*/ 5346 h 5346"/>
                  <a:gd name="T8" fmla="*/ 27019 w 31007"/>
                  <a:gd name="T9" fmla="*/ 0 h 5346"/>
                  <a:gd name="T10" fmla="*/ 27019 w 31007"/>
                  <a:gd name="T11" fmla="*/ 0 h 5346"/>
                  <a:gd name="T12" fmla="*/ 27019 w 31007"/>
                  <a:gd name="T13" fmla="*/ 0 h 5346"/>
                </a:gdLst>
                <a:ahLst/>
                <a:cxnLst>
                  <a:cxn ang="0">
                    <a:pos x="T0" y="T1"/>
                  </a:cxn>
                  <a:cxn ang="0">
                    <a:pos x="T2" y="T3"/>
                  </a:cxn>
                  <a:cxn ang="0">
                    <a:pos x="T4" y="T5"/>
                  </a:cxn>
                  <a:cxn ang="0">
                    <a:pos x="T6" y="T7"/>
                  </a:cxn>
                  <a:cxn ang="0">
                    <a:pos x="T8" y="T9"/>
                  </a:cxn>
                  <a:cxn ang="0">
                    <a:pos x="T10" y="T11"/>
                  </a:cxn>
                  <a:cxn ang="0">
                    <a:pos x="T12" y="T13"/>
                  </a:cxn>
                </a:cxnLst>
                <a:rect l="0" t="0" r="r" b="b"/>
                <a:pathLst>
                  <a:path w="31007" h="5346">
                    <a:moveTo>
                      <a:pt x="27019" y="0"/>
                    </a:moveTo>
                    <a:lnTo>
                      <a:pt x="4000" y="0"/>
                    </a:lnTo>
                    <a:lnTo>
                      <a:pt x="0" y="5346"/>
                    </a:lnTo>
                    <a:lnTo>
                      <a:pt x="31007" y="5346"/>
                    </a:lnTo>
                    <a:lnTo>
                      <a:pt x="27019" y="0"/>
                    </a:lnTo>
                    <a:lnTo>
                      <a:pt x="27019" y="0"/>
                    </a:lnTo>
                    <a:lnTo>
                      <a:pt x="27019" y="0"/>
                    </a:lnTo>
                    <a:close/>
                  </a:path>
                </a:pathLst>
              </a:cu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40" name="Freeform 7"/>
              <p:cNvSpPr>
                <a:spLocks/>
              </p:cNvSpPr>
              <p:nvPr/>
            </p:nvSpPr>
            <p:spPr bwMode="auto">
              <a:xfrm>
                <a:off x="-5331964" y="-127602"/>
                <a:ext cx="2251102" cy="1406438"/>
              </a:xfrm>
              <a:custGeom>
                <a:avLst/>
                <a:gdLst>
                  <a:gd name="T0" fmla="*/ 0 w 23029"/>
                  <a:gd name="T1" fmla="*/ 0 h 14388"/>
                  <a:gd name="T2" fmla="*/ 23029 w 23029"/>
                  <a:gd name="T3" fmla="*/ 0 h 14388"/>
                  <a:gd name="T4" fmla="*/ 23029 w 23029"/>
                  <a:gd name="T5" fmla="*/ 14388 h 14388"/>
                  <a:gd name="T6" fmla="*/ 0 w 23029"/>
                  <a:gd name="T7" fmla="*/ 14388 h 14388"/>
                  <a:gd name="T8" fmla="*/ 0 w 23029"/>
                  <a:gd name="T9" fmla="*/ 0 h 14388"/>
                  <a:gd name="T10" fmla="*/ 0 w 23029"/>
                  <a:gd name="T11" fmla="*/ 0 h 14388"/>
                </a:gdLst>
                <a:ahLst/>
                <a:cxnLst>
                  <a:cxn ang="0">
                    <a:pos x="T0" y="T1"/>
                  </a:cxn>
                  <a:cxn ang="0">
                    <a:pos x="T2" y="T3"/>
                  </a:cxn>
                  <a:cxn ang="0">
                    <a:pos x="T4" y="T5"/>
                  </a:cxn>
                  <a:cxn ang="0">
                    <a:pos x="T6" y="T7"/>
                  </a:cxn>
                  <a:cxn ang="0">
                    <a:pos x="T8" y="T9"/>
                  </a:cxn>
                  <a:cxn ang="0">
                    <a:pos x="T10" y="T11"/>
                  </a:cxn>
                </a:cxnLst>
                <a:rect l="0" t="0" r="r" b="b"/>
                <a:pathLst>
                  <a:path w="23029" h="14388">
                    <a:moveTo>
                      <a:pt x="0" y="0"/>
                    </a:moveTo>
                    <a:lnTo>
                      <a:pt x="23029" y="0"/>
                    </a:lnTo>
                    <a:lnTo>
                      <a:pt x="23029" y="14388"/>
                    </a:lnTo>
                    <a:lnTo>
                      <a:pt x="0" y="14388"/>
                    </a:lnTo>
                    <a:lnTo>
                      <a:pt x="0" y="0"/>
                    </a:lnTo>
                    <a:lnTo>
                      <a:pt x="0" y="0"/>
                    </a:lnTo>
                    <a:close/>
                  </a:path>
                </a:pathLst>
              </a:cu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41" name="Freeform 8"/>
              <p:cNvSpPr>
                <a:spLocks/>
              </p:cNvSpPr>
              <p:nvPr/>
            </p:nvSpPr>
            <p:spPr bwMode="auto">
              <a:xfrm>
                <a:off x="-5240762" y="-51650"/>
                <a:ext cx="2068993" cy="1257759"/>
              </a:xfrm>
              <a:custGeom>
                <a:avLst/>
                <a:gdLst>
                  <a:gd name="T0" fmla="*/ 8960 w 8960"/>
                  <a:gd name="T1" fmla="*/ 5447 h 5447"/>
                  <a:gd name="T2" fmla="*/ 0 w 8960"/>
                  <a:gd name="T3" fmla="*/ 5447 h 5447"/>
                  <a:gd name="T4" fmla="*/ 0 w 8960"/>
                  <a:gd name="T5" fmla="*/ 0 h 5447"/>
                  <a:gd name="T6" fmla="*/ 8960 w 8960"/>
                  <a:gd name="T7" fmla="*/ 0 h 5447"/>
                  <a:gd name="T8" fmla="*/ 8960 w 8960"/>
                  <a:gd name="T9" fmla="*/ 5447 h 5447"/>
                </a:gdLst>
                <a:ahLst/>
                <a:cxnLst>
                  <a:cxn ang="0">
                    <a:pos x="T0" y="T1"/>
                  </a:cxn>
                  <a:cxn ang="0">
                    <a:pos x="T2" y="T3"/>
                  </a:cxn>
                  <a:cxn ang="0">
                    <a:pos x="T4" y="T5"/>
                  </a:cxn>
                  <a:cxn ang="0">
                    <a:pos x="T6" y="T7"/>
                  </a:cxn>
                  <a:cxn ang="0">
                    <a:pos x="T8" y="T9"/>
                  </a:cxn>
                </a:cxnLst>
                <a:rect l="0" t="0" r="r" b="b"/>
                <a:pathLst>
                  <a:path w="8960" h="5447">
                    <a:moveTo>
                      <a:pt x="8960" y="5447"/>
                    </a:moveTo>
                    <a:cubicBezTo>
                      <a:pt x="8551" y="5447"/>
                      <a:pt x="408" y="5447"/>
                      <a:pt x="0" y="5447"/>
                    </a:cubicBezTo>
                    <a:cubicBezTo>
                      <a:pt x="0" y="5053"/>
                      <a:pt x="0" y="393"/>
                      <a:pt x="0" y="0"/>
                    </a:cubicBezTo>
                    <a:cubicBezTo>
                      <a:pt x="408" y="0"/>
                      <a:pt x="8551" y="0"/>
                      <a:pt x="8960" y="0"/>
                    </a:cubicBezTo>
                    <a:cubicBezTo>
                      <a:pt x="8960" y="393"/>
                      <a:pt x="8960" y="5053"/>
                      <a:pt x="8960" y="5447"/>
                    </a:cubicBezTo>
                    <a:close/>
                  </a:path>
                </a:pathLst>
              </a:custGeom>
              <a:gradFill flip="none" rotWithShape="1">
                <a:gsLst>
                  <a:gs pos="97500">
                    <a:schemeClr val="tx2">
                      <a:lumMod val="40000"/>
                      <a:lumOff val="6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42" name="Freeform 9"/>
              <p:cNvSpPr>
                <a:spLocks/>
              </p:cNvSpPr>
              <p:nvPr/>
            </p:nvSpPr>
            <p:spPr bwMode="auto">
              <a:xfrm>
                <a:off x="-5723358" y="1801411"/>
                <a:ext cx="3030958" cy="85141"/>
              </a:xfrm>
              <a:custGeom>
                <a:avLst/>
                <a:gdLst>
                  <a:gd name="T0" fmla="*/ 31007 w 31007"/>
                  <a:gd name="T1" fmla="*/ 0 h 871"/>
                  <a:gd name="T2" fmla="*/ 0 w 31007"/>
                  <a:gd name="T3" fmla="*/ 0 h 871"/>
                  <a:gd name="T4" fmla="*/ 15 w 31007"/>
                  <a:gd name="T5" fmla="*/ 871 h 871"/>
                  <a:gd name="T6" fmla="*/ 31000 w 31007"/>
                  <a:gd name="T7" fmla="*/ 871 h 871"/>
                  <a:gd name="T8" fmla="*/ 31007 w 31007"/>
                  <a:gd name="T9" fmla="*/ 0 h 871"/>
                  <a:gd name="T10" fmla="*/ 31007 w 31007"/>
                  <a:gd name="T11" fmla="*/ 0 h 871"/>
                  <a:gd name="T12" fmla="*/ 31007 w 31007"/>
                  <a:gd name="T13" fmla="*/ 0 h 871"/>
                </a:gdLst>
                <a:ahLst/>
                <a:cxnLst>
                  <a:cxn ang="0">
                    <a:pos x="T0" y="T1"/>
                  </a:cxn>
                  <a:cxn ang="0">
                    <a:pos x="T2" y="T3"/>
                  </a:cxn>
                  <a:cxn ang="0">
                    <a:pos x="T4" y="T5"/>
                  </a:cxn>
                  <a:cxn ang="0">
                    <a:pos x="T6" y="T7"/>
                  </a:cxn>
                  <a:cxn ang="0">
                    <a:pos x="T8" y="T9"/>
                  </a:cxn>
                  <a:cxn ang="0">
                    <a:pos x="T10" y="T11"/>
                  </a:cxn>
                  <a:cxn ang="0">
                    <a:pos x="T12" y="T13"/>
                  </a:cxn>
                </a:cxnLst>
                <a:rect l="0" t="0" r="r" b="b"/>
                <a:pathLst>
                  <a:path w="31007" h="871">
                    <a:moveTo>
                      <a:pt x="31007" y="0"/>
                    </a:moveTo>
                    <a:lnTo>
                      <a:pt x="0" y="0"/>
                    </a:lnTo>
                    <a:lnTo>
                      <a:pt x="15" y="871"/>
                    </a:lnTo>
                    <a:lnTo>
                      <a:pt x="31000" y="871"/>
                    </a:lnTo>
                    <a:lnTo>
                      <a:pt x="31007" y="0"/>
                    </a:lnTo>
                    <a:lnTo>
                      <a:pt x="31007" y="0"/>
                    </a:lnTo>
                    <a:lnTo>
                      <a:pt x="31007" y="0"/>
                    </a:lnTo>
                    <a:close/>
                  </a:path>
                </a:pathLst>
              </a:cu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43" name="Freeform 10"/>
              <p:cNvSpPr>
                <a:spLocks/>
              </p:cNvSpPr>
              <p:nvPr/>
            </p:nvSpPr>
            <p:spPr bwMode="auto">
              <a:xfrm>
                <a:off x="-5468131" y="1318327"/>
                <a:ext cx="2523045" cy="306840"/>
              </a:xfrm>
              <a:custGeom>
                <a:avLst/>
                <a:gdLst>
                  <a:gd name="T0" fmla="*/ 9923 w 10927"/>
                  <a:gd name="T1" fmla="*/ 0 h 1329"/>
                  <a:gd name="T2" fmla="*/ 9973 w 10927"/>
                  <a:gd name="T3" fmla="*/ 0 h 1329"/>
                  <a:gd name="T4" fmla="*/ 10011 w 10927"/>
                  <a:gd name="T5" fmla="*/ 0 h 1329"/>
                  <a:gd name="T6" fmla="*/ 10036 w 10927"/>
                  <a:gd name="T7" fmla="*/ 0 h 1329"/>
                  <a:gd name="T8" fmla="*/ 10049 w 10927"/>
                  <a:gd name="T9" fmla="*/ 0 h 1329"/>
                  <a:gd name="T10" fmla="*/ 10073 w 10927"/>
                  <a:gd name="T11" fmla="*/ 5 h 1329"/>
                  <a:gd name="T12" fmla="*/ 10085 w 10927"/>
                  <a:gd name="T13" fmla="*/ 10 h 1329"/>
                  <a:gd name="T14" fmla="*/ 10901 w 10927"/>
                  <a:gd name="T15" fmla="*/ 1134 h 1329"/>
                  <a:gd name="T16" fmla="*/ 10927 w 10927"/>
                  <a:gd name="T17" fmla="*/ 1190 h 1329"/>
                  <a:gd name="T18" fmla="*/ 10927 w 10927"/>
                  <a:gd name="T19" fmla="*/ 1214 h 1329"/>
                  <a:gd name="T20" fmla="*/ 10927 w 10927"/>
                  <a:gd name="T21" fmla="*/ 1232 h 1329"/>
                  <a:gd name="T22" fmla="*/ 10927 w 10927"/>
                  <a:gd name="T23" fmla="*/ 1245 h 1329"/>
                  <a:gd name="T24" fmla="*/ 10927 w 10927"/>
                  <a:gd name="T25" fmla="*/ 1254 h 1329"/>
                  <a:gd name="T26" fmla="*/ 10927 w 10927"/>
                  <a:gd name="T27" fmla="*/ 1263 h 1329"/>
                  <a:gd name="T28" fmla="*/ 10927 w 10927"/>
                  <a:gd name="T29" fmla="*/ 1263 h 1329"/>
                  <a:gd name="T30" fmla="*/ 10873 w 10927"/>
                  <a:gd name="T31" fmla="*/ 1329 h 1329"/>
                  <a:gd name="T32" fmla="*/ 53 w 10927"/>
                  <a:gd name="T33" fmla="*/ 1329 h 1329"/>
                  <a:gd name="T34" fmla="*/ 0 w 10927"/>
                  <a:gd name="T35" fmla="*/ 1263 h 1329"/>
                  <a:gd name="T36" fmla="*/ 0 w 10927"/>
                  <a:gd name="T37" fmla="*/ 1240 h 1329"/>
                  <a:gd name="T38" fmla="*/ 0 w 10927"/>
                  <a:gd name="T39" fmla="*/ 1221 h 1329"/>
                  <a:gd name="T40" fmla="*/ 0 w 10927"/>
                  <a:gd name="T41" fmla="*/ 1208 h 1329"/>
                  <a:gd name="T42" fmla="*/ 0 w 10927"/>
                  <a:gd name="T43" fmla="*/ 1199 h 1329"/>
                  <a:gd name="T44" fmla="*/ 0 w 10927"/>
                  <a:gd name="T45" fmla="*/ 1191 h 1329"/>
                  <a:gd name="T46" fmla="*/ 0 w 10927"/>
                  <a:gd name="T47" fmla="*/ 1190 h 1329"/>
                  <a:gd name="T48" fmla="*/ 25 w 10927"/>
                  <a:gd name="T49" fmla="*/ 1134 h 1329"/>
                  <a:gd name="T50" fmla="*/ 783 w 10927"/>
                  <a:gd name="T51" fmla="*/ 46 h 1329"/>
                  <a:gd name="T52" fmla="*/ 822 w 10927"/>
                  <a:gd name="T53" fmla="*/ 22 h 1329"/>
                  <a:gd name="T54" fmla="*/ 837 w 10927"/>
                  <a:gd name="T55" fmla="*/ 14 h 1329"/>
                  <a:gd name="T56" fmla="*/ 844 w 10927"/>
                  <a:gd name="T57" fmla="*/ 10 h 1329"/>
                  <a:gd name="T58" fmla="*/ 878 w 10927"/>
                  <a:gd name="T59" fmla="*/ 0 h 1329"/>
                  <a:gd name="T60" fmla="*/ 890 w 10927"/>
                  <a:gd name="T61" fmla="*/ 0 h 1329"/>
                  <a:gd name="T62" fmla="*/ 916 w 10927"/>
                  <a:gd name="T63" fmla="*/ 0 h 1329"/>
                  <a:gd name="T64" fmla="*/ 954 w 10927"/>
                  <a:gd name="T65" fmla="*/ 0 h 1329"/>
                  <a:gd name="T66" fmla="*/ 1005 w 10927"/>
                  <a:gd name="T67" fmla="*/ 0 h 1329"/>
                  <a:gd name="T68" fmla="*/ 9923 w 10927"/>
                  <a:gd name="T69" fmla="*/ 0 h 1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27" h="1329">
                    <a:moveTo>
                      <a:pt x="9923" y="0"/>
                    </a:moveTo>
                    <a:cubicBezTo>
                      <a:pt x="9973" y="0"/>
                      <a:pt x="9973" y="0"/>
                      <a:pt x="9973" y="0"/>
                    </a:cubicBezTo>
                    <a:cubicBezTo>
                      <a:pt x="10011" y="0"/>
                      <a:pt x="10011" y="0"/>
                      <a:pt x="10011" y="0"/>
                    </a:cubicBezTo>
                    <a:cubicBezTo>
                      <a:pt x="10036" y="0"/>
                      <a:pt x="10036" y="0"/>
                      <a:pt x="10036" y="0"/>
                    </a:cubicBezTo>
                    <a:cubicBezTo>
                      <a:pt x="10049" y="0"/>
                      <a:pt x="10049" y="0"/>
                      <a:pt x="10049" y="0"/>
                    </a:cubicBezTo>
                    <a:cubicBezTo>
                      <a:pt x="10057" y="0"/>
                      <a:pt x="10065" y="2"/>
                      <a:pt x="10073" y="5"/>
                    </a:cubicBezTo>
                    <a:cubicBezTo>
                      <a:pt x="10085" y="10"/>
                      <a:pt x="10085" y="10"/>
                      <a:pt x="10085" y="10"/>
                    </a:cubicBezTo>
                    <a:cubicBezTo>
                      <a:pt x="10901" y="1134"/>
                      <a:pt x="10901" y="1134"/>
                      <a:pt x="10901" y="1134"/>
                    </a:cubicBezTo>
                    <a:cubicBezTo>
                      <a:pt x="10917" y="1146"/>
                      <a:pt x="10927" y="1167"/>
                      <a:pt x="10927" y="1190"/>
                    </a:cubicBezTo>
                    <a:cubicBezTo>
                      <a:pt x="10927" y="1214"/>
                      <a:pt x="10927" y="1214"/>
                      <a:pt x="10927" y="1214"/>
                    </a:cubicBezTo>
                    <a:cubicBezTo>
                      <a:pt x="10927" y="1232"/>
                      <a:pt x="10927" y="1232"/>
                      <a:pt x="10927" y="1232"/>
                    </a:cubicBezTo>
                    <a:cubicBezTo>
                      <a:pt x="10927" y="1245"/>
                      <a:pt x="10927" y="1245"/>
                      <a:pt x="10927" y="1245"/>
                    </a:cubicBezTo>
                    <a:cubicBezTo>
                      <a:pt x="10927" y="1254"/>
                      <a:pt x="10927" y="1254"/>
                      <a:pt x="10927" y="1254"/>
                    </a:cubicBezTo>
                    <a:cubicBezTo>
                      <a:pt x="10927" y="1263"/>
                      <a:pt x="10927" y="1263"/>
                      <a:pt x="10927" y="1263"/>
                    </a:cubicBezTo>
                    <a:cubicBezTo>
                      <a:pt x="10927" y="1263"/>
                      <a:pt x="10927" y="1263"/>
                      <a:pt x="10927" y="1263"/>
                    </a:cubicBezTo>
                    <a:cubicBezTo>
                      <a:pt x="10927" y="1300"/>
                      <a:pt x="10903" y="1329"/>
                      <a:pt x="10873" y="1329"/>
                    </a:cubicBezTo>
                    <a:cubicBezTo>
                      <a:pt x="53" y="1329"/>
                      <a:pt x="53" y="1329"/>
                      <a:pt x="53" y="1329"/>
                    </a:cubicBezTo>
                    <a:cubicBezTo>
                      <a:pt x="24" y="1329"/>
                      <a:pt x="0" y="1300"/>
                      <a:pt x="0" y="1263"/>
                    </a:cubicBezTo>
                    <a:cubicBezTo>
                      <a:pt x="0" y="1240"/>
                      <a:pt x="0" y="1240"/>
                      <a:pt x="0" y="1240"/>
                    </a:cubicBezTo>
                    <a:cubicBezTo>
                      <a:pt x="0" y="1221"/>
                      <a:pt x="0" y="1221"/>
                      <a:pt x="0" y="1221"/>
                    </a:cubicBezTo>
                    <a:cubicBezTo>
                      <a:pt x="0" y="1208"/>
                      <a:pt x="0" y="1208"/>
                      <a:pt x="0" y="1208"/>
                    </a:cubicBezTo>
                    <a:cubicBezTo>
                      <a:pt x="0" y="1199"/>
                      <a:pt x="0" y="1199"/>
                      <a:pt x="0" y="1199"/>
                    </a:cubicBezTo>
                    <a:cubicBezTo>
                      <a:pt x="0" y="1191"/>
                      <a:pt x="0" y="1191"/>
                      <a:pt x="0" y="1191"/>
                    </a:cubicBezTo>
                    <a:cubicBezTo>
                      <a:pt x="0" y="1190"/>
                      <a:pt x="0" y="1190"/>
                      <a:pt x="0" y="1190"/>
                    </a:cubicBezTo>
                    <a:cubicBezTo>
                      <a:pt x="0" y="1167"/>
                      <a:pt x="9" y="1146"/>
                      <a:pt x="25" y="1134"/>
                    </a:cubicBezTo>
                    <a:cubicBezTo>
                      <a:pt x="783" y="46"/>
                      <a:pt x="783" y="46"/>
                      <a:pt x="783" y="46"/>
                    </a:cubicBezTo>
                    <a:cubicBezTo>
                      <a:pt x="822" y="22"/>
                      <a:pt x="822" y="22"/>
                      <a:pt x="822" y="22"/>
                    </a:cubicBezTo>
                    <a:cubicBezTo>
                      <a:pt x="837" y="14"/>
                      <a:pt x="837" y="14"/>
                      <a:pt x="837" y="14"/>
                    </a:cubicBezTo>
                    <a:cubicBezTo>
                      <a:pt x="844" y="10"/>
                      <a:pt x="844" y="10"/>
                      <a:pt x="844" y="10"/>
                    </a:cubicBezTo>
                    <a:cubicBezTo>
                      <a:pt x="854" y="4"/>
                      <a:pt x="866" y="0"/>
                      <a:pt x="878" y="0"/>
                    </a:cubicBezTo>
                    <a:cubicBezTo>
                      <a:pt x="890" y="0"/>
                      <a:pt x="890" y="0"/>
                      <a:pt x="890" y="0"/>
                    </a:cubicBezTo>
                    <a:cubicBezTo>
                      <a:pt x="916" y="0"/>
                      <a:pt x="916" y="0"/>
                      <a:pt x="916" y="0"/>
                    </a:cubicBezTo>
                    <a:cubicBezTo>
                      <a:pt x="954" y="0"/>
                      <a:pt x="954" y="0"/>
                      <a:pt x="954" y="0"/>
                    </a:cubicBezTo>
                    <a:cubicBezTo>
                      <a:pt x="1005" y="0"/>
                      <a:pt x="1005" y="0"/>
                      <a:pt x="1005" y="0"/>
                    </a:cubicBezTo>
                    <a:lnTo>
                      <a:pt x="9923" y="0"/>
                    </a:lnTo>
                    <a:close/>
                  </a:path>
                </a:pathLst>
              </a:custGeom>
              <a:solidFill>
                <a:schemeClr val="tx2">
                  <a:lumMod val="75000"/>
                </a:schemeClr>
              </a:soli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44" name="Freeform 11"/>
              <p:cNvSpPr>
                <a:spLocks/>
              </p:cNvSpPr>
              <p:nvPr/>
            </p:nvSpPr>
            <p:spPr bwMode="auto">
              <a:xfrm>
                <a:off x="-4730406" y="1640416"/>
                <a:ext cx="1048084" cy="109481"/>
              </a:xfrm>
              <a:custGeom>
                <a:avLst/>
                <a:gdLst>
                  <a:gd name="T0" fmla="*/ 0 w 10722"/>
                  <a:gd name="T1" fmla="*/ 1120 h 1120"/>
                  <a:gd name="T2" fmla="*/ 564 w 10722"/>
                  <a:gd name="T3" fmla="*/ 0 h 1120"/>
                  <a:gd name="T4" fmla="*/ 10160 w 10722"/>
                  <a:gd name="T5" fmla="*/ 0 h 1120"/>
                  <a:gd name="T6" fmla="*/ 10722 w 10722"/>
                  <a:gd name="T7" fmla="*/ 1120 h 1120"/>
                  <a:gd name="T8" fmla="*/ 0 w 10722"/>
                  <a:gd name="T9" fmla="*/ 1120 h 1120"/>
                  <a:gd name="T10" fmla="*/ 0 w 10722"/>
                  <a:gd name="T11" fmla="*/ 1120 h 1120"/>
                </a:gdLst>
                <a:ahLst/>
                <a:cxnLst>
                  <a:cxn ang="0">
                    <a:pos x="T0" y="T1"/>
                  </a:cxn>
                  <a:cxn ang="0">
                    <a:pos x="T2" y="T3"/>
                  </a:cxn>
                  <a:cxn ang="0">
                    <a:pos x="T4" y="T5"/>
                  </a:cxn>
                  <a:cxn ang="0">
                    <a:pos x="T6" y="T7"/>
                  </a:cxn>
                  <a:cxn ang="0">
                    <a:pos x="T8" y="T9"/>
                  </a:cxn>
                  <a:cxn ang="0">
                    <a:pos x="T10" y="T11"/>
                  </a:cxn>
                </a:cxnLst>
                <a:rect l="0" t="0" r="r" b="b"/>
                <a:pathLst>
                  <a:path w="10722" h="1120">
                    <a:moveTo>
                      <a:pt x="0" y="1120"/>
                    </a:moveTo>
                    <a:lnTo>
                      <a:pt x="564" y="0"/>
                    </a:lnTo>
                    <a:lnTo>
                      <a:pt x="10160" y="0"/>
                    </a:lnTo>
                    <a:lnTo>
                      <a:pt x="10722" y="1120"/>
                    </a:lnTo>
                    <a:lnTo>
                      <a:pt x="0" y="1120"/>
                    </a:lnTo>
                    <a:lnTo>
                      <a:pt x="0" y="1120"/>
                    </a:lnTo>
                    <a:close/>
                  </a:path>
                </a:pathLst>
              </a:custGeom>
              <a:gradFill flip="none" rotWithShape="1">
                <a:gsLst>
                  <a:gs pos="100000">
                    <a:srgbClr val="424545">
                      <a:lumMod val="83000"/>
                      <a:lumOff val="17000"/>
                    </a:srgbClr>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33" name="Iphone-dark"/>
            <p:cNvGrpSpPr/>
            <p:nvPr/>
          </p:nvGrpSpPr>
          <p:grpSpPr>
            <a:xfrm>
              <a:off x="972506" y="2863906"/>
              <a:ext cx="437065" cy="877987"/>
              <a:chOff x="792547" y="1306254"/>
              <a:chExt cx="1356646" cy="2725264"/>
            </a:xfrm>
          </p:grpSpPr>
          <p:sp>
            <p:nvSpPr>
              <p:cNvPr id="34" name="Oval 33"/>
              <p:cNvSpPr/>
              <p:nvPr/>
            </p:nvSpPr>
            <p:spPr>
              <a:xfrm>
                <a:off x="1323094" y="3653554"/>
                <a:ext cx="282144" cy="282144"/>
              </a:xfrm>
              <a:prstGeom prst="ellipse">
                <a:avLst/>
              </a:prstGeom>
              <a:gradFill>
                <a:gsLst>
                  <a:gs pos="59000">
                    <a:schemeClr val="bg2">
                      <a:lumMod val="75000"/>
                    </a:schemeClr>
                  </a:gs>
                  <a:gs pos="100000">
                    <a:schemeClr val="bg1">
                      <a:lumMod val="85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35" name="Rectangle 34"/>
              <p:cNvSpPr/>
              <p:nvPr/>
            </p:nvSpPr>
            <p:spPr>
              <a:xfrm>
                <a:off x="1269913" y="1515706"/>
                <a:ext cx="388507" cy="60678"/>
              </a:xfrm>
              <a:prstGeom prst="rect">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36" name="Freeform 9"/>
              <p:cNvSpPr>
                <a:spLocks/>
              </p:cNvSpPr>
              <p:nvPr/>
            </p:nvSpPr>
            <p:spPr bwMode="auto">
              <a:xfrm rot="5400000">
                <a:off x="540305" y="2069411"/>
                <a:ext cx="1854709" cy="1202147"/>
              </a:xfrm>
              <a:custGeom>
                <a:avLst/>
                <a:gdLst>
                  <a:gd name="T0" fmla="*/ 2216 w 2216"/>
                  <a:gd name="T1" fmla="*/ 1425 h 1425"/>
                  <a:gd name="T2" fmla="*/ 0 w 2216"/>
                  <a:gd name="T3" fmla="*/ 1425 h 1425"/>
                  <a:gd name="T4" fmla="*/ 0 w 2216"/>
                  <a:gd name="T5" fmla="*/ 0 h 1425"/>
                  <a:gd name="T6" fmla="*/ 2216 w 2216"/>
                  <a:gd name="T7" fmla="*/ 0 h 1425"/>
                  <a:gd name="T8" fmla="*/ 2216 w 2216"/>
                  <a:gd name="T9" fmla="*/ 1425 h 1425"/>
                </a:gdLst>
                <a:ahLst/>
                <a:cxnLst>
                  <a:cxn ang="0">
                    <a:pos x="T0" y="T1"/>
                  </a:cxn>
                  <a:cxn ang="0">
                    <a:pos x="T2" y="T3"/>
                  </a:cxn>
                  <a:cxn ang="0">
                    <a:pos x="T4" y="T5"/>
                  </a:cxn>
                  <a:cxn ang="0">
                    <a:pos x="T6" y="T7"/>
                  </a:cxn>
                  <a:cxn ang="0">
                    <a:pos x="T8" y="T9"/>
                  </a:cxn>
                </a:cxnLst>
                <a:rect l="0" t="0" r="r" b="b"/>
                <a:pathLst>
                  <a:path w="2216" h="1425">
                    <a:moveTo>
                      <a:pt x="2216" y="1425"/>
                    </a:moveTo>
                    <a:cubicBezTo>
                      <a:pt x="2115" y="1425"/>
                      <a:pt x="101" y="1425"/>
                      <a:pt x="0" y="1425"/>
                    </a:cubicBezTo>
                    <a:cubicBezTo>
                      <a:pt x="0" y="1328"/>
                      <a:pt x="0" y="97"/>
                      <a:pt x="0" y="0"/>
                    </a:cubicBezTo>
                    <a:cubicBezTo>
                      <a:pt x="101" y="0"/>
                      <a:pt x="2115" y="0"/>
                      <a:pt x="2216" y="0"/>
                    </a:cubicBezTo>
                    <a:cubicBezTo>
                      <a:pt x="2216" y="97"/>
                      <a:pt x="2216" y="1328"/>
                      <a:pt x="2216" y="1425"/>
                    </a:cubicBezTo>
                    <a:close/>
                  </a:path>
                </a:pathLst>
              </a:custGeom>
              <a:gradFill flip="none" rotWithShape="1">
                <a:gsLst>
                  <a:gs pos="97500">
                    <a:schemeClr val="tx2">
                      <a:lumMod val="40000"/>
                      <a:lumOff val="60000"/>
                    </a:schemeClr>
                  </a:gs>
                  <a:gs pos="0">
                    <a:schemeClr val="tx1">
                      <a:lumMod val="50000"/>
                      <a:lumOff val="50000"/>
                    </a:schemeClr>
                  </a:gs>
                  <a:gs pos="4000">
                    <a:sysClr val="window" lastClr="FFFFFF"/>
                  </a:gs>
                </a:gsLst>
                <a:lin ang="0" scaled="1"/>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37" name="Freeform 11"/>
              <p:cNvSpPr>
                <a:spLocks noEditPoints="1"/>
              </p:cNvSpPr>
              <p:nvPr/>
            </p:nvSpPr>
            <p:spPr bwMode="auto">
              <a:xfrm>
                <a:off x="792547" y="1306254"/>
                <a:ext cx="1356646" cy="2725264"/>
              </a:xfrm>
              <a:custGeom>
                <a:avLst/>
                <a:gdLst>
                  <a:gd name="T0" fmla="*/ 1086 w 1199"/>
                  <a:gd name="T1" fmla="*/ 0 h 2409"/>
                  <a:gd name="T2" fmla="*/ 113 w 1199"/>
                  <a:gd name="T3" fmla="*/ 0 h 2409"/>
                  <a:gd name="T4" fmla="*/ 0 w 1199"/>
                  <a:gd name="T5" fmla="*/ 116 h 2409"/>
                  <a:gd name="T6" fmla="*/ 0 w 1199"/>
                  <a:gd name="T7" fmla="*/ 2293 h 2409"/>
                  <a:gd name="T8" fmla="*/ 113 w 1199"/>
                  <a:gd name="T9" fmla="*/ 2409 h 2409"/>
                  <a:gd name="T10" fmla="*/ 1086 w 1199"/>
                  <a:gd name="T11" fmla="*/ 2409 h 2409"/>
                  <a:gd name="T12" fmla="*/ 1199 w 1199"/>
                  <a:gd name="T13" fmla="*/ 2293 h 2409"/>
                  <a:gd name="T14" fmla="*/ 1199 w 1199"/>
                  <a:gd name="T15" fmla="*/ 116 h 2409"/>
                  <a:gd name="T16" fmla="*/ 1086 w 1199"/>
                  <a:gd name="T17" fmla="*/ 0 h 2409"/>
                  <a:gd name="T18" fmla="*/ 488 w 1199"/>
                  <a:gd name="T19" fmla="*/ 189 h 2409"/>
                  <a:gd name="T20" fmla="*/ 699 w 1199"/>
                  <a:gd name="T21" fmla="*/ 189 h 2409"/>
                  <a:gd name="T22" fmla="*/ 718 w 1199"/>
                  <a:gd name="T23" fmla="*/ 211 h 2409"/>
                  <a:gd name="T24" fmla="*/ 699 w 1199"/>
                  <a:gd name="T25" fmla="*/ 234 h 2409"/>
                  <a:gd name="T26" fmla="*/ 488 w 1199"/>
                  <a:gd name="T27" fmla="*/ 234 h 2409"/>
                  <a:gd name="T28" fmla="*/ 469 w 1199"/>
                  <a:gd name="T29" fmla="*/ 211 h 2409"/>
                  <a:gd name="T30" fmla="*/ 488 w 1199"/>
                  <a:gd name="T31" fmla="*/ 189 h 2409"/>
                  <a:gd name="T32" fmla="*/ 594 w 1199"/>
                  <a:gd name="T33" fmla="*/ 2310 h 2409"/>
                  <a:gd name="T34" fmla="*/ 479 w 1199"/>
                  <a:gd name="T35" fmla="*/ 2196 h 2409"/>
                  <a:gd name="T36" fmla="*/ 594 w 1199"/>
                  <a:gd name="T37" fmla="*/ 2082 h 2409"/>
                  <a:gd name="T38" fmla="*/ 708 w 1199"/>
                  <a:gd name="T39" fmla="*/ 2196 h 2409"/>
                  <a:gd name="T40" fmla="*/ 594 w 1199"/>
                  <a:gd name="T41" fmla="*/ 2310 h 2409"/>
                  <a:gd name="T42" fmla="*/ 1099 w 1199"/>
                  <a:gd name="T43" fmla="*/ 2006 h 2409"/>
                  <a:gd name="T44" fmla="*/ 88 w 1199"/>
                  <a:gd name="T45" fmla="*/ 2006 h 2409"/>
                  <a:gd name="T46" fmla="*/ 88 w 1199"/>
                  <a:gd name="T47" fmla="*/ 391 h 2409"/>
                  <a:gd name="T48" fmla="*/ 1099 w 1199"/>
                  <a:gd name="T49" fmla="*/ 391 h 2409"/>
                  <a:gd name="T50" fmla="*/ 1099 w 1199"/>
                  <a:gd name="T51" fmla="*/ 2006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9" h="2409">
                    <a:moveTo>
                      <a:pt x="1086" y="0"/>
                    </a:moveTo>
                    <a:cubicBezTo>
                      <a:pt x="113" y="0"/>
                      <a:pt x="113" y="0"/>
                      <a:pt x="113" y="0"/>
                    </a:cubicBezTo>
                    <a:cubicBezTo>
                      <a:pt x="51" y="0"/>
                      <a:pt x="0" y="52"/>
                      <a:pt x="0" y="116"/>
                    </a:cubicBezTo>
                    <a:cubicBezTo>
                      <a:pt x="0" y="2293"/>
                      <a:pt x="0" y="2293"/>
                      <a:pt x="0" y="2293"/>
                    </a:cubicBezTo>
                    <a:cubicBezTo>
                      <a:pt x="0" y="2357"/>
                      <a:pt x="51" y="2409"/>
                      <a:pt x="113" y="2409"/>
                    </a:cubicBezTo>
                    <a:cubicBezTo>
                      <a:pt x="1086" y="2409"/>
                      <a:pt x="1086" y="2409"/>
                      <a:pt x="1086" y="2409"/>
                    </a:cubicBezTo>
                    <a:cubicBezTo>
                      <a:pt x="1148" y="2409"/>
                      <a:pt x="1199" y="2357"/>
                      <a:pt x="1199" y="2293"/>
                    </a:cubicBezTo>
                    <a:cubicBezTo>
                      <a:pt x="1199" y="116"/>
                      <a:pt x="1199" y="116"/>
                      <a:pt x="1199" y="116"/>
                    </a:cubicBezTo>
                    <a:cubicBezTo>
                      <a:pt x="1199" y="52"/>
                      <a:pt x="1148" y="0"/>
                      <a:pt x="1086" y="0"/>
                    </a:cubicBezTo>
                    <a:close/>
                    <a:moveTo>
                      <a:pt x="488" y="189"/>
                    </a:moveTo>
                    <a:cubicBezTo>
                      <a:pt x="699" y="189"/>
                      <a:pt x="699" y="189"/>
                      <a:pt x="699" y="189"/>
                    </a:cubicBezTo>
                    <a:cubicBezTo>
                      <a:pt x="709" y="189"/>
                      <a:pt x="718" y="199"/>
                      <a:pt x="718" y="211"/>
                    </a:cubicBezTo>
                    <a:cubicBezTo>
                      <a:pt x="718" y="224"/>
                      <a:pt x="709" y="234"/>
                      <a:pt x="699" y="234"/>
                    </a:cubicBezTo>
                    <a:cubicBezTo>
                      <a:pt x="488" y="234"/>
                      <a:pt x="488" y="234"/>
                      <a:pt x="488" y="234"/>
                    </a:cubicBezTo>
                    <a:cubicBezTo>
                      <a:pt x="478" y="234"/>
                      <a:pt x="469" y="224"/>
                      <a:pt x="469" y="211"/>
                    </a:cubicBezTo>
                    <a:cubicBezTo>
                      <a:pt x="469" y="199"/>
                      <a:pt x="478" y="189"/>
                      <a:pt x="488" y="189"/>
                    </a:cubicBezTo>
                    <a:close/>
                    <a:moveTo>
                      <a:pt x="594" y="2310"/>
                    </a:moveTo>
                    <a:cubicBezTo>
                      <a:pt x="531" y="2310"/>
                      <a:pt x="479" y="2259"/>
                      <a:pt x="479" y="2196"/>
                    </a:cubicBezTo>
                    <a:cubicBezTo>
                      <a:pt x="479" y="2133"/>
                      <a:pt x="531" y="2082"/>
                      <a:pt x="594" y="2082"/>
                    </a:cubicBezTo>
                    <a:cubicBezTo>
                      <a:pt x="657" y="2082"/>
                      <a:pt x="708" y="2133"/>
                      <a:pt x="708" y="2196"/>
                    </a:cubicBezTo>
                    <a:cubicBezTo>
                      <a:pt x="708" y="2259"/>
                      <a:pt x="657" y="2310"/>
                      <a:pt x="594" y="2310"/>
                    </a:cubicBezTo>
                    <a:close/>
                    <a:moveTo>
                      <a:pt x="1099" y="2006"/>
                    </a:moveTo>
                    <a:cubicBezTo>
                      <a:pt x="88" y="2006"/>
                      <a:pt x="88" y="2006"/>
                      <a:pt x="88" y="2006"/>
                    </a:cubicBezTo>
                    <a:cubicBezTo>
                      <a:pt x="88" y="391"/>
                      <a:pt x="88" y="391"/>
                      <a:pt x="88" y="391"/>
                    </a:cubicBezTo>
                    <a:cubicBezTo>
                      <a:pt x="1099" y="391"/>
                      <a:pt x="1099" y="391"/>
                      <a:pt x="1099" y="391"/>
                    </a:cubicBezTo>
                    <a:lnTo>
                      <a:pt x="1099" y="2006"/>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grpSp>
          <p:nvGrpSpPr>
            <p:cNvPr id="28" name="Ipad-dark"/>
            <p:cNvGrpSpPr/>
            <p:nvPr/>
          </p:nvGrpSpPr>
          <p:grpSpPr>
            <a:xfrm rot="5400000">
              <a:off x="3485368" y="2942546"/>
              <a:ext cx="906866" cy="691828"/>
              <a:chOff x="2992801" y="1096888"/>
              <a:chExt cx="3161381" cy="2411744"/>
            </a:xfrm>
          </p:grpSpPr>
          <p:sp>
            <p:nvSpPr>
              <p:cNvPr id="29" name="Freeform 28"/>
              <p:cNvSpPr>
                <a:spLocks/>
              </p:cNvSpPr>
              <p:nvPr/>
            </p:nvSpPr>
            <p:spPr bwMode="auto">
              <a:xfrm rot="16200000">
                <a:off x="3544987" y="954473"/>
                <a:ext cx="2056604" cy="2696570"/>
              </a:xfrm>
              <a:custGeom>
                <a:avLst/>
                <a:gdLst>
                  <a:gd name="T0" fmla="*/ 2216 w 2216"/>
                  <a:gd name="T1" fmla="*/ 1425 h 1425"/>
                  <a:gd name="T2" fmla="*/ 0 w 2216"/>
                  <a:gd name="T3" fmla="*/ 1425 h 1425"/>
                  <a:gd name="T4" fmla="*/ 0 w 2216"/>
                  <a:gd name="T5" fmla="*/ 0 h 1425"/>
                  <a:gd name="T6" fmla="*/ 2216 w 2216"/>
                  <a:gd name="T7" fmla="*/ 0 h 1425"/>
                  <a:gd name="T8" fmla="*/ 2216 w 2216"/>
                  <a:gd name="T9" fmla="*/ 1425 h 1425"/>
                </a:gdLst>
                <a:ahLst/>
                <a:cxnLst>
                  <a:cxn ang="0">
                    <a:pos x="T0" y="T1"/>
                  </a:cxn>
                  <a:cxn ang="0">
                    <a:pos x="T2" y="T3"/>
                  </a:cxn>
                  <a:cxn ang="0">
                    <a:pos x="T4" y="T5"/>
                  </a:cxn>
                  <a:cxn ang="0">
                    <a:pos x="T6" y="T7"/>
                  </a:cxn>
                  <a:cxn ang="0">
                    <a:pos x="T8" y="T9"/>
                  </a:cxn>
                </a:cxnLst>
                <a:rect l="0" t="0" r="r" b="b"/>
                <a:pathLst>
                  <a:path w="2216" h="1425">
                    <a:moveTo>
                      <a:pt x="2216" y="1425"/>
                    </a:moveTo>
                    <a:cubicBezTo>
                      <a:pt x="2115" y="1425"/>
                      <a:pt x="101" y="1425"/>
                      <a:pt x="0" y="1425"/>
                    </a:cubicBezTo>
                    <a:cubicBezTo>
                      <a:pt x="0" y="1328"/>
                      <a:pt x="0" y="97"/>
                      <a:pt x="0" y="0"/>
                    </a:cubicBezTo>
                    <a:cubicBezTo>
                      <a:pt x="101" y="0"/>
                      <a:pt x="2115" y="0"/>
                      <a:pt x="2216" y="0"/>
                    </a:cubicBezTo>
                    <a:cubicBezTo>
                      <a:pt x="2216" y="97"/>
                      <a:pt x="2216" y="1328"/>
                      <a:pt x="2216" y="1425"/>
                    </a:cubicBezTo>
                    <a:close/>
                  </a:path>
                </a:pathLst>
              </a:custGeom>
              <a:gradFill flip="none" rotWithShape="1">
                <a:gsLst>
                  <a:gs pos="97500">
                    <a:schemeClr val="tx2">
                      <a:lumMod val="40000"/>
                      <a:lumOff val="60000"/>
                    </a:schemeClr>
                  </a:gs>
                  <a:gs pos="0">
                    <a:schemeClr val="tx1">
                      <a:lumMod val="50000"/>
                      <a:lumOff val="50000"/>
                    </a:schemeClr>
                  </a:gs>
                  <a:gs pos="4000">
                    <a:sysClr val="window" lastClr="FFFFFF"/>
                  </a:gs>
                </a:gsLst>
                <a:lin ang="540000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30" name="Oval 29"/>
              <p:cNvSpPr/>
              <p:nvPr/>
            </p:nvSpPr>
            <p:spPr>
              <a:xfrm>
                <a:off x="3051912" y="2233531"/>
                <a:ext cx="138455" cy="138455"/>
              </a:xfrm>
              <a:prstGeom prst="ellipse">
                <a:avLst/>
              </a:prstGeom>
              <a:gradFill>
                <a:gsLst>
                  <a:gs pos="0">
                    <a:srgbClr val="000000">
                      <a:lumMod val="85000"/>
                      <a:lumOff val="15000"/>
                    </a:srgbClr>
                  </a:gs>
                  <a:gs pos="100000">
                    <a:srgbClr val="000000">
                      <a:lumMod val="50000"/>
                      <a:lumOff val="50000"/>
                    </a:srgbClr>
                  </a:gs>
                </a:gsLst>
                <a:lin ang="16200000" scaled="1"/>
              </a:gradFill>
              <a:ln w="15875">
                <a:gradFill>
                  <a:gsLst>
                    <a:gs pos="0">
                      <a:sysClr val="window" lastClr="FFFFFF">
                        <a:alpha val="9000"/>
                      </a:sysClr>
                    </a:gs>
                    <a:gs pos="100000">
                      <a:sysClr val="window" lastClr="FFFFFF"/>
                    </a:gs>
                  </a:gsLst>
                  <a:lin ang="5400000" scaled="0"/>
                </a:grad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31" name="Freeform 30"/>
              <p:cNvSpPr>
                <a:spLocks noEditPoints="1"/>
              </p:cNvSpPr>
              <p:nvPr/>
            </p:nvSpPr>
            <p:spPr bwMode="auto">
              <a:xfrm rot="16200000">
                <a:off x="3367620" y="722069"/>
                <a:ext cx="2411744" cy="3161381"/>
              </a:xfrm>
              <a:custGeom>
                <a:avLst/>
                <a:gdLst>
                  <a:gd name="T0" fmla="*/ 992 w 1028"/>
                  <a:gd name="T1" fmla="*/ 0 h 1348"/>
                  <a:gd name="T2" fmla="*/ 37 w 1028"/>
                  <a:gd name="T3" fmla="*/ 0 h 1348"/>
                  <a:gd name="T4" fmla="*/ 0 w 1028"/>
                  <a:gd name="T5" fmla="*/ 38 h 1348"/>
                  <a:gd name="T6" fmla="*/ 0 w 1028"/>
                  <a:gd name="T7" fmla="*/ 1312 h 1348"/>
                  <a:gd name="T8" fmla="*/ 37 w 1028"/>
                  <a:gd name="T9" fmla="*/ 1348 h 1348"/>
                  <a:gd name="T10" fmla="*/ 992 w 1028"/>
                  <a:gd name="T11" fmla="*/ 1348 h 1348"/>
                  <a:gd name="T12" fmla="*/ 1028 w 1028"/>
                  <a:gd name="T13" fmla="*/ 1312 h 1348"/>
                  <a:gd name="T14" fmla="*/ 1028 w 1028"/>
                  <a:gd name="T15" fmla="*/ 38 h 1348"/>
                  <a:gd name="T16" fmla="*/ 992 w 1028"/>
                  <a:gd name="T17" fmla="*/ 0 h 1348"/>
                  <a:gd name="T18" fmla="*/ 516 w 1028"/>
                  <a:gd name="T19" fmla="*/ 44 h 1348"/>
                  <a:gd name="T20" fmla="*/ 526 w 1028"/>
                  <a:gd name="T21" fmla="*/ 54 h 1348"/>
                  <a:gd name="T22" fmla="*/ 516 w 1028"/>
                  <a:gd name="T23" fmla="*/ 64 h 1348"/>
                  <a:gd name="T24" fmla="*/ 507 w 1028"/>
                  <a:gd name="T25" fmla="*/ 54 h 1348"/>
                  <a:gd name="T26" fmla="*/ 516 w 1028"/>
                  <a:gd name="T27" fmla="*/ 44 h 1348"/>
                  <a:gd name="T28" fmla="*/ 514 w 1028"/>
                  <a:gd name="T29" fmla="*/ 1323 h 1348"/>
                  <a:gd name="T30" fmla="*/ 484 w 1028"/>
                  <a:gd name="T31" fmla="*/ 1292 h 1348"/>
                  <a:gd name="T32" fmla="*/ 514 w 1028"/>
                  <a:gd name="T33" fmla="*/ 1262 h 1348"/>
                  <a:gd name="T34" fmla="*/ 545 w 1028"/>
                  <a:gd name="T35" fmla="*/ 1292 h 1348"/>
                  <a:gd name="T36" fmla="*/ 514 w 1028"/>
                  <a:gd name="T37" fmla="*/ 1323 h 1348"/>
                  <a:gd name="T38" fmla="*/ 932 w 1028"/>
                  <a:gd name="T39" fmla="*/ 1228 h 1348"/>
                  <a:gd name="T40" fmla="*/ 96 w 1028"/>
                  <a:gd name="T41" fmla="*/ 1228 h 1348"/>
                  <a:gd name="T42" fmla="*/ 96 w 1028"/>
                  <a:gd name="T43" fmla="*/ 120 h 1348"/>
                  <a:gd name="T44" fmla="*/ 932 w 1028"/>
                  <a:gd name="T45" fmla="*/ 120 h 1348"/>
                  <a:gd name="T46" fmla="*/ 932 w 1028"/>
                  <a:gd name="T47" fmla="*/ 1228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8" h="1348">
                    <a:moveTo>
                      <a:pt x="992" y="0"/>
                    </a:moveTo>
                    <a:cubicBezTo>
                      <a:pt x="37" y="0"/>
                      <a:pt x="37" y="0"/>
                      <a:pt x="37" y="0"/>
                    </a:cubicBezTo>
                    <a:cubicBezTo>
                      <a:pt x="17" y="0"/>
                      <a:pt x="0" y="18"/>
                      <a:pt x="0" y="38"/>
                    </a:cubicBezTo>
                    <a:cubicBezTo>
                      <a:pt x="0" y="1312"/>
                      <a:pt x="0" y="1312"/>
                      <a:pt x="0" y="1312"/>
                    </a:cubicBezTo>
                    <a:cubicBezTo>
                      <a:pt x="0" y="1332"/>
                      <a:pt x="17" y="1348"/>
                      <a:pt x="37" y="1348"/>
                    </a:cubicBezTo>
                    <a:cubicBezTo>
                      <a:pt x="992" y="1348"/>
                      <a:pt x="992" y="1348"/>
                      <a:pt x="992" y="1348"/>
                    </a:cubicBezTo>
                    <a:cubicBezTo>
                      <a:pt x="1012" y="1348"/>
                      <a:pt x="1028" y="1332"/>
                      <a:pt x="1028" y="1312"/>
                    </a:cubicBezTo>
                    <a:cubicBezTo>
                      <a:pt x="1028" y="38"/>
                      <a:pt x="1028" y="38"/>
                      <a:pt x="1028" y="38"/>
                    </a:cubicBezTo>
                    <a:cubicBezTo>
                      <a:pt x="1028" y="18"/>
                      <a:pt x="1012" y="0"/>
                      <a:pt x="992" y="0"/>
                    </a:cubicBezTo>
                    <a:close/>
                    <a:moveTo>
                      <a:pt x="516" y="44"/>
                    </a:moveTo>
                    <a:cubicBezTo>
                      <a:pt x="522" y="44"/>
                      <a:pt x="526" y="49"/>
                      <a:pt x="526" y="54"/>
                    </a:cubicBezTo>
                    <a:cubicBezTo>
                      <a:pt x="526" y="59"/>
                      <a:pt x="522" y="64"/>
                      <a:pt x="516" y="64"/>
                    </a:cubicBezTo>
                    <a:cubicBezTo>
                      <a:pt x="511" y="64"/>
                      <a:pt x="507" y="59"/>
                      <a:pt x="507" y="54"/>
                    </a:cubicBezTo>
                    <a:cubicBezTo>
                      <a:pt x="507" y="49"/>
                      <a:pt x="511" y="44"/>
                      <a:pt x="516" y="44"/>
                    </a:cubicBezTo>
                    <a:close/>
                    <a:moveTo>
                      <a:pt x="514" y="1323"/>
                    </a:moveTo>
                    <a:cubicBezTo>
                      <a:pt x="497" y="1323"/>
                      <a:pt x="484" y="1309"/>
                      <a:pt x="484" y="1292"/>
                    </a:cubicBezTo>
                    <a:cubicBezTo>
                      <a:pt x="484" y="1275"/>
                      <a:pt x="497" y="1262"/>
                      <a:pt x="514" y="1262"/>
                    </a:cubicBezTo>
                    <a:cubicBezTo>
                      <a:pt x="531" y="1262"/>
                      <a:pt x="545" y="1275"/>
                      <a:pt x="545" y="1292"/>
                    </a:cubicBezTo>
                    <a:cubicBezTo>
                      <a:pt x="545" y="1309"/>
                      <a:pt x="531" y="1323"/>
                      <a:pt x="514" y="1323"/>
                    </a:cubicBezTo>
                    <a:close/>
                    <a:moveTo>
                      <a:pt x="932" y="1228"/>
                    </a:moveTo>
                    <a:cubicBezTo>
                      <a:pt x="96" y="1228"/>
                      <a:pt x="96" y="1228"/>
                      <a:pt x="96" y="1228"/>
                    </a:cubicBezTo>
                    <a:cubicBezTo>
                      <a:pt x="96" y="120"/>
                      <a:pt x="96" y="120"/>
                      <a:pt x="96" y="120"/>
                    </a:cubicBezTo>
                    <a:cubicBezTo>
                      <a:pt x="932" y="120"/>
                      <a:pt x="932" y="120"/>
                      <a:pt x="932" y="120"/>
                    </a:cubicBezTo>
                    <a:lnTo>
                      <a:pt x="932" y="1228"/>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sp>
            <p:nvSpPr>
              <p:cNvPr id="32" name="Oval 31"/>
              <p:cNvSpPr/>
              <p:nvPr/>
            </p:nvSpPr>
            <p:spPr>
              <a:xfrm rot="16200000">
                <a:off x="5921574" y="2210581"/>
                <a:ext cx="184352" cy="184352"/>
              </a:xfrm>
              <a:prstGeom prst="ellipse">
                <a:avLst/>
              </a:prstGeom>
              <a:gradFill>
                <a:gsLst>
                  <a:gs pos="59000">
                    <a:schemeClr val="bg2">
                      <a:lumMod val="75000"/>
                    </a:schemeClr>
                  </a:gs>
                  <a:gs pos="100000">
                    <a:schemeClr val="bg1">
                      <a:lumMod val="85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8" name="Group 7"/>
          <p:cNvGrpSpPr/>
          <p:nvPr/>
        </p:nvGrpSpPr>
        <p:grpSpPr>
          <a:xfrm>
            <a:off x="1021267" y="2666163"/>
            <a:ext cx="3190325" cy="958550"/>
            <a:chOff x="1021267" y="2666163"/>
            <a:chExt cx="3190325" cy="958550"/>
          </a:xfrm>
        </p:grpSpPr>
        <p:sp>
          <p:nvSpPr>
            <p:cNvPr id="80" name="Freeform 6"/>
            <p:cNvSpPr>
              <a:spLocks noEditPoints="1"/>
            </p:cNvSpPr>
            <p:nvPr/>
          </p:nvSpPr>
          <p:spPr bwMode="auto">
            <a:xfrm>
              <a:off x="2416088" y="2860347"/>
              <a:ext cx="33772" cy="304571"/>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1" name="Freeform 7"/>
            <p:cNvSpPr>
              <a:spLocks noEditPoints="1"/>
            </p:cNvSpPr>
            <p:nvPr/>
          </p:nvSpPr>
          <p:spPr bwMode="auto">
            <a:xfrm>
              <a:off x="2139659" y="2940280"/>
              <a:ext cx="146971" cy="24538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noEditPoints="1"/>
            </p:cNvSpPr>
            <p:nvPr/>
          </p:nvSpPr>
          <p:spPr bwMode="auto">
            <a:xfrm>
              <a:off x="2757234" y="2843243"/>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noEditPoints="1"/>
            </p:cNvSpPr>
            <p:nvPr/>
          </p:nvSpPr>
          <p:spPr bwMode="auto">
            <a:xfrm>
              <a:off x="2583828" y="3029494"/>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4" name="Freeform 6"/>
            <p:cNvSpPr>
              <a:spLocks noChangeAspect="1" noEditPoints="1"/>
            </p:cNvSpPr>
            <p:nvPr/>
          </p:nvSpPr>
          <p:spPr bwMode="auto">
            <a:xfrm>
              <a:off x="3090418" y="2666163"/>
              <a:ext cx="18724" cy="16886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6" name="Freeform 6"/>
            <p:cNvSpPr>
              <a:spLocks noChangeAspect="1" noEditPoints="1"/>
            </p:cNvSpPr>
            <p:nvPr/>
          </p:nvSpPr>
          <p:spPr bwMode="auto">
            <a:xfrm>
              <a:off x="2133526" y="269176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7" name="Freeform 6"/>
            <p:cNvSpPr>
              <a:spLocks noChangeAspect="1" noEditPoints="1"/>
            </p:cNvSpPr>
            <p:nvPr/>
          </p:nvSpPr>
          <p:spPr bwMode="auto">
            <a:xfrm>
              <a:off x="2752691" y="319835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8" name="Freeform 6"/>
            <p:cNvSpPr>
              <a:spLocks noChangeAspect="1" noEditPoints="1"/>
            </p:cNvSpPr>
            <p:nvPr/>
          </p:nvSpPr>
          <p:spPr bwMode="auto">
            <a:xfrm>
              <a:off x="2527540" y="269176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89" name="Freeform 6"/>
            <p:cNvSpPr>
              <a:spLocks noChangeAspect="1" noEditPoints="1"/>
            </p:cNvSpPr>
            <p:nvPr/>
          </p:nvSpPr>
          <p:spPr bwMode="auto">
            <a:xfrm>
              <a:off x="2921555" y="2748055"/>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90" name="Freeform 6"/>
            <p:cNvSpPr>
              <a:spLocks noChangeAspect="1" noEditPoints="1"/>
            </p:cNvSpPr>
            <p:nvPr/>
          </p:nvSpPr>
          <p:spPr bwMode="auto">
            <a:xfrm>
              <a:off x="2358677" y="319835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91" name="Freeform 7"/>
            <p:cNvSpPr>
              <a:spLocks noEditPoints="1"/>
            </p:cNvSpPr>
            <p:nvPr/>
          </p:nvSpPr>
          <p:spPr bwMode="auto">
            <a:xfrm>
              <a:off x="2246102" y="2748055"/>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noEditPoints="1"/>
            </p:cNvSpPr>
            <p:nvPr/>
          </p:nvSpPr>
          <p:spPr bwMode="auto">
            <a:xfrm>
              <a:off x="3034130" y="3142070"/>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93" name="Freeform 7"/>
            <p:cNvSpPr>
              <a:spLocks noEditPoints="1"/>
            </p:cNvSpPr>
            <p:nvPr/>
          </p:nvSpPr>
          <p:spPr bwMode="auto">
            <a:xfrm>
              <a:off x="2583828" y="2865688"/>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1" name="Freeform 7"/>
            <p:cNvSpPr>
              <a:spLocks noEditPoints="1"/>
            </p:cNvSpPr>
            <p:nvPr/>
          </p:nvSpPr>
          <p:spPr bwMode="auto">
            <a:xfrm>
              <a:off x="2696404" y="2748055"/>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2" name="Freeform 7"/>
            <p:cNvSpPr>
              <a:spLocks noEditPoints="1"/>
            </p:cNvSpPr>
            <p:nvPr/>
          </p:nvSpPr>
          <p:spPr bwMode="auto">
            <a:xfrm>
              <a:off x="2977842" y="2691767"/>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3" name="Freeform 7"/>
            <p:cNvSpPr>
              <a:spLocks noEditPoints="1"/>
            </p:cNvSpPr>
            <p:nvPr/>
          </p:nvSpPr>
          <p:spPr bwMode="auto">
            <a:xfrm>
              <a:off x="2865267" y="3254645"/>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4" name="Freeform 7"/>
            <p:cNvSpPr>
              <a:spLocks noEditPoints="1"/>
            </p:cNvSpPr>
            <p:nvPr/>
          </p:nvSpPr>
          <p:spPr bwMode="auto">
            <a:xfrm>
              <a:off x="2696404" y="3142070"/>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5" name="Freeform 7"/>
            <p:cNvSpPr>
              <a:spLocks noEditPoints="1"/>
            </p:cNvSpPr>
            <p:nvPr/>
          </p:nvSpPr>
          <p:spPr bwMode="auto">
            <a:xfrm>
              <a:off x="2471253" y="3254645"/>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6" name="Freeform 7"/>
            <p:cNvSpPr>
              <a:spLocks noEditPoints="1"/>
            </p:cNvSpPr>
            <p:nvPr/>
          </p:nvSpPr>
          <p:spPr bwMode="auto">
            <a:xfrm>
              <a:off x="2020950" y="3254645"/>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7" name="Freeform 7"/>
            <p:cNvSpPr>
              <a:spLocks noEditPoints="1"/>
            </p:cNvSpPr>
            <p:nvPr/>
          </p:nvSpPr>
          <p:spPr bwMode="auto">
            <a:xfrm>
              <a:off x="2020950" y="2973206"/>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8" name="Freeform 7"/>
            <p:cNvSpPr>
              <a:spLocks noEditPoints="1"/>
            </p:cNvSpPr>
            <p:nvPr/>
          </p:nvSpPr>
          <p:spPr bwMode="auto">
            <a:xfrm>
              <a:off x="2471253" y="2804343"/>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noChangeAspect="1" noEditPoints="1"/>
            </p:cNvSpPr>
            <p:nvPr/>
          </p:nvSpPr>
          <p:spPr bwMode="auto">
            <a:xfrm>
              <a:off x="2696404" y="291691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noChangeAspect="1" noEditPoints="1"/>
            </p:cNvSpPr>
            <p:nvPr/>
          </p:nvSpPr>
          <p:spPr bwMode="auto">
            <a:xfrm>
              <a:off x="3090418" y="291691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11" name="Freeform 6"/>
            <p:cNvSpPr>
              <a:spLocks noChangeAspect="1" noEditPoints="1"/>
            </p:cNvSpPr>
            <p:nvPr/>
          </p:nvSpPr>
          <p:spPr bwMode="auto">
            <a:xfrm>
              <a:off x="2358677" y="2804343"/>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12" name="Freeform 7"/>
            <p:cNvSpPr>
              <a:spLocks noEditPoints="1"/>
            </p:cNvSpPr>
            <p:nvPr/>
          </p:nvSpPr>
          <p:spPr bwMode="auto">
            <a:xfrm>
              <a:off x="2399624" y="2691767"/>
              <a:ext cx="52085" cy="8696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0" name="Freeform 6"/>
            <p:cNvSpPr>
              <a:spLocks noChangeAspect="1" noEditPoints="1"/>
            </p:cNvSpPr>
            <p:nvPr/>
          </p:nvSpPr>
          <p:spPr bwMode="auto">
            <a:xfrm>
              <a:off x="2504670" y="3085782"/>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1" name="Freeform 6"/>
            <p:cNvSpPr>
              <a:spLocks noChangeAspect="1" noEditPoints="1"/>
            </p:cNvSpPr>
            <p:nvPr/>
          </p:nvSpPr>
          <p:spPr bwMode="auto">
            <a:xfrm>
              <a:off x="2808979" y="2748055"/>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22" name="Freeform 6"/>
            <p:cNvSpPr>
              <a:spLocks noChangeAspect="1" noEditPoints="1"/>
            </p:cNvSpPr>
            <p:nvPr/>
          </p:nvSpPr>
          <p:spPr bwMode="auto">
            <a:xfrm>
              <a:off x="2616826" y="2667218"/>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0" name="Freeform 6"/>
            <p:cNvSpPr>
              <a:spLocks noChangeAspect="1" noEditPoints="1"/>
            </p:cNvSpPr>
            <p:nvPr/>
          </p:nvSpPr>
          <p:spPr bwMode="auto">
            <a:xfrm>
              <a:off x="2729401" y="2779794"/>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1" name="Freeform 6"/>
            <p:cNvSpPr>
              <a:spLocks noChangeAspect="1" noEditPoints="1"/>
            </p:cNvSpPr>
            <p:nvPr/>
          </p:nvSpPr>
          <p:spPr bwMode="auto">
            <a:xfrm>
              <a:off x="2178837" y="3269126"/>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2" name="Freeform 6"/>
            <p:cNvSpPr>
              <a:spLocks noChangeAspect="1" noEditPoints="1"/>
            </p:cNvSpPr>
            <p:nvPr/>
          </p:nvSpPr>
          <p:spPr bwMode="auto">
            <a:xfrm>
              <a:off x="2077238" y="2860631"/>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3" name="Freeform 6"/>
            <p:cNvSpPr>
              <a:spLocks noChangeAspect="1" noEditPoints="1"/>
            </p:cNvSpPr>
            <p:nvPr/>
          </p:nvSpPr>
          <p:spPr bwMode="auto">
            <a:xfrm>
              <a:off x="2020950" y="2748055"/>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4" name="Freeform 7"/>
            <p:cNvSpPr>
              <a:spLocks noChangeAspect="1" noEditPoints="1"/>
            </p:cNvSpPr>
            <p:nvPr/>
          </p:nvSpPr>
          <p:spPr bwMode="auto">
            <a:xfrm>
              <a:off x="2020950" y="2860631"/>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5" name="Freeform 7"/>
            <p:cNvSpPr>
              <a:spLocks noChangeAspect="1" noEditPoints="1"/>
            </p:cNvSpPr>
            <p:nvPr/>
          </p:nvSpPr>
          <p:spPr bwMode="auto">
            <a:xfrm>
              <a:off x="2213144" y="2723956"/>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6" name="Freeform 7"/>
            <p:cNvSpPr>
              <a:spLocks noChangeAspect="1" noEditPoints="1"/>
            </p:cNvSpPr>
            <p:nvPr/>
          </p:nvSpPr>
          <p:spPr bwMode="auto">
            <a:xfrm>
              <a:off x="2368414" y="308578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7" name="Freeform 7"/>
            <p:cNvSpPr>
              <a:spLocks noChangeAspect="1" noEditPoints="1"/>
            </p:cNvSpPr>
            <p:nvPr/>
          </p:nvSpPr>
          <p:spPr bwMode="auto">
            <a:xfrm>
              <a:off x="2554137" y="296792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8" name="Freeform 7"/>
            <p:cNvSpPr>
              <a:spLocks noChangeAspect="1" noEditPoints="1"/>
            </p:cNvSpPr>
            <p:nvPr/>
          </p:nvSpPr>
          <p:spPr bwMode="auto">
            <a:xfrm>
              <a:off x="2863410" y="2691767"/>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39" name="Freeform 7"/>
            <p:cNvSpPr>
              <a:spLocks noChangeAspect="1" noEditPoints="1"/>
            </p:cNvSpPr>
            <p:nvPr/>
          </p:nvSpPr>
          <p:spPr bwMode="auto">
            <a:xfrm>
              <a:off x="2971929" y="2960823"/>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40" name="Freeform 7"/>
            <p:cNvSpPr>
              <a:spLocks noChangeAspect="1" noEditPoints="1"/>
            </p:cNvSpPr>
            <p:nvPr/>
          </p:nvSpPr>
          <p:spPr bwMode="auto">
            <a:xfrm>
              <a:off x="2820605" y="309060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41" name="Freeform 7"/>
            <p:cNvSpPr>
              <a:spLocks noChangeAspect="1" noEditPoints="1"/>
            </p:cNvSpPr>
            <p:nvPr/>
          </p:nvSpPr>
          <p:spPr bwMode="auto">
            <a:xfrm>
              <a:off x="2602199" y="3265904"/>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42" name="Freeform 7"/>
            <p:cNvSpPr>
              <a:spLocks noChangeAspect="1" noEditPoints="1"/>
            </p:cNvSpPr>
            <p:nvPr/>
          </p:nvSpPr>
          <p:spPr bwMode="auto">
            <a:xfrm>
              <a:off x="2302389" y="3216657"/>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0" name="Freeform 6"/>
            <p:cNvSpPr>
              <a:spLocks noChangeAspect="1" noEditPoints="1"/>
            </p:cNvSpPr>
            <p:nvPr/>
          </p:nvSpPr>
          <p:spPr bwMode="auto">
            <a:xfrm>
              <a:off x="2071962" y="309105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1" name="Freeform 6"/>
            <p:cNvSpPr>
              <a:spLocks noChangeAspect="1" noEditPoints="1"/>
            </p:cNvSpPr>
            <p:nvPr/>
          </p:nvSpPr>
          <p:spPr bwMode="auto">
            <a:xfrm>
              <a:off x="2901618" y="2955511"/>
              <a:ext cx="18724" cy="16886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2" name="Freeform 6"/>
            <p:cNvSpPr>
              <a:spLocks noEditPoints="1"/>
            </p:cNvSpPr>
            <p:nvPr/>
          </p:nvSpPr>
          <p:spPr bwMode="auto">
            <a:xfrm>
              <a:off x="1303828" y="3174712"/>
              <a:ext cx="33772" cy="304571"/>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3" name="Freeform 7"/>
            <p:cNvSpPr>
              <a:spLocks noEditPoints="1"/>
            </p:cNvSpPr>
            <p:nvPr/>
          </p:nvSpPr>
          <p:spPr bwMode="auto">
            <a:xfrm>
              <a:off x="1027400" y="3254645"/>
              <a:ext cx="146971" cy="24538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4" name="Freeform 6"/>
            <p:cNvSpPr>
              <a:spLocks noChangeAspect="1" noEditPoints="1"/>
            </p:cNvSpPr>
            <p:nvPr/>
          </p:nvSpPr>
          <p:spPr bwMode="auto">
            <a:xfrm>
              <a:off x="1021267" y="3006132"/>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5" name="Freeform 6"/>
            <p:cNvSpPr>
              <a:spLocks noChangeAspect="1" noEditPoints="1"/>
            </p:cNvSpPr>
            <p:nvPr/>
          </p:nvSpPr>
          <p:spPr bwMode="auto">
            <a:xfrm>
              <a:off x="1349257" y="308355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6" name="Freeform 6"/>
            <p:cNvSpPr>
              <a:spLocks noChangeAspect="1" noEditPoints="1"/>
            </p:cNvSpPr>
            <p:nvPr/>
          </p:nvSpPr>
          <p:spPr bwMode="auto">
            <a:xfrm>
              <a:off x="1258729" y="349161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7" name="Freeform 7"/>
            <p:cNvSpPr>
              <a:spLocks noEditPoints="1"/>
            </p:cNvSpPr>
            <p:nvPr/>
          </p:nvSpPr>
          <p:spPr bwMode="auto">
            <a:xfrm>
              <a:off x="1133842" y="3062420"/>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59" name="Freeform 7"/>
            <p:cNvSpPr>
              <a:spLocks noEditPoints="1"/>
            </p:cNvSpPr>
            <p:nvPr/>
          </p:nvSpPr>
          <p:spPr bwMode="auto">
            <a:xfrm>
              <a:off x="1053362" y="3523075"/>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0" name="Freeform 7"/>
            <p:cNvSpPr>
              <a:spLocks noEditPoints="1"/>
            </p:cNvSpPr>
            <p:nvPr/>
          </p:nvSpPr>
          <p:spPr bwMode="auto">
            <a:xfrm>
              <a:off x="1219411" y="3249064"/>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2" name="Freeform 6"/>
            <p:cNvSpPr>
              <a:spLocks noChangeAspect="1" noEditPoints="1"/>
            </p:cNvSpPr>
            <p:nvPr/>
          </p:nvSpPr>
          <p:spPr bwMode="auto">
            <a:xfrm>
              <a:off x="1246418" y="311870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3" name="Freeform 7"/>
            <p:cNvSpPr>
              <a:spLocks noEditPoints="1"/>
            </p:cNvSpPr>
            <p:nvPr/>
          </p:nvSpPr>
          <p:spPr bwMode="auto">
            <a:xfrm>
              <a:off x="1276812" y="3030756"/>
              <a:ext cx="52085" cy="8696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4" name="Freeform 6"/>
            <p:cNvSpPr>
              <a:spLocks noChangeAspect="1" noEditPoints="1"/>
            </p:cNvSpPr>
            <p:nvPr/>
          </p:nvSpPr>
          <p:spPr bwMode="auto">
            <a:xfrm>
              <a:off x="1333855" y="3524939"/>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5" name="Freeform 6"/>
            <p:cNvSpPr>
              <a:spLocks noChangeAspect="1" noEditPoints="1"/>
            </p:cNvSpPr>
            <p:nvPr/>
          </p:nvSpPr>
          <p:spPr bwMode="auto">
            <a:xfrm>
              <a:off x="1208485" y="3424335"/>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6" name="Freeform 6"/>
            <p:cNvSpPr>
              <a:spLocks noChangeAspect="1" noEditPoints="1"/>
            </p:cNvSpPr>
            <p:nvPr/>
          </p:nvSpPr>
          <p:spPr bwMode="auto">
            <a:xfrm>
              <a:off x="1109649" y="3129060"/>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7" name="Freeform 6"/>
            <p:cNvSpPr>
              <a:spLocks noChangeAspect="1" noEditPoints="1"/>
            </p:cNvSpPr>
            <p:nvPr/>
          </p:nvSpPr>
          <p:spPr bwMode="auto">
            <a:xfrm>
              <a:off x="1053362" y="3016484"/>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8" name="Freeform 7"/>
            <p:cNvSpPr>
              <a:spLocks noChangeAspect="1" noEditPoints="1"/>
            </p:cNvSpPr>
            <p:nvPr/>
          </p:nvSpPr>
          <p:spPr bwMode="auto">
            <a:xfrm>
              <a:off x="1053362" y="3129060"/>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69" name="Freeform 7"/>
            <p:cNvSpPr>
              <a:spLocks noChangeAspect="1" noEditPoints="1"/>
            </p:cNvSpPr>
            <p:nvPr/>
          </p:nvSpPr>
          <p:spPr bwMode="auto">
            <a:xfrm>
              <a:off x="1100885" y="3038321"/>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70" name="Freeform 7"/>
            <p:cNvSpPr>
              <a:spLocks noChangeAspect="1" noEditPoints="1"/>
            </p:cNvSpPr>
            <p:nvPr/>
          </p:nvSpPr>
          <p:spPr bwMode="auto">
            <a:xfrm>
              <a:off x="1256154" y="3400147"/>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71" name="Freeform 7"/>
            <p:cNvSpPr>
              <a:spLocks noChangeAspect="1" noEditPoints="1"/>
            </p:cNvSpPr>
            <p:nvPr/>
          </p:nvSpPr>
          <p:spPr bwMode="auto">
            <a:xfrm>
              <a:off x="1190130" y="353102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72" name="Freeform 6"/>
            <p:cNvSpPr>
              <a:spLocks noChangeAspect="1" noEditPoints="1"/>
            </p:cNvSpPr>
            <p:nvPr/>
          </p:nvSpPr>
          <p:spPr bwMode="auto">
            <a:xfrm>
              <a:off x="1104373" y="335948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2" name="Freeform 6"/>
            <p:cNvSpPr>
              <a:spLocks noEditPoints="1"/>
            </p:cNvSpPr>
            <p:nvPr/>
          </p:nvSpPr>
          <p:spPr bwMode="auto">
            <a:xfrm>
              <a:off x="4053315" y="3142070"/>
              <a:ext cx="33772" cy="304571"/>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3" name="Freeform 7"/>
            <p:cNvSpPr>
              <a:spLocks noEditPoints="1"/>
            </p:cNvSpPr>
            <p:nvPr/>
          </p:nvSpPr>
          <p:spPr bwMode="auto">
            <a:xfrm>
              <a:off x="3776887" y="3222003"/>
              <a:ext cx="146971" cy="24538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4" name="Freeform 6"/>
            <p:cNvSpPr>
              <a:spLocks noChangeAspect="1" noEditPoints="1"/>
            </p:cNvSpPr>
            <p:nvPr/>
          </p:nvSpPr>
          <p:spPr bwMode="auto">
            <a:xfrm>
              <a:off x="3770753" y="2973490"/>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5" name="Freeform 6"/>
            <p:cNvSpPr>
              <a:spLocks noChangeAspect="1" noEditPoints="1"/>
            </p:cNvSpPr>
            <p:nvPr/>
          </p:nvSpPr>
          <p:spPr bwMode="auto">
            <a:xfrm>
              <a:off x="4164768" y="2973490"/>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6" name="Freeform 6"/>
            <p:cNvSpPr>
              <a:spLocks noChangeAspect="1" noEditPoints="1"/>
            </p:cNvSpPr>
            <p:nvPr/>
          </p:nvSpPr>
          <p:spPr bwMode="auto">
            <a:xfrm>
              <a:off x="3995905" y="3480080"/>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7" name="Freeform 7"/>
            <p:cNvSpPr>
              <a:spLocks noEditPoints="1"/>
            </p:cNvSpPr>
            <p:nvPr/>
          </p:nvSpPr>
          <p:spPr bwMode="auto">
            <a:xfrm>
              <a:off x="3883329" y="3029778"/>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199" name="Freeform 7"/>
            <p:cNvSpPr>
              <a:spLocks noEditPoints="1"/>
            </p:cNvSpPr>
            <p:nvPr/>
          </p:nvSpPr>
          <p:spPr bwMode="auto">
            <a:xfrm>
              <a:off x="4108480" y="3536368"/>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0" name="Freeform 7"/>
            <p:cNvSpPr>
              <a:spLocks noEditPoints="1"/>
            </p:cNvSpPr>
            <p:nvPr/>
          </p:nvSpPr>
          <p:spPr bwMode="auto">
            <a:xfrm>
              <a:off x="3658178" y="3536368"/>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1" name="Freeform 7"/>
            <p:cNvSpPr>
              <a:spLocks noEditPoints="1"/>
            </p:cNvSpPr>
            <p:nvPr/>
          </p:nvSpPr>
          <p:spPr bwMode="auto">
            <a:xfrm>
              <a:off x="3686319" y="3254929"/>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2" name="Freeform 7"/>
            <p:cNvSpPr>
              <a:spLocks noEditPoints="1"/>
            </p:cNvSpPr>
            <p:nvPr/>
          </p:nvSpPr>
          <p:spPr bwMode="auto">
            <a:xfrm>
              <a:off x="4108480" y="3086066"/>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3" name="Freeform 6"/>
            <p:cNvSpPr>
              <a:spLocks noChangeAspect="1" noEditPoints="1"/>
            </p:cNvSpPr>
            <p:nvPr/>
          </p:nvSpPr>
          <p:spPr bwMode="auto">
            <a:xfrm>
              <a:off x="3995905" y="3023197"/>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4" name="Freeform 7"/>
            <p:cNvSpPr>
              <a:spLocks noEditPoints="1"/>
            </p:cNvSpPr>
            <p:nvPr/>
          </p:nvSpPr>
          <p:spPr bwMode="auto">
            <a:xfrm>
              <a:off x="4036851" y="2950450"/>
              <a:ext cx="52085" cy="8696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5" name="Freeform 6"/>
            <p:cNvSpPr>
              <a:spLocks noChangeAspect="1" noEditPoints="1"/>
            </p:cNvSpPr>
            <p:nvPr/>
          </p:nvSpPr>
          <p:spPr bwMode="auto">
            <a:xfrm>
              <a:off x="4141898" y="3367505"/>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6" name="Freeform 6"/>
            <p:cNvSpPr>
              <a:spLocks noChangeAspect="1" noEditPoints="1"/>
            </p:cNvSpPr>
            <p:nvPr/>
          </p:nvSpPr>
          <p:spPr bwMode="auto">
            <a:xfrm>
              <a:off x="3907896" y="3590940"/>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7" name="Freeform 6"/>
            <p:cNvSpPr>
              <a:spLocks noChangeAspect="1" noEditPoints="1"/>
            </p:cNvSpPr>
            <p:nvPr/>
          </p:nvSpPr>
          <p:spPr bwMode="auto">
            <a:xfrm>
              <a:off x="3816064" y="3550849"/>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8" name="Freeform 6"/>
            <p:cNvSpPr>
              <a:spLocks noChangeAspect="1" noEditPoints="1"/>
            </p:cNvSpPr>
            <p:nvPr/>
          </p:nvSpPr>
          <p:spPr bwMode="auto">
            <a:xfrm>
              <a:off x="3714466" y="3142354"/>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09" name="Freeform 6"/>
            <p:cNvSpPr>
              <a:spLocks noChangeAspect="1" noEditPoints="1"/>
            </p:cNvSpPr>
            <p:nvPr/>
          </p:nvSpPr>
          <p:spPr bwMode="auto">
            <a:xfrm>
              <a:off x="3691595" y="3028019"/>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0" name="Freeform 7"/>
            <p:cNvSpPr>
              <a:spLocks noChangeAspect="1" noEditPoints="1"/>
            </p:cNvSpPr>
            <p:nvPr/>
          </p:nvSpPr>
          <p:spPr bwMode="auto">
            <a:xfrm>
              <a:off x="3665213" y="3142354"/>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1" name="Freeform 7"/>
            <p:cNvSpPr>
              <a:spLocks noChangeAspect="1" noEditPoints="1"/>
            </p:cNvSpPr>
            <p:nvPr/>
          </p:nvSpPr>
          <p:spPr bwMode="auto">
            <a:xfrm>
              <a:off x="3850372" y="2952696"/>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2" name="Freeform 7"/>
            <p:cNvSpPr>
              <a:spLocks noChangeAspect="1" noEditPoints="1"/>
            </p:cNvSpPr>
            <p:nvPr/>
          </p:nvSpPr>
          <p:spPr bwMode="auto">
            <a:xfrm>
              <a:off x="4005641" y="3367505"/>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3" name="Freeform 7"/>
            <p:cNvSpPr>
              <a:spLocks noChangeAspect="1" noEditPoints="1"/>
            </p:cNvSpPr>
            <p:nvPr/>
          </p:nvSpPr>
          <p:spPr bwMode="auto">
            <a:xfrm>
              <a:off x="4191364" y="3249645"/>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4" name="Freeform 7"/>
            <p:cNvSpPr>
              <a:spLocks noChangeAspect="1" noEditPoints="1"/>
            </p:cNvSpPr>
            <p:nvPr/>
          </p:nvSpPr>
          <p:spPr bwMode="auto">
            <a:xfrm>
              <a:off x="4162039" y="3454410"/>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5" name="Freeform 7"/>
            <p:cNvSpPr>
              <a:spLocks noChangeAspect="1" noEditPoints="1"/>
            </p:cNvSpPr>
            <p:nvPr/>
          </p:nvSpPr>
          <p:spPr bwMode="auto">
            <a:xfrm>
              <a:off x="3939617" y="3498380"/>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6" name="Freeform 6"/>
            <p:cNvSpPr>
              <a:spLocks noChangeAspect="1" noEditPoints="1"/>
            </p:cNvSpPr>
            <p:nvPr/>
          </p:nvSpPr>
          <p:spPr bwMode="auto">
            <a:xfrm>
              <a:off x="3709189" y="3372781"/>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17" name="Freeform 6"/>
            <p:cNvSpPr>
              <a:spLocks noChangeAspect="1" noEditPoints="1"/>
            </p:cNvSpPr>
            <p:nvPr/>
          </p:nvSpPr>
          <p:spPr bwMode="auto">
            <a:xfrm>
              <a:off x="3832728" y="3085782"/>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grpSp>
      <p:grpSp>
        <p:nvGrpSpPr>
          <p:cNvPr id="223" name="Group 222"/>
          <p:cNvGrpSpPr/>
          <p:nvPr/>
        </p:nvGrpSpPr>
        <p:grpSpPr>
          <a:xfrm>
            <a:off x="3825183" y="3114866"/>
            <a:ext cx="227236" cy="347186"/>
            <a:chOff x="4637986" y="2888783"/>
            <a:chExt cx="307623" cy="470006"/>
          </a:xfrm>
          <a:effectLst>
            <a:outerShdw blurRad="165100" algn="ctr" rotWithShape="0">
              <a:schemeClr val="bg2">
                <a:lumMod val="60000"/>
                <a:lumOff val="40000"/>
              </a:schemeClr>
            </a:outerShdw>
          </a:effectLst>
        </p:grpSpPr>
        <p:grpSp>
          <p:nvGrpSpPr>
            <p:cNvPr id="59" name="Group 58"/>
            <p:cNvGrpSpPr/>
            <p:nvPr/>
          </p:nvGrpSpPr>
          <p:grpSpPr>
            <a:xfrm>
              <a:off x="4637986" y="2888783"/>
              <a:ext cx="307623" cy="470006"/>
              <a:chOff x="5966712" y="618770"/>
              <a:chExt cx="2375296" cy="3629129"/>
            </a:xfrm>
            <a:gradFill>
              <a:gsLst>
                <a:gs pos="47000">
                  <a:schemeClr val="accent1"/>
                </a:gs>
                <a:gs pos="0">
                  <a:srgbClr val="C00000"/>
                </a:gs>
              </a:gsLst>
              <a:lin ang="16200000" scaled="0"/>
            </a:gradFill>
          </p:grpSpPr>
          <p:sp>
            <p:nvSpPr>
              <p:cNvPr id="61" name="Rectangle 31"/>
              <p:cNvSpPr>
                <a:spLocks noChangeArrowheads="1"/>
              </p:cNvSpPr>
              <p:nvPr/>
            </p:nvSpPr>
            <p:spPr bwMode="auto">
              <a:xfrm>
                <a:off x="5966712" y="3167849"/>
                <a:ext cx="2375296" cy="129119"/>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2" name="Freeform 34"/>
              <p:cNvSpPr>
                <a:spLocks/>
              </p:cNvSpPr>
              <p:nvPr/>
            </p:nvSpPr>
            <p:spPr bwMode="auto">
              <a:xfrm>
                <a:off x="5966712" y="3388733"/>
                <a:ext cx="2375296" cy="128307"/>
              </a:xfrm>
              <a:custGeom>
                <a:avLst/>
                <a:gdLst>
                  <a:gd name="T0" fmla="*/ 0 w 2925"/>
                  <a:gd name="T1" fmla="*/ 52 h 158"/>
                  <a:gd name="T2" fmla="*/ 0 w 2925"/>
                  <a:gd name="T3" fmla="*/ 158 h 158"/>
                  <a:gd name="T4" fmla="*/ 2925 w 2925"/>
                  <a:gd name="T5" fmla="*/ 158 h 158"/>
                  <a:gd name="T6" fmla="*/ 2925 w 2925"/>
                  <a:gd name="T7" fmla="*/ 52 h 158"/>
                  <a:gd name="T8" fmla="*/ 2925 w 2925"/>
                  <a:gd name="T9" fmla="*/ 0 h 158"/>
                  <a:gd name="T10" fmla="*/ 0 w 2925"/>
                  <a:gd name="T11" fmla="*/ 0 h 158"/>
                  <a:gd name="T12" fmla="*/ 0 w 2925"/>
                  <a:gd name="T13" fmla="*/ 52 h 158"/>
                </a:gdLst>
                <a:ahLst/>
                <a:cxnLst>
                  <a:cxn ang="0">
                    <a:pos x="T0" y="T1"/>
                  </a:cxn>
                  <a:cxn ang="0">
                    <a:pos x="T2" y="T3"/>
                  </a:cxn>
                  <a:cxn ang="0">
                    <a:pos x="T4" y="T5"/>
                  </a:cxn>
                  <a:cxn ang="0">
                    <a:pos x="T6" y="T7"/>
                  </a:cxn>
                  <a:cxn ang="0">
                    <a:pos x="T8" y="T9"/>
                  </a:cxn>
                  <a:cxn ang="0">
                    <a:pos x="T10" y="T11"/>
                  </a:cxn>
                  <a:cxn ang="0">
                    <a:pos x="T12" y="T13"/>
                  </a:cxn>
                </a:cxnLst>
                <a:rect l="0" t="0" r="r" b="b"/>
                <a:pathLst>
                  <a:path w="2925" h="158">
                    <a:moveTo>
                      <a:pt x="0" y="52"/>
                    </a:moveTo>
                    <a:lnTo>
                      <a:pt x="0" y="158"/>
                    </a:lnTo>
                    <a:lnTo>
                      <a:pt x="2925" y="158"/>
                    </a:lnTo>
                    <a:lnTo>
                      <a:pt x="2925" y="52"/>
                    </a:lnTo>
                    <a:lnTo>
                      <a:pt x="2925" y="0"/>
                    </a:lnTo>
                    <a:lnTo>
                      <a:pt x="0" y="0"/>
                    </a:lnTo>
                    <a:lnTo>
                      <a:pt x="0" y="5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3" name="Rectangle 35"/>
              <p:cNvSpPr>
                <a:spLocks noChangeArrowheads="1"/>
              </p:cNvSpPr>
              <p:nvPr/>
            </p:nvSpPr>
            <p:spPr bwMode="auto">
              <a:xfrm>
                <a:off x="5966712" y="3609617"/>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4" name="Freeform 36"/>
              <p:cNvSpPr>
                <a:spLocks/>
              </p:cNvSpPr>
              <p:nvPr/>
            </p:nvSpPr>
            <p:spPr bwMode="auto">
              <a:xfrm>
                <a:off x="5966712" y="3829684"/>
                <a:ext cx="2375296" cy="418215"/>
              </a:xfrm>
              <a:custGeom>
                <a:avLst/>
                <a:gdLst>
                  <a:gd name="T0" fmla="*/ 0 w 1238"/>
                  <a:gd name="T1" fmla="*/ 27 h 218"/>
                  <a:gd name="T2" fmla="*/ 0 w 1238"/>
                  <a:gd name="T3" fmla="*/ 70 h 218"/>
                  <a:gd name="T4" fmla="*/ 157 w 1238"/>
                  <a:gd name="T5" fmla="*/ 218 h 218"/>
                  <a:gd name="T6" fmla="*/ 1080 w 1238"/>
                  <a:gd name="T7" fmla="*/ 218 h 218"/>
                  <a:gd name="T8" fmla="*/ 1238 w 1238"/>
                  <a:gd name="T9" fmla="*/ 70 h 218"/>
                  <a:gd name="T10" fmla="*/ 1238 w 1238"/>
                  <a:gd name="T11" fmla="*/ 27 h 218"/>
                  <a:gd name="T12" fmla="*/ 1238 w 1238"/>
                  <a:gd name="T13" fmla="*/ 0 h 218"/>
                  <a:gd name="T14" fmla="*/ 0 w 1238"/>
                  <a:gd name="T15" fmla="*/ 0 h 218"/>
                  <a:gd name="T16" fmla="*/ 0 w 1238"/>
                  <a:gd name="T17" fmla="*/ 2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218">
                    <a:moveTo>
                      <a:pt x="0" y="27"/>
                    </a:moveTo>
                    <a:cubicBezTo>
                      <a:pt x="0" y="70"/>
                      <a:pt x="0" y="70"/>
                      <a:pt x="0" y="70"/>
                    </a:cubicBezTo>
                    <a:cubicBezTo>
                      <a:pt x="0" y="184"/>
                      <a:pt x="30" y="218"/>
                      <a:pt x="157" y="218"/>
                    </a:cubicBezTo>
                    <a:cubicBezTo>
                      <a:pt x="1080" y="218"/>
                      <a:pt x="1080" y="218"/>
                      <a:pt x="1080" y="218"/>
                    </a:cubicBezTo>
                    <a:cubicBezTo>
                      <a:pt x="1208" y="218"/>
                      <a:pt x="1238" y="184"/>
                      <a:pt x="1238" y="70"/>
                    </a:cubicBezTo>
                    <a:cubicBezTo>
                      <a:pt x="1238" y="27"/>
                      <a:pt x="1238" y="27"/>
                      <a:pt x="1238" y="27"/>
                    </a:cubicBezTo>
                    <a:cubicBezTo>
                      <a:pt x="1238" y="0"/>
                      <a:pt x="1238" y="0"/>
                      <a:pt x="1238" y="0"/>
                    </a:cubicBezTo>
                    <a:cubicBezTo>
                      <a:pt x="0" y="0"/>
                      <a:pt x="0" y="0"/>
                      <a:pt x="0" y="0"/>
                    </a:cubicBezTo>
                    <a:lnTo>
                      <a:pt x="0" y="2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5" name="Rectangle 30"/>
              <p:cNvSpPr>
                <a:spLocks noChangeArrowheads="1"/>
              </p:cNvSpPr>
              <p:nvPr/>
            </p:nvSpPr>
            <p:spPr bwMode="auto">
              <a:xfrm>
                <a:off x="5966712" y="2726895"/>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6" name="Freeform 32"/>
              <p:cNvSpPr>
                <a:spLocks/>
              </p:cNvSpPr>
              <p:nvPr/>
            </p:nvSpPr>
            <p:spPr bwMode="auto">
              <a:xfrm>
                <a:off x="5966712" y="2506014"/>
                <a:ext cx="2375296" cy="129119"/>
              </a:xfrm>
              <a:custGeom>
                <a:avLst/>
                <a:gdLst>
                  <a:gd name="T0" fmla="*/ 1238 w 1238"/>
                  <a:gd name="T1" fmla="*/ 0 h 67"/>
                  <a:gd name="T2" fmla="*/ 0 w 1238"/>
                  <a:gd name="T3" fmla="*/ 0 h 67"/>
                  <a:gd name="T4" fmla="*/ 0 w 1238"/>
                  <a:gd name="T5" fmla="*/ 2 h 67"/>
                  <a:gd name="T6" fmla="*/ 0 w 1238"/>
                  <a:gd name="T7" fmla="*/ 67 h 67"/>
                  <a:gd name="T8" fmla="*/ 1238 w 1238"/>
                  <a:gd name="T9" fmla="*/ 67 h 67"/>
                  <a:gd name="T10" fmla="*/ 1238 w 1238"/>
                  <a:gd name="T11" fmla="*/ 2 h 67"/>
                  <a:gd name="T12" fmla="*/ 1238 w 123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38" h="67">
                    <a:moveTo>
                      <a:pt x="1238" y="0"/>
                    </a:moveTo>
                    <a:cubicBezTo>
                      <a:pt x="0" y="0"/>
                      <a:pt x="0" y="0"/>
                      <a:pt x="0" y="0"/>
                    </a:cubicBezTo>
                    <a:cubicBezTo>
                      <a:pt x="0" y="1"/>
                      <a:pt x="0" y="1"/>
                      <a:pt x="0" y="2"/>
                    </a:cubicBezTo>
                    <a:cubicBezTo>
                      <a:pt x="0" y="67"/>
                      <a:pt x="0" y="67"/>
                      <a:pt x="0" y="67"/>
                    </a:cubicBezTo>
                    <a:cubicBezTo>
                      <a:pt x="1238" y="67"/>
                      <a:pt x="1238" y="67"/>
                      <a:pt x="1238" y="67"/>
                    </a:cubicBezTo>
                    <a:cubicBezTo>
                      <a:pt x="1238" y="2"/>
                      <a:pt x="1238" y="2"/>
                      <a:pt x="1238" y="2"/>
                    </a:cubicBezTo>
                    <a:cubicBezTo>
                      <a:pt x="1238" y="1"/>
                      <a:pt x="1238" y="1"/>
                      <a:pt x="1238" y="0"/>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7" name="Freeform 33"/>
              <p:cNvSpPr>
                <a:spLocks noEditPoints="1"/>
              </p:cNvSpPr>
              <p:nvPr/>
            </p:nvSpPr>
            <p:spPr bwMode="auto">
              <a:xfrm>
                <a:off x="5973209" y="618770"/>
                <a:ext cx="2363115" cy="1795478"/>
              </a:xfrm>
              <a:custGeom>
                <a:avLst/>
                <a:gdLst>
                  <a:gd name="T0" fmla="*/ 1125 w 1232"/>
                  <a:gd name="T1" fmla="*/ 840 h 936"/>
                  <a:gd name="T2" fmla="*/ 1125 w 1232"/>
                  <a:gd name="T3" fmla="*/ 508 h 936"/>
                  <a:gd name="T4" fmla="*/ 617 w 1232"/>
                  <a:gd name="T5" fmla="*/ 0 h 936"/>
                  <a:gd name="T6" fmla="*/ 109 w 1232"/>
                  <a:gd name="T7" fmla="*/ 508 h 936"/>
                  <a:gd name="T8" fmla="*/ 109 w 1232"/>
                  <a:gd name="T9" fmla="*/ 840 h 936"/>
                  <a:gd name="T10" fmla="*/ 0 w 1232"/>
                  <a:gd name="T11" fmla="*/ 936 h 936"/>
                  <a:gd name="T12" fmla="*/ 1232 w 1232"/>
                  <a:gd name="T13" fmla="*/ 936 h 936"/>
                  <a:gd name="T14" fmla="*/ 1125 w 1232"/>
                  <a:gd name="T15" fmla="*/ 840 h 936"/>
                  <a:gd name="T16" fmla="*/ 617 w 1232"/>
                  <a:gd name="T17" fmla="*/ 215 h 936"/>
                  <a:gd name="T18" fmla="*/ 911 w 1232"/>
                  <a:gd name="T19" fmla="*/ 508 h 936"/>
                  <a:gd name="T20" fmla="*/ 911 w 1232"/>
                  <a:gd name="T21" fmla="*/ 838 h 936"/>
                  <a:gd name="T22" fmla="*/ 323 w 1232"/>
                  <a:gd name="T23" fmla="*/ 838 h 936"/>
                  <a:gd name="T24" fmla="*/ 323 w 1232"/>
                  <a:gd name="T25" fmla="*/ 508 h 936"/>
                  <a:gd name="T26" fmla="*/ 617 w 1232"/>
                  <a:gd name="T27" fmla="*/ 21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2" h="936">
                    <a:moveTo>
                      <a:pt x="1125" y="840"/>
                    </a:moveTo>
                    <a:cubicBezTo>
                      <a:pt x="1125" y="508"/>
                      <a:pt x="1125" y="508"/>
                      <a:pt x="1125" y="508"/>
                    </a:cubicBezTo>
                    <a:cubicBezTo>
                      <a:pt x="1125" y="228"/>
                      <a:pt x="897" y="0"/>
                      <a:pt x="617" y="0"/>
                    </a:cubicBezTo>
                    <a:cubicBezTo>
                      <a:pt x="337" y="0"/>
                      <a:pt x="109" y="228"/>
                      <a:pt x="109" y="508"/>
                    </a:cubicBezTo>
                    <a:cubicBezTo>
                      <a:pt x="109" y="840"/>
                      <a:pt x="109" y="840"/>
                      <a:pt x="109" y="840"/>
                    </a:cubicBezTo>
                    <a:cubicBezTo>
                      <a:pt x="36" y="846"/>
                      <a:pt x="8" y="873"/>
                      <a:pt x="0" y="936"/>
                    </a:cubicBezTo>
                    <a:cubicBezTo>
                      <a:pt x="1232" y="936"/>
                      <a:pt x="1232" y="936"/>
                      <a:pt x="1232" y="936"/>
                    </a:cubicBezTo>
                    <a:cubicBezTo>
                      <a:pt x="1224" y="874"/>
                      <a:pt x="1196" y="847"/>
                      <a:pt x="1125" y="840"/>
                    </a:cubicBezTo>
                    <a:close/>
                    <a:moveTo>
                      <a:pt x="617" y="215"/>
                    </a:moveTo>
                    <a:cubicBezTo>
                      <a:pt x="779" y="215"/>
                      <a:pt x="911" y="346"/>
                      <a:pt x="911" y="508"/>
                    </a:cubicBezTo>
                    <a:cubicBezTo>
                      <a:pt x="911" y="838"/>
                      <a:pt x="911" y="838"/>
                      <a:pt x="911" y="838"/>
                    </a:cubicBezTo>
                    <a:cubicBezTo>
                      <a:pt x="323" y="838"/>
                      <a:pt x="323" y="838"/>
                      <a:pt x="323" y="838"/>
                    </a:cubicBezTo>
                    <a:cubicBezTo>
                      <a:pt x="323" y="508"/>
                      <a:pt x="323" y="508"/>
                      <a:pt x="323" y="508"/>
                    </a:cubicBezTo>
                    <a:cubicBezTo>
                      <a:pt x="323" y="346"/>
                      <a:pt x="455" y="215"/>
                      <a:pt x="617" y="21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8" name="Rectangle 30"/>
              <p:cNvSpPr>
                <a:spLocks noChangeArrowheads="1"/>
              </p:cNvSpPr>
              <p:nvPr/>
            </p:nvSpPr>
            <p:spPr bwMode="auto">
              <a:xfrm>
                <a:off x="5966712" y="2952068"/>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222" name="Freeform 11"/>
            <p:cNvSpPr>
              <a:spLocks noChangeAspect="1"/>
            </p:cNvSpPr>
            <p:nvPr/>
          </p:nvSpPr>
          <p:spPr bwMode="auto">
            <a:xfrm>
              <a:off x="4669202" y="2892167"/>
              <a:ext cx="245191" cy="165649"/>
            </a:xfrm>
            <a:custGeom>
              <a:avLst/>
              <a:gdLst/>
              <a:ahLst/>
              <a:cxnLst/>
              <a:rect l="l" t="t" r="r" b="b"/>
              <a:pathLst>
                <a:path w="858134" h="579750">
                  <a:moveTo>
                    <a:pt x="427436" y="0"/>
                  </a:moveTo>
                  <a:cubicBezTo>
                    <a:pt x="675414" y="0"/>
                    <a:pt x="858134" y="198595"/>
                    <a:pt x="858134" y="442769"/>
                  </a:cubicBezTo>
                  <a:cubicBezTo>
                    <a:pt x="858134" y="592529"/>
                    <a:pt x="815717" y="605551"/>
                    <a:pt x="815717" y="543694"/>
                  </a:cubicBezTo>
                  <a:cubicBezTo>
                    <a:pt x="815717" y="499982"/>
                    <a:pt x="810175" y="457730"/>
                    <a:pt x="798025" y="418288"/>
                  </a:cubicBezTo>
                  <a:cubicBezTo>
                    <a:pt x="765901" y="218736"/>
                    <a:pt x="613297" y="68208"/>
                    <a:pt x="427338" y="68208"/>
                  </a:cubicBezTo>
                  <a:cubicBezTo>
                    <a:pt x="243401" y="68208"/>
                    <a:pt x="90762" y="219543"/>
                    <a:pt x="59345" y="419908"/>
                  </a:cubicBezTo>
                  <a:cubicBezTo>
                    <a:pt x="47704" y="458769"/>
                    <a:pt x="42418" y="500435"/>
                    <a:pt x="42418" y="543694"/>
                  </a:cubicBezTo>
                  <a:cubicBezTo>
                    <a:pt x="42418" y="615318"/>
                    <a:pt x="0" y="579506"/>
                    <a:pt x="0" y="442769"/>
                  </a:cubicBezTo>
                  <a:cubicBezTo>
                    <a:pt x="0" y="198595"/>
                    <a:pt x="182721" y="0"/>
                    <a:pt x="427436" y="0"/>
                  </a:cubicBezTo>
                  <a:close/>
                </a:path>
              </a:pathLst>
            </a:custGeom>
            <a:gradFill flip="none" rotWithShape="1">
              <a:gsLst>
                <a:gs pos="88000">
                  <a:schemeClr val="bg1">
                    <a:alpha val="0"/>
                  </a:schemeClr>
                </a:gs>
                <a:gs pos="35000">
                  <a:schemeClr val="bg1"/>
                </a:gs>
                <a:gs pos="56000">
                  <a:schemeClr val="bg1">
                    <a:alpha val="47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sz="2000"/>
            </a:p>
          </p:txBody>
        </p:sp>
      </p:grpSp>
      <p:grpSp>
        <p:nvGrpSpPr>
          <p:cNvPr id="309" name="Group 308"/>
          <p:cNvGrpSpPr/>
          <p:nvPr/>
        </p:nvGrpSpPr>
        <p:grpSpPr>
          <a:xfrm>
            <a:off x="1998677" y="494722"/>
            <a:ext cx="1150663" cy="1151845"/>
            <a:chOff x="2245840" y="746567"/>
            <a:chExt cx="788290" cy="789100"/>
          </a:xfrm>
        </p:grpSpPr>
        <p:sp>
          <p:nvSpPr>
            <p:cNvPr id="268" name="Freeform 7"/>
            <p:cNvSpPr>
              <a:spLocks/>
            </p:cNvSpPr>
            <p:nvPr/>
          </p:nvSpPr>
          <p:spPr bwMode="auto">
            <a:xfrm>
              <a:off x="2245840" y="746567"/>
              <a:ext cx="788290" cy="789100"/>
            </a:xfrm>
            <a:prstGeom prst="ellipse">
              <a:avLst/>
            </a:prstGeom>
            <a:gradFill>
              <a:gsLst>
                <a:gs pos="50000">
                  <a:srgbClr val="FF1414"/>
                </a:gs>
                <a:gs pos="0">
                  <a:srgbClr val="AA0000"/>
                </a:gs>
              </a:gsLst>
              <a:lin ang="16200000" scaled="1"/>
            </a:gradFill>
            <a:ln>
              <a:noFill/>
            </a:ln>
            <a:effectLst>
              <a:glow rad="101600">
                <a:schemeClr val="accent2">
                  <a:satMod val="175000"/>
                  <a:alpha val="40000"/>
                </a:schemeClr>
              </a:glow>
              <a:outerShdw blurRad="25400" sx="102000" sy="102000" algn="ctr" rotWithShape="0">
                <a:schemeClr val="bg1">
                  <a:alpha val="67000"/>
                </a:scheme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3" name="Freeform 6"/>
            <p:cNvSpPr>
              <a:spLocks noEditPoints="1"/>
            </p:cNvSpPr>
            <p:nvPr/>
          </p:nvSpPr>
          <p:spPr bwMode="auto">
            <a:xfrm>
              <a:off x="2753814" y="991122"/>
              <a:ext cx="33772" cy="304571"/>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4" name="Freeform 7"/>
            <p:cNvSpPr>
              <a:spLocks noEditPoints="1"/>
            </p:cNvSpPr>
            <p:nvPr/>
          </p:nvSpPr>
          <p:spPr bwMode="auto">
            <a:xfrm>
              <a:off x="2477386" y="1071055"/>
              <a:ext cx="146971" cy="24538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5" name="Freeform 6"/>
            <p:cNvSpPr>
              <a:spLocks noChangeAspect="1" noEditPoints="1"/>
            </p:cNvSpPr>
            <p:nvPr/>
          </p:nvSpPr>
          <p:spPr bwMode="auto">
            <a:xfrm>
              <a:off x="2471252" y="822542"/>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6" name="Freeform 6"/>
            <p:cNvSpPr>
              <a:spLocks noChangeAspect="1" noEditPoints="1"/>
            </p:cNvSpPr>
            <p:nvPr/>
          </p:nvSpPr>
          <p:spPr bwMode="auto">
            <a:xfrm>
              <a:off x="2867648" y="872428"/>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7" name="Freeform 6"/>
            <p:cNvSpPr>
              <a:spLocks noChangeAspect="1" noEditPoints="1"/>
            </p:cNvSpPr>
            <p:nvPr/>
          </p:nvSpPr>
          <p:spPr bwMode="auto">
            <a:xfrm>
              <a:off x="2696404" y="1329132"/>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8" name="Freeform 7"/>
            <p:cNvSpPr>
              <a:spLocks noEditPoints="1"/>
            </p:cNvSpPr>
            <p:nvPr/>
          </p:nvSpPr>
          <p:spPr bwMode="auto">
            <a:xfrm>
              <a:off x="2583828" y="878830"/>
              <a:ext cx="73486" cy="12269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79" name="Freeform 7"/>
            <p:cNvSpPr>
              <a:spLocks noEditPoints="1"/>
            </p:cNvSpPr>
            <p:nvPr/>
          </p:nvSpPr>
          <p:spPr bwMode="auto">
            <a:xfrm>
              <a:off x="2808979" y="1385420"/>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0" name="Freeform 7"/>
            <p:cNvSpPr>
              <a:spLocks noEditPoints="1"/>
            </p:cNvSpPr>
            <p:nvPr/>
          </p:nvSpPr>
          <p:spPr bwMode="auto">
            <a:xfrm>
              <a:off x="2326729" y="1285762"/>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1" name="Freeform 7"/>
            <p:cNvSpPr>
              <a:spLocks noEditPoints="1"/>
            </p:cNvSpPr>
            <p:nvPr/>
          </p:nvSpPr>
          <p:spPr bwMode="auto">
            <a:xfrm>
              <a:off x="2386818" y="1103981"/>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2" name="Freeform 7"/>
            <p:cNvSpPr>
              <a:spLocks noEditPoints="1"/>
            </p:cNvSpPr>
            <p:nvPr/>
          </p:nvSpPr>
          <p:spPr bwMode="auto">
            <a:xfrm>
              <a:off x="2808979" y="935118"/>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3" name="Freeform 6"/>
            <p:cNvSpPr>
              <a:spLocks noChangeAspect="1" noEditPoints="1"/>
            </p:cNvSpPr>
            <p:nvPr/>
          </p:nvSpPr>
          <p:spPr bwMode="auto">
            <a:xfrm>
              <a:off x="2696404" y="872249"/>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4" name="Freeform 7"/>
            <p:cNvSpPr>
              <a:spLocks noEditPoints="1"/>
            </p:cNvSpPr>
            <p:nvPr/>
          </p:nvSpPr>
          <p:spPr bwMode="auto">
            <a:xfrm>
              <a:off x="2737350" y="799502"/>
              <a:ext cx="52085" cy="86960"/>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5" name="Freeform 6"/>
            <p:cNvSpPr>
              <a:spLocks noChangeAspect="1" noEditPoints="1"/>
            </p:cNvSpPr>
            <p:nvPr/>
          </p:nvSpPr>
          <p:spPr bwMode="auto">
            <a:xfrm>
              <a:off x="2842397" y="1216557"/>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6" name="Freeform 6"/>
            <p:cNvSpPr>
              <a:spLocks noChangeAspect="1" noEditPoints="1"/>
            </p:cNvSpPr>
            <p:nvPr/>
          </p:nvSpPr>
          <p:spPr bwMode="auto">
            <a:xfrm>
              <a:off x="2608395" y="1439992"/>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7" name="Freeform 6"/>
            <p:cNvSpPr>
              <a:spLocks noChangeAspect="1" noEditPoints="1"/>
            </p:cNvSpPr>
            <p:nvPr/>
          </p:nvSpPr>
          <p:spPr bwMode="auto">
            <a:xfrm>
              <a:off x="2516563" y="1399901"/>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8" name="Freeform 6"/>
            <p:cNvSpPr>
              <a:spLocks noChangeAspect="1" noEditPoints="1"/>
            </p:cNvSpPr>
            <p:nvPr/>
          </p:nvSpPr>
          <p:spPr bwMode="auto">
            <a:xfrm>
              <a:off x="2414965" y="991406"/>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89" name="Freeform 6"/>
            <p:cNvSpPr>
              <a:spLocks noChangeAspect="1" noEditPoints="1"/>
            </p:cNvSpPr>
            <p:nvPr/>
          </p:nvSpPr>
          <p:spPr bwMode="auto">
            <a:xfrm>
              <a:off x="2392094" y="877071"/>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0" name="Freeform 7"/>
            <p:cNvSpPr>
              <a:spLocks noChangeAspect="1" noEditPoints="1"/>
            </p:cNvSpPr>
            <p:nvPr/>
          </p:nvSpPr>
          <p:spPr bwMode="auto">
            <a:xfrm>
              <a:off x="2322617" y="1054168"/>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1" name="Freeform 7"/>
            <p:cNvSpPr>
              <a:spLocks noChangeAspect="1" noEditPoints="1"/>
            </p:cNvSpPr>
            <p:nvPr/>
          </p:nvSpPr>
          <p:spPr bwMode="auto">
            <a:xfrm>
              <a:off x="2550871" y="801748"/>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2" name="Freeform 7"/>
            <p:cNvSpPr>
              <a:spLocks noChangeAspect="1" noEditPoints="1"/>
            </p:cNvSpPr>
            <p:nvPr/>
          </p:nvSpPr>
          <p:spPr bwMode="auto">
            <a:xfrm>
              <a:off x="2706140" y="1216557"/>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3" name="Freeform 7"/>
            <p:cNvSpPr>
              <a:spLocks noChangeAspect="1" noEditPoints="1"/>
            </p:cNvSpPr>
            <p:nvPr/>
          </p:nvSpPr>
          <p:spPr bwMode="auto">
            <a:xfrm>
              <a:off x="2891863" y="1098697"/>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4" name="Freeform 7"/>
            <p:cNvSpPr>
              <a:spLocks noChangeAspect="1" noEditPoints="1"/>
            </p:cNvSpPr>
            <p:nvPr/>
          </p:nvSpPr>
          <p:spPr bwMode="auto">
            <a:xfrm>
              <a:off x="2862538" y="130346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5" name="Freeform 7"/>
            <p:cNvSpPr>
              <a:spLocks noChangeAspect="1" noEditPoints="1"/>
            </p:cNvSpPr>
            <p:nvPr/>
          </p:nvSpPr>
          <p:spPr bwMode="auto">
            <a:xfrm>
              <a:off x="2640116" y="1347432"/>
              <a:ext cx="20228" cy="3377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6" name="Freeform 6"/>
            <p:cNvSpPr>
              <a:spLocks noChangeAspect="1" noEditPoints="1"/>
            </p:cNvSpPr>
            <p:nvPr/>
          </p:nvSpPr>
          <p:spPr bwMode="auto">
            <a:xfrm>
              <a:off x="2409688" y="1221833"/>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97" name="Freeform 6"/>
            <p:cNvSpPr>
              <a:spLocks noChangeAspect="1" noEditPoints="1"/>
            </p:cNvSpPr>
            <p:nvPr/>
          </p:nvSpPr>
          <p:spPr bwMode="auto">
            <a:xfrm>
              <a:off x="2533227" y="934834"/>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03" name="Freeform 6"/>
            <p:cNvSpPr>
              <a:spLocks noChangeAspect="1" noEditPoints="1"/>
            </p:cNvSpPr>
            <p:nvPr/>
          </p:nvSpPr>
          <p:spPr bwMode="auto">
            <a:xfrm>
              <a:off x="2286000" y="1200150"/>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05" name="Freeform 6"/>
            <p:cNvSpPr>
              <a:spLocks noChangeAspect="1" noEditPoints="1"/>
            </p:cNvSpPr>
            <p:nvPr/>
          </p:nvSpPr>
          <p:spPr bwMode="auto">
            <a:xfrm>
              <a:off x="2971800" y="1123950"/>
              <a:ext cx="9737" cy="87809"/>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06" name="Freeform 7"/>
            <p:cNvSpPr>
              <a:spLocks noEditPoints="1"/>
            </p:cNvSpPr>
            <p:nvPr/>
          </p:nvSpPr>
          <p:spPr bwMode="auto">
            <a:xfrm>
              <a:off x="2895600" y="1200150"/>
              <a:ext cx="36743" cy="6134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07" name="Freeform 6"/>
            <p:cNvSpPr>
              <a:spLocks noChangeAspect="1" noEditPoints="1"/>
            </p:cNvSpPr>
            <p:nvPr/>
          </p:nvSpPr>
          <p:spPr bwMode="auto">
            <a:xfrm>
              <a:off x="2667000" y="1047750"/>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308" name="Freeform 6"/>
            <p:cNvSpPr>
              <a:spLocks noChangeAspect="1" noEditPoints="1"/>
            </p:cNvSpPr>
            <p:nvPr/>
          </p:nvSpPr>
          <p:spPr bwMode="auto">
            <a:xfrm>
              <a:off x="2895600" y="971550"/>
              <a:ext cx="3745" cy="33773"/>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accent1">
                <a:lumMod val="50000"/>
              </a:schemeClr>
            </a:solidFill>
            <a:ln>
              <a:noFill/>
            </a:ln>
            <a:effectLst>
              <a:innerShdw blurRad="12700" dist="12700" dir="16200000">
                <a:prstClr val="black">
                  <a:alpha val="13000"/>
                </a:prstClr>
              </a:innerShdw>
            </a:effectLst>
          </p:spPr>
          <p:txBody>
            <a:bodyPr vert="horz" wrap="square" lIns="91440" tIns="45720" rIns="91440" bIns="45720" numCol="1" anchor="t" anchorCtr="0" compatLnSpc="1">
              <a:prstTxWarp prst="textNoShape">
                <a:avLst/>
              </a:prstTxWarp>
            </a:bodyPr>
            <a:lstStyle/>
            <a:p>
              <a:endParaRPr lang="en-US"/>
            </a:p>
          </p:txBody>
        </p:sp>
        <p:sp>
          <p:nvSpPr>
            <p:cNvPr id="269" name="Freeform 7"/>
            <p:cNvSpPr>
              <a:spLocks/>
            </p:cNvSpPr>
            <p:nvPr/>
          </p:nvSpPr>
          <p:spPr bwMode="auto">
            <a:xfrm>
              <a:off x="2296463" y="754839"/>
              <a:ext cx="687044" cy="410797"/>
            </a:xfrm>
            <a:custGeom>
              <a:avLst/>
              <a:gdLst/>
              <a:ahLst/>
              <a:cxnLst/>
              <a:rect l="l" t="t" r="r" b="b"/>
              <a:pathLst>
                <a:path w="354510" h="211969">
                  <a:moveTo>
                    <a:pt x="177255" y="0"/>
                  </a:moveTo>
                  <a:cubicBezTo>
                    <a:pt x="255075" y="0"/>
                    <a:pt x="322688" y="43754"/>
                    <a:pt x="354510" y="109289"/>
                  </a:cubicBezTo>
                  <a:cubicBezTo>
                    <a:pt x="320366" y="171699"/>
                    <a:pt x="253513" y="211969"/>
                    <a:pt x="177255" y="211969"/>
                  </a:cubicBezTo>
                  <a:cubicBezTo>
                    <a:pt x="100997" y="211969"/>
                    <a:pt x="34144" y="171699"/>
                    <a:pt x="0" y="109289"/>
                  </a:cubicBezTo>
                  <a:cubicBezTo>
                    <a:pt x="31822" y="43754"/>
                    <a:pt x="99435" y="0"/>
                    <a:pt x="177255" y="0"/>
                  </a:cubicBezTo>
                  <a:close/>
                </a:path>
              </a:pathLst>
            </a:custGeom>
            <a:gradFill flip="none" rotWithShape="1">
              <a:gsLst>
                <a:gs pos="2000">
                  <a:sysClr val="window" lastClr="FFFFFF">
                    <a:alpha val="72000"/>
                  </a:sysClr>
                </a:gs>
                <a:gs pos="98000">
                  <a:sysClr val="window" lastClr="FFFFFF">
                    <a:alpha val="0"/>
                  </a:sysClr>
                </a:gs>
              </a:gsLst>
              <a:lin ang="5400000" scaled="1"/>
              <a:tileRect/>
            </a:gra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24" name="Group 223"/>
          <p:cNvGrpSpPr/>
          <p:nvPr/>
        </p:nvGrpSpPr>
        <p:grpSpPr>
          <a:xfrm>
            <a:off x="2452380" y="2804343"/>
            <a:ext cx="227236" cy="347186"/>
            <a:chOff x="4637986" y="2888783"/>
            <a:chExt cx="307623" cy="470006"/>
          </a:xfrm>
          <a:effectLst>
            <a:outerShdw blurRad="165100" algn="ctr" rotWithShape="0">
              <a:schemeClr val="bg2">
                <a:lumMod val="60000"/>
                <a:lumOff val="40000"/>
              </a:schemeClr>
            </a:outerShdw>
          </a:effectLst>
        </p:grpSpPr>
        <p:grpSp>
          <p:nvGrpSpPr>
            <p:cNvPr id="225" name="Group 224"/>
            <p:cNvGrpSpPr/>
            <p:nvPr/>
          </p:nvGrpSpPr>
          <p:grpSpPr>
            <a:xfrm>
              <a:off x="4637986" y="2888783"/>
              <a:ext cx="307623" cy="470006"/>
              <a:chOff x="5966712" y="618770"/>
              <a:chExt cx="2375296" cy="3629129"/>
            </a:xfrm>
            <a:gradFill>
              <a:gsLst>
                <a:gs pos="47000">
                  <a:schemeClr val="accent1"/>
                </a:gs>
                <a:gs pos="0">
                  <a:srgbClr val="C00000"/>
                </a:gs>
              </a:gsLst>
              <a:lin ang="16200000" scaled="0"/>
            </a:gradFill>
          </p:grpSpPr>
          <p:sp>
            <p:nvSpPr>
              <p:cNvPr id="227" name="Rectangle 31"/>
              <p:cNvSpPr>
                <a:spLocks noChangeArrowheads="1"/>
              </p:cNvSpPr>
              <p:nvPr/>
            </p:nvSpPr>
            <p:spPr bwMode="auto">
              <a:xfrm>
                <a:off x="5966712" y="3167849"/>
                <a:ext cx="2375296" cy="129119"/>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28" name="Freeform 34"/>
              <p:cNvSpPr>
                <a:spLocks/>
              </p:cNvSpPr>
              <p:nvPr/>
            </p:nvSpPr>
            <p:spPr bwMode="auto">
              <a:xfrm>
                <a:off x="5966712" y="3388733"/>
                <a:ext cx="2375296" cy="128307"/>
              </a:xfrm>
              <a:custGeom>
                <a:avLst/>
                <a:gdLst>
                  <a:gd name="T0" fmla="*/ 0 w 2925"/>
                  <a:gd name="T1" fmla="*/ 52 h 158"/>
                  <a:gd name="T2" fmla="*/ 0 w 2925"/>
                  <a:gd name="T3" fmla="*/ 158 h 158"/>
                  <a:gd name="T4" fmla="*/ 2925 w 2925"/>
                  <a:gd name="T5" fmla="*/ 158 h 158"/>
                  <a:gd name="T6" fmla="*/ 2925 w 2925"/>
                  <a:gd name="T7" fmla="*/ 52 h 158"/>
                  <a:gd name="T8" fmla="*/ 2925 w 2925"/>
                  <a:gd name="T9" fmla="*/ 0 h 158"/>
                  <a:gd name="T10" fmla="*/ 0 w 2925"/>
                  <a:gd name="T11" fmla="*/ 0 h 158"/>
                  <a:gd name="T12" fmla="*/ 0 w 2925"/>
                  <a:gd name="T13" fmla="*/ 52 h 158"/>
                </a:gdLst>
                <a:ahLst/>
                <a:cxnLst>
                  <a:cxn ang="0">
                    <a:pos x="T0" y="T1"/>
                  </a:cxn>
                  <a:cxn ang="0">
                    <a:pos x="T2" y="T3"/>
                  </a:cxn>
                  <a:cxn ang="0">
                    <a:pos x="T4" y="T5"/>
                  </a:cxn>
                  <a:cxn ang="0">
                    <a:pos x="T6" y="T7"/>
                  </a:cxn>
                  <a:cxn ang="0">
                    <a:pos x="T8" y="T9"/>
                  </a:cxn>
                  <a:cxn ang="0">
                    <a:pos x="T10" y="T11"/>
                  </a:cxn>
                  <a:cxn ang="0">
                    <a:pos x="T12" y="T13"/>
                  </a:cxn>
                </a:cxnLst>
                <a:rect l="0" t="0" r="r" b="b"/>
                <a:pathLst>
                  <a:path w="2925" h="158">
                    <a:moveTo>
                      <a:pt x="0" y="52"/>
                    </a:moveTo>
                    <a:lnTo>
                      <a:pt x="0" y="158"/>
                    </a:lnTo>
                    <a:lnTo>
                      <a:pt x="2925" y="158"/>
                    </a:lnTo>
                    <a:lnTo>
                      <a:pt x="2925" y="52"/>
                    </a:lnTo>
                    <a:lnTo>
                      <a:pt x="2925" y="0"/>
                    </a:lnTo>
                    <a:lnTo>
                      <a:pt x="0" y="0"/>
                    </a:lnTo>
                    <a:lnTo>
                      <a:pt x="0" y="5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29" name="Rectangle 35"/>
              <p:cNvSpPr>
                <a:spLocks noChangeArrowheads="1"/>
              </p:cNvSpPr>
              <p:nvPr/>
            </p:nvSpPr>
            <p:spPr bwMode="auto">
              <a:xfrm>
                <a:off x="5966712" y="3609617"/>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0" name="Freeform 36"/>
              <p:cNvSpPr>
                <a:spLocks/>
              </p:cNvSpPr>
              <p:nvPr/>
            </p:nvSpPr>
            <p:spPr bwMode="auto">
              <a:xfrm>
                <a:off x="5966712" y="3829684"/>
                <a:ext cx="2375296" cy="418215"/>
              </a:xfrm>
              <a:custGeom>
                <a:avLst/>
                <a:gdLst>
                  <a:gd name="T0" fmla="*/ 0 w 1238"/>
                  <a:gd name="T1" fmla="*/ 27 h 218"/>
                  <a:gd name="T2" fmla="*/ 0 w 1238"/>
                  <a:gd name="T3" fmla="*/ 70 h 218"/>
                  <a:gd name="T4" fmla="*/ 157 w 1238"/>
                  <a:gd name="T5" fmla="*/ 218 h 218"/>
                  <a:gd name="T6" fmla="*/ 1080 w 1238"/>
                  <a:gd name="T7" fmla="*/ 218 h 218"/>
                  <a:gd name="T8" fmla="*/ 1238 w 1238"/>
                  <a:gd name="T9" fmla="*/ 70 h 218"/>
                  <a:gd name="T10" fmla="*/ 1238 w 1238"/>
                  <a:gd name="T11" fmla="*/ 27 h 218"/>
                  <a:gd name="T12" fmla="*/ 1238 w 1238"/>
                  <a:gd name="T13" fmla="*/ 0 h 218"/>
                  <a:gd name="T14" fmla="*/ 0 w 1238"/>
                  <a:gd name="T15" fmla="*/ 0 h 218"/>
                  <a:gd name="T16" fmla="*/ 0 w 1238"/>
                  <a:gd name="T17" fmla="*/ 2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218">
                    <a:moveTo>
                      <a:pt x="0" y="27"/>
                    </a:moveTo>
                    <a:cubicBezTo>
                      <a:pt x="0" y="70"/>
                      <a:pt x="0" y="70"/>
                      <a:pt x="0" y="70"/>
                    </a:cubicBezTo>
                    <a:cubicBezTo>
                      <a:pt x="0" y="184"/>
                      <a:pt x="30" y="218"/>
                      <a:pt x="157" y="218"/>
                    </a:cubicBezTo>
                    <a:cubicBezTo>
                      <a:pt x="1080" y="218"/>
                      <a:pt x="1080" y="218"/>
                      <a:pt x="1080" y="218"/>
                    </a:cubicBezTo>
                    <a:cubicBezTo>
                      <a:pt x="1208" y="218"/>
                      <a:pt x="1238" y="184"/>
                      <a:pt x="1238" y="70"/>
                    </a:cubicBezTo>
                    <a:cubicBezTo>
                      <a:pt x="1238" y="27"/>
                      <a:pt x="1238" y="27"/>
                      <a:pt x="1238" y="27"/>
                    </a:cubicBezTo>
                    <a:cubicBezTo>
                      <a:pt x="1238" y="0"/>
                      <a:pt x="1238" y="0"/>
                      <a:pt x="1238" y="0"/>
                    </a:cubicBezTo>
                    <a:cubicBezTo>
                      <a:pt x="0" y="0"/>
                      <a:pt x="0" y="0"/>
                      <a:pt x="0" y="0"/>
                    </a:cubicBezTo>
                    <a:lnTo>
                      <a:pt x="0" y="2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1" name="Rectangle 30"/>
              <p:cNvSpPr>
                <a:spLocks noChangeArrowheads="1"/>
              </p:cNvSpPr>
              <p:nvPr/>
            </p:nvSpPr>
            <p:spPr bwMode="auto">
              <a:xfrm>
                <a:off x="5966712" y="2726895"/>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2" name="Freeform 32"/>
              <p:cNvSpPr>
                <a:spLocks/>
              </p:cNvSpPr>
              <p:nvPr/>
            </p:nvSpPr>
            <p:spPr bwMode="auto">
              <a:xfrm>
                <a:off x="5966712" y="2506014"/>
                <a:ext cx="2375296" cy="129119"/>
              </a:xfrm>
              <a:custGeom>
                <a:avLst/>
                <a:gdLst>
                  <a:gd name="T0" fmla="*/ 1238 w 1238"/>
                  <a:gd name="T1" fmla="*/ 0 h 67"/>
                  <a:gd name="T2" fmla="*/ 0 w 1238"/>
                  <a:gd name="T3" fmla="*/ 0 h 67"/>
                  <a:gd name="T4" fmla="*/ 0 w 1238"/>
                  <a:gd name="T5" fmla="*/ 2 h 67"/>
                  <a:gd name="T6" fmla="*/ 0 w 1238"/>
                  <a:gd name="T7" fmla="*/ 67 h 67"/>
                  <a:gd name="T8" fmla="*/ 1238 w 1238"/>
                  <a:gd name="T9" fmla="*/ 67 h 67"/>
                  <a:gd name="T10" fmla="*/ 1238 w 1238"/>
                  <a:gd name="T11" fmla="*/ 2 h 67"/>
                  <a:gd name="T12" fmla="*/ 1238 w 123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38" h="67">
                    <a:moveTo>
                      <a:pt x="1238" y="0"/>
                    </a:moveTo>
                    <a:cubicBezTo>
                      <a:pt x="0" y="0"/>
                      <a:pt x="0" y="0"/>
                      <a:pt x="0" y="0"/>
                    </a:cubicBezTo>
                    <a:cubicBezTo>
                      <a:pt x="0" y="1"/>
                      <a:pt x="0" y="1"/>
                      <a:pt x="0" y="2"/>
                    </a:cubicBezTo>
                    <a:cubicBezTo>
                      <a:pt x="0" y="67"/>
                      <a:pt x="0" y="67"/>
                      <a:pt x="0" y="67"/>
                    </a:cubicBezTo>
                    <a:cubicBezTo>
                      <a:pt x="1238" y="67"/>
                      <a:pt x="1238" y="67"/>
                      <a:pt x="1238" y="67"/>
                    </a:cubicBezTo>
                    <a:cubicBezTo>
                      <a:pt x="1238" y="2"/>
                      <a:pt x="1238" y="2"/>
                      <a:pt x="1238" y="2"/>
                    </a:cubicBezTo>
                    <a:cubicBezTo>
                      <a:pt x="1238" y="1"/>
                      <a:pt x="1238" y="1"/>
                      <a:pt x="1238" y="0"/>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3" name="Freeform 33"/>
              <p:cNvSpPr>
                <a:spLocks noEditPoints="1"/>
              </p:cNvSpPr>
              <p:nvPr/>
            </p:nvSpPr>
            <p:spPr bwMode="auto">
              <a:xfrm>
                <a:off x="5973209" y="618770"/>
                <a:ext cx="2363115" cy="1795478"/>
              </a:xfrm>
              <a:custGeom>
                <a:avLst/>
                <a:gdLst>
                  <a:gd name="T0" fmla="*/ 1125 w 1232"/>
                  <a:gd name="T1" fmla="*/ 840 h 936"/>
                  <a:gd name="T2" fmla="*/ 1125 w 1232"/>
                  <a:gd name="T3" fmla="*/ 508 h 936"/>
                  <a:gd name="T4" fmla="*/ 617 w 1232"/>
                  <a:gd name="T5" fmla="*/ 0 h 936"/>
                  <a:gd name="T6" fmla="*/ 109 w 1232"/>
                  <a:gd name="T7" fmla="*/ 508 h 936"/>
                  <a:gd name="T8" fmla="*/ 109 w 1232"/>
                  <a:gd name="T9" fmla="*/ 840 h 936"/>
                  <a:gd name="T10" fmla="*/ 0 w 1232"/>
                  <a:gd name="T11" fmla="*/ 936 h 936"/>
                  <a:gd name="T12" fmla="*/ 1232 w 1232"/>
                  <a:gd name="T13" fmla="*/ 936 h 936"/>
                  <a:gd name="T14" fmla="*/ 1125 w 1232"/>
                  <a:gd name="T15" fmla="*/ 840 h 936"/>
                  <a:gd name="T16" fmla="*/ 617 w 1232"/>
                  <a:gd name="T17" fmla="*/ 215 h 936"/>
                  <a:gd name="T18" fmla="*/ 911 w 1232"/>
                  <a:gd name="T19" fmla="*/ 508 h 936"/>
                  <a:gd name="T20" fmla="*/ 911 w 1232"/>
                  <a:gd name="T21" fmla="*/ 838 h 936"/>
                  <a:gd name="T22" fmla="*/ 323 w 1232"/>
                  <a:gd name="T23" fmla="*/ 838 h 936"/>
                  <a:gd name="T24" fmla="*/ 323 w 1232"/>
                  <a:gd name="T25" fmla="*/ 508 h 936"/>
                  <a:gd name="T26" fmla="*/ 617 w 1232"/>
                  <a:gd name="T27" fmla="*/ 21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2" h="936">
                    <a:moveTo>
                      <a:pt x="1125" y="840"/>
                    </a:moveTo>
                    <a:cubicBezTo>
                      <a:pt x="1125" y="508"/>
                      <a:pt x="1125" y="508"/>
                      <a:pt x="1125" y="508"/>
                    </a:cubicBezTo>
                    <a:cubicBezTo>
                      <a:pt x="1125" y="228"/>
                      <a:pt x="897" y="0"/>
                      <a:pt x="617" y="0"/>
                    </a:cubicBezTo>
                    <a:cubicBezTo>
                      <a:pt x="337" y="0"/>
                      <a:pt x="109" y="228"/>
                      <a:pt x="109" y="508"/>
                    </a:cubicBezTo>
                    <a:cubicBezTo>
                      <a:pt x="109" y="840"/>
                      <a:pt x="109" y="840"/>
                      <a:pt x="109" y="840"/>
                    </a:cubicBezTo>
                    <a:cubicBezTo>
                      <a:pt x="36" y="846"/>
                      <a:pt x="8" y="873"/>
                      <a:pt x="0" y="936"/>
                    </a:cubicBezTo>
                    <a:cubicBezTo>
                      <a:pt x="1232" y="936"/>
                      <a:pt x="1232" y="936"/>
                      <a:pt x="1232" y="936"/>
                    </a:cubicBezTo>
                    <a:cubicBezTo>
                      <a:pt x="1224" y="874"/>
                      <a:pt x="1196" y="847"/>
                      <a:pt x="1125" y="840"/>
                    </a:cubicBezTo>
                    <a:close/>
                    <a:moveTo>
                      <a:pt x="617" y="215"/>
                    </a:moveTo>
                    <a:cubicBezTo>
                      <a:pt x="779" y="215"/>
                      <a:pt x="911" y="346"/>
                      <a:pt x="911" y="508"/>
                    </a:cubicBezTo>
                    <a:cubicBezTo>
                      <a:pt x="911" y="838"/>
                      <a:pt x="911" y="838"/>
                      <a:pt x="911" y="838"/>
                    </a:cubicBezTo>
                    <a:cubicBezTo>
                      <a:pt x="323" y="838"/>
                      <a:pt x="323" y="838"/>
                      <a:pt x="323" y="838"/>
                    </a:cubicBezTo>
                    <a:cubicBezTo>
                      <a:pt x="323" y="508"/>
                      <a:pt x="323" y="508"/>
                      <a:pt x="323" y="508"/>
                    </a:cubicBezTo>
                    <a:cubicBezTo>
                      <a:pt x="323" y="346"/>
                      <a:pt x="455" y="215"/>
                      <a:pt x="617" y="21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4" name="Rectangle 30"/>
              <p:cNvSpPr>
                <a:spLocks noChangeArrowheads="1"/>
              </p:cNvSpPr>
              <p:nvPr/>
            </p:nvSpPr>
            <p:spPr bwMode="auto">
              <a:xfrm>
                <a:off x="5966712" y="2952068"/>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226" name="Freeform 11"/>
            <p:cNvSpPr>
              <a:spLocks noChangeAspect="1"/>
            </p:cNvSpPr>
            <p:nvPr/>
          </p:nvSpPr>
          <p:spPr bwMode="auto">
            <a:xfrm>
              <a:off x="4669202" y="2892167"/>
              <a:ext cx="245191" cy="165649"/>
            </a:xfrm>
            <a:custGeom>
              <a:avLst/>
              <a:gdLst/>
              <a:ahLst/>
              <a:cxnLst/>
              <a:rect l="l" t="t" r="r" b="b"/>
              <a:pathLst>
                <a:path w="858134" h="579750">
                  <a:moveTo>
                    <a:pt x="427436" y="0"/>
                  </a:moveTo>
                  <a:cubicBezTo>
                    <a:pt x="675414" y="0"/>
                    <a:pt x="858134" y="198595"/>
                    <a:pt x="858134" y="442769"/>
                  </a:cubicBezTo>
                  <a:cubicBezTo>
                    <a:pt x="858134" y="592529"/>
                    <a:pt x="815717" y="605551"/>
                    <a:pt x="815717" y="543694"/>
                  </a:cubicBezTo>
                  <a:cubicBezTo>
                    <a:pt x="815717" y="499982"/>
                    <a:pt x="810175" y="457730"/>
                    <a:pt x="798025" y="418288"/>
                  </a:cubicBezTo>
                  <a:cubicBezTo>
                    <a:pt x="765901" y="218736"/>
                    <a:pt x="613297" y="68208"/>
                    <a:pt x="427338" y="68208"/>
                  </a:cubicBezTo>
                  <a:cubicBezTo>
                    <a:pt x="243401" y="68208"/>
                    <a:pt x="90762" y="219543"/>
                    <a:pt x="59345" y="419908"/>
                  </a:cubicBezTo>
                  <a:cubicBezTo>
                    <a:pt x="47704" y="458769"/>
                    <a:pt x="42418" y="500435"/>
                    <a:pt x="42418" y="543694"/>
                  </a:cubicBezTo>
                  <a:cubicBezTo>
                    <a:pt x="42418" y="615318"/>
                    <a:pt x="0" y="579506"/>
                    <a:pt x="0" y="442769"/>
                  </a:cubicBezTo>
                  <a:cubicBezTo>
                    <a:pt x="0" y="198595"/>
                    <a:pt x="182721" y="0"/>
                    <a:pt x="427436" y="0"/>
                  </a:cubicBezTo>
                  <a:close/>
                </a:path>
              </a:pathLst>
            </a:custGeom>
            <a:gradFill flip="none" rotWithShape="1">
              <a:gsLst>
                <a:gs pos="88000">
                  <a:schemeClr val="bg1">
                    <a:alpha val="0"/>
                  </a:schemeClr>
                </a:gs>
                <a:gs pos="35000">
                  <a:schemeClr val="bg1"/>
                </a:gs>
                <a:gs pos="56000">
                  <a:schemeClr val="bg1">
                    <a:alpha val="47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sz="2000"/>
            </a:p>
          </p:txBody>
        </p:sp>
      </p:grpSp>
      <p:grpSp>
        <p:nvGrpSpPr>
          <p:cNvPr id="235" name="Group 234"/>
          <p:cNvGrpSpPr/>
          <p:nvPr/>
        </p:nvGrpSpPr>
        <p:grpSpPr>
          <a:xfrm>
            <a:off x="1077420" y="3145477"/>
            <a:ext cx="227236" cy="347186"/>
            <a:chOff x="4637986" y="2888783"/>
            <a:chExt cx="307623" cy="470006"/>
          </a:xfrm>
          <a:effectLst>
            <a:outerShdw blurRad="165100" algn="ctr" rotWithShape="0">
              <a:schemeClr val="bg2">
                <a:lumMod val="60000"/>
                <a:lumOff val="40000"/>
              </a:schemeClr>
            </a:outerShdw>
          </a:effectLst>
        </p:grpSpPr>
        <p:grpSp>
          <p:nvGrpSpPr>
            <p:cNvPr id="236" name="Group 235"/>
            <p:cNvGrpSpPr/>
            <p:nvPr/>
          </p:nvGrpSpPr>
          <p:grpSpPr>
            <a:xfrm>
              <a:off x="4637986" y="2888783"/>
              <a:ext cx="307623" cy="470006"/>
              <a:chOff x="5966712" y="618770"/>
              <a:chExt cx="2375296" cy="3629129"/>
            </a:xfrm>
            <a:gradFill>
              <a:gsLst>
                <a:gs pos="47000">
                  <a:schemeClr val="accent1"/>
                </a:gs>
                <a:gs pos="0">
                  <a:srgbClr val="C00000"/>
                </a:gs>
              </a:gsLst>
              <a:lin ang="16200000" scaled="0"/>
            </a:gradFill>
          </p:grpSpPr>
          <p:sp>
            <p:nvSpPr>
              <p:cNvPr id="238" name="Rectangle 31"/>
              <p:cNvSpPr>
                <a:spLocks noChangeArrowheads="1"/>
              </p:cNvSpPr>
              <p:nvPr/>
            </p:nvSpPr>
            <p:spPr bwMode="auto">
              <a:xfrm>
                <a:off x="5966712" y="3167849"/>
                <a:ext cx="2375296" cy="129119"/>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9" name="Freeform 34"/>
              <p:cNvSpPr>
                <a:spLocks/>
              </p:cNvSpPr>
              <p:nvPr/>
            </p:nvSpPr>
            <p:spPr bwMode="auto">
              <a:xfrm>
                <a:off x="5966712" y="3388733"/>
                <a:ext cx="2375296" cy="128307"/>
              </a:xfrm>
              <a:custGeom>
                <a:avLst/>
                <a:gdLst>
                  <a:gd name="T0" fmla="*/ 0 w 2925"/>
                  <a:gd name="T1" fmla="*/ 52 h 158"/>
                  <a:gd name="T2" fmla="*/ 0 w 2925"/>
                  <a:gd name="T3" fmla="*/ 158 h 158"/>
                  <a:gd name="T4" fmla="*/ 2925 w 2925"/>
                  <a:gd name="T5" fmla="*/ 158 h 158"/>
                  <a:gd name="T6" fmla="*/ 2925 w 2925"/>
                  <a:gd name="T7" fmla="*/ 52 h 158"/>
                  <a:gd name="T8" fmla="*/ 2925 w 2925"/>
                  <a:gd name="T9" fmla="*/ 0 h 158"/>
                  <a:gd name="T10" fmla="*/ 0 w 2925"/>
                  <a:gd name="T11" fmla="*/ 0 h 158"/>
                  <a:gd name="T12" fmla="*/ 0 w 2925"/>
                  <a:gd name="T13" fmla="*/ 52 h 158"/>
                </a:gdLst>
                <a:ahLst/>
                <a:cxnLst>
                  <a:cxn ang="0">
                    <a:pos x="T0" y="T1"/>
                  </a:cxn>
                  <a:cxn ang="0">
                    <a:pos x="T2" y="T3"/>
                  </a:cxn>
                  <a:cxn ang="0">
                    <a:pos x="T4" y="T5"/>
                  </a:cxn>
                  <a:cxn ang="0">
                    <a:pos x="T6" y="T7"/>
                  </a:cxn>
                  <a:cxn ang="0">
                    <a:pos x="T8" y="T9"/>
                  </a:cxn>
                  <a:cxn ang="0">
                    <a:pos x="T10" y="T11"/>
                  </a:cxn>
                  <a:cxn ang="0">
                    <a:pos x="T12" y="T13"/>
                  </a:cxn>
                </a:cxnLst>
                <a:rect l="0" t="0" r="r" b="b"/>
                <a:pathLst>
                  <a:path w="2925" h="158">
                    <a:moveTo>
                      <a:pt x="0" y="52"/>
                    </a:moveTo>
                    <a:lnTo>
                      <a:pt x="0" y="158"/>
                    </a:lnTo>
                    <a:lnTo>
                      <a:pt x="2925" y="158"/>
                    </a:lnTo>
                    <a:lnTo>
                      <a:pt x="2925" y="52"/>
                    </a:lnTo>
                    <a:lnTo>
                      <a:pt x="2925" y="0"/>
                    </a:lnTo>
                    <a:lnTo>
                      <a:pt x="0" y="0"/>
                    </a:lnTo>
                    <a:lnTo>
                      <a:pt x="0" y="5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0" name="Rectangle 35"/>
              <p:cNvSpPr>
                <a:spLocks noChangeArrowheads="1"/>
              </p:cNvSpPr>
              <p:nvPr/>
            </p:nvSpPr>
            <p:spPr bwMode="auto">
              <a:xfrm>
                <a:off x="5966712" y="3609617"/>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1" name="Freeform 36"/>
              <p:cNvSpPr>
                <a:spLocks/>
              </p:cNvSpPr>
              <p:nvPr/>
            </p:nvSpPr>
            <p:spPr bwMode="auto">
              <a:xfrm>
                <a:off x="5966712" y="3829684"/>
                <a:ext cx="2375296" cy="418215"/>
              </a:xfrm>
              <a:custGeom>
                <a:avLst/>
                <a:gdLst>
                  <a:gd name="T0" fmla="*/ 0 w 1238"/>
                  <a:gd name="T1" fmla="*/ 27 h 218"/>
                  <a:gd name="T2" fmla="*/ 0 w 1238"/>
                  <a:gd name="T3" fmla="*/ 70 h 218"/>
                  <a:gd name="T4" fmla="*/ 157 w 1238"/>
                  <a:gd name="T5" fmla="*/ 218 h 218"/>
                  <a:gd name="T6" fmla="*/ 1080 w 1238"/>
                  <a:gd name="T7" fmla="*/ 218 h 218"/>
                  <a:gd name="T8" fmla="*/ 1238 w 1238"/>
                  <a:gd name="T9" fmla="*/ 70 h 218"/>
                  <a:gd name="T10" fmla="*/ 1238 w 1238"/>
                  <a:gd name="T11" fmla="*/ 27 h 218"/>
                  <a:gd name="T12" fmla="*/ 1238 w 1238"/>
                  <a:gd name="T13" fmla="*/ 0 h 218"/>
                  <a:gd name="T14" fmla="*/ 0 w 1238"/>
                  <a:gd name="T15" fmla="*/ 0 h 218"/>
                  <a:gd name="T16" fmla="*/ 0 w 1238"/>
                  <a:gd name="T17" fmla="*/ 27 h 2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38" h="218">
                    <a:moveTo>
                      <a:pt x="0" y="27"/>
                    </a:moveTo>
                    <a:cubicBezTo>
                      <a:pt x="0" y="70"/>
                      <a:pt x="0" y="70"/>
                      <a:pt x="0" y="70"/>
                    </a:cubicBezTo>
                    <a:cubicBezTo>
                      <a:pt x="0" y="184"/>
                      <a:pt x="30" y="218"/>
                      <a:pt x="157" y="218"/>
                    </a:cubicBezTo>
                    <a:cubicBezTo>
                      <a:pt x="1080" y="218"/>
                      <a:pt x="1080" y="218"/>
                      <a:pt x="1080" y="218"/>
                    </a:cubicBezTo>
                    <a:cubicBezTo>
                      <a:pt x="1208" y="218"/>
                      <a:pt x="1238" y="184"/>
                      <a:pt x="1238" y="70"/>
                    </a:cubicBezTo>
                    <a:cubicBezTo>
                      <a:pt x="1238" y="27"/>
                      <a:pt x="1238" y="27"/>
                      <a:pt x="1238" y="27"/>
                    </a:cubicBezTo>
                    <a:cubicBezTo>
                      <a:pt x="1238" y="0"/>
                      <a:pt x="1238" y="0"/>
                      <a:pt x="1238" y="0"/>
                    </a:cubicBezTo>
                    <a:cubicBezTo>
                      <a:pt x="0" y="0"/>
                      <a:pt x="0" y="0"/>
                      <a:pt x="0" y="0"/>
                    </a:cubicBezTo>
                    <a:lnTo>
                      <a:pt x="0" y="2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2" name="Rectangle 30"/>
              <p:cNvSpPr>
                <a:spLocks noChangeArrowheads="1"/>
              </p:cNvSpPr>
              <p:nvPr/>
            </p:nvSpPr>
            <p:spPr bwMode="auto">
              <a:xfrm>
                <a:off x="5966712" y="2726895"/>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3" name="Freeform 32"/>
              <p:cNvSpPr>
                <a:spLocks/>
              </p:cNvSpPr>
              <p:nvPr/>
            </p:nvSpPr>
            <p:spPr bwMode="auto">
              <a:xfrm>
                <a:off x="5966712" y="2506014"/>
                <a:ext cx="2375296" cy="129119"/>
              </a:xfrm>
              <a:custGeom>
                <a:avLst/>
                <a:gdLst>
                  <a:gd name="T0" fmla="*/ 1238 w 1238"/>
                  <a:gd name="T1" fmla="*/ 0 h 67"/>
                  <a:gd name="T2" fmla="*/ 0 w 1238"/>
                  <a:gd name="T3" fmla="*/ 0 h 67"/>
                  <a:gd name="T4" fmla="*/ 0 w 1238"/>
                  <a:gd name="T5" fmla="*/ 2 h 67"/>
                  <a:gd name="T6" fmla="*/ 0 w 1238"/>
                  <a:gd name="T7" fmla="*/ 67 h 67"/>
                  <a:gd name="T8" fmla="*/ 1238 w 1238"/>
                  <a:gd name="T9" fmla="*/ 67 h 67"/>
                  <a:gd name="T10" fmla="*/ 1238 w 1238"/>
                  <a:gd name="T11" fmla="*/ 2 h 67"/>
                  <a:gd name="T12" fmla="*/ 1238 w 1238"/>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1238" h="67">
                    <a:moveTo>
                      <a:pt x="1238" y="0"/>
                    </a:moveTo>
                    <a:cubicBezTo>
                      <a:pt x="0" y="0"/>
                      <a:pt x="0" y="0"/>
                      <a:pt x="0" y="0"/>
                    </a:cubicBezTo>
                    <a:cubicBezTo>
                      <a:pt x="0" y="1"/>
                      <a:pt x="0" y="1"/>
                      <a:pt x="0" y="2"/>
                    </a:cubicBezTo>
                    <a:cubicBezTo>
                      <a:pt x="0" y="67"/>
                      <a:pt x="0" y="67"/>
                      <a:pt x="0" y="67"/>
                    </a:cubicBezTo>
                    <a:cubicBezTo>
                      <a:pt x="1238" y="67"/>
                      <a:pt x="1238" y="67"/>
                      <a:pt x="1238" y="67"/>
                    </a:cubicBezTo>
                    <a:cubicBezTo>
                      <a:pt x="1238" y="2"/>
                      <a:pt x="1238" y="2"/>
                      <a:pt x="1238" y="2"/>
                    </a:cubicBezTo>
                    <a:cubicBezTo>
                      <a:pt x="1238" y="1"/>
                      <a:pt x="1238" y="1"/>
                      <a:pt x="1238" y="0"/>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4" name="Freeform 33"/>
              <p:cNvSpPr>
                <a:spLocks noEditPoints="1"/>
              </p:cNvSpPr>
              <p:nvPr/>
            </p:nvSpPr>
            <p:spPr bwMode="auto">
              <a:xfrm>
                <a:off x="5973209" y="618770"/>
                <a:ext cx="2363115" cy="1795478"/>
              </a:xfrm>
              <a:custGeom>
                <a:avLst/>
                <a:gdLst>
                  <a:gd name="T0" fmla="*/ 1125 w 1232"/>
                  <a:gd name="T1" fmla="*/ 840 h 936"/>
                  <a:gd name="T2" fmla="*/ 1125 w 1232"/>
                  <a:gd name="T3" fmla="*/ 508 h 936"/>
                  <a:gd name="T4" fmla="*/ 617 w 1232"/>
                  <a:gd name="T5" fmla="*/ 0 h 936"/>
                  <a:gd name="T6" fmla="*/ 109 w 1232"/>
                  <a:gd name="T7" fmla="*/ 508 h 936"/>
                  <a:gd name="T8" fmla="*/ 109 w 1232"/>
                  <a:gd name="T9" fmla="*/ 840 h 936"/>
                  <a:gd name="T10" fmla="*/ 0 w 1232"/>
                  <a:gd name="T11" fmla="*/ 936 h 936"/>
                  <a:gd name="T12" fmla="*/ 1232 w 1232"/>
                  <a:gd name="T13" fmla="*/ 936 h 936"/>
                  <a:gd name="T14" fmla="*/ 1125 w 1232"/>
                  <a:gd name="T15" fmla="*/ 840 h 936"/>
                  <a:gd name="T16" fmla="*/ 617 w 1232"/>
                  <a:gd name="T17" fmla="*/ 215 h 936"/>
                  <a:gd name="T18" fmla="*/ 911 w 1232"/>
                  <a:gd name="T19" fmla="*/ 508 h 936"/>
                  <a:gd name="T20" fmla="*/ 911 w 1232"/>
                  <a:gd name="T21" fmla="*/ 838 h 936"/>
                  <a:gd name="T22" fmla="*/ 323 w 1232"/>
                  <a:gd name="T23" fmla="*/ 838 h 936"/>
                  <a:gd name="T24" fmla="*/ 323 w 1232"/>
                  <a:gd name="T25" fmla="*/ 508 h 936"/>
                  <a:gd name="T26" fmla="*/ 617 w 1232"/>
                  <a:gd name="T27" fmla="*/ 215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32" h="936">
                    <a:moveTo>
                      <a:pt x="1125" y="840"/>
                    </a:moveTo>
                    <a:cubicBezTo>
                      <a:pt x="1125" y="508"/>
                      <a:pt x="1125" y="508"/>
                      <a:pt x="1125" y="508"/>
                    </a:cubicBezTo>
                    <a:cubicBezTo>
                      <a:pt x="1125" y="228"/>
                      <a:pt x="897" y="0"/>
                      <a:pt x="617" y="0"/>
                    </a:cubicBezTo>
                    <a:cubicBezTo>
                      <a:pt x="337" y="0"/>
                      <a:pt x="109" y="228"/>
                      <a:pt x="109" y="508"/>
                    </a:cubicBezTo>
                    <a:cubicBezTo>
                      <a:pt x="109" y="840"/>
                      <a:pt x="109" y="840"/>
                      <a:pt x="109" y="840"/>
                    </a:cubicBezTo>
                    <a:cubicBezTo>
                      <a:pt x="36" y="846"/>
                      <a:pt x="8" y="873"/>
                      <a:pt x="0" y="936"/>
                    </a:cubicBezTo>
                    <a:cubicBezTo>
                      <a:pt x="1232" y="936"/>
                      <a:pt x="1232" y="936"/>
                      <a:pt x="1232" y="936"/>
                    </a:cubicBezTo>
                    <a:cubicBezTo>
                      <a:pt x="1224" y="874"/>
                      <a:pt x="1196" y="847"/>
                      <a:pt x="1125" y="840"/>
                    </a:cubicBezTo>
                    <a:close/>
                    <a:moveTo>
                      <a:pt x="617" y="215"/>
                    </a:moveTo>
                    <a:cubicBezTo>
                      <a:pt x="779" y="215"/>
                      <a:pt x="911" y="346"/>
                      <a:pt x="911" y="508"/>
                    </a:cubicBezTo>
                    <a:cubicBezTo>
                      <a:pt x="911" y="838"/>
                      <a:pt x="911" y="838"/>
                      <a:pt x="911" y="838"/>
                    </a:cubicBezTo>
                    <a:cubicBezTo>
                      <a:pt x="323" y="838"/>
                      <a:pt x="323" y="838"/>
                      <a:pt x="323" y="838"/>
                    </a:cubicBezTo>
                    <a:cubicBezTo>
                      <a:pt x="323" y="508"/>
                      <a:pt x="323" y="508"/>
                      <a:pt x="323" y="508"/>
                    </a:cubicBezTo>
                    <a:cubicBezTo>
                      <a:pt x="323" y="346"/>
                      <a:pt x="455" y="215"/>
                      <a:pt x="617" y="21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45" name="Rectangle 30"/>
              <p:cNvSpPr>
                <a:spLocks noChangeArrowheads="1"/>
              </p:cNvSpPr>
              <p:nvPr/>
            </p:nvSpPr>
            <p:spPr bwMode="auto">
              <a:xfrm>
                <a:off x="5966712" y="2952068"/>
                <a:ext cx="2375296" cy="128307"/>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237" name="Freeform 11"/>
            <p:cNvSpPr>
              <a:spLocks noChangeAspect="1"/>
            </p:cNvSpPr>
            <p:nvPr/>
          </p:nvSpPr>
          <p:spPr bwMode="auto">
            <a:xfrm>
              <a:off x="4669202" y="2892167"/>
              <a:ext cx="245191" cy="165649"/>
            </a:xfrm>
            <a:custGeom>
              <a:avLst/>
              <a:gdLst/>
              <a:ahLst/>
              <a:cxnLst/>
              <a:rect l="l" t="t" r="r" b="b"/>
              <a:pathLst>
                <a:path w="858134" h="579750">
                  <a:moveTo>
                    <a:pt x="427436" y="0"/>
                  </a:moveTo>
                  <a:cubicBezTo>
                    <a:pt x="675414" y="0"/>
                    <a:pt x="858134" y="198595"/>
                    <a:pt x="858134" y="442769"/>
                  </a:cubicBezTo>
                  <a:cubicBezTo>
                    <a:pt x="858134" y="592529"/>
                    <a:pt x="815717" y="605551"/>
                    <a:pt x="815717" y="543694"/>
                  </a:cubicBezTo>
                  <a:cubicBezTo>
                    <a:pt x="815717" y="499982"/>
                    <a:pt x="810175" y="457730"/>
                    <a:pt x="798025" y="418288"/>
                  </a:cubicBezTo>
                  <a:cubicBezTo>
                    <a:pt x="765901" y="218736"/>
                    <a:pt x="613297" y="68208"/>
                    <a:pt x="427338" y="68208"/>
                  </a:cubicBezTo>
                  <a:cubicBezTo>
                    <a:pt x="243401" y="68208"/>
                    <a:pt x="90762" y="219543"/>
                    <a:pt x="59345" y="419908"/>
                  </a:cubicBezTo>
                  <a:cubicBezTo>
                    <a:pt x="47704" y="458769"/>
                    <a:pt x="42418" y="500435"/>
                    <a:pt x="42418" y="543694"/>
                  </a:cubicBezTo>
                  <a:cubicBezTo>
                    <a:pt x="42418" y="615318"/>
                    <a:pt x="0" y="579506"/>
                    <a:pt x="0" y="442769"/>
                  </a:cubicBezTo>
                  <a:cubicBezTo>
                    <a:pt x="0" y="198595"/>
                    <a:pt x="182721" y="0"/>
                    <a:pt x="427436" y="0"/>
                  </a:cubicBezTo>
                  <a:close/>
                </a:path>
              </a:pathLst>
            </a:custGeom>
            <a:gradFill flip="none" rotWithShape="1">
              <a:gsLst>
                <a:gs pos="88000">
                  <a:schemeClr val="bg1">
                    <a:alpha val="0"/>
                  </a:schemeClr>
                </a:gs>
                <a:gs pos="35000">
                  <a:schemeClr val="bg1"/>
                </a:gs>
                <a:gs pos="56000">
                  <a:schemeClr val="bg1">
                    <a:alpha val="47000"/>
                  </a:schemeClr>
                </a:gs>
              </a:gsLst>
              <a:path path="circle">
                <a:fillToRect l="50000" t="50000" r="50000" b="50000"/>
              </a:path>
              <a:tileRect/>
            </a:gradFill>
            <a:ln>
              <a:noFill/>
            </a:ln>
          </p:spPr>
          <p:txBody>
            <a:bodyPr vert="horz" wrap="square" lIns="91440" tIns="45720" rIns="91440" bIns="45720" numCol="1" anchor="t" anchorCtr="0" compatLnSpc="1">
              <a:prstTxWarp prst="textNoShape">
                <a:avLst/>
              </a:prstTxWarp>
            </a:bodyPr>
            <a:lstStyle/>
            <a:p>
              <a:endParaRPr lang="en-US" sz="2000"/>
            </a:p>
          </p:txBody>
        </p:sp>
      </p:grpSp>
      <p:sp>
        <p:nvSpPr>
          <p:cNvPr id="6" name="Rectangle 5"/>
          <p:cNvSpPr/>
          <p:nvPr/>
        </p:nvSpPr>
        <p:spPr>
          <a:xfrm>
            <a:off x="5182719" y="2480354"/>
            <a:ext cx="3492753" cy="615553"/>
          </a:xfrm>
          <a:prstGeom prst="rect">
            <a:avLst/>
          </a:prstGeom>
        </p:spPr>
        <p:txBody>
          <a:bodyPr wrap="square">
            <a:spAutoFit/>
          </a:bodyPr>
          <a:lstStyle/>
          <a:p>
            <a:pPr lvl="0">
              <a:lnSpc>
                <a:spcPct val="85000"/>
              </a:lnSpc>
              <a:spcAft>
                <a:spcPts val="1400"/>
              </a:spcAft>
            </a:pPr>
            <a:r>
              <a:rPr lang="en-US" sz="2000" b="1" dirty="0">
                <a:gradFill>
                  <a:gsLst>
                    <a:gs pos="100000">
                      <a:srgbClr val="FF1414"/>
                    </a:gs>
                    <a:gs pos="0">
                      <a:srgbClr val="C00000"/>
                    </a:gs>
                  </a:gsLst>
                  <a:lin ang="16200000" scaled="1"/>
                </a:gradFill>
              </a:rPr>
              <a:t>Connect </a:t>
            </a:r>
            <a:r>
              <a:rPr lang="en-US" sz="2000" dirty="0">
                <a:solidFill>
                  <a:srgbClr val="000000"/>
                </a:solidFill>
              </a:rPr>
              <a:t>your enterprise </a:t>
            </a:r>
            <a:br>
              <a:rPr lang="en-US" sz="2000" dirty="0">
                <a:solidFill>
                  <a:srgbClr val="000000"/>
                </a:solidFill>
              </a:rPr>
            </a:br>
            <a:r>
              <a:rPr lang="en-US" sz="2000" dirty="0">
                <a:solidFill>
                  <a:srgbClr val="000000"/>
                </a:solidFill>
              </a:rPr>
              <a:t>and mobile </a:t>
            </a:r>
            <a:r>
              <a:rPr lang="en-US" sz="2000" dirty="0" smtClean="0">
                <a:solidFill>
                  <a:srgbClr val="000000"/>
                </a:solidFill>
              </a:rPr>
              <a:t>applications</a:t>
            </a:r>
            <a:endParaRPr lang="en-US" sz="2000" dirty="0">
              <a:solidFill>
                <a:srgbClr val="000000"/>
              </a:solidFill>
            </a:endParaRPr>
          </a:p>
        </p:txBody>
      </p:sp>
      <p:sp>
        <p:nvSpPr>
          <p:cNvPr id="246" name="Rectangle 245"/>
          <p:cNvSpPr/>
          <p:nvPr/>
        </p:nvSpPr>
        <p:spPr>
          <a:xfrm>
            <a:off x="5182719" y="3118810"/>
            <a:ext cx="3238500" cy="615553"/>
          </a:xfrm>
          <a:prstGeom prst="rect">
            <a:avLst/>
          </a:prstGeom>
        </p:spPr>
        <p:txBody>
          <a:bodyPr wrap="square">
            <a:spAutoFit/>
          </a:bodyPr>
          <a:lstStyle/>
          <a:p>
            <a:pPr lvl="0">
              <a:lnSpc>
                <a:spcPct val="85000"/>
              </a:lnSpc>
              <a:spcAft>
                <a:spcPts val="1400"/>
              </a:spcAft>
            </a:pPr>
            <a:r>
              <a:rPr lang="en-US" sz="2000" b="1" dirty="0" smtClean="0">
                <a:gradFill>
                  <a:gsLst>
                    <a:gs pos="100000">
                      <a:srgbClr val="FF1414"/>
                    </a:gs>
                    <a:gs pos="0">
                      <a:srgbClr val="C00000"/>
                    </a:gs>
                  </a:gsLst>
                  <a:lin ang="16200000" scaled="1"/>
                </a:gradFill>
              </a:rPr>
              <a:t>Build </a:t>
            </a:r>
            <a:r>
              <a:rPr lang="en-US" sz="2000" dirty="0" smtClean="0">
                <a:solidFill>
                  <a:srgbClr val="000000"/>
                </a:solidFill>
              </a:rPr>
              <a:t>applications once</a:t>
            </a:r>
            <a:br>
              <a:rPr lang="en-US" sz="2000" dirty="0" smtClean="0">
                <a:solidFill>
                  <a:srgbClr val="000000"/>
                </a:solidFill>
              </a:rPr>
            </a:br>
            <a:r>
              <a:rPr lang="en-US" sz="2000" dirty="0" smtClean="0">
                <a:solidFill>
                  <a:srgbClr val="000000"/>
                </a:solidFill>
              </a:rPr>
              <a:t>that run on any device</a:t>
            </a:r>
            <a:endParaRPr lang="en-US" sz="2000" dirty="0">
              <a:solidFill>
                <a:srgbClr val="000000"/>
              </a:solidFill>
            </a:endParaRPr>
          </a:p>
        </p:txBody>
      </p:sp>
    </p:spTree>
    <p:extLst>
      <p:ext uri="{BB962C8B-B14F-4D97-AF65-F5344CB8AC3E}">
        <p14:creationId xmlns:p14="http://schemas.microsoft.com/office/powerpoint/2010/main" xmlns="" val="3113659044"/>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250"/>
                                  </p:stCondLst>
                                  <p:childTnLst>
                                    <p:set>
                                      <p:cBhvr>
                                        <p:cTn id="6" dur="1" fill="hold">
                                          <p:stCondLst>
                                            <p:cond delay="0"/>
                                          </p:stCondLst>
                                        </p:cTn>
                                        <p:tgtEl>
                                          <p:spTgt spid="310"/>
                                        </p:tgtEl>
                                        <p:attrNameLst>
                                          <p:attrName>style.visibility</p:attrName>
                                        </p:attrNameLst>
                                      </p:cBhvr>
                                      <p:to>
                                        <p:strVal val="visible"/>
                                      </p:to>
                                    </p:set>
                                    <p:animEffect transition="in" filter="wipe(down)">
                                      <p:cBhvr>
                                        <p:cTn id="7" dur="500"/>
                                        <p:tgtEl>
                                          <p:spTgt spid="310"/>
                                        </p:tgtEl>
                                      </p:cBhvr>
                                    </p:animEffect>
                                  </p:childTnLst>
                                </p:cTn>
                              </p:par>
                              <p:par>
                                <p:cTn id="8" presetID="10" presetClass="entr" presetSubtype="0" fill="hold" grpId="0" nodeType="withEffect">
                                  <p:stCondLst>
                                    <p:cond delay="250"/>
                                  </p:stCondLst>
                                  <p:childTnLst>
                                    <p:set>
                                      <p:cBhvr>
                                        <p:cTn id="9" dur="1" fill="hold">
                                          <p:stCondLst>
                                            <p:cond delay="0"/>
                                          </p:stCondLst>
                                        </p:cTn>
                                        <p:tgtEl>
                                          <p:spTgt spid="311"/>
                                        </p:tgtEl>
                                        <p:attrNameLst>
                                          <p:attrName>style.visibility</p:attrName>
                                        </p:attrNameLst>
                                      </p:cBhvr>
                                      <p:to>
                                        <p:strVal val="visible"/>
                                      </p:to>
                                    </p:set>
                                    <p:animEffect transition="in" filter="fade">
                                      <p:cBhvr>
                                        <p:cTn id="10" dur="500"/>
                                        <p:tgtEl>
                                          <p:spTgt spid="311"/>
                                        </p:tgtEl>
                                      </p:cBhvr>
                                    </p:animEffect>
                                  </p:childTnLst>
                                </p:cTn>
                              </p:par>
                            </p:childTnLst>
                          </p:cTn>
                        </p:par>
                        <p:par>
                          <p:cTn id="11" fill="hold">
                            <p:stCondLst>
                              <p:cond delay="750"/>
                            </p:stCondLst>
                            <p:childTnLst>
                              <p:par>
                                <p:cTn id="12" presetID="10" presetClass="entr" presetSubtype="0" fill="hold" grpId="0"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500"/>
                                        <p:tgtEl>
                                          <p:spTgt spid="6"/>
                                        </p:tgtEl>
                                      </p:cBhvr>
                                    </p:animEffect>
                                  </p:childTnLst>
                                </p:cTn>
                              </p:par>
                            </p:childTnLst>
                          </p:cTn>
                        </p:par>
                        <p:par>
                          <p:cTn id="15" fill="hold">
                            <p:stCondLst>
                              <p:cond delay="1250"/>
                            </p:stCondLst>
                            <p:childTnLst>
                              <p:par>
                                <p:cTn id="16" presetID="10" presetClass="entr" presetSubtype="0" fill="hold" grpId="0" nodeType="afterEffect">
                                  <p:stCondLst>
                                    <p:cond delay="0"/>
                                  </p:stCondLst>
                                  <p:childTnLst>
                                    <p:set>
                                      <p:cBhvr>
                                        <p:cTn id="17" dur="1" fill="hold">
                                          <p:stCondLst>
                                            <p:cond delay="0"/>
                                          </p:stCondLst>
                                        </p:cTn>
                                        <p:tgtEl>
                                          <p:spTgt spid="246"/>
                                        </p:tgtEl>
                                        <p:attrNameLst>
                                          <p:attrName>style.visibility</p:attrName>
                                        </p:attrNameLst>
                                      </p:cBhvr>
                                      <p:to>
                                        <p:strVal val="visible"/>
                                      </p:to>
                                    </p:set>
                                    <p:animEffect transition="in" filter="fade">
                                      <p:cBhvr>
                                        <p:cTn id="18" dur="500"/>
                                        <p:tgtEl>
                                          <p:spTgt spid="246"/>
                                        </p:tgtEl>
                                      </p:cBhvr>
                                    </p:animEffect>
                                  </p:childTnLst>
                                </p:cTn>
                              </p:par>
                              <p:par>
                                <p:cTn id="19" presetID="53" presetClass="entr" presetSubtype="16" fill="hold" nodeType="withEffect">
                                  <p:stCondLst>
                                    <p:cond delay="250"/>
                                  </p:stCondLst>
                                  <p:childTnLst>
                                    <p:set>
                                      <p:cBhvr>
                                        <p:cTn id="20" dur="1" fill="hold">
                                          <p:stCondLst>
                                            <p:cond delay="0"/>
                                          </p:stCondLst>
                                        </p:cTn>
                                        <p:tgtEl>
                                          <p:spTgt spid="253"/>
                                        </p:tgtEl>
                                        <p:attrNameLst>
                                          <p:attrName>style.visibility</p:attrName>
                                        </p:attrNameLst>
                                      </p:cBhvr>
                                      <p:to>
                                        <p:strVal val="visible"/>
                                      </p:to>
                                    </p:set>
                                    <p:anim calcmode="lin" valueType="num">
                                      <p:cBhvr>
                                        <p:cTn id="21" dur="500" fill="hold"/>
                                        <p:tgtEl>
                                          <p:spTgt spid="253"/>
                                        </p:tgtEl>
                                        <p:attrNameLst>
                                          <p:attrName>ppt_w</p:attrName>
                                        </p:attrNameLst>
                                      </p:cBhvr>
                                      <p:tavLst>
                                        <p:tav tm="0">
                                          <p:val>
                                            <p:fltVal val="0"/>
                                          </p:val>
                                        </p:tav>
                                        <p:tav tm="100000">
                                          <p:val>
                                            <p:strVal val="#ppt_w"/>
                                          </p:val>
                                        </p:tav>
                                      </p:tavLst>
                                    </p:anim>
                                    <p:anim calcmode="lin" valueType="num">
                                      <p:cBhvr>
                                        <p:cTn id="22" dur="500" fill="hold"/>
                                        <p:tgtEl>
                                          <p:spTgt spid="253"/>
                                        </p:tgtEl>
                                        <p:attrNameLst>
                                          <p:attrName>ppt_h</p:attrName>
                                        </p:attrNameLst>
                                      </p:cBhvr>
                                      <p:tavLst>
                                        <p:tav tm="0">
                                          <p:val>
                                            <p:fltVal val="0"/>
                                          </p:val>
                                        </p:tav>
                                        <p:tav tm="100000">
                                          <p:val>
                                            <p:strVal val="#ppt_h"/>
                                          </p:val>
                                        </p:tav>
                                      </p:tavLst>
                                    </p:anim>
                                    <p:animEffect transition="in" filter="fade">
                                      <p:cBhvr>
                                        <p:cTn id="23" dur="500"/>
                                        <p:tgtEl>
                                          <p:spTgt spid="253"/>
                                        </p:tgtEl>
                                      </p:cBhvr>
                                    </p:animEffect>
                                  </p:childTnLst>
                                </p:cTn>
                              </p:par>
                              <p:par>
                                <p:cTn id="24" presetID="22" presetClass="entr" presetSubtype="1" fill="hold" nodeType="withEffect">
                                  <p:stCondLst>
                                    <p:cond delay="250"/>
                                  </p:stCondLst>
                                  <p:childTnLst>
                                    <p:set>
                                      <p:cBhvr>
                                        <p:cTn id="25" dur="1" fill="hold">
                                          <p:stCondLst>
                                            <p:cond delay="0"/>
                                          </p:stCondLst>
                                        </p:cTn>
                                        <p:tgtEl>
                                          <p:spTgt spid="267"/>
                                        </p:tgtEl>
                                        <p:attrNameLst>
                                          <p:attrName>style.visibility</p:attrName>
                                        </p:attrNameLst>
                                      </p:cBhvr>
                                      <p:to>
                                        <p:strVal val="visible"/>
                                      </p:to>
                                    </p:set>
                                    <p:animEffect transition="in" filter="wipe(up)">
                                      <p:cBhvr>
                                        <p:cTn id="26" dur="500"/>
                                        <p:tgtEl>
                                          <p:spTgt spid="267"/>
                                        </p:tgtEl>
                                      </p:cBhvr>
                                    </p:animEffect>
                                  </p:childTnLst>
                                </p:cTn>
                              </p:par>
                              <p:par>
                                <p:cTn id="27" presetID="22" presetClass="entr" presetSubtype="1" fill="hold" grpId="0" nodeType="withEffect">
                                  <p:stCondLst>
                                    <p:cond delay="250"/>
                                  </p:stCondLst>
                                  <p:childTnLst>
                                    <p:set>
                                      <p:cBhvr>
                                        <p:cTn id="28" dur="1" fill="hold">
                                          <p:stCondLst>
                                            <p:cond delay="0"/>
                                          </p:stCondLst>
                                        </p:cTn>
                                        <p:tgtEl>
                                          <p:spTgt spid="264"/>
                                        </p:tgtEl>
                                        <p:attrNameLst>
                                          <p:attrName>style.visibility</p:attrName>
                                        </p:attrNameLst>
                                      </p:cBhvr>
                                      <p:to>
                                        <p:strVal val="visible"/>
                                      </p:to>
                                    </p:set>
                                    <p:animEffect transition="in" filter="wipe(up)">
                                      <p:cBhvr>
                                        <p:cTn id="29" dur="500"/>
                                        <p:tgtEl>
                                          <p:spTgt spid="264"/>
                                        </p:tgtEl>
                                      </p:cBhvr>
                                    </p:animEffect>
                                  </p:childTnLst>
                                </p:cTn>
                              </p:par>
                              <p:par>
                                <p:cTn id="30" presetID="22" presetClass="entr" presetSubtype="1" fill="hold" grpId="0" nodeType="withEffect">
                                  <p:stCondLst>
                                    <p:cond delay="250"/>
                                  </p:stCondLst>
                                  <p:childTnLst>
                                    <p:set>
                                      <p:cBhvr>
                                        <p:cTn id="31" dur="1" fill="hold">
                                          <p:stCondLst>
                                            <p:cond delay="0"/>
                                          </p:stCondLst>
                                        </p:cTn>
                                        <p:tgtEl>
                                          <p:spTgt spid="265"/>
                                        </p:tgtEl>
                                        <p:attrNameLst>
                                          <p:attrName>style.visibility</p:attrName>
                                        </p:attrNameLst>
                                      </p:cBhvr>
                                      <p:to>
                                        <p:strVal val="visible"/>
                                      </p:to>
                                    </p:set>
                                    <p:animEffect transition="in" filter="wipe(up)">
                                      <p:cBhvr>
                                        <p:cTn id="32" dur="500"/>
                                        <p:tgtEl>
                                          <p:spTgt spid="265"/>
                                        </p:tgtEl>
                                      </p:cBhvr>
                                    </p:animEffect>
                                  </p:childTnLst>
                                </p:cTn>
                              </p:par>
                              <p:par>
                                <p:cTn id="33" presetID="8" presetClass="emph" presetSubtype="0" repeatCount="indefinite" fill="hold" nodeType="withEffect">
                                  <p:stCondLst>
                                    <p:cond delay="250"/>
                                  </p:stCondLst>
                                  <p:childTnLst>
                                    <p:animRot by="21600000">
                                      <p:cBhvr>
                                        <p:cTn id="34" dur="2000" fill="hold"/>
                                        <p:tgtEl>
                                          <p:spTgt spid="253"/>
                                        </p:tgtEl>
                                        <p:attrNameLst>
                                          <p:attrName>r</p:attrName>
                                        </p:attrNameLst>
                                      </p:cBhvr>
                                    </p:animRot>
                                  </p:childTnLst>
                                </p:cTn>
                              </p:par>
                              <p:par>
                                <p:cTn id="35" presetID="53" presetClass="entr" presetSubtype="16" fill="hold" nodeType="withEffect">
                                  <p:stCondLst>
                                    <p:cond delay="250"/>
                                  </p:stCondLst>
                                  <p:childTnLst>
                                    <p:set>
                                      <p:cBhvr>
                                        <p:cTn id="36" dur="1" fill="hold">
                                          <p:stCondLst>
                                            <p:cond delay="0"/>
                                          </p:stCondLst>
                                        </p:cTn>
                                        <p:tgtEl>
                                          <p:spTgt spid="258"/>
                                        </p:tgtEl>
                                        <p:attrNameLst>
                                          <p:attrName>style.visibility</p:attrName>
                                        </p:attrNameLst>
                                      </p:cBhvr>
                                      <p:to>
                                        <p:strVal val="visible"/>
                                      </p:to>
                                    </p:set>
                                    <p:anim calcmode="lin" valueType="num">
                                      <p:cBhvr>
                                        <p:cTn id="37" dur="500" fill="hold"/>
                                        <p:tgtEl>
                                          <p:spTgt spid="258"/>
                                        </p:tgtEl>
                                        <p:attrNameLst>
                                          <p:attrName>ppt_w</p:attrName>
                                        </p:attrNameLst>
                                      </p:cBhvr>
                                      <p:tavLst>
                                        <p:tav tm="0">
                                          <p:val>
                                            <p:fltVal val="0"/>
                                          </p:val>
                                        </p:tav>
                                        <p:tav tm="100000">
                                          <p:val>
                                            <p:strVal val="#ppt_w"/>
                                          </p:val>
                                        </p:tav>
                                      </p:tavLst>
                                    </p:anim>
                                    <p:anim calcmode="lin" valueType="num">
                                      <p:cBhvr>
                                        <p:cTn id="38" dur="500" fill="hold"/>
                                        <p:tgtEl>
                                          <p:spTgt spid="258"/>
                                        </p:tgtEl>
                                        <p:attrNameLst>
                                          <p:attrName>ppt_h</p:attrName>
                                        </p:attrNameLst>
                                      </p:cBhvr>
                                      <p:tavLst>
                                        <p:tav tm="0">
                                          <p:val>
                                            <p:fltVal val="0"/>
                                          </p:val>
                                        </p:tav>
                                        <p:tav tm="100000">
                                          <p:val>
                                            <p:strVal val="#ppt_h"/>
                                          </p:val>
                                        </p:tav>
                                      </p:tavLst>
                                    </p:anim>
                                    <p:animEffect transition="in" filter="fade">
                                      <p:cBhvr>
                                        <p:cTn id="39" dur="500"/>
                                        <p:tgtEl>
                                          <p:spTgt spid="258"/>
                                        </p:tgtEl>
                                      </p:cBhvr>
                                    </p:animEffect>
                                  </p:childTnLst>
                                </p:cTn>
                              </p:par>
                              <p:par>
                                <p:cTn id="40" presetID="8" presetClass="emph" presetSubtype="0" repeatCount="indefinite" fill="hold" nodeType="withEffect">
                                  <p:stCondLst>
                                    <p:cond delay="250"/>
                                  </p:stCondLst>
                                  <p:childTnLst>
                                    <p:animRot by="21600000">
                                      <p:cBhvr>
                                        <p:cTn id="41" dur="2000" fill="hold"/>
                                        <p:tgtEl>
                                          <p:spTgt spid="258"/>
                                        </p:tgtEl>
                                        <p:attrNameLst>
                                          <p:attrName>r</p:attrName>
                                        </p:attrNameLst>
                                      </p:cBhvr>
                                    </p:animRot>
                                  </p:childTnLst>
                                </p:cTn>
                              </p:par>
                              <p:par>
                                <p:cTn id="42" presetID="53" presetClass="entr" presetSubtype="16" fill="hold" nodeType="withEffect">
                                  <p:stCondLst>
                                    <p:cond delay="250"/>
                                  </p:stCondLst>
                                  <p:childTnLst>
                                    <p:set>
                                      <p:cBhvr>
                                        <p:cTn id="43" dur="1" fill="hold">
                                          <p:stCondLst>
                                            <p:cond delay="0"/>
                                          </p:stCondLst>
                                        </p:cTn>
                                        <p:tgtEl>
                                          <p:spTgt spid="254"/>
                                        </p:tgtEl>
                                        <p:attrNameLst>
                                          <p:attrName>style.visibility</p:attrName>
                                        </p:attrNameLst>
                                      </p:cBhvr>
                                      <p:to>
                                        <p:strVal val="visible"/>
                                      </p:to>
                                    </p:set>
                                    <p:anim calcmode="lin" valueType="num">
                                      <p:cBhvr>
                                        <p:cTn id="44" dur="500" fill="hold"/>
                                        <p:tgtEl>
                                          <p:spTgt spid="254"/>
                                        </p:tgtEl>
                                        <p:attrNameLst>
                                          <p:attrName>ppt_w</p:attrName>
                                        </p:attrNameLst>
                                      </p:cBhvr>
                                      <p:tavLst>
                                        <p:tav tm="0">
                                          <p:val>
                                            <p:fltVal val="0"/>
                                          </p:val>
                                        </p:tav>
                                        <p:tav tm="100000">
                                          <p:val>
                                            <p:strVal val="#ppt_w"/>
                                          </p:val>
                                        </p:tav>
                                      </p:tavLst>
                                    </p:anim>
                                    <p:anim calcmode="lin" valueType="num">
                                      <p:cBhvr>
                                        <p:cTn id="45" dur="500" fill="hold"/>
                                        <p:tgtEl>
                                          <p:spTgt spid="254"/>
                                        </p:tgtEl>
                                        <p:attrNameLst>
                                          <p:attrName>ppt_h</p:attrName>
                                        </p:attrNameLst>
                                      </p:cBhvr>
                                      <p:tavLst>
                                        <p:tav tm="0">
                                          <p:val>
                                            <p:fltVal val="0"/>
                                          </p:val>
                                        </p:tav>
                                        <p:tav tm="100000">
                                          <p:val>
                                            <p:strVal val="#ppt_h"/>
                                          </p:val>
                                        </p:tav>
                                      </p:tavLst>
                                    </p:anim>
                                    <p:animEffect transition="in" filter="fade">
                                      <p:cBhvr>
                                        <p:cTn id="46" dur="500"/>
                                        <p:tgtEl>
                                          <p:spTgt spid="254"/>
                                        </p:tgtEl>
                                      </p:cBhvr>
                                    </p:animEffect>
                                  </p:childTnLst>
                                </p:cTn>
                              </p:par>
                              <p:par>
                                <p:cTn id="47" presetID="8" presetClass="emph" presetSubtype="0" repeatCount="indefinite" fill="hold" nodeType="withEffect">
                                  <p:stCondLst>
                                    <p:cond delay="250"/>
                                  </p:stCondLst>
                                  <p:childTnLst>
                                    <p:animRot by="21600000">
                                      <p:cBhvr>
                                        <p:cTn id="48" dur="2000" fill="hold"/>
                                        <p:tgtEl>
                                          <p:spTgt spid="254"/>
                                        </p:tgtEl>
                                        <p:attrNameLst>
                                          <p:attrName>r</p:attrName>
                                        </p:attrNameLst>
                                      </p:cBhvr>
                                    </p:animRot>
                                  </p:childTnLst>
                                </p:cTn>
                              </p:par>
                              <p:par>
                                <p:cTn id="49" presetID="2" presetClass="entr" presetSubtype="8" fill="hold" nodeType="withEffect">
                                  <p:stCondLst>
                                    <p:cond delay="250"/>
                                  </p:stCondLst>
                                  <p:childTnLst>
                                    <p:set>
                                      <p:cBhvr>
                                        <p:cTn id="50" dur="1" fill="hold">
                                          <p:stCondLst>
                                            <p:cond delay="0"/>
                                          </p:stCondLst>
                                        </p:cTn>
                                        <p:tgtEl>
                                          <p:spTgt spid="7"/>
                                        </p:tgtEl>
                                        <p:attrNameLst>
                                          <p:attrName>style.visibility</p:attrName>
                                        </p:attrNameLst>
                                      </p:cBhvr>
                                      <p:to>
                                        <p:strVal val="visible"/>
                                      </p:to>
                                    </p:set>
                                    <p:anim calcmode="lin" valueType="num">
                                      <p:cBhvr additive="base">
                                        <p:cTn id="51" dur="500" fill="hold"/>
                                        <p:tgtEl>
                                          <p:spTgt spid="7"/>
                                        </p:tgtEl>
                                        <p:attrNameLst>
                                          <p:attrName>ppt_x</p:attrName>
                                        </p:attrNameLst>
                                      </p:cBhvr>
                                      <p:tavLst>
                                        <p:tav tm="0">
                                          <p:val>
                                            <p:strVal val="0-#ppt_w/2"/>
                                          </p:val>
                                        </p:tav>
                                        <p:tav tm="100000">
                                          <p:val>
                                            <p:strVal val="#ppt_x"/>
                                          </p:val>
                                        </p:tav>
                                      </p:tavLst>
                                    </p:anim>
                                    <p:anim calcmode="lin" valueType="num">
                                      <p:cBhvr additive="base">
                                        <p:cTn id="52" dur="500" fill="hold"/>
                                        <p:tgtEl>
                                          <p:spTgt spid="7"/>
                                        </p:tgtEl>
                                        <p:attrNameLst>
                                          <p:attrName>ppt_y</p:attrName>
                                        </p:attrNameLst>
                                      </p:cBhvr>
                                      <p:tavLst>
                                        <p:tav tm="0">
                                          <p:val>
                                            <p:strVal val="#ppt_y"/>
                                          </p:val>
                                        </p:tav>
                                        <p:tav tm="100000">
                                          <p:val>
                                            <p:strVal val="#ppt_y"/>
                                          </p:val>
                                        </p:tav>
                                      </p:tavLst>
                                    </p:anim>
                                  </p:childTnLst>
                                </p:cTn>
                              </p:par>
                              <p:par>
                                <p:cTn id="53" presetID="10" presetClass="entr" presetSubtype="0" fill="hold" grpId="0" nodeType="withEffect">
                                  <p:stCondLst>
                                    <p:cond delay="250"/>
                                  </p:stCondLst>
                                  <p:childTnLst>
                                    <p:set>
                                      <p:cBhvr>
                                        <p:cTn id="54" dur="1" fill="hold">
                                          <p:stCondLst>
                                            <p:cond delay="0"/>
                                          </p:stCondLst>
                                        </p:cTn>
                                        <p:tgtEl>
                                          <p:spTgt spid="250"/>
                                        </p:tgtEl>
                                        <p:attrNameLst>
                                          <p:attrName>style.visibility</p:attrName>
                                        </p:attrNameLst>
                                      </p:cBhvr>
                                      <p:to>
                                        <p:strVal val="visible"/>
                                      </p:to>
                                    </p:set>
                                    <p:animEffect transition="in" filter="fade">
                                      <p:cBhvr>
                                        <p:cTn id="55" dur="500"/>
                                        <p:tgtEl>
                                          <p:spTgt spid="250"/>
                                        </p:tgtEl>
                                      </p:cBhvr>
                                    </p:animEffect>
                                  </p:childTnLst>
                                </p:cTn>
                              </p:par>
                              <p:par>
                                <p:cTn id="56" presetID="10" presetClass="entr" presetSubtype="0" fill="hold" grpId="0" nodeType="withEffect">
                                  <p:stCondLst>
                                    <p:cond delay="250"/>
                                  </p:stCondLst>
                                  <p:childTnLst>
                                    <p:set>
                                      <p:cBhvr>
                                        <p:cTn id="57" dur="1" fill="hold">
                                          <p:stCondLst>
                                            <p:cond delay="0"/>
                                          </p:stCondLst>
                                        </p:cTn>
                                        <p:tgtEl>
                                          <p:spTgt spid="366"/>
                                        </p:tgtEl>
                                        <p:attrNameLst>
                                          <p:attrName>style.visibility</p:attrName>
                                        </p:attrNameLst>
                                      </p:cBhvr>
                                      <p:to>
                                        <p:strVal val="visible"/>
                                      </p:to>
                                    </p:set>
                                    <p:animEffect transition="in" filter="fade">
                                      <p:cBhvr>
                                        <p:cTn id="58" dur="500"/>
                                        <p:tgtEl>
                                          <p:spTgt spid="366"/>
                                        </p:tgtEl>
                                      </p:cBhvr>
                                    </p:animEffect>
                                  </p:childTnLst>
                                </p:cTn>
                              </p:par>
                              <p:par>
                                <p:cTn id="59" presetID="14" presetClass="entr" presetSubtype="10" fill="hold" nodeType="withEffect">
                                  <p:stCondLst>
                                    <p:cond delay="250"/>
                                  </p:stCondLst>
                                  <p:childTnLst>
                                    <p:set>
                                      <p:cBhvr>
                                        <p:cTn id="60" dur="1" fill="hold">
                                          <p:stCondLst>
                                            <p:cond delay="0"/>
                                          </p:stCondLst>
                                        </p:cTn>
                                        <p:tgtEl>
                                          <p:spTgt spid="5"/>
                                        </p:tgtEl>
                                        <p:attrNameLst>
                                          <p:attrName>style.visibility</p:attrName>
                                        </p:attrNameLst>
                                      </p:cBhvr>
                                      <p:to>
                                        <p:strVal val="visible"/>
                                      </p:to>
                                    </p:set>
                                    <p:animEffect transition="in" filter="randombar(horizontal)">
                                      <p:cBhvr>
                                        <p:cTn id="61" dur="500"/>
                                        <p:tgtEl>
                                          <p:spTgt spid="5"/>
                                        </p:tgtEl>
                                      </p:cBhvr>
                                    </p:animEffect>
                                  </p:childTnLst>
                                </p:cTn>
                              </p:par>
                              <p:par>
                                <p:cTn id="62" presetID="14" presetClass="entr" presetSubtype="10" fill="hold" nodeType="withEffect">
                                  <p:stCondLst>
                                    <p:cond delay="250"/>
                                  </p:stCondLst>
                                  <p:childTnLst>
                                    <p:set>
                                      <p:cBhvr>
                                        <p:cTn id="63" dur="1" fill="hold">
                                          <p:stCondLst>
                                            <p:cond delay="0"/>
                                          </p:stCondLst>
                                        </p:cTn>
                                        <p:tgtEl>
                                          <p:spTgt spid="235"/>
                                        </p:tgtEl>
                                        <p:attrNameLst>
                                          <p:attrName>style.visibility</p:attrName>
                                        </p:attrNameLst>
                                      </p:cBhvr>
                                      <p:to>
                                        <p:strVal val="visible"/>
                                      </p:to>
                                    </p:set>
                                    <p:animEffect transition="in" filter="randombar(horizontal)">
                                      <p:cBhvr>
                                        <p:cTn id="64" dur="500"/>
                                        <p:tgtEl>
                                          <p:spTgt spid="235"/>
                                        </p:tgtEl>
                                      </p:cBhvr>
                                    </p:animEffect>
                                  </p:childTnLst>
                                </p:cTn>
                              </p:par>
                              <p:par>
                                <p:cTn id="65" presetID="14" presetClass="entr" presetSubtype="10" fill="hold" nodeType="withEffect">
                                  <p:stCondLst>
                                    <p:cond delay="250"/>
                                  </p:stCondLst>
                                  <p:childTnLst>
                                    <p:set>
                                      <p:cBhvr>
                                        <p:cTn id="66" dur="1" fill="hold">
                                          <p:stCondLst>
                                            <p:cond delay="0"/>
                                          </p:stCondLst>
                                        </p:cTn>
                                        <p:tgtEl>
                                          <p:spTgt spid="224"/>
                                        </p:tgtEl>
                                        <p:attrNameLst>
                                          <p:attrName>style.visibility</p:attrName>
                                        </p:attrNameLst>
                                      </p:cBhvr>
                                      <p:to>
                                        <p:strVal val="visible"/>
                                      </p:to>
                                    </p:set>
                                    <p:animEffect transition="in" filter="randombar(horizontal)">
                                      <p:cBhvr>
                                        <p:cTn id="67" dur="500"/>
                                        <p:tgtEl>
                                          <p:spTgt spid="224"/>
                                        </p:tgtEl>
                                      </p:cBhvr>
                                    </p:animEffect>
                                  </p:childTnLst>
                                </p:cTn>
                              </p:par>
                              <p:par>
                                <p:cTn id="68" presetID="14" presetClass="entr" presetSubtype="10" fill="hold" nodeType="withEffect">
                                  <p:stCondLst>
                                    <p:cond delay="250"/>
                                  </p:stCondLst>
                                  <p:childTnLst>
                                    <p:set>
                                      <p:cBhvr>
                                        <p:cTn id="69" dur="1" fill="hold">
                                          <p:stCondLst>
                                            <p:cond delay="0"/>
                                          </p:stCondLst>
                                        </p:cTn>
                                        <p:tgtEl>
                                          <p:spTgt spid="223"/>
                                        </p:tgtEl>
                                        <p:attrNameLst>
                                          <p:attrName>style.visibility</p:attrName>
                                        </p:attrNameLst>
                                      </p:cBhvr>
                                      <p:to>
                                        <p:strVal val="visible"/>
                                      </p:to>
                                    </p:set>
                                    <p:animEffect transition="in" filter="randombar(horizontal)">
                                      <p:cBhvr>
                                        <p:cTn id="70" dur="500"/>
                                        <p:tgtEl>
                                          <p:spTgt spid="223"/>
                                        </p:tgtEl>
                                      </p:cBhvr>
                                    </p:animEffect>
                                  </p:childTnLst>
                                </p:cTn>
                              </p:par>
                            </p:childTnLst>
                          </p:cTn>
                        </p:par>
                        <p:par>
                          <p:cTn id="71" fill="hold">
                            <p:stCondLst>
                              <p:cond delay="3500"/>
                            </p:stCondLst>
                            <p:childTnLst>
                              <p:par>
                                <p:cTn id="72" presetID="14" presetClass="entr" presetSubtype="10" fill="hold" nodeType="afterEffect">
                                  <p:stCondLst>
                                    <p:cond delay="0"/>
                                  </p:stCondLst>
                                  <p:childTnLst>
                                    <p:set>
                                      <p:cBhvr>
                                        <p:cTn id="73" dur="1" fill="hold">
                                          <p:stCondLst>
                                            <p:cond delay="0"/>
                                          </p:stCondLst>
                                        </p:cTn>
                                        <p:tgtEl>
                                          <p:spTgt spid="8"/>
                                        </p:tgtEl>
                                        <p:attrNameLst>
                                          <p:attrName>style.visibility</p:attrName>
                                        </p:attrNameLst>
                                      </p:cBhvr>
                                      <p:to>
                                        <p:strVal val="visible"/>
                                      </p:to>
                                    </p:set>
                                    <p:animEffect transition="in" filter="randombar(horizontal)">
                                      <p:cBhvr>
                                        <p:cTn id="74" dur="500"/>
                                        <p:tgtEl>
                                          <p:spTgt spid="8"/>
                                        </p:tgtEl>
                                      </p:cBhvr>
                                    </p:animEffect>
                                  </p:childTnLst>
                                </p:cTn>
                              </p:par>
                              <p:par>
                                <p:cTn id="75" presetID="10" presetClass="exit" presetSubtype="0" fill="hold" nodeType="withEffect">
                                  <p:stCondLst>
                                    <p:cond delay="0"/>
                                  </p:stCondLst>
                                  <p:childTnLst>
                                    <p:animEffect transition="out" filter="fade">
                                      <p:cBhvr>
                                        <p:cTn id="76" dur="500"/>
                                        <p:tgtEl>
                                          <p:spTgt spid="235"/>
                                        </p:tgtEl>
                                      </p:cBhvr>
                                    </p:animEffect>
                                    <p:set>
                                      <p:cBhvr>
                                        <p:cTn id="77" dur="1" fill="hold">
                                          <p:stCondLst>
                                            <p:cond delay="499"/>
                                          </p:stCondLst>
                                        </p:cTn>
                                        <p:tgtEl>
                                          <p:spTgt spid="235"/>
                                        </p:tgtEl>
                                        <p:attrNameLst>
                                          <p:attrName>style.visibility</p:attrName>
                                        </p:attrNameLst>
                                      </p:cBhvr>
                                      <p:to>
                                        <p:strVal val="hidden"/>
                                      </p:to>
                                    </p:set>
                                  </p:childTnLst>
                                </p:cTn>
                              </p:par>
                              <p:par>
                                <p:cTn id="78" presetID="10" presetClass="exit" presetSubtype="0" fill="hold" nodeType="withEffect">
                                  <p:stCondLst>
                                    <p:cond delay="0"/>
                                  </p:stCondLst>
                                  <p:childTnLst>
                                    <p:animEffect transition="out" filter="fade">
                                      <p:cBhvr>
                                        <p:cTn id="79" dur="500"/>
                                        <p:tgtEl>
                                          <p:spTgt spid="224"/>
                                        </p:tgtEl>
                                      </p:cBhvr>
                                    </p:animEffect>
                                    <p:set>
                                      <p:cBhvr>
                                        <p:cTn id="80" dur="1" fill="hold">
                                          <p:stCondLst>
                                            <p:cond delay="499"/>
                                          </p:stCondLst>
                                        </p:cTn>
                                        <p:tgtEl>
                                          <p:spTgt spid="224"/>
                                        </p:tgtEl>
                                        <p:attrNameLst>
                                          <p:attrName>style.visibility</p:attrName>
                                        </p:attrNameLst>
                                      </p:cBhvr>
                                      <p:to>
                                        <p:strVal val="hidden"/>
                                      </p:to>
                                    </p:set>
                                  </p:childTnLst>
                                </p:cTn>
                              </p:par>
                              <p:par>
                                <p:cTn id="81" presetID="10" presetClass="exit" presetSubtype="0" fill="hold" nodeType="withEffect">
                                  <p:stCondLst>
                                    <p:cond delay="0"/>
                                  </p:stCondLst>
                                  <p:childTnLst>
                                    <p:animEffect transition="out" filter="fade">
                                      <p:cBhvr>
                                        <p:cTn id="82" dur="500"/>
                                        <p:tgtEl>
                                          <p:spTgt spid="223"/>
                                        </p:tgtEl>
                                      </p:cBhvr>
                                    </p:animEffect>
                                    <p:set>
                                      <p:cBhvr>
                                        <p:cTn id="83" dur="1" fill="hold">
                                          <p:stCondLst>
                                            <p:cond delay="499"/>
                                          </p:stCondLst>
                                        </p:cTn>
                                        <p:tgtEl>
                                          <p:spTgt spid="223"/>
                                        </p:tgtEl>
                                        <p:attrNameLst>
                                          <p:attrName>style.visibility</p:attrName>
                                        </p:attrNameLst>
                                      </p:cBhvr>
                                      <p:to>
                                        <p:strVal val="hidden"/>
                                      </p:to>
                                    </p:set>
                                  </p:childTnLst>
                                </p:cTn>
                              </p:par>
                              <p:par>
                                <p:cTn id="84" presetID="14" presetClass="entr" presetSubtype="10" fill="hold" nodeType="withEffect">
                                  <p:stCondLst>
                                    <p:cond delay="0"/>
                                  </p:stCondLst>
                                  <p:childTnLst>
                                    <p:set>
                                      <p:cBhvr>
                                        <p:cTn id="85" dur="1" fill="hold">
                                          <p:stCondLst>
                                            <p:cond delay="0"/>
                                          </p:stCondLst>
                                        </p:cTn>
                                        <p:tgtEl>
                                          <p:spTgt spid="309"/>
                                        </p:tgtEl>
                                        <p:attrNameLst>
                                          <p:attrName>style.visibility</p:attrName>
                                        </p:attrNameLst>
                                      </p:cBhvr>
                                      <p:to>
                                        <p:strVal val="visible"/>
                                      </p:to>
                                    </p:set>
                                    <p:animEffect transition="in" filter="randombar(horizontal)">
                                      <p:cBhvr>
                                        <p:cTn id="86" dur="500"/>
                                        <p:tgtEl>
                                          <p:spTgt spid="30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 grpId="0" animBg="1"/>
      <p:bldP spid="265" grpId="0" animBg="1"/>
      <p:bldP spid="311" grpId="0"/>
      <p:bldP spid="250" grpId="0" animBg="1"/>
      <p:bldP spid="366" grpId="0" animBg="1"/>
      <p:bldP spid="6" grpId="0"/>
      <p:bldP spid="246"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 name="Rectangle 20"/>
          <p:cNvSpPr/>
          <p:nvPr/>
        </p:nvSpPr>
        <p:spPr>
          <a:xfrm rot="10800000">
            <a:off x="0" y="3324966"/>
            <a:ext cx="9144000" cy="1818534"/>
          </a:xfrm>
          <a:prstGeom prst="rect">
            <a:avLst/>
          </a:prstGeom>
          <a:gradFill>
            <a:gsLst>
              <a:gs pos="60000">
                <a:srgbClr val="EBEDEC"/>
              </a:gs>
              <a:gs pos="100000">
                <a:srgbClr val="CBD0CE"/>
              </a:gs>
              <a:gs pos="0">
                <a:schemeClr val="bg1"/>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 name="Group 50"/>
          <p:cNvGrpSpPr/>
          <p:nvPr/>
        </p:nvGrpSpPr>
        <p:grpSpPr>
          <a:xfrm>
            <a:off x="951377" y="1371947"/>
            <a:ext cx="3392803" cy="2588291"/>
            <a:chOff x="951377" y="1371947"/>
            <a:chExt cx="3392803" cy="2588291"/>
          </a:xfrm>
        </p:grpSpPr>
        <p:pic>
          <p:nvPicPr>
            <p:cNvPr id="53" name="Picture 52" descr="android1.png"/>
            <p:cNvPicPr>
              <a:picLocks/>
            </p:cNvPicPr>
            <p:nvPr/>
          </p:nvPicPr>
          <p:blipFill rotWithShape="1">
            <a:blip r:embed="rId3" cstate="print">
              <a:extLst>
                <a:ext uri="{28A0092B-C50C-407E-A947-70E740481C1C}">
                  <a14:useLocalDpi xmlns:a14="http://schemas.microsoft.com/office/drawing/2010/main" xmlns="" val="0"/>
                </a:ext>
              </a:extLst>
            </a:blip>
            <a:srcRect l="8310" t="11511" r="7912" b="17434"/>
            <a:stretch/>
          </p:blipFill>
          <p:spPr>
            <a:xfrm>
              <a:off x="1215614" y="1586752"/>
              <a:ext cx="2861534" cy="2124636"/>
            </a:xfrm>
            <a:prstGeom prst="rect">
              <a:avLst/>
            </a:prstGeom>
            <a:noFill/>
            <a:ln>
              <a:noFill/>
            </a:ln>
            <a:effectLst>
              <a:innerShdw blurRad="114300">
                <a:prstClr val="black"/>
              </a:innerShdw>
            </a:effectLst>
          </p:spPr>
        </p:pic>
        <p:grpSp>
          <p:nvGrpSpPr>
            <p:cNvPr id="3" name="Group 53"/>
            <p:cNvGrpSpPr/>
            <p:nvPr/>
          </p:nvGrpSpPr>
          <p:grpSpPr>
            <a:xfrm rot="5400000">
              <a:off x="1353633" y="969691"/>
              <a:ext cx="2588291" cy="3392803"/>
              <a:chOff x="1711185" y="841430"/>
              <a:chExt cx="2588291" cy="3392803"/>
            </a:xfrm>
          </p:grpSpPr>
          <p:sp>
            <p:nvSpPr>
              <p:cNvPr id="55" name="Oval 54"/>
              <p:cNvSpPr/>
              <p:nvPr/>
            </p:nvSpPr>
            <p:spPr>
              <a:xfrm rot="5400000">
                <a:off x="2931035" y="904867"/>
                <a:ext cx="148590" cy="148590"/>
              </a:xfrm>
              <a:prstGeom prst="ellipse">
                <a:avLst/>
              </a:prstGeom>
              <a:gradFill>
                <a:gsLst>
                  <a:gs pos="0">
                    <a:srgbClr val="000000">
                      <a:lumMod val="85000"/>
                      <a:lumOff val="15000"/>
                    </a:srgbClr>
                  </a:gs>
                  <a:gs pos="100000">
                    <a:srgbClr val="000000">
                      <a:lumMod val="50000"/>
                      <a:lumOff val="50000"/>
                    </a:srgbClr>
                  </a:gs>
                </a:gsLst>
                <a:lin ang="16200000" scaled="1"/>
              </a:gradFill>
              <a:ln w="15875">
                <a:gradFill>
                  <a:gsLst>
                    <a:gs pos="0">
                      <a:sysClr val="window" lastClr="FFFFFF">
                        <a:alpha val="9000"/>
                      </a:sysClr>
                    </a:gs>
                    <a:gs pos="100000">
                      <a:sysClr val="window" lastClr="FFFFFF"/>
                    </a:gs>
                  </a:gsLst>
                  <a:lin ang="5400000" scaled="0"/>
                </a:gradFill>
              </a:ln>
            </p:spPr>
            <p:txBody>
              <a:bodyPr vert="horz" wrap="square" lIns="91440" tIns="45720" rIns="91440" bIns="45720" numCol="1" anchor="t" anchorCtr="0" compatLnSpc="1">
                <a:prstTxWarp prst="textNoShape">
                  <a:avLst/>
                </a:prstTxWarp>
              </a:bodyPr>
              <a:lstStyle/>
              <a:p>
                <a:endParaRPr lang="en-US" kern="0" dirty="0">
                  <a:solidFill>
                    <a:srgbClr val="000000"/>
                  </a:solidFill>
                </a:endParaRPr>
              </a:p>
            </p:txBody>
          </p:sp>
          <p:sp>
            <p:nvSpPr>
              <p:cNvPr id="56" name="Freeform 55"/>
              <p:cNvSpPr>
                <a:spLocks noEditPoints="1"/>
              </p:cNvSpPr>
              <p:nvPr/>
            </p:nvSpPr>
            <p:spPr bwMode="auto">
              <a:xfrm>
                <a:off x="1711185" y="841430"/>
                <a:ext cx="2588291" cy="3392803"/>
              </a:xfrm>
              <a:custGeom>
                <a:avLst/>
                <a:gdLst>
                  <a:gd name="T0" fmla="*/ 992 w 1028"/>
                  <a:gd name="T1" fmla="*/ 0 h 1348"/>
                  <a:gd name="T2" fmla="*/ 37 w 1028"/>
                  <a:gd name="T3" fmla="*/ 0 h 1348"/>
                  <a:gd name="T4" fmla="*/ 0 w 1028"/>
                  <a:gd name="T5" fmla="*/ 38 h 1348"/>
                  <a:gd name="T6" fmla="*/ 0 w 1028"/>
                  <a:gd name="T7" fmla="*/ 1312 h 1348"/>
                  <a:gd name="T8" fmla="*/ 37 w 1028"/>
                  <a:gd name="T9" fmla="*/ 1348 h 1348"/>
                  <a:gd name="T10" fmla="*/ 992 w 1028"/>
                  <a:gd name="T11" fmla="*/ 1348 h 1348"/>
                  <a:gd name="T12" fmla="*/ 1028 w 1028"/>
                  <a:gd name="T13" fmla="*/ 1312 h 1348"/>
                  <a:gd name="T14" fmla="*/ 1028 w 1028"/>
                  <a:gd name="T15" fmla="*/ 38 h 1348"/>
                  <a:gd name="T16" fmla="*/ 992 w 1028"/>
                  <a:gd name="T17" fmla="*/ 0 h 1348"/>
                  <a:gd name="T18" fmla="*/ 516 w 1028"/>
                  <a:gd name="T19" fmla="*/ 44 h 1348"/>
                  <a:gd name="T20" fmla="*/ 526 w 1028"/>
                  <a:gd name="T21" fmla="*/ 54 h 1348"/>
                  <a:gd name="T22" fmla="*/ 516 w 1028"/>
                  <a:gd name="T23" fmla="*/ 64 h 1348"/>
                  <a:gd name="T24" fmla="*/ 507 w 1028"/>
                  <a:gd name="T25" fmla="*/ 54 h 1348"/>
                  <a:gd name="T26" fmla="*/ 516 w 1028"/>
                  <a:gd name="T27" fmla="*/ 44 h 1348"/>
                  <a:gd name="T28" fmla="*/ 514 w 1028"/>
                  <a:gd name="T29" fmla="*/ 1323 h 1348"/>
                  <a:gd name="T30" fmla="*/ 484 w 1028"/>
                  <a:gd name="T31" fmla="*/ 1292 h 1348"/>
                  <a:gd name="T32" fmla="*/ 514 w 1028"/>
                  <a:gd name="T33" fmla="*/ 1262 h 1348"/>
                  <a:gd name="T34" fmla="*/ 545 w 1028"/>
                  <a:gd name="T35" fmla="*/ 1292 h 1348"/>
                  <a:gd name="T36" fmla="*/ 514 w 1028"/>
                  <a:gd name="T37" fmla="*/ 1323 h 1348"/>
                  <a:gd name="T38" fmla="*/ 932 w 1028"/>
                  <a:gd name="T39" fmla="*/ 1228 h 1348"/>
                  <a:gd name="T40" fmla="*/ 96 w 1028"/>
                  <a:gd name="T41" fmla="*/ 1228 h 1348"/>
                  <a:gd name="T42" fmla="*/ 96 w 1028"/>
                  <a:gd name="T43" fmla="*/ 120 h 1348"/>
                  <a:gd name="T44" fmla="*/ 932 w 1028"/>
                  <a:gd name="T45" fmla="*/ 120 h 1348"/>
                  <a:gd name="T46" fmla="*/ 932 w 1028"/>
                  <a:gd name="T47" fmla="*/ 1228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8" h="1348">
                    <a:moveTo>
                      <a:pt x="992" y="0"/>
                    </a:moveTo>
                    <a:cubicBezTo>
                      <a:pt x="37" y="0"/>
                      <a:pt x="37" y="0"/>
                      <a:pt x="37" y="0"/>
                    </a:cubicBezTo>
                    <a:cubicBezTo>
                      <a:pt x="17" y="0"/>
                      <a:pt x="0" y="18"/>
                      <a:pt x="0" y="38"/>
                    </a:cubicBezTo>
                    <a:cubicBezTo>
                      <a:pt x="0" y="1312"/>
                      <a:pt x="0" y="1312"/>
                      <a:pt x="0" y="1312"/>
                    </a:cubicBezTo>
                    <a:cubicBezTo>
                      <a:pt x="0" y="1332"/>
                      <a:pt x="17" y="1348"/>
                      <a:pt x="37" y="1348"/>
                    </a:cubicBezTo>
                    <a:cubicBezTo>
                      <a:pt x="992" y="1348"/>
                      <a:pt x="992" y="1348"/>
                      <a:pt x="992" y="1348"/>
                    </a:cubicBezTo>
                    <a:cubicBezTo>
                      <a:pt x="1012" y="1348"/>
                      <a:pt x="1028" y="1332"/>
                      <a:pt x="1028" y="1312"/>
                    </a:cubicBezTo>
                    <a:cubicBezTo>
                      <a:pt x="1028" y="38"/>
                      <a:pt x="1028" y="38"/>
                      <a:pt x="1028" y="38"/>
                    </a:cubicBezTo>
                    <a:cubicBezTo>
                      <a:pt x="1028" y="18"/>
                      <a:pt x="1012" y="0"/>
                      <a:pt x="992" y="0"/>
                    </a:cubicBezTo>
                    <a:close/>
                    <a:moveTo>
                      <a:pt x="516" y="44"/>
                    </a:moveTo>
                    <a:cubicBezTo>
                      <a:pt x="522" y="44"/>
                      <a:pt x="526" y="49"/>
                      <a:pt x="526" y="54"/>
                    </a:cubicBezTo>
                    <a:cubicBezTo>
                      <a:pt x="526" y="59"/>
                      <a:pt x="522" y="64"/>
                      <a:pt x="516" y="64"/>
                    </a:cubicBezTo>
                    <a:cubicBezTo>
                      <a:pt x="511" y="64"/>
                      <a:pt x="507" y="59"/>
                      <a:pt x="507" y="54"/>
                    </a:cubicBezTo>
                    <a:cubicBezTo>
                      <a:pt x="507" y="49"/>
                      <a:pt x="511" y="44"/>
                      <a:pt x="516" y="44"/>
                    </a:cubicBezTo>
                    <a:close/>
                    <a:moveTo>
                      <a:pt x="514" y="1323"/>
                    </a:moveTo>
                    <a:cubicBezTo>
                      <a:pt x="497" y="1323"/>
                      <a:pt x="484" y="1309"/>
                      <a:pt x="484" y="1292"/>
                    </a:cubicBezTo>
                    <a:cubicBezTo>
                      <a:pt x="484" y="1275"/>
                      <a:pt x="497" y="1262"/>
                      <a:pt x="514" y="1262"/>
                    </a:cubicBezTo>
                    <a:cubicBezTo>
                      <a:pt x="531" y="1262"/>
                      <a:pt x="545" y="1275"/>
                      <a:pt x="545" y="1292"/>
                    </a:cubicBezTo>
                    <a:cubicBezTo>
                      <a:pt x="545" y="1309"/>
                      <a:pt x="531" y="1323"/>
                      <a:pt x="514" y="1323"/>
                    </a:cubicBezTo>
                    <a:close/>
                    <a:moveTo>
                      <a:pt x="932" y="1228"/>
                    </a:moveTo>
                    <a:cubicBezTo>
                      <a:pt x="96" y="1228"/>
                      <a:pt x="96" y="1228"/>
                      <a:pt x="96" y="1228"/>
                    </a:cubicBezTo>
                    <a:cubicBezTo>
                      <a:pt x="96" y="120"/>
                      <a:pt x="96" y="120"/>
                      <a:pt x="96" y="120"/>
                    </a:cubicBezTo>
                    <a:cubicBezTo>
                      <a:pt x="932" y="120"/>
                      <a:pt x="932" y="120"/>
                      <a:pt x="932" y="120"/>
                    </a:cubicBezTo>
                    <a:lnTo>
                      <a:pt x="932" y="1228"/>
                    </a:lnTo>
                    <a:close/>
                  </a:path>
                </a:pathLst>
              </a:cu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63" name="Oval 62"/>
              <p:cNvSpPr/>
              <p:nvPr/>
            </p:nvSpPr>
            <p:spPr>
              <a:xfrm>
                <a:off x="2906407" y="3984596"/>
                <a:ext cx="197847" cy="197847"/>
              </a:xfrm>
              <a:prstGeom prst="ellipse">
                <a:avLst/>
              </a:prstGeom>
              <a:gradFill>
                <a:gsLst>
                  <a:gs pos="59000">
                    <a:schemeClr val="bg2">
                      <a:lumMod val="75000"/>
                    </a:schemeClr>
                  </a:gs>
                  <a:gs pos="100000">
                    <a:schemeClr val="bg1">
                      <a:lumMod val="85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kern="0" dirty="0">
                  <a:solidFill>
                    <a:sysClr val="windowText" lastClr="000000"/>
                  </a:solidFill>
                </a:endParaRPr>
              </a:p>
            </p:txBody>
          </p:sp>
        </p:grpSp>
      </p:grpSp>
      <p:pic>
        <p:nvPicPr>
          <p:cNvPr id="65" name="Picture 64" descr="Untitled.png"/>
          <p:cNvPicPr>
            <a:picLocks/>
          </p:cNvPicPr>
          <p:nvPr/>
        </p:nvPicPr>
        <p:blipFill rotWithShape="1">
          <a:blip r:embed="rId4" cstate="print">
            <a:extLst>
              <a:ext uri="{BEBA8EAE-BF5A-486C-A8C5-ECC9F3942E4B}">
                <a14:imgProps xmlns:a14="http://schemas.microsoft.com/office/drawing/2010/main" xmlns="">
                  <a14:imgLayer r:embed="rId5">
                    <a14:imgEffect>
                      <a14:backgroundRemoval t="9964" b="89917" l="6400" r="89956">
                        <a14:foregroundMark x1="41156" y1="18743" x2="41156" y2="18743"/>
                        <a14:backgroundMark x1="31200" y1="18031" x2="31200" y2="18031"/>
                      </a14:backgroundRemoval>
                    </a14:imgEffect>
                  </a14:imgLayer>
                </a14:imgProps>
              </a:ext>
              <a:ext uri="{28A0092B-C50C-407E-A947-70E740481C1C}">
                <a14:useLocalDpi xmlns:a14="http://schemas.microsoft.com/office/drawing/2010/main" xmlns="" val="0"/>
              </a:ext>
            </a:extLst>
          </a:blip>
          <a:srcRect l="18145" t="17730" r="18114" b="17968"/>
          <a:stretch/>
        </p:blipFill>
        <p:spPr>
          <a:xfrm>
            <a:off x="1254712" y="1609817"/>
            <a:ext cx="2787587" cy="2104007"/>
          </a:xfrm>
          <a:prstGeom prst="rect">
            <a:avLst/>
          </a:prstGeom>
          <a:ln>
            <a:noFill/>
          </a:ln>
          <a:effectLst>
            <a:innerShdw blurRad="114300">
              <a:prstClr val="black"/>
            </a:innerShdw>
          </a:effectLst>
        </p:spPr>
      </p:pic>
      <p:pic>
        <p:nvPicPr>
          <p:cNvPr id="52" name="Picture 2" descr="C:\Users\aagarwa.ST-IDC\AppData\Local\Microsoft\Windows\Temporary Internet Files\Content.Outlook\NWZ3D7KK\018 (2).PNG"/>
          <p:cNvPicPr>
            <a:picLocks noChangeAspect="1" noChangeArrowheads="1"/>
          </p:cNvPicPr>
          <p:nvPr/>
        </p:nvPicPr>
        <p:blipFill>
          <a:blip r:embed="rId6" cstate="print"/>
          <a:stretch>
            <a:fillRect/>
          </a:stretch>
        </p:blipFill>
        <p:spPr bwMode="auto">
          <a:xfrm>
            <a:off x="1247910" y="1605241"/>
            <a:ext cx="2789765" cy="2109225"/>
          </a:xfrm>
          <a:prstGeom prst="rect">
            <a:avLst/>
          </a:prstGeom>
          <a:ln>
            <a:solidFill>
              <a:schemeClr val="tx1"/>
            </a:solidFill>
          </a:ln>
          <a:effectLst/>
        </p:spPr>
      </p:pic>
      <p:grpSp>
        <p:nvGrpSpPr>
          <p:cNvPr id="4" name="Group 98"/>
          <p:cNvGrpSpPr/>
          <p:nvPr/>
        </p:nvGrpSpPr>
        <p:grpSpPr>
          <a:xfrm>
            <a:off x="0" y="4629150"/>
            <a:ext cx="9144000" cy="503808"/>
            <a:chOff x="0" y="4629150"/>
            <a:chExt cx="9144000" cy="503808"/>
          </a:xfrm>
        </p:grpSpPr>
        <p:pic>
          <p:nvPicPr>
            <p:cNvPr id="100" name="Picture 20" descr="Oracle WHITE"/>
            <p:cNvPicPr>
              <a:picLocks noChangeArrowheads="1"/>
            </p:cNvPicPr>
            <p:nvPr/>
          </p:nvPicPr>
          <p:blipFill>
            <a:blip r:embed="rId7" cstate="print"/>
            <a:srcRect/>
            <a:stretch>
              <a:fillRect/>
            </a:stretch>
          </p:blipFill>
          <p:spPr bwMode="auto">
            <a:xfrm>
              <a:off x="8015479" y="4668926"/>
              <a:ext cx="704056" cy="88722"/>
            </a:xfrm>
            <a:prstGeom prst="rect">
              <a:avLst/>
            </a:prstGeom>
            <a:noFill/>
            <a:ln w="9525">
              <a:noFill/>
              <a:miter lim="800000"/>
              <a:headEnd/>
              <a:tailEnd/>
            </a:ln>
          </p:spPr>
        </p:pic>
        <p:grpSp>
          <p:nvGrpSpPr>
            <p:cNvPr id="5" name="Group 100"/>
            <p:cNvGrpSpPr/>
            <p:nvPr/>
          </p:nvGrpSpPr>
          <p:grpSpPr>
            <a:xfrm>
              <a:off x="0" y="4629150"/>
              <a:ext cx="9144000" cy="168275"/>
              <a:chOff x="0" y="4629150"/>
              <a:chExt cx="9144000" cy="168275"/>
            </a:xfrm>
          </p:grpSpPr>
          <p:pic>
            <p:nvPicPr>
              <p:cNvPr id="108" name="Picture 25" descr="Red Bar"/>
              <p:cNvPicPr>
                <a:picLocks noChangeAspect="1" noChangeArrowheads="1"/>
              </p:cNvPicPr>
              <p:nvPr/>
            </p:nvPicPr>
            <p:blipFill>
              <a:blip r:embed="rId8"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09" name="Picture 20" descr="Oracle WHITE"/>
              <p:cNvPicPr>
                <a:picLocks noChangeArrowheads="1"/>
              </p:cNvPicPr>
              <p:nvPr/>
            </p:nvPicPr>
            <p:blipFill>
              <a:blip r:embed="rId7"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6" name="Group 101"/>
            <p:cNvGrpSpPr/>
            <p:nvPr/>
          </p:nvGrpSpPr>
          <p:grpSpPr>
            <a:xfrm>
              <a:off x="597807" y="4913790"/>
              <a:ext cx="4584912" cy="219168"/>
              <a:chOff x="597807" y="4913790"/>
              <a:chExt cx="4584912" cy="219168"/>
            </a:xfrm>
          </p:grpSpPr>
          <p:sp>
            <p:nvSpPr>
              <p:cNvPr id="104"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05" name="Straight Connector 104"/>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sp>
            <p:nvSpPr>
              <p:cNvPr id="106" name="Text Box 14"/>
              <p:cNvSpPr txBox="1">
                <a:spLocks noChangeArrowheads="1"/>
              </p:cNvSpPr>
              <p:nvPr/>
            </p:nvSpPr>
            <p:spPr bwMode="auto">
              <a:xfrm>
                <a:off x="2923362" y="4913790"/>
                <a:ext cx="2259357" cy="21916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Insert Information Protection Policy Classification from Slide 13</a:t>
                </a:r>
                <a:endParaRPr lang="en-US" sz="800" dirty="0" smtClean="0">
                  <a:solidFill>
                    <a:schemeClr val="tx1"/>
                  </a:solidFill>
                </a:endParaRPr>
              </a:p>
            </p:txBody>
          </p:sp>
          <p:cxnSp>
            <p:nvCxnSpPr>
              <p:cNvPr id="107" name="Straight Connector 106"/>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03" name="Rectangle 102"/>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24</a:t>
              </a:fld>
              <a:endParaRPr lang="en-US" sz="600" dirty="0">
                <a:solidFill>
                  <a:schemeClr val="tx1"/>
                </a:solidFill>
              </a:endParaRPr>
            </a:p>
          </p:txBody>
        </p:sp>
      </p:grpSp>
      <p:sp>
        <p:nvSpPr>
          <p:cNvPr id="49" name="Rectangle 48"/>
          <p:cNvSpPr/>
          <p:nvPr/>
        </p:nvSpPr>
        <p:spPr>
          <a:xfrm>
            <a:off x="4676775" y="565337"/>
            <a:ext cx="4146835" cy="881780"/>
          </a:xfrm>
          <a:prstGeom prst="rect">
            <a:avLst/>
          </a:prstGeom>
        </p:spPr>
        <p:txBody>
          <a:bodyPr wrap="square" anchor="b">
            <a:spAutoFit/>
          </a:bodyPr>
          <a:lstStyle/>
          <a:p>
            <a:pPr marL="60325" indent="-60325">
              <a:lnSpc>
                <a:spcPct val="95000"/>
              </a:lnSpc>
              <a:defRPr/>
            </a:pPr>
            <a:r>
              <a:rPr lang="en-US" sz="5400" b="1" dirty="0" smtClean="0">
                <a:ln w="6350">
                  <a:noFill/>
                </a:ln>
                <a:gradFill>
                  <a:gsLst>
                    <a:gs pos="0">
                      <a:schemeClr val="accent1">
                        <a:lumMod val="75000"/>
                      </a:schemeClr>
                    </a:gs>
                    <a:gs pos="100000">
                      <a:schemeClr val="accent1">
                        <a:lumMod val="95000"/>
                      </a:schemeClr>
                    </a:gs>
                  </a:gsLst>
                  <a:lin ang="16200000" scaled="0"/>
                </a:gradFill>
              </a:rPr>
              <a:t>MOBILE</a:t>
            </a:r>
            <a:endParaRPr lang="en-US" sz="5400" b="1" dirty="0">
              <a:ln w="6350">
                <a:noFill/>
              </a:ln>
              <a:gradFill>
                <a:gsLst>
                  <a:gs pos="0">
                    <a:schemeClr val="accent1">
                      <a:lumMod val="75000"/>
                    </a:schemeClr>
                  </a:gs>
                  <a:gs pos="100000">
                    <a:schemeClr val="accent1">
                      <a:lumMod val="95000"/>
                    </a:schemeClr>
                  </a:gs>
                </a:gsLst>
                <a:lin ang="16200000" scaled="0"/>
              </a:gradFill>
            </a:endParaRPr>
          </a:p>
        </p:txBody>
      </p:sp>
      <p:sp>
        <p:nvSpPr>
          <p:cNvPr id="50" name="Rectangle 49"/>
          <p:cNvSpPr/>
          <p:nvPr/>
        </p:nvSpPr>
        <p:spPr>
          <a:xfrm>
            <a:off x="4736120" y="1300052"/>
            <a:ext cx="3836379" cy="824841"/>
          </a:xfrm>
          <a:prstGeom prst="rect">
            <a:avLst/>
          </a:prstGeom>
        </p:spPr>
        <p:txBody>
          <a:bodyPr wrap="square">
            <a:spAutoFit/>
          </a:bodyPr>
          <a:lstStyle/>
          <a:p>
            <a:pPr>
              <a:lnSpc>
                <a:spcPct val="85000"/>
              </a:lnSpc>
              <a:defRPr/>
            </a:pPr>
            <a:r>
              <a:rPr lang="en-US" sz="2800" dirty="0" smtClean="0"/>
              <a:t>Applications for Smart Phones and Tablets</a:t>
            </a:r>
            <a:endParaRPr lang="en-US" sz="2800" dirty="0"/>
          </a:p>
        </p:txBody>
      </p:sp>
      <p:pic>
        <p:nvPicPr>
          <p:cNvPr id="67" name="Picture 12"/>
          <p:cNvPicPr>
            <a:picLocks noChangeAspect="1" noChangeArrowheads="1"/>
          </p:cNvPicPr>
          <p:nvPr/>
        </p:nvPicPr>
        <p:blipFill rotWithShape="1">
          <a:blip r:embed="rId9" cstate="screen"/>
          <a:srcRect l="10321" t="17044" r="10018" b="17782"/>
          <a:stretch/>
        </p:blipFill>
        <p:spPr bwMode="auto">
          <a:xfrm>
            <a:off x="4000773" y="2630922"/>
            <a:ext cx="853366" cy="1332610"/>
          </a:xfrm>
          <a:prstGeom prst="rect">
            <a:avLst/>
          </a:prstGeom>
          <a:noFill/>
          <a:ln w="9525">
            <a:noFill/>
            <a:miter lim="800000"/>
            <a:headEnd/>
            <a:tailEnd/>
          </a:ln>
          <a:effectLst>
            <a:innerShdw blurRad="114300">
              <a:prstClr val="black">
                <a:alpha val="65000"/>
              </a:prstClr>
            </a:innerShdw>
          </a:effectLst>
        </p:spPr>
      </p:pic>
      <p:pic>
        <p:nvPicPr>
          <p:cNvPr id="78" name="Picture 14"/>
          <p:cNvPicPr>
            <a:picLocks noChangeAspect="1" noChangeArrowheads="1"/>
          </p:cNvPicPr>
          <p:nvPr/>
        </p:nvPicPr>
        <p:blipFill rotWithShape="1">
          <a:blip r:embed="rId10" cstate="screen"/>
          <a:srcRect l="15290" t="20970" r="14325" b="25555"/>
          <a:stretch/>
        </p:blipFill>
        <p:spPr bwMode="auto">
          <a:xfrm>
            <a:off x="424946" y="2614009"/>
            <a:ext cx="872150" cy="1099219"/>
          </a:xfrm>
          <a:prstGeom prst="rect">
            <a:avLst/>
          </a:prstGeom>
          <a:noFill/>
          <a:ln w="9525">
            <a:noFill/>
            <a:miter lim="800000"/>
            <a:headEnd/>
            <a:tailEnd/>
          </a:ln>
        </p:spPr>
      </p:pic>
      <p:sp>
        <p:nvSpPr>
          <p:cNvPr id="79" name="Rectangle 78"/>
          <p:cNvSpPr/>
          <p:nvPr/>
        </p:nvSpPr>
        <p:spPr>
          <a:xfrm>
            <a:off x="417217" y="3431608"/>
            <a:ext cx="872678" cy="639732"/>
          </a:xfrm>
          <a:prstGeom prst="rect">
            <a:avLst/>
          </a:prstGeom>
          <a:solidFill>
            <a:srgbClr val="C8D2E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80"/>
          <p:cNvGrpSpPr/>
          <p:nvPr/>
        </p:nvGrpSpPr>
        <p:grpSpPr>
          <a:xfrm>
            <a:off x="632054" y="3477096"/>
            <a:ext cx="451984" cy="451984"/>
            <a:chOff x="1494302" y="4054246"/>
            <a:chExt cx="451984" cy="451984"/>
          </a:xfrm>
          <a:effectLst>
            <a:outerShdw blurRad="50800" dist="38100" dir="5400000" algn="t" rotWithShape="0">
              <a:prstClr val="black">
                <a:alpha val="40000"/>
              </a:prstClr>
            </a:outerShdw>
          </a:effectLst>
        </p:grpSpPr>
        <p:sp>
          <p:nvSpPr>
            <p:cNvPr id="82" name="Pie 81"/>
            <p:cNvSpPr/>
            <p:nvPr/>
          </p:nvSpPr>
          <p:spPr>
            <a:xfrm>
              <a:off x="1494302" y="4054246"/>
              <a:ext cx="451984" cy="451984"/>
            </a:xfrm>
            <a:prstGeom prst="pie">
              <a:avLst>
                <a:gd name="adj1" fmla="val 0"/>
                <a:gd name="adj2" fmla="val 19751833"/>
              </a:avLst>
            </a:prstGeom>
            <a:solidFill>
              <a:srgbClr val="92D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3" name="Pie 82"/>
            <p:cNvSpPr/>
            <p:nvPr/>
          </p:nvSpPr>
          <p:spPr>
            <a:xfrm>
              <a:off x="1494302" y="4054246"/>
              <a:ext cx="451984" cy="451984"/>
            </a:xfrm>
            <a:prstGeom prst="pie">
              <a:avLst>
                <a:gd name="adj1" fmla="val 0"/>
                <a:gd name="adj2" fmla="val 16435567"/>
              </a:avLst>
            </a:prstGeom>
            <a:solidFill>
              <a:srgbClr val="FFB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4" name="Pie 83"/>
            <p:cNvSpPr/>
            <p:nvPr/>
          </p:nvSpPr>
          <p:spPr>
            <a:xfrm>
              <a:off x="1494302" y="4054246"/>
              <a:ext cx="451984" cy="451984"/>
            </a:xfrm>
            <a:prstGeom prst="pie">
              <a:avLst>
                <a:gd name="adj1" fmla="val 0"/>
                <a:gd name="adj2" fmla="val 1003839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5" name="Pie 84"/>
            <p:cNvSpPr/>
            <p:nvPr/>
          </p:nvSpPr>
          <p:spPr>
            <a:xfrm>
              <a:off x="1494302" y="4054246"/>
              <a:ext cx="451984" cy="451984"/>
            </a:xfrm>
            <a:prstGeom prst="pie">
              <a:avLst>
                <a:gd name="adj1" fmla="val 0"/>
                <a:gd name="adj2" fmla="val 5663911"/>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pic>
        <p:nvPicPr>
          <p:cNvPr id="1026" name="Picture 2" descr="C:\Users\Dan\Desktop\Picture2.png"/>
          <p:cNvPicPr>
            <a:picLocks noChangeAspect="1" noChangeArrowheads="1"/>
          </p:cNvPicPr>
          <p:nvPr/>
        </p:nvPicPr>
        <p:blipFill>
          <a:blip r:embed="rId11" cstate="print">
            <a:extLst>
              <a:ext uri="{28A0092B-C50C-407E-A947-70E740481C1C}">
                <a14:useLocalDpi xmlns:a14="http://schemas.microsoft.com/office/drawing/2010/main" xmlns="" val="0"/>
              </a:ext>
            </a:extLst>
          </a:blip>
          <a:srcRect/>
          <a:stretch>
            <a:fillRect/>
          </a:stretch>
        </p:blipFill>
        <p:spPr bwMode="auto">
          <a:xfrm>
            <a:off x="427405" y="2619369"/>
            <a:ext cx="867994" cy="1602650"/>
          </a:xfrm>
          <a:prstGeom prst="rect">
            <a:avLst/>
          </a:prstGeom>
          <a:noFill/>
          <a:extLst>
            <a:ext uri="{909E8E84-426E-40DD-AFC4-6F175D3DCCD1}">
              <a14:hiddenFill xmlns:a14="http://schemas.microsoft.com/office/drawing/2010/main" xmlns="">
                <a:solidFill>
                  <a:srgbClr val="FFFFFF"/>
                </a:solidFill>
              </a14:hiddenFill>
            </a:ext>
          </a:extLst>
        </p:spPr>
      </p:pic>
      <p:pic>
        <p:nvPicPr>
          <p:cNvPr id="92" name="Picture 2" descr="C:\Users\Dan\Desktop\Picture2.png"/>
          <p:cNvPicPr>
            <a:picLocks noChangeAspect="1" noChangeArrowheads="1"/>
          </p:cNvPicPr>
          <p:nvPr/>
        </p:nvPicPr>
        <p:blipFill>
          <a:blip r:embed="rId11" cstate="print">
            <a:extLst>
              <a:ext uri="{28A0092B-C50C-407E-A947-70E740481C1C}">
                <a14:useLocalDpi xmlns:a14="http://schemas.microsoft.com/office/drawing/2010/main" xmlns="" val="0"/>
              </a:ext>
            </a:extLst>
          </a:blip>
          <a:srcRect/>
          <a:stretch>
            <a:fillRect/>
          </a:stretch>
        </p:blipFill>
        <p:spPr bwMode="auto">
          <a:xfrm>
            <a:off x="4000759" y="2626512"/>
            <a:ext cx="840322" cy="1551557"/>
          </a:xfrm>
          <a:prstGeom prst="rect">
            <a:avLst/>
          </a:prstGeom>
          <a:noFill/>
          <a:extLst>
            <a:ext uri="{909E8E84-426E-40DD-AFC4-6F175D3DCCD1}">
              <a14:hiddenFill xmlns:a14="http://schemas.microsoft.com/office/drawing/2010/main" xmlns="">
                <a:solidFill>
                  <a:srgbClr val="FFFFFF"/>
                </a:solidFill>
              </a14:hiddenFill>
            </a:ext>
          </a:extLst>
        </p:spPr>
      </p:pic>
      <p:grpSp>
        <p:nvGrpSpPr>
          <p:cNvPr id="8" name="Group 2"/>
          <p:cNvGrpSpPr/>
          <p:nvPr/>
        </p:nvGrpSpPr>
        <p:grpSpPr>
          <a:xfrm>
            <a:off x="429786" y="2620747"/>
            <a:ext cx="856533" cy="1406000"/>
            <a:chOff x="9450122" y="2895650"/>
            <a:chExt cx="832645" cy="1366788"/>
          </a:xfrm>
        </p:grpSpPr>
        <p:sp>
          <p:nvSpPr>
            <p:cNvPr id="10" name="Rectangle 9"/>
            <p:cNvSpPr/>
            <p:nvPr/>
          </p:nvSpPr>
          <p:spPr>
            <a:xfrm>
              <a:off x="9450122" y="2895650"/>
              <a:ext cx="832645" cy="1366788"/>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7173" name="Picture 5" descr="http://debaatobiee.files.wordpress.com/2011/12/mobileapp_obiee11g-019.png"/>
            <p:cNvPicPr>
              <a:picLocks noChangeAspect="1" noChangeArrowheads="1"/>
            </p:cNvPicPr>
            <p:nvPr/>
          </p:nvPicPr>
          <p:blipFill>
            <a:blip r:embed="rId12" cstate="print">
              <a:extLst>
                <a:ext uri="{28A0092B-C50C-407E-A947-70E740481C1C}">
                  <a14:useLocalDpi xmlns:a14="http://schemas.microsoft.com/office/drawing/2010/main" xmlns="" val="0"/>
                </a:ext>
              </a:extLst>
            </a:blip>
            <a:srcRect/>
            <a:stretch>
              <a:fillRect/>
            </a:stretch>
          </p:blipFill>
          <p:spPr bwMode="auto">
            <a:xfrm>
              <a:off x="9450122" y="2906239"/>
              <a:ext cx="832645" cy="1248968"/>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9" name="Group 92"/>
          <p:cNvGrpSpPr/>
          <p:nvPr/>
        </p:nvGrpSpPr>
        <p:grpSpPr>
          <a:xfrm>
            <a:off x="3998248" y="2620747"/>
            <a:ext cx="843148" cy="1384028"/>
            <a:chOff x="9450122" y="2895650"/>
            <a:chExt cx="832645" cy="1366788"/>
          </a:xfrm>
        </p:grpSpPr>
        <p:sp>
          <p:nvSpPr>
            <p:cNvPr id="94" name="Rectangle 93"/>
            <p:cNvSpPr/>
            <p:nvPr/>
          </p:nvSpPr>
          <p:spPr>
            <a:xfrm>
              <a:off x="9450122" y="2895650"/>
              <a:ext cx="832645" cy="1366788"/>
            </a:xfrm>
            <a:prstGeom prst="rect">
              <a:avLst/>
            </a:prstGeom>
            <a:solidFill>
              <a:schemeClr val="tx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95" name="Picture 5" descr="http://debaatobiee.files.wordpress.com/2011/12/mobileapp_obiee11g-019.png"/>
            <p:cNvPicPr>
              <a:picLocks noChangeAspect="1" noChangeArrowheads="1"/>
            </p:cNvPicPr>
            <p:nvPr/>
          </p:nvPicPr>
          <p:blipFill>
            <a:blip r:embed="rId12" cstate="print">
              <a:extLst>
                <a:ext uri="{28A0092B-C50C-407E-A947-70E740481C1C}">
                  <a14:useLocalDpi xmlns:a14="http://schemas.microsoft.com/office/drawing/2010/main" xmlns="" val="0"/>
                </a:ext>
              </a:extLst>
            </a:blip>
            <a:srcRect/>
            <a:stretch>
              <a:fillRect/>
            </a:stretch>
          </p:blipFill>
          <p:spPr bwMode="auto">
            <a:xfrm>
              <a:off x="9450122" y="2906239"/>
              <a:ext cx="832645" cy="1248968"/>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11" name="Group 3"/>
          <p:cNvGrpSpPr/>
          <p:nvPr/>
        </p:nvGrpSpPr>
        <p:grpSpPr>
          <a:xfrm>
            <a:off x="414884" y="2595928"/>
            <a:ext cx="878412" cy="1459342"/>
            <a:chOff x="6749456" y="2871915"/>
            <a:chExt cx="880516" cy="1462838"/>
          </a:xfrm>
        </p:grpSpPr>
        <p:sp>
          <p:nvSpPr>
            <p:cNvPr id="45" name="Freeform 9"/>
            <p:cNvSpPr>
              <a:spLocks/>
            </p:cNvSpPr>
            <p:nvPr/>
          </p:nvSpPr>
          <p:spPr bwMode="auto">
            <a:xfrm rot="5400000">
              <a:off x="6458295" y="3163076"/>
              <a:ext cx="1462838" cy="880516"/>
            </a:xfrm>
            <a:custGeom>
              <a:avLst/>
              <a:gdLst>
                <a:gd name="T0" fmla="*/ 2216 w 2216"/>
                <a:gd name="T1" fmla="*/ 1425 h 1425"/>
                <a:gd name="T2" fmla="*/ 0 w 2216"/>
                <a:gd name="T3" fmla="*/ 1425 h 1425"/>
                <a:gd name="T4" fmla="*/ 0 w 2216"/>
                <a:gd name="T5" fmla="*/ 0 h 1425"/>
                <a:gd name="T6" fmla="*/ 2216 w 2216"/>
                <a:gd name="T7" fmla="*/ 0 h 1425"/>
                <a:gd name="T8" fmla="*/ 2216 w 2216"/>
                <a:gd name="T9" fmla="*/ 1425 h 1425"/>
              </a:gdLst>
              <a:ahLst/>
              <a:cxnLst>
                <a:cxn ang="0">
                  <a:pos x="T0" y="T1"/>
                </a:cxn>
                <a:cxn ang="0">
                  <a:pos x="T2" y="T3"/>
                </a:cxn>
                <a:cxn ang="0">
                  <a:pos x="T4" y="T5"/>
                </a:cxn>
                <a:cxn ang="0">
                  <a:pos x="T6" y="T7"/>
                </a:cxn>
                <a:cxn ang="0">
                  <a:pos x="T8" y="T9"/>
                </a:cxn>
              </a:cxnLst>
              <a:rect l="0" t="0" r="r" b="b"/>
              <a:pathLst>
                <a:path w="2216" h="1425">
                  <a:moveTo>
                    <a:pt x="2216" y="1425"/>
                  </a:moveTo>
                  <a:cubicBezTo>
                    <a:pt x="2115" y="1425"/>
                    <a:pt x="101" y="1425"/>
                    <a:pt x="0" y="1425"/>
                  </a:cubicBezTo>
                  <a:cubicBezTo>
                    <a:pt x="0" y="1328"/>
                    <a:pt x="0" y="97"/>
                    <a:pt x="0" y="0"/>
                  </a:cubicBezTo>
                  <a:cubicBezTo>
                    <a:pt x="101" y="0"/>
                    <a:pt x="2115" y="0"/>
                    <a:pt x="2216" y="0"/>
                  </a:cubicBezTo>
                  <a:cubicBezTo>
                    <a:pt x="2216" y="97"/>
                    <a:pt x="2216" y="1328"/>
                    <a:pt x="2216" y="1425"/>
                  </a:cubicBezTo>
                  <a:close/>
                </a:path>
              </a:pathLst>
            </a:custGeom>
            <a:solidFill>
              <a:schemeClr val="tx1"/>
            </a:solidFill>
            <a:ln>
              <a:noFill/>
            </a:ln>
            <a:effectLst>
              <a:innerShdw blurRad="101600" dist="50800" dir="12000000">
                <a:prstClr val="black">
                  <a:alpha val="25000"/>
                </a:prstClr>
              </a:inn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pic>
          <p:nvPicPr>
            <p:cNvPr id="7175" name="Picture 7" descr="http://cdn.ttgtmedia.com/rms/onlineImages/FusionMobileSalesContextualAnalytics.jpg"/>
            <p:cNvPicPr>
              <a:picLocks noChangeAspect="1" noChangeArrowheads="1"/>
            </p:cNvPicPr>
            <p:nvPr/>
          </p:nvPicPr>
          <p:blipFill rotWithShape="1">
            <a:blip r:embed="rId13" cstate="print">
              <a:extLst>
                <a:ext uri="{28A0092B-C50C-407E-A947-70E740481C1C}">
                  <a14:useLocalDpi xmlns:a14="http://schemas.microsoft.com/office/drawing/2010/main" xmlns="" val="0"/>
                </a:ext>
              </a:extLst>
            </a:blip>
            <a:srcRect b="3431"/>
            <a:stretch/>
          </p:blipFill>
          <p:spPr bwMode="auto">
            <a:xfrm>
              <a:off x="6760495" y="2895650"/>
              <a:ext cx="867096" cy="1152476"/>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12" name="Group 95"/>
          <p:cNvGrpSpPr/>
          <p:nvPr/>
        </p:nvGrpSpPr>
        <p:grpSpPr>
          <a:xfrm>
            <a:off x="3989175" y="2605452"/>
            <a:ext cx="852221" cy="1415830"/>
            <a:chOff x="6749456" y="2871915"/>
            <a:chExt cx="880516" cy="1462838"/>
          </a:xfrm>
        </p:grpSpPr>
        <p:sp>
          <p:nvSpPr>
            <p:cNvPr id="97" name="Freeform 9"/>
            <p:cNvSpPr>
              <a:spLocks/>
            </p:cNvSpPr>
            <p:nvPr/>
          </p:nvSpPr>
          <p:spPr bwMode="auto">
            <a:xfrm rot="5400000">
              <a:off x="6458295" y="3163076"/>
              <a:ext cx="1462838" cy="880516"/>
            </a:xfrm>
            <a:custGeom>
              <a:avLst/>
              <a:gdLst>
                <a:gd name="T0" fmla="*/ 2216 w 2216"/>
                <a:gd name="T1" fmla="*/ 1425 h 1425"/>
                <a:gd name="T2" fmla="*/ 0 w 2216"/>
                <a:gd name="T3" fmla="*/ 1425 h 1425"/>
                <a:gd name="T4" fmla="*/ 0 w 2216"/>
                <a:gd name="T5" fmla="*/ 0 h 1425"/>
                <a:gd name="T6" fmla="*/ 2216 w 2216"/>
                <a:gd name="T7" fmla="*/ 0 h 1425"/>
                <a:gd name="T8" fmla="*/ 2216 w 2216"/>
                <a:gd name="T9" fmla="*/ 1425 h 1425"/>
              </a:gdLst>
              <a:ahLst/>
              <a:cxnLst>
                <a:cxn ang="0">
                  <a:pos x="T0" y="T1"/>
                </a:cxn>
                <a:cxn ang="0">
                  <a:pos x="T2" y="T3"/>
                </a:cxn>
                <a:cxn ang="0">
                  <a:pos x="T4" y="T5"/>
                </a:cxn>
                <a:cxn ang="0">
                  <a:pos x="T6" y="T7"/>
                </a:cxn>
                <a:cxn ang="0">
                  <a:pos x="T8" y="T9"/>
                </a:cxn>
              </a:cxnLst>
              <a:rect l="0" t="0" r="r" b="b"/>
              <a:pathLst>
                <a:path w="2216" h="1425">
                  <a:moveTo>
                    <a:pt x="2216" y="1425"/>
                  </a:moveTo>
                  <a:cubicBezTo>
                    <a:pt x="2115" y="1425"/>
                    <a:pt x="101" y="1425"/>
                    <a:pt x="0" y="1425"/>
                  </a:cubicBezTo>
                  <a:cubicBezTo>
                    <a:pt x="0" y="1328"/>
                    <a:pt x="0" y="97"/>
                    <a:pt x="0" y="0"/>
                  </a:cubicBezTo>
                  <a:cubicBezTo>
                    <a:pt x="101" y="0"/>
                    <a:pt x="2115" y="0"/>
                    <a:pt x="2216" y="0"/>
                  </a:cubicBezTo>
                  <a:cubicBezTo>
                    <a:pt x="2216" y="97"/>
                    <a:pt x="2216" y="1328"/>
                    <a:pt x="2216" y="1425"/>
                  </a:cubicBezTo>
                  <a:close/>
                </a:path>
              </a:pathLst>
            </a:custGeom>
            <a:solidFill>
              <a:schemeClr val="tx1"/>
            </a:solidFill>
            <a:ln>
              <a:noFill/>
            </a:ln>
            <a:effectLst>
              <a:innerShdw blurRad="101600" dist="50800" dir="12000000">
                <a:prstClr val="black">
                  <a:alpha val="25000"/>
                </a:prstClr>
              </a:inn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pic>
          <p:nvPicPr>
            <p:cNvPr id="98" name="Picture 7" descr="http://cdn.ttgtmedia.com/rms/onlineImages/FusionMobileSalesContextualAnalytics.jpg"/>
            <p:cNvPicPr>
              <a:picLocks noChangeAspect="1" noChangeArrowheads="1"/>
            </p:cNvPicPr>
            <p:nvPr/>
          </p:nvPicPr>
          <p:blipFill rotWithShape="1">
            <a:blip r:embed="rId14" cstate="print">
              <a:extLst>
                <a:ext uri="{28A0092B-C50C-407E-A947-70E740481C1C}">
                  <a14:useLocalDpi xmlns:a14="http://schemas.microsoft.com/office/drawing/2010/main" xmlns="" val="0"/>
                </a:ext>
              </a:extLst>
            </a:blip>
            <a:srcRect b="3431"/>
            <a:stretch/>
          </p:blipFill>
          <p:spPr bwMode="auto">
            <a:xfrm>
              <a:off x="6760495" y="2895650"/>
              <a:ext cx="867096" cy="1152476"/>
            </a:xfrm>
            <a:prstGeom prst="rect">
              <a:avLst/>
            </a:prstGeom>
            <a:noFill/>
            <a:extLst>
              <a:ext uri="{909E8E84-426E-40DD-AFC4-6F175D3DCCD1}">
                <a14:hiddenFill xmlns:a14="http://schemas.microsoft.com/office/drawing/2010/main" xmlns="">
                  <a:solidFill>
                    <a:srgbClr val="FFFFFF"/>
                  </a:solidFill>
                </a14:hiddenFill>
              </a:ext>
            </a:extLst>
          </p:spPr>
        </p:pic>
      </p:grpSp>
      <p:grpSp>
        <p:nvGrpSpPr>
          <p:cNvPr id="13" name="Group 79"/>
          <p:cNvGrpSpPr/>
          <p:nvPr/>
        </p:nvGrpSpPr>
        <p:grpSpPr>
          <a:xfrm>
            <a:off x="360753" y="2499137"/>
            <a:ext cx="995915" cy="1793441"/>
            <a:chOff x="279774" y="1316236"/>
            <a:chExt cx="1562334" cy="2813448"/>
          </a:xfrm>
        </p:grpSpPr>
        <p:sp>
          <p:nvSpPr>
            <p:cNvPr id="86" name="Freeform 23"/>
            <p:cNvSpPr>
              <a:spLocks/>
            </p:cNvSpPr>
            <p:nvPr/>
          </p:nvSpPr>
          <p:spPr bwMode="auto">
            <a:xfrm>
              <a:off x="713049" y="1342355"/>
              <a:ext cx="696564" cy="100498"/>
            </a:xfrm>
            <a:custGeom>
              <a:avLst/>
              <a:gdLst>
                <a:gd name="T0" fmla="*/ 23 w 348"/>
                <a:gd name="T1" fmla="*/ 29 h 29"/>
                <a:gd name="T2" fmla="*/ 0 w 348"/>
                <a:gd name="T3" fmla="*/ 0 h 29"/>
                <a:gd name="T4" fmla="*/ 348 w 348"/>
                <a:gd name="T5" fmla="*/ 0 h 29"/>
                <a:gd name="T6" fmla="*/ 326 w 348"/>
                <a:gd name="T7" fmla="*/ 29 h 29"/>
                <a:gd name="T8" fmla="*/ 23 w 348"/>
                <a:gd name="T9" fmla="*/ 29 h 29"/>
              </a:gdLst>
              <a:ahLst/>
              <a:cxnLst>
                <a:cxn ang="0">
                  <a:pos x="T0" y="T1"/>
                </a:cxn>
                <a:cxn ang="0">
                  <a:pos x="T2" y="T3"/>
                </a:cxn>
                <a:cxn ang="0">
                  <a:pos x="T4" y="T5"/>
                </a:cxn>
                <a:cxn ang="0">
                  <a:pos x="T6" y="T7"/>
                </a:cxn>
                <a:cxn ang="0">
                  <a:pos x="T8" y="T9"/>
                </a:cxn>
              </a:cxnLst>
              <a:rect l="0" t="0" r="r" b="b"/>
              <a:pathLst>
                <a:path w="348" h="29">
                  <a:moveTo>
                    <a:pt x="23" y="29"/>
                  </a:moveTo>
                  <a:cubicBezTo>
                    <a:pt x="9" y="29"/>
                    <a:pt x="0" y="0"/>
                    <a:pt x="0" y="0"/>
                  </a:cubicBezTo>
                  <a:cubicBezTo>
                    <a:pt x="348" y="0"/>
                    <a:pt x="348" y="0"/>
                    <a:pt x="348" y="0"/>
                  </a:cubicBezTo>
                  <a:cubicBezTo>
                    <a:pt x="348" y="0"/>
                    <a:pt x="339" y="29"/>
                    <a:pt x="326" y="29"/>
                  </a:cubicBezTo>
                  <a:lnTo>
                    <a:pt x="23" y="29"/>
                  </a:lnTo>
                  <a:close/>
                </a:path>
              </a:pathLst>
            </a:custGeom>
            <a:solidFill>
              <a:srgbClr val="4D4D4D"/>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87" name="Freeform 24"/>
            <p:cNvSpPr>
              <a:spLocks/>
            </p:cNvSpPr>
            <p:nvPr/>
          </p:nvSpPr>
          <p:spPr bwMode="auto">
            <a:xfrm>
              <a:off x="418707" y="3877108"/>
              <a:ext cx="1284468" cy="186133"/>
            </a:xfrm>
            <a:custGeom>
              <a:avLst/>
              <a:gdLst>
                <a:gd name="T0" fmla="*/ 672 w 672"/>
                <a:gd name="T1" fmla="*/ 32 h 65"/>
                <a:gd name="T2" fmla="*/ 632 w 672"/>
                <a:gd name="T3" fmla="*/ 65 h 65"/>
                <a:gd name="T4" fmla="*/ 40 w 672"/>
                <a:gd name="T5" fmla="*/ 65 h 65"/>
                <a:gd name="T6" fmla="*/ 0 w 672"/>
                <a:gd name="T7" fmla="*/ 32 h 65"/>
                <a:gd name="T8" fmla="*/ 40 w 672"/>
                <a:gd name="T9" fmla="*/ 0 h 65"/>
                <a:gd name="T10" fmla="*/ 632 w 672"/>
                <a:gd name="T11" fmla="*/ 0 h 65"/>
                <a:gd name="T12" fmla="*/ 672 w 672"/>
                <a:gd name="T13" fmla="*/ 32 h 65"/>
              </a:gdLst>
              <a:ahLst/>
              <a:cxnLst>
                <a:cxn ang="0">
                  <a:pos x="T0" y="T1"/>
                </a:cxn>
                <a:cxn ang="0">
                  <a:pos x="T2" y="T3"/>
                </a:cxn>
                <a:cxn ang="0">
                  <a:pos x="T4" y="T5"/>
                </a:cxn>
                <a:cxn ang="0">
                  <a:pos x="T6" y="T7"/>
                </a:cxn>
                <a:cxn ang="0">
                  <a:pos x="T8" y="T9"/>
                </a:cxn>
                <a:cxn ang="0">
                  <a:pos x="T10" y="T11"/>
                </a:cxn>
                <a:cxn ang="0">
                  <a:pos x="T12" y="T13"/>
                </a:cxn>
              </a:cxnLst>
              <a:rect l="0" t="0" r="r" b="b"/>
              <a:pathLst>
                <a:path w="672" h="65">
                  <a:moveTo>
                    <a:pt x="672" y="32"/>
                  </a:moveTo>
                  <a:cubicBezTo>
                    <a:pt x="672" y="50"/>
                    <a:pt x="654" y="65"/>
                    <a:pt x="632" y="65"/>
                  </a:cubicBezTo>
                  <a:cubicBezTo>
                    <a:pt x="40" y="65"/>
                    <a:pt x="40" y="65"/>
                    <a:pt x="40" y="65"/>
                  </a:cubicBezTo>
                  <a:cubicBezTo>
                    <a:pt x="18" y="65"/>
                    <a:pt x="0" y="50"/>
                    <a:pt x="0" y="32"/>
                  </a:cubicBezTo>
                  <a:cubicBezTo>
                    <a:pt x="0" y="14"/>
                    <a:pt x="18" y="0"/>
                    <a:pt x="40" y="0"/>
                  </a:cubicBezTo>
                  <a:cubicBezTo>
                    <a:pt x="632" y="0"/>
                    <a:pt x="632" y="0"/>
                    <a:pt x="632" y="0"/>
                  </a:cubicBezTo>
                  <a:cubicBezTo>
                    <a:pt x="654" y="0"/>
                    <a:pt x="672" y="14"/>
                    <a:pt x="672" y="32"/>
                  </a:cubicBezTo>
                  <a:close/>
                </a:path>
              </a:pathLst>
            </a:custGeom>
            <a:gradFill>
              <a:gsLst>
                <a:gs pos="59000">
                  <a:schemeClr val="bg2">
                    <a:lumMod val="75000"/>
                  </a:schemeClr>
                </a:gs>
                <a:gs pos="100000">
                  <a:schemeClr val="bg1">
                    <a:lumMod val="85000"/>
                  </a:schemeClr>
                </a:gs>
              </a:gsLst>
              <a:lin ang="5400000" scaled="1"/>
            </a:gradFill>
            <a:ln>
              <a:noFill/>
            </a:ln>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88" name="Freeform 25"/>
            <p:cNvSpPr>
              <a:spLocks noEditPoints="1"/>
            </p:cNvSpPr>
            <p:nvPr/>
          </p:nvSpPr>
          <p:spPr bwMode="auto">
            <a:xfrm>
              <a:off x="279774" y="1316236"/>
              <a:ext cx="1562334" cy="2813448"/>
            </a:xfrm>
            <a:custGeom>
              <a:avLst/>
              <a:gdLst>
                <a:gd name="T0" fmla="*/ 768 w 848"/>
                <a:gd name="T1" fmla="*/ 0 h 1527"/>
                <a:gd name="T2" fmla="*/ 80 w 848"/>
                <a:gd name="T3" fmla="*/ 0 h 1527"/>
                <a:gd name="T4" fmla="*/ 0 w 848"/>
                <a:gd name="T5" fmla="*/ 80 h 1527"/>
                <a:gd name="T6" fmla="*/ 0 w 848"/>
                <a:gd name="T7" fmla="*/ 1427 h 1527"/>
                <a:gd name="T8" fmla="*/ 96 w 848"/>
                <a:gd name="T9" fmla="*/ 1527 h 1527"/>
                <a:gd name="T10" fmla="*/ 752 w 848"/>
                <a:gd name="T11" fmla="*/ 1527 h 1527"/>
                <a:gd name="T12" fmla="*/ 848 w 848"/>
                <a:gd name="T13" fmla="*/ 1427 h 1527"/>
                <a:gd name="T14" fmla="*/ 848 w 848"/>
                <a:gd name="T15" fmla="*/ 80 h 1527"/>
                <a:gd name="T16" fmla="*/ 768 w 848"/>
                <a:gd name="T17" fmla="*/ 0 h 1527"/>
                <a:gd name="T18" fmla="*/ 598 w 848"/>
                <a:gd name="T19" fmla="*/ 21 h 1527"/>
                <a:gd name="T20" fmla="*/ 576 w 848"/>
                <a:gd name="T21" fmla="*/ 50 h 1527"/>
                <a:gd name="T22" fmla="*/ 273 w 848"/>
                <a:gd name="T23" fmla="*/ 50 h 1527"/>
                <a:gd name="T24" fmla="*/ 250 w 848"/>
                <a:gd name="T25" fmla="*/ 21 h 1527"/>
                <a:gd name="T26" fmla="*/ 598 w 848"/>
                <a:gd name="T27" fmla="*/ 21 h 1527"/>
                <a:gd name="T28" fmla="*/ 720 w 848"/>
                <a:gd name="T29" fmla="*/ 1473 h 1527"/>
                <a:gd name="T30" fmla="*/ 128 w 848"/>
                <a:gd name="T31" fmla="*/ 1473 h 1527"/>
                <a:gd name="T32" fmla="*/ 88 w 848"/>
                <a:gd name="T33" fmla="*/ 1440 h 1527"/>
                <a:gd name="T34" fmla="*/ 128 w 848"/>
                <a:gd name="T35" fmla="*/ 1408 h 1527"/>
                <a:gd name="T36" fmla="*/ 720 w 848"/>
                <a:gd name="T37" fmla="*/ 1408 h 1527"/>
                <a:gd name="T38" fmla="*/ 760 w 848"/>
                <a:gd name="T39" fmla="*/ 1440 h 1527"/>
                <a:gd name="T40" fmla="*/ 720 w 848"/>
                <a:gd name="T41" fmla="*/ 1473 h 1527"/>
                <a:gd name="T42" fmla="*/ 790 w 848"/>
                <a:gd name="T43" fmla="*/ 1319 h 1527"/>
                <a:gd name="T44" fmla="*/ 59 w 848"/>
                <a:gd name="T45" fmla="*/ 1319 h 1527"/>
                <a:gd name="T46" fmla="*/ 59 w 848"/>
                <a:gd name="T47" fmla="*/ 102 h 1527"/>
                <a:gd name="T48" fmla="*/ 790 w 848"/>
                <a:gd name="T49" fmla="*/ 102 h 1527"/>
                <a:gd name="T50" fmla="*/ 790 w 848"/>
                <a:gd name="T51" fmla="*/ 1319 h 1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8" h="1527">
                  <a:moveTo>
                    <a:pt x="768" y="0"/>
                  </a:moveTo>
                  <a:cubicBezTo>
                    <a:pt x="80" y="0"/>
                    <a:pt x="80" y="0"/>
                    <a:pt x="80" y="0"/>
                  </a:cubicBezTo>
                  <a:cubicBezTo>
                    <a:pt x="36" y="0"/>
                    <a:pt x="0" y="36"/>
                    <a:pt x="0" y="80"/>
                  </a:cubicBezTo>
                  <a:cubicBezTo>
                    <a:pt x="0" y="1427"/>
                    <a:pt x="0" y="1427"/>
                    <a:pt x="0" y="1427"/>
                  </a:cubicBezTo>
                  <a:cubicBezTo>
                    <a:pt x="0" y="1471"/>
                    <a:pt x="52" y="1527"/>
                    <a:pt x="96" y="1527"/>
                  </a:cubicBezTo>
                  <a:cubicBezTo>
                    <a:pt x="752" y="1527"/>
                    <a:pt x="752" y="1527"/>
                    <a:pt x="752" y="1527"/>
                  </a:cubicBezTo>
                  <a:cubicBezTo>
                    <a:pt x="796" y="1527"/>
                    <a:pt x="848" y="1471"/>
                    <a:pt x="848" y="1427"/>
                  </a:cubicBezTo>
                  <a:cubicBezTo>
                    <a:pt x="848" y="80"/>
                    <a:pt x="848" y="80"/>
                    <a:pt x="848" y="80"/>
                  </a:cubicBezTo>
                  <a:cubicBezTo>
                    <a:pt x="848" y="36"/>
                    <a:pt x="812" y="0"/>
                    <a:pt x="768" y="0"/>
                  </a:cubicBezTo>
                  <a:close/>
                  <a:moveTo>
                    <a:pt x="598" y="21"/>
                  </a:moveTo>
                  <a:cubicBezTo>
                    <a:pt x="598" y="21"/>
                    <a:pt x="589" y="50"/>
                    <a:pt x="576" y="50"/>
                  </a:cubicBezTo>
                  <a:cubicBezTo>
                    <a:pt x="273" y="50"/>
                    <a:pt x="273" y="50"/>
                    <a:pt x="273" y="50"/>
                  </a:cubicBezTo>
                  <a:cubicBezTo>
                    <a:pt x="259" y="50"/>
                    <a:pt x="250" y="21"/>
                    <a:pt x="250" y="21"/>
                  </a:cubicBezTo>
                  <a:lnTo>
                    <a:pt x="598" y="21"/>
                  </a:lnTo>
                  <a:close/>
                  <a:moveTo>
                    <a:pt x="720" y="1473"/>
                  </a:moveTo>
                  <a:cubicBezTo>
                    <a:pt x="128" y="1473"/>
                    <a:pt x="128" y="1473"/>
                    <a:pt x="128" y="1473"/>
                  </a:cubicBezTo>
                  <a:cubicBezTo>
                    <a:pt x="106" y="1473"/>
                    <a:pt x="88" y="1458"/>
                    <a:pt x="88" y="1440"/>
                  </a:cubicBezTo>
                  <a:cubicBezTo>
                    <a:pt x="88" y="1422"/>
                    <a:pt x="106" y="1408"/>
                    <a:pt x="128" y="1408"/>
                  </a:cubicBezTo>
                  <a:cubicBezTo>
                    <a:pt x="720" y="1408"/>
                    <a:pt x="720" y="1408"/>
                    <a:pt x="720" y="1408"/>
                  </a:cubicBezTo>
                  <a:cubicBezTo>
                    <a:pt x="742" y="1408"/>
                    <a:pt x="760" y="1422"/>
                    <a:pt x="760" y="1440"/>
                  </a:cubicBezTo>
                  <a:cubicBezTo>
                    <a:pt x="760" y="1458"/>
                    <a:pt x="742" y="1473"/>
                    <a:pt x="720" y="1473"/>
                  </a:cubicBezTo>
                  <a:close/>
                  <a:moveTo>
                    <a:pt x="790" y="1319"/>
                  </a:moveTo>
                  <a:cubicBezTo>
                    <a:pt x="59" y="1319"/>
                    <a:pt x="59" y="1319"/>
                    <a:pt x="59" y="1319"/>
                  </a:cubicBezTo>
                  <a:cubicBezTo>
                    <a:pt x="59" y="102"/>
                    <a:pt x="59" y="102"/>
                    <a:pt x="59" y="102"/>
                  </a:cubicBezTo>
                  <a:cubicBezTo>
                    <a:pt x="790" y="102"/>
                    <a:pt x="790" y="102"/>
                    <a:pt x="790" y="102"/>
                  </a:cubicBezTo>
                  <a:lnTo>
                    <a:pt x="790" y="1319"/>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ex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grpSp>
        <p:nvGrpSpPr>
          <p:cNvPr id="14" name="Iphone-dark"/>
          <p:cNvGrpSpPr/>
          <p:nvPr/>
        </p:nvGrpSpPr>
        <p:grpSpPr>
          <a:xfrm>
            <a:off x="3931084" y="2307161"/>
            <a:ext cx="988348" cy="1985417"/>
            <a:chOff x="792547" y="1306254"/>
            <a:chExt cx="1356646" cy="2725264"/>
          </a:xfrm>
        </p:grpSpPr>
        <p:sp>
          <p:nvSpPr>
            <p:cNvPr id="73" name="Oval 72"/>
            <p:cNvSpPr/>
            <p:nvPr/>
          </p:nvSpPr>
          <p:spPr>
            <a:xfrm>
              <a:off x="1323094" y="3653554"/>
              <a:ext cx="282144" cy="282144"/>
            </a:xfrm>
            <a:prstGeom prst="ellipse">
              <a:avLst/>
            </a:prstGeom>
            <a:gradFill>
              <a:gsLst>
                <a:gs pos="59000">
                  <a:schemeClr val="bg2">
                    <a:lumMod val="75000"/>
                  </a:schemeClr>
                </a:gs>
                <a:gs pos="100000">
                  <a:schemeClr val="bg1">
                    <a:lumMod val="85000"/>
                  </a:schemeClr>
                </a:gs>
              </a:gsLst>
              <a:lin ang="5400000" scaled="1"/>
            </a:gra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74" name="Rectangle 73"/>
            <p:cNvSpPr/>
            <p:nvPr/>
          </p:nvSpPr>
          <p:spPr>
            <a:xfrm>
              <a:off x="1269913" y="1515706"/>
              <a:ext cx="388507" cy="60678"/>
            </a:xfrm>
            <a:prstGeom prst="rect">
              <a:avLst/>
            </a:prstGeom>
            <a:solidFill>
              <a:schemeClr val="bg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76" name="Freeform 11"/>
            <p:cNvSpPr>
              <a:spLocks noEditPoints="1"/>
            </p:cNvSpPr>
            <p:nvPr/>
          </p:nvSpPr>
          <p:spPr bwMode="auto">
            <a:xfrm>
              <a:off x="792547" y="1306254"/>
              <a:ext cx="1356646" cy="2725264"/>
            </a:xfrm>
            <a:custGeom>
              <a:avLst/>
              <a:gdLst>
                <a:gd name="T0" fmla="*/ 1086 w 1199"/>
                <a:gd name="T1" fmla="*/ 0 h 2409"/>
                <a:gd name="T2" fmla="*/ 113 w 1199"/>
                <a:gd name="T3" fmla="*/ 0 h 2409"/>
                <a:gd name="T4" fmla="*/ 0 w 1199"/>
                <a:gd name="T5" fmla="*/ 116 h 2409"/>
                <a:gd name="T6" fmla="*/ 0 w 1199"/>
                <a:gd name="T7" fmla="*/ 2293 h 2409"/>
                <a:gd name="T8" fmla="*/ 113 w 1199"/>
                <a:gd name="T9" fmla="*/ 2409 h 2409"/>
                <a:gd name="T10" fmla="*/ 1086 w 1199"/>
                <a:gd name="T11" fmla="*/ 2409 h 2409"/>
                <a:gd name="T12" fmla="*/ 1199 w 1199"/>
                <a:gd name="T13" fmla="*/ 2293 h 2409"/>
                <a:gd name="T14" fmla="*/ 1199 w 1199"/>
                <a:gd name="T15" fmla="*/ 116 h 2409"/>
                <a:gd name="T16" fmla="*/ 1086 w 1199"/>
                <a:gd name="T17" fmla="*/ 0 h 2409"/>
                <a:gd name="T18" fmla="*/ 488 w 1199"/>
                <a:gd name="T19" fmla="*/ 189 h 2409"/>
                <a:gd name="T20" fmla="*/ 699 w 1199"/>
                <a:gd name="T21" fmla="*/ 189 h 2409"/>
                <a:gd name="T22" fmla="*/ 718 w 1199"/>
                <a:gd name="T23" fmla="*/ 211 h 2409"/>
                <a:gd name="T24" fmla="*/ 699 w 1199"/>
                <a:gd name="T25" fmla="*/ 234 h 2409"/>
                <a:gd name="T26" fmla="*/ 488 w 1199"/>
                <a:gd name="T27" fmla="*/ 234 h 2409"/>
                <a:gd name="T28" fmla="*/ 469 w 1199"/>
                <a:gd name="T29" fmla="*/ 211 h 2409"/>
                <a:gd name="T30" fmla="*/ 488 w 1199"/>
                <a:gd name="T31" fmla="*/ 189 h 2409"/>
                <a:gd name="T32" fmla="*/ 594 w 1199"/>
                <a:gd name="T33" fmla="*/ 2310 h 2409"/>
                <a:gd name="T34" fmla="*/ 479 w 1199"/>
                <a:gd name="T35" fmla="*/ 2196 h 2409"/>
                <a:gd name="T36" fmla="*/ 594 w 1199"/>
                <a:gd name="T37" fmla="*/ 2082 h 2409"/>
                <a:gd name="T38" fmla="*/ 708 w 1199"/>
                <a:gd name="T39" fmla="*/ 2196 h 2409"/>
                <a:gd name="T40" fmla="*/ 594 w 1199"/>
                <a:gd name="T41" fmla="*/ 2310 h 2409"/>
                <a:gd name="T42" fmla="*/ 1099 w 1199"/>
                <a:gd name="T43" fmla="*/ 2006 h 2409"/>
                <a:gd name="T44" fmla="*/ 88 w 1199"/>
                <a:gd name="T45" fmla="*/ 2006 h 2409"/>
                <a:gd name="T46" fmla="*/ 88 w 1199"/>
                <a:gd name="T47" fmla="*/ 391 h 2409"/>
                <a:gd name="T48" fmla="*/ 1099 w 1199"/>
                <a:gd name="T49" fmla="*/ 391 h 2409"/>
                <a:gd name="T50" fmla="*/ 1099 w 1199"/>
                <a:gd name="T51" fmla="*/ 2006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199" h="2409">
                  <a:moveTo>
                    <a:pt x="1086" y="0"/>
                  </a:moveTo>
                  <a:cubicBezTo>
                    <a:pt x="113" y="0"/>
                    <a:pt x="113" y="0"/>
                    <a:pt x="113" y="0"/>
                  </a:cubicBezTo>
                  <a:cubicBezTo>
                    <a:pt x="51" y="0"/>
                    <a:pt x="0" y="52"/>
                    <a:pt x="0" y="116"/>
                  </a:cubicBezTo>
                  <a:cubicBezTo>
                    <a:pt x="0" y="2293"/>
                    <a:pt x="0" y="2293"/>
                    <a:pt x="0" y="2293"/>
                  </a:cubicBezTo>
                  <a:cubicBezTo>
                    <a:pt x="0" y="2357"/>
                    <a:pt x="51" y="2409"/>
                    <a:pt x="113" y="2409"/>
                  </a:cubicBezTo>
                  <a:cubicBezTo>
                    <a:pt x="1086" y="2409"/>
                    <a:pt x="1086" y="2409"/>
                    <a:pt x="1086" y="2409"/>
                  </a:cubicBezTo>
                  <a:cubicBezTo>
                    <a:pt x="1148" y="2409"/>
                    <a:pt x="1199" y="2357"/>
                    <a:pt x="1199" y="2293"/>
                  </a:cubicBezTo>
                  <a:cubicBezTo>
                    <a:pt x="1199" y="116"/>
                    <a:pt x="1199" y="116"/>
                    <a:pt x="1199" y="116"/>
                  </a:cubicBezTo>
                  <a:cubicBezTo>
                    <a:pt x="1199" y="52"/>
                    <a:pt x="1148" y="0"/>
                    <a:pt x="1086" y="0"/>
                  </a:cubicBezTo>
                  <a:close/>
                  <a:moveTo>
                    <a:pt x="488" y="189"/>
                  </a:moveTo>
                  <a:cubicBezTo>
                    <a:pt x="699" y="189"/>
                    <a:pt x="699" y="189"/>
                    <a:pt x="699" y="189"/>
                  </a:cubicBezTo>
                  <a:cubicBezTo>
                    <a:pt x="709" y="189"/>
                    <a:pt x="718" y="199"/>
                    <a:pt x="718" y="211"/>
                  </a:cubicBezTo>
                  <a:cubicBezTo>
                    <a:pt x="718" y="224"/>
                    <a:pt x="709" y="234"/>
                    <a:pt x="699" y="234"/>
                  </a:cubicBezTo>
                  <a:cubicBezTo>
                    <a:pt x="488" y="234"/>
                    <a:pt x="488" y="234"/>
                    <a:pt x="488" y="234"/>
                  </a:cubicBezTo>
                  <a:cubicBezTo>
                    <a:pt x="478" y="234"/>
                    <a:pt x="469" y="224"/>
                    <a:pt x="469" y="211"/>
                  </a:cubicBezTo>
                  <a:cubicBezTo>
                    <a:pt x="469" y="199"/>
                    <a:pt x="478" y="189"/>
                    <a:pt x="488" y="189"/>
                  </a:cubicBezTo>
                  <a:close/>
                  <a:moveTo>
                    <a:pt x="594" y="2310"/>
                  </a:moveTo>
                  <a:cubicBezTo>
                    <a:pt x="531" y="2310"/>
                    <a:pt x="479" y="2259"/>
                    <a:pt x="479" y="2196"/>
                  </a:cubicBezTo>
                  <a:cubicBezTo>
                    <a:pt x="479" y="2133"/>
                    <a:pt x="531" y="2082"/>
                    <a:pt x="594" y="2082"/>
                  </a:cubicBezTo>
                  <a:cubicBezTo>
                    <a:pt x="657" y="2082"/>
                    <a:pt x="708" y="2133"/>
                    <a:pt x="708" y="2196"/>
                  </a:cubicBezTo>
                  <a:cubicBezTo>
                    <a:pt x="708" y="2259"/>
                    <a:pt x="657" y="2310"/>
                    <a:pt x="594" y="2310"/>
                  </a:cubicBezTo>
                  <a:close/>
                  <a:moveTo>
                    <a:pt x="1099" y="2006"/>
                  </a:moveTo>
                  <a:cubicBezTo>
                    <a:pt x="88" y="2006"/>
                    <a:pt x="88" y="2006"/>
                    <a:pt x="88" y="2006"/>
                  </a:cubicBezTo>
                  <a:cubicBezTo>
                    <a:pt x="88" y="391"/>
                    <a:pt x="88" y="391"/>
                    <a:pt x="88" y="391"/>
                  </a:cubicBezTo>
                  <a:cubicBezTo>
                    <a:pt x="1099" y="391"/>
                    <a:pt x="1099" y="391"/>
                    <a:pt x="1099" y="391"/>
                  </a:cubicBezTo>
                  <a:lnTo>
                    <a:pt x="1099" y="2006"/>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spTree>
    <p:extLst>
      <p:ext uri="{BB962C8B-B14F-4D97-AF65-F5344CB8AC3E}">
        <p14:creationId xmlns:p14="http://schemas.microsoft.com/office/powerpoint/2010/main" xmlns="" val="158963184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wipe(right)">
                                      <p:cBhvr>
                                        <p:cTn id="7" dur="250"/>
                                        <p:tgtEl>
                                          <p:spTgt spid="1026"/>
                                        </p:tgtEl>
                                      </p:cBhvr>
                                    </p:animEffect>
                                  </p:childTnLst>
                                </p:cTn>
                              </p:par>
                              <p:par>
                                <p:cTn id="8" presetID="22" presetClass="entr" presetSubtype="2" fill="hold" nodeType="withEffect">
                                  <p:stCondLst>
                                    <p:cond delay="0"/>
                                  </p:stCondLst>
                                  <p:childTnLst>
                                    <p:set>
                                      <p:cBhvr>
                                        <p:cTn id="9" dur="1" fill="hold">
                                          <p:stCondLst>
                                            <p:cond delay="0"/>
                                          </p:stCondLst>
                                        </p:cTn>
                                        <p:tgtEl>
                                          <p:spTgt spid="92"/>
                                        </p:tgtEl>
                                        <p:attrNameLst>
                                          <p:attrName>style.visibility</p:attrName>
                                        </p:attrNameLst>
                                      </p:cBhvr>
                                      <p:to>
                                        <p:strVal val="visible"/>
                                      </p:to>
                                    </p:set>
                                    <p:animEffect transition="in" filter="wipe(right)">
                                      <p:cBhvr>
                                        <p:cTn id="10" dur="250"/>
                                        <p:tgtEl>
                                          <p:spTgt spid="92"/>
                                        </p:tgtEl>
                                      </p:cBhvr>
                                    </p:animEffect>
                                  </p:childTnLst>
                                </p:cTn>
                              </p:par>
                              <p:par>
                                <p:cTn id="11" presetID="22" presetClass="entr" presetSubtype="2" fill="hold" nodeType="withEffect">
                                  <p:stCondLst>
                                    <p:cond delay="0"/>
                                  </p:stCondLst>
                                  <p:childTnLst>
                                    <p:set>
                                      <p:cBhvr>
                                        <p:cTn id="12" dur="1" fill="hold">
                                          <p:stCondLst>
                                            <p:cond delay="0"/>
                                          </p:stCondLst>
                                        </p:cTn>
                                        <p:tgtEl>
                                          <p:spTgt spid="52"/>
                                        </p:tgtEl>
                                        <p:attrNameLst>
                                          <p:attrName>style.visibility</p:attrName>
                                        </p:attrNameLst>
                                      </p:cBhvr>
                                      <p:to>
                                        <p:strVal val="visible"/>
                                      </p:to>
                                    </p:set>
                                    <p:animEffect transition="in" filter="wipe(right)">
                                      <p:cBhvr>
                                        <p:cTn id="13" dur="250"/>
                                        <p:tgtEl>
                                          <p:spTgt spid="52"/>
                                        </p:tgtEl>
                                      </p:cBhvr>
                                    </p:animEffect>
                                  </p:childTnLst>
                                </p:cTn>
                              </p:par>
                            </p:childTnLst>
                          </p:cTn>
                        </p:par>
                        <p:par>
                          <p:cTn id="14" fill="hold">
                            <p:stCondLst>
                              <p:cond delay="250"/>
                            </p:stCondLst>
                            <p:childTnLst>
                              <p:par>
                                <p:cTn id="15" presetID="22" presetClass="entr" presetSubtype="2" fill="hold" nodeType="afterEffect">
                                  <p:stCondLst>
                                    <p:cond delay="500"/>
                                  </p:stCondLst>
                                  <p:childTnLst>
                                    <p:set>
                                      <p:cBhvr>
                                        <p:cTn id="16" dur="1" fill="hold">
                                          <p:stCondLst>
                                            <p:cond delay="0"/>
                                          </p:stCondLst>
                                        </p:cTn>
                                        <p:tgtEl>
                                          <p:spTgt spid="8"/>
                                        </p:tgtEl>
                                        <p:attrNameLst>
                                          <p:attrName>style.visibility</p:attrName>
                                        </p:attrNameLst>
                                      </p:cBhvr>
                                      <p:to>
                                        <p:strVal val="visible"/>
                                      </p:to>
                                    </p:set>
                                    <p:animEffect transition="in" filter="wipe(right)">
                                      <p:cBhvr>
                                        <p:cTn id="17" dur="250"/>
                                        <p:tgtEl>
                                          <p:spTgt spid="8"/>
                                        </p:tgtEl>
                                      </p:cBhvr>
                                    </p:animEffect>
                                  </p:childTnLst>
                                </p:cTn>
                              </p:par>
                              <p:par>
                                <p:cTn id="18" presetID="22" presetClass="entr" presetSubtype="2" fill="hold" nodeType="withEffect">
                                  <p:stCondLst>
                                    <p:cond delay="500"/>
                                  </p:stCondLst>
                                  <p:childTnLst>
                                    <p:set>
                                      <p:cBhvr>
                                        <p:cTn id="19" dur="1" fill="hold">
                                          <p:stCondLst>
                                            <p:cond delay="0"/>
                                          </p:stCondLst>
                                        </p:cTn>
                                        <p:tgtEl>
                                          <p:spTgt spid="9"/>
                                        </p:tgtEl>
                                        <p:attrNameLst>
                                          <p:attrName>style.visibility</p:attrName>
                                        </p:attrNameLst>
                                      </p:cBhvr>
                                      <p:to>
                                        <p:strVal val="visible"/>
                                      </p:to>
                                    </p:set>
                                    <p:animEffect transition="in" filter="wipe(right)">
                                      <p:cBhvr>
                                        <p:cTn id="20" dur="250"/>
                                        <p:tgtEl>
                                          <p:spTgt spid="9"/>
                                        </p:tgtEl>
                                      </p:cBhvr>
                                    </p:animEffect>
                                  </p:childTnLst>
                                </p:cTn>
                              </p:par>
                            </p:childTnLst>
                          </p:cTn>
                        </p:par>
                        <p:par>
                          <p:cTn id="21" fill="hold">
                            <p:stCondLst>
                              <p:cond delay="1000"/>
                            </p:stCondLst>
                            <p:childTnLst>
                              <p:par>
                                <p:cTn id="22" presetID="22" presetClass="entr" presetSubtype="2" fill="hold" nodeType="afterEffect">
                                  <p:stCondLst>
                                    <p:cond delay="500"/>
                                  </p:stCondLst>
                                  <p:childTnLst>
                                    <p:set>
                                      <p:cBhvr>
                                        <p:cTn id="23" dur="1" fill="hold">
                                          <p:stCondLst>
                                            <p:cond delay="0"/>
                                          </p:stCondLst>
                                        </p:cTn>
                                        <p:tgtEl>
                                          <p:spTgt spid="11"/>
                                        </p:tgtEl>
                                        <p:attrNameLst>
                                          <p:attrName>style.visibility</p:attrName>
                                        </p:attrNameLst>
                                      </p:cBhvr>
                                      <p:to>
                                        <p:strVal val="visible"/>
                                      </p:to>
                                    </p:set>
                                    <p:animEffect transition="in" filter="wipe(right)">
                                      <p:cBhvr>
                                        <p:cTn id="24" dur="250"/>
                                        <p:tgtEl>
                                          <p:spTgt spid="11"/>
                                        </p:tgtEl>
                                      </p:cBhvr>
                                    </p:animEffect>
                                  </p:childTnLst>
                                </p:cTn>
                              </p:par>
                              <p:par>
                                <p:cTn id="25" presetID="22" presetClass="entr" presetSubtype="2" fill="hold" nodeType="withEffect">
                                  <p:stCondLst>
                                    <p:cond delay="500"/>
                                  </p:stCondLst>
                                  <p:childTnLst>
                                    <p:set>
                                      <p:cBhvr>
                                        <p:cTn id="26" dur="1" fill="hold">
                                          <p:stCondLst>
                                            <p:cond delay="0"/>
                                          </p:stCondLst>
                                        </p:cTn>
                                        <p:tgtEl>
                                          <p:spTgt spid="12"/>
                                        </p:tgtEl>
                                        <p:attrNameLst>
                                          <p:attrName>style.visibility</p:attrName>
                                        </p:attrNameLst>
                                      </p:cBhvr>
                                      <p:to>
                                        <p:strVal val="visible"/>
                                      </p:to>
                                    </p:set>
                                    <p:animEffect transition="in" filter="wipe(right)">
                                      <p:cBhvr>
                                        <p:cTn id="27" dur="25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 name="Rectangle 70"/>
          <p:cNvSpPr/>
          <p:nvPr/>
        </p:nvSpPr>
        <p:spPr>
          <a:xfrm>
            <a:off x="4742826" y="1333229"/>
            <a:ext cx="4411226" cy="1274195"/>
          </a:xfrm>
          <a:prstGeom prst="rect">
            <a:avLst/>
          </a:prstGeom>
        </p:spPr>
        <p:txBody>
          <a:bodyPr wrap="square">
            <a:spAutoFit/>
          </a:bodyPr>
          <a:lstStyle/>
          <a:p>
            <a:pPr>
              <a:lnSpc>
                <a:spcPct val="80000"/>
              </a:lnSpc>
            </a:pPr>
            <a:r>
              <a:rPr lang="en-US" sz="4800" b="1" spc="-150" dirty="0">
                <a:ln w="6350">
                  <a:noFill/>
                </a:ln>
                <a:gradFill>
                  <a:gsLst>
                    <a:gs pos="0">
                      <a:schemeClr val="accent1">
                        <a:lumMod val="75000"/>
                      </a:schemeClr>
                    </a:gs>
                    <a:gs pos="100000">
                      <a:schemeClr val="accent1">
                        <a:lumMod val="95000"/>
                      </a:schemeClr>
                    </a:gs>
                  </a:gsLst>
                  <a:lin ang="16200000" scaled="0"/>
                </a:gradFill>
              </a:rPr>
              <a:t>BUILDING YOUR BRAND</a:t>
            </a:r>
          </a:p>
        </p:txBody>
      </p:sp>
      <p:sp>
        <p:nvSpPr>
          <p:cNvPr id="9" name="Rectangle 8"/>
          <p:cNvSpPr/>
          <p:nvPr/>
        </p:nvSpPr>
        <p:spPr>
          <a:xfrm rot="10800000">
            <a:off x="0" y="3324966"/>
            <a:ext cx="9144000" cy="1818534"/>
          </a:xfrm>
          <a:prstGeom prst="rect">
            <a:avLst/>
          </a:prstGeom>
          <a:gradFill>
            <a:gsLst>
              <a:gs pos="60000">
                <a:srgbClr val="EBEDEC"/>
              </a:gs>
              <a:gs pos="100000">
                <a:srgbClr val="CBD0CE"/>
              </a:gs>
              <a:gs pos="0">
                <a:schemeClr val="bg1"/>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Rectangle 71"/>
          <p:cNvSpPr/>
          <p:nvPr/>
        </p:nvSpPr>
        <p:spPr>
          <a:xfrm>
            <a:off x="4053041" y="1065125"/>
            <a:ext cx="5090960" cy="3017363"/>
          </a:xfrm>
          <a:prstGeom prst="rect">
            <a:avLst/>
          </a:prstGeom>
          <a:gradFill flip="none" rotWithShape="1">
            <a:gsLst>
              <a:gs pos="0">
                <a:srgbClr val="C80000"/>
              </a:gs>
              <a:gs pos="100000">
                <a:srgbClr val="FF1919"/>
              </a:gs>
            </a:gsLst>
            <a:lin ang="16200000" scaled="1"/>
            <a:tileRect/>
          </a:gradFill>
          <a:ln>
            <a:noFill/>
          </a:ln>
          <a:effectLst>
            <a:outerShdw blurRad="50800" dist="38100" dir="5400000" algn="t" rotWithShape="0">
              <a:prstClr val="black">
                <a:alpha val="40000"/>
              </a:prstClr>
            </a:outerShdw>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2" name="Title 1"/>
          <p:cNvSpPr>
            <a:spLocks noGrp="1"/>
          </p:cNvSpPr>
          <p:nvPr>
            <p:ph type="title"/>
          </p:nvPr>
        </p:nvSpPr>
        <p:spPr/>
        <p:txBody>
          <a:bodyPr/>
          <a:lstStyle/>
          <a:p>
            <a:r>
              <a:rPr lang="en-US" dirty="0">
                <a:solidFill>
                  <a:srgbClr val="FF0000"/>
                </a:solidFill>
              </a:rPr>
              <a:t>Social</a:t>
            </a:r>
            <a:r>
              <a:rPr lang="en-US" dirty="0"/>
              <a:t> </a:t>
            </a:r>
            <a:r>
              <a:rPr lang="en-US" dirty="0" smtClean="0"/>
              <a:t>Business</a:t>
            </a:r>
            <a:endParaRPr lang="en-US" dirty="0"/>
          </a:p>
        </p:txBody>
      </p:sp>
      <p:grpSp>
        <p:nvGrpSpPr>
          <p:cNvPr id="49" name="Group 48"/>
          <p:cNvGrpSpPr/>
          <p:nvPr/>
        </p:nvGrpSpPr>
        <p:grpSpPr>
          <a:xfrm>
            <a:off x="492338" y="1265696"/>
            <a:ext cx="4138084" cy="3920921"/>
            <a:chOff x="1639657" y="544341"/>
            <a:chExt cx="5558111" cy="5266427"/>
          </a:xfrm>
        </p:grpSpPr>
        <p:sp>
          <p:nvSpPr>
            <p:cNvPr id="48" name="SCREEN"/>
            <p:cNvSpPr>
              <a:spLocks/>
            </p:cNvSpPr>
            <p:nvPr/>
          </p:nvSpPr>
          <p:spPr bwMode="auto">
            <a:xfrm rot="5400000">
              <a:off x="2949946" y="402697"/>
              <a:ext cx="2931738" cy="3868984"/>
            </a:xfrm>
            <a:custGeom>
              <a:avLst/>
              <a:gdLst>
                <a:gd name="T0" fmla="*/ 2216 w 2216"/>
                <a:gd name="T1" fmla="*/ 1425 h 1425"/>
                <a:gd name="T2" fmla="*/ 0 w 2216"/>
                <a:gd name="T3" fmla="*/ 1425 h 1425"/>
                <a:gd name="T4" fmla="*/ 0 w 2216"/>
                <a:gd name="T5" fmla="*/ 0 h 1425"/>
                <a:gd name="T6" fmla="*/ 2216 w 2216"/>
                <a:gd name="T7" fmla="*/ 0 h 1425"/>
                <a:gd name="T8" fmla="*/ 2216 w 2216"/>
                <a:gd name="T9" fmla="*/ 1425 h 1425"/>
              </a:gdLst>
              <a:ahLst/>
              <a:cxnLst>
                <a:cxn ang="0">
                  <a:pos x="T0" y="T1"/>
                </a:cxn>
                <a:cxn ang="0">
                  <a:pos x="T2" y="T3"/>
                </a:cxn>
                <a:cxn ang="0">
                  <a:pos x="T4" y="T5"/>
                </a:cxn>
                <a:cxn ang="0">
                  <a:pos x="T6" y="T7"/>
                </a:cxn>
                <a:cxn ang="0">
                  <a:pos x="T8" y="T9"/>
                </a:cxn>
              </a:cxnLst>
              <a:rect l="0" t="0" r="r" b="b"/>
              <a:pathLst>
                <a:path w="2216" h="1425">
                  <a:moveTo>
                    <a:pt x="2216" y="1425"/>
                  </a:moveTo>
                  <a:cubicBezTo>
                    <a:pt x="2115" y="1425"/>
                    <a:pt x="101" y="1425"/>
                    <a:pt x="0" y="1425"/>
                  </a:cubicBezTo>
                  <a:cubicBezTo>
                    <a:pt x="0" y="1328"/>
                    <a:pt x="0" y="97"/>
                    <a:pt x="0" y="0"/>
                  </a:cubicBezTo>
                  <a:cubicBezTo>
                    <a:pt x="101" y="0"/>
                    <a:pt x="2115" y="0"/>
                    <a:pt x="2216" y="0"/>
                  </a:cubicBezTo>
                  <a:cubicBezTo>
                    <a:pt x="2216" y="97"/>
                    <a:pt x="2216" y="1328"/>
                    <a:pt x="2216" y="1425"/>
                  </a:cubicBezTo>
                  <a:close/>
                </a:path>
              </a:pathLst>
            </a:custGeom>
            <a:gradFill flip="none" rotWithShape="1">
              <a:gsLst>
                <a:gs pos="97500">
                  <a:schemeClr val="tx2">
                    <a:lumMod val="40000"/>
                    <a:lumOff val="60000"/>
                  </a:schemeClr>
                </a:gs>
                <a:gs pos="0">
                  <a:schemeClr val="tx1">
                    <a:lumMod val="50000"/>
                    <a:lumOff val="50000"/>
                  </a:schemeClr>
                </a:gs>
                <a:gs pos="4000">
                  <a:sysClr val="window" lastClr="FFFFFF"/>
                </a:gs>
              </a:gsLst>
              <a:lin ang="0" scaled="0"/>
              <a:tileRect/>
            </a:gradFill>
            <a:ln>
              <a:noFill/>
            </a:ln>
            <a:effectLst/>
          </p:spPr>
          <p:txBody>
            <a:bodyPr vert="horz" wrap="none" lIns="91440" tIns="0" rIns="91440" bIns="45720" numCol="1" anchor="t" anchorCtr="0" compatLnSpc="1">
              <a:prstTxWarp prst="textNoShape">
                <a:avLst/>
              </a:prstTxWarp>
            </a:bodyPr>
            <a:lstStyle/>
            <a:p>
              <a:endParaRPr lang="en-US" sz="3200" kern="0" spc="-200" baseline="26000" dirty="0">
                <a:solidFill>
                  <a:srgbClr val="424545"/>
                </a:solidFill>
              </a:endParaRPr>
            </a:p>
          </p:txBody>
        </p:sp>
        <p:grpSp>
          <p:nvGrpSpPr>
            <p:cNvPr id="21" name="iPad + Hands"/>
            <p:cNvGrpSpPr/>
            <p:nvPr/>
          </p:nvGrpSpPr>
          <p:grpSpPr>
            <a:xfrm>
              <a:off x="1639657" y="544341"/>
              <a:ext cx="5558111" cy="5266427"/>
              <a:chOff x="1095960" y="877975"/>
              <a:chExt cx="5558111" cy="5266427"/>
            </a:xfrm>
          </p:grpSpPr>
          <p:sp>
            <p:nvSpPr>
              <p:cNvPr id="22" name="Freeform 6"/>
              <p:cNvSpPr>
                <a:spLocks/>
              </p:cNvSpPr>
              <p:nvPr/>
            </p:nvSpPr>
            <p:spPr bwMode="auto">
              <a:xfrm flipH="1">
                <a:off x="5348321" y="2955130"/>
                <a:ext cx="1305750" cy="2744456"/>
              </a:xfrm>
              <a:custGeom>
                <a:avLst/>
                <a:gdLst>
                  <a:gd name="T0" fmla="*/ 228 w 406"/>
                  <a:gd name="T1" fmla="*/ 700 h 1142"/>
                  <a:gd name="T2" fmla="*/ 148 w 406"/>
                  <a:gd name="T3" fmla="*/ 590 h 1142"/>
                  <a:gd name="T4" fmla="*/ 153 w 406"/>
                  <a:gd name="T5" fmla="*/ 45 h 1142"/>
                  <a:gd name="T6" fmla="*/ 108 w 406"/>
                  <a:gd name="T7" fmla="*/ 93 h 1142"/>
                  <a:gd name="T8" fmla="*/ 70 w 406"/>
                  <a:gd name="T9" fmla="*/ 243 h 1142"/>
                  <a:gd name="T10" fmla="*/ 30 w 406"/>
                  <a:gd name="T11" fmla="*/ 374 h 1142"/>
                  <a:gd name="T12" fmla="*/ 22 w 406"/>
                  <a:gd name="T13" fmla="*/ 530 h 1142"/>
                  <a:gd name="T14" fmla="*/ 15 w 406"/>
                  <a:gd name="T15" fmla="*/ 655 h 1142"/>
                  <a:gd name="T16" fmla="*/ 108 w 406"/>
                  <a:gd name="T17" fmla="*/ 969 h 1142"/>
                  <a:gd name="T18" fmla="*/ 165 w 406"/>
                  <a:gd name="T19" fmla="*/ 1142 h 1142"/>
                  <a:gd name="T20" fmla="*/ 406 w 406"/>
                  <a:gd name="T21" fmla="*/ 1142 h 1142"/>
                  <a:gd name="T22" fmla="*/ 406 w 406"/>
                  <a:gd name="T23" fmla="*/ 1068 h 1142"/>
                  <a:gd name="T24" fmla="*/ 228 w 406"/>
                  <a:gd name="T25" fmla="*/ 700 h 1142"/>
                  <a:gd name="connsiteX0" fmla="*/ 5376 w 9760"/>
                  <a:gd name="connsiteY0" fmla="*/ 5338 h 9208"/>
                  <a:gd name="connsiteX1" fmla="*/ 3405 w 9760"/>
                  <a:gd name="connsiteY1" fmla="*/ 4374 h 9208"/>
                  <a:gd name="connsiteX2" fmla="*/ 3699 w 9760"/>
                  <a:gd name="connsiteY2" fmla="*/ 491 h 9208"/>
                  <a:gd name="connsiteX3" fmla="*/ 2420 w 9760"/>
                  <a:gd name="connsiteY3" fmla="*/ 22 h 9208"/>
                  <a:gd name="connsiteX4" fmla="*/ 1484 w 9760"/>
                  <a:gd name="connsiteY4" fmla="*/ 1336 h 9208"/>
                  <a:gd name="connsiteX5" fmla="*/ 499 w 9760"/>
                  <a:gd name="connsiteY5" fmla="*/ 2483 h 9208"/>
                  <a:gd name="connsiteX6" fmla="*/ 302 w 9760"/>
                  <a:gd name="connsiteY6" fmla="*/ 3849 h 9208"/>
                  <a:gd name="connsiteX7" fmla="*/ 129 w 9760"/>
                  <a:gd name="connsiteY7" fmla="*/ 4944 h 9208"/>
                  <a:gd name="connsiteX8" fmla="*/ 2420 w 9760"/>
                  <a:gd name="connsiteY8" fmla="*/ 7693 h 9208"/>
                  <a:gd name="connsiteX9" fmla="*/ 3824 w 9760"/>
                  <a:gd name="connsiteY9" fmla="*/ 9208 h 9208"/>
                  <a:gd name="connsiteX10" fmla="*/ 9760 w 9760"/>
                  <a:gd name="connsiteY10" fmla="*/ 9208 h 9208"/>
                  <a:gd name="connsiteX11" fmla="*/ 9760 w 9760"/>
                  <a:gd name="connsiteY11" fmla="*/ 8560 h 9208"/>
                  <a:gd name="connsiteX12" fmla="*/ 5376 w 9760"/>
                  <a:gd name="connsiteY12" fmla="*/ 5338 h 9208"/>
                  <a:gd name="connsiteX0" fmla="*/ 5508 w 10000"/>
                  <a:gd name="connsiteY0" fmla="*/ 5489 h 9692"/>
                  <a:gd name="connsiteX1" fmla="*/ 3489 w 10000"/>
                  <a:gd name="connsiteY1" fmla="*/ 4442 h 9692"/>
                  <a:gd name="connsiteX2" fmla="*/ 3790 w 10000"/>
                  <a:gd name="connsiteY2" fmla="*/ 225 h 9692"/>
                  <a:gd name="connsiteX3" fmla="*/ 2946 w 10000"/>
                  <a:gd name="connsiteY3" fmla="*/ 638 h 9692"/>
                  <a:gd name="connsiteX4" fmla="*/ 1520 w 10000"/>
                  <a:gd name="connsiteY4" fmla="*/ 1143 h 9692"/>
                  <a:gd name="connsiteX5" fmla="*/ 511 w 10000"/>
                  <a:gd name="connsiteY5" fmla="*/ 2389 h 9692"/>
                  <a:gd name="connsiteX6" fmla="*/ 309 w 10000"/>
                  <a:gd name="connsiteY6" fmla="*/ 3872 h 9692"/>
                  <a:gd name="connsiteX7" fmla="*/ 132 w 10000"/>
                  <a:gd name="connsiteY7" fmla="*/ 5061 h 9692"/>
                  <a:gd name="connsiteX8" fmla="*/ 2480 w 10000"/>
                  <a:gd name="connsiteY8" fmla="*/ 8047 h 9692"/>
                  <a:gd name="connsiteX9" fmla="*/ 3918 w 10000"/>
                  <a:gd name="connsiteY9" fmla="*/ 9692 h 9692"/>
                  <a:gd name="connsiteX10" fmla="*/ 10000 w 10000"/>
                  <a:gd name="connsiteY10" fmla="*/ 9692 h 9692"/>
                  <a:gd name="connsiteX11" fmla="*/ 10000 w 10000"/>
                  <a:gd name="connsiteY11" fmla="*/ 8988 h 9692"/>
                  <a:gd name="connsiteX12" fmla="*/ 5508 w 10000"/>
                  <a:gd name="connsiteY12" fmla="*/ 5489 h 9692"/>
                  <a:gd name="connsiteX0" fmla="*/ 5508 w 10000"/>
                  <a:gd name="connsiteY0" fmla="*/ 5011 h 9348"/>
                  <a:gd name="connsiteX1" fmla="*/ 3489 w 10000"/>
                  <a:gd name="connsiteY1" fmla="*/ 3931 h 9348"/>
                  <a:gd name="connsiteX2" fmla="*/ 3848 w 10000"/>
                  <a:gd name="connsiteY2" fmla="*/ 803 h 9348"/>
                  <a:gd name="connsiteX3" fmla="*/ 2946 w 10000"/>
                  <a:gd name="connsiteY3" fmla="*/ 6 h 9348"/>
                  <a:gd name="connsiteX4" fmla="*/ 1520 w 10000"/>
                  <a:gd name="connsiteY4" fmla="*/ 527 h 9348"/>
                  <a:gd name="connsiteX5" fmla="*/ 511 w 10000"/>
                  <a:gd name="connsiteY5" fmla="*/ 1813 h 9348"/>
                  <a:gd name="connsiteX6" fmla="*/ 309 w 10000"/>
                  <a:gd name="connsiteY6" fmla="*/ 3343 h 9348"/>
                  <a:gd name="connsiteX7" fmla="*/ 132 w 10000"/>
                  <a:gd name="connsiteY7" fmla="*/ 4570 h 9348"/>
                  <a:gd name="connsiteX8" fmla="*/ 2480 w 10000"/>
                  <a:gd name="connsiteY8" fmla="*/ 7651 h 9348"/>
                  <a:gd name="connsiteX9" fmla="*/ 3918 w 10000"/>
                  <a:gd name="connsiteY9" fmla="*/ 9348 h 9348"/>
                  <a:gd name="connsiteX10" fmla="*/ 10000 w 10000"/>
                  <a:gd name="connsiteY10" fmla="*/ 9348 h 9348"/>
                  <a:gd name="connsiteX11" fmla="*/ 10000 w 10000"/>
                  <a:gd name="connsiteY11" fmla="*/ 8622 h 9348"/>
                  <a:gd name="connsiteX12" fmla="*/ 5508 w 10000"/>
                  <a:gd name="connsiteY12" fmla="*/ 5011 h 9348"/>
                  <a:gd name="connsiteX0" fmla="*/ 5508 w 10000"/>
                  <a:gd name="connsiteY0" fmla="*/ 5361 h 10000"/>
                  <a:gd name="connsiteX1" fmla="*/ 3489 w 10000"/>
                  <a:gd name="connsiteY1" fmla="*/ 4205 h 10000"/>
                  <a:gd name="connsiteX2" fmla="*/ 3848 w 10000"/>
                  <a:gd name="connsiteY2" fmla="*/ 859 h 10000"/>
                  <a:gd name="connsiteX3" fmla="*/ 2946 w 10000"/>
                  <a:gd name="connsiteY3" fmla="*/ 6 h 10000"/>
                  <a:gd name="connsiteX4" fmla="*/ 1520 w 10000"/>
                  <a:gd name="connsiteY4" fmla="*/ 564 h 10000"/>
                  <a:gd name="connsiteX5" fmla="*/ 511 w 10000"/>
                  <a:gd name="connsiteY5" fmla="*/ 1939 h 10000"/>
                  <a:gd name="connsiteX6" fmla="*/ 309 w 10000"/>
                  <a:gd name="connsiteY6" fmla="*/ 3576 h 10000"/>
                  <a:gd name="connsiteX7" fmla="*/ 132 w 10000"/>
                  <a:gd name="connsiteY7" fmla="*/ 4889 h 10000"/>
                  <a:gd name="connsiteX8" fmla="*/ 2480 w 10000"/>
                  <a:gd name="connsiteY8" fmla="*/ 8185 h 10000"/>
                  <a:gd name="connsiteX9" fmla="*/ 3918 w 10000"/>
                  <a:gd name="connsiteY9" fmla="*/ 10000 h 10000"/>
                  <a:gd name="connsiteX10" fmla="*/ 10000 w 10000"/>
                  <a:gd name="connsiteY10" fmla="*/ 10000 h 10000"/>
                  <a:gd name="connsiteX11" fmla="*/ 10000 w 10000"/>
                  <a:gd name="connsiteY11" fmla="*/ 9223 h 10000"/>
                  <a:gd name="connsiteX12" fmla="*/ 5508 w 10000"/>
                  <a:gd name="connsiteY12" fmla="*/ 5361 h 10000"/>
                  <a:gd name="connsiteX0" fmla="*/ 5508 w 10000"/>
                  <a:gd name="connsiteY0" fmla="*/ 5361 h 10000"/>
                  <a:gd name="connsiteX1" fmla="*/ 3489 w 10000"/>
                  <a:gd name="connsiteY1" fmla="*/ 4205 h 10000"/>
                  <a:gd name="connsiteX2" fmla="*/ 3848 w 10000"/>
                  <a:gd name="connsiteY2" fmla="*/ 859 h 10000"/>
                  <a:gd name="connsiteX3" fmla="*/ 2946 w 10000"/>
                  <a:gd name="connsiteY3" fmla="*/ 6 h 10000"/>
                  <a:gd name="connsiteX4" fmla="*/ 1520 w 10000"/>
                  <a:gd name="connsiteY4" fmla="*/ 564 h 10000"/>
                  <a:gd name="connsiteX5" fmla="*/ 511 w 10000"/>
                  <a:gd name="connsiteY5" fmla="*/ 1939 h 10000"/>
                  <a:gd name="connsiteX6" fmla="*/ 309 w 10000"/>
                  <a:gd name="connsiteY6" fmla="*/ 3576 h 10000"/>
                  <a:gd name="connsiteX7" fmla="*/ 132 w 10000"/>
                  <a:gd name="connsiteY7" fmla="*/ 4889 h 10000"/>
                  <a:gd name="connsiteX8" fmla="*/ 2480 w 10000"/>
                  <a:gd name="connsiteY8" fmla="*/ 8185 h 10000"/>
                  <a:gd name="connsiteX9" fmla="*/ 3918 w 10000"/>
                  <a:gd name="connsiteY9" fmla="*/ 10000 h 10000"/>
                  <a:gd name="connsiteX10" fmla="*/ 10000 w 10000"/>
                  <a:gd name="connsiteY10" fmla="*/ 10000 h 10000"/>
                  <a:gd name="connsiteX11" fmla="*/ 10000 w 10000"/>
                  <a:gd name="connsiteY11" fmla="*/ 9223 h 10000"/>
                  <a:gd name="connsiteX12" fmla="*/ 5508 w 10000"/>
                  <a:gd name="connsiteY12" fmla="*/ 5361 h 10000"/>
                  <a:gd name="connsiteX0" fmla="*/ 5508 w 10000"/>
                  <a:gd name="connsiteY0" fmla="*/ 5022 h 9661"/>
                  <a:gd name="connsiteX1" fmla="*/ 3489 w 10000"/>
                  <a:gd name="connsiteY1" fmla="*/ 3866 h 9661"/>
                  <a:gd name="connsiteX2" fmla="*/ 3848 w 10000"/>
                  <a:gd name="connsiteY2" fmla="*/ 520 h 9661"/>
                  <a:gd name="connsiteX3" fmla="*/ 3470 w 10000"/>
                  <a:gd name="connsiteY3" fmla="*/ 30 h 9661"/>
                  <a:gd name="connsiteX4" fmla="*/ 1520 w 10000"/>
                  <a:gd name="connsiteY4" fmla="*/ 225 h 9661"/>
                  <a:gd name="connsiteX5" fmla="*/ 511 w 10000"/>
                  <a:gd name="connsiteY5" fmla="*/ 1600 h 9661"/>
                  <a:gd name="connsiteX6" fmla="*/ 309 w 10000"/>
                  <a:gd name="connsiteY6" fmla="*/ 3237 h 9661"/>
                  <a:gd name="connsiteX7" fmla="*/ 132 w 10000"/>
                  <a:gd name="connsiteY7" fmla="*/ 4550 h 9661"/>
                  <a:gd name="connsiteX8" fmla="*/ 2480 w 10000"/>
                  <a:gd name="connsiteY8" fmla="*/ 7846 h 9661"/>
                  <a:gd name="connsiteX9" fmla="*/ 3918 w 10000"/>
                  <a:gd name="connsiteY9" fmla="*/ 9661 h 9661"/>
                  <a:gd name="connsiteX10" fmla="*/ 10000 w 10000"/>
                  <a:gd name="connsiteY10" fmla="*/ 9661 h 9661"/>
                  <a:gd name="connsiteX11" fmla="*/ 10000 w 10000"/>
                  <a:gd name="connsiteY11" fmla="*/ 8884 h 9661"/>
                  <a:gd name="connsiteX12" fmla="*/ 5508 w 10000"/>
                  <a:gd name="connsiteY12" fmla="*/ 5022 h 9661"/>
                  <a:gd name="connsiteX0" fmla="*/ 5508 w 10000"/>
                  <a:gd name="connsiteY0" fmla="*/ 5194 h 9996"/>
                  <a:gd name="connsiteX1" fmla="*/ 3489 w 10000"/>
                  <a:gd name="connsiteY1" fmla="*/ 3998 h 9996"/>
                  <a:gd name="connsiteX2" fmla="*/ 3848 w 10000"/>
                  <a:gd name="connsiteY2" fmla="*/ 534 h 9996"/>
                  <a:gd name="connsiteX3" fmla="*/ 3470 w 10000"/>
                  <a:gd name="connsiteY3" fmla="*/ 27 h 9996"/>
                  <a:gd name="connsiteX4" fmla="*/ 2277 w 10000"/>
                  <a:gd name="connsiteY4" fmla="*/ 680 h 9996"/>
                  <a:gd name="connsiteX5" fmla="*/ 511 w 10000"/>
                  <a:gd name="connsiteY5" fmla="*/ 1652 h 9996"/>
                  <a:gd name="connsiteX6" fmla="*/ 309 w 10000"/>
                  <a:gd name="connsiteY6" fmla="*/ 3347 h 9996"/>
                  <a:gd name="connsiteX7" fmla="*/ 132 w 10000"/>
                  <a:gd name="connsiteY7" fmla="*/ 4706 h 9996"/>
                  <a:gd name="connsiteX8" fmla="*/ 2480 w 10000"/>
                  <a:gd name="connsiteY8" fmla="*/ 8117 h 9996"/>
                  <a:gd name="connsiteX9" fmla="*/ 3918 w 10000"/>
                  <a:gd name="connsiteY9" fmla="*/ 9996 h 9996"/>
                  <a:gd name="connsiteX10" fmla="*/ 10000 w 10000"/>
                  <a:gd name="connsiteY10" fmla="*/ 9996 h 9996"/>
                  <a:gd name="connsiteX11" fmla="*/ 10000 w 10000"/>
                  <a:gd name="connsiteY11" fmla="*/ 9192 h 9996"/>
                  <a:gd name="connsiteX12" fmla="*/ 5508 w 10000"/>
                  <a:gd name="connsiteY12" fmla="*/ 5194 h 9996"/>
                  <a:gd name="connsiteX0" fmla="*/ 5508 w 10000"/>
                  <a:gd name="connsiteY0" fmla="*/ 5180 h 9984"/>
                  <a:gd name="connsiteX1" fmla="*/ 3489 w 10000"/>
                  <a:gd name="connsiteY1" fmla="*/ 3984 h 9984"/>
                  <a:gd name="connsiteX2" fmla="*/ 4838 w 10000"/>
                  <a:gd name="connsiteY2" fmla="*/ 1195 h 9984"/>
                  <a:gd name="connsiteX3" fmla="*/ 3470 w 10000"/>
                  <a:gd name="connsiteY3" fmla="*/ 11 h 9984"/>
                  <a:gd name="connsiteX4" fmla="*/ 2277 w 10000"/>
                  <a:gd name="connsiteY4" fmla="*/ 664 h 9984"/>
                  <a:gd name="connsiteX5" fmla="*/ 511 w 10000"/>
                  <a:gd name="connsiteY5" fmla="*/ 1637 h 9984"/>
                  <a:gd name="connsiteX6" fmla="*/ 309 w 10000"/>
                  <a:gd name="connsiteY6" fmla="*/ 3332 h 9984"/>
                  <a:gd name="connsiteX7" fmla="*/ 132 w 10000"/>
                  <a:gd name="connsiteY7" fmla="*/ 4692 h 9984"/>
                  <a:gd name="connsiteX8" fmla="*/ 2480 w 10000"/>
                  <a:gd name="connsiteY8" fmla="*/ 8104 h 9984"/>
                  <a:gd name="connsiteX9" fmla="*/ 3918 w 10000"/>
                  <a:gd name="connsiteY9" fmla="*/ 9984 h 9984"/>
                  <a:gd name="connsiteX10" fmla="*/ 10000 w 10000"/>
                  <a:gd name="connsiteY10" fmla="*/ 9984 h 9984"/>
                  <a:gd name="connsiteX11" fmla="*/ 10000 w 10000"/>
                  <a:gd name="connsiteY11" fmla="*/ 9180 h 9984"/>
                  <a:gd name="connsiteX12" fmla="*/ 5508 w 10000"/>
                  <a:gd name="connsiteY12" fmla="*/ 5180 h 9984"/>
                  <a:gd name="connsiteX0" fmla="*/ 5508 w 10000"/>
                  <a:gd name="connsiteY0" fmla="*/ 4646 h 9458"/>
                  <a:gd name="connsiteX1" fmla="*/ 3489 w 10000"/>
                  <a:gd name="connsiteY1" fmla="*/ 3448 h 9458"/>
                  <a:gd name="connsiteX2" fmla="*/ 4838 w 10000"/>
                  <a:gd name="connsiteY2" fmla="*/ 655 h 9458"/>
                  <a:gd name="connsiteX3" fmla="*/ 3994 w 10000"/>
                  <a:gd name="connsiteY3" fmla="*/ 72 h 9458"/>
                  <a:gd name="connsiteX4" fmla="*/ 2277 w 10000"/>
                  <a:gd name="connsiteY4" fmla="*/ 123 h 9458"/>
                  <a:gd name="connsiteX5" fmla="*/ 511 w 10000"/>
                  <a:gd name="connsiteY5" fmla="*/ 1098 h 9458"/>
                  <a:gd name="connsiteX6" fmla="*/ 309 w 10000"/>
                  <a:gd name="connsiteY6" fmla="*/ 2795 h 9458"/>
                  <a:gd name="connsiteX7" fmla="*/ 132 w 10000"/>
                  <a:gd name="connsiteY7" fmla="*/ 4158 h 9458"/>
                  <a:gd name="connsiteX8" fmla="*/ 2480 w 10000"/>
                  <a:gd name="connsiteY8" fmla="*/ 7575 h 9458"/>
                  <a:gd name="connsiteX9" fmla="*/ 3918 w 10000"/>
                  <a:gd name="connsiteY9" fmla="*/ 9458 h 9458"/>
                  <a:gd name="connsiteX10" fmla="*/ 10000 w 10000"/>
                  <a:gd name="connsiteY10" fmla="*/ 9458 h 9458"/>
                  <a:gd name="connsiteX11" fmla="*/ 10000 w 10000"/>
                  <a:gd name="connsiteY11" fmla="*/ 8653 h 9458"/>
                  <a:gd name="connsiteX12" fmla="*/ 5508 w 10000"/>
                  <a:gd name="connsiteY12" fmla="*/ 4646 h 9458"/>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200"/>
                  <a:gd name="connsiteY0" fmla="*/ 4912 h 10000"/>
                  <a:gd name="connsiteX1" fmla="*/ 3519 w 10200"/>
                  <a:gd name="connsiteY1" fmla="*/ 3646 h 10000"/>
                  <a:gd name="connsiteX2" fmla="*/ 4868 w 10200"/>
                  <a:gd name="connsiteY2" fmla="*/ 693 h 10000"/>
                  <a:gd name="connsiteX3" fmla="*/ 4024 w 10200"/>
                  <a:gd name="connsiteY3" fmla="*/ 76 h 10000"/>
                  <a:gd name="connsiteX4" fmla="*/ 2307 w 10200"/>
                  <a:gd name="connsiteY4" fmla="*/ 130 h 10000"/>
                  <a:gd name="connsiteX5" fmla="*/ 1240 w 10200"/>
                  <a:gd name="connsiteY5" fmla="*/ 1161 h 10000"/>
                  <a:gd name="connsiteX6" fmla="*/ 339 w 10200"/>
                  <a:gd name="connsiteY6" fmla="*/ 2955 h 10000"/>
                  <a:gd name="connsiteX7" fmla="*/ 162 w 10200"/>
                  <a:gd name="connsiteY7" fmla="*/ 4396 h 10000"/>
                  <a:gd name="connsiteX8" fmla="*/ 2510 w 10200"/>
                  <a:gd name="connsiteY8" fmla="*/ 8009 h 10000"/>
                  <a:gd name="connsiteX9" fmla="*/ 3948 w 10200"/>
                  <a:gd name="connsiteY9" fmla="*/ 10000 h 10000"/>
                  <a:gd name="connsiteX10" fmla="*/ 10030 w 10200"/>
                  <a:gd name="connsiteY10" fmla="*/ 10000 h 10000"/>
                  <a:gd name="connsiteX11" fmla="*/ 10030 w 10200"/>
                  <a:gd name="connsiteY11" fmla="*/ 9149 h 10000"/>
                  <a:gd name="connsiteX12" fmla="*/ 5538 w 10200"/>
                  <a:gd name="connsiteY12" fmla="*/ 4912 h 10000"/>
                  <a:gd name="connsiteX0" fmla="*/ 5538 w 10200"/>
                  <a:gd name="connsiteY0" fmla="*/ 4870 h 9958"/>
                  <a:gd name="connsiteX1" fmla="*/ 3519 w 10200"/>
                  <a:gd name="connsiteY1" fmla="*/ 3604 h 9958"/>
                  <a:gd name="connsiteX2" fmla="*/ 4868 w 10200"/>
                  <a:gd name="connsiteY2" fmla="*/ 651 h 9958"/>
                  <a:gd name="connsiteX3" fmla="*/ 4024 w 10200"/>
                  <a:gd name="connsiteY3" fmla="*/ 34 h 9958"/>
                  <a:gd name="connsiteX4" fmla="*/ 2773 w 10200"/>
                  <a:gd name="connsiteY4" fmla="*/ 194 h 9958"/>
                  <a:gd name="connsiteX5" fmla="*/ 1240 w 10200"/>
                  <a:gd name="connsiteY5" fmla="*/ 1119 h 9958"/>
                  <a:gd name="connsiteX6" fmla="*/ 339 w 10200"/>
                  <a:gd name="connsiteY6" fmla="*/ 2913 h 9958"/>
                  <a:gd name="connsiteX7" fmla="*/ 162 w 10200"/>
                  <a:gd name="connsiteY7" fmla="*/ 4354 h 9958"/>
                  <a:gd name="connsiteX8" fmla="*/ 2510 w 10200"/>
                  <a:gd name="connsiteY8" fmla="*/ 7967 h 9958"/>
                  <a:gd name="connsiteX9" fmla="*/ 3948 w 10200"/>
                  <a:gd name="connsiteY9" fmla="*/ 9958 h 9958"/>
                  <a:gd name="connsiteX10" fmla="*/ 10030 w 10200"/>
                  <a:gd name="connsiteY10" fmla="*/ 9958 h 9958"/>
                  <a:gd name="connsiteX11" fmla="*/ 10030 w 10200"/>
                  <a:gd name="connsiteY11" fmla="*/ 9107 h 9958"/>
                  <a:gd name="connsiteX12" fmla="*/ 5538 w 10200"/>
                  <a:gd name="connsiteY12" fmla="*/ 4870 h 9958"/>
                  <a:gd name="connsiteX0" fmla="*/ 5439 w 10010"/>
                  <a:gd name="connsiteY0" fmla="*/ 4897 h 10006"/>
                  <a:gd name="connsiteX1" fmla="*/ 3460 w 10010"/>
                  <a:gd name="connsiteY1" fmla="*/ 3625 h 10006"/>
                  <a:gd name="connsiteX2" fmla="*/ 4783 w 10010"/>
                  <a:gd name="connsiteY2" fmla="*/ 660 h 10006"/>
                  <a:gd name="connsiteX3" fmla="*/ 3955 w 10010"/>
                  <a:gd name="connsiteY3" fmla="*/ 40 h 10006"/>
                  <a:gd name="connsiteX4" fmla="*/ 2729 w 10010"/>
                  <a:gd name="connsiteY4" fmla="*/ 201 h 10006"/>
                  <a:gd name="connsiteX5" fmla="*/ 1511 w 10010"/>
                  <a:gd name="connsiteY5" fmla="*/ 1343 h 10006"/>
                  <a:gd name="connsiteX6" fmla="*/ 342 w 10010"/>
                  <a:gd name="connsiteY6" fmla="*/ 2931 h 10006"/>
                  <a:gd name="connsiteX7" fmla="*/ 169 w 10010"/>
                  <a:gd name="connsiteY7" fmla="*/ 4378 h 10006"/>
                  <a:gd name="connsiteX8" fmla="*/ 2471 w 10010"/>
                  <a:gd name="connsiteY8" fmla="*/ 8007 h 10006"/>
                  <a:gd name="connsiteX9" fmla="*/ 3881 w 10010"/>
                  <a:gd name="connsiteY9" fmla="*/ 10006 h 10006"/>
                  <a:gd name="connsiteX10" fmla="*/ 9843 w 10010"/>
                  <a:gd name="connsiteY10" fmla="*/ 10006 h 10006"/>
                  <a:gd name="connsiteX11" fmla="*/ 9843 w 10010"/>
                  <a:gd name="connsiteY11" fmla="*/ 9151 h 10006"/>
                  <a:gd name="connsiteX12" fmla="*/ 5439 w 10010"/>
                  <a:gd name="connsiteY12" fmla="*/ 4897 h 10006"/>
                  <a:gd name="connsiteX0" fmla="*/ 5839 w 10192"/>
                  <a:gd name="connsiteY0" fmla="*/ 4337 h 10006"/>
                  <a:gd name="connsiteX1" fmla="*/ 3460 w 10192"/>
                  <a:gd name="connsiteY1" fmla="*/ 3625 h 10006"/>
                  <a:gd name="connsiteX2" fmla="*/ 4783 w 10192"/>
                  <a:gd name="connsiteY2" fmla="*/ 660 h 10006"/>
                  <a:gd name="connsiteX3" fmla="*/ 3955 w 10192"/>
                  <a:gd name="connsiteY3" fmla="*/ 40 h 10006"/>
                  <a:gd name="connsiteX4" fmla="*/ 2729 w 10192"/>
                  <a:gd name="connsiteY4" fmla="*/ 201 h 10006"/>
                  <a:gd name="connsiteX5" fmla="*/ 1511 w 10192"/>
                  <a:gd name="connsiteY5" fmla="*/ 1343 h 10006"/>
                  <a:gd name="connsiteX6" fmla="*/ 342 w 10192"/>
                  <a:gd name="connsiteY6" fmla="*/ 2931 h 10006"/>
                  <a:gd name="connsiteX7" fmla="*/ 169 w 10192"/>
                  <a:gd name="connsiteY7" fmla="*/ 4378 h 10006"/>
                  <a:gd name="connsiteX8" fmla="*/ 2471 w 10192"/>
                  <a:gd name="connsiteY8" fmla="*/ 8007 h 10006"/>
                  <a:gd name="connsiteX9" fmla="*/ 3881 w 10192"/>
                  <a:gd name="connsiteY9" fmla="*/ 10006 h 10006"/>
                  <a:gd name="connsiteX10" fmla="*/ 9843 w 10192"/>
                  <a:gd name="connsiteY10" fmla="*/ 10006 h 10006"/>
                  <a:gd name="connsiteX11" fmla="*/ 9843 w 10192"/>
                  <a:gd name="connsiteY11" fmla="*/ 9151 h 10006"/>
                  <a:gd name="connsiteX12" fmla="*/ 5839 w 10192"/>
                  <a:gd name="connsiteY12" fmla="*/ 4337 h 1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2" h="10006">
                    <a:moveTo>
                      <a:pt x="5839" y="4337"/>
                    </a:moveTo>
                    <a:cubicBezTo>
                      <a:pt x="5839" y="4337"/>
                      <a:pt x="3336" y="4873"/>
                      <a:pt x="3460" y="3625"/>
                    </a:cubicBezTo>
                    <a:cubicBezTo>
                      <a:pt x="3355" y="927"/>
                      <a:pt x="4700" y="1257"/>
                      <a:pt x="4783" y="660"/>
                    </a:cubicBezTo>
                    <a:cubicBezTo>
                      <a:pt x="4865" y="61"/>
                      <a:pt x="4297" y="116"/>
                      <a:pt x="3955" y="40"/>
                    </a:cubicBezTo>
                    <a:cubicBezTo>
                      <a:pt x="3613" y="-36"/>
                      <a:pt x="3136" y="-16"/>
                      <a:pt x="2729" y="201"/>
                    </a:cubicBezTo>
                    <a:cubicBezTo>
                      <a:pt x="2322" y="418"/>
                      <a:pt x="1909" y="888"/>
                      <a:pt x="1511" y="1343"/>
                    </a:cubicBezTo>
                    <a:cubicBezTo>
                      <a:pt x="1113" y="1798"/>
                      <a:pt x="566" y="2425"/>
                      <a:pt x="342" y="2931"/>
                    </a:cubicBezTo>
                    <a:cubicBezTo>
                      <a:pt x="118" y="3437"/>
                      <a:pt x="-202" y="3914"/>
                      <a:pt x="169" y="4378"/>
                    </a:cubicBezTo>
                    <a:cubicBezTo>
                      <a:pt x="169" y="4378"/>
                      <a:pt x="2149" y="6908"/>
                      <a:pt x="2471" y="8007"/>
                    </a:cubicBezTo>
                    <a:lnTo>
                      <a:pt x="3881" y="10006"/>
                    </a:lnTo>
                    <a:lnTo>
                      <a:pt x="9843" y="10006"/>
                    </a:lnTo>
                    <a:lnTo>
                      <a:pt x="9843" y="9151"/>
                    </a:lnTo>
                    <a:cubicBezTo>
                      <a:pt x="9109" y="8300"/>
                      <a:pt x="12841" y="5497"/>
                      <a:pt x="5839" y="4337"/>
                    </a:cubicBezTo>
                    <a:close/>
                  </a:path>
                </a:pathLst>
              </a:custGeom>
              <a:gradFill flip="none" rotWithShape="1">
                <a:gsLst>
                  <a:gs pos="100000">
                    <a:schemeClr val="tx2"/>
                  </a:gs>
                  <a:gs pos="0">
                    <a:schemeClr val="bg2">
                      <a:lumMod val="60000"/>
                    </a:schemeClr>
                  </a:gs>
                </a:gsLst>
                <a:lin ang="5400000" scaled="0"/>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3" name="SHADOW"/>
              <p:cNvSpPr/>
              <p:nvPr/>
            </p:nvSpPr>
            <p:spPr>
              <a:xfrm flipH="1">
                <a:off x="5214416" y="1797605"/>
                <a:ext cx="1003078" cy="2650986"/>
              </a:xfrm>
              <a:custGeom>
                <a:avLst/>
                <a:gdLst>
                  <a:gd name="connsiteX0" fmla="*/ 96628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36904 w 725865"/>
                  <a:gd name="connsiteY7" fmla="*/ 96628 h 1918354"/>
                  <a:gd name="connsiteX8" fmla="*/ 96628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36904 w 725865"/>
                  <a:gd name="connsiteY7" fmla="*/ 96628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492948 w 725865"/>
                  <a:gd name="connsiteY4" fmla="*/ 1907766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5865" h="1918354">
                    <a:moveTo>
                      <a:pt x="129431" y="0"/>
                    </a:moveTo>
                    <a:lnTo>
                      <a:pt x="221531" y="0"/>
                    </a:lnTo>
                    <a:lnTo>
                      <a:pt x="221531" y="1753385"/>
                    </a:lnTo>
                    <a:lnTo>
                      <a:pt x="725865" y="1753385"/>
                    </a:lnTo>
                    <a:lnTo>
                      <a:pt x="492948" y="1907766"/>
                    </a:lnTo>
                    <a:lnTo>
                      <a:pt x="96628" y="1918354"/>
                    </a:lnTo>
                    <a:cubicBezTo>
                      <a:pt x="43262" y="1918354"/>
                      <a:pt x="0" y="1875092"/>
                      <a:pt x="0" y="1821726"/>
                    </a:cubicBezTo>
                    <a:cubicBezTo>
                      <a:pt x="0" y="1246693"/>
                      <a:pt x="28703" y="667561"/>
                      <a:pt x="61507" y="104829"/>
                    </a:cubicBezTo>
                    <a:cubicBezTo>
                      <a:pt x="61507" y="51463"/>
                      <a:pt x="76065" y="0"/>
                      <a:pt x="129431" y="0"/>
                    </a:cubicBezTo>
                    <a:close/>
                  </a:path>
                </a:pathLst>
              </a:custGeom>
              <a:solidFill>
                <a:schemeClr val="tx1"/>
              </a:solidFill>
              <a:ln>
                <a:noFill/>
              </a:ln>
              <a:effectLst>
                <a:outerShdw blurRad="190500" dist="38100" dir="8100000" algn="tr" rotWithShape="0">
                  <a:prstClr val="black"/>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6"/>
              <p:cNvSpPr>
                <a:spLocks/>
              </p:cNvSpPr>
              <p:nvPr/>
            </p:nvSpPr>
            <p:spPr bwMode="auto">
              <a:xfrm>
                <a:off x="1095960" y="2962445"/>
                <a:ext cx="1305750" cy="2744456"/>
              </a:xfrm>
              <a:custGeom>
                <a:avLst/>
                <a:gdLst>
                  <a:gd name="T0" fmla="*/ 228 w 406"/>
                  <a:gd name="T1" fmla="*/ 700 h 1142"/>
                  <a:gd name="T2" fmla="*/ 148 w 406"/>
                  <a:gd name="T3" fmla="*/ 590 h 1142"/>
                  <a:gd name="T4" fmla="*/ 153 w 406"/>
                  <a:gd name="T5" fmla="*/ 45 h 1142"/>
                  <a:gd name="T6" fmla="*/ 108 w 406"/>
                  <a:gd name="T7" fmla="*/ 93 h 1142"/>
                  <a:gd name="T8" fmla="*/ 70 w 406"/>
                  <a:gd name="T9" fmla="*/ 243 h 1142"/>
                  <a:gd name="T10" fmla="*/ 30 w 406"/>
                  <a:gd name="T11" fmla="*/ 374 h 1142"/>
                  <a:gd name="T12" fmla="*/ 22 w 406"/>
                  <a:gd name="T13" fmla="*/ 530 h 1142"/>
                  <a:gd name="T14" fmla="*/ 15 w 406"/>
                  <a:gd name="T15" fmla="*/ 655 h 1142"/>
                  <a:gd name="T16" fmla="*/ 108 w 406"/>
                  <a:gd name="T17" fmla="*/ 969 h 1142"/>
                  <a:gd name="T18" fmla="*/ 165 w 406"/>
                  <a:gd name="T19" fmla="*/ 1142 h 1142"/>
                  <a:gd name="T20" fmla="*/ 406 w 406"/>
                  <a:gd name="T21" fmla="*/ 1142 h 1142"/>
                  <a:gd name="T22" fmla="*/ 406 w 406"/>
                  <a:gd name="T23" fmla="*/ 1068 h 1142"/>
                  <a:gd name="T24" fmla="*/ 228 w 406"/>
                  <a:gd name="T25" fmla="*/ 700 h 1142"/>
                  <a:gd name="connsiteX0" fmla="*/ 5376 w 9760"/>
                  <a:gd name="connsiteY0" fmla="*/ 5338 h 9208"/>
                  <a:gd name="connsiteX1" fmla="*/ 3405 w 9760"/>
                  <a:gd name="connsiteY1" fmla="*/ 4374 h 9208"/>
                  <a:gd name="connsiteX2" fmla="*/ 3699 w 9760"/>
                  <a:gd name="connsiteY2" fmla="*/ 491 h 9208"/>
                  <a:gd name="connsiteX3" fmla="*/ 2420 w 9760"/>
                  <a:gd name="connsiteY3" fmla="*/ 22 h 9208"/>
                  <a:gd name="connsiteX4" fmla="*/ 1484 w 9760"/>
                  <a:gd name="connsiteY4" fmla="*/ 1336 h 9208"/>
                  <a:gd name="connsiteX5" fmla="*/ 499 w 9760"/>
                  <a:gd name="connsiteY5" fmla="*/ 2483 h 9208"/>
                  <a:gd name="connsiteX6" fmla="*/ 302 w 9760"/>
                  <a:gd name="connsiteY6" fmla="*/ 3849 h 9208"/>
                  <a:gd name="connsiteX7" fmla="*/ 129 w 9760"/>
                  <a:gd name="connsiteY7" fmla="*/ 4944 h 9208"/>
                  <a:gd name="connsiteX8" fmla="*/ 2420 w 9760"/>
                  <a:gd name="connsiteY8" fmla="*/ 7693 h 9208"/>
                  <a:gd name="connsiteX9" fmla="*/ 3824 w 9760"/>
                  <a:gd name="connsiteY9" fmla="*/ 9208 h 9208"/>
                  <a:gd name="connsiteX10" fmla="*/ 9760 w 9760"/>
                  <a:gd name="connsiteY10" fmla="*/ 9208 h 9208"/>
                  <a:gd name="connsiteX11" fmla="*/ 9760 w 9760"/>
                  <a:gd name="connsiteY11" fmla="*/ 8560 h 9208"/>
                  <a:gd name="connsiteX12" fmla="*/ 5376 w 9760"/>
                  <a:gd name="connsiteY12" fmla="*/ 5338 h 9208"/>
                  <a:gd name="connsiteX0" fmla="*/ 5508 w 10000"/>
                  <a:gd name="connsiteY0" fmla="*/ 5489 h 9692"/>
                  <a:gd name="connsiteX1" fmla="*/ 3489 w 10000"/>
                  <a:gd name="connsiteY1" fmla="*/ 4442 h 9692"/>
                  <a:gd name="connsiteX2" fmla="*/ 3790 w 10000"/>
                  <a:gd name="connsiteY2" fmla="*/ 225 h 9692"/>
                  <a:gd name="connsiteX3" fmla="*/ 2946 w 10000"/>
                  <a:gd name="connsiteY3" fmla="*/ 638 h 9692"/>
                  <a:gd name="connsiteX4" fmla="*/ 1520 w 10000"/>
                  <a:gd name="connsiteY4" fmla="*/ 1143 h 9692"/>
                  <a:gd name="connsiteX5" fmla="*/ 511 w 10000"/>
                  <a:gd name="connsiteY5" fmla="*/ 2389 h 9692"/>
                  <a:gd name="connsiteX6" fmla="*/ 309 w 10000"/>
                  <a:gd name="connsiteY6" fmla="*/ 3872 h 9692"/>
                  <a:gd name="connsiteX7" fmla="*/ 132 w 10000"/>
                  <a:gd name="connsiteY7" fmla="*/ 5061 h 9692"/>
                  <a:gd name="connsiteX8" fmla="*/ 2480 w 10000"/>
                  <a:gd name="connsiteY8" fmla="*/ 8047 h 9692"/>
                  <a:gd name="connsiteX9" fmla="*/ 3918 w 10000"/>
                  <a:gd name="connsiteY9" fmla="*/ 9692 h 9692"/>
                  <a:gd name="connsiteX10" fmla="*/ 10000 w 10000"/>
                  <a:gd name="connsiteY10" fmla="*/ 9692 h 9692"/>
                  <a:gd name="connsiteX11" fmla="*/ 10000 w 10000"/>
                  <a:gd name="connsiteY11" fmla="*/ 8988 h 9692"/>
                  <a:gd name="connsiteX12" fmla="*/ 5508 w 10000"/>
                  <a:gd name="connsiteY12" fmla="*/ 5489 h 9692"/>
                  <a:gd name="connsiteX0" fmla="*/ 5508 w 10000"/>
                  <a:gd name="connsiteY0" fmla="*/ 5011 h 9348"/>
                  <a:gd name="connsiteX1" fmla="*/ 3489 w 10000"/>
                  <a:gd name="connsiteY1" fmla="*/ 3931 h 9348"/>
                  <a:gd name="connsiteX2" fmla="*/ 3848 w 10000"/>
                  <a:gd name="connsiteY2" fmla="*/ 803 h 9348"/>
                  <a:gd name="connsiteX3" fmla="*/ 2946 w 10000"/>
                  <a:gd name="connsiteY3" fmla="*/ 6 h 9348"/>
                  <a:gd name="connsiteX4" fmla="*/ 1520 w 10000"/>
                  <a:gd name="connsiteY4" fmla="*/ 527 h 9348"/>
                  <a:gd name="connsiteX5" fmla="*/ 511 w 10000"/>
                  <a:gd name="connsiteY5" fmla="*/ 1813 h 9348"/>
                  <a:gd name="connsiteX6" fmla="*/ 309 w 10000"/>
                  <a:gd name="connsiteY6" fmla="*/ 3343 h 9348"/>
                  <a:gd name="connsiteX7" fmla="*/ 132 w 10000"/>
                  <a:gd name="connsiteY7" fmla="*/ 4570 h 9348"/>
                  <a:gd name="connsiteX8" fmla="*/ 2480 w 10000"/>
                  <a:gd name="connsiteY8" fmla="*/ 7651 h 9348"/>
                  <a:gd name="connsiteX9" fmla="*/ 3918 w 10000"/>
                  <a:gd name="connsiteY9" fmla="*/ 9348 h 9348"/>
                  <a:gd name="connsiteX10" fmla="*/ 10000 w 10000"/>
                  <a:gd name="connsiteY10" fmla="*/ 9348 h 9348"/>
                  <a:gd name="connsiteX11" fmla="*/ 10000 w 10000"/>
                  <a:gd name="connsiteY11" fmla="*/ 8622 h 9348"/>
                  <a:gd name="connsiteX12" fmla="*/ 5508 w 10000"/>
                  <a:gd name="connsiteY12" fmla="*/ 5011 h 9348"/>
                  <a:gd name="connsiteX0" fmla="*/ 5508 w 10000"/>
                  <a:gd name="connsiteY0" fmla="*/ 5361 h 10000"/>
                  <a:gd name="connsiteX1" fmla="*/ 3489 w 10000"/>
                  <a:gd name="connsiteY1" fmla="*/ 4205 h 10000"/>
                  <a:gd name="connsiteX2" fmla="*/ 3848 w 10000"/>
                  <a:gd name="connsiteY2" fmla="*/ 859 h 10000"/>
                  <a:gd name="connsiteX3" fmla="*/ 2946 w 10000"/>
                  <a:gd name="connsiteY3" fmla="*/ 6 h 10000"/>
                  <a:gd name="connsiteX4" fmla="*/ 1520 w 10000"/>
                  <a:gd name="connsiteY4" fmla="*/ 564 h 10000"/>
                  <a:gd name="connsiteX5" fmla="*/ 511 w 10000"/>
                  <a:gd name="connsiteY5" fmla="*/ 1939 h 10000"/>
                  <a:gd name="connsiteX6" fmla="*/ 309 w 10000"/>
                  <a:gd name="connsiteY6" fmla="*/ 3576 h 10000"/>
                  <a:gd name="connsiteX7" fmla="*/ 132 w 10000"/>
                  <a:gd name="connsiteY7" fmla="*/ 4889 h 10000"/>
                  <a:gd name="connsiteX8" fmla="*/ 2480 w 10000"/>
                  <a:gd name="connsiteY8" fmla="*/ 8185 h 10000"/>
                  <a:gd name="connsiteX9" fmla="*/ 3918 w 10000"/>
                  <a:gd name="connsiteY9" fmla="*/ 10000 h 10000"/>
                  <a:gd name="connsiteX10" fmla="*/ 10000 w 10000"/>
                  <a:gd name="connsiteY10" fmla="*/ 10000 h 10000"/>
                  <a:gd name="connsiteX11" fmla="*/ 10000 w 10000"/>
                  <a:gd name="connsiteY11" fmla="*/ 9223 h 10000"/>
                  <a:gd name="connsiteX12" fmla="*/ 5508 w 10000"/>
                  <a:gd name="connsiteY12" fmla="*/ 5361 h 10000"/>
                  <a:gd name="connsiteX0" fmla="*/ 5508 w 10000"/>
                  <a:gd name="connsiteY0" fmla="*/ 5361 h 10000"/>
                  <a:gd name="connsiteX1" fmla="*/ 3489 w 10000"/>
                  <a:gd name="connsiteY1" fmla="*/ 4205 h 10000"/>
                  <a:gd name="connsiteX2" fmla="*/ 3848 w 10000"/>
                  <a:gd name="connsiteY2" fmla="*/ 859 h 10000"/>
                  <a:gd name="connsiteX3" fmla="*/ 2946 w 10000"/>
                  <a:gd name="connsiteY3" fmla="*/ 6 h 10000"/>
                  <a:gd name="connsiteX4" fmla="*/ 1520 w 10000"/>
                  <a:gd name="connsiteY4" fmla="*/ 564 h 10000"/>
                  <a:gd name="connsiteX5" fmla="*/ 511 w 10000"/>
                  <a:gd name="connsiteY5" fmla="*/ 1939 h 10000"/>
                  <a:gd name="connsiteX6" fmla="*/ 309 w 10000"/>
                  <a:gd name="connsiteY6" fmla="*/ 3576 h 10000"/>
                  <a:gd name="connsiteX7" fmla="*/ 132 w 10000"/>
                  <a:gd name="connsiteY7" fmla="*/ 4889 h 10000"/>
                  <a:gd name="connsiteX8" fmla="*/ 2480 w 10000"/>
                  <a:gd name="connsiteY8" fmla="*/ 8185 h 10000"/>
                  <a:gd name="connsiteX9" fmla="*/ 3918 w 10000"/>
                  <a:gd name="connsiteY9" fmla="*/ 10000 h 10000"/>
                  <a:gd name="connsiteX10" fmla="*/ 10000 w 10000"/>
                  <a:gd name="connsiteY10" fmla="*/ 10000 h 10000"/>
                  <a:gd name="connsiteX11" fmla="*/ 10000 w 10000"/>
                  <a:gd name="connsiteY11" fmla="*/ 9223 h 10000"/>
                  <a:gd name="connsiteX12" fmla="*/ 5508 w 10000"/>
                  <a:gd name="connsiteY12" fmla="*/ 5361 h 10000"/>
                  <a:gd name="connsiteX0" fmla="*/ 5508 w 10000"/>
                  <a:gd name="connsiteY0" fmla="*/ 5022 h 9661"/>
                  <a:gd name="connsiteX1" fmla="*/ 3489 w 10000"/>
                  <a:gd name="connsiteY1" fmla="*/ 3866 h 9661"/>
                  <a:gd name="connsiteX2" fmla="*/ 3848 w 10000"/>
                  <a:gd name="connsiteY2" fmla="*/ 520 h 9661"/>
                  <a:gd name="connsiteX3" fmla="*/ 3470 w 10000"/>
                  <a:gd name="connsiteY3" fmla="*/ 30 h 9661"/>
                  <a:gd name="connsiteX4" fmla="*/ 1520 w 10000"/>
                  <a:gd name="connsiteY4" fmla="*/ 225 h 9661"/>
                  <a:gd name="connsiteX5" fmla="*/ 511 w 10000"/>
                  <a:gd name="connsiteY5" fmla="*/ 1600 h 9661"/>
                  <a:gd name="connsiteX6" fmla="*/ 309 w 10000"/>
                  <a:gd name="connsiteY6" fmla="*/ 3237 h 9661"/>
                  <a:gd name="connsiteX7" fmla="*/ 132 w 10000"/>
                  <a:gd name="connsiteY7" fmla="*/ 4550 h 9661"/>
                  <a:gd name="connsiteX8" fmla="*/ 2480 w 10000"/>
                  <a:gd name="connsiteY8" fmla="*/ 7846 h 9661"/>
                  <a:gd name="connsiteX9" fmla="*/ 3918 w 10000"/>
                  <a:gd name="connsiteY9" fmla="*/ 9661 h 9661"/>
                  <a:gd name="connsiteX10" fmla="*/ 10000 w 10000"/>
                  <a:gd name="connsiteY10" fmla="*/ 9661 h 9661"/>
                  <a:gd name="connsiteX11" fmla="*/ 10000 w 10000"/>
                  <a:gd name="connsiteY11" fmla="*/ 8884 h 9661"/>
                  <a:gd name="connsiteX12" fmla="*/ 5508 w 10000"/>
                  <a:gd name="connsiteY12" fmla="*/ 5022 h 9661"/>
                  <a:gd name="connsiteX0" fmla="*/ 5508 w 10000"/>
                  <a:gd name="connsiteY0" fmla="*/ 5194 h 9996"/>
                  <a:gd name="connsiteX1" fmla="*/ 3489 w 10000"/>
                  <a:gd name="connsiteY1" fmla="*/ 3998 h 9996"/>
                  <a:gd name="connsiteX2" fmla="*/ 3848 w 10000"/>
                  <a:gd name="connsiteY2" fmla="*/ 534 h 9996"/>
                  <a:gd name="connsiteX3" fmla="*/ 3470 w 10000"/>
                  <a:gd name="connsiteY3" fmla="*/ 27 h 9996"/>
                  <a:gd name="connsiteX4" fmla="*/ 2277 w 10000"/>
                  <a:gd name="connsiteY4" fmla="*/ 680 h 9996"/>
                  <a:gd name="connsiteX5" fmla="*/ 511 w 10000"/>
                  <a:gd name="connsiteY5" fmla="*/ 1652 h 9996"/>
                  <a:gd name="connsiteX6" fmla="*/ 309 w 10000"/>
                  <a:gd name="connsiteY6" fmla="*/ 3347 h 9996"/>
                  <a:gd name="connsiteX7" fmla="*/ 132 w 10000"/>
                  <a:gd name="connsiteY7" fmla="*/ 4706 h 9996"/>
                  <a:gd name="connsiteX8" fmla="*/ 2480 w 10000"/>
                  <a:gd name="connsiteY8" fmla="*/ 8117 h 9996"/>
                  <a:gd name="connsiteX9" fmla="*/ 3918 w 10000"/>
                  <a:gd name="connsiteY9" fmla="*/ 9996 h 9996"/>
                  <a:gd name="connsiteX10" fmla="*/ 10000 w 10000"/>
                  <a:gd name="connsiteY10" fmla="*/ 9996 h 9996"/>
                  <a:gd name="connsiteX11" fmla="*/ 10000 w 10000"/>
                  <a:gd name="connsiteY11" fmla="*/ 9192 h 9996"/>
                  <a:gd name="connsiteX12" fmla="*/ 5508 w 10000"/>
                  <a:gd name="connsiteY12" fmla="*/ 5194 h 9996"/>
                  <a:gd name="connsiteX0" fmla="*/ 5508 w 10000"/>
                  <a:gd name="connsiteY0" fmla="*/ 5180 h 9984"/>
                  <a:gd name="connsiteX1" fmla="*/ 3489 w 10000"/>
                  <a:gd name="connsiteY1" fmla="*/ 3984 h 9984"/>
                  <a:gd name="connsiteX2" fmla="*/ 4838 w 10000"/>
                  <a:gd name="connsiteY2" fmla="*/ 1195 h 9984"/>
                  <a:gd name="connsiteX3" fmla="*/ 3470 w 10000"/>
                  <a:gd name="connsiteY3" fmla="*/ 11 h 9984"/>
                  <a:gd name="connsiteX4" fmla="*/ 2277 w 10000"/>
                  <a:gd name="connsiteY4" fmla="*/ 664 h 9984"/>
                  <a:gd name="connsiteX5" fmla="*/ 511 w 10000"/>
                  <a:gd name="connsiteY5" fmla="*/ 1637 h 9984"/>
                  <a:gd name="connsiteX6" fmla="*/ 309 w 10000"/>
                  <a:gd name="connsiteY6" fmla="*/ 3332 h 9984"/>
                  <a:gd name="connsiteX7" fmla="*/ 132 w 10000"/>
                  <a:gd name="connsiteY7" fmla="*/ 4692 h 9984"/>
                  <a:gd name="connsiteX8" fmla="*/ 2480 w 10000"/>
                  <a:gd name="connsiteY8" fmla="*/ 8104 h 9984"/>
                  <a:gd name="connsiteX9" fmla="*/ 3918 w 10000"/>
                  <a:gd name="connsiteY9" fmla="*/ 9984 h 9984"/>
                  <a:gd name="connsiteX10" fmla="*/ 10000 w 10000"/>
                  <a:gd name="connsiteY10" fmla="*/ 9984 h 9984"/>
                  <a:gd name="connsiteX11" fmla="*/ 10000 w 10000"/>
                  <a:gd name="connsiteY11" fmla="*/ 9180 h 9984"/>
                  <a:gd name="connsiteX12" fmla="*/ 5508 w 10000"/>
                  <a:gd name="connsiteY12" fmla="*/ 5180 h 9984"/>
                  <a:gd name="connsiteX0" fmla="*/ 5508 w 10000"/>
                  <a:gd name="connsiteY0" fmla="*/ 4646 h 9458"/>
                  <a:gd name="connsiteX1" fmla="*/ 3489 w 10000"/>
                  <a:gd name="connsiteY1" fmla="*/ 3448 h 9458"/>
                  <a:gd name="connsiteX2" fmla="*/ 4838 w 10000"/>
                  <a:gd name="connsiteY2" fmla="*/ 655 h 9458"/>
                  <a:gd name="connsiteX3" fmla="*/ 3994 w 10000"/>
                  <a:gd name="connsiteY3" fmla="*/ 72 h 9458"/>
                  <a:gd name="connsiteX4" fmla="*/ 2277 w 10000"/>
                  <a:gd name="connsiteY4" fmla="*/ 123 h 9458"/>
                  <a:gd name="connsiteX5" fmla="*/ 511 w 10000"/>
                  <a:gd name="connsiteY5" fmla="*/ 1098 h 9458"/>
                  <a:gd name="connsiteX6" fmla="*/ 309 w 10000"/>
                  <a:gd name="connsiteY6" fmla="*/ 2795 h 9458"/>
                  <a:gd name="connsiteX7" fmla="*/ 132 w 10000"/>
                  <a:gd name="connsiteY7" fmla="*/ 4158 h 9458"/>
                  <a:gd name="connsiteX8" fmla="*/ 2480 w 10000"/>
                  <a:gd name="connsiteY8" fmla="*/ 7575 h 9458"/>
                  <a:gd name="connsiteX9" fmla="*/ 3918 w 10000"/>
                  <a:gd name="connsiteY9" fmla="*/ 9458 h 9458"/>
                  <a:gd name="connsiteX10" fmla="*/ 10000 w 10000"/>
                  <a:gd name="connsiteY10" fmla="*/ 9458 h 9458"/>
                  <a:gd name="connsiteX11" fmla="*/ 10000 w 10000"/>
                  <a:gd name="connsiteY11" fmla="*/ 8653 h 9458"/>
                  <a:gd name="connsiteX12" fmla="*/ 5508 w 10000"/>
                  <a:gd name="connsiteY12" fmla="*/ 4646 h 9458"/>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030"/>
                  <a:gd name="connsiteY0" fmla="*/ 4912 h 10000"/>
                  <a:gd name="connsiteX1" fmla="*/ 3519 w 10030"/>
                  <a:gd name="connsiteY1" fmla="*/ 3646 h 10000"/>
                  <a:gd name="connsiteX2" fmla="*/ 4868 w 10030"/>
                  <a:gd name="connsiteY2" fmla="*/ 693 h 10000"/>
                  <a:gd name="connsiteX3" fmla="*/ 4024 w 10030"/>
                  <a:gd name="connsiteY3" fmla="*/ 76 h 10000"/>
                  <a:gd name="connsiteX4" fmla="*/ 2307 w 10030"/>
                  <a:gd name="connsiteY4" fmla="*/ 130 h 10000"/>
                  <a:gd name="connsiteX5" fmla="*/ 1240 w 10030"/>
                  <a:gd name="connsiteY5" fmla="*/ 1161 h 10000"/>
                  <a:gd name="connsiteX6" fmla="*/ 339 w 10030"/>
                  <a:gd name="connsiteY6" fmla="*/ 2955 h 10000"/>
                  <a:gd name="connsiteX7" fmla="*/ 162 w 10030"/>
                  <a:gd name="connsiteY7" fmla="*/ 4396 h 10000"/>
                  <a:gd name="connsiteX8" fmla="*/ 2510 w 10030"/>
                  <a:gd name="connsiteY8" fmla="*/ 8009 h 10000"/>
                  <a:gd name="connsiteX9" fmla="*/ 3948 w 10030"/>
                  <a:gd name="connsiteY9" fmla="*/ 10000 h 10000"/>
                  <a:gd name="connsiteX10" fmla="*/ 10030 w 10030"/>
                  <a:gd name="connsiteY10" fmla="*/ 10000 h 10000"/>
                  <a:gd name="connsiteX11" fmla="*/ 10030 w 10030"/>
                  <a:gd name="connsiteY11" fmla="*/ 9149 h 10000"/>
                  <a:gd name="connsiteX12" fmla="*/ 5538 w 10030"/>
                  <a:gd name="connsiteY12" fmla="*/ 4912 h 10000"/>
                  <a:gd name="connsiteX0" fmla="*/ 5538 w 10200"/>
                  <a:gd name="connsiteY0" fmla="*/ 4912 h 10000"/>
                  <a:gd name="connsiteX1" fmla="*/ 3519 w 10200"/>
                  <a:gd name="connsiteY1" fmla="*/ 3646 h 10000"/>
                  <a:gd name="connsiteX2" fmla="*/ 4868 w 10200"/>
                  <a:gd name="connsiteY2" fmla="*/ 693 h 10000"/>
                  <a:gd name="connsiteX3" fmla="*/ 4024 w 10200"/>
                  <a:gd name="connsiteY3" fmla="*/ 76 h 10000"/>
                  <a:gd name="connsiteX4" fmla="*/ 2307 w 10200"/>
                  <a:gd name="connsiteY4" fmla="*/ 130 h 10000"/>
                  <a:gd name="connsiteX5" fmla="*/ 1240 w 10200"/>
                  <a:gd name="connsiteY5" fmla="*/ 1161 h 10000"/>
                  <a:gd name="connsiteX6" fmla="*/ 339 w 10200"/>
                  <a:gd name="connsiteY6" fmla="*/ 2955 h 10000"/>
                  <a:gd name="connsiteX7" fmla="*/ 162 w 10200"/>
                  <a:gd name="connsiteY7" fmla="*/ 4396 h 10000"/>
                  <a:gd name="connsiteX8" fmla="*/ 2510 w 10200"/>
                  <a:gd name="connsiteY8" fmla="*/ 8009 h 10000"/>
                  <a:gd name="connsiteX9" fmla="*/ 3948 w 10200"/>
                  <a:gd name="connsiteY9" fmla="*/ 10000 h 10000"/>
                  <a:gd name="connsiteX10" fmla="*/ 10030 w 10200"/>
                  <a:gd name="connsiteY10" fmla="*/ 10000 h 10000"/>
                  <a:gd name="connsiteX11" fmla="*/ 10030 w 10200"/>
                  <a:gd name="connsiteY11" fmla="*/ 9149 h 10000"/>
                  <a:gd name="connsiteX12" fmla="*/ 5538 w 10200"/>
                  <a:gd name="connsiteY12" fmla="*/ 4912 h 10000"/>
                  <a:gd name="connsiteX0" fmla="*/ 5538 w 10200"/>
                  <a:gd name="connsiteY0" fmla="*/ 4870 h 9958"/>
                  <a:gd name="connsiteX1" fmla="*/ 3519 w 10200"/>
                  <a:gd name="connsiteY1" fmla="*/ 3604 h 9958"/>
                  <a:gd name="connsiteX2" fmla="*/ 4868 w 10200"/>
                  <a:gd name="connsiteY2" fmla="*/ 651 h 9958"/>
                  <a:gd name="connsiteX3" fmla="*/ 4024 w 10200"/>
                  <a:gd name="connsiteY3" fmla="*/ 34 h 9958"/>
                  <a:gd name="connsiteX4" fmla="*/ 2773 w 10200"/>
                  <a:gd name="connsiteY4" fmla="*/ 194 h 9958"/>
                  <a:gd name="connsiteX5" fmla="*/ 1240 w 10200"/>
                  <a:gd name="connsiteY5" fmla="*/ 1119 h 9958"/>
                  <a:gd name="connsiteX6" fmla="*/ 339 w 10200"/>
                  <a:gd name="connsiteY6" fmla="*/ 2913 h 9958"/>
                  <a:gd name="connsiteX7" fmla="*/ 162 w 10200"/>
                  <a:gd name="connsiteY7" fmla="*/ 4354 h 9958"/>
                  <a:gd name="connsiteX8" fmla="*/ 2510 w 10200"/>
                  <a:gd name="connsiteY8" fmla="*/ 7967 h 9958"/>
                  <a:gd name="connsiteX9" fmla="*/ 3948 w 10200"/>
                  <a:gd name="connsiteY9" fmla="*/ 9958 h 9958"/>
                  <a:gd name="connsiteX10" fmla="*/ 10030 w 10200"/>
                  <a:gd name="connsiteY10" fmla="*/ 9958 h 9958"/>
                  <a:gd name="connsiteX11" fmla="*/ 10030 w 10200"/>
                  <a:gd name="connsiteY11" fmla="*/ 9107 h 9958"/>
                  <a:gd name="connsiteX12" fmla="*/ 5538 w 10200"/>
                  <a:gd name="connsiteY12" fmla="*/ 4870 h 9958"/>
                  <a:gd name="connsiteX0" fmla="*/ 5439 w 10010"/>
                  <a:gd name="connsiteY0" fmla="*/ 4897 h 10006"/>
                  <a:gd name="connsiteX1" fmla="*/ 3460 w 10010"/>
                  <a:gd name="connsiteY1" fmla="*/ 3625 h 10006"/>
                  <a:gd name="connsiteX2" fmla="*/ 4783 w 10010"/>
                  <a:gd name="connsiteY2" fmla="*/ 660 h 10006"/>
                  <a:gd name="connsiteX3" fmla="*/ 3955 w 10010"/>
                  <a:gd name="connsiteY3" fmla="*/ 40 h 10006"/>
                  <a:gd name="connsiteX4" fmla="*/ 2729 w 10010"/>
                  <a:gd name="connsiteY4" fmla="*/ 201 h 10006"/>
                  <a:gd name="connsiteX5" fmla="*/ 1511 w 10010"/>
                  <a:gd name="connsiteY5" fmla="*/ 1343 h 10006"/>
                  <a:gd name="connsiteX6" fmla="*/ 342 w 10010"/>
                  <a:gd name="connsiteY6" fmla="*/ 2931 h 10006"/>
                  <a:gd name="connsiteX7" fmla="*/ 169 w 10010"/>
                  <a:gd name="connsiteY7" fmla="*/ 4378 h 10006"/>
                  <a:gd name="connsiteX8" fmla="*/ 2471 w 10010"/>
                  <a:gd name="connsiteY8" fmla="*/ 8007 h 10006"/>
                  <a:gd name="connsiteX9" fmla="*/ 3881 w 10010"/>
                  <a:gd name="connsiteY9" fmla="*/ 10006 h 10006"/>
                  <a:gd name="connsiteX10" fmla="*/ 9843 w 10010"/>
                  <a:gd name="connsiteY10" fmla="*/ 10006 h 10006"/>
                  <a:gd name="connsiteX11" fmla="*/ 9843 w 10010"/>
                  <a:gd name="connsiteY11" fmla="*/ 9151 h 10006"/>
                  <a:gd name="connsiteX12" fmla="*/ 5439 w 10010"/>
                  <a:gd name="connsiteY12" fmla="*/ 4897 h 10006"/>
                  <a:gd name="connsiteX0" fmla="*/ 5839 w 10192"/>
                  <a:gd name="connsiteY0" fmla="*/ 4337 h 10006"/>
                  <a:gd name="connsiteX1" fmla="*/ 3460 w 10192"/>
                  <a:gd name="connsiteY1" fmla="*/ 3625 h 10006"/>
                  <a:gd name="connsiteX2" fmla="*/ 4783 w 10192"/>
                  <a:gd name="connsiteY2" fmla="*/ 660 h 10006"/>
                  <a:gd name="connsiteX3" fmla="*/ 3955 w 10192"/>
                  <a:gd name="connsiteY3" fmla="*/ 40 h 10006"/>
                  <a:gd name="connsiteX4" fmla="*/ 2729 w 10192"/>
                  <a:gd name="connsiteY4" fmla="*/ 201 h 10006"/>
                  <a:gd name="connsiteX5" fmla="*/ 1511 w 10192"/>
                  <a:gd name="connsiteY5" fmla="*/ 1343 h 10006"/>
                  <a:gd name="connsiteX6" fmla="*/ 342 w 10192"/>
                  <a:gd name="connsiteY6" fmla="*/ 2931 h 10006"/>
                  <a:gd name="connsiteX7" fmla="*/ 169 w 10192"/>
                  <a:gd name="connsiteY7" fmla="*/ 4378 h 10006"/>
                  <a:gd name="connsiteX8" fmla="*/ 2471 w 10192"/>
                  <a:gd name="connsiteY8" fmla="*/ 8007 h 10006"/>
                  <a:gd name="connsiteX9" fmla="*/ 3881 w 10192"/>
                  <a:gd name="connsiteY9" fmla="*/ 10006 h 10006"/>
                  <a:gd name="connsiteX10" fmla="*/ 9843 w 10192"/>
                  <a:gd name="connsiteY10" fmla="*/ 10006 h 10006"/>
                  <a:gd name="connsiteX11" fmla="*/ 9843 w 10192"/>
                  <a:gd name="connsiteY11" fmla="*/ 9151 h 10006"/>
                  <a:gd name="connsiteX12" fmla="*/ 5839 w 10192"/>
                  <a:gd name="connsiteY12" fmla="*/ 4337 h 10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92" h="10006">
                    <a:moveTo>
                      <a:pt x="5839" y="4337"/>
                    </a:moveTo>
                    <a:cubicBezTo>
                      <a:pt x="5839" y="4337"/>
                      <a:pt x="3336" y="4873"/>
                      <a:pt x="3460" y="3625"/>
                    </a:cubicBezTo>
                    <a:cubicBezTo>
                      <a:pt x="3355" y="927"/>
                      <a:pt x="4700" y="1257"/>
                      <a:pt x="4783" y="660"/>
                    </a:cubicBezTo>
                    <a:cubicBezTo>
                      <a:pt x="4865" y="61"/>
                      <a:pt x="4297" y="116"/>
                      <a:pt x="3955" y="40"/>
                    </a:cubicBezTo>
                    <a:cubicBezTo>
                      <a:pt x="3613" y="-36"/>
                      <a:pt x="3136" y="-16"/>
                      <a:pt x="2729" y="201"/>
                    </a:cubicBezTo>
                    <a:cubicBezTo>
                      <a:pt x="2322" y="418"/>
                      <a:pt x="1909" y="888"/>
                      <a:pt x="1511" y="1343"/>
                    </a:cubicBezTo>
                    <a:cubicBezTo>
                      <a:pt x="1113" y="1798"/>
                      <a:pt x="566" y="2425"/>
                      <a:pt x="342" y="2931"/>
                    </a:cubicBezTo>
                    <a:cubicBezTo>
                      <a:pt x="118" y="3437"/>
                      <a:pt x="-202" y="3914"/>
                      <a:pt x="169" y="4378"/>
                    </a:cubicBezTo>
                    <a:cubicBezTo>
                      <a:pt x="169" y="4378"/>
                      <a:pt x="2149" y="6908"/>
                      <a:pt x="2471" y="8007"/>
                    </a:cubicBezTo>
                    <a:lnTo>
                      <a:pt x="3881" y="10006"/>
                    </a:lnTo>
                    <a:lnTo>
                      <a:pt x="9843" y="10006"/>
                    </a:lnTo>
                    <a:lnTo>
                      <a:pt x="9843" y="9151"/>
                    </a:lnTo>
                    <a:cubicBezTo>
                      <a:pt x="9109" y="8300"/>
                      <a:pt x="12841" y="5497"/>
                      <a:pt x="5839" y="4337"/>
                    </a:cubicBezTo>
                    <a:close/>
                  </a:path>
                </a:pathLst>
              </a:custGeom>
              <a:gradFill flip="none" rotWithShape="1">
                <a:gsLst>
                  <a:gs pos="100000">
                    <a:schemeClr val="tx2"/>
                  </a:gs>
                  <a:gs pos="0">
                    <a:schemeClr val="bg2">
                      <a:lumMod val="60000"/>
                    </a:schemeClr>
                  </a:gs>
                </a:gsLst>
                <a:lin ang="5400000" scaled="0"/>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25" name="SHADOW"/>
              <p:cNvSpPr/>
              <p:nvPr/>
            </p:nvSpPr>
            <p:spPr>
              <a:xfrm>
                <a:off x="1532115" y="2781845"/>
                <a:ext cx="1003499" cy="1674062"/>
              </a:xfrm>
              <a:custGeom>
                <a:avLst/>
                <a:gdLst>
                  <a:gd name="connsiteX0" fmla="*/ 96628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36904 w 725865"/>
                  <a:gd name="connsiteY7" fmla="*/ 96628 h 1918354"/>
                  <a:gd name="connsiteX8" fmla="*/ 96628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36904 w 725865"/>
                  <a:gd name="connsiteY7" fmla="*/ 96628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725865 w 725865"/>
                  <a:gd name="connsiteY4" fmla="*/ 1918354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29431 w 725865"/>
                  <a:gd name="connsiteY0" fmla="*/ 0 h 1918354"/>
                  <a:gd name="connsiteX1" fmla="*/ 221531 w 725865"/>
                  <a:gd name="connsiteY1" fmla="*/ 0 h 1918354"/>
                  <a:gd name="connsiteX2" fmla="*/ 221531 w 725865"/>
                  <a:gd name="connsiteY2" fmla="*/ 1753385 h 1918354"/>
                  <a:gd name="connsiteX3" fmla="*/ 725865 w 725865"/>
                  <a:gd name="connsiteY3" fmla="*/ 1753385 h 1918354"/>
                  <a:gd name="connsiteX4" fmla="*/ 492948 w 725865"/>
                  <a:gd name="connsiteY4" fmla="*/ 1907766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29431 w 725865"/>
                  <a:gd name="connsiteY0" fmla="*/ 0 h 1918354"/>
                  <a:gd name="connsiteX1" fmla="*/ 213048 w 725865"/>
                  <a:gd name="connsiteY1" fmla="*/ 706939 h 1918354"/>
                  <a:gd name="connsiteX2" fmla="*/ 221531 w 725865"/>
                  <a:gd name="connsiteY2" fmla="*/ 1753385 h 1918354"/>
                  <a:gd name="connsiteX3" fmla="*/ 725865 w 725865"/>
                  <a:gd name="connsiteY3" fmla="*/ 1753385 h 1918354"/>
                  <a:gd name="connsiteX4" fmla="*/ 492948 w 725865"/>
                  <a:gd name="connsiteY4" fmla="*/ 1907766 h 1918354"/>
                  <a:gd name="connsiteX5" fmla="*/ 96628 w 725865"/>
                  <a:gd name="connsiteY5" fmla="*/ 1918354 h 1918354"/>
                  <a:gd name="connsiteX6" fmla="*/ 0 w 725865"/>
                  <a:gd name="connsiteY6" fmla="*/ 1821726 h 1918354"/>
                  <a:gd name="connsiteX7" fmla="*/ 61507 w 725865"/>
                  <a:gd name="connsiteY7" fmla="*/ 104829 h 1918354"/>
                  <a:gd name="connsiteX8" fmla="*/ 129431 w 725865"/>
                  <a:gd name="connsiteY8" fmla="*/ 0 h 1918354"/>
                  <a:gd name="connsiteX0" fmla="*/ 171847 w 725865"/>
                  <a:gd name="connsiteY0" fmla="*/ 579869 h 1816734"/>
                  <a:gd name="connsiteX1" fmla="*/ 213048 w 725865"/>
                  <a:gd name="connsiteY1" fmla="*/ 605319 h 1816734"/>
                  <a:gd name="connsiteX2" fmla="*/ 221531 w 725865"/>
                  <a:gd name="connsiteY2" fmla="*/ 1651765 h 1816734"/>
                  <a:gd name="connsiteX3" fmla="*/ 725865 w 725865"/>
                  <a:gd name="connsiteY3" fmla="*/ 1651765 h 1816734"/>
                  <a:gd name="connsiteX4" fmla="*/ 492948 w 725865"/>
                  <a:gd name="connsiteY4" fmla="*/ 1806146 h 1816734"/>
                  <a:gd name="connsiteX5" fmla="*/ 96628 w 725865"/>
                  <a:gd name="connsiteY5" fmla="*/ 1816734 h 1816734"/>
                  <a:gd name="connsiteX6" fmla="*/ 0 w 725865"/>
                  <a:gd name="connsiteY6" fmla="*/ 1720106 h 1816734"/>
                  <a:gd name="connsiteX7" fmla="*/ 61507 w 725865"/>
                  <a:gd name="connsiteY7" fmla="*/ 3209 h 1816734"/>
                  <a:gd name="connsiteX8" fmla="*/ 171847 w 725865"/>
                  <a:gd name="connsiteY8" fmla="*/ 579869 h 1816734"/>
                  <a:gd name="connsiteX0" fmla="*/ 171847 w 725865"/>
                  <a:gd name="connsiteY0" fmla="*/ 0 h 1236865"/>
                  <a:gd name="connsiteX1" fmla="*/ 213048 w 725865"/>
                  <a:gd name="connsiteY1" fmla="*/ 25450 h 1236865"/>
                  <a:gd name="connsiteX2" fmla="*/ 221531 w 725865"/>
                  <a:gd name="connsiteY2" fmla="*/ 1071896 h 1236865"/>
                  <a:gd name="connsiteX3" fmla="*/ 725865 w 725865"/>
                  <a:gd name="connsiteY3" fmla="*/ 1071896 h 1236865"/>
                  <a:gd name="connsiteX4" fmla="*/ 492948 w 725865"/>
                  <a:gd name="connsiteY4" fmla="*/ 1226277 h 1236865"/>
                  <a:gd name="connsiteX5" fmla="*/ 96628 w 725865"/>
                  <a:gd name="connsiteY5" fmla="*/ 1236865 h 1236865"/>
                  <a:gd name="connsiteX6" fmla="*/ 0 w 725865"/>
                  <a:gd name="connsiteY6" fmla="*/ 1140237 h 1236865"/>
                  <a:gd name="connsiteX7" fmla="*/ 41713 w 725865"/>
                  <a:gd name="connsiteY7" fmla="*/ 189661 h 1236865"/>
                  <a:gd name="connsiteX8" fmla="*/ 171847 w 725865"/>
                  <a:gd name="connsiteY8" fmla="*/ 0 h 1236865"/>
                  <a:gd name="connsiteX0" fmla="*/ 171886 w 725904"/>
                  <a:gd name="connsiteY0" fmla="*/ 0 h 1236865"/>
                  <a:gd name="connsiteX1" fmla="*/ 213087 w 725904"/>
                  <a:gd name="connsiteY1" fmla="*/ 25450 h 1236865"/>
                  <a:gd name="connsiteX2" fmla="*/ 221570 w 725904"/>
                  <a:gd name="connsiteY2" fmla="*/ 1071896 h 1236865"/>
                  <a:gd name="connsiteX3" fmla="*/ 725904 w 725904"/>
                  <a:gd name="connsiteY3" fmla="*/ 1071896 h 1236865"/>
                  <a:gd name="connsiteX4" fmla="*/ 492987 w 725904"/>
                  <a:gd name="connsiteY4" fmla="*/ 1226277 h 1236865"/>
                  <a:gd name="connsiteX5" fmla="*/ 96667 w 725904"/>
                  <a:gd name="connsiteY5" fmla="*/ 1236865 h 1236865"/>
                  <a:gd name="connsiteX6" fmla="*/ 39 w 725904"/>
                  <a:gd name="connsiteY6" fmla="*/ 1140237 h 1236865"/>
                  <a:gd name="connsiteX7" fmla="*/ 30440 w 725904"/>
                  <a:gd name="connsiteY7" fmla="*/ 268839 h 1236865"/>
                  <a:gd name="connsiteX8" fmla="*/ 171886 w 725904"/>
                  <a:gd name="connsiteY8" fmla="*/ 0 h 1236865"/>
                  <a:gd name="connsiteX0" fmla="*/ 137953 w 725904"/>
                  <a:gd name="connsiteY0" fmla="*/ 158354 h 1211415"/>
                  <a:gd name="connsiteX1" fmla="*/ 213087 w 725904"/>
                  <a:gd name="connsiteY1" fmla="*/ 0 h 1211415"/>
                  <a:gd name="connsiteX2" fmla="*/ 221570 w 725904"/>
                  <a:gd name="connsiteY2" fmla="*/ 1046446 h 1211415"/>
                  <a:gd name="connsiteX3" fmla="*/ 725904 w 725904"/>
                  <a:gd name="connsiteY3" fmla="*/ 1046446 h 1211415"/>
                  <a:gd name="connsiteX4" fmla="*/ 492987 w 725904"/>
                  <a:gd name="connsiteY4" fmla="*/ 1200827 h 1211415"/>
                  <a:gd name="connsiteX5" fmla="*/ 96667 w 725904"/>
                  <a:gd name="connsiteY5" fmla="*/ 1211415 h 1211415"/>
                  <a:gd name="connsiteX6" fmla="*/ 39 w 725904"/>
                  <a:gd name="connsiteY6" fmla="*/ 1114787 h 1211415"/>
                  <a:gd name="connsiteX7" fmla="*/ 30440 w 725904"/>
                  <a:gd name="connsiteY7" fmla="*/ 243389 h 1211415"/>
                  <a:gd name="connsiteX8" fmla="*/ 137953 w 725904"/>
                  <a:gd name="connsiteY8" fmla="*/ 158354 h 1211415"/>
                  <a:gd name="connsiteX0" fmla="*/ 137953 w 725904"/>
                  <a:gd name="connsiteY0" fmla="*/ 158354 h 1211415"/>
                  <a:gd name="connsiteX1" fmla="*/ 213087 w 725904"/>
                  <a:gd name="connsiteY1" fmla="*/ 0 h 1211415"/>
                  <a:gd name="connsiteX2" fmla="*/ 221570 w 725904"/>
                  <a:gd name="connsiteY2" fmla="*/ 1046446 h 1211415"/>
                  <a:gd name="connsiteX3" fmla="*/ 725904 w 725904"/>
                  <a:gd name="connsiteY3" fmla="*/ 1046446 h 1211415"/>
                  <a:gd name="connsiteX4" fmla="*/ 492987 w 725904"/>
                  <a:gd name="connsiteY4" fmla="*/ 1200827 h 1211415"/>
                  <a:gd name="connsiteX5" fmla="*/ 96667 w 725904"/>
                  <a:gd name="connsiteY5" fmla="*/ 1211415 h 1211415"/>
                  <a:gd name="connsiteX6" fmla="*/ 39 w 725904"/>
                  <a:gd name="connsiteY6" fmla="*/ 1114787 h 1211415"/>
                  <a:gd name="connsiteX7" fmla="*/ 30440 w 725904"/>
                  <a:gd name="connsiteY7" fmla="*/ 316911 h 1211415"/>
                  <a:gd name="connsiteX8" fmla="*/ 137953 w 725904"/>
                  <a:gd name="connsiteY8" fmla="*/ 158354 h 1211415"/>
                  <a:gd name="connsiteX0" fmla="*/ 138219 w 726170"/>
                  <a:gd name="connsiteY0" fmla="*/ 158354 h 1211415"/>
                  <a:gd name="connsiteX1" fmla="*/ 213353 w 726170"/>
                  <a:gd name="connsiteY1" fmla="*/ 0 h 1211415"/>
                  <a:gd name="connsiteX2" fmla="*/ 221836 w 726170"/>
                  <a:gd name="connsiteY2" fmla="*/ 1046446 h 1211415"/>
                  <a:gd name="connsiteX3" fmla="*/ 726170 w 726170"/>
                  <a:gd name="connsiteY3" fmla="*/ 1046446 h 1211415"/>
                  <a:gd name="connsiteX4" fmla="*/ 493253 w 726170"/>
                  <a:gd name="connsiteY4" fmla="*/ 1200827 h 1211415"/>
                  <a:gd name="connsiteX5" fmla="*/ 96933 w 726170"/>
                  <a:gd name="connsiteY5" fmla="*/ 1211415 h 1211415"/>
                  <a:gd name="connsiteX6" fmla="*/ 305 w 726170"/>
                  <a:gd name="connsiteY6" fmla="*/ 1114787 h 1211415"/>
                  <a:gd name="connsiteX7" fmla="*/ 27878 w 726170"/>
                  <a:gd name="connsiteY7" fmla="*/ 393260 h 1211415"/>
                  <a:gd name="connsiteX8" fmla="*/ 138219 w 726170"/>
                  <a:gd name="connsiteY8" fmla="*/ 158354 h 1211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6170" h="1211415">
                    <a:moveTo>
                      <a:pt x="138219" y="158354"/>
                    </a:moveTo>
                    <a:lnTo>
                      <a:pt x="213353" y="0"/>
                    </a:lnTo>
                    <a:cubicBezTo>
                      <a:pt x="216181" y="348815"/>
                      <a:pt x="219008" y="697631"/>
                      <a:pt x="221836" y="1046446"/>
                    </a:cubicBezTo>
                    <a:lnTo>
                      <a:pt x="726170" y="1046446"/>
                    </a:lnTo>
                    <a:lnTo>
                      <a:pt x="493253" y="1200827"/>
                    </a:lnTo>
                    <a:lnTo>
                      <a:pt x="96933" y="1211415"/>
                    </a:lnTo>
                    <a:cubicBezTo>
                      <a:pt x="43567" y="1211415"/>
                      <a:pt x="305" y="1168153"/>
                      <a:pt x="305" y="1114787"/>
                    </a:cubicBezTo>
                    <a:cubicBezTo>
                      <a:pt x="305" y="539754"/>
                      <a:pt x="-4926" y="955992"/>
                      <a:pt x="27878" y="393260"/>
                    </a:cubicBezTo>
                    <a:cubicBezTo>
                      <a:pt x="27878" y="339894"/>
                      <a:pt x="84853" y="158354"/>
                      <a:pt x="138219" y="158354"/>
                    </a:cubicBezTo>
                    <a:close/>
                  </a:path>
                </a:pathLst>
              </a:custGeom>
              <a:solidFill>
                <a:schemeClr val="tx1"/>
              </a:solidFill>
              <a:ln>
                <a:noFill/>
              </a:ln>
              <a:effectLst>
                <a:outerShdw blurRad="190500" dist="38100" dir="8100000" algn="tr"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p:cNvGrpSpPr/>
              <p:nvPr/>
            </p:nvGrpSpPr>
            <p:grpSpPr>
              <a:xfrm rot="5400000">
                <a:off x="2083727" y="322095"/>
                <a:ext cx="3576776" cy="4688536"/>
                <a:chOff x="1711185" y="841430"/>
                <a:chExt cx="2588291" cy="3392803"/>
              </a:xfrm>
            </p:grpSpPr>
            <p:sp>
              <p:nvSpPr>
                <p:cNvPr id="33" name="Oval 32"/>
                <p:cNvSpPr/>
                <p:nvPr/>
              </p:nvSpPr>
              <p:spPr>
                <a:xfrm rot="5400000">
                  <a:off x="2931035" y="904867"/>
                  <a:ext cx="148590" cy="148590"/>
                </a:xfrm>
                <a:prstGeom prst="ellipse">
                  <a:avLst/>
                </a:prstGeom>
                <a:gradFill>
                  <a:gsLst>
                    <a:gs pos="0">
                      <a:srgbClr val="000000">
                        <a:lumMod val="85000"/>
                        <a:lumOff val="15000"/>
                      </a:srgbClr>
                    </a:gs>
                    <a:gs pos="100000">
                      <a:srgbClr val="000000">
                        <a:lumMod val="50000"/>
                        <a:lumOff val="50000"/>
                      </a:srgbClr>
                    </a:gs>
                  </a:gsLst>
                  <a:lin ang="16200000" scaled="1"/>
                </a:gradFill>
                <a:ln w="15875">
                  <a:gradFill>
                    <a:gsLst>
                      <a:gs pos="0">
                        <a:sysClr val="window" lastClr="FFFFFF">
                          <a:alpha val="9000"/>
                        </a:sysClr>
                      </a:gs>
                      <a:gs pos="100000">
                        <a:sysClr val="window" lastClr="FFFFFF"/>
                      </a:gs>
                    </a:gsLst>
                    <a:lin ang="5400000" scaled="0"/>
                  </a:gradFill>
                </a:ln>
              </p:spPr>
              <p:txBody>
                <a:bodyPr vert="horz" wrap="square" lIns="91440" tIns="45720" rIns="91440" bIns="45720" numCol="1" anchor="t" anchorCtr="0" compatLnSpc="1">
                  <a:prstTxWarp prst="textNoShape">
                    <a:avLst/>
                  </a:prstTxWarp>
                </a:bodyPr>
                <a:lstStyle/>
                <a:p>
                  <a:endParaRPr lang="en-US" kern="0" dirty="0">
                    <a:solidFill>
                      <a:srgbClr val="000000"/>
                    </a:solidFill>
                  </a:endParaRPr>
                </a:p>
              </p:txBody>
            </p:sp>
            <p:sp>
              <p:nvSpPr>
                <p:cNvPr id="34" name="Freeform 33"/>
                <p:cNvSpPr>
                  <a:spLocks noEditPoints="1"/>
                </p:cNvSpPr>
                <p:nvPr/>
              </p:nvSpPr>
              <p:spPr bwMode="auto">
                <a:xfrm>
                  <a:off x="1711185" y="841430"/>
                  <a:ext cx="2588291" cy="3392803"/>
                </a:xfrm>
                <a:custGeom>
                  <a:avLst/>
                  <a:gdLst>
                    <a:gd name="T0" fmla="*/ 992 w 1028"/>
                    <a:gd name="T1" fmla="*/ 0 h 1348"/>
                    <a:gd name="T2" fmla="*/ 37 w 1028"/>
                    <a:gd name="T3" fmla="*/ 0 h 1348"/>
                    <a:gd name="T4" fmla="*/ 0 w 1028"/>
                    <a:gd name="T5" fmla="*/ 38 h 1348"/>
                    <a:gd name="T6" fmla="*/ 0 w 1028"/>
                    <a:gd name="T7" fmla="*/ 1312 h 1348"/>
                    <a:gd name="T8" fmla="*/ 37 w 1028"/>
                    <a:gd name="T9" fmla="*/ 1348 h 1348"/>
                    <a:gd name="T10" fmla="*/ 992 w 1028"/>
                    <a:gd name="T11" fmla="*/ 1348 h 1348"/>
                    <a:gd name="T12" fmla="*/ 1028 w 1028"/>
                    <a:gd name="T13" fmla="*/ 1312 h 1348"/>
                    <a:gd name="T14" fmla="*/ 1028 w 1028"/>
                    <a:gd name="T15" fmla="*/ 38 h 1348"/>
                    <a:gd name="T16" fmla="*/ 992 w 1028"/>
                    <a:gd name="T17" fmla="*/ 0 h 1348"/>
                    <a:gd name="T18" fmla="*/ 516 w 1028"/>
                    <a:gd name="T19" fmla="*/ 44 h 1348"/>
                    <a:gd name="T20" fmla="*/ 526 w 1028"/>
                    <a:gd name="T21" fmla="*/ 54 h 1348"/>
                    <a:gd name="T22" fmla="*/ 516 w 1028"/>
                    <a:gd name="T23" fmla="*/ 64 h 1348"/>
                    <a:gd name="T24" fmla="*/ 507 w 1028"/>
                    <a:gd name="T25" fmla="*/ 54 h 1348"/>
                    <a:gd name="T26" fmla="*/ 516 w 1028"/>
                    <a:gd name="T27" fmla="*/ 44 h 1348"/>
                    <a:gd name="T28" fmla="*/ 514 w 1028"/>
                    <a:gd name="T29" fmla="*/ 1323 h 1348"/>
                    <a:gd name="T30" fmla="*/ 484 w 1028"/>
                    <a:gd name="T31" fmla="*/ 1292 h 1348"/>
                    <a:gd name="T32" fmla="*/ 514 w 1028"/>
                    <a:gd name="T33" fmla="*/ 1262 h 1348"/>
                    <a:gd name="T34" fmla="*/ 545 w 1028"/>
                    <a:gd name="T35" fmla="*/ 1292 h 1348"/>
                    <a:gd name="T36" fmla="*/ 514 w 1028"/>
                    <a:gd name="T37" fmla="*/ 1323 h 1348"/>
                    <a:gd name="T38" fmla="*/ 932 w 1028"/>
                    <a:gd name="T39" fmla="*/ 1228 h 1348"/>
                    <a:gd name="T40" fmla="*/ 96 w 1028"/>
                    <a:gd name="T41" fmla="*/ 1228 h 1348"/>
                    <a:gd name="T42" fmla="*/ 96 w 1028"/>
                    <a:gd name="T43" fmla="*/ 120 h 1348"/>
                    <a:gd name="T44" fmla="*/ 932 w 1028"/>
                    <a:gd name="T45" fmla="*/ 120 h 1348"/>
                    <a:gd name="T46" fmla="*/ 932 w 1028"/>
                    <a:gd name="T47" fmla="*/ 1228 h 1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28" h="1348">
                      <a:moveTo>
                        <a:pt x="992" y="0"/>
                      </a:moveTo>
                      <a:cubicBezTo>
                        <a:pt x="37" y="0"/>
                        <a:pt x="37" y="0"/>
                        <a:pt x="37" y="0"/>
                      </a:cubicBezTo>
                      <a:cubicBezTo>
                        <a:pt x="17" y="0"/>
                        <a:pt x="0" y="18"/>
                        <a:pt x="0" y="38"/>
                      </a:cubicBezTo>
                      <a:cubicBezTo>
                        <a:pt x="0" y="1312"/>
                        <a:pt x="0" y="1312"/>
                        <a:pt x="0" y="1312"/>
                      </a:cubicBezTo>
                      <a:cubicBezTo>
                        <a:pt x="0" y="1332"/>
                        <a:pt x="17" y="1348"/>
                        <a:pt x="37" y="1348"/>
                      </a:cubicBezTo>
                      <a:cubicBezTo>
                        <a:pt x="992" y="1348"/>
                        <a:pt x="992" y="1348"/>
                        <a:pt x="992" y="1348"/>
                      </a:cubicBezTo>
                      <a:cubicBezTo>
                        <a:pt x="1012" y="1348"/>
                        <a:pt x="1028" y="1332"/>
                        <a:pt x="1028" y="1312"/>
                      </a:cubicBezTo>
                      <a:cubicBezTo>
                        <a:pt x="1028" y="38"/>
                        <a:pt x="1028" y="38"/>
                        <a:pt x="1028" y="38"/>
                      </a:cubicBezTo>
                      <a:cubicBezTo>
                        <a:pt x="1028" y="18"/>
                        <a:pt x="1012" y="0"/>
                        <a:pt x="992" y="0"/>
                      </a:cubicBezTo>
                      <a:close/>
                      <a:moveTo>
                        <a:pt x="516" y="44"/>
                      </a:moveTo>
                      <a:cubicBezTo>
                        <a:pt x="522" y="44"/>
                        <a:pt x="526" y="49"/>
                        <a:pt x="526" y="54"/>
                      </a:cubicBezTo>
                      <a:cubicBezTo>
                        <a:pt x="526" y="59"/>
                        <a:pt x="522" y="64"/>
                        <a:pt x="516" y="64"/>
                      </a:cubicBezTo>
                      <a:cubicBezTo>
                        <a:pt x="511" y="64"/>
                        <a:pt x="507" y="59"/>
                        <a:pt x="507" y="54"/>
                      </a:cubicBezTo>
                      <a:cubicBezTo>
                        <a:pt x="507" y="49"/>
                        <a:pt x="511" y="44"/>
                        <a:pt x="516" y="44"/>
                      </a:cubicBezTo>
                      <a:close/>
                      <a:moveTo>
                        <a:pt x="514" y="1323"/>
                      </a:moveTo>
                      <a:cubicBezTo>
                        <a:pt x="497" y="1323"/>
                        <a:pt x="484" y="1309"/>
                        <a:pt x="484" y="1292"/>
                      </a:cubicBezTo>
                      <a:cubicBezTo>
                        <a:pt x="484" y="1275"/>
                        <a:pt x="497" y="1262"/>
                        <a:pt x="514" y="1262"/>
                      </a:cubicBezTo>
                      <a:cubicBezTo>
                        <a:pt x="531" y="1262"/>
                        <a:pt x="545" y="1275"/>
                        <a:pt x="545" y="1292"/>
                      </a:cubicBezTo>
                      <a:cubicBezTo>
                        <a:pt x="545" y="1309"/>
                        <a:pt x="531" y="1323"/>
                        <a:pt x="514" y="1323"/>
                      </a:cubicBezTo>
                      <a:close/>
                      <a:moveTo>
                        <a:pt x="932" y="1228"/>
                      </a:moveTo>
                      <a:cubicBezTo>
                        <a:pt x="96" y="1228"/>
                        <a:pt x="96" y="1228"/>
                        <a:pt x="96" y="1228"/>
                      </a:cubicBezTo>
                      <a:cubicBezTo>
                        <a:pt x="96" y="120"/>
                        <a:pt x="96" y="120"/>
                        <a:pt x="96" y="120"/>
                      </a:cubicBezTo>
                      <a:cubicBezTo>
                        <a:pt x="932" y="120"/>
                        <a:pt x="932" y="120"/>
                        <a:pt x="932" y="120"/>
                      </a:cubicBezTo>
                      <a:lnTo>
                        <a:pt x="932" y="1228"/>
                      </a:lnTo>
                      <a:close/>
                    </a:path>
                  </a:pathLst>
                </a:custGeom>
                <a:gradFill flip="none" rotWithShape="1">
                  <a:gsLst>
                    <a:gs pos="90000">
                      <a:srgbClr val="424545">
                        <a:lumMod val="88000"/>
                        <a:lumOff val="12000"/>
                      </a:srgbClr>
                    </a:gs>
                    <a:gs pos="0">
                      <a:srgbClr val="424545">
                        <a:lumMod val="62000"/>
                      </a:srgbClr>
                    </a:gs>
                  </a:gsLst>
                  <a:lin ang="5400000" scaled="1"/>
                  <a:tileRect/>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5" name="Oval 34"/>
                <p:cNvSpPr/>
                <p:nvPr/>
              </p:nvSpPr>
              <p:spPr>
                <a:xfrm rot="8100000">
                  <a:off x="2906407" y="3984596"/>
                  <a:ext cx="197847" cy="197847"/>
                </a:xfrm>
                <a:prstGeom prst="ellipse">
                  <a:avLst/>
                </a:prstGeom>
                <a:gradFill flip="none" rotWithShape="1">
                  <a:gsLst>
                    <a:gs pos="59000">
                      <a:schemeClr val="bg2">
                        <a:lumMod val="75000"/>
                      </a:schemeClr>
                    </a:gs>
                    <a:gs pos="100000">
                      <a:schemeClr val="bg1">
                        <a:lumMod val="85000"/>
                      </a:schemeClr>
                    </a:gs>
                  </a:gsLst>
                  <a:lin ang="18900000" scaled="1"/>
                  <a:tileRect/>
                </a:gradFill>
                <a:ln>
                  <a:noFill/>
                </a:ln>
              </p:spPr>
              <p:txBody>
                <a:bodyPr vert="horz" wrap="square" lIns="91440" tIns="45720" rIns="91440" bIns="45720" numCol="1" anchor="t" anchorCtr="0" compatLnSpc="1">
                  <a:prstTxWarp prst="textNoShape">
                    <a:avLst/>
                  </a:prstTxWarp>
                </a:bodyPr>
                <a:lstStyle/>
                <a:p>
                  <a:endParaRPr lang="en-US" kern="0" dirty="0">
                    <a:solidFill>
                      <a:sysClr val="windowText" lastClr="000000"/>
                    </a:solidFill>
                  </a:endParaRPr>
                </a:p>
              </p:txBody>
            </p:sp>
          </p:grpSp>
          <p:grpSp>
            <p:nvGrpSpPr>
              <p:cNvPr id="27" name="Group 26"/>
              <p:cNvGrpSpPr/>
              <p:nvPr/>
            </p:nvGrpSpPr>
            <p:grpSpPr>
              <a:xfrm rot="21023597">
                <a:off x="1439716" y="3260581"/>
                <a:ext cx="947407" cy="2883821"/>
                <a:chOff x="1637225" y="3224005"/>
                <a:chExt cx="947407" cy="2883821"/>
              </a:xfrm>
            </p:grpSpPr>
            <p:sp>
              <p:nvSpPr>
                <p:cNvPr id="31" name="Oval 3075"/>
                <p:cNvSpPr/>
                <p:nvPr/>
              </p:nvSpPr>
              <p:spPr>
                <a:xfrm rot="263371">
                  <a:off x="1905370" y="3322068"/>
                  <a:ext cx="401756" cy="1276436"/>
                </a:xfrm>
                <a:custGeom>
                  <a:avLst/>
                  <a:gdLst>
                    <a:gd name="connsiteX0" fmla="*/ 0 w 299021"/>
                    <a:gd name="connsiteY0" fmla="*/ 636003 h 1272006"/>
                    <a:gd name="connsiteX1" fmla="*/ 149511 w 299021"/>
                    <a:gd name="connsiteY1" fmla="*/ 0 h 1272006"/>
                    <a:gd name="connsiteX2" fmla="*/ 299022 w 299021"/>
                    <a:gd name="connsiteY2" fmla="*/ 636003 h 1272006"/>
                    <a:gd name="connsiteX3" fmla="*/ 149511 w 299021"/>
                    <a:gd name="connsiteY3" fmla="*/ 1272006 h 1272006"/>
                    <a:gd name="connsiteX4" fmla="*/ 0 w 299021"/>
                    <a:gd name="connsiteY4" fmla="*/ 636003 h 1272006"/>
                    <a:gd name="connsiteX0" fmla="*/ 0 w 302766"/>
                    <a:gd name="connsiteY0" fmla="*/ 636003 h 1293209"/>
                    <a:gd name="connsiteX1" fmla="*/ 149511 w 302766"/>
                    <a:gd name="connsiteY1" fmla="*/ 0 h 1293209"/>
                    <a:gd name="connsiteX2" fmla="*/ 299022 w 302766"/>
                    <a:gd name="connsiteY2" fmla="*/ 636003 h 1293209"/>
                    <a:gd name="connsiteX3" fmla="*/ 248614 w 302766"/>
                    <a:gd name="connsiteY3" fmla="*/ 1095207 h 1293209"/>
                    <a:gd name="connsiteX4" fmla="*/ 149511 w 302766"/>
                    <a:gd name="connsiteY4" fmla="*/ 1272006 h 1293209"/>
                    <a:gd name="connsiteX5" fmla="*/ 0 w 302766"/>
                    <a:gd name="connsiteY5" fmla="*/ 636003 h 1293209"/>
                    <a:gd name="connsiteX0" fmla="*/ 0 w 338075"/>
                    <a:gd name="connsiteY0" fmla="*/ 636003 h 1316428"/>
                    <a:gd name="connsiteX1" fmla="*/ 149511 w 338075"/>
                    <a:gd name="connsiteY1" fmla="*/ 0 h 1316428"/>
                    <a:gd name="connsiteX2" fmla="*/ 299022 w 338075"/>
                    <a:gd name="connsiteY2" fmla="*/ 636003 h 1316428"/>
                    <a:gd name="connsiteX3" fmla="*/ 330030 w 338075"/>
                    <a:gd name="connsiteY3" fmla="*/ 1193271 h 1316428"/>
                    <a:gd name="connsiteX4" fmla="*/ 149511 w 338075"/>
                    <a:gd name="connsiteY4" fmla="*/ 1272006 h 1316428"/>
                    <a:gd name="connsiteX5" fmla="*/ 0 w 338075"/>
                    <a:gd name="connsiteY5" fmla="*/ 636003 h 1316428"/>
                    <a:gd name="connsiteX0" fmla="*/ 49170 w 387245"/>
                    <a:gd name="connsiteY0" fmla="*/ 636003 h 1277213"/>
                    <a:gd name="connsiteX1" fmla="*/ 198681 w 387245"/>
                    <a:gd name="connsiteY1" fmla="*/ 0 h 1277213"/>
                    <a:gd name="connsiteX2" fmla="*/ 348192 w 387245"/>
                    <a:gd name="connsiteY2" fmla="*/ 636003 h 1277213"/>
                    <a:gd name="connsiteX3" fmla="*/ 379200 w 387245"/>
                    <a:gd name="connsiteY3" fmla="*/ 1193271 h 1277213"/>
                    <a:gd name="connsiteX4" fmla="*/ 24526 w 387245"/>
                    <a:gd name="connsiteY4" fmla="*/ 1211486 h 1277213"/>
                    <a:gd name="connsiteX5" fmla="*/ 49170 w 387245"/>
                    <a:gd name="connsiteY5" fmla="*/ 636003 h 1277213"/>
                    <a:gd name="connsiteX0" fmla="*/ 43861 w 381936"/>
                    <a:gd name="connsiteY0" fmla="*/ 636003 h 1261220"/>
                    <a:gd name="connsiteX1" fmla="*/ 193372 w 381936"/>
                    <a:gd name="connsiteY1" fmla="*/ 0 h 1261220"/>
                    <a:gd name="connsiteX2" fmla="*/ 342883 w 381936"/>
                    <a:gd name="connsiteY2" fmla="*/ 636003 h 1261220"/>
                    <a:gd name="connsiteX3" fmla="*/ 373891 w 381936"/>
                    <a:gd name="connsiteY3" fmla="*/ 1193271 h 1261220"/>
                    <a:gd name="connsiteX4" fmla="*/ 19217 w 381936"/>
                    <a:gd name="connsiteY4" fmla="*/ 1211486 h 1261220"/>
                    <a:gd name="connsiteX5" fmla="*/ 43861 w 381936"/>
                    <a:gd name="connsiteY5" fmla="*/ 636003 h 1261220"/>
                    <a:gd name="connsiteX0" fmla="*/ 35317 w 373392"/>
                    <a:gd name="connsiteY0" fmla="*/ 636003 h 1261220"/>
                    <a:gd name="connsiteX1" fmla="*/ 184828 w 373392"/>
                    <a:gd name="connsiteY1" fmla="*/ 0 h 1261220"/>
                    <a:gd name="connsiteX2" fmla="*/ 334339 w 373392"/>
                    <a:gd name="connsiteY2" fmla="*/ 636003 h 1261220"/>
                    <a:gd name="connsiteX3" fmla="*/ 365347 w 373392"/>
                    <a:gd name="connsiteY3" fmla="*/ 1193271 h 1261220"/>
                    <a:gd name="connsiteX4" fmla="*/ 10673 w 373392"/>
                    <a:gd name="connsiteY4" fmla="*/ 1211486 h 1261220"/>
                    <a:gd name="connsiteX5" fmla="*/ 35317 w 373392"/>
                    <a:gd name="connsiteY5" fmla="*/ 636003 h 1261220"/>
                    <a:gd name="connsiteX0" fmla="*/ 35317 w 373392"/>
                    <a:gd name="connsiteY0" fmla="*/ 636003 h 1261220"/>
                    <a:gd name="connsiteX1" fmla="*/ 184828 w 373392"/>
                    <a:gd name="connsiteY1" fmla="*/ 0 h 1261220"/>
                    <a:gd name="connsiteX2" fmla="*/ 334339 w 373392"/>
                    <a:gd name="connsiteY2" fmla="*/ 636003 h 1261220"/>
                    <a:gd name="connsiteX3" fmla="*/ 365347 w 373392"/>
                    <a:gd name="connsiteY3" fmla="*/ 1193271 h 1261220"/>
                    <a:gd name="connsiteX4" fmla="*/ 10673 w 373392"/>
                    <a:gd name="connsiteY4" fmla="*/ 1211486 h 1261220"/>
                    <a:gd name="connsiteX5" fmla="*/ 35317 w 373392"/>
                    <a:gd name="connsiteY5" fmla="*/ 636003 h 1261220"/>
                    <a:gd name="connsiteX0" fmla="*/ 35317 w 369124"/>
                    <a:gd name="connsiteY0" fmla="*/ 636021 h 1261238"/>
                    <a:gd name="connsiteX1" fmla="*/ 184828 w 369124"/>
                    <a:gd name="connsiteY1" fmla="*/ 18 h 1261238"/>
                    <a:gd name="connsiteX2" fmla="*/ 267867 w 369124"/>
                    <a:gd name="connsiteY2" fmla="*/ 619392 h 1261238"/>
                    <a:gd name="connsiteX3" fmla="*/ 365347 w 369124"/>
                    <a:gd name="connsiteY3" fmla="*/ 1193289 h 1261238"/>
                    <a:gd name="connsiteX4" fmla="*/ 10673 w 369124"/>
                    <a:gd name="connsiteY4" fmla="*/ 1211504 h 1261238"/>
                    <a:gd name="connsiteX5" fmla="*/ 35317 w 369124"/>
                    <a:gd name="connsiteY5" fmla="*/ 636021 h 1261238"/>
                    <a:gd name="connsiteX0" fmla="*/ 35317 w 371584"/>
                    <a:gd name="connsiteY0" fmla="*/ 636225 h 1261442"/>
                    <a:gd name="connsiteX1" fmla="*/ 184828 w 371584"/>
                    <a:gd name="connsiteY1" fmla="*/ 222 h 1261442"/>
                    <a:gd name="connsiteX2" fmla="*/ 317064 w 371584"/>
                    <a:gd name="connsiteY2" fmla="*/ 581049 h 1261442"/>
                    <a:gd name="connsiteX3" fmla="*/ 365347 w 371584"/>
                    <a:gd name="connsiteY3" fmla="*/ 1193493 h 1261442"/>
                    <a:gd name="connsiteX4" fmla="*/ 10673 w 371584"/>
                    <a:gd name="connsiteY4" fmla="*/ 1211708 h 1261442"/>
                    <a:gd name="connsiteX5" fmla="*/ 35317 w 371584"/>
                    <a:gd name="connsiteY5" fmla="*/ 636225 h 1261442"/>
                    <a:gd name="connsiteX0" fmla="*/ 35317 w 371584"/>
                    <a:gd name="connsiteY0" fmla="*/ 636754 h 1261971"/>
                    <a:gd name="connsiteX1" fmla="*/ 184828 w 371584"/>
                    <a:gd name="connsiteY1" fmla="*/ 751 h 1261971"/>
                    <a:gd name="connsiteX2" fmla="*/ 317064 w 371584"/>
                    <a:gd name="connsiteY2" fmla="*/ 581578 h 1261971"/>
                    <a:gd name="connsiteX3" fmla="*/ 365347 w 371584"/>
                    <a:gd name="connsiteY3" fmla="*/ 1194022 h 1261971"/>
                    <a:gd name="connsiteX4" fmla="*/ 10673 w 371584"/>
                    <a:gd name="connsiteY4" fmla="*/ 1212237 h 1261971"/>
                    <a:gd name="connsiteX5" fmla="*/ 35317 w 371584"/>
                    <a:gd name="connsiteY5" fmla="*/ 636754 h 1261971"/>
                    <a:gd name="connsiteX0" fmla="*/ 66098 w 402365"/>
                    <a:gd name="connsiteY0" fmla="*/ 636754 h 1259043"/>
                    <a:gd name="connsiteX1" fmla="*/ 215609 w 402365"/>
                    <a:gd name="connsiteY1" fmla="*/ 751 h 1259043"/>
                    <a:gd name="connsiteX2" fmla="*/ 347845 w 402365"/>
                    <a:gd name="connsiteY2" fmla="*/ 581578 h 1259043"/>
                    <a:gd name="connsiteX3" fmla="*/ 396128 w 402365"/>
                    <a:gd name="connsiteY3" fmla="*/ 1194022 h 1259043"/>
                    <a:gd name="connsiteX4" fmla="*/ 14865 w 402365"/>
                    <a:gd name="connsiteY4" fmla="*/ 1205585 h 1259043"/>
                    <a:gd name="connsiteX5" fmla="*/ 66098 w 402365"/>
                    <a:gd name="connsiteY5" fmla="*/ 636754 h 1259043"/>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44889 w 401756"/>
                    <a:gd name="connsiteY0" fmla="*/ 594176 h 1276436"/>
                    <a:gd name="connsiteX1" fmla="*/ 215000 w 401756"/>
                    <a:gd name="connsiteY1" fmla="*/ 56 h 1276436"/>
                    <a:gd name="connsiteX2" fmla="*/ 347236 w 401756"/>
                    <a:gd name="connsiteY2" fmla="*/ 580883 h 1276436"/>
                    <a:gd name="connsiteX3" fmla="*/ 395519 w 401756"/>
                    <a:gd name="connsiteY3" fmla="*/ 1193327 h 1276436"/>
                    <a:gd name="connsiteX4" fmla="*/ 14256 w 401756"/>
                    <a:gd name="connsiteY4" fmla="*/ 1204890 h 1276436"/>
                    <a:gd name="connsiteX5" fmla="*/ 44889 w 401756"/>
                    <a:gd name="connsiteY5" fmla="*/ 594176 h 127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756" h="1276436">
                      <a:moveTo>
                        <a:pt x="44889" y="594176"/>
                      </a:moveTo>
                      <a:cubicBezTo>
                        <a:pt x="-9712" y="265391"/>
                        <a:pt x="164609" y="2271"/>
                        <a:pt x="215000" y="56"/>
                      </a:cubicBezTo>
                      <a:cubicBezTo>
                        <a:pt x="265391" y="-2159"/>
                        <a:pt x="387278" y="59334"/>
                        <a:pt x="347236" y="580883"/>
                      </a:cubicBezTo>
                      <a:cubicBezTo>
                        <a:pt x="363753" y="763417"/>
                        <a:pt x="420437" y="1087327"/>
                        <a:pt x="395519" y="1193327"/>
                      </a:cubicBezTo>
                      <a:cubicBezTo>
                        <a:pt x="370601" y="1299327"/>
                        <a:pt x="72694" y="1304749"/>
                        <a:pt x="14256" y="1204890"/>
                      </a:cubicBezTo>
                      <a:cubicBezTo>
                        <a:pt x="-44182" y="1105032"/>
                        <a:pt x="99490" y="922961"/>
                        <a:pt x="44889" y="594176"/>
                      </a:cubicBezTo>
                      <a:close/>
                    </a:path>
                  </a:pathLst>
                </a:custGeom>
                <a:solidFill>
                  <a:schemeClr val="tx1"/>
                </a:solidFill>
                <a:ln>
                  <a:noFill/>
                </a:ln>
                <a:effectLst>
                  <a:outerShdw blurRad="190500" dist="38100" dir="8100000" algn="tr"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2" name="Freeform 7"/>
                <p:cNvSpPr>
                  <a:spLocks/>
                </p:cNvSpPr>
                <p:nvPr/>
              </p:nvSpPr>
              <p:spPr bwMode="auto">
                <a:xfrm>
                  <a:off x="1637225" y="3224005"/>
                  <a:ext cx="947407" cy="2883821"/>
                </a:xfrm>
                <a:custGeom>
                  <a:avLst/>
                  <a:gdLst>
                    <a:gd name="T0" fmla="*/ 69 w 299"/>
                    <a:gd name="T1" fmla="*/ 714 h 910"/>
                    <a:gd name="T2" fmla="*/ 246 w 299"/>
                    <a:gd name="T3" fmla="*/ 741 h 910"/>
                    <a:gd name="T4" fmla="*/ 241 w 299"/>
                    <a:gd name="T5" fmla="*/ 452 h 910"/>
                    <a:gd name="T6" fmla="*/ 211 w 299"/>
                    <a:gd name="T7" fmla="*/ 336 h 910"/>
                    <a:gd name="T8" fmla="*/ 211 w 299"/>
                    <a:gd name="T9" fmla="*/ 336 h 910"/>
                    <a:gd name="T10" fmla="*/ 206 w 299"/>
                    <a:gd name="T11" fmla="*/ 228 h 910"/>
                    <a:gd name="T12" fmla="*/ 169 w 299"/>
                    <a:gd name="T13" fmla="*/ 12 h 910"/>
                    <a:gd name="T14" fmla="*/ 86 w 299"/>
                    <a:gd name="T15" fmla="*/ 186 h 910"/>
                    <a:gd name="T16" fmla="*/ 88 w 299"/>
                    <a:gd name="T17" fmla="*/ 309 h 910"/>
                    <a:gd name="T18" fmla="*/ 68 w 299"/>
                    <a:gd name="T19" fmla="*/ 376 h 910"/>
                    <a:gd name="T20" fmla="*/ 69 w 299"/>
                    <a:gd name="T21" fmla="*/ 714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910">
                      <a:moveTo>
                        <a:pt x="69" y="714"/>
                      </a:moveTo>
                      <a:cubicBezTo>
                        <a:pt x="139" y="910"/>
                        <a:pt x="246" y="741"/>
                        <a:pt x="246" y="741"/>
                      </a:cubicBezTo>
                      <a:cubicBezTo>
                        <a:pt x="246" y="741"/>
                        <a:pt x="299" y="547"/>
                        <a:pt x="241" y="452"/>
                      </a:cubicBezTo>
                      <a:cubicBezTo>
                        <a:pt x="241" y="452"/>
                        <a:pt x="204" y="356"/>
                        <a:pt x="211" y="336"/>
                      </a:cubicBezTo>
                      <a:cubicBezTo>
                        <a:pt x="211" y="336"/>
                        <a:pt x="211" y="336"/>
                        <a:pt x="211" y="336"/>
                      </a:cubicBezTo>
                      <a:cubicBezTo>
                        <a:pt x="211" y="336"/>
                        <a:pt x="204" y="268"/>
                        <a:pt x="206" y="228"/>
                      </a:cubicBezTo>
                      <a:cubicBezTo>
                        <a:pt x="206" y="228"/>
                        <a:pt x="254" y="0"/>
                        <a:pt x="169" y="12"/>
                      </a:cubicBezTo>
                      <a:cubicBezTo>
                        <a:pt x="169" y="12"/>
                        <a:pt x="118" y="5"/>
                        <a:pt x="86" y="186"/>
                      </a:cubicBezTo>
                      <a:cubicBezTo>
                        <a:pt x="86" y="186"/>
                        <a:pt x="86" y="286"/>
                        <a:pt x="88" y="309"/>
                      </a:cubicBezTo>
                      <a:cubicBezTo>
                        <a:pt x="88" y="309"/>
                        <a:pt x="81" y="361"/>
                        <a:pt x="68" y="376"/>
                      </a:cubicBezTo>
                      <a:cubicBezTo>
                        <a:pt x="68" y="376"/>
                        <a:pt x="0" y="519"/>
                        <a:pt x="69" y="714"/>
                      </a:cubicBezTo>
                      <a:close/>
                    </a:path>
                  </a:pathLst>
                </a:custGeom>
                <a:gradFill flip="none" rotWithShape="1">
                  <a:gsLst>
                    <a:gs pos="100000">
                      <a:schemeClr val="tx2"/>
                    </a:gs>
                    <a:gs pos="0">
                      <a:schemeClr val="bg2">
                        <a:lumMod val="60000"/>
                      </a:schemeClr>
                    </a:gs>
                  </a:gsLst>
                  <a:lin ang="5400000" scaled="0"/>
                  <a:tileRect/>
                </a:gra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28" name="Group 27"/>
              <p:cNvGrpSpPr/>
              <p:nvPr/>
            </p:nvGrpSpPr>
            <p:grpSpPr>
              <a:xfrm rot="576403" flipH="1">
                <a:off x="5399484" y="3194744"/>
                <a:ext cx="947407" cy="2883821"/>
                <a:chOff x="1637225" y="3224004"/>
                <a:chExt cx="947407" cy="2883821"/>
              </a:xfrm>
            </p:grpSpPr>
            <p:sp>
              <p:nvSpPr>
                <p:cNvPr id="29" name="Oval 3075"/>
                <p:cNvSpPr/>
                <p:nvPr/>
              </p:nvSpPr>
              <p:spPr>
                <a:xfrm rot="263371">
                  <a:off x="1912582" y="3323289"/>
                  <a:ext cx="401756" cy="1276436"/>
                </a:xfrm>
                <a:custGeom>
                  <a:avLst/>
                  <a:gdLst>
                    <a:gd name="connsiteX0" fmla="*/ 0 w 299021"/>
                    <a:gd name="connsiteY0" fmla="*/ 636003 h 1272006"/>
                    <a:gd name="connsiteX1" fmla="*/ 149511 w 299021"/>
                    <a:gd name="connsiteY1" fmla="*/ 0 h 1272006"/>
                    <a:gd name="connsiteX2" fmla="*/ 299022 w 299021"/>
                    <a:gd name="connsiteY2" fmla="*/ 636003 h 1272006"/>
                    <a:gd name="connsiteX3" fmla="*/ 149511 w 299021"/>
                    <a:gd name="connsiteY3" fmla="*/ 1272006 h 1272006"/>
                    <a:gd name="connsiteX4" fmla="*/ 0 w 299021"/>
                    <a:gd name="connsiteY4" fmla="*/ 636003 h 1272006"/>
                    <a:gd name="connsiteX0" fmla="*/ 0 w 302766"/>
                    <a:gd name="connsiteY0" fmla="*/ 636003 h 1293209"/>
                    <a:gd name="connsiteX1" fmla="*/ 149511 w 302766"/>
                    <a:gd name="connsiteY1" fmla="*/ 0 h 1293209"/>
                    <a:gd name="connsiteX2" fmla="*/ 299022 w 302766"/>
                    <a:gd name="connsiteY2" fmla="*/ 636003 h 1293209"/>
                    <a:gd name="connsiteX3" fmla="*/ 248614 w 302766"/>
                    <a:gd name="connsiteY3" fmla="*/ 1095207 h 1293209"/>
                    <a:gd name="connsiteX4" fmla="*/ 149511 w 302766"/>
                    <a:gd name="connsiteY4" fmla="*/ 1272006 h 1293209"/>
                    <a:gd name="connsiteX5" fmla="*/ 0 w 302766"/>
                    <a:gd name="connsiteY5" fmla="*/ 636003 h 1293209"/>
                    <a:gd name="connsiteX0" fmla="*/ 0 w 338075"/>
                    <a:gd name="connsiteY0" fmla="*/ 636003 h 1316428"/>
                    <a:gd name="connsiteX1" fmla="*/ 149511 w 338075"/>
                    <a:gd name="connsiteY1" fmla="*/ 0 h 1316428"/>
                    <a:gd name="connsiteX2" fmla="*/ 299022 w 338075"/>
                    <a:gd name="connsiteY2" fmla="*/ 636003 h 1316428"/>
                    <a:gd name="connsiteX3" fmla="*/ 330030 w 338075"/>
                    <a:gd name="connsiteY3" fmla="*/ 1193271 h 1316428"/>
                    <a:gd name="connsiteX4" fmla="*/ 149511 w 338075"/>
                    <a:gd name="connsiteY4" fmla="*/ 1272006 h 1316428"/>
                    <a:gd name="connsiteX5" fmla="*/ 0 w 338075"/>
                    <a:gd name="connsiteY5" fmla="*/ 636003 h 1316428"/>
                    <a:gd name="connsiteX0" fmla="*/ 49170 w 387245"/>
                    <a:gd name="connsiteY0" fmla="*/ 636003 h 1277213"/>
                    <a:gd name="connsiteX1" fmla="*/ 198681 w 387245"/>
                    <a:gd name="connsiteY1" fmla="*/ 0 h 1277213"/>
                    <a:gd name="connsiteX2" fmla="*/ 348192 w 387245"/>
                    <a:gd name="connsiteY2" fmla="*/ 636003 h 1277213"/>
                    <a:gd name="connsiteX3" fmla="*/ 379200 w 387245"/>
                    <a:gd name="connsiteY3" fmla="*/ 1193271 h 1277213"/>
                    <a:gd name="connsiteX4" fmla="*/ 24526 w 387245"/>
                    <a:gd name="connsiteY4" fmla="*/ 1211486 h 1277213"/>
                    <a:gd name="connsiteX5" fmla="*/ 49170 w 387245"/>
                    <a:gd name="connsiteY5" fmla="*/ 636003 h 1277213"/>
                    <a:gd name="connsiteX0" fmla="*/ 43861 w 381936"/>
                    <a:gd name="connsiteY0" fmla="*/ 636003 h 1261220"/>
                    <a:gd name="connsiteX1" fmla="*/ 193372 w 381936"/>
                    <a:gd name="connsiteY1" fmla="*/ 0 h 1261220"/>
                    <a:gd name="connsiteX2" fmla="*/ 342883 w 381936"/>
                    <a:gd name="connsiteY2" fmla="*/ 636003 h 1261220"/>
                    <a:gd name="connsiteX3" fmla="*/ 373891 w 381936"/>
                    <a:gd name="connsiteY3" fmla="*/ 1193271 h 1261220"/>
                    <a:gd name="connsiteX4" fmla="*/ 19217 w 381936"/>
                    <a:gd name="connsiteY4" fmla="*/ 1211486 h 1261220"/>
                    <a:gd name="connsiteX5" fmla="*/ 43861 w 381936"/>
                    <a:gd name="connsiteY5" fmla="*/ 636003 h 1261220"/>
                    <a:gd name="connsiteX0" fmla="*/ 35317 w 373392"/>
                    <a:gd name="connsiteY0" fmla="*/ 636003 h 1261220"/>
                    <a:gd name="connsiteX1" fmla="*/ 184828 w 373392"/>
                    <a:gd name="connsiteY1" fmla="*/ 0 h 1261220"/>
                    <a:gd name="connsiteX2" fmla="*/ 334339 w 373392"/>
                    <a:gd name="connsiteY2" fmla="*/ 636003 h 1261220"/>
                    <a:gd name="connsiteX3" fmla="*/ 365347 w 373392"/>
                    <a:gd name="connsiteY3" fmla="*/ 1193271 h 1261220"/>
                    <a:gd name="connsiteX4" fmla="*/ 10673 w 373392"/>
                    <a:gd name="connsiteY4" fmla="*/ 1211486 h 1261220"/>
                    <a:gd name="connsiteX5" fmla="*/ 35317 w 373392"/>
                    <a:gd name="connsiteY5" fmla="*/ 636003 h 1261220"/>
                    <a:gd name="connsiteX0" fmla="*/ 35317 w 373392"/>
                    <a:gd name="connsiteY0" fmla="*/ 636003 h 1261220"/>
                    <a:gd name="connsiteX1" fmla="*/ 184828 w 373392"/>
                    <a:gd name="connsiteY1" fmla="*/ 0 h 1261220"/>
                    <a:gd name="connsiteX2" fmla="*/ 334339 w 373392"/>
                    <a:gd name="connsiteY2" fmla="*/ 636003 h 1261220"/>
                    <a:gd name="connsiteX3" fmla="*/ 365347 w 373392"/>
                    <a:gd name="connsiteY3" fmla="*/ 1193271 h 1261220"/>
                    <a:gd name="connsiteX4" fmla="*/ 10673 w 373392"/>
                    <a:gd name="connsiteY4" fmla="*/ 1211486 h 1261220"/>
                    <a:gd name="connsiteX5" fmla="*/ 35317 w 373392"/>
                    <a:gd name="connsiteY5" fmla="*/ 636003 h 1261220"/>
                    <a:gd name="connsiteX0" fmla="*/ 35317 w 369124"/>
                    <a:gd name="connsiteY0" fmla="*/ 636021 h 1261238"/>
                    <a:gd name="connsiteX1" fmla="*/ 184828 w 369124"/>
                    <a:gd name="connsiteY1" fmla="*/ 18 h 1261238"/>
                    <a:gd name="connsiteX2" fmla="*/ 267867 w 369124"/>
                    <a:gd name="connsiteY2" fmla="*/ 619392 h 1261238"/>
                    <a:gd name="connsiteX3" fmla="*/ 365347 w 369124"/>
                    <a:gd name="connsiteY3" fmla="*/ 1193289 h 1261238"/>
                    <a:gd name="connsiteX4" fmla="*/ 10673 w 369124"/>
                    <a:gd name="connsiteY4" fmla="*/ 1211504 h 1261238"/>
                    <a:gd name="connsiteX5" fmla="*/ 35317 w 369124"/>
                    <a:gd name="connsiteY5" fmla="*/ 636021 h 1261238"/>
                    <a:gd name="connsiteX0" fmla="*/ 35317 w 371584"/>
                    <a:gd name="connsiteY0" fmla="*/ 636225 h 1261442"/>
                    <a:gd name="connsiteX1" fmla="*/ 184828 w 371584"/>
                    <a:gd name="connsiteY1" fmla="*/ 222 h 1261442"/>
                    <a:gd name="connsiteX2" fmla="*/ 317064 w 371584"/>
                    <a:gd name="connsiteY2" fmla="*/ 581049 h 1261442"/>
                    <a:gd name="connsiteX3" fmla="*/ 365347 w 371584"/>
                    <a:gd name="connsiteY3" fmla="*/ 1193493 h 1261442"/>
                    <a:gd name="connsiteX4" fmla="*/ 10673 w 371584"/>
                    <a:gd name="connsiteY4" fmla="*/ 1211708 h 1261442"/>
                    <a:gd name="connsiteX5" fmla="*/ 35317 w 371584"/>
                    <a:gd name="connsiteY5" fmla="*/ 636225 h 1261442"/>
                    <a:gd name="connsiteX0" fmla="*/ 35317 w 371584"/>
                    <a:gd name="connsiteY0" fmla="*/ 636754 h 1261971"/>
                    <a:gd name="connsiteX1" fmla="*/ 184828 w 371584"/>
                    <a:gd name="connsiteY1" fmla="*/ 751 h 1261971"/>
                    <a:gd name="connsiteX2" fmla="*/ 317064 w 371584"/>
                    <a:gd name="connsiteY2" fmla="*/ 581578 h 1261971"/>
                    <a:gd name="connsiteX3" fmla="*/ 365347 w 371584"/>
                    <a:gd name="connsiteY3" fmla="*/ 1194022 h 1261971"/>
                    <a:gd name="connsiteX4" fmla="*/ 10673 w 371584"/>
                    <a:gd name="connsiteY4" fmla="*/ 1212237 h 1261971"/>
                    <a:gd name="connsiteX5" fmla="*/ 35317 w 371584"/>
                    <a:gd name="connsiteY5" fmla="*/ 636754 h 1261971"/>
                    <a:gd name="connsiteX0" fmla="*/ 66098 w 402365"/>
                    <a:gd name="connsiteY0" fmla="*/ 636754 h 1259043"/>
                    <a:gd name="connsiteX1" fmla="*/ 215609 w 402365"/>
                    <a:gd name="connsiteY1" fmla="*/ 751 h 1259043"/>
                    <a:gd name="connsiteX2" fmla="*/ 347845 w 402365"/>
                    <a:gd name="connsiteY2" fmla="*/ 581578 h 1259043"/>
                    <a:gd name="connsiteX3" fmla="*/ 396128 w 402365"/>
                    <a:gd name="connsiteY3" fmla="*/ 1194022 h 1259043"/>
                    <a:gd name="connsiteX4" fmla="*/ 14865 w 402365"/>
                    <a:gd name="connsiteY4" fmla="*/ 1205585 h 1259043"/>
                    <a:gd name="connsiteX5" fmla="*/ 66098 w 402365"/>
                    <a:gd name="connsiteY5" fmla="*/ 636754 h 1259043"/>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51805 w 388072"/>
                    <a:gd name="connsiteY0" fmla="*/ 636754 h 1283432"/>
                    <a:gd name="connsiteX1" fmla="*/ 201316 w 388072"/>
                    <a:gd name="connsiteY1" fmla="*/ 751 h 1283432"/>
                    <a:gd name="connsiteX2" fmla="*/ 333552 w 388072"/>
                    <a:gd name="connsiteY2" fmla="*/ 581578 h 1283432"/>
                    <a:gd name="connsiteX3" fmla="*/ 381835 w 388072"/>
                    <a:gd name="connsiteY3" fmla="*/ 1194022 h 1283432"/>
                    <a:gd name="connsiteX4" fmla="*/ 572 w 388072"/>
                    <a:gd name="connsiteY4" fmla="*/ 1205585 h 1283432"/>
                    <a:gd name="connsiteX5" fmla="*/ 51805 w 388072"/>
                    <a:gd name="connsiteY5" fmla="*/ 636754 h 1283432"/>
                    <a:gd name="connsiteX0" fmla="*/ 44889 w 401756"/>
                    <a:gd name="connsiteY0" fmla="*/ 594176 h 1276436"/>
                    <a:gd name="connsiteX1" fmla="*/ 215000 w 401756"/>
                    <a:gd name="connsiteY1" fmla="*/ 56 h 1276436"/>
                    <a:gd name="connsiteX2" fmla="*/ 347236 w 401756"/>
                    <a:gd name="connsiteY2" fmla="*/ 580883 h 1276436"/>
                    <a:gd name="connsiteX3" fmla="*/ 395519 w 401756"/>
                    <a:gd name="connsiteY3" fmla="*/ 1193327 h 1276436"/>
                    <a:gd name="connsiteX4" fmla="*/ 14256 w 401756"/>
                    <a:gd name="connsiteY4" fmla="*/ 1204890 h 1276436"/>
                    <a:gd name="connsiteX5" fmla="*/ 44889 w 401756"/>
                    <a:gd name="connsiteY5" fmla="*/ 594176 h 12764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1756" h="1276436">
                      <a:moveTo>
                        <a:pt x="44889" y="594176"/>
                      </a:moveTo>
                      <a:cubicBezTo>
                        <a:pt x="-9712" y="265391"/>
                        <a:pt x="164609" y="2271"/>
                        <a:pt x="215000" y="56"/>
                      </a:cubicBezTo>
                      <a:cubicBezTo>
                        <a:pt x="265391" y="-2159"/>
                        <a:pt x="387278" y="59334"/>
                        <a:pt x="347236" y="580883"/>
                      </a:cubicBezTo>
                      <a:cubicBezTo>
                        <a:pt x="363753" y="763417"/>
                        <a:pt x="420437" y="1087327"/>
                        <a:pt x="395519" y="1193327"/>
                      </a:cubicBezTo>
                      <a:cubicBezTo>
                        <a:pt x="370601" y="1299327"/>
                        <a:pt x="72694" y="1304749"/>
                        <a:pt x="14256" y="1204890"/>
                      </a:cubicBezTo>
                      <a:cubicBezTo>
                        <a:pt x="-44182" y="1105032"/>
                        <a:pt x="99490" y="922961"/>
                        <a:pt x="44889" y="594176"/>
                      </a:cubicBezTo>
                      <a:close/>
                    </a:path>
                  </a:pathLst>
                </a:custGeom>
                <a:solidFill>
                  <a:schemeClr val="tx1"/>
                </a:solidFill>
                <a:ln>
                  <a:noFill/>
                </a:ln>
                <a:effectLst>
                  <a:outerShdw blurRad="190500" dist="50800" dir="21540000" algn="tr" rotWithShape="0">
                    <a:prstClr val="black">
                      <a:alpha val="3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7"/>
                <p:cNvSpPr>
                  <a:spLocks/>
                </p:cNvSpPr>
                <p:nvPr/>
              </p:nvSpPr>
              <p:spPr bwMode="auto">
                <a:xfrm>
                  <a:off x="1637225" y="3224004"/>
                  <a:ext cx="947407" cy="2883821"/>
                </a:xfrm>
                <a:custGeom>
                  <a:avLst/>
                  <a:gdLst>
                    <a:gd name="T0" fmla="*/ 69 w 299"/>
                    <a:gd name="T1" fmla="*/ 714 h 910"/>
                    <a:gd name="T2" fmla="*/ 246 w 299"/>
                    <a:gd name="T3" fmla="*/ 741 h 910"/>
                    <a:gd name="T4" fmla="*/ 241 w 299"/>
                    <a:gd name="T5" fmla="*/ 452 h 910"/>
                    <a:gd name="T6" fmla="*/ 211 w 299"/>
                    <a:gd name="T7" fmla="*/ 336 h 910"/>
                    <a:gd name="T8" fmla="*/ 211 w 299"/>
                    <a:gd name="T9" fmla="*/ 336 h 910"/>
                    <a:gd name="T10" fmla="*/ 206 w 299"/>
                    <a:gd name="T11" fmla="*/ 228 h 910"/>
                    <a:gd name="T12" fmla="*/ 169 w 299"/>
                    <a:gd name="T13" fmla="*/ 12 h 910"/>
                    <a:gd name="T14" fmla="*/ 86 w 299"/>
                    <a:gd name="T15" fmla="*/ 186 h 910"/>
                    <a:gd name="T16" fmla="*/ 88 w 299"/>
                    <a:gd name="T17" fmla="*/ 309 h 910"/>
                    <a:gd name="T18" fmla="*/ 68 w 299"/>
                    <a:gd name="T19" fmla="*/ 376 h 910"/>
                    <a:gd name="T20" fmla="*/ 69 w 299"/>
                    <a:gd name="T21" fmla="*/ 714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9" h="910">
                      <a:moveTo>
                        <a:pt x="69" y="714"/>
                      </a:moveTo>
                      <a:cubicBezTo>
                        <a:pt x="139" y="910"/>
                        <a:pt x="246" y="741"/>
                        <a:pt x="246" y="741"/>
                      </a:cubicBezTo>
                      <a:cubicBezTo>
                        <a:pt x="246" y="741"/>
                        <a:pt x="299" y="547"/>
                        <a:pt x="241" y="452"/>
                      </a:cubicBezTo>
                      <a:cubicBezTo>
                        <a:pt x="241" y="452"/>
                        <a:pt x="204" y="356"/>
                        <a:pt x="211" y="336"/>
                      </a:cubicBezTo>
                      <a:cubicBezTo>
                        <a:pt x="211" y="336"/>
                        <a:pt x="211" y="336"/>
                        <a:pt x="211" y="336"/>
                      </a:cubicBezTo>
                      <a:cubicBezTo>
                        <a:pt x="211" y="336"/>
                        <a:pt x="204" y="268"/>
                        <a:pt x="206" y="228"/>
                      </a:cubicBezTo>
                      <a:cubicBezTo>
                        <a:pt x="206" y="228"/>
                        <a:pt x="254" y="0"/>
                        <a:pt x="169" y="12"/>
                      </a:cubicBezTo>
                      <a:cubicBezTo>
                        <a:pt x="169" y="12"/>
                        <a:pt x="118" y="5"/>
                        <a:pt x="86" y="186"/>
                      </a:cubicBezTo>
                      <a:cubicBezTo>
                        <a:pt x="86" y="186"/>
                        <a:pt x="86" y="286"/>
                        <a:pt x="88" y="309"/>
                      </a:cubicBezTo>
                      <a:cubicBezTo>
                        <a:pt x="88" y="309"/>
                        <a:pt x="81" y="361"/>
                        <a:pt x="68" y="376"/>
                      </a:cubicBezTo>
                      <a:cubicBezTo>
                        <a:pt x="68" y="376"/>
                        <a:pt x="0" y="519"/>
                        <a:pt x="69" y="714"/>
                      </a:cubicBezTo>
                      <a:close/>
                    </a:path>
                  </a:pathLst>
                </a:custGeom>
                <a:gradFill flip="none" rotWithShape="1">
                  <a:gsLst>
                    <a:gs pos="100000">
                      <a:schemeClr val="tx2"/>
                    </a:gs>
                    <a:gs pos="0">
                      <a:schemeClr val="bg2">
                        <a:lumMod val="60000"/>
                      </a:schemeClr>
                    </a:gs>
                  </a:gsLst>
                  <a:lin ang="5400000" scaled="0"/>
                  <a:tileRect/>
                </a:gradFill>
                <a:ln>
                  <a:noFill/>
                </a:ln>
              </p:spPr>
              <p:txBody>
                <a:bodyPr vert="horz" wrap="square" lIns="91440" tIns="45720" rIns="91440" bIns="45720" numCol="1" anchor="t" anchorCtr="0" compatLnSpc="1">
                  <a:prstTxWarp prst="textNoShape">
                    <a:avLst/>
                  </a:prstTxWarp>
                </a:bodyPr>
                <a:lstStyle/>
                <a:p>
                  <a:endParaRPr lang="en-US" dirty="0"/>
                </a:p>
              </p:txBody>
            </p:sp>
          </p:grpSp>
        </p:grpSp>
      </p:grpSp>
      <p:grpSp>
        <p:nvGrpSpPr>
          <p:cNvPr id="36" name="Group 35"/>
          <p:cNvGrpSpPr/>
          <p:nvPr/>
        </p:nvGrpSpPr>
        <p:grpSpPr>
          <a:xfrm>
            <a:off x="0" y="4629150"/>
            <a:ext cx="9144000" cy="514350"/>
            <a:chOff x="0" y="4629150"/>
            <a:chExt cx="9144000" cy="514350"/>
          </a:xfrm>
        </p:grpSpPr>
        <p:sp>
          <p:nvSpPr>
            <p:cNvPr id="37" name="Rectangle 36"/>
            <p:cNvSpPr/>
            <p:nvPr/>
          </p:nvSpPr>
          <p:spPr>
            <a:xfrm>
              <a:off x="0" y="4635363"/>
              <a:ext cx="9144000" cy="508137"/>
            </a:xfrm>
            <a:prstGeom prst="rect">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8"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39" name="Group 38"/>
            <p:cNvGrpSpPr/>
            <p:nvPr/>
          </p:nvGrpSpPr>
          <p:grpSpPr>
            <a:xfrm>
              <a:off x="0" y="4629150"/>
              <a:ext cx="9144000" cy="168275"/>
              <a:chOff x="0" y="4629150"/>
              <a:chExt cx="9144000" cy="168275"/>
            </a:xfrm>
          </p:grpSpPr>
          <p:pic>
            <p:nvPicPr>
              <p:cNvPr id="46"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47"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40" name="Group 39"/>
            <p:cNvGrpSpPr/>
            <p:nvPr/>
          </p:nvGrpSpPr>
          <p:grpSpPr>
            <a:xfrm>
              <a:off x="597807" y="4913973"/>
              <a:ext cx="2539093" cy="218542"/>
              <a:chOff x="597807" y="4913973"/>
              <a:chExt cx="2539093" cy="218542"/>
            </a:xfrm>
          </p:grpSpPr>
          <p:sp>
            <p:nvSpPr>
              <p:cNvPr id="42"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43" name="Straight Connector 42"/>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45" name="Straight Connector 44"/>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41" name="Rectangle 40"/>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25</a:t>
              </a:fld>
              <a:endParaRPr lang="en-US" sz="600" dirty="0">
                <a:solidFill>
                  <a:schemeClr val="tx1"/>
                </a:solidFill>
              </a:endParaRPr>
            </a:p>
          </p:txBody>
        </p:sp>
      </p:grpSp>
      <p:sp>
        <p:nvSpPr>
          <p:cNvPr id="52" name="Rectangle 51"/>
          <p:cNvSpPr/>
          <p:nvPr/>
        </p:nvSpPr>
        <p:spPr>
          <a:xfrm>
            <a:off x="1138591" y="1629776"/>
            <a:ext cx="4146835" cy="1144929"/>
          </a:xfrm>
          <a:prstGeom prst="rect">
            <a:avLst/>
          </a:prstGeom>
        </p:spPr>
        <p:txBody>
          <a:bodyPr wrap="square" anchor="b">
            <a:spAutoFit/>
          </a:bodyPr>
          <a:lstStyle/>
          <a:p>
            <a:pPr marL="60325" indent="-60325">
              <a:lnSpc>
                <a:spcPct val="95000"/>
              </a:lnSpc>
              <a:defRPr/>
            </a:pPr>
            <a:r>
              <a:rPr lang="en-US" sz="7200" b="1" dirty="0" smtClean="0">
                <a:ln w="6350">
                  <a:noFill/>
                </a:ln>
                <a:gradFill>
                  <a:gsLst>
                    <a:gs pos="0">
                      <a:schemeClr val="accent1">
                        <a:lumMod val="75000"/>
                      </a:schemeClr>
                    </a:gs>
                    <a:gs pos="100000">
                      <a:schemeClr val="accent1">
                        <a:lumMod val="95000"/>
                      </a:schemeClr>
                    </a:gs>
                  </a:gsLst>
                  <a:lin ang="16200000" scaled="0"/>
                </a:gradFill>
              </a:rPr>
              <a:t>58%</a:t>
            </a:r>
            <a:endParaRPr lang="en-US" sz="7200" b="1" dirty="0">
              <a:ln w="6350">
                <a:noFill/>
              </a:ln>
              <a:gradFill>
                <a:gsLst>
                  <a:gs pos="0">
                    <a:schemeClr val="accent1">
                      <a:lumMod val="75000"/>
                    </a:schemeClr>
                  </a:gs>
                  <a:gs pos="100000">
                    <a:schemeClr val="accent1">
                      <a:lumMod val="95000"/>
                    </a:schemeClr>
                  </a:gs>
                </a:gsLst>
                <a:lin ang="16200000" scaled="0"/>
              </a:gradFill>
            </a:endParaRPr>
          </a:p>
        </p:txBody>
      </p:sp>
      <p:sp>
        <p:nvSpPr>
          <p:cNvPr id="53" name="Rectangle 52"/>
          <p:cNvSpPr/>
          <p:nvPr/>
        </p:nvSpPr>
        <p:spPr>
          <a:xfrm>
            <a:off x="1138591" y="2617592"/>
            <a:ext cx="2894579" cy="720197"/>
          </a:xfrm>
          <a:prstGeom prst="rect">
            <a:avLst/>
          </a:prstGeom>
        </p:spPr>
        <p:txBody>
          <a:bodyPr wrap="square">
            <a:spAutoFit/>
          </a:bodyPr>
          <a:lstStyle/>
          <a:p>
            <a:pPr>
              <a:lnSpc>
                <a:spcPct val="85000"/>
              </a:lnSpc>
              <a:defRPr/>
            </a:pPr>
            <a:r>
              <a:rPr lang="en-US" sz="2400" dirty="0"/>
              <a:t>of Facebook users have “liked” a brand</a:t>
            </a:r>
          </a:p>
        </p:txBody>
      </p:sp>
      <p:sp>
        <p:nvSpPr>
          <p:cNvPr id="54" name="Rectangle 53"/>
          <p:cNvSpPr/>
          <p:nvPr/>
        </p:nvSpPr>
        <p:spPr>
          <a:xfrm>
            <a:off x="1138591" y="1629776"/>
            <a:ext cx="4146835" cy="1144929"/>
          </a:xfrm>
          <a:prstGeom prst="rect">
            <a:avLst/>
          </a:prstGeom>
        </p:spPr>
        <p:txBody>
          <a:bodyPr wrap="square" anchor="b">
            <a:spAutoFit/>
          </a:bodyPr>
          <a:lstStyle/>
          <a:p>
            <a:pPr marL="60325" indent="-60325">
              <a:lnSpc>
                <a:spcPct val="95000"/>
              </a:lnSpc>
              <a:defRPr/>
            </a:pPr>
            <a:r>
              <a:rPr lang="en-US" sz="7200" b="1" dirty="0" smtClean="0">
                <a:ln w="6350">
                  <a:noFill/>
                </a:ln>
                <a:gradFill>
                  <a:gsLst>
                    <a:gs pos="0">
                      <a:schemeClr val="accent1">
                        <a:lumMod val="75000"/>
                      </a:schemeClr>
                    </a:gs>
                    <a:gs pos="100000">
                      <a:schemeClr val="accent1">
                        <a:lumMod val="95000"/>
                      </a:schemeClr>
                    </a:gs>
                  </a:gsLst>
                  <a:lin ang="16200000" scaled="0"/>
                </a:gradFill>
              </a:rPr>
              <a:t>39%</a:t>
            </a:r>
            <a:endParaRPr lang="en-US" sz="7200" b="1" dirty="0">
              <a:ln w="6350">
                <a:noFill/>
              </a:ln>
              <a:gradFill>
                <a:gsLst>
                  <a:gs pos="0">
                    <a:schemeClr val="accent1">
                      <a:lumMod val="75000"/>
                    </a:schemeClr>
                  </a:gs>
                  <a:gs pos="100000">
                    <a:schemeClr val="accent1">
                      <a:lumMod val="95000"/>
                    </a:schemeClr>
                  </a:gs>
                </a:gsLst>
                <a:lin ang="16200000" scaled="0"/>
              </a:gradFill>
            </a:endParaRPr>
          </a:p>
        </p:txBody>
      </p:sp>
      <p:sp>
        <p:nvSpPr>
          <p:cNvPr id="55" name="Rectangle 54"/>
          <p:cNvSpPr/>
          <p:nvPr/>
        </p:nvSpPr>
        <p:spPr>
          <a:xfrm>
            <a:off x="1138591" y="2617592"/>
            <a:ext cx="2514319" cy="1034129"/>
          </a:xfrm>
          <a:prstGeom prst="rect">
            <a:avLst/>
          </a:prstGeom>
        </p:spPr>
        <p:txBody>
          <a:bodyPr wrap="square">
            <a:spAutoFit/>
          </a:bodyPr>
          <a:lstStyle/>
          <a:p>
            <a:pPr>
              <a:lnSpc>
                <a:spcPct val="85000"/>
              </a:lnSpc>
              <a:defRPr/>
            </a:pPr>
            <a:r>
              <a:rPr lang="en-US" sz="2400" dirty="0"/>
              <a:t>of Twitter users have tweeted about a brand</a:t>
            </a:r>
          </a:p>
        </p:txBody>
      </p:sp>
      <p:sp>
        <p:nvSpPr>
          <p:cNvPr id="61" name="Title 1"/>
          <p:cNvSpPr txBox="1">
            <a:spLocks/>
          </p:cNvSpPr>
          <p:nvPr/>
        </p:nvSpPr>
        <p:spPr bwMode="auto">
          <a:xfrm>
            <a:off x="4851929" y="1187312"/>
            <a:ext cx="3518353" cy="1592744"/>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11500" dirty="0" smtClean="0">
                <a:ln w="6350">
                  <a:noFill/>
                </a:ln>
                <a:solidFill>
                  <a:schemeClr val="bg1"/>
                </a:solidFill>
                <a:latin typeface="+mn-lt"/>
                <a:ea typeface="+mn-ea"/>
                <a:cs typeface="+mn-cs"/>
              </a:rPr>
              <a:t>70%</a:t>
            </a:r>
            <a:endParaRPr lang="en-US" sz="11500" dirty="0">
              <a:ln w="6350">
                <a:noFill/>
              </a:ln>
              <a:solidFill>
                <a:schemeClr val="bg1"/>
              </a:solidFill>
              <a:latin typeface="+mn-lt"/>
              <a:ea typeface="+mn-ea"/>
              <a:cs typeface="+mn-cs"/>
            </a:endParaRPr>
          </a:p>
        </p:txBody>
      </p:sp>
      <p:sp>
        <p:nvSpPr>
          <p:cNvPr id="62" name="Title 1"/>
          <p:cNvSpPr txBox="1">
            <a:spLocks/>
          </p:cNvSpPr>
          <p:nvPr/>
        </p:nvSpPr>
        <p:spPr bwMode="auto">
          <a:xfrm>
            <a:off x="4902170" y="2641436"/>
            <a:ext cx="3849948" cy="1218795"/>
          </a:xfrm>
          <a:prstGeom prst="rect">
            <a:avLst/>
          </a:prstGeom>
          <a:noFill/>
          <a:ln w="9525">
            <a:noFill/>
            <a:miter lim="800000"/>
            <a:headEnd/>
            <a:tailEnd/>
          </a:ln>
        </p:spPr>
        <p:txBody>
          <a:bodyPr vert="horz" wrap="square" lIns="0" tIns="0" rIns="0" bIns="0" numCol="1" anchor="ctr" anchorCtr="0" compatLnSpc="1">
            <a:prstTxWarp prst="textNoShape">
              <a:avLst/>
            </a:prstTxWarp>
            <a:spAutoFit/>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2200" b="0" dirty="0">
                <a:ln w="6350">
                  <a:noFill/>
                </a:ln>
                <a:solidFill>
                  <a:schemeClr val="bg1"/>
                </a:solidFill>
                <a:latin typeface="+mn-lt"/>
                <a:ea typeface="+mn-ea"/>
                <a:cs typeface="+mn-cs"/>
              </a:rPr>
              <a:t>of marketers have little understanding of social </a:t>
            </a:r>
            <a:r>
              <a:rPr lang="en-US" sz="2200" b="0" dirty="0" smtClean="0">
                <a:ln w="6350">
                  <a:noFill/>
                </a:ln>
                <a:solidFill>
                  <a:schemeClr val="bg1"/>
                </a:solidFill>
                <a:latin typeface="+mn-lt"/>
                <a:ea typeface="+mn-ea"/>
                <a:cs typeface="+mn-cs"/>
              </a:rPr>
              <a:t>media conversations happening </a:t>
            </a:r>
            <a:r>
              <a:rPr lang="en-US" sz="2200" b="0" dirty="0">
                <a:ln w="6350">
                  <a:noFill/>
                </a:ln>
                <a:solidFill>
                  <a:schemeClr val="bg1"/>
                </a:solidFill>
                <a:latin typeface="+mn-lt"/>
                <a:ea typeface="+mn-ea"/>
                <a:cs typeface="+mn-cs"/>
              </a:rPr>
              <a:t>around </a:t>
            </a:r>
            <a:r>
              <a:rPr lang="en-US" sz="2200" b="0" dirty="0" smtClean="0">
                <a:ln w="6350">
                  <a:noFill/>
                </a:ln>
                <a:solidFill>
                  <a:schemeClr val="bg1"/>
                </a:solidFill>
                <a:latin typeface="+mn-lt"/>
                <a:ea typeface="+mn-ea"/>
                <a:cs typeface="+mn-cs"/>
              </a:rPr>
              <a:t>their </a:t>
            </a:r>
            <a:r>
              <a:rPr lang="en-US" sz="2200" b="0" dirty="0">
                <a:ln w="6350">
                  <a:noFill/>
                </a:ln>
                <a:solidFill>
                  <a:schemeClr val="bg1"/>
                </a:solidFill>
                <a:latin typeface="+mn-lt"/>
                <a:ea typeface="+mn-ea"/>
                <a:cs typeface="+mn-cs"/>
              </a:rPr>
              <a:t>brand</a:t>
            </a:r>
          </a:p>
        </p:txBody>
      </p:sp>
      <p:sp>
        <p:nvSpPr>
          <p:cNvPr id="50" name="TextBox 49"/>
          <p:cNvSpPr txBox="1"/>
          <p:nvPr/>
        </p:nvSpPr>
        <p:spPr>
          <a:xfrm>
            <a:off x="4441371" y="4121163"/>
            <a:ext cx="4702629" cy="507831"/>
          </a:xfrm>
          <a:prstGeom prst="rect">
            <a:avLst/>
          </a:prstGeom>
          <a:noFill/>
        </p:spPr>
        <p:txBody>
          <a:bodyPr wrap="square" rtlCol="0">
            <a:spAutoFit/>
          </a:bodyPr>
          <a:lstStyle/>
          <a:p>
            <a:r>
              <a:rPr lang="en-US" sz="900" dirty="0" smtClean="0"/>
              <a:t>Sources: “10 Facts about Consumer Behavior on Facebook” and consumer behavior study on Twitter, Constant Contact® and research firm Chadwick Martin Bailey</a:t>
            </a:r>
          </a:p>
          <a:p>
            <a:r>
              <a:rPr lang="en-US" sz="900" dirty="0" smtClean="0"/>
              <a:t>Alterian’s 8th annual marketer survey, 2011</a:t>
            </a:r>
            <a:endParaRPr lang="en-US" sz="900" dirty="0" smtClean="0">
              <a:solidFill>
                <a:schemeClr val="tx2"/>
              </a:solidFill>
            </a:endParaRPr>
          </a:p>
        </p:txBody>
      </p:sp>
    </p:spTree>
    <p:extLst>
      <p:ext uri="{BB962C8B-B14F-4D97-AF65-F5344CB8AC3E}">
        <p14:creationId xmlns:p14="http://schemas.microsoft.com/office/powerpoint/2010/main" xmlns="" val="380813228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2" presetClass="entr" presetSubtype="4" fill="hold" nodeType="with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additive="base">
                                        <p:cTn id="7" dur="750"/>
                                        <p:tgtEl>
                                          <p:spTgt spid="49"/>
                                        </p:tgtEl>
                                        <p:attrNameLst>
                                          <p:attrName>ppt_y</p:attrName>
                                        </p:attrNameLst>
                                      </p:cBhvr>
                                      <p:tavLst>
                                        <p:tav tm="0">
                                          <p:val>
                                            <p:strVal val="#ppt_y+#ppt_h*1.125000"/>
                                          </p:val>
                                        </p:tav>
                                        <p:tav tm="100000">
                                          <p:val>
                                            <p:strVal val="#ppt_y"/>
                                          </p:val>
                                        </p:tav>
                                      </p:tavLst>
                                    </p:anim>
                                    <p:animEffect transition="in" filter="wipe(up)">
                                      <p:cBhvr>
                                        <p:cTn id="8" dur="750"/>
                                        <p:tgtEl>
                                          <p:spTgt spid="49"/>
                                        </p:tgtEl>
                                      </p:cBhvr>
                                    </p:animEffect>
                                  </p:childTnLst>
                                </p:cTn>
                              </p:par>
                              <p:par>
                                <p:cTn id="9" presetID="10" presetClass="entr" presetSubtype="0" fill="hold" grpId="0" nodeType="with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fade">
                                      <p:cBhvr>
                                        <p:cTn id="11" dur="500"/>
                                        <p:tgtEl>
                                          <p:spTgt spid="71"/>
                                        </p:tgtEl>
                                      </p:cBhvr>
                                    </p:animEffect>
                                  </p:childTnLst>
                                </p:cTn>
                              </p:par>
                            </p:childTnLst>
                          </p:cTn>
                        </p:par>
                        <p:par>
                          <p:cTn id="12" fill="hold">
                            <p:stCondLst>
                              <p:cond delay="750"/>
                            </p:stCondLst>
                            <p:childTnLst>
                              <p:par>
                                <p:cTn id="13" presetID="10" presetClass="entr" presetSubtype="0" fill="hold" grpId="0" nodeType="afterEffect">
                                  <p:stCondLst>
                                    <p:cond delay="0"/>
                                  </p:stCondLst>
                                  <p:childTnLst>
                                    <p:set>
                                      <p:cBhvr>
                                        <p:cTn id="14" dur="1" fill="hold">
                                          <p:stCondLst>
                                            <p:cond delay="0"/>
                                          </p:stCondLst>
                                        </p:cTn>
                                        <p:tgtEl>
                                          <p:spTgt spid="52"/>
                                        </p:tgtEl>
                                        <p:attrNameLst>
                                          <p:attrName>style.visibility</p:attrName>
                                        </p:attrNameLst>
                                      </p:cBhvr>
                                      <p:to>
                                        <p:strVal val="visible"/>
                                      </p:to>
                                    </p:set>
                                    <p:animEffect transition="in" filter="fade">
                                      <p:cBhvr>
                                        <p:cTn id="15" dur="500"/>
                                        <p:tgtEl>
                                          <p:spTgt spid="52"/>
                                        </p:tgtEl>
                                      </p:cBhvr>
                                    </p:animEffect>
                                  </p:childTnLst>
                                </p:cTn>
                              </p:par>
                              <p:par>
                                <p:cTn id="16" presetID="22" presetClass="entr" presetSubtype="8" fill="hold" grpId="0" nodeType="withEffect">
                                  <p:stCondLst>
                                    <p:cond delay="250"/>
                                  </p:stCondLst>
                                  <p:childTnLst>
                                    <p:set>
                                      <p:cBhvr>
                                        <p:cTn id="17" dur="1" fill="hold">
                                          <p:stCondLst>
                                            <p:cond delay="0"/>
                                          </p:stCondLst>
                                        </p:cTn>
                                        <p:tgtEl>
                                          <p:spTgt spid="53"/>
                                        </p:tgtEl>
                                        <p:attrNameLst>
                                          <p:attrName>style.visibility</p:attrName>
                                        </p:attrNameLst>
                                      </p:cBhvr>
                                      <p:to>
                                        <p:strVal val="visible"/>
                                      </p:to>
                                    </p:set>
                                    <p:animEffect transition="in" filter="wipe(left)">
                                      <p:cBhvr>
                                        <p:cTn id="18" dur="500"/>
                                        <p:tgtEl>
                                          <p:spTgt spid="53"/>
                                        </p:tgtEl>
                                      </p:cBhvr>
                                    </p:animEffect>
                                  </p:childTnLst>
                                </p:cTn>
                              </p:par>
                              <p:par>
                                <p:cTn id="19" presetID="10" presetClass="entr" presetSubtype="0" fill="hold" grpId="0" nodeType="withEffect">
                                  <p:stCondLst>
                                    <p:cond delay="25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1000"/>
                                        <p:tgtEl>
                                          <p:spTgt spid="50"/>
                                        </p:tgtEl>
                                      </p:cBhvr>
                                    </p:animEffect>
                                  </p:childTnLst>
                                </p:cTn>
                              </p:par>
                            </p:childTnLst>
                          </p:cTn>
                        </p:par>
                        <p:par>
                          <p:cTn id="22" fill="hold">
                            <p:stCondLst>
                              <p:cond delay="2000"/>
                            </p:stCondLst>
                            <p:childTnLst>
                              <p:par>
                                <p:cTn id="23" presetID="10" presetClass="exit" presetSubtype="0" fill="hold" grpId="1" nodeType="afterEffect">
                                  <p:stCondLst>
                                    <p:cond delay="500"/>
                                  </p:stCondLst>
                                  <p:childTnLst>
                                    <p:animEffect transition="out" filter="fade">
                                      <p:cBhvr>
                                        <p:cTn id="24" dur="500"/>
                                        <p:tgtEl>
                                          <p:spTgt spid="52"/>
                                        </p:tgtEl>
                                      </p:cBhvr>
                                    </p:animEffect>
                                    <p:set>
                                      <p:cBhvr>
                                        <p:cTn id="25" dur="1" fill="hold">
                                          <p:stCondLst>
                                            <p:cond delay="499"/>
                                          </p:stCondLst>
                                        </p:cTn>
                                        <p:tgtEl>
                                          <p:spTgt spid="52"/>
                                        </p:tgtEl>
                                        <p:attrNameLst>
                                          <p:attrName>style.visibility</p:attrName>
                                        </p:attrNameLst>
                                      </p:cBhvr>
                                      <p:to>
                                        <p:strVal val="hidden"/>
                                      </p:to>
                                    </p:set>
                                  </p:childTnLst>
                                </p:cTn>
                              </p:par>
                              <p:par>
                                <p:cTn id="26" presetID="10" presetClass="exit" presetSubtype="0" fill="hold" grpId="1" nodeType="withEffect">
                                  <p:stCondLst>
                                    <p:cond delay="500"/>
                                  </p:stCondLst>
                                  <p:childTnLst>
                                    <p:animEffect transition="out" filter="fade">
                                      <p:cBhvr>
                                        <p:cTn id="27" dur="500"/>
                                        <p:tgtEl>
                                          <p:spTgt spid="53"/>
                                        </p:tgtEl>
                                      </p:cBhvr>
                                    </p:animEffect>
                                    <p:set>
                                      <p:cBhvr>
                                        <p:cTn id="28" dur="1" fill="hold">
                                          <p:stCondLst>
                                            <p:cond delay="499"/>
                                          </p:stCondLst>
                                        </p:cTn>
                                        <p:tgtEl>
                                          <p:spTgt spid="53"/>
                                        </p:tgtEl>
                                        <p:attrNameLst>
                                          <p:attrName>style.visibility</p:attrName>
                                        </p:attrNameLst>
                                      </p:cBhvr>
                                      <p:to>
                                        <p:strVal val="hidden"/>
                                      </p:to>
                                    </p:set>
                                  </p:childTnLst>
                                </p:cTn>
                              </p:par>
                            </p:childTnLst>
                          </p:cTn>
                        </p:par>
                        <p:par>
                          <p:cTn id="29" fill="hold">
                            <p:stCondLst>
                              <p:cond delay="3000"/>
                            </p:stCondLst>
                            <p:childTnLst>
                              <p:par>
                                <p:cTn id="30" presetID="10" presetClass="entr" presetSubtype="0" fill="hold" grpId="0" nodeType="afterEffect">
                                  <p:stCondLst>
                                    <p:cond delay="300"/>
                                  </p:stCondLst>
                                  <p:childTnLst>
                                    <p:set>
                                      <p:cBhvr>
                                        <p:cTn id="31" dur="1" fill="hold">
                                          <p:stCondLst>
                                            <p:cond delay="0"/>
                                          </p:stCondLst>
                                        </p:cTn>
                                        <p:tgtEl>
                                          <p:spTgt spid="54"/>
                                        </p:tgtEl>
                                        <p:attrNameLst>
                                          <p:attrName>style.visibility</p:attrName>
                                        </p:attrNameLst>
                                      </p:cBhvr>
                                      <p:to>
                                        <p:strVal val="visible"/>
                                      </p:to>
                                    </p:set>
                                    <p:animEffect transition="in" filter="fade">
                                      <p:cBhvr>
                                        <p:cTn id="32" dur="500"/>
                                        <p:tgtEl>
                                          <p:spTgt spid="54"/>
                                        </p:tgtEl>
                                      </p:cBhvr>
                                    </p:animEffect>
                                  </p:childTnLst>
                                </p:cTn>
                              </p:par>
                              <p:par>
                                <p:cTn id="33" presetID="22" presetClass="entr" presetSubtype="8" fill="hold" grpId="0" nodeType="withEffect">
                                  <p:stCondLst>
                                    <p:cond delay="600"/>
                                  </p:stCondLst>
                                  <p:childTnLst>
                                    <p:set>
                                      <p:cBhvr>
                                        <p:cTn id="34" dur="1" fill="hold">
                                          <p:stCondLst>
                                            <p:cond delay="0"/>
                                          </p:stCondLst>
                                        </p:cTn>
                                        <p:tgtEl>
                                          <p:spTgt spid="55"/>
                                        </p:tgtEl>
                                        <p:attrNameLst>
                                          <p:attrName>style.visibility</p:attrName>
                                        </p:attrNameLst>
                                      </p:cBhvr>
                                      <p:to>
                                        <p:strVal val="visible"/>
                                      </p:to>
                                    </p:set>
                                    <p:animEffect transition="in" filter="wipe(left)">
                                      <p:cBhvr>
                                        <p:cTn id="35" dur="500"/>
                                        <p:tgtEl>
                                          <p:spTgt spid="55"/>
                                        </p:tgtEl>
                                      </p:cBhvr>
                                    </p:animEffect>
                                  </p:childTnLst>
                                </p:cTn>
                              </p:par>
                            </p:childTnLst>
                          </p:cTn>
                        </p:par>
                        <p:par>
                          <p:cTn id="36" fill="hold">
                            <p:stCondLst>
                              <p:cond delay="4100"/>
                            </p:stCondLst>
                            <p:childTnLst>
                              <p:par>
                                <p:cTn id="37" presetID="12" presetClass="entr" presetSubtype="2" fill="hold" grpId="0" nodeType="afterEffect">
                                  <p:stCondLst>
                                    <p:cond delay="1300"/>
                                  </p:stCondLst>
                                  <p:childTnLst>
                                    <p:set>
                                      <p:cBhvr>
                                        <p:cTn id="38" dur="1" fill="hold">
                                          <p:stCondLst>
                                            <p:cond delay="0"/>
                                          </p:stCondLst>
                                        </p:cTn>
                                        <p:tgtEl>
                                          <p:spTgt spid="72"/>
                                        </p:tgtEl>
                                        <p:attrNameLst>
                                          <p:attrName>style.visibility</p:attrName>
                                        </p:attrNameLst>
                                      </p:cBhvr>
                                      <p:to>
                                        <p:strVal val="visible"/>
                                      </p:to>
                                    </p:set>
                                    <p:anim calcmode="lin" valueType="num">
                                      <p:cBhvr additive="base">
                                        <p:cTn id="39" dur="750"/>
                                        <p:tgtEl>
                                          <p:spTgt spid="72"/>
                                        </p:tgtEl>
                                        <p:attrNameLst>
                                          <p:attrName>ppt_x</p:attrName>
                                        </p:attrNameLst>
                                      </p:cBhvr>
                                      <p:tavLst>
                                        <p:tav tm="0">
                                          <p:val>
                                            <p:strVal val="#ppt_x+#ppt_w*1.125000"/>
                                          </p:val>
                                        </p:tav>
                                        <p:tav tm="100000">
                                          <p:val>
                                            <p:strVal val="#ppt_x"/>
                                          </p:val>
                                        </p:tav>
                                      </p:tavLst>
                                    </p:anim>
                                    <p:animEffect transition="in" filter="wipe(left)">
                                      <p:cBhvr>
                                        <p:cTn id="40" dur="750"/>
                                        <p:tgtEl>
                                          <p:spTgt spid="72"/>
                                        </p:tgtEl>
                                      </p:cBhvr>
                                    </p:animEffect>
                                  </p:childTnLst>
                                </p:cTn>
                              </p:par>
                              <p:par>
                                <p:cTn id="41" presetID="10" presetClass="exit" presetSubtype="0" fill="hold" grpId="1" nodeType="withEffect">
                                  <p:stCondLst>
                                    <p:cond delay="1600"/>
                                  </p:stCondLst>
                                  <p:childTnLst>
                                    <p:animEffect transition="out" filter="fade">
                                      <p:cBhvr>
                                        <p:cTn id="42" dur="500"/>
                                        <p:tgtEl>
                                          <p:spTgt spid="71"/>
                                        </p:tgtEl>
                                      </p:cBhvr>
                                    </p:animEffect>
                                    <p:set>
                                      <p:cBhvr>
                                        <p:cTn id="43" dur="1" fill="hold">
                                          <p:stCondLst>
                                            <p:cond delay="499"/>
                                          </p:stCondLst>
                                        </p:cTn>
                                        <p:tgtEl>
                                          <p:spTgt spid="71"/>
                                        </p:tgtEl>
                                        <p:attrNameLst>
                                          <p:attrName>style.visibility</p:attrName>
                                        </p:attrNameLst>
                                      </p:cBhvr>
                                      <p:to>
                                        <p:strVal val="hidden"/>
                                      </p:to>
                                    </p:set>
                                  </p:childTnLst>
                                </p:cTn>
                              </p:par>
                            </p:childTnLst>
                          </p:cTn>
                        </p:par>
                        <p:par>
                          <p:cTn id="44" fill="hold">
                            <p:stCondLst>
                              <p:cond delay="6200"/>
                            </p:stCondLst>
                            <p:childTnLst>
                              <p:par>
                                <p:cTn id="45" presetID="10" presetClass="entr" presetSubtype="0" fill="hold" grpId="0" nodeType="afterEffect">
                                  <p:stCondLst>
                                    <p:cond delay="250"/>
                                  </p:stCondLst>
                                  <p:childTnLst>
                                    <p:set>
                                      <p:cBhvr>
                                        <p:cTn id="46" dur="1" fill="hold">
                                          <p:stCondLst>
                                            <p:cond delay="0"/>
                                          </p:stCondLst>
                                        </p:cTn>
                                        <p:tgtEl>
                                          <p:spTgt spid="61"/>
                                        </p:tgtEl>
                                        <p:attrNameLst>
                                          <p:attrName>style.visibility</p:attrName>
                                        </p:attrNameLst>
                                      </p:cBhvr>
                                      <p:to>
                                        <p:strVal val="visible"/>
                                      </p:to>
                                    </p:set>
                                    <p:animEffect transition="in" filter="fade">
                                      <p:cBhvr>
                                        <p:cTn id="47" dur="500"/>
                                        <p:tgtEl>
                                          <p:spTgt spid="61"/>
                                        </p:tgtEl>
                                      </p:cBhvr>
                                    </p:animEffect>
                                  </p:childTnLst>
                                </p:cTn>
                              </p:par>
                            </p:childTnLst>
                          </p:cTn>
                        </p:par>
                        <p:par>
                          <p:cTn id="48" fill="hold">
                            <p:stCondLst>
                              <p:cond delay="6950"/>
                            </p:stCondLst>
                            <p:childTnLst>
                              <p:par>
                                <p:cTn id="49" presetID="22" presetClass="entr" presetSubtype="8" fill="hold" grpId="0" nodeType="after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wipe(left)">
                                      <p:cBhvr>
                                        <p:cTn id="51"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71" grpId="1"/>
      <p:bldP spid="72" grpId="0" animBg="1"/>
      <p:bldP spid="52" grpId="0"/>
      <p:bldP spid="52" grpId="1"/>
      <p:bldP spid="53" grpId="0"/>
      <p:bldP spid="53" grpId="1"/>
      <p:bldP spid="54" grpId="0"/>
      <p:bldP spid="55" grpId="0"/>
      <p:bldP spid="61" grpId="0"/>
      <p:bldP spid="62" grpId="0"/>
      <p:bldP spid="50"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TextBox 79"/>
          <p:cNvSpPr txBox="1"/>
          <p:nvPr/>
        </p:nvSpPr>
        <p:spPr>
          <a:xfrm>
            <a:off x="6926343" y="1148207"/>
            <a:ext cx="1958154" cy="523220"/>
          </a:xfrm>
          <a:prstGeom prst="rect">
            <a:avLst/>
          </a:prstGeom>
          <a:noFill/>
        </p:spPr>
        <p:txBody>
          <a:bodyPr wrap="square" rtlCol="0">
            <a:spAutoFit/>
          </a:bodyPr>
          <a:lstStyle/>
          <a:p>
            <a:r>
              <a:rPr lang="en-US" sz="2800" b="1" dirty="0" err="1" smtClean="0">
                <a:solidFill>
                  <a:schemeClr val="bg2">
                    <a:lumMod val="60000"/>
                    <a:lumOff val="40000"/>
                  </a:schemeClr>
                </a:solidFill>
              </a:rPr>
              <a:t>Pinterest</a:t>
            </a:r>
            <a:endParaRPr lang="en-US" sz="2800" b="1" dirty="0" smtClean="0">
              <a:solidFill>
                <a:schemeClr val="bg2">
                  <a:lumMod val="60000"/>
                  <a:lumOff val="40000"/>
                </a:schemeClr>
              </a:solidFill>
            </a:endParaRPr>
          </a:p>
        </p:txBody>
      </p:sp>
      <p:sp>
        <p:nvSpPr>
          <p:cNvPr id="79" name="TextBox 78"/>
          <p:cNvSpPr txBox="1"/>
          <p:nvPr/>
        </p:nvSpPr>
        <p:spPr>
          <a:xfrm>
            <a:off x="1374086" y="3342868"/>
            <a:ext cx="2340951" cy="461665"/>
          </a:xfrm>
          <a:prstGeom prst="rect">
            <a:avLst/>
          </a:prstGeom>
          <a:noFill/>
        </p:spPr>
        <p:txBody>
          <a:bodyPr wrap="square" rtlCol="0">
            <a:spAutoFit/>
          </a:bodyPr>
          <a:lstStyle/>
          <a:p>
            <a:r>
              <a:rPr lang="en-US" sz="2400" spc="300" dirty="0" smtClean="0">
                <a:solidFill>
                  <a:schemeClr val="tx2"/>
                </a:solidFill>
              </a:rPr>
              <a:t>Instagram</a:t>
            </a:r>
          </a:p>
        </p:txBody>
      </p:sp>
      <p:sp>
        <p:nvSpPr>
          <p:cNvPr id="2" name="Title 1"/>
          <p:cNvSpPr>
            <a:spLocks noGrp="1"/>
          </p:cNvSpPr>
          <p:nvPr>
            <p:ph type="title"/>
          </p:nvPr>
        </p:nvSpPr>
        <p:spPr>
          <a:xfrm>
            <a:off x="804347" y="245538"/>
            <a:ext cx="8229586" cy="406395"/>
          </a:xfrm>
        </p:spPr>
        <p:txBody>
          <a:bodyPr/>
          <a:lstStyle/>
          <a:p>
            <a:r>
              <a:rPr lang="en-US" dirty="0" smtClean="0"/>
              <a:t>Social Engagement: Channels and Technologies</a:t>
            </a:r>
            <a:endParaRPr lang="en-US" dirty="0"/>
          </a:p>
        </p:txBody>
      </p:sp>
      <p:sp>
        <p:nvSpPr>
          <p:cNvPr id="7" name="TextBox 6"/>
          <p:cNvSpPr txBox="1"/>
          <p:nvPr/>
        </p:nvSpPr>
        <p:spPr>
          <a:xfrm>
            <a:off x="4593109" y="3693509"/>
            <a:ext cx="5092843" cy="523220"/>
          </a:xfrm>
          <a:prstGeom prst="rect">
            <a:avLst/>
          </a:prstGeom>
          <a:noFill/>
        </p:spPr>
        <p:txBody>
          <a:bodyPr wrap="square" rtlCol="0">
            <a:spAutoFit/>
          </a:bodyPr>
          <a:lstStyle/>
          <a:p>
            <a:r>
              <a:rPr lang="en-US" sz="2800" spc="600" dirty="0" smtClean="0">
                <a:solidFill>
                  <a:schemeClr val="tx2"/>
                </a:solidFill>
              </a:rPr>
              <a:t>Google+</a:t>
            </a:r>
          </a:p>
        </p:txBody>
      </p:sp>
      <p:sp>
        <p:nvSpPr>
          <p:cNvPr id="8" name="TextBox 7"/>
          <p:cNvSpPr txBox="1"/>
          <p:nvPr/>
        </p:nvSpPr>
        <p:spPr>
          <a:xfrm>
            <a:off x="148168" y="939644"/>
            <a:ext cx="3746572" cy="646331"/>
          </a:xfrm>
          <a:prstGeom prst="rect">
            <a:avLst/>
          </a:prstGeom>
          <a:noFill/>
        </p:spPr>
        <p:txBody>
          <a:bodyPr wrap="square" rtlCol="0">
            <a:spAutoFit/>
          </a:bodyPr>
          <a:lstStyle/>
          <a:p>
            <a:r>
              <a:rPr lang="en-US" sz="3600" b="1" dirty="0" smtClean="0">
                <a:solidFill>
                  <a:schemeClr val="accent5"/>
                </a:solidFill>
              </a:rPr>
              <a:t>Facebook</a:t>
            </a:r>
          </a:p>
        </p:txBody>
      </p:sp>
      <p:sp>
        <p:nvSpPr>
          <p:cNvPr id="11" name="TextBox 10"/>
          <p:cNvSpPr txBox="1"/>
          <p:nvPr/>
        </p:nvSpPr>
        <p:spPr>
          <a:xfrm>
            <a:off x="2732691" y="1333277"/>
            <a:ext cx="3846193" cy="584775"/>
          </a:xfrm>
          <a:prstGeom prst="rect">
            <a:avLst/>
          </a:prstGeom>
          <a:noFill/>
        </p:spPr>
        <p:txBody>
          <a:bodyPr wrap="square" rtlCol="0">
            <a:spAutoFit/>
          </a:bodyPr>
          <a:lstStyle/>
          <a:p>
            <a:r>
              <a:rPr lang="en-US" sz="3200" b="1" dirty="0" smtClean="0">
                <a:solidFill>
                  <a:schemeClr val="bg2">
                    <a:lumMod val="60000"/>
                    <a:lumOff val="40000"/>
                  </a:schemeClr>
                </a:solidFill>
              </a:rPr>
              <a:t>Advertisements</a:t>
            </a:r>
          </a:p>
        </p:txBody>
      </p:sp>
      <p:sp>
        <p:nvSpPr>
          <p:cNvPr id="14" name="TextBox 13"/>
          <p:cNvSpPr txBox="1"/>
          <p:nvPr/>
        </p:nvSpPr>
        <p:spPr>
          <a:xfrm>
            <a:off x="2923362" y="2533618"/>
            <a:ext cx="2338388" cy="707886"/>
          </a:xfrm>
          <a:prstGeom prst="rect">
            <a:avLst/>
          </a:prstGeom>
          <a:noFill/>
        </p:spPr>
        <p:txBody>
          <a:bodyPr wrap="square" rtlCol="0">
            <a:spAutoFit/>
          </a:bodyPr>
          <a:lstStyle/>
          <a:p>
            <a:r>
              <a:rPr lang="en-US" sz="4000" dirty="0" smtClean="0">
                <a:solidFill>
                  <a:schemeClr val="bg2">
                    <a:lumMod val="60000"/>
                    <a:lumOff val="40000"/>
                  </a:schemeClr>
                </a:solidFill>
              </a:rPr>
              <a:t>Games</a:t>
            </a:r>
          </a:p>
        </p:txBody>
      </p:sp>
      <p:sp>
        <p:nvSpPr>
          <p:cNvPr id="17" name="TextBox 16"/>
          <p:cNvSpPr txBox="1"/>
          <p:nvPr/>
        </p:nvSpPr>
        <p:spPr>
          <a:xfrm>
            <a:off x="1906831" y="2094691"/>
            <a:ext cx="3846193" cy="523220"/>
          </a:xfrm>
          <a:prstGeom prst="rect">
            <a:avLst/>
          </a:prstGeom>
          <a:noFill/>
        </p:spPr>
        <p:txBody>
          <a:bodyPr wrap="square" rtlCol="0">
            <a:spAutoFit/>
          </a:bodyPr>
          <a:lstStyle/>
          <a:p>
            <a:r>
              <a:rPr lang="en-US" sz="2800" b="1" dirty="0" err="1" smtClean="0">
                <a:solidFill>
                  <a:schemeClr val="bg2">
                    <a:lumMod val="60000"/>
                    <a:lumOff val="40000"/>
                  </a:schemeClr>
                </a:solidFill>
              </a:rPr>
              <a:t>Curation</a:t>
            </a:r>
            <a:endParaRPr lang="en-US" sz="2800" b="1" dirty="0" smtClean="0">
              <a:solidFill>
                <a:schemeClr val="bg2">
                  <a:lumMod val="60000"/>
                  <a:lumOff val="40000"/>
                </a:schemeClr>
              </a:solidFill>
            </a:endParaRPr>
          </a:p>
        </p:txBody>
      </p:sp>
      <p:sp>
        <p:nvSpPr>
          <p:cNvPr id="18" name="Rectangle 17"/>
          <p:cNvSpPr/>
          <p:nvPr/>
        </p:nvSpPr>
        <p:spPr>
          <a:xfrm>
            <a:off x="-5067" y="2007937"/>
            <a:ext cx="3644738" cy="2546307"/>
          </a:xfrm>
          <a:prstGeom prst="rect">
            <a:avLst/>
          </a:prstGeom>
          <a:solidFill>
            <a:sysClr val="window" lastClr="FFFFFF">
              <a:alpha val="42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6" name="TextBox 5"/>
          <p:cNvSpPr txBox="1"/>
          <p:nvPr/>
        </p:nvSpPr>
        <p:spPr>
          <a:xfrm>
            <a:off x="1508373" y="2410129"/>
            <a:ext cx="2386367" cy="830997"/>
          </a:xfrm>
          <a:prstGeom prst="rect">
            <a:avLst/>
          </a:prstGeom>
          <a:noFill/>
        </p:spPr>
        <p:txBody>
          <a:bodyPr wrap="square" rtlCol="0">
            <a:spAutoFit/>
          </a:bodyPr>
          <a:lstStyle/>
          <a:p>
            <a:r>
              <a:rPr lang="en-US" sz="4800" b="1" dirty="0" err="1" smtClean="0">
                <a:solidFill>
                  <a:schemeClr val="tx2"/>
                </a:solidFill>
              </a:rPr>
              <a:t>Mixi</a:t>
            </a:r>
            <a:endParaRPr lang="en-US" sz="4800" b="1" dirty="0" smtClean="0">
              <a:solidFill>
                <a:schemeClr val="tx2"/>
              </a:solidFill>
            </a:endParaRPr>
          </a:p>
        </p:txBody>
      </p:sp>
      <p:sp>
        <p:nvSpPr>
          <p:cNvPr id="15" name="TextBox 14"/>
          <p:cNvSpPr txBox="1"/>
          <p:nvPr/>
        </p:nvSpPr>
        <p:spPr>
          <a:xfrm>
            <a:off x="3890682" y="2983743"/>
            <a:ext cx="5450542" cy="769441"/>
          </a:xfrm>
          <a:prstGeom prst="rect">
            <a:avLst/>
          </a:prstGeom>
          <a:noFill/>
        </p:spPr>
        <p:txBody>
          <a:bodyPr wrap="square" rtlCol="0">
            <a:spAutoFit/>
          </a:bodyPr>
          <a:lstStyle/>
          <a:p>
            <a:r>
              <a:rPr lang="en-US" sz="4400" b="1" spc="300" dirty="0" smtClean="0">
                <a:solidFill>
                  <a:schemeClr val="accent5"/>
                </a:solidFill>
              </a:rPr>
              <a:t>Social Marketing</a:t>
            </a:r>
          </a:p>
        </p:txBody>
      </p:sp>
      <p:sp>
        <p:nvSpPr>
          <p:cNvPr id="19" name="TextBox 18"/>
          <p:cNvSpPr txBox="1"/>
          <p:nvPr/>
        </p:nvSpPr>
        <p:spPr>
          <a:xfrm>
            <a:off x="5731480" y="1804267"/>
            <a:ext cx="5092843" cy="369332"/>
          </a:xfrm>
          <a:prstGeom prst="rect">
            <a:avLst/>
          </a:prstGeom>
          <a:noFill/>
        </p:spPr>
        <p:txBody>
          <a:bodyPr wrap="square" rtlCol="0">
            <a:spAutoFit/>
          </a:bodyPr>
          <a:lstStyle/>
          <a:p>
            <a:r>
              <a:rPr lang="en-US" spc="600" dirty="0" smtClean="0">
                <a:solidFill>
                  <a:schemeClr val="tx2"/>
                </a:solidFill>
              </a:rPr>
              <a:t>URL </a:t>
            </a:r>
            <a:r>
              <a:rPr lang="en-US" spc="600" dirty="0" err="1" smtClean="0">
                <a:solidFill>
                  <a:schemeClr val="tx2"/>
                </a:solidFill>
              </a:rPr>
              <a:t>Shorteners</a:t>
            </a:r>
            <a:endParaRPr lang="en-US" spc="600" dirty="0" smtClean="0">
              <a:solidFill>
                <a:schemeClr val="tx2"/>
              </a:solidFill>
            </a:endParaRPr>
          </a:p>
        </p:txBody>
      </p:sp>
      <p:sp>
        <p:nvSpPr>
          <p:cNvPr id="49" name="TextBox 48"/>
          <p:cNvSpPr txBox="1"/>
          <p:nvPr/>
        </p:nvSpPr>
        <p:spPr>
          <a:xfrm>
            <a:off x="2293768" y="706977"/>
            <a:ext cx="5783412" cy="523220"/>
          </a:xfrm>
          <a:prstGeom prst="rect">
            <a:avLst/>
          </a:prstGeom>
          <a:noFill/>
        </p:spPr>
        <p:txBody>
          <a:bodyPr wrap="square" rtlCol="0">
            <a:spAutoFit/>
          </a:bodyPr>
          <a:lstStyle/>
          <a:p>
            <a:r>
              <a:rPr lang="en-US" sz="2800" dirty="0" smtClean="0">
                <a:solidFill>
                  <a:schemeClr val="bg2">
                    <a:lumMod val="60000"/>
                    <a:lumOff val="40000"/>
                  </a:schemeClr>
                </a:solidFill>
              </a:rPr>
              <a:t>Search Engine Optimization</a:t>
            </a:r>
          </a:p>
        </p:txBody>
      </p:sp>
      <p:sp>
        <p:nvSpPr>
          <p:cNvPr id="50" name="TextBox 49"/>
          <p:cNvSpPr txBox="1"/>
          <p:nvPr/>
        </p:nvSpPr>
        <p:spPr>
          <a:xfrm>
            <a:off x="5454931" y="2558332"/>
            <a:ext cx="3581493" cy="400110"/>
          </a:xfrm>
          <a:prstGeom prst="rect">
            <a:avLst/>
          </a:prstGeom>
          <a:noFill/>
        </p:spPr>
        <p:txBody>
          <a:bodyPr wrap="square" rtlCol="0">
            <a:spAutoFit/>
          </a:bodyPr>
          <a:lstStyle/>
          <a:p>
            <a:r>
              <a:rPr lang="en-US" sz="2000" spc="600" dirty="0" smtClean="0">
                <a:solidFill>
                  <a:schemeClr val="tx2">
                    <a:lumMod val="60000"/>
                    <a:lumOff val="40000"/>
                  </a:schemeClr>
                </a:solidFill>
              </a:rPr>
              <a:t>Social Publishing</a:t>
            </a:r>
          </a:p>
        </p:txBody>
      </p:sp>
      <p:grpSp>
        <p:nvGrpSpPr>
          <p:cNvPr id="3" name="Group 50"/>
          <p:cNvGrpSpPr/>
          <p:nvPr/>
        </p:nvGrpSpPr>
        <p:grpSpPr>
          <a:xfrm>
            <a:off x="-94129" y="4629150"/>
            <a:ext cx="9332258" cy="746039"/>
            <a:chOff x="-94129" y="4629150"/>
            <a:chExt cx="9332258" cy="746039"/>
          </a:xfrm>
        </p:grpSpPr>
        <p:sp>
          <p:nvSpPr>
            <p:cNvPr id="52" name="Rectangle 51"/>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4" name="Group 53"/>
            <p:cNvGrpSpPr/>
            <p:nvPr/>
          </p:nvGrpSpPr>
          <p:grpSpPr>
            <a:xfrm>
              <a:off x="0" y="4629150"/>
              <a:ext cx="9144000" cy="168275"/>
              <a:chOff x="0" y="4629150"/>
              <a:chExt cx="9144000" cy="168275"/>
            </a:xfrm>
          </p:grpSpPr>
          <p:pic>
            <p:nvPicPr>
              <p:cNvPr id="6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6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5" name="Group 54"/>
            <p:cNvGrpSpPr/>
            <p:nvPr/>
          </p:nvGrpSpPr>
          <p:grpSpPr>
            <a:xfrm>
              <a:off x="597807" y="4913973"/>
              <a:ext cx="2539093" cy="218542"/>
              <a:chOff x="597807" y="4913973"/>
              <a:chExt cx="2539093" cy="218542"/>
            </a:xfrm>
          </p:grpSpPr>
          <p:sp>
            <p:nvSpPr>
              <p:cNvPr id="57"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58" name="Straight Connector 57"/>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60" name="Straight Connector 59"/>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56" name="Rectangle 55"/>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26</a:t>
              </a:fld>
              <a:endParaRPr lang="en-US" sz="600" dirty="0">
                <a:solidFill>
                  <a:schemeClr val="tx1"/>
                </a:solidFill>
              </a:endParaRPr>
            </a:p>
          </p:txBody>
        </p:sp>
      </p:grpSp>
      <p:sp>
        <p:nvSpPr>
          <p:cNvPr id="9" name="TextBox 8"/>
          <p:cNvSpPr txBox="1"/>
          <p:nvPr/>
        </p:nvSpPr>
        <p:spPr>
          <a:xfrm>
            <a:off x="112502" y="1588824"/>
            <a:ext cx="2523168" cy="584775"/>
          </a:xfrm>
          <a:prstGeom prst="rect">
            <a:avLst/>
          </a:prstGeom>
          <a:noFill/>
        </p:spPr>
        <p:txBody>
          <a:bodyPr wrap="square" rtlCol="0">
            <a:spAutoFit/>
          </a:bodyPr>
          <a:lstStyle/>
          <a:p>
            <a:r>
              <a:rPr lang="en-US" sz="3200" spc="600" dirty="0" smtClean="0">
                <a:solidFill>
                  <a:schemeClr val="tx2"/>
                </a:solidFill>
              </a:rPr>
              <a:t>Gadgets</a:t>
            </a:r>
          </a:p>
        </p:txBody>
      </p:sp>
      <p:sp>
        <p:nvSpPr>
          <p:cNvPr id="78" name="TextBox 77"/>
          <p:cNvSpPr txBox="1"/>
          <p:nvPr/>
        </p:nvSpPr>
        <p:spPr>
          <a:xfrm>
            <a:off x="4960087" y="4181019"/>
            <a:ext cx="1585874" cy="400110"/>
          </a:xfrm>
          <a:prstGeom prst="rect">
            <a:avLst/>
          </a:prstGeom>
          <a:noFill/>
        </p:spPr>
        <p:txBody>
          <a:bodyPr wrap="square" rtlCol="0">
            <a:spAutoFit/>
          </a:bodyPr>
          <a:lstStyle/>
          <a:p>
            <a:r>
              <a:rPr lang="en-US" sz="2000" dirty="0" err="1" smtClean="0">
                <a:solidFill>
                  <a:schemeClr val="bg2">
                    <a:lumMod val="60000"/>
                    <a:lumOff val="40000"/>
                  </a:schemeClr>
                </a:solidFill>
              </a:rPr>
              <a:t>Renren</a:t>
            </a:r>
            <a:endParaRPr lang="en-US" sz="2000" dirty="0" smtClean="0">
              <a:solidFill>
                <a:schemeClr val="bg2">
                  <a:lumMod val="60000"/>
                  <a:lumOff val="40000"/>
                </a:schemeClr>
              </a:solidFill>
            </a:endParaRPr>
          </a:p>
        </p:txBody>
      </p:sp>
      <p:sp>
        <p:nvSpPr>
          <p:cNvPr id="81" name="Rectangle 80"/>
          <p:cNvSpPr/>
          <p:nvPr/>
        </p:nvSpPr>
        <p:spPr>
          <a:xfrm>
            <a:off x="5468645" y="1813232"/>
            <a:ext cx="3675355" cy="347262"/>
          </a:xfrm>
          <a:prstGeom prst="rect">
            <a:avLst/>
          </a:prstGeom>
          <a:solidFill>
            <a:sysClr val="window" lastClr="FFFFFF">
              <a:alpha val="42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16" name="TextBox 15"/>
          <p:cNvSpPr txBox="1"/>
          <p:nvPr/>
        </p:nvSpPr>
        <p:spPr>
          <a:xfrm>
            <a:off x="3662301" y="2064473"/>
            <a:ext cx="4883931" cy="584775"/>
          </a:xfrm>
          <a:prstGeom prst="rect">
            <a:avLst/>
          </a:prstGeom>
          <a:noFill/>
        </p:spPr>
        <p:txBody>
          <a:bodyPr wrap="square" rtlCol="0">
            <a:spAutoFit/>
          </a:bodyPr>
          <a:lstStyle/>
          <a:p>
            <a:r>
              <a:rPr lang="en-US" sz="3200" b="1" spc="300" dirty="0" smtClean="0">
                <a:solidFill>
                  <a:schemeClr val="tx2"/>
                </a:solidFill>
              </a:rPr>
              <a:t>Promotions</a:t>
            </a:r>
          </a:p>
        </p:txBody>
      </p:sp>
      <p:sp>
        <p:nvSpPr>
          <p:cNvPr id="84" name="TextBox 83"/>
          <p:cNvSpPr txBox="1"/>
          <p:nvPr/>
        </p:nvSpPr>
        <p:spPr>
          <a:xfrm>
            <a:off x="6989942" y="3636320"/>
            <a:ext cx="5092843" cy="769441"/>
          </a:xfrm>
          <a:prstGeom prst="rect">
            <a:avLst/>
          </a:prstGeom>
          <a:noFill/>
        </p:spPr>
        <p:txBody>
          <a:bodyPr wrap="square" rtlCol="0">
            <a:spAutoFit/>
          </a:bodyPr>
          <a:lstStyle/>
          <a:p>
            <a:r>
              <a:rPr lang="en-US" sz="4400" b="1" dirty="0" smtClean="0">
                <a:solidFill>
                  <a:schemeClr val="bg2">
                    <a:lumMod val="60000"/>
                    <a:lumOff val="40000"/>
                  </a:schemeClr>
                </a:solidFill>
              </a:rPr>
              <a:t>YouTube</a:t>
            </a:r>
            <a:endParaRPr lang="en-US" sz="4400" b="1" dirty="0">
              <a:solidFill>
                <a:schemeClr val="bg2">
                  <a:lumMod val="60000"/>
                  <a:lumOff val="40000"/>
                </a:schemeClr>
              </a:solidFill>
            </a:endParaRPr>
          </a:p>
        </p:txBody>
      </p:sp>
      <p:sp>
        <p:nvSpPr>
          <p:cNvPr id="85" name="TextBox 84"/>
          <p:cNvSpPr txBox="1"/>
          <p:nvPr/>
        </p:nvSpPr>
        <p:spPr>
          <a:xfrm>
            <a:off x="-784132" y="3695989"/>
            <a:ext cx="4550478" cy="769441"/>
          </a:xfrm>
          <a:prstGeom prst="rect">
            <a:avLst/>
          </a:prstGeom>
          <a:noFill/>
        </p:spPr>
        <p:txBody>
          <a:bodyPr wrap="square" rtlCol="0">
            <a:spAutoFit/>
          </a:bodyPr>
          <a:lstStyle/>
          <a:p>
            <a:r>
              <a:rPr lang="en-US" sz="4400" b="1" spc="300" dirty="0" smtClean="0">
                <a:solidFill>
                  <a:schemeClr val="accent5"/>
                </a:solidFill>
              </a:rPr>
              <a:t>LinkedIn</a:t>
            </a:r>
          </a:p>
        </p:txBody>
      </p:sp>
      <p:sp>
        <p:nvSpPr>
          <p:cNvPr id="87" name="TextBox 86"/>
          <p:cNvSpPr txBox="1"/>
          <p:nvPr/>
        </p:nvSpPr>
        <p:spPr>
          <a:xfrm>
            <a:off x="-143900" y="2758387"/>
            <a:ext cx="1551571" cy="400110"/>
          </a:xfrm>
          <a:prstGeom prst="rect">
            <a:avLst/>
          </a:prstGeom>
          <a:noFill/>
        </p:spPr>
        <p:txBody>
          <a:bodyPr wrap="square" rtlCol="0">
            <a:spAutoFit/>
          </a:bodyPr>
          <a:lstStyle/>
          <a:p>
            <a:r>
              <a:rPr lang="en-US" sz="2000" spc="600" dirty="0" err="1" smtClean="0">
                <a:solidFill>
                  <a:schemeClr val="tx2"/>
                </a:solidFill>
              </a:rPr>
              <a:t>Tumblr</a:t>
            </a:r>
            <a:endParaRPr lang="en-US" sz="2000" spc="600" dirty="0" smtClean="0">
              <a:solidFill>
                <a:schemeClr val="tx2"/>
              </a:solidFill>
            </a:endParaRPr>
          </a:p>
        </p:txBody>
      </p:sp>
      <p:sp>
        <p:nvSpPr>
          <p:cNvPr id="12" name="TextBox 11"/>
          <p:cNvSpPr txBox="1"/>
          <p:nvPr/>
        </p:nvSpPr>
        <p:spPr>
          <a:xfrm>
            <a:off x="2396912" y="3695989"/>
            <a:ext cx="2061529" cy="830997"/>
          </a:xfrm>
          <a:prstGeom prst="rect">
            <a:avLst/>
          </a:prstGeom>
          <a:noFill/>
        </p:spPr>
        <p:txBody>
          <a:bodyPr wrap="square" rtlCol="0">
            <a:spAutoFit/>
          </a:bodyPr>
          <a:lstStyle/>
          <a:p>
            <a:r>
              <a:rPr lang="en-US" sz="4800" dirty="0" smtClean="0">
                <a:solidFill>
                  <a:schemeClr val="tx2"/>
                </a:solidFill>
              </a:rPr>
              <a:t>Twitter</a:t>
            </a:r>
          </a:p>
        </p:txBody>
      </p:sp>
    </p:spTree>
    <p:extLst>
      <p:ext uri="{BB962C8B-B14F-4D97-AF65-F5344CB8AC3E}">
        <p14:creationId xmlns:p14="http://schemas.microsoft.com/office/powerpoint/2010/main" xmlns="" val="345517112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grpId="0" nodeType="withEffect">
                                  <p:stCondLst>
                                    <p:cond delay="60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750" fill="hold"/>
                                        <p:tgtEl>
                                          <p:spTgt spid="6"/>
                                        </p:tgtEl>
                                        <p:attrNameLst>
                                          <p:attrName>ppt_x</p:attrName>
                                        </p:attrNameLst>
                                      </p:cBhvr>
                                      <p:tavLst>
                                        <p:tav tm="0">
                                          <p:val>
                                            <p:strVal val="0-#ppt_w/2"/>
                                          </p:val>
                                        </p:tav>
                                        <p:tav tm="100000">
                                          <p:val>
                                            <p:strVal val="#ppt_x"/>
                                          </p:val>
                                        </p:tav>
                                      </p:tavLst>
                                    </p:anim>
                                    <p:anim calcmode="lin" valueType="num">
                                      <p:cBhvr additive="base">
                                        <p:cTn id="8" dur="75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decel="100000" fill="hold" grpId="0" nodeType="withEffect">
                                  <p:stCondLst>
                                    <p:cond delay="125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1+#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par>
                                <p:cTn id="13" presetID="2" presetClass="entr" presetSubtype="2" decel="100000" fill="hold" grpId="0" nodeType="withEffect">
                                  <p:stCondLst>
                                    <p:cond delay="106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750" fill="hold"/>
                                        <p:tgtEl>
                                          <p:spTgt spid="8"/>
                                        </p:tgtEl>
                                        <p:attrNameLst>
                                          <p:attrName>ppt_x</p:attrName>
                                        </p:attrNameLst>
                                      </p:cBhvr>
                                      <p:tavLst>
                                        <p:tav tm="0">
                                          <p:val>
                                            <p:strVal val="1+#ppt_w/2"/>
                                          </p:val>
                                        </p:tav>
                                        <p:tav tm="100000">
                                          <p:val>
                                            <p:strVal val="#ppt_x"/>
                                          </p:val>
                                        </p:tav>
                                      </p:tavLst>
                                    </p:anim>
                                    <p:anim calcmode="lin" valueType="num">
                                      <p:cBhvr additive="base">
                                        <p:cTn id="16" dur="750" fill="hold"/>
                                        <p:tgtEl>
                                          <p:spTgt spid="8"/>
                                        </p:tgtEl>
                                        <p:attrNameLst>
                                          <p:attrName>ppt_y</p:attrName>
                                        </p:attrNameLst>
                                      </p:cBhvr>
                                      <p:tavLst>
                                        <p:tav tm="0">
                                          <p:val>
                                            <p:strVal val="#ppt_y"/>
                                          </p:val>
                                        </p:tav>
                                        <p:tav tm="100000">
                                          <p:val>
                                            <p:strVal val="#ppt_y"/>
                                          </p:val>
                                        </p:tav>
                                      </p:tavLst>
                                    </p:anim>
                                  </p:childTnLst>
                                </p:cTn>
                              </p:par>
                              <p:par>
                                <p:cTn id="17" presetID="2" presetClass="entr" presetSubtype="8" decel="100000" fill="hold" grpId="0" nodeType="withEffect">
                                  <p:stCondLst>
                                    <p:cond delay="1400"/>
                                  </p:stCondLst>
                                  <p:childTnLst>
                                    <p:set>
                                      <p:cBhvr>
                                        <p:cTn id="18" dur="1" fill="hold">
                                          <p:stCondLst>
                                            <p:cond delay="0"/>
                                          </p:stCondLst>
                                        </p:cTn>
                                        <p:tgtEl>
                                          <p:spTgt spid="78"/>
                                        </p:tgtEl>
                                        <p:attrNameLst>
                                          <p:attrName>style.visibility</p:attrName>
                                        </p:attrNameLst>
                                      </p:cBhvr>
                                      <p:to>
                                        <p:strVal val="visible"/>
                                      </p:to>
                                    </p:set>
                                    <p:anim calcmode="lin" valueType="num">
                                      <p:cBhvr additive="base">
                                        <p:cTn id="19" dur="750" fill="hold"/>
                                        <p:tgtEl>
                                          <p:spTgt spid="78"/>
                                        </p:tgtEl>
                                        <p:attrNameLst>
                                          <p:attrName>ppt_x</p:attrName>
                                        </p:attrNameLst>
                                      </p:cBhvr>
                                      <p:tavLst>
                                        <p:tav tm="0">
                                          <p:val>
                                            <p:strVal val="0-#ppt_w/2"/>
                                          </p:val>
                                        </p:tav>
                                        <p:tav tm="100000">
                                          <p:val>
                                            <p:strVal val="#ppt_x"/>
                                          </p:val>
                                        </p:tav>
                                      </p:tavLst>
                                    </p:anim>
                                    <p:anim calcmode="lin" valueType="num">
                                      <p:cBhvr additive="base">
                                        <p:cTn id="20" dur="750" fill="hold"/>
                                        <p:tgtEl>
                                          <p:spTgt spid="78"/>
                                        </p:tgtEl>
                                        <p:attrNameLst>
                                          <p:attrName>ppt_y</p:attrName>
                                        </p:attrNameLst>
                                      </p:cBhvr>
                                      <p:tavLst>
                                        <p:tav tm="0">
                                          <p:val>
                                            <p:strVal val="#ppt_y"/>
                                          </p:val>
                                        </p:tav>
                                        <p:tav tm="100000">
                                          <p:val>
                                            <p:strVal val="#ppt_y"/>
                                          </p:val>
                                        </p:tav>
                                      </p:tavLst>
                                    </p:anim>
                                  </p:childTnLst>
                                </p:cTn>
                              </p:par>
                              <p:par>
                                <p:cTn id="21" presetID="2" presetClass="entr" presetSubtype="8" decel="100000" fill="hold" grpId="0" nodeType="withEffect">
                                  <p:stCondLst>
                                    <p:cond delay="150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750" fill="hold"/>
                                        <p:tgtEl>
                                          <p:spTgt spid="9"/>
                                        </p:tgtEl>
                                        <p:attrNameLst>
                                          <p:attrName>ppt_x</p:attrName>
                                        </p:attrNameLst>
                                      </p:cBhvr>
                                      <p:tavLst>
                                        <p:tav tm="0">
                                          <p:val>
                                            <p:strVal val="0-#ppt_w/2"/>
                                          </p:val>
                                        </p:tav>
                                        <p:tav tm="100000">
                                          <p:val>
                                            <p:strVal val="#ppt_x"/>
                                          </p:val>
                                        </p:tav>
                                      </p:tavLst>
                                    </p:anim>
                                    <p:anim calcmode="lin" valueType="num">
                                      <p:cBhvr additive="base">
                                        <p:cTn id="24" dur="750" fill="hold"/>
                                        <p:tgtEl>
                                          <p:spTgt spid="9"/>
                                        </p:tgtEl>
                                        <p:attrNameLst>
                                          <p:attrName>ppt_y</p:attrName>
                                        </p:attrNameLst>
                                      </p:cBhvr>
                                      <p:tavLst>
                                        <p:tav tm="0">
                                          <p:val>
                                            <p:strVal val="#ppt_y"/>
                                          </p:val>
                                        </p:tav>
                                        <p:tav tm="100000">
                                          <p:val>
                                            <p:strVal val="#ppt_y"/>
                                          </p:val>
                                        </p:tav>
                                      </p:tavLst>
                                    </p:anim>
                                  </p:childTnLst>
                                </p:cTn>
                              </p:par>
                              <p:par>
                                <p:cTn id="25" presetID="2" presetClass="entr" presetSubtype="8" decel="100000" fill="hold" grpId="0" nodeType="withEffect">
                                  <p:stCondLst>
                                    <p:cond delay="150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750" fill="hold"/>
                                        <p:tgtEl>
                                          <p:spTgt spid="11"/>
                                        </p:tgtEl>
                                        <p:attrNameLst>
                                          <p:attrName>ppt_x</p:attrName>
                                        </p:attrNameLst>
                                      </p:cBhvr>
                                      <p:tavLst>
                                        <p:tav tm="0">
                                          <p:val>
                                            <p:strVal val="0-#ppt_w/2"/>
                                          </p:val>
                                        </p:tav>
                                        <p:tav tm="100000">
                                          <p:val>
                                            <p:strVal val="#ppt_x"/>
                                          </p:val>
                                        </p:tav>
                                      </p:tavLst>
                                    </p:anim>
                                    <p:anim calcmode="lin" valueType="num">
                                      <p:cBhvr additive="base">
                                        <p:cTn id="28" dur="750" fill="hold"/>
                                        <p:tgtEl>
                                          <p:spTgt spid="11"/>
                                        </p:tgtEl>
                                        <p:attrNameLst>
                                          <p:attrName>ppt_y</p:attrName>
                                        </p:attrNameLst>
                                      </p:cBhvr>
                                      <p:tavLst>
                                        <p:tav tm="0">
                                          <p:val>
                                            <p:strVal val="#ppt_y"/>
                                          </p:val>
                                        </p:tav>
                                        <p:tav tm="100000">
                                          <p:val>
                                            <p:strVal val="#ppt_y"/>
                                          </p:val>
                                        </p:tav>
                                      </p:tavLst>
                                    </p:anim>
                                  </p:childTnLst>
                                </p:cTn>
                              </p:par>
                              <p:par>
                                <p:cTn id="29" presetID="2" presetClass="entr" presetSubtype="8" decel="100000" fill="hold" grpId="0" nodeType="withEffect">
                                  <p:stCondLst>
                                    <p:cond delay="105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750" fill="hold"/>
                                        <p:tgtEl>
                                          <p:spTgt spid="12"/>
                                        </p:tgtEl>
                                        <p:attrNameLst>
                                          <p:attrName>ppt_x</p:attrName>
                                        </p:attrNameLst>
                                      </p:cBhvr>
                                      <p:tavLst>
                                        <p:tav tm="0">
                                          <p:val>
                                            <p:strVal val="0-#ppt_w/2"/>
                                          </p:val>
                                        </p:tav>
                                        <p:tav tm="100000">
                                          <p:val>
                                            <p:strVal val="#ppt_x"/>
                                          </p:val>
                                        </p:tav>
                                      </p:tavLst>
                                    </p:anim>
                                    <p:anim calcmode="lin" valueType="num">
                                      <p:cBhvr additive="base">
                                        <p:cTn id="32" dur="750" fill="hold"/>
                                        <p:tgtEl>
                                          <p:spTgt spid="12"/>
                                        </p:tgtEl>
                                        <p:attrNameLst>
                                          <p:attrName>ppt_y</p:attrName>
                                        </p:attrNameLst>
                                      </p:cBhvr>
                                      <p:tavLst>
                                        <p:tav tm="0">
                                          <p:val>
                                            <p:strVal val="#ppt_y"/>
                                          </p:val>
                                        </p:tav>
                                        <p:tav tm="100000">
                                          <p:val>
                                            <p:strVal val="#ppt_y"/>
                                          </p:val>
                                        </p:tav>
                                      </p:tavLst>
                                    </p:anim>
                                  </p:childTnLst>
                                </p:cTn>
                              </p:par>
                              <p:par>
                                <p:cTn id="33" presetID="2" presetClass="entr" presetSubtype="8" decel="100000" fill="hold" grpId="0" nodeType="withEffect">
                                  <p:stCondLst>
                                    <p:cond delay="150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750" fill="hold"/>
                                        <p:tgtEl>
                                          <p:spTgt spid="14"/>
                                        </p:tgtEl>
                                        <p:attrNameLst>
                                          <p:attrName>ppt_x</p:attrName>
                                        </p:attrNameLst>
                                      </p:cBhvr>
                                      <p:tavLst>
                                        <p:tav tm="0">
                                          <p:val>
                                            <p:strVal val="0-#ppt_w/2"/>
                                          </p:val>
                                        </p:tav>
                                        <p:tav tm="100000">
                                          <p:val>
                                            <p:strVal val="#ppt_x"/>
                                          </p:val>
                                        </p:tav>
                                      </p:tavLst>
                                    </p:anim>
                                    <p:anim calcmode="lin" valueType="num">
                                      <p:cBhvr additive="base">
                                        <p:cTn id="36" dur="750" fill="hold"/>
                                        <p:tgtEl>
                                          <p:spTgt spid="14"/>
                                        </p:tgtEl>
                                        <p:attrNameLst>
                                          <p:attrName>ppt_y</p:attrName>
                                        </p:attrNameLst>
                                      </p:cBhvr>
                                      <p:tavLst>
                                        <p:tav tm="0">
                                          <p:val>
                                            <p:strVal val="#ppt_y"/>
                                          </p:val>
                                        </p:tav>
                                        <p:tav tm="100000">
                                          <p:val>
                                            <p:strVal val="#ppt_y"/>
                                          </p:val>
                                        </p:tav>
                                      </p:tavLst>
                                    </p:anim>
                                  </p:childTnLst>
                                </p:cTn>
                              </p:par>
                              <p:par>
                                <p:cTn id="37" presetID="2" presetClass="entr" presetSubtype="8" decel="100000" fill="hold" grpId="0" nodeType="withEffect">
                                  <p:stCondLst>
                                    <p:cond delay="70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750" fill="hold"/>
                                        <p:tgtEl>
                                          <p:spTgt spid="15"/>
                                        </p:tgtEl>
                                        <p:attrNameLst>
                                          <p:attrName>ppt_x</p:attrName>
                                        </p:attrNameLst>
                                      </p:cBhvr>
                                      <p:tavLst>
                                        <p:tav tm="0">
                                          <p:val>
                                            <p:strVal val="0-#ppt_w/2"/>
                                          </p:val>
                                        </p:tav>
                                        <p:tav tm="100000">
                                          <p:val>
                                            <p:strVal val="#ppt_x"/>
                                          </p:val>
                                        </p:tav>
                                      </p:tavLst>
                                    </p:anim>
                                    <p:anim calcmode="lin" valueType="num">
                                      <p:cBhvr additive="base">
                                        <p:cTn id="40" dur="75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8" decel="100000" fill="hold" grpId="0" nodeType="withEffect">
                                  <p:stCondLst>
                                    <p:cond delay="1200"/>
                                  </p:stCondLst>
                                  <p:childTnLst>
                                    <p:set>
                                      <p:cBhvr>
                                        <p:cTn id="42" dur="1" fill="hold">
                                          <p:stCondLst>
                                            <p:cond delay="0"/>
                                          </p:stCondLst>
                                        </p:cTn>
                                        <p:tgtEl>
                                          <p:spTgt spid="16"/>
                                        </p:tgtEl>
                                        <p:attrNameLst>
                                          <p:attrName>style.visibility</p:attrName>
                                        </p:attrNameLst>
                                      </p:cBhvr>
                                      <p:to>
                                        <p:strVal val="visible"/>
                                      </p:to>
                                    </p:set>
                                    <p:anim calcmode="lin" valueType="num">
                                      <p:cBhvr additive="base">
                                        <p:cTn id="43" dur="750" fill="hold"/>
                                        <p:tgtEl>
                                          <p:spTgt spid="16"/>
                                        </p:tgtEl>
                                        <p:attrNameLst>
                                          <p:attrName>ppt_x</p:attrName>
                                        </p:attrNameLst>
                                      </p:cBhvr>
                                      <p:tavLst>
                                        <p:tav tm="0">
                                          <p:val>
                                            <p:strVal val="0-#ppt_w/2"/>
                                          </p:val>
                                        </p:tav>
                                        <p:tav tm="100000">
                                          <p:val>
                                            <p:strVal val="#ppt_x"/>
                                          </p:val>
                                        </p:tav>
                                      </p:tavLst>
                                    </p:anim>
                                    <p:anim calcmode="lin" valueType="num">
                                      <p:cBhvr additive="base">
                                        <p:cTn id="44" dur="750" fill="hold"/>
                                        <p:tgtEl>
                                          <p:spTgt spid="16"/>
                                        </p:tgtEl>
                                        <p:attrNameLst>
                                          <p:attrName>ppt_y</p:attrName>
                                        </p:attrNameLst>
                                      </p:cBhvr>
                                      <p:tavLst>
                                        <p:tav tm="0">
                                          <p:val>
                                            <p:strVal val="#ppt_y"/>
                                          </p:val>
                                        </p:tav>
                                        <p:tav tm="100000">
                                          <p:val>
                                            <p:strVal val="#ppt_y"/>
                                          </p:val>
                                        </p:tav>
                                      </p:tavLst>
                                    </p:anim>
                                  </p:childTnLst>
                                </p:cTn>
                              </p:par>
                              <p:par>
                                <p:cTn id="45" presetID="2" presetClass="entr" presetSubtype="8" decel="100000" fill="hold" grpId="0" nodeType="withEffect">
                                  <p:stCondLst>
                                    <p:cond delay="70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750" fill="hold"/>
                                        <p:tgtEl>
                                          <p:spTgt spid="17"/>
                                        </p:tgtEl>
                                        <p:attrNameLst>
                                          <p:attrName>ppt_x</p:attrName>
                                        </p:attrNameLst>
                                      </p:cBhvr>
                                      <p:tavLst>
                                        <p:tav tm="0">
                                          <p:val>
                                            <p:strVal val="0-#ppt_w/2"/>
                                          </p:val>
                                        </p:tav>
                                        <p:tav tm="100000">
                                          <p:val>
                                            <p:strVal val="#ppt_x"/>
                                          </p:val>
                                        </p:tav>
                                      </p:tavLst>
                                    </p:anim>
                                    <p:anim calcmode="lin" valueType="num">
                                      <p:cBhvr additive="base">
                                        <p:cTn id="48" dur="750" fill="hold"/>
                                        <p:tgtEl>
                                          <p:spTgt spid="17"/>
                                        </p:tgtEl>
                                        <p:attrNameLst>
                                          <p:attrName>ppt_y</p:attrName>
                                        </p:attrNameLst>
                                      </p:cBhvr>
                                      <p:tavLst>
                                        <p:tav tm="0">
                                          <p:val>
                                            <p:strVal val="#ppt_y"/>
                                          </p:val>
                                        </p:tav>
                                        <p:tav tm="100000">
                                          <p:val>
                                            <p:strVal val="#ppt_y"/>
                                          </p:val>
                                        </p:tav>
                                      </p:tavLst>
                                    </p:anim>
                                  </p:childTnLst>
                                </p:cTn>
                              </p:par>
                              <p:par>
                                <p:cTn id="49" presetID="2" presetClass="entr" presetSubtype="2" decel="100000" fill="hold" grpId="0" nodeType="withEffect">
                                  <p:stCondLst>
                                    <p:cond delay="1250"/>
                                  </p:stCondLst>
                                  <p:childTnLst>
                                    <p:set>
                                      <p:cBhvr>
                                        <p:cTn id="50" dur="1" fill="hold">
                                          <p:stCondLst>
                                            <p:cond delay="0"/>
                                          </p:stCondLst>
                                        </p:cTn>
                                        <p:tgtEl>
                                          <p:spTgt spid="19"/>
                                        </p:tgtEl>
                                        <p:attrNameLst>
                                          <p:attrName>style.visibility</p:attrName>
                                        </p:attrNameLst>
                                      </p:cBhvr>
                                      <p:to>
                                        <p:strVal val="visible"/>
                                      </p:to>
                                    </p:set>
                                    <p:anim calcmode="lin" valueType="num">
                                      <p:cBhvr additive="base">
                                        <p:cTn id="51" dur="750" fill="hold"/>
                                        <p:tgtEl>
                                          <p:spTgt spid="19"/>
                                        </p:tgtEl>
                                        <p:attrNameLst>
                                          <p:attrName>ppt_x</p:attrName>
                                        </p:attrNameLst>
                                      </p:cBhvr>
                                      <p:tavLst>
                                        <p:tav tm="0">
                                          <p:val>
                                            <p:strVal val="1+#ppt_w/2"/>
                                          </p:val>
                                        </p:tav>
                                        <p:tav tm="100000">
                                          <p:val>
                                            <p:strVal val="#ppt_x"/>
                                          </p:val>
                                        </p:tav>
                                      </p:tavLst>
                                    </p:anim>
                                    <p:anim calcmode="lin" valueType="num">
                                      <p:cBhvr additive="base">
                                        <p:cTn id="52" dur="750" fill="hold"/>
                                        <p:tgtEl>
                                          <p:spTgt spid="19"/>
                                        </p:tgtEl>
                                        <p:attrNameLst>
                                          <p:attrName>ppt_y</p:attrName>
                                        </p:attrNameLst>
                                      </p:cBhvr>
                                      <p:tavLst>
                                        <p:tav tm="0">
                                          <p:val>
                                            <p:strVal val="#ppt_y"/>
                                          </p:val>
                                        </p:tav>
                                        <p:tav tm="100000">
                                          <p:val>
                                            <p:strVal val="#ppt_y"/>
                                          </p:val>
                                        </p:tav>
                                      </p:tavLst>
                                    </p:anim>
                                  </p:childTnLst>
                                </p:cTn>
                              </p:par>
                              <p:par>
                                <p:cTn id="53" presetID="2" presetClass="entr" presetSubtype="8" decel="100000" fill="hold" grpId="0" nodeType="withEffect">
                                  <p:stCondLst>
                                    <p:cond delay="600"/>
                                  </p:stCondLst>
                                  <p:childTnLst>
                                    <p:set>
                                      <p:cBhvr>
                                        <p:cTn id="54" dur="1" fill="hold">
                                          <p:stCondLst>
                                            <p:cond delay="0"/>
                                          </p:stCondLst>
                                        </p:cTn>
                                        <p:tgtEl>
                                          <p:spTgt spid="49"/>
                                        </p:tgtEl>
                                        <p:attrNameLst>
                                          <p:attrName>style.visibility</p:attrName>
                                        </p:attrNameLst>
                                      </p:cBhvr>
                                      <p:to>
                                        <p:strVal val="visible"/>
                                      </p:to>
                                    </p:set>
                                    <p:anim calcmode="lin" valueType="num">
                                      <p:cBhvr additive="base">
                                        <p:cTn id="55" dur="750" fill="hold"/>
                                        <p:tgtEl>
                                          <p:spTgt spid="49"/>
                                        </p:tgtEl>
                                        <p:attrNameLst>
                                          <p:attrName>ppt_x</p:attrName>
                                        </p:attrNameLst>
                                      </p:cBhvr>
                                      <p:tavLst>
                                        <p:tav tm="0">
                                          <p:val>
                                            <p:strVal val="0-#ppt_w/2"/>
                                          </p:val>
                                        </p:tav>
                                        <p:tav tm="100000">
                                          <p:val>
                                            <p:strVal val="#ppt_x"/>
                                          </p:val>
                                        </p:tav>
                                      </p:tavLst>
                                    </p:anim>
                                    <p:anim calcmode="lin" valueType="num">
                                      <p:cBhvr additive="base">
                                        <p:cTn id="56" dur="750" fill="hold"/>
                                        <p:tgtEl>
                                          <p:spTgt spid="49"/>
                                        </p:tgtEl>
                                        <p:attrNameLst>
                                          <p:attrName>ppt_y</p:attrName>
                                        </p:attrNameLst>
                                      </p:cBhvr>
                                      <p:tavLst>
                                        <p:tav tm="0">
                                          <p:val>
                                            <p:strVal val="#ppt_y"/>
                                          </p:val>
                                        </p:tav>
                                        <p:tav tm="100000">
                                          <p:val>
                                            <p:strVal val="#ppt_y"/>
                                          </p:val>
                                        </p:tav>
                                      </p:tavLst>
                                    </p:anim>
                                  </p:childTnLst>
                                </p:cTn>
                              </p:par>
                              <p:par>
                                <p:cTn id="57" presetID="2" presetClass="entr" presetSubtype="8" decel="100000" fill="hold" grpId="0" nodeType="withEffect">
                                  <p:stCondLst>
                                    <p:cond delay="1500"/>
                                  </p:stCondLst>
                                  <p:childTnLst>
                                    <p:set>
                                      <p:cBhvr>
                                        <p:cTn id="58" dur="1" fill="hold">
                                          <p:stCondLst>
                                            <p:cond delay="0"/>
                                          </p:stCondLst>
                                        </p:cTn>
                                        <p:tgtEl>
                                          <p:spTgt spid="50"/>
                                        </p:tgtEl>
                                        <p:attrNameLst>
                                          <p:attrName>style.visibility</p:attrName>
                                        </p:attrNameLst>
                                      </p:cBhvr>
                                      <p:to>
                                        <p:strVal val="visible"/>
                                      </p:to>
                                    </p:set>
                                    <p:anim calcmode="lin" valueType="num">
                                      <p:cBhvr additive="base">
                                        <p:cTn id="59" dur="750" fill="hold"/>
                                        <p:tgtEl>
                                          <p:spTgt spid="50"/>
                                        </p:tgtEl>
                                        <p:attrNameLst>
                                          <p:attrName>ppt_x</p:attrName>
                                        </p:attrNameLst>
                                      </p:cBhvr>
                                      <p:tavLst>
                                        <p:tav tm="0">
                                          <p:val>
                                            <p:strVal val="0-#ppt_w/2"/>
                                          </p:val>
                                        </p:tav>
                                        <p:tav tm="100000">
                                          <p:val>
                                            <p:strVal val="#ppt_x"/>
                                          </p:val>
                                        </p:tav>
                                      </p:tavLst>
                                    </p:anim>
                                    <p:anim calcmode="lin" valueType="num">
                                      <p:cBhvr additive="base">
                                        <p:cTn id="60" dur="750" fill="hold"/>
                                        <p:tgtEl>
                                          <p:spTgt spid="50"/>
                                        </p:tgtEl>
                                        <p:attrNameLst>
                                          <p:attrName>ppt_y</p:attrName>
                                        </p:attrNameLst>
                                      </p:cBhvr>
                                      <p:tavLst>
                                        <p:tav tm="0">
                                          <p:val>
                                            <p:strVal val="#ppt_y"/>
                                          </p:val>
                                        </p:tav>
                                        <p:tav tm="100000">
                                          <p:val>
                                            <p:strVal val="#ppt_y"/>
                                          </p:val>
                                        </p:tav>
                                      </p:tavLst>
                                    </p:anim>
                                  </p:childTnLst>
                                </p:cTn>
                              </p:par>
                              <p:par>
                                <p:cTn id="61" presetID="2" presetClass="entr" presetSubtype="2" decel="100000" fill="hold" grpId="0" nodeType="withEffect">
                                  <p:stCondLst>
                                    <p:cond delay="1100"/>
                                  </p:stCondLst>
                                  <p:childTnLst>
                                    <p:set>
                                      <p:cBhvr>
                                        <p:cTn id="62" dur="1" fill="hold">
                                          <p:stCondLst>
                                            <p:cond delay="0"/>
                                          </p:stCondLst>
                                        </p:cTn>
                                        <p:tgtEl>
                                          <p:spTgt spid="79"/>
                                        </p:tgtEl>
                                        <p:attrNameLst>
                                          <p:attrName>style.visibility</p:attrName>
                                        </p:attrNameLst>
                                      </p:cBhvr>
                                      <p:to>
                                        <p:strVal val="visible"/>
                                      </p:to>
                                    </p:set>
                                    <p:anim calcmode="lin" valueType="num">
                                      <p:cBhvr additive="base">
                                        <p:cTn id="63" dur="750" fill="hold"/>
                                        <p:tgtEl>
                                          <p:spTgt spid="79"/>
                                        </p:tgtEl>
                                        <p:attrNameLst>
                                          <p:attrName>ppt_x</p:attrName>
                                        </p:attrNameLst>
                                      </p:cBhvr>
                                      <p:tavLst>
                                        <p:tav tm="0">
                                          <p:val>
                                            <p:strVal val="1+#ppt_w/2"/>
                                          </p:val>
                                        </p:tav>
                                        <p:tav tm="100000">
                                          <p:val>
                                            <p:strVal val="#ppt_x"/>
                                          </p:val>
                                        </p:tav>
                                      </p:tavLst>
                                    </p:anim>
                                    <p:anim calcmode="lin" valueType="num">
                                      <p:cBhvr additive="base">
                                        <p:cTn id="64" dur="750" fill="hold"/>
                                        <p:tgtEl>
                                          <p:spTgt spid="79"/>
                                        </p:tgtEl>
                                        <p:attrNameLst>
                                          <p:attrName>ppt_y</p:attrName>
                                        </p:attrNameLst>
                                      </p:cBhvr>
                                      <p:tavLst>
                                        <p:tav tm="0">
                                          <p:val>
                                            <p:strVal val="#ppt_y"/>
                                          </p:val>
                                        </p:tav>
                                        <p:tav tm="100000">
                                          <p:val>
                                            <p:strVal val="#ppt_y"/>
                                          </p:val>
                                        </p:tav>
                                      </p:tavLst>
                                    </p:anim>
                                  </p:childTnLst>
                                </p:cTn>
                              </p:par>
                              <p:par>
                                <p:cTn id="65" presetID="2" presetClass="entr" presetSubtype="8" decel="100000" fill="hold" grpId="0" nodeType="withEffect">
                                  <p:stCondLst>
                                    <p:cond delay="1500"/>
                                  </p:stCondLst>
                                  <p:childTnLst>
                                    <p:set>
                                      <p:cBhvr>
                                        <p:cTn id="66" dur="1" fill="hold">
                                          <p:stCondLst>
                                            <p:cond delay="0"/>
                                          </p:stCondLst>
                                        </p:cTn>
                                        <p:tgtEl>
                                          <p:spTgt spid="80"/>
                                        </p:tgtEl>
                                        <p:attrNameLst>
                                          <p:attrName>style.visibility</p:attrName>
                                        </p:attrNameLst>
                                      </p:cBhvr>
                                      <p:to>
                                        <p:strVal val="visible"/>
                                      </p:to>
                                    </p:set>
                                    <p:anim calcmode="lin" valueType="num">
                                      <p:cBhvr additive="base">
                                        <p:cTn id="67" dur="750" fill="hold"/>
                                        <p:tgtEl>
                                          <p:spTgt spid="80"/>
                                        </p:tgtEl>
                                        <p:attrNameLst>
                                          <p:attrName>ppt_x</p:attrName>
                                        </p:attrNameLst>
                                      </p:cBhvr>
                                      <p:tavLst>
                                        <p:tav tm="0">
                                          <p:val>
                                            <p:strVal val="0-#ppt_w/2"/>
                                          </p:val>
                                        </p:tav>
                                        <p:tav tm="100000">
                                          <p:val>
                                            <p:strVal val="#ppt_x"/>
                                          </p:val>
                                        </p:tav>
                                      </p:tavLst>
                                    </p:anim>
                                    <p:anim calcmode="lin" valueType="num">
                                      <p:cBhvr additive="base">
                                        <p:cTn id="68" dur="750" fill="hold"/>
                                        <p:tgtEl>
                                          <p:spTgt spid="80"/>
                                        </p:tgtEl>
                                        <p:attrNameLst>
                                          <p:attrName>ppt_y</p:attrName>
                                        </p:attrNameLst>
                                      </p:cBhvr>
                                      <p:tavLst>
                                        <p:tav tm="0">
                                          <p:val>
                                            <p:strVal val="#ppt_y"/>
                                          </p:val>
                                        </p:tav>
                                        <p:tav tm="100000">
                                          <p:val>
                                            <p:strVal val="#ppt_y"/>
                                          </p:val>
                                        </p:tav>
                                      </p:tavLst>
                                    </p:anim>
                                  </p:childTnLst>
                                </p:cTn>
                              </p:par>
                              <p:par>
                                <p:cTn id="69" presetID="2" presetClass="entr" presetSubtype="2" decel="100000" fill="hold" grpId="0" nodeType="withEffect">
                                  <p:stCondLst>
                                    <p:cond delay="1700"/>
                                  </p:stCondLst>
                                  <p:childTnLst>
                                    <p:set>
                                      <p:cBhvr>
                                        <p:cTn id="70" dur="1" fill="hold">
                                          <p:stCondLst>
                                            <p:cond delay="0"/>
                                          </p:stCondLst>
                                        </p:cTn>
                                        <p:tgtEl>
                                          <p:spTgt spid="84"/>
                                        </p:tgtEl>
                                        <p:attrNameLst>
                                          <p:attrName>style.visibility</p:attrName>
                                        </p:attrNameLst>
                                      </p:cBhvr>
                                      <p:to>
                                        <p:strVal val="visible"/>
                                      </p:to>
                                    </p:set>
                                    <p:anim calcmode="lin" valueType="num">
                                      <p:cBhvr additive="base">
                                        <p:cTn id="71" dur="750" fill="hold"/>
                                        <p:tgtEl>
                                          <p:spTgt spid="84"/>
                                        </p:tgtEl>
                                        <p:attrNameLst>
                                          <p:attrName>ppt_x</p:attrName>
                                        </p:attrNameLst>
                                      </p:cBhvr>
                                      <p:tavLst>
                                        <p:tav tm="0">
                                          <p:val>
                                            <p:strVal val="1+#ppt_w/2"/>
                                          </p:val>
                                        </p:tav>
                                        <p:tav tm="100000">
                                          <p:val>
                                            <p:strVal val="#ppt_x"/>
                                          </p:val>
                                        </p:tav>
                                      </p:tavLst>
                                    </p:anim>
                                    <p:anim calcmode="lin" valueType="num">
                                      <p:cBhvr additive="base">
                                        <p:cTn id="72" dur="750" fill="hold"/>
                                        <p:tgtEl>
                                          <p:spTgt spid="84"/>
                                        </p:tgtEl>
                                        <p:attrNameLst>
                                          <p:attrName>ppt_y</p:attrName>
                                        </p:attrNameLst>
                                      </p:cBhvr>
                                      <p:tavLst>
                                        <p:tav tm="0">
                                          <p:val>
                                            <p:strVal val="#ppt_y"/>
                                          </p:val>
                                        </p:tav>
                                        <p:tav tm="100000">
                                          <p:val>
                                            <p:strVal val="#ppt_y"/>
                                          </p:val>
                                        </p:tav>
                                      </p:tavLst>
                                    </p:anim>
                                  </p:childTnLst>
                                </p:cTn>
                              </p:par>
                              <p:par>
                                <p:cTn id="73" presetID="2" presetClass="entr" presetSubtype="8" decel="100000" fill="hold" grpId="0" nodeType="withEffect">
                                  <p:stCondLst>
                                    <p:cond delay="700"/>
                                  </p:stCondLst>
                                  <p:childTnLst>
                                    <p:set>
                                      <p:cBhvr>
                                        <p:cTn id="74" dur="1" fill="hold">
                                          <p:stCondLst>
                                            <p:cond delay="0"/>
                                          </p:stCondLst>
                                        </p:cTn>
                                        <p:tgtEl>
                                          <p:spTgt spid="85"/>
                                        </p:tgtEl>
                                        <p:attrNameLst>
                                          <p:attrName>style.visibility</p:attrName>
                                        </p:attrNameLst>
                                      </p:cBhvr>
                                      <p:to>
                                        <p:strVal val="visible"/>
                                      </p:to>
                                    </p:set>
                                    <p:anim calcmode="lin" valueType="num">
                                      <p:cBhvr additive="base">
                                        <p:cTn id="75" dur="750" fill="hold"/>
                                        <p:tgtEl>
                                          <p:spTgt spid="85"/>
                                        </p:tgtEl>
                                        <p:attrNameLst>
                                          <p:attrName>ppt_x</p:attrName>
                                        </p:attrNameLst>
                                      </p:cBhvr>
                                      <p:tavLst>
                                        <p:tav tm="0">
                                          <p:val>
                                            <p:strVal val="0-#ppt_w/2"/>
                                          </p:val>
                                        </p:tav>
                                        <p:tav tm="100000">
                                          <p:val>
                                            <p:strVal val="#ppt_x"/>
                                          </p:val>
                                        </p:tav>
                                      </p:tavLst>
                                    </p:anim>
                                    <p:anim calcmode="lin" valueType="num">
                                      <p:cBhvr additive="base">
                                        <p:cTn id="76" dur="750" fill="hold"/>
                                        <p:tgtEl>
                                          <p:spTgt spid="85"/>
                                        </p:tgtEl>
                                        <p:attrNameLst>
                                          <p:attrName>ppt_y</p:attrName>
                                        </p:attrNameLst>
                                      </p:cBhvr>
                                      <p:tavLst>
                                        <p:tav tm="0">
                                          <p:val>
                                            <p:strVal val="#ppt_y"/>
                                          </p:val>
                                        </p:tav>
                                        <p:tav tm="100000">
                                          <p:val>
                                            <p:strVal val="#ppt_y"/>
                                          </p:val>
                                        </p:tav>
                                      </p:tavLst>
                                    </p:anim>
                                  </p:childTnLst>
                                </p:cTn>
                              </p:par>
                              <p:par>
                                <p:cTn id="77" presetID="2" presetClass="entr" presetSubtype="2" decel="100000" fill="hold" grpId="0" nodeType="withEffect">
                                  <p:stCondLst>
                                    <p:cond delay="700"/>
                                  </p:stCondLst>
                                  <p:childTnLst>
                                    <p:set>
                                      <p:cBhvr>
                                        <p:cTn id="78" dur="1" fill="hold">
                                          <p:stCondLst>
                                            <p:cond delay="0"/>
                                          </p:stCondLst>
                                        </p:cTn>
                                        <p:tgtEl>
                                          <p:spTgt spid="87"/>
                                        </p:tgtEl>
                                        <p:attrNameLst>
                                          <p:attrName>style.visibility</p:attrName>
                                        </p:attrNameLst>
                                      </p:cBhvr>
                                      <p:to>
                                        <p:strVal val="visible"/>
                                      </p:to>
                                    </p:set>
                                    <p:anim calcmode="lin" valueType="num">
                                      <p:cBhvr additive="base">
                                        <p:cTn id="79" dur="750" fill="hold"/>
                                        <p:tgtEl>
                                          <p:spTgt spid="87"/>
                                        </p:tgtEl>
                                        <p:attrNameLst>
                                          <p:attrName>ppt_x</p:attrName>
                                        </p:attrNameLst>
                                      </p:cBhvr>
                                      <p:tavLst>
                                        <p:tav tm="0">
                                          <p:val>
                                            <p:strVal val="1+#ppt_w/2"/>
                                          </p:val>
                                        </p:tav>
                                        <p:tav tm="100000">
                                          <p:val>
                                            <p:strVal val="#ppt_x"/>
                                          </p:val>
                                        </p:tav>
                                      </p:tavLst>
                                    </p:anim>
                                    <p:anim calcmode="lin" valueType="num">
                                      <p:cBhvr additive="base">
                                        <p:cTn id="80" dur="75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0" grpId="0"/>
      <p:bldP spid="79" grpId="0"/>
      <p:bldP spid="7" grpId="0"/>
      <p:bldP spid="8" grpId="0"/>
      <p:bldP spid="11" grpId="0"/>
      <p:bldP spid="14" grpId="0"/>
      <p:bldP spid="17" grpId="0"/>
      <p:bldP spid="6" grpId="0"/>
      <p:bldP spid="15" grpId="0"/>
      <p:bldP spid="19" grpId="0"/>
      <p:bldP spid="49" grpId="0"/>
      <p:bldP spid="50" grpId="0"/>
      <p:bldP spid="9" grpId="0"/>
      <p:bldP spid="78" grpId="0"/>
      <p:bldP spid="16" grpId="0"/>
      <p:bldP spid="84" grpId="0"/>
      <p:bldP spid="85" grpId="0"/>
      <p:bldP spid="87" grpId="0"/>
      <p:bldP spid="12"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784132" y="706977"/>
            <a:ext cx="11608455" cy="3874152"/>
            <a:chOff x="-784132" y="706977"/>
            <a:chExt cx="11608455" cy="3874152"/>
          </a:xfrm>
        </p:grpSpPr>
        <p:sp>
          <p:nvSpPr>
            <p:cNvPr id="134" name="TextBox 133"/>
            <p:cNvSpPr txBox="1"/>
            <p:nvPr/>
          </p:nvSpPr>
          <p:spPr>
            <a:xfrm>
              <a:off x="6926343" y="1148207"/>
              <a:ext cx="1958154" cy="523220"/>
            </a:xfrm>
            <a:prstGeom prst="rect">
              <a:avLst/>
            </a:prstGeom>
            <a:noFill/>
          </p:spPr>
          <p:txBody>
            <a:bodyPr wrap="square" rtlCol="0">
              <a:spAutoFit/>
            </a:bodyPr>
            <a:lstStyle/>
            <a:p>
              <a:r>
                <a:rPr lang="en-US" sz="2800" b="1" dirty="0" err="1" smtClean="0">
                  <a:solidFill>
                    <a:schemeClr val="bg2">
                      <a:lumMod val="60000"/>
                      <a:lumOff val="40000"/>
                    </a:schemeClr>
                  </a:solidFill>
                </a:rPr>
                <a:t>Pinterest</a:t>
              </a:r>
              <a:endParaRPr lang="en-US" sz="2800" b="1" dirty="0" smtClean="0">
                <a:solidFill>
                  <a:schemeClr val="bg2">
                    <a:lumMod val="60000"/>
                    <a:lumOff val="40000"/>
                  </a:schemeClr>
                </a:solidFill>
              </a:endParaRPr>
            </a:p>
          </p:txBody>
        </p:sp>
        <p:sp>
          <p:nvSpPr>
            <p:cNvPr id="135" name="TextBox 134"/>
            <p:cNvSpPr txBox="1"/>
            <p:nvPr/>
          </p:nvSpPr>
          <p:spPr>
            <a:xfrm>
              <a:off x="1374086" y="3342868"/>
              <a:ext cx="2340951" cy="461665"/>
            </a:xfrm>
            <a:prstGeom prst="rect">
              <a:avLst/>
            </a:prstGeom>
            <a:noFill/>
          </p:spPr>
          <p:txBody>
            <a:bodyPr wrap="square" rtlCol="0">
              <a:spAutoFit/>
            </a:bodyPr>
            <a:lstStyle/>
            <a:p>
              <a:r>
                <a:rPr lang="en-US" sz="2400" spc="300" dirty="0" smtClean="0">
                  <a:solidFill>
                    <a:schemeClr val="tx2"/>
                  </a:solidFill>
                </a:rPr>
                <a:t>Instagram</a:t>
              </a:r>
            </a:p>
          </p:txBody>
        </p:sp>
        <p:sp>
          <p:nvSpPr>
            <p:cNvPr id="136" name="TextBox 135"/>
            <p:cNvSpPr txBox="1"/>
            <p:nvPr/>
          </p:nvSpPr>
          <p:spPr>
            <a:xfrm>
              <a:off x="4593109" y="3693509"/>
              <a:ext cx="5092843" cy="523220"/>
            </a:xfrm>
            <a:prstGeom prst="rect">
              <a:avLst/>
            </a:prstGeom>
            <a:noFill/>
          </p:spPr>
          <p:txBody>
            <a:bodyPr wrap="square" rtlCol="0">
              <a:spAutoFit/>
            </a:bodyPr>
            <a:lstStyle/>
            <a:p>
              <a:r>
                <a:rPr lang="en-US" sz="2800" spc="600" dirty="0" smtClean="0">
                  <a:solidFill>
                    <a:schemeClr val="tx2"/>
                  </a:solidFill>
                </a:rPr>
                <a:t>Google+</a:t>
              </a:r>
            </a:p>
          </p:txBody>
        </p:sp>
        <p:sp>
          <p:nvSpPr>
            <p:cNvPr id="137" name="TextBox 136"/>
            <p:cNvSpPr txBox="1"/>
            <p:nvPr/>
          </p:nvSpPr>
          <p:spPr>
            <a:xfrm>
              <a:off x="148168" y="939644"/>
              <a:ext cx="3746572" cy="646331"/>
            </a:xfrm>
            <a:prstGeom prst="rect">
              <a:avLst/>
            </a:prstGeom>
            <a:noFill/>
          </p:spPr>
          <p:txBody>
            <a:bodyPr wrap="square" rtlCol="0">
              <a:spAutoFit/>
            </a:bodyPr>
            <a:lstStyle/>
            <a:p>
              <a:r>
                <a:rPr lang="en-US" sz="3600" b="1" dirty="0" smtClean="0">
                  <a:solidFill>
                    <a:schemeClr val="accent5"/>
                  </a:solidFill>
                </a:rPr>
                <a:t>Facebook</a:t>
              </a:r>
            </a:p>
          </p:txBody>
        </p:sp>
        <p:sp>
          <p:nvSpPr>
            <p:cNvPr id="138" name="TextBox 137"/>
            <p:cNvSpPr txBox="1"/>
            <p:nvPr/>
          </p:nvSpPr>
          <p:spPr>
            <a:xfrm>
              <a:off x="2732691" y="1333277"/>
              <a:ext cx="3846193" cy="584775"/>
            </a:xfrm>
            <a:prstGeom prst="rect">
              <a:avLst/>
            </a:prstGeom>
            <a:noFill/>
          </p:spPr>
          <p:txBody>
            <a:bodyPr wrap="square" rtlCol="0">
              <a:spAutoFit/>
            </a:bodyPr>
            <a:lstStyle/>
            <a:p>
              <a:r>
                <a:rPr lang="en-US" sz="3200" b="1" dirty="0" smtClean="0">
                  <a:solidFill>
                    <a:schemeClr val="bg2">
                      <a:lumMod val="60000"/>
                      <a:lumOff val="40000"/>
                    </a:schemeClr>
                  </a:solidFill>
                </a:rPr>
                <a:t>Advertisements</a:t>
              </a:r>
            </a:p>
          </p:txBody>
        </p:sp>
        <p:sp>
          <p:nvSpPr>
            <p:cNvPr id="139" name="TextBox 138"/>
            <p:cNvSpPr txBox="1"/>
            <p:nvPr/>
          </p:nvSpPr>
          <p:spPr>
            <a:xfrm>
              <a:off x="2923362" y="2533618"/>
              <a:ext cx="2338388" cy="707886"/>
            </a:xfrm>
            <a:prstGeom prst="rect">
              <a:avLst/>
            </a:prstGeom>
            <a:noFill/>
          </p:spPr>
          <p:txBody>
            <a:bodyPr wrap="square" rtlCol="0">
              <a:spAutoFit/>
            </a:bodyPr>
            <a:lstStyle/>
            <a:p>
              <a:r>
                <a:rPr lang="en-US" sz="4000" dirty="0" smtClean="0">
                  <a:solidFill>
                    <a:schemeClr val="bg2">
                      <a:lumMod val="60000"/>
                      <a:lumOff val="40000"/>
                    </a:schemeClr>
                  </a:solidFill>
                </a:rPr>
                <a:t>Games</a:t>
              </a:r>
            </a:p>
          </p:txBody>
        </p:sp>
        <p:sp>
          <p:nvSpPr>
            <p:cNvPr id="140" name="TextBox 139"/>
            <p:cNvSpPr txBox="1"/>
            <p:nvPr/>
          </p:nvSpPr>
          <p:spPr>
            <a:xfrm>
              <a:off x="1906831" y="2094691"/>
              <a:ext cx="3846193" cy="523220"/>
            </a:xfrm>
            <a:prstGeom prst="rect">
              <a:avLst/>
            </a:prstGeom>
            <a:noFill/>
          </p:spPr>
          <p:txBody>
            <a:bodyPr wrap="square" rtlCol="0">
              <a:spAutoFit/>
            </a:bodyPr>
            <a:lstStyle/>
            <a:p>
              <a:r>
                <a:rPr lang="en-US" sz="2800" b="1" dirty="0" err="1" smtClean="0">
                  <a:solidFill>
                    <a:schemeClr val="bg2">
                      <a:lumMod val="60000"/>
                      <a:lumOff val="40000"/>
                    </a:schemeClr>
                  </a:solidFill>
                </a:rPr>
                <a:t>Curation</a:t>
              </a:r>
              <a:endParaRPr lang="en-US" sz="2800" b="1" dirty="0" smtClean="0">
                <a:solidFill>
                  <a:schemeClr val="bg2">
                    <a:lumMod val="60000"/>
                    <a:lumOff val="40000"/>
                  </a:schemeClr>
                </a:solidFill>
              </a:endParaRPr>
            </a:p>
          </p:txBody>
        </p:sp>
        <p:sp>
          <p:nvSpPr>
            <p:cNvPr id="141" name="Rectangle 140"/>
            <p:cNvSpPr/>
            <p:nvPr/>
          </p:nvSpPr>
          <p:spPr>
            <a:xfrm>
              <a:off x="-5067" y="2007937"/>
              <a:ext cx="3644738" cy="2546307"/>
            </a:xfrm>
            <a:prstGeom prst="rect">
              <a:avLst/>
            </a:prstGeom>
            <a:solidFill>
              <a:sysClr val="window" lastClr="FFFFFF">
                <a:alpha val="42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142" name="TextBox 141"/>
            <p:cNvSpPr txBox="1"/>
            <p:nvPr/>
          </p:nvSpPr>
          <p:spPr>
            <a:xfrm>
              <a:off x="1508373" y="2410129"/>
              <a:ext cx="2386367" cy="830997"/>
            </a:xfrm>
            <a:prstGeom prst="rect">
              <a:avLst/>
            </a:prstGeom>
            <a:noFill/>
          </p:spPr>
          <p:txBody>
            <a:bodyPr wrap="square" rtlCol="0">
              <a:spAutoFit/>
            </a:bodyPr>
            <a:lstStyle/>
            <a:p>
              <a:r>
                <a:rPr lang="en-US" sz="4800" b="1" dirty="0" err="1" smtClean="0">
                  <a:solidFill>
                    <a:schemeClr val="tx2"/>
                  </a:solidFill>
                </a:rPr>
                <a:t>Mixi</a:t>
              </a:r>
              <a:endParaRPr lang="en-US" sz="4800" b="1" dirty="0" smtClean="0">
                <a:solidFill>
                  <a:schemeClr val="tx2"/>
                </a:solidFill>
              </a:endParaRPr>
            </a:p>
          </p:txBody>
        </p:sp>
        <p:sp>
          <p:nvSpPr>
            <p:cNvPr id="143" name="TextBox 142"/>
            <p:cNvSpPr txBox="1"/>
            <p:nvPr/>
          </p:nvSpPr>
          <p:spPr>
            <a:xfrm>
              <a:off x="3890682" y="2983743"/>
              <a:ext cx="5450542" cy="769441"/>
            </a:xfrm>
            <a:prstGeom prst="rect">
              <a:avLst/>
            </a:prstGeom>
            <a:noFill/>
          </p:spPr>
          <p:txBody>
            <a:bodyPr wrap="square" rtlCol="0">
              <a:spAutoFit/>
            </a:bodyPr>
            <a:lstStyle/>
            <a:p>
              <a:r>
                <a:rPr lang="en-US" sz="4400" b="1" spc="300" dirty="0" smtClean="0">
                  <a:solidFill>
                    <a:schemeClr val="accent5"/>
                  </a:solidFill>
                </a:rPr>
                <a:t>Social Marketing</a:t>
              </a:r>
            </a:p>
          </p:txBody>
        </p:sp>
        <p:sp>
          <p:nvSpPr>
            <p:cNvPr id="144" name="TextBox 143"/>
            <p:cNvSpPr txBox="1"/>
            <p:nvPr/>
          </p:nvSpPr>
          <p:spPr>
            <a:xfrm>
              <a:off x="5731480" y="1804267"/>
              <a:ext cx="5092843" cy="369332"/>
            </a:xfrm>
            <a:prstGeom prst="rect">
              <a:avLst/>
            </a:prstGeom>
            <a:noFill/>
          </p:spPr>
          <p:txBody>
            <a:bodyPr wrap="square" rtlCol="0">
              <a:spAutoFit/>
            </a:bodyPr>
            <a:lstStyle/>
            <a:p>
              <a:r>
                <a:rPr lang="en-US" spc="600" dirty="0" smtClean="0">
                  <a:solidFill>
                    <a:schemeClr val="tx2"/>
                  </a:solidFill>
                </a:rPr>
                <a:t>URL </a:t>
              </a:r>
              <a:r>
                <a:rPr lang="en-US" spc="600" dirty="0" err="1" smtClean="0">
                  <a:solidFill>
                    <a:schemeClr val="tx2"/>
                  </a:solidFill>
                </a:rPr>
                <a:t>Shorteners</a:t>
              </a:r>
              <a:endParaRPr lang="en-US" spc="600" dirty="0" smtClean="0">
                <a:solidFill>
                  <a:schemeClr val="tx2"/>
                </a:solidFill>
              </a:endParaRPr>
            </a:p>
          </p:txBody>
        </p:sp>
        <p:sp>
          <p:nvSpPr>
            <p:cNvPr id="145" name="TextBox 144"/>
            <p:cNvSpPr txBox="1"/>
            <p:nvPr/>
          </p:nvSpPr>
          <p:spPr>
            <a:xfrm>
              <a:off x="2293768" y="706977"/>
              <a:ext cx="5783412" cy="523220"/>
            </a:xfrm>
            <a:prstGeom prst="rect">
              <a:avLst/>
            </a:prstGeom>
            <a:noFill/>
          </p:spPr>
          <p:txBody>
            <a:bodyPr wrap="square" rtlCol="0">
              <a:spAutoFit/>
            </a:bodyPr>
            <a:lstStyle/>
            <a:p>
              <a:r>
                <a:rPr lang="en-US" sz="2800" dirty="0" smtClean="0">
                  <a:solidFill>
                    <a:schemeClr val="bg2">
                      <a:lumMod val="60000"/>
                      <a:lumOff val="40000"/>
                    </a:schemeClr>
                  </a:solidFill>
                </a:rPr>
                <a:t>Search Engine Optimization</a:t>
              </a:r>
            </a:p>
          </p:txBody>
        </p:sp>
        <p:sp>
          <p:nvSpPr>
            <p:cNvPr id="146" name="TextBox 145"/>
            <p:cNvSpPr txBox="1"/>
            <p:nvPr/>
          </p:nvSpPr>
          <p:spPr>
            <a:xfrm>
              <a:off x="5454931" y="2558332"/>
              <a:ext cx="3581493" cy="400110"/>
            </a:xfrm>
            <a:prstGeom prst="rect">
              <a:avLst/>
            </a:prstGeom>
            <a:noFill/>
          </p:spPr>
          <p:txBody>
            <a:bodyPr wrap="square" rtlCol="0">
              <a:spAutoFit/>
            </a:bodyPr>
            <a:lstStyle/>
            <a:p>
              <a:r>
                <a:rPr lang="en-US" sz="2000" spc="600" dirty="0" smtClean="0">
                  <a:solidFill>
                    <a:schemeClr val="tx2">
                      <a:lumMod val="60000"/>
                      <a:lumOff val="40000"/>
                    </a:schemeClr>
                  </a:solidFill>
                </a:rPr>
                <a:t>Social Publishing</a:t>
              </a:r>
            </a:p>
          </p:txBody>
        </p:sp>
        <p:sp>
          <p:nvSpPr>
            <p:cNvPr id="147" name="TextBox 146"/>
            <p:cNvSpPr txBox="1"/>
            <p:nvPr/>
          </p:nvSpPr>
          <p:spPr>
            <a:xfrm>
              <a:off x="112502" y="1588824"/>
              <a:ext cx="2523168" cy="584775"/>
            </a:xfrm>
            <a:prstGeom prst="rect">
              <a:avLst/>
            </a:prstGeom>
            <a:noFill/>
          </p:spPr>
          <p:txBody>
            <a:bodyPr wrap="square" rtlCol="0">
              <a:spAutoFit/>
            </a:bodyPr>
            <a:lstStyle/>
            <a:p>
              <a:r>
                <a:rPr lang="en-US" sz="3200" spc="600" dirty="0" smtClean="0">
                  <a:solidFill>
                    <a:schemeClr val="tx2"/>
                  </a:solidFill>
                </a:rPr>
                <a:t>Gadgets</a:t>
              </a:r>
            </a:p>
          </p:txBody>
        </p:sp>
        <p:sp>
          <p:nvSpPr>
            <p:cNvPr id="148" name="TextBox 147"/>
            <p:cNvSpPr txBox="1"/>
            <p:nvPr/>
          </p:nvSpPr>
          <p:spPr>
            <a:xfrm>
              <a:off x="4960087" y="4181019"/>
              <a:ext cx="1585874" cy="400110"/>
            </a:xfrm>
            <a:prstGeom prst="rect">
              <a:avLst/>
            </a:prstGeom>
            <a:noFill/>
          </p:spPr>
          <p:txBody>
            <a:bodyPr wrap="square" rtlCol="0">
              <a:spAutoFit/>
            </a:bodyPr>
            <a:lstStyle/>
            <a:p>
              <a:r>
                <a:rPr lang="en-US" sz="2000" dirty="0" err="1" smtClean="0">
                  <a:solidFill>
                    <a:schemeClr val="bg2">
                      <a:lumMod val="60000"/>
                      <a:lumOff val="40000"/>
                    </a:schemeClr>
                  </a:solidFill>
                </a:rPr>
                <a:t>Renren</a:t>
              </a:r>
              <a:endParaRPr lang="en-US" sz="2000" dirty="0" smtClean="0">
                <a:solidFill>
                  <a:schemeClr val="bg2">
                    <a:lumMod val="60000"/>
                    <a:lumOff val="40000"/>
                  </a:schemeClr>
                </a:solidFill>
              </a:endParaRPr>
            </a:p>
          </p:txBody>
        </p:sp>
        <p:sp>
          <p:nvSpPr>
            <p:cNvPr id="149" name="Rectangle 148"/>
            <p:cNvSpPr/>
            <p:nvPr/>
          </p:nvSpPr>
          <p:spPr>
            <a:xfrm>
              <a:off x="5468645" y="1813232"/>
              <a:ext cx="3675355" cy="347262"/>
            </a:xfrm>
            <a:prstGeom prst="rect">
              <a:avLst/>
            </a:prstGeom>
            <a:solidFill>
              <a:sysClr val="window" lastClr="FFFFFF">
                <a:alpha val="42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150" name="TextBox 149"/>
            <p:cNvSpPr txBox="1"/>
            <p:nvPr/>
          </p:nvSpPr>
          <p:spPr>
            <a:xfrm>
              <a:off x="3662301" y="2064473"/>
              <a:ext cx="4883931" cy="584775"/>
            </a:xfrm>
            <a:prstGeom prst="rect">
              <a:avLst/>
            </a:prstGeom>
            <a:noFill/>
          </p:spPr>
          <p:txBody>
            <a:bodyPr wrap="square" rtlCol="0">
              <a:spAutoFit/>
            </a:bodyPr>
            <a:lstStyle/>
            <a:p>
              <a:r>
                <a:rPr lang="en-US" sz="3200" b="1" spc="300" dirty="0" smtClean="0">
                  <a:solidFill>
                    <a:schemeClr val="tx2"/>
                  </a:solidFill>
                </a:rPr>
                <a:t>Promotions</a:t>
              </a:r>
            </a:p>
          </p:txBody>
        </p:sp>
        <p:sp>
          <p:nvSpPr>
            <p:cNvPr id="151" name="TextBox 150"/>
            <p:cNvSpPr txBox="1"/>
            <p:nvPr/>
          </p:nvSpPr>
          <p:spPr>
            <a:xfrm>
              <a:off x="-784132" y="3695989"/>
              <a:ext cx="4550478" cy="769441"/>
            </a:xfrm>
            <a:prstGeom prst="rect">
              <a:avLst/>
            </a:prstGeom>
            <a:noFill/>
          </p:spPr>
          <p:txBody>
            <a:bodyPr wrap="square" rtlCol="0">
              <a:spAutoFit/>
            </a:bodyPr>
            <a:lstStyle/>
            <a:p>
              <a:r>
                <a:rPr lang="en-US" sz="4400" b="1" spc="300" dirty="0" smtClean="0">
                  <a:solidFill>
                    <a:schemeClr val="accent5"/>
                  </a:solidFill>
                </a:rPr>
                <a:t>LinkedIn</a:t>
              </a:r>
            </a:p>
          </p:txBody>
        </p:sp>
        <p:sp>
          <p:nvSpPr>
            <p:cNvPr id="152" name="TextBox 151"/>
            <p:cNvSpPr txBox="1"/>
            <p:nvPr/>
          </p:nvSpPr>
          <p:spPr>
            <a:xfrm>
              <a:off x="-143900" y="2758387"/>
              <a:ext cx="1551571" cy="400110"/>
            </a:xfrm>
            <a:prstGeom prst="rect">
              <a:avLst/>
            </a:prstGeom>
            <a:noFill/>
          </p:spPr>
          <p:txBody>
            <a:bodyPr wrap="square" rtlCol="0">
              <a:spAutoFit/>
            </a:bodyPr>
            <a:lstStyle/>
            <a:p>
              <a:r>
                <a:rPr lang="en-US" sz="2000" spc="600" dirty="0" err="1" smtClean="0">
                  <a:solidFill>
                    <a:schemeClr val="tx2"/>
                  </a:solidFill>
                </a:rPr>
                <a:t>Tumblr</a:t>
              </a:r>
              <a:endParaRPr lang="en-US" sz="2000" spc="600" dirty="0" smtClean="0">
                <a:solidFill>
                  <a:schemeClr val="tx2"/>
                </a:solidFill>
              </a:endParaRPr>
            </a:p>
          </p:txBody>
        </p:sp>
        <p:sp>
          <p:nvSpPr>
            <p:cNvPr id="153" name="TextBox 152"/>
            <p:cNvSpPr txBox="1"/>
            <p:nvPr/>
          </p:nvSpPr>
          <p:spPr>
            <a:xfrm>
              <a:off x="2396912" y="3695989"/>
              <a:ext cx="2061529" cy="830997"/>
            </a:xfrm>
            <a:prstGeom prst="rect">
              <a:avLst/>
            </a:prstGeom>
            <a:noFill/>
          </p:spPr>
          <p:txBody>
            <a:bodyPr wrap="square" rtlCol="0">
              <a:spAutoFit/>
            </a:bodyPr>
            <a:lstStyle/>
            <a:p>
              <a:r>
                <a:rPr lang="en-US" sz="4800" dirty="0" smtClean="0">
                  <a:solidFill>
                    <a:schemeClr val="tx2"/>
                  </a:solidFill>
                </a:rPr>
                <a:t>Twitter</a:t>
              </a:r>
            </a:p>
          </p:txBody>
        </p:sp>
      </p:grpSp>
      <p:sp>
        <p:nvSpPr>
          <p:cNvPr id="2" name="Title 1"/>
          <p:cNvSpPr>
            <a:spLocks noGrp="1"/>
          </p:cNvSpPr>
          <p:nvPr>
            <p:ph type="title"/>
          </p:nvPr>
        </p:nvSpPr>
        <p:spPr>
          <a:xfrm>
            <a:off x="804347" y="245538"/>
            <a:ext cx="8229586" cy="406395"/>
          </a:xfrm>
        </p:spPr>
        <p:txBody>
          <a:bodyPr/>
          <a:lstStyle/>
          <a:p>
            <a:r>
              <a:rPr lang="en-US" dirty="0" smtClean="0"/>
              <a:t>Social Interactions: Orchestrate and Engage</a:t>
            </a:r>
            <a:endParaRPr lang="en-US" dirty="0"/>
          </a:p>
        </p:txBody>
      </p:sp>
      <p:grpSp>
        <p:nvGrpSpPr>
          <p:cNvPr id="3" name="Group 50"/>
          <p:cNvGrpSpPr/>
          <p:nvPr/>
        </p:nvGrpSpPr>
        <p:grpSpPr>
          <a:xfrm>
            <a:off x="-94129" y="4629150"/>
            <a:ext cx="9332258" cy="746039"/>
            <a:chOff x="-94129" y="4629150"/>
            <a:chExt cx="9332258" cy="746039"/>
          </a:xfrm>
        </p:grpSpPr>
        <p:sp>
          <p:nvSpPr>
            <p:cNvPr id="52" name="Rectangle 51"/>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3"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4" name="Group 53"/>
            <p:cNvGrpSpPr/>
            <p:nvPr/>
          </p:nvGrpSpPr>
          <p:grpSpPr>
            <a:xfrm>
              <a:off x="0" y="4629150"/>
              <a:ext cx="9144000" cy="168275"/>
              <a:chOff x="0" y="4629150"/>
              <a:chExt cx="9144000" cy="168275"/>
            </a:xfrm>
          </p:grpSpPr>
          <p:pic>
            <p:nvPicPr>
              <p:cNvPr id="6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6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5" name="Group 54"/>
            <p:cNvGrpSpPr/>
            <p:nvPr/>
          </p:nvGrpSpPr>
          <p:grpSpPr>
            <a:xfrm>
              <a:off x="597807" y="4913973"/>
              <a:ext cx="2539093" cy="218542"/>
              <a:chOff x="597807" y="4913973"/>
              <a:chExt cx="2539093" cy="218542"/>
            </a:xfrm>
          </p:grpSpPr>
          <p:sp>
            <p:nvSpPr>
              <p:cNvPr id="57"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58" name="Straight Connector 57"/>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60" name="Straight Connector 59"/>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56" name="Rectangle 55"/>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27</a:t>
              </a:fld>
              <a:endParaRPr lang="en-US" sz="600" dirty="0">
                <a:solidFill>
                  <a:schemeClr val="tx1"/>
                </a:solidFill>
              </a:endParaRPr>
            </a:p>
          </p:txBody>
        </p:sp>
      </p:grpSp>
      <p:sp>
        <p:nvSpPr>
          <p:cNvPr id="89" name="Rectangle 88"/>
          <p:cNvSpPr/>
          <p:nvPr/>
        </p:nvSpPr>
        <p:spPr>
          <a:xfrm>
            <a:off x="-233090" y="788894"/>
            <a:ext cx="9659671" cy="3827930"/>
          </a:xfrm>
          <a:prstGeom prst="rect">
            <a:avLst/>
          </a:prstGeom>
          <a:solidFill>
            <a:sysClr val="window" lastClr="FFFFFF">
              <a:alpha val="75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90" name="Rectangle 89"/>
          <p:cNvSpPr/>
          <p:nvPr/>
        </p:nvSpPr>
        <p:spPr>
          <a:xfrm>
            <a:off x="1547666" y="4141344"/>
            <a:ext cx="1708742" cy="236219"/>
          </a:xfrm>
          <a:prstGeom prst="rect">
            <a:avLst/>
          </a:prstGeom>
        </p:spPr>
        <p:txBody>
          <a:bodyPr wrap="square">
            <a:spAutoFit/>
          </a:bodyPr>
          <a:lstStyle/>
          <a:p>
            <a:pPr algn="ctr">
              <a:lnSpc>
                <a:spcPct val="85000"/>
              </a:lnSpc>
            </a:pPr>
            <a:r>
              <a:rPr lang="en-US" sz="1100" b="1" dirty="0" smtClean="0">
                <a:ln w="6350">
                  <a:noFill/>
                </a:ln>
                <a:gradFill>
                  <a:gsLst>
                    <a:gs pos="0">
                      <a:schemeClr val="accent1">
                        <a:lumMod val="75000"/>
                      </a:schemeClr>
                    </a:gs>
                    <a:gs pos="100000">
                      <a:schemeClr val="accent1">
                        <a:lumMod val="95000"/>
                      </a:schemeClr>
                    </a:gs>
                  </a:gsLst>
                  <a:lin ang="16200000" scaled="0"/>
                </a:gradFill>
              </a:rPr>
              <a:t>ANALYZE SENTIMENT</a:t>
            </a:r>
            <a:endParaRPr lang="en-US" sz="1100" b="1" dirty="0">
              <a:ln w="6350">
                <a:noFill/>
              </a:ln>
              <a:gradFill>
                <a:gsLst>
                  <a:gs pos="0">
                    <a:schemeClr val="accent1">
                      <a:lumMod val="75000"/>
                    </a:schemeClr>
                  </a:gs>
                  <a:gs pos="100000">
                    <a:schemeClr val="accent1">
                      <a:lumMod val="95000"/>
                    </a:schemeClr>
                  </a:gs>
                </a:gsLst>
                <a:lin ang="16200000" scaled="0"/>
              </a:gradFill>
            </a:endParaRPr>
          </a:p>
        </p:txBody>
      </p:sp>
      <p:grpSp>
        <p:nvGrpSpPr>
          <p:cNvPr id="13" name="Group 92"/>
          <p:cNvGrpSpPr/>
          <p:nvPr/>
        </p:nvGrpSpPr>
        <p:grpSpPr>
          <a:xfrm>
            <a:off x="1927412" y="672353"/>
            <a:ext cx="5405717" cy="3637901"/>
            <a:chOff x="2442072" y="508474"/>
            <a:chExt cx="4399962" cy="4187091"/>
          </a:xfrm>
        </p:grpSpPr>
        <p:sp>
          <p:nvSpPr>
            <p:cNvPr id="94" name="Freeform 14"/>
            <p:cNvSpPr>
              <a:spLocks/>
            </p:cNvSpPr>
            <p:nvPr/>
          </p:nvSpPr>
          <p:spPr bwMode="auto">
            <a:xfrm>
              <a:off x="2492017" y="2387600"/>
              <a:ext cx="1711325" cy="1138238"/>
            </a:xfrm>
            <a:custGeom>
              <a:avLst/>
              <a:gdLst>
                <a:gd name="T0" fmla="*/ 7 w 1078"/>
                <a:gd name="T1" fmla="*/ 717 h 717"/>
                <a:gd name="T2" fmla="*/ 0 w 1078"/>
                <a:gd name="T3" fmla="*/ 705 h 717"/>
                <a:gd name="T4" fmla="*/ 1071 w 1078"/>
                <a:gd name="T5" fmla="*/ 0 h 717"/>
                <a:gd name="T6" fmla="*/ 1078 w 1078"/>
                <a:gd name="T7" fmla="*/ 11 h 717"/>
                <a:gd name="T8" fmla="*/ 7 w 1078"/>
                <a:gd name="T9" fmla="*/ 717 h 717"/>
              </a:gdLst>
              <a:ahLst/>
              <a:cxnLst>
                <a:cxn ang="0">
                  <a:pos x="T0" y="T1"/>
                </a:cxn>
                <a:cxn ang="0">
                  <a:pos x="T2" y="T3"/>
                </a:cxn>
                <a:cxn ang="0">
                  <a:pos x="T4" y="T5"/>
                </a:cxn>
                <a:cxn ang="0">
                  <a:pos x="T6" y="T7"/>
                </a:cxn>
                <a:cxn ang="0">
                  <a:pos x="T8" y="T9"/>
                </a:cxn>
              </a:cxnLst>
              <a:rect l="0" t="0" r="r" b="b"/>
              <a:pathLst>
                <a:path w="1078" h="717">
                  <a:moveTo>
                    <a:pt x="7" y="717"/>
                  </a:moveTo>
                  <a:lnTo>
                    <a:pt x="0" y="705"/>
                  </a:lnTo>
                  <a:lnTo>
                    <a:pt x="1071" y="0"/>
                  </a:lnTo>
                  <a:lnTo>
                    <a:pt x="1078" y="11"/>
                  </a:lnTo>
                  <a:lnTo>
                    <a:pt x="7" y="717"/>
                  </a:lnTo>
                  <a:close/>
                </a:path>
              </a:pathLst>
            </a:custGeom>
            <a:gradFill>
              <a:gsLst>
                <a:gs pos="0">
                  <a:schemeClr val="tx2">
                    <a:alpha val="16000"/>
                  </a:schemeClr>
                </a:gs>
                <a:gs pos="50000">
                  <a:schemeClr val="tx2">
                    <a:lumMod val="40000"/>
                    <a:lumOff val="60000"/>
                  </a:schemeClr>
                </a:gs>
                <a:gs pos="100000">
                  <a:schemeClr val="tx2">
                    <a:alpha val="63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5" name="Freeform 15"/>
            <p:cNvSpPr>
              <a:spLocks/>
            </p:cNvSpPr>
            <p:nvPr/>
          </p:nvSpPr>
          <p:spPr bwMode="auto">
            <a:xfrm>
              <a:off x="2693630" y="1301750"/>
              <a:ext cx="1509713" cy="1103313"/>
            </a:xfrm>
            <a:custGeom>
              <a:avLst/>
              <a:gdLst>
                <a:gd name="T0" fmla="*/ 944 w 951"/>
                <a:gd name="T1" fmla="*/ 695 h 695"/>
                <a:gd name="T2" fmla="*/ 0 w 951"/>
                <a:gd name="T3" fmla="*/ 11 h 695"/>
                <a:gd name="T4" fmla="*/ 8 w 951"/>
                <a:gd name="T5" fmla="*/ 0 h 695"/>
                <a:gd name="T6" fmla="*/ 951 w 951"/>
                <a:gd name="T7" fmla="*/ 684 h 695"/>
                <a:gd name="T8" fmla="*/ 944 w 951"/>
                <a:gd name="T9" fmla="*/ 695 h 695"/>
              </a:gdLst>
              <a:ahLst/>
              <a:cxnLst>
                <a:cxn ang="0">
                  <a:pos x="T0" y="T1"/>
                </a:cxn>
                <a:cxn ang="0">
                  <a:pos x="T2" y="T3"/>
                </a:cxn>
                <a:cxn ang="0">
                  <a:pos x="T4" y="T5"/>
                </a:cxn>
                <a:cxn ang="0">
                  <a:pos x="T6" y="T7"/>
                </a:cxn>
                <a:cxn ang="0">
                  <a:pos x="T8" y="T9"/>
                </a:cxn>
              </a:cxnLst>
              <a:rect l="0" t="0" r="r" b="b"/>
              <a:pathLst>
                <a:path w="951" h="695">
                  <a:moveTo>
                    <a:pt x="944" y="695"/>
                  </a:moveTo>
                  <a:lnTo>
                    <a:pt x="0" y="11"/>
                  </a:lnTo>
                  <a:lnTo>
                    <a:pt x="8" y="0"/>
                  </a:lnTo>
                  <a:lnTo>
                    <a:pt x="951" y="684"/>
                  </a:lnTo>
                  <a:lnTo>
                    <a:pt x="944" y="695"/>
                  </a:lnTo>
                  <a:close/>
                </a:path>
              </a:pathLst>
            </a:custGeom>
            <a:gradFill>
              <a:gsLst>
                <a:gs pos="0">
                  <a:schemeClr val="tx2">
                    <a:alpha val="80000"/>
                  </a:schemeClr>
                </a:gs>
                <a:gs pos="50000">
                  <a:schemeClr val="tx2">
                    <a:lumMod val="40000"/>
                    <a:lumOff val="60000"/>
                  </a:schemeClr>
                </a:gs>
                <a:gs pos="100000">
                  <a:schemeClr val="tx2">
                    <a:alpha val="0"/>
                    <a:lumMod val="98000"/>
                    <a:lumOff val="2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6" name="Freeform 16"/>
            <p:cNvSpPr>
              <a:spLocks/>
            </p:cNvSpPr>
            <p:nvPr/>
          </p:nvSpPr>
          <p:spPr bwMode="auto">
            <a:xfrm>
              <a:off x="2698392" y="1298575"/>
              <a:ext cx="2305050" cy="349250"/>
            </a:xfrm>
            <a:custGeom>
              <a:avLst/>
              <a:gdLst>
                <a:gd name="T0" fmla="*/ 1450 w 1452"/>
                <a:gd name="T1" fmla="*/ 220 h 220"/>
                <a:gd name="T2" fmla="*/ 0 w 1452"/>
                <a:gd name="T3" fmla="*/ 14 h 220"/>
                <a:gd name="T4" fmla="*/ 1 w 1452"/>
                <a:gd name="T5" fmla="*/ 0 h 220"/>
                <a:gd name="T6" fmla="*/ 1452 w 1452"/>
                <a:gd name="T7" fmla="*/ 207 h 220"/>
                <a:gd name="T8" fmla="*/ 1450 w 1452"/>
                <a:gd name="T9" fmla="*/ 220 h 220"/>
              </a:gdLst>
              <a:ahLst/>
              <a:cxnLst>
                <a:cxn ang="0">
                  <a:pos x="T0" y="T1"/>
                </a:cxn>
                <a:cxn ang="0">
                  <a:pos x="T2" y="T3"/>
                </a:cxn>
                <a:cxn ang="0">
                  <a:pos x="T4" y="T5"/>
                </a:cxn>
                <a:cxn ang="0">
                  <a:pos x="T6" y="T7"/>
                </a:cxn>
                <a:cxn ang="0">
                  <a:pos x="T8" y="T9"/>
                </a:cxn>
              </a:cxnLst>
              <a:rect l="0" t="0" r="r" b="b"/>
              <a:pathLst>
                <a:path w="1452" h="220">
                  <a:moveTo>
                    <a:pt x="1450" y="220"/>
                  </a:moveTo>
                  <a:lnTo>
                    <a:pt x="0" y="14"/>
                  </a:lnTo>
                  <a:lnTo>
                    <a:pt x="1" y="0"/>
                  </a:lnTo>
                  <a:lnTo>
                    <a:pt x="1452" y="207"/>
                  </a:lnTo>
                  <a:lnTo>
                    <a:pt x="1450" y="220"/>
                  </a:lnTo>
                  <a:close/>
                </a:path>
              </a:pathLst>
            </a:custGeom>
            <a:gradFill>
              <a:gsLst>
                <a:gs pos="0">
                  <a:schemeClr val="tx2"/>
                </a:gs>
                <a:gs pos="50000">
                  <a:schemeClr val="tx2">
                    <a:lumMod val="40000"/>
                    <a:lumOff val="60000"/>
                  </a:schemeClr>
                </a:gs>
                <a:gs pos="100000">
                  <a:schemeClr val="tx2">
                    <a:alpha val="14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7" name="Freeform 17"/>
            <p:cNvSpPr>
              <a:spLocks/>
            </p:cNvSpPr>
            <p:nvPr/>
          </p:nvSpPr>
          <p:spPr bwMode="auto">
            <a:xfrm>
              <a:off x="4992330" y="538163"/>
              <a:ext cx="703263" cy="1104900"/>
            </a:xfrm>
            <a:custGeom>
              <a:avLst/>
              <a:gdLst>
                <a:gd name="T0" fmla="*/ 11 w 443"/>
                <a:gd name="T1" fmla="*/ 696 h 696"/>
                <a:gd name="T2" fmla="*/ 0 w 443"/>
                <a:gd name="T3" fmla="*/ 689 h 696"/>
                <a:gd name="T4" fmla="*/ 432 w 443"/>
                <a:gd name="T5" fmla="*/ 0 h 696"/>
                <a:gd name="T6" fmla="*/ 443 w 443"/>
                <a:gd name="T7" fmla="*/ 6 h 696"/>
                <a:gd name="T8" fmla="*/ 11 w 443"/>
                <a:gd name="T9" fmla="*/ 696 h 696"/>
              </a:gdLst>
              <a:ahLst/>
              <a:cxnLst>
                <a:cxn ang="0">
                  <a:pos x="T0" y="T1"/>
                </a:cxn>
                <a:cxn ang="0">
                  <a:pos x="T2" y="T3"/>
                </a:cxn>
                <a:cxn ang="0">
                  <a:pos x="T4" y="T5"/>
                </a:cxn>
                <a:cxn ang="0">
                  <a:pos x="T6" y="T7"/>
                </a:cxn>
                <a:cxn ang="0">
                  <a:pos x="T8" y="T9"/>
                </a:cxn>
              </a:cxnLst>
              <a:rect l="0" t="0" r="r" b="b"/>
              <a:pathLst>
                <a:path w="443" h="696">
                  <a:moveTo>
                    <a:pt x="11" y="696"/>
                  </a:moveTo>
                  <a:lnTo>
                    <a:pt x="0" y="689"/>
                  </a:lnTo>
                  <a:lnTo>
                    <a:pt x="432" y="0"/>
                  </a:lnTo>
                  <a:lnTo>
                    <a:pt x="443" y="6"/>
                  </a:lnTo>
                  <a:lnTo>
                    <a:pt x="11" y="696"/>
                  </a:lnTo>
                  <a:close/>
                </a:path>
              </a:pathLst>
            </a:custGeom>
            <a:gradFill>
              <a:gsLst>
                <a:gs pos="0">
                  <a:schemeClr val="tx2">
                    <a:alpha val="39000"/>
                  </a:schemeClr>
                </a:gs>
                <a:gs pos="50000">
                  <a:schemeClr val="tx2">
                    <a:lumMod val="40000"/>
                    <a:lumOff val="60000"/>
                  </a:schemeClr>
                </a:gs>
                <a:gs pos="100000">
                  <a:schemeClr val="tx2">
                    <a:alpha val="11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8" name="Freeform 18"/>
            <p:cNvSpPr>
              <a:spLocks/>
            </p:cNvSpPr>
            <p:nvPr/>
          </p:nvSpPr>
          <p:spPr bwMode="auto">
            <a:xfrm>
              <a:off x="5676542" y="541338"/>
              <a:ext cx="455613" cy="3800475"/>
            </a:xfrm>
            <a:custGeom>
              <a:avLst/>
              <a:gdLst>
                <a:gd name="T0" fmla="*/ 273 w 287"/>
                <a:gd name="T1" fmla="*/ 2394 h 2394"/>
                <a:gd name="T2" fmla="*/ 0 w 287"/>
                <a:gd name="T3" fmla="*/ 2 h 2394"/>
                <a:gd name="T4" fmla="*/ 13 w 287"/>
                <a:gd name="T5" fmla="*/ 0 h 2394"/>
                <a:gd name="T6" fmla="*/ 287 w 287"/>
                <a:gd name="T7" fmla="*/ 2393 h 2394"/>
                <a:gd name="T8" fmla="*/ 273 w 287"/>
                <a:gd name="T9" fmla="*/ 2394 h 2394"/>
              </a:gdLst>
              <a:ahLst/>
              <a:cxnLst>
                <a:cxn ang="0">
                  <a:pos x="T0" y="T1"/>
                </a:cxn>
                <a:cxn ang="0">
                  <a:pos x="T2" y="T3"/>
                </a:cxn>
                <a:cxn ang="0">
                  <a:pos x="T4" y="T5"/>
                </a:cxn>
                <a:cxn ang="0">
                  <a:pos x="T6" y="T7"/>
                </a:cxn>
                <a:cxn ang="0">
                  <a:pos x="T8" y="T9"/>
                </a:cxn>
              </a:cxnLst>
              <a:rect l="0" t="0" r="r" b="b"/>
              <a:pathLst>
                <a:path w="287" h="2394">
                  <a:moveTo>
                    <a:pt x="273" y="2394"/>
                  </a:moveTo>
                  <a:lnTo>
                    <a:pt x="0" y="2"/>
                  </a:lnTo>
                  <a:lnTo>
                    <a:pt x="13" y="0"/>
                  </a:lnTo>
                  <a:lnTo>
                    <a:pt x="287" y="2393"/>
                  </a:lnTo>
                  <a:lnTo>
                    <a:pt x="273" y="2394"/>
                  </a:lnTo>
                  <a:close/>
                </a:path>
              </a:pathLst>
            </a:custGeom>
            <a:gradFill>
              <a:gsLst>
                <a:gs pos="0">
                  <a:schemeClr val="tx2">
                    <a:alpha val="46000"/>
                  </a:schemeClr>
                </a:gs>
                <a:gs pos="50000">
                  <a:schemeClr val="tx2">
                    <a:lumMod val="40000"/>
                    <a:lumOff val="60000"/>
                  </a:schemeClr>
                </a:gs>
                <a:gs pos="100000">
                  <a:schemeClr val="tx2"/>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99" name="Freeform 19"/>
            <p:cNvSpPr>
              <a:spLocks/>
            </p:cNvSpPr>
            <p:nvPr/>
          </p:nvSpPr>
          <p:spPr bwMode="auto">
            <a:xfrm>
              <a:off x="4190642" y="2389188"/>
              <a:ext cx="1938338" cy="1958975"/>
            </a:xfrm>
            <a:custGeom>
              <a:avLst/>
              <a:gdLst>
                <a:gd name="T0" fmla="*/ 1211 w 1221"/>
                <a:gd name="T1" fmla="*/ 1234 h 1234"/>
                <a:gd name="T2" fmla="*/ 0 w 1221"/>
                <a:gd name="T3" fmla="*/ 9 h 1234"/>
                <a:gd name="T4" fmla="*/ 9 w 1221"/>
                <a:gd name="T5" fmla="*/ 0 h 1234"/>
                <a:gd name="T6" fmla="*/ 1221 w 1221"/>
                <a:gd name="T7" fmla="*/ 1224 h 1234"/>
                <a:gd name="T8" fmla="*/ 1211 w 1221"/>
                <a:gd name="T9" fmla="*/ 1234 h 1234"/>
              </a:gdLst>
              <a:ahLst/>
              <a:cxnLst>
                <a:cxn ang="0">
                  <a:pos x="T0" y="T1"/>
                </a:cxn>
                <a:cxn ang="0">
                  <a:pos x="T2" y="T3"/>
                </a:cxn>
                <a:cxn ang="0">
                  <a:pos x="T4" y="T5"/>
                </a:cxn>
                <a:cxn ang="0">
                  <a:pos x="T6" y="T7"/>
                </a:cxn>
                <a:cxn ang="0">
                  <a:pos x="T8" y="T9"/>
                </a:cxn>
              </a:cxnLst>
              <a:rect l="0" t="0" r="r" b="b"/>
              <a:pathLst>
                <a:path w="1221" h="1234">
                  <a:moveTo>
                    <a:pt x="1211" y="1234"/>
                  </a:moveTo>
                  <a:lnTo>
                    <a:pt x="0" y="9"/>
                  </a:lnTo>
                  <a:lnTo>
                    <a:pt x="9" y="0"/>
                  </a:lnTo>
                  <a:lnTo>
                    <a:pt x="1221" y="1224"/>
                  </a:lnTo>
                  <a:lnTo>
                    <a:pt x="1211" y="1234"/>
                  </a:lnTo>
                  <a:close/>
                </a:path>
              </a:pathLst>
            </a:custGeom>
            <a:gradFill>
              <a:gsLst>
                <a:gs pos="0">
                  <a:schemeClr val="tx2">
                    <a:alpha val="35000"/>
                  </a:schemeClr>
                </a:gs>
                <a:gs pos="50000">
                  <a:schemeClr val="tx2">
                    <a:lumMod val="40000"/>
                    <a:lumOff val="60000"/>
                  </a:schemeClr>
                </a:gs>
                <a:gs pos="100000">
                  <a:schemeClr val="tx2">
                    <a:alpha val="83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0" name="Freeform 20"/>
            <p:cNvSpPr>
              <a:spLocks/>
            </p:cNvSpPr>
            <p:nvPr/>
          </p:nvSpPr>
          <p:spPr bwMode="auto">
            <a:xfrm>
              <a:off x="4190642" y="1630363"/>
              <a:ext cx="819150" cy="774700"/>
            </a:xfrm>
            <a:custGeom>
              <a:avLst/>
              <a:gdLst>
                <a:gd name="T0" fmla="*/ 9 w 516"/>
                <a:gd name="T1" fmla="*/ 488 h 488"/>
                <a:gd name="T2" fmla="*/ 0 w 516"/>
                <a:gd name="T3" fmla="*/ 478 h 488"/>
                <a:gd name="T4" fmla="*/ 506 w 516"/>
                <a:gd name="T5" fmla="*/ 0 h 488"/>
                <a:gd name="T6" fmla="*/ 516 w 516"/>
                <a:gd name="T7" fmla="*/ 9 h 488"/>
                <a:gd name="T8" fmla="*/ 9 w 516"/>
                <a:gd name="T9" fmla="*/ 488 h 488"/>
              </a:gdLst>
              <a:ahLst/>
              <a:cxnLst>
                <a:cxn ang="0">
                  <a:pos x="T0" y="T1"/>
                </a:cxn>
                <a:cxn ang="0">
                  <a:pos x="T2" y="T3"/>
                </a:cxn>
                <a:cxn ang="0">
                  <a:pos x="T4" y="T5"/>
                </a:cxn>
                <a:cxn ang="0">
                  <a:pos x="T6" y="T7"/>
                </a:cxn>
                <a:cxn ang="0">
                  <a:pos x="T8" y="T9"/>
                </a:cxn>
              </a:cxnLst>
              <a:rect l="0" t="0" r="r" b="b"/>
              <a:pathLst>
                <a:path w="516" h="488">
                  <a:moveTo>
                    <a:pt x="9" y="488"/>
                  </a:moveTo>
                  <a:lnTo>
                    <a:pt x="0" y="478"/>
                  </a:lnTo>
                  <a:lnTo>
                    <a:pt x="506" y="0"/>
                  </a:lnTo>
                  <a:lnTo>
                    <a:pt x="516" y="9"/>
                  </a:lnTo>
                  <a:lnTo>
                    <a:pt x="9" y="488"/>
                  </a:lnTo>
                  <a:close/>
                </a:path>
              </a:pathLst>
            </a:custGeom>
            <a:gradFill>
              <a:gsLst>
                <a:gs pos="0">
                  <a:schemeClr val="tx2">
                    <a:alpha val="45000"/>
                  </a:schemeClr>
                </a:gs>
                <a:gs pos="50000">
                  <a:schemeClr val="tx2">
                    <a:lumMod val="40000"/>
                    <a:lumOff val="60000"/>
                    <a:alpha val="77000"/>
                  </a:schemeClr>
                </a:gs>
                <a:gs pos="100000">
                  <a:schemeClr val="tx2">
                    <a:alpha val="46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1" name="Freeform 21"/>
            <p:cNvSpPr>
              <a:spLocks/>
            </p:cNvSpPr>
            <p:nvPr/>
          </p:nvSpPr>
          <p:spPr bwMode="auto">
            <a:xfrm>
              <a:off x="4995505" y="1628775"/>
              <a:ext cx="1822450" cy="1423988"/>
            </a:xfrm>
            <a:custGeom>
              <a:avLst/>
              <a:gdLst>
                <a:gd name="T0" fmla="*/ 1140 w 1148"/>
                <a:gd name="T1" fmla="*/ 897 h 897"/>
                <a:gd name="T2" fmla="*/ 0 w 1148"/>
                <a:gd name="T3" fmla="*/ 11 h 897"/>
                <a:gd name="T4" fmla="*/ 8 w 1148"/>
                <a:gd name="T5" fmla="*/ 0 h 897"/>
                <a:gd name="T6" fmla="*/ 1148 w 1148"/>
                <a:gd name="T7" fmla="*/ 886 h 897"/>
                <a:gd name="T8" fmla="*/ 1140 w 1148"/>
                <a:gd name="T9" fmla="*/ 897 h 897"/>
              </a:gdLst>
              <a:ahLst/>
              <a:cxnLst>
                <a:cxn ang="0">
                  <a:pos x="T0" y="T1"/>
                </a:cxn>
                <a:cxn ang="0">
                  <a:pos x="T2" y="T3"/>
                </a:cxn>
                <a:cxn ang="0">
                  <a:pos x="T4" y="T5"/>
                </a:cxn>
                <a:cxn ang="0">
                  <a:pos x="T6" y="T7"/>
                </a:cxn>
                <a:cxn ang="0">
                  <a:pos x="T8" y="T9"/>
                </a:cxn>
              </a:cxnLst>
              <a:rect l="0" t="0" r="r" b="b"/>
              <a:pathLst>
                <a:path w="1148" h="897">
                  <a:moveTo>
                    <a:pt x="1140" y="897"/>
                  </a:moveTo>
                  <a:lnTo>
                    <a:pt x="0" y="11"/>
                  </a:lnTo>
                  <a:lnTo>
                    <a:pt x="8" y="0"/>
                  </a:lnTo>
                  <a:lnTo>
                    <a:pt x="1148" y="886"/>
                  </a:lnTo>
                  <a:lnTo>
                    <a:pt x="1140" y="897"/>
                  </a:lnTo>
                  <a:close/>
                </a:path>
              </a:pathLst>
            </a:custGeom>
            <a:gradFill>
              <a:gsLst>
                <a:gs pos="0">
                  <a:schemeClr val="tx2">
                    <a:alpha val="0"/>
                  </a:schemeClr>
                </a:gs>
                <a:gs pos="50000">
                  <a:schemeClr val="tx2">
                    <a:lumMod val="40000"/>
                    <a:lumOff val="60000"/>
                  </a:schemeClr>
                </a:gs>
                <a:gs pos="100000">
                  <a:schemeClr val="tx2">
                    <a:alpha val="81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2" name="Freeform 22"/>
            <p:cNvSpPr>
              <a:spLocks/>
            </p:cNvSpPr>
            <p:nvPr/>
          </p:nvSpPr>
          <p:spPr bwMode="auto">
            <a:xfrm>
              <a:off x="3633430" y="3033713"/>
              <a:ext cx="3182938" cy="1573213"/>
            </a:xfrm>
            <a:custGeom>
              <a:avLst/>
              <a:gdLst>
                <a:gd name="T0" fmla="*/ 6 w 2005"/>
                <a:gd name="T1" fmla="*/ 991 h 991"/>
                <a:gd name="T2" fmla="*/ 0 w 2005"/>
                <a:gd name="T3" fmla="*/ 979 h 991"/>
                <a:gd name="T4" fmla="*/ 1999 w 2005"/>
                <a:gd name="T5" fmla="*/ 0 h 991"/>
                <a:gd name="T6" fmla="*/ 2005 w 2005"/>
                <a:gd name="T7" fmla="*/ 12 h 991"/>
                <a:gd name="T8" fmla="*/ 6 w 2005"/>
                <a:gd name="T9" fmla="*/ 991 h 991"/>
              </a:gdLst>
              <a:ahLst/>
              <a:cxnLst>
                <a:cxn ang="0">
                  <a:pos x="T0" y="T1"/>
                </a:cxn>
                <a:cxn ang="0">
                  <a:pos x="T2" y="T3"/>
                </a:cxn>
                <a:cxn ang="0">
                  <a:pos x="T4" y="T5"/>
                </a:cxn>
                <a:cxn ang="0">
                  <a:pos x="T6" y="T7"/>
                </a:cxn>
                <a:cxn ang="0">
                  <a:pos x="T8" y="T9"/>
                </a:cxn>
              </a:cxnLst>
              <a:rect l="0" t="0" r="r" b="b"/>
              <a:pathLst>
                <a:path w="2005" h="991">
                  <a:moveTo>
                    <a:pt x="6" y="991"/>
                  </a:moveTo>
                  <a:lnTo>
                    <a:pt x="0" y="979"/>
                  </a:lnTo>
                  <a:lnTo>
                    <a:pt x="1999" y="0"/>
                  </a:lnTo>
                  <a:lnTo>
                    <a:pt x="2005" y="12"/>
                  </a:lnTo>
                  <a:lnTo>
                    <a:pt x="6" y="991"/>
                  </a:lnTo>
                  <a:close/>
                </a:path>
              </a:pathLst>
            </a:custGeom>
            <a:gradFill>
              <a:gsLst>
                <a:gs pos="0">
                  <a:schemeClr val="tx2"/>
                </a:gs>
                <a:gs pos="50000">
                  <a:schemeClr val="tx2">
                    <a:lumMod val="40000"/>
                    <a:lumOff val="60000"/>
                  </a:schemeClr>
                </a:gs>
                <a:gs pos="100000">
                  <a:schemeClr val="tx2"/>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3" name="Freeform 23"/>
            <p:cNvSpPr>
              <a:spLocks/>
            </p:cNvSpPr>
            <p:nvPr/>
          </p:nvSpPr>
          <p:spPr bwMode="auto">
            <a:xfrm>
              <a:off x="3628667" y="2393950"/>
              <a:ext cx="579438" cy="2206625"/>
            </a:xfrm>
            <a:custGeom>
              <a:avLst/>
              <a:gdLst>
                <a:gd name="T0" fmla="*/ 13 w 365"/>
                <a:gd name="T1" fmla="*/ 1390 h 1390"/>
                <a:gd name="T2" fmla="*/ 0 w 365"/>
                <a:gd name="T3" fmla="*/ 1387 h 1390"/>
                <a:gd name="T4" fmla="*/ 352 w 365"/>
                <a:gd name="T5" fmla="*/ 0 h 1390"/>
                <a:gd name="T6" fmla="*/ 365 w 365"/>
                <a:gd name="T7" fmla="*/ 4 h 1390"/>
                <a:gd name="T8" fmla="*/ 13 w 365"/>
                <a:gd name="T9" fmla="*/ 1390 h 1390"/>
              </a:gdLst>
              <a:ahLst/>
              <a:cxnLst>
                <a:cxn ang="0">
                  <a:pos x="T0" y="T1"/>
                </a:cxn>
                <a:cxn ang="0">
                  <a:pos x="T2" y="T3"/>
                </a:cxn>
                <a:cxn ang="0">
                  <a:pos x="T4" y="T5"/>
                </a:cxn>
                <a:cxn ang="0">
                  <a:pos x="T6" y="T7"/>
                </a:cxn>
                <a:cxn ang="0">
                  <a:pos x="T8" y="T9"/>
                </a:cxn>
              </a:cxnLst>
              <a:rect l="0" t="0" r="r" b="b"/>
              <a:pathLst>
                <a:path w="365" h="1390">
                  <a:moveTo>
                    <a:pt x="13" y="1390"/>
                  </a:moveTo>
                  <a:lnTo>
                    <a:pt x="0" y="1387"/>
                  </a:lnTo>
                  <a:lnTo>
                    <a:pt x="352" y="0"/>
                  </a:lnTo>
                  <a:lnTo>
                    <a:pt x="365" y="4"/>
                  </a:lnTo>
                  <a:lnTo>
                    <a:pt x="13" y="1390"/>
                  </a:lnTo>
                  <a:close/>
                </a:path>
              </a:pathLst>
            </a:custGeom>
            <a:gradFill>
              <a:gsLst>
                <a:gs pos="0">
                  <a:schemeClr val="tx2">
                    <a:alpha val="0"/>
                  </a:schemeClr>
                </a:gs>
                <a:gs pos="50000">
                  <a:schemeClr val="tx2">
                    <a:lumMod val="40000"/>
                    <a:lumOff val="60000"/>
                  </a:schemeClr>
                </a:gs>
                <a:gs pos="100000">
                  <a:schemeClr val="tx2"/>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4" name="Freeform 24"/>
            <p:cNvSpPr>
              <a:spLocks/>
            </p:cNvSpPr>
            <p:nvPr/>
          </p:nvSpPr>
          <p:spPr bwMode="auto">
            <a:xfrm>
              <a:off x="4189055" y="536575"/>
              <a:ext cx="1504950" cy="1866900"/>
            </a:xfrm>
            <a:custGeom>
              <a:avLst/>
              <a:gdLst>
                <a:gd name="T0" fmla="*/ 11 w 948"/>
                <a:gd name="T1" fmla="*/ 1176 h 1176"/>
                <a:gd name="T2" fmla="*/ 0 w 948"/>
                <a:gd name="T3" fmla="*/ 1168 h 1176"/>
                <a:gd name="T4" fmla="*/ 938 w 948"/>
                <a:gd name="T5" fmla="*/ 0 h 1176"/>
                <a:gd name="T6" fmla="*/ 948 w 948"/>
                <a:gd name="T7" fmla="*/ 8 h 1176"/>
                <a:gd name="T8" fmla="*/ 11 w 948"/>
                <a:gd name="T9" fmla="*/ 1176 h 1176"/>
              </a:gdLst>
              <a:ahLst/>
              <a:cxnLst>
                <a:cxn ang="0">
                  <a:pos x="T0" y="T1"/>
                </a:cxn>
                <a:cxn ang="0">
                  <a:pos x="T2" y="T3"/>
                </a:cxn>
                <a:cxn ang="0">
                  <a:pos x="T4" y="T5"/>
                </a:cxn>
                <a:cxn ang="0">
                  <a:pos x="T6" y="T7"/>
                </a:cxn>
                <a:cxn ang="0">
                  <a:pos x="T8" y="T9"/>
                </a:cxn>
              </a:cxnLst>
              <a:rect l="0" t="0" r="r" b="b"/>
              <a:pathLst>
                <a:path w="948" h="1176">
                  <a:moveTo>
                    <a:pt x="11" y="1176"/>
                  </a:moveTo>
                  <a:lnTo>
                    <a:pt x="0" y="1168"/>
                  </a:lnTo>
                  <a:lnTo>
                    <a:pt x="938" y="0"/>
                  </a:lnTo>
                  <a:lnTo>
                    <a:pt x="948" y="8"/>
                  </a:lnTo>
                  <a:lnTo>
                    <a:pt x="11" y="1176"/>
                  </a:lnTo>
                  <a:close/>
                </a:path>
              </a:pathLst>
            </a:custGeom>
            <a:gradFill>
              <a:gsLst>
                <a:gs pos="0">
                  <a:schemeClr val="tx2">
                    <a:alpha val="78000"/>
                  </a:schemeClr>
                </a:gs>
                <a:gs pos="50000">
                  <a:schemeClr val="tx2">
                    <a:lumMod val="40000"/>
                    <a:lumOff val="60000"/>
                  </a:schemeClr>
                </a:gs>
                <a:gs pos="100000">
                  <a:schemeClr val="tx2">
                    <a:alpha val="46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5" name="Freeform 25"/>
            <p:cNvSpPr>
              <a:spLocks/>
            </p:cNvSpPr>
            <p:nvPr/>
          </p:nvSpPr>
          <p:spPr bwMode="auto">
            <a:xfrm>
              <a:off x="2696805" y="531813"/>
              <a:ext cx="2992438" cy="788988"/>
            </a:xfrm>
            <a:custGeom>
              <a:avLst/>
              <a:gdLst>
                <a:gd name="T0" fmla="*/ 3 w 1885"/>
                <a:gd name="T1" fmla="*/ 497 h 497"/>
                <a:gd name="T2" fmla="*/ 0 w 1885"/>
                <a:gd name="T3" fmla="*/ 483 h 497"/>
                <a:gd name="T4" fmla="*/ 1882 w 1885"/>
                <a:gd name="T5" fmla="*/ 0 h 497"/>
                <a:gd name="T6" fmla="*/ 1885 w 1885"/>
                <a:gd name="T7" fmla="*/ 14 h 497"/>
                <a:gd name="T8" fmla="*/ 3 w 1885"/>
                <a:gd name="T9" fmla="*/ 497 h 497"/>
              </a:gdLst>
              <a:ahLst/>
              <a:cxnLst>
                <a:cxn ang="0">
                  <a:pos x="T0" y="T1"/>
                </a:cxn>
                <a:cxn ang="0">
                  <a:pos x="T2" y="T3"/>
                </a:cxn>
                <a:cxn ang="0">
                  <a:pos x="T4" y="T5"/>
                </a:cxn>
                <a:cxn ang="0">
                  <a:pos x="T6" y="T7"/>
                </a:cxn>
                <a:cxn ang="0">
                  <a:pos x="T8" y="T9"/>
                </a:cxn>
              </a:cxnLst>
              <a:rect l="0" t="0" r="r" b="b"/>
              <a:pathLst>
                <a:path w="1885" h="497">
                  <a:moveTo>
                    <a:pt x="3" y="497"/>
                  </a:moveTo>
                  <a:lnTo>
                    <a:pt x="0" y="483"/>
                  </a:lnTo>
                  <a:lnTo>
                    <a:pt x="1882" y="0"/>
                  </a:lnTo>
                  <a:lnTo>
                    <a:pt x="1885" y="14"/>
                  </a:lnTo>
                  <a:lnTo>
                    <a:pt x="3" y="497"/>
                  </a:lnTo>
                  <a:close/>
                </a:path>
              </a:pathLst>
            </a:custGeom>
            <a:gradFill>
              <a:gsLst>
                <a:gs pos="0">
                  <a:schemeClr val="tx2"/>
                </a:gs>
                <a:gs pos="50000">
                  <a:schemeClr val="tx2">
                    <a:lumMod val="40000"/>
                    <a:lumOff val="60000"/>
                  </a:schemeClr>
                </a:gs>
                <a:gs pos="100000">
                  <a:schemeClr val="tx2">
                    <a:alpha val="80000"/>
                  </a:schemeClr>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6" name="Freeform 26"/>
            <p:cNvSpPr>
              <a:spLocks/>
            </p:cNvSpPr>
            <p:nvPr/>
          </p:nvSpPr>
          <p:spPr bwMode="auto">
            <a:xfrm>
              <a:off x="2487255" y="1308100"/>
              <a:ext cx="222250" cy="2209800"/>
            </a:xfrm>
            <a:custGeom>
              <a:avLst/>
              <a:gdLst>
                <a:gd name="T0" fmla="*/ 13 w 140"/>
                <a:gd name="T1" fmla="*/ 1392 h 1392"/>
                <a:gd name="T2" fmla="*/ 0 w 140"/>
                <a:gd name="T3" fmla="*/ 1391 h 1392"/>
                <a:gd name="T4" fmla="*/ 127 w 140"/>
                <a:gd name="T5" fmla="*/ 0 h 1392"/>
                <a:gd name="T6" fmla="*/ 140 w 140"/>
                <a:gd name="T7" fmla="*/ 2 h 1392"/>
                <a:gd name="T8" fmla="*/ 13 w 140"/>
                <a:gd name="T9" fmla="*/ 1392 h 1392"/>
              </a:gdLst>
              <a:ahLst/>
              <a:cxnLst>
                <a:cxn ang="0">
                  <a:pos x="T0" y="T1"/>
                </a:cxn>
                <a:cxn ang="0">
                  <a:pos x="T2" y="T3"/>
                </a:cxn>
                <a:cxn ang="0">
                  <a:pos x="T4" y="T5"/>
                </a:cxn>
                <a:cxn ang="0">
                  <a:pos x="T6" y="T7"/>
                </a:cxn>
                <a:cxn ang="0">
                  <a:pos x="T8" y="T9"/>
                </a:cxn>
              </a:cxnLst>
              <a:rect l="0" t="0" r="r" b="b"/>
              <a:pathLst>
                <a:path w="140" h="1392">
                  <a:moveTo>
                    <a:pt x="13" y="1392"/>
                  </a:moveTo>
                  <a:lnTo>
                    <a:pt x="0" y="1391"/>
                  </a:lnTo>
                  <a:lnTo>
                    <a:pt x="127" y="0"/>
                  </a:lnTo>
                  <a:lnTo>
                    <a:pt x="140" y="2"/>
                  </a:lnTo>
                  <a:lnTo>
                    <a:pt x="13" y="1392"/>
                  </a:lnTo>
                  <a:close/>
                </a:path>
              </a:pathLst>
            </a:custGeom>
            <a:gradFill>
              <a:gsLst>
                <a:gs pos="0">
                  <a:schemeClr val="tx2">
                    <a:alpha val="60000"/>
                  </a:schemeClr>
                </a:gs>
                <a:gs pos="50000">
                  <a:schemeClr val="tx2">
                    <a:lumMod val="40000"/>
                    <a:lumOff val="60000"/>
                  </a:schemeClr>
                </a:gs>
                <a:gs pos="100000">
                  <a:schemeClr val="tx2"/>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7" name="Freeform 27"/>
            <p:cNvSpPr>
              <a:spLocks/>
            </p:cNvSpPr>
            <p:nvPr/>
          </p:nvSpPr>
          <p:spPr bwMode="auto">
            <a:xfrm>
              <a:off x="2496780" y="3032125"/>
              <a:ext cx="4316413" cy="495300"/>
            </a:xfrm>
            <a:custGeom>
              <a:avLst/>
              <a:gdLst>
                <a:gd name="T0" fmla="*/ 2 w 2719"/>
                <a:gd name="T1" fmla="*/ 312 h 312"/>
                <a:gd name="T2" fmla="*/ 0 w 2719"/>
                <a:gd name="T3" fmla="*/ 299 h 312"/>
                <a:gd name="T4" fmla="*/ 2717 w 2719"/>
                <a:gd name="T5" fmla="*/ 0 h 312"/>
                <a:gd name="T6" fmla="*/ 2719 w 2719"/>
                <a:gd name="T7" fmla="*/ 14 h 312"/>
                <a:gd name="T8" fmla="*/ 2 w 2719"/>
                <a:gd name="T9" fmla="*/ 312 h 312"/>
              </a:gdLst>
              <a:ahLst/>
              <a:cxnLst>
                <a:cxn ang="0">
                  <a:pos x="T0" y="T1"/>
                </a:cxn>
                <a:cxn ang="0">
                  <a:pos x="T2" y="T3"/>
                </a:cxn>
                <a:cxn ang="0">
                  <a:pos x="T4" y="T5"/>
                </a:cxn>
                <a:cxn ang="0">
                  <a:pos x="T6" y="T7"/>
                </a:cxn>
                <a:cxn ang="0">
                  <a:pos x="T8" y="T9"/>
                </a:cxn>
              </a:cxnLst>
              <a:rect l="0" t="0" r="r" b="b"/>
              <a:pathLst>
                <a:path w="2719" h="312">
                  <a:moveTo>
                    <a:pt x="2" y="312"/>
                  </a:moveTo>
                  <a:lnTo>
                    <a:pt x="0" y="299"/>
                  </a:lnTo>
                  <a:lnTo>
                    <a:pt x="2717" y="0"/>
                  </a:lnTo>
                  <a:lnTo>
                    <a:pt x="2719" y="14"/>
                  </a:lnTo>
                  <a:lnTo>
                    <a:pt x="2" y="312"/>
                  </a:lnTo>
                  <a:close/>
                </a:path>
              </a:pathLst>
            </a:custGeom>
            <a:gradFill>
              <a:gsLst>
                <a:gs pos="0">
                  <a:schemeClr val="tx2"/>
                </a:gs>
                <a:gs pos="50000">
                  <a:schemeClr val="tx2">
                    <a:lumMod val="40000"/>
                    <a:lumOff val="60000"/>
                  </a:schemeClr>
                </a:gs>
                <a:gs pos="100000">
                  <a:schemeClr val="tx2"/>
                </a:gs>
              </a:gsLst>
              <a:lin ang="5400000" scaled="0"/>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08" name="Oval 6"/>
            <p:cNvSpPr>
              <a:spLocks noChangeArrowheads="1"/>
            </p:cNvSpPr>
            <p:nvPr/>
          </p:nvSpPr>
          <p:spPr bwMode="auto">
            <a:xfrm>
              <a:off x="5620243" y="508474"/>
              <a:ext cx="111878" cy="15786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9" name="Oval 11"/>
            <p:cNvSpPr>
              <a:spLocks noChangeArrowheads="1"/>
            </p:cNvSpPr>
            <p:nvPr/>
          </p:nvSpPr>
          <p:spPr bwMode="auto">
            <a:xfrm>
              <a:off x="6017635" y="4191071"/>
              <a:ext cx="148854" cy="210488"/>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Oval 10"/>
            <p:cNvSpPr>
              <a:spLocks noChangeArrowheads="1"/>
            </p:cNvSpPr>
            <p:nvPr/>
          </p:nvSpPr>
          <p:spPr bwMode="auto">
            <a:xfrm>
              <a:off x="4978995" y="1613560"/>
              <a:ext cx="45720" cy="6314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1" name="Oval 7"/>
            <p:cNvSpPr>
              <a:spLocks noChangeArrowheads="1"/>
            </p:cNvSpPr>
            <p:nvPr/>
          </p:nvSpPr>
          <p:spPr bwMode="auto">
            <a:xfrm>
              <a:off x="4168082" y="2359206"/>
              <a:ext cx="52099" cy="75840"/>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2" name="Oval 12"/>
            <p:cNvSpPr>
              <a:spLocks noChangeArrowheads="1"/>
            </p:cNvSpPr>
            <p:nvPr/>
          </p:nvSpPr>
          <p:spPr bwMode="auto">
            <a:xfrm>
              <a:off x="2686409" y="1289553"/>
              <a:ext cx="45720" cy="6314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Oval 8"/>
            <p:cNvSpPr>
              <a:spLocks noChangeArrowheads="1"/>
            </p:cNvSpPr>
            <p:nvPr/>
          </p:nvSpPr>
          <p:spPr bwMode="auto">
            <a:xfrm>
              <a:off x="6781174" y="3010130"/>
              <a:ext cx="60860" cy="84195"/>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Oval 13"/>
            <p:cNvSpPr>
              <a:spLocks noChangeArrowheads="1"/>
            </p:cNvSpPr>
            <p:nvPr/>
          </p:nvSpPr>
          <p:spPr bwMode="auto">
            <a:xfrm>
              <a:off x="2442072" y="3453650"/>
              <a:ext cx="112592" cy="15786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5" name="Oval 9"/>
            <p:cNvSpPr>
              <a:spLocks noChangeArrowheads="1"/>
            </p:cNvSpPr>
            <p:nvPr/>
          </p:nvSpPr>
          <p:spPr bwMode="auto">
            <a:xfrm>
              <a:off x="3572728" y="4537699"/>
              <a:ext cx="111878" cy="157866"/>
            </a:xfrm>
            <a:prstGeom prst="ellipse">
              <a:avLst/>
            </a:prstGeom>
            <a:solidFill>
              <a:schemeClr val="tx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116" name="Picture 2"/>
          <p:cNvPicPr>
            <a:picLocks noChangeAspect="1" noChangeArrowheads="1"/>
          </p:cNvPicPr>
          <p:nvPr/>
        </p:nvPicPr>
        <p:blipFill>
          <a:blip r:embed="rId5" cstate="print">
            <a:extLst>
              <a:ext uri="{28A0092B-C50C-407E-A947-70E740481C1C}">
                <a14:useLocalDpi xmlns:a14="http://schemas.microsoft.com/office/drawing/2010/main" xmlns="" val="0"/>
              </a:ext>
            </a:extLst>
          </a:blip>
          <a:srcRect/>
          <a:stretch>
            <a:fillRect/>
          </a:stretch>
        </p:blipFill>
        <p:spPr bwMode="auto">
          <a:xfrm>
            <a:off x="3361417" y="1849328"/>
            <a:ext cx="1434368" cy="955496"/>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pic>
        <p:nvPicPr>
          <p:cNvPr id="118" name="Picture 6"/>
          <p:cNvPicPr>
            <a:picLocks noChangeAspect="1" noChangeArrowheads="1"/>
          </p:cNvPicPr>
          <p:nvPr/>
        </p:nvPicPr>
        <p:blipFill>
          <a:blip r:embed="rId6" cstate="print">
            <a:extLst>
              <a:ext uri="{28A0092B-C50C-407E-A947-70E740481C1C}">
                <a14:useLocalDpi xmlns:a14="http://schemas.microsoft.com/office/drawing/2010/main" xmlns="" val="0"/>
              </a:ext>
            </a:extLst>
          </a:blip>
          <a:srcRect/>
          <a:stretch>
            <a:fillRect/>
          </a:stretch>
        </p:blipFill>
        <p:spPr bwMode="auto">
          <a:xfrm>
            <a:off x="1761637" y="1069237"/>
            <a:ext cx="988095" cy="659245"/>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19" name="Rectangle 118"/>
          <p:cNvSpPr/>
          <p:nvPr/>
        </p:nvSpPr>
        <p:spPr>
          <a:xfrm>
            <a:off x="5870632" y="3844187"/>
            <a:ext cx="2356161" cy="327782"/>
          </a:xfrm>
          <a:prstGeom prst="rect">
            <a:avLst/>
          </a:prstGeom>
        </p:spPr>
        <p:txBody>
          <a:bodyPr wrap="square">
            <a:spAutoFit/>
          </a:bodyPr>
          <a:lstStyle/>
          <a:p>
            <a:pPr algn="ctr">
              <a:lnSpc>
                <a:spcPct val="85000"/>
              </a:lnSpc>
            </a:pPr>
            <a:r>
              <a:rPr lang="en-US" b="1" dirty="0" smtClean="0">
                <a:ln w="6350">
                  <a:noFill/>
                </a:ln>
                <a:gradFill>
                  <a:gsLst>
                    <a:gs pos="0">
                      <a:schemeClr val="accent1">
                        <a:lumMod val="75000"/>
                      </a:schemeClr>
                    </a:gs>
                    <a:gs pos="100000">
                      <a:schemeClr val="accent1">
                        <a:lumMod val="95000"/>
                      </a:schemeClr>
                    </a:gs>
                  </a:gsLst>
                  <a:lin ang="16200000" scaled="0"/>
                </a:gradFill>
              </a:rPr>
              <a:t>LISTEN</a:t>
            </a:r>
            <a:endParaRPr lang="en-US" b="1" dirty="0">
              <a:ln w="6350">
                <a:noFill/>
              </a:ln>
              <a:gradFill>
                <a:gsLst>
                  <a:gs pos="0">
                    <a:schemeClr val="accent1">
                      <a:lumMod val="75000"/>
                    </a:schemeClr>
                  </a:gs>
                  <a:gs pos="100000">
                    <a:schemeClr val="accent1">
                      <a:lumMod val="95000"/>
                    </a:schemeClr>
                  </a:gs>
                </a:gsLst>
                <a:lin ang="16200000" scaled="0"/>
              </a:gradFill>
            </a:endParaRPr>
          </a:p>
        </p:txBody>
      </p:sp>
      <p:sp>
        <p:nvSpPr>
          <p:cNvPr id="120" name="Rectangle 119"/>
          <p:cNvSpPr/>
          <p:nvPr/>
        </p:nvSpPr>
        <p:spPr>
          <a:xfrm>
            <a:off x="71700" y="1268709"/>
            <a:ext cx="2356161" cy="353943"/>
          </a:xfrm>
          <a:prstGeom prst="rect">
            <a:avLst/>
          </a:prstGeom>
        </p:spPr>
        <p:txBody>
          <a:bodyPr wrap="square">
            <a:spAutoFit/>
          </a:bodyPr>
          <a:lstStyle/>
          <a:p>
            <a:pPr algn="ctr">
              <a:lnSpc>
                <a:spcPct val="85000"/>
              </a:lnSpc>
            </a:pPr>
            <a:r>
              <a:rPr lang="en-US" sz="2000" b="1" dirty="0" smtClean="0">
                <a:ln w="6350">
                  <a:noFill/>
                </a:ln>
                <a:gradFill>
                  <a:gsLst>
                    <a:gs pos="0">
                      <a:schemeClr val="accent1">
                        <a:lumMod val="75000"/>
                      </a:schemeClr>
                    </a:gs>
                    <a:gs pos="100000">
                      <a:schemeClr val="accent1">
                        <a:lumMod val="95000"/>
                      </a:schemeClr>
                    </a:gs>
                  </a:gsLst>
                  <a:lin ang="16200000" scaled="0"/>
                </a:gradFill>
              </a:rPr>
              <a:t>RESPOND</a:t>
            </a:r>
            <a:endParaRPr lang="en-US" sz="2000" b="1" dirty="0">
              <a:ln w="6350">
                <a:noFill/>
              </a:ln>
              <a:gradFill>
                <a:gsLst>
                  <a:gs pos="0">
                    <a:schemeClr val="accent1">
                      <a:lumMod val="75000"/>
                    </a:schemeClr>
                  </a:gs>
                  <a:gs pos="100000">
                    <a:schemeClr val="accent1">
                      <a:lumMod val="95000"/>
                    </a:schemeClr>
                  </a:gs>
                </a:gsLst>
                <a:lin ang="16200000" scaled="0"/>
              </a:gradFill>
            </a:endParaRPr>
          </a:p>
        </p:txBody>
      </p:sp>
      <p:pic>
        <p:nvPicPr>
          <p:cNvPr id="122" name="Picture 4"/>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3105959" y="4057183"/>
            <a:ext cx="556342" cy="3711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23" name="Rectangle 122"/>
          <p:cNvSpPr/>
          <p:nvPr/>
        </p:nvSpPr>
        <p:spPr>
          <a:xfrm>
            <a:off x="708084" y="3216054"/>
            <a:ext cx="1708742" cy="210058"/>
          </a:xfrm>
          <a:prstGeom prst="rect">
            <a:avLst/>
          </a:prstGeom>
        </p:spPr>
        <p:txBody>
          <a:bodyPr wrap="square">
            <a:spAutoFit/>
          </a:bodyPr>
          <a:lstStyle/>
          <a:p>
            <a:pPr>
              <a:lnSpc>
                <a:spcPct val="85000"/>
              </a:lnSpc>
            </a:pPr>
            <a:r>
              <a:rPr lang="en-US" sz="900" b="1" dirty="0" smtClean="0">
                <a:ln w="6350">
                  <a:noFill/>
                </a:ln>
                <a:gradFill>
                  <a:gsLst>
                    <a:gs pos="0">
                      <a:schemeClr val="accent1">
                        <a:lumMod val="75000"/>
                      </a:schemeClr>
                    </a:gs>
                    <a:gs pos="100000">
                      <a:schemeClr val="accent1">
                        <a:lumMod val="95000"/>
                      </a:schemeClr>
                    </a:gs>
                  </a:gsLst>
                  <a:lin ang="16200000" scaled="0"/>
                </a:gradFill>
              </a:rPr>
              <a:t>EXTRACT THEMES</a:t>
            </a:r>
            <a:endParaRPr lang="en-US" sz="900" b="1" dirty="0">
              <a:ln w="6350">
                <a:noFill/>
              </a:ln>
              <a:gradFill>
                <a:gsLst>
                  <a:gs pos="0">
                    <a:schemeClr val="accent1">
                      <a:lumMod val="75000"/>
                    </a:schemeClr>
                  </a:gs>
                  <a:gs pos="100000">
                    <a:schemeClr val="accent1">
                      <a:lumMod val="95000"/>
                    </a:schemeClr>
                  </a:gs>
                </a:gsLst>
                <a:lin ang="16200000" scaled="0"/>
              </a:gradFill>
            </a:endParaRPr>
          </a:p>
        </p:txBody>
      </p:sp>
      <p:pic>
        <p:nvPicPr>
          <p:cNvPr id="117" name="Picture 4"/>
          <p:cNvPicPr>
            <a:picLocks noChangeAspect="1" noChangeArrowheads="1"/>
          </p:cNvPicPr>
          <p:nvPr/>
        </p:nvPicPr>
        <p:blipFill>
          <a:blip r:embed="rId7" cstate="print">
            <a:extLst>
              <a:ext uri="{28A0092B-C50C-407E-A947-70E740481C1C}">
                <a14:useLocalDpi xmlns:a14="http://schemas.microsoft.com/office/drawing/2010/main" xmlns="" val="0"/>
              </a:ext>
            </a:extLst>
          </a:blip>
          <a:srcRect/>
          <a:stretch>
            <a:fillRect/>
          </a:stretch>
        </p:blipFill>
        <p:spPr bwMode="auto">
          <a:xfrm>
            <a:off x="6134488" y="3779317"/>
            <a:ext cx="556342" cy="371182"/>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dist="35921" dir="2700000" algn="ctr" rotWithShape="0">
                    <a:schemeClr val="bg2"/>
                  </a:outerShdw>
                </a:effectLst>
              </a14:hiddenEffects>
            </a:ext>
          </a:extLst>
        </p:spPr>
      </p:pic>
      <p:sp>
        <p:nvSpPr>
          <p:cNvPr id="124" name="Rectangle 123"/>
          <p:cNvSpPr/>
          <p:nvPr/>
        </p:nvSpPr>
        <p:spPr>
          <a:xfrm>
            <a:off x="7273888" y="2776785"/>
            <a:ext cx="1708742" cy="210058"/>
          </a:xfrm>
          <a:prstGeom prst="rect">
            <a:avLst/>
          </a:prstGeom>
        </p:spPr>
        <p:txBody>
          <a:bodyPr wrap="square">
            <a:spAutoFit/>
          </a:bodyPr>
          <a:lstStyle/>
          <a:p>
            <a:pPr>
              <a:lnSpc>
                <a:spcPct val="85000"/>
              </a:lnSpc>
            </a:pPr>
            <a:r>
              <a:rPr lang="en-US" sz="900" b="1" dirty="0" smtClean="0">
                <a:ln w="6350">
                  <a:noFill/>
                </a:ln>
                <a:gradFill>
                  <a:gsLst>
                    <a:gs pos="0">
                      <a:schemeClr val="accent1">
                        <a:lumMod val="75000"/>
                      </a:schemeClr>
                    </a:gs>
                    <a:gs pos="100000">
                      <a:schemeClr val="accent1">
                        <a:lumMod val="95000"/>
                      </a:schemeClr>
                    </a:gs>
                  </a:gsLst>
                  <a:lin ang="16200000" scaled="0"/>
                </a:gradFill>
              </a:rPr>
              <a:t>ANALYZE INFLUENCE</a:t>
            </a:r>
            <a:endParaRPr lang="en-US" sz="900" b="1" dirty="0">
              <a:ln w="6350">
                <a:noFill/>
              </a:ln>
              <a:gradFill>
                <a:gsLst>
                  <a:gs pos="0">
                    <a:schemeClr val="accent1">
                      <a:lumMod val="75000"/>
                    </a:schemeClr>
                  </a:gs>
                  <a:gs pos="100000">
                    <a:schemeClr val="accent1">
                      <a:lumMod val="95000"/>
                    </a:schemeClr>
                  </a:gs>
                </a:gsLst>
                <a:lin ang="16200000" scaled="0"/>
              </a:gradFill>
            </a:endParaRPr>
          </a:p>
        </p:txBody>
      </p:sp>
      <p:sp>
        <p:nvSpPr>
          <p:cNvPr id="92" name="Rectangle 91"/>
          <p:cNvSpPr/>
          <p:nvPr/>
        </p:nvSpPr>
        <p:spPr>
          <a:xfrm>
            <a:off x="3968431" y="2092632"/>
            <a:ext cx="3044447" cy="458587"/>
          </a:xfrm>
          <a:prstGeom prst="rect">
            <a:avLst/>
          </a:prstGeom>
        </p:spPr>
        <p:txBody>
          <a:bodyPr wrap="square">
            <a:spAutoFit/>
          </a:bodyPr>
          <a:lstStyle/>
          <a:p>
            <a:pPr algn="ctr">
              <a:lnSpc>
                <a:spcPct val="85000"/>
              </a:lnSpc>
            </a:pPr>
            <a:r>
              <a:rPr lang="en-US" sz="2800" b="1" dirty="0" smtClean="0">
                <a:ln w="6350">
                  <a:noFill/>
                </a:ln>
                <a:gradFill>
                  <a:gsLst>
                    <a:gs pos="0">
                      <a:schemeClr val="accent1">
                        <a:lumMod val="75000"/>
                      </a:schemeClr>
                    </a:gs>
                    <a:gs pos="100000">
                      <a:schemeClr val="accent1">
                        <a:lumMod val="95000"/>
                      </a:schemeClr>
                    </a:gs>
                  </a:gsLst>
                  <a:lin ang="16200000" scaled="0"/>
                </a:gradFill>
              </a:rPr>
              <a:t>MONITOR</a:t>
            </a:r>
            <a:endParaRPr lang="en-US" sz="2800" b="1" dirty="0">
              <a:ln w="6350">
                <a:noFill/>
              </a:ln>
              <a:gradFill>
                <a:gsLst>
                  <a:gs pos="0">
                    <a:schemeClr val="accent1">
                      <a:lumMod val="75000"/>
                    </a:schemeClr>
                  </a:gs>
                  <a:gs pos="100000">
                    <a:schemeClr val="accent1">
                      <a:lumMod val="95000"/>
                    </a:schemeClr>
                  </a:gs>
                </a:gsLst>
                <a:lin ang="16200000" scaled="0"/>
              </a:gradFill>
            </a:endParaRPr>
          </a:p>
        </p:txBody>
      </p:sp>
      <p:sp>
        <p:nvSpPr>
          <p:cNvPr id="121" name="Rectangle 120"/>
          <p:cNvSpPr/>
          <p:nvPr/>
        </p:nvSpPr>
        <p:spPr>
          <a:xfrm>
            <a:off x="5941969" y="636708"/>
            <a:ext cx="1708742" cy="196977"/>
          </a:xfrm>
          <a:prstGeom prst="rect">
            <a:avLst/>
          </a:prstGeom>
        </p:spPr>
        <p:txBody>
          <a:bodyPr wrap="square">
            <a:spAutoFit/>
          </a:bodyPr>
          <a:lstStyle/>
          <a:p>
            <a:pPr>
              <a:lnSpc>
                <a:spcPct val="85000"/>
              </a:lnSpc>
            </a:pPr>
            <a:r>
              <a:rPr lang="en-US" sz="800" b="1" dirty="0" smtClean="0">
                <a:ln w="6350">
                  <a:noFill/>
                </a:ln>
                <a:gradFill>
                  <a:gsLst>
                    <a:gs pos="0">
                      <a:schemeClr val="accent1">
                        <a:lumMod val="75000"/>
                      </a:schemeClr>
                    </a:gs>
                    <a:gs pos="100000">
                      <a:schemeClr val="accent1">
                        <a:lumMod val="95000"/>
                      </a:schemeClr>
                    </a:gs>
                  </a:gsLst>
                  <a:lin ang="16200000" scaled="0"/>
                </a:gradFill>
              </a:rPr>
              <a:t>COLLECT SOCIAL DATA</a:t>
            </a:r>
            <a:endParaRPr lang="en-US" sz="800" b="1" dirty="0">
              <a:ln w="6350">
                <a:noFill/>
              </a:ln>
              <a:gradFill>
                <a:gsLst>
                  <a:gs pos="0">
                    <a:schemeClr val="accent1">
                      <a:lumMod val="75000"/>
                    </a:schemeClr>
                  </a:gs>
                  <a:gs pos="100000">
                    <a:schemeClr val="accent1">
                      <a:lumMod val="95000"/>
                    </a:schemeClr>
                  </a:gs>
                </a:gsLst>
                <a:lin ang="16200000" scaled="0"/>
              </a:gradFill>
            </a:endParaRPr>
          </a:p>
        </p:txBody>
      </p:sp>
    </p:spTree>
    <p:extLst>
      <p:ext uri="{BB962C8B-B14F-4D97-AF65-F5344CB8AC3E}">
        <p14:creationId xmlns:p14="http://schemas.microsoft.com/office/powerpoint/2010/main" xmlns="" val="345517112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p:cTn id="7" dur="500" fill="hold"/>
                                        <p:tgtEl>
                                          <p:spTgt spid="13"/>
                                        </p:tgtEl>
                                        <p:attrNameLst>
                                          <p:attrName>ppt_w</p:attrName>
                                        </p:attrNameLst>
                                      </p:cBhvr>
                                      <p:tavLst>
                                        <p:tav tm="0">
                                          <p:val>
                                            <p:fltVal val="0"/>
                                          </p:val>
                                        </p:tav>
                                        <p:tav tm="100000">
                                          <p:val>
                                            <p:strVal val="#ppt_w"/>
                                          </p:val>
                                        </p:tav>
                                      </p:tavLst>
                                    </p:anim>
                                    <p:anim calcmode="lin" valueType="num">
                                      <p:cBhvr>
                                        <p:cTn id="8" dur="500" fill="hold"/>
                                        <p:tgtEl>
                                          <p:spTgt spid="13"/>
                                        </p:tgtEl>
                                        <p:attrNameLst>
                                          <p:attrName>ppt_h</p:attrName>
                                        </p:attrNameLst>
                                      </p:cBhvr>
                                      <p:tavLst>
                                        <p:tav tm="0">
                                          <p:val>
                                            <p:fltVal val="0"/>
                                          </p:val>
                                        </p:tav>
                                        <p:tav tm="100000">
                                          <p:val>
                                            <p:strVal val="#ppt_h"/>
                                          </p:val>
                                        </p:tav>
                                      </p:tavLst>
                                    </p:anim>
                                    <p:animEffect transition="in" filter="fade">
                                      <p:cBhvr>
                                        <p:cTn id="9" dur="500"/>
                                        <p:tgtEl>
                                          <p:spTgt spid="13"/>
                                        </p:tgtEl>
                                      </p:cBhvr>
                                    </p:animEffect>
                                  </p:childTnLst>
                                </p:cTn>
                              </p:par>
                            </p:childTnLst>
                          </p:cTn>
                        </p:par>
                        <p:par>
                          <p:cTn id="10" fill="hold">
                            <p:stCondLst>
                              <p:cond delay="500"/>
                            </p:stCondLst>
                            <p:childTnLst>
                              <p:par>
                                <p:cTn id="11" presetID="21" presetClass="entr" presetSubtype="1" fill="hold" nodeType="afterEffect">
                                  <p:stCondLst>
                                    <p:cond delay="0"/>
                                  </p:stCondLst>
                                  <p:childTnLst>
                                    <p:set>
                                      <p:cBhvr>
                                        <p:cTn id="12" dur="1" fill="hold">
                                          <p:stCondLst>
                                            <p:cond delay="0"/>
                                          </p:stCondLst>
                                        </p:cTn>
                                        <p:tgtEl>
                                          <p:spTgt spid="116"/>
                                        </p:tgtEl>
                                        <p:attrNameLst>
                                          <p:attrName>style.visibility</p:attrName>
                                        </p:attrNameLst>
                                      </p:cBhvr>
                                      <p:to>
                                        <p:strVal val="visible"/>
                                      </p:to>
                                    </p:set>
                                    <p:animEffect transition="in" filter="wheel(1)">
                                      <p:cBhvr>
                                        <p:cTn id="13" dur="500"/>
                                        <p:tgtEl>
                                          <p:spTgt spid="116"/>
                                        </p:tgtEl>
                                      </p:cBhvr>
                                    </p:animEffect>
                                  </p:childTnLst>
                                </p:cTn>
                              </p:par>
                              <p:par>
                                <p:cTn id="14" presetID="21" presetClass="entr" presetSubtype="1" fill="hold" nodeType="withEffect">
                                  <p:stCondLst>
                                    <p:cond delay="200"/>
                                  </p:stCondLst>
                                  <p:childTnLst>
                                    <p:set>
                                      <p:cBhvr>
                                        <p:cTn id="15" dur="1" fill="hold">
                                          <p:stCondLst>
                                            <p:cond delay="0"/>
                                          </p:stCondLst>
                                        </p:cTn>
                                        <p:tgtEl>
                                          <p:spTgt spid="118"/>
                                        </p:tgtEl>
                                        <p:attrNameLst>
                                          <p:attrName>style.visibility</p:attrName>
                                        </p:attrNameLst>
                                      </p:cBhvr>
                                      <p:to>
                                        <p:strVal val="visible"/>
                                      </p:to>
                                    </p:set>
                                    <p:animEffect transition="in" filter="wheel(1)">
                                      <p:cBhvr>
                                        <p:cTn id="16" dur="500"/>
                                        <p:tgtEl>
                                          <p:spTgt spid="118"/>
                                        </p:tgtEl>
                                      </p:cBhvr>
                                    </p:animEffect>
                                  </p:childTnLst>
                                </p:cTn>
                              </p:par>
                              <p:par>
                                <p:cTn id="17" presetID="21" presetClass="entr" presetSubtype="1" fill="hold" nodeType="withEffect">
                                  <p:stCondLst>
                                    <p:cond delay="400"/>
                                  </p:stCondLst>
                                  <p:childTnLst>
                                    <p:set>
                                      <p:cBhvr>
                                        <p:cTn id="18" dur="1" fill="hold">
                                          <p:stCondLst>
                                            <p:cond delay="0"/>
                                          </p:stCondLst>
                                        </p:cTn>
                                        <p:tgtEl>
                                          <p:spTgt spid="117"/>
                                        </p:tgtEl>
                                        <p:attrNameLst>
                                          <p:attrName>style.visibility</p:attrName>
                                        </p:attrNameLst>
                                      </p:cBhvr>
                                      <p:to>
                                        <p:strVal val="visible"/>
                                      </p:to>
                                    </p:set>
                                    <p:animEffect transition="in" filter="wheel(1)">
                                      <p:cBhvr>
                                        <p:cTn id="19" dur="500"/>
                                        <p:tgtEl>
                                          <p:spTgt spid="117"/>
                                        </p:tgtEl>
                                      </p:cBhvr>
                                    </p:animEffect>
                                  </p:childTnLst>
                                </p:cTn>
                              </p:par>
                              <p:par>
                                <p:cTn id="20" presetID="22" presetClass="entr" presetSubtype="2" fill="hold" grpId="0" nodeType="withEffect">
                                  <p:stCondLst>
                                    <p:cond delay="300"/>
                                  </p:stCondLst>
                                  <p:childTnLst>
                                    <p:set>
                                      <p:cBhvr>
                                        <p:cTn id="21" dur="1" fill="hold">
                                          <p:stCondLst>
                                            <p:cond delay="0"/>
                                          </p:stCondLst>
                                        </p:cTn>
                                        <p:tgtEl>
                                          <p:spTgt spid="92"/>
                                        </p:tgtEl>
                                        <p:attrNameLst>
                                          <p:attrName>style.visibility</p:attrName>
                                        </p:attrNameLst>
                                      </p:cBhvr>
                                      <p:to>
                                        <p:strVal val="visible"/>
                                      </p:to>
                                    </p:set>
                                    <p:animEffect transition="in" filter="wipe(right)">
                                      <p:cBhvr>
                                        <p:cTn id="22" dur="500"/>
                                        <p:tgtEl>
                                          <p:spTgt spid="92"/>
                                        </p:tgtEl>
                                      </p:cBhvr>
                                    </p:animEffect>
                                  </p:childTnLst>
                                </p:cTn>
                              </p:par>
                              <p:par>
                                <p:cTn id="23" presetID="22" presetClass="entr" presetSubtype="2" fill="hold" grpId="0" nodeType="withEffect">
                                  <p:stCondLst>
                                    <p:cond delay="200"/>
                                  </p:stCondLst>
                                  <p:childTnLst>
                                    <p:set>
                                      <p:cBhvr>
                                        <p:cTn id="24" dur="1" fill="hold">
                                          <p:stCondLst>
                                            <p:cond delay="0"/>
                                          </p:stCondLst>
                                        </p:cTn>
                                        <p:tgtEl>
                                          <p:spTgt spid="90"/>
                                        </p:tgtEl>
                                        <p:attrNameLst>
                                          <p:attrName>style.visibility</p:attrName>
                                        </p:attrNameLst>
                                      </p:cBhvr>
                                      <p:to>
                                        <p:strVal val="visible"/>
                                      </p:to>
                                    </p:set>
                                    <p:animEffect transition="in" filter="wipe(right)">
                                      <p:cBhvr>
                                        <p:cTn id="25" dur="500"/>
                                        <p:tgtEl>
                                          <p:spTgt spid="90"/>
                                        </p:tgtEl>
                                      </p:cBhvr>
                                    </p:animEffect>
                                  </p:childTnLst>
                                </p:cTn>
                              </p:par>
                              <p:par>
                                <p:cTn id="26" presetID="22" presetClass="entr" presetSubtype="2" fill="hold" grpId="0" nodeType="withEffect">
                                  <p:stCondLst>
                                    <p:cond delay="600"/>
                                  </p:stCondLst>
                                  <p:childTnLst>
                                    <p:set>
                                      <p:cBhvr>
                                        <p:cTn id="27" dur="1" fill="hold">
                                          <p:stCondLst>
                                            <p:cond delay="0"/>
                                          </p:stCondLst>
                                        </p:cTn>
                                        <p:tgtEl>
                                          <p:spTgt spid="119"/>
                                        </p:tgtEl>
                                        <p:attrNameLst>
                                          <p:attrName>style.visibility</p:attrName>
                                        </p:attrNameLst>
                                      </p:cBhvr>
                                      <p:to>
                                        <p:strVal val="visible"/>
                                      </p:to>
                                    </p:set>
                                    <p:animEffect transition="in" filter="wipe(right)">
                                      <p:cBhvr>
                                        <p:cTn id="28" dur="500"/>
                                        <p:tgtEl>
                                          <p:spTgt spid="119"/>
                                        </p:tgtEl>
                                      </p:cBhvr>
                                    </p:animEffect>
                                  </p:childTnLst>
                                </p:cTn>
                              </p:par>
                              <p:par>
                                <p:cTn id="29" presetID="22" presetClass="entr" presetSubtype="2" fill="hold" grpId="0" nodeType="withEffect">
                                  <p:stCondLst>
                                    <p:cond delay="600"/>
                                  </p:stCondLst>
                                  <p:childTnLst>
                                    <p:set>
                                      <p:cBhvr>
                                        <p:cTn id="30" dur="1" fill="hold">
                                          <p:stCondLst>
                                            <p:cond delay="0"/>
                                          </p:stCondLst>
                                        </p:cTn>
                                        <p:tgtEl>
                                          <p:spTgt spid="121"/>
                                        </p:tgtEl>
                                        <p:attrNameLst>
                                          <p:attrName>style.visibility</p:attrName>
                                        </p:attrNameLst>
                                      </p:cBhvr>
                                      <p:to>
                                        <p:strVal val="visible"/>
                                      </p:to>
                                    </p:set>
                                    <p:animEffect transition="in" filter="wipe(right)">
                                      <p:cBhvr>
                                        <p:cTn id="31" dur="500"/>
                                        <p:tgtEl>
                                          <p:spTgt spid="121"/>
                                        </p:tgtEl>
                                      </p:cBhvr>
                                    </p:animEffect>
                                  </p:childTnLst>
                                </p:cTn>
                              </p:par>
                              <p:par>
                                <p:cTn id="32" presetID="22" presetClass="entr" presetSubtype="2" fill="hold" grpId="0" nodeType="withEffect">
                                  <p:stCondLst>
                                    <p:cond delay="400"/>
                                  </p:stCondLst>
                                  <p:childTnLst>
                                    <p:set>
                                      <p:cBhvr>
                                        <p:cTn id="33" dur="1" fill="hold">
                                          <p:stCondLst>
                                            <p:cond delay="0"/>
                                          </p:stCondLst>
                                        </p:cTn>
                                        <p:tgtEl>
                                          <p:spTgt spid="120"/>
                                        </p:tgtEl>
                                        <p:attrNameLst>
                                          <p:attrName>style.visibility</p:attrName>
                                        </p:attrNameLst>
                                      </p:cBhvr>
                                      <p:to>
                                        <p:strVal val="visible"/>
                                      </p:to>
                                    </p:set>
                                    <p:animEffect transition="in" filter="wipe(right)">
                                      <p:cBhvr>
                                        <p:cTn id="34" dur="500"/>
                                        <p:tgtEl>
                                          <p:spTgt spid="120"/>
                                        </p:tgtEl>
                                      </p:cBhvr>
                                    </p:animEffect>
                                  </p:childTnLst>
                                </p:cTn>
                              </p:par>
                              <p:par>
                                <p:cTn id="35" presetID="21" presetClass="entr" presetSubtype="1" fill="hold" nodeType="withEffect">
                                  <p:stCondLst>
                                    <p:cond delay="400"/>
                                  </p:stCondLst>
                                  <p:childTnLst>
                                    <p:set>
                                      <p:cBhvr>
                                        <p:cTn id="36" dur="1" fill="hold">
                                          <p:stCondLst>
                                            <p:cond delay="0"/>
                                          </p:stCondLst>
                                        </p:cTn>
                                        <p:tgtEl>
                                          <p:spTgt spid="122"/>
                                        </p:tgtEl>
                                        <p:attrNameLst>
                                          <p:attrName>style.visibility</p:attrName>
                                        </p:attrNameLst>
                                      </p:cBhvr>
                                      <p:to>
                                        <p:strVal val="visible"/>
                                      </p:to>
                                    </p:set>
                                    <p:animEffect transition="in" filter="wheel(1)">
                                      <p:cBhvr>
                                        <p:cTn id="37" dur="500"/>
                                        <p:tgtEl>
                                          <p:spTgt spid="122"/>
                                        </p:tgtEl>
                                      </p:cBhvr>
                                    </p:animEffect>
                                  </p:childTnLst>
                                </p:cTn>
                              </p:par>
                              <p:par>
                                <p:cTn id="38" presetID="22" presetClass="entr" presetSubtype="2" fill="hold" grpId="0" nodeType="withEffect">
                                  <p:stCondLst>
                                    <p:cond delay="600"/>
                                  </p:stCondLst>
                                  <p:childTnLst>
                                    <p:set>
                                      <p:cBhvr>
                                        <p:cTn id="39" dur="1" fill="hold">
                                          <p:stCondLst>
                                            <p:cond delay="0"/>
                                          </p:stCondLst>
                                        </p:cTn>
                                        <p:tgtEl>
                                          <p:spTgt spid="123"/>
                                        </p:tgtEl>
                                        <p:attrNameLst>
                                          <p:attrName>style.visibility</p:attrName>
                                        </p:attrNameLst>
                                      </p:cBhvr>
                                      <p:to>
                                        <p:strVal val="visible"/>
                                      </p:to>
                                    </p:set>
                                    <p:animEffect transition="in" filter="wipe(right)">
                                      <p:cBhvr>
                                        <p:cTn id="40" dur="500"/>
                                        <p:tgtEl>
                                          <p:spTgt spid="123"/>
                                        </p:tgtEl>
                                      </p:cBhvr>
                                    </p:animEffect>
                                  </p:childTnLst>
                                </p:cTn>
                              </p:par>
                              <p:par>
                                <p:cTn id="41" presetID="22" presetClass="entr" presetSubtype="2" fill="hold" grpId="0" nodeType="withEffect">
                                  <p:stCondLst>
                                    <p:cond delay="600"/>
                                  </p:stCondLst>
                                  <p:childTnLst>
                                    <p:set>
                                      <p:cBhvr>
                                        <p:cTn id="42" dur="1" fill="hold">
                                          <p:stCondLst>
                                            <p:cond delay="0"/>
                                          </p:stCondLst>
                                        </p:cTn>
                                        <p:tgtEl>
                                          <p:spTgt spid="124"/>
                                        </p:tgtEl>
                                        <p:attrNameLst>
                                          <p:attrName>style.visibility</p:attrName>
                                        </p:attrNameLst>
                                      </p:cBhvr>
                                      <p:to>
                                        <p:strVal val="visible"/>
                                      </p:to>
                                    </p:set>
                                    <p:animEffect transition="in" filter="wipe(right)">
                                      <p:cBhvr>
                                        <p:cTn id="43" dur="500"/>
                                        <p:tgtEl>
                                          <p:spTgt spid="1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P spid="119" grpId="0"/>
      <p:bldP spid="120" grpId="0"/>
      <p:bldP spid="123" grpId="0"/>
      <p:bldP spid="124" grpId="0"/>
      <p:bldP spid="92" grpId="0"/>
      <p:bldP spid="12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rot="10800000">
            <a:off x="806058" y="1510337"/>
            <a:ext cx="1928474" cy="368360"/>
          </a:xfrm>
          <a:prstGeom prst="rect">
            <a:avLst/>
          </a:prstGeom>
          <a:solidFill>
            <a:schemeClr val="tx2">
              <a:alpha val="72000"/>
            </a:schemeClr>
          </a:solidFill>
          <a:ln>
            <a:noFill/>
          </a:ln>
          <a:scene3d>
            <a:camera prst="perspectiveFront" fov="7200000">
              <a:rot lat="60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rot="10800000">
            <a:off x="793057" y="1881654"/>
            <a:ext cx="1950143" cy="368360"/>
          </a:xfrm>
          <a:prstGeom prst="rect">
            <a:avLst/>
          </a:prstGeom>
          <a:solidFill>
            <a:schemeClr val="tx2">
              <a:alpha val="72000"/>
            </a:schemeClr>
          </a:solidFill>
          <a:ln>
            <a:noFill/>
          </a:ln>
          <a:scene3d>
            <a:camera prst="perspectiveFront" fov="7200000">
              <a:rot lat="24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853728" y="3701787"/>
            <a:ext cx="1824466" cy="368360"/>
          </a:xfrm>
          <a:prstGeom prst="rect">
            <a:avLst/>
          </a:prstGeom>
          <a:solidFill>
            <a:schemeClr val="tx2">
              <a:alpha val="72000"/>
            </a:schemeClr>
          </a:solidFill>
          <a:ln>
            <a:noFill/>
          </a:ln>
          <a:scene3d>
            <a:camera prst="perspectiveFront" fov="7200000">
              <a:rot lat="120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p:cNvSpPr/>
          <p:nvPr/>
        </p:nvSpPr>
        <p:spPr>
          <a:xfrm>
            <a:off x="823393" y="3350761"/>
            <a:ext cx="1885138" cy="368360"/>
          </a:xfrm>
          <a:prstGeom prst="rect">
            <a:avLst/>
          </a:prstGeom>
          <a:solidFill>
            <a:schemeClr val="tx2">
              <a:alpha val="72000"/>
            </a:schemeClr>
          </a:solidFill>
          <a:ln>
            <a:noFill/>
          </a:ln>
          <a:scene3d>
            <a:camera prst="perspectiveFront" fov="7200000">
              <a:rot lat="90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806058" y="2991068"/>
            <a:ext cx="1928474" cy="368360"/>
          </a:xfrm>
          <a:prstGeom prst="rect">
            <a:avLst/>
          </a:prstGeom>
          <a:solidFill>
            <a:schemeClr val="tx2">
              <a:alpha val="72000"/>
            </a:schemeClr>
          </a:solidFill>
          <a:ln>
            <a:noFill/>
          </a:ln>
          <a:scene3d>
            <a:camera prst="perspectiveFront" fov="7200000">
              <a:rot lat="60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p:cNvSpPr/>
          <p:nvPr/>
        </p:nvSpPr>
        <p:spPr>
          <a:xfrm>
            <a:off x="788723" y="2622709"/>
            <a:ext cx="1963144" cy="368360"/>
          </a:xfrm>
          <a:prstGeom prst="rect">
            <a:avLst/>
          </a:prstGeom>
          <a:solidFill>
            <a:schemeClr val="tx2">
              <a:alpha val="72000"/>
            </a:schemeClr>
          </a:solidFill>
          <a:ln>
            <a:noFill/>
          </a:ln>
          <a:scene3d>
            <a:camera prst="perspectiveFront" fov="7200000">
              <a:rot lat="240000"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788723" y="2254349"/>
            <a:ext cx="1963144" cy="368360"/>
          </a:xfrm>
          <a:prstGeom prst="rect">
            <a:avLst/>
          </a:prstGeom>
          <a:solidFill>
            <a:schemeClr val="tx2">
              <a:alpha val="72000"/>
            </a:schemeClr>
          </a:solidFill>
          <a:ln>
            <a:noFill/>
          </a:ln>
          <a:scene3d>
            <a:camera prst="perspectiveFront" fov="7200000">
              <a:rot lat="21539999" lon="0" rev="0"/>
            </a:camera>
            <a:lightRig rig="brightRoom" dir="t">
              <a:rot lat="0" lon="0" rev="4200000"/>
            </a:lightRig>
          </a:scene3d>
          <a:sp3d extrusionH="1346200" contourW="12700" prstMaterial="clear">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8"/>
          <p:cNvSpPr>
            <a:spLocks/>
          </p:cNvSpPr>
          <p:nvPr/>
        </p:nvSpPr>
        <p:spPr bwMode="auto">
          <a:xfrm>
            <a:off x="828002" y="4314869"/>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81" name="Group 80"/>
          <p:cNvGrpSpPr/>
          <p:nvPr/>
        </p:nvGrpSpPr>
        <p:grpSpPr>
          <a:xfrm>
            <a:off x="813549" y="4340081"/>
            <a:ext cx="71262" cy="204369"/>
            <a:chOff x="5177013" y="4079081"/>
            <a:chExt cx="71262" cy="204369"/>
          </a:xfrm>
          <a:solidFill>
            <a:schemeClr val="tx2"/>
          </a:solidFill>
        </p:grpSpPr>
        <p:sp>
          <p:nvSpPr>
            <p:cNvPr id="82"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83" name="Straight Connector 82"/>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a:off x="837187" y="4323413"/>
            <a:ext cx="57868" cy="220751"/>
            <a:chOff x="5053013" y="4062413"/>
            <a:chExt cx="57868" cy="220751"/>
          </a:xfrm>
          <a:solidFill>
            <a:schemeClr val="tx2"/>
          </a:solidFill>
        </p:grpSpPr>
        <p:sp>
          <p:nvSpPr>
            <p:cNvPr id="89"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90" name="Straight Connector 89"/>
            <p:cNvCxnSpPr>
              <a:stCxn id="89"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91" name="Group 90"/>
          <p:cNvGrpSpPr/>
          <p:nvPr/>
        </p:nvGrpSpPr>
        <p:grpSpPr>
          <a:xfrm rot="19994918">
            <a:off x="815756" y="4278169"/>
            <a:ext cx="65678" cy="167644"/>
            <a:chOff x="4914900" y="4017169"/>
            <a:chExt cx="65678" cy="167644"/>
          </a:xfrm>
          <a:solidFill>
            <a:schemeClr val="tx2"/>
          </a:solidFill>
        </p:grpSpPr>
        <p:sp>
          <p:nvSpPr>
            <p:cNvPr id="92"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93" name="Straight Connector 92"/>
            <p:cNvCxnSpPr>
              <a:stCxn id="92"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8" name="Group 17"/>
          <p:cNvGrpSpPr/>
          <p:nvPr/>
        </p:nvGrpSpPr>
        <p:grpSpPr>
          <a:xfrm>
            <a:off x="2053590" y="3673143"/>
            <a:ext cx="109322" cy="286342"/>
            <a:chOff x="2167890" y="3547246"/>
            <a:chExt cx="86058" cy="225408"/>
          </a:xfrm>
          <a:solidFill>
            <a:schemeClr val="tx2"/>
          </a:solidFill>
        </p:grpSpPr>
        <p:sp>
          <p:nvSpPr>
            <p:cNvPr id="148" name="pointer body headless"/>
            <p:cNvSpPr>
              <a:spLocks/>
            </p:cNvSpPr>
            <p:nvPr/>
          </p:nvSpPr>
          <p:spPr bwMode="auto">
            <a:xfrm>
              <a:off x="2181444" y="3574607"/>
              <a:ext cx="72504" cy="198047"/>
            </a:xfrm>
            <a:custGeom>
              <a:avLst/>
              <a:gdLst>
                <a:gd name="T0" fmla="*/ 40 w 298"/>
                <a:gd name="T1" fmla="*/ 32 h 814"/>
                <a:gd name="T2" fmla="*/ 24 w 298"/>
                <a:gd name="T3" fmla="*/ 38 h 814"/>
                <a:gd name="T4" fmla="*/ 13 w 298"/>
                <a:gd name="T5" fmla="*/ 48 h 814"/>
                <a:gd name="T6" fmla="*/ 3 w 298"/>
                <a:gd name="T7" fmla="*/ 67 h 814"/>
                <a:gd name="T8" fmla="*/ 0 w 298"/>
                <a:gd name="T9" fmla="*/ 80 h 814"/>
                <a:gd name="T10" fmla="*/ 1 w 298"/>
                <a:gd name="T11" fmla="*/ 90 h 814"/>
                <a:gd name="T12" fmla="*/ 8 w 298"/>
                <a:gd name="T13" fmla="*/ 114 h 814"/>
                <a:gd name="T14" fmla="*/ 16 w 298"/>
                <a:gd name="T15" fmla="*/ 144 h 814"/>
                <a:gd name="T16" fmla="*/ 26 w 298"/>
                <a:gd name="T17" fmla="*/ 189 h 814"/>
                <a:gd name="T18" fmla="*/ 23 w 298"/>
                <a:gd name="T19" fmla="*/ 273 h 814"/>
                <a:gd name="T20" fmla="*/ 14 w 298"/>
                <a:gd name="T21" fmla="*/ 319 h 814"/>
                <a:gd name="T22" fmla="*/ 11 w 298"/>
                <a:gd name="T23" fmla="*/ 369 h 814"/>
                <a:gd name="T24" fmla="*/ 15 w 298"/>
                <a:gd name="T25" fmla="*/ 373 h 814"/>
                <a:gd name="T26" fmla="*/ 42 w 298"/>
                <a:gd name="T27" fmla="*/ 530 h 814"/>
                <a:gd name="T28" fmla="*/ 48 w 298"/>
                <a:gd name="T29" fmla="*/ 544 h 814"/>
                <a:gd name="T30" fmla="*/ 43 w 298"/>
                <a:gd name="T31" fmla="*/ 572 h 814"/>
                <a:gd name="T32" fmla="*/ 49 w 298"/>
                <a:gd name="T33" fmla="*/ 596 h 814"/>
                <a:gd name="T34" fmla="*/ 60 w 298"/>
                <a:gd name="T35" fmla="*/ 679 h 814"/>
                <a:gd name="T36" fmla="*/ 64 w 298"/>
                <a:gd name="T37" fmla="*/ 722 h 814"/>
                <a:gd name="T38" fmla="*/ 68 w 298"/>
                <a:gd name="T39" fmla="*/ 739 h 814"/>
                <a:gd name="T40" fmla="*/ 39 w 298"/>
                <a:gd name="T41" fmla="*/ 772 h 814"/>
                <a:gd name="T42" fmla="*/ 27 w 298"/>
                <a:gd name="T43" fmla="*/ 790 h 814"/>
                <a:gd name="T44" fmla="*/ 27 w 298"/>
                <a:gd name="T45" fmla="*/ 799 h 814"/>
                <a:gd name="T46" fmla="*/ 91 w 298"/>
                <a:gd name="T47" fmla="*/ 794 h 814"/>
                <a:gd name="T48" fmla="*/ 103 w 298"/>
                <a:gd name="T49" fmla="*/ 788 h 814"/>
                <a:gd name="T50" fmla="*/ 119 w 298"/>
                <a:gd name="T51" fmla="*/ 781 h 814"/>
                <a:gd name="T52" fmla="*/ 119 w 298"/>
                <a:gd name="T53" fmla="*/ 701 h 814"/>
                <a:gd name="T54" fmla="*/ 110 w 298"/>
                <a:gd name="T55" fmla="*/ 562 h 814"/>
                <a:gd name="T56" fmla="*/ 105 w 298"/>
                <a:gd name="T57" fmla="*/ 536 h 814"/>
                <a:gd name="T58" fmla="*/ 107 w 298"/>
                <a:gd name="T59" fmla="*/ 495 h 814"/>
                <a:gd name="T60" fmla="*/ 116 w 298"/>
                <a:gd name="T61" fmla="*/ 428 h 814"/>
                <a:gd name="T62" fmla="*/ 202 w 298"/>
                <a:gd name="T63" fmla="*/ 660 h 814"/>
                <a:gd name="T64" fmla="*/ 223 w 298"/>
                <a:gd name="T65" fmla="*/ 739 h 814"/>
                <a:gd name="T66" fmla="*/ 232 w 298"/>
                <a:gd name="T67" fmla="*/ 754 h 814"/>
                <a:gd name="T68" fmla="*/ 244 w 298"/>
                <a:gd name="T69" fmla="*/ 814 h 814"/>
                <a:gd name="T70" fmla="*/ 294 w 298"/>
                <a:gd name="T71" fmla="*/ 799 h 814"/>
                <a:gd name="T72" fmla="*/ 277 w 298"/>
                <a:gd name="T73" fmla="*/ 741 h 814"/>
                <a:gd name="T74" fmla="*/ 283 w 298"/>
                <a:gd name="T75" fmla="*/ 717 h 814"/>
                <a:gd name="T76" fmla="*/ 266 w 298"/>
                <a:gd name="T77" fmla="*/ 630 h 814"/>
                <a:gd name="T78" fmla="*/ 246 w 298"/>
                <a:gd name="T79" fmla="*/ 566 h 814"/>
                <a:gd name="T80" fmla="*/ 234 w 298"/>
                <a:gd name="T81" fmla="*/ 527 h 814"/>
                <a:gd name="T82" fmla="*/ 215 w 298"/>
                <a:gd name="T83" fmla="*/ 423 h 814"/>
                <a:gd name="T84" fmla="*/ 215 w 298"/>
                <a:gd name="T85" fmla="*/ 366 h 814"/>
                <a:gd name="T86" fmla="*/ 203 w 298"/>
                <a:gd name="T87" fmla="*/ 91 h 814"/>
                <a:gd name="T88" fmla="*/ 209 w 298"/>
                <a:gd name="T89" fmla="*/ 42 h 814"/>
                <a:gd name="T90" fmla="*/ 170 w 298"/>
                <a:gd name="T91" fmla="*/ 21 h 814"/>
                <a:gd name="T92" fmla="*/ 153 w 298"/>
                <a:gd name="T93" fmla="*/ 1 h 814"/>
                <a:gd name="T94" fmla="*/ 146 w 298"/>
                <a:gd name="T95" fmla="*/ 1 h 814"/>
                <a:gd name="T96" fmla="*/ 138 w 298"/>
                <a:gd name="T97" fmla="*/ 3 h 814"/>
                <a:gd name="T98" fmla="*/ 127 w 298"/>
                <a:gd name="T99" fmla="*/ 7 h 814"/>
                <a:gd name="T100" fmla="*/ 115 w 298"/>
                <a:gd name="T101" fmla="*/ 13 h 814"/>
                <a:gd name="T102" fmla="*/ 105 w 298"/>
                <a:gd name="T103" fmla="*/ 16 h 814"/>
                <a:gd name="T104" fmla="*/ 88 w 298"/>
                <a:gd name="T105" fmla="*/ 22 h 814"/>
                <a:gd name="T106" fmla="*/ 75 w 298"/>
                <a:gd name="T107" fmla="*/ 27 h 814"/>
                <a:gd name="T108" fmla="*/ 66 w 298"/>
                <a:gd name="T109" fmla="*/ 29 h 814"/>
                <a:gd name="T110" fmla="*/ 47 w 298"/>
                <a:gd name="T111" fmla="*/ 3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8" h="814">
                  <a:moveTo>
                    <a:pt x="47" y="32"/>
                  </a:moveTo>
                  <a:cubicBezTo>
                    <a:pt x="41" y="32"/>
                    <a:pt x="40" y="32"/>
                    <a:pt x="40" y="32"/>
                  </a:cubicBezTo>
                  <a:cubicBezTo>
                    <a:pt x="38" y="32"/>
                    <a:pt x="34" y="33"/>
                    <a:pt x="32" y="34"/>
                  </a:cubicBezTo>
                  <a:cubicBezTo>
                    <a:pt x="29" y="35"/>
                    <a:pt x="26" y="37"/>
                    <a:pt x="24" y="38"/>
                  </a:cubicBezTo>
                  <a:cubicBezTo>
                    <a:pt x="21" y="39"/>
                    <a:pt x="20" y="38"/>
                    <a:pt x="18" y="41"/>
                  </a:cubicBezTo>
                  <a:cubicBezTo>
                    <a:pt x="17" y="43"/>
                    <a:pt x="15" y="45"/>
                    <a:pt x="13" y="48"/>
                  </a:cubicBezTo>
                  <a:cubicBezTo>
                    <a:pt x="12" y="51"/>
                    <a:pt x="10" y="54"/>
                    <a:pt x="8" y="57"/>
                  </a:cubicBezTo>
                  <a:cubicBezTo>
                    <a:pt x="6" y="60"/>
                    <a:pt x="5" y="63"/>
                    <a:pt x="3" y="67"/>
                  </a:cubicBezTo>
                  <a:cubicBezTo>
                    <a:pt x="2" y="70"/>
                    <a:pt x="1" y="73"/>
                    <a:pt x="0" y="76"/>
                  </a:cubicBezTo>
                  <a:cubicBezTo>
                    <a:pt x="0" y="77"/>
                    <a:pt x="0" y="79"/>
                    <a:pt x="0" y="80"/>
                  </a:cubicBezTo>
                  <a:cubicBezTo>
                    <a:pt x="0" y="81"/>
                    <a:pt x="1" y="82"/>
                    <a:pt x="1" y="83"/>
                  </a:cubicBezTo>
                  <a:cubicBezTo>
                    <a:pt x="2" y="85"/>
                    <a:pt x="1" y="88"/>
                    <a:pt x="1" y="90"/>
                  </a:cubicBezTo>
                  <a:cubicBezTo>
                    <a:pt x="2" y="93"/>
                    <a:pt x="3" y="96"/>
                    <a:pt x="4" y="98"/>
                  </a:cubicBezTo>
                  <a:cubicBezTo>
                    <a:pt x="6" y="103"/>
                    <a:pt x="6" y="109"/>
                    <a:pt x="8" y="114"/>
                  </a:cubicBezTo>
                  <a:cubicBezTo>
                    <a:pt x="10" y="119"/>
                    <a:pt x="12" y="124"/>
                    <a:pt x="14" y="129"/>
                  </a:cubicBezTo>
                  <a:cubicBezTo>
                    <a:pt x="15" y="134"/>
                    <a:pt x="16" y="138"/>
                    <a:pt x="16" y="144"/>
                  </a:cubicBezTo>
                  <a:cubicBezTo>
                    <a:pt x="16" y="153"/>
                    <a:pt x="15" y="163"/>
                    <a:pt x="17" y="171"/>
                  </a:cubicBezTo>
                  <a:cubicBezTo>
                    <a:pt x="19" y="177"/>
                    <a:pt x="23" y="183"/>
                    <a:pt x="26" y="189"/>
                  </a:cubicBezTo>
                  <a:cubicBezTo>
                    <a:pt x="28" y="193"/>
                    <a:pt x="27" y="200"/>
                    <a:pt x="27" y="205"/>
                  </a:cubicBezTo>
                  <a:cubicBezTo>
                    <a:pt x="26" y="228"/>
                    <a:pt x="25" y="250"/>
                    <a:pt x="23" y="273"/>
                  </a:cubicBezTo>
                  <a:cubicBezTo>
                    <a:pt x="22" y="277"/>
                    <a:pt x="22" y="281"/>
                    <a:pt x="21" y="285"/>
                  </a:cubicBezTo>
                  <a:cubicBezTo>
                    <a:pt x="21" y="285"/>
                    <a:pt x="14" y="317"/>
                    <a:pt x="14" y="319"/>
                  </a:cubicBezTo>
                  <a:cubicBezTo>
                    <a:pt x="14" y="321"/>
                    <a:pt x="11" y="356"/>
                    <a:pt x="11" y="356"/>
                  </a:cubicBezTo>
                  <a:cubicBezTo>
                    <a:pt x="11" y="369"/>
                    <a:pt x="11" y="369"/>
                    <a:pt x="11" y="369"/>
                  </a:cubicBezTo>
                  <a:cubicBezTo>
                    <a:pt x="13" y="373"/>
                    <a:pt x="13" y="373"/>
                    <a:pt x="13" y="373"/>
                  </a:cubicBezTo>
                  <a:cubicBezTo>
                    <a:pt x="15" y="373"/>
                    <a:pt x="15" y="373"/>
                    <a:pt x="15" y="373"/>
                  </a:cubicBezTo>
                  <a:cubicBezTo>
                    <a:pt x="15" y="373"/>
                    <a:pt x="31" y="502"/>
                    <a:pt x="34" y="509"/>
                  </a:cubicBezTo>
                  <a:cubicBezTo>
                    <a:pt x="42" y="530"/>
                    <a:pt x="42" y="530"/>
                    <a:pt x="42" y="530"/>
                  </a:cubicBezTo>
                  <a:cubicBezTo>
                    <a:pt x="42" y="530"/>
                    <a:pt x="50" y="534"/>
                    <a:pt x="47" y="537"/>
                  </a:cubicBezTo>
                  <a:cubicBezTo>
                    <a:pt x="46" y="539"/>
                    <a:pt x="51" y="538"/>
                    <a:pt x="48" y="544"/>
                  </a:cubicBezTo>
                  <a:cubicBezTo>
                    <a:pt x="45" y="550"/>
                    <a:pt x="45" y="548"/>
                    <a:pt x="44" y="556"/>
                  </a:cubicBezTo>
                  <a:cubicBezTo>
                    <a:pt x="43" y="565"/>
                    <a:pt x="43" y="566"/>
                    <a:pt x="43" y="572"/>
                  </a:cubicBezTo>
                  <a:cubicBezTo>
                    <a:pt x="43" y="578"/>
                    <a:pt x="42" y="583"/>
                    <a:pt x="44" y="587"/>
                  </a:cubicBezTo>
                  <a:cubicBezTo>
                    <a:pt x="46" y="591"/>
                    <a:pt x="51" y="591"/>
                    <a:pt x="49" y="596"/>
                  </a:cubicBezTo>
                  <a:cubicBezTo>
                    <a:pt x="47" y="601"/>
                    <a:pt x="47" y="603"/>
                    <a:pt x="49" y="617"/>
                  </a:cubicBezTo>
                  <a:cubicBezTo>
                    <a:pt x="51" y="630"/>
                    <a:pt x="54" y="668"/>
                    <a:pt x="60" y="679"/>
                  </a:cubicBezTo>
                  <a:cubicBezTo>
                    <a:pt x="60" y="679"/>
                    <a:pt x="66" y="698"/>
                    <a:pt x="64" y="704"/>
                  </a:cubicBezTo>
                  <a:cubicBezTo>
                    <a:pt x="64" y="704"/>
                    <a:pt x="59" y="718"/>
                    <a:pt x="64" y="722"/>
                  </a:cubicBezTo>
                  <a:cubicBezTo>
                    <a:pt x="64" y="722"/>
                    <a:pt x="68" y="727"/>
                    <a:pt x="68" y="729"/>
                  </a:cubicBezTo>
                  <a:cubicBezTo>
                    <a:pt x="68" y="731"/>
                    <a:pt x="70" y="736"/>
                    <a:pt x="68" y="739"/>
                  </a:cubicBezTo>
                  <a:cubicBezTo>
                    <a:pt x="66" y="741"/>
                    <a:pt x="64" y="745"/>
                    <a:pt x="63" y="749"/>
                  </a:cubicBezTo>
                  <a:cubicBezTo>
                    <a:pt x="62" y="753"/>
                    <a:pt x="39" y="772"/>
                    <a:pt x="39" y="772"/>
                  </a:cubicBezTo>
                  <a:cubicBezTo>
                    <a:pt x="39" y="772"/>
                    <a:pt x="27" y="778"/>
                    <a:pt x="27" y="787"/>
                  </a:cubicBezTo>
                  <a:cubicBezTo>
                    <a:pt x="27" y="790"/>
                    <a:pt x="27" y="790"/>
                    <a:pt x="27" y="790"/>
                  </a:cubicBezTo>
                  <a:cubicBezTo>
                    <a:pt x="27" y="794"/>
                    <a:pt x="27" y="794"/>
                    <a:pt x="27" y="794"/>
                  </a:cubicBezTo>
                  <a:cubicBezTo>
                    <a:pt x="27" y="799"/>
                    <a:pt x="27" y="799"/>
                    <a:pt x="27" y="799"/>
                  </a:cubicBezTo>
                  <a:cubicBezTo>
                    <a:pt x="27" y="799"/>
                    <a:pt x="49" y="806"/>
                    <a:pt x="69" y="802"/>
                  </a:cubicBezTo>
                  <a:cubicBezTo>
                    <a:pt x="69" y="802"/>
                    <a:pt x="90" y="798"/>
                    <a:pt x="91" y="794"/>
                  </a:cubicBezTo>
                  <a:cubicBezTo>
                    <a:pt x="96" y="788"/>
                    <a:pt x="96" y="788"/>
                    <a:pt x="96" y="788"/>
                  </a:cubicBezTo>
                  <a:cubicBezTo>
                    <a:pt x="96" y="788"/>
                    <a:pt x="101" y="788"/>
                    <a:pt x="103" y="788"/>
                  </a:cubicBezTo>
                  <a:cubicBezTo>
                    <a:pt x="106" y="788"/>
                    <a:pt x="111" y="785"/>
                    <a:pt x="113" y="785"/>
                  </a:cubicBezTo>
                  <a:cubicBezTo>
                    <a:pt x="115" y="784"/>
                    <a:pt x="119" y="781"/>
                    <a:pt x="119" y="781"/>
                  </a:cubicBezTo>
                  <a:cubicBezTo>
                    <a:pt x="119" y="739"/>
                    <a:pt x="119" y="739"/>
                    <a:pt x="119" y="739"/>
                  </a:cubicBezTo>
                  <a:cubicBezTo>
                    <a:pt x="119" y="739"/>
                    <a:pt x="116" y="718"/>
                    <a:pt x="119" y="701"/>
                  </a:cubicBezTo>
                  <a:cubicBezTo>
                    <a:pt x="119" y="701"/>
                    <a:pt x="125" y="638"/>
                    <a:pt x="116" y="603"/>
                  </a:cubicBezTo>
                  <a:cubicBezTo>
                    <a:pt x="110" y="562"/>
                    <a:pt x="110" y="562"/>
                    <a:pt x="110" y="562"/>
                  </a:cubicBezTo>
                  <a:cubicBezTo>
                    <a:pt x="107" y="543"/>
                    <a:pt x="107" y="543"/>
                    <a:pt x="107" y="543"/>
                  </a:cubicBezTo>
                  <a:cubicBezTo>
                    <a:pt x="105" y="536"/>
                    <a:pt x="105" y="536"/>
                    <a:pt x="105" y="536"/>
                  </a:cubicBezTo>
                  <a:cubicBezTo>
                    <a:pt x="108" y="510"/>
                    <a:pt x="108" y="510"/>
                    <a:pt x="108" y="510"/>
                  </a:cubicBezTo>
                  <a:cubicBezTo>
                    <a:pt x="107" y="495"/>
                    <a:pt x="107" y="495"/>
                    <a:pt x="107" y="495"/>
                  </a:cubicBezTo>
                  <a:cubicBezTo>
                    <a:pt x="111" y="427"/>
                    <a:pt x="111" y="427"/>
                    <a:pt x="111" y="427"/>
                  </a:cubicBezTo>
                  <a:cubicBezTo>
                    <a:pt x="116" y="428"/>
                    <a:pt x="116" y="428"/>
                    <a:pt x="116" y="428"/>
                  </a:cubicBezTo>
                  <a:cubicBezTo>
                    <a:pt x="116" y="428"/>
                    <a:pt x="169" y="531"/>
                    <a:pt x="187" y="589"/>
                  </a:cubicBezTo>
                  <a:cubicBezTo>
                    <a:pt x="187" y="589"/>
                    <a:pt x="201" y="656"/>
                    <a:pt x="202" y="660"/>
                  </a:cubicBezTo>
                  <a:cubicBezTo>
                    <a:pt x="203" y="664"/>
                    <a:pt x="208" y="704"/>
                    <a:pt x="217" y="723"/>
                  </a:cubicBezTo>
                  <a:cubicBezTo>
                    <a:pt x="226" y="743"/>
                    <a:pt x="223" y="739"/>
                    <a:pt x="223" y="739"/>
                  </a:cubicBezTo>
                  <a:cubicBezTo>
                    <a:pt x="223" y="739"/>
                    <a:pt x="227" y="747"/>
                    <a:pt x="232" y="749"/>
                  </a:cubicBezTo>
                  <a:cubicBezTo>
                    <a:pt x="232" y="754"/>
                    <a:pt x="232" y="754"/>
                    <a:pt x="232" y="754"/>
                  </a:cubicBezTo>
                  <a:cubicBezTo>
                    <a:pt x="232" y="799"/>
                    <a:pt x="232" y="799"/>
                    <a:pt x="232" y="799"/>
                  </a:cubicBezTo>
                  <a:cubicBezTo>
                    <a:pt x="232" y="799"/>
                    <a:pt x="232" y="812"/>
                    <a:pt x="244" y="814"/>
                  </a:cubicBezTo>
                  <a:cubicBezTo>
                    <a:pt x="284" y="814"/>
                    <a:pt x="284" y="814"/>
                    <a:pt x="284" y="814"/>
                  </a:cubicBezTo>
                  <a:cubicBezTo>
                    <a:pt x="284" y="814"/>
                    <a:pt x="298" y="814"/>
                    <a:pt x="294" y="799"/>
                  </a:cubicBezTo>
                  <a:cubicBezTo>
                    <a:pt x="294" y="799"/>
                    <a:pt x="287" y="778"/>
                    <a:pt x="281" y="767"/>
                  </a:cubicBezTo>
                  <a:cubicBezTo>
                    <a:pt x="281" y="767"/>
                    <a:pt x="275" y="745"/>
                    <a:pt x="277" y="741"/>
                  </a:cubicBezTo>
                  <a:cubicBezTo>
                    <a:pt x="277" y="741"/>
                    <a:pt x="281" y="737"/>
                    <a:pt x="281" y="735"/>
                  </a:cubicBezTo>
                  <a:cubicBezTo>
                    <a:pt x="281" y="733"/>
                    <a:pt x="283" y="717"/>
                    <a:pt x="283" y="717"/>
                  </a:cubicBezTo>
                  <a:cubicBezTo>
                    <a:pt x="283" y="717"/>
                    <a:pt x="283" y="698"/>
                    <a:pt x="274" y="667"/>
                  </a:cubicBezTo>
                  <a:cubicBezTo>
                    <a:pt x="274" y="667"/>
                    <a:pt x="267" y="634"/>
                    <a:pt x="266" y="630"/>
                  </a:cubicBezTo>
                  <a:cubicBezTo>
                    <a:pt x="265" y="626"/>
                    <a:pt x="257" y="592"/>
                    <a:pt x="256" y="589"/>
                  </a:cubicBezTo>
                  <a:cubicBezTo>
                    <a:pt x="255" y="586"/>
                    <a:pt x="246" y="566"/>
                    <a:pt x="246" y="566"/>
                  </a:cubicBezTo>
                  <a:cubicBezTo>
                    <a:pt x="240" y="551"/>
                    <a:pt x="240" y="551"/>
                    <a:pt x="240" y="551"/>
                  </a:cubicBezTo>
                  <a:cubicBezTo>
                    <a:pt x="240" y="551"/>
                    <a:pt x="234" y="532"/>
                    <a:pt x="234" y="527"/>
                  </a:cubicBezTo>
                  <a:cubicBezTo>
                    <a:pt x="233" y="521"/>
                    <a:pt x="221" y="465"/>
                    <a:pt x="220" y="461"/>
                  </a:cubicBezTo>
                  <a:cubicBezTo>
                    <a:pt x="219" y="457"/>
                    <a:pt x="215" y="430"/>
                    <a:pt x="215" y="423"/>
                  </a:cubicBezTo>
                  <a:cubicBezTo>
                    <a:pt x="215" y="416"/>
                    <a:pt x="215" y="408"/>
                    <a:pt x="216" y="406"/>
                  </a:cubicBezTo>
                  <a:cubicBezTo>
                    <a:pt x="216" y="403"/>
                    <a:pt x="215" y="366"/>
                    <a:pt x="215" y="366"/>
                  </a:cubicBezTo>
                  <a:cubicBezTo>
                    <a:pt x="215" y="366"/>
                    <a:pt x="216" y="336"/>
                    <a:pt x="203" y="276"/>
                  </a:cubicBezTo>
                  <a:cubicBezTo>
                    <a:pt x="203" y="276"/>
                    <a:pt x="197" y="121"/>
                    <a:pt x="203" y="91"/>
                  </a:cubicBezTo>
                  <a:cubicBezTo>
                    <a:pt x="224" y="56"/>
                    <a:pt x="224" y="56"/>
                    <a:pt x="224" y="56"/>
                  </a:cubicBezTo>
                  <a:cubicBezTo>
                    <a:pt x="224" y="56"/>
                    <a:pt x="215" y="49"/>
                    <a:pt x="209" y="42"/>
                  </a:cubicBezTo>
                  <a:cubicBezTo>
                    <a:pt x="184" y="27"/>
                    <a:pt x="184" y="27"/>
                    <a:pt x="184" y="27"/>
                  </a:cubicBezTo>
                  <a:cubicBezTo>
                    <a:pt x="184" y="27"/>
                    <a:pt x="172" y="22"/>
                    <a:pt x="170" y="21"/>
                  </a:cubicBezTo>
                  <a:cubicBezTo>
                    <a:pt x="168" y="20"/>
                    <a:pt x="160" y="10"/>
                    <a:pt x="159" y="8"/>
                  </a:cubicBezTo>
                  <a:cubicBezTo>
                    <a:pt x="158" y="6"/>
                    <a:pt x="154" y="3"/>
                    <a:pt x="153" y="1"/>
                  </a:cubicBezTo>
                  <a:cubicBezTo>
                    <a:pt x="152" y="1"/>
                    <a:pt x="151" y="0"/>
                    <a:pt x="150" y="0"/>
                  </a:cubicBezTo>
                  <a:cubicBezTo>
                    <a:pt x="149" y="0"/>
                    <a:pt x="147" y="1"/>
                    <a:pt x="146" y="1"/>
                  </a:cubicBezTo>
                  <a:cubicBezTo>
                    <a:pt x="144" y="1"/>
                    <a:pt x="143" y="2"/>
                    <a:pt x="142" y="2"/>
                  </a:cubicBezTo>
                  <a:cubicBezTo>
                    <a:pt x="141" y="3"/>
                    <a:pt x="139" y="3"/>
                    <a:pt x="138" y="3"/>
                  </a:cubicBezTo>
                  <a:cubicBezTo>
                    <a:pt x="136" y="4"/>
                    <a:pt x="134" y="5"/>
                    <a:pt x="132" y="5"/>
                  </a:cubicBezTo>
                  <a:cubicBezTo>
                    <a:pt x="131" y="6"/>
                    <a:pt x="129" y="6"/>
                    <a:pt x="127" y="7"/>
                  </a:cubicBezTo>
                  <a:cubicBezTo>
                    <a:pt x="125" y="8"/>
                    <a:pt x="123" y="9"/>
                    <a:pt x="121" y="10"/>
                  </a:cubicBezTo>
                  <a:cubicBezTo>
                    <a:pt x="119" y="11"/>
                    <a:pt x="117" y="12"/>
                    <a:pt x="115" y="13"/>
                  </a:cubicBezTo>
                  <a:cubicBezTo>
                    <a:pt x="114" y="13"/>
                    <a:pt x="112" y="14"/>
                    <a:pt x="110" y="14"/>
                  </a:cubicBezTo>
                  <a:cubicBezTo>
                    <a:pt x="109" y="15"/>
                    <a:pt x="107" y="16"/>
                    <a:pt x="105" y="16"/>
                  </a:cubicBezTo>
                  <a:cubicBezTo>
                    <a:pt x="101" y="17"/>
                    <a:pt x="97" y="19"/>
                    <a:pt x="93" y="20"/>
                  </a:cubicBezTo>
                  <a:cubicBezTo>
                    <a:pt x="91" y="21"/>
                    <a:pt x="90" y="22"/>
                    <a:pt x="88" y="22"/>
                  </a:cubicBezTo>
                  <a:cubicBezTo>
                    <a:pt x="86" y="22"/>
                    <a:pt x="84" y="23"/>
                    <a:pt x="82" y="24"/>
                  </a:cubicBezTo>
                  <a:cubicBezTo>
                    <a:pt x="80" y="25"/>
                    <a:pt x="77" y="26"/>
                    <a:pt x="75" y="27"/>
                  </a:cubicBezTo>
                  <a:cubicBezTo>
                    <a:pt x="73" y="27"/>
                    <a:pt x="71" y="28"/>
                    <a:pt x="68" y="29"/>
                  </a:cubicBezTo>
                  <a:cubicBezTo>
                    <a:pt x="67" y="29"/>
                    <a:pt x="66" y="29"/>
                    <a:pt x="66" y="29"/>
                  </a:cubicBezTo>
                  <a:cubicBezTo>
                    <a:pt x="65" y="29"/>
                    <a:pt x="63" y="29"/>
                    <a:pt x="62" y="30"/>
                  </a:cubicBezTo>
                  <a:cubicBezTo>
                    <a:pt x="57" y="31"/>
                    <a:pt x="52" y="32"/>
                    <a:pt x="47"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pointer head"/>
            <p:cNvGrpSpPr/>
            <p:nvPr/>
          </p:nvGrpSpPr>
          <p:grpSpPr>
            <a:xfrm>
              <a:off x="2190943" y="3547246"/>
              <a:ext cx="28013" cy="70224"/>
              <a:chOff x="5230426" y="1283064"/>
              <a:chExt cx="363649" cy="911616"/>
            </a:xfrm>
            <a:grpFill/>
          </p:grpSpPr>
          <p:sp>
            <p:nvSpPr>
              <p:cNvPr id="150" name="pointer head"/>
              <p:cNvSpPr>
                <a:spLocks/>
              </p:cNvSpPr>
              <p:nvPr/>
            </p:nvSpPr>
            <p:spPr bwMode="auto">
              <a:xfrm>
                <a:off x="5230426" y="1283064"/>
                <a:ext cx="363649" cy="510713"/>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 name="pointer head"/>
              <p:cNvSpPr>
                <a:spLocks/>
              </p:cNvSpPr>
              <p:nvPr/>
            </p:nvSpPr>
            <p:spPr bwMode="auto">
              <a:xfrm>
                <a:off x="5230426" y="1683967"/>
                <a:ext cx="363649" cy="510713"/>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52" name="Freeform 27"/>
            <p:cNvSpPr>
              <a:spLocks/>
            </p:cNvSpPr>
            <p:nvPr/>
          </p:nvSpPr>
          <p:spPr bwMode="auto">
            <a:xfrm>
              <a:off x="2192635" y="3574795"/>
              <a:ext cx="25997" cy="41861"/>
            </a:xfrm>
            <a:custGeom>
              <a:avLst/>
              <a:gdLst>
                <a:gd name="T0" fmla="*/ 271 w 290"/>
                <a:gd name="T1" fmla="*/ 2 h 467"/>
                <a:gd name="T2" fmla="*/ 260 w 290"/>
                <a:gd name="T3" fmla="*/ 2 h 467"/>
                <a:gd name="T4" fmla="*/ 150 w 290"/>
                <a:gd name="T5" fmla="*/ 104 h 467"/>
                <a:gd name="T6" fmla="*/ 144 w 290"/>
                <a:gd name="T7" fmla="*/ 125 h 467"/>
                <a:gd name="T8" fmla="*/ 143 w 290"/>
                <a:gd name="T9" fmla="*/ 153 h 467"/>
                <a:gd name="T10" fmla="*/ 115 w 290"/>
                <a:gd name="T11" fmla="*/ 153 h 467"/>
                <a:gd name="T12" fmla="*/ 106 w 290"/>
                <a:gd name="T13" fmla="*/ 114 h 467"/>
                <a:gd name="T14" fmla="*/ 90 w 290"/>
                <a:gd name="T15" fmla="*/ 63 h 467"/>
                <a:gd name="T16" fmla="*/ 85 w 290"/>
                <a:gd name="T17" fmla="*/ 49 h 467"/>
                <a:gd name="T18" fmla="*/ 71 w 290"/>
                <a:gd name="T19" fmla="*/ 56 h 467"/>
                <a:gd name="T20" fmla="*/ 69 w 290"/>
                <a:gd name="T21" fmla="*/ 71 h 467"/>
                <a:gd name="T22" fmla="*/ 61 w 290"/>
                <a:gd name="T23" fmla="*/ 112 h 467"/>
                <a:gd name="T24" fmla="*/ 56 w 290"/>
                <a:gd name="T25" fmla="*/ 129 h 467"/>
                <a:gd name="T26" fmla="*/ 54 w 290"/>
                <a:gd name="T27" fmla="*/ 152 h 467"/>
                <a:gd name="T28" fmla="*/ 40 w 290"/>
                <a:gd name="T29" fmla="*/ 284 h 467"/>
                <a:gd name="T30" fmla="*/ 86 w 290"/>
                <a:gd name="T31" fmla="*/ 417 h 467"/>
                <a:gd name="T32" fmla="*/ 100 w 290"/>
                <a:gd name="T33" fmla="*/ 458 h 467"/>
                <a:gd name="T34" fmla="*/ 100 w 290"/>
                <a:gd name="T35" fmla="*/ 459 h 467"/>
                <a:gd name="T36" fmla="*/ 100 w 290"/>
                <a:gd name="T37" fmla="*/ 459 h 467"/>
                <a:gd name="T38" fmla="*/ 116 w 290"/>
                <a:gd name="T39" fmla="*/ 449 h 467"/>
                <a:gd name="T40" fmla="*/ 225 w 290"/>
                <a:gd name="T41" fmla="*/ 148 h 467"/>
                <a:gd name="T42" fmla="*/ 240 w 290"/>
                <a:gd name="T43" fmla="*/ 119 h 467"/>
                <a:gd name="T44" fmla="*/ 271 w 290"/>
                <a:gd name="T45" fmla="*/ 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0" h="467">
                  <a:moveTo>
                    <a:pt x="271" y="2"/>
                  </a:moveTo>
                  <a:cubicBezTo>
                    <a:pt x="269" y="0"/>
                    <a:pt x="266" y="0"/>
                    <a:pt x="260" y="2"/>
                  </a:cubicBezTo>
                  <a:cubicBezTo>
                    <a:pt x="260" y="2"/>
                    <a:pt x="247" y="53"/>
                    <a:pt x="150" y="104"/>
                  </a:cubicBezTo>
                  <a:cubicBezTo>
                    <a:pt x="150" y="104"/>
                    <a:pt x="141" y="112"/>
                    <a:pt x="144" y="125"/>
                  </a:cubicBezTo>
                  <a:cubicBezTo>
                    <a:pt x="143" y="153"/>
                    <a:pt x="143" y="153"/>
                    <a:pt x="143" y="153"/>
                  </a:cubicBezTo>
                  <a:cubicBezTo>
                    <a:pt x="115" y="153"/>
                    <a:pt x="115" y="153"/>
                    <a:pt x="115" y="153"/>
                  </a:cubicBezTo>
                  <a:cubicBezTo>
                    <a:pt x="106" y="114"/>
                    <a:pt x="106" y="114"/>
                    <a:pt x="106" y="114"/>
                  </a:cubicBezTo>
                  <a:cubicBezTo>
                    <a:pt x="90" y="63"/>
                    <a:pt x="90" y="63"/>
                    <a:pt x="90" y="63"/>
                  </a:cubicBezTo>
                  <a:cubicBezTo>
                    <a:pt x="87" y="55"/>
                    <a:pt x="85" y="49"/>
                    <a:pt x="85" y="49"/>
                  </a:cubicBezTo>
                  <a:cubicBezTo>
                    <a:pt x="71" y="56"/>
                    <a:pt x="71" y="56"/>
                    <a:pt x="71" y="56"/>
                  </a:cubicBezTo>
                  <a:cubicBezTo>
                    <a:pt x="71" y="56"/>
                    <a:pt x="71" y="62"/>
                    <a:pt x="69" y="71"/>
                  </a:cubicBezTo>
                  <a:cubicBezTo>
                    <a:pt x="67" y="86"/>
                    <a:pt x="64" y="107"/>
                    <a:pt x="61" y="112"/>
                  </a:cubicBezTo>
                  <a:cubicBezTo>
                    <a:pt x="56" y="119"/>
                    <a:pt x="56" y="129"/>
                    <a:pt x="56" y="129"/>
                  </a:cubicBezTo>
                  <a:cubicBezTo>
                    <a:pt x="54" y="152"/>
                    <a:pt x="54" y="152"/>
                    <a:pt x="54" y="152"/>
                  </a:cubicBezTo>
                  <a:cubicBezTo>
                    <a:pt x="32" y="162"/>
                    <a:pt x="0" y="193"/>
                    <a:pt x="40" y="284"/>
                  </a:cubicBezTo>
                  <a:cubicBezTo>
                    <a:pt x="86" y="417"/>
                    <a:pt x="86" y="417"/>
                    <a:pt x="86" y="417"/>
                  </a:cubicBezTo>
                  <a:cubicBezTo>
                    <a:pt x="87" y="421"/>
                    <a:pt x="93" y="447"/>
                    <a:pt x="100" y="458"/>
                  </a:cubicBezTo>
                  <a:cubicBezTo>
                    <a:pt x="100" y="459"/>
                    <a:pt x="100" y="459"/>
                    <a:pt x="100" y="459"/>
                  </a:cubicBezTo>
                  <a:cubicBezTo>
                    <a:pt x="100" y="459"/>
                    <a:pt x="100" y="459"/>
                    <a:pt x="100" y="459"/>
                  </a:cubicBezTo>
                  <a:cubicBezTo>
                    <a:pt x="105" y="466"/>
                    <a:pt x="111" y="467"/>
                    <a:pt x="116" y="449"/>
                  </a:cubicBezTo>
                  <a:cubicBezTo>
                    <a:pt x="225" y="148"/>
                    <a:pt x="225" y="148"/>
                    <a:pt x="225" y="148"/>
                  </a:cubicBezTo>
                  <a:cubicBezTo>
                    <a:pt x="240" y="119"/>
                    <a:pt x="240" y="119"/>
                    <a:pt x="240" y="119"/>
                  </a:cubicBezTo>
                  <a:cubicBezTo>
                    <a:pt x="290" y="24"/>
                    <a:pt x="277" y="6"/>
                    <a:pt x="271" y="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3" name="pointer clipboard"/>
            <p:cNvSpPr>
              <a:spLocks/>
            </p:cNvSpPr>
            <p:nvPr/>
          </p:nvSpPr>
          <p:spPr bwMode="auto">
            <a:xfrm>
              <a:off x="2167890" y="3617984"/>
              <a:ext cx="64177" cy="22164"/>
            </a:xfrm>
            <a:custGeom>
              <a:avLst/>
              <a:gdLst>
                <a:gd name="T0" fmla="*/ 716 w 716"/>
                <a:gd name="T1" fmla="*/ 205 h 247"/>
                <a:gd name="T2" fmla="*/ 439 w 716"/>
                <a:gd name="T3" fmla="*/ 20 h 247"/>
                <a:gd name="T4" fmla="*/ 408 w 716"/>
                <a:gd name="T5" fmla="*/ 0 h 247"/>
                <a:gd name="T6" fmla="*/ 385 w 716"/>
                <a:gd name="T7" fmla="*/ 0 h 247"/>
                <a:gd name="T8" fmla="*/ 20 w 716"/>
                <a:gd name="T9" fmla="*/ 26 h 247"/>
                <a:gd name="T10" fmla="*/ 0 w 716"/>
                <a:gd name="T11" fmla="*/ 40 h 247"/>
                <a:gd name="T12" fmla="*/ 0 w 716"/>
                <a:gd name="T13" fmla="*/ 75 h 247"/>
                <a:gd name="T14" fmla="*/ 20 w 716"/>
                <a:gd name="T15" fmla="*/ 87 h 247"/>
                <a:gd name="T16" fmla="*/ 308 w 716"/>
                <a:gd name="T17" fmla="*/ 247 h 247"/>
                <a:gd name="T18" fmla="*/ 716 w 716"/>
                <a:gd name="T19" fmla="*/ 20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6" h="247">
                  <a:moveTo>
                    <a:pt x="716" y="205"/>
                  </a:moveTo>
                  <a:cubicBezTo>
                    <a:pt x="439" y="20"/>
                    <a:pt x="439" y="20"/>
                    <a:pt x="439" y="20"/>
                  </a:cubicBezTo>
                  <a:cubicBezTo>
                    <a:pt x="408" y="0"/>
                    <a:pt x="408" y="0"/>
                    <a:pt x="408" y="0"/>
                  </a:cubicBezTo>
                  <a:cubicBezTo>
                    <a:pt x="385" y="0"/>
                    <a:pt x="385" y="0"/>
                    <a:pt x="385" y="0"/>
                  </a:cubicBezTo>
                  <a:cubicBezTo>
                    <a:pt x="20" y="26"/>
                    <a:pt x="20" y="26"/>
                    <a:pt x="20" y="26"/>
                  </a:cubicBezTo>
                  <a:cubicBezTo>
                    <a:pt x="20" y="26"/>
                    <a:pt x="4" y="28"/>
                    <a:pt x="0" y="40"/>
                  </a:cubicBezTo>
                  <a:cubicBezTo>
                    <a:pt x="0" y="75"/>
                    <a:pt x="0" y="75"/>
                    <a:pt x="0" y="75"/>
                  </a:cubicBezTo>
                  <a:cubicBezTo>
                    <a:pt x="20" y="87"/>
                    <a:pt x="20" y="87"/>
                    <a:pt x="20" y="87"/>
                  </a:cubicBezTo>
                  <a:cubicBezTo>
                    <a:pt x="308" y="247"/>
                    <a:pt x="308" y="247"/>
                    <a:pt x="308" y="247"/>
                  </a:cubicBezTo>
                  <a:lnTo>
                    <a:pt x="716" y="205"/>
                  </a:lnTo>
                  <a:close/>
                </a:path>
              </a:pathLst>
            </a:cu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29"/>
            <p:cNvSpPr>
              <a:spLocks/>
            </p:cNvSpPr>
            <p:nvPr/>
          </p:nvSpPr>
          <p:spPr bwMode="auto">
            <a:xfrm>
              <a:off x="2181515" y="3628839"/>
              <a:ext cx="19811" cy="15257"/>
            </a:xfrm>
            <a:custGeom>
              <a:avLst/>
              <a:gdLst>
                <a:gd name="T0" fmla="*/ 221 w 221"/>
                <a:gd name="T1" fmla="*/ 70 h 170"/>
                <a:gd name="T2" fmla="*/ 179 w 221"/>
                <a:gd name="T3" fmla="*/ 33 h 170"/>
                <a:gd name="T4" fmla="*/ 150 w 221"/>
                <a:gd name="T5" fmla="*/ 21 h 170"/>
                <a:gd name="T6" fmla="*/ 125 w 221"/>
                <a:gd name="T7" fmla="*/ 4 h 170"/>
                <a:gd name="T8" fmla="*/ 98 w 221"/>
                <a:gd name="T9" fmla="*/ 4 h 170"/>
                <a:gd name="T10" fmla="*/ 113 w 221"/>
                <a:gd name="T11" fmla="*/ 36 h 170"/>
                <a:gd name="T12" fmla="*/ 136 w 221"/>
                <a:gd name="T13" fmla="*/ 50 h 170"/>
                <a:gd name="T14" fmla="*/ 147 w 221"/>
                <a:gd name="T15" fmla="*/ 57 h 170"/>
                <a:gd name="T16" fmla="*/ 133 w 221"/>
                <a:gd name="T17" fmla="*/ 76 h 170"/>
                <a:gd name="T18" fmla="*/ 98 w 221"/>
                <a:gd name="T19" fmla="*/ 69 h 170"/>
                <a:gd name="T20" fmla="*/ 83 w 221"/>
                <a:gd name="T21" fmla="*/ 60 h 170"/>
                <a:gd name="T22" fmla="*/ 20 w 221"/>
                <a:gd name="T23" fmla="*/ 36 h 170"/>
                <a:gd name="T24" fmla="*/ 0 w 221"/>
                <a:gd name="T25" fmla="*/ 43 h 170"/>
                <a:gd name="T26" fmla="*/ 0 w 221"/>
                <a:gd name="T27" fmla="*/ 50 h 170"/>
                <a:gd name="T28" fmla="*/ 19 w 221"/>
                <a:gd name="T29" fmla="*/ 59 h 170"/>
                <a:gd name="T30" fmla="*/ 30 w 221"/>
                <a:gd name="T31" fmla="*/ 93 h 170"/>
                <a:gd name="T32" fmla="*/ 58 w 221"/>
                <a:gd name="T33" fmla="*/ 121 h 170"/>
                <a:gd name="T34" fmla="*/ 110 w 221"/>
                <a:gd name="T35" fmla="*/ 139 h 170"/>
                <a:gd name="T36" fmla="*/ 127 w 221"/>
                <a:gd name="T37" fmla="*/ 149 h 170"/>
                <a:gd name="T38" fmla="*/ 133 w 221"/>
                <a:gd name="T39" fmla="*/ 155 h 170"/>
                <a:gd name="T40" fmla="*/ 152 w 221"/>
                <a:gd name="T41" fmla="*/ 161 h 170"/>
                <a:gd name="T42" fmla="*/ 197 w 221"/>
                <a:gd name="T43" fmla="*/ 166 h 170"/>
                <a:gd name="T44" fmla="*/ 211 w 221"/>
                <a:gd name="T45" fmla="*/ 71 h 170"/>
                <a:gd name="T46" fmla="*/ 221 w 221"/>
                <a:gd name="T47" fmla="*/ 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170">
                  <a:moveTo>
                    <a:pt x="221" y="70"/>
                  </a:moveTo>
                  <a:cubicBezTo>
                    <a:pt x="221" y="70"/>
                    <a:pt x="208" y="41"/>
                    <a:pt x="179" y="33"/>
                  </a:cubicBezTo>
                  <a:cubicBezTo>
                    <a:pt x="164" y="28"/>
                    <a:pt x="161" y="30"/>
                    <a:pt x="150" y="21"/>
                  </a:cubicBezTo>
                  <a:cubicBezTo>
                    <a:pt x="125" y="4"/>
                    <a:pt x="125" y="4"/>
                    <a:pt x="125" y="4"/>
                  </a:cubicBezTo>
                  <a:cubicBezTo>
                    <a:pt x="125" y="4"/>
                    <a:pt x="105" y="0"/>
                    <a:pt x="98" y="4"/>
                  </a:cubicBezTo>
                  <a:cubicBezTo>
                    <a:pt x="98" y="4"/>
                    <a:pt x="94" y="22"/>
                    <a:pt x="113" y="36"/>
                  </a:cubicBezTo>
                  <a:cubicBezTo>
                    <a:pt x="136" y="50"/>
                    <a:pt x="136" y="50"/>
                    <a:pt x="136" y="50"/>
                  </a:cubicBezTo>
                  <a:cubicBezTo>
                    <a:pt x="136" y="50"/>
                    <a:pt x="145" y="55"/>
                    <a:pt x="147" y="57"/>
                  </a:cubicBezTo>
                  <a:cubicBezTo>
                    <a:pt x="148" y="59"/>
                    <a:pt x="157" y="75"/>
                    <a:pt x="133" y="76"/>
                  </a:cubicBezTo>
                  <a:cubicBezTo>
                    <a:pt x="133" y="76"/>
                    <a:pt x="107" y="69"/>
                    <a:pt x="98" y="69"/>
                  </a:cubicBezTo>
                  <a:cubicBezTo>
                    <a:pt x="83" y="60"/>
                    <a:pt x="83" y="60"/>
                    <a:pt x="83" y="60"/>
                  </a:cubicBezTo>
                  <a:cubicBezTo>
                    <a:pt x="83" y="60"/>
                    <a:pt x="46" y="36"/>
                    <a:pt x="20" y="36"/>
                  </a:cubicBezTo>
                  <a:cubicBezTo>
                    <a:pt x="20" y="36"/>
                    <a:pt x="1" y="33"/>
                    <a:pt x="0" y="43"/>
                  </a:cubicBezTo>
                  <a:cubicBezTo>
                    <a:pt x="0" y="50"/>
                    <a:pt x="0" y="50"/>
                    <a:pt x="0" y="50"/>
                  </a:cubicBezTo>
                  <a:cubicBezTo>
                    <a:pt x="19" y="59"/>
                    <a:pt x="19" y="59"/>
                    <a:pt x="19" y="59"/>
                  </a:cubicBezTo>
                  <a:cubicBezTo>
                    <a:pt x="30" y="93"/>
                    <a:pt x="30" y="93"/>
                    <a:pt x="30" y="93"/>
                  </a:cubicBezTo>
                  <a:cubicBezTo>
                    <a:pt x="30" y="93"/>
                    <a:pt x="36" y="114"/>
                    <a:pt x="58" y="121"/>
                  </a:cubicBezTo>
                  <a:cubicBezTo>
                    <a:pt x="110" y="139"/>
                    <a:pt x="110" y="139"/>
                    <a:pt x="110" y="139"/>
                  </a:cubicBezTo>
                  <a:cubicBezTo>
                    <a:pt x="127" y="149"/>
                    <a:pt x="127" y="149"/>
                    <a:pt x="127" y="149"/>
                  </a:cubicBezTo>
                  <a:cubicBezTo>
                    <a:pt x="133" y="155"/>
                    <a:pt x="133" y="155"/>
                    <a:pt x="133" y="155"/>
                  </a:cubicBezTo>
                  <a:cubicBezTo>
                    <a:pt x="133" y="155"/>
                    <a:pt x="148" y="160"/>
                    <a:pt x="152" y="161"/>
                  </a:cubicBezTo>
                  <a:cubicBezTo>
                    <a:pt x="157" y="163"/>
                    <a:pt x="183" y="170"/>
                    <a:pt x="197" y="166"/>
                  </a:cubicBezTo>
                  <a:cubicBezTo>
                    <a:pt x="211" y="71"/>
                    <a:pt x="211" y="71"/>
                    <a:pt x="211" y="71"/>
                  </a:cubicBezTo>
                  <a:lnTo>
                    <a:pt x="221" y="7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5" name="pointer cradle arm"/>
            <p:cNvSpPr>
              <a:spLocks/>
            </p:cNvSpPr>
            <p:nvPr/>
          </p:nvSpPr>
          <p:spPr bwMode="auto">
            <a:xfrm>
              <a:off x="2197121" y="3582837"/>
              <a:ext cx="49489" cy="68845"/>
            </a:xfrm>
            <a:custGeom>
              <a:avLst/>
              <a:gdLst>
                <a:gd name="T0" fmla="*/ 351 w 552"/>
                <a:gd name="T1" fmla="*/ 0 h 768"/>
                <a:gd name="T2" fmla="*/ 477 w 552"/>
                <a:gd name="T3" fmla="*/ 186 h 768"/>
                <a:gd name="T4" fmla="*/ 532 w 552"/>
                <a:gd name="T5" fmla="*/ 575 h 768"/>
                <a:gd name="T6" fmla="*/ 321 w 552"/>
                <a:gd name="T7" fmla="*/ 722 h 768"/>
                <a:gd name="T8" fmla="*/ 132 w 552"/>
                <a:gd name="T9" fmla="*/ 768 h 768"/>
                <a:gd name="T10" fmla="*/ 0 w 552"/>
                <a:gd name="T11" fmla="*/ 755 h 768"/>
                <a:gd name="T12" fmla="*/ 28 w 552"/>
                <a:gd name="T13" fmla="*/ 586 h 768"/>
                <a:gd name="T14" fmla="*/ 118 w 552"/>
                <a:gd name="T15" fmla="*/ 580 h 768"/>
                <a:gd name="T16" fmla="*/ 340 w 552"/>
                <a:gd name="T17" fmla="*/ 510 h 768"/>
                <a:gd name="T18" fmla="*/ 320 w 552"/>
                <a:gd name="T19" fmla="*/ 193 h 768"/>
                <a:gd name="T20" fmla="*/ 351 w 552"/>
                <a:gd name="T21"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768">
                  <a:moveTo>
                    <a:pt x="351" y="0"/>
                  </a:moveTo>
                  <a:cubicBezTo>
                    <a:pt x="351" y="0"/>
                    <a:pt x="470" y="47"/>
                    <a:pt x="477" y="186"/>
                  </a:cubicBezTo>
                  <a:cubicBezTo>
                    <a:pt x="532" y="575"/>
                    <a:pt x="532" y="575"/>
                    <a:pt x="532" y="575"/>
                  </a:cubicBezTo>
                  <a:cubicBezTo>
                    <a:pt x="532" y="575"/>
                    <a:pt x="552" y="674"/>
                    <a:pt x="321" y="722"/>
                  </a:cubicBezTo>
                  <a:cubicBezTo>
                    <a:pt x="132" y="768"/>
                    <a:pt x="132" y="768"/>
                    <a:pt x="132" y="768"/>
                  </a:cubicBezTo>
                  <a:cubicBezTo>
                    <a:pt x="0" y="755"/>
                    <a:pt x="0" y="755"/>
                    <a:pt x="0" y="755"/>
                  </a:cubicBezTo>
                  <a:cubicBezTo>
                    <a:pt x="28" y="586"/>
                    <a:pt x="28" y="586"/>
                    <a:pt x="28" y="586"/>
                  </a:cubicBezTo>
                  <a:cubicBezTo>
                    <a:pt x="118" y="580"/>
                    <a:pt x="118" y="580"/>
                    <a:pt x="118" y="580"/>
                  </a:cubicBezTo>
                  <a:cubicBezTo>
                    <a:pt x="340" y="510"/>
                    <a:pt x="340" y="510"/>
                    <a:pt x="340" y="510"/>
                  </a:cubicBezTo>
                  <a:cubicBezTo>
                    <a:pt x="320" y="193"/>
                    <a:pt x="320" y="193"/>
                    <a:pt x="320" y="193"/>
                  </a:cubicBezTo>
                  <a:lnTo>
                    <a:pt x="351"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Freeform 32"/>
            <p:cNvSpPr>
              <a:spLocks/>
            </p:cNvSpPr>
            <p:nvPr/>
          </p:nvSpPr>
          <p:spPr bwMode="auto">
            <a:xfrm>
              <a:off x="2198024" y="3588496"/>
              <a:ext cx="9837" cy="28160"/>
            </a:xfrm>
            <a:custGeom>
              <a:avLst/>
              <a:gdLst>
                <a:gd name="T0" fmla="*/ 99 w 108"/>
                <a:gd name="T1" fmla="*/ 28 h 309"/>
                <a:gd name="T2" fmla="*/ 83 w 108"/>
                <a:gd name="T3" fmla="*/ 0 h 309"/>
                <a:gd name="T4" fmla="*/ 55 w 108"/>
                <a:gd name="T5" fmla="*/ 0 h 309"/>
                <a:gd name="T6" fmla="*/ 22 w 108"/>
                <a:gd name="T7" fmla="*/ 56 h 309"/>
                <a:gd name="T8" fmla="*/ 37 w 108"/>
                <a:gd name="T9" fmla="*/ 80 h 309"/>
                <a:gd name="T10" fmla="*/ 37 w 108"/>
                <a:gd name="T11" fmla="*/ 92 h 309"/>
                <a:gd name="T12" fmla="*/ 13 w 108"/>
                <a:gd name="T13" fmla="*/ 146 h 309"/>
                <a:gd name="T14" fmla="*/ 0 w 108"/>
                <a:gd name="T15" fmla="*/ 189 h 309"/>
                <a:gd name="T16" fmla="*/ 40 w 108"/>
                <a:gd name="T17" fmla="*/ 305 h 309"/>
                <a:gd name="T18" fmla="*/ 49 w 108"/>
                <a:gd name="T19" fmla="*/ 309 h 309"/>
                <a:gd name="T20" fmla="*/ 82 w 108"/>
                <a:gd name="T21" fmla="*/ 226 h 309"/>
                <a:gd name="T22" fmla="*/ 75 w 108"/>
                <a:gd name="T23" fmla="*/ 100 h 309"/>
                <a:gd name="T24" fmla="*/ 79 w 108"/>
                <a:gd name="T25" fmla="*/ 88 h 309"/>
                <a:gd name="T26" fmla="*/ 99 w 108"/>
                <a:gd name="T27" fmla="*/ 66 h 309"/>
                <a:gd name="T28" fmla="*/ 99 w 108"/>
                <a:gd name="T29" fmla="*/ 2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309">
                  <a:moveTo>
                    <a:pt x="99" y="28"/>
                  </a:moveTo>
                  <a:cubicBezTo>
                    <a:pt x="83" y="0"/>
                    <a:pt x="83" y="0"/>
                    <a:pt x="83" y="0"/>
                  </a:cubicBezTo>
                  <a:cubicBezTo>
                    <a:pt x="55" y="0"/>
                    <a:pt x="55" y="0"/>
                    <a:pt x="55" y="0"/>
                  </a:cubicBezTo>
                  <a:cubicBezTo>
                    <a:pt x="22" y="56"/>
                    <a:pt x="22" y="56"/>
                    <a:pt x="22" y="56"/>
                  </a:cubicBezTo>
                  <a:cubicBezTo>
                    <a:pt x="37" y="80"/>
                    <a:pt x="37" y="80"/>
                    <a:pt x="37" y="80"/>
                  </a:cubicBezTo>
                  <a:cubicBezTo>
                    <a:pt x="37" y="92"/>
                    <a:pt x="37" y="92"/>
                    <a:pt x="37" y="92"/>
                  </a:cubicBezTo>
                  <a:cubicBezTo>
                    <a:pt x="13" y="146"/>
                    <a:pt x="13" y="146"/>
                    <a:pt x="13" y="146"/>
                  </a:cubicBezTo>
                  <a:cubicBezTo>
                    <a:pt x="0" y="189"/>
                    <a:pt x="0" y="189"/>
                    <a:pt x="0" y="189"/>
                  </a:cubicBezTo>
                  <a:cubicBezTo>
                    <a:pt x="40" y="305"/>
                    <a:pt x="40" y="305"/>
                    <a:pt x="40" y="305"/>
                  </a:cubicBezTo>
                  <a:cubicBezTo>
                    <a:pt x="49" y="309"/>
                    <a:pt x="49" y="309"/>
                    <a:pt x="49" y="309"/>
                  </a:cubicBezTo>
                  <a:cubicBezTo>
                    <a:pt x="82" y="226"/>
                    <a:pt x="82" y="226"/>
                    <a:pt x="82" y="226"/>
                  </a:cubicBezTo>
                  <a:cubicBezTo>
                    <a:pt x="75" y="100"/>
                    <a:pt x="75" y="100"/>
                    <a:pt x="75" y="100"/>
                  </a:cubicBezTo>
                  <a:cubicBezTo>
                    <a:pt x="79" y="88"/>
                    <a:pt x="79" y="88"/>
                    <a:pt x="79" y="88"/>
                  </a:cubicBezTo>
                  <a:cubicBezTo>
                    <a:pt x="99" y="66"/>
                    <a:pt x="99" y="66"/>
                    <a:pt x="99" y="66"/>
                  </a:cubicBezTo>
                  <a:cubicBezTo>
                    <a:pt x="99" y="66"/>
                    <a:pt x="108" y="44"/>
                    <a:pt x="99" y="2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 name="Group 6"/>
          <p:cNvGrpSpPr/>
          <p:nvPr/>
        </p:nvGrpSpPr>
        <p:grpSpPr>
          <a:xfrm>
            <a:off x="2351362" y="3686997"/>
            <a:ext cx="120924" cy="270268"/>
            <a:chOff x="6369199" y="651813"/>
            <a:chExt cx="1345112" cy="3006362"/>
          </a:xfrm>
          <a:solidFill>
            <a:schemeClr val="tx2"/>
          </a:solidFill>
        </p:grpSpPr>
        <p:sp>
          <p:nvSpPr>
            <p:cNvPr id="157" name="hands on hips guy body"/>
            <p:cNvSpPr>
              <a:spLocks noEditPoints="1"/>
            </p:cNvSpPr>
            <p:nvPr/>
          </p:nvSpPr>
          <p:spPr bwMode="auto">
            <a:xfrm>
              <a:off x="6369199" y="1068741"/>
              <a:ext cx="1345112" cy="2589434"/>
            </a:xfrm>
            <a:custGeom>
              <a:avLst/>
              <a:gdLst>
                <a:gd name="T0" fmla="*/ 1447 w 1994"/>
                <a:gd name="T1" fmla="*/ 1048 h 3839"/>
                <a:gd name="T2" fmla="*/ 1455 w 1994"/>
                <a:gd name="T3" fmla="*/ 1262 h 3839"/>
                <a:gd name="T4" fmla="*/ 1594 w 1994"/>
                <a:gd name="T5" fmla="*/ 1113 h 3839"/>
                <a:gd name="T6" fmla="*/ 1658 w 1994"/>
                <a:gd name="T7" fmla="*/ 966 h 3839"/>
                <a:gd name="T8" fmla="*/ 1532 w 1994"/>
                <a:gd name="T9" fmla="*/ 795 h 3839"/>
                <a:gd name="T10" fmla="*/ 328 w 1994"/>
                <a:gd name="T11" fmla="*/ 903 h 3839"/>
                <a:gd name="T12" fmla="*/ 318 w 1994"/>
                <a:gd name="T13" fmla="*/ 1216 h 3839"/>
                <a:gd name="T14" fmla="*/ 381 w 1994"/>
                <a:gd name="T15" fmla="*/ 1352 h 3839"/>
                <a:gd name="T16" fmla="*/ 424 w 1994"/>
                <a:gd name="T17" fmla="*/ 741 h 3839"/>
                <a:gd name="T18" fmla="*/ 1582 w 1994"/>
                <a:gd name="T19" fmla="*/ 234 h 3839"/>
                <a:gd name="T20" fmla="*/ 1688 w 1994"/>
                <a:gd name="T21" fmla="*/ 433 h 3839"/>
                <a:gd name="T22" fmla="*/ 1741 w 1994"/>
                <a:gd name="T23" fmla="*/ 553 h 3839"/>
                <a:gd name="T24" fmla="*/ 1893 w 1994"/>
                <a:gd name="T25" fmla="*/ 1123 h 3839"/>
                <a:gd name="T26" fmla="*/ 1715 w 1994"/>
                <a:gd name="T27" fmla="*/ 1380 h 3839"/>
                <a:gd name="T28" fmla="*/ 1610 w 1994"/>
                <a:gd name="T29" fmla="*/ 1497 h 3839"/>
                <a:gd name="T30" fmla="*/ 1498 w 1994"/>
                <a:gd name="T31" fmla="*/ 1896 h 3839"/>
                <a:gd name="T32" fmla="*/ 1432 w 1994"/>
                <a:gd name="T33" fmla="*/ 2226 h 3839"/>
                <a:gd name="T34" fmla="*/ 1430 w 1994"/>
                <a:gd name="T35" fmla="*/ 2810 h 3839"/>
                <a:gd name="T36" fmla="*/ 1421 w 1994"/>
                <a:gd name="T37" fmla="*/ 3577 h 3839"/>
                <a:gd name="T38" fmla="*/ 1398 w 1994"/>
                <a:gd name="T39" fmla="*/ 3670 h 3839"/>
                <a:gd name="T40" fmla="*/ 1401 w 1994"/>
                <a:gd name="T41" fmla="*/ 3685 h 3839"/>
                <a:gd name="T42" fmla="*/ 1404 w 1994"/>
                <a:gd name="T43" fmla="*/ 3699 h 3839"/>
                <a:gd name="T44" fmla="*/ 1406 w 1994"/>
                <a:gd name="T45" fmla="*/ 3712 h 3839"/>
                <a:gd name="T46" fmla="*/ 1406 w 1994"/>
                <a:gd name="T47" fmla="*/ 3745 h 3839"/>
                <a:gd name="T48" fmla="*/ 1387 w 1994"/>
                <a:gd name="T49" fmla="*/ 3790 h 3839"/>
                <a:gd name="T50" fmla="*/ 1357 w 1994"/>
                <a:gd name="T51" fmla="*/ 3819 h 3839"/>
                <a:gd name="T52" fmla="*/ 1315 w 1994"/>
                <a:gd name="T53" fmla="*/ 3834 h 3839"/>
                <a:gd name="T54" fmla="*/ 1272 w 1994"/>
                <a:gd name="T55" fmla="*/ 3837 h 3839"/>
                <a:gd name="T56" fmla="*/ 1214 w 1994"/>
                <a:gd name="T57" fmla="*/ 3818 h 3839"/>
                <a:gd name="T58" fmla="*/ 1184 w 1994"/>
                <a:gd name="T59" fmla="*/ 3791 h 3839"/>
                <a:gd name="T60" fmla="*/ 1178 w 1994"/>
                <a:gd name="T61" fmla="*/ 3757 h 3839"/>
                <a:gd name="T62" fmla="*/ 1129 w 1994"/>
                <a:gd name="T63" fmla="*/ 3264 h 3839"/>
                <a:gd name="T64" fmla="*/ 1004 w 1994"/>
                <a:gd name="T65" fmla="*/ 2305 h 3839"/>
                <a:gd name="T66" fmla="*/ 910 w 1994"/>
                <a:gd name="T67" fmla="*/ 2484 h 3839"/>
                <a:gd name="T68" fmla="*/ 872 w 1994"/>
                <a:gd name="T69" fmla="*/ 3238 h 3839"/>
                <a:gd name="T70" fmla="*/ 866 w 1994"/>
                <a:gd name="T71" fmla="*/ 3584 h 3839"/>
                <a:gd name="T72" fmla="*/ 789 w 1994"/>
                <a:gd name="T73" fmla="*/ 3807 h 3839"/>
                <a:gd name="T74" fmla="*/ 752 w 1994"/>
                <a:gd name="T75" fmla="*/ 3816 h 3839"/>
                <a:gd name="T76" fmla="*/ 707 w 1994"/>
                <a:gd name="T77" fmla="*/ 3824 h 3839"/>
                <a:gd name="T78" fmla="*/ 672 w 1994"/>
                <a:gd name="T79" fmla="*/ 3818 h 3839"/>
                <a:gd name="T80" fmla="*/ 627 w 1994"/>
                <a:gd name="T81" fmla="*/ 3788 h 3839"/>
                <a:gd name="T82" fmla="*/ 599 w 1994"/>
                <a:gd name="T83" fmla="*/ 3739 h 3839"/>
                <a:gd name="T84" fmla="*/ 591 w 1994"/>
                <a:gd name="T85" fmla="*/ 3689 h 3839"/>
                <a:gd name="T86" fmla="*/ 595 w 1994"/>
                <a:gd name="T87" fmla="*/ 3653 h 3839"/>
                <a:gd name="T88" fmla="*/ 610 w 1994"/>
                <a:gd name="T89" fmla="*/ 3386 h 3839"/>
                <a:gd name="T90" fmla="*/ 560 w 1994"/>
                <a:gd name="T91" fmla="*/ 2758 h 3839"/>
                <a:gd name="T92" fmla="*/ 502 w 1994"/>
                <a:gd name="T93" fmla="*/ 2203 h 3839"/>
                <a:gd name="T94" fmla="*/ 460 w 1994"/>
                <a:gd name="T95" fmla="*/ 1745 h 3839"/>
                <a:gd name="T96" fmla="*/ 209 w 1994"/>
                <a:gd name="T97" fmla="*/ 1563 h 3839"/>
                <a:gd name="T98" fmla="*/ 23 w 1994"/>
                <a:gd name="T99" fmla="*/ 1090 h 3839"/>
                <a:gd name="T100" fmla="*/ 121 w 1994"/>
                <a:gd name="T101" fmla="*/ 691 h 3839"/>
                <a:gd name="T102" fmla="*/ 251 w 1994"/>
                <a:gd name="T103" fmla="*/ 486 h 3839"/>
                <a:gd name="T104" fmla="*/ 321 w 1994"/>
                <a:gd name="T105" fmla="*/ 366 h 3839"/>
                <a:gd name="T106" fmla="*/ 413 w 1994"/>
                <a:gd name="T107" fmla="*/ 210 h 3839"/>
                <a:gd name="T108" fmla="*/ 862 w 1994"/>
                <a:gd name="T109" fmla="*/ 24 h 3839"/>
                <a:gd name="T110" fmla="*/ 940 w 1994"/>
                <a:gd name="T111" fmla="*/ 7 h 3839"/>
                <a:gd name="T112" fmla="*/ 1057 w 1994"/>
                <a:gd name="T113" fmla="*/ 13 h 3839"/>
                <a:gd name="T114" fmla="*/ 1150 w 1994"/>
                <a:gd name="T115" fmla="*/ 58 h 3839"/>
                <a:gd name="T116" fmla="*/ 1470 w 1994"/>
                <a:gd name="T117" fmla="*/ 1569 h 3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4" h="3839">
                  <a:moveTo>
                    <a:pt x="1532" y="795"/>
                  </a:moveTo>
                  <a:cubicBezTo>
                    <a:pt x="1513" y="837"/>
                    <a:pt x="1491" y="864"/>
                    <a:pt x="1481" y="911"/>
                  </a:cubicBezTo>
                  <a:cubicBezTo>
                    <a:pt x="1472" y="958"/>
                    <a:pt x="1460" y="1002"/>
                    <a:pt x="1447" y="1048"/>
                  </a:cubicBezTo>
                  <a:cubicBezTo>
                    <a:pt x="1433" y="1093"/>
                    <a:pt x="1432" y="1141"/>
                    <a:pt x="1423" y="1187"/>
                  </a:cubicBezTo>
                  <a:cubicBezTo>
                    <a:pt x="1415" y="1231"/>
                    <a:pt x="1386" y="1282"/>
                    <a:pt x="1406" y="1327"/>
                  </a:cubicBezTo>
                  <a:cubicBezTo>
                    <a:pt x="1437" y="1320"/>
                    <a:pt x="1437" y="1283"/>
                    <a:pt x="1455" y="1262"/>
                  </a:cubicBezTo>
                  <a:cubicBezTo>
                    <a:pt x="1466" y="1249"/>
                    <a:pt x="1483" y="1243"/>
                    <a:pt x="1493" y="1230"/>
                  </a:cubicBezTo>
                  <a:cubicBezTo>
                    <a:pt x="1498" y="1221"/>
                    <a:pt x="1496" y="1209"/>
                    <a:pt x="1502" y="1201"/>
                  </a:cubicBezTo>
                  <a:cubicBezTo>
                    <a:pt x="1523" y="1167"/>
                    <a:pt x="1586" y="1159"/>
                    <a:pt x="1594" y="1113"/>
                  </a:cubicBezTo>
                  <a:cubicBezTo>
                    <a:pt x="1596" y="1099"/>
                    <a:pt x="1594" y="1078"/>
                    <a:pt x="1608" y="1069"/>
                  </a:cubicBezTo>
                  <a:cubicBezTo>
                    <a:pt x="1621" y="1060"/>
                    <a:pt x="1629" y="1059"/>
                    <a:pt x="1629" y="1041"/>
                  </a:cubicBezTo>
                  <a:cubicBezTo>
                    <a:pt x="1629" y="1012"/>
                    <a:pt x="1660" y="996"/>
                    <a:pt x="1658" y="966"/>
                  </a:cubicBezTo>
                  <a:cubicBezTo>
                    <a:pt x="1657" y="941"/>
                    <a:pt x="1642" y="949"/>
                    <a:pt x="1631" y="932"/>
                  </a:cubicBezTo>
                  <a:cubicBezTo>
                    <a:pt x="1620" y="917"/>
                    <a:pt x="1613" y="899"/>
                    <a:pt x="1605" y="883"/>
                  </a:cubicBezTo>
                  <a:cubicBezTo>
                    <a:pt x="1589" y="851"/>
                    <a:pt x="1570" y="804"/>
                    <a:pt x="1532" y="795"/>
                  </a:cubicBezTo>
                  <a:moveTo>
                    <a:pt x="424" y="741"/>
                  </a:moveTo>
                  <a:cubicBezTo>
                    <a:pt x="404" y="745"/>
                    <a:pt x="380" y="792"/>
                    <a:pt x="366" y="805"/>
                  </a:cubicBezTo>
                  <a:cubicBezTo>
                    <a:pt x="338" y="834"/>
                    <a:pt x="330" y="863"/>
                    <a:pt x="328" y="903"/>
                  </a:cubicBezTo>
                  <a:cubicBezTo>
                    <a:pt x="327" y="935"/>
                    <a:pt x="320" y="957"/>
                    <a:pt x="304" y="984"/>
                  </a:cubicBezTo>
                  <a:cubicBezTo>
                    <a:pt x="295" y="998"/>
                    <a:pt x="273" y="1024"/>
                    <a:pt x="277" y="1042"/>
                  </a:cubicBezTo>
                  <a:cubicBezTo>
                    <a:pt x="288" y="1097"/>
                    <a:pt x="317" y="1158"/>
                    <a:pt x="318" y="1216"/>
                  </a:cubicBezTo>
                  <a:cubicBezTo>
                    <a:pt x="318" y="1239"/>
                    <a:pt x="348" y="1248"/>
                    <a:pt x="360" y="1266"/>
                  </a:cubicBezTo>
                  <a:cubicBezTo>
                    <a:pt x="370" y="1283"/>
                    <a:pt x="379" y="1301"/>
                    <a:pt x="384" y="1320"/>
                  </a:cubicBezTo>
                  <a:cubicBezTo>
                    <a:pt x="387" y="1332"/>
                    <a:pt x="376" y="1340"/>
                    <a:pt x="381" y="1352"/>
                  </a:cubicBezTo>
                  <a:cubicBezTo>
                    <a:pt x="390" y="1379"/>
                    <a:pt x="464" y="1389"/>
                    <a:pt x="485" y="1381"/>
                  </a:cubicBezTo>
                  <a:cubicBezTo>
                    <a:pt x="533" y="1361"/>
                    <a:pt x="495" y="1270"/>
                    <a:pt x="492" y="1230"/>
                  </a:cubicBezTo>
                  <a:cubicBezTo>
                    <a:pt x="489" y="1184"/>
                    <a:pt x="457" y="734"/>
                    <a:pt x="424" y="741"/>
                  </a:cubicBezTo>
                  <a:moveTo>
                    <a:pt x="1146" y="69"/>
                  </a:moveTo>
                  <a:cubicBezTo>
                    <a:pt x="1218" y="145"/>
                    <a:pt x="1321" y="157"/>
                    <a:pt x="1419" y="184"/>
                  </a:cubicBezTo>
                  <a:cubicBezTo>
                    <a:pt x="1474" y="199"/>
                    <a:pt x="1530" y="211"/>
                    <a:pt x="1582" y="234"/>
                  </a:cubicBezTo>
                  <a:cubicBezTo>
                    <a:pt x="1630" y="256"/>
                    <a:pt x="1606" y="250"/>
                    <a:pt x="1623" y="296"/>
                  </a:cubicBezTo>
                  <a:cubicBezTo>
                    <a:pt x="1632" y="320"/>
                    <a:pt x="1645" y="361"/>
                    <a:pt x="1668" y="375"/>
                  </a:cubicBezTo>
                  <a:cubicBezTo>
                    <a:pt x="1676" y="381"/>
                    <a:pt x="1681" y="420"/>
                    <a:pt x="1688" y="433"/>
                  </a:cubicBezTo>
                  <a:cubicBezTo>
                    <a:pt x="1696" y="449"/>
                    <a:pt x="1709" y="438"/>
                    <a:pt x="1706" y="463"/>
                  </a:cubicBezTo>
                  <a:cubicBezTo>
                    <a:pt x="1702" y="491"/>
                    <a:pt x="1727" y="487"/>
                    <a:pt x="1738" y="506"/>
                  </a:cubicBezTo>
                  <a:cubicBezTo>
                    <a:pt x="1748" y="521"/>
                    <a:pt x="1733" y="538"/>
                    <a:pt x="1741" y="553"/>
                  </a:cubicBezTo>
                  <a:cubicBezTo>
                    <a:pt x="1750" y="575"/>
                    <a:pt x="1778" y="580"/>
                    <a:pt x="1790" y="600"/>
                  </a:cubicBezTo>
                  <a:cubicBezTo>
                    <a:pt x="1843" y="687"/>
                    <a:pt x="1872" y="795"/>
                    <a:pt x="1938" y="873"/>
                  </a:cubicBezTo>
                  <a:cubicBezTo>
                    <a:pt x="1994" y="941"/>
                    <a:pt x="1930" y="1063"/>
                    <a:pt x="1893" y="1123"/>
                  </a:cubicBezTo>
                  <a:cubicBezTo>
                    <a:pt x="1870" y="1161"/>
                    <a:pt x="1836" y="1187"/>
                    <a:pt x="1816" y="1226"/>
                  </a:cubicBezTo>
                  <a:cubicBezTo>
                    <a:pt x="1794" y="1265"/>
                    <a:pt x="1777" y="1306"/>
                    <a:pt x="1747" y="1340"/>
                  </a:cubicBezTo>
                  <a:cubicBezTo>
                    <a:pt x="1736" y="1353"/>
                    <a:pt x="1725" y="1366"/>
                    <a:pt x="1715" y="1380"/>
                  </a:cubicBezTo>
                  <a:cubicBezTo>
                    <a:pt x="1703" y="1399"/>
                    <a:pt x="1716" y="1425"/>
                    <a:pt x="1695" y="1440"/>
                  </a:cubicBezTo>
                  <a:cubicBezTo>
                    <a:pt x="1651" y="1472"/>
                    <a:pt x="1647" y="1477"/>
                    <a:pt x="1631" y="1532"/>
                  </a:cubicBezTo>
                  <a:cubicBezTo>
                    <a:pt x="1624" y="1521"/>
                    <a:pt x="1617" y="1507"/>
                    <a:pt x="1610" y="1497"/>
                  </a:cubicBezTo>
                  <a:cubicBezTo>
                    <a:pt x="1548" y="1507"/>
                    <a:pt x="1519" y="1591"/>
                    <a:pt x="1497" y="1640"/>
                  </a:cubicBezTo>
                  <a:cubicBezTo>
                    <a:pt x="1483" y="1673"/>
                    <a:pt x="1465" y="1683"/>
                    <a:pt x="1475" y="1722"/>
                  </a:cubicBezTo>
                  <a:cubicBezTo>
                    <a:pt x="1490" y="1778"/>
                    <a:pt x="1488" y="1839"/>
                    <a:pt x="1498" y="1896"/>
                  </a:cubicBezTo>
                  <a:cubicBezTo>
                    <a:pt x="1502" y="1919"/>
                    <a:pt x="1520" y="1952"/>
                    <a:pt x="1490" y="1964"/>
                  </a:cubicBezTo>
                  <a:cubicBezTo>
                    <a:pt x="1465" y="1973"/>
                    <a:pt x="1457" y="1976"/>
                    <a:pt x="1452" y="2003"/>
                  </a:cubicBezTo>
                  <a:cubicBezTo>
                    <a:pt x="1438" y="2077"/>
                    <a:pt x="1435" y="2152"/>
                    <a:pt x="1432" y="2226"/>
                  </a:cubicBezTo>
                  <a:cubicBezTo>
                    <a:pt x="1430" y="2278"/>
                    <a:pt x="1430" y="2332"/>
                    <a:pt x="1420" y="2383"/>
                  </a:cubicBezTo>
                  <a:cubicBezTo>
                    <a:pt x="1412" y="2424"/>
                    <a:pt x="1393" y="2464"/>
                    <a:pt x="1402" y="2505"/>
                  </a:cubicBezTo>
                  <a:cubicBezTo>
                    <a:pt x="1424" y="2603"/>
                    <a:pt x="1423" y="2710"/>
                    <a:pt x="1430" y="2810"/>
                  </a:cubicBezTo>
                  <a:cubicBezTo>
                    <a:pt x="1443" y="3011"/>
                    <a:pt x="1454" y="3216"/>
                    <a:pt x="1435" y="3417"/>
                  </a:cubicBezTo>
                  <a:cubicBezTo>
                    <a:pt x="1432" y="3449"/>
                    <a:pt x="1443" y="3477"/>
                    <a:pt x="1438" y="3506"/>
                  </a:cubicBezTo>
                  <a:cubicBezTo>
                    <a:pt x="1434" y="3530"/>
                    <a:pt x="1428" y="3553"/>
                    <a:pt x="1421" y="3577"/>
                  </a:cubicBezTo>
                  <a:cubicBezTo>
                    <a:pt x="1415" y="3596"/>
                    <a:pt x="1411" y="3616"/>
                    <a:pt x="1401" y="3634"/>
                  </a:cubicBezTo>
                  <a:cubicBezTo>
                    <a:pt x="1398" y="3640"/>
                    <a:pt x="1396" y="3646"/>
                    <a:pt x="1396" y="3654"/>
                  </a:cubicBezTo>
                  <a:cubicBezTo>
                    <a:pt x="1396" y="3659"/>
                    <a:pt x="1397" y="3665"/>
                    <a:pt x="1398" y="3670"/>
                  </a:cubicBezTo>
                  <a:cubicBezTo>
                    <a:pt x="1398" y="3673"/>
                    <a:pt x="1399" y="3676"/>
                    <a:pt x="1400" y="3679"/>
                  </a:cubicBezTo>
                  <a:cubicBezTo>
                    <a:pt x="1400" y="3680"/>
                    <a:pt x="1399" y="3682"/>
                    <a:pt x="1400" y="3683"/>
                  </a:cubicBezTo>
                  <a:cubicBezTo>
                    <a:pt x="1400" y="3683"/>
                    <a:pt x="1401" y="3684"/>
                    <a:pt x="1401" y="3685"/>
                  </a:cubicBezTo>
                  <a:cubicBezTo>
                    <a:pt x="1401" y="3686"/>
                    <a:pt x="1402" y="3688"/>
                    <a:pt x="1403" y="3689"/>
                  </a:cubicBezTo>
                  <a:cubicBezTo>
                    <a:pt x="1403" y="3691"/>
                    <a:pt x="1402" y="3693"/>
                    <a:pt x="1403" y="3695"/>
                  </a:cubicBezTo>
                  <a:cubicBezTo>
                    <a:pt x="1403" y="3697"/>
                    <a:pt x="1404" y="3697"/>
                    <a:pt x="1404" y="3699"/>
                  </a:cubicBezTo>
                  <a:cubicBezTo>
                    <a:pt x="1405" y="3701"/>
                    <a:pt x="1404" y="3703"/>
                    <a:pt x="1405" y="3705"/>
                  </a:cubicBezTo>
                  <a:cubicBezTo>
                    <a:pt x="1405" y="3706"/>
                    <a:pt x="1406" y="3707"/>
                    <a:pt x="1406" y="3708"/>
                  </a:cubicBezTo>
                  <a:cubicBezTo>
                    <a:pt x="1406" y="3709"/>
                    <a:pt x="1405" y="3711"/>
                    <a:pt x="1406" y="3712"/>
                  </a:cubicBezTo>
                  <a:cubicBezTo>
                    <a:pt x="1406" y="3714"/>
                    <a:pt x="1407" y="3715"/>
                    <a:pt x="1407" y="3717"/>
                  </a:cubicBezTo>
                  <a:cubicBezTo>
                    <a:pt x="1408" y="3722"/>
                    <a:pt x="1407" y="3729"/>
                    <a:pt x="1407" y="3735"/>
                  </a:cubicBezTo>
                  <a:cubicBezTo>
                    <a:pt x="1407" y="3738"/>
                    <a:pt x="1406" y="3742"/>
                    <a:pt x="1406" y="3745"/>
                  </a:cubicBezTo>
                  <a:cubicBezTo>
                    <a:pt x="1405" y="3748"/>
                    <a:pt x="1404" y="3751"/>
                    <a:pt x="1403" y="3754"/>
                  </a:cubicBezTo>
                  <a:cubicBezTo>
                    <a:pt x="1401" y="3760"/>
                    <a:pt x="1400" y="3766"/>
                    <a:pt x="1397" y="3772"/>
                  </a:cubicBezTo>
                  <a:cubicBezTo>
                    <a:pt x="1394" y="3778"/>
                    <a:pt x="1390" y="3784"/>
                    <a:pt x="1387" y="3790"/>
                  </a:cubicBezTo>
                  <a:cubicBezTo>
                    <a:pt x="1384" y="3796"/>
                    <a:pt x="1380" y="3800"/>
                    <a:pt x="1375" y="3805"/>
                  </a:cubicBezTo>
                  <a:cubicBezTo>
                    <a:pt x="1372" y="3808"/>
                    <a:pt x="1371" y="3811"/>
                    <a:pt x="1367" y="3814"/>
                  </a:cubicBezTo>
                  <a:cubicBezTo>
                    <a:pt x="1364" y="3816"/>
                    <a:pt x="1361" y="3818"/>
                    <a:pt x="1357" y="3819"/>
                  </a:cubicBezTo>
                  <a:cubicBezTo>
                    <a:pt x="1351" y="3822"/>
                    <a:pt x="1344" y="3825"/>
                    <a:pt x="1338" y="3827"/>
                  </a:cubicBezTo>
                  <a:cubicBezTo>
                    <a:pt x="1334" y="3829"/>
                    <a:pt x="1330" y="3829"/>
                    <a:pt x="1326" y="3830"/>
                  </a:cubicBezTo>
                  <a:cubicBezTo>
                    <a:pt x="1322" y="3831"/>
                    <a:pt x="1319" y="3833"/>
                    <a:pt x="1315" y="3834"/>
                  </a:cubicBezTo>
                  <a:cubicBezTo>
                    <a:pt x="1309" y="3836"/>
                    <a:pt x="1301" y="3839"/>
                    <a:pt x="1294" y="3839"/>
                  </a:cubicBezTo>
                  <a:cubicBezTo>
                    <a:pt x="1289" y="3839"/>
                    <a:pt x="1284" y="3839"/>
                    <a:pt x="1278" y="3839"/>
                  </a:cubicBezTo>
                  <a:cubicBezTo>
                    <a:pt x="1276" y="3839"/>
                    <a:pt x="1274" y="3838"/>
                    <a:pt x="1272" y="3837"/>
                  </a:cubicBezTo>
                  <a:cubicBezTo>
                    <a:pt x="1269" y="3837"/>
                    <a:pt x="1267" y="3838"/>
                    <a:pt x="1264" y="3837"/>
                  </a:cubicBezTo>
                  <a:cubicBezTo>
                    <a:pt x="1255" y="3835"/>
                    <a:pt x="1247" y="3831"/>
                    <a:pt x="1238" y="3829"/>
                  </a:cubicBezTo>
                  <a:cubicBezTo>
                    <a:pt x="1229" y="3827"/>
                    <a:pt x="1222" y="3822"/>
                    <a:pt x="1214" y="3818"/>
                  </a:cubicBezTo>
                  <a:cubicBezTo>
                    <a:pt x="1211" y="3816"/>
                    <a:pt x="1207" y="3815"/>
                    <a:pt x="1204" y="3813"/>
                  </a:cubicBezTo>
                  <a:cubicBezTo>
                    <a:pt x="1201" y="3811"/>
                    <a:pt x="1199" y="3808"/>
                    <a:pt x="1196" y="3806"/>
                  </a:cubicBezTo>
                  <a:cubicBezTo>
                    <a:pt x="1191" y="3802"/>
                    <a:pt x="1187" y="3797"/>
                    <a:pt x="1184" y="3791"/>
                  </a:cubicBezTo>
                  <a:cubicBezTo>
                    <a:pt x="1183" y="3788"/>
                    <a:pt x="1182" y="3785"/>
                    <a:pt x="1181" y="3782"/>
                  </a:cubicBezTo>
                  <a:cubicBezTo>
                    <a:pt x="1179" y="3779"/>
                    <a:pt x="1179" y="3778"/>
                    <a:pt x="1179" y="3775"/>
                  </a:cubicBezTo>
                  <a:cubicBezTo>
                    <a:pt x="1179" y="3769"/>
                    <a:pt x="1178" y="3763"/>
                    <a:pt x="1178" y="3757"/>
                  </a:cubicBezTo>
                  <a:cubicBezTo>
                    <a:pt x="1177" y="3744"/>
                    <a:pt x="1178" y="3732"/>
                    <a:pt x="1179" y="3720"/>
                  </a:cubicBezTo>
                  <a:cubicBezTo>
                    <a:pt x="1187" y="3636"/>
                    <a:pt x="1124" y="3573"/>
                    <a:pt x="1147" y="3480"/>
                  </a:cubicBezTo>
                  <a:cubicBezTo>
                    <a:pt x="1165" y="3410"/>
                    <a:pt x="1123" y="3337"/>
                    <a:pt x="1129" y="3264"/>
                  </a:cubicBezTo>
                  <a:cubicBezTo>
                    <a:pt x="1136" y="3168"/>
                    <a:pt x="1147" y="3058"/>
                    <a:pt x="1117" y="2966"/>
                  </a:cubicBezTo>
                  <a:cubicBezTo>
                    <a:pt x="1073" y="2831"/>
                    <a:pt x="1040" y="2678"/>
                    <a:pt x="1032" y="2537"/>
                  </a:cubicBezTo>
                  <a:cubicBezTo>
                    <a:pt x="1027" y="2459"/>
                    <a:pt x="1016" y="2382"/>
                    <a:pt x="1004" y="2305"/>
                  </a:cubicBezTo>
                  <a:cubicBezTo>
                    <a:pt x="993" y="2230"/>
                    <a:pt x="997" y="2142"/>
                    <a:pt x="970" y="2069"/>
                  </a:cubicBezTo>
                  <a:cubicBezTo>
                    <a:pt x="931" y="2083"/>
                    <a:pt x="928" y="2292"/>
                    <a:pt x="925" y="2336"/>
                  </a:cubicBezTo>
                  <a:cubicBezTo>
                    <a:pt x="921" y="2385"/>
                    <a:pt x="919" y="2436"/>
                    <a:pt x="910" y="2484"/>
                  </a:cubicBezTo>
                  <a:cubicBezTo>
                    <a:pt x="900" y="2540"/>
                    <a:pt x="880" y="2591"/>
                    <a:pt x="882" y="2648"/>
                  </a:cubicBezTo>
                  <a:cubicBezTo>
                    <a:pt x="885" y="2735"/>
                    <a:pt x="864" y="2819"/>
                    <a:pt x="871" y="2904"/>
                  </a:cubicBezTo>
                  <a:cubicBezTo>
                    <a:pt x="879" y="3015"/>
                    <a:pt x="874" y="3126"/>
                    <a:pt x="872" y="3238"/>
                  </a:cubicBezTo>
                  <a:cubicBezTo>
                    <a:pt x="872" y="3281"/>
                    <a:pt x="870" y="3325"/>
                    <a:pt x="880" y="3368"/>
                  </a:cubicBezTo>
                  <a:cubicBezTo>
                    <a:pt x="888" y="3400"/>
                    <a:pt x="903" y="3437"/>
                    <a:pt x="891" y="3470"/>
                  </a:cubicBezTo>
                  <a:cubicBezTo>
                    <a:pt x="876" y="3507"/>
                    <a:pt x="875" y="3545"/>
                    <a:pt x="866" y="3584"/>
                  </a:cubicBezTo>
                  <a:cubicBezTo>
                    <a:pt x="861" y="3606"/>
                    <a:pt x="824" y="3666"/>
                    <a:pt x="837" y="3689"/>
                  </a:cubicBezTo>
                  <a:cubicBezTo>
                    <a:pt x="857" y="3726"/>
                    <a:pt x="856" y="3772"/>
                    <a:pt x="818" y="3798"/>
                  </a:cubicBezTo>
                  <a:cubicBezTo>
                    <a:pt x="810" y="3803"/>
                    <a:pt x="799" y="3806"/>
                    <a:pt x="789" y="3807"/>
                  </a:cubicBezTo>
                  <a:cubicBezTo>
                    <a:pt x="785" y="3807"/>
                    <a:pt x="781" y="3809"/>
                    <a:pt x="776" y="3811"/>
                  </a:cubicBezTo>
                  <a:cubicBezTo>
                    <a:pt x="771" y="3812"/>
                    <a:pt x="766" y="3814"/>
                    <a:pt x="761" y="3815"/>
                  </a:cubicBezTo>
                  <a:cubicBezTo>
                    <a:pt x="758" y="3816"/>
                    <a:pt x="755" y="3816"/>
                    <a:pt x="752" y="3816"/>
                  </a:cubicBezTo>
                  <a:cubicBezTo>
                    <a:pt x="749" y="3817"/>
                    <a:pt x="746" y="3818"/>
                    <a:pt x="743" y="3818"/>
                  </a:cubicBezTo>
                  <a:cubicBezTo>
                    <a:pt x="737" y="3820"/>
                    <a:pt x="731" y="3821"/>
                    <a:pt x="725" y="3823"/>
                  </a:cubicBezTo>
                  <a:cubicBezTo>
                    <a:pt x="720" y="3824"/>
                    <a:pt x="714" y="3824"/>
                    <a:pt x="707" y="3824"/>
                  </a:cubicBezTo>
                  <a:cubicBezTo>
                    <a:pt x="705" y="3824"/>
                    <a:pt x="701" y="3824"/>
                    <a:pt x="699" y="3824"/>
                  </a:cubicBezTo>
                  <a:cubicBezTo>
                    <a:pt x="696" y="3823"/>
                    <a:pt x="693" y="3823"/>
                    <a:pt x="690" y="3822"/>
                  </a:cubicBezTo>
                  <a:cubicBezTo>
                    <a:pt x="684" y="3821"/>
                    <a:pt x="678" y="3820"/>
                    <a:pt x="672" y="3818"/>
                  </a:cubicBezTo>
                  <a:cubicBezTo>
                    <a:pt x="666" y="3815"/>
                    <a:pt x="659" y="3814"/>
                    <a:pt x="654" y="3811"/>
                  </a:cubicBezTo>
                  <a:cubicBezTo>
                    <a:pt x="649" y="3808"/>
                    <a:pt x="645" y="3804"/>
                    <a:pt x="641" y="3801"/>
                  </a:cubicBezTo>
                  <a:cubicBezTo>
                    <a:pt x="635" y="3798"/>
                    <a:pt x="631" y="3793"/>
                    <a:pt x="627" y="3788"/>
                  </a:cubicBezTo>
                  <a:cubicBezTo>
                    <a:pt x="625" y="3785"/>
                    <a:pt x="622" y="3784"/>
                    <a:pt x="620" y="3781"/>
                  </a:cubicBezTo>
                  <a:cubicBezTo>
                    <a:pt x="619" y="3778"/>
                    <a:pt x="617" y="3776"/>
                    <a:pt x="615" y="3773"/>
                  </a:cubicBezTo>
                  <a:cubicBezTo>
                    <a:pt x="608" y="3762"/>
                    <a:pt x="602" y="3752"/>
                    <a:pt x="599" y="3739"/>
                  </a:cubicBezTo>
                  <a:cubicBezTo>
                    <a:pt x="596" y="3726"/>
                    <a:pt x="593" y="3714"/>
                    <a:pt x="593" y="3701"/>
                  </a:cubicBezTo>
                  <a:cubicBezTo>
                    <a:pt x="593" y="3698"/>
                    <a:pt x="594" y="3694"/>
                    <a:pt x="593" y="3692"/>
                  </a:cubicBezTo>
                  <a:cubicBezTo>
                    <a:pt x="593" y="3690"/>
                    <a:pt x="592" y="3690"/>
                    <a:pt x="591" y="3689"/>
                  </a:cubicBezTo>
                  <a:cubicBezTo>
                    <a:pt x="591" y="3688"/>
                    <a:pt x="592" y="3686"/>
                    <a:pt x="592" y="3684"/>
                  </a:cubicBezTo>
                  <a:cubicBezTo>
                    <a:pt x="592" y="3679"/>
                    <a:pt x="591" y="3673"/>
                    <a:pt x="593" y="3668"/>
                  </a:cubicBezTo>
                  <a:cubicBezTo>
                    <a:pt x="595" y="3663"/>
                    <a:pt x="595" y="3658"/>
                    <a:pt x="595" y="3653"/>
                  </a:cubicBezTo>
                  <a:cubicBezTo>
                    <a:pt x="596" y="3641"/>
                    <a:pt x="595" y="3629"/>
                    <a:pt x="594" y="3617"/>
                  </a:cubicBezTo>
                  <a:cubicBezTo>
                    <a:pt x="587" y="3549"/>
                    <a:pt x="525" y="3526"/>
                    <a:pt x="568" y="3453"/>
                  </a:cubicBezTo>
                  <a:cubicBezTo>
                    <a:pt x="577" y="3438"/>
                    <a:pt x="613" y="3404"/>
                    <a:pt x="610" y="3386"/>
                  </a:cubicBezTo>
                  <a:cubicBezTo>
                    <a:pt x="605" y="3359"/>
                    <a:pt x="588" y="3335"/>
                    <a:pt x="577" y="3310"/>
                  </a:cubicBezTo>
                  <a:cubicBezTo>
                    <a:pt x="536" y="3223"/>
                    <a:pt x="528" y="3119"/>
                    <a:pt x="533" y="3025"/>
                  </a:cubicBezTo>
                  <a:cubicBezTo>
                    <a:pt x="538" y="2937"/>
                    <a:pt x="553" y="2847"/>
                    <a:pt x="560" y="2758"/>
                  </a:cubicBezTo>
                  <a:cubicBezTo>
                    <a:pt x="563" y="2711"/>
                    <a:pt x="570" y="2662"/>
                    <a:pt x="571" y="2615"/>
                  </a:cubicBezTo>
                  <a:cubicBezTo>
                    <a:pt x="572" y="2565"/>
                    <a:pt x="548" y="2518"/>
                    <a:pt x="543" y="2469"/>
                  </a:cubicBezTo>
                  <a:cubicBezTo>
                    <a:pt x="535" y="2380"/>
                    <a:pt x="510" y="2293"/>
                    <a:pt x="502" y="2203"/>
                  </a:cubicBezTo>
                  <a:cubicBezTo>
                    <a:pt x="497" y="2159"/>
                    <a:pt x="495" y="2115"/>
                    <a:pt x="491" y="2071"/>
                  </a:cubicBezTo>
                  <a:cubicBezTo>
                    <a:pt x="488" y="2031"/>
                    <a:pt x="492" y="1973"/>
                    <a:pt x="468" y="1939"/>
                  </a:cubicBezTo>
                  <a:cubicBezTo>
                    <a:pt x="427" y="1879"/>
                    <a:pt x="455" y="1814"/>
                    <a:pt x="460" y="1745"/>
                  </a:cubicBezTo>
                  <a:cubicBezTo>
                    <a:pt x="466" y="1670"/>
                    <a:pt x="478" y="1656"/>
                    <a:pt x="417" y="1608"/>
                  </a:cubicBezTo>
                  <a:cubicBezTo>
                    <a:pt x="381" y="1579"/>
                    <a:pt x="319" y="1577"/>
                    <a:pt x="283" y="1589"/>
                  </a:cubicBezTo>
                  <a:cubicBezTo>
                    <a:pt x="249" y="1599"/>
                    <a:pt x="224" y="1594"/>
                    <a:pt x="209" y="1563"/>
                  </a:cubicBezTo>
                  <a:cubicBezTo>
                    <a:pt x="186" y="1519"/>
                    <a:pt x="161" y="1476"/>
                    <a:pt x="139" y="1431"/>
                  </a:cubicBezTo>
                  <a:cubicBezTo>
                    <a:pt x="101" y="1353"/>
                    <a:pt x="95" y="1262"/>
                    <a:pt x="58" y="1186"/>
                  </a:cubicBezTo>
                  <a:cubicBezTo>
                    <a:pt x="42" y="1153"/>
                    <a:pt x="48" y="1117"/>
                    <a:pt x="23" y="1090"/>
                  </a:cubicBezTo>
                  <a:cubicBezTo>
                    <a:pt x="0" y="1064"/>
                    <a:pt x="3" y="1013"/>
                    <a:pt x="4" y="981"/>
                  </a:cubicBezTo>
                  <a:cubicBezTo>
                    <a:pt x="9" y="899"/>
                    <a:pt x="43" y="847"/>
                    <a:pt x="72" y="774"/>
                  </a:cubicBezTo>
                  <a:cubicBezTo>
                    <a:pt x="83" y="749"/>
                    <a:pt x="104" y="713"/>
                    <a:pt x="121" y="691"/>
                  </a:cubicBezTo>
                  <a:cubicBezTo>
                    <a:pt x="141" y="663"/>
                    <a:pt x="147" y="624"/>
                    <a:pt x="170" y="599"/>
                  </a:cubicBezTo>
                  <a:cubicBezTo>
                    <a:pt x="189" y="578"/>
                    <a:pt x="201" y="552"/>
                    <a:pt x="224" y="536"/>
                  </a:cubicBezTo>
                  <a:cubicBezTo>
                    <a:pt x="243" y="523"/>
                    <a:pt x="254" y="509"/>
                    <a:pt x="251" y="486"/>
                  </a:cubicBezTo>
                  <a:cubicBezTo>
                    <a:pt x="246" y="458"/>
                    <a:pt x="263" y="462"/>
                    <a:pt x="275" y="444"/>
                  </a:cubicBezTo>
                  <a:cubicBezTo>
                    <a:pt x="287" y="426"/>
                    <a:pt x="301" y="403"/>
                    <a:pt x="298" y="381"/>
                  </a:cubicBezTo>
                  <a:cubicBezTo>
                    <a:pt x="297" y="370"/>
                    <a:pt x="312" y="369"/>
                    <a:pt x="321" y="366"/>
                  </a:cubicBezTo>
                  <a:cubicBezTo>
                    <a:pt x="321" y="351"/>
                    <a:pt x="327" y="341"/>
                    <a:pt x="338" y="332"/>
                  </a:cubicBezTo>
                  <a:cubicBezTo>
                    <a:pt x="363" y="309"/>
                    <a:pt x="350" y="280"/>
                    <a:pt x="355" y="250"/>
                  </a:cubicBezTo>
                  <a:cubicBezTo>
                    <a:pt x="360" y="222"/>
                    <a:pt x="388" y="217"/>
                    <a:pt x="413" y="210"/>
                  </a:cubicBezTo>
                  <a:cubicBezTo>
                    <a:pt x="501" y="183"/>
                    <a:pt x="591" y="165"/>
                    <a:pt x="681" y="143"/>
                  </a:cubicBezTo>
                  <a:cubicBezTo>
                    <a:pt x="718" y="134"/>
                    <a:pt x="744" y="114"/>
                    <a:pt x="767" y="85"/>
                  </a:cubicBezTo>
                  <a:cubicBezTo>
                    <a:pt x="790" y="55"/>
                    <a:pt x="826" y="35"/>
                    <a:pt x="862" y="24"/>
                  </a:cubicBezTo>
                  <a:cubicBezTo>
                    <a:pt x="863" y="24"/>
                    <a:pt x="864" y="24"/>
                    <a:pt x="864" y="23"/>
                  </a:cubicBezTo>
                  <a:cubicBezTo>
                    <a:pt x="872" y="21"/>
                    <a:pt x="880" y="18"/>
                    <a:pt x="888" y="17"/>
                  </a:cubicBezTo>
                  <a:cubicBezTo>
                    <a:pt x="906" y="15"/>
                    <a:pt x="922" y="12"/>
                    <a:pt x="940" y="7"/>
                  </a:cubicBezTo>
                  <a:cubicBezTo>
                    <a:pt x="950" y="5"/>
                    <a:pt x="960" y="7"/>
                    <a:pt x="969" y="5"/>
                  </a:cubicBezTo>
                  <a:cubicBezTo>
                    <a:pt x="980" y="2"/>
                    <a:pt x="987" y="0"/>
                    <a:pt x="999" y="0"/>
                  </a:cubicBezTo>
                  <a:cubicBezTo>
                    <a:pt x="1020" y="0"/>
                    <a:pt x="1037" y="3"/>
                    <a:pt x="1057" y="13"/>
                  </a:cubicBezTo>
                  <a:cubicBezTo>
                    <a:pt x="1072" y="21"/>
                    <a:pt x="1088" y="28"/>
                    <a:pt x="1103" y="35"/>
                  </a:cubicBezTo>
                  <a:cubicBezTo>
                    <a:pt x="1119" y="42"/>
                    <a:pt x="1133" y="51"/>
                    <a:pt x="1149" y="54"/>
                  </a:cubicBezTo>
                  <a:cubicBezTo>
                    <a:pt x="1150" y="55"/>
                    <a:pt x="1150" y="57"/>
                    <a:pt x="1150" y="58"/>
                  </a:cubicBezTo>
                  <a:moveTo>
                    <a:pt x="1470" y="1569"/>
                  </a:moveTo>
                  <a:cubicBezTo>
                    <a:pt x="1480" y="1578"/>
                    <a:pt x="1475" y="1590"/>
                    <a:pt x="1468" y="1604"/>
                  </a:cubicBezTo>
                  <a:cubicBezTo>
                    <a:pt x="1450" y="1596"/>
                    <a:pt x="1455" y="1578"/>
                    <a:pt x="1470" y="1569"/>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8" name="hands on hips guy head"/>
            <p:cNvGrpSpPr/>
            <p:nvPr/>
          </p:nvGrpSpPr>
          <p:grpSpPr>
            <a:xfrm>
              <a:off x="6612490" y="651813"/>
              <a:ext cx="571624" cy="1150832"/>
              <a:chOff x="1778401" y="1531268"/>
              <a:chExt cx="571624" cy="1150832"/>
            </a:xfrm>
            <a:grpFill/>
          </p:grpSpPr>
          <p:sp>
            <p:nvSpPr>
              <p:cNvPr id="159" name="Freeform 267"/>
              <p:cNvSpPr>
                <a:spLocks/>
              </p:cNvSpPr>
              <p:nvPr/>
            </p:nvSpPr>
            <p:spPr bwMode="auto">
              <a:xfrm>
                <a:off x="2022241" y="1531268"/>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67"/>
              <p:cNvSpPr>
                <a:spLocks/>
              </p:cNvSpPr>
              <p:nvPr/>
            </p:nvSpPr>
            <p:spPr bwMode="auto">
              <a:xfrm>
                <a:off x="2022241" y="2026222"/>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67"/>
              <p:cNvSpPr>
                <a:spLocks/>
              </p:cNvSpPr>
              <p:nvPr/>
            </p:nvSpPr>
            <p:spPr bwMode="auto">
              <a:xfrm>
                <a:off x="1778401" y="2033956"/>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16" name="Group 15"/>
          <p:cNvGrpSpPr/>
          <p:nvPr/>
        </p:nvGrpSpPr>
        <p:grpSpPr>
          <a:xfrm>
            <a:off x="2384600" y="4309772"/>
            <a:ext cx="211643" cy="204594"/>
            <a:chOff x="6844412" y="2833023"/>
            <a:chExt cx="1431846" cy="1384158"/>
          </a:xfrm>
          <a:solidFill>
            <a:schemeClr val="tx2"/>
          </a:solidFill>
        </p:grpSpPr>
        <p:sp>
          <p:nvSpPr>
            <p:cNvPr id="1143"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20"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21" name="Rectangle 820"/>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822" name="Group 821" descr="Down:  Group 19"/>
            <p:cNvGrpSpPr/>
            <p:nvPr/>
          </p:nvGrpSpPr>
          <p:grpSpPr>
            <a:xfrm>
              <a:off x="6844412" y="3093910"/>
              <a:ext cx="788759" cy="1123271"/>
              <a:chOff x="2057930" y="1866978"/>
              <a:chExt cx="788697" cy="1123183"/>
            </a:xfrm>
            <a:grpFill/>
          </p:grpSpPr>
          <p:sp>
            <p:nvSpPr>
              <p:cNvPr id="1137"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38"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39"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41"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824" name="Rectangle 823"/>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83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0" name="Rectangle 9"/>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Rectangle 1146"/>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8" name="Group 1147"/>
          <p:cNvGrpSpPr/>
          <p:nvPr/>
        </p:nvGrpSpPr>
        <p:grpSpPr>
          <a:xfrm>
            <a:off x="2286628" y="4239778"/>
            <a:ext cx="169189" cy="163554"/>
            <a:chOff x="6844412" y="2833023"/>
            <a:chExt cx="1431846" cy="1384158"/>
          </a:xfrm>
          <a:solidFill>
            <a:schemeClr val="tx2"/>
          </a:solidFill>
        </p:grpSpPr>
        <p:sp>
          <p:nvSpPr>
            <p:cNvPr id="1149"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0"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1" name="Rectangle 1150"/>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152" name="Group 1151" descr="Down:  Group 19"/>
            <p:cNvGrpSpPr/>
            <p:nvPr/>
          </p:nvGrpSpPr>
          <p:grpSpPr>
            <a:xfrm>
              <a:off x="6844412" y="3093910"/>
              <a:ext cx="788759" cy="1123271"/>
              <a:chOff x="2057930" y="1866978"/>
              <a:chExt cx="788697" cy="1123183"/>
            </a:xfrm>
            <a:grpFill/>
          </p:grpSpPr>
          <p:sp>
            <p:nvSpPr>
              <p:cNvPr id="1158"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9"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60"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61"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153" name="Rectangle 1152"/>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54"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55" name="Rectangle 1154"/>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ectangle 1155"/>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Rectangle 1156"/>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0" name="Group 19"/>
          <p:cNvGrpSpPr/>
          <p:nvPr/>
        </p:nvGrpSpPr>
        <p:grpSpPr>
          <a:xfrm>
            <a:off x="1982472" y="3675373"/>
            <a:ext cx="228395" cy="102759"/>
            <a:chOff x="2110970" y="3548063"/>
            <a:chExt cx="179793" cy="80892"/>
          </a:xfrm>
        </p:grpSpPr>
        <p:grpSp>
          <p:nvGrpSpPr>
            <p:cNvPr id="142" name="pointer arm"/>
            <p:cNvGrpSpPr/>
            <p:nvPr/>
          </p:nvGrpSpPr>
          <p:grpSpPr>
            <a:xfrm rot="20173052">
              <a:off x="2110970" y="3597811"/>
              <a:ext cx="94388" cy="31144"/>
              <a:chOff x="4112637" y="1790657"/>
              <a:chExt cx="1225302" cy="404291"/>
            </a:xfrm>
            <a:solidFill>
              <a:schemeClr val="tx1"/>
            </a:solidFill>
          </p:grpSpPr>
          <p:sp>
            <p:nvSpPr>
              <p:cNvPr id="146" name="Freeform 7"/>
              <p:cNvSpPr>
                <a:spLocks/>
              </p:cNvSpPr>
              <p:nvPr/>
            </p:nvSpPr>
            <p:spPr bwMode="auto">
              <a:xfrm>
                <a:off x="4114448" y="1790657"/>
                <a:ext cx="1223491" cy="404291"/>
              </a:xfrm>
              <a:custGeom>
                <a:avLst/>
                <a:gdLst>
                  <a:gd name="T0" fmla="*/ 342 w 386"/>
                  <a:gd name="T1" fmla="*/ 4 h 129"/>
                  <a:gd name="T2" fmla="*/ 336 w 386"/>
                  <a:gd name="T3" fmla="*/ 5 h 129"/>
                  <a:gd name="T4" fmla="*/ 320 w 386"/>
                  <a:gd name="T5" fmla="*/ 13 h 129"/>
                  <a:gd name="T6" fmla="*/ 307 w 386"/>
                  <a:gd name="T7" fmla="*/ 25 h 129"/>
                  <a:gd name="T8" fmla="*/ 304 w 386"/>
                  <a:gd name="T9" fmla="*/ 31 h 129"/>
                  <a:gd name="T10" fmla="*/ 296 w 386"/>
                  <a:gd name="T11" fmla="*/ 40 h 129"/>
                  <a:gd name="T12" fmla="*/ 288 w 386"/>
                  <a:gd name="T13" fmla="*/ 47 h 129"/>
                  <a:gd name="T14" fmla="*/ 283 w 386"/>
                  <a:gd name="T15" fmla="*/ 50 h 129"/>
                  <a:gd name="T16" fmla="*/ 277 w 386"/>
                  <a:gd name="T17" fmla="*/ 52 h 129"/>
                  <a:gd name="T18" fmla="*/ 235 w 386"/>
                  <a:gd name="T19" fmla="*/ 72 h 129"/>
                  <a:gd name="T20" fmla="*/ 228 w 386"/>
                  <a:gd name="T21" fmla="*/ 72 h 129"/>
                  <a:gd name="T22" fmla="*/ 222 w 386"/>
                  <a:gd name="T23" fmla="*/ 72 h 129"/>
                  <a:gd name="T24" fmla="*/ 211 w 386"/>
                  <a:gd name="T25" fmla="*/ 72 h 129"/>
                  <a:gd name="T26" fmla="*/ 187 w 386"/>
                  <a:gd name="T27" fmla="*/ 68 h 129"/>
                  <a:gd name="T28" fmla="*/ 151 w 386"/>
                  <a:gd name="T29" fmla="*/ 64 h 129"/>
                  <a:gd name="T30" fmla="*/ 134 w 386"/>
                  <a:gd name="T31" fmla="*/ 62 h 129"/>
                  <a:gd name="T32" fmla="*/ 120 w 386"/>
                  <a:gd name="T33" fmla="*/ 57 h 129"/>
                  <a:gd name="T34" fmla="*/ 105 w 386"/>
                  <a:gd name="T35" fmla="*/ 55 h 129"/>
                  <a:gd name="T36" fmla="*/ 94 w 386"/>
                  <a:gd name="T37" fmla="*/ 55 h 129"/>
                  <a:gd name="T38" fmla="*/ 86 w 386"/>
                  <a:gd name="T39" fmla="*/ 53 h 129"/>
                  <a:gd name="T40" fmla="*/ 70 w 386"/>
                  <a:gd name="T41" fmla="*/ 44 h 129"/>
                  <a:gd name="T42" fmla="*/ 43 w 386"/>
                  <a:gd name="T43" fmla="*/ 38 h 129"/>
                  <a:gd name="T44" fmla="*/ 39 w 386"/>
                  <a:gd name="T45" fmla="*/ 41 h 129"/>
                  <a:gd name="T46" fmla="*/ 34 w 386"/>
                  <a:gd name="T47" fmla="*/ 44 h 129"/>
                  <a:gd name="T48" fmla="*/ 11 w 386"/>
                  <a:gd name="T49" fmla="*/ 45 h 129"/>
                  <a:gd name="T50" fmla="*/ 1 w 386"/>
                  <a:gd name="T51" fmla="*/ 49 h 129"/>
                  <a:gd name="T52" fmla="*/ 7 w 386"/>
                  <a:gd name="T53" fmla="*/ 53 h 129"/>
                  <a:gd name="T54" fmla="*/ 14 w 386"/>
                  <a:gd name="T55" fmla="*/ 53 h 129"/>
                  <a:gd name="T56" fmla="*/ 26 w 386"/>
                  <a:gd name="T57" fmla="*/ 54 h 129"/>
                  <a:gd name="T58" fmla="*/ 29 w 386"/>
                  <a:gd name="T59" fmla="*/ 55 h 129"/>
                  <a:gd name="T60" fmla="*/ 32 w 386"/>
                  <a:gd name="T61" fmla="*/ 61 h 129"/>
                  <a:gd name="T62" fmla="*/ 37 w 386"/>
                  <a:gd name="T63" fmla="*/ 72 h 129"/>
                  <a:gd name="T64" fmla="*/ 45 w 386"/>
                  <a:gd name="T65" fmla="*/ 81 h 129"/>
                  <a:gd name="T66" fmla="*/ 66 w 386"/>
                  <a:gd name="T67" fmla="*/ 87 h 129"/>
                  <a:gd name="T68" fmla="*/ 80 w 386"/>
                  <a:gd name="T69" fmla="*/ 87 h 129"/>
                  <a:gd name="T70" fmla="*/ 91 w 386"/>
                  <a:gd name="T71" fmla="*/ 87 h 129"/>
                  <a:gd name="T72" fmla="*/ 94 w 386"/>
                  <a:gd name="T73" fmla="*/ 110 h 129"/>
                  <a:gd name="T74" fmla="*/ 172 w 386"/>
                  <a:gd name="T75" fmla="*/ 122 h 129"/>
                  <a:gd name="T76" fmla="*/ 221 w 386"/>
                  <a:gd name="T77" fmla="*/ 127 h 129"/>
                  <a:gd name="T78" fmla="*/ 250 w 386"/>
                  <a:gd name="T79" fmla="*/ 127 h 129"/>
                  <a:gd name="T80" fmla="*/ 276 w 386"/>
                  <a:gd name="T81" fmla="*/ 120 h 129"/>
                  <a:gd name="T82" fmla="*/ 285 w 386"/>
                  <a:gd name="T83" fmla="*/ 118 h 129"/>
                  <a:gd name="T84" fmla="*/ 295 w 386"/>
                  <a:gd name="T85" fmla="*/ 117 h 129"/>
                  <a:gd name="T86" fmla="*/ 307 w 386"/>
                  <a:gd name="T87" fmla="*/ 112 h 129"/>
                  <a:gd name="T88" fmla="*/ 320 w 386"/>
                  <a:gd name="T89" fmla="*/ 108 h 129"/>
                  <a:gd name="T90" fmla="*/ 332 w 386"/>
                  <a:gd name="T91" fmla="*/ 99 h 129"/>
                  <a:gd name="T92" fmla="*/ 346 w 386"/>
                  <a:gd name="T93" fmla="*/ 93 h 129"/>
                  <a:gd name="T94" fmla="*/ 359 w 386"/>
                  <a:gd name="T95" fmla="*/ 84 h 129"/>
                  <a:gd name="T96" fmla="*/ 382 w 386"/>
                  <a:gd name="T97" fmla="*/ 54 h 129"/>
                  <a:gd name="T98" fmla="*/ 386 w 386"/>
                  <a:gd name="T99" fmla="*/ 42 h 129"/>
                  <a:gd name="T100" fmla="*/ 383 w 386"/>
                  <a:gd name="T101" fmla="*/ 30 h 129"/>
                  <a:gd name="T102" fmla="*/ 376 w 386"/>
                  <a:gd name="T103" fmla="*/ 19 h 129"/>
                  <a:gd name="T104" fmla="*/ 372 w 386"/>
                  <a:gd name="T105" fmla="*/ 16 h 129"/>
                  <a:gd name="T106" fmla="*/ 367 w 386"/>
                  <a:gd name="T107" fmla="*/ 9 h 129"/>
                  <a:gd name="T108" fmla="*/ 363 w 386"/>
                  <a:gd name="T109" fmla="*/ 5 h 129"/>
                  <a:gd name="T110" fmla="*/ 361 w 386"/>
                  <a:gd name="T111" fmla="*/ 5 h 129"/>
                  <a:gd name="T112" fmla="*/ 359 w 386"/>
                  <a:gd name="T113" fmla="*/ 3 h 129"/>
                  <a:gd name="T114" fmla="*/ 354 w 386"/>
                  <a:gd name="T115" fmla="*/ 2 h 129"/>
                  <a:gd name="T116" fmla="*/ 348 w 386"/>
                  <a:gd name="T117" fmla="*/ 1 h 129"/>
                  <a:gd name="T118" fmla="*/ 343 w 386"/>
                  <a:gd name="T119" fmla="*/ 4 h 129"/>
                  <a:gd name="T120" fmla="*/ 342 w 386"/>
                  <a:gd name="T121" fmla="*/ 4 h 129"/>
                  <a:gd name="connsiteX0" fmla="*/ 8836 w 9976"/>
                  <a:gd name="connsiteY0" fmla="*/ 254 h 9857"/>
                  <a:gd name="connsiteX1" fmla="*/ 8681 w 9976"/>
                  <a:gd name="connsiteY1" fmla="*/ 332 h 9857"/>
                  <a:gd name="connsiteX2" fmla="*/ 8266 w 9976"/>
                  <a:gd name="connsiteY2" fmla="*/ 952 h 9857"/>
                  <a:gd name="connsiteX3" fmla="*/ 7852 w 9976"/>
                  <a:gd name="connsiteY3" fmla="*/ 2347 h 9857"/>
                  <a:gd name="connsiteX4" fmla="*/ 7644 w 9976"/>
                  <a:gd name="connsiteY4" fmla="*/ 3045 h 9857"/>
                  <a:gd name="connsiteX5" fmla="*/ 7437 w 9976"/>
                  <a:gd name="connsiteY5" fmla="*/ 3587 h 9857"/>
                  <a:gd name="connsiteX6" fmla="*/ 7308 w 9976"/>
                  <a:gd name="connsiteY6" fmla="*/ 3820 h 9857"/>
                  <a:gd name="connsiteX7" fmla="*/ 7152 w 9976"/>
                  <a:gd name="connsiteY7" fmla="*/ 3975 h 9857"/>
                  <a:gd name="connsiteX8" fmla="*/ 6064 w 9976"/>
                  <a:gd name="connsiteY8" fmla="*/ 5525 h 9857"/>
                  <a:gd name="connsiteX9" fmla="*/ 5883 w 9976"/>
                  <a:gd name="connsiteY9" fmla="*/ 5525 h 9857"/>
                  <a:gd name="connsiteX10" fmla="*/ 5727 w 9976"/>
                  <a:gd name="connsiteY10" fmla="*/ 5525 h 9857"/>
                  <a:gd name="connsiteX11" fmla="*/ 5442 w 9976"/>
                  <a:gd name="connsiteY11" fmla="*/ 5525 h 9857"/>
                  <a:gd name="connsiteX12" fmla="*/ 4821 w 9976"/>
                  <a:gd name="connsiteY12" fmla="*/ 5215 h 9857"/>
                  <a:gd name="connsiteX13" fmla="*/ 3888 w 9976"/>
                  <a:gd name="connsiteY13" fmla="*/ 4905 h 9857"/>
                  <a:gd name="connsiteX14" fmla="*/ 3448 w 9976"/>
                  <a:gd name="connsiteY14" fmla="*/ 4750 h 9857"/>
                  <a:gd name="connsiteX15" fmla="*/ 3085 w 9976"/>
                  <a:gd name="connsiteY15" fmla="*/ 4363 h 9857"/>
                  <a:gd name="connsiteX16" fmla="*/ 2696 w 9976"/>
                  <a:gd name="connsiteY16" fmla="*/ 4208 h 9857"/>
                  <a:gd name="connsiteX17" fmla="*/ 2411 w 9976"/>
                  <a:gd name="connsiteY17" fmla="*/ 4208 h 9857"/>
                  <a:gd name="connsiteX18" fmla="*/ 2204 w 9976"/>
                  <a:gd name="connsiteY18" fmla="*/ 4053 h 9857"/>
                  <a:gd name="connsiteX19" fmla="*/ 1789 w 9976"/>
                  <a:gd name="connsiteY19" fmla="*/ 3355 h 9857"/>
                  <a:gd name="connsiteX20" fmla="*/ 1090 w 9976"/>
                  <a:gd name="connsiteY20" fmla="*/ 2890 h 9857"/>
                  <a:gd name="connsiteX21" fmla="*/ 986 w 9976"/>
                  <a:gd name="connsiteY21" fmla="*/ 3122 h 9857"/>
                  <a:gd name="connsiteX22" fmla="*/ 857 w 9976"/>
                  <a:gd name="connsiteY22" fmla="*/ 3355 h 9857"/>
                  <a:gd name="connsiteX23" fmla="*/ 261 w 9976"/>
                  <a:gd name="connsiteY23" fmla="*/ 3432 h 9857"/>
                  <a:gd name="connsiteX24" fmla="*/ 2 w 9976"/>
                  <a:gd name="connsiteY24" fmla="*/ 3742 h 9857"/>
                  <a:gd name="connsiteX25" fmla="*/ 157 w 9976"/>
                  <a:gd name="connsiteY25" fmla="*/ 4053 h 9857"/>
                  <a:gd name="connsiteX26" fmla="*/ 339 w 9976"/>
                  <a:gd name="connsiteY26" fmla="*/ 4053 h 9857"/>
                  <a:gd name="connsiteX27" fmla="*/ 650 w 9976"/>
                  <a:gd name="connsiteY27" fmla="*/ 4130 h 9857"/>
                  <a:gd name="connsiteX28" fmla="*/ 727 w 9976"/>
                  <a:gd name="connsiteY28" fmla="*/ 4208 h 9857"/>
                  <a:gd name="connsiteX29" fmla="*/ 805 w 9976"/>
                  <a:gd name="connsiteY29" fmla="*/ 4673 h 9857"/>
                  <a:gd name="connsiteX30" fmla="*/ 935 w 9976"/>
                  <a:gd name="connsiteY30" fmla="*/ 5525 h 9857"/>
                  <a:gd name="connsiteX31" fmla="*/ 1142 w 9976"/>
                  <a:gd name="connsiteY31" fmla="*/ 6223 h 9857"/>
                  <a:gd name="connsiteX32" fmla="*/ 1686 w 9976"/>
                  <a:gd name="connsiteY32" fmla="*/ 6688 h 9857"/>
                  <a:gd name="connsiteX33" fmla="*/ 2049 w 9976"/>
                  <a:gd name="connsiteY33" fmla="*/ 6688 h 9857"/>
                  <a:gd name="connsiteX34" fmla="*/ 2334 w 9976"/>
                  <a:gd name="connsiteY34" fmla="*/ 6688 h 9857"/>
                  <a:gd name="connsiteX35" fmla="*/ 2411 w 9976"/>
                  <a:gd name="connsiteY35" fmla="*/ 8471 h 9857"/>
                  <a:gd name="connsiteX36" fmla="*/ 4432 w 9976"/>
                  <a:gd name="connsiteY36" fmla="*/ 9401 h 9857"/>
                  <a:gd name="connsiteX37" fmla="*/ 5701 w 9976"/>
                  <a:gd name="connsiteY37" fmla="*/ 9789 h 9857"/>
                  <a:gd name="connsiteX38" fmla="*/ 6453 w 9976"/>
                  <a:gd name="connsiteY38" fmla="*/ 9789 h 9857"/>
                  <a:gd name="connsiteX39" fmla="*/ 7126 w 9976"/>
                  <a:gd name="connsiteY39" fmla="*/ 9246 h 9857"/>
                  <a:gd name="connsiteX40" fmla="*/ 7359 w 9976"/>
                  <a:gd name="connsiteY40" fmla="*/ 9091 h 9857"/>
                  <a:gd name="connsiteX41" fmla="*/ 7618 w 9976"/>
                  <a:gd name="connsiteY41" fmla="*/ 9014 h 9857"/>
                  <a:gd name="connsiteX42" fmla="*/ 7929 w 9976"/>
                  <a:gd name="connsiteY42" fmla="*/ 8626 h 9857"/>
                  <a:gd name="connsiteX43" fmla="*/ 8266 w 9976"/>
                  <a:gd name="connsiteY43" fmla="*/ 8316 h 9857"/>
                  <a:gd name="connsiteX44" fmla="*/ 8577 w 9976"/>
                  <a:gd name="connsiteY44" fmla="*/ 7618 h 9857"/>
                  <a:gd name="connsiteX45" fmla="*/ 8940 w 9976"/>
                  <a:gd name="connsiteY45" fmla="*/ 7153 h 9857"/>
                  <a:gd name="connsiteX46" fmla="*/ 9277 w 9976"/>
                  <a:gd name="connsiteY46" fmla="*/ 6456 h 9857"/>
                  <a:gd name="connsiteX47" fmla="*/ 9872 w 9976"/>
                  <a:gd name="connsiteY47" fmla="*/ 4130 h 9857"/>
                  <a:gd name="connsiteX48" fmla="*/ 9976 w 9976"/>
                  <a:gd name="connsiteY48" fmla="*/ 3200 h 9857"/>
                  <a:gd name="connsiteX49" fmla="*/ 9898 w 9976"/>
                  <a:gd name="connsiteY49" fmla="*/ 2270 h 9857"/>
                  <a:gd name="connsiteX50" fmla="*/ 9717 w 9976"/>
                  <a:gd name="connsiteY50" fmla="*/ 1417 h 9857"/>
                  <a:gd name="connsiteX51" fmla="*/ 9613 w 9976"/>
                  <a:gd name="connsiteY51" fmla="*/ 1184 h 9857"/>
                  <a:gd name="connsiteX52" fmla="*/ 9484 w 9976"/>
                  <a:gd name="connsiteY52" fmla="*/ 642 h 9857"/>
                  <a:gd name="connsiteX53" fmla="*/ 9380 w 9976"/>
                  <a:gd name="connsiteY53" fmla="*/ 332 h 9857"/>
                  <a:gd name="connsiteX54" fmla="*/ 9328 w 9976"/>
                  <a:gd name="connsiteY54" fmla="*/ 332 h 9857"/>
                  <a:gd name="connsiteX55" fmla="*/ 9277 w 9976"/>
                  <a:gd name="connsiteY55" fmla="*/ 177 h 9857"/>
                  <a:gd name="connsiteX56" fmla="*/ 9147 w 9976"/>
                  <a:gd name="connsiteY56" fmla="*/ 99 h 9857"/>
                  <a:gd name="connsiteX57" fmla="*/ 8992 w 9976"/>
                  <a:gd name="connsiteY57" fmla="*/ 22 h 9857"/>
                  <a:gd name="connsiteX58" fmla="*/ 8862 w 9976"/>
                  <a:gd name="connsiteY58" fmla="*/ 254 h 9857"/>
                  <a:gd name="connsiteX59" fmla="*/ 8836 w 9976"/>
                  <a:gd name="connsiteY59" fmla="*/ 254 h 9857"/>
                  <a:gd name="connsiteX0" fmla="*/ 8857 w 10000"/>
                  <a:gd name="connsiteY0" fmla="*/ 258 h 10000"/>
                  <a:gd name="connsiteX1" fmla="*/ 8702 w 10000"/>
                  <a:gd name="connsiteY1" fmla="*/ 337 h 10000"/>
                  <a:gd name="connsiteX2" fmla="*/ 7871 w 10000"/>
                  <a:gd name="connsiteY2" fmla="*/ 2381 h 10000"/>
                  <a:gd name="connsiteX3" fmla="*/ 7662 w 10000"/>
                  <a:gd name="connsiteY3" fmla="*/ 3089 h 10000"/>
                  <a:gd name="connsiteX4" fmla="*/ 7455 w 10000"/>
                  <a:gd name="connsiteY4" fmla="*/ 3639 h 10000"/>
                  <a:gd name="connsiteX5" fmla="*/ 7326 w 10000"/>
                  <a:gd name="connsiteY5" fmla="*/ 3875 h 10000"/>
                  <a:gd name="connsiteX6" fmla="*/ 7169 w 10000"/>
                  <a:gd name="connsiteY6" fmla="*/ 4033 h 10000"/>
                  <a:gd name="connsiteX7" fmla="*/ 6079 w 10000"/>
                  <a:gd name="connsiteY7" fmla="*/ 5605 h 10000"/>
                  <a:gd name="connsiteX8" fmla="*/ 5897 w 10000"/>
                  <a:gd name="connsiteY8" fmla="*/ 5605 h 10000"/>
                  <a:gd name="connsiteX9" fmla="*/ 5741 w 10000"/>
                  <a:gd name="connsiteY9" fmla="*/ 5605 h 10000"/>
                  <a:gd name="connsiteX10" fmla="*/ 5455 w 10000"/>
                  <a:gd name="connsiteY10" fmla="*/ 5605 h 10000"/>
                  <a:gd name="connsiteX11" fmla="*/ 4833 w 10000"/>
                  <a:gd name="connsiteY11" fmla="*/ 5291 h 10000"/>
                  <a:gd name="connsiteX12" fmla="*/ 3897 w 10000"/>
                  <a:gd name="connsiteY12" fmla="*/ 4976 h 10000"/>
                  <a:gd name="connsiteX13" fmla="*/ 3456 w 10000"/>
                  <a:gd name="connsiteY13" fmla="*/ 4819 h 10000"/>
                  <a:gd name="connsiteX14" fmla="*/ 3092 w 10000"/>
                  <a:gd name="connsiteY14" fmla="*/ 4426 h 10000"/>
                  <a:gd name="connsiteX15" fmla="*/ 2702 w 10000"/>
                  <a:gd name="connsiteY15" fmla="*/ 4269 h 10000"/>
                  <a:gd name="connsiteX16" fmla="*/ 2417 w 10000"/>
                  <a:gd name="connsiteY16" fmla="*/ 4269 h 10000"/>
                  <a:gd name="connsiteX17" fmla="*/ 2209 w 10000"/>
                  <a:gd name="connsiteY17" fmla="*/ 4112 h 10000"/>
                  <a:gd name="connsiteX18" fmla="*/ 1793 w 10000"/>
                  <a:gd name="connsiteY18" fmla="*/ 3404 h 10000"/>
                  <a:gd name="connsiteX19" fmla="*/ 1093 w 10000"/>
                  <a:gd name="connsiteY19" fmla="*/ 2932 h 10000"/>
                  <a:gd name="connsiteX20" fmla="*/ 988 w 10000"/>
                  <a:gd name="connsiteY20" fmla="*/ 3167 h 10000"/>
                  <a:gd name="connsiteX21" fmla="*/ 859 w 10000"/>
                  <a:gd name="connsiteY21" fmla="*/ 3404 h 10000"/>
                  <a:gd name="connsiteX22" fmla="*/ 262 w 10000"/>
                  <a:gd name="connsiteY22" fmla="*/ 3482 h 10000"/>
                  <a:gd name="connsiteX23" fmla="*/ 2 w 10000"/>
                  <a:gd name="connsiteY23" fmla="*/ 3796 h 10000"/>
                  <a:gd name="connsiteX24" fmla="*/ 157 w 10000"/>
                  <a:gd name="connsiteY24" fmla="*/ 4112 h 10000"/>
                  <a:gd name="connsiteX25" fmla="*/ 340 w 10000"/>
                  <a:gd name="connsiteY25" fmla="*/ 4112 h 10000"/>
                  <a:gd name="connsiteX26" fmla="*/ 652 w 10000"/>
                  <a:gd name="connsiteY26" fmla="*/ 4190 h 10000"/>
                  <a:gd name="connsiteX27" fmla="*/ 729 w 10000"/>
                  <a:gd name="connsiteY27" fmla="*/ 4269 h 10000"/>
                  <a:gd name="connsiteX28" fmla="*/ 807 w 10000"/>
                  <a:gd name="connsiteY28" fmla="*/ 4741 h 10000"/>
                  <a:gd name="connsiteX29" fmla="*/ 937 w 10000"/>
                  <a:gd name="connsiteY29" fmla="*/ 5605 h 10000"/>
                  <a:gd name="connsiteX30" fmla="*/ 1145 w 10000"/>
                  <a:gd name="connsiteY30" fmla="*/ 6313 h 10000"/>
                  <a:gd name="connsiteX31" fmla="*/ 1690 w 10000"/>
                  <a:gd name="connsiteY31" fmla="*/ 6785 h 10000"/>
                  <a:gd name="connsiteX32" fmla="*/ 2054 w 10000"/>
                  <a:gd name="connsiteY32" fmla="*/ 6785 h 10000"/>
                  <a:gd name="connsiteX33" fmla="*/ 2340 w 10000"/>
                  <a:gd name="connsiteY33" fmla="*/ 6785 h 10000"/>
                  <a:gd name="connsiteX34" fmla="*/ 2417 w 10000"/>
                  <a:gd name="connsiteY34" fmla="*/ 8594 h 10000"/>
                  <a:gd name="connsiteX35" fmla="*/ 4443 w 10000"/>
                  <a:gd name="connsiteY35" fmla="*/ 9537 h 10000"/>
                  <a:gd name="connsiteX36" fmla="*/ 5715 w 10000"/>
                  <a:gd name="connsiteY36" fmla="*/ 9931 h 10000"/>
                  <a:gd name="connsiteX37" fmla="*/ 6469 w 10000"/>
                  <a:gd name="connsiteY37" fmla="*/ 9931 h 10000"/>
                  <a:gd name="connsiteX38" fmla="*/ 7143 w 10000"/>
                  <a:gd name="connsiteY38" fmla="*/ 9380 h 10000"/>
                  <a:gd name="connsiteX39" fmla="*/ 7377 w 10000"/>
                  <a:gd name="connsiteY39" fmla="*/ 9223 h 10000"/>
                  <a:gd name="connsiteX40" fmla="*/ 7636 w 10000"/>
                  <a:gd name="connsiteY40" fmla="*/ 9145 h 10000"/>
                  <a:gd name="connsiteX41" fmla="*/ 7948 w 10000"/>
                  <a:gd name="connsiteY41" fmla="*/ 8751 h 10000"/>
                  <a:gd name="connsiteX42" fmla="*/ 8286 w 10000"/>
                  <a:gd name="connsiteY42" fmla="*/ 8437 h 10000"/>
                  <a:gd name="connsiteX43" fmla="*/ 8598 w 10000"/>
                  <a:gd name="connsiteY43" fmla="*/ 7729 h 10000"/>
                  <a:gd name="connsiteX44" fmla="*/ 8962 w 10000"/>
                  <a:gd name="connsiteY44" fmla="*/ 7257 h 10000"/>
                  <a:gd name="connsiteX45" fmla="*/ 9299 w 10000"/>
                  <a:gd name="connsiteY45" fmla="*/ 6550 h 10000"/>
                  <a:gd name="connsiteX46" fmla="*/ 9896 w 10000"/>
                  <a:gd name="connsiteY46" fmla="*/ 4190 h 10000"/>
                  <a:gd name="connsiteX47" fmla="*/ 10000 w 10000"/>
                  <a:gd name="connsiteY47" fmla="*/ 3246 h 10000"/>
                  <a:gd name="connsiteX48" fmla="*/ 9922 w 10000"/>
                  <a:gd name="connsiteY48" fmla="*/ 2303 h 10000"/>
                  <a:gd name="connsiteX49" fmla="*/ 9740 w 10000"/>
                  <a:gd name="connsiteY49" fmla="*/ 1438 h 10000"/>
                  <a:gd name="connsiteX50" fmla="*/ 9636 w 10000"/>
                  <a:gd name="connsiteY50" fmla="*/ 1201 h 10000"/>
                  <a:gd name="connsiteX51" fmla="*/ 9507 w 10000"/>
                  <a:gd name="connsiteY51" fmla="*/ 651 h 10000"/>
                  <a:gd name="connsiteX52" fmla="*/ 9403 w 10000"/>
                  <a:gd name="connsiteY52" fmla="*/ 337 h 10000"/>
                  <a:gd name="connsiteX53" fmla="*/ 9350 w 10000"/>
                  <a:gd name="connsiteY53" fmla="*/ 337 h 10000"/>
                  <a:gd name="connsiteX54" fmla="*/ 9299 w 10000"/>
                  <a:gd name="connsiteY54" fmla="*/ 180 h 10000"/>
                  <a:gd name="connsiteX55" fmla="*/ 9169 w 10000"/>
                  <a:gd name="connsiteY55" fmla="*/ 100 h 10000"/>
                  <a:gd name="connsiteX56" fmla="*/ 9014 w 10000"/>
                  <a:gd name="connsiteY56" fmla="*/ 22 h 10000"/>
                  <a:gd name="connsiteX57" fmla="*/ 8883 w 10000"/>
                  <a:gd name="connsiteY57" fmla="*/ 258 h 10000"/>
                  <a:gd name="connsiteX58" fmla="*/ 8857 w 10000"/>
                  <a:gd name="connsiteY58" fmla="*/ 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00" h="10000">
                    <a:moveTo>
                      <a:pt x="8857" y="258"/>
                    </a:moveTo>
                    <a:cubicBezTo>
                      <a:pt x="8805" y="337"/>
                      <a:pt x="8779" y="337"/>
                      <a:pt x="8702" y="337"/>
                    </a:cubicBezTo>
                    <a:cubicBezTo>
                      <a:pt x="8538" y="691"/>
                      <a:pt x="8044" y="1922"/>
                      <a:pt x="7871" y="2381"/>
                    </a:cubicBezTo>
                    <a:cubicBezTo>
                      <a:pt x="7871" y="2381"/>
                      <a:pt x="7715" y="2853"/>
                      <a:pt x="7662" y="3089"/>
                    </a:cubicBezTo>
                    <a:cubicBezTo>
                      <a:pt x="7585" y="3325"/>
                      <a:pt x="7507" y="3482"/>
                      <a:pt x="7455" y="3639"/>
                    </a:cubicBezTo>
                    <a:cubicBezTo>
                      <a:pt x="7403" y="3796"/>
                      <a:pt x="7481" y="3639"/>
                      <a:pt x="7326" y="3875"/>
                    </a:cubicBezTo>
                    <a:cubicBezTo>
                      <a:pt x="7169" y="4112"/>
                      <a:pt x="7247" y="3954"/>
                      <a:pt x="7169" y="4033"/>
                    </a:cubicBezTo>
                    <a:cubicBezTo>
                      <a:pt x="7066" y="4112"/>
                      <a:pt x="6364" y="4741"/>
                      <a:pt x="6079" y="5605"/>
                    </a:cubicBezTo>
                    <a:lnTo>
                      <a:pt x="5897" y="5605"/>
                    </a:lnTo>
                    <a:cubicBezTo>
                      <a:pt x="5897" y="5605"/>
                      <a:pt x="5845" y="5527"/>
                      <a:pt x="5741" y="5605"/>
                    </a:cubicBezTo>
                    <a:lnTo>
                      <a:pt x="5455" y="5605"/>
                    </a:lnTo>
                    <a:lnTo>
                      <a:pt x="4833" y="5291"/>
                    </a:lnTo>
                    <a:lnTo>
                      <a:pt x="3897" y="4976"/>
                    </a:lnTo>
                    <a:cubicBezTo>
                      <a:pt x="3897" y="4976"/>
                      <a:pt x="3507" y="4898"/>
                      <a:pt x="3456" y="4819"/>
                    </a:cubicBezTo>
                    <a:cubicBezTo>
                      <a:pt x="3404" y="4741"/>
                      <a:pt x="3171" y="4426"/>
                      <a:pt x="3092" y="4426"/>
                    </a:cubicBezTo>
                    <a:cubicBezTo>
                      <a:pt x="3040" y="4347"/>
                      <a:pt x="2702" y="4269"/>
                      <a:pt x="2702" y="4269"/>
                    </a:cubicBezTo>
                    <a:lnTo>
                      <a:pt x="2417" y="4269"/>
                    </a:lnTo>
                    <a:lnTo>
                      <a:pt x="2209" y="4112"/>
                    </a:lnTo>
                    <a:lnTo>
                      <a:pt x="1793" y="3404"/>
                    </a:lnTo>
                    <a:cubicBezTo>
                      <a:pt x="1793" y="3404"/>
                      <a:pt x="1483" y="2853"/>
                      <a:pt x="1093" y="2932"/>
                    </a:cubicBezTo>
                    <a:lnTo>
                      <a:pt x="988" y="3167"/>
                    </a:lnTo>
                    <a:lnTo>
                      <a:pt x="859" y="3404"/>
                    </a:lnTo>
                    <a:lnTo>
                      <a:pt x="262" y="3482"/>
                    </a:lnTo>
                    <a:cubicBezTo>
                      <a:pt x="262" y="3482"/>
                      <a:pt x="-24" y="3404"/>
                      <a:pt x="2" y="3796"/>
                    </a:cubicBezTo>
                    <a:cubicBezTo>
                      <a:pt x="54" y="3901"/>
                      <a:pt x="105" y="4007"/>
                      <a:pt x="157" y="4112"/>
                    </a:cubicBezTo>
                    <a:lnTo>
                      <a:pt x="340" y="4112"/>
                    </a:lnTo>
                    <a:cubicBezTo>
                      <a:pt x="392" y="4112"/>
                      <a:pt x="652" y="4190"/>
                      <a:pt x="652" y="4190"/>
                    </a:cubicBezTo>
                    <a:cubicBezTo>
                      <a:pt x="678" y="4216"/>
                      <a:pt x="703" y="4243"/>
                      <a:pt x="729" y="4269"/>
                    </a:cubicBezTo>
                    <a:cubicBezTo>
                      <a:pt x="729" y="4269"/>
                      <a:pt x="677" y="4662"/>
                      <a:pt x="807" y="4741"/>
                    </a:cubicBezTo>
                    <a:cubicBezTo>
                      <a:pt x="807" y="4741"/>
                      <a:pt x="781" y="5448"/>
                      <a:pt x="937" y="5605"/>
                    </a:cubicBezTo>
                    <a:cubicBezTo>
                      <a:pt x="937" y="5605"/>
                      <a:pt x="937" y="6313"/>
                      <a:pt x="1145" y="6313"/>
                    </a:cubicBezTo>
                    <a:cubicBezTo>
                      <a:pt x="1145" y="6313"/>
                      <a:pt x="1378" y="6942"/>
                      <a:pt x="1690" y="6785"/>
                    </a:cubicBezTo>
                    <a:lnTo>
                      <a:pt x="2054" y="6785"/>
                    </a:lnTo>
                    <a:lnTo>
                      <a:pt x="2340" y="6785"/>
                    </a:lnTo>
                    <a:cubicBezTo>
                      <a:pt x="2366" y="7388"/>
                      <a:pt x="2391" y="7991"/>
                      <a:pt x="2417" y="8594"/>
                    </a:cubicBezTo>
                    <a:cubicBezTo>
                      <a:pt x="2417" y="8594"/>
                      <a:pt x="3638" y="8908"/>
                      <a:pt x="4443" y="9537"/>
                    </a:cubicBezTo>
                    <a:lnTo>
                      <a:pt x="5715" y="9931"/>
                    </a:lnTo>
                    <a:cubicBezTo>
                      <a:pt x="5715" y="9931"/>
                      <a:pt x="6312" y="10088"/>
                      <a:pt x="6469" y="9931"/>
                    </a:cubicBezTo>
                    <a:lnTo>
                      <a:pt x="7143" y="9380"/>
                    </a:lnTo>
                    <a:cubicBezTo>
                      <a:pt x="7221" y="9380"/>
                      <a:pt x="7300" y="9302"/>
                      <a:pt x="7377" y="9223"/>
                    </a:cubicBezTo>
                    <a:cubicBezTo>
                      <a:pt x="7455" y="9223"/>
                      <a:pt x="7559" y="9223"/>
                      <a:pt x="7636" y="9145"/>
                    </a:cubicBezTo>
                    <a:cubicBezTo>
                      <a:pt x="7741" y="9066"/>
                      <a:pt x="7845" y="8830"/>
                      <a:pt x="7948" y="8751"/>
                    </a:cubicBezTo>
                    <a:cubicBezTo>
                      <a:pt x="8078" y="8673"/>
                      <a:pt x="8183" y="8516"/>
                      <a:pt x="8286" y="8437"/>
                    </a:cubicBezTo>
                    <a:cubicBezTo>
                      <a:pt x="8416" y="8279"/>
                      <a:pt x="8493" y="7965"/>
                      <a:pt x="8598" y="7729"/>
                    </a:cubicBezTo>
                    <a:cubicBezTo>
                      <a:pt x="8728" y="7571"/>
                      <a:pt x="8831" y="7414"/>
                      <a:pt x="8962" y="7257"/>
                    </a:cubicBezTo>
                    <a:cubicBezTo>
                      <a:pt x="9065" y="7021"/>
                      <a:pt x="9195" y="6864"/>
                      <a:pt x="9299" y="6550"/>
                    </a:cubicBezTo>
                    <a:cubicBezTo>
                      <a:pt x="9533" y="5842"/>
                      <a:pt x="9766" y="5133"/>
                      <a:pt x="9896" y="4190"/>
                    </a:cubicBezTo>
                    <a:cubicBezTo>
                      <a:pt x="9948" y="3875"/>
                      <a:pt x="9974" y="3561"/>
                      <a:pt x="10000" y="3246"/>
                    </a:cubicBezTo>
                    <a:cubicBezTo>
                      <a:pt x="10000" y="3010"/>
                      <a:pt x="9948" y="2617"/>
                      <a:pt x="9922" y="2303"/>
                    </a:cubicBezTo>
                    <a:cubicBezTo>
                      <a:pt x="9896" y="1988"/>
                      <a:pt x="9819" y="1673"/>
                      <a:pt x="9740" y="1438"/>
                    </a:cubicBezTo>
                    <a:cubicBezTo>
                      <a:pt x="9714" y="1280"/>
                      <a:pt x="9688" y="1280"/>
                      <a:pt x="9636" y="1201"/>
                    </a:cubicBezTo>
                    <a:cubicBezTo>
                      <a:pt x="9584" y="1044"/>
                      <a:pt x="9559" y="809"/>
                      <a:pt x="9507" y="651"/>
                    </a:cubicBezTo>
                    <a:cubicBezTo>
                      <a:pt x="9481" y="572"/>
                      <a:pt x="9429" y="415"/>
                      <a:pt x="9403" y="337"/>
                    </a:cubicBezTo>
                    <a:lnTo>
                      <a:pt x="9350" y="337"/>
                    </a:lnTo>
                    <a:cubicBezTo>
                      <a:pt x="9324" y="258"/>
                      <a:pt x="9299" y="180"/>
                      <a:pt x="9299" y="180"/>
                    </a:cubicBezTo>
                    <a:cubicBezTo>
                      <a:pt x="9247" y="100"/>
                      <a:pt x="9195" y="180"/>
                      <a:pt x="9169" y="100"/>
                    </a:cubicBezTo>
                    <a:cubicBezTo>
                      <a:pt x="9091" y="100"/>
                      <a:pt x="9091" y="-57"/>
                      <a:pt x="9014" y="22"/>
                    </a:cubicBezTo>
                    <a:cubicBezTo>
                      <a:pt x="8962" y="100"/>
                      <a:pt x="8935" y="180"/>
                      <a:pt x="8883" y="258"/>
                    </a:cubicBezTo>
                    <a:lnTo>
                      <a:pt x="8857" y="258"/>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1"/>
              <p:cNvSpPr>
                <a:spLocks/>
              </p:cNvSpPr>
              <p:nvPr/>
            </p:nvSpPr>
            <p:spPr bwMode="auto">
              <a:xfrm>
                <a:off x="4112637" y="1908526"/>
                <a:ext cx="288706" cy="161597"/>
              </a:xfrm>
              <a:custGeom>
                <a:avLst/>
                <a:gdLst>
                  <a:gd name="T0" fmla="*/ 248 w 248"/>
                  <a:gd name="T1" fmla="*/ 136 h 139"/>
                  <a:gd name="T2" fmla="*/ 245 w 248"/>
                  <a:gd name="T3" fmla="*/ 44 h 139"/>
                  <a:gd name="T4" fmla="*/ 235 w 248"/>
                  <a:gd name="T5" fmla="*/ 42 h 139"/>
                  <a:gd name="T6" fmla="*/ 189 w 248"/>
                  <a:gd name="T7" fmla="*/ 18 h 139"/>
                  <a:gd name="T8" fmla="*/ 116 w 248"/>
                  <a:gd name="T9" fmla="*/ 3 h 139"/>
                  <a:gd name="T10" fmla="*/ 105 w 248"/>
                  <a:gd name="T11" fmla="*/ 11 h 139"/>
                  <a:gd name="T12" fmla="*/ 92 w 248"/>
                  <a:gd name="T13" fmla="*/ 18 h 139"/>
                  <a:gd name="T14" fmla="*/ 28 w 248"/>
                  <a:gd name="T15" fmla="*/ 20 h 139"/>
                  <a:gd name="T16" fmla="*/ 2 w 248"/>
                  <a:gd name="T17" fmla="*/ 33 h 139"/>
                  <a:gd name="T18" fmla="*/ 17 w 248"/>
                  <a:gd name="T19" fmla="*/ 44 h 139"/>
                  <a:gd name="T20" fmla="*/ 37 w 248"/>
                  <a:gd name="T21" fmla="*/ 44 h 139"/>
                  <a:gd name="T22" fmla="*/ 70 w 248"/>
                  <a:gd name="T23" fmla="*/ 46 h 139"/>
                  <a:gd name="T24" fmla="*/ 79 w 248"/>
                  <a:gd name="T25" fmla="*/ 47 h 139"/>
                  <a:gd name="T26" fmla="*/ 87 w 248"/>
                  <a:gd name="T27" fmla="*/ 66 h 139"/>
                  <a:gd name="T28" fmla="*/ 99 w 248"/>
                  <a:gd name="T29" fmla="*/ 94 h 139"/>
                  <a:gd name="T30" fmla="*/ 121 w 248"/>
                  <a:gd name="T31" fmla="*/ 119 h 139"/>
                  <a:gd name="T32" fmla="*/ 180 w 248"/>
                  <a:gd name="T33" fmla="*/ 135 h 139"/>
                  <a:gd name="T34" fmla="*/ 217 w 248"/>
                  <a:gd name="T35" fmla="*/ 136 h 139"/>
                  <a:gd name="T36" fmla="*/ 248 w 248"/>
                  <a:gd name="T37"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 h="139">
                    <a:moveTo>
                      <a:pt x="248" y="136"/>
                    </a:moveTo>
                    <a:cubicBezTo>
                      <a:pt x="245" y="44"/>
                      <a:pt x="245" y="44"/>
                      <a:pt x="245" y="44"/>
                    </a:cubicBezTo>
                    <a:cubicBezTo>
                      <a:pt x="235" y="42"/>
                      <a:pt x="235" y="42"/>
                      <a:pt x="235" y="42"/>
                    </a:cubicBezTo>
                    <a:cubicBezTo>
                      <a:pt x="189" y="18"/>
                      <a:pt x="189" y="18"/>
                      <a:pt x="189" y="18"/>
                    </a:cubicBezTo>
                    <a:cubicBezTo>
                      <a:pt x="189" y="18"/>
                      <a:pt x="158" y="0"/>
                      <a:pt x="116" y="3"/>
                    </a:cubicBezTo>
                    <a:cubicBezTo>
                      <a:pt x="105" y="11"/>
                      <a:pt x="105" y="11"/>
                      <a:pt x="105" y="11"/>
                    </a:cubicBezTo>
                    <a:cubicBezTo>
                      <a:pt x="92" y="18"/>
                      <a:pt x="92" y="18"/>
                      <a:pt x="92" y="18"/>
                    </a:cubicBezTo>
                    <a:cubicBezTo>
                      <a:pt x="28" y="20"/>
                      <a:pt x="28" y="20"/>
                      <a:pt x="28" y="20"/>
                    </a:cubicBezTo>
                    <a:cubicBezTo>
                      <a:pt x="28" y="20"/>
                      <a:pt x="0" y="16"/>
                      <a:pt x="2" y="33"/>
                    </a:cubicBezTo>
                    <a:cubicBezTo>
                      <a:pt x="17" y="44"/>
                      <a:pt x="17" y="44"/>
                      <a:pt x="17" y="44"/>
                    </a:cubicBezTo>
                    <a:cubicBezTo>
                      <a:pt x="17" y="44"/>
                      <a:pt x="32" y="44"/>
                      <a:pt x="37" y="44"/>
                    </a:cubicBezTo>
                    <a:cubicBezTo>
                      <a:pt x="43" y="44"/>
                      <a:pt x="70" y="46"/>
                      <a:pt x="70" y="46"/>
                    </a:cubicBezTo>
                    <a:cubicBezTo>
                      <a:pt x="79" y="47"/>
                      <a:pt x="79" y="47"/>
                      <a:pt x="79" y="47"/>
                    </a:cubicBezTo>
                    <a:cubicBezTo>
                      <a:pt x="79" y="47"/>
                      <a:pt x="72" y="60"/>
                      <a:pt x="87" y="66"/>
                    </a:cubicBezTo>
                    <a:cubicBezTo>
                      <a:pt x="87" y="66"/>
                      <a:pt x="83" y="89"/>
                      <a:pt x="99" y="94"/>
                    </a:cubicBezTo>
                    <a:cubicBezTo>
                      <a:pt x="99" y="94"/>
                      <a:pt x="101" y="119"/>
                      <a:pt x="121" y="119"/>
                    </a:cubicBezTo>
                    <a:cubicBezTo>
                      <a:pt x="121" y="119"/>
                      <a:pt x="147" y="139"/>
                      <a:pt x="180" y="135"/>
                    </a:cubicBezTo>
                    <a:cubicBezTo>
                      <a:pt x="217" y="136"/>
                      <a:pt x="217" y="136"/>
                      <a:pt x="217" y="136"/>
                    </a:cubicBezTo>
                    <a:lnTo>
                      <a:pt x="248" y="136"/>
                    </a:lnTo>
                    <a:close/>
                  </a:path>
                </a:pathLst>
              </a:custGeom>
              <a:solidFill>
                <a:schemeClr val="tx2"/>
              </a:solid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dirty="0"/>
              </a:p>
            </p:txBody>
          </p:sp>
        </p:grpSp>
        <p:sp>
          <p:nvSpPr>
            <p:cNvPr id="19" name="Rectangle 18"/>
            <p:cNvSpPr/>
            <p:nvPr/>
          </p:nvSpPr>
          <p:spPr>
            <a:xfrm>
              <a:off x="2174081" y="3548063"/>
              <a:ext cx="116682" cy="642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2" name="Freeform 8"/>
          <p:cNvSpPr>
            <a:spLocks/>
          </p:cNvSpPr>
          <p:nvPr/>
        </p:nvSpPr>
        <p:spPr bwMode="auto">
          <a:xfrm flipH="1">
            <a:off x="2383377" y="3033691"/>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33" name="Group 1232"/>
          <p:cNvGrpSpPr/>
          <p:nvPr/>
        </p:nvGrpSpPr>
        <p:grpSpPr>
          <a:xfrm flipH="1">
            <a:off x="2368924" y="3058903"/>
            <a:ext cx="71262" cy="204369"/>
            <a:chOff x="5177013" y="4079081"/>
            <a:chExt cx="71262" cy="204369"/>
          </a:xfrm>
          <a:solidFill>
            <a:schemeClr val="tx2"/>
          </a:solidFill>
        </p:grpSpPr>
        <p:sp>
          <p:nvSpPr>
            <p:cNvPr id="1234"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235" name="Straight Connector 1234"/>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236" name="Group 1235"/>
          <p:cNvGrpSpPr/>
          <p:nvPr/>
        </p:nvGrpSpPr>
        <p:grpSpPr>
          <a:xfrm flipH="1">
            <a:off x="2371133" y="3042235"/>
            <a:ext cx="57868" cy="220751"/>
            <a:chOff x="5053013" y="4062413"/>
            <a:chExt cx="57868" cy="220751"/>
          </a:xfrm>
          <a:solidFill>
            <a:schemeClr val="tx2"/>
          </a:solidFill>
        </p:grpSpPr>
        <p:sp>
          <p:nvSpPr>
            <p:cNvPr id="1237"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238" name="Straight Connector 1237"/>
            <p:cNvCxnSpPr>
              <a:stCxn id="1237"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239" name="Group 1238"/>
          <p:cNvGrpSpPr/>
          <p:nvPr/>
        </p:nvGrpSpPr>
        <p:grpSpPr>
          <a:xfrm rot="19158584" flipH="1">
            <a:off x="2371131" y="2996991"/>
            <a:ext cx="65678" cy="167644"/>
            <a:chOff x="4914900" y="4017169"/>
            <a:chExt cx="65678" cy="167644"/>
          </a:xfrm>
          <a:solidFill>
            <a:schemeClr val="tx2"/>
          </a:solidFill>
        </p:grpSpPr>
        <p:sp>
          <p:nvSpPr>
            <p:cNvPr id="1240"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241" name="Straight Connector 1240"/>
            <p:cNvCxnSpPr>
              <a:stCxn id="1240"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sp>
        <p:nvSpPr>
          <p:cNvPr id="1246" name="Freeform 58"/>
          <p:cNvSpPr>
            <a:spLocks noEditPoints="1"/>
          </p:cNvSpPr>
          <p:nvPr/>
        </p:nvSpPr>
        <p:spPr bwMode="auto">
          <a:xfrm>
            <a:off x="935235" y="2450867"/>
            <a:ext cx="73776" cy="242136"/>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47" name="Freeform 95"/>
          <p:cNvSpPr>
            <a:spLocks/>
          </p:cNvSpPr>
          <p:nvPr/>
        </p:nvSpPr>
        <p:spPr bwMode="auto">
          <a:xfrm>
            <a:off x="12592251" y="-374995"/>
            <a:ext cx="408650" cy="1164598"/>
          </a:xfrm>
          <a:custGeom>
            <a:avLst/>
            <a:gdLst>
              <a:gd name="T0" fmla="*/ 60 w 158"/>
              <a:gd name="T1" fmla="*/ 59 h 450"/>
              <a:gd name="T2" fmla="*/ 53 w 158"/>
              <a:gd name="T3" fmla="*/ 47 h 450"/>
              <a:gd name="T4" fmla="*/ 53 w 158"/>
              <a:gd name="T5" fmla="*/ 36 h 450"/>
              <a:gd name="T6" fmla="*/ 56 w 158"/>
              <a:gd name="T7" fmla="*/ 13 h 450"/>
              <a:gd name="T8" fmla="*/ 93 w 158"/>
              <a:gd name="T9" fmla="*/ 30 h 450"/>
              <a:gd name="T10" fmla="*/ 92 w 158"/>
              <a:gd name="T11" fmla="*/ 45 h 450"/>
              <a:gd name="T12" fmla="*/ 96 w 158"/>
              <a:gd name="T13" fmla="*/ 67 h 450"/>
              <a:gd name="T14" fmla="*/ 112 w 158"/>
              <a:gd name="T15" fmla="*/ 79 h 450"/>
              <a:gd name="T16" fmla="*/ 141 w 158"/>
              <a:gd name="T17" fmla="*/ 95 h 450"/>
              <a:gd name="T18" fmla="*/ 146 w 158"/>
              <a:gd name="T19" fmla="*/ 119 h 450"/>
              <a:gd name="T20" fmla="*/ 152 w 158"/>
              <a:gd name="T21" fmla="*/ 141 h 450"/>
              <a:gd name="T22" fmla="*/ 156 w 158"/>
              <a:gd name="T23" fmla="*/ 153 h 450"/>
              <a:gd name="T24" fmla="*/ 152 w 158"/>
              <a:gd name="T25" fmla="*/ 173 h 450"/>
              <a:gd name="T26" fmla="*/ 124 w 158"/>
              <a:gd name="T27" fmla="*/ 187 h 450"/>
              <a:gd name="T28" fmla="*/ 126 w 158"/>
              <a:gd name="T29" fmla="*/ 231 h 450"/>
              <a:gd name="T30" fmla="*/ 124 w 158"/>
              <a:gd name="T31" fmla="*/ 264 h 450"/>
              <a:gd name="T32" fmla="*/ 121 w 158"/>
              <a:gd name="T33" fmla="*/ 274 h 450"/>
              <a:gd name="T34" fmla="*/ 118 w 158"/>
              <a:gd name="T35" fmla="*/ 301 h 450"/>
              <a:gd name="T36" fmla="*/ 121 w 158"/>
              <a:gd name="T37" fmla="*/ 331 h 450"/>
              <a:gd name="T38" fmla="*/ 122 w 158"/>
              <a:gd name="T39" fmla="*/ 374 h 450"/>
              <a:gd name="T40" fmla="*/ 118 w 158"/>
              <a:gd name="T41" fmla="*/ 407 h 450"/>
              <a:gd name="T42" fmla="*/ 114 w 158"/>
              <a:gd name="T43" fmla="*/ 421 h 450"/>
              <a:gd name="T44" fmla="*/ 111 w 158"/>
              <a:gd name="T45" fmla="*/ 438 h 450"/>
              <a:gd name="T46" fmla="*/ 88 w 158"/>
              <a:gd name="T47" fmla="*/ 450 h 450"/>
              <a:gd name="T48" fmla="*/ 84 w 158"/>
              <a:gd name="T49" fmla="*/ 433 h 450"/>
              <a:gd name="T50" fmla="*/ 89 w 158"/>
              <a:gd name="T51" fmla="*/ 405 h 450"/>
              <a:gd name="T52" fmla="*/ 92 w 158"/>
              <a:gd name="T53" fmla="*/ 374 h 450"/>
              <a:gd name="T54" fmla="*/ 84 w 158"/>
              <a:gd name="T55" fmla="*/ 319 h 450"/>
              <a:gd name="T56" fmla="*/ 79 w 158"/>
              <a:gd name="T57" fmla="*/ 309 h 450"/>
              <a:gd name="T58" fmla="*/ 82 w 158"/>
              <a:gd name="T59" fmla="*/ 350 h 450"/>
              <a:gd name="T60" fmla="*/ 84 w 158"/>
              <a:gd name="T61" fmla="*/ 411 h 450"/>
              <a:gd name="T62" fmla="*/ 71 w 158"/>
              <a:gd name="T63" fmla="*/ 433 h 450"/>
              <a:gd name="T64" fmla="*/ 55 w 158"/>
              <a:gd name="T65" fmla="*/ 440 h 450"/>
              <a:gd name="T66" fmla="*/ 37 w 158"/>
              <a:gd name="T67" fmla="*/ 431 h 450"/>
              <a:gd name="T68" fmla="*/ 52 w 158"/>
              <a:gd name="T69" fmla="*/ 414 h 450"/>
              <a:gd name="T70" fmla="*/ 47 w 158"/>
              <a:gd name="T71" fmla="*/ 351 h 450"/>
              <a:gd name="T72" fmla="*/ 43 w 158"/>
              <a:gd name="T73" fmla="*/ 290 h 450"/>
              <a:gd name="T74" fmla="*/ 34 w 158"/>
              <a:gd name="T75" fmla="*/ 262 h 450"/>
              <a:gd name="T76" fmla="*/ 31 w 158"/>
              <a:gd name="T77" fmla="*/ 218 h 450"/>
              <a:gd name="T78" fmla="*/ 26 w 158"/>
              <a:gd name="T79" fmla="*/ 207 h 450"/>
              <a:gd name="T80" fmla="*/ 19 w 158"/>
              <a:gd name="T81" fmla="*/ 197 h 450"/>
              <a:gd name="T82" fmla="*/ 5 w 158"/>
              <a:gd name="T83" fmla="*/ 175 h 450"/>
              <a:gd name="T84" fmla="*/ 1 w 158"/>
              <a:gd name="T85" fmla="*/ 163 h 450"/>
              <a:gd name="T86" fmla="*/ 1 w 158"/>
              <a:gd name="T87" fmla="*/ 153 h 450"/>
              <a:gd name="T88" fmla="*/ 8 w 158"/>
              <a:gd name="T89" fmla="*/ 144 h 450"/>
              <a:gd name="T90" fmla="*/ 12 w 158"/>
              <a:gd name="T91" fmla="*/ 129 h 450"/>
              <a:gd name="T92" fmla="*/ 17 w 158"/>
              <a:gd name="T93" fmla="*/ 108 h 450"/>
              <a:gd name="T94" fmla="*/ 23 w 158"/>
              <a:gd name="T95" fmla="*/ 89 h 450"/>
              <a:gd name="T96" fmla="*/ 61 w 158"/>
              <a:gd name="T97" fmla="*/ 66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8" h="450">
                <a:moveTo>
                  <a:pt x="61" y="66"/>
                </a:moveTo>
                <a:cubicBezTo>
                  <a:pt x="61" y="64"/>
                  <a:pt x="61" y="61"/>
                  <a:pt x="60" y="59"/>
                </a:cubicBezTo>
                <a:cubicBezTo>
                  <a:pt x="59" y="57"/>
                  <a:pt x="59" y="53"/>
                  <a:pt x="57" y="51"/>
                </a:cubicBezTo>
                <a:cubicBezTo>
                  <a:pt x="56" y="49"/>
                  <a:pt x="54" y="50"/>
                  <a:pt x="53" y="47"/>
                </a:cubicBezTo>
                <a:cubicBezTo>
                  <a:pt x="53" y="45"/>
                  <a:pt x="52" y="43"/>
                  <a:pt x="52" y="40"/>
                </a:cubicBezTo>
                <a:cubicBezTo>
                  <a:pt x="52" y="39"/>
                  <a:pt x="51" y="36"/>
                  <a:pt x="53" y="36"/>
                </a:cubicBezTo>
                <a:cubicBezTo>
                  <a:pt x="55" y="34"/>
                  <a:pt x="54" y="33"/>
                  <a:pt x="53" y="30"/>
                </a:cubicBezTo>
                <a:cubicBezTo>
                  <a:pt x="52" y="24"/>
                  <a:pt x="53" y="18"/>
                  <a:pt x="56" y="13"/>
                </a:cubicBezTo>
                <a:cubicBezTo>
                  <a:pt x="59" y="5"/>
                  <a:pt x="69" y="0"/>
                  <a:pt x="78" y="3"/>
                </a:cubicBezTo>
                <a:cubicBezTo>
                  <a:pt x="91" y="6"/>
                  <a:pt x="94" y="18"/>
                  <a:pt x="93" y="30"/>
                </a:cubicBezTo>
                <a:cubicBezTo>
                  <a:pt x="98" y="30"/>
                  <a:pt x="98" y="31"/>
                  <a:pt x="97" y="36"/>
                </a:cubicBezTo>
                <a:cubicBezTo>
                  <a:pt x="97" y="40"/>
                  <a:pt x="97" y="45"/>
                  <a:pt x="92" y="45"/>
                </a:cubicBezTo>
                <a:cubicBezTo>
                  <a:pt x="92" y="49"/>
                  <a:pt x="92" y="54"/>
                  <a:pt x="92" y="58"/>
                </a:cubicBezTo>
                <a:cubicBezTo>
                  <a:pt x="92" y="63"/>
                  <a:pt x="94" y="64"/>
                  <a:pt x="96" y="67"/>
                </a:cubicBezTo>
                <a:cubicBezTo>
                  <a:pt x="98" y="70"/>
                  <a:pt x="101" y="72"/>
                  <a:pt x="103" y="74"/>
                </a:cubicBezTo>
                <a:cubicBezTo>
                  <a:pt x="104" y="77"/>
                  <a:pt x="110" y="78"/>
                  <a:pt x="112" y="79"/>
                </a:cubicBezTo>
                <a:cubicBezTo>
                  <a:pt x="120" y="83"/>
                  <a:pt x="129" y="84"/>
                  <a:pt x="137" y="89"/>
                </a:cubicBezTo>
                <a:cubicBezTo>
                  <a:pt x="139" y="91"/>
                  <a:pt x="140" y="91"/>
                  <a:pt x="141" y="95"/>
                </a:cubicBezTo>
                <a:cubicBezTo>
                  <a:pt x="141" y="100"/>
                  <a:pt x="142" y="104"/>
                  <a:pt x="143" y="108"/>
                </a:cubicBezTo>
                <a:cubicBezTo>
                  <a:pt x="144" y="112"/>
                  <a:pt x="144" y="116"/>
                  <a:pt x="146" y="119"/>
                </a:cubicBezTo>
                <a:cubicBezTo>
                  <a:pt x="147" y="123"/>
                  <a:pt x="150" y="127"/>
                  <a:pt x="150" y="130"/>
                </a:cubicBezTo>
                <a:cubicBezTo>
                  <a:pt x="150" y="134"/>
                  <a:pt x="149" y="137"/>
                  <a:pt x="152" y="141"/>
                </a:cubicBezTo>
                <a:cubicBezTo>
                  <a:pt x="153" y="142"/>
                  <a:pt x="153" y="144"/>
                  <a:pt x="153" y="146"/>
                </a:cubicBezTo>
                <a:cubicBezTo>
                  <a:pt x="153" y="149"/>
                  <a:pt x="155" y="151"/>
                  <a:pt x="156" y="153"/>
                </a:cubicBezTo>
                <a:cubicBezTo>
                  <a:pt x="158" y="156"/>
                  <a:pt x="156" y="161"/>
                  <a:pt x="155" y="164"/>
                </a:cubicBezTo>
                <a:cubicBezTo>
                  <a:pt x="154" y="168"/>
                  <a:pt x="154" y="170"/>
                  <a:pt x="152" y="173"/>
                </a:cubicBezTo>
                <a:cubicBezTo>
                  <a:pt x="148" y="178"/>
                  <a:pt x="141" y="183"/>
                  <a:pt x="135" y="185"/>
                </a:cubicBezTo>
                <a:cubicBezTo>
                  <a:pt x="131" y="187"/>
                  <a:pt x="127" y="186"/>
                  <a:pt x="124" y="187"/>
                </a:cubicBezTo>
                <a:cubicBezTo>
                  <a:pt x="124" y="192"/>
                  <a:pt x="123" y="196"/>
                  <a:pt x="123" y="201"/>
                </a:cubicBezTo>
                <a:cubicBezTo>
                  <a:pt x="124" y="211"/>
                  <a:pt x="126" y="221"/>
                  <a:pt x="126" y="231"/>
                </a:cubicBezTo>
                <a:cubicBezTo>
                  <a:pt x="126" y="240"/>
                  <a:pt x="126" y="249"/>
                  <a:pt x="128" y="258"/>
                </a:cubicBezTo>
                <a:cubicBezTo>
                  <a:pt x="128" y="262"/>
                  <a:pt x="128" y="263"/>
                  <a:pt x="124" y="264"/>
                </a:cubicBezTo>
                <a:cubicBezTo>
                  <a:pt x="123" y="264"/>
                  <a:pt x="122" y="264"/>
                  <a:pt x="121" y="265"/>
                </a:cubicBezTo>
                <a:cubicBezTo>
                  <a:pt x="121" y="268"/>
                  <a:pt x="121" y="271"/>
                  <a:pt x="121" y="274"/>
                </a:cubicBezTo>
                <a:cubicBezTo>
                  <a:pt x="121" y="278"/>
                  <a:pt x="121" y="283"/>
                  <a:pt x="121" y="288"/>
                </a:cubicBezTo>
                <a:cubicBezTo>
                  <a:pt x="120" y="292"/>
                  <a:pt x="118" y="297"/>
                  <a:pt x="118" y="301"/>
                </a:cubicBezTo>
                <a:cubicBezTo>
                  <a:pt x="119" y="306"/>
                  <a:pt x="120" y="310"/>
                  <a:pt x="120" y="314"/>
                </a:cubicBezTo>
                <a:cubicBezTo>
                  <a:pt x="121" y="320"/>
                  <a:pt x="120" y="325"/>
                  <a:pt x="121" y="331"/>
                </a:cubicBezTo>
                <a:cubicBezTo>
                  <a:pt x="122" y="341"/>
                  <a:pt x="123" y="350"/>
                  <a:pt x="123" y="360"/>
                </a:cubicBezTo>
                <a:cubicBezTo>
                  <a:pt x="123" y="365"/>
                  <a:pt x="122" y="369"/>
                  <a:pt x="122" y="374"/>
                </a:cubicBezTo>
                <a:cubicBezTo>
                  <a:pt x="121" y="379"/>
                  <a:pt x="119" y="383"/>
                  <a:pt x="119" y="388"/>
                </a:cubicBezTo>
                <a:cubicBezTo>
                  <a:pt x="119" y="394"/>
                  <a:pt x="118" y="401"/>
                  <a:pt x="118" y="407"/>
                </a:cubicBezTo>
                <a:cubicBezTo>
                  <a:pt x="117" y="410"/>
                  <a:pt x="117" y="413"/>
                  <a:pt x="117" y="416"/>
                </a:cubicBezTo>
                <a:cubicBezTo>
                  <a:pt x="116" y="418"/>
                  <a:pt x="115" y="419"/>
                  <a:pt x="114" y="421"/>
                </a:cubicBezTo>
                <a:cubicBezTo>
                  <a:pt x="113" y="425"/>
                  <a:pt x="116" y="430"/>
                  <a:pt x="114" y="434"/>
                </a:cubicBezTo>
                <a:cubicBezTo>
                  <a:pt x="113" y="435"/>
                  <a:pt x="111" y="436"/>
                  <a:pt x="111" y="438"/>
                </a:cubicBezTo>
                <a:cubicBezTo>
                  <a:pt x="110" y="440"/>
                  <a:pt x="111" y="443"/>
                  <a:pt x="108" y="444"/>
                </a:cubicBezTo>
                <a:cubicBezTo>
                  <a:pt x="102" y="449"/>
                  <a:pt x="95" y="450"/>
                  <a:pt x="88" y="450"/>
                </a:cubicBezTo>
                <a:cubicBezTo>
                  <a:pt x="86" y="450"/>
                  <a:pt x="81" y="450"/>
                  <a:pt x="80" y="448"/>
                </a:cubicBezTo>
                <a:cubicBezTo>
                  <a:pt x="78" y="444"/>
                  <a:pt x="82" y="437"/>
                  <a:pt x="84" y="433"/>
                </a:cubicBezTo>
                <a:cubicBezTo>
                  <a:pt x="86" y="429"/>
                  <a:pt x="89" y="425"/>
                  <a:pt x="89" y="420"/>
                </a:cubicBezTo>
                <a:cubicBezTo>
                  <a:pt x="88" y="415"/>
                  <a:pt x="89" y="410"/>
                  <a:pt x="89" y="405"/>
                </a:cubicBezTo>
                <a:cubicBezTo>
                  <a:pt x="89" y="399"/>
                  <a:pt x="87" y="395"/>
                  <a:pt x="90" y="390"/>
                </a:cubicBezTo>
                <a:cubicBezTo>
                  <a:pt x="93" y="385"/>
                  <a:pt x="93" y="380"/>
                  <a:pt x="92" y="374"/>
                </a:cubicBezTo>
                <a:cubicBezTo>
                  <a:pt x="91" y="361"/>
                  <a:pt x="91" y="349"/>
                  <a:pt x="89" y="336"/>
                </a:cubicBezTo>
                <a:cubicBezTo>
                  <a:pt x="88" y="330"/>
                  <a:pt x="86" y="325"/>
                  <a:pt x="84" y="319"/>
                </a:cubicBezTo>
                <a:cubicBezTo>
                  <a:pt x="84" y="316"/>
                  <a:pt x="83" y="301"/>
                  <a:pt x="80" y="300"/>
                </a:cubicBezTo>
                <a:cubicBezTo>
                  <a:pt x="79" y="300"/>
                  <a:pt x="79" y="308"/>
                  <a:pt x="79" y="309"/>
                </a:cubicBezTo>
                <a:cubicBezTo>
                  <a:pt x="78" y="313"/>
                  <a:pt x="79" y="317"/>
                  <a:pt x="80" y="321"/>
                </a:cubicBezTo>
                <a:cubicBezTo>
                  <a:pt x="82" y="330"/>
                  <a:pt x="81" y="340"/>
                  <a:pt x="82" y="350"/>
                </a:cubicBezTo>
                <a:cubicBezTo>
                  <a:pt x="84" y="360"/>
                  <a:pt x="85" y="370"/>
                  <a:pt x="85" y="381"/>
                </a:cubicBezTo>
                <a:cubicBezTo>
                  <a:pt x="85" y="391"/>
                  <a:pt x="84" y="401"/>
                  <a:pt x="84" y="411"/>
                </a:cubicBezTo>
                <a:cubicBezTo>
                  <a:pt x="81" y="412"/>
                  <a:pt x="87" y="425"/>
                  <a:pt x="84" y="428"/>
                </a:cubicBezTo>
                <a:cubicBezTo>
                  <a:pt x="82" y="430"/>
                  <a:pt x="74" y="433"/>
                  <a:pt x="71" y="433"/>
                </a:cubicBezTo>
                <a:cubicBezTo>
                  <a:pt x="67" y="433"/>
                  <a:pt x="66" y="432"/>
                  <a:pt x="63" y="435"/>
                </a:cubicBezTo>
                <a:cubicBezTo>
                  <a:pt x="61" y="438"/>
                  <a:pt x="58" y="439"/>
                  <a:pt x="55" y="440"/>
                </a:cubicBezTo>
                <a:cubicBezTo>
                  <a:pt x="48" y="441"/>
                  <a:pt x="39" y="442"/>
                  <a:pt x="33" y="439"/>
                </a:cubicBezTo>
                <a:cubicBezTo>
                  <a:pt x="33" y="436"/>
                  <a:pt x="35" y="432"/>
                  <a:pt x="37" y="431"/>
                </a:cubicBezTo>
                <a:cubicBezTo>
                  <a:pt x="40" y="427"/>
                  <a:pt x="45" y="426"/>
                  <a:pt x="48" y="422"/>
                </a:cubicBezTo>
                <a:cubicBezTo>
                  <a:pt x="50" y="420"/>
                  <a:pt x="53" y="417"/>
                  <a:pt x="52" y="414"/>
                </a:cubicBezTo>
                <a:cubicBezTo>
                  <a:pt x="51" y="407"/>
                  <a:pt x="51" y="400"/>
                  <a:pt x="51" y="393"/>
                </a:cubicBezTo>
                <a:cubicBezTo>
                  <a:pt x="52" y="379"/>
                  <a:pt x="49" y="365"/>
                  <a:pt x="47" y="351"/>
                </a:cubicBezTo>
                <a:cubicBezTo>
                  <a:pt x="46" y="337"/>
                  <a:pt x="45" y="322"/>
                  <a:pt x="44" y="308"/>
                </a:cubicBezTo>
                <a:cubicBezTo>
                  <a:pt x="44" y="302"/>
                  <a:pt x="44" y="296"/>
                  <a:pt x="43" y="290"/>
                </a:cubicBezTo>
                <a:cubicBezTo>
                  <a:pt x="42" y="283"/>
                  <a:pt x="39" y="277"/>
                  <a:pt x="38" y="271"/>
                </a:cubicBezTo>
                <a:cubicBezTo>
                  <a:pt x="37" y="268"/>
                  <a:pt x="38" y="263"/>
                  <a:pt x="34" y="262"/>
                </a:cubicBezTo>
                <a:cubicBezTo>
                  <a:pt x="29" y="261"/>
                  <a:pt x="28" y="259"/>
                  <a:pt x="29" y="254"/>
                </a:cubicBezTo>
                <a:cubicBezTo>
                  <a:pt x="30" y="242"/>
                  <a:pt x="30" y="230"/>
                  <a:pt x="31" y="218"/>
                </a:cubicBezTo>
                <a:cubicBezTo>
                  <a:pt x="31" y="215"/>
                  <a:pt x="25" y="213"/>
                  <a:pt x="26" y="211"/>
                </a:cubicBezTo>
                <a:cubicBezTo>
                  <a:pt x="26" y="210"/>
                  <a:pt x="26" y="208"/>
                  <a:pt x="26" y="207"/>
                </a:cubicBezTo>
                <a:cubicBezTo>
                  <a:pt x="26" y="206"/>
                  <a:pt x="25" y="203"/>
                  <a:pt x="24" y="205"/>
                </a:cubicBezTo>
                <a:cubicBezTo>
                  <a:pt x="23" y="202"/>
                  <a:pt x="20" y="199"/>
                  <a:pt x="19" y="197"/>
                </a:cubicBezTo>
                <a:cubicBezTo>
                  <a:pt x="16" y="193"/>
                  <a:pt x="13" y="191"/>
                  <a:pt x="11" y="187"/>
                </a:cubicBezTo>
                <a:cubicBezTo>
                  <a:pt x="9" y="183"/>
                  <a:pt x="7" y="179"/>
                  <a:pt x="5" y="175"/>
                </a:cubicBezTo>
                <a:cubicBezTo>
                  <a:pt x="4" y="173"/>
                  <a:pt x="4" y="171"/>
                  <a:pt x="4" y="168"/>
                </a:cubicBezTo>
                <a:cubicBezTo>
                  <a:pt x="3" y="167"/>
                  <a:pt x="1" y="165"/>
                  <a:pt x="1" y="163"/>
                </a:cubicBezTo>
                <a:cubicBezTo>
                  <a:pt x="1" y="162"/>
                  <a:pt x="2" y="160"/>
                  <a:pt x="2" y="158"/>
                </a:cubicBezTo>
                <a:cubicBezTo>
                  <a:pt x="2" y="156"/>
                  <a:pt x="1" y="155"/>
                  <a:pt x="1" y="153"/>
                </a:cubicBezTo>
                <a:cubicBezTo>
                  <a:pt x="0" y="149"/>
                  <a:pt x="4" y="148"/>
                  <a:pt x="7" y="147"/>
                </a:cubicBezTo>
                <a:cubicBezTo>
                  <a:pt x="7" y="146"/>
                  <a:pt x="8" y="145"/>
                  <a:pt x="8" y="144"/>
                </a:cubicBezTo>
                <a:cubicBezTo>
                  <a:pt x="7" y="143"/>
                  <a:pt x="6" y="142"/>
                  <a:pt x="5" y="141"/>
                </a:cubicBezTo>
                <a:cubicBezTo>
                  <a:pt x="5" y="137"/>
                  <a:pt x="10" y="132"/>
                  <a:pt x="12" y="129"/>
                </a:cubicBezTo>
                <a:cubicBezTo>
                  <a:pt x="14" y="127"/>
                  <a:pt x="12" y="122"/>
                  <a:pt x="14" y="120"/>
                </a:cubicBezTo>
                <a:cubicBezTo>
                  <a:pt x="15" y="116"/>
                  <a:pt x="16" y="112"/>
                  <a:pt x="17" y="108"/>
                </a:cubicBezTo>
                <a:cubicBezTo>
                  <a:pt x="18" y="103"/>
                  <a:pt x="20" y="99"/>
                  <a:pt x="20" y="95"/>
                </a:cubicBezTo>
                <a:cubicBezTo>
                  <a:pt x="19" y="92"/>
                  <a:pt x="20" y="90"/>
                  <a:pt x="23" y="89"/>
                </a:cubicBezTo>
                <a:cubicBezTo>
                  <a:pt x="30" y="86"/>
                  <a:pt x="37" y="83"/>
                  <a:pt x="44" y="81"/>
                </a:cubicBezTo>
                <a:cubicBezTo>
                  <a:pt x="51" y="79"/>
                  <a:pt x="59" y="75"/>
                  <a:pt x="61" y="66"/>
                </a:cubicBezTo>
              </a:path>
            </a:pathLst>
          </a:custGeom>
          <a:solidFill>
            <a:srgbClr val="000000">
              <a:lumMod val="65000"/>
              <a:lumOff val="35000"/>
            </a:srgbClr>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48" name="Freeform 7"/>
          <p:cNvSpPr>
            <a:spLocks noEditPoints="1"/>
          </p:cNvSpPr>
          <p:nvPr/>
        </p:nvSpPr>
        <p:spPr bwMode="auto">
          <a:xfrm>
            <a:off x="2158846" y="3055604"/>
            <a:ext cx="80826" cy="273175"/>
          </a:xfrm>
          <a:custGeom>
            <a:avLst/>
            <a:gdLst>
              <a:gd name="T0" fmla="*/ 387 w 398"/>
              <a:gd name="T1" fmla="*/ 411 h 1345"/>
              <a:gd name="T2" fmla="*/ 256 w 398"/>
              <a:gd name="T3" fmla="*/ 213 h 1345"/>
              <a:gd name="T4" fmla="*/ 232 w 398"/>
              <a:gd name="T5" fmla="*/ 181 h 1345"/>
              <a:gd name="T6" fmla="*/ 246 w 398"/>
              <a:gd name="T7" fmla="*/ 135 h 1345"/>
              <a:gd name="T8" fmla="*/ 207 w 398"/>
              <a:gd name="T9" fmla="*/ 22 h 1345"/>
              <a:gd name="T10" fmla="*/ 116 w 398"/>
              <a:gd name="T11" fmla="*/ 112 h 1345"/>
              <a:gd name="T12" fmla="*/ 134 w 398"/>
              <a:gd name="T13" fmla="*/ 152 h 1345"/>
              <a:gd name="T14" fmla="*/ 129 w 398"/>
              <a:gd name="T15" fmla="*/ 223 h 1345"/>
              <a:gd name="T16" fmla="*/ 5 w 398"/>
              <a:gd name="T17" fmla="*/ 435 h 1345"/>
              <a:gd name="T18" fmla="*/ 9 w 398"/>
              <a:gd name="T19" fmla="*/ 582 h 1345"/>
              <a:gd name="T20" fmla="*/ 29 w 398"/>
              <a:gd name="T21" fmla="*/ 631 h 1345"/>
              <a:gd name="T22" fmla="*/ 41 w 398"/>
              <a:gd name="T23" fmla="*/ 667 h 1345"/>
              <a:gd name="T24" fmla="*/ 51 w 398"/>
              <a:gd name="T25" fmla="*/ 813 h 1345"/>
              <a:gd name="T26" fmla="*/ 48 w 398"/>
              <a:gd name="T27" fmla="*/ 1032 h 1345"/>
              <a:gd name="T28" fmla="*/ 65 w 398"/>
              <a:gd name="T29" fmla="*/ 1181 h 1345"/>
              <a:gd name="T30" fmla="*/ 75 w 398"/>
              <a:gd name="T31" fmla="*/ 1222 h 1345"/>
              <a:gd name="T32" fmla="*/ 41 w 398"/>
              <a:gd name="T33" fmla="*/ 1310 h 1345"/>
              <a:gd name="T34" fmla="*/ 117 w 398"/>
              <a:gd name="T35" fmla="*/ 1284 h 1345"/>
              <a:gd name="T36" fmla="*/ 135 w 398"/>
              <a:gd name="T37" fmla="*/ 1246 h 1345"/>
              <a:gd name="T38" fmla="*/ 136 w 398"/>
              <a:gd name="T39" fmla="*/ 1175 h 1345"/>
              <a:gd name="T40" fmla="*/ 132 w 398"/>
              <a:gd name="T41" fmla="*/ 1018 h 1345"/>
              <a:gd name="T42" fmla="*/ 202 w 398"/>
              <a:gd name="T43" fmla="*/ 815 h 1345"/>
              <a:gd name="T44" fmla="*/ 220 w 398"/>
              <a:gd name="T45" fmla="*/ 1106 h 1345"/>
              <a:gd name="T46" fmla="*/ 227 w 398"/>
              <a:gd name="T47" fmla="*/ 1166 h 1345"/>
              <a:gd name="T48" fmla="*/ 225 w 398"/>
              <a:gd name="T49" fmla="*/ 1228 h 1345"/>
              <a:gd name="T50" fmla="*/ 229 w 398"/>
              <a:gd name="T51" fmla="*/ 1267 h 1345"/>
              <a:gd name="T52" fmla="*/ 258 w 398"/>
              <a:gd name="T53" fmla="*/ 1306 h 1345"/>
              <a:gd name="T54" fmla="*/ 327 w 398"/>
              <a:gd name="T55" fmla="*/ 1286 h 1345"/>
              <a:gd name="T56" fmla="*/ 302 w 398"/>
              <a:gd name="T57" fmla="*/ 1234 h 1345"/>
              <a:gd name="T58" fmla="*/ 310 w 398"/>
              <a:gd name="T59" fmla="*/ 1194 h 1345"/>
              <a:gd name="T60" fmla="*/ 301 w 398"/>
              <a:gd name="T61" fmla="*/ 999 h 1345"/>
              <a:gd name="T62" fmla="*/ 307 w 398"/>
              <a:gd name="T63" fmla="*/ 919 h 1345"/>
              <a:gd name="T64" fmla="*/ 320 w 398"/>
              <a:gd name="T65" fmla="*/ 687 h 1345"/>
              <a:gd name="T66" fmla="*/ 383 w 398"/>
              <a:gd name="T67" fmla="*/ 590 h 1345"/>
              <a:gd name="T68" fmla="*/ 85 w 398"/>
              <a:gd name="T69" fmla="*/ 523 h 1345"/>
              <a:gd name="T70" fmla="*/ 66 w 398"/>
              <a:gd name="T71" fmla="*/ 558 h 1345"/>
              <a:gd name="T72" fmla="*/ 77 w 398"/>
              <a:gd name="T73" fmla="*/ 445 h 1345"/>
              <a:gd name="T74" fmla="*/ 85 w 398"/>
              <a:gd name="T75" fmla="*/ 523 h 1345"/>
              <a:gd name="T76" fmla="*/ 321 w 398"/>
              <a:gd name="T77" fmla="*/ 553 h 1345"/>
              <a:gd name="T78" fmla="*/ 309 w 398"/>
              <a:gd name="T79" fmla="*/ 562 h 1345"/>
              <a:gd name="T80" fmla="*/ 328 w 398"/>
              <a:gd name="T81" fmla="*/ 466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8" h="1345">
                <a:moveTo>
                  <a:pt x="375" y="578"/>
                </a:moveTo>
                <a:cubicBezTo>
                  <a:pt x="375" y="578"/>
                  <a:pt x="398" y="473"/>
                  <a:pt x="387" y="411"/>
                </a:cubicBezTo>
                <a:cubicBezTo>
                  <a:pt x="387" y="411"/>
                  <a:pt x="378" y="278"/>
                  <a:pt x="330" y="254"/>
                </a:cubicBezTo>
                <a:cubicBezTo>
                  <a:pt x="330" y="254"/>
                  <a:pt x="265" y="224"/>
                  <a:pt x="256" y="213"/>
                </a:cubicBezTo>
                <a:cubicBezTo>
                  <a:pt x="248" y="203"/>
                  <a:pt x="245" y="200"/>
                  <a:pt x="241" y="181"/>
                </a:cubicBezTo>
                <a:cubicBezTo>
                  <a:pt x="232" y="181"/>
                  <a:pt x="232" y="181"/>
                  <a:pt x="232" y="181"/>
                </a:cubicBezTo>
                <a:cubicBezTo>
                  <a:pt x="231" y="145"/>
                  <a:pt x="231" y="145"/>
                  <a:pt x="231" y="145"/>
                </a:cubicBezTo>
                <a:cubicBezTo>
                  <a:pt x="231" y="145"/>
                  <a:pt x="245" y="150"/>
                  <a:pt x="246" y="135"/>
                </a:cubicBezTo>
                <a:cubicBezTo>
                  <a:pt x="247" y="120"/>
                  <a:pt x="248" y="112"/>
                  <a:pt x="248" y="112"/>
                </a:cubicBezTo>
                <a:cubicBezTo>
                  <a:pt x="248" y="112"/>
                  <a:pt x="265" y="43"/>
                  <a:pt x="207" y="22"/>
                </a:cubicBezTo>
                <a:cubicBezTo>
                  <a:pt x="207" y="22"/>
                  <a:pt x="182" y="0"/>
                  <a:pt x="155" y="12"/>
                </a:cubicBezTo>
                <a:cubicBezTo>
                  <a:pt x="128" y="24"/>
                  <a:pt x="104" y="73"/>
                  <a:pt x="116" y="112"/>
                </a:cubicBezTo>
                <a:cubicBezTo>
                  <a:pt x="118" y="141"/>
                  <a:pt x="118" y="141"/>
                  <a:pt x="118" y="141"/>
                </a:cubicBezTo>
                <a:cubicBezTo>
                  <a:pt x="118" y="141"/>
                  <a:pt x="121" y="152"/>
                  <a:pt x="134" y="152"/>
                </a:cubicBezTo>
                <a:cubicBezTo>
                  <a:pt x="134" y="152"/>
                  <a:pt x="149" y="162"/>
                  <a:pt x="146" y="183"/>
                </a:cubicBezTo>
                <a:cubicBezTo>
                  <a:pt x="143" y="204"/>
                  <a:pt x="147" y="211"/>
                  <a:pt x="129" y="223"/>
                </a:cubicBezTo>
                <a:cubicBezTo>
                  <a:pt x="111" y="235"/>
                  <a:pt x="34" y="267"/>
                  <a:pt x="28" y="312"/>
                </a:cubicBezTo>
                <a:cubicBezTo>
                  <a:pt x="28" y="312"/>
                  <a:pt x="9" y="370"/>
                  <a:pt x="5" y="435"/>
                </a:cubicBezTo>
                <a:cubicBezTo>
                  <a:pt x="5" y="435"/>
                  <a:pt x="1" y="498"/>
                  <a:pt x="8" y="566"/>
                </a:cubicBezTo>
                <a:cubicBezTo>
                  <a:pt x="9" y="582"/>
                  <a:pt x="9" y="582"/>
                  <a:pt x="9" y="582"/>
                </a:cubicBezTo>
                <a:cubicBezTo>
                  <a:pt x="0" y="590"/>
                  <a:pt x="0" y="590"/>
                  <a:pt x="0" y="590"/>
                </a:cubicBezTo>
                <a:cubicBezTo>
                  <a:pt x="29" y="631"/>
                  <a:pt x="29" y="631"/>
                  <a:pt x="29" y="631"/>
                </a:cubicBezTo>
                <a:cubicBezTo>
                  <a:pt x="33" y="630"/>
                  <a:pt x="33" y="630"/>
                  <a:pt x="33" y="630"/>
                </a:cubicBezTo>
                <a:cubicBezTo>
                  <a:pt x="33" y="630"/>
                  <a:pt x="31" y="652"/>
                  <a:pt x="41" y="667"/>
                </a:cubicBezTo>
                <a:cubicBezTo>
                  <a:pt x="51" y="682"/>
                  <a:pt x="56" y="686"/>
                  <a:pt x="56" y="692"/>
                </a:cubicBezTo>
                <a:cubicBezTo>
                  <a:pt x="56" y="698"/>
                  <a:pt x="53" y="787"/>
                  <a:pt x="51" y="813"/>
                </a:cubicBezTo>
                <a:cubicBezTo>
                  <a:pt x="51" y="813"/>
                  <a:pt x="59" y="950"/>
                  <a:pt x="56" y="971"/>
                </a:cubicBezTo>
                <a:cubicBezTo>
                  <a:pt x="53" y="992"/>
                  <a:pt x="46" y="1013"/>
                  <a:pt x="48" y="1032"/>
                </a:cubicBezTo>
                <a:cubicBezTo>
                  <a:pt x="50" y="1051"/>
                  <a:pt x="52" y="1135"/>
                  <a:pt x="52" y="1152"/>
                </a:cubicBezTo>
                <a:cubicBezTo>
                  <a:pt x="52" y="1169"/>
                  <a:pt x="58" y="1176"/>
                  <a:pt x="65" y="1181"/>
                </a:cubicBezTo>
                <a:cubicBezTo>
                  <a:pt x="65" y="1181"/>
                  <a:pt x="68" y="1180"/>
                  <a:pt x="67" y="1191"/>
                </a:cubicBezTo>
                <a:cubicBezTo>
                  <a:pt x="66" y="1202"/>
                  <a:pt x="52" y="1220"/>
                  <a:pt x="75" y="1222"/>
                </a:cubicBezTo>
                <a:cubicBezTo>
                  <a:pt x="72" y="1237"/>
                  <a:pt x="72" y="1237"/>
                  <a:pt x="72" y="1237"/>
                </a:cubicBezTo>
                <a:cubicBezTo>
                  <a:pt x="72" y="1237"/>
                  <a:pt x="32" y="1294"/>
                  <a:pt x="41" y="1310"/>
                </a:cubicBezTo>
                <a:cubicBezTo>
                  <a:pt x="50" y="1326"/>
                  <a:pt x="54" y="1335"/>
                  <a:pt x="92" y="1328"/>
                </a:cubicBezTo>
                <a:cubicBezTo>
                  <a:pt x="92" y="1328"/>
                  <a:pt x="107" y="1331"/>
                  <a:pt x="117" y="1284"/>
                </a:cubicBezTo>
                <a:cubicBezTo>
                  <a:pt x="117" y="1284"/>
                  <a:pt x="128" y="1275"/>
                  <a:pt x="130" y="1271"/>
                </a:cubicBezTo>
                <a:cubicBezTo>
                  <a:pt x="132" y="1267"/>
                  <a:pt x="135" y="1246"/>
                  <a:pt x="135" y="1246"/>
                </a:cubicBezTo>
                <a:cubicBezTo>
                  <a:pt x="135" y="1246"/>
                  <a:pt x="164" y="1221"/>
                  <a:pt x="131" y="1187"/>
                </a:cubicBezTo>
                <a:cubicBezTo>
                  <a:pt x="131" y="1187"/>
                  <a:pt x="129" y="1180"/>
                  <a:pt x="136" y="1175"/>
                </a:cubicBezTo>
                <a:cubicBezTo>
                  <a:pt x="143" y="1170"/>
                  <a:pt x="143" y="1169"/>
                  <a:pt x="143" y="1154"/>
                </a:cubicBezTo>
                <a:cubicBezTo>
                  <a:pt x="143" y="1139"/>
                  <a:pt x="131" y="1036"/>
                  <a:pt x="132" y="1018"/>
                </a:cubicBezTo>
                <a:cubicBezTo>
                  <a:pt x="133" y="1000"/>
                  <a:pt x="153" y="793"/>
                  <a:pt x="175" y="772"/>
                </a:cubicBezTo>
                <a:cubicBezTo>
                  <a:pt x="175" y="772"/>
                  <a:pt x="196" y="780"/>
                  <a:pt x="202" y="815"/>
                </a:cubicBezTo>
                <a:cubicBezTo>
                  <a:pt x="208" y="850"/>
                  <a:pt x="215" y="943"/>
                  <a:pt x="221" y="964"/>
                </a:cubicBezTo>
                <a:cubicBezTo>
                  <a:pt x="227" y="985"/>
                  <a:pt x="219" y="1099"/>
                  <a:pt x="220" y="1106"/>
                </a:cubicBezTo>
                <a:cubicBezTo>
                  <a:pt x="221" y="1113"/>
                  <a:pt x="229" y="1146"/>
                  <a:pt x="229" y="1152"/>
                </a:cubicBezTo>
                <a:cubicBezTo>
                  <a:pt x="229" y="1158"/>
                  <a:pt x="227" y="1152"/>
                  <a:pt x="227" y="1166"/>
                </a:cubicBezTo>
                <a:cubicBezTo>
                  <a:pt x="227" y="1166"/>
                  <a:pt x="221" y="1197"/>
                  <a:pt x="223" y="1207"/>
                </a:cubicBezTo>
                <a:cubicBezTo>
                  <a:pt x="225" y="1217"/>
                  <a:pt x="226" y="1225"/>
                  <a:pt x="225" y="1228"/>
                </a:cubicBezTo>
                <a:cubicBezTo>
                  <a:pt x="224" y="1231"/>
                  <a:pt x="218" y="1237"/>
                  <a:pt x="222" y="1243"/>
                </a:cubicBezTo>
                <a:cubicBezTo>
                  <a:pt x="226" y="1249"/>
                  <a:pt x="229" y="1253"/>
                  <a:pt x="229" y="1267"/>
                </a:cubicBezTo>
                <a:cubicBezTo>
                  <a:pt x="229" y="1281"/>
                  <a:pt x="241" y="1282"/>
                  <a:pt x="246" y="1287"/>
                </a:cubicBezTo>
                <a:cubicBezTo>
                  <a:pt x="246" y="1287"/>
                  <a:pt x="259" y="1295"/>
                  <a:pt x="258" y="1306"/>
                </a:cubicBezTo>
                <a:cubicBezTo>
                  <a:pt x="257" y="1317"/>
                  <a:pt x="273" y="1333"/>
                  <a:pt x="305" y="1339"/>
                </a:cubicBezTo>
                <a:cubicBezTo>
                  <a:pt x="337" y="1345"/>
                  <a:pt x="345" y="1322"/>
                  <a:pt x="327" y="1286"/>
                </a:cubicBezTo>
                <a:cubicBezTo>
                  <a:pt x="327" y="1286"/>
                  <a:pt x="307" y="1270"/>
                  <a:pt x="307" y="1263"/>
                </a:cubicBezTo>
                <a:cubicBezTo>
                  <a:pt x="307" y="1256"/>
                  <a:pt x="299" y="1239"/>
                  <a:pt x="302" y="1234"/>
                </a:cubicBezTo>
                <a:cubicBezTo>
                  <a:pt x="305" y="1229"/>
                  <a:pt x="294" y="1224"/>
                  <a:pt x="291" y="1215"/>
                </a:cubicBezTo>
                <a:cubicBezTo>
                  <a:pt x="288" y="1206"/>
                  <a:pt x="311" y="1211"/>
                  <a:pt x="310" y="1194"/>
                </a:cubicBezTo>
                <a:cubicBezTo>
                  <a:pt x="309" y="1177"/>
                  <a:pt x="299" y="1092"/>
                  <a:pt x="299" y="1092"/>
                </a:cubicBezTo>
                <a:cubicBezTo>
                  <a:pt x="299" y="1092"/>
                  <a:pt x="299" y="1013"/>
                  <a:pt x="301" y="999"/>
                </a:cubicBezTo>
                <a:cubicBezTo>
                  <a:pt x="303" y="985"/>
                  <a:pt x="293" y="969"/>
                  <a:pt x="295" y="960"/>
                </a:cubicBezTo>
                <a:cubicBezTo>
                  <a:pt x="296" y="951"/>
                  <a:pt x="308" y="933"/>
                  <a:pt x="307" y="919"/>
                </a:cubicBezTo>
                <a:cubicBezTo>
                  <a:pt x="307" y="906"/>
                  <a:pt x="322" y="731"/>
                  <a:pt x="315" y="703"/>
                </a:cubicBezTo>
                <a:cubicBezTo>
                  <a:pt x="315" y="703"/>
                  <a:pt x="307" y="698"/>
                  <a:pt x="320" y="687"/>
                </a:cubicBezTo>
                <a:cubicBezTo>
                  <a:pt x="333" y="675"/>
                  <a:pt x="348" y="637"/>
                  <a:pt x="349" y="627"/>
                </a:cubicBezTo>
                <a:cubicBezTo>
                  <a:pt x="349" y="617"/>
                  <a:pt x="383" y="595"/>
                  <a:pt x="383" y="590"/>
                </a:cubicBezTo>
                <a:cubicBezTo>
                  <a:pt x="384" y="585"/>
                  <a:pt x="375" y="578"/>
                  <a:pt x="375" y="578"/>
                </a:cubicBezTo>
                <a:close/>
                <a:moveTo>
                  <a:pt x="85" y="523"/>
                </a:moveTo>
                <a:cubicBezTo>
                  <a:pt x="81" y="539"/>
                  <a:pt x="73" y="564"/>
                  <a:pt x="73" y="564"/>
                </a:cubicBezTo>
                <a:cubicBezTo>
                  <a:pt x="73" y="564"/>
                  <a:pt x="65" y="565"/>
                  <a:pt x="66" y="558"/>
                </a:cubicBezTo>
                <a:cubicBezTo>
                  <a:pt x="67" y="551"/>
                  <a:pt x="63" y="511"/>
                  <a:pt x="63" y="500"/>
                </a:cubicBezTo>
                <a:cubicBezTo>
                  <a:pt x="62" y="489"/>
                  <a:pt x="75" y="455"/>
                  <a:pt x="77" y="445"/>
                </a:cubicBezTo>
                <a:cubicBezTo>
                  <a:pt x="80" y="435"/>
                  <a:pt x="82" y="433"/>
                  <a:pt x="85" y="437"/>
                </a:cubicBezTo>
                <a:cubicBezTo>
                  <a:pt x="89" y="442"/>
                  <a:pt x="89" y="506"/>
                  <a:pt x="85" y="523"/>
                </a:cubicBezTo>
                <a:close/>
                <a:moveTo>
                  <a:pt x="323" y="484"/>
                </a:moveTo>
                <a:cubicBezTo>
                  <a:pt x="319" y="494"/>
                  <a:pt x="320" y="539"/>
                  <a:pt x="321" y="553"/>
                </a:cubicBezTo>
                <a:cubicBezTo>
                  <a:pt x="321" y="556"/>
                  <a:pt x="321" y="558"/>
                  <a:pt x="321" y="558"/>
                </a:cubicBezTo>
                <a:cubicBezTo>
                  <a:pt x="309" y="562"/>
                  <a:pt x="309" y="562"/>
                  <a:pt x="309" y="562"/>
                </a:cubicBezTo>
                <a:cubicBezTo>
                  <a:pt x="313" y="440"/>
                  <a:pt x="313" y="440"/>
                  <a:pt x="313" y="440"/>
                </a:cubicBezTo>
                <a:cubicBezTo>
                  <a:pt x="313" y="440"/>
                  <a:pt x="325" y="457"/>
                  <a:pt x="328" y="466"/>
                </a:cubicBezTo>
                <a:cubicBezTo>
                  <a:pt x="331" y="475"/>
                  <a:pt x="329" y="472"/>
                  <a:pt x="323" y="484"/>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49" name="Group 1248"/>
          <p:cNvGrpSpPr/>
          <p:nvPr/>
        </p:nvGrpSpPr>
        <p:grpSpPr>
          <a:xfrm>
            <a:off x="1109870" y="2420416"/>
            <a:ext cx="84310" cy="277460"/>
            <a:chOff x="2259249" y="1120657"/>
            <a:chExt cx="860074" cy="2830442"/>
          </a:xfrm>
        </p:grpSpPr>
        <p:sp>
          <p:nvSpPr>
            <p:cNvPr id="1250" name="Freeform 1249"/>
            <p:cNvSpPr>
              <a:spLocks/>
            </p:cNvSpPr>
            <p:nvPr/>
          </p:nvSpPr>
          <p:spPr bwMode="auto">
            <a:xfrm>
              <a:off x="2259249" y="1120657"/>
              <a:ext cx="860074" cy="2830442"/>
            </a:xfrm>
            <a:custGeom>
              <a:avLst/>
              <a:gdLst>
                <a:gd name="T0" fmla="*/ 819 w 855"/>
                <a:gd name="T1" fmla="*/ 1149 h 2825"/>
                <a:gd name="T2" fmla="*/ 835 w 855"/>
                <a:gd name="T3" fmla="*/ 1072 h 2825"/>
                <a:gd name="T4" fmla="*/ 800 w 855"/>
                <a:gd name="T5" fmla="*/ 845 h 2825"/>
                <a:gd name="T6" fmla="*/ 743 w 855"/>
                <a:gd name="T7" fmla="*/ 576 h 2825"/>
                <a:gd name="T8" fmla="*/ 546 w 855"/>
                <a:gd name="T9" fmla="*/ 456 h 2825"/>
                <a:gd name="T10" fmla="*/ 591 w 855"/>
                <a:gd name="T11" fmla="*/ 306 h 2825"/>
                <a:gd name="T12" fmla="*/ 584 w 855"/>
                <a:gd name="T13" fmla="*/ 238 h 2825"/>
                <a:gd name="T14" fmla="*/ 557 w 855"/>
                <a:gd name="T15" fmla="*/ 131 h 2825"/>
                <a:gd name="T16" fmla="*/ 342 w 855"/>
                <a:gd name="T17" fmla="*/ 268 h 2825"/>
                <a:gd name="T18" fmla="*/ 360 w 855"/>
                <a:gd name="T19" fmla="*/ 348 h 2825"/>
                <a:gd name="T20" fmla="*/ 349 w 855"/>
                <a:gd name="T21" fmla="*/ 459 h 2825"/>
                <a:gd name="T22" fmla="*/ 75 w 855"/>
                <a:gd name="T23" fmla="*/ 654 h 2825"/>
                <a:gd name="T24" fmla="*/ 4 w 855"/>
                <a:gd name="T25" fmla="*/ 1036 h 2825"/>
                <a:gd name="T26" fmla="*/ 48 w 855"/>
                <a:gd name="T27" fmla="*/ 1248 h 2825"/>
                <a:gd name="T28" fmla="*/ 167 w 855"/>
                <a:gd name="T29" fmla="*/ 1405 h 2825"/>
                <a:gd name="T30" fmla="*/ 161 w 855"/>
                <a:gd name="T31" fmla="*/ 1752 h 2825"/>
                <a:gd name="T32" fmla="*/ 133 w 855"/>
                <a:gd name="T33" fmla="*/ 2300 h 2825"/>
                <a:gd name="T34" fmla="*/ 150 w 855"/>
                <a:gd name="T35" fmla="*/ 2437 h 2825"/>
                <a:gd name="T36" fmla="*/ 166 w 855"/>
                <a:gd name="T37" fmla="*/ 2583 h 2825"/>
                <a:gd name="T38" fmla="*/ 188 w 855"/>
                <a:gd name="T39" fmla="*/ 2725 h 2825"/>
                <a:gd name="T40" fmla="*/ 344 w 855"/>
                <a:gd name="T41" fmla="*/ 2776 h 2825"/>
                <a:gd name="T42" fmla="*/ 312 w 855"/>
                <a:gd name="T43" fmla="*/ 2682 h 2825"/>
                <a:gd name="T44" fmla="*/ 313 w 855"/>
                <a:gd name="T45" fmla="*/ 2571 h 2825"/>
                <a:gd name="T46" fmla="*/ 321 w 855"/>
                <a:gd name="T47" fmla="*/ 2399 h 2825"/>
                <a:gd name="T48" fmla="*/ 322 w 855"/>
                <a:gd name="T49" fmla="*/ 2115 h 2825"/>
                <a:gd name="T50" fmla="*/ 368 w 855"/>
                <a:gd name="T51" fmla="*/ 1935 h 2825"/>
                <a:gd name="T52" fmla="*/ 461 w 855"/>
                <a:gd name="T53" fmla="*/ 1755 h 2825"/>
                <a:gd name="T54" fmla="*/ 465 w 855"/>
                <a:gd name="T55" fmla="*/ 1796 h 2825"/>
                <a:gd name="T56" fmla="*/ 474 w 855"/>
                <a:gd name="T57" fmla="*/ 2055 h 2825"/>
                <a:gd name="T58" fmla="*/ 473 w 855"/>
                <a:gd name="T59" fmla="*/ 2181 h 2825"/>
                <a:gd name="T60" fmla="*/ 464 w 855"/>
                <a:gd name="T61" fmla="*/ 2557 h 2825"/>
                <a:gd name="T62" fmla="*/ 470 w 855"/>
                <a:gd name="T63" fmla="*/ 2695 h 2825"/>
                <a:gd name="T64" fmla="*/ 612 w 855"/>
                <a:gd name="T65" fmla="*/ 2782 h 2825"/>
                <a:gd name="T66" fmla="*/ 725 w 855"/>
                <a:gd name="T67" fmla="*/ 2720 h 2825"/>
                <a:gd name="T68" fmla="*/ 626 w 855"/>
                <a:gd name="T69" fmla="*/ 2633 h 2825"/>
                <a:gd name="T70" fmla="*/ 635 w 855"/>
                <a:gd name="T71" fmla="*/ 2486 h 2825"/>
                <a:gd name="T72" fmla="*/ 672 w 855"/>
                <a:gd name="T73" fmla="*/ 2350 h 2825"/>
                <a:gd name="T74" fmla="*/ 663 w 855"/>
                <a:gd name="T75" fmla="*/ 2192 h 2825"/>
                <a:gd name="T76" fmla="*/ 663 w 855"/>
                <a:gd name="T77" fmla="*/ 2185 h 2825"/>
                <a:gd name="T78" fmla="*/ 728 w 855"/>
                <a:gd name="T79" fmla="*/ 1680 h 2825"/>
                <a:gd name="T80" fmla="*/ 812 w 855"/>
                <a:gd name="T81" fmla="*/ 1264 h 2825"/>
                <a:gd name="T82" fmla="*/ 832 w 855"/>
                <a:gd name="T83" fmla="*/ 1172 h 2825"/>
                <a:gd name="connsiteX0" fmla="*/ 9688 w 9768"/>
                <a:gd name="connsiteY0" fmla="*/ 3893 h 9730"/>
                <a:gd name="connsiteX1" fmla="*/ 9536 w 9768"/>
                <a:gd name="connsiteY1" fmla="*/ 3811 h 9730"/>
                <a:gd name="connsiteX2" fmla="*/ 9700 w 9768"/>
                <a:gd name="connsiteY2" fmla="*/ 3631 h 9730"/>
                <a:gd name="connsiteX3" fmla="*/ 9723 w 9768"/>
                <a:gd name="connsiteY3" fmla="*/ 3539 h 9730"/>
                <a:gd name="connsiteX4" fmla="*/ 9536 w 9768"/>
                <a:gd name="connsiteY4" fmla="*/ 3256 h 9730"/>
                <a:gd name="connsiteX5" fmla="*/ 9314 w 9768"/>
                <a:gd name="connsiteY5" fmla="*/ 2735 h 9730"/>
                <a:gd name="connsiteX6" fmla="*/ 9068 w 9768"/>
                <a:gd name="connsiteY6" fmla="*/ 2070 h 9730"/>
                <a:gd name="connsiteX7" fmla="*/ 8647 w 9768"/>
                <a:gd name="connsiteY7" fmla="*/ 1783 h 9730"/>
                <a:gd name="connsiteX8" fmla="*/ 7641 w 9768"/>
                <a:gd name="connsiteY8" fmla="*/ 1656 h 9730"/>
                <a:gd name="connsiteX9" fmla="*/ 6343 w 9768"/>
                <a:gd name="connsiteY9" fmla="*/ 1358 h 9730"/>
                <a:gd name="connsiteX10" fmla="*/ 6542 w 9768"/>
                <a:gd name="connsiteY10" fmla="*/ 919 h 9730"/>
                <a:gd name="connsiteX11" fmla="*/ 6869 w 9768"/>
                <a:gd name="connsiteY11" fmla="*/ 827 h 9730"/>
                <a:gd name="connsiteX12" fmla="*/ 6787 w 9768"/>
                <a:gd name="connsiteY12" fmla="*/ 668 h 9730"/>
                <a:gd name="connsiteX13" fmla="*/ 6787 w 9768"/>
                <a:gd name="connsiteY13" fmla="*/ 586 h 9730"/>
                <a:gd name="connsiteX14" fmla="*/ 6401 w 9768"/>
                <a:gd name="connsiteY14" fmla="*/ 225 h 9730"/>
                <a:gd name="connsiteX15" fmla="*/ 6472 w 9768"/>
                <a:gd name="connsiteY15" fmla="*/ 208 h 9730"/>
                <a:gd name="connsiteX16" fmla="*/ 4074 w 9768"/>
                <a:gd name="connsiteY16" fmla="*/ 204 h 9730"/>
                <a:gd name="connsiteX17" fmla="*/ 3957 w 9768"/>
                <a:gd name="connsiteY17" fmla="*/ 693 h 9730"/>
                <a:gd name="connsiteX18" fmla="*/ 3828 w 9768"/>
                <a:gd name="connsiteY18" fmla="*/ 891 h 9730"/>
                <a:gd name="connsiteX19" fmla="*/ 4168 w 9768"/>
                <a:gd name="connsiteY19" fmla="*/ 976 h 9730"/>
                <a:gd name="connsiteX20" fmla="*/ 4214 w 9768"/>
                <a:gd name="connsiteY20" fmla="*/ 1195 h 9730"/>
                <a:gd name="connsiteX21" fmla="*/ 4039 w 9768"/>
                <a:gd name="connsiteY21" fmla="*/ 1369 h 9730"/>
                <a:gd name="connsiteX22" fmla="*/ 1583 w 9768"/>
                <a:gd name="connsiteY22" fmla="*/ 1620 h 9730"/>
                <a:gd name="connsiteX23" fmla="*/ 834 w 9768"/>
                <a:gd name="connsiteY23" fmla="*/ 2059 h 9730"/>
                <a:gd name="connsiteX24" fmla="*/ 296 w 9768"/>
                <a:gd name="connsiteY24" fmla="*/ 2877 h 9730"/>
                <a:gd name="connsiteX25" fmla="*/ 4 w 9768"/>
                <a:gd name="connsiteY25" fmla="*/ 3411 h 9730"/>
                <a:gd name="connsiteX26" fmla="*/ 378 w 9768"/>
                <a:gd name="connsiteY26" fmla="*/ 3942 h 9730"/>
                <a:gd name="connsiteX27" fmla="*/ 518 w 9768"/>
                <a:gd name="connsiteY27" fmla="*/ 4162 h 9730"/>
                <a:gd name="connsiteX28" fmla="*/ 1419 w 9768"/>
                <a:gd name="connsiteY28" fmla="*/ 4671 h 9730"/>
                <a:gd name="connsiteX29" fmla="*/ 1910 w 9768"/>
                <a:gd name="connsiteY29" fmla="*/ 4717 h 9730"/>
                <a:gd name="connsiteX30" fmla="*/ 2004 w 9768"/>
                <a:gd name="connsiteY30" fmla="*/ 4848 h 9730"/>
                <a:gd name="connsiteX31" fmla="*/ 1840 w 9768"/>
                <a:gd name="connsiteY31" fmla="*/ 5946 h 9730"/>
                <a:gd name="connsiteX32" fmla="*/ 1501 w 9768"/>
                <a:gd name="connsiteY32" fmla="*/ 7889 h 9730"/>
                <a:gd name="connsiteX33" fmla="*/ 1513 w 9768"/>
                <a:gd name="connsiteY33" fmla="*/ 7886 h 9730"/>
                <a:gd name="connsiteX34" fmla="*/ 1501 w 9768"/>
                <a:gd name="connsiteY34" fmla="*/ 8059 h 9730"/>
                <a:gd name="connsiteX35" fmla="*/ 1711 w 9768"/>
                <a:gd name="connsiteY35" fmla="*/ 8371 h 9730"/>
                <a:gd name="connsiteX36" fmla="*/ 1805 w 9768"/>
                <a:gd name="connsiteY36" fmla="*/ 8632 h 9730"/>
                <a:gd name="connsiteX37" fmla="*/ 1899 w 9768"/>
                <a:gd name="connsiteY37" fmla="*/ 8887 h 9730"/>
                <a:gd name="connsiteX38" fmla="*/ 2086 w 9768"/>
                <a:gd name="connsiteY38" fmla="*/ 9089 h 9730"/>
                <a:gd name="connsiteX39" fmla="*/ 2156 w 9768"/>
                <a:gd name="connsiteY39" fmla="*/ 9390 h 9730"/>
                <a:gd name="connsiteX40" fmla="*/ 2939 w 9768"/>
                <a:gd name="connsiteY40" fmla="*/ 9719 h 9730"/>
                <a:gd name="connsiteX41" fmla="*/ 3980 w 9768"/>
                <a:gd name="connsiteY41" fmla="*/ 9571 h 9730"/>
                <a:gd name="connsiteX42" fmla="*/ 3840 w 9768"/>
                <a:gd name="connsiteY42" fmla="*/ 9386 h 9730"/>
                <a:gd name="connsiteX43" fmla="*/ 3606 w 9768"/>
                <a:gd name="connsiteY43" fmla="*/ 9238 h 9730"/>
                <a:gd name="connsiteX44" fmla="*/ 3630 w 9768"/>
                <a:gd name="connsiteY44" fmla="*/ 9036 h 9730"/>
                <a:gd name="connsiteX45" fmla="*/ 3618 w 9768"/>
                <a:gd name="connsiteY45" fmla="*/ 8845 h 9730"/>
                <a:gd name="connsiteX46" fmla="*/ 3840 w 9768"/>
                <a:gd name="connsiteY46" fmla="*/ 8572 h 9730"/>
                <a:gd name="connsiteX47" fmla="*/ 3711 w 9768"/>
                <a:gd name="connsiteY47" fmla="*/ 8236 h 9730"/>
                <a:gd name="connsiteX48" fmla="*/ 3559 w 9768"/>
                <a:gd name="connsiteY48" fmla="*/ 7797 h 9730"/>
                <a:gd name="connsiteX49" fmla="*/ 3723 w 9768"/>
                <a:gd name="connsiteY49" fmla="*/ 7231 h 9730"/>
                <a:gd name="connsiteX50" fmla="*/ 4179 w 9768"/>
                <a:gd name="connsiteY50" fmla="*/ 6732 h 9730"/>
                <a:gd name="connsiteX51" fmla="*/ 4261 w 9768"/>
                <a:gd name="connsiteY51" fmla="*/ 6594 h 9730"/>
                <a:gd name="connsiteX52" fmla="*/ 5162 w 9768"/>
                <a:gd name="connsiteY52" fmla="*/ 5663 h 9730"/>
                <a:gd name="connsiteX53" fmla="*/ 5349 w 9768"/>
                <a:gd name="connsiteY53" fmla="*/ 5956 h 9730"/>
                <a:gd name="connsiteX54" fmla="*/ 5396 w 9768"/>
                <a:gd name="connsiteY54" fmla="*/ 6102 h 9730"/>
                <a:gd name="connsiteX55" fmla="*/ 5501 w 9768"/>
                <a:gd name="connsiteY55" fmla="*/ 6491 h 9730"/>
                <a:gd name="connsiteX56" fmla="*/ 5501 w 9768"/>
                <a:gd name="connsiteY56" fmla="*/ 7018 h 9730"/>
                <a:gd name="connsiteX57" fmla="*/ 5513 w 9768"/>
                <a:gd name="connsiteY57" fmla="*/ 7036 h 9730"/>
                <a:gd name="connsiteX58" fmla="*/ 5489 w 9768"/>
                <a:gd name="connsiteY58" fmla="*/ 7464 h 9730"/>
                <a:gd name="connsiteX59" fmla="*/ 5361 w 9768"/>
                <a:gd name="connsiteY59" fmla="*/ 8165 h 9730"/>
                <a:gd name="connsiteX60" fmla="*/ 5384 w 9768"/>
                <a:gd name="connsiteY60" fmla="*/ 8795 h 9730"/>
                <a:gd name="connsiteX61" fmla="*/ 5407 w 9768"/>
                <a:gd name="connsiteY61" fmla="*/ 8962 h 9730"/>
                <a:gd name="connsiteX62" fmla="*/ 5454 w 9768"/>
                <a:gd name="connsiteY62" fmla="*/ 9284 h 9730"/>
                <a:gd name="connsiteX63" fmla="*/ 6565 w 9768"/>
                <a:gd name="connsiteY63" fmla="*/ 9461 h 9730"/>
                <a:gd name="connsiteX64" fmla="*/ 7115 w 9768"/>
                <a:gd name="connsiteY64" fmla="*/ 9592 h 9730"/>
                <a:gd name="connsiteX65" fmla="*/ 7980 w 9768"/>
                <a:gd name="connsiteY65" fmla="*/ 9631 h 9730"/>
                <a:gd name="connsiteX66" fmla="*/ 8437 w 9768"/>
                <a:gd name="connsiteY66" fmla="*/ 9372 h 9730"/>
                <a:gd name="connsiteX67" fmla="*/ 7817 w 9768"/>
                <a:gd name="connsiteY67" fmla="*/ 9231 h 9730"/>
                <a:gd name="connsiteX68" fmla="*/ 7279 w 9768"/>
                <a:gd name="connsiteY68" fmla="*/ 9064 h 9730"/>
                <a:gd name="connsiteX69" fmla="*/ 7431 w 9768"/>
                <a:gd name="connsiteY69" fmla="*/ 8760 h 9730"/>
                <a:gd name="connsiteX70" fmla="*/ 7384 w 9768"/>
                <a:gd name="connsiteY70" fmla="*/ 8544 h 9730"/>
                <a:gd name="connsiteX71" fmla="*/ 7501 w 9768"/>
                <a:gd name="connsiteY71" fmla="*/ 8286 h 9730"/>
                <a:gd name="connsiteX72" fmla="*/ 7817 w 9768"/>
                <a:gd name="connsiteY72" fmla="*/ 8063 h 9730"/>
                <a:gd name="connsiteX73" fmla="*/ 7805 w 9768"/>
                <a:gd name="connsiteY73" fmla="*/ 7783 h 9730"/>
                <a:gd name="connsiteX74" fmla="*/ 7711 w 9768"/>
                <a:gd name="connsiteY74" fmla="*/ 7503 h 9730"/>
                <a:gd name="connsiteX75" fmla="*/ 7688 w 9768"/>
                <a:gd name="connsiteY75" fmla="*/ 7479 h 9730"/>
                <a:gd name="connsiteX76" fmla="*/ 7711 w 9768"/>
                <a:gd name="connsiteY76" fmla="*/ 7479 h 9730"/>
                <a:gd name="connsiteX77" fmla="*/ 7969 w 9768"/>
                <a:gd name="connsiteY77" fmla="*/ 6969 h 9730"/>
                <a:gd name="connsiteX78" fmla="*/ 8472 w 9768"/>
                <a:gd name="connsiteY78" fmla="*/ 5691 h 9730"/>
                <a:gd name="connsiteX79" fmla="*/ 8975 w 9768"/>
                <a:gd name="connsiteY79" fmla="*/ 4675 h 9730"/>
                <a:gd name="connsiteX80" fmla="*/ 9454 w 9768"/>
                <a:gd name="connsiteY80" fmla="*/ 4218 h 9730"/>
                <a:gd name="connsiteX81" fmla="*/ 9513 w 9768"/>
                <a:gd name="connsiteY81" fmla="*/ 4109 h 9730"/>
                <a:gd name="connsiteX82" fmla="*/ 9688 w 9768"/>
                <a:gd name="connsiteY82" fmla="*/ 3893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68" h="9730">
                  <a:moveTo>
                    <a:pt x="9688" y="3893"/>
                  </a:moveTo>
                  <a:cubicBezTo>
                    <a:pt x="9536" y="3868"/>
                    <a:pt x="9536" y="3811"/>
                    <a:pt x="9536" y="3811"/>
                  </a:cubicBezTo>
                  <a:cubicBezTo>
                    <a:pt x="9875" y="3772"/>
                    <a:pt x="9700" y="3631"/>
                    <a:pt x="9700" y="3631"/>
                  </a:cubicBezTo>
                  <a:cubicBezTo>
                    <a:pt x="9700" y="3567"/>
                    <a:pt x="9723" y="3539"/>
                    <a:pt x="9723" y="3539"/>
                  </a:cubicBezTo>
                  <a:cubicBezTo>
                    <a:pt x="9887" y="3425"/>
                    <a:pt x="9536" y="3256"/>
                    <a:pt x="9536" y="3256"/>
                  </a:cubicBezTo>
                  <a:cubicBezTo>
                    <a:pt x="9700" y="3188"/>
                    <a:pt x="9314" y="2735"/>
                    <a:pt x="9314" y="2735"/>
                  </a:cubicBezTo>
                  <a:cubicBezTo>
                    <a:pt x="9466" y="2477"/>
                    <a:pt x="9068" y="2070"/>
                    <a:pt x="9068" y="2070"/>
                  </a:cubicBezTo>
                  <a:cubicBezTo>
                    <a:pt x="9045" y="1829"/>
                    <a:pt x="8647" y="1783"/>
                    <a:pt x="8647" y="1783"/>
                  </a:cubicBezTo>
                  <a:lnTo>
                    <a:pt x="7641" y="1656"/>
                  </a:lnTo>
                  <a:cubicBezTo>
                    <a:pt x="6249" y="1517"/>
                    <a:pt x="6343" y="1358"/>
                    <a:pt x="6343" y="1358"/>
                  </a:cubicBezTo>
                  <a:cubicBezTo>
                    <a:pt x="6355" y="1217"/>
                    <a:pt x="6542" y="919"/>
                    <a:pt x="6542" y="919"/>
                  </a:cubicBezTo>
                  <a:cubicBezTo>
                    <a:pt x="6916" y="986"/>
                    <a:pt x="6869" y="827"/>
                    <a:pt x="6869" y="827"/>
                  </a:cubicBezTo>
                  <a:cubicBezTo>
                    <a:pt x="6916" y="625"/>
                    <a:pt x="6787" y="668"/>
                    <a:pt x="6787" y="668"/>
                  </a:cubicBezTo>
                  <a:lnTo>
                    <a:pt x="6787" y="586"/>
                  </a:lnTo>
                  <a:cubicBezTo>
                    <a:pt x="6975" y="328"/>
                    <a:pt x="6401" y="225"/>
                    <a:pt x="6401" y="225"/>
                  </a:cubicBezTo>
                  <a:lnTo>
                    <a:pt x="6472" y="208"/>
                  </a:lnTo>
                  <a:cubicBezTo>
                    <a:pt x="5723" y="-256"/>
                    <a:pt x="4074" y="204"/>
                    <a:pt x="4074" y="204"/>
                  </a:cubicBezTo>
                  <a:cubicBezTo>
                    <a:pt x="3630" y="367"/>
                    <a:pt x="3957" y="693"/>
                    <a:pt x="3957" y="693"/>
                  </a:cubicBezTo>
                  <a:cubicBezTo>
                    <a:pt x="3746" y="668"/>
                    <a:pt x="3828" y="891"/>
                    <a:pt x="3828" y="891"/>
                  </a:cubicBezTo>
                  <a:cubicBezTo>
                    <a:pt x="3805" y="997"/>
                    <a:pt x="4168" y="976"/>
                    <a:pt x="4168" y="976"/>
                  </a:cubicBezTo>
                  <a:lnTo>
                    <a:pt x="4214" y="1195"/>
                  </a:lnTo>
                  <a:cubicBezTo>
                    <a:pt x="4203" y="1252"/>
                    <a:pt x="4168" y="1319"/>
                    <a:pt x="4039" y="1369"/>
                  </a:cubicBezTo>
                  <a:cubicBezTo>
                    <a:pt x="3255" y="1599"/>
                    <a:pt x="1583" y="1620"/>
                    <a:pt x="1583" y="1620"/>
                  </a:cubicBezTo>
                  <a:cubicBezTo>
                    <a:pt x="904" y="1645"/>
                    <a:pt x="834" y="2059"/>
                    <a:pt x="834" y="2059"/>
                  </a:cubicBezTo>
                  <a:cubicBezTo>
                    <a:pt x="811" y="2116"/>
                    <a:pt x="296" y="2877"/>
                    <a:pt x="296" y="2877"/>
                  </a:cubicBezTo>
                  <a:cubicBezTo>
                    <a:pt x="226" y="2944"/>
                    <a:pt x="4" y="3411"/>
                    <a:pt x="4" y="3411"/>
                  </a:cubicBezTo>
                  <a:cubicBezTo>
                    <a:pt x="-43" y="3783"/>
                    <a:pt x="378" y="3942"/>
                    <a:pt x="378" y="3942"/>
                  </a:cubicBezTo>
                  <a:cubicBezTo>
                    <a:pt x="437" y="3978"/>
                    <a:pt x="518" y="4162"/>
                    <a:pt x="518" y="4162"/>
                  </a:cubicBezTo>
                  <a:cubicBezTo>
                    <a:pt x="553" y="4363"/>
                    <a:pt x="1419" y="4671"/>
                    <a:pt x="1419" y="4671"/>
                  </a:cubicBezTo>
                  <a:cubicBezTo>
                    <a:pt x="1606" y="4802"/>
                    <a:pt x="1910" y="4717"/>
                    <a:pt x="1910" y="4717"/>
                  </a:cubicBezTo>
                  <a:lnTo>
                    <a:pt x="2004" y="4848"/>
                  </a:lnTo>
                  <a:lnTo>
                    <a:pt x="1840" y="5946"/>
                  </a:lnTo>
                  <a:cubicBezTo>
                    <a:pt x="1828" y="6059"/>
                    <a:pt x="1501" y="7889"/>
                    <a:pt x="1501" y="7889"/>
                  </a:cubicBezTo>
                  <a:lnTo>
                    <a:pt x="1513" y="7886"/>
                  </a:lnTo>
                  <a:cubicBezTo>
                    <a:pt x="1489" y="7917"/>
                    <a:pt x="1466" y="7917"/>
                    <a:pt x="1501" y="8059"/>
                  </a:cubicBezTo>
                  <a:cubicBezTo>
                    <a:pt x="1524" y="8169"/>
                    <a:pt x="1594" y="8264"/>
                    <a:pt x="1711" y="8371"/>
                  </a:cubicBezTo>
                  <a:cubicBezTo>
                    <a:pt x="1793" y="8466"/>
                    <a:pt x="1852" y="8533"/>
                    <a:pt x="1805" y="8632"/>
                  </a:cubicBezTo>
                  <a:cubicBezTo>
                    <a:pt x="1770" y="8725"/>
                    <a:pt x="1910" y="8795"/>
                    <a:pt x="1899" y="8887"/>
                  </a:cubicBezTo>
                  <a:cubicBezTo>
                    <a:pt x="1887" y="8972"/>
                    <a:pt x="2039" y="9015"/>
                    <a:pt x="2086" y="9089"/>
                  </a:cubicBezTo>
                  <a:cubicBezTo>
                    <a:pt x="2121" y="9192"/>
                    <a:pt x="2132" y="9291"/>
                    <a:pt x="2156" y="9390"/>
                  </a:cubicBezTo>
                  <a:cubicBezTo>
                    <a:pt x="2191" y="9553"/>
                    <a:pt x="2366" y="9684"/>
                    <a:pt x="2939" y="9719"/>
                  </a:cubicBezTo>
                  <a:cubicBezTo>
                    <a:pt x="3361" y="9744"/>
                    <a:pt x="4086" y="9744"/>
                    <a:pt x="3980" y="9571"/>
                  </a:cubicBezTo>
                  <a:cubicBezTo>
                    <a:pt x="3945" y="9507"/>
                    <a:pt x="3899" y="9450"/>
                    <a:pt x="3840" y="9386"/>
                  </a:cubicBezTo>
                  <a:cubicBezTo>
                    <a:pt x="3782" y="9333"/>
                    <a:pt x="3630" y="9291"/>
                    <a:pt x="3606" y="9238"/>
                  </a:cubicBezTo>
                  <a:cubicBezTo>
                    <a:pt x="3571" y="9192"/>
                    <a:pt x="3548" y="9079"/>
                    <a:pt x="3630" y="9036"/>
                  </a:cubicBezTo>
                  <a:cubicBezTo>
                    <a:pt x="3793" y="8962"/>
                    <a:pt x="3419" y="8891"/>
                    <a:pt x="3618" y="8845"/>
                  </a:cubicBezTo>
                  <a:cubicBezTo>
                    <a:pt x="3840" y="8788"/>
                    <a:pt x="3922" y="8657"/>
                    <a:pt x="3840" y="8572"/>
                  </a:cubicBezTo>
                  <a:cubicBezTo>
                    <a:pt x="3735" y="8463"/>
                    <a:pt x="3840" y="8349"/>
                    <a:pt x="3711" y="8236"/>
                  </a:cubicBezTo>
                  <a:cubicBezTo>
                    <a:pt x="3559" y="8105"/>
                    <a:pt x="3606" y="7935"/>
                    <a:pt x="3559" y="7797"/>
                  </a:cubicBezTo>
                  <a:cubicBezTo>
                    <a:pt x="3524" y="7609"/>
                    <a:pt x="3559" y="7415"/>
                    <a:pt x="3723" y="7231"/>
                  </a:cubicBezTo>
                  <a:cubicBezTo>
                    <a:pt x="3863" y="7064"/>
                    <a:pt x="4074" y="6902"/>
                    <a:pt x="4179" y="6732"/>
                  </a:cubicBezTo>
                  <a:cubicBezTo>
                    <a:pt x="4179" y="6717"/>
                    <a:pt x="4214" y="6664"/>
                    <a:pt x="4261" y="6594"/>
                  </a:cubicBezTo>
                  <a:cubicBezTo>
                    <a:pt x="4694" y="6116"/>
                    <a:pt x="5162" y="5663"/>
                    <a:pt x="5162" y="5663"/>
                  </a:cubicBezTo>
                  <a:cubicBezTo>
                    <a:pt x="5232" y="5670"/>
                    <a:pt x="5290" y="5797"/>
                    <a:pt x="5349" y="5956"/>
                  </a:cubicBezTo>
                  <a:cubicBezTo>
                    <a:pt x="5365" y="6005"/>
                    <a:pt x="5380" y="6053"/>
                    <a:pt x="5396" y="6102"/>
                  </a:cubicBezTo>
                  <a:cubicBezTo>
                    <a:pt x="5442" y="6247"/>
                    <a:pt x="5477" y="6395"/>
                    <a:pt x="5501" y="6491"/>
                  </a:cubicBezTo>
                  <a:cubicBezTo>
                    <a:pt x="5524" y="6668"/>
                    <a:pt x="5466" y="6841"/>
                    <a:pt x="5501" y="7018"/>
                  </a:cubicBezTo>
                  <a:cubicBezTo>
                    <a:pt x="5501" y="7025"/>
                    <a:pt x="5513" y="7029"/>
                    <a:pt x="5513" y="7036"/>
                  </a:cubicBezTo>
                  <a:lnTo>
                    <a:pt x="5489" y="7464"/>
                  </a:lnTo>
                  <a:cubicBezTo>
                    <a:pt x="5489" y="7464"/>
                    <a:pt x="5442" y="7956"/>
                    <a:pt x="5361" y="8165"/>
                  </a:cubicBezTo>
                  <a:cubicBezTo>
                    <a:pt x="5290" y="8381"/>
                    <a:pt x="5314" y="8579"/>
                    <a:pt x="5384" y="8795"/>
                  </a:cubicBezTo>
                  <a:cubicBezTo>
                    <a:pt x="5407" y="8852"/>
                    <a:pt x="5407" y="8909"/>
                    <a:pt x="5407" y="8962"/>
                  </a:cubicBezTo>
                  <a:cubicBezTo>
                    <a:pt x="5325" y="9040"/>
                    <a:pt x="5325" y="9217"/>
                    <a:pt x="5454" y="9284"/>
                  </a:cubicBezTo>
                  <a:cubicBezTo>
                    <a:pt x="5653" y="9394"/>
                    <a:pt x="6261" y="9390"/>
                    <a:pt x="6565" y="9461"/>
                  </a:cubicBezTo>
                  <a:cubicBezTo>
                    <a:pt x="6787" y="9507"/>
                    <a:pt x="6846" y="9563"/>
                    <a:pt x="7115" y="9592"/>
                  </a:cubicBezTo>
                  <a:cubicBezTo>
                    <a:pt x="7384" y="9624"/>
                    <a:pt x="7688" y="9634"/>
                    <a:pt x="7980" y="9631"/>
                  </a:cubicBezTo>
                  <a:cubicBezTo>
                    <a:pt x="8495" y="9613"/>
                    <a:pt x="8799" y="9507"/>
                    <a:pt x="8437" y="9372"/>
                  </a:cubicBezTo>
                  <a:cubicBezTo>
                    <a:pt x="8261" y="9309"/>
                    <a:pt x="8039" y="9273"/>
                    <a:pt x="7817" y="9231"/>
                  </a:cubicBezTo>
                  <a:cubicBezTo>
                    <a:pt x="7594" y="9188"/>
                    <a:pt x="7454" y="9121"/>
                    <a:pt x="7279" y="9064"/>
                  </a:cubicBezTo>
                  <a:cubicBezTo>
                    <a:pt x="7068" y="8986"/>
                    <a:pt x="7279" y="8824"/>
                    <a:pt x="7431" y="8760"/>
                  </a:cubicBezTo>
                  <a:cubicBezTo>
                    <a:pt x="7524" y="8717"/>
                    <a:pt x="7396" y="8594"/>
                    <a:pt x="7384" y="8544"/>
                  </a:cubicBezTo>
                  <a:cubicBezTo>
                    <a:pt x="7372" y="8438"/>
                    <a:pt x="7349" y="8381"/>
                    <a:pt x="7501" y="8286"/>
                  </a:cubicBezTo>
                  <a:cubicBezTo>
                    <a:pt x="7630" y="8215"/>
                    <a:pt x="7782" y="8144"/>
                    <a:pt x="7817" y="8063"/>
                  </a:cubicBezTo>
                  <a:cubicBezTo>
                    <a:pt x="7875" y="7974"/>
                    <a:pt x="7805" y="7871"/>
                    <a:pt x="7805" y="7783"/>
                  </a:cubicBezTo>
                  <a:cubicBezTo>
                    <a:pt x="7805" y="7687"/>
                    <a:pt x="7793" y="7595"/>
                    <a:pt x="7711" y="7503"/>
                  </a:cubicBezTo>
                  <a:cubicBezTo>
                    <a:pt x="7700" y="7496"/>
                    <a:pt x="7688" y="7486"/>
                    <a:pt x="7688" y="7479"/>
                  </a:cubicBezTo>
                  <a:lnTo>
                    <a:pt x="7711" y="7479"/>
                  </a:lnTo>
                  <a:cubicBezTo>
                    <a:pt x="7817" y="7447"/>
                    <a:pt x="7969" y="6969"/>
                    <a:pt x="7969" y="6969"/>
                  </a:cubicBezTo>
                  <a:cubicBezTo>
                    <a:pt x="8039" y="6746"/>
                    <a:pt x="8472" y="5691"/>
                    <a:pt x="8472" y="5691"/>
                  </a:cubicBezTo>
                  <a:cubicBezTo>
                    <a:pt x="8600" y="5411"/>
                    <a:pt x="8975" y="4675"/>
                    <a:pt x="8975" y="4675"/>
                  </a:cubicBezTo>
                  <a:cubicBezTo>
                    <a:pt x="9817" y="4562"/>
                    <a:pt x="9454" y="4218"/>
                    <a:pt x="9454" y="4218"/>
                  </a:cubicBezTo>
                  <a:lnTo>
                    <a:pt x="9513" y="4109"/>
                  </a:lnTo>
                  <a:cubicBezTo>
                    <a:pt x="9957" y="4013"/>
                    <a:pt x="9688" y="3893"/>
                    <a:pt x="9688" y="389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51" name="Freeform 1250"/>
            <p:cNvSpPr>
              <a:spLocks/>
            </p:cNvSpPr>
            <p:nvPr/>
          </p:nvSpPr>
          <p:spPr bwMode="auto">
            <a:xfrm>
              <a:off x="2614961" y="1489883"/>
              <a:ext cx="126417" cy="139059"/>
            </a:xfrm>
            <a:custGeom>
              <a:avLst/>
              <a:gdLst>
                <a:gd name="T0" fmla="*/ 11 w 123"/>
                <a:gd name="T1" fmla="*/ 0 h 135"/>
                <a:gd name="T2" fmla="*/ 123 w 123"/>
                <a:gd name="T3" fmla="*/ 75 h 135"/>
                <a:gd name="T4" fmla="*/ 64 w 123"/>
                <a:gd name="T5" fmla="*/ 135 h 135"/>
                <a:gd name="T6" fmla="*/ 0 w 123"/>
                <a:gd name="T7" fmla="*/ 29 h 135"/>
                <a:gd name="T8" fmla="*/ 11 w 123"/>
                <a:gd name="T9" fmla="*/ 0 h 135"/>
              </a:gdLst>
              <a:ahLst/>
              <a:cxnLst>
                <a:cxn ang="0">
                  <a:pos x="T0" y="T1"/>
                </a:cxn>
                <a:cxn ang="0">
                  <a:pos x="T2" y="T3"/>
                </a:cxn>
                <a:cxn ang="0">
                  <a:pos x="T4" y="T5"/>
                </a:cxn>
                <a:cxn ang="0">
                  <a:pos x="T6" y="T7"/>
                </a:cxn>
                <a:cxn ang="0">
                  <a:pos x="T8" y="T9"/>
                </a:cxn>
              </a:cxnLst>
              <a:rect l="0" t="0" r="r" b="b"/>
              <a:pathLst>
                <a:path w="123" h="135">
                  <a:moveTo>
                    <a:pt x="11" y="0"/>
                  </a:moveTo>
                  <a:cubicBezTo>
                    <a:pt x="11" y="0"/>
                    <a:pt x="119" y="49"/>
                    <a:pt x="123" y="75"/>
                  </a:cubicBezTo>
                  <a:cubicBezTo>
                    <a:pt x="64" y="135"/>
                    <a:pt x="64" y="135"/>
                    <a:pt x="64" y="135"/>
                  </a:cubicBezTo>
                  <a:cubicBezTo>
                    <a:pt x="64" y="135"/>
                    <a:pt x="7" y="109"/>
                    <a:pt x="0" y="29"/>
                  </a:cubicBez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2" name="Freeform 1251"/>
            <p:cNvSpPr>
              <a:spLocks/>
            </p:cNvSpPr>
            <p:nvPr/>
          </p:nvSpPr>
          <p:spPr bwMode="auto">
            <a:xfrm>
              <a:off x="2613654" y="1520833"/>
              <a:ext cx="248040" cy="539672"/>
            </a:xfrm>
            <a:custGeom>
              <a:avLst/>
              <a:gdLst>
                <a:gd name="T0" fmla="*/ 207 w 241"/>
                <a:gd name="T1" fmla="*/ 40 h 524"/>
                <a:gd name="T2" fmla="*/ 235 w 241"/>
                <a:gd name="T3" fmla="*/ 366 h 524"/>
                <a:gd name="T4" fmla="*/ 207 w 241"/>
                <a:gd name="T5" fmla="*/ 524 h 524"/>
                <a:gd name="T6" fmla="*/ 45 w 241"/>
                <a:gd name="T7" fmla="*/ 137 h 524"/>
                <a:gd name="T8" fmla="*/ 0 w 241"/>
                <a:gd name="T9" fmla="*/ 0 h 524"/>
                <a:gd name="T10" fmla="*/ 88 w 241"/>
                <a:gd name="T11" fmla="*/ 67 h 524"/>
                <a:gd name="T12" fmla="*/ 185 w 241"/>
                <a:gd name="T13" fmla="*/ 51 h 524"/>
                <a:gd name="T14" fmla="*/ 207 w 241"/>
                <a:gd name="T15" fmla="*/ 40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524">
                  <a:moveTo>
                    <a:pt x="207" y="40"/>
                  </a:moveTo>
                  <a:cubicBezTo>
                    <a:pt x="241" y="113"/>
                    <a:pt x="235" y="366"/>
                    <a:pt x="235" y="366"/>
                  </a:cubicBezTo>
                  <a:cubicBezTo>
                    <a:pt x="225" y="479"/>
                    <a:pt x="207" y="524"/>
                    <a:pt x="207" y="524"/>
                  </a:cubicBezTo>
                  <a:cubicBezTo>
                    <a:pt x="203" y="489"/>
                    <a:pt x="45" y="137"/>
                    <a:pt x="45" y="137"/>
                  </a:cubicBezTo>
                  <a:cubicBezTo>
                    <a:pt x="3" y="41"/>
                    <a:pt x="0" y="0"/>
                    <a:pt x="0" y="0"/>
                  </a:cubicBezTo>
                  <a:cubicBezTo>
                    <a:pt x="88" y="67"/>
                    <a:pt x="88" y="67"/>
                    <a:pt x="88" y="67"/>
                  </a:cubicBezTo>
                  <a:cubicBezTo>
                    <a:pt x="185" y="51"/>
                    <a:pt x="185" y="51"/>
                    <a:pt x="185" y="51"/>
                  </a:cubicBezTo>
                  <a:lnTo>
                    <a:pt x="20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3" name="Freeform 1252"/>
            <p:cNvSpPr>
              <a:spLocks/>
            </p:cNvSpPr>
            <p:nvPr/>
          </p:nvSpPr>
          <p:spPr bwMode="auto">
            <a:xfrm>
              <a:off x="2766226" y="1516474"/>
              <a:ext cx="74979" cy="116391"/>
            </a:xfrm>
            <a:custGeom>
              <a:avLst/>
              <a:gdLst>
                <a:gd name="T0" fmla="*/ 0 w 73"/>
                <a:gd name="T1" fmla="*/ 53 h 113"/>
                <a:gd name="T2" fmla="*/ 51 w 73"/>
                <a:gd name="T3" fmla="*/ 0 h 113"/>
                <a:gd name="T4" fmla="*/ 62 w 73"/>
                <a:gd name="T5" fmla="*/ 113 h 113"/>
                <a:gd name="T6" fmla="*/ 0 w 73"/>
                <a:gd name="T7" fmla="*/ 53 h 113"/>
              </a:gdLst>
              <a:ahLst/>
              <a:cxnLst>
                <a:cxn ang="0">
                  <a:pos x="T0" y="T1"/>
                </a:cxn>
                <a:cxn ang="0">
                  <a:pos x="T2" y="T3"/>
                </a:cxn>
                <a:cxn ang="0">
                  <a:pos x="T4" y="T5"/>
                </a:cxn>
                <a:cxn ang="0">
                  <a:pos x="T6" y="T7"/>
                </a:cxn>
              </a:cxnLst>
              <a:rect l="0" t="0" r="r" b="b"/>
              <a:pathLst>
                <a:path w="73" h="113">
                  <a:moveTo>
                    <a:pt x="0" y="53"/>
                  </a:moveTo>
                  <a:cubicBezTo>
                    <a:pt x="0" y="53"/>
                    <a:pt x="46" y="14"/>
                    <a:pt x="51" y="0"/>
                  </a:cubicBezTo>
                  <a:cubicBezTo>
                    <a:pt x="51" y="0"/>
                    <a:pt x="73" y="66"/>
                    <a:pt x="62" y="113"/>
                  </a:cubicBezTo>
                  <a:cubicBezTo>
                    <a:pt x="62" y="113"/>
                    <a:pt x="20" y="87"/>
                    <a:pt x="0"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4" name="Freeform 1253"/>
            <p:cNvSpPr>
              <a:spLocks/>
            </p:cNvSpPr>
            <p:nvPr/>
          </p:nvSpPr>
          <p:spPr bwMode="auto">
            <a:xfrm>
              <a:off x="2716531" y="1565298"/>
              <a:ext cx="129905" cy="521363"/>
            </a:xfrm>
            <a:custGeom>
              <a:avLst/>
              <a:gdLst>
                <a:gd name="T0" fmla="*/ 29 w 126"/>
                <a:gd name="T1" fmla="*/ 52 h 485"/>
                <a:gd name="T2" fmla="*/ 0 w 126"/>
                <a:gd name="T3" fmla="*/ 23 h 485"/>
                <a:gd name="T4" fmla="*/ 23 w 126"/>
                <a:gd name="T5" fmla="*/ 0 h 485"/>
                <a:gd name="T6" fmla="*/ 48 w 126"/>
                <a:gd name="T7" fmla="*/ 3 h 485"/>
                <a:gd name="T8" fmla="*/ 68 w 126"/>
                <a:gd name="T9" fmla="*/ 29 h 485"/>
                <a:gd name="T10" fmla="*/ 63 w 126"/>
                <a:gd name="T11" fmla="*/ 50 h 485"/>
                <a:gd name="T12" fmla="*/ 85 w 126"/>
                <a:gd name="T13" fmla="*/ 152 h 485"/>
                <a:gd name="T14" fmla="*/ 126 w 126"/>
                <a:gd name="T15" fmla="*/ 405 h 485"/>
                <a:gd name="T16" fmla="*/ 109 w 126"/>
                <a:gd name="T17" fmla="*/ 485 h 485"/>
                <a:gd name="T18" fmla="*/ 31 w 126"/>
                <a:gd name="T19" fmla="*/ 294 h 485"/>
                <a:gd name="T20" fmla="*/ 29 w 126"/>
                <a:gd name="T21" fmla="*/ 5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485">
                  <a:moveTo>
                    <a:pt x="29" y="52"/>
                  </a:moveTo>
                  <a:cubicBezTo>
                    <a:pt x="0" y="23"/>
                    <a:pt x="0" y="23"/>
                    <a:pt x="0" y="23"/>
                  </a:cubicBezTo>
                  <a:cubicBezTo>
                    <a:pt x="23" y="0"/>
                    <a:pt x="23" y="0"/>
                    <a:pt x="23" y="0"/>
                  </a:cubicBezTo>
                  <a:cubicBezTo>
                    <a:pt x="48" y="3"/>
                    <a:pt x="48" y="3"/>
                    <a:pt x="48" y="3"/>
                  </a:cubicBezTo>
                  <a:cubicBezTo>
                    <a:pt x="68" y="29"/>
                    <a:pt x="68" y="29"/>
                    <a:pt x="68" y="29"/>
                  </a:cubicBezTo>
                  <a:cubicBezTo>
                    <a:pt x="63" y="50"/>
                    <a:pt x="63" y="50"/>
                    <a:pt x="63" y="50"/>
                  </a:cubicBezTo>
                  <a:cubicBezTo>
                    <a:pt x="63" y="50"/>
                    <a:pt x="76" y="74"/>
                    <a:pt x="85" y="152"/>
                  </a:cubicBezTo>
                  <a:cubicBezTo>
                    <a:pt x="126" y="405"/>
                    <a:pt x="126" y="405"/>
                    <a:pt x="126" y="405"/>
                  </a:cubicBezTo>
                  <a:cubicBezTo>
                    <a:pt x="109" y="485"/>
                    <a:pt x="109" y="485"/>
                    <a:pt x="109" y="485"/>
                  </a:cubicBezTo>
                  <a:cubicBezTo>
                    <a:pt x="31" y="294"/>
                    <a:pt x="31" y="294"/>
                    <a:pt x="31" y="294"/>
                  </a:cubicBezTo>
                  <a:cubicBezTo>
                    <a:pt x="31" y="294"/>
                    <a:pt x="17" y="82"/>
                    <a:pt x="29" y="52"/>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255" name="Group 1254"/>
          <p:cNvGrpSpPr/>
          <p:nvPr/>
        </p:nvGrpSpPr>
        <p:grpSpPr>
          <a:xfrm>
            <a:off x="2405860" y="3029815"/>
            <a:ext cx="96217" cy="279991"/>
            <a:chOff x="4055963" y="1094834"/>
            <a:chExt cx="981537" cy="2856265"/>
          </a:xfrm>
          <a:solidFill>
            <a:schemeClr val="tx2"/>
          </a:solidFill>
        </p:grpSpPr>
        <p:sp>
          <p:nvSpPr>
            <p:cNvPr id="1256" name="Freeform 1255"/>
            <p:cNvSpPr>
              <a:spLocks/>
            </p:cNvSpPr>
            <p:nvPr/>
          </p:nvSpPr>
          <p:spPr bwMode="auto">
            <a:xfrm>
              <a:off x="4273577" y="1094834"/>
              <a:ext cx="763923" cy="2856265"/>
            </a:xfrm>
            <a:custGeom>
              <a:avLst/>
              <a:gdLst>
                <a:gd name="T0" fmla="*/ 2091 w 2168"/>
                <a:gd name="T1" fmla="*/ 2520 h 8109"/>
                <a:gd name="T2" fmla="*/ 1973 w 2168"/>
                <a:gd name="T3" fmla="*/ 1940 h 8109"/>
                <a:gd name="T4" fmla="*/ 1669 w 2168"/>
                <a:gd name="T5" fmla="*/ 1458 h 8109"/>
                <a:gd name="T6" fmla="*/ 1467 w 2168"/>
                <a:gd name="T7" fmla="*/ 856 h 8109"/>
                <a:gd name="T8" fmla="*/ 967 w 2168"/>
                <a:gd name="T9" fmla="*/ 50 h 8109"/>
                <a:gd name="T10" fmla="*/ 421 w 2168"/>
                <a:gd name="T11" fmla="*/ 636 h 8109"/>
                <a:gd name="T12" fmla="*/ 465 w 2168"/>
                <a:gd name="T13" fmla="*/ 873 h 8109"/>
                <a:gd name="T14" fmla="*/ 556 w 2168"/>
                <a:gd name="T15" fmla="*/ 1374 h 8109"/>
                <a:gd name="T16" fmla="*/ 137 w 2168"/>
                <a:gd name="T17" fmla="*/ 1776 h 8109"/>
                <a:gd name="T18" fmla="*/ 363 w 2168"/>
                <a:gd name="T19" fmla="*/ 2701 h 8109"/>
                <a:gd name="T20" fmla="*/ 215 w 2168"/>
                <a:gd name="T21" fmla="*/ 2984 h 8109"/>
                <a:gd name="T22" fmla="*/ 124 w 2168"/>
                <a:gd name="T23" fmla="*/ 3316 h 8109"/>
                <a:gd name="T24" fmla="*/ 29 w 2168"/>
                <a:gd name="T25" fmla="*/ 3553 h 8109"/>
                <a:gd name="T26" fmla="*/ 4 w 2168"/>
                <a:gd name="T27" fmla="*/ 3619 h 8109"/>
                <a:gd name="T28" fmla="*/ 0 w 2168"/>
                <a:gd name="T29" fmla="*/ 4145 h 8109"/>
                <a:gd name="T30" fmla="*/ 153 w 2168"/>
                <a:gd name="T31" fmla="*/ 4470 h 8109"/>
                <a:gd name="T32" fmla="*/ 308 w 2168"/>
                <a:gd name="T33" fmla="*/ 5078 h 8109"/>
                <a:gd name="T34" fmla="*/ 383 w 2168"/>
                <a:gd name="T35" fmla="*/ 5666 h 8109"/>
                <a:gd name="T36" fmla="*/ 556 w 2168"/>
                <a:gd name="T37" fmla="*/ 6302 h 8109"/>
                <a:gd name="T38" fmla="*/ 665 w 2168"/>
                <a:gd name="T39" fmla="*/ 6594 h 8109"/>
                <a:gd name="T40" fmla="*/ 649 w 2168"/>
                <a:gd name="T41" fmla="*/ 6641 h 8109"/>
                <a:gd name="T42" fmla="*/ 579 w 2168"/>
                <a:gd name="T43" fmla="*/ 6815 h 8109"/>
                <a:gd name="T44" fmla="*/ 306 w 2168"/>
                <a:gd name="T45" fmla="*/ 7070 h 8109"/>
                <a:gd name="T46" fmla="*/ 424 w 2168"/>
                <a:gd name="T47" fmla="*/ 7238 h 8109"/>
                <a:gd name="T48" fmla="*/ 677 w 2168"/>
                <a:gd name="T49" fmla="*/ 7160 h 8109"/>
                <a:gd name="T50" fmla="*/ 869 w 2168"/>
                <a:gd name="T51" fmla="*/ 7048 h 8109"/>
                <a:gd name="T52" fmla="*/ 917 w 2168"/>
                <a:gd name="T53" fmla="*/ 7338 h 8109"/>
                <a:gd name="T54" fmla="*/ 724 w 2168"/>
                <a:gd name="T55" fmla="*/ 7834 h 8109"/>
                <a:gd name="T56" fmla="*/ 602 w 2168"/>
                <a:gd name="T57" fmla="*/ 8070 h 8109"/>
                <a:gd name="T58" fmla="*/ 1164 w 2168"/>
                <a:gd name="T59" fmla="*/ 7693 h 8109"/>
                <a:gd name="T60" fmla="*/ 1167 w 2168"/>
                <a:gd name="T61" fmla="*/ 7829 h 8109"/>
                <a:gd name="T62" fmla="*/ 1344 w 2168"/>
                <a:gd name="T63" fmla="*/ 7834 h 8109"/>
                <a:gd name="T64" fmla="*/ 1408 w 2168"/>
                <a:gd name="T65" fmla="*/ 7399 h 8109"/>
                <a:gd name="T66" fmla="*/ 1314 w 2168"/>
                <a:gd name="T67" fmla="*/ 5844 h 8109"/>
                <a:gd name="T68" fmla="*/ 1479 w 2168"/>
                <a:gd name="T69" fmla="*/ 4377 h 8109"/>
                <a:gd name="T70" fmla="*/ 1580 w 2168"/>
                <a:gd name="T71" fmla="*/ 3916 h 8109"/>
                <a:gd name="T72" fmla="*/ 1624 w 2168"/>
                <a:gd name="T73" fmla="*/ 3275 h 8109"/>
                <a:gd name="T74" fmla="*/ 1673 w 2168"/>
                <a:gd name="T75" fmla="*/ 3148 h 8109"/>
                <a:gd name="T76" fmla="*/ 2060 w 2168"/>
                <a:gd name="T77" fmla="*/ 3122 h 8109"/>
                <a:gd name="T78" fmla="*/ 2140 w 2168"/>
                <a:gd name="T79" fmla="*/ 2897 h 8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68" h="8109">
                  <a:moveTo>
                    <a:pt x="2136" y="2821"/>
                  </a:moveTo>
                  <a:cubicBezTo>
                    <a:pt x="2136" y="2821"/>
                    <a:pt x="2096" y="2608"/>
                    <a:pt x="2091" y="2520"/>
                  </a:cubicBezTo>
                  <a:cubicBezTo>
                    <a:pt x="2091" y="2520"/>
                    <a:pt x="2037" y="2174"/>
                    <a:pt x="2013" y="2111"/>
                  </a:cubicBezTo>
                  <a:cubicBezTo>
                    <a:pt x="2013" y="2111"/>
                    <a:pt x="1974" y="1960"/>
                    <a:pt x="1973" y="1940"/>
                  </a:cubicBezTo>
                  <a:cubicBezTo>
                    <a:pt x="1973" y="1940"/>
                    <a:pt x="1945" y="1630"/>
                    <a:pt x="1825" y="1530"/>
                  </a:cubicBezTo>
                  <a:cubicBezTo>
                    <a:pt x="1669" y="1458"/>
                    <a:pt x="1669" y="1458"/>
                    <a:pt x="1669" y="1458"/>
                  </a:cubicBezTo>
                  <a:cubicBezTo>
                    <a:pt x="1836" y="1414"/>
                    <a:pt x="1836" y="1414"/>
                    <a:pt x="1836" y="1414"/>
                  </a:cubicBezTo>
                  <a:cubicBezTo>
                    <a:pt x="1620" y="1427"/>
                    <a:pt x="1505" y="1023"/>
                    <a:pt x="1467" y="856"/>
                  </a:cubicBezTo>
                  <a:cubicBezTo>
                    <a:pt x="1431" y="637"/>
                    <a:pt x="1349" y="265"/>
                    <a:pt x="1200" y="147"/>
                  </a:cubicBezTo>
                  <a:cubicBezTo>
                    <a:pt x="1200" y="147"/>
                    <a:pt x="1074" y="56"/>
                    <a:pt x="967" y="50"/>
                  </a:cubicBezTo>
                  <a:cubicBezTo>
                    <a:pt x="967" y="50"/>
                    <a:pt x="570" y="0"/>
                    <a:pt x="426" y="296"/>
                  </a:cubicBezTo>
                  <a:cubicBezTo>
                    <a:pt x="426" y="296"/>
                    <a:pt x="335" y="451"/>
                    <a:pt x="421" y="636"/>
                  </a:cubicBezTo>
                  <a:cubicBezTo>
                    <a:pt x="440" y="719"/>
                    <a:pt x="460" y="816"/>
                    <a:pt x="460" y="855"/>
                  </a:cubicBezTo>
                  <a:cubicBezTo>
                    <a:pt x="460" y="861"/>
                    <a:pt x="462" y="867"/>
                    <a:pt x="465" y="873"/>
                  </a:cubicBezTo>
                  <a:cubicBezTo>
                    <a:pt x="486" y="1035"/>
                    <a:pt x="529" y="1258"/>
                    <a:pt x="606" y="1326"/>
                  </a:cubicBezTo>
                  <a:cubicBezTo>
                    <a:pt x="606" y="1326"/>
                    <a:pt x="592" y="1364"/>
                    <a:pt x="556" y="1374"/>
                  </a:cubicBezTo>
                  <a:cubicBezTo>
                    <a:pt x="556" y="1374"/>
                    <a:pt x="218" y="1388"/>
                    <a:pt x="184" y="1624"/>
                  </a:cubicBezTo>
                  <a:cubicBezTo>
                    <a:pt x="184" y="1624"/>
                    <a:pt x="169" y="1686"/>
                    <a:pt x="137" y="1776"/>
                  </a:cubicBezTo>
                  <a:cubicBezTo>
                    <a:pt x="36" y="2410"/>
                    <a:pt x="36" y="2410"/>
                    <a:pt x="36" y="2410"/>
                  </a:cubicBezTo>
                  <a:cubicBezTo>
                    <a:pt x="363" y="2701"/>
                    <a:pt x="363" y="2701"/>
                    <a:pt x="363" y="2701"/>
                  </a:cubicBezTo>
                  <a:cubicBezTo>
                    <a:pt x="100" y="2801"/>
                    <a:pt x="100" y="2801"/>
                    <a:pt x="100" y="2801"/>
                  </a:cubicBezTo>
                  <a:cubicBezTo>
                    <a:pt x="215" y="2984"/>
                    <a:pt x="215" y="2984"/>
                    <a:pt x="215" y="2984"/>
                  </a:cubicBezTo>
                  <a:cubicBezTo>
                    <a:pt x="213" y="2999"/>
                    <a:pt x="203" y="3110"/>
                    <a:pt x="203" y="3112"/>
                  </a:cubicBezTo>
                  <a:cubicBezTo>
                    <a:pt x="124" y="3316"/>
                    <a:pt x="124" y="3316"/>
                    <a:pt x="124" y="3316"/>
                  </a:cubicBezTo>
                  <a:cubicBezTo>
                    <a:pt x="91" y="3390"/>
                    <a:pt x="91" y="3390"/>
                    <a:pt x="91" y="3390"/>
                  </a:cubicBezTo>
                  <a:cubicBezTo>
                    <a:pt x="29" y="3553"/>
                    <a:pt x="29" y="3553"/>
                    <a:pt x="29" y="3553"/>
                  </a:cubicBezTo>
                  <a:cubicBezTo>
                    <a:pt x="16" y="3563"/>
                    <a:pt x="20" y="3561"/>
                    <a:pt x="28" y="3555"/>
                  </a:cubicBezTo>
                  <a:cubicBezTo>
                    <a:pt x="4" y="3619"/>
                    <a:pt x="4" y="3619"/>
                    <a:pt x="4" y="3619"/>
                  </a:cubicBezTo>
                  <a:cubicBezTo>
                    <a:pt x="36" y="3623"/>
                    <a:pt x="36" y="3623"/>
                    <a:pt x="36" y="3623"/>
                  </a:cubicBezTo>
                  <a:cubicBezTo>
                    <a:pt x="0" y="4145"/>
                    <a:pt x="0" y="4145"/>
                    <a:pt x="0" y="4145"/>
                  </a:cubicBezTo>
                  <a:cubicBezTo>
                    <a:pt x="126" y="4158"/>
                    <a:pt x="126" y="4158"/>
                    <a:pt x="126" y="4158"/>
                  </a:cubicBezTo>
                  <a:cubicBezTo>
                    <a:pt x="153" y="4470"/>
                    <a:pt x="153" y="4470"/>
                    <a:pt x="153" y="4470"/>
                  </a:cubicBezTo>
                  <a:cubicBezTo>
                    <a:pt x="210" y="4777"/>
                    <a:pt x="210" y="4777"/>
                    <a:pt x="210" y="4777"/>
                  </a:cubicBezTo>
                  <a:cubicBezTo>
                    <a:pt x="308" y="5078"/>
                    <a:pt x="308" y="5078"/>
                    <a:pt x="308" y="5078"/>
                  </a:cubicBezTo>
                  <a:cubicBezTo>
                    <a:pt x="340" y="5374"/>
                    <a:pt x="340" y="5374"/>
                    <a:pt x="340" y="5374"/>
                  </a:cubicBezTo>
                  <a:cubicBezTo>
                    <a:pt x="383" y="5666"/>
                    <a:pt x="383" y="5666"/>
                    <a:pt x="383" y="5666"/>
                  </a:cubicBezTo>
                  <a:cubicBezTo>
                    <a:pt x="446" y="5946"/>
                    <a:pt x="446" y="5946"/>
                    <a:pt x="446" y="5946"/>
                  </a:cubicBezTo>
                  <a:cubicBezTo>
                    <a:pt x="556" y="6302"/>
                    <a:pt x="556" y="6302"/>
                    <a:pt x="556" y="6302"/>
                  </a:cubicBezTo>
                  <a:cubicBezTo>
                    <a:pt x="627" y="6594"/>
                    <a:pt x="627" y="6594"/>
                    <a:pt x="627" y="6594"/>
                  </a:cubicBezTo>
                  <a:cubicBezTo>
                    <a:pt x="665" y="6594"/>
                    <a:pt x="665" y="6594"/>
                    <a:pt x="665" y="6594"/>
                  </a:cubicBezTo>
                  <a:cubicBezTo>
                    <a:pt x="662" y="6672"/>
                    <a:pt x="662" y="6672"/>
                    <a:pt x="662" y="6672"/>
                  </a:cubicBezTo>
                  <a:cubicBezTo>
                    <a:pt x="649" y="6641"/>
                    <a:pt x="649" y="6641"/>
                    <a:pt x="649" y="6641"/>
                  </a:cubicBezTo>
                  <a:cubicBezTo>
                    <a:pt x="636" y="6670"/>
                    <a:pt x="636" y="6670"/>
                    <a:pt x="636" y="6670"/>
                  </a:cubicBezTo>
                  <a:cubicBezTo>
                    <a:pt x="579" y="6815"/>
                    <a:pt x="579" y="6815"/>
                    <a:pt x="579" y="6815"/>
                  </a:cubicBezTo>
                  <a:cubicBezTo>
                    <a:pt x="482" y="6907"/>
                    <a:pt x="482" y="6907"/>
                    <a:pt x="482" y="6907"/>
                  </a:cubicBezTo>
                  <a:cubicBezTo>
                    <a:pt x="306" y="7070"/>
                    <a:pt x="306" y="7070"/>
                    <a:pt x="306" y="7070"/>
                  </a:cubicBezTo>
                  <a:cubicBezTo>
                    <a:pt x="306" y="7070"/>
                    <a:pt x="59" y="7238"/>
                    <a:pt x="423" y="7238"/>
                  </a:cubicBezTo>
                  <a:cubicBezTo>
                    <a:pt x="424" y="7238"/>
                    <a:pt x="424" y="7238"/>
                    <a:pt x="424" y="7238"/>
                  </a:cubicBezTo>
                  <a:cubicBezTo>
                    <a:pt x="454" y="7238"/>
                    <a:pt x="490" y="7224"/>
                    <a:pt x="530" y="7218"/>
                  </a:cubicBezTo>
                  <a:cubicBezTo>
                    <a:pt x="570" y="7209"/>
                    <a:pt x="620" y="7189"/>
                    <a:pt x="677" y="7160"/>
                  </a:cubicBezTo>
                  <a:cubicBezTo>
                    <a:pt x="820" y="7079"/>
                    <a:pt x="820" y="7079"/>
                    <a:pt x="820" y="7079"/>
                  </a:cubicBezTo>
                  <a:cubicBezTo>
                    <a:pt x="869" y="7048"/>
                    <a:pt x="869" y="7048"/>
                    <a:pt x="869" y="7048"/>
                  </a:cubicBezTo>
                  <a:cubicBezTo>
                    <a:pt x="847" y="7336"/>
                    <a:pt x="847" y="7336"/>
                    <a:pt x="847" y="7336"/>
                  </a:cubicBezTo>
                  <a:cubicBezTo>
                    <a:pt x="917" y="7338"/>
                    <a:pt x="917" y="7338"/>
                    <a:pt x="917" y="7338"/>
                  </a:cubicBezTo>
                  <a:cubicBezTo>
                    <a:pt x="917" y="7338"/>
                    <a:pt x="886" y="7553"/>
                    <a:pt x="869" y="7588"/>
                  </a:cubicBezTo>
                  <a:cubicBezTo>
                    <a:pt x="861" y="7604"/>
                    <a:pt x="733" y="7825"/>
                    <a:pt x="724" y="7834"/>
                  </a:cubicBezTo>
                  <a:cubicBezTo>
                    <a:pt x="724" y="7834"/>
                    <a:pt x="486" y="8013"/>
                    <a:pt x="592" y="8065"/>
                  </a:cubicBezTo>
                  <a:cubicBezTo>
                    <a:pt x="596" y="8067"/>
                    <a:pt x="599" y="8068"/>
                    <a:pt x="602" y="8070"/>
                  </a:cubicBezTo>
                  <a:cubicBezTo>
                    <a:pt x="764" y="8109"/>
                    <a:pt x="999" y="8090"/>
                    <a:pt x="1066" y="7992"/>
                  </a:cubicBezTo>
                  <a:cubicBezTo>
                    <a:pt x="1128" y="7901"/>
                    <a:pt x="1081" y="7763"/>
                    <a:pt x="1164" y="7693"/>
                  </a:cubicBezTo>
                  <a:cubicBezTo>
                    <a:pt x="1165" y="7690"/>
                    <a:pt x="1165" y="7686"/>
                    <a:pt x="1166" y="7683"/>
                  </a:cubicBezTo>
                  <a:cubicBezTo>
                    <a:pt x="1159" y="7731"/>
                    <a:pt x="1169" y="7781"/>
                    <a:pt x="1167" y="7829"/>
                  </a:cubicBezTo>
                  <a:cubicBezTo>
                    <a:pt x="1199" y="7846"/>
                    <a:pt x="1258" y="7868"/>
                    <a:pt x="1296" y="7864"/>
                  </a:cubicBezTo>
                  <a:cubicBezTo>
                    <a:pt x="1311" y="7854"/>
                    <a:pt x="1329" y="7844"/>
                    <a:pt x="1344" y="7834"/>
                  </a:cubicBezTo>
                  <a:cubicBezTo>
                    <a:pt x="1349" y="7753"/>
                    <a:pt x="1354" y="7672"/>
                    <a:pt x="1359" y="7590"/>
                  </a:cubicBezTo>
                  <a:cubicBezTo>
                    <a:pt x="1375" y="7527"/>
                    <a:pt x="1392" y="7463"/>
                    <a:pt x="1408" y="7399"/>
                  </a:cubicBezTo>
                  <a:cubicBezTo>
                    <a:pt x="1440" y="7384"/>
                    <a:pt x="1479" y="7404"/>
                    <a:pt x="1464" y="7384"/>
                  </a:cubicBezTo>
                  <a:cubicBezTo>
                    <a:pt x="1314" y="5844"/>
                    <a:pt x="1314" y="5844"/>
                    <a:pt x="1314" y="5844"/>
                  </a:cubicBezTo>
                  <a:cubicBezTo>
                    <a:pt x="1274" y="5574"/>
                    <a:pt x="1274" y="5574"/>
                    <a:pt x="1274" y="5574"/>
                  </a:cubicBezTo>
                  <a:cubicBezTo>
                    <a:pt x="1249" y="4765"/>
                    <a:pt x="1479" y="4377"/>
                    <a:pt x="1479" y="4377"/>
                  </a:cubicBezTo>
                  <a:cubicBezTo>
                    <a:pt x="1580" y="4372"/>
                    <a:pt x="1580" y="4372"/>
                    <a:pt x="1580" y="4372"/>
                  </a:cubicBezTo>
                  <a:cubicBezTo>
                    <a:pt x="1580" y="3916"/>
                    <a:pt x="1580" y="3916"/>
                    <a:pt x="1580" y="3916"/>
                  </a:cubicBezTo>
                  <a:cubicBezTo>
                    <a:pt x="1617" y="3656"/>
                    <a:pt x="1617" y="3656"/>
                    <a:pt x="1617" y="3656"/>
                  </a:cubicBezTo>
                  <a:cubicBezTo>
                    <a:pt x="1624" y="3275"/>
                    <a:pt x="1624" y="3275"/>
                    <a:pt x="1624" y="3275"/>
                  </a:cubicBezTo>
                  <a:cubicBezTo>
                    <a:pt x="1624" y="3275"/>
                    <a:pt x="1641" y="3209"/>
                    <a:pt x="1656" y="3149"/>
                  </a:cubicBezTo>
                  <a:cubicBezTo>
                    <a:pt x="1662" y="3149"/>
                    <a:pt x="1667" y="3149"/>
                    <a:pt x="1673" y="3148"/>
                  </a:cubicBezTo>
                  <a:cubicBezTo>
                    <a:pt x="1673" y="3148"/>
                    <a:pt x="1874" y="3139"/>
                    <a:pt x="1919" y="3162"/>
                  </a:cubicBezTo>
                  <a:cubicBezTo>
                    <a:pt x="1919" y="3162"/>
                    <a:pt x="1989" y="3198"/>
                    <a:pt x="2060" y="3122"/>
                  </a:cubicBezTo>
                  <a:cubicBezTo>
                    <a:pt x="2060" y="3122"/>
                    <a:pt x="2168" y="3050"/>
                    <a:pt x="2126" y="3000"/>
                  </a:cubicBezTo>
                  <a:cubicBezTo>
                    <a:pt x="2126" y="3000"/>
                    <a:pt x="2119" y="2926"/>
                    <a:pt x="2140" y="2897"/>
                  </a:cubicBezTo>
                  <a:cubicBezTo>
                    <a:pt x="2140" y="2897"/>
                    <a:pt x="2152" y="2864"/>
                    <a:pt x="2136" y="28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7" name="Freeform 1256"/>
            <p:cNvSpPr>
              <a:spLocks/>
            </p:cNvSpPr>
            <p:nvPr/>
          </p:nvSpPr>
          <p:spPr bwMode="auto">
            <a:xfrm>
              <a:off x="4818587" y="1926964"/>
              <a:ext cx="45472" cy="95490"/>
            </a:xfrm>
            <a:custGeom>
              <a:avLst/>
              <a:gdLst>
                <a:gd name="T0" fmla="*/ 128 w 128"/>
                <a:gd name="T1" fmla="*/ 216 h 272"/>
                <a:gd name="T2" fmla="*/ 56 w 128"/>
                <a:gd name="T3" fmla="*/ 0 h 272"/>
                <a:gd name="T4" fmla="*/ 0 w 128"/>
                <a:gd name="T5" fmla="*/ 152 h 272"/>
                <a:gd name="T6" fmla="*/ 128 w 128"/>
                <a:gd name="T7" fmla="*/ 216 h 272"/>
              </a:gdLst>
              <a:ahLst/>
              <a:cxnLst>
                <a:cxn ang="0">
                  <a:pos x="T0" y="T1"/>
                </a:cxn>
                <a:cxn ang="0">
                  <a:pos x="T2" y="T3"/>
                </a:cxn>
                <a:cxn ang="0">
                  <a:pos x="T4" y="T5"/>
                </a:cxn>
                <a:cxn ang="0">
                  <a:pos x="T6" y="T7"/>
                </a:cxn>
              </a:cxnLst>
              <a:rect l="0" t="0" r="r" b="b"/>
              <a:pathLst>
                <a:path w="128" h="272">
                  <a:moveTo>
                    <a:pt x="128" y="216"/>
                  </a:moveTo>
                  <a:cubicBezTo>
                    <a:pt x="128" y="216"/>
                    <a:pt x="120" y="32"/>
                    <a:pt x="56" y="0"/>
                  </a:cubicBezTo>
                  <a:cubicBezTo>
                    <a:pt x="56" y="0"/>
                    <a:pt x="8" y="0"/>
                    <a:pt x="0" y="152"/>
                  </a:cubicBezTo>
                  <a:cubicBezTo>
                    <a:pt x="0" y="152"/>
                    <a:pt x="24" y="272"/>
                    <a:pt x="128" y="216"/>
                  </a:cubicBezTo>
                  <a:close/>
                </a:path>
              </a:pathLst>
            </a:custGeom>
            <a:grpFill/>
            <a:ln w="25400" cap="flat" cmpd="sng" algn="ctr">
              <a:noFill/>
              <a:prstDash val="solid"/>
            </a:ln>
            <a:effectLst>
              <a:softEdge rad="0"/>
            </a:effectLs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1258" name="Freeform 1257"/>
            <p:cNvSpPr>
              <a:spLocks/>
            </p:cNvSpPr>
            <p:nvPr/>
          </p:nvSpPr>
          <p:spPr bwMode="auto">
            <a:xfrm>
              <a:off x="4057912" y="1922417"/>
              <a:ext cx="572942" cy="218264"/>
            </a:xfrm>
            <a:custGeom>
              <a:avLst/>
              <a:gdLst>
                <a:gd name="T0" fmla="*/ 874 w 882"/>
                <a:gd name="T1" fmla="*/ 336 h 336"/>
                <a:gd name="T2" fmla="*/ 882 w 882"/>
                <a:gd name="T3" fmla="*/ 308 h 336"/>
                <a:gd name="T4" fmla="*/ 392 w 882"/>
                <a:gd name="T5" fmla="*/ 39 h 336"/>
                <a:gd name="T6" fmla="*/ 14 w 882"/>
                <a:gd name="T7" fmla="*/ 0 h 336"/>
                <a:gd name="T8" fmla="*/ 0 w 882"/>
                <a:gd name="T9" fmla="*/ 21 h 336"/>
                <a:gd name="T10" fmla="*/ 221 w 882"/>
                <a:gd name="T11" fmla="*/ 177 h 336"/>
                <a:gd name="T12" fmla="*/ 461 w 882"/>
                <a:gd name="T13" fmla="*/ 292 h 336"/>
                <a:gd name="T14" fmla="*/ 874 w 882"/>
                <a:gd name="T15" fmla="*/ 336 h 3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2" h="336">
                  <a:moveTo>
                    <a:pt x="874" y="336"/>
                  </a:moveTo>
                  <a:lnTo>
                    <a:pt x="882" y="308"/>
                  </a:lnTo>
                  <a:lnTo>
                    <a:pt x="392" y="39"/>
                  </a:lnTo>
                  <a:lnTo>
                    <a:pt x="14" y="0"/>
                  </a:lnTo>
                  <a:lnTo>
                    <a:pt x="0" y="21"/>
                  </a:lnTo>
                  <a:lnTo>
                    <a:pt x="221" y="177"/>
                  </a:lnTo>
                  <a:lnTo>
                    <a:pt x="461" y="292"/>
                  </a:lnTo>
                  <a:lnTo>
                    <a:pt x="874" y="336"/>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59" name="Freeform 1258"/>
            <p:cNvSpPr>
              <a:spLocks/>
            </p:cNvSpPr>
            <p:nvPr/>
          </p:nvSpPr>
          <p:spPr bwMode="auto">
            <a:xfrm>
              <a:off x="4055963" y="1921767"/>
              <a:ext cx="258539" cy="43523"/>
            </a:xfrm>
            <a:custGeom>
              <a:avLst/>
              <a:gdLst>
                <a:gd name="T0" fmla="*/ 0 w 398"/>
                <a:gd name="T1" fmla="*/ 21 h 67"/>
                <a:gd name="T2" fmla="*/ 386 w 398"/>
                <a:gd name="T3" fmla="*/ 67 h 67"/>
                <a:gd name="T4" fmla="*/ 398 w 398"/>
                <a:gd name="T5" fmla="*/ 28 h 67"/>
                <a:gd name="T6" fmla="*/ 14 w 398"/>
                <a:gd name="T7" fmla="*/ 0 h 67"/>
                <a:gd name="T8" fmla="*/ 0 w 398"/>
                <a:gd name="T9" fmla="*/ 21 h 67"/>
              </a:gdLst>
              <a:ahLst/>
              <a:cxnLst>
                <a:cxn ang="0">
                  <a:pos x="T0" y="T1"/>
                </a:cxn>
                <a:cxn ang="0">
                  <a:pos x="T2" y="T3"/>
                </a:cxn>
                <a:cxn ang="0">
                  <a:pos x="T4" y="T5"/>
                </a:cxn>
                <a:cxn ang="0">
                  <a:pos x="T6" y="T7"/>
                </a:cxn>
                <a:cxn ang="0">
                  <a:pos x="T8" y="T9"/>
                </a:cxn>
              </a:cxnLst>
              <a:rect l="0" t="0" r="r" b="b"/>
              <a:pathLst>
                <a:path w="398" h="67">
                  <a:moveTo>
                    <a:pt x="0" y="21"/>
                  </a:moveTo>
                  <a:lnTo>
                    <a:pt x="386" y="67"/>
                  </a:lnTo>
                  <a:lnTo>
                    <a:pt x="398" y="28"/>
                  </a:lnTo>
                  <a:lnTo>
                    <a:pt x="14" y="0"/>
                  </a:lnTo>
                  <a:lnTo>
                    <a:pt x="0" y="21"/>
                  </a:lnTo>
                  <a:close/>
                </a:path>
              </a:pathLst>
            </a:custGeom>
            <a:grpFill/>
            <a:ln w="3175">
              <a:solidFill>
                <a:sysClr val="window" lastClr="FFFFFF"/>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60" name="Freeform 1259"/>
            <p:cNvSpPr>
              <a:spLocks/>
            </p:cNvSpPr>
            <p:nvPr/>
          </p:nvSpPr>
          <p:spPr bwMode="auto">
            <a:xfrm>
              <a:off x="4308006" y="1939956"/>
              <a:ext cx="326096" cy="200075"/>
            </a:xfrm>
            <a:custGeom>
              <a:avLst/>
              <a:gdLst>
                <a:gd name="T0" fmla="*/ 0 w 502"/>
                <a:gd name="T1" fmla="*/ 39 h 308"/>
                <a:gd name="T2" fmla="*/ 489 w 502"/>
                <a:gd name="T3" fmla="*/ 308 h 308"/>
                <a:gd name="T4" fmla="*/ 502 w 502"/>
                <a:gd name="T5" fmla="*/ 279 h 308"/>
                <a:gd name="T6" fmla="*/ 11 w 502"/>
                <a:gd name="T7" fmla="*/ 0 h 308"/>
                <a:gd name="T8" fmla="*/ 0 w 502"/>
                <a:gd name="T9" fmla="*/ 39 h 308"/>
              </a:gdLst>
              <a:ahLst/>
              <a:cxnLst>
                <a:cxn ang="0">
                  <a:pos x="T0" y="T1"/>
                </a:cxn>
                <a:cxn ang="0">
                  <a:pos x="T2" y="T3"/>
                </a:cxn>
                <a:cxn ang="0">
                  <a:pos x="T4" y="T5"/>
                </a:cxn>
                <a:cxn ang="0">
                  <a:pos x="T6" y="T7"/>
                </a:cxn>
                <a:cxn ang="0">
                  <a:pos x="T8" y="T9"/>
                </a:cxn>
              </a:cxnLst>
              <a:rect l="0" t="0" r="r" b="b"/>
              <a:pathLst>
                <a:path w="502" h="308">
                  <a:moveTo>
                    <a:pt x="0" y="39"/>
                  </a:moveTo>
                  <a:lnTo>
                    <a:pt x="489" y="308"/>
                  </a:lnTo>
                  <a:lnTo>
                    <a:pt x="502" y="279"/>
                  </a:lnTo>
                  <a:lnTo>
                    <a:pt x="11" y="0"/>
                  </a:lnTo>
                  <a:lnTo>
                    <a:pt x="0" y="39"/>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61" name="Freeform 1260"/>
            <p:cNvSpPr>
              <a:spLocks/>
            </p:cNvSpPr>
            <p:nvPr/>
          </p:nvSpPr>
          <p:spPr bwMode="auto">
            <a:xfrm>
              <a:off x="4124170" y="1978931"/>
              <a:ext cx="268932" cy="208520"/>
            </a:xfrm>
            <a:custGeom>
              <a:avLst/>
              <a:gdLst>
                <a:gd name="T0" fmla="*/ 672 w 763"/>
                <a:gd name="T1" fmla="*/ 189 h 593"/>
                <a:gd name="T2" fmla="*/ 663 w 763"/>
                <a:gd name="T3" fmla="*/ 136 h 593"/>
                <a:gd name="T4" fmla="*/ 597 w 763"/>
                <a:gd name="T5" fmla="*/ 156 h 593"/>
                <a:gd name="T6" fmla="*/ 528 w 763"/>
                <a:gd name="T7" fmla="*/ 271 h 593"/>
                <a:gd name="T8" fmla="*/ 571 w 763"/>
                <a:gd name="T9" fmla="*/ 125 h 593"/>
                <a:gd name="T10" fmla="*/ 516 w 763"/>
                <a:gd name="T11" fmla="*/ 76 h 593"/>
                <a:gd name="T12" fmla="*/ 428 w 763"/>
                <a:gd name="T13" fmla="*/ 196 h 593"/>
                <a:gd name="T14" fmla="*/ 403 w 763"/>
                <a:gd name="T15" fmla="*/ 188 h 593"/>
                <a:gd name="T16" fmla="*/ 388 w 763"/>
                <a:gd name="T17" fmla="*/ 115 h 593"/>
                <a:gd name="T18" fmla="*/ 355 w 763"/>
                <a:gd name="T19" fmla="*/ 39 h 593"/>
                <a:gd name="T20" fmla="*/ 311 w 763"/>
                <a:gd name="T21" fmla="*/ 172 h 593"/>
                <a:gd name="T22" fmla="*/ 238 w 763"/>
                <a:gd name="T23" fmla="*/ 152 h 593"/>
                <a:gd name="T24" fmla="*/ 153 w 763"/>
                <a:gd name="T25" fmla="*/ 76 h 593"/>
                <a:gd name="T26" fmla="*/ 5 w 763"/>
                <a:gd name="T27" fmla="*/ 43 h 593"/>
                <a:gd name="T28" fmla="*/ 72 w 763"/>
                <a:gd name="T29" fmla="*/ 101 h 593"/>
                <a:gd name="T30" fmla="*/ 129 w 763"/>
                <a:gd name="T31" fmla="*/ 201 h 593"/>
                <a:gd name="T32" fmla="*/ 203 w 763"/>
                <a:gd name="T33" fmla="*/ 277 h 593"/>
                <a:gd name="T34" fmla="*/ 201 w 763"/>
                <a:gd name="T35" fmla="*/ 287 h 593"/>
                <a:gd name="T36" fmla="*/ 336 w 763"/>
                <a:gd name="T37" fmla="*/ 537 h 593"/>
                <a:gd name="T38" fmla="*/ 444 w 763"/>
                <a:gd name="T39" fmla="*/ 552 h 593"/>
                <a:gd name="T40" fmla="*/ 535 w 763"/>
                <a:gd name="T41" fmla="*/ 539 h 593"/>
                <a:gd name="T42" fmla="*/ 644 w 763"/>
                <a:gd name="T43" fmla="*/ 456 h 593"/>
                <a:gd name="T44" fmla="*/ 665 w 763"/>
                <a:gd name="T45" fmla="*/ 339 h 593"/>
                <a:gd name="T46" fmla="*/ 739 w 763"/>
                <a:gd name="T47" fmla="*/ 276 h 593"/>
                <a:gd name="T48" fmla="*/ 761 w 763"/>
                <a:gd name="T49" fmla="*/ 212 h 593"/>
                <a:gd name="T50" fmla="*/ 703 w 763"/>
                <a:gd name="T51" fmla="*/ 211 h 593"/>
                <a:gd name="T52" fmla="*/ 637 w 763"/>
                <a:gd name="T53" fmla="*/ 27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3" h="593">
                  <a:moveTo>
                    <a:pt x="672" y="189"/>
                  </a:moveTo>
                  <a:cubicBezTo>
                    <a:pt x="680" y="156"/>
                    <a:pt x="663" y="136"/>
                    <a:pt x="663" y="136"/>
                  </a:cubicBezTo>
                  <a:cubicBezTo>
                    <a:pt x="623" y="113"/>
                    <a:pt x="597" y="156"/>
                    <a:pt x="597" y="156"/>
                  </a:cubicBezTo>
                  <a:cubicBezTo>
                    <a:pt x="593" y="165"/>
                    <a:pt x="528" y="271"/>
                    <a:pt x="528" y="271"/>
                  </a:cubicBezTo>
                  <a:cubicBezTo>
                    <a:pt x="521" y="248"/>
                    <a:pt x="571" y="125"/>
                    <a:pt x="571" y="125"/>
                  </a:cubicBezTo>
                  <a:cubicBezTo>
                    <a:pt x="593" y="76"/>
                    <a:pt x="516" y="76"/>
                    <a:pt x="516" y="76"/>
                  </a:cubicBezTo>
                  <a:cubicBezTo>
                    <a:pt x="496" y="76"/>
                    <a:pt x="428" y="196"/>
                    <a:pt x="428" y="196"/>
                  </a:cubicBezTo>
                  <a:cubicBezTo>
                    <a:pt x="403" y="188"/>
                    <a:pt x="403" y="188"/>
                    <a:pt x="403" y="188"/>
                  </a:cubicBezTo>
                  <a:cubicBezTo>
                    <a:pt x="388" y="115"/>
                    <a:pt x="388" y="115"/>
                    <a:pt x="388" y="115"/>
                  </a:cubicBezTo>
                  <a:cubicBezTo>
                    <a:pt x="388" y="39"/>
                    <a:pt x="355" y="39"/>
                    <a:pt x="355" y="39"/>
                  </a:cubicBezTo>
                  <a:cubicBezTo>
                    <a:pt x="284" y="29"/>
                    <a:pt x="311" y="172"/>
                    <a:pt x="311" y="172"/>
                  </a:cubicBezTo>
                  <a:cubicBezTo>
                    <a:pt x="238" y="152"/>
                    <a:pt x="238" y="152"/>
                    <a:pt x="238" y="152"/>
                  </a:cubicBezTo>
                  <a:cubicBezTo>
                    <a:pt x="197" y="151"/>
                    <a:pt x="153" y="76"/>
                    <a:pt x="153" y="76"/>
                  </a:cubicBezTo>
                  <a:cubicBezTo>
                    <a:pt x="24" y="0"/>
                    <a:pt x="5" y="43"/>
                    <a:pt x="5" y="43"/>
                  </a:cubicBezTo>
                  <a:cubicBezTo>
                    <a:pt x="0" y="69"/>
                    <a:pt x="72" y="101"/>
                    <a:pt x="72" y="101"/>
                  </a:cubicBezTo>
                  <a:cubicBezTo>
                    <a:pt x="72" y="101"/>
                    <a:pt x="110" y="158"/>
                    <a:pt x="129" y="201"/>
                  </a:cubicBezTo>
                  <a:cubicBezTo>
                    <a:pt x="156" y="262"/>
                    <a:pt x="203" y="277"/>
                    <a:pt x="203" y="277"/>
                  </a:cubicBezTo>
                  <a:cubicBezTo>
                    <a:pt x="201" y="287"/>
                    <a:pt x="201" y="287"/>
                    <a:pt x="201" y="287"/>
                  </a:cubicBezTo>
                  <a:cubicBezTo>
                    <a:pt x="197" y="449"/>
                    <a:pt x="336" y="537"/>
                    <a:pt x="336" y="537"/>
                  </a:cubicBezTo>
                  <a:cubicBezTo>
                    <a:pt x="393" y="593"/>
                    <a:pt x="444" y="552"/>
                    <a:pt x="444" y="552"/>
                  </a:cubicBezTo>
                  <a:cubicBezTo>
                    <a:pt x="459" y="548"/>
                    <a:pt x="535" y="539"/>
                    <a:pt x="535" y="539"/>
                  </a:cubicBezTo>
                  <a:cubicBezTo>
                    <a:pt x="584" y="549"/>
                    <a:pt x="644" y="456"/>
                    <a:pt x="644" y="456"/>
                  </a:cubicBezTo>
                  <a:cubicBezTo>
                    <a:pt x="677" y="408"/>
                    <a:pt x="665" y="339"/>
                    <a:pt x="665" y="339"/>
                  </a:cubicBezTo>
                  <a:cubicBezTo>
                    <a:pt x="739" y="276"/>
                    <a:pt x="739" y="276"/>
                    <a:pt x="739" y="276"/>
                  </a:cubicBezTo>
                  <a:cubicBezTo>
                    <a:pt x="763" y="253"/>
                    <a:pt x="761" y="212"/>
                    <a:pt x="761" y="212"/>
                  </a:cubicBezTo>
                  <a:cubicBezTo>
                    <a:pt x="747" y="177"/>
                    <a:pt x="703" y="211"/>
                    <a:pt x="703" y="211"/>
                  </a:cubicBezTo>
                  <a:cubicBezTo>
                    <a:pt x="637" y="273"/>
                    <a:pt x="637" y="273"/>
                    <a:pt x="637" y="273"/>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242" name="desk"/>
          <p:cNvGrpSpPr>
            <a:grpSpLocks noChangeAspect="1"/>
          </p:cNvGrpSpPr>
          <p:nvPr/>
        </p:nvGrpSpPr>
        <p:grpSpPr bwMode="auto">
          <a:xfrm>
            <a:off x="2288218" y="3162061"/>
            <a:ext cx="321141" cy="152842"/>
            <a:chOff x="-2902" y="-1915"/>
            <a:chExt cx="11567" cy="6941"/>
          </a:xfrm>
        </p:grpSpPr>
        <p:sp>
          <p:nvSpPr>
            <p:cNvPr id="1243" name="Rectangle 43"/>
            <p:cNvSpPr>
              <a:spLocks noChangeArrowheads="1"/>
            </p:cNvSpPr>
            <p:nvPr/>
          </p:nvSpPr>
          <p:spPr bwMode="auto">
            <a:xfrm>
              <a:off x="-2106" y="-986"/>
              <a:ext cx="9978" cy="6012"/>
            </a:xfrm>
            <a:prstGeom prst="rect">
              <a:avLst/>
            </a:prstGeom>
            <a:gradFill>
              <a:gsLst>
                <a:gs pos="38000">
                  <a:schemeClr val="tx2">
                    <a:lumMod val="99000"/>
                    <a:lumOff val="1000"/>
                  </a:schemeClr>
                </a:gs>
                <a:gs pos="100000">
                  <a:schemeClr val="tx2">
                    <a:lumMod val="80000"/>
                    <a:lumOff val="20000"/>
                  </a:schemeClr>
                </a:gs>
              </a:gsLst>
              <a:lin ang="6000000" scaled="0"/>
            </a:gradFill>
            <a:ln>
              <a:noFill/>
            </a:ln>
            <a:effectLst>
              <a:innerShdw blurRad="38100" dist="50800" dir="16200000">
                <a:prstClr val="black">
                  <a:alpha val="14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1244" name="Rectangle 44"/>
            <p:cNvSpPr>
              <a:spLocks noChangeArrowheads="1"/>
            </p:cNvSpPr>
            <p:nvPr/>
          </p:nvSpPr>
          <p:spPr bwMode="auto">
            <a:xfrm>
              <a:off x="-2902" y="-1326"/>
              <a:ext cx="11567" cy="368"/>
            </a:xfrm>
            <a:prstGeom prst="rect">
              <a:avLst/>
            </a:prstGeom>
            <a:solidFill>
              <a:srgbClr val="5A5A5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5" name="Freeform 45"/>
            <p:cNvSpPr>
              <a:spLocks/>
            </p:cNvSpPr>
            <p:nvPr/>
          </p:nvSpPr>
          <p:spPr bwMode="auto">
            <a:xfrm>
              <a:off x="-2902" y="-1915"/>
              <a:ext cx="11567" cy="595"/>
            </a:xfrm>
            <a:custGeom>
              <a:avLst/>
              <a:gdLst>
                <a:gd name="T0" fmla="*/ 11567 w 11567"/>
                <a:gd name="T1" fmla="*/ 595 h 595"/>
                <a:gd name="T2" fmla="*/ 0 w 11567"/>
                <a:gd name="T3" fmla="*/ 595 h 595"/>
                <a:gd name="T4" fmla="*/ 1663 w 11567"/>
                <a:gd name="T5" fmla="*/ 0 h 595"/>
                <a:gd name="T6" fmla="*/ 9904 w 11567"/>
                <a:gd name="T7" fmla="*/ 0 h 595"/>
                <a:gd name="T8" fmla="*/ 11567 w 11567"/>
                <a:gd name="T9" fmla="*/ 595 h 595"/>
              </a:gdLst>
              <a:ahLst/>
              <a:cxnLst>
                <a:cxn ang="0">
                  <a:pos x="T0" y="T1"/>
                </a:cxn>
                <a:cxn ang="0">
                  <a:pos x="T2" y="T3"/>
                </a:cxn>
                <a:cxn ang="0">
                  <a:pos x="T4" y="T5"/>
                </a:cxn>
                <a:cxn ang="0">
                  <a:pos x="T6" y="T7"/>
                </a:cxn>
                <a:cxn ang="0">
                  <a:pos x="T8" y="T9"/>
                </a:cxn>
              </a:cxnLst>
              <a:rect l="0" t="0" r="r" b="b"/>
              <a:pathLst>
                <a:path w="11567" h="595">
                  <a:moveTo>
                    <a:pt x="11567" y="595"/>
                  </a:moveTo>
                  <a:lnTo>
                    <a:pt x="0" y="595"/>
                  </a:lnTo>
                  <a:lnTo>
                    <a:pt x="1663" y="0"/>
                  </a:lnTo>
                  <a:lnTo>
                    <a:pt x="9904" y="0"/>
                  </a:lnTo>
                  <a:lnTo>
                    <a:pt x="11567" y="595"/>
                  </a:lnTo>
                  <a:close/>
                </a:path>
              </a:pathLst>
            </a:custGeom>
            <a:gradFill>
              <a:gsLst>
                <a:gs pos="0">
                  <a:schemeClr val="bg2">
                    <a:lumMod val="45000"/>
                    <a:lumOff val="55000"/>
                  </a:schemeClr>
                </a:gs>
                <a:gs pos="100000">
                  <a:schemeClr val="tx2">
                    <a:lumMod val="67000"/>
                    <a:lumOff val="33000"/>
                  </a:schemeClr>
                </a:gs>
              </a:gsLst>
              <a:lin ang="3000000" scaled="0"/>
            </a:gradFill>
            <a:ln w="9525">
              <a:gradFill>
                <a:gsLst>
                  <a:gs pos="0">
                    <a:schemeClr val="bg2">
                      <a:lumMod val="0"/>
                      <a:lumOff val="100000"/>
                      <a:alpha val="44000"/>
                    </a:schemeClr>
                  </a:gs>
                  <a:gs pos="100000">
                    <a:schemeClr val="bg2">
                      <a:lumMod val="95000"/>
                      <a:lumOff val="5000"/>
                      <a:alpha val="38000"/>
                    </a:schemeClr>
                  </a:gs>
                </a:gsLst>
                <a:lin ang="16200000" scaled="0"/>
              </a:gradFill>
            </a:ln>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1274212" y="2500545"/>
            <a:ext cx="665098" cy="204594"/>
            <a:chOff x="1274212" y="2254332"/>
            <a:chExt cx="665098" cy="204594"/>
          </a:xfrm>
        </p:grpSpPr>
        <p:grpSp>
          <p:nvGrpSpPr>
            <p:cNvPr id="1263" name="Group 1262"/>
            <p:cNvGrpSpPr/>
            <p:nvPr/>
          </p:nvGrpSpPr>
          <p:grpSpPr>
            <a:xfrm flipH="1">
              <a:off x="1274212" y="2254332"/>
              <a:ext cx="211643" cy="204594"/>
              <a:chOff x="6844412" y="2833023"/>
              <a:chExt cx="1431846" cy="1384158"/>
            </a:xfrm>
            <a:solidFill>
              <a:schemeClr val="tx2"/>
            </a:solidFill>
          </p:grpSpPr>
          <p:sp>
            <p:nvSpPr>
              <p:cNvPr id="1306"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7"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8" name="Rectangle 1307"/>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309" name="Group 1308" descr="Down:  Group 19"/>
              <p:cNvGrpSpPr/>
              <p:nvPr/>
            </p:nvGrpSpPr>
            <p:grpSpPr>
              <a:xfrm>
                <a:off x="6844412" y="3093910"/>
                <a:ext cx="788759" cy="1123271"/>
                <a:chOff x="2057930" y="1866978"/>
                <a:chExt cx="788697" cy="1123183"/>
              </a:xfrm>
              <a:grpFill/>
            </p:grpSpPr>
            <p:sp>
              <p:nvSpPr>
                <p:cNvPr id="1315"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6"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7"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8"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310" name="Rectangle 1309"/>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1"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2" name="Rectangle 1311"/>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3" name="Rectangle 1312"/>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4" name="Rectangle 1313"/>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4" name="Group 1263"/>
            <p:cNvGrpSpPr/>
            <p:nvPr/>
          </p:nvGrpSpPr>
          <p:grpSpPr>
            <a:xfrm flipH="1">
              <a:off x="1437017" y="2267465"/>
              <a:ext cx="169189" cy="163554"/>
              <a:chOff x="6844412" y="2833023"/>
              <a:chExt cx="1431846" cy="1384158"/>
            </a:xfrm>
            <a:solidFill>
              <a:schemeClr val="tx2"/>
            </a:solidFill>
          </p:grpSpPr>
          <p:sp>
            <p:nvSpPr>
              <p:cNvPr id="1293"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4"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5" name="Rectangle 1294"/>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96" name="Group 1295" descr="Down:  Group 19"/>
              <p:cNvGrpSpPr/>
              <p:nvPr/>
            </p:nvGrpSpPr>
            <p:grpSpPr>
              <a:xfrm>
                <a:off x="6844412" y="3093910"/>
                <a:ext cx="788759" cy="1123271"/>
                <a:chOff x="2057930" y="1866978"/>
                <a:chExt cx="788697" cy="1123183"/>
              </a:xfrm>
              <a:grpFill/>
            </p:grpSpPr>
            <p:sp>
              <p:nvSpPr>
                <p:cNvPr id="1302"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3"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4"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5"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97" name="Rectangle 1296"/>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98"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99" name="Rectangle 1298"/>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0" name="Rectangle 1299"/>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Rectangle 1300"/>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5" name="Group 1264"/>
            <p:cNvGrpSpPr/>
            <p:nvPr/>
          </p:nvGrpSpPr>
          <p:grpSpPr>
            <a:xfrm flipH="1">
              <a:off x="1607316" y="2254332"/>
              <a:ext cx="211643" cy="204594"/>
              <a:chOff x="6844412" y="2833023"/>
              <a:chExt cx="1431846" cy="1384158"/>
            </a:xfrm>
            <a:solidFill>
              <a:schemeClr val="tx2"/>
            </a:solidFill>
          </p:grpSpPr>
          <p:sp>
            <p:nvSpPr>
              <p:cNvPr id="1280"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81"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82" name="Rectangle 1281"/>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83" name="Group 1282" descr="Down:  Group 19"/>
              <p:cNvGrpSpPr/>
              <p:nvPr/>
            </p:nvGrpSpPr>
            <p:grpSpPr>
              <a:xfrm>
                <a:off x="6844412" y="3093910"/>
                <a:ext cx="788759" cy="1123271"/>
                <a:chOff x="2057930" y="1866978"/>
                <a:chExt cx="788697" cy="1123183"/>
              </a:xfrm>
              <a:grpFill/>
            </p:grpSpPr>
            <p:sp>
              <p:nvSpPr>
                <p:cNvPr id="1289"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0"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1"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2"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84" name="Rectangle 1283"/>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5"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6" name="Rectangle 1285"/>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Rectangle 1286"/>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8" name="Rectangle 1287"/>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6" name="Group 1265"/>
            <p:cNvGrpSpPr/>
            <p:nvPr/>
          </p:nvGrpSpPr>
          <p:grpSpPr>
            <a:xfrm flipH="1">
              <a:off x="1770121" y="2267465"/>
              <a:ext cx="169189" cy="163554"/>
              <a:chOff x="6844412" y="2833023"/>
              <a:chExt cx="1431846" cy="1384158"/>
            </a:xfrm>
            <a:solidFill>
              <a:schemeClr val="tx2"/>
            </a:solidFill>
          </p:grpSpPr>
          <p:sp>
            <p:nvSpPr>
              <p:cNvPr id="1267"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68"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69" name="Rectangle 1268"/>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70" name="Group 1269" descr="Down:  Group 19"/>
              <p:cNvGrpSpPr/>
              <p:nvPr/>
            </p:nvGrpSpPr>
            <p:grpSpPr>
              <a:xfrm>
                <a:off x="6844412" y="3093910"/>
                <a:ext cx="788759" cy="1123271"/>
                <a:chOff x="2057930" y="1866978"/>
                <a:chExt cx="788697" cy="1123183"/>
              </a:xfrm>
              <a:grpFill/>
            </p:grpSpPr>
            <p:sp>
              <p:nvSpPr>
                <p:cNvPr id="1276"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7"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8"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9"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71" name="Rectangle 1270"/>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7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73" name="Rectangle 1272"/>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Rectangle 1273"/>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5" name="Rectangle 1274"/>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379" name="Group 1378"/>
          <p:cNvGrpSpPr/>
          <p:nvPr/>
        </p:nvGrpSpPr>
        <p:grpSpPr>
          <a:xfrm flipH="1">
            <a:off x="1277786" y="3083929"/>
            <a:ext cx="199890" cy="193232"/>
            <a:chOff x="6844412" y="2833023"/>
            <a:chExt cx="1431846" cy="1384158"/>
          </a:xfrm>
          <a:solidFill>
            <a:schemeClr val="tx2"/>
          </a:solidFill>
        </p:grpSpPr>
        <p:sp>
          <p:nvSpPr>
            <p:cNvPr id="1408"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09"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0" name="Rectangle 1409"/>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411" name="Group 1410" descr="Down:  Group 19"/>
            <p:cNvGrpSpPr/>
            <p:nvPr/>
          </p:nvGrpSpPr>
          <p:grpSpPr>
            <a:xfrm>
              <a:off x="6844412" y="3093910"/>
              <a:ext cx="788759" cy="1123271"/>
              <a:chOff x="2057930" y="1866978"/>
              <a:chExt cx="788697" cy="1123183"/>
            </a:xfrm>
            <a:grpFill/>
          </p:grpSpPr>
          <p:sp>
            <p:nvSpPr>
              <p:cNvPr id="1417"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8"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9"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20"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412" name="Rectangle 1411"/>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13"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14" name="Rectangle 1413"/>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Rectangle 1414"/>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6" name="Rectangle 1415"/>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1" name="Group 1380"/>
          <p:cNvGrpSpPr/>
          <p:nvPr/>
        </p:nvGrpSpPr>
        <p:grpSpPr>
          <a:xfrm flipH="1">
            <a:off x="1610890" y="3083929"/>
            <a:ext cx="199890" cy="193232"/>
            <a:chOff x="6844412" y="2833023"/>
            <a:chExt cx="1431846" cy="1384158"/>
          </a:xfrm>
          <a:solidFill>
            <a:schemeClr val="tx2"/>
          </a:solidFill>
        </p:grpSpPr>
        <p:sp>
          <p:nvSpPr>
            <p:cNvPr id="1382"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3"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4" name="Rectangle 1383"/>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385" name="Group 1384" descr="Down:  Group 19"/>
            <p:cNvGrpSpPr/>
            <p:nvPr/>
          </p:nvGrpSpPr>
          <p:grpSpPr>
            <a:xfrm>
              <a:off x="6844412" y="3093910"/>
              <a:ext cx="788759" cy="1123271"/>
              <a:chOff x="2057930" y="1866978"/>
              <a:chExt cx="788697" cy="1123183"/>
            </a:xfrm>
            <a:grpFill/>
          </p:grpSpPr>
          <p:sp>
            <p:nvSpPr>
              <p:cNvPr id="1391"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2"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3"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4"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386" name="Rectangle 1385"/>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87"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88" name="Rectangle 1387"/>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9" name="Rectangle 1388"/>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0" name="Rectangle 1389"/>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6" name="Group 1505"/>
          <p:cNvGrpSpPr/>
          <p:nvPr/>
        </p:nvGrpSpPr>
        <p:grpSpPr>
          <a:xfrm flipH="1">
            <a:off x="1892243" y="3083929"/>
            <a:ext cx="199890" cy="193232"/>
            <a:chOff x="6844412" y="2833023"/>
            <a:chExt cx="1431846" cy="1384158"/>
          </a:xfrm>
          <a:solidFill>
            <a:schemeClr val="tx2"/>
          </a:solidFill>
        </p:grpSpPr>
        <p:sp>
          <p:nvSpPr>
            <p:cNvPr id="1507"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08"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09" name="Rectangle 1508"/>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510" name="Group 1509" descr="Down:  Group 19"/>
            <p:cNvGrpSpPr/>
            <p:nvPr/>
          </p:nvGrpSpPr>
          <p:grpSpPr>
            <a:xfrm>
              <a:off x="6844412" y="3093910"/>
              <a:ext cx="788759" cy="1123271"/>
              <a:chOff x="2057930" y="1866978"/>
              <a:chExt cx="788697" cy="1123183"/>
            </a:xfrm>
            <a:grpFill/>
          </p:grpSpPr>
          <p:sp>
            <p:nvSpPr>
              <p:cNvPr id="1516"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7"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8"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solidFill>
                <a:schemeClr val="accent1"/>
              </a:soli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9"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511" name="Rectangle 1510"/>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1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13" name="Rectangle 1512"/>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4" name="Rectangle 1513"/>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 name="Rectangle 1514"/>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520" name="Freeform 8"/>
          <p:cNvSpPr>
            <a:spLocks/>
          </p:cNvSpPr>
          <p:nvPr/>
        </p:nvSpPr>
        <p:spPr bwMode="auto">
          <a:xfrm flipH="1">
            <a:off x="2383378" y="1946650"/>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21" name="Group 1520"/>
          <p:cNvGrpSpPr/>
          <p:nvPr/>
        </p:nvGrpSpPr>
        <p:grpSpPr>
          <a:xfrm flipH="1">
            <a:off x="2368925" y="1971862"/>
            <a:ext cx="71262" cy="204369"/>
            <a:chOff x="5177013" y="4079081"/>
            <a:chExt cx="71262" cy="204369"/>
          </a:xfrm>
          <a:solidFill>
            <a:schemeClr val="tx2"/>
          </a:solidFill>
        </p:grpSpPr>
        <p:sp>
          <p:nvSpPr>
            <p:cNvPr id="1522"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23" name="Straight Connector 1522"/>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24" name="Group 1523"/>
          <p:cNvGrpSpPr/>
          <p:nvPr/>
        </p:nvGrpSpPr>
        <p:grpSpPr>
          <a:xfrm flipH="1">
            <a:off x="2371134" y="1955194"/>
            <a:ext cx="57868" cy="220751"/>
            <a:chOff x="5053013" y="4062413"/>
            <a:chExt cx="57868" cy="220751"/>
          </a:xfrm>
          <a:solidFill>
            <a:schemeClr val="tx2"/>
          </a:solidFill>
        </p:grpSpPr>
        <p:sp>
          <p:nvSpPr>
            <p:cNvPr id="1525"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26" name="Straight Connector 1525"/>
            <p:cNvCxnSpPr>
              <a:stCxn id="1525"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27" name="Group 1526"/>
          <p:cNvGrpSpPr/>
          <p:nvPr/>
        </p:nvGrpSpPr>
        <p:grpSpPr>
          <a:xfrm rot="19158584" flipH="1">
            <a:off x="2371132" y="1909950"/>
            <a:ext cx="65678" cy="167644"/>
            <a:chOff x="4914900" y="4017169"/>
            <a:chExt cx="65678" cy="167644"/>
          </a:xfrm>
          <a:solidFill>
            <a:schemeClr val="tx2"/>
          </a:solidFill>
        </p:grpSpPr>
        <p:sp>
          <p:nvSpPr>
            <p:cNvPr id="152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29" name="Straight Connector 1528"/>
            <p:cNvCxnSpPr>
              <a:stCxn id="152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30" name="Group 1529"/>
          <p:cNvGrpSpPr/>
          <p:nvPr/>
        </p:nvGrpSpPr>
        <p:grpSpPr>
          <a:xfrm>
            <a:off x="1331158" y="2036799"/>
            <a:ext cx="389728" cy="163664"/>
            <a:chOff x="1730829" y="4167051"/>
            <a:chExt cx="445554" cy="187108"/>
          </a:xfrm>
        </p:grpSpPr>
        <p:sp>
          <p:nvSpPr>
            <p:cNvPr id="1531" name="Rectangle 6"/>
            <p:cNvSpPr>
              <a:spLocks noChangeArrowheads="1"/>
            </p:cNvSpPr>
            <p:nvPr/>
          </p:nvSpPr>
          <p:spPr bwMode="auto">
            <a:xfrm>
              <a:off x="1792256" y="4296200"/>
              <a:ext cx="6300" cy="30714"/>
            </a:xfrm>
            <a:prstGeom prst="rect">
              <a:avLst/>
            </a:prstGeom>
            <a:solidFill>
              <a:schemeClr val="tx2"/>
            </a:solidFill>
            <a:ln w="57150">
              <a:noFill/>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32" name="Freeform 7"/>
            <p:cNvSpPr>
              <a:spLocks/>
            </p:cNvSpPr>
            <p:nvPr/>
          </p:nvSpPr>
          <p:spPr bwMode="auto">
            <a:xfrm>
              <a:off x="1740092" y="4322189"/>
              <a:ext cx="51189" cy="20476"/>
            </a:xfrm>
            <a:custGeom>
              <a:avLst/>
              <a:gdLst>
                <a:gd name="T0" fmla="*/ 130 w 130"/>
                <a:gd name="T1" fmla="*/ 0 h 52"/>
                <a:gd name="T2" fmla="*/ 19 w 130"/>
                <a:gd name="T3" fmla="*/ 40 h 52"/>
                <a:gd name="T4" fmla="*/ 0 w 130"/>
                <a:gd name="T5" fmla="*/ 47 h 52"/>
                <a:gd name="T6" fmla="*/ 0 w 130"/>
                <a:gd name="T7" fmla="*/ 52 h 52"/>
                <a:gd name="T8" fmla="*/ 21 w 130"/>
                <a:gd name="T9" fmla="*/ 52 h 52"/>
                <a:gd name="T10" fmla="*/ 21 w 130"/>
                <a:gd name="T11" fmla="*/ 45 h 52"/>
                <a:gd name="T12" fmla="*/ 125 w 130"/>
                <a:gd name="T13" fmla="*/ 12 h 52"/>
                <a:gd name="T14" fmla="*/ 130 w 130"/>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52">
                  <a:moveTo>
                    <a:pt x="130" y="0"/>
                  </a:moveTo>
                  <a:lnTo>
                    <a:pt x="19" y="40"/>
                  </a:lnTo>
                  <a:lnTo>
                    <a:pt x="0" y="47"/>
                  </a:lnTo>
                  <a:lnTo>
                    <a:pt x="0" y="52"/>
                  </a:lnTo>
                  <a:lnTo>
                    <a:pt x="21" y="52"/>
                  </a:lnTo>
                  <a:lnTo>
                    <a:pt x="21" y="45"/>
                  </a:lnTo>
                  <a:lnTo>
                    <a:pt x="125" y="12"/>
                  </a:lnTo>
                  <a:lnTo>
                    <a:pt x="130" y="0"/>
                  </a:ln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3" name="Freeform 8"/>
            <p:cNvSpPr>
              <a:spLocks/>
            </p:cNvSpPr>
            <p:nvPr/>
          </p:nvSpPr>
          <p:spPr bwMode="auto">
            <a:xfrm>
              <a:off x="1797769" y="4321401"/>
              <a:ext cx="45677" cy="9057"/>
            </a:xfrm>
            <a:custGeom>
              <a:avLst/>
              <a:gdLst>
                <a:gd name="T0" fmla="*/ 0 w 116"/>
                <a:gd name="T1" fmla="*/ 0 h 23"/>
                <a:gd name="T2" fmla="*/ 116 w 116"/>
                <a:gd name="T3" fmla="*/ 14 h 23"/>
                <a:gd name="T4" fmla="*/ 116 w 116"/>
                <a:gd name="T5" fmla="*/ 23 h 23"/>
                <a:gd name="T6" fmla="*/ 99 w 116"/>
                <a:gd name="T7" fmla="*/ 23 h 23"/>
                <a:gd name="T8" fmla="*/ 99 w 116"/>
                <a:gd name="T9" fmla="*/ 18 h 23"/>
                <a:gd name="T10" fmla="*/ 0 w 116"/>
                <a:gd name="T11" fmla="*/ 14 h 23"/>
                <a:gd name="T12" fmla="*/ 0 w 11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6" h="23">
                  <a:moveTo>
                    <a:pt x="0" y="0"/>
                  </a:moveTo>
                  <a:lnTo>
                    <a:pt x="116" y="14"/>
                  </a:lnTo>
                  <a:lnTo>
                    <a:pt x="116" y="23"/>
                  </a:lnTo>
                  <a:lnTo>
                    <a:pt x="99" y="23"/>
                  </a:lnTo>
                  <a:lnTo>
                    <a:pt x="99" y="18"/>
                  </a:lnTo>
                  <a:lnTo>
                    <a:pt x="0" y="14"/>
                  </a:lnTo>
                  <a:lnTo>
                    <a:pt x="0" y="0"/>
                  </a:ln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4" name="Freeform 9"/>
            <p:cNvSpPr>
              <a:spLocks/>
            </p:cNvSpPr>
            <p:nvPr/>
          </p:nvSpPr>
          <p:spPr bwMode="auto">
            <a:xfrm>
              <a:off x="1794038" y="4324158"/>
              <a:ext cx="23232" cy="22051"/>
            </a:xfrm>
            <a:custGeom>
              <a:avLst/>
              <a:gdLst>
                <a:gd name="T0" fmla="*/ 0 w 25"/>
                <a:gd name="T1" fmla="*/ 3 h 24"/>
                <a:gd name="T2" fmla="*/ 21 w 25"/>
                <a:gd name="T3" fmla="*/ 21 h 24"/>
                <a:gd name="T4" fmla="*/ 21 w 25"/>
                <a:gd name="T5" fmla="*/ 24 h 24"/>
                <a:gd name="T6" fmla="*/ 25 w 25"/>
                <a:gd name="T7" fmla="*/ 24 h 24"/>
                <a:gd name="T8" fmla="*/ 25 w 25"/>
                <a:gd name="T9" fmla="*/ 21 h 24"/>
                <a:gd name="T10" fmla="*/ 6 w 25"/>
                <a:gd name="T11" fmla="*/ 3 h 24"/>
                <a:gd name="T12" fmla="*/ 0 w 25"/>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0" y="3"/>
                  </a:moveTo>
                  <a:cubicBezTo>
                    <a:pt x="21" y="21"/>
                    <a:pt x="21" y="21"/>
                    <a:pt x="21" y="21"/>
                  </a:cubicBezTo>
                  <a:cubicBezTo>
                    <a:pt x="21" y="24"/>
                    <a:pt x="21" y="24"/>
                    <a:pt x="21" y="24"/>
                  </a:cubicBezTo>
                  <a:cubicBezTo>
                    <a:pt x="25" y="24"/>
                    <a:pt x="25" y="24"/>
                    <a:pt x="25" y="24"/>
                  </a:cubicBezTo>
                  <a:cubicBezTo>
                    <a:pt x="25" y="21"/>
                    <a:pt x="25" y="21"/>
                    <a:pt x="25" y="21"/>
                  </a:cubicBezTo>
                  <a:cubicBezTo>
                    <a:pt x="6" y="3"/>
                    <a:pt x="6" y="3"/>
                    <a:pt x="6" y="3"/>
                  </a:cubicBezTo>
                  <a:cubicBezTo>
                    <a:pt x="6" y="3"/>
                    <a:pt x="0" y="0"/>
                    <a:pt x="0" y="3"/>
                  </a:cubicBez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5" name="Freeform 10"/>
            <p:cNvSpPr>
              <a:spLocks/>
            </p:cNvSpPr>
            <p:nvPr/>
          </p:nvSpPr>
          <p:spPr bwMode="auto">
            <a:xfrm>
              <a:off x="1736342" y="4226110"/>
              <a:ext cx="105923" cy="55915"/>
            </a:xfrm>
            <a:custGeom>
              <a:avLst/>
              <a:gdLst>
                <a:gd name="T0" fmla="*/ 0 w 114"/>
                <a:gd name="T1" fmla="*/ 6 h 60"/>
                <a:gd name="T2" fmla="*/ 12 w 114"/>
                <a:gd name="T3" fmla="*/ 5 h 60"/>
                <a:gd name="T4" fmla="*/ 52 w 114"/>
                <a:gd name="T5" fmla="*/ 32 h 60"/>
                <a:gd name="T6" fmla="*/ 114 w 114"/>
                <a:gd name="T7" fmla="*/ 51 h 60"/>
                <a:gd name="T8" fmla="*/ 71 w 114"/>
                <a:gd name="T9" fmla="*/ 60 h 60"/>
                <a:gd name="T10" fmla="*/ 7 w 114"/>
                <a:gd name="T11" fmla="*/ 19 h 60"/>
                <a:gd name="T12" fmla="*/ 0 w 114"/>
                <a:gd name="T13" fmla="*/ 6 h 60"/>
              </a:gdLst>
              <a:ahLst/>
              <a:cxnLst>
                <a:cxn ang="0">
                  <a:pos x="T0" y="T1"/>
                </a:cxn>
                <a:cxn ang="0">
                  <a:pos x="T2" y="T3"/>
                </a:cxn>
                <a:cxn ang="0">
                  <a:pos x="T4" y="T5"/>
                </a:cxn>
                <a:cxn ang="0">
                  <a:pos x="T6" y="T7"/>
                </a:cxn>
                <a:cxn ang="0">
                  <a:pos x="T8" y="T9"/>
                </a:cxn>
                <a:cxn ang="0">
                  <a:pos x="T10" y="T11"/>
                </a:cxn>
                <a:cxn ang="0">
                  <a:pos x="T12" y="T13"/>
                </a:cxn>
              </a:cxnLst>
              <a:rect l="0" t="0" r="r" b="b"/>
              <a:pathLst>
                <a:path w="114" h="60">
                  <a:moveTo>
                    <a:pt x="0" y="6"/>
                  </a:moveTo>
                  <a:cubicBezTo>
                    <a:pt x="0" y="6"/>
                    <a:pt x="8" y="0"/>
                    <a:pt x="12" y="5"/>
                  </a:cubicBezTo>
                  <a:cubicBezTo>
                    <a:pt x="12" y="5"/>
                    <a:pt x="35" y="30"/>
                    <a:pt x="52" y="32"/>
                  </a:cubicBezTo>
                  <a:cubicBezTo>
                    <a:pt x="52" y="32"/>
                    <a:pt x="110" y="39"/>
                    <a:pt x="114" y="51"/>
                  </a:cubicBezTo>
                  <a:cubicBezTo>
                    <a:pt x="71" y="60"/>
                    <a:pt x="71" y="60"/>
                    <a:pt x="71" y="60"/>
                  </a:cubicBezTo>
                  <a:cubicBezTo>
                    <a:pt x="7" y="19"/>
                    <a:pt x="7" y="19"/>
                    <a:pt x="7" y="19"/>
                  </a:cubicBezTo>
                  <a:lnTo>
                    <a:pt x="0" y="6"/>
                  </a:lnTo>
                  <a:close/>
                </a:path>
              </a:pathLst>
            </a:custGeom>
            <a:solidFill>
              <a:schemeClr val="accent1"/>
            </a:solidFill>
            <a:ln w="25400" cap="flat" cmpd="sng" algn="ctr">
              <a:noFill/>
              <a:prstDash val="solid"/>
            </a:ln>
            <a:effectLst/>
          </p:spPr>
          <p:txBody>
            <a:bodyPr wrap="none" tIns="365760" rtlCol="0" anchor="ctr"/>
            <a:lstStyle/>
            <a:p>
              <a:pPr algn="ctr">
                <a:lnSpc>
                  <a:spcPts val="10300"/>
                </a:lnSpc>
              </a:pPr>
              <a:endParaRPr lang="en-US" sz="11500" b="1" kern="0">
                <a:latin typeface="+mj-lt"/>
                <a:ea typeface="Tahoma" pitchFamily="34" charset="0"/>
                <a:cs typeface="Tahoma" pitchFamily="34" charset="0"/>
              </a:endParaRPr>
            </a:p>
          </p:txBody>
        </p:sp>
        <p:sp>
          <p:nvSpPr>
            <p:cNvPr id="1536" name="Freeform 21"/>
            <p:cNvSpPr>
              <a:spLocks/>
            </p:cNvSpPr>
            <p:nvPr/>
          </p:nvSpPr>
          <p:spPr bwMode="auto">
            <a:xfrm>
              <a:off x="2053998" y="4218739"/>
              <a:ext cx="122385" cy="69214"/>
            </a:xfrm>
            <a:custGeom>
              <a:avLst/>
              <a:gdLst>
                <a:gd name="T0" fmla="*/ 60 w 113"/>
                <a:gd name="T1" fmla="*/ 10 h 64"/>
                <a:gd name="T2" fmla="*/ 76 w 113"/>
                <a:gd name="T3" fmla="*/ 1 h 64"/>
                <a:gd name="T4" fmla="*/ 104 w 113"/>
                <a:gd name="T5" fmla="*/ 2 h 64"/>
                <a:gd name="T6" fmla="*/ 111 w 113"/>
                <a:gd name="T7" fmla="*/ 8 h 64"/>
                <a:gd name="T8" fmla="*/ 46 w 113"/>
                <a:gd name="T9" fmla="*/ 44 h 64"/>
                <a:gd name="T10" fmla="*/ 29 w 113"/>
                <a:gd name="T11" fmla="*/ 56 h 64"/>
                <a:gd name="T12" fmla="*/ 13 w 113"/>
                <a:gd name="T13" fmla="*/ 64 h 64"/>
                <a:gd name="T14" fmla="*/ 0 w 113"/>
                <a:gd name="T15" fmla="*/ 47 h 64"/>
                <a:gd name="T16" fmla="*/ 60 w 113"/>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4">
                  <a:moveTo>
                    <a:pt x="60" y="10"/>
                  </a:moveTo>
                  <a:cubicBezTo>
                    <a:pt x="60" y="10"/>
                    <a:pt x="68" y="0"/>
                    <a:pt x="76" y="1"/>
                  </a:cubicBezTo>
                  <a:cubicBezTo>
                    <a:pt x="76" y="1"/>
                    <a:pt x="99" y="2"/>
                    <a:pt x="104" y="2"/>
                  </a:cubicBezTo>
                  <a:cubicBezTo>
                    <a:pt x="104" y="2"/>
                    <a:pt x="113" y="2"/>
                    <a:pt x="111" y="8"/>
                  </a:cubicBezTo>
                  <a:cubicBezTo>
                    <a:pt x="111" y="8"/>
                    <a:pt x="100" y="42"/>
                    <a:pt x="46" y="44"/>
                  </a:cubicBezTo>
                  <a:cubicBezTo>
                    <a:pt x="46" y="44"/>
                    <a:pt x="33" y="48"/>
                    <a:pt x="29" y="56"/>
                  </a:cubicBezTo>
                  <a:cubicBezTo>
                    <a:pt x="29" y="56"/>
                    <a:pt x="26" y="64"/>
                    <a:pt x="13" y="64"/>
                  </a:cubicBezTo>
                  <a:cubicBezTo>
                    <a:pt x="0" y="47"/>
                    <a:pt x="0" y="47"/>
                    <a:pt x="0" y="47"/>
                  </a:cubicBezTo>
                  <a:cubicBezTo>
                    <a:pt x="0" y="47"/>
                    <a:pt x="56" y="19"/>
                    <a:pt x="60" y="10"/>
                  </a:cubicBezTo>
                  <a:close/>
                </a:path>
              </a:pathLst>
            </a:custGeom>
            <a:solidFill>
              <a:schemeClr val="accent1"/>
            </a:solidFill>
            <a:ln w="25400" cap="flat" cmpd="sng" algn="ctr">
              <a:noFill/>
              <a:prstDash val="solid"/>
            </a:ln>
            <a:effectLst/>
          </p:spPr>
          <p:txBody>
            <a:bodyPr wrap="none" tIns="365760" rtlCol="0" anchor="ctr"/>
            <a:lstStyle/>
            <a:p>
              <a:pPr algn="ctr">
                <a:lnSpc>
                  <a:spcPts val="10300"/>
                </a:lnSpc>
              </a:pPr>
              <a:endParaRPr lang="en-US" sz="11500" b="1" kern="0">
                <a:latin typeface="+mj-lt"/>
                <a:ea typeface="Tahoma" pitchFamily="34" charset="0"/>
                <a:cs typeface="Tahoma" pitchFamily="34" charset="0"/>
              </a:endParaRPr>
            </a:p>
          </p:txBody>
        </p:sp>
        <p:sp>
          <p:nvSpPr>
            <p:cNvPr id="1537" name="Freeform 1536"/>
            <p:cNvSpPr>
              <a:spLocks noEditPoints="1"/>
            </p:cNvSpPr>
            <p:nvPr/>
          </p:nvSpPr>
          <p:spPr bwMode="auto">
            <a:xfrm>
              <a:off x="2001360" y="4167051"/>
              <a:ext cx="132035" cy="182404"/>
            </a:xfrm>
            <a:custGeom>
              <a:avLst/>
              <a:gdLst>
                <a:gd name="T0" fmla="*/ 1488 w 1550"/>
                <a:gd name="T1" fmla="*/ 1093 h 2142"/>
                <a:gd name="T2" fmla="*/ 1291 w 1550"/>
                <a:gd name="T3" fmla="*/ 742 h 2142"/>
                <a:gd name="T4" fmla="*/ 1181 w 1550"/>
                <a:gd name="T5" fmla="*/ 508 h 2142"/>
                <a:gd name="T6" fmla="*/ 1231 w 1550"/>
                <a:gd name="T7" fmla="*/ 566 h 2142"/>
                <a:gd name="T8" fmla="*/ 1168 w 1550"/>
                <a:gd name="T9" fmla="*/ 453 h 2142"/>
                <a:gd name="T10" fmla="*/ 1102 w 1550"/>
                <a:gd name="T11" fmla="*/ 410 h 2142"/>
                <a:gd name="T12" fmla="*/ 1066 w 1550"/>
                <a:gd name="T13" fmla="*/ 332 h 2142"/>
                <a:gd name="T14" fmla="*/ 842 w 1550"/>
                <a:gd name="T15" fmla="*/ 10 h 2142"/>
                <a:gd name="T16" fmla="*/ 827 w 1550"/>
                <a:gd name="T17" fmla="*/ 11 h 2142"/>
                <a:gd name="T18" fmla="*/ 661 w 1550"/>
                <a:gd name="T19" fmla="*/ 211 h 2142"/>
                <a:gd name="T20" fmla="*/ 663 w 1550"/>
                <a:gd name="T21" fmla="*/ 257 h 2142"/>
                <a:gd name="T22" fmla="*/ 661 w 1550"/>
                <a:gd name="T23" fmla="*/ 262 h 2142"/>
                <a:gd name="T24" fmla="*/ 671 w 1550"/>
                <a:gd name="T25" fmla="*/ 319 h 2142"/>
                <a:gd name="T26" fmla="*/ 687 w 1550"/>
                <a:gd name="T27" fmla="*/ 326 h 2142"/>
                <a:gd name="T28" fmla="*/ 689 w 1550"/>
                <a:gd name="T29" fmla="*/ 348 h 2142"/>
                <a:gd name="T30" fmla="*/ 695 w 1550"/>
                <a:gd name="T31" fmla="*/ 349 h 2142"/>
                <a:gd name="T32" fmla="*/ 695 w 1550"/>
                <a:gd name="T33" fmla="*/ 365 h 2142"/>
                <a:gd name="T34" fmla="*/ 748 w 1550"/>
                <a:gd name="T35" fmla="*/ 414 h 2142"/>
                <a:gd name="T36" fmla="*/ 805 w 1550"/>
                <a:gd name="T37" fmla="*/ 457 h 2142"/>
                <a:gd name="T38" fmla="*/ 802 w 1550"/>
                <a:gd name="T39" fmla="*/ 482 h 2142"/>
                <a:gd name="T40" fmla="*/ 745 w 1550"/>
                <a:gd name="T41" fmla="*/ 612 h 2142"/>
                <a:gd name="T42" fmla="*/ 805 w 1550"/>
                <a:gd name="T43" fmla="*/ 717 h 2142"/>
                <a:gd name="T44" fmla="*/ 841 w 1550"/>
                <a:gd name="T45" fmla="*/ 847 h 2142"/>
                <a:gd name="T46" fmla="*/ 881 w 1550"/>
                <a:gd name="T47" fmla="*/ 894 h 2142"/>
                <a:gd name="T48" fmla="*/ 858 w 1550"/>
                <a:gd name="T49" fmla="*/ 1014 h 2142"/>
                <a:gd name="T50" fmla="*/ 776 w 1550"/>
                <a:gd name="T51" fmla="*/ 1088 h 2142"/>
                <a:gd name="T52" fmla="*/ 766 w 1550"/>
                <a:gd name="T53" fmla="*/ 1089 h 2142"/>
                <a:gd name="T54" fmla="*/ 694 w 1550"/>
                <a:gd name="T55" fmla="*/ 1095 h 2142"/>
                <a:gd name="T56" fmla="*/ 688 w 1550"/>
                <a:gd name="T57" fmla="*/ 1106 h 2142"/>
                <a:gd name="T58" fmla="*/ 663 w 1550"/>
                <a:gd name="T59" fmla="*/ 1123 h 2142"/>
                <a:gd name="T60" fmla="*/ 661 w 1550"/>
                <a:gd name="T61" fmla="*/ 1133 h 2142"/>
                <a:gd name="T62" fmla="*/ 616 w 1550"/>
                <a:gd name="T63" fmla="*/ 1155 h 2142"/>
                <a:gd name="T64" fmla="*/ 614 w 1550"/>
                <a:gd name="T65" fmla="*/ 1176 h 2142"/>
                <a:gd name="T66" fmla="*/ 530 w 1550"/>
                <a:gd name="T67" fmla="*/ 1336 h 2142"/>
                <a:gd name="T68" fmla="*/ 445 w 1550"/>
                <a:gd name="T69" fmla="*/ 1734 h 2142"/>
                <a:gd name="T70" fmla="*/ 263 w 1550"/>
                <a:gd name="T71" fmla="*/ 1981 h 2142"/>
                <a:gd name="T72" fmla="*/ 259 w 1550"/>
                <a:gd name="T73" fmla="*/ 1983 h 2142"/>
                <a:gd name="T74" fmla="*/ 138 w 1550"/>
                <a:gd name="T75" fmla="*/ 2128 h 2142"/>
                <a:gd name="T76" fmla="*/ 318 w 1550"/>
                <a:gd name="T77" fmla="*/ 2125 h 2142"/>
                <a:gd name="T78" fmla="*/ 459 w 1550"/>
                <a:gd name="T79" fmla="*/ 2100 h 2142"/>
                <a:gd name="T80" fmla="*/ 615 w 1550"/>
                <a:gd name="T81" fmla="*/ 2077 h 2142"/>
                <a:gd name="T82" fmla="*/ 613 w 1550"/>
                <a:gd name="T83" fmla="*/ 1946 h 2142"/>
                <a:gd name="T84" fmla="*/ 665 w 1550"/>
                <a:gd name="T85" fmla="*/ 1835 h 2142"/>
                <a:gd name="T86" fmla="*/ 813 w 1550"/>
                <a:gd name="T87" fmla="*/ 1487 h 2142"/>
                <a:gd name="T88" fmla="*/ 844 w 1550"/>
                <a:gd name="T89" fmla="*/ 1368 h 2142"/>
                <a:gd name="T90" fmla="*/ 1424 w 1550"/>
                <a:gd name="T91" fmla="*/ 1281 h 2142"/>
                <a:gd name="T92" fmla="*/ 1488 w 1550"/>
                <a:gd name="T93" fmla="*/ 1093 h 2142"/>
                <a:gd name="T94" fmla="*/ 980 w 1550"/>
                <a:gd name="T95" fmla="*/ 1063 h 2142"/>
                <a:gd name="T96" fmla="*/ 920 w 1550"/>
                <a:gd name="T97" fmla="*/ 1072 h 2142"/>
                <a:gd name="T98" fmla="*/ 990 w 1550"/>
                <a:gd name="T99" fmla="*/ 1013 h 2142"/>
                <a:gd name="T100" fmla="*/ 980 w 1550"/>
                <a:gd name="T101" fmla="*/ 1063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0" h="2142">
                  <a:moveTo>
                    <a:pt x="1488" y="1093"/>
                  </a:moveTo>
                  <a:cubicBezTo>
                    <a:pt x="1488" y="1093"/>
                    <a:pt x="1335" y="844"/>
                    <a:pt x="1291" y="742"/>
                  </a:cubicBezTo>
                  <a:cubicBezTo>
                    <a:pt x="1291" y="742"/>
                    <a:pt x="1222" y="559"/>
                    <a:pt x="1181" y="508"/>
                  </a:cubicBezTo>
                  <a:cubicBezTo>
                    <a:pt x="1231" y="566"/>
                    <a:pt x="1231" y="566"/>
                    <a:pt x="1231" y="566"/>
                  </a:cubicBezTo>
                  <a:cubicBezTo>
                    <a:pt x="1231" y="566"/>
                    <a:pt x="1220" y="500"/>
                    <a:pt x="1168" y="453"/>
                  </a:cubicBezTo>
                  <a:cubicBezTo>
                    <a:pt x="1168" y="453"/>
                    <a:pt x="1147" y="432"/>
                    <a:pt x="1102" y="410"/>
                  </a:cubicBezTo>
                  <a:cubicBezTo>
                    <a:pt x="1102" y="410"/>
                    <a:pt x="1067" y="400"/>
                    <a:pt x="1066" y="332"/>
                  </a:cubicBezTo>
                  <a:cubicBezTo>
                    <a:pt x="1065" y="272"/>
                    <a:pt x="1058" y="0"/>
                    <a:pt x="842" y="10"/>
                  </a:cubicBezTo>
                  <a:cubicBezTo>
                    <a:pt x="839" y="11"/>
                    <a:pt x="831" y="10"/>
                    <a:pt x="827" y="11"/>
                  </a:cubicBezTo>
                  <a:cubicBezTo>
                    <a:pt x="606" y="66"/>
                    <a:pt x="661" y="211"/>
                    <a:pt x="661" y="211"/>
                  </a:cubicBezTo>
                  <a:cubicBezTo>
                    <a:pt x="661" y="211"/>
                    <a:pt x="667" y="248"/>
                    <a:pt x="663" y="257"/>
                  </a:cubicBezTo>
                  <a:cubicBezTo>
                    <a:pt x="663" y="257"/>
                    <a:pt x="662" y="259"/>
                    <a:pt x="661" y="262"/>
                  </a:cubicBezTo>
                  <a:cubicBezTo>
                    <a:pt x="661" y="262"/>
                    <a:pt x="638" y="326"/>
                    <a:pt x="671" y="319"/>
                  </a:cubicBezTo>
                  <a:cubicBezTo>
                    <a:pt x="671" y="319"/>
                    <a:pt x="686" y="319"/>
                    <a:pt x="687" y="326"/>
                  </a:cubicBezTo>
                  <a:cubicBezTo>
                    <a:pt x="687" y="326"/>
                    <a:pt x="678" y="348"/>
                    <a:pt x="689" y="348"/>
                  </a:cubicBezTo>
                  <a:cubicBezTo>
                    <a:pt x="700" y="348"/>
                    <a:pt x="695" y="349"/>
                    <a:pt x="695" y="349"/>
                  </a:cubicBezTo>
                  <a:cubicBezTo>
                    <a:pt x="695" y="349"/>
                    <a:pt x="684" y="365"/>
                    <a:pt x="695" y="365"/>
                  </a:cubicBezTo>
                  <a:cubicBezTo>
                    <a:pt x="695" y="365"/>
                    <a:pt x="675" y="434"/>
                    <a:pt x="748" y="414"/>
                  </a:cubicBezTo>
                  <a:cubicBezTo>
                    <a:pt x="748" y="414"/>
                    <a:pt x="796" y="397"/>
                    <a:pt x="805" y="457"/>
                  </a:cubicBezTo>
                  <a:cubicBezTo>
                    <a:pt x="805" y="457"/>
                    <a:pt x="809" y="480"/>
                    <a:pt x="802" y="482"/>
                  </a:cubicBezTo>
                  <a:cubicBezTo>
                    <a:pt x="795" y="484"/>
                    <a:pt x="694" y="531"/>
                    <a:pt x="745" y="612"/>
                  </a:cubicBezTo>
                  <a:cubicBezTo>
                    <a:pt x="805" y="717"/>
                    <a:pt x="805" y="717"/>
                    <a:pt x="805" y="717"/>
                  </a:cubicBezTo>
                  <a:cubicBezTo>
                    <a:pt x="805" y="717"/>
                    <a:pt x="809" y="819"/>
                    <a:pt x="841" y="847"/>
                  </a:cubicBezTo>
                  <a:cubicBezTo>
                    <a:pt x="873" y="875"/>
                    <a:pt x="881" y="894"/>
                    <a:pt x="881" y="894"/>
                  </a:cubicBezTo>
                  <a:cubicBezTo>
                    <a:pt x="881" y="894"/>
                    <a:pt x="903" y="949"/>
                    <a:pt x="858" y="1014"/>
                  </a:cubicBezTo>
                  <a:cubicBezTo>
                    <a:pt x="858" y="1014"/>
                    <a:pt x="799" y="1086"/>
                    <a:pt x="776" y="1088"/>
                  </a:cubicBezTo>
                  <a:cubicBezTo>
                    <a:pt x="771" y="1088"/>
                    <a:pt x="768" y="1089"/>
                    <a:pt x="766" y="1089"/>
                  </a:cubicBezTo>
                  <a:cubicBezTo>
                    <a:pt x="759" y="1088"/>
                    <a:pt x="700" y="1085"/>
                    <a:pt x="694" y="1095"/>
                  </a:cubicBezTo>
                  <a:cubicBezTo>
                    <a:pt x="688" y="1106"/>
                    <a:pt x="688" y="1106"/>
                    <a:pt x="688" y="1106"/>
                  </a:cubicBezTo>
                  <a:cubicBezTo>
                    <a:pt x="688" y="1106"/>
                    <a:pt x="664" y="1106"/>
                    <a:pt x="663" y="1123"/>
                  </a:cubicBezTo>
                  <a:cubicBezTo>
                    <a:pt x="661" y="1133"/>
                    <a:pt x="661" y="1133"/>
                    <a:pt x="661" y="1133"/>
                  </a:cubicBezTo>
                  <a:cubicBezTo>
                    <a:pt x="661" y="1133"/>
                    <a:pt x="611" y="1135"/>
                    <a:pt x="616" y="1155"/>
                  </a:cubicBezTo>
                  <a:cubicBezTo>
                    <a:pt x="614" y="1176"/>
                    <a:pt x="614" y="1176"/>
                    <a:pt x="614" y="1176"/>
                  </a:cubicBezTo>
                  <a:cubicBezTo>
                    <a:pt x="614" y="1176"/>
                    <a:pt x="574" y="1186"/>
                    <a:pt x="530" y="1336"/>
                  </a:cubicBezTo>
                  <a:cubicBezTo>
                    <a:pt x="530" y="1336"/>
                    <a:pt x="449" y="1714"/>
                    <a:pt x="445" y="1734"/>
                  </a:cubicBezTo>
                  <a:cubicBezTo>
                    <a:pt x="445" y="1734"/>
                    <a:pt x="398" y="1882"/>
                    <a:pt x="263" y="1981"/>
                  </a:cubicBezTo>
                  <a:cubicBezTo>
                    <a:pt x="262" y="1981"/>
                    <a:pt x="260" y="1982"/>
                    <a:pt x="259" y="1983"/>
                  </a:cubicBezTo>
                  <a:cubicBezTo>
                    <a:pt x="121" y="2082"/>
                    <a:pt x="0" y="2103"/>
                    <a:pt x="138" y="2128"/>
                  </a:cubicBezTo>
                  <a:cubicBezTo>
                    <a:pt x="138" y="2128"/>
                    <a:pt x="236" y="2142"/>
                    <a:pt x="318" y="2125"/>
                  </a:cubicBezTo>
                  <a:cubicBezTo>
                    <a:pt x="459" y="2100"/>
                    <a:pt x="459" y="2100"/>
                    <a:pt x="459" y="2100"/>
                  </a:cubicBezTo>
                  <a:cubicBezTo>
                    <a:pt x="459" y="2100"/>
                    <a:pt x="615" y="2109"/>
                    <a:pt x="615" y="2077"/>
                  </a:cubicBezTo>
                  <a:cubicBezTo>
                    <a:pt x="615" y="2045"/>
                    <a:pt x="608" y="1969"/>
                    <a:pt x="613" y="1946"/>
                  </a:cubicBezTo>
                  <a:cubicBezTo>
                    <a:pt x="618" y="1923"/>
                    <a:pt x="652" y="1853"/>
                    <a:pt x="665" y="1835"/>
                  </a:cubicBezTo>
                  <a:cubicBezTo>
                    <a:pt x="678" y="1817"/>
                    <a:pt x="825" y="1648"/>
                    <a:pt x="813" y="1487"/>
                  </a:cubicBezTo>
                  <a:cubicBezTo>
                    <a:pt x="813" y="1487"/>
                    <a:pt x="801" y="1368"/>
                    <a:pt x="844" y="1368"/>
                  </a:cubicBezTo>
                  <a:cubicBezTo>
                    <a:pt x="887" y="1368"/>
                    <a:pt x="1392" y="1323"/>
                    <a:pt x="1424" y="1281"/>
                  </a:cubicBezTo>
                  <a:cubicBezTo>
                    <a:pt x="1456" y="1239"/>
                    <a:pt x="1550" y="1209"/>
                    <a:pt x="1488" y="1093"/>
                  </a:cubicBezTo>
                  <a:close/>
                  <a:moveTo>
                    <a:pt x="980" y="1063"/>
                  </a:moveTo>
                  <a:cubicBezTo>
                    <a:pt x="973" y="1064"/>
                    <a:pt x="920" y="1072"/>
                    <a:pt x="920" y="1072"/>
                  </a:cubicBezTo>
                  <a:cubicBezTo>
                    <a:pt x="990" y="1013"/>
                    <a:pt x="990" y="1013"/>
                    <a:pt x="990" y="1013"/>
                  </a:cubicBezTo>
                  <a:cubicBezTo>
                    <a:pt x="990" y="1013"/>
                    <a:pt x="988" y="1061"/>
                    <a:pt x="980" y="1063"/>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38" name="Rectangle 22"/>
            <p:cNvSpPr>
              <a:spLocks noChangeArrowheads="1"/>
            </p:cNvSpPr>
            <p:nvPr/>
          </p:nvSpPr>
          <p:spPr bwMode="auto">
            <a:xfrm>
              <a:off x="2102585" y="4290245"/>
              <a:ext cx="5500" cy="30252"/>
            </a:xfrm>
            <a:prstGeom prst="rect">
              <a:avLst/>
            </a:prstGeom>
            <a:solidFill>
              <a:schemeClr val="tx2"/>
            </a:solidFill>
            <a:ln w="57150">
              <a:noFill/>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39" name="Freeform 23"/>
            <p:cNvSpPr>
              <a:spLocks/>
            </p:cNvSpPr>
            <p:nvPr/>
          </p:nvSpPr>
          <p:spPr bwMode="auto">
            <a:xfrm>
              <a:off x="2051706" y="4315913"/>
              <a:ext cx="109550" cy="27044"/>
            </a:xfrm>
            <a:custGeom>
              <a:avLst/>
              <a:gdLst>
                <a:gd name="T0" fmla="*/ 121 w 239"/>
                <a:gd name="T1" fmla="*/ 0 h 59"/>
                <a:gd name="T2" fmla="*/ 239 w 239"/>
                <a:gd name="T3" fmla="*/ 40 h 59"/>
                <a:gd name="T4" fmla="*/ 239 w 239"/>
                <a:gd name="T5" fmla="*/ 50 h 59"/>
                <a:gd name="T6" fmla="*/ 222 w 239"/>
                <a:gd name="T7" fmla="*/ 50 h 59"/>
                <a:gd name="T8" fmla="*/ 222 w 239"/>
                <a:gd name="T9" fmla="*/ 43 h 59"/>
                <a:gd name="T10" fmla="*/ 125 w 239"/>
                <a:gd name="T11" fmla="*/ 17 h 59"/>
                <a:gd name="T12" fmla="*/ 116 w 239"/>
                <a:gd name="T13" fmla="*/ 17 h 59"/>
                <a:gd name="T14" fmla="*/ 78 w 239"/>
                <a:gd name="T15" fmla="*/ 55 h 59"/>
                <a:gd name="T16" fmla="*/ 78 w 239"/>
                <a:gd name="T17" fmla="*/ 59 h 59"/>
                <a:gd name="T18" fmla="*/ 64 w 239"/>
                <a:gd name="T19" fmla="*/ 59 h 59"/>
                <a:gd name="T20" fmla="*/ 64 w 239"/>
                <a:gd name="T21" fmla="*/ 52 h 59"/>
                <a:gd name="T22" fmla="*/ 99 w 239"/>
                <a:gd name="T23" fmla="*/ 17 h 59"/>
                <a:gd name="T24" fmla="*/ 19 w 239"/>
                <a:gd name="T25" fmla="*/ 24 h 59"/>
                <a:gd name="T26" fmla="*/ 19 w 239"/>
                <a:gd name="T27" fmla="*/ 31 h 59"/>
                <a:gd name="T28" fmla="*/ 0 w 239"/>
                <a:gd name="T29" fmla="*/ 31 h 59"/>
                <a:gd name="T30" fmla="*/ 0 w 239"/>
                <a:gd name="T31" fmla="*/ 19 h 59"/>
                <a:gd name="T32" fmla="*/ 114 w 239"/>
                <a:gd name="T33" fmla="*/ 3 h 59"/>
                <a:gd name="T34" fmla="*/ 123 w 239"/>
                <a:gd name="T35"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59">
                  <a:moveTo>
                    <a:pt x="121" y="0"/>
                  </a:moveTo>
                  <a:lnTo>
                    <a:pt x="239" y="40"/>
                  </a:lnTo>
                  <a:lnTo>
                    <a:pt x="239" y="50"/>
                  </a:lnTo>
                  <a:lnTo>
                    <a:pt x="222" y="50"/>
                  </a:lnTo>
                  <a:lnTo>
                    <a:pt x="222" y="43"/>
                  </a:lnTo>
                  <a:lnTo>
                    <a:pt x="125" y="17"/>
                  </a:lnTo>
                  <a:lnTo>
                    <a:pt x="116" y="17"/>
                  </a:lnTo>
                  <a:lnTo>
                    <a:pt x="78" y="55"/>
                  </a:lnTo>
                  <a:lnTo>
                    <a:pt x="78" y="59"/>
                  </a:lnTo>
                  <a:lnTo>
                    <a:pt x="64" y="59"/>
                  </a:lnTo>
                  <a:lnTo>
                    <a:pt x="64" y="52"/>
                  </a:lnTo>
                  <a:lnTo>
                    <a:pt x="99" y="17"/>
                  </a:lnTo>
                  <a:lnTo>
                    <a:pt x="19" y="24"/>
                  </a:lnTo>
                  <a:lnTo>
                    <a:pt x="19" y="31"/>
                  </a:lnTo>
                  <a:lnTo>
                    <a:pt x="0" y="31"/>
                  </a:lnTo>
                  <a:lnTo>
                    <a:pt x="0" y="19"/>
                  </a:lnTo>
                  <a:lnTo>
                    <a:pt x="114" y="3"/>
                  </a:lnTo>
                  <a:lnTo>
                    <a:pt x="123" y="3"/>
                  </a:lnTo>
                </a:path>
              </a:pathLst>
            </a:custGeom>
            <a:solidFill>
              <a:schemeClr val="tx2"/>
            </a:solidFill>
            <a:ln w="2" cap="flat">
              <a:noFill/>
              <a:prstDash val="solid"/>
              <a:miter lim="800000"/>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0" name="Freeform 24"/>
            <p:cNvSpPr>
              <a:spLocks/>
            </p:cNvSpPr>
            <p:nvPr/>
          </p:nvSpPr>
          <p:spPr bwMode="auto">
            <a:xfrm>
              <a:off x="2062707" y="4229281"/>
              <a:ext cx="110467" cy="64172"/>
            </a:xfrm>
            <a:custGeom>
              <a:avLst/>
              <a:gdLst>
                <a:gd name="T0" fmla="*/ 102 w 102"/>
                <a:gd name="T1" fmla="*/ 0 h 59"/>
                <a:gd name="T2" fmla="*/ 67 w 102"/>
                <a:gd name="T3" fmla="*/ 59 h 59"/>
                <a:gd name="T4" fmla="*/ 8 w 102"/>
                <a:gd name="T5" fmla="*/ 55 h 59"/>
                <a:gd name="T6" fmla="*/ 6 w 102"/>
                <a:gd name="T7" fmla="*/ 54 h 59"/>
                <a:gd name="T8" fmla="*/ 18 w 102"/>
                <a:gd name="T9" fmla="*/ 43 h 59"/>
                <a:gd name="T10" fmla="*/ 28 w 102"/>
                <a:gd name="T11" fmla="*/ 36 h 59"/>
                <a:gd name="T12" fmla="*/ 48 w 102"/>
                <a:gd name="T13" fmla="*/ 29 h 59"/>
                <a:gd name="T14" fmla="*/ 102 w 10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9">
                  <a:moveTo>
                    <a:pt x="102" y="0"/>
                  </a:moveTo>
                  <a:cubicBezTo>
                    <a:pt x="102" y="0"/>
                    <a:pt x="84" y="57"/>
                    <a:pt x="67" y="59"/>
                  </a:cubicBezTo>
                  <a:cubicBezTo>
                    <a:pt x="67" y="59"/>
                    <a:pt x="20" y="57"/>
                    <a:pt x="8" y="55"/>
                  </a:cubicBezTo>
                  <a:cubicBezTo>
                    <a:pt x="6" y="54"/>
                    <a:pt x="6" y="54"/>
                    <a:pt x="6" y="54"/>
                  </a:cubicBezTo>
                  <a:cubicBezTo>
                    <a:pt x="6" y="54"/>
                    <a:pt x="0" y="45"/>
                    <a:pt x="18" y="43"/>
                  </a:cubicBezTo>
                  <a:cubicBezTo>
                    <a:pt x="18" y="43"/>
                    <a:pt x="23" y="41"/>
                    <a:pt x="28" y="36"/>
                  </a:cubicBezTo>
                  <a:cubicBezTo>
                    <a:pt x="28" y="36"/>
                    <a:pt x="38" y="30"/>
                    <a:pt x="48" y="29"/>
                  </a:cubicBezTo>
                  <a:cubicBezTo>
                    <a:pt x="48" y="29"/>
                    <a:pt x="91" y="22"/>
                    <a:pt x="102" y="0"/>
                  </a:cubicBezTo>
                  <a:close/>
                </a:path>
              </a:pathLst>
            </a:custGeom>
            <a:solidFill>
              <a:schemeClr val="accent1"/>
            </a:solidFill>
            <a:ln w="25400" cap="flat" cmpd="sng" algn="ctr">
              <a:noFill/>
              <a:prstDash val="solid"/>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41" name="Rectangle 26"/>
            <p:cNvSpPr>
              <a:spLocks noChangeArrowheads="1"/>
            </p:cNvSpPr>
            <p:nvPr/>
          </p:nvSpPr>
          <p:spPr bwMode="auto">
            <a:xfrm>
              <a:off x="1957673" y="4256071"/>
              <a:ext cx="5880" cy="60322"/>
            </a:xfrm>
            <a:prstGeom prst="rect">
              <a:avLst/>
            </a:prstGeom>
            <a:solidFill>
              <a:schemeClr val="tx2"/>
            </a:solidFill>
            <a:ln w="9525">
              <a:noFill/>
              <a:miter lim="800000"/>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42" name="Freeform 27"/>
            <p:cNvSpPr>
              <a:spLocks/>
            </p:cNvSpPr>
            <p:nvPr/>
          </p:nvSpPr>
          <p:spPr bwMode="auto">
            <a:xfrm>
              <a:off x="1902491" y="4312927"/>
              <a:ext cx="89489" cy="31154"/>
            </a:xfrm>
            <a:custGeom>
              <a:avLst/>
              <a:gdLst>
                <a:gd name="T0" fmla="*/ 1549 w 2298"/>
                <a:gd name="T1" fmla="*/ 0 h 800"/>
                <a:gd name="T2" fmla="*/ 2298 w 2298"/>
                <a:gd name="T3" fmla="*/ 718 h 800"/>
                <a:gd name="T4" fmla="*/ 2298 w 2298"/>
                <a:gd name="T5" fmla="*/ 800 h 800"/>
                <a:gd name="T6" fmla="*/ 2197 w 2298"/>
                <a:gd name="T7" fmla="*/ 800 h 800"/>
                <a:gd name="T8" fmla="*/ 2197 w 2298"/>
                <a:gd name="T9" fmla="*/ 725 h 800"/>
                <a:gd name="T10" fmla="*/ 1554 w 2298"/>
                <a:gd name="T11" fmla="*/ 215 h 800"/>
                <a:gd name="T12" fmla="*/ 1410 w 2298"/>
                <a:gd name="T13" fmla="*/ 215 h 800"/>
                <a:gd name="T14" fmla="*/ 226 w 2298"/>
                <a:gd name="T15" fmla="*/ 555 h 800"/>
                <a:gd name="T16" fmla="*/ 226 w 2298"/>
                <a:gd name="T17" fmla="*/ 619 h 800"/>
                <a:gd name="T18" fmla="*/ 0 w 2298"/>
                <a:gd name="T19" fmla="*/ 619 h 800"/>
                <a:gd name="T20" fmla="*/ 0 w 2298"/>
                <a:gd name="T21" fmla="*/ 517 h 800"/>
                <a:gd name="T22" fmla="*/ 118 w 2298"/>
                <a:gd name="T23" fmla="*/ 517 h 800"/>
                <a:gd name="T24" fmla="*/ 1398 w 2298"/>
                <a:gd name="T25" fmla="*/ 56 h 800"/>
                <a:gd name="T26" fmla="*/ 1549 w 2298"/>
                <a:gd name="T2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8" h="800">
                  <a:moveTo>
                    <a:pt x="1549" y="0"/>
                  </a:moveTo>
                  <a:lnTo>
                    <a:pt x="2298" y="718"/>
                  </a:lnTo>
                  <a:lnTo>
                    <a:pt x="2298" y="800"/>
                  </a:lnTo>
                  <a:lnTo>
                    <a:pt x="2197" y="800"/>
                  </a:lnTo>
                  <a:lnTo>
                    <a:pt x="2197" y="725"/>
                  </a:lnTo>
                  <a:lnTo>
                    <a:pt x="1554" y="215"/>
                  </a:lnTo>
                  <a:lnTo>
                    <a:pt x="1410" y="215"/>
                  </a:lnTo>
                  <a:lnTo>
                    <a:pt x="226" y="555"/>
                  </a:lnTo>
                  <a:lnTo>
                    <a:pt x="226" y="619"/>
                  </a:lnTo>
                  <a:lnTo>
                    <a:pt x="0" y="619"/>
                  </a:lnTo>
                  <a:lnTo>
                    <a:pt x="0" y="517"/>
                  </a:lnTo>
                  <a:lnTo>
                    <a:pt x="118" y="517"/>
                  </a:lnTo>
                  <a:lnTo>
                    <a:pt x="1398" y="56"/>
                  </a:lnTo>
                  <a:lnTo>
                    <a:pt x="1549"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3" name="Freeform 28"/>
            <p:cNvSpPr>
              <a:spLocks/>
            </p:cNvSpPr>
            <p:nvPr/>
          </p:nvSpPr>
          <p:spPr bwMode="auto">
            <a:xfrm>
              <a:off x="1962813" y="4312927"/>
              <a:ext cx="39020" cy="8373"/>
            </a:xfrm>
            <a:custGeom>
              <a:avLst/>
              <a:gdLst>
                <a:gd name="T0" fmla="*/ 0 w 1002"/>
                <a:gd name="T1" fmla="*/ 0 h 215"/>
                <a:gd name="T2" fmla="*/ 1002 w 1002"/>
                <a:gd name="T3" fmla="*/ 151 h 215"/>
                <a:gd name="T4" fmla="*/ 1002 w 1002"/>
                <a:gd name="T5" fmla="*/ 215 h 215"/>
                <a:gd name="T6" fmla="*/ 907 w 1002"/>
                <a:gd name="T7" fmla="*/ 215 h 215"/>
                <a:gd name="T8" fmla="*/ 907 w 1002"/>
                <a:gd name="T9" fmla="*/ 170 h 215"/>
                <a:gd name="T10" fmla="*/ 133 w 1002"/>
                <a:gd name="T11" fmla="*/ 189 h 215"/>
                <a:gd name="T12" fmla="*/ 0 w 1002"/>
                <a:gd name="T13" fmla="*/ 0 h 215"/>
              </a:gdLst>
              <a:ahLst/>
              <a:cxnLst>
                <a:cxn ang="0">
                  <a:pos x="T0" y="T1"/>
                </a:cxn>
                <a:cxn ang="0">
                  <a:pos x="T2" y="T3"/>
                </a:cxn>
                <a:cxn ang="0">
                  <a:pos x="T4" y="T5"/>
                </a:cxn>
                <a:cxn ang="0">
                  <a:pos x="T6" y="T7"/>
                </a:cxn>
                <a:cxn ang="0">
                  <a:pos x="T8" y="T9"/>
                </a:cxn>
                <a:cxn ang="0">
                  <a:pos x="T10" y="T11"/>
                </a:cxn>
                <a:cxn ang="0">
                  <a:pos x="T12" y="T13"/>
                </a:cxn>
              </a:cxnLst>
              <a:rect l="0" t="0" r="r" b="b"/>
              <a:pathLst>
                <a:path w="1002" h="215">
                  <a:moveTo>
                    <a:pt x="0" y="0"/>
                  </a:moveTo>
                  <a:lnTo>
                    <a:pt x="1002" y="151"/>
                  </a:lnTo>
                  <a:lnTo>
                    <a:pt x="1002" y="215"/>
                  </a:lnTo>
                  <a:lnTo>
                    <a:pt x="907" y="215"/>
                  </a:lnTo>
                  <a:lnTo>
                    <a:pt x="907" y="170"/>
                  </a:lnTo>
                  <a:lnTo>
                    <a:pt x="133" y="189"/>
                  </a:lnTo>
                  <a:lnTo>
                    <a:pt x="0"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4" name="Freeform 29"/>
            <p:cNvSpPr>
              <a:spLocks/>
            </p:cNvSpPr>
            <p:nvPr/>
          </p:nvSpPr>
          <p:spPr bwMode="auto">
            <a:xfrm>
              <a:off x="1911487" y="4250190"/>
              <a:ext cx="101834" cy="11021"/>
            </a:xfrm>
            <a:custGeom>
              <a:avLst/>
              <a:gdLst>
                <a:gd name="T0" fmla="*/ 1075 w 1107"/>
                <a:gd name="T1" fmla="*/ 1 h 120"/>
                <a:gd name="T2" fmla="*/ 715 w 1107"/>
                <a:gd name="T3" fmla="*/ 88 h 120"/>
                <a:gd name="T4" fmla="*/ 0 w 1107"/>
                <a:gd name="T5" fmla="*/ 1 h 120"/>
                <a:gd name="T6" fmla="*/ 184 w 1107"/>
                <a:gd name="T7" fmla="*/ 0 h 120"/>
                <a:gd name="T8" fmla="*/ 1075 w 1107"/>
                <a:gd name="T9" fmla="*/ 1 h 120"/>
              </a:gdLst>
              <a:ahLst/>
              <a:cxnLst>
                <a:cxn ang="0">
                  <a:pos x="T0" y="T1"/>
                </a:cxn>
                <a:cxn ang="0">
                  <a:pos x="T2" y="T3"/>
                </a:cxn>
                <a:cxn ang="0">
                  <a:pos x="T4" y="T5"/>
                </a:cxn>
                <a:cxn ang="0">
                  <a:pos x="T6" y="T7"/>
                </a:cxn>
                <a:cxn ang="0">
                  <a:pos x="T8" y="T9"/>
                </a:cxn>
              </a:cxnLst>
              <a:rect l="0" t="0" r="r" b="b"/>
              <a:pathLst>
                <a:path w="1107" h="120">
                  <a:moveTo>
                    <a:pt x="1075" y="1"/>
                  </a:moveTo>
                  <a:cubicBezTo>
                    <a:pt x="1075" y="1"/>
                    <a:pt x="1107" y="61"/>
                    <a:pt x="715" y="88"/>
                  </a:cubicBezTo>
                  <a:cubicBezTo>
                    <a:pt x="715" y="88"/>
                    <a:pt x="67" y="120"/>
                    <a:pt x="0" y="1"/>
                  </a:cubicBezTo>
                  <a:cubicBezTo>
                    <a:pt x="184" y="0"/>
                    <a:pt x="184" y="0"/>
                    <a:pt x="184" y="0"/>
                  </a:cubicBezTo>
                  <a:lnTo>
                    <a:pt x="1075" y="1"/>
                  </a:lnTo>
                  <a:close/>
                </a:path>
              </a:pathLst>
            </a:custGeom>
            <a:solidFill>
              <a:schemeClr val="tx2"/>
            </a:soli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45" name="Oval 30"/>
            <p:cNvSpPr>
              <a:spLocks noChangeArrowheads="1"/>
            </p:cNvSpPr>
            <p:nvPr/>
          </p:nvSpPr>
          <p:spPr bwMode="auto">
            <a:xfrm>
              <a:off x="1911487" y="4245011"/>
              <a:ext cx="98913" cy="10514"/>
            </a:xfrm>
            <a:prstGeom prst="ellipse">
              <a:avLst/>
            </a:prstGeom>
            <a:solidFill>
              <a:schemeClr val="tx2"/>
            </a:soli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46" name="Rectangle 1545"/>
            <p:cNvSpPr/>
            <p:nvPr/>
          </p:nvSpPr>
          <p:spPr>
            <a:xfrm>
              <a:off x="1852782" y="4260239"/>
              <a:ext cx="11664" cy="6893"/>
            </a:xfrm>
            <a:prstGeom prst="rect">
              <a:avLst/>
            </a:pr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547" name="Freeform 19"/>
            <p:cNvSpPr>
              <a:spLocks/>
            </p:cNvSpPr>
            <p:nvPr/>
          </p:nvSpPr>
          <p:spPr bwMode="auto">
            <a:xfrm rot="21435151">
              <a:off x="1850940" y="4260959"/>
              <a:ext cx="30597" cy="24125"/>
            </a:xfrm>
            <a:custGeom>
              <a:avLst/>
              <a:gdLst>
                <a:gd name="T0" fmla="*/ 67 w 396"/>
                <a:gd name="T1" fmla="*/ 0 h 312"/>
                <a:gd name="T2" fmla="*/ 239 w 396"/>
                <a:gd name="T3" fmla="*/ 88 h 312"/>
                <a:gd name="T4" fmla="*/ 370 w 396"/>
                <a:gd name="T5" fmla="*/ 180 h 312"/>
                <a:gd name="T6" fmla="*/ 371 w 396"/>
                <a:gd name="T7" fmla="*/ 217 h 312"/>
                <a:gd name="T8" fmla="*/ 307 w 396"/>
                <a:gd name="T9" fmla="*/ 166 h 312"/>
                <a:gd name="T10" fmla="*/ 274 w 396"/>
                <a:gd name="T11" fmla="*/ 298 h 312"/>
                <a:gd name="T12" fmla="*/ 271 w 396"/>
                <a:gd name="T13" fmla="*/ 276 h 312"/>
                <a:gd name="T14" fmla="*/ 283 w 396"/>
                <a:gd name="T15" fmla="*/ 233 h 312"/>
                <a:gd name="T16" fmla="*/ 234 w 396"/>
                <a:gd name="T17" fmla="*/ 264 h 312"/>
                <a:gd name="T18" fmla="*/ 234 w 396"/>
                <a:gd name="T19" fmla="*/ 257 h 312"/>
                <a:gd name="T20" fmla="*/ 238 w 396"/>
                <a:gd name="T21" fmla="*/ 222 h 312"/>
                <a:gd name="T22" fmla="*/ 98 w 396"/>
                <a:gd name="T23" fmla="*/ 114 h 312"/>
                <a:gd name="T24" fmla="*/ 6 w 396"/>
                <a:gd name="T25" fmla="*/ 105 h 312"/>
                <a:gd name="T26" fmla="*/ 67 w 396"/>
                <a:gd name="T2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6" h="312">
                  <a:moveTo>
                    <a:pt x="67" y="0"/>
                  </a:moveTo>
                  <a:cubicBezTo>
                    <a:pt x="67" y="0"/>
                    <a:pt x="196" y="86"/>
                    <a:pt x="239" y="88"/>
                  </a:cubicBezTo>
                  <a:cubicBezTo>
                    <a:pt x="239" y="88"/>
                    <a:pt x="351" y="140"/>
                    <a:pt x="370" y="180"/>
                  </a:cubicBezTo>
                  <a:cubicBezTo>
                    <a:pt x="388" y="220"/>
                    <a:pt x="396" y="242"/>
                    <a:pt x="371" y="217"/>
                  </a:cubicBezTo>
                  <a:cubicBezTo>
                    <a:pt x="371" y="217"/>
                    <a:pt x="339" y="166"/>
                    <a:pt x="307" y="166"/>
                  </a:cubicBezTo>
                  <a:cubicBezTo>
                    <a:pt x="307" y="166"/>
                    <a:pt x="339" y="273"/>
                    <a:pt x="274" y="298"/>
                  </a:cubicBezTo>
                  <a:cubicBezTo>
                    <a:pt x="274" y="298"/>
                    <a:pt x="254" y="312"/>
                    <a:pt x="271" y="276"/>
                  </a:cubicBezTo>
                  <a:cubicBezTo>
                    <a:pt x="271" y="276"/>
                    <a:pt x="288" y="253"/>
                    <a:pt x="283" y="233"/>
                  </a:cubicBezTo>
                  <a:cubicBezTo>
                    <a:pt x="283" y="233"/>
                    <a:pt x="228" y="294"/>
                    <a:pt x="234" y="264"/>
                  </a:cubicBezTo>
                  <a:cubicBezTo>
                    <a:pt x="239" y="233"/>
                    <a:pt x="234" y="257"/>
                    <a:pt x="234" y="257"/>
                  </a:cubicBezTo>
                  <a:cubicBezTo>
                    <a:pt x="234" y="257"/>
                    <a:pt x="243" y="238"/>
                    <a:pt x="238" y="222"/>
                  </a:cubicBezTo>
                  <a:cubicBezTo>
                    <a:pt x="232" y="206"/>
                    <a:pt x="180" y="138"/>
                    <a:pt x="98" y="114"/>
                  </a:cubicBezTo>
                  <a:cubicBezTo>
                    <a:pt x="98" y="114"/>
                    <a:pt x="11" y="105"/>
                    <a:pt x="6" y="105"/>
                  </a:cubicBezTo>
                  <a:cubicBezTo>
                    <a:pt x="0" y="105"/>
                    <a:pt x="67" y="0"/>
                    <a:pt x="67" y="0"/>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48" name="Freeform 18"/>
            <p:cNvSpPr>
              <a:spLocks/>
            </p:cNvSpPr>
            <p:nvPr/>
          </p:nvSpPr>
          <p:spPr bwMode="auto">
            <a:xfrm>
              <a:off x="1866126" y="4254327"/>
              <a:ext cx="23612" cy="11950"/>
            </a:xfrm>
            <a:custGeom>
              <a:avLst/>
              <a:gdLst>
                <a:gd name="T0" fmla="*/ 31 w 312"/>
                <a:gd name="T1" fmla="*/ 35 h 158"/>
                <a:gd name="T2" fmla="*/ 147 w 312"/>
                <a:gd name="T3" fmla="*/ 34 h 158"/>
                <a:gd name="T4" fmla="*/ 248 w 312"/>
                <a:gd name="T5" fmla="*/ 27 h 158"/>
                <a:gd name="T6" fmla="*/ 278 w 312"/>
                <a:gd name="T7" fmla="*/ 34 h 158"/>
                <a:gd name="T8" fmla="*/ 307 w 312"/>
                <a:gd name="T9" fmla="*/ 74 h 158"/>
                <a:gd name="T10" fmla="*/ 284 w 312"/>
                <a:gd name="T11" fmla="*/ 100 h 158"/>
                <a:gd name="T12" fmla="*/ 252 w 312"/>
                <a:gd name="T13" fmla="*/ 146 h 158"/>
                <a:gd name="T14" fmla="*/ 186 w 312"/>
                <a:gd name="T15" fmla="*/ 150 h 158"/>
                <a:gd name="T16" fmla="*/ 134 w 312"/>
                <a:gd name="T17" fmla="*/ 140 h 158"/>
                <a:gd name="T18" fmla="*/ 44 w 312"/>
                <a:gd name="T19" fmla="*/ 142 h 158"/>
                <a:gd name="T20" fmla="*/ 15 w 312"/>
                <a:gd name="T21" fmla="*/ 136 h 158"/>
                <a:gd name="T22" fmla="*/ 0 w 312"/>
                <a:gd name="T23" fmla="*/ 48 h 158"/>
                <a:gd name="T24" fmla="*/ 4 w 312"/>
                <a:gd name="T25" fmla="*/ 39 h 158"/>
                <a:gd name="T26" fmla="*/ 31 w 312"/>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 h="158">
                  <a:moveTo>
                    <a:pt x="31" y="35"/>
                  </a:moveTo>
                  <a:cubicBezTo>
                    <a:pt x="31" y="35"/>
                    <a:pt x="122" y="38"/>
                    <a:pt x="147" y="34"/>
                  </a:cubicBezTo>
                  <a:cubicBezTo>
                    <a:pt x="172" y="30"/>
                    <a:pt x="210" y="0"/>
                    <a:pt x="248" y="27"/>
                  </a:cubicBezTo>
                  <a:cubicBezTo>
                    <a:pt x="248" y="27"/>
                    <a:pt x="264" y="34"/>
                    <a:pt x="278" y="34"/>
                  </a:cubicBezTo>
                  <a:cubicBezTo>
                    <a:pt x="291" y="34"/>
                    <a:pt x="312" y="64"/>
                    <a:pt x="307" y="74"/>
                  </a:cubicBezTo>
                  <a:cubicBezTo>
                    <a:pt x="302" y="83"/>
                    <a:pt x="284" y="100"/>
                    <a:pt x="284" y="100"/>
                  </a:cubicBezTo>
                  <a:cubicBezTo>
                    <a:pt x="284" y="100"/>
                    <a:pt x="276" y="146"/>
                    <a:pt x="252" y="146"/>
                  </a:cubicBezTo>
                  <a:cubicBezTo>
                    <a:pt x="228" y="146"/>
                    <a:pt x="204" y="158"/>
                    <a:pt x="186" y="150"/>
                  </a:cubicBezTo>
                  <a:cubicBezTo>
                    <a:pt x="167" y="142"/>
                    <a:pt x="134" y="140"/>
                    <a:pt x="134" y="140"/>
                  </a:cubicBezTo>
                  <a:cubicBezTo>
                    <a:pt x="44" y="142"/>
                    <a:pt x="44" y="142"/>
                    <a:pt x="44" y="142"/>
                  </a:cubicBezTo>
                  <a:cubicBezTo>
                    <a:pt x="15" y="136"/>
                    <a:pt x="15" y="136"/>
                    <a:pt x="15" y="136"/>
                  </a:cubicBezTo>
                  <a:cubicBezTo>
                    <a:pt x="0" y="48"/>
                    <a:pt x="0" y="48"/>
                    <a:pt x="0" y="48"/>
                  </a:cubicBezTo>
                  <a:cubicBezTo>
                    <a:pt x="4" y="39"/>
                    <a:pt x="4" y="39"/>
                    <a:pt x="4" y="39"/>
                  </a:cubicBezTo>
                  <a:lnTo>
                    <a:pt x="31" y="35"/>
                  </a:ln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49" name="Freeform 21"/>
            <p:cNvSpPr>
              <a:spLocks/>
            </p:cNvSpPr>
            <p:nvPr/>
          </p:nvSpPr>
          <p:spPr bwMode="auto">
            <a:xfrm rot="231196">
              <a:off x="1863883" y="4256057"/>
              <a:ext cx="5126" cy="9772"/>
            </a:xfrm>
            <a:custGeom>
              <a:avLst/>
              <a:gdLst>
                <a:gd name="T0" fmla="*/ 142 w 160"/>
                <a:gd name="T1" fmla="*/ 0 h 305"/>
                <a:gd name="T2" fmla="*/ 160 w 160"/>
                <a:gd name="T3" fmla="*/ 305 h 305"/>
                <a:gd name="T4" fmla="*/ 31 w 160"/>
                <a:gd name="T5" fmla="*/ 284 h 305"/>
                <a:gd name="T6" fmla="*/ 0 w 160"/>
                <a:gd name="T7" fmla="*/ 12 h 305"/>
                <a:gd name="T8" fmla="*/ 142 w 160"/>
                <a:gd name="T9" fmla="*/ 0 h 305"/>
              </a:gdLst>
              <a:ahLst/>
              <a:cxnLst>
                <a:cxn ang="0">
                  <a:pos x="T0" y="T1"/>
                </a:cxn>
                <a:cxn ang="0">
                  <a:pos x="T2" y="T3"/>
                </a:cxn>
                <a:cxn ang="0">
                  <a:pos x="T4" y="T5"/>
                </a:cxn>
                <a:cxn ang="0">
                  <a:pos x="T6" y="T7"/>
                </a:cxn>
                <a:cxn ang="0">
                  <a:pos x="T8" y="T9"/>
                </a:cxn>
              </a:cxnLst>
              <a:rect l="0" t="0" r="r" b="b"/>
              <a:pathLst>
                <a:path w="160" h="305">
                  <a:moveTo>
                    <a:pt x="142" y="0"/>
                  </a:moveTo>
                  <a:lnTo>
                    <a:pt x="160" y="305"/>
                  </a:lnTo>
                  <a:lnTo>
                    <a:pt x="31" y="284"/>
                  </a:lnTo>
                  <a:lnTo>
                    <a:pt x="0" y="12"/>
                  </a:lnTo>
                  <a:lnTo>
                    <a:pt x="142"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50" name="Freeform 16"/>
            <p:cNvSpPr>
              <a:spLocks/>
            </p:cNvSpPr>
            <p:nvPr/>
          </p:nvSpPr>
          <p:spPr bwMode="auto">
            <a:xfrm>
              <a:off x="1780808" y="4174936"/>
              <a:ext cx="122675" cy="179223"/>
            </a:xfrm>
            <a:custGeom>
              <a:avLst/>
              <a:gdLst>
                <a:gd name="T0" fmla="*/ 533 w 1621"/>
                <a:gd name="T1" fmla="*/ 317 h 2368"/>
                <a:gd name="T2" fmla="*/ 586 w 1621"/>
                <a:gd name="T3" fmla="*/ 64 h 2368"/>
                <a:gd name="T4" fmla="*/ 642 w 1621"/>
                <a:gd name="T5" fmla="*/ 27 h 2368"/>
                <a:gd name="T6" fmla="*/ 696 w 1621"/>
                <a:gd name="T7" fmla="*/ 13 h 2368"/>
                <a:gd name="T8" fmla="*/ 786 w 1621"/>
                <a:gd name="T9" fmla="*/ 5 h 2368"/>
                <a:gd name="T10" fmla="*/ 930 w 1621"/>
                <a:gd name="T11" fmla="*/ 91 h 2368"/>
                <a:gd name="T12" fmla="*/ 925 w 1621"/>
                <a:gd name="T13" fmla="*/ 136 h 2368"/>
                <a:gd name="T14" fmla="*/ 922 w 1621"/>
                <a:gd name="T15" fmla="*/ 261 h 2368"/>
                <a:gd name="T16" fmla="*/ 941 w 1621"/>
                <a:gd name="T17" fmla="*/ 331 h 2368"/>
                <a:gd name="T18" fmla="*/ 914 w 1621"/>
                <a:gd name="T19" fmla="*/ 331 h 2368"/>
                <a:gd name="T20" fmla="*/ 898 w 1621"/>
                <a:gd name="T21" fmla="*/ 373 h 2368"/>
                <a:gd name="T22" fmla="*/ 884 w 1621"/>
                <a:gd name="T23" fmla="*/ 395 h 2368"/>
                <a:gd name="T24" fmla="*/ 859 w 1621"/>
                <a:gd name="T25" fmla="*/ 439 h 2368"/>
                <a:gd name="T26" fmla="*/ 719 w 1621"/>
                <a:gd name="T27" fmla="*/ 489 h 2368"/>
                <a:gd name="T28" fmla="*/ 706 w 1621"/>
                <a:gd name="T29" fmla="*/ 534 h 2368"/>
                <a:gd name="T30" fmla="*/ 735 w 1621"/>
                <a:gd name="T31" fmla="*/ 666 h 2368"/>
                <a:gd name="T32" fmla="*/ 746 w 1621"/>
                <a:gd name="T33" fmla="*/ 833 h 2368"/>
                <a:gd name="T34" fmla="*/ 822 w 1621"/>
                <a:gd name="T35" fmla="*/ 1031 h 2368"/>
                <a:gd name="T36" fmla="*/ 1105 w 1621"/>
                <a:gd name="T37" fmla="*/ 1065 h 2368"/>
                <a:gd name="T38" fmla="*/ 1108 w 1621"/>
                <a:gd name="T39" fmla="*/ 1208 h 2368"/>
                <a:gd name="T40" fmla="*/ 986 w 1621"/>
                <a:gd name="T41" fmla="*/ 1136 h 2368"/>
                <a:gd name="T42" fmla="*/ 904 w 1621"/>
                <a:gd name="T43" fmla="*/ 1255 h 2368"/>
                <a:gd name="T44" fmla="*/ 1132 w 1621"/>
                <a:gd name="T45" fmla="*/ 1308 h 2368"/>
                <a:gd name="T46" fmla="*/ 1276 w 1621"/>
                <a:gd name="T47" fmla="*/ 1651 h 2368"/>
                <a:gd name="T48" fmla="*/ 1412 w 1621"/>
                <a:gd name="T49" fmla="*/ 1939 h 2368"/>
                <a:gd name="T50" fmla="*/ 1249 w 1621"/>
                <a:gd name="T51" fmla="*/ 2043 h 2368"/>
                <a:gd name="T52" fmla="*/ 1308 w 1621"/>
                <a:gd name="T53" fmla="*/ 2119 h 2368"/>
                <a:gd name="T54" fmla="*/ 1377 w 1621"/>
                <a:gd name="T55" fmla="*/ 2140 h 2368"/>
                <a:gd name="T56" fmla="*/ 1514 w 1621"/>
                <a:gd name="T57" fmla="*/ 2251 h 2368"/>
                <a:gd name="T58" fmla="*/ 1621 w 1621"/>
                <a:gd name="T59" fmla="*/ 2280 h 2368"/>
                <a:gd name="T60" fmla="*/ 1582 w 1621"/>
                <a:gd name="T61" fmla="*/ 2324 h 2368"/>
                <a:gd name="T62" fmla="*/ 1362 w 1621"/>
                <a:gd name="T63" fmla="*/ 2347 h 2368"/>
                <a:gd name="T64" fmla="*/ 1266 w 1621"/>
                <a:gd name="T65" fmla="*/ 2324 h 2368"/>
                <a:gd name="T66" fmla="*/ 1268 w 1621"/>
                <a:gd name="T67" fmla="*/ 2336 h 2368"/>
                <a:gd name="T68" fmla="*/ 1110 w 1621"/>
                <a:gd name="T69" fmla="*/ 2323 h 2368"/>
                <a:gd name="T70" fmla="*/ 1113 w 1621"/>
                <a:gd name="T71" fmla="*/ 2175 h 2368"/>
                <a:gd name="T72" fmla="*/ 1128 w 1621"/>
                <a:gd name="T73" fmla="*/ 2171 h 2368"/>
                <a:gd name="T74" fmla="*/ 1112 w 1621"/>
                <a:gd name="T75" fmla="*/ 2099 h 2368"/>
                <a:gd name="T76" fmla="*/ 1064 w 1621"/>
                <a:gd name="T77" fmla="*/ 2079 h 2368"/>
                <a:gd name="T78" fmla="*/ 1021 w 1621"/>
                <a:gd name="T79" fmla="*/ 2107 h 2368"/>
                <a:gd name="T80" fmla="*/ 1004 w 1621"/>
                <a:gd name="T81" fmla="*/ 2151 h 2368"/>
                <a:gd name="T82" fmla="*/ 872 w 1621"/>
                <a:gd name="T83" fmla="*/ 2172 h 2368"/>
                <a:gd name="T84" fmla="*/ 874 w 1621"/>
                <a:gd name="T85" fmla="*/ 2027 h 2368"/>
                <a:gd name="T86" fmla="*/ 876 w 1621"/>
                <a:gd name="T87" fmla="*/ 1905 h 2368"/>
                <a:gd name="T88" fmla="*/ 856 w 1621"/>
                <a:gd name="T89" fmla="*/ 1911 h 2368"/>
                <a:gd name="T90" fmla="*/ 848 w 1621"/>
                <a:gd name="T91" fmla="*/ 1637 h 2368"/>
                <a:gd name="T92" fmla="*/ 653 w 1621"/>
                <a:gd name="T93" fmla="*/ 1392 h 2368"/>
                <a:gd name="T94" fmla="*/ 58 w 1621"/>
                <a:gd name="T95" fmla="*/ 1477 h 2368"/>
                <a:gd name="T96" fmla="*/ 49 w 1621"/>
                <a:gd name="T97" fmla="*/ 1188 h 2368"/>
                <a:gd name="T98" fmla="*/ 128 w 1621"/>
                <a:gd name="T99" fmla="*/ 847 h 2368"/>
                <a:gd name="T100" fmla="*/ 477 w 1621"/>
                <a:gd name="T101" fmla="*/ 375 h 2368"/>
                <a:gd name="T102" fmla="*/ 533 w 1621"/>
                <a:gd name="T103" fmla="*/ 317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1" h="2368">
                  <a:moveTo>
                    <a:pt x="533" y="317"/>
                  </a:moveTo>
                  <a:cubicBezTo>
                    <a:pt x="533" y="317"/>
                    <a:pt x="541" y="75"/>
                    <a:pt x="586" y="64"/>
                  </a:cubicBezTo>
                  <a:cubicBezTo>
                    <a:pt x="632" y="53"/>
                    <a:pt x="626" y="27"/>
                    <a:pt x="642" y="27"/>
                  </a:cubicBezTo>
                  <a:cubicBezTo>
                    <a:pt x="658" y="27"/>
                    <a:pt x="666" y="13"/>
                    <a:pt x="696" y="13"/>
                  </a:cubicBezTo>
                  <a:cubicBezTo>
                    <a:pt x="725" y="13"/>
                    <a:pt x="744" y="0"/>
                    <a:pt x="786" y="5"/>
                  </a:cubicBezTo>
                  <a:cubicBezTo>
                    <a:pt x="829" y="11"/>
                    <a:pt x="928" y="59"/>
                    <a:pt x="930" y="91"/>
                  </a:cubicBezTo>
                  <a:cubicBezTo>
                    <a:pt x="930" y="91"/>
                    <a:pt x="933" y="123"/>
                    <a:pt x="925" y="136"/>
                  </a:cubicBezTo>
                  <a:cubicBezTo>
                    <a:pt x="917" y="149"/>
                    <a:pt x="949" y="200"/>
                    <a:pt x="922" y="261"/>
                  </a:cubicBezTo>
                  <a:cubicBezTo>
                    <a:pt x="922" y="261"/>
                    <a:pt x="964" y="325"/>
                    <a:pt x="941" y="331"/>
                  </a:cubicBezTo>
                  <a:cubicBezTo>
                    <a:pt x="941" y="331"/>
                    <a:pt x="918" y="333"/>
                    <a:pt x="914" y="331"/>
                  </a:cubicBezTo>
                  <a:cubicBezTo>
                    <a:pt x="910" y="329"/>
                    <a:pt x="906" y="373"/>
                    <a:pt x="898" y="373"/>
                  </a:cubicBezTo>
                  <a:cubicBezTo>
                    <a:pt x="890" y="373"/>
                    <a:pt x="903" y="389"/>
                    <a:pt x="884" y="395"/>
                  </a:cubicBezTo>
                  <a:cubicBezTo>
                    <a:pt x="884" y="395"/>
                    <a:pt x="889" y="454"/>
                    <a:pt x="859" y="439"/>
                  </a:cubicBezTo>
                  <a:cubicBezTo>
                    <a:pt x="829" y="424"/>
                    <a:pt x="739" y="442"/>
                    <a:pt x="719" y="489"/>
                  </a:cubicBezTo>
                  <a:cubicBezTo>
                    <a:pt x="706" y="534"/>
                    <a:pt x="706" y="534"/>
                    <a:pt x="706" y="534"/>
                  </a:cubicBezTo>
                  <a:cubicBezTo>
                    <a:pt x="706" y="534"/>
                    <a:pt x="735" y="641"/>
                    <a:pt x="735" y="666"/>
                  </a:cubicBezTo>
                  <a:cubicBezTo>
                    <a:pt x="735" y="691"/>
                    <a:pt x="747" y="741"/>
                    <a:pt x="746" y="833"/>
                  </a:cubicBezTo>
                  <a:cubicBezTo>
                    <a:pt x="746" y="833"/>
                    <a:pt x="747" y="1002"/>
                    <a:pt x="822" y="1031"/>
                  </a:cubicBezTo>
                  <a:cubicBezTo>
                    <a:pt x="897" y="1060"/>
                    <a:pt x="1105" y="1065"/>
                    <a:pt x="1105" y="1065"/>
                  </a:cubicBezTo>
                  <a:cubicBezTo>
                    <a:pt x="1108" y="1208"/>
                    <a:pt x="1108" y="1208"/>
                    <a:pt x="1108" y="1208"/>
                  </a:cubicBezTo>
                  <a:cubicBezTo>
                    <a:pt x="986" y="1136"/>
                    <a:pt x="986" y="1136"/>
                    <a:pt x="986" y="1136"/>
                  </a:cubicBezTo>
                  <a:cubicBezTo>
                    <a:pt x="986" y="1136"/>
                    <a:pt x="904" y="1225"/>
                    <a:pt x="904" y="1255"/>
                  </a:cubicBezTo>
                  <a:cubicBezTo>
                    <a:pt x="904" y="1255"/>
                    <a:pt x="1045" y="1212"/>
                    <a:pt x="1132" y="1308"/>
                  </a:cubicBezTo>
                  <a:cubicBezTo>
                    <a:pt x="1132" y="1308"/>
                    <a:pt x="1185" y="1456"/>
                    <a:pt x="1276" y="1651"/>
                  </a:cubicBezTo>
                  <a:cubicBezTo>
                    <a:pt x="1276" y="1651"/>
                    <a:pt x="1437" y="1925"/>
                    <a:pt x="1412" y="1939"/>
                  </a:cubicBezTo>
                  <a:cubicBezTo>
                    <a:pt x="1386" y="1952"/>
                    <a:pt x="1249" y="2043"/>
                    <a:pt x="1249" y="2043"/>
                  </a:cubicBezTo>
                  <a:cubicBezTo>
                    <a:pt x="1308" y="2119"/>
                    <a:pt x="1308" y="2119"/>
                    <a:pt x="1308" y="2119"/>
                  </a:cubicBezTo>
                  <a:cubicBezTo>
                    <a:pt x="1308" y="2119"/>
                    <a:pt x="1354" y="2116"/>
                    <a:pt x="1377" y="2140"/>
                  </a:cubicBezTo>
                  <a:cubicBezTo>
                    <a:pt x="1400" y="2164"/>
                    <a:pt x="1456" y="2251"/>
                    <a:pt x="1514" y="2251"/>
                  </a:cubicBezTo>
                  <a:cubicBezTo>
                    <a:pt x="1514" y="2251"/>
                    <a:pt x="1613" y="2236"/>
                    <a:pt x="1621" y="2280"/>
                  </a:cubicBezTo>
                  <a:cubicBezTo>
                    <a:pt x="1621" y="2280"/>
                    <a:pt x="1617" y="2308"/>
                    <a:pt x="1582" y="2324"/>
                  </a:cubicBezTo>
                  <a:cubicBezTo>
                    <a:pt x="1582" y="2324"/>
                    <a:pt x="1466" y="2368"/>
                    <a:pt x="1362" y="2347"/>
                  </a:cubicBezTo>
                  <a:cubicBezTo>
                    <a:pt x="1266" y="2324"/>
                    <a:pt x="1266" y="2324"/>
                    <a:pt x="1266" y="2324"/>
                  </a:cubicBezTo>
                  <a:cubicBezTo>
                    <a:pt x="1268" y="2336"/>
                    <a:pt x="1268" y="2336"/>
                    <a:pt x="1268" y="2336"/>
                  </a:cubicBezTo>
                  <a:cubicBezTo>
                    <a:pt x="1110" y="2323"/>
                    <a:pt x="1110" y="2323"/>
                    <a:pt x="1110" y="2323"/>
                  </a:cubicBezTo>
                  <a:cubicBezTo>
                    <a:pt x="1110" y="2323"/>
                    <a:pt x="1093" y="2188"/>
                    <a:pt x="1113" y="2175"/>
                  </a:cubicBezTo>
                  <a:cubicBezTo>
                    <a:pt x="1128" y="2171"/>
                    <a:pt x="1128" y="2171"/>
                    <a:pt x="1128" y="2171"/>
                  </a:cubicBezTo>
                  <a:cubicBezTo>
                    <a:pt x="1112" y="2099"/>
                    <a:pt x="1112" y="2099"/>
                    <a:pt x="1112" y="2099"/>
                  </a:cubicBezTo>
                  <a:cubicBezTo>
                    <a:pt x="1112" y="2099"/>
                    <a:pt x="1066" y="2091"/>
                    <a:pt x="1064" y="2079"/>
                  </a:cubicBezTo>
                  <a:cubicBezTo>
                    <a:pt x="1021" y="2107"/>
                    <a:pt x="1021" y="2107"/>
                    <a:pt x="1021" y="2107"/>
                  </a:cubicBezTo>
                  <a:cubicBezTo>
                    <a:pt x="1021" y="2107"/>
                    <a:pt x="1020" y="2144"/>
                    <a:pt x="1004" y="2151"/>
                  </a:cubicBezTo>
                  <a:cubicBezTo>
                    <a:pt x="988" y="2157"/>
                    <a:pt x="872" y="2189"/>
                    <a:pt x="872" y="2172"/>
                  </a:cubicBezTo>
                  <a:cubicBezTo>
                    <a:pt x="872" y="2155"/>
                    <a:pt x="853" y="2027"/>
                    <a:pt x="874" y="2027"/>
                  </a:cubicBezTo>
                  <a:cubicBezTo>
                    <a:pt x="876" y="1905"/>
                    <a:pt x="876" y="1905"/>
                    <a:pt x="876" y="1905"/>
                  </a:cubicBezTo>
                  <a:cubicBezTo>
                    <a:pt x="856" y="1911"/>
                    <a:pt x="856" y="1911"/>
                    <a:pt x="856" y="1911"/>
                  </a:cubicBezTo>
                  <a:cubicBezTo>
                    <a:pt x="848" y="1637"/>
                    <a:pt x="848" y="1637"/>
                    <a:pt x="848" y="1637"/>
                  </a:cubicBezTo>
                  <a:cubicBezTo>
                    <a:pt x="848" y="1637"/>
                    <a:pt x="888" y="1409"/>
                    <a:pt x="653" y="1392"/>
                  </a:cubicBezTo>
                  <a:cubicBezTo>
                    <a:pt x="653" y="1392"/>
                    <a:pt x="109" y="1587"/>
                    <a:pt x="58" y="1477"/>
                  </a:cubicBezTo>
                  <a:cubicBezTo>
                    <a:pt x="58" y="1477"/>
                    <a:pt x="0" y="1361"/>
                    <a:pt x="49" y="1188"/>
                  </a:cubicBezTo>
                  <a:cubicBezTo>
                    <a:pt x="49" y="1188"/>
                    <a:pt x="118" y="871"/>
                    <a:pt x="128" y="847"/>
                  </a:cubicBezTo>
                  <a:cubicBezTo>
                    <a:pt x="137" y="823"/>
                    <a:pt x="216" y="403"/>
                    <a:pt x="477" y="375"/>
                  </a:cubicBezTo>
                  <a:cubicBezTo>
                    <a:pt x="477" y="375"/>
                    <a:pt x="534" y="355"/>
                    <a:pt x="533" y="31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51" name="Freeform 20"/>
            <p:cNvSpPr>
              <a:spLocks/>
            </p:cNvSpPr>
            <p:nvPr/>
          </p:nvSpPr>
          <p:spPr bwMode="auto">
            <a:xfrm>
              <a:off x="1848953" y="4260671"/>
              <a:ext cx="7657" cy="9387"/>
            </a:xfrm>
            <a:custGeom>
              <a:avLst/>
              <a:gdLst>
                <a:gd name="T0" fmla="*/ 101 w 101"/>
                <a:gd name="T1" fmla="*/ 11 h 124"/>
                <a:gd name="T2" fmla="*/ 38 w 101"/>
                <a:gd name="T3" fmla="*/ 113 h 124"/>
                <a:gd name="T4" fmla="*/ 0 w 101"/>
                <a:gd name="T5" fmla="*/ 124 h 124"/>
                <a:gd name="T6" fmla="*/ 82 w 101"/>
                <a:gd name="T7" fmla="*/ 0 h 124"/>
                <a:gd name="T8" fmla="*/ 101 w 101"/>
                <a:gd name="T9" fmla="*/ 11 h 124"/>
              </a:gdLst>
              <a:ahLst/>
              <a:cxnLst>
                <a:cxn ang="0">
                  <a:pos x="T0" y="T1"/>
                </a:cxn>
                <a:cxn ang="0">
                  <a:pos x="T2" y="T3"/>
                </a:cxn>
                <a:cxn ang="0">
                  <a:pos x="T4" y="T5"/>
                </a:cxn>
                <a:cxn ang="0">
                  <a:pos x="T6" y="T7"/>
                </a:cxn>
                <a:cxn ang="0">
                  <a:pos x="T8" y="T9"/>
                </a:cxn>
              </a:cxnLst>
              <a:rect l="0" t="0" r="r" b="b"/>
              <a:pathLst>
                <a:path w="101" h="124">
                  <a:moveTo>
                    <a:pt x="101" y="11"/>
                  </a:moveTo>
                  <a:cubicBezTo>
                    <a:pt x="101" y="11"/>
                    <a:pt x="38" y="73"/>
                    <a:pt x="38" y="113"/>
                  </a:cubicBezTo>
                  <a:cubicBezTo>
                    <a:pt x="0" y="124"/>
                    <a:pt x="0" y="124"/>
                    <a:pt x="0" y="124"/>
                  </a:cubicBezTo>
                  <a:cubicBezTo>
                    <a:pt x="0" y="124"/>
                    <a:pt x="20" y="31"/>
                    <a:pt x="82" y="0"/>
                  </a:cubicBezTo>
                  <a:lnTo>
                    <a:pt x="101" y="11"/>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52" name="Freeform 16"/>
            <p:cNvSpPr>
              <a:spLocks/>
            </p:cNvSpPr>
            <p:nvPr/>
          </p:nvSpPr>
          <p:spPr bwMode="auto">
            <a:xfrm>
              <a:off x="1730829" y="4228866"/>
              <a:ext cx="120098" cy="74815"/>
            </a:xfrm>
            <a:custGeom>
              <a:avLst/>
              <a:gdLst>
                <a:gd name="T0" fmla="*/ 17 w 129"/>
                <a:gd name="T1" fmla="*/ 5 h 80"/>
                <a:gd name="T2" fmla="*/ 6 w 129"/>
                <a:gd name="T3" fmla="*/ 3 h 80"/>
                <a:gd name="T4" fmla="*/ 7 w 129"/>
                <a:gd name="T5" fmla="*/ 16 h 80"/>
                <a:gd name="T6" fmla="*/ 35 w 129"/>
                <a:gd name="T7" fmla="*/ 69 h 80"/>
                <a:gd name="T8" fmla="*/ 55 w 129"/>
                <a:gd name="T9" fmla="*/ 76 h 80"/>
                <a:gd name="T10" fmla="*/ 123 w 129"/>
                <a:gd name="T11" fmla="*/ 63 h 80"/>
                <a:gd name="T12" fmla="*/ 118 w 129"/>
                <a:gd name="T13" fmla="*/ 47 h 80"/>
                <a:gd name="T14" fmla="*/ 96 w 129"/>
                <a:gd name="T15" fmla="*/ 42 h 80"/>
                <a:gd name="T16" fmla="*/ 33 w 129"/>
                <a:gd name="T17" fmla="*/ 21 h 80"/>
                <a:gd name="T18" fmla="*/ 17 w 129"/>
                <a:gd name="T1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80">
                  <a:moveTo>
                    <a:pt x="17" y="5"/>
                  </a:moveTo>
                  <a:cubicBezTo>
                    <a:pt x="17" y="5"/>
                    <a:pt x="11" y="0"/>
                    <a:pt x="6" y="3"/>
                  </a:cubicBezTo>
                  <a:cubicBezTo>
                    <a:pt x="6" y="3"/>
                    <a:pt x="0" y="5"/>
                    <a:pt x="7" y="16"/>
                  </a:cubicBezTo>
                  <a:cubicBezTo>
                    <a:pt x="35" y="69"/>
                    <a:pt x="35" y="69"/>
                    <a:pt x="35" y="69"/>
                  </a:cubicBezTo>
                  <a:cubicBezTo>
                    <a:pt x="35" y="69"/>
                    <a:pt x="40" y="80"/>
                    <a:pt x="55" y="76"/>
                  </a:cubicBezTo>
                  <a:cubicBezTo>
                    <a:pt x="123" y="63"/>
                    <a:pt x="123" y="63"/>
                    <a:pt x="123" y="63"/>
                  </a:cubicBezTo>
                  <a:cubicBezTo>
                    <a:pt x="123" y="63"/>
                    <a:pt x="129" y="51"/>
                    <a:pt x="118" y="47"/>
                  </a:cubicBezTo>
                  <a:cubicBezTo>
                    <a:pt x="118" y="47"/>
                    <a:pt x="111" y="43"/>
                    <a:pt x="96" y="42"/>
                  </a:cubicBezTo>
                  <a:cubicBezTo>
                    <a:pt x="96" y="42"/>
                    <a:pt x="48" y="35"/>
                    <a:pt x="33" y="21"/>
                  </a:cubicBezTo>
                  <a:cubicBezTo>
                    <a:pt x="33" y="21"/>
                    <a:pt x="20" y="6"/>
                    <a:pt x="17" y="5"/>
                  </a:cubicBezTo>
                  <a:close/>
                </a:path>
              </a:pathLst>
            </a:custGeom>
            <a:solidFill>
              <a:schemeClr val="accent1"/>
            </a:solidFill>
            <a:ln w="25400" cap="flat" cmpd="sng" algn="ctr">
              <a:noFill/>
              <a:prstDash val="solid"/>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grpSp>
      <p:sp>
        <p:nvSpPr>
          <p:cNvPr id="1553" name="Freeform 8"/>
          <p:cNvSpPr>
            <a:spLocks/>
          </p:cNvSpPr>
          <p:nvPr/>
        </p:nvSpPr>
        <p:spPr bwMode="auto">
          <a:xfrm>
            <a:off x="870394" y="1953174"/>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554" name="Group 1553"/>
          <p:cNvGrpSpPr/>
          <p:nvPr/>
        </p:nvGrpSpPr>
        <p:grpSpPr>
          <a:xfrm>
            <a:off x="855941" y="1978386"/>
            <a:ext cx="71262" cy="204369"/>
            <a:chOff x="5177013" y="4079081"/>
            <a:chExt cx="71262" cy="204369"/>
          </a:xfrm>
          <a:solidFill>
            <a:schemeClr val="tx2"/>
          </a:solidFill>
        </p:grpSpPr>
        <p:sp>
          <p:nvSpPr>
            <p:cNvPr id="1555"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56" name="Straight Connector 1555"/>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57" name="Group 1556"/>
          <p:cNvGrpSpPr/>
          <p:nvPr/>
        </p:nvGrpSpPr>
        <p:grpSpPr>
          <a:xfrm>
            <a:off x="879579" y="1961718"/>
            <a:ext cx="57868" cy="220751"/>
            <a:chOff x="5053013" y="4062413"/>
            <a:chExt cx="57868" cy="220751"/>
          </a:xfrm>
          <a:solidFill>
            <a:schemeClr val="tx2"/>
          </a:solidFill>
        </p:grpSpPr>
        <p:sp>
          <p:nvSpPr>
            <p:cNvPr id="1558"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59" name="Straight Connector 1558"/>
            <p:cNvCxnSpPr>
              <a:stCxn id="1558"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60" name="Group 1559"/>
          <p:cNvGrpSpPr/>
          <p:nvPr/>
        </p:nvGrpSpPr>
        <p:grpSpPr>
          <a:xfrm rot="19994918">
            <a:off x="858148" y="1916474"/>
            <a:ext cx="65678" cy="167644"/>
            <a:chOff x="4914900" y="4017169"/>
            <a:chExt cx="65678" cy="167644"/>
          </a:xfrm>
          <a:solidFill>
            <a:schemeClr val="tx2"/>
          </a:solidFill>
        </p:grpSpPr>
        <p:sp>
          <p:nvSpPr>
            <p:cNvPr id="1561"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562" name="Straight Connector 1561"/>
            <p:cNvCxnSpPr>
              <a:stCxn id="1561"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63" name="Group 1562"/>
          <p:cNvGrpSpPr/>
          <p:nvPr/>
        </p:nvGrpSpPr>
        <p:grpSpPr>
          <a:xfrm>
            <a:off x="1199383" y="1364621"/>
            <a:ext cx="360589" cy="239190"/>
            <a:chOff x="-2361327" y="3798271"/>
            <a:chExt cx="5425140" cy="3598672"/>
          </a:xfrm>
        </p:grpSpPr>
        <p:sp>
          <p:nvSpPr>
            <p:cNvPr id="1564" name="Freeform 14"/>
            <p:cNvSpPr>
              <a:spLocks/>
            </p:cNvSpPr>
            <p:nvPr/>
          </p:nvSpPr>
          <p:spPr bwMode="auto">
            <a:xfrm>
              <a:off x="609054" y="4373918"/>
              <a:ext cx="652056" cy="1069266"/>
            </a:xfrm>
            <a:custGeom>
              <a:avLst/>
              <a:gdLst>
                <a:gd name="T0" fmla="*/ 15 w 210"/>
                <a:gd name="T1" fmla="*/ 270 h 345"/>
                <a:gd name="T2" fmla="*/ 88 w 210"/>
                <a:gd name="T3" fmla="*/ 337 h 345"/>
                <a:gd name="T4" fmla="*/ 194 w 210"/>
                <a:gd name="T5" fmla="*/ 240 h 345"/>
                <a:gd name="T6" fmla="*/ 206 w 210"/>
                <a:gd name="T7" fmla="*/ 112 h 345"/>
                <a:gd name="T8" fmla="*/ 187 w 210"/>
                <a:gd name="T9" fmla="*/ 60 h 345"/>
                <a:gd name="T10" fmla="*/ 166 w 210"/>
                <a:gd name="T11" fmla="*/ 42 h 345"/>
                <a:gd name="T12" fmla="*/ 140 w 210"/>
                <a:gd name="T13" fmla="*/ 15 h 345"/>
                <a:gd name="T14" fmla="*/ 87 w 210"/>
                <a:gd name="T15" fmla="*/ 7 h 345"/>
                <a:gd name="T16" fmla="*/ 42 w 210"/>
                <a:gd name="T17" fmla="*/ 22 h 345"/>
                <a:gd name="T18" fmla="*/ 34 w 210"/>
                <a:gd name="T19" fmla="*/ 38 h 345"/>
                <a:gd name="T20" fmla="*/ 23 w 210"/>
                <a:gd name="T21" fmla="*/ 53 h 345"/>
                <a:gd name="T22" fmla="*/ 8 w 210"/>
                <a:gd name="T23" fmla="*/ 94 h 345"/>
                <a:gd name="T24" fmla="*/ 0 w 210"/>
                <a:gd name="T25" fmla="*/ 182 h 345"/>
                <a:gd name="T26" fmla="*/ 15 w 210"/>
                <a:gd name="T27" fmla="*/ 2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 h="345">
                  <a:moveTo>
                    <a:pt x="15" y="270"/>
                  </a:moveTo>
                  <a:cubicBezTo>
                    <a:pt x="28" y="304"/>
                    <a:pt x="50" y="332"/>
                    <a:pt x="88" y="337"/>
                  </a:cubicBezTo>
                  <a:cubicBezTo>
                    <a:pt x="145" y="345"/>
                    <a:pt x="180" y="286"/>
                    <a:pt x="194" y="240"/>
                  </a:cubicBezTo>
                  <a:cubicBezTo>
                    <a:pt x="207" y="199"/>
                    <a:pt x="210" y="155"/>
                    <a:pt x="206" y="112"/>
                  </a:cubicBezTo>
                  <a:cubicBezTo>
                    <a:pt x="204" y="93"/>
                    <a:pt x="199" y="75"/>
                    <a:pt x="187" y="60"/>
                  </a:cubicBezTo>
                  <a:cubicBezTo>
                    <a:pt x="181" y="52"/>
                    <a:pt x="174" y="48"/>
                    <a:pt x="166" y="42"/>
                  </a:cubicBezTo>
                  <a:cubicBezTo>
                    <a:pt x="156" y="35"/>
                    <a:pt x="148" y="24"/>
                    <a:pt x="140" y="15"/>
                  </a:cubicBezTo>
                  <a:cubicBezTo>
                    <a:pt x="126" y="0"/>
                    <a:pt x="106" y="4"/>
                    <a:pt x="87" y="7"/>
                  </a:cubicBezTo>
                  <a:cubicBezTo>
                    <a:pt x="73" y="10"/>
                    <a:pt x="53" y="11"/>
                    <a:pt x="42" y="22"/>
                  </a:cubicBezTo>
                  <a:cubicBezTo>
                    <a:pt x="38" y="26"/>
                    <a:pt x="37" y="33"/>
                    <a:pt x="34" y="38"/>
                  </a:cubicBezTo>
                  <a:cubicBezTo>
                    <a:pt x="30" y="43"/>
                    <a:pt x="26" y="47"/>
                    <a:pt x="23" y="53"/>
                  </a:cubicBezTo>
                  <a:cubicBezTo>
                    <a:pt x="16" y="66"/>
                    <a:pt x="12" y="80"/>
                    <a:pt x="8" y="94"/>
                  </a:cubicBezTo>
                  <a:cubicBezTo>
                    <a:pt x="2" y="123"/>
                    <a:pt x="0" y="152"/>
                    <a:pt x="0" y="182"/>
                  </a:cubicBezTo>
                  <a:cubicBezTo>
                    <a:pt x="1" y="208"/>
                    <a:pt x="4" y="241"/>
                    <a:pt x="15" y="27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565" name="Freeform 6"/>
            <p:cNvSpPr>
              <a:spLocks/>
            </p:cNvSpPr>
            <p:nvPr/>
          </p:nvSpPr>
          <p:spPr bwMode="auto">
            <a:xfrm>
              <a:off x="570564" y="4879021"/>
              <a:ext cx="487623" cy="682461"/>
            </a:xfrm>
            <a:custGeom>
              <a:avLst/>
              <a:gdLst>
                <a:gd name="T0" fmla="*/ 14 w 196"/>
                <a:gd name="T1" fmla="*/ 0 h 274"/>
                <a:gd name="T2" fmla="*/ 91 w 196"/>
                <a:gd name="T3" fmla="*/ 47 h 274"/>
                <a:gd name="T4" fmla="*/ 196 w 196"/>
                <a:gd name="T5" fmla="*/ 9 h 274"/>
                <a:gd name="T6" fmla="*/ 178 w 196"/>
                <a:gd name="T7" fmla="*/ 274 h 274"/>
                <a:gd name="T8" fmla="*/ 29 w 196"/>
                <a:gd name="T9" fmla="*/ 272 h 274"/>
                <a:gd name="T10" fmla="*/ 28 w 196"/>
                <a:gd name="T11" fmla="*/ 170 h 274"/>
                <a:gd name="T12" fmla="*/ 2 w 196"/>
                <a:gd name="T13" fmla="*/ 49 h 274"/>
                <a:gd name="T14" fmla="*/ 14 w 196"/>
                <a:gd name="T15" fmla="*/ 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274">
                  <a:moveTo>
                    <a:pt x="14" y="0"/>
                  </a:moveTo>
                  <a:cubicBezTo>
                    <a:pt x="22" y="10"/>
                    <a:pt x="50" y="46"/>
                    <a:pt x="91" y="47"/>
                  </a:cubicBezTo>
                  <a:cubicBezTo>
                    <a:pt x="131" y="48"/>
                    <a:pt x="196" y="9"/>
                    <a:pt x="196" y="9"/>
                  </a:cubicBezTo>
                  <a:cubicBezTo>
                    <a:pt x="178" y="274"/>
                    <a:pt x="178" y="274"/>
                    <a:pt x="178" y="274"/>
                  </a:cubicBezTo>
                  <a:cubicBezTo>
                    <a:pt x="29" y="272"/>
                    <a:pt x="29" y="272"/>
                    <a:pt x="29" y="272"/>
                  </a:cubicBezTo>
                  <a:cubicBezTo>
                    <a:pt x="29" y="272"/>
                    <a:pt x="37" y="211"/>
                    <a:pt x="28" y="170"/>
                  </a:cubicBezTo>
                  <a:cubicBezTo>
                    <a:pt x="18" y="128"/>
                    <a:pt x="4" y="66"/>
                    <a:pt x="2" y="49"/>
                  </a:cubicBezTo>
                  <a:cubicBezTo>
                    <a:pt x="0" y="33"/>
                    <a:pt x="14" y="0"/>
                    <a:pt x="14"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6" name="Freeform 7"/>
            <p:cNvSpPr>
              <a:spLocks/>
            </p:cNvSpPr>
            <p:nvPr/>
          </p:nvSpPr>
          <p:spPr bwMode="auto">
            <a:xfrm>
              <a:off x="271461" y="4418782"/>
              <a:ext cx="564505" cy="1086882"/>
            </a:xfrm>
            <a:custGeom>
              <a:avLst/>
              <a:gdLst>
                <a:gd name="T0" fmla="*/ 185 w 227"/>
                <a:gd name="T1" fmla="*/ 0 h 437"/>
                <a:gd name="T2" fmla="*/ 172 w 227"/>
                <a:gd name="T3" fmla="*/ 20 h 437"/>
                <a:gd name="T4" fmla="*/ 121 w 227"/>
                <a:gd name="T5" fmla="*/ 39 h 437"/>
                <a:gd name="T6" fmla="*/ 61 w 227"/>
                <a:gd name="T7" fmla="*/ 59 h 437"/>
                <a:gd name="T8" fmla="*/ 29 w 227"/>
                <a:gd name="T9" fmla="*/ 120 h 437"/>
                <a:gd name="T10" fmla="*/ 0 w 227"/>
                <a:gd name="T11" fmla="*/ 435 h 437"/>
                <a:gd name="T12" fmla="*/ 112 w 227"/>
                <a:gd name="T13" fmla="*/ 437 h 437"/>
                <a:gd name="T14" fmla="*/ 108 w 227"/>
                <a:gd name="T15" fmla="*/ 325 h 437"/>
                <a:gd name="T16" fmla="*/ 128 w 227"/>
                <a:gd name="T17" fmla="*/ 380 h 437"/>
                <a:gd name="T18" fmla="*/ 132 w 227"/>
                <a:gd name="T19" fmla="*/ 431 h 437"/>
                <a:gd name="T20" fmla="*/ 218 w 227"/>
                <a:gd name="T21" fmla="*/ 427 h 437"/>
                <a:gd name="T22" fmla="*/ 227 w 227"/>
                <a:gd name="T23" fmla="*/ 410 h 437"/>
                <a:gd name="T24" fmla="*/ 193 w 227"/>
                <a:gd name="T25" fmla="*/ 332 h 437"/>
                <a:gd name="T26" fmla="*/ 168 w 227"/>
                <a:gd name="T27" fmla="*/ 209 h 437"/>
                <a:gd name="T28" fmla="*/ 170 w 227"/>
                <a:gd name="T29" fmla="*/ 95 h 437"/>
                <a:gd name="T30" fmla="*/ 185 w 227"/>
                <a:gd name="T31"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7" h="437">
                  <a:moveTo>
                    <a:pt x="185" y="0"/>
                  </a:moveTo>
                  <a:cubicBezTo>
                    <a:pt x="185" y="0"/>
                    <a:pt x="178" y="15"/>
                    <a:pt x="172" y="20"/>
                  </a:cubicBezTo>
                  <a:cubicBezTo>
                    <a:pt x="166" y="25"/>
                    <a:pt x="141" y="32"/>
                    <a:pt x="121" y="39"/>
                  </a:cubicBezTo>
                  <a:cubicBezTo>
                    <a:pt x="101" y="46"/>
                    <a:pt x="70" y="52"/>
                    <a:pt x="61" y="59"/>
                  </a:cubicBezTo>
                  <a:cubicBezTo>
                    <a:pt x="52" y="66"/>
                    <a:pt x="32" y="94"/>
                    <a:pt x="29" y="120"/>
                  </a:cubicBezTo>
                  <a:cubicBezTo>
                    <a:pt x="26" y="147"/>
                    <a:pt x="0" y="435"/>
                    <a:pt x="0" y="435"/>
                  </a:cubicBezTo>
                  <a:cubicBezTo>
                    <a:pt x="112" y="437"/>
                    <a:pt x="112" y="437"/>
                    <a:pt x="112" y="437"/>
                  </a:cubicBezTo>
                  <a:cubicBezTo>
                    <a:pt x="108" y="325"/>
                    <a:pt x="108" y="325"/>
                    <a:pt x="108" y="325"/>
                  </a:cubicBezTo>
                  <a:cubicBezTo>
                    <a:pt x="108" y="325"/>
                    <a:pt x="125" y="370"/>
                    <a:pt x="128" y="380"/>
                  </a:cubicBezTo>
                  <a:cubicBezTo>
                    <a:pt x="131" y="390"/>
                    <a:pt x="131" y="425"/>
                    <a:pt x="132" y="431"/>
                  </a:cubicBezTo>
                  <a:cubicBezTo>
                    <a:pt x="133" y="437"/>
                    <a:pt x="218" y="427"/>
                    <a:pt x="218" y="427"/>
                  </a:cubicBezTo>
                  <a:cubicBezTo>
                    <a:pt x="218" y="427"/>
                    <a:pt x="227" y="420"/>
                    <a:pt x="227" y="410"/>
                  </a:cubicBezTo>
                  <a:cubicBezTo>
                    <a:pt x="227" y="399"/>
                    <a:pt x="199" y="354"/>
                    <a:pt x="193" y="332"/>
                  </a:cubicBezTo>
                  <a:cubicBezTo>
                    <a:pt x="187" y="311"/>
                    <a:pt x="170" y="232"/>
                    <a:pt x="168" y="209"/>
                  </a:cubicBezTo>
                  <a:cubicBezTo>
                    <a:pt x="166" y="185"/>
                    <a:pt x="166" y="129"/>
                    <a:pt x="170" y="95"/>
                  </a:cubicBezTo>
                  <a:cubicBezTo>
                    <a:pt x="174" y="60"/>
                    <a:pt x="186" y="1"/>
                    <a:pt x="185"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7" name="Freeform 8"/>
            <p:cNvSpPr>
              <a:spLocks/>
            </p:cNvSpPr>
            <p:nvPr/>
          </p:nvSpPr>
          <p:spPr bwMode="auto">
            <a:xfrm>
              <a:off x="793215" y="4351378"/>
              <a:ext cx="809064" cy="1192009"/>
            </a:xfrm>
            <a:custGeom>
              <a:avLst/>
              <a:gdLst>
                <a:gd name="T0" fmla="*/ 95 w 363"/>
                <a:gd name="T1" fmla="*/ 0 h 466"/>
                <a:gd name="T2" fmla="*/ 73 w 363"/>
                <a:gd name="T3" fmla="*/ 175 h 466"/>
                <a:gd name="T4" fmla="*/ 40 w 363"/>
                <a:gd name="T5" fmla="*/ 310 h 466"/>
                <a:gd name="T6" fmla="*/ 1 w 363"/>
                <a:gd name="T7" fmla="*/ 432 h 466"/>
                <a:gd name="T8" fmla="*/ 6 w 363"/>
                <a:gd name="T9" fmla="*/ 460 h 466"/>
                <a:gd name="T10" fmla="*/ 202 w 363"/>
                <a:gd name="T11" fmla="*/ 465 h 466"/>
                <a:gd name="T12" fmla="*/ 201 w 363"/>
                <a:gd name="T13" fmla="*/ 399 h 466"/>
                <a:gd name="T14" fmla="*/ 246 w 363"/>
                <a:gd name="T15" fmla="*/ 426 h 466"/>
                <a:gd name="T16" fmla="*/ 250 w 363"/>
                <a:gd name="T17" fmla="*/ 459 h 466"/>
                <a:gd name="T18" fmla="*/ 360 w 363"/>
                <a:gd name="T19" fmla="*/ 461 h 466"/>
                <a:gd name="T20" fmla="*/ 363 w 363"/>
                <a:gd name="T21" fmla="*/ 437 h 466"/>
                <a:gd name="T22" fmla="*/ 331 w 363"/>
                <a:gd name="T23" fmla="*/ 308 h 466"/>
                <a:gd name="T24" fmla="*/ 301 w 363"/>
                <a:gd name="T25" fmla="*/ 192 h 466"/>
                <a:gd name="T26" fmla="*/ 287 w 363"/>
                <a:gd name="T27" fmla="*/ 128 h 466"/>
                <a:gd name="T28" fmla="*/ 241 w 363"/>
                <a:gd name="T29" fmla="*/ 74 h 466"/>
                <a:gd name="T30" fmla="*/ 163 w 363"/>
                <a:gd name="T31" fmla="*/ 55 h 466"/>
                <a:gd name="T32" fmla="*/ 117 w 363"/>
                <a:gd name="T33" fmla="*/ 25 h 466"/>
                <a:gd name="T34" fmla="*/ 103 w 363"/>
                <a:gd name="T35" fmla="*/ 7 h 466"/>
                <a:gd name="T36" fmla="*/ 95 w 363"/>
                <a:gd name="T37" fmla="*/ 0 h 466"/>
                <a:gd name="connsiteX0" fmla="*/ 2599 w 10041"/>
                <a:gd name="connsiteY0" fmla="*/ 0 h 9980"/>
                <a:gd name="connsiteX1" fmla="*/ 1993 w 10041"/>
                <a:gd name="connsiteY1" fmla="*/ 3755 h 9980"/>
                <a:gd name="connsiteX2" fmla="*/ 1084 w 10041"/>
                <a:gd name="connsiteY2" fmla="*/ 6652 h 9980"/>
                <a:gd name="connsiteX3" fmla="*/ 10 w 10041"/>
                <a:gd name="connsiteY3" fmla="*/ 9270 h 9980"/>
                <a:gd name="connsiteX4" fmla="*/ 147 w 10041"/>
                <a:gd name="connsiteY4" fmla="*/ 9871 h 9980"/>
                <a:gd name="connsiteX5" fmla="*/ 5547 w 10041"/>
                <a:gd name="connsiteY5" fmla="*/ 9979 h 9980"/>
                <a:gd name="connsiteX6" fmla="*/ 5519 w 10041"/>
                <a:gd name="connsiteY6" fmla="*/ 8562 h 9980"/>
                <a:gd name="connsiteX7" fmla="*/ 6759 w 10041"/>
                <a:gd name="connsiteY7" fmla="*/ 9142 h 9980"/>
                <a:gd name="connsiteX8" fmla="*/ 6869 w 10041"/>
                <a:gd name="connsiteY8" fmla="*/ 9850 h 9980"/>
                <a:gd name="connsiteX9" fmla="*/ 8416 w 10041"/>
                <a:gd name="connsiteY9" fmla="*/ 9546 h 9980"/>
                <a:gd name="connsiteX10" fmla="*/ 9899 w 10041"/>
                <a:gd name="connsiteY10" fmla="*/ 9893 h 9980"/>
                <a:gd name="connsiteX11" fmla="*/ 9982 w 10041"/>
                <a:gd name="connsiteY11" fmla="*/ 9378 h 9980"/>
                <a:gd name="connsiteX12" fmla="*/ 9100 w 10041"/>
                <a:gd name="connsiteY12" fmla="*/ 6609 h 9980"/>
                <a:gd name="connsiteX13" fmla="*/ 8274 w 10041"/>
                <a:gd name="connsiteY13" fmla="*/ 4120 h 9980"/>
                <a:gd name="connsiteX14" fmla="*/ 7888 w 10041"/>
                <a:gd name="connsiteY14" fmla="*/ 2747 h 9980"/>
                <a:gd name="connsiteX15" fmla="*/ 6621 w 10041"/>
                <a:gd name="connsiteY15" fmla="*/ 1588 h 9980"/>
                <a:gd name="connsiteX16" fmla="*/ 4472 w 10041"/>
                <a:gd name="connsiteY16" fmla="*/ 1180 h 9980"/>
                <a:gd name="connsiteX17" fmla="*/ 3205 w 10041"/>
                <a:gd name="connsiteY17" fmla="*/ 536 h 9980"/>
                <a:gd name="connsiteX18" fmla="*/ 2819 w 10041"/>
                <a:gd name="connsiteY18" fmla="*/ 150 h 9980"/>
                <a:gd name="connsiteX19" fmla="*/ 2599 w 10041"/>
                <a:gd name="connsiteY19" fmla="*/ 0 h 9980"/>
                <a:gd name="connsiteX0" fmla="*/ 2588 w 10000"/>
                <a:gd name="connsiteY0" fmla="*/ 0 h 10000"/>
                <a:gd name="connsiteX1" fmla="*/ 1985 w 10000"/>
                <a:gd name="connsiteY1" fmla="*/ 3763 h 10000"/>
                <a:gd name="connsiteX2" fmla="*/ 1080 w 10000"/>
                <a:gd name="connsiteY2" fmla="*/ 6665 h 10000"/>
                <a:gd name="connsiteX3" fmla="*/ 10 w 10000"/>
                <a:gd name="connsiteY3" fmla="*/ 9289 h 10000"/>
                <a:gd name="connsiteX4" fmla="*/ 146 w 10000"/>
                <a:gd name="connsiteY4" fmla="*/ 9891 h 10000"/>
                <a:gd name="connsiteX5" fmla="*/ 5524 w 10000"/>
                <a:gd name="connsiteY5" fmla="*/ 9999 h 10000"/>
                <a:gd name="connsiteX6" fmla="*/ 5496 w 10000"/>
                <a:gd name="connsiteY6" fmla="*/ 8579 h 10000"/>
                <a:gd name="connsiteX7" fmla="*/ 6731 w 10000"/>
                <a:gd name="connsiteY7" fmla="*/ 9160 h 10000"/>
                <a:gd name="connsiteX8" fmla="*/ 6841 w 10000"/>
                <a:gd name="connsiteY8" fmla="*/ 9870 h 10000"/>
                <a:gd name="connsiteX9" fmla="*/ 9859 w 10000"/>
                <a:gd name="connsiteY9" fmla="*/ 9913 h 10000"/>
                <a:gd name="connsiteX10" fmla="*/ 9941 w 10000"/>
                <a:gd name="connsiteY10" fmla="*/ 9397 h 10000"/>
                <a:gd name="connsiteX11" fmla="*/ 9063 w 10000"/>
                <a:gd name="connsiteY11" fmla="*/ 6622 h 10000"/>
                <a:gd name="connsiteX12" fmla="*/ 8240 w 10000"/>
                <a:gd name="connsiteY12" fmla="*/ 4128 h 10000"/>
                <a:gd name="connsiteX13" fmla="*/ 7856 w 10000"/>
                <a:gd name="connsiteY13" fmla="*/ 2753 h 10000"/>
                <a:gd name="connsiteX14" fmla="*/ 6594 w 10000"/>
                <a:gd name="connsiteY14" fmla="*/ 1591 h 10000"/>
                <a:gd name="connsiteX15" fmla="*/ 4454 w 10000"/>
                <a:gd name="connsiteY15" fmla="*/ 1182 h 10000"/>
                <a:gd name="connsiteX16" fmla="*/ 3192 w 10000"/>
                <a:gd name="connsiteY16" fmla="*/ 537 h 10000"/>
                <a:gd name="connsiteX17" fmla="*/ 2807 w 10000"/>
                <a:gd name="connsiteY17" fmla="*/ 150 h 10000"/>
                <a:gd name="connsiteX18" fmla="*/ 2588 w 10000"/>
                <a:gd name="connsiteY18" fmla="*/ 0 h 10000"/>
                <a:gd name="connsiteX0" fmla="*/ 2588 w 9987"/>
                <a:gd name="connsiteY0" fmla="*/ 0 h 10000"/>
                <a:gd name="connsiteX1" fmla="*/ 1985 w 9987"/>
                <a:gd name="connsiteY1" fmla="*/ 3763 h 10000"/>
                <a:gd name="connsiteX2" fmla="*/ 1080 w 9987"/>
                <a:gd name="connsiteY2" fmla="*/ 6665 h 10000"/>
                <a:gd name="connsiteX3" fmla="*/ 10 w 9987"/>
                <a:gd name="connsiteY3" fmla="*/ 9289 h 10000"/>
                <a:gd name="connsiteX4" fmla="*/ 146 w 9987"/>
                <a:gd name="connsiteY4" fmla="*/ 9891 h 10000"/>
                <a:gd name="connsiteX5" fmla="*/ 5524 w 9987"/>
                <a:gd name="connsiteY5" fmla="*/ 9999 h 10000"/>
                <a:gd name="connsiteX6" fmla="*/ 5496 w 9987"/>
                <a:gd name="connsiteY6" fmla="*/ 8579 h 10000"/>
                <a:gd name="connsiteX7" fmla="*/ 6731 w 9987"/>
                <a:gd name="connsiteY7" fmla="*/ 9160 h 10000"/>
                <a:gd name="connsiteX8" fmla="*/ 8574 w 9987"/>
                <a:gd name="connsiteY8" fmla="*/ 9808 h 10000"/>
                <a:gd name="connsiteX9" fmla="*/ 9859 w 9987"/>
                <a:gd name="connsiteY9" fmla="*/ 9913 h 10000"/>
                <a:gd name="connsiteX10" fmla="*/ 9941 w 9987"/>
                <a:gd name="connsiteY10" fmla="*/ 9397 h 10000"/>
                <a:gd name="connsiteX11" fmla="*/ 9063 w 9987"/>
                <a:gd name="connsiteY11" fmla="*/ 6622 h 10000"/>
                <a:gd name="connsiteX12" fmla="*/ 8240 w 9987"/>
                <a:gd name="connsiteY12" fmla="*/ 4128 h 10000"/>
                <a:gd name="connsiteX13" fmla="*/ 7856 w 9987"/>
                <a:gd name="connsiteY13" fmla="*/ 2753 h 10000"/>
                <a:gd name="connsiteX14" fmla="*/ 6594 w 9987"/>
                <a:gd name="connsiteY14" fmla="*/ 1591 h 10000"/>
                <a:gd name="connsiteX15" fmla="*/ 4454 w 9987"/>
                <a:gd name="connsiteY15" fmla="*/ 1182 h 10000"/>
                <a:gd name="connsiteX16" fmla="*/ 3192 w 9987"/>
                <a:gd name="connsiteY16" fmla="*/ 537 h 10000"/>
                <a:gd name="connsiteX17" fmla="*/ 2807 w 9987"/>
                <a:gd name="connsiteY17" fmla="*/ 150 h 10000"/>
                <a:gd name="connsiteX18" fmla="*/ 2588 w 9987"/>
                <a:gd name="connsiteY18" fmla="*/ 0 h 10000"/>
                <a:gd name="connsiteX0" fmla="*/ 2591 w 9960"/>
                <a:gd name="connsiteY0" fmla="*/ 0 h 10000"/>
                <a:gd name="connsiteX1" fmla="*/ 1988 w 9960"/>
                <a:gd name="connsiteY1" fmla="*/ 3763 h 10000"/>
                <a:gd name="connsiteX2" fmla="*/ 1081 w 9960"/>
                <a:gd name="connsiteY2" fmla="*/ 6665 h 10000"/>
                <a:gd name="connsiteX3" fmla="*/ 10 w 9960"/>
                <a:gd name="connsiteY3" fmla="*/ 9289 h 10000"/>
                <a:gd name="connsiteX4" fmla="*/ 146 w 9960"/>
                <a:gd name="connsiteY4" fmla="*/ 9891 h 10000"/>
                <a:gd name="connsiteX5" fmla="*/ 5531 w 9960"/>
                <a:gd name="connsiteY5" fmla="*/ 9999 h 10000"/>
                <a:gd name="connsiteX6" fmla="*/ 5503 w 9960"/>
                <a:gd name="connsiteY6" fmla="*/ 8579 h 10000"/>
                <a:gd name="connsiteX7" fmla="*/ 6740 w 9960"/>
                <a:gd name="connsiteY7" fmla="*/ 9160 h 10000"/>
                <a:gd name="connsiteX8" fmla="*/ 8585 w 9960"/>
                <a:gd name="connsiteY8" fmla="*/ 9808 h 10000"/>
                <a:gd name="connsiteX9" fmla="*/ 9954 w 9960"/>
                <a:gd name="connsiteY9" fmla="*/ 9397 h 10000"/>
                <a:gd name="connsiteX10" fmla="*/ 9075 w 9960"/>
                <a:gd name="connsiteY10" fmla="*/ 6622 h 10000"/>
                <a:gd name="connsiteX11" fmla="*/ 8251 w 9960"/>
                <a:gd name="connsiteY11" fmla="*/ 4128 h 10000"/>
                <a:gd name="connsiteX12" fmla="*/ 7866 w 9960"/>
                <a:gd name="connsiteY12" fmla="*/ 2753 h 10000"/>
                <a:gd name="connsiteX13" fmla="*/ 6603 w 9960"/>
                <a:gd name="connsiteY13" fmla="*/ 1591 h 10000"/>
                <a:gd name="connsiteX14" fmla="*/ 4460 w 9960"/>
                <a:gd name="connsiteY14" fmla="*/ 1182 h 10000"/>
                <a:gd name="connsiteX15" fmla="*/ 3196 w 9960"/>
                <a:gd name="connsiteY15" fmla="*/ 537 h 10000"/>
                <a:gd name="connsiteX16" fmla="*/ 2811 w 9960"/>
                <a:gd name="connsiteY16" fmla="*/ 150 h 10000"/>
                <a:gd name="connsiteX17" fmla="*/ 2591 w 9960"/>
                <a:gd name="connsiteY17" fmla="*/ 0 h 10000"/>
                <a:gd name="connsiteX0" fmla="*/ 2601 w 9610"/>
                <a:gd name="connsiteY0" fmla="*/ 0 h 10000"/>
                <a:gd name="connsiteX1" fmla="*/ 1996 w 9610"/>
                <a:gd name="connsiteY1" fmla="*/ 3763 h 10000"/>
                <a:gd name="connsiteX2" fmla="*/ 1085 w 9610"/>
                <a:gd name="connsiteY2" fmla="*/ 6665 h 10000"/>
                <a:gd name="connsiteX3" fmla="*/ 10 w 9610"/>
                <a:gd name="connsiteY3" fmla="*/ 9289 h 10000"/>
                <a:gd name="connsiteX4" fmla="*/ 147 w 9610"/>
                <a:gd name="connsiteY4" fmla="*/ 9891 h 10000"/>
                <a:gd name="connsiteX5" fmla="*/ 5553 w 9610"/>
                <a:gd name="connsiteY5" fmla="*/ 9999 h 10000"/>
                <a:gd name="connsiteX6" fmla="*/ 5525 w 9610"/>
                <a:gd name="connsiteY6" fmla="*/ 8579 h 10000"/>
                <a:gd name="connsiteX7" fmla="*/ 6767 w 9610"/>
                <a:gd name="connsiteY7" fmla="*/ 9160 h 10000"/>
                <a:gd name="connsiteX8" fmla="*/ 8619 w 9610"/>
                <a:gd name="connsiteY8" fmla="*/ 9808 h 10000"/>
                <a:gd name="connsiteX9" fmla="*/ 9598 w 9610"/>
                <a:gd name="connsiteY9" fmla="*/ 9356 h 10000"/>
                <a:gd name="connsiteX10" fmla="*/ 9111 w 9610"/>
                <a:gd name="connsiteY10" fmla="*/ 6622 h 10000"/>
                <a:gd name="connsiteX11" fmla="*/ 8284 w 9610"/>
                <a:gd name="connsiteY11" fmla="*/ 4128 h 10000"/>
                <a:gd name="connsiteX12" fmla="*/ 7898 w 9610"/>
                <a:gd name="connsiteY12" fmla="*/ 2753 h 10000"/>
                <a:gd name="connsiteX13" fmla="*/ 6630 w 9610"/>
                <a:gd name="connsiteY13" fmla="*/ 1591 h 10000"/>
                <a:gd name="connsiteX14" fmla="*/ 4478 w 9610"/>
                <a:gd name="connsiteY14" fmla="*/ 1182 h 10000"/>
                <a:gd name="connsiteX15" fmla="*/ 3209 w 9610"/>
                <a:gd name="connsiteY15" fmla="*/ 537 h 10000"/>
                <a:gd name="connsiteX16" fmla="*/ 2822 w 9610"/>
                <a:gd name="connsiteY16" fmla="*/ 150 h 10000"/>
                <a:gd name="connsiteX17" fmla="*/ 2601 w 9610"/>
                <a:gd name="connsiteY17" fmla="*/ 0 h 10000"/>
                <a:gd name="connsiteX0" fmla="*/ 2707 w 10024"/>
                <a:gd name="connsiteY0" fmla="*/ 0 h 10296"/>
                <a:gd name="connsiteX1" fmla="*/ 2077 w 10024"/>
                <a:gd name="connsiteY1" fmla="*/ 3763 h 10296"/>
                <a:gd name="connsiteX2" fmla="*/ 1129 w 10024"/>
                <a:gd name="connsiteY2" fmla="*/ 6665 h 10296"/>
                <a:gd name="connsiteX3" fmla="*/ 10 w 10024"/>
                <a:gd name="connsiteY3" fmla="*/ 9289 h 10296"/>
                <a:gd name="connsiteX4" fmla="*/ 153 w 10024"/>
                <a:gd name="connsiteY4" fmla="*/ 9891 h 10296"/>
                <a:gd name="connsiteX5" fmla="*/ 5778 w 10024"/>
                <a:gd name="connsiteY5" fmla="*/ 9999 h 10296"/>
                <a:gd name="connsiteX6" fmla="*/ 5749 w 10024"/>
                <a:gd name="connsiteY6" fmla="*/ 8579 h 10296"/>
                <a:gd name="connsiteX7" fmla="*/ 7042 w 10024"/>
                <a:gd name="connsiteY7" fmla="*/ 9160 h 10296"/>
                <a:gd name="connsiteX8" fmla="*/ 8969 w 10024"/>
                <a:gd name="connsiteY8" fmla="*/ 9808 h 10296"/>
                <a:gd name="connsiteX9" fmla="*/ 9988 w 10024"/>
                <a:gd name="connsiteY9" fmla="*/ 9356 h 10296"/>
                <a:gd name="connsiteX10" fmla="*/ 9481 w 10024"/>
                <a:gd name="connsiteY10" fmla="*/ 6622 h 10296"/>
                <a:gd name="connsiteX11" fmla="*/ 8620 w 10024"/>
                <a:gd name="connsiteY11" fmla="*/ 4128 h 10296"/>
                <a:gd name="connsiteX12" fmla="*/ 8219 w 10024"/>
                <a:gd name="connsiteY12" fmla="*/ 2753 h 10296"/>
                <a:gd name="connsiteX13" fmla="*/ 6899 w 10024"/>
                <a:gd name="connsiteY13" fmla="*/ 1591 h 10296"/>
                <a:gd name="connsiteX14" fmla="*/ 4660 w 10024"/>
                <a:gd name="connsiteY14" fmla="*/ 1182 h 10296"/>
                <a:gd name="connsiteX15" fmla="*/ 3339 w 10024"/>
                <a:gd name="connsiteY15" fmla="*/ 537 h 10296"/>
                <a:gd name="connsiteX16" fmla="*/ 2937 w 10024"/>
                <a:gd name="connsiteY16" fmla="*/ 150 h 10296"/>
                <a:gd name="connsiteX17" fmla="*/ 2707 w 10024"/>
                <a:gd name="connsiteY17" fmla="*/ 0 h 10296"/>
                <a:gd name="connsiteX0" fmla="*/ 2707 w 10053"/>
                <a:gd name="connsiteY0" fmla="*/ 0 h 10000"/>
                <a:gd name="connsiteX1" fmla="*/ 2077 w 10053"/>
                <a:gd name="connsiteY1" fmla="*/ 3763 h 10000"/>
                <a:gd name="connsiteX2" fmla="*/ 1129 w 10053"/>
                <a:gd name="connsiteY2" fmla="*/ 6665 h 10000"/>
                <a:gd name="connsiteX3" fmla="*/ 10 w 10053"/>
                <a:gd name="connsiteY3" fmla="*/ 9289 h 10000"/>
                <a:gd name="connsiteX4" fmla="*/ 153 w 10053"/>
                <a:gd name="connsiteY4" fmla="*/ 9891 h 10000"/>
                <a:gd name="connsiteX5" fmla="*/ 5778 w 10053"/>
                <a:gd name="connsiteY5" fmla="*/ 9999 h 10000"/>
                <a:gd name="connsiteX6" fmla="*/ 5749 w 10053"/>
                <a:gd name="connsiteY6" fmla="*/ 8579 h 10000"/>
                <a:gd name="connsiteX7" fmla="*/ 7042 w 10053"/>
                <a:gd name="connsiteY7" fmla="*/ 9160 h 10000"/>
                <a:gd name="connsiteX8" fmla="*/ 8969 w 10053"/>
                <a:gd name="connsiteY8" fmla="*/ 9808 h 10000"/>
                <a:gd name="connsiteX9" fmla="*/ 9988 w 10053"/>
                <a:gd name="connsiteY9" fmla="*/ 9356 h 10000"/>
                <a:gd name="connsiteX10" fmla="*/ 9481 w 10053"/>
                <a:gd name="connsiteY10" fmla="*/ 6622 h 10000"/>
                <a:gd name="connsiteX11" fmla="*/ 8620 w 10053"/>
                <a:gd name="connsiteY11" fmla="*/ 4128 h 10000"/>
                <a:gd name="connsiteX12" fmla="*/ 8219 w 10053"/>
                <a:gd name="connsiteY12" fmla="*/ 2753 h 10000"/>
                <a:gd name="connsiteX13" fmla="*/ 6899 w 10053"/>
                <a:gd name="connsiteY13" fmla="*/ 1591 h 10000"/>
                <a:gd name="connsiteX14" fmla="*/ 4660 w 10053"/>
                <a:gd name="connsiteY14" fmla="*/ 1182 h 10000"/>
                <a:gd name="connsiteX15" fmla="*/ 3339 w 10053"/>
                <a:gd name="connsiteY15" fmla="*/ 537 h 10000"/>
                <a:gd name="connsiteX16" fmla="*/ 2937 w 10053"/>
                <a:gd name="connsiteY16" fmla="*/ 150 h 10000"/>
                <a:gd name="connsiteX17" fmla="*/ 2707 w 10053"/>
                <a:gd name="connsiteY17" fmla="*/ 0 h 10000"/>
                <a:gd name="connsiteX0" fmla="*/ 2707 w 10053"/>
                <a:gd name="connsiteY0" fmla="*/ 0 h 10209"/>
                <a:gd name="connsiteX1" fmla="*/ 2077 w 10053"/>
                <a:gd name="connsiteY1" fmla="*/ 3763 h 10209"/>
                <a:gd name="connsiteX2" fmla="*/ 1129 w 10053"/>
                <a:gd name="connsiteY2" fmla="*/ 6665 h 10209"/>
                <a:gd name="connsiteX3" fmla="*/ 10 w 10053"/>
                <a:gd name="connsiteY3" fmla="*/ 9289 h 10209"/>
                <a:gd name="connsiteX4" fmla="*/ 153 w 10053"/>
                <a:gd name="connsiteY4" fmla="*/ 9891 h 10209"/>
                <a:gd name="connsiteX5" fmla="*/ 5778 w 10053"/>
                <a:gd name="connsiteY5" fmla="*/ 9999 h 10209"/>
                <a:gd name="connsiteX6" fmla="*/ 5639 w 10053"/>
                <a:gd name="connsiteY6" fmla="*/ 7055 h 10209"/>
                <a:gd name="connsiteX7" fmla="*/ 7042 w 10053"/>
                <a:gd name="connsiteY7" fmla="*/ 9160 h 10209"/>
                <a:gd name="connsiteX8" fmla="*/ 8969 w 10053"/>
                <a:gd name="connsiteY8" fmla="*/ 9808 h 10209"/>
                <a:gd name="connsiteX9" fmla="*/ 9988 w 10053"/>
                <a:gd name="connsiteY9" fmla="*/ 9356 h 10209"/>
                <a:gd name="connsiteX10" fmla="*/ 9481 w 10053"/>
                <a:gd name="connsiteY10" fmla="*/ 6622 h 10209"/>
                <a:gd name="connsiteX11" fmla="*/ 8620 w 10053"/>
                <a:gd name="connsiteY11" fmla="*/ 4128 h 10209"/>
                <a:gd name="connsiteX12" fmla="*/ 8219 w 10053"/>
                <a:gd name="connsiteY12" fmla="*/ 2753 h 10209"/>
                <a:gd name="connsiteX13" fmla="*/ 6899 w 10053"/>
                <a:gd name="connsiteY13" fmla="*/ 1591 h 10209"/>
                <a:gd name="connsiteX14" fmla="*/ 4660 w 10053"/>
                <a:gd name="connsiteY14" fmla="*/ 1182 h 10209"/>
                <a:gd name="connsiteX15" fmla="*/ 3339 w 10053"/>
                <a:gd name="connsiteY15" fmla="*/ 537 h 10209"/>
                <a:gd name="connsiteX16" fmla="*/ 2937 w 10053"/>
                <a:gd name="connsiteY16" fmla="*/ 150 h 10209"/>
                <a:gd name="connsiteX17" fmla="*/ 2707 w 10053"/>
                <a:gd name="connsiteY17" fmla="*/ 0 h 10209"/>
                <a:gd name="connsiteX0" fmla="*/ 2957 w 10303"/>
                <a:gd name="connsiteY0" fmla="*/ 0 h 10308"/>
                <a:gd name="connsiteX1" fmla="*/ 2327 w 10303"/>
                <a:gd name="connsiteY1" fmla="*/ 3763 h 10308"/>
                <a:gd name="connsiteX2" fmla="*/ 1379 w 10303"/>
                <a:gd name="connsiteY2" fmla="*/ 6665 h 10308"/>
                <a:gd name="connsiteX3" fmla="*/ 260 w 10303"/>
                <a:gd name="connsiteY3" fmla="*/ 9289 h 10308"/>
                <a:gd name="connsiteX4" fmla="*/ 403 w 10303"/>
                <a:gd name="connsiteY4" fmla="*/ 9891 h 10308"/>
                <a:gd name="connsiteX5" fmla="*/ 5040 w 10303"/>
                <a:gd name="connsiteY5" fmla="*/ 10123 h 10308"/>
                <a:gd name="connsiteX6" fmla="*/ 5889 w 10303"/>
                <a:gd name="connsiteY6" fmla="*/ 7055 h 10308"/>
                <a:gd name="connsiteX7" fmla="*/ 7292 w 10303"/>
                <a:gd name="connsiteY7" fmla="*/ 9160 h 10308"/>
                <a:gd name="connsiteX8" fmla="*/ 9219 w 10303"/>
                <a:gd name="connsiteY8" fmla="*/ 9808 h 10308"/>
                <a:gd name="connsiteX9" fmla="*/ 10238 w 10303"/>
                <a:gd name="connsiteY9" fmla="*/ 9356 h 10308"/>
                <a:gd name="connsiteX10" fmla="*/ 9731 w 10303"/>
                <a:gd name="connsiteY10" fmla="*/ 6622 h 10308"/>
                <a:gd name="connsiteX11" fmla="*/ 8870 w 10303"/>
                <a:gd name="connsiteY11" fmla="*/ 4128 h 10308"/>
                <a:gd name="connsiteX12" fmla="*/ 8469 w 10303"/>
                <a:gd name="connsiteY12" fmla="*/ 2753 h 10308"/>
                <a:gd name="connsiteX13" fmla="*/ 7149 w 10303"/>
                <a:gd name="connsiteY13" fmla="*/ 1591 h 10308"/>
                <a:gd name="connsiteX14" fmla="*/ 4910 w 10303"/>
                <a:gd name="connsiteY14" fmla="*/ 1182 h 10308"/>
                <a:gd name="connsiteX15" fmla="*/ 3589 w 10303"/>
                <a:gd name="connsiteY15" fmla="*/ 537 h 10308"/>
                <a:gd name="connsiteX16" fmla="*/ 3187 w 10303"/>
                <a:gd name="connsiteY16" fmla="*/ 150 h 10308"/>
                <a:gd name="connsiteX17" fmla="*/ 2957 w 10303"/>
                <a:gd name="connsiteY17" fmla="*/ 0 h 10308"/>
                <a:gd name="connsiteX0" fmla="*/ 2957 w 10303"/>
                <a:gd name="connsiteY0" fmla="*/ 0 h 10308"/>
                <a:gd name="connsiteX1" fmla="*/ 2327 w 10303"/>
                <a:gd name="connsiteY1" fmla="*/ 3763 h 10308"/>
                <a:gd name="connsiteX2" fmla="*/ 1379 w 10303"/>
                <a:gd name="connsiteY2" fmla="*/ 6665 h 10308"/>
                <a:gd name="connsiteX3" fmla="*/ 260 w 10303"/>
                <a:gd name="connsiteY3" fmla="*/ 9289 h 10308"/>
                <a:gd name="connsiteX4" fmla="*/ 403 w 10303"/>
                <a:gd name="connsiteY4" fmla="*/ 9891 h 10308"/>
                <a:gd name="connsiteX5" fmla="*/ 5040 w 10303"/>
                <a:gd name="connsiteY5" fmla="*/ 10123 h 10308"/>
                <a:gd name="connsiteX6" fmla="*/ 5889 w 10303"/>
                <a:gd name="connsiteY6" fmla="*/ 7055 h 10308"/>
                <a:gd name="connsiteX7" fmla="*/ 7457 w 10303"/>
                <a:gd name="connsiteY7" fmla="*/ 8460 h 10308"/>
                <a:gd name="connsiteX8" fmla="*/ 9219 w 10303"/>
                <a:gd name="connsiteY8" fmla="*/ 9808 h 10308"/>
                <a:gd name="connsiteX9" fmla="*/ 10238 w 10303"/>
                <a:gd name="connsiteY9" fmla="*/ 9356 h 10308"/>
                <a:gd name="connsiteX10" fmla="*/ 9731 w 10303"/>
                <a:gd name="connsiteY10" fmla="*/ 6622 h 10308"/>
                <a:gd name="connsiteX11" fmla="*/ 8870 w 10303"/>
                <a:gd name="connsiteY11" fmla="*/ 4128 h 10308"/>
                <a:gd name="connsiteX12" fmla="*/ 8469 w 10303"/>
                <a:gd name="connsiteY12" fmla="*/ 2753 h 10308"/>
                <a:gd name="connsiteX13" fmla="*/ 7149 w 10303"/>
                <a:gd name="connsiteY13" fmla="*/ 1591 h 10308"/>
                <a:gd name="connsiteX14" fmla="*/ 4910 w 10303"/>
                <a:gd name="connsiteY14" fmla="*/ 1182 h 10308"/>
                <a:gd name="connsiteX15" fmla="*/ 3589 w 10303"/>
                <a:gd name="connsiteY15" fmla="*/ 537 h 10308"/>
                <a:gd name="connsiteX16" fmla="*/ 3187 w 10303"/>
                <a:gd name="connsiteY16" fmla="*/ 150 h 10308"/>
                <a:gd name="connsiteX17" fmla="*/ 2957 w 10303"/>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460 h 10308"/>
                <a:gd name="connsiteX8" fmla="*/ 9219 w 10250"/>
                <a:gd name="connsiteY8" fmla="*/ 8820 h 10308"/>
                <a:gd name="connsiteX9" fmla="*/ 10238 w 10250"/>
                <a:gd name="connsiteY9" fmla="*/ 9356 h 10308"/>
                <a:gd name="connsiteX10" fmla="*/ 9731 w 10250"/>
                <a:gd name="connsiteY10" fmla="*/ 6622 h 10308"/>
                <a:gd name="connsiteX11" fmla="*/ 8870 w 10250"/>
                <a:gd name="connsiteY11" fmla="*/ 4128 h 10308"/>
                <a:gd name="connsiteX12" fmla="*/ 8469 w 10250"/>
                <a:gd name="connsiteY12" fmla="*/ 2753 h 10308"/>
                <a:gd name="connsiteX13" fmla="*/ 7149 w 10250"/>
                <a:gd name="connsiteY13" fmla="*/ 1591 h 10308"/>
                <a:gd name="connsiteX14" fmla="*/ 4910 w 10250"/>
                <a:gd name="connsiteY14" fmla="*/ 1182 h 10308"/>
                <a:gd name="connsiteX15" fmla="*/ 3589 w 10250"/>
                <a:gd name="connsiteY15" fmla="*/ 537 h 10308"/>
                <a:gd name="connsiteX16" fmla="*/ 3187 w 10250"/>
                <a:gd name="connsiteY16" fmla="*/ 150 h 10308"/>
                <a:gd name="connsiteX17" fmla="*/ 2957 w 10250"/>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048 h 10308"/>
                <a:gd name="connsiteX8" fmla="*/ 9219 w 10250"/>
                <a:gd name="connsiteY8" fmla="*/ 8820 h 10308"/>
                <a:gd name="connsiteX9" fmla="*/ 10238 w 10250"/>
                <a:gd name="connsiteY9" fmla="*/ 9356 h 10308"/>
                <a:gd name="connsiteX10" fmla="*/ 9731 w 10250"/>
                <a:gd name="connsiteY10" fmla="*/ 6622 h 10308"/>
                <a:gd name="connsiteX11" fmla="*/ 8870 w 10250"/>
                <a:gd name="connsiteY11" fmla="*/ 4128 h 10308"/>
                <a:gd name="connsiteX12" fmla="*/ 8469 w 10250"/>
                <a:gd name="connsiteY12" fmla="*/ 2753 h 10308"/>
                <a:gd name="connsiteX13" fmla="*/ 7149 w 10250"/>
                <a:gd name="connsiteY13" fmla="*/ 1591 h 10308"/>
                <a:gd name="connsiteX14" fmla="*/ 4910 w 10250"/>
                <a:gd name="connsiteY14" fmla="*/ 1182 h 10308"/>
                <a:gd name="connsiteX15" fmla="*/ 3589 w 10250"/>
                <a:gd name="connsiteY15" fmla="*/ 537 h 10308"/>
                <a:gd name="connsiteX16" fmla="*/ 3187 w 10250"/>
                <a:gd name="connsiteY16" fmla="*/ 150 h 10308"/>
                <a:gd name="connsiteX17" fmla="*/ 2957 w 10250"/>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048 h 10308"/>
                <a:gd name="connsiteX8" fmla="*/ 8534 w 10250"/>
                <a:gd name="connsiteY8" fmla="*/ 8452 h 10308"/>
                <a:gd name="connsiteX9" fmla="*/ 9219 w 10250"/>
                <a:gd name="connsiteY9" fmla="*/ 8820 h 10308"/>
                <a:gd name="connsiteX10" fmla="*/ 10238 w 10250"/>
                <a:gd name="connsiteY10" fmla="*/ 9356 h 10308"/>
                <a:gd name="connsiteX11" fmla="*/ 9731 w 10250"/>
                <a:gd name="connsiteY11" fmla="*/ 6622 h 10308"/>
                <a:gd name="connsiteX12" fmla="*/ 8870 w 10250"/>
                <a:gd name="connsiteY12" fmla="*/ 4128 h 10308"/>
                <a:gd name="connsiteX13" fmla="*/ 8469 w 10250"/>
                <a:gd name="connsiteY13" fmla="*/ 2753 h 10308"/>
                <a:gd name="connsiteX14" fmla="*/ 7149 w 10250"/>
                <a:gd name="connsiteY14" fmla="*/ 1591 h 10308"/>
                <a:gd name="connsiteX15" fmla="*/ 4910 w 10250"/>
                <a:gd name="connsiteY15" fmla="*/ 1182 h 10308"/>
                <a:gd name="connsiteX16" fmla="*/ 3589 w 10250"/>
                <a:gd name="connsiteY16" fmla="*/ 537 h 10308"/>
                <a:gd name="connsiteX17" fmla="*/ 3187 w 10250"/>
                <a:gd name="connsiteY17" fmla="*/ 150 h 10308"/>
                <a:gd name="connsiteX18" fmla="*/ 2957 w 10250"/>
                <a:gd name="connsiteY18"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073 w 10250"/>
                <a:gd name="connsiteY7" fmla="*/ 7554 h 10308"/>
                <a:gd name="connsiteX8" fmla="*/ 8534 w 10250"/>
                <a:gd name="connsiteY8" fmla="*/ 8452 h 10308"/>
                <a:gd name="connsiteX9" fmla="*/ 9219 w 10250"/>
                <a:gd name="connsiteY9" fmla="*/ 8820 h 10308"/>
                <a:gd name="connsiteX10" fmla="*/ 10238 w 10250"/>
                <a:gd name="connsiteY10" fmla="*/ 9356 h 10308"/>
                <a:gd name="connsiteX11" fmla="*/ 9731 w 10250"/>
                <a:gd name="connsiteY11" fmla="*/ 6622 h 10308"/>
                <a:gd name="connsiteX12" fmla="*/ 8870 w 10250"/>
                <a:gd name="connsiteY12" fmla="*/ 4128 h 10308"/>
                <a:gd name="connsiteX13" fmla="*/ 8469 w 10250"/>
                <a:gd name="connsiteY13" fmla="*/ 2753 h 10308"/>
                <a:gd name="connsiteX14" fmla="*/ 7149 w 10250"/>
                <a:gd name="connsiteY14" fmla="*/ 1591 h 10308"/>
                <a:gd name="connsiteX15" fmla="*/ 4910 w 10250"/>
                <a:gd name="connsiteY15" fmla="*/ 1182 h 10308"/>
                <a:gd name="connsiteX16" fmla="*/ 3589 w 10250"/>
                <a:gd name="connsiteY16" fmla="*/ 537 h 10308"/>
                <a:gd name="connsiteX17" fmla="*/ 3187 w 10250"/>
                <a:gd name="connsiteY17" fmla="*/ 150 h 10308"/>
                <a:gd name="connsiteX18" fmla="*/ 2957 w 10250"/>
                <a:gd name="connsiteY18" fmla="*/ 0 h 10308"/>
                <a:gd name="connsiteX0" fmla="*/ 2957 w 9737"/>
                <a:gd name="connsiteY0" fmla="*/ 0 h 10308"/>
                <a:gd name="connsiteX1" fmla="*/ 2327 w 9737"/>
                <a:gd name="connsiteY1" fmla="*/ 3763 h 10308"/>
                <a:gd name="connsiteX2" fmla="*/ 1379 w 9737"/>
                <a:gd name="connsiteY2" fmla="*/ 6665 h 10308"/>
                <a:gd name="connsiteX3" fmla="*/ 260 w 9737"/>
                <a:gd name="connsiteY3" fmla="*/ 9289 h 10308"/>
                <a:gd name="connsiteX4" fmla="*/ 403 w 9737"/>
                <a:gd name="connsiteY4" fmla="*/ 9891 h 10308"/>
                <a:gd name="connsiteX5" fmla="*/ 5040 w 9737"/>
                <a:gd name="connsiteY5" fmla="*/ 10123 h 10308"/>
                <a:gd name="connsiteX6" fmla="*/ 5889 w 9737"/>
                <a:gd name="connsiteY6" fmla="*/ 7055 h 10308"/>
                <a:gd name="connsiteX7" fmla="*/ 7073 w 9737"/>
                <a:gd name="connsiteY7" fmla="*/ 7554 h 10308"/>
                <a:gd name="connsiteX8" fmla="*/ 8534 w 9737"/>
                <a:gd name="connsiteY8" fmla="*/ 8452 h 10308"/>
                <a:gd name="connsiteX9" fmla="*/ 9219 w 9737"/>
                <a:gd name="connsiteY9" fmla="*/ 8820 h 10308"/>
                <a:gd name="connsiteX10" fmla="*/ 9731 w 9737"/>
                <a:gd name="connsiteY10" fmla="*/ 6622 h 10308"/>
                <a:gd name="connsiteX11" fmla="*/ 8870 w 9737"/>
                <a:gd name="connsiteY11" fmla="*/ 4128 h 10308"/>
                <a:gd name="connsiteX12" fmla="*/ 8469 w 9737"/>
                <a:gd name="connsiteY12" fmla="*/ 2753 h 10308"/>
                <a:gd name="connsiteX13" fmla="*/ 7149 w 9737"/>
                <a:gd name="connsiteY13" fmla="*/ 1591 h 10308"/>
                <a:gd name="connsiteX14" fmla="*/ 4910 w 9737"/>
                <a:gd name="connsiteY14" fmla="*/ 1182 h 10308"/>
                <a:gd name="connsiteX15" fmla="*/ 3589 w 9737"/>
                <a:gd name="connsiteY15" fmla="*/ 537 h 10308"/>
                <a:gd name="connsiteX16" fmla="*/ 3187 w 9737"/>
                <a:gd name="connsiteY16" fmla="*/ 150 h 10308"/>
                <a:gd name="connsiteX17" fmla="*/ 2957 w 9737"/>
                <a:gd name="connsiteY17" fmla="*/ 0 h 10308"/>
                <a:gd name="connsiteX0" fmla="*/ 3037 w 9579"/>
                <a:gd name="connsiteY0" fmla="*/ 0 h 10000"/>
                <a:gd name="connsiteX1" fmla="*/ 2390 w 9579"/>
                <a:gd name="connsiteY1" fmla="*/ 3651 h 10000"/>
                <a:gd name="connsiteX2" fmla="*/ 1416 w 9579"/>
                <a:gd name="connsiteY2" fmla="*/ 6466 h 10000"/>
                <a:gd name="connsiteX3" fmla="*/ 267 w 9579"/>
                <a:gd name="connsiteY3" fmla="*/ 9011 h 10000"/>
                <a:gd name="connsiteX4" fmla="*/ 414 w 9579"/>
                <a:gd name="connsiteY4" fmla="*/ 9595 h 10000"/>
                <a:gd name="connsiteX5" fmla="*/ 5176 w 9579"/>
                <a:gd name="connsiteY5" fmla="*/ 9821 h 10000"/>
                <a:gd name="connsiteX6" fmla="*/ 6048 w 9579"/>
                <a:gd name="connsiteY6" fmla="*/ 6844 h 10000"/>
                <a:gd name="connsiteX7" fmla="*/ 7264 w 9579"/>
                <a:gd name="connsiteY7" fmla="*/ 7328 h 10000"/>
                <a:gd name="connsiteX8" fmla="*/ 8765 w 9579"/>
                <a:gd name="connsiteY8" fmla="*/ 8199 h 10000"/>
                <a:gd name="connsiteX9" fmla="*/ 9468 w 9579"/>
                <a:gd name="connsiteY9" fmla="*/ 8556 h 10000"/>
                <a:gd name="connsiteX10" fmla="*/ 9543 w 9579"/>
                <a:gd name="connsiteY10" fmla="*/ 6344 h 10000"/>
                <a:gd name="connsiteX11" fmla="*/ 9110 w 9579"/>
                <a:gd name="connsiteY11" fmla="*/ 4005 h 10000"/>
                <a:gd name="connsiteX12" fmla="*/ 8698 w 9579"/>
                <a:gd name="connsiteY12" fmla="*/ 2671 h 10000"/>
                <a:gd name="connsiteX13" fmla="*/ 7342 w 9579"/>
                <a:gd name="connsiteY13" fmla="*/ 1543 h 10000"/>
                <a:gd name="connsiteX14" fmla="*/ 5043 w 9579"/>
                <a:gd name="connsiteY14" fmla="*/ 1147 h 10000"/>
                <a:gd name="connsiteX15" fmla="*/ 3686 w 9579"/>
                <a:gd name="connsiteY15" fmla="*/ 521 h 10000"/>
                <a:gd name="connsiteX16" fmla="*/ 3273 w 9579"/>
                <a:gd name="connsiteY16" fmla="*/ 146 h 10000"/>
                <a:gd name="connsiteX17" fmla="*/ 3037 w 9579"/>
                <a:gd name="connsiteY17" fmla="*/ 0 h 10000"/>
                <a:gd name="connsiteX0" fmla="*/ 3170 w 10000"/>
                <a:gd name="connsiteY0" fmla="*/ 0 h 10000"/>
                <a:gd name="connsiteX1" fmla="*/ 2495 w 10000"/>
                <a:gd name="connsiteY1" fmla="*/ 3651 h 10000"/>
                <a:gd name="connsiteX2" fmla="*/ 1478 w 10000"/>
                <a:gd name="connsiteY2" fmla="*/ 6466 h 10000"/>
                <a:gd name="connsiteX3" fmla="*/ 279 w 10000"/>
                <a:gd name="connsiteY3" fmla="*/ 9011 h 10000"/>
                <a:gd name="connsiteX4" fmla="*/ 432 w 10000"/>
                <a:gd name="connsiteY4" fmla="*/ 9595 h 10000"/>
                <a:gd name="connsiteX5" fmla="*/ 5403 w 10000"/>
                <a:gd name="connsiteY5" fmla="*/ 9821 h 10000"/>
                <a:gd name="connsiteX6" fmla="*/ 6314 w 10000"/>
                <a:gd name="connsiteY6" fmla="*/ 6844 h 10000"/>
                <a:gd name="connsiteX7" fmla="*/ 7583 w 10000"/>
                <a:gd name="connsiteY7" fmla="*/ 7328 h 10000"/>
                <a:gd name="connsiteX8" fmla="*/ 9150 w 10000"/>
                <a:gd name="connsiteY8" fmla="*/ 8199 h 10000"/>
                <a:gd name="connsiteX9" fmla="*/ 9884 w 10000"/>
                <a:gd name="connsiteY9" fmla="*/ 8556 h 10000"/>
                <a:gd name="connsiteX10" fmla="*/ 9962 w 10000"/>
                <a:gd name="connsiteY10" fmla="*/ 6344 h 10000"/>
                <a:gd name="connsiteX11" fmla="*/ 9080 w 10000"/>
                <a:gd name="connsiteY11" fmla="*/ 2671 h 10000"/>
                <a:gd name="connsiteX12" fmla="*/ 7665 w 10000"/>
                <a:gd name="connsiteY12" fmla="*/ 1543 h 10000"/>
                <a:gd name="connsiteX13" fmla="*/ 5265 w 10000"/>
                <a:gd name="connsiteY13" fmla="*/ 1147 h 10000"/>
                <a:gd name="connsiteX14" fmla="*/ 3848 w 10000"/>
                <a:gd name="connsiteY14" fmla="*/ 521 h 10000"/>
                <a:gd name="connsiteX15" fmla="*/ 3417 w 10000"/>
                <a:gd name="connsiteY15" fmla="*/ 146 h 10000"/>
                <a:gd name="connsiteX16" fmla="*/ 3170 w 10000"/>
                <a:gd name="connsiteY16" fmla="*/ 0 h 10000"/>
                <a:gd name="connsiteX0" fmla="*/ 3170 w 10000"/>
                <a:gd name="connsiteY0" fmla="*/ 0 h 10000"/>
                <a:gd name="connsiteX1" fmla="*/ 2495 w 10000"/>
                <a:gd name="connsiteY1" fmla="*/ 3651 h 10000"/>
                <a:gd name="connsiteX2" fmla="*/ 1478 w 10000"/>
                <a:gd name="connsiteY2" fmla="*/ 6466 h 10000"/>
                <a:gd name="connsiteX3" fmla="*/ 279 w 10000"/>
                <a:gd name="connsiteY3" fmla="*/ 9011 h 10000"/>
                <a:gd name="connsiteX4" fmla="*/ 432 w 10000"/>
                <a:gd name="connsiteY4" fmla="*/ 9595 h 10000"/>
                <a:gd name="connsiteX5" fmla="*/ 5403 w 10000"/>
                <a:gd name="connsiteY5" fmla="*/ 9821 h 10000"/>
                <a:gd name="connsiteX6" fmla="*/ 6314 w 10000"/>
                <a:gd name="connsiteY6" fmla="*/ 6844 h 10000"/>
                <a:gd name="connsiteX7" fmla="*/ 7583 w 10000"/>
                <a:gd name="connsiteY7" fmla="*/ 7328 h 10000"/>
                <a:gd name="connsiteX8" fmla="*/ 9150 w 10000"/>
                <a:gd name="connsiteY8" fmla="*/ 8199 h 10000"/>
                <a:gd name="connsiteX9" fmla="*/ 9884 w 10000"/>
                <a:gd name="connsiteY9" fmla="*/ 8556 h 10000"/>
                <a:gd name="connsiteX10" fmla="*/ 9962 w 10000"/>
                <a:gd name="connsiteY10" fmla="*/ 6344 h 10000"/>
                <a:gd name="connsiteX11" fmla="*/ 7665 w 10000"/>
                <a:gd name="connsiteY11" fmla="*/ 1543 h 10000"/>
                <a:gd name="connsiteX12" fmla="*/ 5265 w 10000"/>
                <a:gd name="connsiteY12" fmla="*/ 1147 h 10000"/>
                <a:gd name="connsiteX13" fmla="*/ 3848 w 10000"/>
                <a:gd name="connsiteY13" fmla="*/ 521 h 10000"/>
                <a:gd name="connsiteX14" fmla="*/ 3417 w 10000"/>
                <a:gd name="connsiteY14" fmla="*/ 146 h 10000"/>
                <a:gd name="connsiteX15" fmla="*/ 3170 w 10000"/>
                <a:gd name="connsiteY1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00" h="10000">
                  <a:moveTo>
                    <a:pt x="3170" y="0"/>
                  </a:moveTo>
                  <a:cubicBezTo>
                    <a:pt x="3170" y="0"/>
                    <a:pt x="2772" y="2733"/>
                    <a:pt x="2495" y="3651"/>
                  </a:cubicBezTo>
                  <a:cubicBezTo>
                    <a:pt x="2217" y="4547"/>
                    <a:pt x="1818" y="5736"/>
                    <a:pt x="1478" y="6466"/>
                  </a:cubicBezTo>
                  <a:cubicBezTo>
                    <a:pt x="1110" y="7218"/>
                    <a:pt x="310" y="8761"/>
                    <a:pt x="279" y="9011"/>
                  </a:cubicBezTo>
                  <a:cubicBezTo>
                    <a:pt x="247" y="9282"/>
                    <a:pt x="-423" y="9461"/>
                    <a:pt x="432" y="9595"/>
                  </a:cubicBezTo>
                  <a:cubicBezTo>
                    <a:pt x="1286" y="9730"/>
                    <a:pt x="4423" y="10279"/>
                    <a:pt x="5403" y="9821"/>
                  </a:cubicBezTo>
                  <a:cubicBezTo>
                    <a:pt x="6384" y="9362"/>
                    <a:pt x="5951" y="7259"/>
                    <a:pt x="6314" y="6844"/>
                  </a:cubicBezTo>
                  <a:cubicBezTo>
                    <a:pt x="6677" y="6429"/>
                    <a:pt x="7032" y="7049"/>
                    <a:pt x="7583" y="7328"/>
                  </a:cubicBezTo>
                  <a:cubicBezTo>
                    <a:pt x="8134" y="7608"/>
                    <a:pt x="8835" y="8074"/>
                    <a:pt x="9150" y="8199"/>
                  </a:cubicBezTo>
                  <a:cubicBezTo>
                    <a:pt x="9464" y="8325"/>
                    <a:pt x="9748" y="8865"/>
                    <a:pt x="9884" y="8556"/>
                  </a:cubicBezTo>
                  <a:cubicBezTo>
                    <a:pt x="10020" y="8247"/>
                    <a:pt x="10024" y="7103"/>
                    <a:pt x="9962" y="6344"/>
                  </a:cubicBezTo>
                  <a:cubicBezTo>
                    <a:pt x="9592" y="5175"/>
                    <a:pt x="8448" y="2409"/>
                    <a:pt x="7665" y="1543"/>
                  </a:cubicBezTo>
                  <a:cubicBezTo>
                    <a:pt x="7049" y="1335"/>
                    <a:pt x="5970" y="1356"/>
                    <a:pt x="5265" y="1147"/>
                  </a:cubicBezTo>
                  <a:cubicBezTo>
                    <a:pt x="4556" y="959"/>
                    <a:pt x="4032" y="688"/>
                    <a:pt x="3848" y="521"/>
                  </a:cubicBezTo>
                  <a:cubicBezTo>
                    <a:pt x="3664" y="355"/>
                    <a:pt x="3481" y="209"/>
                    <a:pt x="3417" y="146"/>
                  </a:cubicBezTo>
                  <a:cubicBezTo>
                    <a:pt x="3356" y="83"/>
                    <a:pt x="3170" y="0"/>
                    <a:pt x="3170" y="0"/>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8" name="Rectangle 8"/>
            <p:cNvSpPr>
              <a:spLocks noChangeArrowheads="1"/>
            </p:cNvSpPr>
            <p:nvPr/>
          </p:nvSpPr>
          <p:spPr bwMode="auto">
            <a:xfrm>
              <a:off x="-2062804" y="5767717"/>
              <a:ext cx="4828101" cy="162922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69" name="Freeform 10"/>
            <p:cNvSpPr>
              <a:spLocks/>
            </p:cNvSpPr>
            <p:nvPr/>
          </p:nvSpPr>
          <p:spPr bwMode="auto">
            <a:xfrm>
              <a:off x="-2361327" y="5434890"/>
              <a:ext cx="5425140" cy="238938"/>
            </a:xfrm>
            <a:custGeom>
              <a:avLst/>
              <a:gdLst>
                <a:gd name="T0" fmla="*/ 0 w 9014"/>
                <a:gd name="T1" fmla="*/ 397 h 397"/>
                <a:gd name="T2" fmla="*/ 1275 w 9014"/>
                <a:gd name="T3" fmla="*/ 0 h 397"/>
                <a:gd name="T4" fmla="*/ 7653 w 9014"/>
                <a:gd name="T5" fmla="*/ 0 h 397"/>
                <a:gd name="T6" fmla="*/ 9014 w 9014"/>
                <a:gd name="T7" fmla="*/ 397 h 397"/>
                <a:gd name="T8" fmla="*/ 0 w 9014"/>
                <a:gd name="T9" fmla="*/ 397 h 397"/>
              </a:gdLst>
              <a:ahLst/>
              <a:cxnLst>
                <a:cxn ang="0">
                  <a:pos x="T0" y="T1"/>
                </a:cxn>
                <a:cxn ang="0">
                  <a:pos x="T2" y="T3"/>
                </a:cxn>
                <a:cxn ang="0">
                  <a:pos x="T4" y="T5"/>
                </a:cxn>
                <a:cxn ang="0">
                  <a:pos x="T6" y="T7"/>
                </a:cxn>
                <a:cxn ang="0">
                  <a:pos x="T8" y="T9"/>
                </a:cxn>
              </a:cxnLst>
              <a:rect l="0" t="0" r="r" b="b"/>
              <a:pathLst>
                <a:path w="9014" h="397">
                  <a:moveTo>
                    <a:pt x="0" y="397"/>
                  </a:moveTo>
                  <a:lnTo>
                    <a:pt x="1275" y="0"/>
                  </a:lnTo>
                  <a:lnTo>
                    <a:pt x="7653" y="0"/>
                  </a:lnTo>
                  <a:lnTo>
                    <a:pt x="9014" y="397"/>
                  </a:lnTo>
                  <a:lnTo>
                    <a:pt x="0" y="397"/>
                  </a:lnTo>
                  <a:close/>
                </a:path>
              </a:pathLst>
            </a:custGeom>
            <a:gradFill flip="none" rotWithShape="1">
              <a:gsLst>
                <a:gs pos="0">
                  <a:srgbClr val="757979">
                    <a:lumMod val="95000"/>
                    <a:lumOff val="5000"/>
                  </a:srgbClr>
                </a:gs>
                <a:gs pos="90000">
                  <a:srgbClr val="424545">
                    <a:lumMod val="72000"/>
                    <a:lumOff val="28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2" name="Rectangle 11"/>
            <p:cNvSpPr>
              <a:spLocks noChangeArrowheads="1"/>
            </p:cNvSpPr>
            <p:nvPr/>
          </p:nvSpPr>
          <p:spPr bwMode="auto">
            <a:xfrm>
              <a:off x="-2182576" y="5758686"/>
              <a:ext cx="290095" cy="163825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a:outerShdw blurRad="50800" dist="38100" algn="l" rotWithShape="0">
                <a:prstClr val="black">
                  <a:alpha val="40000"/>
                </a:prstClr>
              </a:out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3" name="Rectangle 13"/>
            <p:cNvSpPr>
              <a:spLocks noChangeArrowheads="1"/>
            </p:cNvSpPr>
            <p:nvPr/>
          </p:nvSpPr>
          <p:spPr bwMode="auto">
            <a:xfrm>
              <a:off x="2590150" y="5758686"/>
              <a:ext cx="290095" cy="163825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a:outerShdw blurRad="50800" dist="38100" dir="10800000" algn="r" rotWithShape="0">
                <a:prstClr val="black">
                  <a:alpha val="40000"/>
                </a:prstClr>
              </a:out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4" name="Rectangle 9"/>
            <p:cNvSpPr>
              <a:spLocks noChangeArrowheads="1"/>
            </p:cNvSpPr>
            <p:nvPr/>
          </p:nvSpPr>
          <p:spPr bwMode="auto">
            <a:xfrm>
              <a:off x="-2361327" y="5673816"/>
              <a:ext cx="5425140" cy="93891"/>
            </a:xfrm>
            <a:prstGeom prst="rect">
              <a:avLst/>
            </a:prstGeom>
            <a:gradFill flip="none" rotWithShape="1">
              <a:gsLst>
                <a:gs pos="0">
                  <a:srgbClr val="686C6C"/>
                </a:gs>
                <a:gs pos="90000">
                  <a:srgbClr val="424545"/>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5" name="Freeform 18"/>
            <p:cNvSpPr>
              <a:spLocks/>
            </p:cNvSpPr>
            <p:nvPr/>
          </p:nvSpPr>
          <p:spPr bwMode="auto">
            <a:xfrm>
              <a:off x="-1763705" y="4329078"/>
              <a:ext cx="1035557" cy="1294487"/>
            </a:xfrm>
            <a:custGeom>
              <a:avLst/>
              <a:gdLst>
                <a:gd name="T0" fmla="*/ 1940 w 1940"/>
                <a:gd name="T1" fmla="*/ 2353 h 2717"/>
                <a:gd name="T2" fmla="*/ 1779 w 1940"/>
                <a:gd name="T3" fmla="*/ 97 h 2717"/>
                <a:gd name="T4" fmla="*/ 0 w 1940"/>
                <a:gd name="T5" fmla="*/ 0 h 2717"/>
                <a:gd name="T6" fmla="*/ 182 w 1940"/>
                <a:gd name="T7" fmla="*/ 1876 h 2717"/>
                <a:gd name="T8" fmla="*/ 818 w 1940"/>
                <a:gd name="T9" fmla="*/ 2057 h 2717"/>
                <a:gd name="T10" fmla="*/ 792 w 1940"/>
                <a:gd name="T11" fmla="*/ 2374 h 2717"/>
                <a:gd name="T12" fmla="*/ 83 w 1940"/>
                <a:gd name="T13" fmla="*/ 2471 h 2717"/>
                <a:gd name="T14" fmla="*/ 574 w 1940"/>
                <a:gd name="T15" fmla="*/ 2717 h 2717"/>
                <a:gd name="T16" fmla="*/ 1441 w 1940"/>
                <a:gd name="T17" fmla="*/ 2610 h 2717"/>
                <a:gd name="T18" fmla="*/ 988 w 1940"/>
                <a:gd name="T19" fmla="*/ 2450 h 2717"/>
                <a:gd name="T20" fmla="*/ 1035 w 1940"/>
                <a:gd name="T21" fmla="*/ 2114 h 2717"/>
                <a:gd name="T22" fmla="*/ 1940 w 1940"/>
                <a:gd name="T23" fmla="*/ 2353 h 2717"/>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082 w 10000"/>
                <a:gd name="connsiteY5" fmla="*/ 8738 h 10000"/>
                <a:gd name="connsiteX6" fmla="*/ 428 w 10000"/>
                <a:gd name="connsiteY6" fmla="*/ 9095 h 10000"/>
                <a:gd name="connsiteX7" fmla="*/ 2959 w 10000"/>
                <a:gd name="connsiteY7" fmla="*/ 10000 h 10000"/>
                <a:gd name="connsiteX8" fmla="*/ 8677 w 10000"/>
                <a:gd name="connsiteY8" fmla="*/ 9587 h 10000"/>
                <a:gd name="connsiteX9" fmla="*/ 5093 w 10000"/>
                <a:gd name="connsiteY9" fmla="*/ 9017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082 w 10000"/>
                <a:gd name="connsiteY5" fmla="*/ 8738 h 10000"/>
                <a:gd name="connsiteX6" fmla="*/ 428 w 10000"/>
                <a:gd name="connsiteY6" fmla="*/ 9095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218 w 10000"/>
                <a:gd name="connsiteY5" fmla="*/ 8930 h 10000"/>
                <a:gd name="connsiteX6" fmla="*/ 428 w 10000"/>
                <a:gd name="connsiteY6" fmla="*/ 9095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218 w 10000"/>
                <a:gd name="connsiteY5" fmla="*/ 8930 h 10000"/>
                <a:gd name="connsiteX6" fmla="*/ 1324 w 10000"/>
                <a:gd name="connsiteY6" fmla="*/ 9057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9751"/>
                <a:gd name="connsiteX1" fmla="*/ 9170 w 10000"/>
                <a:gd name="connsiteY1" fmla="*/ 357 h 9751"/>
                <a:gd name="connsiteX2" fmla="*/ 0 w 10000"/>
                <a:gd name="connsiteY2" fmla="*/ 0 h 9751"/>
                <a:gd name="connsiteX3" fmla="*/ 938 w 10000"/>
                <a:gd name="connsiteY3" fmla="*/ 6905 h 9751"/>
                <a:gd name="connsiteX4" fmla="*/ 4216 w 10000"/>
                <a:gd name="connsiteY4" fmla="*/ 7571 h 9751"/>
                <a:gd name="connsiteX5" fmla="*/ 4218 w 10000"/>
                <a:gd name="connsiteY5" fmla="*/ 8930 h 9751"/>
                <a:gd name="connsiteX6" fmla="*/ 1324 w 10000"/>
                <a:gd name="connsiteY6" fmla="*/ 9057 h 9751"/>
                <a:gd name="connsiteX7" fmla="*/ 3665 w 10000"/>
                <a:gd name="connsiteY7" fmla="*/ 9751 h 9751"/>
                <a:gd name="connsiteX8" fmla="*/ 8677 w 10000"/>
                <a:gd name="connsiteY8" fmla="*/ 9587 h 9751"/>
                <a:gd name="connsiteX9" fmla="*/ 5283 w 10000"/>
                <a:gd name="connsiteY9" fmla="*/ 9075 h 9751"/>
                <a:gd name="connsiteX10" fmla="*/ 5335 w 10000"/>
                <a:gd name="connsiteY10" fmla="*/ 7781 h 9751"/>
                <a:gd name="connsiteX11" fmla="*/ 10000 w 10000"/>
                <a:gd name="connsiteY11" fmla="*/ 8660 h 9751"/>
                <a:gd name="connsiteX0" fmla="*/ 10000 w 10000"/>
                <a:gd name="connsiteY0" fmla="*/ 8881 h 10000"/>
                <a:gd name="connsiteX1" fmla="*/ 9441 w 10000"/>
                <a:gd name="connsiteY1" fmla="*/ 287 h 10000"/>
                <a:gd name="connsiteX2" fmla="*/ 0 w 10000"/>
                <a:gd name="connsiteY2" fmla="*/ 0 h 10000"/>
                <a:gd name="connsiteX3" fmla="*/ 938 w 10000"/>
                <a:gd name="connsiteY3" fmla="*/ 7081 h 10000"/>
                <a:gd name="connsiteX4" fmla="*/ 4216 w 10000"/>
                <a:gd name="connsiteY4" fmla="*/ 7764 h 10000"/>
                <a:gd name="connsiteX5" fmla="*/ 4218 w 10000"/>
                <a:gd name="connsiteY5" fmla="*/ 9158 h 10000"/>
                <a:gd name="connsiteX6" fmla="*/ 1324 w 10000"/>
                <a:gd name="connsiteY6" fmla="*/ 9288 h 10000"/>
                <a:gd name="connsiteX7" fmla="*/ 3665 w 10000"/>
                <a:gd name="connsiteY7" fmla="*/ 10000 h 10000"/>
                <a:gd name="connsiteX8" fmla="*/ 8677 w 10000"/>
                <a:gd name="connsiteY8" fmla="*/ 9832 h 10000"/>
                <a:gd name="connsiteX9" fmla="*/ 5283 w 10000"/>
                <a:gd name="connsiteY9" fmla="*/ 9307 h 10000"/>
                <a:gd name="connsiteX10" fmla="*/ 5335 w 10000"/>
                <a:gd name="connsiteY10" fmla="*/ 7980 h 10000"/>
                <a:gd name="connsiteX11" fmla="*/ 10000 w 10000"/>
                <a:gd name="connsiteY11" fmla="*/ 8881 h 10000"/>
                <a:gd name="connsiteX0" fmla="*/ 9756 w 9756"/>
                <a:gd name="connsiteY0" fmla="*/ 8763 h 9882"/>
                <a:gd name="connsiteX1" fmla="*/ 9197 w 9756"/>
                <a:gd name="connsiteY1" fmla="*/ 169 h 9882"/>
                <a:gd name="connsiteX2" fmla="*/ 0 w 9756"/>
                <a:gd name="connsiteY2" fmla="*/ 0 h 9882"/>
                <a:gd name="connsiteX3" fmla="*/ 694 w 9756"/>
                <a:gd name="connsiteY3" fmla="*/ 6963 h 9882"/>
                <a:gd name="connsiteX4" fmla="*/ 3972 w 9756"/>
                <a:gd name="connsiteY4" fmla="*/ 7646 h 9882"/>
                <a:gd name="connsiteX5" fmla="*/ 3974 w 9756"/>
                <a:gd name="connsiteY5" fmla="*/ 9040 h 9882"/>
                <a:gd name="connsiteX6" fmla="*/ 1080 w 9756"/>
                <a:gd name="connsiteY6" fmla="*/ 9170 h 9882"/>
                <a:gd name="connsiteX7" fmla="*/ 3421 w 9756"/>
                <a:gd name="connsiteY7" fmla="*/ 9882 h 9882"/>
                <a:gd name="connsiteX8" fmla="*/ 8433 w 9756"/>
                <a:gd name="connsiteY8" fmla="*/ 9714 h 9882"/>
                <a:gd name="connsiteX9" fmla="*/ 5039 w 9756"/>
                <a:gd name="connsiteY9" fmla="*/ 9189 h 9882"/>
                <a:gd name="connsiteX10" fmla="*/ 5091 w 9756"/>
                <a:gd name="connsiteY10" fmla="*/ 7862 h 9882"/>
                <a:gd name="connsiteX11" fmla="*/ 9756 w 9756"/>
                <a:gd name="connsiteY11" fmla="*/ 8763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56" h="9882">
                  <a:moveTo>
                    <a:pt x="9756" y="8763"/>
                  </a:moveTo>
                  <a:cubicBezTo>
                    <a:pt x="9479" y="5924"/>
                    <a:pt x="9474" y="3008"/>
                    <a:pt x="9197" y="169"/>
                  </a:cubicBezTo>
                  <a:lnTo>
                    <a:pt x="0" y="0"/>
                  </a:lnTo>
                  <a:cubicBezTo>
                    <a:pt x="231" y="2321"/>
                    <a:pt x="463" y="4642"/>
                    <a:pt x="694" y="6963"/>
                  </a:cubicBezTo>
                  <a:lnTo>
                    <a:pt x="3972" y="7646"/>
                  </a:lnTo>
                  <a:cubicBezTo>
                    <a:pt x="3927" y="8045"/>
                    <a:pt x="4019" y="8641"/>
                    <a:pt x="3974" y="9040"/>
                  </a:cubicBezTo>
                  <a:lnTo>
                    <a:pt x="1080" y="9170"/>
                  </a:lnTo>
                  <a:lnTo>
                    <a:pt x="3421" y="9882"/>
                  </a:lnTo>
                  <a:lnTo>
                    <a:pt x="8433" y="9714"/>
                  </a:lnTo>
                  <a:lnTo>
                    <a:pt x="5039" y="9189"/>
                  </a:lnTo>
                  <a:cubicBezTo>
                    <a:pt x="5120" y="8766"/>
                    <a:pt x="5010" y="8284"/>
                    <a:pt x="5091" y="7862"/>
                  </a:cubicBezTo>
                  <a:lnTo>
                    <a:pt x="9756" y="8763"/>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scene3d>
              <a:camera prst="orthographicFront"/>
              <a:lightRig rig="threePt" dir="t"/>
            </a:scene3d>
            <a:sp3d>
              <a:bevelT w="12700" h="38100"/>
            </a:sp3d>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grpSp>
          <p:nvGrpSpPr>
            <p:cNvPr id="1576" name="Group 1575"/>
            <p:cNvGrpSpPr/>
            <p:nvPr/>
          </p:nvGrpSpPr>
          <p:grpSpPr>
            <a:xfrm>
              <a:off x="1120971" y="4030112"/>
              <a:ext cx="606042" cy="1340134"/>
              <a:chOff x="3692721" y="1685882"/>
              <a:chExt cx="606042" cy="1340134"/>
            </a:xfrm>
            <a:solidFill>
              <a:schemeClr val="tx2"/>
            </a:solidFill>
          </p:grpSpPr>
          <p:grpSp>
            <p:nvGrpSpPr>
              <p:cNvPr id="1579" name="Group 1578"/>
              <p:cNvGrpSpPr/>
              <p:nvPr/>
            </p:nvGrpSpPr>
            <p:grpSpPr>
              <a:xfrm rot="198599">
                <a:off x="3692721" y="1685882"/>
                <a:ext cx="606042" cy="1340134"/>
                <a:chOff x="4391614" y="1490353"/>
                <a:chExt cx="606042" cy="1340134"/>
              </a:xfrm>
              <a:grpFill/>
            </p:grpSpPr>
            <p:grpSp>
              <p:nvGrpSpPr>
                <p:cNvPr id="1581" name="Group 1580"/>
                <p:cNvGrpSpPr/>
                <p:nvPr/>
              </p:nvGrpSpPr>
              <p:grpSpPr>
                <a:xfrm rot="20911939">
                  <a:off x="4391614" y="1490353"/>
                  <a:ext cx="606042" cy="1321234"/>
                  <a:chOff x="4390111" y="1490505"/>
                  <a:chExt cx="606042" cy="1321234"/>
                </a:xfrm>
                <a:grpFill/>
              </p:grpSpPr>
              <p:sp>
                <p:nvSpPr>
                  <p:cNvPr id="1583" name="Freeform 21"/>
                  <p:cNvSpPr>
                    <a:spLocks/>
                  </p:cNvSpPr>
                  <p:nvPr/>
                </p:nvSpPr>
                <p:spPr bwMode="auto">
                  <a:xfrm rot="21092470">
                    <a:off x="4539499" y="1559111"/>
                    <a:ext cx="249379" cy="920532"/>
                  </a:xfrm>
                  <a:custGeom>
                    <a:avLst/>
                    <a:gdLst>
                      <a:gd name="T0" fmla="*/ 16 w 73"/>
                      <a:gd name="T1" fmla="*/ 214 h 253"/>
                      <a:gd name="T2" fmla="*/ 15 w 73"/>
                      <a:gd name="T3" fmla="*/ 202 h 253"/>
                      <a:gd name="T4" fmla="*/ 14 w 73"/>
                      <a:gd name="T5" fmla="*/ 182 h 253"/>
                      <a:gd name="T6" fmla="*/ 12 w 73"/>
                      <a:gd name="T7" fmla="*/ 161 h 253"/>
                      <a:gd name="T8" fmla="*/ 9 w 73"/>
                      <a:gd name="T9" fmla="*/ 125 h 253"/>
                      <a:gd name="T10" fmla="*/ 10 w 73"/>
                      <a:gd name="T11" fmla="*/ 116 h 253"/>
                      <a:gd name="T12" fmla="*/ 9 w 73"/>
                      <a:gd name="T13" fmla="*/ 108 h 253"/>
                      <a:gd name="T14" fmla="*/ 12 w 73"/>
                      <a:gd name="T15" fmla="*/ 92 h 253"/>
                      <a:gd name="T16" fmla="*/ 20 w 73"/>
                      <a:gd name="T17" fmla="*/ 81 h 253"/>
                      <a:gd name="T18" fmla="*/ 25 w 73"/>
                      <a:gd name="T19" fmla="*/ 75 h 253"/>
                      <a:gd name="T20" fmla="*/ 25 w 73"/>
                      <a:gd name="T21" fmla="*/ 67 h 253"/>
                      <a:gd name="T22" fmla="*/ 23 w 73"/>
                      <a:gd name="T23" fmla="*/ 58 h 253"/>
                      <a:gd name="T24" fmla="*/ 21 w 73"/>
                      <a:gd name="T25" fmla="*/ 52 h 253"/>
                      <a:gd name="T26" fmla="*/ 13 w 73"/>
                      <a:gd name="T27" fmla="*/ 44 h 253"/>
                      <a:gd name="T28" fmla="*/ 11 w 73"/>
                      <a:gd name="T29" fmla="*/ 36 h 253"/>
                      <a:gd name="T30" fmla="*/ 15 w 73"/>
                      <a:gd name="T31" fmla="*/ 32 h 253"/>
                      <a:gd name="T32" fmla="*/ 5 w 73"/>
                      <a:gd name="T33" fmla="*/ 25 h 253"/>
                      <a:gd name="T34" fmla="*/ 9 w 73"/>
                      <a:gd name="T35" fmla="*/ 19 h 253"/>
                      <a:gd name="T36" fmla="*/ 12 w 73"/>
                      <a:gd name="T37" fmla="*/ 17 h 253"/>
                      <a:gd name="T38" fmla="*/ 9 w 73"/>
                      <a:gd name="T39" fmla="*/ 16 h 253"/>
                      <a:gd name="T40" fmla="*/ 1 w 73"/>
                      <a:gd name="T41" fmla="*/ 7 h 253"/>
                      <a:gd name="T42" fmla="*/ 20 w 73"/>
                      <a:gd name="T43" fmla="*/ 0 h 253"/>
                      <a:gd name="T44" fmla="*/ 40 w 73"/>
                      <a:gd name="T45" fmla="*/ 2 h 253"/>
                      <a:gd name="T46" fmla="*/ 67 w 73"/>
                      <a:gd name="T47" fmla="*/ 23 h 253"/>
                      <a:gd name="T48" fmla="*/ 55 w 73"/>
                      <a:gd name="T49" fmla="*/ 104 h 253"/>
                      <a:gd name="T50" fmla="*/ 48 w 73"/>
                      <a:gd name="T51" fmla="*/ 142 h 253"/>
                      <a:gd name="T52" fmla="*/ 43 w 73"/>
                      <a:gd name="T53" fmla="*/ 182 h 253"/>
                      <a:gd name="T54" fmla="*/ 37 w 73"/>
                      <a:gd name="T55" fmla="*/ 220 h 253"/>
                      <a:gd name="T56" fmla="*/ 28 w 73"/>
                      <a:gd name="T57" fmla="*/ 246 h 253"/>
                      <a:gd name="T58" fmla="*/ 17 w 73"/>
                      <a:gd name="T59" fmla="*/ 219 h 253"/>
                      <a:gd name="T60" fmla="*/ 17 w 73"/>
                      <a:gd name="T61" fmla="*/ 209 h 253"/>
                      <a:gd name="connsiteX0" fmla="*/ 2071 w 9269"/>
                      <a:gd name="connsiteY0" fmla="*/ 8458 h 9768"/>
                      <a:gd name="connsiteX1" fmla="*/ 1934 w 9269"/>
                      <a:gd name="connsiteY1" fmla="*/ 7984 h 9768"/>
                      <a:gd name="connsiteX2" fmla="*/ 1797 w 9269"/>
                      <a:gd name="connsiteY2" fmla="*/ 7194 h 9768"/>
                      <a:gd name="connsiteX3" fmla="*/ 1523 w 9269"/>
                      <a:gd name="connsiteY3" fmla="*/ 6364 h 9768"/>
                      <a:gd name="connsiteX4" fmla="*/ 1112 w 9269"/>
                      <a:gd name="connsiteY4" fmla="*/ 4941 h 9768"/>
                      <a:gd name="connsiteX5" fmla="*/ 1249 w 9269"/>
                      <a:gd name="connsiteY5" fmla="*/ 4585 h 9768"/>
                      <a:gd name="connsiteX6" fmla="*/ 1523 w 9269"/>
                      <a:gd name="connsiteY6" fmla="*/ 3636 h 9768"/>
                      <a:gd name="connsiteX7" fmla="*/ 2619 w 9269"/>
                      <a:gd name="connsiteY7" fmla="*/ 3202 h 9768"/>
                      <a:gd name="connsiteX8" fmla="*/ 3304 w 9269"/>
                      <a:gd name="connsiteY8" fmla="*/ 2964 h 9768"/>
                      <a:gd name="connsiteX9" fmla="*/ 3304 w 9269"/>
                      <a:gd name="connsiteY9" fmla="*/ 2648 h 9768"/>
                      <a:gd name="connsiteX10" fmla="*/ 3030 w 9269"/>
                      <a:gd name="connsiteY10" fmla="*/ 2292 h 9768"/>
                      <a:gd name="connsiteX11" fmla="*/ 2756 w 9269"/>
                      <a:gd name="connsiteY11" fmla="*/ 2055 h 9768"/>
                      <a:gd name="connsiteX12" fmla="*/ 1660 w 9269"/>
                      <a:gd name="connsiteY12" fmla="*/ 1739 h 9768"/>
                      <a:gd name="connsiteX13" fmla="*/ 1386 w 9269"/>
                      <a:gd name="connsiteY13" fmla="*/ 1423 h 9768"/>
                      <a:gd name="connsiteX14" fmla="*/ 1934 w 9269"/>
                      <a:gd name="connsiteY14" fmla="*/ 1265 h 9768"/>
                      <a:gd name="connsiteX15" fmla="*/ 564 w 9269"/>
                      <a:gd name="connsiteY15" fmla="*/ 988 h 9768"/>
                      <a:gd name="connsiteX16" fmla="*/ 1112 w 9269"/>
                      <a:gd name="connsiteY16" fmla="*/ 751 h 9768"/>
                      <a:gd name="connsiteX17" fmla="*/ 1523 w 9269"/>
                      <a:gd name="connsiteY17" fmla="*/ 672 h 9768"/>
                      <a:gd name="connsiteX18" fmla="*/ 1112 w 9269"/>
                      <a:gd name="connsiteY18" fmla="*/ 632 h 9768"/>
                      <a:gd name="connsiteX19" fmla="*/ 16 w 9269"/>
                      <a:gd name="connsiteY19" fmla="*/ 277 h 9768"/>
                      <a:gd name="connsiteX20" fmla="*/ 2619 w 9269"/>
                      <a:gd name="connsiteY20" fmla="*/ 0 h 9768"/>
                      <a:gd name="connsiteX21" fmla="*/ 5358 w 9269"/>
                      <a:gd name="connsiteY21" fmla="*/ 79 h 9768"/>
                      <a:gd name="connsiteX22" fmla="*/ 9057 w 9269"/>
                      <a:gd name="connsiteY22" fmla="*/ 909 h 9768"/>
                      <a:gd name="connsiteX23" fmla="*/ 7413 w 9269"/>
                      <a:gd name="connsiteY23" fmla="*/ 4111 h 9768"/>
                      <a:gd name="connsiteX24" fmla="*/ 6454 w 9269"/>
                      <a:gd name="connsiteY24" fmla="*/ 5613 h 9768"/>
                      <a:gd name="connsiteX25" fmla="*/ 5769 w 9269"/>
                      <a:gd name="connsiteY25" fmla="*/ 7194 h 9768"/>
                      <a:gd name="connsiteX26" fmla="*/ 4947 w 9269"/>
                      <a:gd name="connsiteY26" fmla="*/ 8696 h 9768"/>
                      <a:gd name="connsiteX27" fmla="*/ 3715 w 9269"/>
                      <a:gd name="connsiteY27" fmla="*/ 9723 h 9768"/>
                      <a:gd name="connsiteX28" fmla="*/ 2208 w 9269"/>
                      <a:gd name="connsiteY28" fmla="*/ 8656 h 9768"/>
                      <a:gd name="connsiteX29" fmla="*/ 2208 w 9269"/>
                      <a:gd name="connsiteY29" fmla="*/ 8261 h 9768"/>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1200 w 10000"/>
                      <a:gd name="connsiteY4" fmla="*/ 5058 h 10000"/>
                      <a:gd name="connsiteX5" fmla="*/ 1348 w 10000"/>
                      <a:gd name="connsiteY5" fmla="*/ 4694 h 10000"/>
                      <a:gd name="connsiteX6" fmla="*/ 2826 w 10000"/>
                      <a:gd name="connsiteY6" fmla="*/ 3278 h 10000"/>
                      <a:gd name="connsiteX7" fmla="*/ 3565 w 10000"/>
                      <a:gd name="connsiteY7" fmla="*/ 3034 h 10000"/>
                      <a:gd name="connsiteX8" fmla="*/ 3565 w 10000"/>
                      <a:gd name="connsiteY8" fmla="*/ 2711 h 10000"/>
                      <a:gd name="connsiteX9" fmla="*/ 3269 w 10000"/>
                      <a:gd name="connsiteY9" fmla="*/ 2346 h 10000"/>
                      <a:gd name="connsiteX10" fmla="*/ 2973 w 10000"/>
                      <a:gd name="connsiteY10" fmla="*/ 2104 h 10000"/>
                      <a:gd name="connsiteX11" fmla="*/ 1791 w 10000"/>
                      <a:gd name="connsiteY11" fmla="*/ 1780 h 10000"/>
                      <a:gd name="connsiteX12" fmla="*/ 1495 w 10000"/>
                      <a:gd name="connsiteY12" fmla="*/ 1457 h 10000"/>
                      <a:gd name="connsiteX13" fmla="*/ 2087 w 10000"/>
                      <a:gd name="connsiteY13" fmla="*/ 1295 h 10000"/>
                      <a:gd name="connsiteX14" fmla="*/ 608 w 10000"/>
                      <a:gd name="connsiteY14" fmla="*/ 1011 h 10000"/>
                      <a:gd name="connsiteX15" fmla="*/ 1200 w 10000"/>
                      <a:gd name="connsiteY15" fmla="*/ 769 h 10000"/>
                      <a:gd name="connsiteX16" fmla="*/ 1643 w 10000"/>
                      <a:gd name="connsiteY16" fmla="*/ 688 h 10000"/>
                      <a:gd name="connsiteX17" fmla="*/ 1200 w 10000"/>
                      <a:gd name="connsiteY17" fmla="*/ 647 h 10000"/>
                      <a:gd name="connsiteX18" fmla="*/ 17 w 10000"/>
                      <a:gd name="connsiteY18" fmla="*/ 284 h 10000"/>
                      <a:gd name="connsiteX19" fmla="*/ 2826 w 10000"/>
                      <a:gd name="connsiteY19" fmla="*/ 0 h 10000"/>
                      <a:gd name="connsiteX20" fmla="*/ 5781 w 10000"/>
                      <a:gd name="connsiteY20" fmla="*/ 81 h 10000"/>
                      <a:gd name="connsiteX21" fmla="*/ 9771 w 10000"/>
                      <a:gd name="connsiteY21" fmla="*/ 931 h 10000"/>
                      <a:gd name="connsiteX22" fmla="*/ 7998 w 10000"/>
                      <a:gd name="connsiteY22" fmla="*/ 4209 h 10000"/>
                      <a:gd name="connsiteX23" fmla="*/ 6963 w 10000"/>
                      <a:gd name="connsiteY23" fmla="*/ 5746 h 10000"/>
                      <a:gd name="connsiteX24" fmla="*/ 6224 w 10000"/>
                      <a:gd name="connsiteY24" fmla="*/ 7365 h 10000"/>
                      <a:gd name="connsiteX25" fmla="*/ 5337 w 10000"/>
                      <a:gd name="connsiteY25" fmla="*/ 8903 h 10000"/>
                      <a:gd name="connsiteX26" fmla="*/ 4008 w 10000"/>
                      <a:gd name="connsiteY26" fmla="*/ 9954 h 10000"/>
                      <a:gd name="connsiteX27" fmla="*/ 2382 w 10000"/>
                      <a:gd name="connsiteY27" fmla="*/ 8862 h 10000"/>
                      <a:gd name="connsiteX28" fmla="*/ 2382 w 10000"/>
                      <a:gd name="connsiteY28" fmla="*/ 8457 h 10000"/>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1200 w 10000"/>
                      <a:gd name="connsiteY4" fmla="*/ 5058 h 10000"/>
                      <a:gd name="connsiteX5" fmla="*/ 2826 w 10000"/>
                      <a:gd name="connsiteY5" fmla="*/ 3278 h 10000"/>
                      <a:gd name="connsiteX6" fmla="*/ 3565 w 10000"/>
                      <a:gd name="connsiteY6" fmla="*/ 3034 h 10000"/>
                      <a:gd name="connsiteX7" fmla="*/ 3565 w 10000"/>
                      <a:gd name="connsiteY7" fmla="*/ 2711 h 10000"/>
                      <a:gd name="connsiteX8" fmla="*/ 3269 w 10000"/>
                      <a:gd name="connsiteY8" fmla="*/ 2346 h 10000"/>
                      <a:gd name="connsiteX9" fmla="*/ 2973 w 10000"/>
                      <a:gd name="connsiteY9" fmla="*/ 2104 h 10000"/>
                      <a:gd name="connsiteX10" fmla="*/ 1791 w 10000"/>
                      <a:gd name="connsiteY10" fmla="*/ 1780 h 10000"/>
                      <a:gd name="connsiteX11" fmla="*/ 1495 w 10000"/>
                      <a:gd name="connsiteY11" fmla="*/ 1457 h 10000"/>
                      <a:gd name="connsiteX12" fmla="*/ 2087 w 10000"/>
                      <a:gd name="connsiteY12" fmla="*/ 1295 h 10000"/>
                      <a:gd name="connsiteX13" fmla="*/ 608 w 10000"/>
                      <a:gd name="connsiteY13" fmla="*/ 1011 h 10000"/>
                      <a:gd name="connsiteX14" fmla="*/ 1200 w 10000"/>
                      <a:gd name="connsiteY14" fmla="*/ 769 h 10000"/>
                      <a:gd name="connsiteX15" fmla="*/ 1643 w 10000"/>
                      <a:gd name="connsiteY15" fmla="*/ 688 h 10000"/>
                      <a:gd name="connsiteX16" fmla="*/ 1200 w 10000"/>
                      <a:gd name="connsiteY16" fmla="*/ 647 h 10000"/>
                      <a:gd name="connsiteX17" fmla="*/ 17 w 10000"/>
                      <a:gd name="connsiteY17" fmla="*/ 284 h 10000"/>
                      <a:gd name="connsiteX18" fmla="*/ 2826 w 10000"/>
                      <a:gd name="connsiteY18" fmla="*/ 0 h 10000"/>
                      <a:gd name="connsiteX19" fmla="*/ 5781 w 10000"/>
                      <a:gd name="connsiteY19" fmla="*/ 81 h 10000"/>
                      <a:gd name="connsiteX20" fmla="*/ 9771 w 10000"/>
                      <a:gd name="connsiteY20" fmla="*/ 931 h 10000"/>
                      <a:gd name="connsiteX21" fmla="*/ 7998 w 10000"/>
                      <a:gd name="connsiteY21" fmla="*/ 4209 h 10000"/>
                      <a:gd name="connsiteX22" fmla="*/ 6963 w 10000"/>
                      <a:gd name="connsiteY22" fmla="*/ 5746 h 10000"/>
                      <a:gd name="connsiteX23" fmla="*/ 6224 w 10000"/>
                      <a:gd name="connsiteY23" fmla="*/ 7365 h 10000"/>
                      <a:gd name="connsiteX24" fmla="*/ 5337 w 10000"/>
                      <a:gd name="connsiteY24" fmla="*/ 8903 h 10000"/>
                      <a:gd name="connsiteX25" fmla="*/ 4008 w 10000"/>
                      <a:gd name="connsiteY25" fmla="*/ 9954 h 10000"/>
                      <a:gd name="connsiteX26" fmla="*/ 2382 w 10000"/>
                      <a:gd name="connsiteY26" fmla="*/ 8862 h 10000"/>
                      <a:gd name="connsiteX27" fmla="*/ 2382 w 10000"/>
                      <a:gd name="connsiteY27" fmla="*/ 8457 h 10000"/>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2826 w 10000"/>
                      <a:gd name="connsiteY4" fmla="*/ 3278 h 10000"/>
                      <a:gd name="connsiteX5" fmla="*/ 3565 w 10000"/>
                      <a:gd name="connsiteY5" fmla="*/ 3034 h 10000"/>
                      <a:gd name="connsiteX6" fmla="*/ 3565 w 10000"/>
                      <a:gd name="connsiteY6" fmla="*/ 2711 h 10000"/>
                      <a:gd name="connsiteX7" fmla="*/ 3269 w 10000"/>
                      <a:gd name="connsiteY7" fmla="*/ 2346 h 10000"/>
                      <a:gd name="connsiteX8" fmla="*/ 2973 w 10000"/>
                      <a:gd name="connsiteY8" fmla="*/ 2104 h 10000"/>
                      <a:gd name="connsiteX9" fmla="*/ 1791 w 10000"/>
                      <a:gd name="connsiteY9" fmla="*/ 1780 h 10000"/>
                      <a:gd name="connsiteX10" fmla="*/ 1495 w 10000"/>
                      <a:gd name="connsiteY10" fmla="*/ 1457 h 10000"/>
                      <a:gd name="connsiteX11" fmla="*/ 2087 w 10000"/>
                      <a:gd name="connsiteY11" fmla="*/ 1295 h 10000"/>
                      <a:gd name="connsiteX12" fmla="*/ 608 w 10000"/>
                      <a:gd name="connsiteY12" fmla="*/ 1011 h 10000"/>
                      <a:gd name="connsiteX13" fmla="*/ 1200 w 10000"/>
                      <a:gd name="connsiteY13" fmla="*/ 769 h 10000"/>
                      <a:gd name="connsiteX14" fmla="*/ 1643 w 10000"/>
                      <a:gd name="connsiteY14" fmla="*/ 688 h 10000"/>
                      <a:gd name="connsiteX15" fmla="*/ 1200 w 10000"/>
                      <a:gd name="connsiteY15" fmla="*/ 647 h 10000"/>
                      <a:gd name="connsiteX16" fmla="*/ 17 w 10000"/>
                      <a:gd name="connsiteY16" fmla="*/ 284 h 10000"/>
                      <a:gd name="connsiteX17" fmla="*/ 2826 w 10000"/>
                      <a:gd name="connsiteY17" fmla="*/ 0 h 10000"/>
                      <a:gd name="connsiteX18" fmla="*/ 5781 w 10000"/>
                      <a:gd name="connsiteY18" fmla="*/ 81 h 10000"/>
                      <a:gd name="connsiteX19" fmla="*/ 9771 w 10000"/>
                      <a:gd name="connsiteY19" fmla="*/ 931 h 10000"/>
                      <a:gd name="connsiteX20" fmla="*/ 7998 w 10000"/>
                      <a:gd name="connsiteY20" fmla="*/ 4209 h 10000"/>
                      <a:gd name="connsiteX21" fmla="*/ 6963 w 10000"/>
                      <a:gd name="connsiteY21" fmla="*/ 5746 h 10000"/>
                      <a:gd name="connsiteX22" fmla="*/ 6224 w 10000"/>
                      <a:gd name="connsiteY22" fmla="*/ 7365 h 10000"/>
                      <a:gd name="connsiteX23" fmla="*/ 5337 w 10000"/>
                      <a:gd name="connsiteY23" fmla="*/ 8903 h 10000"/>
                      <a:gd name="connsiteX24" fmla="*/ 4008 w 10000"/>
                      <a:gd name="connsiteY24" fmla="*/ 9954 h 10000"/>
                      <a:gd name="connsiteX25" fmla="*/ 2382 w 10000"/>
                      <a:gd name="connsiteY25" fmla="*/ 8862 h 10000"/>
                      <a:gd name="connsiteX26" fmla="*/ 2382 w 10000"/>
                      <a:gd name="connsiteY26" fmla="*/ 8457 h 10000"/>
                      <a:gd name="connsiteX0" fmla="*/ 2234 w 8639"/>
                      <a:gd name="connsiteY0" fmla="*/ 8659 h 10000"/>
                      <a:gd name="connsiteX1" fmla="*/ 2087 w 8639"/>
                      <a:gd name="connsiteY1" fmla="*/ 8174 h 10000"/>
                      <a:gd name="connsiteX2" fmla="*/ 1939 w 8639"/>
                      <a:gd name="connsiteY2" fmla="*/ 7365 h 10000"/>
                      <a:gd name="connsiteX3" fmla="*/ 1643 w 8639"/>
                      <a:gd name="connsiteY3" fmla="*/ 6515 h 10000"/>
                      <a:gd name="connsiteX4" fmla="*/ 2826 w 8639"/>
                      <a:gd name="connsiteY4" fmla="*/ 3278 h 10000"/>
                      <a:gd name="connsiteX5" fmla="*/ 3565 w 8639"/>
                      <a:gd name="connsiteY5" fmla="*/ 3034 h 10000"/>
                      <a:gd name="connsiteX6" fmla="*/ 3565 w 8639"/>
                      <a:gd name="connsiteY6" fmla="*/ 2711 h 10000"/>
                      <a:gd name="connsiteX7" fmla="*/ 3269 w 8639"/>
                      <a:gd name="connsiteY7" fmla="*/ 2346 h 10000"/>
                      <a:gd name="connsiteX8" fmla="*/ 2973 w 8639"/>
                      <a:gd name="connsiteY8" fmla="*/ 2104 h 10000"/>
                      <a:gd name="connsiteX9" fmla="*/ 1791 w 8639"/>
                      <a:gd name="connsiteY9" fmla="*/ 1780 h 10000"/>
                      <a:gd name="connsiteX10" fmla="*/ 1495 w 8639"/>
                      <a:gd name="connsiteY10" fmla="*/ 1457 h 10000"/>
                      <a:gd name="connsiteX11" fmla="*/ 2087 w 8639"/>
                      <a:gd name="connsiteY11" fmla="*/ 1295 h 10000"/>
                      <a:gd name="connsiteX12" fmla="*/ 608 w 8639"/>
                      <a:gd name="connsiteY12" fmla="*/ 1011 h 10000"/>
                      <a:gd name="connsiteX13" fmla="*/ 1200 w 8639"/>
                      <a:gd name="connsiteY13" fmla="*/ 769 h 10000"/>
                      <a:gd name="connsiteX14" fmla="*/ 1643 w 8639"/>
                      <a:gd name="connsiteY14" fmla="*/ 688 h 10000"/>
                      <a:gd name="connsiteX15" fmla="*/ 1200 w 8639"/>
                      <a:gd name="connsiteY15" fmla="*/ 647 h 10000"/>
                      <a:gd name="connsiteX16" fmla="*/ 17 w 8639"/>
                      <a:gd name="connsiteY16" fmla="*/ 284 h 10000"/>
                      <a:gd name="connsiteX17" fmla="*/ 2826 w 8639"/>
                      <a:gd name="connsiteY17" fmla="*/ 0 h 10000"/>
                      <a:gd name="connsiteX18" fmla="*/ 5781 w 8639"/>
                      <a:gd name="connsiteY18" fmla="*/ 81 h 10000"/>
                      <a:gd name="connsiteX19" fmla="*/ 8054 w 8639"/>
                      <a:gd name="connsiteY19" fmla="*/ 716 h 10000"/>
                      <a:gd name="connsiteX20" fmla="*/ 7998 w 8639"/>
                      <a:gd name="connsiteY20" fmla="*/ 4209 h 10000"/>
                      <a:gd name="connsiteX21" fmla="*/ 6963 w 8639"/>
                      <a:gd name="connsiteY21" fmla="*/ 5746 h 10000"/>
                      <a:gd name="connsiteX22" fmla="*/ 6224 w 8639"/>
                      <a:gd name="connsiteY22" fmla="*/ 7365 h 10000"/>
                      <a:gd name="connsiteX23" fmla="*/ 5337 w 8639"/>
                      <a:gd name="connsiteY23" fmla="*/ 8903 h 10000"/>
                      <a:gd name="connsiteX24" fmla="*/ 4008 w 8639"/>
                      <a:gd name="connsiteY24" fmla="*/ 9954 h 10000"/>
                      <a:gd name="connsiteX25" fmla="*/ 2382 w 8639"/>
                      <a:gd name="connsiteY25" fmla="*/ 8862 h 10000"/>
                      <a:gd name="connsiteX26" fmla="*/ 2382 w 8639"/>
                      <a:gd name="connsiteY26" fmla="*/ 8457 h 10000"/>
                      <a:gd name="connsiteX0" fmla="*/ 2586 w 9727"/>
                      <a:gd name="connsiteY0" fmla="*/ 8659 h 10000"/>
                      <a:gd name="connsiteX1" fmla="*/ 2416 w 9727"/>
                      <a:gd name="connsiteY1" fmla="*/ 8174 h 10000"/>
                      <a:gd name="connsiteX2" fmla="*/ 2244 w 9727"/>
                      <a:gd name="connsiteY2" fmla="*/ 7365 h 10000"/>
                      <a:gd name="connsiteX3" fmla="*/ 1902 w 9727"/>
                      <a:gd name="connsiteY3" fmla="*/ 6515 h 10000"/>
                      <a:gd name="connsiteX4" fmla="*/ 3271 w 9727"/>
                      <a:gd name="connsiteY4" fmla="*/ 3278 h 10000"/>
                      <a:gd name="connsiteX5" fmla="*/ 4127 w 9727"/>
                      <a:gd name="connsiteY5" fmla="*/ 3034 h 10000"/>
                      <a:gd name="connsiteX6" fmla="*/ 4127 w 9727"/>
                      <a:gd name="connsiteY6" fmla="*/ 2711 h 10000"/>
                      <a:gd name="connsiteX7" fmla="*/ 3784 w 9727"/>
                      <a:gd name="connsiteY7" fmla="*/ 2346 h 10000"/>
                      <a:gd name="connsiteX8" fmla="*/ 3441 w 9727"/>
                      <a:gd name="connsiteY8" fmla="*/ 2104 h 10000"/>
                      <a:gd name="connsiteX9" fmla="*/ 2073 w 9727"/>
                      <a:gd name="connsiteY9" fmla="*/ 1780 h 10000"/>
                      <a:gd name="connsiteX10" fmla="*/ 1731 w 9727"/>
                      <a:gd name="connsiteY10" fmla="*/ 1457 h 10000"/>
                      <a:gd name="connsiteX11" fmla="*/ 2416 w 9727"/>
                      <a:gd name="connsiteY11" fmla="*/ 1295 h 10000"/>
                      <a:gd name="connsiteX12" fmla="*/ 704 w 9727"/>
                      <a:gd name="connsiteY12" fmla="*/ 1011 h 10000"/>
                      <a:gd name="connsiteX13" fmla="*/ 1389 w 9727"/>
                      <a:gd name="connsiteY13" fmla="*/ 769 h 10000"/>
                      <a:gd name="connsiteX14" fmla="*/ 1902 w 9727"/>
                      <a:gd name="connsiteY14" fmla="*/ 688 h 10000"/>
                      <a:gd name="connsiteX15" fmla="*/ 1389 w 9727"/>
                      <a:gd name="connsiteY15" fmla="*/ 647 h 10000"/>
                      <a:gd name="connsiteX16" fmla="*/ 20 w 9727"/>
                      <a:gd name="connsiteY16" fmla="*/ 284 h 10000"/>
                      <a:gd name="connsiteX17" fmla="*/ 3271 w 9727"/>
                      <a:gd name="connsiteY17" fmla="*/ 0 h 10000"/>
                      <a:gd name="connsiteX18" fmla="*/ 6692 w 9727"/>
                      <a:gd name="connsiteY18" fmla="*/ 81 h 10000"/>
                      <a:gd name="connsiteX19" fmla="*/ 9323 w 9727"/>
                      <a:gd name="connsiteY19" fmla="*/ 716 h 10000"/>
                      <a:gd name="connsiteX20" fmla="*/ 9712 w 9727"/>
                      <a:gd name="connsiteY20" fmla="*/ 2158 h 10000"/>
                      <a:gd name="connsiteX21" fmla="*/ 9258 w 9727"/>
                      <a:gd name="connsiteY21" fmla="*/ 4209 h 10000"/>
                      <a:gd name="connsiteX22" fmla="*/ 8060 w 9727"/>
                      <a:gd name="connsiteY22" fmla="*/ 5746 h 10000"/>
                      <a:gd name="connsiteX23" fmla="*/ 7205 w 9727"/>
                      <a:gd name="connsiteY23" fmla="*/ 7365 h 10000"/>
                      <a:gd name="connsiteX24" fmla="*/ 6178 w 9727"/>
                      <a:gd name="connsiteY24" fmla="*/ 8903 h 10000"/>
                      <a:gd name="connsiteX25" fmla="*/ 4639 w 9727"/>
                      <a:gd name="connsiteY25" fmla="*/ 9954 h 10000"/>
                      <a:gd name="connsiteX26" fmla="*/ 2757 w 9727"/>
                      <a:gd name="connsiteY26" fmla="*/ 8862 h 10000"/>
                      <a:gd name="connsiteX27" fmla="*/ 2757 w 9727"/>
                      <a:gd name="connsiteY27" fmla="*/ 8457 h 10000"/>
                      <a:gd name="connsiteX0" fmla="*/ 2658 w 11658"/>
                      <a:gd name="connsiteY0" fmla="*/ 8659 h 10000"/>
                      <a:gd name="connsiteX1" fmla="*/ 2483 w 11658"/>
                      <a:gd name="connsiteY1" fmla="*/ 8174 h 10000"/>
                      <a:gd name="connsiteX2" fmla="*/ 2306 w 11658"/>
                      <a:gd name="connsiteY2" fmla="*/ 7365 h 10000"/>
                      <a:gd name="connsiteX3" fmla="*/ 1954 w 11658"/>
                      <a:gd name="connsiteY3" fmla="*/ 6515 h 10000"/>
                      <a:gd name="connsiteX4" fmla="*/ 3362 w 11658"/>
                      <a:gd name="connsiteY4" fmla="*/ 3278 h 10000"/>
                      <a:gd name="connsiteX5" fmla="*/ 4242 w 11658"/>
                      <a:gd name="connsiteY5" fmla="*/ 3034 h 10000"/>
                      <a:gd name="connsiteX6" fmla="*/ 4242 w 11658"/>
                      <a:gd name="connsiteY6" fmla="*/ 2711 h 10000"/>
                      <a:gd name="connsiteX7" fmla="*/ 3889 w 11658"/>
                      <a:gd name="connsiteY7" fmla="*/ 2346 h 10000"/>
                      <a:gd name="connsiteX8" fmla="*/ 3537 w 11658"/>
                      <a:gd name="connsiteY8" fmla="*/ 2104 h 10000"/>
                      <a:gd name="connsiteX9" fmla="*/ 2130 w 11658"/>
                      <a:gd name="connsiteY9" fmla="*/ 1780 h 10000"/>
                      <a:gd name="connsiteX10" fmla="*/ 1779 w 11658"/>
                      <a:gd name="connsiteY10" fmla="*/ 1457 h 10000"/>
                      <a:gd name="connsiteX11" fmla="*/ 2483 w 11658"/>
                      <a:gd name="connsiteY11" fmla="*/ 1295 h 10000"/>
                      <a:gd name="connsiteX12" fmla="*/ 723 w 11658"/>
                      <a:gd name="connsiteY12" fmla="*/ 1011 h 10000"/>
                      <a:gd name="connsiteX13" fmla="*/ 1427 w 11658"/>
                      <a:gd name="connsiteY13" fmla="*/ 769 h 10000"/>
                      <a:gd name="connsiteX14" fmla="*/ 1954 w 11658"/>
                      <a:gd name="connsiteY14" fmla="*/ 688 h 10000"/>
                      <a:gd name="connsiteX15" fmla="*/ 1427 w 11658"/>
                      <a:gd name="connsiteY15" fmla="*/ 647 h 10000"/>
                      <a:gd name="connsiteX16" fmla="*/ 20 w 11658"/>
                      <a:gd name="connsiteY16" fmla="*/ 284 h 10000"/>
                      <a:gd name="connsiteX17" fmla="*/ 3362 w 11658"/>
                      <a:gd name="connsiteY17" fmla="*/ 0 h 10000"/>
                      <a:gd name="connsiteX18" fmla="*/ 6879 w 11658"/>
                      <a:gd name="connsiteY18" fmla="*/ 81 h 10000"/>
                      <a:gd name="connsiteX19" fmla="*/ 9584 w 11658"/>
                      <a:gd name="connsiteY19" fmla="*/ 716 h 10000"/>
                      <a:gd name="connsiteX20" fmla="*/ 11658 w 11658"/>
                      <a:gd name="connsiteY20" fmla="*/ 1596 h 10000"/>
                      <a:gd name="connsiteX21" fmla="*/ 9517 w 11658"/>
                      <a:gd name="connsiteY21" fmla="*/ 4209 h 10000"/>
                      <a:gd name="connsiteX22" fmla="*/ 8285 w 11658"/>
                      <a:gd name="connsiteY22" fmla="*/ 5746 h 10000"/>
                      <a:gd name="connsiteX23" fmla="*/ 7406 w 11658"/>
                      <a:gd name="connsiteY23" fmla="*/ 7365 h 10000"/>
                      <a:gd name="connsiteX24" fmla="*/ 6350 w 11658"/>
                      <a:gd name="connsiteY24" fmla="*/ 8903 h 10000"/>
                      <a:gd name="connsiteX25" fmla="*/ 4768 w 11658"/>
                      <a:gd name="connsiteY25" fmla="*/ 9954 h 10000"/>
                      <a:gd name="connsiteX26" fmla="*/ 2833 w 11658"/>
                      <a:gd name="connsiteY26" fmla="*/ 8862 h 10000"/>
                      <a:gd name="connsiteX27" fmla="*/ 2833 w 11658"/>
                      <a:gd name="connsiteY27" fmla="*/ 8457 h 10000"/>
                      <a:gd name="connsiteX0" fmla="*/ 2658 w 11658"/>
                      <a:gd name="connsiteY0" fmla="*/ 8659 h 10000"/>
                      <a:gd name="connsiteX1" fmla="*/ 2483 w 11658"/>
                      <a:gd name="connsiteY1" fmla="*/ 8174 h 10000"/>
                      <a:gd name="connsiteX2" fmla="*/ 2306 w 11658"/>
                      <a:gd name="connsiteY2" fmla="*/ 7365 h 10000"/>
                      <a:gd name="connsiteX3" fmla="*/ 1954 w 11658"/>
                      <a:gd name="connsiteY3" fmla="*/ 6515 h 10000"/>
                      <a:gd name="connsiteX4" fmla="*/ 3362 w 11658"/>
                      <a:gd name="connsiteY4" fmla="*/ 3278 h 10000"/>
                      <a:gd name="connsiteX5" fmla="*/ 4242 w 11658"/>
                      <a:gd name="connsiteY5" fmla="*/ 3034 h 10000"/>
                      <a:gd name="connsiteX6" fmla="*/ 4242 w 11658"/>
                      <a:gd name="connsiteY6" fmla="*/ 2711 h 10000"/>
                      <a:gd name="connsiteX7" fmla="*/ 3889 w 11658"/>
                      <a:gd name="connsiteY7" fmla="*/ 2346 h 10000"/>
                      <a:gd name="connsiteX8" fmla="*/ 3537 w 11658"/>
                      <a:gd name="connsiteY8" fmla="*/ 2104 h 10000"/>
                      <a:gd name="connsiteX9" fmla="*/ 2130 w 11658"/>
                      <a:gd name="connsiteY9" fmla="*/ 1780 h 10000"/>
                      <a:gd name="connsiteX10" fmla="*/ 1779 w 11658"/>
                      <a:gd name="connsiteY10" fmla="*/ 1457 h 10000"/>
                      <a:gd name="connsiteX11" fmla="*/ 2483 w 11658"/>
                      <a:gd name="connsiteY11" fmla="*/ 1295 h 10000"/>
                      <a:gd name="connsiteX12" fmla="*/ 723 w 11658"/>
                      <a:gd name="connsiteY12" fmla="*/ 1011 h 10000"/>
                      <a:gd name="connsiteX13" fmla="*/ 1427 w 11658"/>
                      <a:gd name="connsiteY13" fmla="*/ 769 h 10000"/>
                      <a:gd name="connsiteX14" fmla="*/ 1954 w 11658"/>
                      <a:gd name="connsiteY14" fmla="*/ 688 h 10000"/>
                      <a:gd name="connsiteX15" fmla="*/ 1427 w 11658"/>
                      <a:gd name="connsiteY15" fmla="*/ 647 h 10000"/>
                      <a:gd name="connsiteX16" fmla="*/ 20 w 11658"/>
                      <a:gd name="connsiteY16" fmla="*/ 284 h 10000"/>
                      <a:gd name="connsiteX17" fmla="*/ 3362 w 11658"/>
                      <a:gd name="connsiteY17" fmla="*/ 0 h 10000"/>
                      <a:gd name="connsiteX18" fmla="*/ 6879 w 11658"/>
                      <a:gd name="connsiteY18" fmla="*/ 81 h 10000"/>
                      <a:gd name="connsiteX19" fmla="*/ 10226 w 11658"/>
                      <a:gd name="connsiteY19" fmla="*/ 582 h 10000"/>
                      <a:gd name="connsiteX20" fmla="*/ 11658 w 11658"/>
                      <a:gd name="connsiteY20" fmla="*/ 1596 h 10000"/>
                      <a:gd name="connsiteX21" fmla="*/ 9517 w 11658"/>
                      <a:gd name="connsiteY21" fmla="*/ 4209 h 10000"/>
                      <a:gd name="connsiteX22" fmla="*/ 8285 w 11658"/>
                      <a:gd name="connsiteY22" fmla="*/ 5746 h 10000"/>
                      <a:gd name="connsiteX23" fmla="*/ 7406 w 11658"/>
                      <a:gd name="connsiteY23" fmla="*/ 7365 h 10000"/>
                      <a:gd name="connsiteX24" fmla="*/ 6350 w 11658"/>
                      <a:gd name="connsiteY24" fmla="*/ 8903 h 10000"/>
                      <a:gd name="connsiteX25" fmla="*/ 4768 w 11658"/>
                      <a:gd name="connsiteY25" fmla="*/ 9954 h 10000"/>
                      <a:gd name="connsiteX26" fmla="*/ 2833 w 11658"/>
                      <a:gd name="connsiteY26" fmla="*/ 8862 h 10000"/>
                      <a:gd name="connsiteX27" fmla="*/ 2833 w 11658"/>
                      <a:gd name="connsiteY27" fmla="*/ 8457 h 10000"/>
                      <a:gd name="connsiteX0" fmla="*/ 2658 w 11658"/>
                      <a:gd name="connsiteY0" fmla="*/ 8586 h 9927"/>
                      <a:gd name="connsiteX1" fmla="*/ 2483 w 11658"/>
                      <a:gd name="connsiteY1" fmla="*/ 8101 h 9927"/>
                      <a:gd name="connsiteX2" fmla="*/ 2306 w 11658"/>
                      <a:gd name="connsiteY2" fmla="*/ 7292 h 9927"/>
                      <a:gd name="connsiteX3" fmla="*/ 1954 w 11658"/>
                      <a:gd name="connsiteY3" fmla="*/ 6442 h 9927"/>
                      <a:gd name="connsiteX4" fmla="*/ 3362 w 11658"/>
                      <a:gd name="connsiteY4" fmla="*/ 3205 h 9927"/>
                      <a:gd name="connsiteX5" fmla="*/ 4242 w 11658"/>
                      <a:gd name="connsiteY5" fmla="*/ 2961 h 9927"/>
                      <a:gd name="connsiteX6" fmla="*/ 4242 w 11658"/>
                      <a:gd name="connsiteY6" fmla="*/ 2638 h 9927"/>
                      <a:gd name="connsiteX7" fmla="*/ 3889 w 11658"/>
                      <a:gd name="connsiteY7" fmla="*/ 2273 h 9927"/>
                      <a:gd name="connsiteX8" fmla="*/ 3537 w 11658"/>
                      <a:gd name="connsiteY8" fmla="*/ 2031 h 9927"/>
                      <a:gd name="connsiteX9" fmla="*/ 2130 w 11658"/>
                      <a:gd name="connsiteY9" fmla="*/ 1707 h 9927"/>
                      <a:gd name="connsiteX10" fmla="*/ 1779 w 11658"/>
                      <a:gd name="connsiteY10" fmla="*/ 1384 h 9927"/>
                      <a:gd name="connsiteX11" fmla="*/ 2483 w 11658"/>
                      <a:gd name="connsiteY11" fmla="*/ 1222 h 9927"/>
                      <a:gd name="connsiteX12" fmla="*/ 723 w 11658"/>
                      <a:gd name="connsiteY12" fmla="*/ 938 h 9927"/>
                      <a:gd name="connsiteX13" fmla="*/ 1427 w 11658"/>
                      <a:gd name="connsiteY13" fmla="*/ 696 h 9927"/>
                      <a:gd name="connsiteX14" fmla="*/ 1954 w 11658"/>
                      <a:gd name="connsiteY14" fmla="*/ 615 h 9927"/>
                      <a:gd name="connsiteX15" fmla="*/ 1427 w 11658"/>
                      <a:gd name="connsiteY15" fmla="*/ 574 h 9927"/>
                      <a:gd name="connsiteX16" fmla="*/ 20 w 11658"/>
                      <a:gd name="connsiteY16" fmla="*/ 211 h 9927"/>
                      <a:gd name="connsiteX17" fmla="*/ 3812 w 11658"/>
                      <a:gd name="connsiteY17" fmla="*/ 173 h 9927"/>
                      <a:gd name="connsiteX18" fmla="*/ 6879 w 11658"/>
                      <a:gd name="connsiteY18" fmla="*/ 8 h 9927"/>
                      <a:gd name="connsiteX19" fmla="*/ 10226 w 11658"/>
                      <a:gd name="connsiteY19" fmla="*/ 509 h 9927"/>
                      <a:gd name="connsiteX20" fmla="*/ 11658 w 11658"/>
                      <a:gd name="connsiteY20" fmla="*/ 1523 h 9927"/>
                      <a:gd name="connsiteX21" fmla="*/ 9517 w 11658"/>
                      <a:gd name="connsiteY21" fmla="*/ 4136 h 9927"/>
                      <a:gd name="connsiteX22" fmla="*/ 8285 w 11658"/>
                      <a:gd name="connsiteY22" fmla="*/ 5673 h 9927"/>
                      <a:gd name="connsiteX23" fmla="*/ 7406 w 11658"/>
                      <a:gd name="connsiteY23" fmla="*/ 7292 h 9927"/>
                      <a:gd name="connsiteX24" fmla="*/ 6350 w 11658"/>
                      <a:gd name="connsiteY24" fmla="*/ 8830 h 9927"/>
                      <a:gd name="connsiteX25" fmla="*/ 4768 w 11658"/>
                      <a:gd name="connsiteY25" fmla="*/ 9881 h 9927"/>
                      <a:gd name="connsiteX26" fmla="*/ 2833 w 11658"/>
                      <a:gd name="connsiteY26" fmla="*/ 8789 h 9927"/>
                      <a:gd name="connsiteX27" fmla="*/ 2833 w 11658"/>
                      <a:gd name="connsiteY27" fmla="*/ 8384 h 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58" h="9927">
                        <a:moveTo>
                          <a:pt x="2658" y="8586"/>
                        </a:moveTo>
                        <a:cubicBezTo>
                          <a:pt x="2833" y="8424"/>
                          <a:pt x="2483" y="8222"/>
                          <a:pt x="2483" y="8101"/>
                        </a:cubicBezTo>
                        <a:cubicBezTo>
                          <a:pt x="2306" y="7818"/>
                          <a:pt x="2306" y="7534"/>
                          <a:pt x="2306" y="7292"/>
                        </a:cubicBezTo>
                        <a:cubicBezTo>
                          <a:pt x="2130" y="6967"/>
                          <a:pt x="2130" y="6725"/>
                          <a:pt x="1954" y="6442"/>
                        </a:cubicBezTo>
                        <a:cubicBezTo>
                          <a:pt x="2130" y="5761"/>
                          <a:pt x="2981" y="3785"/>
                          <a:pt x="3362" y="3205"/>
                        </a:cubicBezTo>
                        <a:cubicBezTo>
                          <a:pt x="3713" y="3124"/>
                          <a:pt x="3889" y="3042"/>
                          <a:pt x="4242" y="2961"/>
                        </a:cubicBezTo>
                        <a:cubicBezTo>
                          <a:pt x="4592" y="2800"/>
                          <a:pt x="4417" y="2760"/>
                          <a:pt x="4242" y="2638"/>
                        </a:cubicBezTo>
                        <a:cubicBezTo>
                          <a:pt x="4065" y="2517"/>
                          <a:pt x="4065" y="2395"/>
                          <a:pt x="3889" y="2273"/>
                        </a:cubicBezTo>
                        <a:cubicBezTo>
                          <a:pt x="3537" y="2193"/>
                          <a:pt x="3537" y="2153"/>
                          <a:pt x="3537" y="2031"/>
                        </a:cubicBezTo>
                        <a:cubicBezTo>
                          <a:pt x="3362" y="1829"/>
                          <a:pt x="3010" y="1707"/>
                          <a:pt x="2130" y="1707"/>
                        </a:cubicBezTo>
                        <a:cubicBezTo>
                          <a:pt x="2130" y="1587"/>
                          <a:pt x="1603" y="1506"/>
                          <a:pt x="1779" y="1384"/>
                        </a:cubicBezTo>
                        <a:cubicBezTo>
                          <a:pt x="1954" y="1303"/>
                          <a:pt x="2306" y="1262"/>
                          <a:pt x="2483" y="1222"/>
                        </a:cubicBezTo>
                        <a:cubicBezTo>
                          <a:pt x="1779" y="1262"/>
                          <a:pt x="723" y="1100"/>
                          <a:pt x="723" y="938"/>
                        </a:cubicBezTo>
                        <a:cubicBezTo>
                          <a:pt x="723" y="858"/>
                          <a:pt x="1074" y="737"/>
                          <a:pt x="1427" y="696"/>
                        </a:cubicBezTo>
                        <a:cubicBezTo>
                          <a:pt x="1603" y="655"/>
                          <a:pt x="1954" y="696"/>
                          <a:pt x="1954" y="615"/>
                        </a:cubicBezTo>
                        <a:cubicBezTo>
                          <a:pt x="1779" y="534"/>
                          <a:pt x="1603" y="615"/>
                          <a:pt x="1427" y="574"/>
                        </a:cubicBezTo>
                        <a:cubicBezTo>
                          <a:pt x="899" y="493"/>
                          <a:pt x="-157" y="412"/>
                          <a:pt x="20" y="211"/>
                        </a:cubicBezTo>
                        <a:cubicBezTo>
                          <a:pt x="195" y="-32"/>
                          <a:pt x="2933" y="173"/>
                          <a:pt x="3812" y="173"/>
                        </a:cubicBezTo>
                        <a:cubicBezTo>
                          <a:pt x="5042" y="214"/>
                          <a:pt x="5810" y="-48"/>
                          <a:pt x="6879" y="8"/>
                        </a:cubicBezTo>
                        <a:cubicBezTo>
                          <a:pt x="7948" y="64"/>
                          <a:pt x="9709" y="163"/>
                          <a:pt x="10226" y="509"/>
                        </a:cubicBezTo>
                        <a:cubicBezTo>
                          <a:pt x="10743" y="855"/>
                          <a:pt x="11669" y="941"/>
                          <a:pt x="11658" y="1523"/>
                        </a:cubicBezTo>
                        <a:cubicBezTo>
                          <a:pt x="11646" y="2105"/>
                          <a:pt x="9800" y="3538"/>
                          <a:pt x="9517" y="4136"/>
                        </a:cubicBezTo>
                        <a:cubicBezTo>
                          <a:pt x="8988" y="4662"/>
                          <a:pt x="8638" y="5187"/>
                          <a:pt x="8285" y="5673"/>
                        </a:cubicBezTo>
                        <a:cubicBezTo>
                          <a:pt x="7933" y="6239"/>
                          <a:pt x="7758" y="6766"/>
                          <a:pt x="7406" y="7292"/>
                        </a:cubicBezTo>
                        <a:cubicBezTo>
                          <a:pt x="7229" y="7818"/>
                          <a:pt x="6879" y="8343"/>
                          <a:pt x="6350" y="8830"/>
                        </a:cubicBezTo>
                        <a:cubicBezTo>
                          <a:pt x="6176" y="9112"/>
                          <a:pt x="5648" y="9719"/>
                          <a:pt x="4768" y="9881"/>
                        </a:cubicBezTo>
                        <a:cubicBezTo>
                          <a:pt x="3186" y="10165"/>
                          <a:pt x="2833" y="9072"/>
                          <a:pt x="2833" y="8789"/>
                        </a:cubicBezTo>
                        <a:lnTo>
                          <a:pt x="2833" y="8384"/>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20"/>
                  <p:cNvSpPr>
                    <a:spLocks/>
                  </p:cNvSpPr>
                  <p:nvPr/>
                </p:nvSpPr>
                <p:spPr bwMode="auto">
                  <a:xfrm rot="20461231">
                    <a:off x="4496781" y="1490505"/>
                    <a:ext cx="164975" cy="377862"/>
                  </a:xfrm>
                  <a:custGeom>
                    <a:avLst/>
                    <a:gdLst>
                      <a:gd name="connsiteX0" fmla="*/ 143306 w 180975"/>
                      <a:gd name="connsiteY0" fmla="*/ 187153 h 428922"/>
                      <a:gd name="connsiteX1" fmla="*/ 158147 w 180975"/>
                      <a:gd name="connsiteY1" fmla="*/ 186522 h 428922"/>
                      <a:gd name="connsiteX2" fmla="*/ 143306 w 180975"/>
                      <a:gd name="connsiteY2" fmla="*/ 187153 h 428922"/>
                      <a:gd name="connsiteX3" fmla="*/ 112712 w 180975"/>
                      <a:gd name="connsiteY3" fmla="*/ 0 h 428922"/>
                      <a:gd name="connsiteX4" fmla="*/ 139218 w 180975"/>
                      <a:gd name="connsiteY4" fmla="*/ 107922 h 428922"/>
                      <a:gd name="connsiteX5" fmla="*/ 129752 w 180975"/>
                      <a:gd name="connsiteY5" fmla="*/ 108759 h 428922"/>
                      <a:gd name="connsiteX6" fmla="*/ 104940 w 180975"/>
                      <a:gd name="connsiteY6" fmla="*/ 142276 h 428922"/>
                      <a:gd name="connsiteX7" fmla="*/ 117137 w 180975"/>
                      <a:gd name="connsiteY7" fmla="*/ 151622 h 428922"/>
                      <a:gd name="connsiteX8" fmla="*/ 99641 w 180975"/>
                      <a:gd name="connsiteY8" fmla="*/ 179932 h 428922"/>
                      <a:gd name="connsiteX9" fmla="*/ 134122 w 180975"/>
                      <a:gd name="connsiteY9" fmla="*/ 189855 h 428922"/>
                      <a:gd name="connsiteX10" fmla="*/ 112343 w 180975"/>
                      <a:gd name="connsiteY10" fmla="*/ 221214 h 428922"/>
                      <a:gd name="connsiteX11" fmla="*/ 152976 w 180975"/>
                      <a:gd name="connsiteY11" fmla="*/ 230593 h 428922"/>
                      <a:gd name="connsiteX12" fmla="*/ 165971 w 180975"/>
                      <a:gd name="connsiteY12" fmla="*/ 221345 h 428922"/>
                      <a:gd name="connsiteX13" fmla="*/ 165995 w 180975"/>
                      <a:gd name="connsiteY13" fmla="*/ 221469 h 428922"/>
                      <a:gd name="connsiteX14" fmla="*/ 143328 w 180975"/>
                      <a:gd name="connsiteY14" fmla="*/ 253146 h 428922"/>
                      <a:gd name="connsiteX15" fmla="*/ 173910 w 180975"/>
                      <a:gd name="connsiteY15" fmla="*/ 263159 h 428922"/>
                      <a:gd name="connsiteX16" fmla="*/ 180975 w 180975"/>
                      <a:gd name="connsiteY16" fmla="*/ 300374 h 428922"/>
                      <a:gd name="connsiteX17" fmla="*/ 57152 w 180975"/>
                      <a:gd name="connsiteY17" fmla="*/ 428922 h 428922"/>
                      <a:gd name="connsiteX18" fmla="*/ 0 w 180975"/>
                      <a:gd name="connsiteY18" fmla="*/ 118768 h 428922"/>
                      <a:gd name="connsiteX19" fmla="*/ 112712 w 180975"/>
                      <a:gd name="connsiteY19"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65995 w 180975"/>
                      <a:gd name="connsiteY10" fmla="*/ 221469 h 428922"/>
                      <a:gd name="connsiteX11" fmla="*/ 143328 w 180975"/>
                      <a:gd name="connsiteY11" fmla="*/ 253146 h 428922"/>
                      <a:gd name="connsiteX12" fmla="*/ 173910 w 180975"/>
                      <a:gd name="connsiteY12" fmla="*/ 263159 h 428922"/>
                      <a:gd name="connsiteX13" fmla="*/ 180975 w 180975"/>
                      <a:gd name="connsiteY13" fmla="*/ 300374 h 428922"/>
                      <a:gd name="connsiteX14" fmla="*/ 57152 w 180975"/>
                      <a:gd name="connsiteY14" fmla="*/ 428922 h 428922"/>
                      <a:gd name="connsiteX15" fmla="*/ 0 w 180975"/>
                      <a:gd name="connsiteY15" fmla="*/ 118768 h 428922"/>
                      <a:gd name="connsiteX16" fmla="*/ 112712 w 180975"/>
                      <a:gd name="connsiteY16"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43328 w 180975"/>
                      <a:gd name="connsiteY10" fmla="*/ 253146 h 428922"/>
                      <a:gd name="connsiteX11" fmla="*/ 173910 w 180975"/>
                      <a:gd name="connsiteY11" fmla="*/ 263159 h 428922"/>
                      <a:gd name="connsiteX12" fmla="*/ 180975 w 180975"/>
                      <a:gd name="connsiteY12" fmla="*/ 300374 h 428922"/>
                      <a:gd name="connsiteX13" fmla="*/ 57152 w 180975"/>
                      <a:gd name="connsiteY13" fmla="*/ 428922 h 428922"/>
                      <a:gd name="connsiteX14" fmla="*/ 0 w 180975"/>
                      <a:gd name="connsiteY14" fmla="*/ 118768 h 428922"/>
                      <a:gd name="connsiteX15" fmla="*/ 112712 w 180975"/>
                      <a:gd name="connsiteY15" fmla="*/ 0 h 428922"/>
                      <a:gd name="connsiteX0" fmla="*/ 136163 w 204426"/>
                      <a:gd name="connsiteY0" fmla="*/ 0 h 428922"/>
                      <a:gd name="connsiteX1" fmla="*/ 162669 w 204426"/>
                      <a:gd name="connsiteY1" fmla="*/ 107922 h 428922"/>
                      <a:gd name="connsiteX2" fmla="*/ 153203 w 204426"/>
                      <a:gd name="connsiteY2" fmla="*/ 108759 h 428922"/>
                      <a:gd name="connsiteX3" fmla="*/ 128391 w 204426"/>
                      <a:gd name="connsiteY3" fmla="*/ 142276 h 428922"/>
                      <a:gd name="connsiteX4" fmla="*/ 140588 w 204426"/>
                      <a:gd name="connsiteY4" fmla="*/ 151622 h 428922"/>
                      <a:gd name="connsiteX5" fmla="*/ 123092 w 204426"/>
                      <a:gd name="connsiteY5" fmla="*/ 179932 h 428922"/>
                      <a:gd name="connsiteX6" fmla="*/ 157573 w 204426"/>
                      <a:gd name="connsiteY6" fmla="*/ 189855 h 428922"/>
                      <a:gd name="connsiteX7" fmla="*/ 135794 w 204426"/>
                      <a:gd name="connsiteY7" fmla="*/ 221214 h 428922"/>
                      <a:gd name="connsiteX8" fmla="*/ 176427 w 204426"/>
                      <a:gd name="connsiteY8" fmla="*/ 230593 h 428922"/>
                      <a:gd name="connsiteX9" fmla="*/ 189422 w 204426"/>
                      <a:gd name="connsiteY9" fmla="*/ 221345 h 428922"/>
                      <a:gd name="connsiteX10" fmla="*/ 166779 w 204426"/>
                      <a:gd name="connsiteY10" fmla="*/ 253146 h 428922"/>
                      <a:gd name="connsiteX11" fmla="*/ 197361 w 204426"/>
                      <a:gd name="connsiteY11" fmla="*/ 263159 h 428922"/>
                      <a:gd name="connsiteX12" fmla="*/ 204426 w 204426"/>
                      <a:gd name="connsiteY12" fmla="*/ 300374 h 428922"/>
                      <a:gd name="connsiteX13" fmla="*/ 80603 w 204426"/>
                      <a:gd name="connsiteY13" fmla="*/ 428922 h 428922"/>
                      <a:gd name="connsiteX14" fmla="*/ 1 w 204426"/>
                      <a:gd name="connsiteY14" fmla="*/ 152283 h 428922"/>
                      <a:gd name="connsiteX15" fmla="*/ 136163 w 204426"/>
                      <a:gd name="connsiteY15" fmla="*/ 0 h 42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426" h="428922">
                        <a:moveTo>
                          <a:pt x="136163" y="0"/>
                        </a:moveTo>
                        <a:cubicBezTo>
                          <a:pt x="144819" y="38093"/>
                          <a:pt x="153789" y="72758"/>
                          <a:pt x="162669" y="107922"/>
                        </a:cubicBezTo>
                        <a:lnTo>
                          <a:pt x="153203" y="108759"/>
                        </a:lnTo>
                        <a:cubicBezTo>
                          <a:pt x="135131" y="115425"/>
                          <a:pt x="124022" y="130431"/>
                          <a:pt x="128391" y="142276"/>
                        </a:cubicBezTo>
                        <a:cubicBezTo>
                          <a:pt x="130221" y="147236"/>
                          <a:pt x="134473" y="150855"/>
                          <a:pt x="140588" y="151622"/>
                        </a:cubicBezTo>
                        <a:cubicBezTo>
                          <a:pt x="126665" y="157816"/>
                          <a:pt x="119425" y="169989"/>
                          <a:pt x="123092" y="179932"/>
                        </a:cubicBezTo>
                        <a:cubicBezTo>
                          <a:pt x="126988" y="190496"/>
                          <a:pt x="141880" y="194979"/>
                          <a:pt x="157573" y="189855"/>
                        </a:cubicBezTo>
                        <a:cubicBezTo>
                          <a:pt x="141176" y="196270"/>
                          <a:pt x="131706" y="210127"/>
                          <a:pt x="135794" y="221214"/>
                        </a:cubicBezTo>
                        <a:cubicBezTo>
                          <a:pt x="140164" y="233059"/>
                          <a:pt x="158356" y="237259"/>
                          <a:pt x="176427" y="230593"/>
                        </a:cubicBezTo>
                        <a:cubicBezTo>
                          <a:pt x="181819" y="228604"/>
                          <a:pt x="186592" y="225872"/>
                          <a:pt x="189422" y="221345"/>
                        </a:cubicBezTo>
                        <a:cubicBezTo>
                          <a:pt x="187814" y="225104"/>
                          <a:pt x="165456" y="246177"/>
                          <a:pt x="166779" y="253146"/>
                        </a:cubicBezTo>
                        <a:cubicBezTo>
                          <a:pt x="168102" y="260115"/>
                          <a:pt x="183227" y="267259"/>
                          <a:pt x="197361" y="263159"/>
                        </a:cubicBezTo>
                        <a:lnTo>
                          <a:pt x="204426" y="300374"/>
                        </a:lnTo>
                        <a:cubicBezTo>
                          <a:pt x="161861" y="357464"/>
                          <a:pt x="121883" y="386073"/>
                          <a:pt x="80603" y="428922"/>
                        </a:cubicBezTo>
                        <a:cubicBezTo>
                          <a:pt x="45403" y="398211"/>
                          <a:pt x="508" y="249177"/>
                          <a:pt x="1" y="152283"/>
                        </a:cubicBezTo>
                        <a:cubicBezTo>
                          <a:pt x="24198" y="101928"/>
                          <a:pt x="110862" y="9608"/>
                          <a:pt x="1361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9"/>
                  <p:cNvSpPr>
                    <a:spLocks/>
                  </p:cNvSpPr>
                  <p:nvPr/>
                </p:nvSpPr>
                <p:spPr bwMode="auto">
                  <a:xfrm rot="1582328">
                    <a:off x="4390111" y="1832363"/>
                    <a:ext cx="606042" cy="979376"/>
                  </a:xfrm>
                  <a:custGeom>
                    <a:avLst/>
                    <a:gdLst>
                      <a:gd name="T0" fmla="*/ 8 w 226"/>
                      <a:gd name="T1" fmla="*/ 46 h 429"/>
                      <a:gd name="T2" fmla="*/ 8 w 226"/>
                      <a:gd name="T3" fmla="*/ 45 h 429"/>
                      <a:gd name="T4" fmla="*/ 12 w 226"/>
                      <a:gd name="T5" fmla="*/ 58 h 429"/>
                      <a:gd name="T6" fmla="*/ 16 w 226"/>
                      <a:gd name="T7" fmla="*/ 64 h 429"/>
                      <a:gd name="T8" fmla="*/ 43 w 226"/>
                      <a:gd name="T9" fmla="*/ 48 h 429"/>
                      <a:gd name="T10" fmla="*/ 45 w 226"/>
                      <a:gd name="T11" fmla="*/ 0 h 429"/>
                      <a:gd name="T12" fmla="*/ 56 w 226"/>
                      <a:gd name="T13" fmla="*/ 18 h 429"/>
                      <a:gd name="T14" fmla="*/ 104 w 226"/>
                      <a:gd name="T15" fmla="*/ 97 h 429"/>
                      <a:gd name="T16" fmla="*/ 145 w 226"/>
                      <a:gd name="T17" fmla="*/ 164 h 429"/>
                      <a:gd name="T18" fmla="*/ 196 w 226"/>
                      <a:gd name="T19" fmla="*/ 261 h 429"/>
                      <a:gd name="T20" fmla="*/ 225 w 226"/>
                      <a:gd name="T21" fmla="*/ 348 h 429"/>
                      <a:gd name="T22" fmla="*/ 220 w 226"/>
                      <a:gd name="T23" fmla="*/ 403 h 429"/>
                      <a:gd name="T24" fmla="*/ 160 w 226"/>
                      <a:gd name="T25" fmla="*/ 394 h 429"/>
                      <a:gd name="T26" fmla="*/ 144 w 226"/>
                      <a:gd name="T27" fmla="*/ 378 h 429"/>
                      <a:gd name="T28" fmla="*/ 127 w 226"/>
                      <a:gd name="T29" fmla="*/ 360 h 429"/>
                      <a:gd name="T30" fmla="*/ 122 w 226"/>
                      <a:gd name="T31" fmla="*/ 350 h 429"/>
                      <a:gd name="T32" fmla="*/ 42 w 226"/>
                      <a:gd name="T33" fmla="*/ 174 h 429"/>
                      <a:gd name="T34" fmla="*/ 18 w 226"/>
                      <a:gd name="T35" fmla="*/ 96 h 429"/>
                      <a:gd name="T36" fmla="*/ 7 w 226"/>
                      <a:gd name="T37" fmla="*/ 78 h 429"/>
                      <a:gd name="T38" fmla="*/ 4 w 226"/>
                      <a:gd name="T39" fmla="*/ 66 h 429"/>
                      <a:gd name="T40" fmla="*/ 2 w 226"/>
                      <a:gd name="T41" fmla="*/ 62 h 429"/>
                      <a:gd name="T42" fmla="*/ 2 w 226"/>
                      <a:gd name="T43" fmla="*/ 58 h 429"/>
                      <a:gd name="T44" fmla="*/ 0 w 226"/>
                      <a:gd name="T45" fmla="*/ 56 h 429"/>
                      <a:gd name="T46" fmla="*/ 8 w 226"/>
                      <a:gd name="T47" fmla="*/ 36 h 429"/>
                      <a:gd name="T48" fmla="*/ 12 w 226"/>
                      <a:gd name="T49" fmla="*/ 46 h 429"/>
                      <a:gd name="connsiteX0" fmla="*/ 354 w 9958"/>
                      <a:gd name="connsiteY0" fmla="*/ 1072 h 9656"/>
                      <a:gd name="connsiteX1" fmla="*/ 354 w 9958"/>
                      <a:gd name="connsiteY1" fmla="*/ 1049 h 9656"/>
                      <a:gd name="connsiteX2" fmla="*/ 531 w 9958"/>
                      <a:gd name="connsiteY2" fmla="*/ 1352 h 9656"/>
                      <a:gd name="connsiteX3" fmla="*/ 708 w 9958"/>
                      <a:gd name="connsiteY3" fmla="*/ 1492 h 9656"/>
                      <a:gd name="connsiteX4" fmla="*/ 1903 w 9958"/>
                      <a:gd name="connsiteY4" fmla="*/ 1119 h 9656"/>
                      <a:gd name="connsiteX5" fmla="*/ 1991 w 9958"/>
                      <a:gd name="connsiteY5" fmla="*/ 0 h 9656"/>
                      <a:gd name="connsiteX6" fmla="*/ 2478 w 9958"/>
                      <a:gd name="connsiteY6" fmla="*/ 420 h 9656"/>
                      <a:gd name="connsiteX7" fmla="*/ 4602 w 9958"/>
                      <a:gd name="connsiteY7" fmla="*/ 2261 h 9656"/>
                      <a:gd name="connsiteX8" fmla="*/ 6416 w 9958"/>
                      <a:gd name="connsiteY8" fmla="*/ 3823 h 9656"/>
                      <a:gd name="connsiteX9" fmla="*/ 8673 w 9958"/>
                      <a:gd name="connsiteY9" fmla="*/ 6084 h 9656"/>
                      <a:gd name="connsiteX10" fmla="*/ 9956 w 9958"/>
                      <a:gd name="connsiteY10" fmla="*/ 8112 h 9656"/>
                      <a:gd name="connsiteX11" fmla="*/ 9735 w 9958"/>
                      <a:gd name="connsiteY11" fmla="*/ 9394 h 9656"/>
                      <a:gd name="connsiteX12" fmla="*/ 7080 w 9958"/>
                      <a:gd name="connsiteY12" fmla="*/ 9184 h 9656"/>
                      <a:gd name="connsiteX13" fmla="*/ 6372 w 9958"/>
                      <a:gd name="connsiteY13" fmla="*/ 8811 h 9656"/>
                      <a:gd name="connsiteX14" fmla="*/ 5619 w 9958"/>
                      <a:gd name="connsiteY14" fmla="*/ 8392 h 9656"/>
                      <a:gd name="connsiteX15" fmla="*/ 5398 w 9958"/>
                      <a:gd name="connsiteY15" fmla="*/ 8159 h 9656"/>
                      <a:gd name="connsiteX16" fmla="*/ 1858 w 9958"/>
                      <a:gd name="connsiteY16" fmla="*/ 4056 h 9656"/>
                      <a:gd name="connsiteX17" fmla="*/ 796 w 9958"/>
                      <a:gd name="connsiteY17" fmla="*/ 2238 h 9656"/>
                      <a:gd name="connsiteX18" fmla="*/ 310 w 9958"/>
                      <a:gd name="connsiteY18" fmla="*/ 1818 h 9656"/>
                      <a:gd name="connsiteX19" fmla="*/ 177 w 9958"/>
                      <a:gd name="connsiteY19" fmla="*/ 1538 h 9656"/>
                      <a:gd name="connsiteX20" fmla="*/ 88 w 9958"/>
                      <a:gd name="connsiteY20" fmla="*/ 1445 h 9656"/>
                      <a:gd name="connsiteX21" fmla="*/ 88 w 9958"/>
                      <a:gd name="connsiteY21" fmla="*/ 1352 h 9656"/>
                      <a:gd name="connsiteX22" fmla="*/ 0 w 9958"/>
                      <a:gd name="connsiteY22" fmla="*/ 1305 h 9656"/>
                      <a:gd name="connsiteX23" fmla="*/ 354 w 9958"/>
                      <a:gd name="connsiteY23" fmla="*/ 839 h 9656"/>
                      <a:gd name="connsiteX0" fmla="*/ 355 w 10000"/>
                      <a:gd name="connsiteY0" fmla="*/ 1110 h 10000"/>
                      <a:gd name="connsiteX1" fmla="*/ 355 w 10000"/>
                      <a:gd name="connsiteY1" fmla="*/ 1086 h 10000"/>
                      <a:gd name="connsiteX2" fmla="*/ 533 w 10000"/>
                      <a:gd name="connsiteY2" fmla="*/ 1400 h 10000"/>
                      <a:gd name="connsiteX3" fmla="*/ 711 w 10000"/>
                      <a:gd name="connsiteY3" fmla="*/ 1545 h 10000"/>
                      <a:gd name="connsiteX4" fmla="*/ 1911 w 10000"/>
                      <a:gd name="connsiteY4" fmla="*/ 1159 h 10000"/>
                      <a:gd name="connsiteX5" fmla="*/ 1999 w 10000"/>
                      <a:gd name="connsiteY5" fmla="*/ 0 h 10000"/>
                      <a:gd name="connsiteX6" fmla="*/ 2488 w 10000"/>
                      <a:gd name="connsiteY6" fmla="*/ 435 h 10000"/>
                      <a:gd name="connsiteX7" fmla="*/ 4621 w 10000"/>
                      <a:gd name="connsiteY7" fmla="*/ 2342 h 10000"/>
                      <a:gd name="connsiteX8" fmla="*/ 6443 w 10000"/>
                      <a:gd name="connsiteY8" fmla="*/ 3959 h 10000"/>
                      <a:gd name="connsiteX9" fmla="*/ 8710 w 10000"/>
                      <a:gd name="connsiteY9" fmla="*/ 6301 h 10000"/>
                      <a:gd name="connsiteX10" fmla="*/ 9998 w 10000"/>
                      <a:gd name="connsiteY10" fmla="*/ 8401 h 10000"/>
                      <a:gd name="connsiteX11" fmla="*/ 9776 w 10000"/>
                      <a:gd name="connsiteY11" fmla="*/ 9729 h 10000"/>
                      <a:gd name="connsiteX12" fmla="*/ 7110 w 10000"/>
                      <a:gd name="connsiteY12" fmla="*/ 9511 h 10000"/>
                      <a:gd name="connsiteX13" fmla="*/ 6399 w 10000"/>
                      <a:gd name="connsiteY13" fmla="*/ 9125 h 10000"/>
                      <a:gd name="connsiteX14" fmla="*/ 5643 w 10000"/>
                      <a:gd name="connsiteY14" fmla="*/ 8691 h 10000"/>
                      <a:gd name="connsiteX15" fmla="*/ 5421 w 10000"/>
                      <a:gd name="connsiteY15" fmla="*/ 8450 h 10000"/>
                      <a:gd name="connsiteX16" fmla="*/ 1866 w 10000"/>
                      <a:gd name="connsiteY16" fmla="*/ 4200 h 10000"/>
                      <a:gd name="connsiteX17" fmla="*/ 799 w 10000"/>
                      <a:gd name="connsiteY17" fmla="*/ 2318 h 10000"/>
                      <a:gd name="connsiteX18" fmla="*/ 311 w 10000"/>
                      <a:gd name="connsiteY18" fmla="*/ 1883 h 10000"/>
                      <a:gd name="connsiteX19" fmla="*/ 178 w 10000"/>
                      <a:gd name="connsiteY19" fmla="*/ 1593 h 10000"/>
                      <a:gd name="connsiteX20" fmla="*/ 88 w 10000"/>
                      <a:gd name="connsiteY20" fmla="*/ 1496 h 10000"/>
                      <a:gd name="connsiteX21" fmla="*/ 88 w 10000"/>
                      <a:gd name="connsiteY21" fmla="*/ 1400 h 10000"/>
                      <a:gd name="connsiteX22" fmla="*/ 0 w 10000"/>
                      <a:gd name="connsiteY22" fmla="*/ 135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00" h="10000">
                        <a:moveTo>
                          <a:pt x="355" y="1110"/>
                        </a:moveTo>
                        <a:lnTo>
                          <a:pt x="355" y="1086"/>
                        </a:lnTo>
                        <a:cubicBezTo>
                          <a:pt x="311" y="1208"/>
                          <a:pt x="444" y="1304"/>
                          <a:pt x="533" y="1400"/>
                        </a:cubicBezTo>
                        <a:cubicBezTo>
                          <a:pt x="577" y="1449"/>
                          <a:pt x="622" y="1496"/>
                          <a:pt x="711" y="1545"/>
                        </a:cubicBezTo>
                        <a:cubicBezTo>
                          <a:pt x="1200" y="2100"/>
                          <a:pt x="1688" y="1496"/>
                          <a:pt x="1911" y="1159"/>
                        </a:cubicBezTo>
                        <a:cubicBezTo>
                          <a:pt x="2177" y="749"/>
                          <a:pt x="2089" y="435"/>
                          <a:pt x="1999" y="0"/>
                        </a:cubicBezTo>
                        <a:cubicBezTo>
                          <a:pt x="2221" y="121"/>
                          <a:pt x="2355" y="290"/>
                          <a:pt x="2488" y="435"/>
                        </a:cubicBezTo>
                        <a:cubicBezTo>
                          <a:pt x="3022" y="1086"/>
                          <a:pt x="3866" y="1763"/>
                          <a:pt x="4621" y="2342"/>
                        </a:cubicBezTo>
                        <a:cubicBezTo>
                          <a:pt x="5287" y="2873"/>
                          <a:pt x="5866" y="3428"/>
                          <a:pt x="6443" y="3959"/>
                        </a:cubicBezTo>
                        <a:cubicBezTo>
                          <a:pt x="7288" y="4707"/>
                          <a:pt x="7821" y="5577"/>
                          <a:pt x="8710" y="6301"/>
                        </a:cubicBezTo>
                        <a:cubicBezTo>
                          <a:pt x="9598" y="6952"/>
                          <a:pt x="9998" y="7580"/>
                          <a:pt x="9998" y="8401"/>
                        </a:cubicBezTo>
                        <a:cubicBezTo>
                          <a:pt x="9998" y="8763"/>
                          <a:pt x="10042" y="9415"/>
                          <a:pt x="9776" y="9729"/>
                        </a:cubicBezTo>
                        <a:cubicBezTo>
                          <a:pt x="9287" y="10356"/>
                          <a:pt x="7731" y="9729"/>
                          <a:pt x="7110" y="9511"/>
                        </a:cubicBezTo>
                        <a:cubicBezTo>
                          <a:pt x="6843" y="9415"/>
                          <a:pt x="6621" y="9246"/>
                          <a:pt x="6399" y="9125"/>
                        </a:cubicBezTo>
                        <a:cubicBezTo>
                          <a:pt x="6132" y="8980"/>
                          <a:pt x="5866" y="8860"/>
                          <a:pt x="5643" y="8691"/>
                        </a:cubicBezTo>
                        <a:cubicBezTo>
                          <a:pt x="5554" y="8618"/>
                          <a:pt x="5554" y="8521"/>
                          <a:pt x="5421" y="8450"/>
                        </a:cubicBezTo>
                        <a:cubicBezTo>
                          <a:pt x="3955" y="7170"/>
                          <a:pt x="2800" y="5624"/>
                          <a:pt x="1866" y="4200"/>
                        </a:cubicBezTo>
                        <a:cubicBezTo>
                          <a:pt x="1422" y="3573"/>
                          <a:pt x="1333" y="2945"/>
                          <a:pt x="799" y="2318"/>
                        </a:cubicBezTo>
                        <a:cubicBezTo>
                          <a:pt x="622" y="2173"/>
                          <a:pt x="444" y="2052"/>
                          <a:pt x="311" y="1883"/>
                        </a:cubicBezTo>
                        <a:cubicBezTo>
                          <a:pt x="266" y="1786"/>
                          <a:pt x="222" y="1690"/>
                          <a:pt x="178" y="1593"/>
                        </a:cubicBezTo>
                        <a:cubicBezTo>
                          <a:pt x="134" y="1569"/>
                          <a:pt x="88" y="1545"/>
                          <a:pt x="88" y="1496"/>
                        </a:cubicBezTo>
                        <a:lnTo>
                          <a:pt x="88" y="1400"/>
                        </a:lnTo>
                        <a:cubicBezTo>
                          <a:pt x="88" y="1376"/>
                          <a:pt x="44" y="1351"/>
                          <a:pt x="0" y="1351"/>
                        </a:cubicBezTo>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2" name="Freeform 20"/>
                <p:cNvSpPr>
                  <a:spLocks/>
                </p:cNvSpPr>
                <p:nvPr/>
              </p:nvSpPr>
              <p:spPr bwMode="auto">
                <a:xfrm rot="20601287">
                  <a:off x="4672233" y="2401565"/>
                  <a:ext cx="180975" cy="428922"/>
                </a:xfrm>
                <a:custGeom>
                  <a:avLst/>
                  <a:gdLst>
                    <a:gd name="connsiteX0" fmla="*/ 143306 w 180975"/>
                    <a:gd name="connsiteY0" fmla="*/ 187153 h 428922"/>
                    <a:gd name="connsiteX1" fmla="*/ 158147 w 180975"/>
                    <a:gd name="connsiteY1" fmla="*/ 186522 h 428922"/>
                    <a:gd name="connsiteX2" fmla="*/ 143306 w 180975"/>
                    <a:gd name="connsiteY2" fmla="*/ 187153 h 428922"/>
                    <a:gd name="connsiteX3" fmla="*/ 112712 w 180975"/>
                    <a:gd name="connsiteY3" fmla="*/ 0 h 428922"/>
                    <a:gd name="connsiteX4" fmla="*/ 139218 w 180975"/>
                    <a:gd name="connsiteY4" fmla="*/ 107922 h 428922"/>
                    <a:gd name="connsiteX5" fmla="*/ 129752 w 180975"/>
                    <a:gd name="connsiteY5" fmla="*/ 108759 h 428922"/>
                    <a:gd name="connsiteX6" fmla="*/ 104940 w 180975"/>
                    <a:gd name="connsiteY6" fmla="*/ 142276 h 428922"/>
                    <a:gd name="connsiteX7" fmla="*/ 117137 w 180975"/>
                    <a:gd name="connsiteY7" fmla="*/ 151622 h 428922"/>
                    <a:gd name="connsiteX8" fmla="*/ 99641 w 180975"/>
                    <a:gd name="connsiteY8" fmla="*/ 179932 h 428922"/>
                    <a:gd name="connsiteX9" fmla="*/ 134122 w 180975"/>
                    <a:gd name="connsiteY9" fmla="*/ 189855 h 428922"/>
                    <a:gd name="connsiteX10" fmla="*/ 112343 w 180975"/>
                    <a:gd name="connsiteY10" fmla="*/ 221214 h 428922"/>
                    <a:gd name="connsiteX11" fmla="*/ 152976 w 180975"/>
                    <a:gd name="connsiteY11" fmla="*/ 230593 h 428922"/>
                    <a:gd name="connsiteX12" fmla="*/ 165971 w 180975"/>
                    <a:gd name="connsiteY12" fmla="*/ 221345 h 428922"/>
                    <a:gd name="connsiteX13" fmla="*/ 165995 w 180975"/>
                    <a:gd name="connsiteY13" fmla="*/ 221469 h 428922"/>
                    <a:gd name="connsiteX14" fmla="*/ 143328 w 180975"/>
                    <a:gd name="connsiteY14" fmla="*/ 253146 h 428922"/>
                    <a:gd name="connsiteX15" fmla="*/ 173910 w 180975"/>
                    <a:gd name="connsiteY15" fmla="*/ 263159 h 428922"/>
                    <a:gd name="connsiteX16" fmla="*/ 180975 w 180975"/>
                    <a:gd name="connsiteY16" fmla="*/ 300374 h 428922"/>
                    <a:gd name="connsiteX17" fmla="*/ 57152 w 180975"/>
                    <a:gd name="connsiteY17" fmla="*/ 428922 h 428922"/>
                    <a:gd name="connsiteX18" fmla="*/ 0 w 180975"/>
                    <a:gd name="connsiteY18" fmla="*/ 118768 h 428922"/>
                    <a:gd name="connsiteX19" fmla="*/ 112712 w 180975"/>
                    <a:gd name="connsiteY19"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65995 w 180975"/>
                    <a:gd name="connsiteY10" fmla="*/ 221469 h 428922"/>
                    <a:gd name="connsiteX11" fmla="*/ 143328 w 180975"/>
                    <a:gd name="connsiteY11" fmla="*/ 253146 h 428922"/>
                    <a:gd name="connsiteX12" fmla="*/ 173910 w 180975"/>
                    <a:gd name="connsiteY12" fmla="*/ 263159 h 428922"/>
                    <a:gd name="connsiteX13" fmla="*/ 180975 w 180975"/>
                    <a:gd name="connsiteY13" fmla="*/ 300374 h 428922"/>
                    <a:gd name="connsiteX14" fmla="*/ 57152 w 180975"/>
                    <a:gd name="connsiteY14" fmla="*/ 428922 h 428922"/>
                    <a:gd name="connsiteX15" fmla="*/ 0 w 180975"/>
                    <a:gd name="connsiteY15" fmla="*/ 118768 h 428922"/>
                    <a:gd name="connsiteX16" fmla="*/ 112712 w 180975"/>
                    <a:gd name="connsiteY16"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43328 w 180975"/>
                    <a:gd name="connsiteY10" fmla="*/ 253146 h 428922"/>
                    <a:gd name="connsiteX11" fmla="*/ 173910 w 180975"/>
                    <a:gd name="connsiteY11" fmla="*/ 263159 h 428922"/>
                    <a:gd name="connsiteX12" fmla="*/ 180975 w 180975"/>
                    <a:gd name="connsiteY12" fmla="*/ 300374 h 428922"/>
                    <a:gd name="connsiteX13" fmla="*/ 57152 w 180975"/>
                    <a:gd name="connsiteY13" fmla="*/ 428922 h 428922"/>
                    <a:gd name="connsiteX14" fmla="*/ 0 w 180975"/>
                    <a:gd name="connsiteY14" fmla="*/ 118768 h 428922"/>
                    <a:gd name="connsiteX15" fmla="*/ 112712 w 180975"/>
                    <a:gd name="connsiteY15" fmla="*/ 0 h 42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75" h="428922">
                      <a:moveTo>
                        <a:pt x="112712" y="0"/>
                      </a:moveTo>
                      <a:cubicBezTo>
                        <a:pt x="121368" y="38093"/>
                        <a:pt x="130338" y="72758"/>
                        <a:pt x="139218" y="107922"/>
                      </a:cubicBezTo>
                      <a:lnTo>
                        <a:pt x="129752" y="108759"/>
                      </a:lnTo>
                      <a:cubicBezTo>
                        <a:pt x="111680" y="115425"/>
                        <a:pt x="100571" y="130431"/>
                        <a:pt x="104940" y="142276"/>
                      </a:cubicBezTo>
                      <a:cubicBezTo>
                        <a:pt x="106770" y="147236"/>
                        <a:pt x="111022" y="150855"/>
                        <a:pt x="117137" y="151622"/>
                      </a:cubicBezTo>
                      <a:cubicBezTo>
                        <a:pt x="103214" y="157816"/>
                        <a:pt x="95974" y="169989"/>
                        <a:pt x="99641" y="179932"/>
                      </a:cubicBezTo>
                      <a:cubicBezTo>
                        <a:pt x="103537" y="190496"/>
                        <a:pt x="118429" y="194979"/>
                        <a:pt x="134122" y="189855"/>
                      </a:cubicBezTo>
                      <a:cubicBezTo>
                        <a:pt x="117725" y="196270"/>
                        <a:pt x="108255" y="210127"/>
                        <a:pt x="112343" y="221214"/>
                      </a:cubicBezTo>
                      <a:cubicBezTo>
                        <a:pt x="116713" y="233059"/>
                        <a:pt x="134905" y="237259"/>
                        <a:pt x="152976" y="230593"/>
                      </a:cubicBezTo>
                      <a:cubicBezTo>
                        <a:pt x="158368" y="228604"/>
                        <a:pt x="163141" y="225872"/>
                        <a:pt x="165971" y="221345"/>
                      </a:cubicBezTo>
                      <a:cubicBezTo>
                        <a:pt x="164363" y="225104"/>
                        <a:pt x="142005" y="246177"/>
                        <a:pt x="143328" y="253146"/>
                      </a:cubicBezTo>
                      <a:cubicBezTo>
                        <a:pt x="144651" y="260115"/>
                        <a:pt x="159776" y="267259"/>
                        <a:pt x="173910" y="263159"/>
                      </a:cubicBezTo>
                      <a:lnTo>
                        <a:pt x="180975" y="300374"/>
                      </a:lnTo>
                      <a:cubicBezTo>
                        <a:pt x="138410" y="357464"/>
                        <a:pt x="98432" y="386073"/>
                        <a:pt x="57152" y="428922"/>
                      </a:cubicBezTo>
                      <a:cubicBezTo>
                        <a:pt x="21952" y="398211"/>
                        <a:pt x="507" y="215662"/>
                        <a:pt x="0" y="118768"/>
                      </a:cubicBezTo>
                      <a:cubicBezTo>
                        <a:pt x="24197" y="68413"/>
                        <a:pt x="87411" y="9608"/>
                        <a:pt x="112712"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0" name="Freeform 31"/>
              <p:cNvSpPr>
                <a:spLocks/>
              </p:cNvSpPr>
              <p:nvPr/>
            </p:nvSpPr>
            <p:spPr bwMode="auto">
              <a:xfrm>
                <a:off x="3724407" y="1747617"/>
                <a:ext cx="145630" cy="257150"/>
              </a:xfrm>
              <a:custGeom>
                <a:avLst/>
                <a:gdLst>
                  <a:gd name="T0" fmla="*/ 41 w 47"/>
                  <a:gd name="T1" fmla="*/ 69 h 83"/>
                  <a:gd name="T2" fmla="*/ 47 w 47"/>
                  <a:gd name="T3" fmla="*/ 47 h 83"/>
                  <a:gd name="T4" fmla="*/ 46 w 47"/>
                  <a:gd name="T5" fmla="*/ 44 h 83"/>
                  <a:gd name="T6" fmla="*/ 38 w 47"/>
                  <a:gd name="T7" fmla="*/ 45 h 83"/>
                  <a:gd name="T8" fmla="*/ 38 w 47"/>
                  <a:gd name="T9" fmla="*/ 35 h 83"/>
                  <a:gd name="T10" fmla="*/ 29 w 47"/>
                  <a:gd name="T11" fmla="*/ 36 h 83"/>
                  <a:gd name="T12" fmla="*/ 30 w 47"/>
                  <a:gd name="T13" fmla="*/ 27 h 83"/>
                  <a:gd name="T14" fmla="*/ 26 w 47"/>
                  <a:gd name="T15" fmla="*/ 26 h 83"/>
                  <a:gd name="T16" fmla="*/ 26 w 47"/>
                  <a:gd name="T17" fmla="*/ 18 h 83"/>
                  <a:gd name="T18" fmla="*/ 12 w 47"/>
                  <a:gd name="T19" fmla="*/ 2 h 83"/>
                  <a:gd name="T20" fmla="*/ 4 w 47"/>
                  <a:gd name="T21" fmla="*/ 15 h 83"/>
                  <a:gd name="T22" fmla="*/ 0 w 47"/>
                  <a:gd name="T23" fmla="*/ 42 h 83"/>
                  <a:gd name="T24" fmla="*/ 15 w 47"/>
                  <a:gd name="T25" fmla="*/ 65 h 83"/>
                  <a:gd name="T26" fmla="*/ 33 w 47"/>
                  <a:gd name="T27" fmla="*/ 82 h 83"/>
                  <a:gd name="T28" fmla="*/ 41 w 47"/>
                  <a:gd name="T29" fmla="*/ 6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83">
                    <a:moveTo>
                      <a:pt x="41" y="69"/>
                    </a:moveTo>
                    <a:cubicBezTo>
                      <a:pt x="43" y="63"/>
                      <a:pt x="47" y="51"/>
                      <a:pt x="47" y="47"/>
                    </a:cubicBezTo>
                    <a:cubicBezTo>
                      <a:pt x="47" y="46"/>
                      <a:pt x="47" y="45"/>
                      <a:pt x="46" y="44"/>
                    </a:cubicBezTo>
                    <a:cubicBezTo>
                      <a:pt x="43" y="47"/>
                      <a:pt x="40" y="47"/>
                      <a:pt x="38" y="45"/>
                    </a:cubicBezTo>
                    <a:cubicBezTo>
                      <a:pt x="35" y="43"/>
                      <a:pt x="36" y="38"/>
                      <a:pt x="38" y="35"/>
                    </a:cubicBezTo>
                    <a:cubicBezTo>
                      <a:pt x="36" y="38"/>
                      <a:pt x="32" y="39"/>
                      <a:pt x="29" y="36"/>
                    </a:cubicBezTo>
                    <a:cubicBezTo>
                      <a:pt x="27" y="34"/>
                      <a:pt x="27" y="31"/>
                      <a:pt x="30" y="27"/>
                    </a:cubicBezTo>
                    <a:cubicBezTo>
                      <a:pt x="28" y="28"/>
                      <a:pt x="27" y="28"/>
                      <a:pt x="26" y="26"/>
                    </a:cubicBezTo>
                    <a:cubicBezTo>
                      <a:pt x="24" y="25"/>
                      <a:pt x="24" y="21"/>
                      <a:pt x="26" y="18"/>
                    </a:cubicBezTo>
                    <a:cubicBezTo>
                      <a:pt x="19" y="10"/>
                      <a:pt x="13" y="3"/>
                      <a:pt x="12" y="2"/>
                    </a:cubicBezTo>
                    <a:cubicBezTo>
                      <a:pt x="10" y="0"/>
                      <a:pt x="7" y="3"/>
                      <a:pt x="4" y="15"/>
                    </a:cubicBezTo>
                    <a:cubicBezTo>
                      <a:pt x="1" y="26"/>
                      <a:pt x="0" y="42"/>
                      <a:pt x="0" y="42"/>
                    </a:cubicBezTo>
                    <a:cubicBezTo>
                      <a:pt x="1" y="45"/>
                      <a:pt x="3" y="52"/>
                      <a:pt x="15" y="65"/>
                    </a:cubicBezTo>
                    <a:cubicBezTo>
                      <a:pt x="27" y="79"/>
                      <a:pt x="32" y="83"/>
                      <a:pt x="33" y="82"/>
                    </a:cubicBezTo>
                    <a:cubicBezTo>
                      <a:pt x="35" y="82"/>
                      <a:pt x="38" y="75"/>
                      <a:pt x="41" y="69"/>
                    </a:cubicBezTo>
                    <a:close/>
                  </a:path>
                </a:pathLst>
              </a:custGeom>
              <a:grpFill/>
              <a:ln>
                <a:noFill/>
              </a:ln>
              <a:effectLst>
                <a:innerShdw blurRad="38100">
                  <a:prstClr val="black">
                    <a:alpha val="47000"/>
                  </a:prst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577" name="Freeform 15"/>
            <p:cNvSpPr>
              <a:spLocks/>
            </p:cNvSpPr>
            <p:nvPr/>
          </p:nvSpPr>
          <p:spPr bwMode="auto">
            <a:xfrm rot="759775">
              <a:off x="662658" y="3798271"/>
              <a:ext cx="558905" cy="758326"/>
            </a:xfrm>
            <a:custGeom>
              <a:avLst/>
              <a:gdLst>
                <a:gd name="T0" fmla="*/ 71 w 180"/>
                <a:gd name="T1" fmla="*/ 240 h 245"/>
                <a:gd name="T2" fmla="*/ 87 w 180"/>
                <a:gd name="T3" fmla="*/ 244 h 245"/>
                <a:gd name="T4" fmla="*/ 150 w 180"/>
                <a:gd name="T5" fmla="*/ 210 h 245"/>
                <a:gd name="T6" fmla="*/ 155 w 180"/>
                <a:gd name="T7" fmla="*/ 178 h 245"/>
                <a:gd name="T8" fmla="*/ 172 w 180"/>
                <a:gd name="T9" fmla="*/ 136 h 245"/>
                <a:gd name="T10" fmla="*/ 172 w 180"/>
                <a:gd name="T11" fmla="*/ 120 h 245"/>
                <a:gd name="T12" fmla="*/ 99 w 180"/>
                <a:gd name="T13" fmla="*/ 13 h 245"/>
                <a:gd name="T14" fmla="*/ 7 w 180"/>
                <a:gd name="T15" fmla="*/ 84 h 245"/>
                <a:gd name="T16" fmla="*/ 11 w 180"/>
                <a:gd name="T17" fmla="*/ 144 h 245"/>
                <a:gd name="T18" fmla="*/ 7 w 180"/>
                <a:gd name="T19" fmla="*/ 157 h 245"/>
                <a:gd name="T20" fmla="*/ 27 w 180"/>
                <a:gd name="T21" fmla="*/ 190 h 245"/>
                <a:gd name="T22" fmla="*/ 28 w 180"/>
                <a:gd name="T23" fmla="*/ 216 h 245"/>
                <a:gd name="T24" fmla="*/ 54 w 180"/>
                <a:gd name="T25" fmla="*/ 232 h 245"/>
                <a:gd name="T26" fmla="*/ 71 w 180"/>
                <a:gd name="T27"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245">
                  <a:moveTo>
                    <a:pt x="71" y="240"/>
                  </a:moveTo>
                  <a:cubicBezTo>
                    <a:pt x="76" y="242"/>
                    <a:pt x="82" y="244"/>
                    <a:pt x="87" y="244"/>
                  </a:cubicBezTo>
                  <a:cubicBezTo>
                    <a:pt x="110" y="245"/>
                    <a:pt x="144" y="234"/>
                    <a:pt x="150" y="210"/>
                  </a:cubicBezTo>
                  <a:cubicBezTo>
                    <a:pt x="152" y="204"/>
                    <a:pt x="150" y="182"/>
                    <a:pt x="155" y="178"/>
                  </a:cubicBezTo>
                  <a:cubicBezTo>
                    <a:pt x="155" y="178"/>
                    <a:pt x="178" y="159"/>
                    <a:pt x="172" y="136"/>
                  </a:cubicBezTo>
                  <a:cubicBezTo>
                    <a:pt x="172" y="136"/>
                    <a:pt x="172" y="126"/>
                    <a:pt x="172" y="120"/>
                  </a:cubicBezTo>
                  <a:cubicBezTo>
                    <a:pt x="172" y="114"/>
                    <a:pt x="180" y="38"/>
                    <a:pt x="99" y="13"/>
                  </a:cubicBezTo>
                  <a:cubicBezTo>
                    <a:pt x="99" y="13"/>
                    <a:pt x="14" y="0"/>
                    <a:pt x="7" y="84"/>
                  </a:cubicBezTo>
                  <a:cubicBezTo>
                    <a:pt x="7" y="84"/>
                    <a:pt x="3" y="130"/>
                    <a:pt x="11" y="144"/>
                  </a:cubicBezTo>
                  <a:cubicBezTo>
                    <a:pt x="11" y="144"/>
                    <a:pt x="0" y="140"/>
                    <a:pt x="7" y="157"/>
                  </a:cubicBezTo>
                  <a:cubicBezTo>
                    <a:pt x="7" y="157"/>
                    <a:pt x="14" y="187"/>
                    <a:pt x="27" y="190"/>
                  </a:cubicBezTo>
                  <a:cubicBezTo>
                    <a:pt x="22" y="189"/>
                    <a:pt x="26" y="214"/>
                    <a:pt x="28" y="216"/>
                  </a:cubicBezTo>
                  <a:cubicBezTo>
                    <a:pt x="34" y="223"/>
                    <a:pt x="47" y="228"/>
                    <a:pt x="54" y="232"/>
                  </a:cubicBezTo>
                  <a:cubicBezTo>
                    <a:pt x="60" y="235"/>
                    <a:pt x="65" y="238"/>
                    <a:pt x="71" y="2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6" name="Group 1585"/>
          <p:cNvGrpSpPr/>
          <p:nvPr/>
        </p:nvGrpSpPr>
        <p:grpSpPr>
          <a:xfrm>
            <a:off x="1385373" y="4225237"/>
            <a:ext cx="543787" cy="270837"/>
            <a:chOff x="-3107287" y="-3165065"/>
            <a:chExt cx="6911438" cy="3442291"/>
          </a:xfrm>
        </p:grpSpPr>
        <p:grpSp>
          <p:nvGrpSpPr>
            <p:cNvPr id="1587" name="HR Rep"/>
            <p:cNvGrpSpPr/>
            <p:nvPr/>
          </p:nvGrpSpPr>
          <p:grpSpPr>
            <a:xfrm>
              <a:off x="282716" y="-3165065"/>
              <a:ext cx="1168357" cy="2993698"/>
              <a:chOff x="3944334" y="945369"/>
              <a:chExt cx="1285193" cy="3293068"/>
            </a:xfrm>
            <a:solidFill>
              <a:schemeClr val="tx2"/>
            </a:solidFill>
          </p:grpSpPr>
          <p:sp>
            <p:nvSpPr>
              <p:cNvPr id="1689" name="Freeform 6"/>
              <p:cNvSpPr>
                <a:spLocks/>
              </p:cNvSpPr>
              <p:nvPr/>
            </p:nvSpPr>
            <p:spPr bwMode="auto">
              <a:xfrm>
                <a:off x="4369087" y="2524193"/>
                <a:ext cx="677454" cy="1714244"/>
              </a:xfrm>
              <a:custGeom>
                <a:avLst/>
                <a:gdLst>
                  <a:gd name="T0" fmla="*/ 52 w 320"/>
                  <a:gd name="T1" fmla="*/ 42 h 810"/>
                  <a:gd name="T2" fmla="*/ 52 w 320"/>
                  <a:gd name="T3" fmla="*/ 140 h 810"/>
                  <a:gd name="T4" fmla="*/ 74 w 320"/>
                  <a:gd name="T5" fmla="*/ 250 h 810"/>
                  <a:gd name="T6" fmla="*/ 123 w 320"/>
                  <a:gd name="T7" fmla="*/ 482 h 810"/>
                  <a:gd name="T8" fmla="*/ 134 w 320"/>
                  <a:gd name="T9" fmla="*/ 586 h 810"/>
                  <a:gd name="T10" fmla="*/ 137 w 320"/>
                  <a:gd name="T11" fmla="*/ 695 h 810"/>
                  <a:gd name="T12" fmla="*/ 97 w 320"/>
                  <a:gd name="T13" fmla="*/ 730 h 810"/>
                  <a:gd name="T14" fmla="*/ 47 w 320"/>
                  <a:gd name="T15" fmla="*/ 750 h 810"/>
                  <a:gd name="T16" fmla="*/ 6 w 320"/>
                  <a:gd name="T17" fmla="*/ 772 h 810"/>
                  <a:gd name="T18" fmla="*/ 32 w 320"/>
                  <a:gd name="T19" fmla="*/ 778 h 810"/>
                  <a:gd name="T20" fmla="*/ 95 w 320"/>
                  <a:gd name="T21" fmla="*/ 778 h 810"/>
                  <a:gd name="T22" fmla="*/ 147 w 320"/>
                  <a:gd name="T23" fmla="*/ 773 h 810"/>
                  <a:gd name="T24" fmla="*/ 176 w 320"/>
                  <a:gd name="T25" fmla="*/ 757 h 810"/>
                  <a:gd name="T26" fmla="*/ 191 w 320"/>
                  <a:gd name="T27" fmla="*/ 752 h 810"/>
                  <a:gd name="T28" fmla="*/ 206 w 320"/>
                  <a:gd name="T29" fmla="*/ 745 h 810"/>
                  <a:gd name="T30" fmla="*/ 208 w 320"/>
                  <a:gd name="T31" fmla="*/ 762 h 810"/>
                  <a:gd name="T32" fmla="*/ 211 w 320"/>
                  <a:gd name="T33" fmla="*/ 779 h 810"/>
                  <a:gd name="T34" fmla="*/ 245 w 320"/>
                  <a:gd name="T35" fmla="*/ 806 h 810"/>
                  <a:gd name="T36" fmla="*/ 293 w 320"/>
                  <a:gd name="T37" fmla="*/ 776 h 810"/>
                  <a:gd name="T38" fmla="*/ 298 w 320"/>
                  <a:gd name="T39" fmla="*/ 734 h 810"/>
                  <a:gd name="T40" fmla="*/ 291 w 320"/>
                  <a:gd name="T41" fmla="*/ 714 h 810"/>
                  <a:gd name="T42" fmla="*/ 283 w 320"/>
                  <a:gd name="T43" fmla="*/ 698 h 810"/>
                  <a:gd name="T44" fmla="*/ 279 w 320"/>
                  <a:gd name="T45" fmla="*/ 608 h 810"/>
                  <a:gd name="T46" fmla="*/ 272 w 320"/>
                  <a:gd name="T47" fmla="*/ 381 h 810"/>
                  <a:gd name="T48" fmla="*/ 292 w 320"/>
                  <a:gd name="T49" fmla="*/ 194 h 810"/>
                  <a:gd name="T50" fmla="*/ 299 w 320"/>
                  <a:gd name="T51" fmla="*/ 56 h 810"/>
                  <a:gd name="T52" fmla="*/ 184 w 320"/>
                  <a:gd name="T53" fmla="*/ 1 h 810"/>
                  <a:gd name="T54" fmla="*/ 147 w 320"/>
                  <a:gd name="T55" fmla="*/ 5 h 810"/>
                  <a:gd name="T56" fmla="*/ 107 w 320"/>
                  <a:gd name="T57" fmla="*/ 9 h 810"/>
                  <a:gd name="T58" fmla="*/ 50 w 320"/>
                  <a:gd name="T59"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0" h="810">
                    <a:moveTo>
                      <a:pt x="52" y="42"/>
                    </a:moveTo>
                    <a:cubicBezTo>
                      <a:pt x="52" y="75"/>
                      <a:pt x="47" y="107"/>
                      <a:pt x="52" y="140"/>
                    </a:cubicBezTo>
                    <a:cubicBezTo>
                      <a:pt x="57" y="177"/>
                      <a:pt x="64" y="214"/>
                      <a:pt x="74" y="250"/>
                    </a:cubicBezTo>
                    <a:cubicBezTo>
                      <a:pt x="93" y="327"/>
                      <a:pt x="110" y="404"/>
                      <a:pt x="123" y="482"/>
                    </a:cubicBezTo>
                    <a:cubicBezTo>
                      <a:pt x="129" y="516"/>
                      <a:pt x="132" y="551"/>
                      <a:pt x="134" y="586"/>
                    </a:cubicBezTo>
                    <a:cubicBezTo>
                      <a:pt x="136" y="619"/>
                      <a:pt x="145" y="663"/>
                      <a:pt x="137" y="695"/>
                    </a:cubicBezTo>
                    <a:cubicBezTo>
                      <a:pt x="130" y="719"/>
                      <a:pt x="118" y="721"/>
                      <a:pt x="97" y="730"/>
                    </a:cubicBezTo>
                    <a:cubicBezTo>
                      <a:pt x="80" y="736"/>
                      <a:pt x="63" y="742"/>
                      <a:pt x="47" y="750"/>
                    </a:cubicBezTo>
                    <a:cubicBezTo>
                      <a:pt x="37" y="755"/>
                      <a:pt x="14" y="763"/>
                      <a:pt x="6" y="772"/>
                    </a:cubicBezTo>
                    <a:cubicBezTo>
                      <a:pt x="0" y="780"/>
                      <a:pt x="31" y="778"/>
                      <a:pt x="32" y="778"/>
                    </a:cubicBezTo>
                    <a:cubicBezTo>
                      <a:pt x="53" y="777"/>
                      <a:pt x="74" y="778"/>
                      <a:pt x="95" y="778"/>
                    </a:cubicBezTo>
                    <a:cubicBezTo>
                      <a:pt x="112" y="777"/>
                      <a:pt x="132" y="781"/>
                      <a:pt x="147" y="773"/>
                    </a:cubicBezTo>
                    <a:cubicBezTo>
                      <a:pt x="157" y="767"/>
                      <a:pt x="166" y="762"/>
                      <a:pt x="176" y="757"/>
                    </a:cubicBezTo>
                    <a:cubicBezTo>
                      <a:pt x="181" y="755"/>
                      <a:pt x="186" y="754"/>
                      <a:pt x="191" y="752"/>
                    </a:cubicBezTo>
                    <a:cubicBezTo>
                      <a:pt x="196" y="750"/>
                      <a:pt x="200" y="747"/>
                      <a:pt x="206" y="745"/>
                    </a:cubicBezTo>
                    <a:cubicBezTo>
                      <a:pt x="203" y="750"/>
                      <a:pt x="206" y="758"/>
                      <a:pt x="208" y="762"/>
                    </a:cubicBezTo>
                    <a:cubicBezTo>
                      <a:pt x="209" y="768"/>
                      <a:pt x="209" y="774"/>
                      <a:pt x="211" y="779"/>
                    </a:cubicBezTo>
                    <a:cubicBezTo>
                      <a:pt x="215" y="792"/>
                      <a:pt x="232" y="804"/>
                      <a:pt x="245" y="806"/>
                    </a:cubicBezTo>
                    <a:cubicBezTo>
                      <a:pt x="266" y="810"/>
                      <a:pt x="285" y="794"/>
                      <a:pt x="293" y="776"/>
                    </a:cubicBezTo>
                    <a:cubicBezTo>
                      <a:pt x="300" y="763"/>
                      <a:pt x="301" y="748"/>
                      <a:pt x="298" y="734"/>
                    </a:cubicBezTo>
                    <a:cubicBezTo>
                      <a:pt x="297" y="727"/>
                      <a:pt x="294" y="721"/>
                      <a:pt x="291" y="714"/>
                    </a:cubicBezTo>
                    <a:cubicBezTo>
                      <a:pt x="288" y="709"/>
                      <a:pt x="284" y="704"/>
                      <a:pt x="283" y="698"/>
                    </a:cubicBezTo>
                    <a:cubicBezTo>
                      <a:pt x="279" y="670"/>
                      <a:pt x="278" y="637"/>
                      <a:pt x="279" y="608"/>
                    </a:cubicBezTo>
                    <a:cubicBezTo>
                      <a:pt x="279" y="532"/>
                      <a:pt x="265" y="456"/>
                      <a:pt x="272" y="381"/>
                    </a:cubicBezTo>
                    <a:cubicBezTo>
                      <a:pt x="278" y="319"/>
                      <a:pt x="292" y="256"/>
                      <a:pt x="292" y="194"/>
                    </a:cubicBezTo>
                    <a:cubicBezTo>
                      <a:pt x="292" y="147"/>
                      <a:pt x="320" y="98"/>
                      <a:pt x="299" y="56"/>
                    </a:cubicBezTo>
                    <a:cubicBezTo>
                      <a:pt x="278" y="14"/>
                      <a:pt x="228" y="2"/>
                      <a:pt x="184" y="1"/>
                    </a:cubicBezTo>
                    <a:cubicBezTo>
                      <a:pt x="171" y="0"/>
                      <a:pt x="160" y="4"/>
                      <a:pt x="147" y="5"/>
                    </a:cubicBezTo>
                    <a:cubicBezTo>
                      <a:pt x="134" y="7"/>
                      <a:pt x="120" y="5"/>
                      <a:pt x="107" y="9"/>
                    </a:cubicBezTo>
                    <a:cubicBezTo>
                      <a:pt x="79" y="16"/>
                      <a:pt x="50" y="28"/>
                      <a:pt x="50" y="6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7"/>
              <p:cNvSpPr>
                <a:spLocks/>
              </p:cNvSpPr>
              <p:nvPr/>
            </p:nvSpPr>
            <p:spPr bwMode="auto">
              <a:xfrm>
                <a:off x="4585047" y="1486507"/>
                <a:ext cx="474038" cy="510778"/>
              </a:xfrm>
              <a:custGeom>
                <a:avLst/>
                <a:gdLst>
                  <a:gd name="T0" fmla="*/ 58 w 224"/>
                  <a:gd name="T1" fmla="*/ 12 h 241"/>
                  <a:gd name="T2" fmla="*/ 69 w 224"/>
                  <a:gd name="T3" fmla="*/ 4 h 241"/>
                  <a:gd name="T4" fmla="*/ 94 w 224"/>
                  <a:gd name="T5" fmla="*/ 0 h 241"/>
                  <a:gd name="T6" fmla="*/ 128 w 224"/>
                  <a:gd name="T7" fmla="*/ 0 h 241"/>
                  <a:gd name="T8" fmla="*/ 201 w 224"/>
                  <a:gd name="T9" fmla="*/ 39 h 241"/>
                  <a:gd name="T10" fmla="*/ 183 w 224"/>
                  <a:gd name="T11" fmla="*/ 201 h 241"/>
                  <a:gd name="T12" fmla="*/ 146 w 224"/>
                  <a:gd name="T13" fmla="*/ 229 h 241"/>
                  <a:gd name="T14" fmla="*/ 99 w 224"/>
                  <a:gd name="T15" fmla="*/ 236 h 241"/>
                  <a:gd name="T16" fmla="*/ 20 w 224"/>
                  <a:gd name="T17" fmla="*/ 204 h 241"/>
                  <a:gd name="T18" fmla="*/ 6 w 224"/>
                  <a:gd name="T19" fmla="*/ 110 h 241"/>
                  <a:gd name="T20" fmla="*/ 44 w 224"/>
                  <a:gd name="T21" fmla="*/ 1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41">
                    <a:moveTo>
                      <a:pt x="58" y="12"/>
                    </a:moveTo>
                    <a:cubicBezTo>
                      <a:pt x="63" y="10"/>
                      <a:pt x="63" y="5"/>
                      <a:pt x="69" y="4"/>
                    </a:cubicBezTo>
                    <a:cubicBezTo>
                      <a:pt x="77" y="2"/>
                      <a:pt x="86" y="0"/>
                      <a:pt x="94" y="0"/>
                    </a:cubicBezTo>
                    <a:cubicBezTo>
                      <a:pt x="105" y="0"/>
                      <a:pt x="116" y="0"/>
                      <a:pt x="128" y="0"/>
                    </a:cubicBezTo>
                    <a:cubicBezTo>
                      <a:pt x="151" y="0"/>
                      <a:pt x="192" y="16"/>
                      <a:pt x="201" y="39"/>
                    </a:cubicBezTo>
                    <a:cubicBezTo>
                      <a:pt x="220" y="89"/>
                      <a:pt x="224" y="160"/>
                      <a:pt x="183" y="201"/>
                    </a:cubicBezTo>
                    <a:cubicBezTo>
                      <a:pt x="171" y="213"/>
                      <a:pt x="162" y="223"/>
                      <a:pt x="146" y="229"/>
                    </a:cubicBezTo>
                    <a:cubicBezTo>
                      <a:pt x="130" y="235"/>
                      <a:pt x="115" y="232"/>
                      <a:pt x="99" y="236"/>
                    </a:cubicBezTo>
                    <a:cubicBezTo>
                      <a:pt x="72" y="241"/>
                      <a:pt x="35" y="226"/>
                      <a:pt x="20" y="204"/>
                    </a:cubicBezTo>
                    <a:cubicBezTo>
                      <a:pt x="1" y="176"/>
                      <a:pt x="0" y="142"/>
                      <a:pt x="6" y="110"/>
                    </a:cubicBezTo>
                    <a:cubicBezTo>
                      <a:pt x="12" y="84"/>
                      <a:pt x="15" y="31"/>
                      <a:pt x="44" y="1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28"/>
              <p:cNvSpPr>
                <a:spLocks/>
              </p:cNvSpPr>
              <p:nvPr/>
            </p:nvSpPr>
            <p:spPr bwMode="auto">
              <a:xfrm>
                <a:off x="4508677" y="1664696"/>
                <a:ext cx="446259" cy="928810"/>
              </a:xfrm>
              <a:custGeom>
                <a:avLst/>
                <a:gdLst>
                  <a:gd name="T0" fmla="*/ 70 w 211"/>
                  <a:gd name="T1" fmla="*/ 34 h 478"/>
                  <a:gd name="T2" fmla="*/ 182 w 211"/>
                  <a:gd name="T3" fmla="*/ 64 h 478"/>
                  <a:gd name="T4" fmla="*/ 180 w 211"/>
                  <a:gd name="T5" fmla="*/ 114 h 478"/>
                  <a:gd name="T6" fmla="*/ 155 w 211"/>
                  <a:gd name="T7" fmla="*/ 414 h 478"/>
                  <a:gd name="T8" fmla="*/ 87 w 211"/>
                  <a:gd name="T9" fmla="*/ 466 h 478"/>
                  <a:gd name="T10" fmla="*/ 1 w 211"/>
                  <a:gd name="T11" fmla="*/ 399 h 478"/>
                  <a:gd name="T12" fmla="*/ 17 w 211"/>
                  <a:gd name="T13" fmla="*/ 220 h 478"/>
                  <a:gd name="T14" fmla="*/ 23 w 211"/>
                  <a:gd name="T15" fmla="*/ 75 h 478"/>
                  <a:gd name="T16" fmla="*/ 62 w 211"/>
                  <a:gd name="T17" fmla="*/ 3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8">
                    <a:moveTo>
                      <a:pt x="70" y="34"/>
                    </a:moveTo>
                    <a:cubicBezTo>
                      <a:pt x="98" y="89"/>
                      <a:pt x="132" y="72"/>
                      <a:pt x="182" y="64"/>
                    </a:cubicBezTo>
                    <a:cubicBezTo>
                      <a:pt x="211" y="66"/>
                      <a:pt x="190" y="91"/>
                      <a:pt x="180" y="114"/>
                    </a:cubicBezTo>
                    <a:cubicBezTo>
                      <a:pt x="134" y="222"/>
                      <a:pt x="141" y="302"/>
                      <a:pt x="155" y="414"/>
                    </a:cubicBezTo>
                    <a:cubicBezTo>
                      <a:pt x="158" y="446"/>
                      <a:pt x="114" y="460"/>
                      <a:pt x="87" y="466"/>
                    </a:cubicBezTo>
                    <a:cubicBezTo>
                      <a:pt x="38" y="478"/>
                      <a:pt x="0" y="437"/>
                      <a:pt x="1" y="399"/>
                    </a:cubicBezTo>
                    <a:cubicBezTo>
                      <a:pt x="2" y="339"/>
                      <a:pt x="17" y="281"/>
                      <a:pt x="17" y="220"/>
                    </a:cubicBezTo>
                    <a:cubicBezTo>
                      <a:pt x="17" y="171"/>
                      <a:pt x="18" y="123"/>
                      <a:pt x="23" y="75"/>
                    </a:cubicBezTo>
                    <a:cubicBezTo>
                      <a:pt x="26" y="43"/>
                      <a:pt x="34" y="0"/>
                      <a:pt x="62" y="3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2" name="Freeform 11"/>
              <p:cNvSpPr>
                <a:spLocks/>
              </p:cNvSpPr>
              <p:nvPr/>
            </p:nvSpPr>
            <p:spPr bwMode="auto">
              <a:xfrm rot="179774">
                <a:off x="4161119" y="1539997"/>
                <a:ext cx="421319" cy="691402"/>
              </a:xfrm>
              <a:custGeom>
                <a:avLst/>
                <a:gdLst>
                  <a:gd name="T0" fmla="*/ 20 w 242"/>
                  <a:gd name="T1" fmla="*/ 208 h 337"/>
                  <a:gd name="T2" fmla="*/ 43 w 242"/>
                  <a:gd name="T3" fmla="*/ 218 h 337"/>
                  <a:gd name="T4" fmla="*/ 80 w 242"/>
                  <a:gd name="T5" fmla="*/ 234 h 337"/>
                  <a:gd name="T6" fmla="*/ 137 w 242"/>
                  <a:gd name="T7" fmla="*/ 265 h 337"/>
                  <a:gd name="T8" fmla="*/ 147 w 242"/>
                  <a:gd name="T9" fmla="*/ 197 h 337"/>
                  <a:gd name="T10" fmla="*/ 154 w 242"/>
                  <a:gd name="T11" fmla="*/ 126 h 337"/>
                  <a:gd name="T12" fmla="*/ 170 w 242"/>
                  <a:gd name="T13" fmla="*/ 61 h 337"/>
                  <a:gd name="T14" fmla="*/ 195 w 242"/>
                  <a:gd name="T15" fmla="*/ 11 h 337"/>
                  <a:gd name="T16" fmla="*/ 233 w 242"/>
                  <a:gd name="T17" fmla="*/ 101 h 337"/>
                  <a:gd name="T18" fmla="*/ 196 w 242"/>
                  <a:gd name="T19" fmla="*/ 262 h 337"/>
                  <a:gd name="T20" fmla="*/ 170 w 242"/>
                  <a:gd name="T21" fmla="*/ 319 h 337"/>
                  <a:gd name="T22" fmla="*/ 127 w 242"/>
                  <a:gd name="T23" fmla="*/ 337 h 337"/>
                  <a:gd name="T24" fmla="*/ 83 w 242"/>
                  <a:gd name="T25" fmla="*/ 324 h 337"/>
                  <a:gd name="T26" fmla="*/ 32 w 242"/>
                  <a:gd name="T27" fmla="*/ 299 h 337"/>
                  <a:gd name="T28" fmla="*/ 3 w 242"/>
                  <a:gd name="T29" fmla="*/ 265 h 337"/>
                  <a:gd name="T30" fmla="*/ 11 w 242"/>
                  <a:gd name="T31" fmla="*/ 230 h 337"/>
                  <a:gd name="T32" fmla="*/ 19 w 242"/>
                  <a:gd name="T33" fmla="*/ 213 h 337"/>
                  <a:gd name="connsiteX0" fmla="*/ 718 w 8276"/>
                  <a:gd name="connsiteY0" fmla="*/ 5866 h 9694"/>
                  <a:gd name="connsiteX1" fmla="*/ 1669 w 8276"/>
                  <a:gd name="connsiteY1" fmla="*/ 6163 h 9694"/>
                  <a:gd name="connsiteX2" fmla="*/ 3198 w 8276"/>
                  <a:gd name="connsiteY2" fmla="*/ 6638 h 9694"/>
                  <a:gd name="connsiteX3" fmla="*/ 5553 w 8276"/>
                  <a:gd name="connsiteY3" fmla="*/ 7558 h 9694"/>
                  <a:gd name="connsiteX4" fmla="*/ 5966 w 8276"/>
                  <a:gd name="connsiteY4" fmla="*/ 5540 h 9694"/>
                  <a:gd name="connsiteX5" fmla="*/ 6256 w 8276"/>
                  <a:gd name="connsiteY5" fmla="*/ 3433 h 9694"/>
                  <a:gd name="connsiteX6" fmla="*/ 6917 w 8276"/>
                  <a:gd name="connsiteY6" fmla="*/ 1504 h 9694"/>
                  <a:gd name="connsiteX7" fmla="*/ 7950 w 8276"/>
                  <a:gd name="connsiteY7" fmla="*/ 20 h 9694"/>
                  <a:gd name="connsiteX8" fmla="*/ 8173 w 8276"/>
                  <a:gd name="connsiteY8" fmla="*/ 2491 h 9694"/>
                  <a:gd name="connsiteX9" fmla="*/ 7991 w 8276"/>
                  <a:gd name="connsiteY9" fmla="*/ 7468 h 9694"/>
                  <a:gd name="connsiteX10" fmla="*/ 6917 w 8276"/>
                  <a:gd name="connsiteY10" fmla="*/ 9160 h 9694"/>
                  <a:gd name="connsiteX11" fmla="*/ 5140 w 8276"/>
                  <a:gd name="connsiteY11" fmla="*/ 9694 h 9694"/>
                  <a:gd name="connsiteX12" fmla="*/ 3322 w 8276"/>
                  <a:gd name="connsiteY12" fmla="*/ 9308 h 9694"/>
                  <a:gd name="connsiteX13" fmla="*/ 1214 w 8276"/>
                  <a:gd name="connsiteY13" fmla="*/ 8566 h 9694"/>
                  <a:gd name="connsiteX14" fmla="*/ 16 w 8276"/>
                  <a:gd name="connsiteY14" fmla="*/ 7558 h 9694"/>
                  <a:gd name="connsiteX15" fmla="*/ 347 w 8276"/>
                  <a:gd name="connsiteY15" fmla="*/ 6519 h 9694"/>
                  <a:gd name="connsiteX16" fmla="*/ 677 w 8276"/>
                  <a:gd name="connsiteY16" fmla="*/ 6014 h 9694"/>
                  <a:gd name="connsiteX0" fmla="*/ 868 w 9932"/>
                  <a:gd name="connsiteY0" fmla="*/ 6050 h 9999"/>
                  <a:gd name="connsiteX1" fmla="*/ 2017 w 9932"/>
                  <a:gd name="connsiteY1" fmla="*/ 6357 h 9999"/>
                  <a:gd name="connsiteX2" fmla="*/ 3864 w 9932"/>
                  <a:gd name="connsiteY2" fmla="*/ 6847 h 9999"/>
                  <a:gd name="connsiteX3" fmla="*/ 6710 w 9932"/>
                  <a:gd name="connsiteY3" fmla="*/ 7796 h 9999"/>
                  <a:gd name="connsiteX4" fmla="*/ 7209 w 9932"/>
                  <a:gd name="connsiteY4" fmla="*/ 5714 h 9999"/>
                  <a:gd name="connsiteX5" fmla="*/ 7559 w 9932"/>
                  <a:gd name="connsiteY5" fmla="*/ 3540 h 9999"/>
                  <a:gd name="connsiteX6" fmla="*/ 8358 w 9932"/>
                  <a:gd name="connsiteY6" fmla="*/ 1550 h 9999"/>
                  <a:gd name="connsiteX7" fmla="*/ 9606 w 9932"/>
                  <a:gd name="connsiteY7" fmla="*/ 20 h 9999"/>
                  <a:gd name="connsiteX8" fmla="*/ 9876 w 9932"/>
                  <a:gd name="connsiteY8" fmla="*/ 2569 h 9999"/>
                  <a:gd name="connsiteX9" fmla="*/ 8589 w 9932"/>
                  <a:gd name="connsiteY9" fmla="*/ 7462 h 9999"/>
                  <a:gd name="connsiteX10" fmla="*/ 8358 w 9932"/>
                  <a:gd name="connsiteY10" fmla="*/ 9448 h 9999"/>
                  <a:gd name="connsiteX11" fmla="*/ 6211 w 9932"/>
                  <a:gd name="connsiteY11" fmla="*/ 9999 h 9999"/>
                  <a:gd name="connsiteX12" fmla="*/ 4014 w 9932"/>
                  <a:gd name="connsiteY12" fmla="*/ 9601 h 9999"/>
                  <a:gd name="connsiteX13" fmla="*/ 1467 w 9932"/>
                  <a:gd name="connsiteY13" fmla="*/ 8835 h 9999"/>
                  <a:gd name="connsiteX14" fmla="*/ 19 w 9932"/>
                  <a:gd name="connsiteY14" fmla="*/ 7796 h 9999"/>
                  <a:gd name="connsiteX15" fmla="*/ 419 w 9932"/>
                  <a:gd name="connsiteY15" fmla="*/ 6724 h 9999"/>
                  <a:gd name="connsiteX16" fmla="*/ 818 w 9932"/>
                  <a:gd name="connsiteY16" fmla="*/ 6203 h 9999"/>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307 w 10000"/>
                  <a:gd name="connsiteY9" fmla="*/ 7890 h 10000"/>
                  <a:gd name="connsiteX10" fmla="*/ 8415 w 10000"/>
                  <a:gd name="connsiteY10" fmla="*/ 9449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307 w 10000"/>
                  <a:gd name="connsiteY9" fmla="*/ 7890 h 10000"/>
                  <a:gd name="connsiteX10" fmla="*/ 9166 w 10000"/>
                  <a:gd name="connsiteY10" fmla="*/ 9632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586 w 10000"/>
                  <a:gd name="connsiteY9" fmla="*/ 7847 h 10000"/>
                  <a:gd name="connsiteX10" fmla="*/ 9166 w 10000"/>
                  <a:gd name="connsiteY10" fmla="*/ 9632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874" y="6051"/>
                    </a:moveTo>
                    <a:cubicBezTo>
                      <a:pt x="1175" y="5990"/>
                      <a:pt x="1779" y="6296"/>
                      <a:pt x="2031" y="6358"/>
                    </a:cubicBezTo>
                    <a:cubicBezTo>
                      <a:pt x="2634" y="6541"/>
                      <a:pt x="3287" y="6633"/>
                      <a:pt x="3890" y="6848"/>
                    </a:cubicBezTo>
                    <a:cubicBezTo>
                      <a:pt x="4141" y="6939"/>
                      <a:pt x="6656" y="7826"/>
                      <a:pt x="6756" y="7797"/>
                    </a:cubicBezTo>
                    <a:cubicBezTo>
                      <a:pt x="7359" y="7490"/>
                      <a:pt x="7208" y="6174"/>
                      <a:pt x="7258" y="5715"/>
                    </a:cubicBezTo>
                    <a:cubicBezTo>
                      <a:pt x="7359" y="5010"/>
                      <a:pt x="7460" y="4275"/>
                      <a:pt x="7611" y="3540"/>
                    </a:cubicBezTo>
                    <a:cubicBezTo>
                      <a:pt x="7812" y="2867"/>
                      <a:pt x="8215" y="2193"/>
                      <a:pt x="8415" y="1550"/>
                    </a:cubicBezTo>
                    <a:cubicBezTo>
                      <a:pt x="8616" y="816"/>
                      <a:pt x="9418" y="-151"/>
                      <a:pt x="9672" y="20"/>
                    </a:cubicBezTo>
                    <a:cubicBezTo>
                      <a:pt x="9927" y="190"/>
                      <a:pt x="10094" y="1589"/>
                      <a:pt x="9944" y="2569"/>
                    </a:cubicBezTo>
                    <a:cubicBezTo>
                      <a:pt x="9642" y="4252"/>
                      <a:pt x="10389" y="6194"/>
                      <a:pt x="9586" y="7847"/>
                    </a:cubicBezTo>
                    <a:cubicBezTo>
                      <a:pt x="9284" y="8459"/>
                      <a:pt x="9518" y="9019"/>
                      <a:pt x="9166" y="9632"/>
                    </a:cubicBezTo>
                    <a:cubicBezTo>
                      <a:pt x="8915" y="9968"/>
                      <a:pt x="7108" y="10005"/>
                      <a:pt x="6254" y="10000"/>
                    </a:cubicBezTo>
                    <a:cubicBezTo>
                      <a:pt x="5400" y="9995"/>
                      <a:pt x="4292" y="9847"/>
                      <a:pt x="4041" y="9602"/>
                    </a:cubicBezTo>
                    <a:cubicBezTo>
                      <a:pt x="3839" y="9725"/>
                      <a:pt x="1779" y="8867"/>
                      <a:pt x="1477" y="8836"/>
                    </a:cubicBezTo>
                    <a:cubicBezTo>
                      <a:pt x="623" y="8715"/>
                      <a:pt x="-131" y="8316"/>
                      <a:pt x="19" y="7797"/>
                    </a:cubicBezTo>
                    <a:cubicBezTo>
                      <a:pt x="121" y="7459"/>
                      <a:pt x="271" y="7061"/>
                      <a:pt x="422" y="6725"/>
                    </a:cubicBezTo>
                    <a:cubicBezTo>
                      <a:pt x="472" y="6633"/>
                      <a:pt x="824" y="6051"/>
                      <a:pt x="824" y="620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14"/>
              <p:cNvSpPr>
                <a:spLocks/>
              </p:cNvSpPr>
              <p:nvPr/>
            </p:nvSpPr>
            <p:spPr bwMode="auto">
              <a:xfrm>
                <a:off x="3944334" y="1775052"/>
                <a:ext cx="564545" cy="353064"/>
              </a:xfrm>
              <a:custGeom>
                <a:avLst/>
                <a:gdLst>
                  <a:gd name="T0" fmla="*/ 267 w 267"/>
                  <a:gd name="T1" fmla="*/ 0 h 167"/>
                  <a:gd name="T2" fmla="*/ 39 w 267"/>
                  <a:gd name="T3" fmla="*/ 0 h 167"/>
                  <a:gd name="T4" fmla="*/ 31 w 267"/>
                  <a:gd name="T5" fmla="*/ 6 h 167"/>
                  <a:gd name="T6" fmla="*/ 1 w 267"/>
                  <a:gd name="T7" fmla="*/ 157 h 167"/>
                  <a:gd name="T8" fmla="*/ 6 w 267"/>
                  <a:gd name="T9" fmla="*/ 163 h 167"/>
                  <a:gd name="T10" fmla="*/ 238 w 267"/>
                  <a:gd name="T11" fmla="*/ 167 h 167"/>
                  <a:gd name="T12" fmla="*/ 246 w 267"/>
                  <a:gd name="T13" fmla="*/ 160 h 167"/>
                  <a:gd name="T14" fmla="*/ 267 w 2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167">
                    <a:moveTo>
                      <a:pt x="267" y="0"/>
                    </a:moveTo>
                    <a:cubicBezTo>
                      <a:pt x="39" y="0"/>
                      <a:pt x="39" y="0"/>
                      <a:pt x="39" y="0"/>
                    </a:cubicBezTo>
                    <a:cubicBezTo>
                      <a:pt x="35" y="0"/>
                      <a:pt x="32" y="3"/>
                      <a:pt x="31" y="6"/>
                    </a:cubicBezTo>
                    <a:cubicBezTo>
                      <a:pt x="1" y="157"/>
                      <a:pt x="1" y="157"/>
                      <a:pt x="1" y="157"/>
                    </a:cubicBezTo>
                    <a:cubicBezTo>
                      <a:pt x="0" y="160"/>
                      <a:pt x="3" y="163"/>
                      <a:pt x="6" y="163"/>
                    </a:cubicBezTo>
                    <a:cubicBezTo>
                      <a:pt x="238" y="167"/>
                      <a:pt x="238" y="167"/>
                      <a:pt x="238" y="167"/>
                    </a:cubicBezTo>
                    <a:cubicBezTo>
                      <a:pt x="242" y="167"/>
                      <a:pt x="245" y="164"/>
                      <a:pt x="246" y="160"/>
                    </a:cubicBezTo>
                    <a:cubicBezTo>
                      <a:pt x="267" y="0"/>
                      <a:pt x="267" y="0"/>
                      <a:pt x="267" y="0"/>
                    </a:cubicBezTo>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23"/>
              <p:cNvSpPr>
                <a:spLocks/>
              </p:cNvSpPr>
              <p:nvPr/>
            </p:nvSpPr>
            <p:spPr bwMode="auto">
              <a:xfrm>
                <a:off x="4429038" y="1471337"/>
                <a:ext cx="359425" cy="1216753"/>
              </a:xfrm>
              <a:custGeom>
                <a:avLst/>
                <a:gdLst>
                  <a:gd name="T0" fmla="*/ 224 w 224"/>
                  <a:gd name="T1" fmla="*/ 9 h 639"/>
                  <a:gd name="T2" fmla="*/ 211 w 224"/>
                  <a:gd name="T3" fmla="*/ 34 h 639"/>
                  <a:gd name="T4" fmla="*/ 188 w 224"/>
                  <a:gd name="T5" fmla="*/ 83 h 639"/>
                  <a:gd name="T6" fmla="*/ 158 w 224"/>
                  <a:gd name="T7" fmla="*/ 182 h 639"/>
                  <a:gd name="T8" fmla="*/ 154 w 224"/>
                  <a:gd name="T9" fmla="*/ 347 h 639"/>
                  <a:gd name="T10" fmla="*/ 140 w 224"/>
                  <a:gd name="T11" fmla="*/ 516 h 639"/>
                  <a:gd name="T12" fmla="*/ 106 w 224"/>
                  <a:gd name="T13" fmla="*/ 606 h 639"/>
                  <a:gd name="T14" fmla="*/ 92 w 224"/>
                  <a:gd name="T15" fmla="*/ 636 h 639"/>
                  <a:gd name="T16" fmla="*/ 52 w 224"/>
                  <a:gd name="T17" fmla="*/ 612 h 639"/>
                  <a:gd name="T18" fmla="*/ 80 w 224"/>
                  <a:gd name="T19" fmla="*/ 426 h 639"/>
                  <a:gd name="T20" fmla="*/ 100 w 224"/>
                  <a:gd name="T21" fmla="*/ 243 h 639"/>
                  <a:gd name="T22" fmla="*/ 113 w 224"/>
                  <a:gd name="T23" fmla="*/ 61 h 639"/>
                  <a:gd name="T24" fmla="*/ 140 w 224"/>
                  <a:gd name="T25" fmla="*/ 19 h 639"/>
                  <a:gd name="T26" fmla="*/ 182 w 224"/>
                  <a:gd name="T27" fmla="*/ 14 h 639"/>
                  <a:gd name="T28" fmla="*/ 219 w 224"/>
                  <a:gd name="T29" fmla="*/ 2 h 639"/>
                  <a:gd name="connsiteX0" fmla="*/ 8603 w 8603"/>
                  <a:gd name="connsiteY0" fmla="*/ 114 h 9931"/>
                  <a:gd name="connsiteX1" fmla="*/ 8023 w 8603"/>
                  <a:gd name="connsiteY1" fmla="*/ 505 h 9931"/>
                  <a:gd name="connsiteX2" fmla="*/ 6293 w 8603"/>
                  <a:gd name="connsiteY2" fmla="*/ 1378 h 9931"/>
                  <a:gd name="connsiteX3" fmla="*/ 5657 w 8603"/>
                  <a:gd name="connsiteY3" fmla="*/ 2821 h 9931"/>
                  <a:gd name="connsiteX4" fmla="*/ 5478 w 8603"/>
                  <a:gd name="connsiteY4" fmla="*/ 5403 h 9931"/>
                  <a:gd name="connsiteX5" fmla="*/ 4853 w 8603"/>
                  <a:gd name="connsiteY5" fmla="*/ 8048 h 9931"/>
                  <a:gd name="connsiteX6" fmla="*/ 3335 w 8603"/>
                  <a:gd name="connsiteY6" fmla="*/ 9457 h 9931"/>
                  <a:gd name="connsiteX7" fmla="*/ 2710 w 8603"/>
                  <a:gd name="connsiteY7" fmla="*/ 9926 h 9931"/>
                  <a:gd name="connsiteX8" fmla="*/ 924 w 8603"/>
                  <a:gd name="connsiteY8" fmla="*/ 9550 h 9931"/>
                  <a:gd name="connsiteX9" fmla="*/ 2174 w 8603"/>
                  <a:gd name="connsiteY9" fmla="*/ 6640 h 9931"/>
                  <a:gd name="connsiteX10" fmla="*/ 3067 w 8603"/>
                  <a:gd name="connsiteY10" fmla="*/ 3776 h 9931"/>
                  <a:gd name="connsiteX11" fmla="*/ 3648 w 8603"/>
                  <a:gd name="connsiteY11" fmla="*/ 928 h 9931"/>
                  <a:gd name="connsiteX12" fmla="*/ 4853 w 8603"/>
                  <a:gd name="connsiteY12" fmla="*/ 270 h 9931"/>
                  <a:gd name="connsiteX13" fmla="*/ 6728 w 8603"/>
                  <a:gd name="connsiteY13" fmla="*/ 192 h 9931"/>
                  <a:gd name="connsiteX14" fmla="*/ 8380 w 8603"/>
                  <a:gd name="connsiteY14" fmla="*/ 4 h 9931"/>
                  <a:gd name="connsiteX0" fmla="*/ 10000 w 10000"/>
                  <a:gd name="connsiteY0" fmla="*/ 115 h 10000"/>
                  <a:gd name="connsiteX1" fmla="*/ 9326 w 10000"/>
                  <a:gd name="connsiteY1" fmla="*/ 509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10000 w 10000"/>
                  <a:gd name="connsiteY0" fmla="*/ 115 h 10000"/>
                  <a:gd name="connsiteX1" fmla="*/ 9034 w 10000"/>
                  <a:gd name="connsiteY1" fmla="*/ 385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8931 w 8931"/>
                  <a:gd name="connsiteY0" fmla="*/ 115 h 9940"/>
                  <a:gd name="connsiteX1" fmla="*/ 7965 w 8931"/>
                  <a:gd name="connsiteY1" fmla="*/ 385 h 9940"/>
                  <a:gd name="connsiteX2" fmla="*/ 6246 w 8931"/>
                  <a:gd name="connsiteY2" fmla="*/ 1388 h 9940"/>
                  <a:gd name="connsiteX3" fmla="*/ 4806 w 8931"/>
                  <a:gd name="connsiteY3" fmla="*/ 2681 h 9940"/>
                  <a:gd name="connsiteX4" fmla="*/ 5299 w 8931"/>
                  <a:gd name="connsiteY4" fmla="*/ 5441 h 9940"/>
                  <a:gd name="connsiteX5" fmla="*/ 4572 w 8931"/>
                  <a:gd name="connsiteY5" fmla="*/ 8104 h 9940"/>
                  <a:gd name="connsiteX6" fmla="*/ 2808 w 8931"/>
                  <a:gd name="connsiteY6" fmla="*/ 9523 h 9940"/>
                  <a:gd name="connsiteX7" fmla="*/ 1789 w 8931"/>
                  <a:gd name="connsiteY7" fmla="*/ 9835 h 9940"/>
                  <a:gd name="connsiteX8" fmla="*/ 5 w 8931"/>
                  <a:gd name="connsiteY8" fmla="*/ 9616 h 9940"/>
                  <a:gd name="connsiteX9" fmla="*/ 1458 w 8931"/>
                  <a:gd name="connsiteY9" fmla="*/ 6686 h 9940"/>
                  <a:gd name="connsiteX10" fmla="*/ 2496 w 8931"/>
                  <a:gd name="connsiteY10" fmla="*/ 3802 h 9940"/>
                  <a:gd name="connsiteX11" fmla="*/ 3171 w 8931"/>
                  <a:gd name="connsiteY11" fmla="*/ 934 h 9940"/>
                  <a:gd name="connsiteX12" fmla="*/ 4572 w 8931"/>
                  <a:gd name="connsiteY12" fmla="*/ 272 h 9940"/>
                  <a:gd name="connsiteX13" fmla="*/ 6752 w 8931"/>
                  <a:gd name="connsiteY13" fmla="*/ 193 h 9940"/>
                  <a:gd name="connsiteX14" fmla="*/ 8672 w 8931"/>
                  <a:gd name="connsiteY14" fmla="*/ 4 h 9940"/>
                  <a:gd name="connsiteX0" fmla="*/ 10583 w 10583"/>
                  <a:gd name="connsiteY0" fmla="*/ 116 h 9910"/>
                  <a:gd name="connsiteX1" fmla="*/ 9501 w 10583"/>
                  <a:gd name="connsiteY1" fmla="*/ 387 h 9910"/>
                  <a:gd name="connsiteX2" fmla="*/ 7577 w 10583"/>
                  <a:gd name="connsiteY2" fmla="*/ 1396 h 9910"/>
                  <a:gd name="connsiteX3" fmla="*/ 5964 w 10583"/>
                  <a:gd name="connsiteY3" fmla="*/ 2697 h 9910"/>
                  <a:gd name="connsiteX4" fmla="*/ 6516 w 10583"/>
                  <a:gd name="connsiteY4" fmla="*/ 5474 h 9910"/>
                  <a:gd name="connsiteX5" fmla="*/ 5702 w 10583"/>
                  <a:gd name="connsiteY5" fmla="*/ 8153 h 9910"/>
                  <a:gd name="connsiteX6" fmla="*/ 3727 w 10583"/>
                  <a:gd name="connsiteY6" fmla="*/ 9580 h 9910"/>
                  <a:gd name="connsiteX7" fmla="*/ 2586 w 10583"/>
                  <a:gd name="connsiteY7" fmla="*/ 9894 h 9910"/>
                  <a:gd name="connsiteX8" fmla="*/ 1 w 10583"/>
                  <a:gd name="connsiteY8" fmla="*/ 9014 h 9910"/>
                  <a:gd name="connsiteX9" fmla="*/ 2216 w 10583"/>
                  <a:gd name="connsiteY9" fmla="*/ 6726 h 9910"/>
                  <a:gd name="connsiteX10" fmla="*/ 3378 w 10583"/>
                  <a:gd name="connsiteY10" fmla="*/ 3825 h 9910"/>
                  <a:gd name="connsiteX11" fmla="*/ 4134 w 10583"/>
                  <a:gd name="connsiteY11" fmla="*/ 940 h 9910"/>
                  <a:gd name="connsiteX12" fmla="*/ 5702 w 10583"/>
                  <a:gd name="connsiteY12" fmla="*/ 274 h 9910"/>
                  <a:gd name="connsiteX13" fmla="*/ 8143 w 10583"/>
                  <a:gd name="connsiteY13" fmla="*/ 194 h 9910"/>
                  <a:gd name="connsiteX14" fmla="*/ 10293 w 10583"/>
                  <a:gd name="connsiteY14" fmla="*/ 4 h 9910"/>
                  <a:gd name="connsiteX0" fmla="*/ 10000 w 10000"/>
                  <a:gd name="connsiteY0" fmla="*/ 117 h 9984"/>
                  <a:gd name="connsiteX1" fmla="*/ 8978 w 10000"/>
                  <a:gd name="connsiteY1" fmla="*/ 391 h 9984"/>
                  <a:gd name="connsiteX2" fmla="*/ 7160 w 10000"/>
                  <a:gd name="connsiteY2" fmla="*/ 1409 h 9984"/>
                  <a:gd name="connsiteX3" fmla="*/ 5635 w 10000"/>
                  <a:gd name="connsiteY3" fmla="*/ 2721 h 9984"/>
                  <a:gd name="connsiteX4" fmla="*/ 6157 w 10000"/>
                  <a:gd name="connsiteY4" fmla="*/ 5524 h 9984"/>
                  <a:gd name="connsiteX5" fmla="*/ 5388 w 10000"/>
                  <a:gd name="connsiteY5" fmla="*/ 8227 h 9984"/>
                  <a:gd name="connsiteX6" fmla="*/ 4263 w 10000"/>
                  <a:gd name="connsiteY6" fmla="*/ 9163 h 9984"/>
                  <a:gd name="connsiteX7" fmla="*/ 2444 w 10000"/>
                  <a:gd name="connsiteY7" fmla="*/ 9984 h 9984"/>
                  <a:gd name="connsiteX8" fmla="*/ 1 w 10000"/>
                  <a:gd name="connsiteY8" fmla="*/ 9096 h 9984"/>
                  <a:gd name="connsiteX9" fmla="*/ 2094 w 10000"/>
                  <a:gd name="connsiteY9" fmla="*/ 6787 h 9984"/>
                  <a:gd name="connsiteX10" fmla="*/ 3192 w 10000"/>
                  <a:gd name="connsiteY10" fmla="*/ 3860 h 9984"/>
                  <a:gd name="connsiteX11" fmla="*/ 3906 w 10000"/>
                  <a:gd name="connsiteY11" fmla="*/ 949 h 9984"/>
                  <a:gd name="connsiteX12" fmla="*/ 5388 w 10000"/>
                  <a:gd name="connsiteY12" fmla="*/ 276 h 9984"/>
                  <a:gd name="connsiteX13" fmla="*/ 7694 w 10000"/>
                  <a:gd name="connsiteY13" fmla="*/ 196 h 9984"/>
                  <a:gd name="connsiteX14" fmla="*/ 9726 w 10000"/>
                  <a:gd name="connsiteY14" fmla="*/ 4 h 9984"/>
                  <a:gd name="connsiteX0" fmla="*/ 10000 w 10000"/>
                  <a:gd name="connsiteY0" fmla="*/ 117 h 10025"/>
                  <a:gd name="connsiteX1" fmla="*/ 8978 w 10000"/>
                  <a:gd name="connsiteY1" fmla="*/ 392 h 10025"/>
                  <a:gd name="connsiteX2" fmla="*/ 7160 w 10000"/>
                  <a:gd name="connsiteY2" fmla="*/ 1411 h 10025"/>
                  <a:gd name="connsiteX3" fmla="*/ 5635 w 10000"/>
                  <a:gd name="connsiteY3" fmla="*/ 2725 h 10025"/>
                  <a:gd name="connsiteX4" fmla="*/ 6157 w 10000"/>
                  <a:gd name="connsiteY4" fmla="*/ 5533 h 10025"/>
                  <a:gd name="connsiteX5" fmla="*/ 5388 w 10000"/>
                  <a:gd name="connsiteY5" fmla="*/ 8240 h 10025"/>
                  <a:gd name="connsiteX6" fmla="*/ 2444 w 10000"/>
                  <a:gd name="connsiteY6" fmla="*/ 10000 h 10025"/>
                  <a:gd name="connsiteX7" fmla="*/ 1 w 10000"/>
                  <a:gd name="connsiteY7" fmla="*/ 9111 h 10025"/>
                  <a:gd name="connsiteX8" fmla="*/ 2094 w 10000"/>
                  <a:gd name="connsiteY8" fmla="*/ 6798 h 10025"/>
                  <a:gd name="connsiteX9" fmla="*/ 3192 w 10000"/>
                  <a:gd name="connsiteY9" fmla="*/ 3866 h 10025"/>
                  <a:gd name="connsiteX10" fmla="*/ 3906 w 10000"/>
                  <a:gd name="connsiteY10" fmla="*/ 951 h 10025"/>
                  <a:gd name="connsiteX11" fmla="*/ 5388 w 10000"/>
                  <a:gd name="connsiteY11" fmla="*/ 276 h 10025"/>
                  <a:gd name="connsiteX12" fmla="*/ 7694 w 10000"/>
                  <a:gd name="connsiteY12" fmla="*/ 196 h 10025"/>
                  <a:gd name="connsiteX13" fmla="*/ 9726 w 10000"/>
                  <a:gd name="connsiteY13" fmla="*/ 4 h 10025"/>
                  <a:gd name="connsiteX0" fmla="*/ 10015 w 10015"/>
                  <a:gd name="connsiteY0" fmla="*/ 117 h 9591"/>
                  <a:gd name="connsiteX1" fmla="*/ 8993 w 10015"/>
                  <a:gd name="connsiteY1" fmla="*/ 392 h 9591"/>
                  <a:gd name="connsiteX2" fmla="*/ 7175 w 10015"/>
                  <a:gd name="connsiteY2" fmla="*/ 1411 h 9591"/>
                  <a:gd name="connsiteX3" fmla="*/ 5650 w 10015"/>
                  <a:gd name="connsiteY3" fmla="*/ 2725 h 9591"/>
                  <a:gd name="connsiteX4" fmla="*/ 6172 w 10015"/>
                  <a:gd name="connsiteY4" fmla="*/ 5533 h 9591"/>
                  <a:gd name="connsiteX5" fmla="*/ 5403 w 10015"/>
                  <a:gd name="connsiteY5" fmla="*/ 8240 h 9591"/>
                  <a:gd name="connsiteX6" fmla="*/ 3324 w 10015"/>
                  <a:gd name="connsiteY6" fmla="*/ 9531 h 9591"/>
                  <a:gd name="connsiteX7" fmla="*/ 16 w 10015"/>
                  <a:gd name="connsiteY7" fmla="*/ 9111 h 9591"/>
                  <a:gd name="connsiteX8" fmla="*/ 2109 w 10015"/>
                  <a:gd name="connsiteY8" fmla="*/ 6798 h 9591"/>
                  <a:gd name="connsiteX9" fmla="*/ 3207 w 10015"/>
                  <a:gd name="connsiteY9" fmla="*/ 3866 h 9591"/>
                  <a:gd name="connsiteX10" fmla="*/ 3921 w 10015"/>
                  <a:gd name="connsiteY10" fmla="*/ 951 h 9591"/>
                  <a:gd name="connsiteX11" fmla="*/ 5403 w 10015"/>
                  <a:gd name="connsiteY11" fmla="*/ 276 h 9591"/>
                  <a:gd name="connsiteX12" fmla="*/ 7709 w 10015"/>
                  <a:gd name="connsiteY12" fmla="*/ 196 h 9591"/>
                  <a:gd name="connsiteX13" fmla="*/ 9741 w 10015"/>
                  <a:gd name="connsiteY13" fmla="*/ 4 h 9591"/>
                  <a:gd name="connsiteX0" fmla="*/ 9986 w 9986"/>
                  <a:gd name="connsiteY0" fmla="*/ 122 h 10012"/>
                  <a:gd name="connsiteX1" fmla="*/ 8966 w 9986"/>
                  <a:gd name="connsiteY1" fmla="*/ 409 h 10012"/>
                  <a:gd name="connsiteX2" fmla="*/ 7150 w 9986"/>
                  <a:gd name="connsiteY2" fmla="*/ 1471 h 10012"/>
                  <a:gd name="connsiteX3" fmla="*/ 5628 w 9986"/>
                  <a:gd name="connsiteY3" fmla="*/ 2841 h 10012"/>
                  <a:gd name="connsiteX4" fmla="*/ 6149 w 9986"/>
                  <a:gd name="connsiteY4" fmla="*/ 5769 h 10012"/>
                  <a:gd name="connsiteX5" fmla="*/ 5381 w 9986"/>
                  <a:gd name="connsiteY5" fmla="*/ 8591 h 10012"/>
                  <a:gd name="connsiteX6" fmla="*/ 3305 w 9986"/>
                  <a:gd name="connsiteY6" fmla="*/ 9937 h 10012"/>
                  <a:gd name="connsiteX7" fmla="*/ 2 w 9986"/>
                  <a:gd name="connsiteY7" fmla="*/ 9500 h 10012"/>
                  <a:gd name="connsiteX8" fmla="*/ 2956 w 9986"/>
                  <a:gd name="connsiteY8" fmla="*/ 6674 h 10012"/>
                  <a:gd name="connsiteX9" fmla="*/ 3188 w 9986"/>
                  <a:gd name="connsiteY9" fmla="*/ 4031 h 10012"/>
                  <a:gd name="connsiteX10" fmla="*/ 3901 w 9986"/>
                  <a:gd name="connsiteY10" fmla="*/ 992 h 10012"/>
                  <a:gd name="connsiteX11" fmla="*/ 5381 w 9986"/>
                  <a:gd name="connsiteY11" fmla="*/ 288 h 10012"/>
                  <a:gd name="connsiteX12" fmla="*/ 7683 w 9986"/>
                  <a:gd name="connsiteY12" fmla="*/ 204 h 10012"/>
                  <a:gd name="connsiteX13" fmla="*/ 9712 w 9986"/>
                  <a:gd name="connsiteY13" fmla="*/ 4 h 10012"/>
                  <a:gd name="connsiteX0" fmla="*/ 9321 w 9321"/>
                  <a:gd name="connsiteY0" fmla="*/ 122 h 9933"/>
                  <a:gd name="connsiteX1" fmla="*/ 8300 w 9321"/>
                  <a:gd name="connsiteY1" fmla="*/ 409 h 9933"/>
                  <a:gd name="connsiteX2" fmla="*/ 6481 w 9321"/>
                  <a:gd name="connsiteY2" fmla="*/ 1469 h 9933"/>
                  <a:gd name="connsiteX3" fmla="*/ 4957 w 9321"/>
                  <a:gd name="connsiteY3" fmla="*/ 2838 h 9933"/>
                  <a:gd name="connsiteX4" fmla="*/ 5479 w 9321"/>
                  <a:gd name="connsiteY4" fmla="*/ 5762 h 9933"/>
                  <a:gd name="connsiteX5" fmla="*/ 4710 w 9321"/>
                  <a:gd name="connsiteY5" fmla="*/ 8581 h 9933"/>
                  <a:gd name="connsiteX6" fmla="*/ 2631 w 9321"/>
                  <a:gd name="connsiteY6" fmla="*/ 9925 h 9933"/>
                  <a:gd name="connsiteX7" fmla="*/ 2 w 9321"/>
                  <a:gd name="connsiteY7" fmla="*/ 9038 h 9933"/>
                  <a:gd name="connsiteX8" fmla="*/ 2281 w 9321"/>
                  <a:gd name="connsiteY8" fmla="*/ 6666 h 9933"/>
                  <a:gd name="connsiteX9" fmla="*/ 2513 w 9321"/>
                  <a:gd name="connsiteY9" fmla="*/ 4026 h 9933"/>
                  <a:gd name="connsiteX10" fmla="*/ 3227 w 9321"/>
                  <a:gd name="connsiteY10" fmla="*/ 991 h 9933"/>
                  <a:gd name="connsiteX11" fmla="*/ 4710 w 9321"/>
                  <a:gd name="connsiteY11" fmla="*/ 288 h 9933"/>
                  <a:gd name="connsiteX12" fmla="*/ 7015 w 9321"/>
                  <a:gd name="connsiteY12" fmla="*/ 204 h 9933"/>
                  <a:gd name="connsiteX13" fmla="*/ 9047 w 9321"/>
                  <a:gd name="connsiteY13" fmla="*/ 4 h 9933"/>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5053 w 10000"/>
                  <a:gd name="connsiteY11" fmla="*/ 290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3 w 10003"/>
                  <a:gd name="connsiteY0" fmla="*/ 123 h 9659"/>
                  <a:gd name="connsiteX1" fmla="*/ 8908 w 10003"/>
                  <a:gd name="connsiteY1" fmla="*/ 412 h 9659"/>
                  <a:gd name="connsiteX2" fmla="*/ 6956 w 10003"/>
                  <a:gd name="connsiteY2" fmla="*/ 1479 h 9659"/>
                  <a:gd name="connsiteX3" fmla="*/ 5321 w 10003"/>
                  <a:gd name="connsiteY3" fmla="*/ 2857 h 9659"/>
                  <a:gd name="connsiteX4" fmla="*/ 5881 w 10003"/>
                  <a:gd name="connsiteY4" fmla="*/ 5801 h 9659"/>
                  <a:gd name="connsiteX5" fmla="*/ 5056 w 10003"/>
                  <a:gd name="connsiteY5" fmla="*/ 8639 h 9659"/>
                  <a:gd name="connsiteX6" fmla="*/ 3179 w 10003"/>
                  <a:gd name="connsiteY6" fmla="*/ 9639 h 9659"/>
                  <a:gd name="connsiteX7" fmla="*/ 5 w 10003"/>
                  <a:gd name="connsiteY7" fmla="*/ 9099 h 9659"/>
                  <a:gd name="connsiteX8" fmla="*/ 2450 w 10003"/>
                  <a:gd name="connsiteY8" fmla="*/ 6711 h 9659"/>
                  <a:gd name="connsiteX9" fmla="*/ 2699 w 10003"/>
                  <a:gd name="connsiteY9" fmla="*/ 4053 h 9659"/>
                  <a:gd name="connsiteX10" fmla="*/ 2935 w 10003"/>
                  <a:gd name="connsiteY10" fmla="*/ 1414 h 9659"/>
                  <a:gd name="connsiteX11" fmla="*/ 4857 w 10003"/>
                  <a:gd name="connsiteY11" fmla="*/ 422 h 9659"/>
                  <a:gd name="connsiteX12" fmla="*/ 7529 w 10003"/>
                  <a:gd name="connsiteY12" fmla="*/ 205 h 9659"/>
                  <a:gd name="connsiteX13" fmla="*/ 9709 w 10003"/>
                  <a:gd name="connsiteY13" fmla="*/ 4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3" h="9659">
                    <a:moveTo>
                      <a:pt x="10003" y="123"/>
                    </a:moveTo>
                    <a:cubicBezTo>
                      <a:pt x="10003" y="155"/>
                      <a:pt x="9023" y="326"/>
                      <a:pt x="8908" y="412"/>
                    </a:cubicBezTo>
                    <a:cubicBezTo>
                      <a:pt x="8316" y="679"/>
                      <a:pt x="7368" y="1195"/>
                      <a:pt x="6956" y="1479"/>
                    </a:cubicBezTo>
                    <a:cubicBezTo>
                      <a:pt x="6248" y="2017"/>
                      <a:pt x="5793" y="2304"/>
                      <a:pt x="5321" y="2857"/>
                    </a:cubicBezTo>
                    <a:cubicBezTo>
                      <a:pt x="4554" y="3732"/>
                      <a:pt x="5115" y="4943"/>
                      <a:pt x="5881" y="5801"/>
                    </a:cubicBezTo>
                    <a:cubicBezTo>
                      <a:pt x="6821" y="6774"/>
                      <a:pt x="6057" y="7681"/>
                      <a:pt x="5056" y="8639"/>
                    </a:cubicBezTo>
                    <a:cubicBezTo>
                      <a:pt x="4392" y="9419"/>
                      <a:pt x="4021" y="9562"/>
                      <a:pt x="3179" y="9639"/>
                    </a:cubicBezTo>
                    <a:cubicBezTo>
                      <a:pt x="2336" y="9715"/>
                      <a:pt x="127" y="9587"/>
                      <a:pt x="5" y="9099"/>
                    </a:cubicBezTo>
                    <a:cubicBezTo>
                      <a:pt x="-117" y="8611"/>
                      <a:pt x="2002" y="7552"/>
                      <a:pt x="2450" y="6711"/>
                    </a:cubicBezTo>
                    <a:cubicBezTo>
                      <a:pt x="2899" y="5870"/>
                      <a:pt x="2618" y="4936"/>
                      <a:pt x="2699" y="4053"/>
                    </a:cubicBezTo>
                    <a:cubicBezTo>
                      <a:pt x="2780" y="3170"/>
                      <a:pt x="3171" y="2419"/>
                      <a:pt x="2935" y="1414"/>
                    </a:cubicBezTo>
                    <a:cubicBezTo>
                      <a:pt x="2876" y="1041"/>
                      <a:pt x="3966" y="570"/>
                      <a:pt x="4857" y="422"/>
                    </a:cubicBezTo>
                    <a:cubicBezTo>
                      <a:pt x="5748" y="274"/>
                      <a:pt x="6705" y="240"/>
                      <a:pt x="7529" y="205"/>
                    </a:cubicBezTo>
                    <a:cubicBezTo>
                      <a:pt x="8060" y="172"/>
                      <a:pt x="9295" y="-28"/>
                      <a:pt x="9709" y="4"/>
                    </a:cubicBezTo>
                  </a:path>
                </a:pathLst>
              </a:custGeom>
              <a:grpFill/>
              <a:ln>
                <a:noFill/>
              </a:ln>
              <a:effectLst>
                <a:outerShdw blurRad="50800" dist="38100" dir="19800000" algn="r" rotWithShape="0">
                  <a:prstClr val="black">
                    <a:alpha val="13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0"/>
              <p:cNvSpPr>
                <a:spLocks/>
              </p:cNvSpPr>
              <p:nvPr/>
            </p:nvSpPr>
            <p:spPr bwMode="auto">
              <a:xfrm rot="2547468">
                <a:off x="3983754" y="1679667"/>
                <a:ext cx="485706" cy="545045"/>
              </a:xfrm>
              <a:custGeom>
                <a:avLst/>
                <a:gdLst>
                  <a:gd name="T0" fmla="*/ 1240 w 2069"/>
                  <a:gd name="T1" fmla="*/ 0 h 2018"/>
                  <a:gd name="T2" fmla="*/ 0 w 2069"/>
                  <a:gd name="T3" fmla="*/ 1103 h 2018"/>
                  <a:gd name="T4" fmla="*/ 728 w 2069"/>
                  <a:gd name="T5" fmla="*/ 2018 h 2018"/>
                  <a:gd name="T6" fmla="*/ 2069 w 2069"/>
                  <a:gd name="T7" fmla="*/ 860 h 2018"/>
                  <a:gd name="T8" fmla="*/ 1240 w 2069"/>
                  <a:gd name="T9" fmla="*/ 0 h 2018"/>
                  <a:gd name="connsiteX0" fmla="*/ 6251 w 10000"/>
                  <a:gd name="connsiteY0" fmla="*/ 0 h 10378"/>
                  <a:gd name="connsiteX1" fmla="*/ 0 w 10000"/>
                  <a:gd name="connsiteY1" fmla="*/ 5844 h 10378"/>
                  <a:gd name="connsiteX2" fmla="*/ 3519 w 10000"/>
                  <a:gd name="connsiteY2" fmla="*/ 10378 h 10378"/>
                  <a:gd name="connsiteX3" fmla="*/ 10000 w 10000"/>
                  <a:gd name="connsiteY3" fmla="*/ 4640 h 10378"/>
                  <a:gd name="connsiteX4" fmla="*/ 6251 w 10000"/>
                  <a:gd name="connsiteY4" fmla="*/ 0 h 10378"/>
                  <a:gd name="connsiteX0" fmla="*/ 6251 w 9541"/>
                  <a:gd name="connsiteY0" fmla="*/ 0 h 10378"/>
                  <a:gd name="connsiteX1" fmla="*/ 0 w 9541"/>
                  <a:gd name="connsiteY1" fmla="*/ 5844 h 10378"/>
                  <a:gd name="connsiteX2" fmla="*/ 3519 w 9541"/>
                  <a:gd name="connsiteY2" fmla="*/ 10378 h 10378"/>
                  <a:gd name="connsiteX3" fmla="*/ 9541 w 9541"/>
                  <a:gd name="connsiteY3" fmla="*/ 4867 h 10378"/>
                  <a:gd name="connsiteX4" fmla="*/ 6251 w 9541"/>
                  <a:gd name="connsiteY4" fmla="*/ 0 h 10378"/>
                  <a:gd name="connsiteX0" fmla="*/ 6552 w 10000"/>
                  <a:gd name="connsiteY0" fmla="*/ 0 h 10417"/>
                  <a:gd name="connsiteX1" fmla="*/ 0 w 10000"/>
                  <a:gd name="connsiteY1" fmla="*/ 5631 h 10417"/>
                  <a:gd name="connsiteX2" fmla="*/ 3053 w 10000"/>
                  <a:gd name="connsiteY2" fmla="*/ 10417 h 10417"/>
                  <a:gd name="connsiteX3" fmla="*/ 10000 w 10000"/>
                  <a:gd name="connsiteY3" fmla="*/ 4690 h 10417"/>
                  <a:gd name="connsiteX4" fmla="*/ 6552 w 10000"/>
                  <a:gd name="connsiteY4" fmla="*/ 0 h 10417"/>
                  <a:gd name="connsiteX0" fmla="*/ 6672 w 10120"/>
                  <a:gd name="connsiteY0" fmla="*/ 0 h 10417"/>
                  <a:gd name="connsiteX1" fmla="*/ 0 w 10120"/>
                  <a:gd name="connsiteY1" fmla="*/ 5865 h 10417"/>
                  <a:gd name="connsiteX2" fmla="*/ 3173 w 10120"/>
                  <a:gd name="connsiteY2" fmla="*/ 10417 h 10417"/>
                  <a:gd name="connsiteX3" fmla="*/ 10120 w 10120"/>
                  <a:gd name="connsiteY3" fmla="*/ 4690 h 10417"/>
                  <a:gd name="connsiteX4" fmla="*/ 6672 w 10120"/>
                  <a:gd name="connsiteY4" fmla="*/ 0 h 10417"/>
                  <a:gd name="connsiteX0" fmla="*/ 6879 w 10327"/>
                  <a:gd name="connsiteY0" fmla="*/ 0 h 10417"/>
                  <a:gd name="connsiteX1" fmla="*/ 0 w 10327"/>
                  <a:gd name="connsiteY1" fmla="*/ 5652 h 10417"/>
                  <a:gd name="connsiteX2" fmla="*/ 3380 w 10327"/>
                  <a:gd name="connsiteY2" fmla="*/ 10417 h 10417"/>
                  <a:gd name="connsiteX3" fmla="*/ 10327 w 10327"/>
                  <a:gd name="connsiteY3" fmla="*/ 4690 h 10417"/>
                  <a:gd name="connsiteX4" fmla="*/ 6879 w 10327"/>
                  <a:gd name="connsiteY4" fmla="*/ 0 h 10417"/>
                  <a:gd name="connsiteX0" fmla="*/ 6565 w 10327"/>
                  <a:gd name="connsiteY0" fmla="*/ 0 h 10669"/>
                  <a:gd name="connsiteX1" fmla="*/ 0 w 10327"/>
                  <a:gd name="connsiteY1" fmla="*/ 5904 h 10669"/>
                  <a:gd name="connsiteX2" fmla="*/ 3380 w 10327"/>
                  <a:gd name="connsiteY2" fmla="*/ 10669 h 10669"/>
                  <a:gd name="connsiteX3" fmla="*/ 10327 w 10327"/>
                  <a:gd name="connsiteY3" fmla="*/ 4942 h 10669"/>
                  <a:gd name="connsiteX4" fmla="*/ 6565 w 10327"/>
                  <a:gd name="connsiteY4" fmla="*/ 0 h 10669"/>
                  <a:gd name="connsiteX0" fmla="*/ 6816 w 10327"/>
                  <a:gd name="connsiteY0" fmla="*/ 0 h 10624"/>
                  <a:gd name="connsiteX1" fmla="*/ 0 w 10327"/>
                  <a:gd name="connsiteY1" fmla="*/ 5859 h 10624"/>
                  <a:gd name="connsiteX2" fmla="*/ 3380 w 10327"/>
                  <a:gd name="connsiteY2" fmla="*/ 10624 h 10624"/>
                  <a:gd name="connsiteX3" fmla="*/ 10327 w 10327"/>
                  <a:gd name="connsiteY3" fmla="*/ 4897 h 10624"/>
                  <a:gd name="connsiteX4" fmla="*/ 6816 w 10327"/>
                  <a:gd name="connsiteY4" fmla="*/ 0 h 10624"/>
                  <a:gd name="connsiteX0" fmla="*/ 6816 w 10427"/>
                  <a:gd name="connsiteY0" fmla="*/ 0 h 10624"/>
                  <a:gd name="connsiteX1" fmla="*/ 0 w 10427"/>
                  <a:gd name="connsiteY1" fmla="*/ 5859 h 10624"/>
                  <a:gd name="connsiteX2" fmla="*/ 3380 w 10427"/>
                  <a:gd name="connsiteY2" fmla="*/ 10624 h 10624"/>
                  <a:gd name="connsiteX3" fmla="*/ 10427 w 10427"/>
                  <a:gd name="connsiteY3" fmla="*/ 5072 h 10624"/>
                  <a:gd name="connsiteX4" fmla="*/ 6816 w 10427"/>
                  <a:gd name="connsiteY4" fmla="*/ 0 h 10624"/>
                  <a:gd name="connsiteX0" fmla="*/ 6816 w 10427"/>
                  <a:gd name="connsiteY0" fmla="*/ 0 h 11029"/>
                  <a:gd name="connsiteX1" fmla="*/ 0 w 10427"/>
                  <a:gd name="connsiteY1" fmla="*/ 5859 h 11029"/>
                  <a:gd name="connsiteX2" fmla="*/ 3289 w 10427"/>
                  <a:gd name="connsiteY2" fmla="*/ 11029 h 11029"/>
                  <a:gd name="connsiteX3" fmla="*/ 10427 w 10427"/>
                  <a:gd name="connsiteY3" fmla="*/ 5072 h 11029"/>
                  <a:gd name="connsiteX4" fmla="*/ 6816 w 10427"/>
                  <a:gd name="connsiteY4" fmla="*/ 0 h 11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7" h="11029">
                    <a:moveTo>
                      <a:pt x="6816" y="0"/>
                    </a:moveTo>
                    <a:lnTo>
                      <a:pt x="0" y="5859"/>
                    </a:lnTo>
                    <a:lnTo>
                      <a:pt x="3289" y="11029"/>
                    </a:lnTo>
                    <a:lnTo>
                      <a:pt x="10427" y="5072"/>
                    </a:lnTo>
                    <a:lnTo>
                      <a:pt x="6816" y="0"/>
                    </a:lnTo>
                    <a:close/>
                  </a:path>
                </a:pathLst>
              </a:custGeom>
              <a:grpFill/>
              <a:ln>
                <a:noFill/>
              </a:ln>
              <a:effectLst>
                <a:innerShdw>
                  <a:prstClr val="black">
                    <a:alpha val="99000"/>
                  </a:prstClr>
                </a:innerShdw>
              </a:effectLst>
            </p:spPr>
            <p:txBody>
              <a:bodyPr vert="horz" wrap="square" lIns="91440" tIns="45720" rIns="91440" bIns="45720" numCol="1" anchor="t" anchorCtr="0" compatLnSpc="1">
                <a:prstTxWarp prst="textNoShape">
                  <a:avLst/>
                </a:prstTxWarp>
              </a:bodyPr>
              <a:lstStyle/>
              <a:p>
                <a:endParaRPr lang="en-US"/>
              </a:p>
            </p:txBody>
          </p:sp>
          <p:grpSp>
            <p:nvGrpSpPr>
              <p:cNvPr id="1697" name="Group 1696"/>
              <p:cNvGrpSpPr/>
              <p:nvPr/>
            </p:nvGrpSpPr>
            <p:grpSpPr>
              <a:xfrm>
                <a:off x="4017533" y="1818039"/>
                <a:ext cx="408623" cy="268831"/>
                <a:chOff x="4022295" y="1810896"/>
                <a:chExt cx="408623" cy="268831"/>
              </a:xfrm>
              <a:grpFill/>
            </p:grpSpPr>
            <p:sp>
              <p:nvSpPr>
                <p:cNvPr id="1703" name="Freeform 17"/>
                <p:cNvSpPr>
                  <a:spLocks/>
                </p:cNvSpPr>
                <p:nvPr/>
              </p:nvSpPr>
              <p:spPr bwMode="auto">
                <a:xfrm>
                  <a:off x="4022295" y="1871831"/>
                  <a:ext cx="85130" cy="207896"/>
                </a:xfrm>
                <a:custGeom>
                  <a:avLst/>
                  <a:gdLst>
                    <a:gd name="T0" fmla="*/ 50 w 95"/>
                    <a:gd name="T1" fmla="*/ 232 h 232"/>
                    <a:gd name="T2" fmla="*/ 0 w 95"/>
                    <a:gd name="T3" fmla="*/ 232 h 232"/>
                    <a:gd name="T4" fmla="*/ 45 w 95"/>
                    <a:gd name="T5" fmla="*/ 0 h 232"/>
                    <a:gd name="T6" fmla="*/ 95 w 95"/>
                    <a:gd name="T7" fmla="*/ 0 h 232"/>
                    <a:gd name="T8" fmla="*/ 50 w 95"/>
                    <a:gd name="T9" fmla="*/ 232 h 232"/>
                  </a:gdLst>
                  <a:ahLst/>
                  <a:cxnLst>
                    <a:cxn ang="0">
                      <a:pos x="T0" y="T1"/>
                    </a:cxn>
                    <a:cxn ang="0">
                      <a:pos x="T2" y="T3"/>
                    </a:cxn>
                    <a:cxn ang="0">
                      <a:pos x="T4" y="T5"/>
                    </a:cxn>
                    <a:cxn ang="0">
                      <a:pos x="T6" y="T7"/>
                    </a:cxn>
                    <a:cxn ang="0">
                      <a:pos x="T8" y="T9"/>
                    </a:cxn>
                  </a:cxnLst>
                  <a:rect l="0" t="0" r="r" b="b"/>
                  <a:pathLst>
                    <a:path w="95" h="232">
                      <a:moveTo>
                        <a:pt x="50" y="232"/>
                      </a:moveTo>
                      <a:lnTo>
                        <a:pt x="0" y="232"/>
                      </a:lnTo>
                      <a:lnTo>
                        <a:pt x="45" y="0"/>
                      </a:lnTo>
                      <a:lnTo>
                        <a:pt x="95" y="0"/>
                      </a:lnTo>
                      <a:lnTo>
                        <a:pt x="50" y="2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18"/>
                <p:cNvSpPr>
                  <a:spLocks/>
                </p:cNvSpPr>
                <p:nvPr/>
              </p:nvSpPr>
              <p:spPr bwMode="auto">
                <a:xfrm>
                  <a:off x="4090399" y="1929181"/>
                  <a:ext cx="71688" cy="150545"/>
                </a:xfrm>
                <a:custGeom>
                  <a:avLst/>
                  <a:gdLst>
                    <a:gd name="T0" fmla="*/ 49 w 80"/>
                    <a:gd name="T1" fmla="*/ 168 h 168"/>
                    <a:gd name="T2" fmla="*/ 0 w 80"/>
                    <a:gd name="T3" fmla="*/ 168 h 168"/>
                    <a:gd name="T4" fmla="*/ 30 w 80"/>
                    <a:gd name="T5" fmla="*/ 0 h 168"/>
                    <a:gd name="T6" fmla="*/ 80 w 80"/>
                    <a:gd name="T7" fmla="*/ 0 h 168"/>
                    <a:gd name="T8" fmla="*/ 49 w 80"/>
                    <a:gd name="T9" fmla="*/ 168 h 168"/>
                  </a:gdLst>
                  <a:ahLst/>
                  <a:cxnLst>
                    <a:cxn ang="0">
                      <a:pos x="T0" y="T1"/>
                    </a:cxn>
                    <a:cxn ang="0">
                      <a:pos x="T2" y="T3"/>
                    </a:cxn>
                    <a:cxn ang="0">
                      <a:pos x="T4" y="T5"/>
                    </a:cxn>
                    <a:cxn ang="0">
                      <a:pos x="T6" y="T7"/>
                    </a:cxn>
                    <a:cxn ang="0">
                      <a:pos x="T8" y="T9"/>
                    </a:cxn>
                  </a:cxnLst>
                  <a:rect l="0" t="0" r="r" b="b"/>
                  <a:pathLst>
                    <a:path w="80" h="168">
                      <a:moveTo>
                        <a:pt x="49" y="168"/>
                      </a:moveTo>
                      <a:lnTo>
                        <a:pt x="0" y="168"/>
                      </a:lnTo>
                      <a:lnTo>
                        <a:pt x="30" y="0"/>
                      </a:lnTo>
                      <a:lnTo>
                        <a:pt x="80" y="0"/>
                      </a:lnTo>
                      <a:lnTo>
                        <a:pt x="49" y="1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19"/>
                <p:cNvSpPr>
                  <a:spLocks/>
                </p:cNvSpPr>
                <p:nvPr/>
              </p:nvSpPr>
              <p:spPr bwMode="auto">
                <a:xfrm>
                  <a:off x="4155814" y="1810896"/>
                  <a:ext cx="94987" cy="268831"/>
                </a:xfrm>
                <a:custGeom>
                  <a:avLst/>
                  <a:gdLst>
                    <a:gd name="T0" fmla="*/ 49 w 106"/>
                    <a:gd name="T1" fmla="*/ 300 h 300"/>
                    <a:gd name="T2" fmla="*/ 0 w 106"/>
                    <a:gd name="T3" fmla="*/ 300 h 300"/>
                    <a:gd name="T4" fmla="*/ 57 w 106"/>
                    <a:gd name="T5" fmla="*/ 0 h 300"/>
                    <a:gd name="T6" fmla="*/ 106 w 106"/>
                    <a:gd name="T7" fmla="*/ 0 h 300"/>
                    <a:gd name="T8" fmla="*/ 49 w 106"/>
                    <a:gd name="T9" fmla="*/ 300 h 300"/>
                  </a:gdLst>
                  <a:ahLst/>
                  <a:cxnLst>
                    <a:cxn ang="0">
                      <a:pos x="T0" y="T1"/>
                    </a:cxn>
                    <a:cxn ang="0">
                      <a:pos x="T2" y="T3"/>
                    </a:cxn>
                    <a:cxn ang="0">
                      <a:pos x="T4" y="T5"/>
                    </a:cxn>
                    <a:cxn ang="0">
                      <a:pos x="T6" y="T7"/>
                    </a:cxn>
                    <a:cxn ang="0">
                      <a:pos x="T8" y="T9"/>
                    </a:cxn>
                  </a:cxnLst>
                  <a:rect l="0" t="0" r="r" b="b"/>
                  <a:pathLst>
                    <a:path w="106" h="300">
                      <a:moveTo>
                        <a:pt x="49" y="300"/>
                      </a:moveTo>
                      <a:lnTo>
                        <a:pt x="0" y="300"/>
                      </a:lnTo>
                      <a:lnTo>
                        <a:pt x="57" y="0"/>
                      </a:lnTo>
                      <a:lnTo>
                        <a:pt x="106" y="0"/>
                      </a:lnTo>
                      <a:lnTo>
                        <a:pt x="49" y="3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20"/>
                <p:cNvSpPr>
                  <a:spLocks/>
                </p:cNvSpPr>
                <p:nvPr/>
              </p:nvSpPr>
              <p:spPr bwMode="auto">
                <a:xfrm>
                  <a:off x="4221230" y="1846740"/>
                  <a:ext cx="88714" cy="232987"/>
                </a:xfrm>
                <a:custGeom>
                  <a:avLst/>
                  <a:gdLst>
                    <a:gd name="T0" fmla="*/ 50 w 99"/>
                    <a:gd name="T1" fmla="*/ 260 h 260"/>
                    <a:gd name="T2" fmla="*/ 0 w 99"/>
                    <a:gd name="T3" fmla="*/ 260 h 260"/>
                    <a:gd name="T4" fmla="*/ 50 w 99"/>
                    <a:gd name="T5" fmla="*/ 0 h 260"/>
                    <a:gd name="T6" fmla="*/ 99 w 99"/>
                    <a:gd name="T7" fmla="*/ 0 h 260"/>
                    <a:gd name="T8" fmla="*/ 50 w 99"/>
                    <a:gd name="T9" fmla="*/ 260 h 260"/>
                  </a:gdLst>
                  <a:ahLst/>
                  <a:cxnLst>
                    <a:cxn ang="0">
                      <a:pos x="T0" y="T1"/>
                    </a:cxn>
                    <a:cxn ang="0">
                      <a:pos x="T2" y="T3"/>
                    </a:cxn>
                    <a:cxn ang="0">
                      <a:pos x="T4" y="T5"/>
                    </a:cxn>
                    <a:cxn ang="0">
                      <a:pos x="T6" y="T7"/>
                    </a:cxn>
                    <a:cxn ang="0">
                      <a:pos x="T8" y="T9"/>
                    </a:cxn>
                  </a:cxnLst>
                  <a:rect l="0" t="0" r="r" b="b"/>
                  <a:pathLst>
                    <a:path w="99" h="260">
                      <a:moveTo>
                        <a:pt x="50" y="260"/>
                      </a:moveTo>
                      <a:lnTo>
                        <a:pt x="0" y="260"/>
                      </a:lnTo>
                      <a:lnTo>
                        <a:pt x="50" y="0"/>
                      </a:lnTo>
                      <a:lnTo>
                        <a:pt x="99" y="0"/>
                      </a:lnTo>
                      <a:lnTo>
                        <a:pt x="50" y="2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21"/>
                <p:cNvSpPr>
                  <a:spLocks/>
                </p:cNvSpPr>
                <p:nvPr/>
              </p:nvSpPr>
              <p:spPr bwMode="auto">
                <a:xfrm>
                  <a:off x="4286645" y="1983843"/>
                  <a:ext cx="63623" cy="95883"/>
                </a:xfrm>
                <a:custGeom>
                  <a:avLst/>
                  <a:gdLst>
                    <a:gd name="T0" fmla="*/ 50 w 71"/>
                    <a:gd name="T1" fmla="*/ 107 h 107"/>
                    <a:gd name="T2" fmla="*/ 0 w 71"/>
                    <a:gd name="T3" fmla="*/ 107 h 107"/>
                    <a:gd name="T4" fmla="*/ 22 w 71"/>
                    <a:gd name="T5" fmla="*/ 0 h 107"/>
                    <a:gd name="T6" fmla="*/ 71 w 71"/>
                    <a:gd name="T7" fmla="*/ 0 h 107"/>
                    <a:gd name="T8" fmla="*/ 50 w 71"/>
                    <a:gd name="T9" fmla="*/ 107 h 107"/>
                  </a:gdLst>
                  <a:ahLst/>
                  <a:cxnLst>
                    <a:cxn ang="0">
                      <a:pos x="T0" y="T1"/>
                    </a:cxn>
                    <a:cxn ang="0">
                      <a:pos x="T2" y="T3"/>
                    </a:cxn>
                    <a:cxn ang="0">
                      <a:pos x="T4" y="T5"/>
                    </a:cxn>
                    <a:cxn ang="0">
                      <a:pos x="T6" y="T7"/>
                    </a:cxn>
                    <a:cxn ang="0">
                      <a:pos x="T8" y="T9"/>
                    </a:cxn>
                  </a:cxnLst>
                  <a:rect l="0" t="0" r="r" b="b"/>
                  <a:pathLst>
                    <a:path w="71" h="107">
                      <a:moveTo>
                        <a:pt x="50" y="107"/>
                      </a:moveTo>
                      <a:lnTo>
                        <a:pt x="0" y="107"/>
                      </a:lnTo>
                      <a:lnTo>
                        <a:pt x="22" y="0"/>
                      </a:lnTo>
                      <a:lnTo>
                        <a:pt x="71" y="0"/>
                      </a:lnTo>
                      <a:lnTo>
                        <a:pt x="50" y="1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22"/>
                <p:cNvSpPr>
                  <a:spLocks/>
                </p:cNvSpPr>
                <p:nvPr/>
              </p:nvSpPr>
              <p:spPr bwMode="auto">
                <a:xfrm>
                  <a:off x="4354749" y="1916636"/>
                  <a:ext cx="76169" cy="163091"/>
                </a:xfrm>
                <a:custGeom>
                  <a:avLst/>
                  <a:gdLst>
                    <a:gd name="T0" fmla="*/ 49 w 85"/>
                    <a:gd name="T1" fmla="*/ 182 h 182"/>
                    <a:gd name="T2" fmla="*/ 0 w 85"/>
                    <a:gd name="T3" fmla="*/ 182 h 182"/>
                    <a:gd name="T4" fmla="*/ 35 w 85"/>
                    <a:gd name="T5" fmla="*/ 0 h 182"/>
                    <a:gd name="T6" fmla="*/ 85 w 85"/>
                    <a:gd name="T7" fmla="*/ 0 h 182"/>
                    <a:gd name="T8" fmla="*/ 49 w 85"/>
                    <a:gd name="T9" fmla="*/ 182 h 182"/>
                  </a:gdLst>
                  <a:ahLst/>
                  <a:cxnLst>
                    <a:cxn ang="0">
                      <a:pos x="T0" y="T1"/>
                    </a:cxn>
                    <a:cxn ang="0">
                      <a:pos x="T2" y="T3"/>
                    </a:cxn>
                    <a:cxn ang="0">
                      <a:pos x="T4" y="T5"/>
                    </a:cxn>
                    <a:cxn ang="0">
                      <a:pos x="T6" y="T7"/>
                    </a:cxn>
                    <a:cxn ang="0">
                      <a:pos x="T8" y="T9"/>
                    </a:cxn>
                  </a:cxnLst>
                  <a:rect l="0" t="0" r="r" b="b"/>
                  <a:pathLst>
                    <a:path w="85" h="182">
                      <a:moveTo>
                        <a:pt x="49" y="182"/>
                      </a:moveTo>
                      <a:lnTo>
                        <a:pt x="0" y="182"/>
                      </a:lnTo>
                      <a:lnTo>
                        <a:pt x="35" y="0"/>
                      </a:lnTo>
                      <a:lnTo>
                        <a:pt x="85" y="0"/>
                      </a:lnTo>
                      <a:lnTo>
                        <a:pt x="49" y="18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98" name="Freeform 12"/>
              <p:cNvSpPr>
                <a:spLocks/>
              </p:cNvSpPr>
              <p:nvPr/>
            </p:nvSpPr>
            <p:spPr bwMode="auto">
              <a:xfrm>
                <a:off x="4654971" y="945369"/>
                <a:ext cx="408623" cy="713298"/>
              </a:xfrm>
              <a:custGeom>
                <a:avLst/>
                <a:gdLst>
                  <a:gd name="T0" fmla="*/ 154 w 193"/>
                  <a:gd name="T1" fmla="*/ 289 h 337"/>
                  <a:gd name="T2" fmla="*/ 150 w 193"/>
                  <a:gd name="T3" fmla="*/ 257 h 337"/>
                  <a:gd name="T4" fmla="*/ 148 w 193"/>
                  <a:gd name="T5" fmla="*/ 221 h 337"/>
                  <a:gd name="T6" fmla="*/ 148 w 193"/>
                  <a:gd name="T7" fmla="*/ 187 h 337"/>
                  <a:gd name="T8" fmla="*/ 149 w 193"/>
                  <a:gd name="T9" fmla="*/ 177 h 337"/>
                  <a:gd name="T10" fmla="*/ 149 w 193"/>
                  <a:gd name="T11" fmla="*/ 172 h 337"/>
                  <a:gd name="T12" fmla="*/ 150 w 193"/>
                  <a:gd name="T13" fmla="*/ 170 h 337"/>
                  <a:gd name="T14" fmla="*/ 152 w 193"/>
                  <a:gd name="T15" fmla="*/ 172 h 337"/>
                  <a:gd name="T16" fmla="*/ 152 w 193"/>
                  <a:gd name="T17" fmla="*/ 177 h 337"/>
                  <a:gd name="T18" fmla="*/ 152 w 193"/>
                  <a:gd name="T19" fmla="*/ 167 h 337"/>
                  <a:gd name="T20" fmla="*/ 155 w 193"/>
                  <a:gd name="T21" fmla="*/ 171 h 337"/>
                  <a:gd name="T22" fmla="*/ 156 w 193"/>
                  <a:gd name="T23" fmla="*/ 175 h 337"/>
                  <a:gd name="T24" fmla="*/ 155 w 193"/>
                  <a:gd name="T25" fmla="*/ 168 h 337"/>
                  <a:gd name="T26" fmla="*/ 153 w 193"/>
                  <a:gd name="T27" fmla="*/ 163 h 337"/>
                  <a:gd name="T28" fmla="*/ 163 w 193"/>
                  <a:gd name="T29" fmla="*/ 153 h 337"/>
                  <a:gd name="T30" fmla="*/ 171 w 193"/>
                  <a:gd name="T31" fmla="*/ 135 h 337"/>
                  <a:gd name="T32" fmla="*/ 173 w 193"/>
                  <a:gd name="T33" fmla="*/ 116 h 337"/>
                  <a:gd name="T34" fmla="*/ 171 w 193"/>
                  <a:gd name="T35" fmla="*/ 108 h 337"/>
                  <a:gd name="T36" fmla="*/ 172 w 193"/>
                  <a:gd name="T37" fmla="*/ 102 h 337"/>
                  <a:gd name="T38" fmla="*/ 174 w 193"/>
                  <a:gd name="T39" fmla="*/ 94 h 337"/>
                  <a:gd name="T40" fmla="*/ 181 w 193"/>
                  <a:gd name="T41" fmla="*/ 79 h 337"/>
                  <a:gd name="T42" fmla="*/ 190 w 193"/>
                  <a:gd name="T43" fmla="*/ 67 h 337"/>
                  <a:gd name="T44" fmla="*/ 187 w 193"/>
                  <a:gd name="T45" fmla="*/ 40 h 337"/>
                  <a:gd name="T46" fmla="*/ 168 w 193"/>
                  <a:gd name="T47" fmla="*/ 19 h 337"/>
                  <a:gd name="T48" fmla="*/ 140 w 193"/>
                  <a:gd name="T49" fmla="*/ 14 h 337"/>
                  <a:gd name="T50" fmla="*/ 103 w 193"/>
                  <a:gd name="T51" fmla="*/ 1 h 337"/>
                  <a:gd name="T52" fmla="*/ 85 w 193"/>
                  <a:gd name="T53" fmla="*/ 1 h 337"/>
                  <a:gd name="T54" fmla="*/ 78 w 193"/>
                  <a:gd name="T55" fmla="*/ 3 h 337"/>
                  <a:gd name="T56" fmla="*/ 70 w 193"/>
                  <a:gd name="T57" fmla="*/ 2 h 337"/>
                  <a:gd name="T58" fmla="*/ 54 w 193"/>
                  <a:gd name="T59" fmla="*/ 4 h 337"/>
                  <a:gd name="T60" fmla="*/ 47 w 193"/>
                  <a:gd name="T61" fmla="*/ 10 h 337"/>
                  <a:gd name="T62" fmla="*/ 35 w 193"/>
                  <a:gd name="T63" fmla="*/ 20 h 337"/>
                  <a:gd name="T64" fmla="*/ 21 w 193"/>
                  <a:gd name="T65" fmla="*/ 39 h 337"/>
                  <a:gd name="T66" fmla="*/ 13 w 193"/>
                  <a:gd name="T67" fmla="*/ 61 h 337"/>
                  <a:gd name="T68" fmla="*/ 4 w 193"/>
                  <a:gd name="T69" fmla="*/ 95 h 337"/>
                  <a:gd name="T70" fmla="*/ 0 w 193"/>
                  <a:gd name="T71" fmla="*/ 114 h 337"/>
                  <a:gd name="T72" fmla="*/ 4 w 193"/>
                  <a:gd name="T73" fmla="*/ 123 h 337"/>
                  <a:gd name="T74" fmla="*/ 6 w 193"/>
                  <a:gd name="T75" fmla="*/ 131 h 337"/>
                  <a:gd name="T76" fmla="*/ 3 w 193"/>
                  <a:gd name="T77" fmla="*/ 133 h 337"/>
                  <a:gd name="T78" fmla="*/ 5 w 193"/>
                  <a:gd name="T79" fmla="*/ 134 h 337"/>
                  <a:gd name="T80" fmla="*/ 7 w 193"/>
                  <a:gd name="T81" fmla="*/ 136 h 337"/>
                  <a:gd name="T82" fmla="*/ 4 w 193"/>
                  <a:gd name="T83" fmla="*/ 140 h 337"/>
                  <a:gd name="T84" fmla="*/ 5 w 193"/>
                  <a:gd name="T85" fmla="*/ 143 h 337"/>
                  <a:gd name="T86" fmla="*/ 5 w 193"/>
                  <a:gd name="T87" fmla="*/ 147 h 337"/>
                  <a:gd name="T88" fmla="*/ 4 w 193"/>
                  <a:gd name="T89" fmla="*/ 156 h 337"/>
                  <a:gd name="T90" fmla="*/ 6 w 193"/>
                  <a:gd name="T91" fmla="*/ 174 h 337"/>
                  <a:gd name="T92" fmla="*/ 12 w 193"/>
                  <a:gd name="T93" fmla="*/ 191 h 337"/>
                  <a:gd name="T94" fmla="*/ 23 w 193"/>
                  <a:gd name="T95" fmla="*/ 215 h 337"/>
                  <a:gd name="T96" fmla="*/ 32 w 193"/>
                  <a:gd name="T97" fmla="*/ 237 h 337"/>
                  <a:gd name="T98" fmla="*/ 52 w 193"/>
                  <a:gd name="T99" fmla="*/ 247 h 337"/>
                  <a:gd name="T100" fmla="*/ 62 w 193"/>
                  <a:gd name="T101" fmla="*/ 247 h 337"/>
                  <a:gd name="T102" fmla="*/ 63 w 193"/>
                  <a:gd name="T103" fmla="*/ 253 h 337"/>
                  <a:gd name="T104" fmla="*/ 61 w 193"/>
                  <a:gd name="T105" fmla="*/ 272 h 337"/>
                  <a:gd name="T106" fmla="*/ 57 w 193"/>
                  <a:gd name="T107" fmla="*/ 296 h 337"/>
                  <a:gd name="T108" fmla="*/ 55 w 193"/>
                  <a:gd name="T109" fmla="*/ 309 h 337"/>
                  <a:gd name="T110" fmla="*/ 56 w 193"/>
                  <a:gd name="T111" fmla="*/ 322 h 337"/>
                  <a:gd name="T112" fmla="*/ 72 w 193"/>
                  <a:gd name="T113" fmla="*/ 333 h 337"/>
                  <a:gd name="T114" fmla="*/ 87 w 193"/>
                  <a:gd name="T115" fmla="*/ 337 h 337"/>
                  <a:gd name="T116" fmla="*/ 101 w 193"/>
                  <a:gd name="T117" fmla="*/ 336 h 337"/>
                  <a:gd name="T118" fmla="*/ 114 w 193"/>
                  <a:gd name="T119" fmla="*/ 332 h 337"/>
                  <a:gd name="T120" fmla="*/ 136 w 193"/>
                  <a:gd name="T121" fmla="*/ 316 h 337"/>
                  <a:gd name="T122" fmla="*/ 154 w 193"/>
                  <a:gd name="T123"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337">
                    <a:moveTo>
                      <a:pt x="154" y="289"/>
                    </a:moveTo>
                    <a:cubicBezTo>
                      <a:pt x="155" y="279"/>
                      <a:pt x="152" y="267"/>
                      <a:pt x="150" y="257"/>
                    </a:cubicBezTo>
                    <a:cubicBezTo>
                      <a:pt x="148" y="246"/>
                      <a:pt x="148" y="233"/>
                      <a:pt x="148" y="221"/>
                    </a:cubicBezTo>
                    <a:cubicBezTo>
                      <a:pt x="148" y="210"/>
                      <a:pt x="148" y="198"/>
                      <a:pt x="148" y="187"/>
                    </a:cubicBezTo>
                    <a:cubicBezTo>
                      <a:pt x="148" y="183"/>
                      <a:pt x="149" y="180"/>
                      <a:pt x="149" y="177"/>
                    </a:cubicBezTo>
                    <a:cubicBezTo>
                      <a:pt x="149" y="175"/>
                      <a:pt x="149" y="174"/>
                      <a:pt x="149" y="172"/>
                    </a:cubicBezTo>
                    <a:cubicBezTo>
                      <a:pt x="149" y="171"/>
                      <a:pt x="149" y="169"/>
                      <a:pt x="150" y="170"/>
                    </a:cubicBezTo>
                    <a:cubicBezTo>
                      <a:pt x="151" y="170"/>
                      <a:pt x="152" y="171"/>
                      <a:pt x="152" y="172"/>
                    </a:cubicBezTo>
                    <a:cubicBezTo>
                      <a:pt x="152" y="173"/>
                      <a:pt x="152" y="175"/>
                      <a:pt x="152" y="177"/>
                    </a:cubicBezTo>
                    <a:cubicBezTo>
                      <a:pt x="154" y="175"/>
                      <a:pt x="153" y="170"/>
                      <a:pt x="152" y="167"/>
                    </a:cubicBezTo>
                    <a:cubicBezTo>
                      <a:pt x="153" y="167"/>
                      <a:pt x="154" y="169"/>
                      <a:pt x="155" y="171"/>
                    </a:cubicBezTo>
                    <a:cubicBezTo>
                      <a:pt x="156" y="172"/>
                      <a:pt x="156" y="174"/>
                      <a:pt x="156" y="175"/>
                    </a:cubicBezTo>
                    <a:cubicBezTo>
                      <a:pt x="157" y="173"/>
                      <a:pt x="156" y="170"/>
                      <a:pt x="155" y="168"/>
                    </a:cubicBezTo>
                    <a:cubicBezTo>
                      <a:pt x="154" y="166"/>
                      <a:pt x="153" y="165"/>
                      <a:pt x="153" y="163"/>
                    </a:cubicBezTo>
                    <a:cubicBezTo>
                      <a:pt x="158" y="161"/>
                      <a:pt x="161" y="157"/>
                      <a:pt x="163" y="153"/>
                    </a:cubicBezTo>
                    <a:cubicBezTo>
                      <a:pt x="167" y="148"/>
                      <a:pt x="171" y="141"/>
                      <a:pt x="171" y="135"/>
                    </a:cubicBezTo>
                    <a:cubicBezTo>
                      <a:pt x="171" y="129"/>
                      <a:pt x="174" y="121"/>
                      <a:pt x="173" y="116"/>
                    </a:cubicBezTo>
                    <a:cubicBezTo>
                      <a:pt x="172" y="113"/>
                      <a:pt x="171" y="111"/>
                      <a:pt x="171" y="108"/>
                    </a:cubicBezTo>
                    <a:cubicBezTo>
                      <a:pt x="172" y="106"/>
                      <a:pt x="171" y="104"/>
                      <a:pt x="172" y="102"/>
                    </a:cubicBezTo>
                    <a:cubicBezTo>
                      <a:pt x="173" y="99"/>
                      <a:pt x="174" y="97"/>
                      <a:pt x="174" y="94"/>
                    </a:cubicBezTo>
                    <a:cubicBezTo>
                      <a:pt x="173" y="84"/>
                      <a:pt x="174" y="83"/>
                      <a:pt x="181" y="79"/>
                    </a:cubicBezTo>
                    <a:cubicBezTo>
                      <a:pt x="186" y="76"/>
                      <a:pt x="189" y="73"/>
                      <a:pt x="190" y="67"/>
                    </a:cubicBezTo>
                    <a:cubicBezTo>
                      <a:pt x="193" y="59"/>
                      <a:pt x="191" y="48"/>
                      <a:pt x="187" y="40"/>
                    </a:cubicBezTo>
                    <a:cubicBezTo>
                      <a:pt x="184" y="32"/>
                      <a:pt x="177" y="23"/>
                      <a:pt x="168" y="19"/>
                    </a:cubicBezTo>
                    <a:cubicBezTo>
                      <a:pt x="159" y="15"/>
                      <a:pt x="149" y="21"/>
                      <a:pt x="140" y="14"/>
                    </a:cubicBezTo>
                    <a:cubicBezTo>
                      <a:pt x="131" y="5"/>
                      <a:pt x="115" y="3"/>
                      <a:pt x="103" y="1"/>
                    </a:cubicBezTo>
                    <a:cubicBezTo>
                      <a:pt x="98" y="1"/>
                      <a:pt x="91" y="0"/>
                      <a:pt x="85" y="1"/>
                    </a:cubicBezTo>
                    <a:cubicBezTo>
                      <a:pt x="83" y="2"/>
                      <a:pt x="81" y="3"/>
                      <a:pt x="78" y="3"/>
                    </a:cubicBezTo>
                    <a:cubicBezTo>
                      <a:pt x="75" y="4"/>
                      <a:pt x="73" y="2"/>
                      <a:pt x="70" y="2"/>
                    </a:cubicBezTo>
                    <a:cubicBezTo>
                      <a:pt x="66" y="1"/>
                      <a:pt x="58" y="2"/>
                      <a:pt x="54" y="4"/>
                    </a:cubicBezTo>
                    <a:cubicBezTo>
                      <a:pt x="51" y="5"/>
                      <a:pt x="48" y="7"/>
                      <a:pt x="47" y="10"/>
                    </a:cubicBezTo>
                    <a:cubicBezTo>
                      <a:pt x="44" y="15"/>
                      <a:pt x="39" y="17"/>
                      <a:pt x="35" y="20"/>
                    </a:cubicBezTo>
                    <a:cubicBezTo>
                      <a:pt x="29" y="26"/>
                      <a:pt x="25" y="31"/>
                      <a:pt x="21" y="39"/>
                    </a:cubicBezTo>
                    <a:cubicBezTo>
                      <a:pt x="17" y="45"/>
                      <a:pt x="16" y="54"/>
                      <a:pt x="13" y="61"/>
                    </a:cubicBezTo>
                    <a:cubicBezTo>
                      <a:pt x="8" y="72"/>
                      <a:pt x="6" y="84"/>
                      <a:pt x="4" y="95"/>
                    </a:cubicBezTo>
                    <a:cubicBezTo>
                      <a:pt x="2" y="101"/>
                      <a:pt x="1" y="107"/>
                      <a:pt x="0" y="114"/>
                    </a:cubicBezTo>
                    <a:cubicBezTo>
                      <a:pt x="0" y="117"/>
                      <a:pt x="2" y="120"/>
                      <a:pt x="4" y="123"/>
                    </a:cubicBezTo>
                    <a:cubicBezTo>
                      <a:pt x="5" y="125"/>
                      <a:pt x="8" y="128"/>
                      <a:pt x="6" y="131"/>
                    </a:cubicBezTo>
                    <a:cubicBezTo>
                      <a:pt x="6" y="132"/>
                      <a:pt x="4" y="132"/>
                      <a:pt x="3" y="133"/>
                    </a:cubicBezTo>
                    <a:cubicBezTo>
                      <a:pt x="3" y="133"/>
                      <a:pt x="4" y="134"/>
                      <a:pt x="5" y="134"/>
                    </a:cubicBezTo>
                    <a:cubicBezTo>
                      <a:pt x="6" y="135"/>
                      <a:pt x="7" y="134"/>
                      <a:pt x="7" y="136"/>
                    </a:cubicBezTo>
                    <a:cubicBezTo>
                      <a:pt x="7" y="138"/>
                      <a:pt x="6" y="139"/>
                      <a:pt x="4" y="140"/>
                    </a:cubicBezTo>
                    <a:cubicBezTo>
                      <a:pt x="5" y="140"/>
                      <a:pt x="5" y="143"/>
                      <a:pt x="5" y="143"/>
                    </a:cubicBezTo>
                    <a:cubicBezTo>
                      <a:pt x="5" y="144"/>
                      <a:pt x="5" y="146"/>
                      <a:pt x="5" y="147"/>
                    </a:cubicBezTo>
                    <a:cubicBezTo>
                      <a:pt x="4" y="150"/>
                      <a:pt x="4" y="153"/>
                      <a:pt x="4" y="156"/>
                    </a:cubicBezTo>
                    <a:cubicBezTo>
                      <a:pt x="3" y="162"/>
                      <a:pt x="4" y="168"/>
                      <a:pt x="6" y="174"/>
                    </a:cubicBezTo>
                    <a:cubicBezTo>
                      <a:pt x="8" y="179"/>
                      <a:pt x="10" y="185"/>
                      <a:pt x="12" y="191"/>
                    </a:cubicBezTo>
                    <a:cubicBezTo>
                      <a:pt x="16" y="199"/>
                      <a:pt x="20" y="207"/>
                      <a:pt x="23" y="215"/>
                    </a:cubicBezTo>
                    <a:cubicBezTo>
                      <a:pt x="26" y="222"/>
                      <a:pt x="28" y="230"/>
                      <a:pt x="32" y="237"/>
                    </a:cubicBezTo>
                    <a:cubicBezTo>
                      <a:pt x="36" y="244"/>
                      <a:pt x="44" y="246"/>
                      <a:pt x="52" y="247"/>
                    </a:cubicBezTo>
                    <a:cubicBezTo>
                      <a:pt x="55" y="247"/>
                      <a:pt x="59" y="247"/>
                      <a:pt x="62" y="247"/>
                    </a:cubicBezTo>
                    <a:cubicBezTo>
                      <a:pt x="64" y="247"/>
                      <a:pt x="63" y="252"/>
                      <a:pt x="63" y="253"/>
                    </a:cubicBezTo>
                    <a:cubicBezTo>
                      <a:pt x="63" y="260"/>
                      <a:pt x="62" y="266"/>
                      <a:pt x="61" y="272"/>
                    </a:cubicBezTo>
                    <a:cubicBezTo>
                      <a:pt x="60" y="280"/>
                      <a:pt x="58" y="288"/>
                      <a:pt x="57" y="296"/>
                    </a:cubicBezTo>
                    <a:cubicBezTo>
                      <a:pt x="56" y="300"/>
                      <a:pt x="55" y="305"/>
                      <a:pt x="55" y="309"/>
                    </a:cubicBezTo>
                    <a:cubicBezTo>
                      <a:pt x="55" y="313"/>
                      <a:pt x="54" y="318"/>
                      <a:pt x="56" y="322"/>
                    </a:cubicBezTo>
                    <a:cubicBezTo>
                      <a:pt x="60" y="328"/>
                      <a:pt x="66" y="330"/>
                      <a:pt x="72" y="333"/>
                    </a:cubicBezTo>
                    <a:cubicBezTo>
                      <a:pt x="76" y="335"/>
                      <a:pt x="82" y="337"/>
                      <a:pt x="87" y="337"/>
                    </a:cubicBezTo>
                    <a:cubicBezTo>
                      <a:pt x="92" y="336"/>
                      <a:pt x="96" y="337"/>
                      <a:pt x="101" y="336"/>
                    </a:cubicBezTo>
                    <a:cubicBezTo>
                      <a:pt x="106" y="335"/>
                      <a:pt x="110" y="334"/>
                      <a:pt x="114" y="332"/>
                    </a:cubicBezTo>
                    <a:cubicBezTo>
                      <a:pt x="123" y="330"/>
                      <a:pt x="131" y="323"/>
                      <a:pt x="136" y="316"/>
                    </a:cubicBezTo>
                    <a:cubicBezTo>
                      <a:pt x="143" y="309"/>
                      <a:pt x="153" y="300"/>
                      <a:pt x="154" y="2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0"/>
              <p:cNvSpPr>
                <a:spLocks/>
              </p:cNvSpPr>
              <p:nvPr/>
            </p:nvSpPr>
            <p:spPr bwMode="auto">
              <a:xfrm>
                <a:off x="4646041" y="1503667"/>
                <a:ext cx="561483" cy="1240398"/>
              </a:xfrm>
              <a:custGeom>
                <a:avLst/>
                <a:gdLst>
                  <a:gd name="T0" fmla="*/ 157 w 275"/>
                  <a:gd name="T1" fmla="*/ 3 h 721"/>
                  <a:gd name="T2" fmla="*/ 153 w 275"/>
                  <a:gd name="T3" fmla="*/ 25 h 721"/>
                  <a:gd name="T4" fmla="*/ 138 w 275"/>
                  <a:gd name="T5" fmla="*/ 78 h 721"/>
                  <a:gd name="T6" fmla="*/ 108 w 275"/>
                  <a:gd name="T7" fmla="*/ 159 h 721"/>
                  <a:gd name="T8" fmla="*/ 63 w 275"/>
                  <a:gd name="T9" fmla="*/ 244 h 721"/>
                  <a:gd name="T10" fmla="*/ 12 w 275"/>
                  <a:gd name="T11" fmla="*/ 343 h 721"/>
                  <a:gd name="T12" fmla="*/ 2 w 275"/>
                  <a:gd name="T13" fmla="*/ 434 h 721"/>
                  <a:gd name="T14" fmla="*/ 15 w 275"/>
                  <a:gd name="T15" fmla="*/ 540 h 721"/>
                  <a:gd name="T16" fmla="*/ 112 w 275"/>
                  <a:gd name="T17" fmla="*/ 660 h 721"/>
                  <a:gd name="T18" fmla="*/ 146 w 275"/>
                  <a:gd name="T19" fmla="*/ 618 h 721"/>
                  <a:gd name="T20" fmla="*/ 182 w 275"/>
                  <a:gd name="T21" fmla="*/ 585 h 721"/>
                  <a:gd name="T22" fmla="*/ 188 w 275"/>
                  <a:gd name="T23" fmla="*/ 508 h 721"/>
                  <a:gd name="T24" fmla="*/ 178 w 275"/>
                  <a:gd name="T25" fmla="*/ 435 h 721"/>
                  <a:gd name="T26" fmla="*/ 176 w 275"/>
                  <a:gd name="T27" fmla="*/ 379 h 721"/>
                  <a:gd name="T28" fmla="*/ 189 w 275"/>
                  <a:gd name="T29" fmla="*/ 339 h 721"/>
                  <a:gd name="T30" fmla="*/ 226 w 275"/>
                  <a:gd name="T31" fmla="*/ 244 h 721"/>
                  <a:gd name="T32" fmla="*/ 261 w 275"/>
                  <a:gd name="T33" fmla="*/ 147 h 721"/>
                  <a:gd name="T34" fmla="*/ 226 w 275"/>
                  <a:gd name="T35" fmla="*/ 37 h 721"/>
                  <a:gd name="T36" fmla="*/ 189 w 275"/>
                  <a:gd name="T37" fmla="*/ 20 h 721"/>
                  <a:gd name="T38" fmla="*/ 167 w 275"/>
                  <a:gd name="T39" fmla="*/ 6 h 721"/>
                  <a:gd name="T40" fmla="*/ 155 w 275"/>
                  <a:gd name="T41" fmla="*/ 7 h 721"/>
                  <a:gd name="connsiteX0" fmla="*/ 5641 w 9602"/>
                  <a:gd name="connsiteY0" fmla="*/ 0 h 8677"/>
                  <a:gd name="connsiteX1" fmla="*/ 5496 w 9602"/>
                  <a:gd name="connsiteY1" fmla="*/ 305 h 8677"/>
                  <a:gd name="connsiteX2" fmla="*/ 4950 w 9602"/>
                  <a:gd name="connsiteY2" fmla="*/ 1040 h 8677"/>
                  <a:gd name="connsiteX3" fmla="*/ 3859 w 9602"/>
                  <a:gd name="connsiteY3" fmla="*/ 2163 h 8677"/>
                  <a:gd name="connsiteX4" fmla="*/ 2223 w 9602"/>
                  <a:gd name="connsiteY4" fmla="*/ 3342 h 8677"/>
                  <a:gd name="connsiteX5" fmla="*/ 368 w 9602"/>
                  <a:gd name="connsiteY5" fmla="*/ 4715 h 8677"/>
                  <a:gd name="connsiteX6" fmla="*/ 5 w 9602"/>
                  <a:gd name="connsiteY6" fmla="*/ 5977 h 8677"/>
                  <a:gd name="connsiteX7" fmla="*/ 477 w 9602"/>
                  <a:gd name="connsiteY7" fmla="*/ 7448 h 8677"/>
                  <a:gd name="connsiteX8" fmla="*/ 2940 w 9602"/>
                  <a:gd name="connsiteY8" fmla="*/ 8394 h 8677"/>
                  <a:gd name="connsiteX9" fmla="*/ 5241 w 9602"/>
                  <a:gd name="connsiteY9" fmla="*/ 8529 h 8677"/>
                  <a:gd name="connsiteX10" fmla="*/ 6550 w 9602"/>
                  <a:gd name="connsiteY10" fmla="*/ 8072 h 8677"/>
                  <a:gd name="connsiteX11" fmla="*/ 6768 w 9602"/>
                  <a:gd name="connsiteY11" fmla="*/ 7004 h 8677"/>
                  <a:gd name="connsiteX12" fmla="*/ 6405 w 9602"/>
                  <a:gd name="connsiteY12" fmla="*/ 5991 h 8677"/>
                  <a:gd name="connsiteX13" fmla="*/ 6332 w 9602"/>
                  <a:gd name="connsiteY13" fmla="*/ 5215 h 8677"/>
                  <a:gd name="connsiteX14" fmla="*/ 6805 w 9602"/>
                  <a:gd name="connsiteY14" fmla="*/ 4660 h 8677"/>
                  <a:gd name="connsiteX15" fmla="*/ 8150 w 9602"/>
                  <a:gd name="connsiteY15" fmla="*/ 3342 h 8677"/>
                  <a:gd name="connsiteX16" fmla="*/ 9423 w 9602"/>
                  <a:gd name="connsiteY16" fmla="*/ 1997 h 8677"/>
                  <a:gd name="connsiteX17" fmla="*/ 8150 w 9602"/>
                  <a:gd name="connsiteY17" fmla="*/ 471 h 8677"/>
                  <a:gd name="connsiteX18" fmla="*/ 6805 w 9602"/>
                  <a:gd name="connsiteY18" fmla="*/ 235 h 8677"/>
                  <a:gd name="connsiteX19" fmla="*/ 6005 w 9602"/>
                  <a:gd name="connsiteY19" fmla="*/ 41 h 8677"/>
                  <a:gd name="connsiteX20" fmla="*/ 5568 w 9602"/>
                  <a:gd name="connsiteY20" fmla="*/ 55 h 8677"/>
                  <a:gd name="connsiteX0" fmla="*/ 6071 w 10196"/>
                  <a:gd name="connsiteY0" fmla="*/ 0 h 9877"/>
                  <a:gd name="connsiteX1" fmla="*/ 5920 w 10196"/>
                  <a:gd name="connsiteY1" fmla="*/ 352 h 9877"/>
                  <a:gd name="connsiteX2" fmla="*/ 5351 w 10196"/>
                  <a:gd name="connsiteY2" fmla="*/ 1199 h 9877"/>
                  <a:gd name="connsiteX3" fmla="*/ 4215 w 10196"/>
                  <a:gd name="connsiteY3" fmla="*/ 2493 h 9877"/>
                  <a:gd name="connsiteX4" fmla="*/ 2511 w 10196"/>
                  <a:gd name="connsiteY4" fmla="*/ 3852 h 9877"/>
                  <a:gd name="connsiteX5" fmla="*/ 579 w 10196"/>
                  <a:gd name="connsiteY5" fmla="*/ 5434 h 9877"/>
                  <a:gd name="connsiteX6" fmla="*/ 201 w 10196"/>
                  <a:gd name="connsiteY6" fmla="*/ 6888 h 9877"/>
                  <a:gd name="connsiteX7" fmla="*/ 3258 w 10196"/>
                  <a:gd name="connsiteY7" fmla="*/ 9674 h 9877"/>
                  <a:gd name="connsiteX8" fmla="*/ 5654 w 10196"/>
                  <a:gd name="connsiteY8" fmla="*/ 9829 h 9877"/>
                  <a:gd name="connsiteX9" fmla="*/ 7017 w 10196"/>
                  <a:gd name="connsiteY9" fmla="*/ 9303 h 9877"/>
                  <a:gd name="connsiteX10" fmla="*/ 7245 w 10196"/>
                  <a:gd name="connsiteY10" fmla="*/ 8072 h 9877"/>
                  <a:gd name="connsiteX11" fmla="*/ 6866 w 10196"/>
                  <a:gd name="connsiteY11" fmla="*/ 6904 h 9877"/>
                  <a:gd name="connsiteX12" fmla="*/ 6790 w 10196"/>
                  <a:gd name="connsiteY12" fmla="*/ 6010 h 9877"/>
                  <a:gd name="connsiteX13" fmla="*/ 7283 w 10196"/>
                  <a:gd name="connsiteY13" fmla="*/ 5371 h 9877"/>
                  <a:gd name="connsiteX14" fmla="*/ 8684 w 10196"/>
                  <a:gd name="connsiteY14" fmla="*/ 3852 h 9877"/>
                  <a:gd name="connsiteX15" fmla="*/ 10010 w 10196"/>
                  <a:gd name="connsiteY15" fmla="*/ 2301 h 9877"/>
                  <a:gd name="connsiteX16" fmla="*/ 8684 w 10196"/>
                  <a:gd name="connsiteY16" fmla="*/ 543 h 9877"/>
                  <a:gd name="connsiteX17" fmla="*/ 7283 w 10196"/>
                  <a:gd name="connsiteY17" fmla="*/ 271 h 9877"/>
                  <a:gd name="connsiteX18" fmla="*/ 6450 w 10196"/>
                  <a:gd name="connsiteY18" fmla="*/ 47 h 9877"/>
                  <a:gd name="connsiteX19" fmla="*/ 5995 w 10196"/>
                  <a:gd name="connsiteY19" fmla="*/ 63 h 9877"/>
                  <a:gd name="connsiteX0" fmla="*/ 5863 w 9910"/>
                  <a:gd name="connsiteY0" fmla="*/ 0 h 9982"/>
                  <a:gd name="connsiteX1" fmla="*/ 5715 w 9910"/>
                  <a:gd name="connsiteY1" fmla="*/ 356 h 9982"/>
                  <a:gd name="connsiteX2" fmla="*/ 5157 w 9910"/>
                  <a:gd name="connsiteY2" fmla="*/ 1214 h 9982"/>
                  <a:gd name="connsiteX3" fmla="*/ 4043 w 9910"/>
                  <a:gd name="connsiteY3" fmla="*/ 2524 h 9982"/>
                  <a:gd name="connsiteX4" fmla="*/ 2372 w 9910"/>
                  <a:gd name="connsiteY4" fmla="*/ 3900 h 9982"/>
                  <a:gd name="connsiteX5" fmla="*/ 477 w 9910"/>
                  <a:gd name="connsiteY5" fmla="*/ 5502 h 9982"/>
                  <a:gd name="connsiteX6" fmla="*/ 106 w 9910"/>
                  <a:gd name="connsiteY6" fmla="*/ 6974 h 9982"/>
                  <a:gd name="connsiteX7" fmla="*/ 1849 w 9910"/>
                  <a:gd name="connsiteY7" fmla="*/ 9412 h 9982"/>
                  <a:gd name="connsiteX8" fmla="*/ 5454 w 9910"/>
                  <a:gd name="connsiteY8" fmla="*/ 9951 h 9982"/>
                  <a:gd name="connsiteX9" fmla="*/ 6791 w 9910"/>
                  <a:gd name="connsiteY9" fmla="*/ 9419 h 9982"/>
                  <a:gd name="connsiteX10" fmla="*/ 7015 w 9910"/>
                  <a:gd name="connsiteY10" fmla="*/ 8173 h 9982"/>
                  <a:gd name="connsiteX11" fmla="*/ 6643 w 9910"/>
                  <a:gd name="connsiteY11" fmla="*/ 6990 h 9982"/>
                  <a:gd name="connsiteX12" fmla="*/ 6568 w 9910"/>
                  <a:gd name="connsiteY12" fmla="*/ 6085 h 9982"/>
                  <a:gd name="connsiteX13" fmla="*/ 7052 w 9910"/>
                  <a:gd name="connsiteY13" fmla="*/ 5438 h 9982"/>
                  <a:gd name="connsiteX14" fmla="*/ 8426 w 9910"/>
                  <a:gd name="connsiteY14" fmla="*/ 3900 h 9982"/>
                  <a:gd name="connsiteX15" fmla="*/ 9727 w 9910"/>
                  <a:gd name="connsiteY15" fmla="*/ 2330 h 9982"/>
                  <a:gd name="connsiteX16" fmla="*/ 8426 w 9910"/>
                  <a:gd name="connsiteY16" fmla="*/ 550 h 9982"/>
                  <a:gd name="connsiteX17" fmla="*/ 7052 w 9910"/>
                  <a:gd name="connsiteY17" fmla="*/ 274 h 9982"/>
                  <a:gd name="connsiteX18" fmla="*/ 6235 w 9910"/>
                  <a:gd name="connsiteY18" fmla="*/ 48 h 9982"/>
                  <a:gd name="connsiteX19" fmla="*/ 5789 w 9910"/>
                  <a:gd name="connsiteY19" fmla="*/ 64 h 9982"/>
                  <a:gd name="connsiteX0" fmla="*/ 5916 w 10000"/>
                  <a:gd name="connsiteY0" fmla="*/ 0 h 10000"/>
                  <a:gd name="connsiteX1" fmla="*/ 5767 w 10000"/>
                  <a:gd name="connsiteY1" fmla="*/ 357 h 10000"/>
                  <a:gd name="connsiteX2" fmla="*/ 5204 w 10000"/>
                  <a:gd name="connsiteY2" fmla="*/ 1216 h 10000"/>
                  <a:gd name="connsiteX3" fmla="*/ 4080 w 10000"/>
                  <a:gd name="connsiteY3" fmla="*/ 2529 h 10000"/>
                  <a:gd name="connsiteX4" fmla="*/ 2394 w 10000"/>
                  <a:gd name="connsiteY4" fmla="*/ 3907 h 10000"/>
                  <a:gd name="connsiteX5" fmla="*/ 481 w 10000"/>
                  <a:gd name="connsiteY5" fmla="*/ 5512 h 10000"/>
                  <a:gd name="connsiteX6" fmla="*/ 107 w 10000"/>
                  <a:gd name="connsiteY6" fmla="*/ 6987 h 10000"/>
                  <a:gd name="connsiteX7" fmla="*/ 1866 w 10000"/>
                  <a:gd name="connsiteY7" fmla="*/ 9429 h 10000"/>
                  <a:gd name="connsiteX8" fmla="*/ 5504 w 10000"/>
                  <a:gd name="connsiteY8" fmla="*/ 9969 h 10000"/>
                  <a:gd name="connsiteX9" fmla="*/ 6853 w 10000"/>
                  <a:gd name="connsiteY9" fmla="*/ 9436 h 10000"/>
                  <a:gd name="connsiteX10" fmla="*/ 7079 w 10000"/>
                  <a:gd name="connsiteY10" fmla="*/ 8188 h 10000"/>
                  <a:gd name="connsiteX11" fmla="*/ 6703 w 10000"/>
                  <a:gd name="connsiteY11" fmla="*/ 7003 h 10000"/>
                  <a:gd name="connsiteX12" fmla="*/ 6628 w 10000"/>
                  <a:gd name="connsiteY12" fmla="*/ 6096 h 10000"/>
                  <a:gd name="connsiteX13" fmla="*/ 7116 w 10000"/>
                  <a:gd name="connsiteY13" fmla="*/ 5448 h 10000"/>
                  <a:gd name="connsiteX14" fmla="*/ 8503 w 10000"/>
                  <a:gd name="connsiteY14" fmla="*/ 3907 h 10000"/>
                  <a:gd name="connsiteX15" fmla="*/ 9815 w 10000"/>
                  <a:gd name="connsiteY15" fmla="*/ 2334 h 10000"/>
                  <a:gd name="connsiteX16" fmla="*/ 8503 w 10000"/>
                  <a:gd name="connsiteY16" fmla="*/ 551 h 10000"/>
                  <a:gd name="connsiteX17" fmla="*/ 7116 w 10000"/>
                  <a:gd name="connsiteY17" fmla="*/ 274 h 10000"/>
                  <a:gd name="connsiteX18" fmla="*/ 6292 w 10000"/>
                  <a:gd name="connsiteY18" fmla="*/ 48 h 10000"/>
                  <a:gd name="connsiteX19" fmla="*/ 5842 w 10000"/>
                  <a:gd name="connsiteY19" fmla="*/ 64 h 10000"/>
                  <a:gd name="connsiteX0" fmla="*/ 5916 w 10000"/>
                  <a:gd name="connsiteY0" fmla="*/ 0 h 10018"/>
                  <a:gd name="connsiteX1" fmla="*/ 5767 w 10000"/>
                  <a:gd name="connsiteY1" fmla="*/ 357 h 10018"/>
                  <a:gd name="connsiteX2" fmla="*/ 5204 w 10000"/>
                  <a:gd name="connsiteY2" fmla="*/ 1216 h 10018"/>
                  <a:gd name="connsiteX3" fmla="*/ 4080 w 10000"/>
                  <a:gd name="connsiteY3" fmla="*/ 2529 h 10018"/>
                  <a:gd name="connsiteX4" fmla="*/ 2394 w 10000"/>
                  <a:gd name="connsiteY4" fmla="*/ 3907 h 10018"/>
                  <a:gd name="connsiteX5" fmla="*/ 481 w 10000"/>
                  <a:gd name="connsiteY5" fmla="*/ 5512 h 10018"/>
                  <a:gd name="connsiteX6" fmla="*/ 107 w 10000"/>
                  <a:gd name="connsiteY6" fmla="*/ 6987 h 10018"/>
                  <a:gd name="connsiteX7" fmla="*/ 1866 w 10000"/>
                  <a:gd name="connsiteY7" fmla="*/ 9429 h 10018"/>
                  <a:gd name="connsiteX8" fmla="*/ 5504 w 10000"/>
                  <a:gd name="connsiteY8" fmla="*/ 9969 h 10018"/>
                  <a:gd name="connsiteX9" fmla="*/ 6853 w 10000"/>
                  <a:gd name="connsiteY9" fmla="*/ 9436 h 10018"/>
                  <a:gd name="connsiteX10" fmla="*/ 7079 w 10000"/>
                  <a:gd name="connsiteY10" fmla="*/ 8188 h 10018"/>
                  <a:gd name="connsiteX11" fmla="*/ 6703 w 10000"/>
                  <a:gd name="connsiteY11" fmla="*/ 7003 h 10018"/>
                  <a:gd name="connsiteX12" fmla="*/ 6628 w 10000"/>
                  <a:gd name="connsiteY12" fmla="*/ 6096 h 10018"/>
                  <a:gd name="connsiteX13" fmla="*/ 7116 w 10000"/>
                  <a:gd name="connsiteY13" fmla="*/ 5448 h 10018"/>
                  <a:gd name="connsiteX14" fmla="*/ 8503 w 10000"/>
                  <a:gd name="connsiteY14" fmla="*/ 3907 h 10018"/>
                  <a:gd name="connsiteX15" fmla="*/ 9815 w 10000"/>
                  <a:gd name="connsiteY15" fmla="*/ 2334 h 10018"/>
                  <a:gd name="connsiteX16" fmla="*/ 8503 w 10000"/>
                  <a:gd name="connsiteY16" fmla="*/ 551 h 10018"/>
                  <a:gd name="connsiteX17" fmla="*/ 7116 w 10000"/>
                  <a:gd name="connsiteY17" fmla="*/ 274 h 10018"/>
                  <a:gd name="connsiteX18" fmla="*/ 6292 w 10000"/>
                  <a:gd name="connsiteY18" fmla="*/ 48 h 10018"/>
                  <a:gd name="connsiteX19" fmla="*/ 5842 w 10000"/>
                  <a:gd name="connsiteY19" fmla="*/ 64 h 10018"/>
                  <a:gd name="connsiteX0" fmla="*/ 5900 w 9984"/>
                  <a:gd name="connsiteY0" fmla="*/ 0 h 10003"/>
                  <a:gd name="connsiteX1" fmla="*/ 5751 w 9984"/>
                  <a:gd name="connsiteY1" fmla="*/ 357 h 10003"/>
                  <a:gd name="connsiteX2" fmla="*/ 5188 w 9984"/>
                  <a:gd name="connsiteY2" fmla="*/ 1216 h 10003"/>
                  <a:gd name="connsiteX3" fmla="*/ 4064 w 9984"/>
                  <a:gd name="connsiteY3" fmla="*/ 2529 h 10003"/>
                  <a:gd name="connsiteX4" fmla="*/ 2378 w 9984"/>
                  <a:gd name="connsiteY4" fmla="*/ 3907 h 10003"/>
                  <a:gd name="connsiteX5" fmla="*/ 465 w 9984"/>
                  <a:gd name="connsiteY5" fmla="*/ 5512 h 10003"/>
                  <a:gd name="connsiteX6" fmla="*/ 91 w 9984"/>
                  <a:gd name="connsiteY6" fmla="*/ 6987 h 10003"/>
                  <a:gd name="connsiteX7" fmla="*/ 1639 w 9984"/>
                  <a:gd name="connsiteY7" fmla="*/ 9119 h 10003"/>
                  <a:gd name="connsiteX8" fmla="*/ 5488 w 9984"/>
                  <a:gd name="connsiteY8" fmla="*/ 9969 h 10003"/>
                  <a:gd name="connsiteX9" fmla="*/ 6837 w 9984"/>
                  <a:gd name="connsiteY9" fmla="*/ 9436 h 10003"/>
                  <a:gd name="connsiteX10" fmla="*/ 7063 w 9984"/>
                  <a:gd name="connsiteY10" fmla="*/ 8188 h 10003"/>
                  <a:gd name="connsiteX11" fmla="*/ 6687 w 9984"/>
                  <a:gd name="connsiteY11" fmla="*/ 7003 h 10003"/>
                  <a:gd name="connsiteX12" fmla="*/ 6612 w 9984"/>
                  <a:gd name="connsiteY12" fmla="*/ 6096 h 10003"/>
                  <a:gd name="connsiteX13" fmla="*/ 7100 w 9984"/>
                  <a:gd name="connsiteY13" fmla="*/ 5448 h 10003"/>
                  <a:gd name="connsiteX14" fmla="*/ 8487 w 9984"/>
                  <a:gd name="connsiteY14" fmla="*/ 3907 h 10003"/>
                  <a:gd name="connsiteX15" fmla="*/ 9799 w 9984"/>
                  <a:gd name="connsiteY15" fmla="*/ 2334 h 10003"/>
                  <a:gd name="connsiteX16" fmla="*/ 8487 w 9984"/>
                  <a:gd name="connsiteY16" fmla="*/ 551 h 10003"/>
                  <a:gd name="connsiteX17" fmla="*/ 7100 w 9984"/>
                  <a:gd name="connsiteY17" fmla="*/ 274 h 10003"/>
                  <a:gd name="connsiteX18" fmla="*/ 6276 w 9984"/>
                  <a:gd name="connsiteY18" fmla="*/ 48 h 10003"/>
                  <a:gd name="connsiteX19" fmla="*/ 5826 w 9984"/>
                  <a:gd name="connsiteY19" fmla="*/ 64 h 10003"/>
                  <a:gd name="connsiteX0" fmla="*/ 5909 w 10000"/>
                  <a:gd name="connsiteY0" fmla="*/ 0 h 10003"/>
                  <a:gd name="connsiteX1" fmla="*/ 5760 w 10000"/>
                  <a:gd name="connsiteY1" fmla="*/ 357 h 10003"/>
                  <a:gd name="connsiteX2" fmla="*/ 5196 w 10000"/>
                  <a:gd name="connsiteY2" fmla="*/ 1216 h 10003"/>
                  <a:gd name="connsiteX3" fmla="*/ 4071 w 10000"/>
                  <a:gd name="connsiteY3" fmla="*/ 2528 h 10003"/>
                  <a:gd name="connsiteX4" fmla="*/ 2382 w 10000"/>
                  <a:gd name="connsiteY4" fmla="*/ 3906 h 10003"/>
                  <a:gd name="connsiteX5" fmla="*/ 466 w 10000"/>
                  <a:gd name="connsiteY5" fmla="*/ 5510 h 10003"/>
                  <a:gd name="connsiteX6" fmla="*/ 91 w 10000"/>
                  <a:gd name="connsiteY6" fmla="*/ 6985 h 10003"/>
                  <a:gd name="connsiteX7" fmla="*/ 1642 w 10000"/>
                  <a:gd name="connsiteY7" fmla="*/ 9116 h 10003"/>
                  <a:gd name="connsiteX8" fmla="*/ 5497 w 10000"/>
                  <a:gd name="connsiteY8" fmla="*/ 9966 h 10003"/>
                  <a:gd name="connsiteX9" fmla="*/ 6848 w 10000"/>
                  <a:gd name="connsiteY9" fmla="*/ 9433 h 10003"/>
                  <a:gd name="connsiteX10" fmla="*/ 7074 w 10000"/>
                  <a:gd name="connsiteY10" fmla="*/ 8186 h 10003"/>
                  <a:gd name="connsiteX11" fmla="*/ 6698 w 10000"/>
                  <a:gd name="connsiteY11" fmla="*/ 7001 h 10003"/>
                  <a:gd name="connsiteX12" fmla="*/ 6623 w 10000"/>
                  <a:gd name="connsiteY12" fmla="*/ 6094 h 10003"/>
                  <a:gd name="connsiteX13" fmla="*/ 7111 w 10000"/>
                  <a:gd name="connsiteY13" fmla="*/ 5446 h 10003"/>
                  <a:gd name="connsiteX14" fmla="*/ 8501 w 10000"/>
                  <a:gd name="connsiteY14" fmla="*/ 3906 h 10003"/>
                  <a:gd name="connsiteX15" fmla="*/ 9815 w 10000"/>
                  <a:gd name="connsiteY15" fmla="*/ 2333 h 10003"/>
                  <a:gd name="connsiteX16" fmla="*/ 8501 w 10000"/>
                  <a:gd name="connsiteY16" fmla="*/ 551 h 10003"/>
                  <a:gd name="connsiteX17" fmla="*/ 7111 w 10000"/>
                  <a:gd name="connsiteY17" fmla="*/ 274 h 10003"/>
                  <a:gd name="connsiteX18" fmla="*/ 6286 w 10000"/>
                  <a:gd name="connsiteY18" fmla="*/ 48 h 10003"/>
                  <a:gd name="connsiteX19" fmla="*/ 5835 w 10000"/>
                  <a:gd name="connsiteY19" fmla="*/ 64 h 10003"/>
                  <a:gd name="connsiteX0" fmla="*/ 5909 w 10000"/>
                  <a:gd name="connsiteY0" fmla="*/ 0 h 9629"/>
                  <a:gd name="connsiteX1" fmla="*/ 5760 w 10000"/>
                  <a:gd name="connsiteY1" fmla="*/ 357 h 9629"/>
                  <a:gd name="connsiteX2" fmla="*/ 5196 w 10000"/>
                  <a:gd name="connsiteY2" fmla="*/ 1216 h 9629"/>
                  <a:gd name="connsiteX3" fmla="*/ 4071 w 10000"/>
                  <a:gd name="connsiteY3" fmla="*/ 2528 h 9629"/>
                  <a:gd name="connsiteX4" fmla="*/ 2382 w 10000"/>
                  <a:gd name="connsiteY4" fmla="*/ 3906 h 9629"/>
                  <a:gd name="connsiteX5" fmla="*/ 466 w 10000"/>
                  <a:gd name="connsiteY5" fmla="*/ 5510 h 9629"/>
                  <a:gd name="connsiteX6" fmla="*/ 91 w 10000"/>
                  <a:gd name="connsiteY6" fmla="*/ 6985 h 9629"/>
                  <a:gd name="connsiteX7" fmla="*/ 1642 w 10000"/>
                  <a:gd name="connsiteY7" fmla="*/ 9116 h 9629"/>
                  <a:gd name="connsiteX8" fmla="*/ 4440 w 10000"/>
                  <a:gd name="connsiteY8" fmla="*/ 9547 h 9629"/>
                  <a:gd name="connsiteX9" fmla="*/ 6848 w 10000"/>
                  <a:gd name="connsiteY9" fmla="*/ 9433 h 9629"/>
                  <a:gd name="connsiteX10" fmla="*/ 7074 w 10000"/>
                  <a:gd name="connsiteY10" fmla="*/ 8186 h 9629"/>
                  <a:gd name="connsiteX11" fmla="*/ 6698 w 10000"/>
                  <a:gd name="connsiteY11" fmla="*/ 7001 h 9629"/>
                  <a:gd name="connsiteX12" fmla="*/ 6623 w 10000"/>
                  <a:gd name="connsiteY12" fmla="*/ 6094 h 9629"/>
                  <a:gd name="connsiteX13" fmla="*/ 7111 w 10000"/>
                  <a:gd name="connsiteY13" fmla="*/ 5446 h 9629"/>
                  <a:gd name="connsiteX14" fmla="*/ 8501 w 10000"/>
                  <a:gd name="connsiteY14" fmla="*/ 3906 h 9629"/>
                  <a:gd name="connsiteX15" fmla="*/ 9815 w 10000"/>
                  <a:gd name="connsiteY15" fmla="*/ 2333 h 9629"/>
                  <a:gd name="connsiteX16" fmla="*/ 8501 w 10000"/>
                  <a:gd name="connsiteY16" fmla="*/ 551 h 9629"/>
                  <a:gd name="connsiteX17" fmla="*/ 7111 w 10000"/>
                  <a:gd name="connsiteY17" fmla="*/ 274 h 9629"/>
                  <a:gd name="connsiteX18" fmla="*/ 6286 w 10000"/>
                  <a:gd name="connsiteY18" fmla="*/ 48 h 9629"/>
                  <a:gd name="connsiteX19" fmla="*/ 5835 w 10000"/>
                  <a:gd name="connsiteY19" fmla="*/ 64 h 9629"/>
                  <a:gd name="connsiteX0" fmla="*/ 5909 w 10000"/>
                  <a:gd name="connsiteY0" fmla="*/ 0 h 10000"/>
                  <a:gd name="connsiteX1" fmla="*/ 5760 w 10000"/>
                  <a:gd name="connsiteY1" fmla="*/ 371 h 10000"/>
                  <a:gd name="connsiteX2" fmla="*/ 5196 w 10000"/>
                  <a:gd name="connsiteY2" fmla="*/ 1263 h 10000"/>
                  <a:gd name="connsiteX3" fmla="*/ 4071 w 10000"/>
                  <a:gd name="connsiteY3" fmla="*/ 2625 h 10000"/>
                  <a:gd name="connsiteX4" fmla="*/ 2382 w 10000"/>
                  <a:gd name="connsiteY4" fmla="*/ 4056 h 10000"/>
                  <a:gd name="connsiteX5" fmla="*/ 466 w 10000"/>
                  <a:gd name="connsiteY5" fmla="*/ 5722 h 10000"/>
                  <a:gd name="connsiteX6" fmla="*/ 91 w 10000"/>
                  <a:gd name="connsiteY6" fmla="*/ 7254 h 10000"/>
                  <a:gd name="connsiteX7" fmla="*/ 1642 w 10000"/>
                  <a:gd name="connsiteY7" fmla="*/ 9467 h 10000"/>
                  <a:gd name="connsiteX8" fmla="*/ 4440 w 10000"/>
                  <a:gd name="connsiteY8" fmla="*/ 9915 h 10000"/>
                  <a:gd name="connsiteX9" fmla="*/ 6848 w 10000"/>
                  <a:gd name="connsiteY9" fmla="*/ 9796 h 10000"/>
                  <a:gd name="connsiteX10" fmla="*/ 7074 w 10000"/>
                  <a:gd name="connsiteY10" fmla="*/ 8501 h 10000"/>
                  <a:gd name="connsiteX11" fmla="*/ 6698 w 10000"/>
                  <a:gd name="connsiteY11" fmla="*/ 7271 h 10000"/>
                  <a:gd name="connsiteX12" fmla="*/ 6623 w 10000"/>
                  <a:gd name="connsiteY12" fmla="*/ 6329 h 10000"/>
                  <a:gd name="connsiteX13" fmla="*/ 7111 w 10000"/>
                  <a:gd name="connsiteY13" fmla="*/ 5656 h 10000"/>
                  <a:gd name="connsiteX14" fmla="*/ 8501 w 10000"/>
                  <a:gd name="connsiteY14" fmla="*/ 4056 h 10000"/>
                  <a:gd name="connsiteX15" fmla="*/ 9815 w 10000"/>
                  <a:gd name="connsiteY15" fmla="*/ 2423 h 10000"/>
                  <a:gd name="connsiteX16" fmla="*/ 8501 w 10000"/>
                  <a:gd name="connsiteY16" fmla="*/ 572 h 10000"/>
                  <a:gd name="connsiteX17" fmla="*/ 7111 w 10000"/>
                  <a:gd name="connsiteY17" fmla="*/ 285 h 10000"/>
                  <a:gd name="connsiteX18" fmla="*/ 6286 w 10000"/>
                  <a:gd name="connsiteY18" fmla="*/ 50 h 10000"/>
                  <a:gd name="connsiteX19" fmla="*/ 5835 w 10000"/>
                  <a:gd name="connsiteY19" fmla="*/ 66 h 10000"/>
                  <a:gd name="connsiteX0" fmla="*/ 5909 w 10000"/>
                  <a:gd name="connsiteY0" fmla="*/ 0 h 9942"/>
                  <a:gd name="connsiteX1" fmla="*/ 5760 w 10000"/>
                  <a:gd name="connsiteY1" fmla="*/ 371 h 9942"/>
                  <a:gd name="connsiteX2" fmla="*/ 5196 w 10000"/>
                  <a:gd name="connsiteY2" fmla="*/ 1263 h 9942"/>
                  <a:gd name="connsiteX3" fmla="*/ 4071 w 10000"/>
                  <a:gd name="connsiteY3" fmla="*/ 2625 h 9942"/>
                  <a:gd name="connsiteX4" fmla="*/ 2382 w 10000"/>
                  <a:gd name="connsiteY4" fmla="*/ 4056 h 9942"/>
                  <a:gd name="connsiteX5" fmla="*/ 466 w 10000"/>
                  <a:gd name="connsiteY5" fmla="*/ 5722 h 9942"/>
                  <a:gd name="connsiteX6" fmla="*/ 91 w 10000"/>
                  <a:gd name="connsiteY6" fmla="*/ 7254 h 9942"/>
                  <a:gd name="connsiteX7" fmla="*/ 1642 w 10000"/>
                  <a:gd name="connsiteY7" fmla="*/ 9467 h 9942"/>
                  <a:gd name="connsiteX8" fmla="*/ 4440 w 10000"/>
                  <a:gd name="connsiteY8" fmla="*/ 9915 h 9942"/>
                  <a:gd name="connsiteX9" fmla="*/ 6848 w 10000"/>
                  <a:gd name="connsiteY9" fmla="*/ 9796 h 9942"/>
                  <a:gd name="connsiteX10" fmla="*/ 7074 w 10000"/>
                  <a:gd name="connsiteY10" fmla="*/ 8501 h 9942"/>
                  <a:gd name="connsiteX11" fmla="*/ 6698 w 10000"/>
                  <a:gd name="connsiteY11" fmla="*/ 7271 h 9942"/>
                  <a:gd name="connsiteX12" fmla="*/ 6623 w 10000"/>
                  <a:gd name="connsiteY12" fmla="*/ 6329 h 9942"/>
                  <a:gd name="connsiteX13" fmla="*/ 7111 w 10000"/>
                  <a:gd name="connsiteY13" fmla="*/ 5656 h 9942"/>
                  <a:gd name="connsiteX14" fmla="*/ 8501 w 10000"/>
                  <a:gd name="connsiteY14" fmla="*/ 4056 h 9942"/>
                  <a:gd name="connsiteX15" fmla="*/ 9815 w 10000"/>
                  <a:gd name="connsiteY15" fmla="*/ 2423 h 9942"/>
                  <a:gd name="connsiteX16" fmla="*/ 8501 w 10000"/>
                  <a:gd name="connsiteY16" fmla="*/ 572 h 9942"/>
                  <a:gd name="connsiteX17" fmla="*/ 7111 w 10000"/>
                  <a:gd name="connsiteY17" fmla="*/ 285 h 9942"/>
                  <a:gd name="connsiteX18" fmla="*/ 6286 w 10000"/>
                  <a:gd name="connsiteY18" fmla="*/ 50 h 9942"/>
                  <a:gd name="connsiteX19" fmla="*/ 5835 w 10000"/>
                  <a:gd name="connsiteY19" fmla="*/ 66 h 9942"/>
                  <a:gd name="connsiteX0" fmla="*/ 5909 w 10000"/>
                  <a:gd name="connsiteY0" fmla="*/ 0 h 9933"/>
                  <a:gd name="connsiteX1" fmla="*/ 5760 w 10000"/>
                  <a:gd name="connsiteY1" fmla="*/ 373 h 9933"/>
                  <a:gd name="connsiteX2" fmla="*/ 5196 w 10000"/>
                  <a:gd name="connsiteY2" fmla="*/ 1270 h 9933"/>
                  <a:gd name="connsiteX3" fmla="*/ 4071 w 10000"/>
                  <a:gd name="connsiteY3" fmla="*/ 2640 h 9933"/>
                  <a:gd name="connsiteX4" fmla="*/ 2382 w 10000"/>
                  <a:gd name="connsiteY4" fmla="*/ 4080 h 9933"/>
                  <a:gd name="connsiteX5" fmla="*/ 466 w 10000"/>
                  <a:gd name="connsiteY5" fmla="*/ 5755 h 9933"/>
                  <a:gd name="connsiteX6" fmla="*/ 91 w 10000"/>
                  <a:gd name="connsiteY6" fmla="*/ 7296 h 9933"/>
                  <a:gd name="connsiteX7" fmla="*/ 1642 w 10000"/>
                  <a:gd name="connsiteY7" fmla="*/ 9522 h 9933"/>
                  <a:gd name="connsiteX8" fmla="*/ 6848 w 10000"/>
                  <a:gd name="connsiteY8" fmla="*/ 9853 h 9933"/>
                  <a:gd name="connsiteX9" fmla="*/ 7074 w 10000"/>
                  <a:gd name="connsiteY9" fmla="*/ 8551 h 9933"/>
                  <a:gd name="connsiteX10" fmla="*/ 6698 w 10000"/>
                  <a:gd name="connsiteY10" fmla="*/ 7313 h 9933"/>
                  <a:gd name="connsiteX11" fmla="*/ 6623 w 10000"/>
                  <a:gd name="connsiteY11" fmla="*/ 6366 h 9933"/>
                  <a:gd name="connsiteX12" fmla="*/ 7111 w 10000"/>
                  <a:gd name="connsiteY12" fmla="*/ 5689 h 9933"/>
                  <a:gd name="connsiteX13" fmla="*/ 8501 w 10000"/>
                  <a:gd name="connsiteY13" fmla="*/ 4080 h 9933"/>
                  <a:gd name="connsiteX14" fmla="*/ 9815 w 10000"/>
                  <a:gd name="connsiteY14" fmla="*/ 2437 h 9933"/>
                  <a:gd name="connsiteX15" fmla="*/ 8501 w 10000"/>
                  <a:gd name="connsiteY15" fmla="*/ 575 h 9933"/>
                  <a:gd name="connsiteX16" fmla="*/ 7111 w 10000"/>
                  <a:gd name="connsiteY16" fmla="*/ 287 h 9933"/>
                  <a:gd name="connsiteX17" fmla="*/ 6286 w 10000"/>
                  <a:gd name="connsiteY17" fmla="*/ 50 h 9933"/>
                  <a:gd name="connsiteX18" fmla="*/ 5835 w 10000"/>
                  <a:gd name="connsiteY18" fmla="*/ 66 h 9933"/>
                  <a:gd name="connsiteX0" fmla="*/ 5909 w 10000"/>
                  <a:gd name="connsiteY0" fmla="*/ 0 h 9942"/>
                  <a:gd name="connsiteX1" fmla="*/ 5760 w 10000"/>
                  <a:gd name="connsiteY1" fmla="*/ 376 h 9942"/>
                  <a:gd name="connsiteX2" fmla="*/ 5196 w 10000"/>
                  <a:gd name="connsiteY2" fmla="*/ 1279 h 9942"/>
                  <a:gd name="connsiteX3" fmla="*/ 4071 w 10000"/>
                  <a:gd name="connsiteY3" fmla="*/ 2658 h 9942"/>
                  <a:gd name="connsiteX4" fmla="*/ 2382 w 10000"/>
                  <a:gd name="connsiteY4" fmla="*/ 4108 h 9942"/>
                  <a:gd name="connsiteX5" fmla="*/ 466 w 10000"/>
                  <a:gd name="connsiteY5" fmla="*/ 5794 h 9942"/>
                  <a:gd name="connsiteX6" fmla="*/ 91 w 10000"/>
                  <a:gd name="connsiteY6" fmla="*/ 7345 h 9942"/>
                  <a:gd name="connsiteX7" fmla="*/ 1642 w 10000"/>
                  <a:gd name="connsiteY7" fmla="*/ 9586 h 9942"/>
                  <a:gd name="connsiteX8" fmla="*/ 6087 w 10000"/>
                  <a:gd name="connsiteY8" fmla="*/ 9842 h 9942"/>
                  <a:gd name="connsiteX9" fmla="*/ 7074 w 10000"/>
                  <a:gd name="connsiteY9" fmla="*/ 8609 h 9942"/>
                  <a:gd name="connsiteX10" fmla="*/ 6698 w 10000"/>
                  <a:gd name="connsiteY10" fmla="*/ 7362 h 9942"/>
                  <a:gd name="connsiteX11" fmla="*/ 6623 w 10000"/>
                  <a:gd name="connsiteY11" fmla="*/ 6409 h 9942"/>
                  <a:gd name="connsiteX12" fmla="*/ 7111 w 10000"/>
                  <a:gd name="connsiteY12" fmla="*/ 5727 h 9942"/>
                  <a:gd name="connsiteX13" fmla="*/ 8501 w 10000"/>
                  <a:gd name="connsiteY13" fmla="*/ 4108 h 9942"/>
                  <a:gd name="connsiteX14" fmla="*/ 9815 w 10000"/>
                  <a:gd name="connsiteY14" fmla="*/ 2453 h 9942"/>
                  <a:gd name="connsiteX15" fmla="*/ 8501 w 10000"/>
                  <a:gd name="connsiteY15" fmla="*/ 579 h 9942"/>
                  <a:gd name="connsiteX16" fmla="*/ 7111 w 10000"/>
                  <a:gd name="connsiteY16" fmla="*/ 289 h 9942"/>
                  <a:gd name="connsiteX17" fmla="*/ 6286 w 10000"/>
                  <a:gd name="connsiteY17" fmla="*/ 50 h 9942"/>
                  <a:gd name="connsiteX18" fmla="*/ 5835 w 10000"/>
                  <a:gd name="connsiteY18" fmla="*/ 66 h 9942"/>
                  <a:gd name="connsiteX0" fmla="*/ 5909 w 10000"/>
                  <a:gd name="connsiteY0" fmla="*/ 0 h 10093"/>
                  <a:gd name="connsiteX1" fmla="*/ 5760 w 10000"/>
                  <a:gd name="connsiteY1" fmla="*/ 378 h 10093"/>
                  <a:gd name="connsiteX2" fmla="*/ 5196 w 10000"/>
                  <a:gd name="connsiteY2" fmla="*/ 1286 h 10093"/>
                  <a:gd name="connsiteX3" fmla="*/ 4071 w 10000"/>
                  <a:gd name="connsiteY3" fmla="*/ 2674 h 10093"/>
                  <a:gd name="connsiteX4" fmla="*/ 2382 w 10000"/>
                  <a:gd name="connsiteY4" fmla="*/ 4132 h 10093"/>
                  <a:gd name="connsiteX5" fmla="*/ 466 w 10000"/>
                  <a:gd name="connsiteY5" fmla="*/ 5828 h 10093"/>
                  <a:gd name="connsiteX6" fmla="*/ 91 w 10000"/>
                  <a:gd name="connsiteY6" fmla="*/ 7388 h 10093"/>
                  <a:gd name="connsiteX7" fmla="*/ 1642 w 10000"/>
                  <a:gd name="connsiteY7" fmla="*/ 9642 h 10093"/>
                  <a:gd name="connsiteX8" fmla="*/ 6087 w 10000"/>
                  <a:gd name="connsiteY8" fmla="*/ 9899 h 10093"/>
                  <a:gd name="connsiteX9" fmla="*/ 7074 w 10000"/>
                  <a:gd name="connsiteY9" fmla="*/ 8659 h 10093"/>
                  <a:gd name="connsiteX10" fmla="*/ 6698 w 10000"/>
                  <a:gd name="connsiteY10" fmla="*/ 7405 h 10093"/>
                  <a:gd name="connsiteX11" fmla="*/ 6623 w 10000"/>
                  <a:gd name="connsiteY11" fmla="*/ 6446 h 10093"/>
                  <a:gd name="connsiteX12" fmla="*/ 7111 w 10000"/>
                  <a:gd name="connsiteY12" fmla="*/ 5760 h 10093"/>
                  <a:gd name="connsiteX13" fmla="*/ 8501 w 10000"/>
                  <a:gd name="connsiteY13" fmla="*/ 4132 h 10093"/>
                  <a:gd name="connsiteX14" fmla="*/ 9815 w 10000"/>
                  <a:gd name="connsiteY14" fmla="*/ 2467 h 10093"/>
                  <a:gd name="connsiteX15" fmla="*/ 8501 w 10000"/>
                  <a:gd name="connsiteY15" fmla="*/ 582 h 10093"/>
                  <a:gd name="connsiteX16" fmla="*/ 7111 w 10000"/>
                  <a:gd name="connsiteY16" fmla="*/ 291 h 10093"/>
                  <a:gd name="connsiteX17" fmla="*/ 6286 w 10000"/>
                  <a:gd name="connsiteY17" fmla="*/ 50 h 10093"/>
                  <a:gd name="connsiteX18" fmla="*/ 5835 w 10000"/>
                  <a:gd name="connsiteY18" fmla="*/ 66 h 10093"/>
                  <a:gd name="connsiteX0" fmla="*/ 5876 w 9967"/>
                  <a:gd name="connsiteY0" fmla="*/ 0 h 10047"/>
                  <a:gd name="connsiteX1" fmla="*/ 5727 w 9967"/>
                  <a:gd name="connsiteY1" fmla="*/ 378 h 10047"/>
                  <a:gd name="connsiteX2" fmla="*/ 5163 w 9967"/>
                  <a:gd name="connsiteY2" fmla="*/ 1286 h 10047"/>
                  <a:gd name="connsiteX3" fmla="*/ 4038 w 9967"/>
                  <a:gd name="connsiteY3" fmla="*/ 2674 h 10047"/>
                  <a:gd name="connsiteX4" fmla="*/ 2349 w 9967"/>
                  <a:gd name="connsiteY4" fmla="*/ 4132 h 10047"/>
                  <a:gd name="connsiteX5" fmla="*/ 433 w 9967"/>
                  <a:gd name="connsiteY5" fmla="*/ 5828 h 10047"/>
                  <a:gd name="connsiteX6" fmla="*/ 58 w 9967"/>
                  <a:gd name="connsiteY6" fmla="*/ 7388 h 10047"/>
                  <a:gd name="connsiteX7" fmla="*/ 1158 w 9967"/>
                  <a:gd name="connsiteY7" fmla="*/ 9745 h 10047"/>
                  <a:gd name="connsiteX8" fmla="*/ 6054 w 9967"/>
                  <a:gd name="connsiteY8" fmla="*/ 9899 h 10047"/>
                  <a:gd name="connsiteX9" fmla="*/ 7041 w 9967"/>
                  <a:gd name="connsiteY9" fmla="*/ 8659 h 10047"/>
                  <a:gd name="connsiteX10" fmla="*/ 6665 w 9967"/>
                  <a:gd name="connsiteY10" fmla="*/ 7405 h 10047"/>
                  <a:gd name="connsiteX11" fmla="*/ 6590 w 9967"/>
                  <a:gd name="connsiteY11" fmla="*/ 6446 h 10047"/>
                  <a:gd name="connsiteX12" fmla="*/ 7078 w 9967"/>
                  <a:gd name="connsiteY12" fmla="*/ 5760 h 10047"/>
                  <a:gd name="connsiteX13" fmla="*/ 8468 w 9967"/>
                  <a:gd name="connsiteY13" fmla="*/ 4132 h 10047"/>
                  <a:gd name="connsiteX14" fmla="*/ 9782 w 9967"/>
                  <a:gd name="connsiteY14" fmla="*/ 2467 h 10047"/>
                  <a:gd name="connsiteX15" fmla="*/ 8468 w 9967"/>
                  <a:gd name="connsiteY15" fmla="*/ 582 h 10047"/>
                  <a:gd name="connsiteX16" fmla="*/ 7078 w 9967"/>
                  <a:gd name="connsiteY16" fmla="*/ 291 h 10047"/>
                  <a:gd name="connsiteX17" fmla="*/ 6253 w 9967"/>
                  <a:gd name="connsiteY17" fmla="*/ 50 h 10047"/>
                  <a:gd name="connsiteX18" fmla="*/ 5802 w 9967"/>
                  <a:gd name="connsiteY18" fmla="*/ 66 h 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67" h="10047">
                    <a:moveTo>
                      <a:pt x="5876" y="0"/>
                    </a:moveTo>
                    <a:cubicBezTo>
                      <a:pt x="5915" y="66"/>
                      <a:pt x="5763" y="275"/>
                      <a:pt x="5727" y="378"/>
                    </a:cubicBezTo>
                    <a:cubicBezTo>
                      <a:pt x="5577" y="668"/>
                      <a:pt x="5427" y="1029"/>
                      <a:pt x="5163" y="1286"/>
                    </a:cubicBezTo>
                    <a:cubicBezTo>
                      <a:pt x="4714" y="1714"/>
                      <a:pt x="4376" y="2229"/>
                      <a:pt x="4038" y="2674"/>
                    </a:cubicBezTo>
                    <a:cubicBezTo>
                      <a:pt x="3588" y="3169"/>
                      <a:pt x="2874" y="3650"/>
                      <a:pt x="2349" y="4132"/>
                    </a:cubicBezTo>
                    <a:cubicBezTo>
                      <a:pt x="1711" y="4697"/>
                      <a:pt x="997" y="5246"/>
                      <a:pt x="433" y="5828"/>
                    </a:cubicBezTo>
                    <a:cubicBezTo>
                      <a:pt x="-17" y="6309"/>
                      <a:pt x="-63" y="6735"/>
                      <a:pt x="58" y="7388"/>
                    </a:cubicBezTo>
                    <a:cubicBezTo>
                      <a:pt x="179" y="8041"/>
                      <a:pt x="159" y="9326"/>
                      <a:pt x="1158" y="9745"/>
                    </a:cubicBezTo>
                    <a:cubicBezTo>
                      <a:pt x="2157" y="10163"/>
                      <a:pt x="5074" y="10080"/>
                      <a:pt x="6054" y="9899"/>
                    </a:cubicBezTo>
                    <a:cubicBezTo>
                      <a:pt x="7035" y="9718"/>
                      <a:pt x="7304" y="9103"/>
                      <a:pt x="7041" y="8659"/>
                    </a:cubicBezTo>
                    <a:cubicBezTo>
                      <a:pt x="6815" y="8280"/>
                      <a:pt x="6665" y="7800"/>
                      <a:pt x="6665" y="7405"/>
                    </a:cubicBezTo>
                    <a:cubicBezTo>
                      <a:pt x="6665" y="7096"/>
                      <a:pt x="6514" y="6736"/>
                      <a:pt x="6590" y="6446"/>
                    </a:cubicBezTo>
                    <a:cubicBezTo>
                      <a:pt x="6628" y="6223"/>
                      <a:pt x="6928" y="5982"/>
                      <a:pt x="7078" y="5760"/>
                    </a:cubicBezTo>
                    <a:cubicBezTo>
                      <a:pt x="7492" y="5213"/>
                      <a:pt x="7942" y="4663"/>
                      <a:pt x="8468" y="4132"/>
                    </a:cubicBezTo>
                    <a:cubicBezTo>
                      <a:pt x="8955" y="3617"/>
                      <a:pt x="9556" y="3034"/>
                      <a:pt x="9782" y="2467"/>
                    </a:cubicBezTo>
                    <a:cubicBezTo>
                      <a:pt x="10044" y="1731"/>
                      <a:pt x="10307" y="926"/>
                      <a:pt x="8468" y="582"/>
                    </a:cubicBezTo>
                    <a:lnTo>
                      <a:pt x="7078" y="291"/>
                    </a:lnTo>
                    <a:cubicBezTo>
                      <a:pt x="6778" y="221"/>
                      <a:pt x="6514" y="138"/>
                      <a:pt x="6253" y="50"/>
                    </a:cubicBezTo>
                    <a:cubicBezTo>
                      <a:pt x="5876" y="-51"/>
                      <a:pt x="6102" y="32"/>
                      <a:pt x="5802" y="66"/>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Freeform 35"/>
              <p:cNvSpPr>
                <a:spLocks/>
              </p:cNvSpPr>
              <p:nvPr/>
            </p:nvSpPr>
            <p:spPr bwMode="auto">
              <a:xfrm>
                <a:off x="3992133" y="2086870"/>
                <a:ext cx="541246" cy="185493"/>
              </a:xfrm>
              <a:custGeom>
                <a:avLst/>
                <a:gdLst>
                  <a:gd name="T0" fmla="*/ 205 w 256"/>
                  <a:gd name="T1" fmla="*/ 82 h 88"/>
                  <a:gd name="T2" fmla="*/ 206 w 256"/>
                  <a:gd name="T3" fmla="*/ 83 h 88"/>
                  <a:gd name="T4" fmla="*/ 247 w 256"/>
                  <a:gd name="T5" fmla="*/ 84 h 88"/>
                  <a:gd name="T6" fmla="*/ 256 w 256"/>
                  <a:gd name="T7" fmla="*/ 71 h 88"/>
                  <a:gd name="T8" fmla="*/ 205 w 256"/>
                  <a:gd name="T9" fmla="*/ 41 h 88"/>
                  <a:gd name="T10" fmla="*/ 162 w 256"/>
                  <a:gd name="T11" fmla="*/ 23 h 88"/>
                  <a:gd name="T12" fmla="*/ 122 w 256"/>
                  <a:gd name="T13" fmla="*/ 12 h 88"/>
                  <a:gd name="T14" fmla="*/ 80 w 256"/>
                  <a:gd name="T15" fmla="*/ 9 h 88"/>
                  <a:gd name="T16" fmla="*/ 54 w 256"/>
                  <a:gd name="T17" fmla="*/ 17 h 88"/>
                  <a:gd name="T18" fmla="*/ 2 w 256"/>
                  <a:gd name="T19" fmla="*/ 17 h 88"/>
                  <a:gd name="T20" fmla="*/ 73 w 256"/>
                  <a:gd name="T21" fmla="*/ 43 h 88"/>
                  <a:gd name="T22" fmla="*/ 159 w 256"/>
                  <a:gd name="T23" fmla="*/ 69 h 88"/>
                  <a:gd name="T24" fmla="*/ 205 w 256"/>
                  <a:gd name="T2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6" h="88">
                    <a:moveTo>
                      <a:pt x="205" y="82"/>
                    </a:moveTo>
                    <a:cubicBezTo>
                      <a:pt x="206" y="83"/>
                      <a:pt x="206" y="83"/>
                      <a:pt x="206" y="83"/>
                    </a:cubicBezTo>
                    <a:cubicBezTo>
                      <a:pt x="218" y="85"/>
                      <a:pt x="234" y="88"/>
                      <a:pt x="247" y="84"/>
                    </a:cubicBezTo>
                    <a:cubicBezTo>
                      <a:pt x="252" y="81"/>
                      <a:pt x="256" y="78"/>
                      <a:pt x="256" y="71"/>
                    </a:cubicBezTo>
                    <a:cubicBezTo>
                      <a:pt x="255" y="52"/>
                      <a:pt x="220" y="45"/>
                      <a:pt x="205" y="41"/>
                    </a:cubicBezTo>
                    <a:cubicBezTo>
                      <a:pt x="191" y="36"/>
                      <a:pt x="176" y="30"/>
                      <a:pt x="162" y="23"/>
                    </a:cubicBezTo>
                    <a:cubicBezTo>
                      <a:pt x="149" y="16"/>
                      <a:pt x="136" y="10"/>
                      <a:pt x="122" y="12"/>
                    </a:cubicBezTo>
                    <a:cubicBezTo>
                      <a:pt x="104" y="14"/>
                      <a:pt x="97" y="14"/>
                      <a:pt x="80" y="9"/>
                    </a:cubicBezTo>
                    <a:cubicBezTo>
                      <a:pt x="71" y="7"/>
                      <a:pt x="49" y="0"/>
                      <a:pt x="54" y="17"/>
                    </a:cubicBezTo>
                    <a:cubicBezTo>
                      <a:pt x="47" y="17"/>
                      <a:pt x="4" y="12"/>
                      <a:pt x="2" y="17"/>
                    </a:cubicBezTo>
                    <a:cubicBezTo>
                      <a:pt x="0" y="23"/>
                      <a:pt x="61" y="40"/>
                      <a:pt x="73" y="43"/>
                    </a:cubicBezTo>
                    <a:cubicBezTo>
                      <a:pt x="101" y="52"/>
                      <a:pt x="130" y="60"/>
                      <a:pt x="159" y="69"/>
                    </a:cubicBezTo>
                    <a:cubicBezTo>
                      <a:pt x="174" y="73"/>
                      <a:pt x="189" y="79"/>
                      <a:pt x="205" y="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34"/>
              <p:cNvSpPr>
                <a:spLocks/>
              </p:cNvSpPr>
              <p:nvPr/>
            </p:nvSpPr>
            <p:spPr bwMode="auto">
              <a:xfrm>
                <a:off x="4368372" y="1549370"/>
                <a:ext cx="861155" cy="783194"/>
              </a:xfrm>
              <a:custGeom>
                <a:avLst/>
                <a:gdLst>
                  <a:gd name="T0" fmla="*/ 25 w 407"/>
                  <a:gd name="T1" fmla="*/ 351 h 370"/>
                  <a:gd name="T2" fmla="*/ 25 w 407"/>
                  <a:gd name="T3" fmla="*/ 351 h 370"/>
                  <a:gd name="T4" fmla="*/ 81 w 407"/>
                  <a:gd name="T5" fmla="*/ 354 h 370"/>
                  <a:gd name="T6" fmla="*/ 139 w 407"/>
                  <a:gd name="T7" fmla="*/ 358 h 370"/>
                  <a:gd name="T8" fmla="*/ 208 w 407"/>
                  <a:gd name="T9" fmla="*/ 361 h 370"/>
                  <a:gd name="T10" fmla="*/ 280 w 407"/>
                  <a:gd name="T11" fmla="*/ 365 h 370"/>
                  <a:gd name="T12" fmla="*/ 304 w 407"/>
                  <a:gd name="T13" fmla="*/ 337 h 370"/>
                  <a:gd name="T14" fmla="*/ 326 w 407"/>
                  <a:gd name="T15" fmla="*/ 272 h 370"/>
                  <a:gd name="T16" fmla="*/ 386 w 407"/>
                  <a:gd name="T17" fmla="*/ 138 h 370"/>
                  <a:gd name="T18" fmla="*/ 399 w 407"/>
                  <a:gd name="T19" fmla="*/ 82 h 370"/>
                  <a:gd name="T20" fmla="*/ 378 w 407"/>
                  <a:gd name="T21" fmla="*/ 29 h 370"/>
                  <a:gd name="T22" fmla="*/ 291 w 407"/>
                  <a:gd name="T23" fmla="*/ 94 h 370"/>
                  <a:gd name="T24" fmla="*/ 252 w 407"/>
                  <a:gd name="T25" fmla="*/ 201 h 370"/>
                  <a:gd name="T26" fmla="*/ 235 w 407"/>
                  <a:gd name="T27" fmla="*/ 250 h 370"/>
                  <a:gd name="T28" fmla="*/ 228 w 407"/>
                  <a:gd name="T29" fmla="*/ 262 h 370"/>
                  <a:gd name="T30" fmla="*/ 217 w 407"/>
                  <a:gd name="T31" fmla="*/ 263 h 370"/>
                  <a:gd name="T32" fmla="*/ 207 w 407"/>
                  <a:gd name="T33" fmla="*/ 269 h 370"/>
                  <a:gd name="T34" fmla="*/ 167 w 407"/>
                  <a:gd name="T35" fmla="*/ 269 h 370"/>
                  <a:gd name="T36" fmla="*/ 69 w 407"/>
                  <a:gd name="T37" fmla="*/ 279 h 370"/>
                  <a:gd name="T38" fmla="*/ 31 w 407"/>
                  <a:gd name="T39" fmla="*/ 288 h 370"/>
                  <a:gd name="T40" fmla="*/ 13 w 407"/>
                  <a:gd name="T41" fmla="*/ 288 h 370"/>
                  <a:gd name="T42" fmla="*/ 1 w 407"/>
                  <a:gd name="T43" fmla="*/ 285 h 370"/>
                  <a:gd name="T44" fmla="*/ 5 w 407"/>
                  <a:gd name="T45" fmla="*/ 299 h 370"/>
                  <a:gd name="T46" fmla="*/ 25 w 407"/>
                  <a:gd name="T47" fmla="*/ 35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7" h="370">
                    <a:moveTo>
                      <a:pt x="25" y="351"/>
                    </a:moveTo>
                    <a:cubicBezTo>
                      <a:pt x="27" y="354"/>
                      <a:pt x="25" y="351"/>
                      <a:pt x="25" y="351"/>
                    </a:cubicBezTo>
                    <a:cubicBezTo>
                      <a:pt x="33" y="363"/>
                      <a:pt x="69" y="353"/>
                      <a:pt x="81" y="354"/>
                    </a:cubicBezTo>
                    <a:cubicBezTo>
                      <a:pt x="101" y="354"/>
                      <a:pt x="120" y="358"/>
                      <a:pt x="139" y="358"/>
                    </a:cubicBezTo>
                    <a:cubicBezTo>
                      <a:pt x="162" y="358"/>
                      <a:pt x="186" y="361"/>
                      <a:pt x="208" y="361"/>
                    </a:cubicBezTo>
                    <a:cubicBezTo>
                      <a:pt x="232" y="360"/>
                      <a:pt x="256" y="370"/>
                      <a:pt x="280" y="365"/>
                    </a:cubicBezTo>
                    <a:cubicBezTo>
                      <a:pt x="294" y="362"/>
                      <a:pt x="302" y="350"/>
                      <a:pt x="304" y="337"/>
                    </a:cubicBezTo>
                    <a:cubicBezTo>
                      <a:pt x="306" y="314"/>
                      <a:pt x="318" y="293"/>
                      <a:pt x="326" y="272"/>
                    </a:cubicBezTo>
                    <a:cubicBezTo>
                      <a:pt x="344" y="226"/>
                      <a:pt x="367" y="183"/>
                      <a:pt x="386" y="138"/>
                    </a:cubicBezTo>
                    <a:cubicBezTo>
                      <a:pt x="393" y="120"/>
                      <a:pt x="395" y="101"/>
                      <a:pt x="399" y="82"/>
                    </a:cubicBezTo>
                    <a:cubicBezTo>
                      <a:pt x="407" y="52"/>
                      <a:pt x="400" y="46"/>
                      <a:pt x="378" y="29"/>
                    </a:cubicBezTo>
                    <a:cubicBezTo>
                      <a:pt x="342" y="0"/>
                      <a:pt x="301" y="69"/>
                      <a:pt x="291" y="94"/>
                    </a:cubicBezTo>
                    <a:cubicBezTo>
                      <a:pt x="276" y="129"/>
                      <a:pt x="264" y="165"/>
                      <a:pt x="252" y="201"/>
                    </a:cubicBezTo>
                    <a:cubicBezTo>
                      <a:pt x="246" y="216"/>
                      <a:pt x="242" y="236"/>
                      <a:pt x="235" y="250"/>
                    </a:cubicBezTo>
                    <a:cubicBezTo>
                      <a:pt x="233" y="253"/>
                      <a:pt x="228" y="260"/>
                      <a:pt x="228" y="262"/>
                    </a:cubicBezTo>
                    <a:cubicBezTo>
                      <a:pt x="228" y="271"/>
                      <a:pt x="219" y="258"/>
                      <a:pt x="217" y="263"/>
                    </a:cubicBezTo>
                    <a:cubicBezTo>
                      <a:pt x="215" y="269"/>
                      <a:pt x="215" y="268"/>
                      <a:pt x="207" y="269"/>
                    </a:cubicBezTo>
                    <a:cubicBezTo>
                      <a:pt x="197" y="271"/>
                      <a:pt x="179" y="268"/>
                      <a:pt x="167" y="269"/>
                    </a:cubicBezTo>
                    <a:cubicBezTo>
                      <a:pt x="135" y="271"/>
                      <a:pt x="99" y="269"/>
                      <a:pt x="69" y="279"/>
                    </a:cubicBezTo>
                    <a:cubicBezTo>
                      <a:pt x="57" y="283"/>
                      <a:pt x="44" y="287"/>
                      <a:pt x="31" y="288"/>
                    </a:cubicBezTo>
                    <a:cubicBezTo>
                      <a:pt x="25" y="289"/>
                      <a:pt x="19" y="290"/>
                      <a:pt x="13" y="288"/>
                    </a:cubicBezTo>
                    <a:cubicBezTo>
                      <a:pt x="11" y="288"/>
                      <a:pt x="3" y="283"/>
                      <a:pt x="1" y="285"/>
                    </a:cubicBezTo>
                    <a:cubicBezTo>
                      <a:pt x="0" y="287"/>
                      <a:pt x="5" y="297"/>
                      <a:pt x="5" y="299"/>
                    </a:cubicBezTo>
                    <a:cubicBezTo>
                      <a:pt x="11" y="316"/>
                      <a:pt x="16" y="335"/>
                      <a:pt x="25" y="3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20"/>
              <p:cNvSpPr>
                <a:spLocks/>
              </p:cNvSpPr>
              <p:nvPr/>
            </p:nvSpPr>
            <p:spPr bwMode="auto">
              <a:xfrm rot="2547468">
                <a:off x="4014937" y="1659033"/>
                <a:ext cx="485710" cy="545042"/>
              </a:xfrm>
              <a:custGeom>
                <a:avLst/>
                <a:gdLst>
                  <a:gd name="T0" fmla="*/ 1240 w 2069"/>
                  <a:gd name="T1" fmla="*/ 0 h 2018"/>
                  <a:gd name="T2" fmla="*/ 0 w 2069"/>
                  <a:gd name="T3" fmla="*/ 1103 h 2018"/>
                  <a:gd name="T4" fmla="*/ 728 w 2069"/>
                  <a:gd name="T5" fmla="*/ 2018 h 2018"/>
                  <a:gd name="T6" fmla="*/ 2069 w 2069"/>
                  <a:gd name="T7" fmla="*/ 860 h 2018"/>
                  <a:gd name="T8" fmla="*/ 1240 w 2069"/>
                  <a:gd name="T9" fmla="*/ 0 h 2018"/>
                  <a:gd name="connsiteX0" fmla="*/ 6251 w 10000"/>
                  <a:gd name="connsiteY0" fmla="*/ 0 h 10378"/>
                  <a:gd name="connsiteX1" fmla="*/ 0 w 10000"/>
                  <a:gd name="connsiteY1" fmla="*/ 5844 h 10378"/>
                  <a:gd name="connsiteX2" fmla="*/ 3519 w 10000"/>
                  <a:gd name="connsiteY2" fmla="*/ 10378 h 10378"/>
                  <a:gd name="connsiteX3" fmla="*/ 10000 w 10000"/>
                  <a:gd name="connsiteY3" fmla="*/ 4640 h 10378"/>
                  <a:gd name="connsiteX4" fmla="*/ 6251 w 10000"/>
                  <a:gd name="connsiteY4" fmla="*/ 0 h 10378"/>
                  <a:gd name="connsiteX0" fmla="*/ 6251 w 9541"/>
                  <a:gd name="connsiteY0" fmla="*/ 0 h 10378"/>
                  <a:gd name="connsiteX1" fmla="*/ 0 w 9541"/>
                  <a:gd name="connsiteY1" fmla="*/ 5844 h 10378"/>
                  <a:gd name="connsiteX2" fmla="*/ 3519 w 9541"/>
                  <a:gd name="connsiteY2" fmla="*/ 10378 h 10378"/>
                  <a:gd name="connsiteX3" fmla="*/ 9541 w 9541"/>
                  <a:gd name="connsiteY3" fmla="*/ 4867 h 10378"/>
                  <a:gd name="connsiteX4" fmla="*/ 6251 w 9541"/>
                  <a:gd name="connsiteY4" fmla="*/ 0 h 10378"/>
                  <a:gd name="connsiteX0" fmla="*/ 6552 w 10000"/>
                  <a:gd name="connsiteY0" fmla="*/ 0 h 10417"/>
                  <a:gd name="connsiteX1" fmla="*/ 0 w 10000"/>
                  <a:gd name="connsiteY1" fmla="*/ 5631 h 10417"/>
                  <a:gd name="connsiteX2" fmla="*/ 3053 w 10000"/>
                  <a:gd name="connsiteY2" fmla="*/ 10417 h 10417"/>
                  <a:gd name="connsiteX3" fmla="*/ 10000 w 10000"/>
                  <a:gd name="connsiteY3" fmla="*/ 4690 h 10417"/>
                  <a:gd name="connsiteX4" fmla="*/ 6552 w 10000"/>
                  <a:gd name="connsiteY4" fmla="*/ 0 h 10417"/>
                  <a:gd name="connsiteX0" fmla="*/ 6672 w 10120"/>
                  <a:gd name="connsiteY0" fmla="*/ 0 h 10417"/>
                  <a:gd name="connsiteX1" fmla="*/ 0 w 10120"/>
                  <a:gd name="connsiteY1" fmla="*/ 5865 h 10417"/>
                  <a:gd name="connsiteX2" fmla="*/ 3173 w 10120"/>
                  <a:gd name="connsiteY2" fmla="*/ 10417 h 10417"/>
                  <a:gd name="connsiteX3" fmla="*/ 10120 w 10120"/>
                  <a:gd name="connsiteY3" fmla="*/ 4690 h 10417"/>
                  <a:gd name="connsiteX4" fmla="*/ 6672 w 10120"/>
                  <a:gd name="connsiteY4" fmla="*/ 0 h 10417"/>
                  <a:gd name="connsiteX0" fmla="*/ 6879 w 10327"/>
                  <a:gd name="connsiteY0" fmla="*/ 0 h 10417"/>
                  <a:gd name="connsiteX1" fmla="*/ 0 w 10327"/>
                  <a:gd name="connsiteY1" fmla="*/ 5652 h 10417"/>
                  <a:gd name="connsiteX2" fmla="*/ 3380 w 10327"/>
                  <a:gd name="connsiteY2" fmla="*/ 10417 h 10417"/>
                  <a:gd name="connsiteX3" fmla="*/ 10327 w 10327"/>
                  <a:gd name="connsiteY3" fmla="*/ 4690 h 10417"/>
                  <a:gd name="connsiteX4" fmla="*/ 6879 w 10327"/>
                  <a:gd name="connsiteY4" fmla="*/ 0 h 10417"/>
                  <a:gd name="connsiteX0" fmla="*/ 6565 w 10327"/>
                  <a:gd name="connsiteY0" fmla="*/ 0 h 10669"/>
                  <a:gd name="connsiteX1" fmla="*/ 0 w 10327"/>
                  <a:gd name="connsiteY1" fmla="*/ 5904 h 10669"/>
                  <a:gd name="connsiteX2" fmla="*/ 3380 w 10327"/>
                  <a:gd name="connsiteY2" fmla="*/ 10669 h 10669"/>
                  <a:gd name="connsiteX3" fmla="*/ 10327 w 10327"/>
                  <a:gd name="connsiteY3" fmla="*/ 4942 h 10669"/>
                  <a:gd name="connsiteX4" fmla="*/ 6565 w 10327"/>
                  <a:gd name="connsiteY4" fmla="*/ 0 h 10669"/>
                  <a:gd name="connsiteX0" fmla="*/ 6816 w 10327"/>
                  <a:gd name="connsiteY0" fmla="*/ 0 h 10624"/>
                  <a:gd name="connsiteX1" fmla="*/ 0 w 10327"/>
                  <a:gd name="connsiteY1" fmla="*/ 5859 h 10624"/>
                  <a:gd name="connsiteX2" fmla="*/ 3380 w 10327"/>
                  <a:gd name="connsiteY2" fmla="*/ 10624 h 10624"/>
                  <a:gd name="connsiteX3" fmla="*/ 10327 w 10327"/>
                  <a:gd name="connsiteY3" fmla="*/ 4897 h 10624"/>
                  <a:gd name="connsiteX4" fmla="*/ 6816 w 10327"/>
                  <a:gd name="connsiteY4" fmla="*/ 0 h 10624"/>
                  <a:gd name="connsiteX0" fmla="*/ 6816 w 10427"/>
                  <a:gd name="connsiteY0" fmla="*/ 0 h 10624"/>
                  <a:gd name="connsiteX1" fmla="*/ 0 w 10427"/>
                  <a:gd name="connsiteY1" fmla="*/ 5859 h 10624"/>
                  <a:gd name="connsiteX2" fmla="*/ 3380 w 10427"/>
                  <a:gd name="connsiteY2" fmla="*/ 10624 h 10624"/>
                  <a:gd name="connsiteX3" fmla="*/ 10427 w 10427"/>
                  <a:gd name="connsiteY3" fmla="*/ 5072 h 10624"/>
                  <a:gd name="connsiteX4" fmla="*/ 6816 w 10427"/>
                  <a:gd name="connsiteY4" fmla="*/ 0 h 10624"/>
                  <a:gd name="connsiteX0" fmla="*/ 6816 w 10427"/>
                  <a:gd name="connsiteY0" fmla="*/ 0 h 11029"/>
                  <a:gd name="connsiteX1" fmla="*/ 0 w 10427"/>
                  <a:gd name="connsiteY1" fmla="*/ 5859 h 11029"/>
                  <a:gd name="connsiteX2" fmla="*/ 3289 w 10427"/>
                  <a:gd name="connsiteY2" fmla="*/ 11029 h 11029"/>
                  <a:gd name="connsiteX3" fmla="*/ 10427 w 10427"/>
                  <a:gd name="connsiteY3" fmla="*/ 5072 h 11029"/>
                  <a:gd name="connsiteX4" fmla="*/ 6816 w 10427"/>
                  <a:gd name="connsiteY4" fmla="*/ 0 h 11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7" h="11029">
                    <a:moveTo>
                      <a:pt x="6816" y="0"/>
                    </a:moveTo>
                    <a:lnTo>
                      <a:pt x="0" y="5859"/>
                    </a:lnTo>
                    <a:lnTo>
                      <a:pt x="3289" y="11029"/>
                    </a:lnTo>
                    <a:lnTo>
                      <a:pt x="10427" y="5072"/>
                    </a:lnTo>
                    <a:lnTo>
                      <a:pt x="6816" y="0"/>
                    </a:lnTo>
                    <a:close/>
                  </a:path>
                </a:pathLst>
              </a:custGeom>
              <a:solidFill>
                <a:schemeClr val="accent1"/>
              </a:solidFill>
              <a:ln>
                <a:noFill/>
              </a:ln>
              <a:effectLst/>
            </p:spPr>
            <p:txBody>
              <a:bodyPr vert="horz" wrap="square" lIns="91440" tIns="45720" rIns="91440" bIns="45720" numCol="1" anchor="t" anchorCtr="0" compatLnSpc="1">
                <a:prstTxWarp prst="textNoShape">
                  <a:avLst/>
                </a:prstTxWarp>
              </a:bodyPr>
              <a:lstStyle/>
              <a:p>
                <a:endParaRPr lang="en-US"/>
              </a:p>
            </p:txBody>
          </p:sp>
        </p:grpSp>
        <p:grpSp>
          <p:nvGrpSpPr>
            <p:cNvPr id="1588" name="Group 95"/>
            <p:cNvGrpSpPr>
              <a:grpSpLocks noChangeAspect="1"/>
            </p:cNvGrpSpPr>
            <p:nvPr/>
          </p:nvGrpSpPr>
          <p:grpSpPr bwMode="auto">
            <a:xfrm>
              <a:off x="2016018" y="-2579341"/>
              <a:ext cx="1788133" cy="2730668"/>
              <a:chOff x="1774" y="-59"/>
              <a:chExt cx="2195" cy="3352"/>
            </a:xfrm>
            <a:solidFill>
              <a:schemeClr val="tx2"/>
            </a:solidFill>
          </p:grpSpPr>
          <p:sp>
            <p:nvSpPr>
              <p:cNvPr id="1677" name="Freeform 97"/>
              <p:cNvSpPr>
                <a:spLocks/>
              </p:cNvSpPr>
              <p:nvPr/>
            </p:nvSpPr>
            <p:spPr bwMode="auto">
              <a:xfrm>
                <a:off x="2960" y="987"/>
                <a:ext cx="1009" cy="1175"/>
              </a:xfrm>
              <a:custGeom>
                <a:avLst/>
                <a:gdLst>
                  <a:gd name="T0" fmla="*/ 95 w 427"/>
                  <a:gd name="T1" fmla="*/ 21 h 497"/>
                  <a:gd name="T2" fmla="*/ 63 w 427"/>
                  <a:gd name="T3" fmla="*/ 74 h 497"/>
                  <a:gd name="T4" fmla="*/ 0 w 427"/>
                  <a:gd name="T5" fmla="*/ 350 h 497"/>
                  <a:gd name="T6" fmla="*/ 286 w 427"/>
                  <a:gd name="T7" fmla="*/ 493 h 497"/>
                  <a:gd name="T8" fmla="*/ 342 w 427"/>
                  <a:gd name="T9" fmla="*/ 497 h 497"/>
                  <a:gd name="T10" fmla="*/ 371 w 427"/>
                  <a:gd name="T11" fmla="*/ 265 h 497"/>
                  <a:gd name="T12" fmla="*/ 427 w 427"/>
                  <a:gd name="T13" fmla="*/ 50 h 497"/>
                  <a:gd name="T14" fmla="*/ 411 w 427"/>
                  <a:gd name="T15" fmla="*/ 42 h 497"/>
                  <a:gd name="T16" fmla="*/ 344 w 427"/>
                  <a:gd name="T17" fmla="*/ 33 h 497"/>
                  <a:gd name="T18" fmla="*/ 239 w 427"/>
                  <a:gd name="T19" fmla="*/ 3 h 497"/>
                  <a:gd name="T20" fmla="*/ 139 w 427"/>
                  <a:gd name="T21" fmla="*/ 21 h 497"/>
                  <a:gd name="T22" fmla="*/ 95 w 427"/>
                  <a:gd name="T23" fmla="*/ 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97">
                    <a:moveTo>
                      <a:pt x="95" y="21"/>
                    </a:moveTo>
                    <a:cubicBezTo>
                      <a:pt x="89" y="21"/>
                      <a:pt x="63" y="74"/>
                      <a:pt x="63" y="74"/>
                    </a:cubicBezTo>
                    <a:cubicBezTo>
                      <a:pt x="0" y="350"/>
                      <a:pt x="0" y="350"/>
                      <a:pt x="0" y="350"/>
                    </a:cubicBezTo>
                    <a:cubicBezTo>
                      <a:pt x="286" y="493"/>
                      <a:pt x="286" y="493"/>
                      <a:pt x="286" y="493"/>
                    </a:cubicBezTo>
                    <a:cubicBezTo>
                      <a:pt x="342" y="497"/>
                      <a:pt x="342" y="497"/>
                      <a:pt x="342" y="497"/>
                    </a:cubicBezTo>
                    <a:cubicBezTo>
                      <a:pt x="342" y="497"/>
                      <a:pt x="345" y="387"/>
                      <a:pt x="371" y="265"/>
                    </a:cubicBezTo>
                    <a:cubicBezTo>
                      <a:pt x="396" y="143"/>
                      <a:pt x="427" y="50"/>
                      <a:pt x="427" y="50"/>
                    </a:cubicBezTo>
                    <a:cubicBezTo>
                      <a:pt x="411" y="42"/>
                      <a:pt x="411" y="42"/>
                      <a:pt x="411" y="42"/>
                    </a:cubicBezTo>
                    <a:cubicBezTo>
                      <a:pt x="411" y="42"/>
                      <a:pt x="375" y="47"/>
                      <a:pt x="344" y="33"/>
                    </a:cubicBezTo>
                    <a:cubicBezTo>
                      <a:pt x="313" y="19"/>
                      <a:pt x="289" y="0"/>
                      <a:pt x="239" y="3"/>
                    </a:cubicBezTo>
                    <a:cubicBezTo>
                      <a:pt x="190" y="7"/>
                      <a:pt x="157" y="21"/>
                      <a:pt x="139" y="21"/>
                    </a:cubicBezTo>
                    <a:cubicBezTo>
                      <a:pt x="120" y="21"/>
                      <a:pt x="95" y="21"/>
                      <a:pt x="95" y="2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98"/>
              <p:cNvSpPr>
                <a:spLocks/>
              </p:cNvSpPr>
              <p:nvPr/>
            </p:nvSpPr>
            <p:spPr bwMode="auto">
              <a:xfrm>
                <a:off x="2032" y="1786"/>
                <a:ext cx="1736" cy="1257"/>
              </a:xfrm>
              <a:custGeom>
                <a:avLst/>
                <a:gdLst>
                  <a:gd name="T0" fmla="*/ 439 w 735"/>
                  <a:gd name="T1" fmla="*/ 0 h 532"/>
                  <a:gd name="T2" fmla="*/ 89 w 735"/>
                  <a:gd name="T3" fmla="*/ 2 h 532"/>
                  <a:gd name="T4" fmla="*/ 2 w 735"/>
                  <a:gd name="T5" fmla="*/ 48 h 532"/>
                  <a:gd name="T6" fmla="*/ 9 w 735"/>
                  <a:gd name="T7" fmla="*/ 132 h 532"/>
                  <a:gd name="T8" fmla="*/ 348 w 735"/>
                  <a:gd name="T9" fmla="*/ 236 h 532"/>
                  <a:gd name="T10" fmla="*/ 385 w 735"/>
                  <a:gd name="T11" fmla="*/ 189 h 532"/>
                  <a:gd name="T12" fmla="*/ 681 w 735"/>
                  <a:gd name="T13" fmla="*/ 172 h 532"/>
                  <a:gd name="T14" fmla="*/ 675 w 735"/>
                  <a:gd name="T15" fmla="*/ 357 h 532"/>
                  <a:gd name="T16" fmla="*/ 687 w 735"/>
                  <a:gd name="T17" fmla="*/ 525 h 532"/>
                  <a:gd name="T18" fmla="*/ 708 w 735"/>
                  <a:gd name="T19" fmla="*/ 532 h 532"/>
                  <a:gd name="T20" fmla="*/ 722 w 735"/>
                  <a:gd name="T21" fmla="*/ 528 h 532"/>
                  <a:gd name="T22" fmla="*/ 723 w 735"/>
                  <a:gd name="T23" fmla="*/ 349 h 532"/>
                  <a:gd name="T24" fmla="*/ 735 w 735"/>
                  <a:gd name="T25" fmla="*/ 146 h 532"/>
                  <a:gd name="T26" fmla="*/ 439 w 735"/>
                  <a:gd name="T2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5" h="532">
                    <a:moveTo>
                      <a:pt x="439" y="0"/>
                    </a:moveTo>
                    <a:cubicBezTo>
                      <a:pt x="436" y="0"/>
                      <a:pt x="137" y="2"/>
                      <a:pt x="89" y="2"/>
                    </a:cubicBezTo>
                    <a:cubicBezTo>
                      <a:pt x="40" y="2"/>
                      <a:pt x="5" y="21"/>
                      <a:pt x="2" y="48"/>
                    </a:cubicBezTo>
                    <a:cubicBezTo>
                      <a:pt x="0" y="76"/>
                      <a:pt x="9" y="132"/>
                      <a:pt x="9" y="132"/>
                    </a:cubicBezTo>
                    <a:cubicBezTo>
                      <a:pt x="348" y="236"/>
                      <a:pt x="348" y="236"/>
                      <a:pt x="348" y="236"/>
                    </a:cubicBezTo>
                    <a:cubicBezTo>
                      <a:pt x="385" y="189"/>
                      <a:pt x="385" y="189"/>
                      <a:pt x="385" y="189"/>
                    </a:cubicBezTo>
                    <a:cubicBezTo>
                      <a:pt x="681" y="172"/>
                      <a:pt x="681" y="172"/>
                      <a:pt x="681" y="172"/>
                    </a:cubicBezTo>
                    <a:cubicBezTo>
                      <a:pt x="681" y="172"/>
                      <a:pt x="676" y="256"/>
                      <a:pt x="675" y="357"/>
                    </a:cubicBezTo>
                    <a:cubicBezTo>
                      <a:pt x="674" y="459"/>
                      <a:pt x="687" y="525"/>
                      <a:pt x="687" y="525"/>
                    </a:cubicBezTo>
                    <a:cubicBezTo>
                      <a:pt x="708" y="532"/>
                      <a:pt x="708" y="532"/>
                      <a:pt x="708" y="532"/>
                    </a:cubicBezTo>
                    <a:cubicBezTo>
                      <a:pt x="722" y="528"/>
                      <a:pt x="722" y="528"/>
                      <a:pt x="722" y="528"/>
                    </a:cubicBezTo>
                    <a:cubicBezTo>
                      <a:pt x="722" y="528"/>
                      <a:pt x="720" y="476"/>
                      <a:pt x="723" y="349"/>
                    </a:cubicBezTo>
                    <a:cubicBezTo>
                      <a:pt x="727" y="222"/>
                      <a:pt x="735" y="146"/>
                      <a:pt x="735" y="146"/>
                    </a:cubicBezTo>
                    <a:lnTo>
                      <a:pt x="439"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99"/>
              <p:cNvSpPr>
                <a:spLocks/>
              </p:cNvSpPr>
              <p:nvPr/>
            </p:nvSpPr>
            <p:spPr bwMode="auto">
              <a:xfrm>
                <a:off x="2906" y="2138"/>
                <a:ext cx="127" cy="628"/>
              </a:xfrm>
              <a:custGeom>
                <a:avLst/>
                <a:gdLst>
                  <a:gd name="T0" fmla="*/ 43 w 54"/>
                  <a:gd name="T1" fmla="*/ 13 h 266"/>
                  <a:gd name="T2" fmla="*/ 45 w 54"/>
                  <a:gd name="T3" fmla="*/ 150 h 266"/>
                  <a:gd name="T4" fmla="*/ 54 w 54"/>
                  <a:gd name="T5" fmla="*/ 264 h 266"/>
                  <a:gd name="T6" fmla="*/ 38 w 54"/>
                  <a:gd name="T7" fmla="*/ 266 h 266"/>
                  <a:gd name="T8" fmla="*/ 20 w 54"/>
                  <a:gd name="T9" fmla="*/ 259 h 266"/>
                  <a:gd name="T10" fmla="*/ 5 w 54"/>
                  <a:gd name="T11" fmla="*/ 101 h 266"/>
                  <a:gd name="T12" fmla="*/ 0 w 54"/>
                  <a:gd name="T13" fmla="*/ 0 h 266"/>
                  <a:gd name="T14" fmla="*/ 43 w 54"/>
                  <a:gd name="T15" fmla="*/ 1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66">
                    <a:moveTo>
                      <a:pt x="43" y="13"/>
                    </a:moveTo>
                    <a:cubicBezTo>
                      <a:pt x="43" y="13"/>
                      <a:pt x="43" y="76"/>
                      <a:pt x="45" y="150"/>
                    </a:cubicBezTo>
                    <a:cubicBezTo>
                      <a:pt x="48" y="223"/>
                      <a:pt x="54" y="264"/>
                      <a:pt x="54" y="264"/>
                    </a:cubicBezTo>
                    <a:cubicBezTo>
                      <a:pt x="38" y="266"/>
                      <a:pt x="38" y="266"/>
                      <a:pt x="38" y="266"/>
                    </a:cubicBezTo>
                    <a:cubicBezTo>
                      <a:pt x="20" y="259"/>
                      <a:pt x="20" y="259"/>
                      <a:pt x="20" y="259"/>
                    </a:cubicBezTo>
                    <a:cubicBezTo>
                      <a:pt x="20" y="259"/>
                      <a:pt x="7" y="169"/>
                      <a:pt x="5" y="101"/>
                    </a:cubicBezTo>
                    <a:cubicBezTo>
                      <a:pt x="3" y="33"/>
                      <a:pt x="0" y="0"/>
                      <a:pt x="0" y="0"/>
                    </a:cubicBezTo>
                    <a:lnTo>
                      <a:pt x="43" y="13"/>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100"/>
              <p:cNvSpPr>
                <a:spLocks/>
              </p:cNvSpPr>
              <p:nvPr/>
            </p:nvSpPr>
            <p:spPr bwMode="auto">
              <a:xfrm>
                <a:off x="2762" y="2202"/>
                <a:ext cx="226" cy="1091"/>
              </a:xfrm>
              <a:custGeom>
                <a:avLst/>
                <a:gdLst>
                  <a:gd name="T0" fmla="*/ 27 w 96"/>
                  <a:gd name="T1" fmla="*/ 0 h 462"/>
                  <a:gd name="T2" fmla="*/ 9 w 96"/>
                  <a:gd name="T3" fmla="*/ 263 h 462"/>
                  <a:gd name="T4" fmla="*/ 0 w 96"/>
                  <a:gd name="T5" fmla="*/ 450 h 462"/>
                  <a:gd name="T6" fmla="*/ 19 w 96"/>
                  <a:gd name="T7" fmla="*/ 462 h 462"/>
                  <a:gd name="T8" fmla="*/ 43 w 96"/>
                  <a:gd name="T9" fmla="*/ 461 h 462"/>
                  <a:gd name="T10" fmla="*/ 76 w 96"/>
                  <a:gd name="T11" fmla="*/ 165 h 462"/>
                  <a:gd name="T12" fmla="*/ 96 w 96"/>
                  <a:gd name="T13" fmla="*/ 3 h 462"/>
                  <a:gd name="T14" fmla="*/ 27 w 96"/>
                  <a:gd name="T15" fmla="*/ 0 h 4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62">
                    <a:moveTo>
                      <a:pt x="27" y="0"/>
                    </a:moveTo>
                    <a:cubicBezTo>
                      <a:pt x="27" y="0"/>
                      <a:pt x="16" y="108"/>
                      <a:pt x="9" y="263"/>
                    </a:cubicBezTo>
                    <a:cubicBezTo>
                      <a:pt x="2" y="419"/>
                      <a:pt x="0" y="450"/>
                      <a:pt x="0" y="450"/>
                    </a:cubicBezTo>
                    <a:cubicBezTo>
                      <a:pt x="19" y="462"/>
                      <a:pt x="19" y="462"/>
                      <a:pt x="19" y="462"/>
                    </a:cubicBezTo>
                    <a:cubicBezTo>
                      <a:pt x="43" y="461"/>
                      <a:pt x="43" y="461"/>
                      <a:pt x="43" y="461"/>
                    </a:cubicBezTo>
                    <a:cubicBezTo>
                      <a:pt x="43" y="461"/>
                      <a:pt x="62" y="291"/>
                      <a:pt x="76" y="165"/>
                    </a:cubicBezTo>
                    <a:cubicBezTo>
                      <a:pt x="90" y="39"/>
                      <a:pt x="96" y="3"/>
                      <a:pt x="96" y="3"/>
                    </a:cubicBezTo>
                    <a:lnTo>
                      <a:pt x="27"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101"/>
              <p:cNvSpPr>
                <a:spLocks/>
              </p:cNvSpPr>
              <p:nvPr/>
            </p:nvSpPr>
            <p:spPr bwMode="auto">
              <a:xfrm>
                <a:off x="2083" y="1200"/>
                <a:ext cx="1109" cy="265"/>
              </a:xfrm>
              <a:custGeom>
                <a:avLst/>
                <a:gdLst>
                  <a:gd name="T0" fmla="*/ 469 w 469"/>
                  <a:gd name="T1" fmla="*/ 0 h 112"/>
                  <a:gd name="T2" fmla="*/ 182 w 469"/>
                  <a:gd name="T3" fmla="*/ 32 h 112"/>
                  <a:gd name="T4" fmla="*/ 1 w 469"/>
                  <a:gd name="T5" fmla="*/ 92 h 112"/>
                  <a:gd name="T6" fmla="*/ 10 w 469"/>
                  <a:gd name="T7" fmla="*/ 112 h 112"/>
                  <a:gd name="T8" fmla="*/ 53 w 469"/>
                  <a:gd name="T9" fmla="*/ 102 h 112"/>
                  <a:gd name="T10" fmla="*/ 226 w 469"/>
                  <a:gd name="T11" fmla="*/ 62 h 112"/>
                  <a:gd name="T12" fmla="*/ 465 w 469"/>
                  <a:gd name="T13" fmla="*/ 31 h 112"/>
                  <a:gd name="T14" fmla="*/ 469 w 469"/>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9" h="112">
                    <a:moveTo>
                      <a:pt x="469" y="0"/>
                    </a:moveTo>
                    <a:cubicBezTo>
                      <a:pt x="469" y="0"/>
                      <a:pt x="319" y="8"/>
                      <a:pt x="182" y="32"/>
                    </a:cubicBezTo>
                    <a:cubicBezTo>
                      <a:pt x="45" y="56"/>
                      <a:pt x="2" y="82"/>
                      <a:pt x="1" y="92"/>
                    </a:cubicBezTo>
                    <a:cubicBezTo>
                      <a:pt x="0" y="102"/>
                      <a:pt x="4" y="112"/>
                      <a:pt x="10" y="112"/>
                    </a:cubicBezTo>
                    <a:cubicBezTo>
                      <a:pt x="16" y="112"/>
                      <a:pt x="32" y="110"/>
                      <a:pt x="53" y="102"/>
                    </a:cubicBezTo>
                    <a:cubicBezTo>
                      <a:pt x="64" y="98"/>
                      <a:pt x="103" y="85"/>
                      <a:pt x="226" y="62"/>
                    </a:cubicBezTo>
                    <a:cubicBezTo>
                      <a:pt x="349" y="39"/>
                      <a:pt x="465" y="31"/>
                      <a:pt x="465" y="31"/>
                    </a:cubicBezTo>
                    <a:lnTo>
                      <a:pt x="46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102"/>
              <p:cNvSpPr>
                <a:spLocks/>
              </p:cNvSpPr>
              <p:nvPr/>
            </p:nvSpPr>
            <p:spPr bwMode="auto">
              <a:xfrm>
                <a:off x="1956" y="1902"/>
                <a:ext cx="229" cy="987"/>
              </a:xfrm>
              <a:custGeom>
                <a:avLst/>
                <a:gdLst>
                  <a:gd name="T0" fmla="*/ 34 w 97"/>
                  <a:gd name="T1" fmla="*/ 0 h 418"/>
                  <a:gd name="T2" fmla="*/ 12 w 97"/>
                  <a:gd name="T3" fmla="*/ 238 h 418"/>
                  <a:gd name="T4" fmla="*/ 0 w 97"/>
                  <a:gd name="T5" fmla="*/ 407 h 418"/>
                  <a:gd name="T6" fmla="*/ 16 w 97"/>
                  <a:gd name="T7" fmla="*/ 418 h 418"/>
                  <a:gd name="T8" fmla="*/ 38 w 97"/>
                  <a:gd name="T9" fmla="*/ 417 h 418"/>
                  <a:gd name="T10" fmla="*/ 75 w 97"/>
                  <a:gd name="T11" fmla="*/ 150 h 418"/>
                  <a:gd name="T12" fmla="*/ 97 w 97"/>
                  <a:gd name="T13" fmla="*/ 3 h 418"/>
                  <a:gd name="T14" fmla="*/ 34 w 97"/>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8">
                    <a:moveTo>
                      <a:pt x="34" y="0"/>
                    </a:moveTo>
                    <a:cubicBezTo>
                      <a:pt x="34" y="0"/>
                      <a:pt x="22" y="97"/>
                      <a:pt x="12" y="238"/>
                    </a:cubicBezTo>
                    <a:cubicBezTo>
                      <a:pt x="3" y="379"/>
                      <a:pt x="0" y="407"/>
                      <a:pt x="0" y="407"/>
                    </a:cubicBezTo>
                    <a:cubicBezTo>
                      <a:pt x="16" y="418"/>
                      <a:pt x="16" y="418"/>
                      <a:pt x="16" y="418"/>
                    </a:cubicBezTo>
                    <a:cubicBezTo>
                      <a:pt x="38" y="417"/>
                      <a:pt x="38" y="417"/>
                      <a:pt x="38" y="417"/>
                    </a:cubicBezTo>
                    <a:cubicBezTo>
                      <a:pt x="38" y="417"/>
                      <a:pt x="60" y="264"/>
                      <a:pt x="75" y="150"/>
                    </a:cubicBezTo>
                    <a:cubicBezTo>
                      <a:pt x="91" y="37"/>
                      <a:pt x="97" y="3"/>
                      <a:pt x="97" y="3"/>
                    </a:cubicBezTo>
                    <a:lnTo>
                      <a:pt x="34" y="0"/>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3"/>
              <p:cNvSpPr>
                <a:spLocks/>
              </p:cNvSpPr>
              <p:nvPr/>
            </p:nvSpPr>
            <p:spPr bwMode="auto">
              <a:xfrm>
                <a:off x="1774" y="-59"/>
                <a:ext cx="1895" cy="3331"/>
              </a:xfrm>
              <a:custGeom>
                <a:avLst/>
                <a:gdLst>
                  <a:gd name="T0" fmla="*/ 701 w 802"/>
                  <a:gd name="T1" fmla="*/ 300 h 1410"/>
                  <a:gd name="T2" fmla="*/ 585 w 802"/>
                  <a:gd name="T3" fmla="*/ 219 h 1410"/>
                  <a:gd name="T4" fmla="*/ 513 w 802"/>
                  <a:gd name="T5" fmla="*/ 183 h 1410"/>
                  <a:gd name="T6" fmla="*/ 512 w 802"/>
                  <a:gd name="T7" fmla="*/ 67 h 1410"/>
                  <a:gd name="T8" fmla="*/ 314 w 802"/>
                  <a:gd name="T9" fmla="*/ 69 h 1410"/>
                  <a:gd name="T10" fmla="*/ 291 w 802"/>
                  <a:gd name="T11" fmla="*/ 156 h 1410"/>
                  <a:gd name="T12" fmla="*/ 310 w 802"/>
                  <a:gd name="T13" fmla="*/ 199 h 1410"/>
                  <a:gd name="T14" fmla="*/ 318 w 802"/>
                  <a:gd name="T15" fmla="*/ 223 h 1410"/>
                  <a:gd name="T16" fmla="*/ 286 w 802"/>
                  <a:gd name="T17" fmla="*/ 270 h 1410"/>
                  <a:gd name="T18" fmla="*/ 276 w 802"/>
                  <a:gd name="T19" fmla="*/ 315 h 1410"/>
                  <a:gd name="T20" fmla="*/ 273 w 802"/>
                  <a:gd name="T21" fmla="*/ 354 h 1410"/>
                  <a:gd name="T22" fmla="*/ 270 w 802"/>
                  <a:gd name="T23" fmla="*/ 384 h 1410"/>
                  <a:gd name="T24" fmla="*/ 267 w 802"/>
                  <a:gd name="T25" fmla="*/ 445 h 1410"/>
                  <a:gd name="T26" fmla="*/ 264 w 802"/>
                  <a:gd name="T27" fmla="*/ 505 h 1410"/>
                  <a:gd name="T28" fmla="*/ 263 w 802"/>
                  <a:gd name="T29" fmla="*/ 521 h 1410"/>
                  <a:gd name="T30" fmla="*/ 254 w 802"/>
                  <a:gd name="T31" fmla="*/ 530 h 1410"/>
                  <a:gd name="T32" fmla="*/ 228 w 802"/>
                  <a:gd name="T33" fmla="*/ 547 h 1410"/>
                  <a:gd name="T34" fmla="*/ 204 w 802"/>
                  <a:gd name="T35" fmla="*/ 554 h 1410"/>
                  <a:gd name="T36" fmla="*/ 184 w 802"/>
                  <a:gd name="T37" fmla="*/ 564 h 1410"/>
                  <a:gd name="T38" fmla="*/ 177 w 802"/>
                  <a:gd name="T39" fmla="*/ 571 h 1410"/>
                  <a:gd name="T40" fmla="*/ 195 w 802"/>
                  <a:gd name="T41" fmla="*/ 572 h 1410"/>
                  <a:gd name="T42" fmla="*/ 230 w 802"/>
                  <a:gd name="T43" fmla="*/ 594 h 1410"/>
                  <a:gd name="T44" fmla="*/ 246 w 802"/>
                  <a:gd name="T45" fmla="*/ 611 h 1410"/>
                  <a:gd name="T46" fmla="*/ 269 w 802"/>
                  <a:gd name="T47" fmla="*/ 605 h 1410"/>
                  <a:gd name="T48" fmla="*/ 300 w 802"/>
                  <a:gd name="T49" fmla="*/ 593 h 1410"/>
                  <a:gd name="T50" fmla="*/ 334 w 802"/>
                  <a:gd name="T51" fmla="*/ 588 h 1410"/>
                  <a:gd name="T52" fmla="*/ 347 w 802"/>
                  <a:gd name="T53" fmla="*/ 575 h 1410"/>
                  <a:gd name="T54" fmla="*/ 354 w 802"/>
                  <a:gd name="T55" fmla="*/ 608 h 1410"/>
                  <a:gd name="T56" fmla="*/ 359 w 802"/>
                  <a:gd name="T57" fmla="*/ 654 h 1410"/>
                  <a:gd name="T58" fmla="*/ 122 w 802"/>
                  <a:gd name="T59" fmla="*/ 701 h 1410"/>
                  <a:gd name="T60" fmla="*/ 32 w 802"/>
                  <a:gd name="T61" fmla="*/ 917 h 1410"/>
                  <a:gd name="T62" fmla="*/ 116 w 802"/>
                  <a:gd name="T63" fmla="*/ 1150 h 1410"/>
                  <a:gd name="T64" fmla="*/ 172 w 802"/>
                  <a:gd name="T65" fmla="*/ 1191 h 1410"/>
                  <a:gd name="T66" fmla="*/ 59 w 802"/>
                  <a:gd name="T67" fmla="*/ 1275 h 1410"/>
                  <a:gd name="T68" fmla="*/ 164 w 802"/>
                  <a:gd name="T69" fmla="*/ 1316 h 1410"/>
                  <a:gd name="T70" fmla="*/ 219 w 802"/>
                  <a:gd name="T71" fmla="*/ 1318 h 1410"/>
                  <a:gd name="T72" fmla="*/ 267 w 802"/>
                  <a:gd name="T73" fmla="*/ 1400 h 1410"/>
                  <a:gd name="T74" fmla="*/ 384 w 802"/>
                  <a:gd name="T75" fmla="*/ 1339 h 1410"/>
                  <a:gd name="T76" fmla="*/ 362 w 802"/>
                  <a:gd name="T77" fmla="*/ 1236 h 1410"/>
                  <a:gd name="T78" fmla="*/ 373 w 802"/>
                  <a:gd name="T79" fmla="*/ 1187 h 1410"/>
                  <a:gd name="T80" fmla="*/ 416 w 802"/>
                  <a:gd name="T81" fmla="*/ 906 h 1410"/>
                  <a:gd name="T82" fmla="*/ 723 w 802"/>
                  <a:gd name="T83" fmla="*/ 853 h 1410"/>
                  <a:gd name="T84" fmla="*/ 731 w 802"/>
                  <a:gd name="T85" fmla="*/ 740 h 1410"/>
                  <a:gd name="T86" fmla="*/ 801 w 802"/>
                  <a:gd name="T87" fmla="*/ 617 h 1410"/>
                  <a:gd name="T88" fmla="*/ 744 w 802"/>
                  <a:gd name="T89" fmla="*/ 404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2" h="1410">
                    <a:moveTo>
                      <a:pt x="744" y="404"/>
                    </a:moveTo>
                    <a:cubicBezTo>
                      <a:pt x="738" y="401"/>
                      <a:pt x="744" y="391"/>
                      <a:pt x="740" y="382"/>
                    </a:cubicBezTo>
                    <a:cubicBezTo>
                      <a:pt x="736" y="373"/>
                      <a:pt x="707" y="316"/>
                      <a:pt x="701" y="300"/>
                    </a:cubicBezTo>
                    <a:cubicBezTo>
                      <a:pt x="695" y="284"/>
                      <a:pt x="685" y="264"/>
                      <a:pt x="673" y="259"/>
                    </a:cubicBezTo>
                    <a:cubicBezTo>
                      <a:pt x="661" y="253"/>
                      <a:pt x="644" y="250"/>
                      <a:pt x="644" y="250"/>
                    </a:cubicBezTo>
                    <a:cubicBezTo>
                      <a:pt x="644" y="250"/>
                      <a:pt x="597" y="225"/>
                      <a:pt x="585" y="219"/>
                    </a:cubicBezTo>
                    <a:cubicBezTo>
                      <a:pt x="574" y="212"/>
                      <a:pt x="562" y="203"/>
                      <a:pt x="554" y="205"/>
                    </a:cubicBezTo>
                    <a:cubicBezTo>
                      <a:pt x="547" y="207"/>
                      <a:pt x="544" y="208"/>
                      <a:pt x="544" y="208"/>
                    </a:cubicBezTo>
                    <a:cubicBezTo>
                      <a:pt x="544" y="208"/>
                      <a:pt x="520" y="185"/>
                      <a:pt x="513" y="183"/>
                    </a:cubicBezTo>
                    <a:cubicBezTo>
                      <a:pt x="506" y="181"/>
                      <a:pt x="499" y="186"/>
                      <a:pt x="499" y="186"/>
                    </a:cubicBezTo>
                    <a:cubicBezTo>
                      <a:pt x="499" y="186"/>
                      <a:pt x="510" y="171"/>
                      <a:pt x="514" y="146"/>
                    </a:cubicBezTo>
                    <a:cubicBezTo>
                      <a:pt x="517" y="128"/>
                      <a:pt x="518" y="93"/>
                      <a:pt x="512" y="67"/>
                    </a:cubicBezTo>
                    <a:cubicBezTo>
                      <a:pt x="507" y="40"/>
                      <a:pt x="483" y="15"/>
                      <a:pt x="455" y="8"/>
                    </a:cubicBezTo>
                    <a:cubicBezTo>
                      <a:pt x="428" y="0"/>
                      <a:pt x="397" y="1"/>
                      <a:pt x="369" y="13"/>
                    </a:cubicBezTo>
                    <a:cubicBezTo>
                      <a:pt x="336" y="27"/>
                      <a:pt x="320" y="49"/>
                      <a:pt x="314" y="69"/>
                    </a:cubicBezTo>
                    <a:cubicBezTo>
                      <a:pt x="309" y="88"/>
                      <a:pt x="304" y="99"/>
                      <a:pt x="304" y="108"/>
                    </a:cubicBezTo>
                    <a:cubicBezTo>
                      <a:pt x="304" y="116"/>
                      <a:pt x="313" y="120"/>
                      <a:pt x="309" y="128"/>
                    </a:cubicBezTo>
                    <a:cubicBezTo>
                      <a:pt x="305" y="135"/>
                      <a:pt x="295" y="151"/>
                      <a:pt x="291" y="156"/>
                    </a:cubicBezTo>
                    <a:cubicBezTo>
                      <a:pt x="287" y="161"/>
                      <a:pt x="286" y="168"/>
                      <a:pt x="295" y="172"/>
                    </a:cubicBezTo>
                    <a:cubicBezTo>
                      <a:pt x="305" y="176"/>
                      <a:pt x="312" y="175"/>
                      <a:pt x="311" y="178"/>
                    </a:cubicBezTo>
                    <a:cubicBezTo>
                      <a:pt x="311" y="184"/>
                      <a:pt x="308" y="195"/>
                      <a:pt x="310" y="199"/>
                    </a:cubicBezTo>
                    <a:cubicBezTo>
                      <a:pt x="312" y="203"/>
                      <a:pt x="319" y="205"/>
                      <a:pt x="319" y="205"/>
                    </a:cubicBezTo>
                    <a:cubicBezTo>
                      <a:pt x="319" y="205"/>
                      <a:pt x="311" y="212"/>
                      <a:pt x="312" y="216"/>
                    </a:cubicBezTo>
                    <a:cubicBezTo>
                      <a:pt x="313" y="220"/>
                      <a:pt x="314" y="220"/>
                      <a:pt x="318" y="223"/>
                    </a:cubicBezTo>
                    <a:cubicBezTo>
                      <a:pt x="322" y="225"/>
                      <a:pt x="323" y="232"/>
                      <a:pt x="323" y="232"/>
                    </a:cubicBezTo>
                    <a:cubicBezTo>
                      <a:pt x="323" y="232"/>
                      <a:pt x="301" y="235"/>
                      <a:pt x="294" y="255"/>
                    </a:cubicBezTo>
                    <a:cubicBezTo>
                      <a:pt x="291" y="260"/>
                      <a:pt x="288" y="265"/>
                      <a:pt x="286" y="270"/>
                    </a:cubicBezTo>
                    <a:cubicBezTo>
                      <a:pt x="285" y="273"/>
                      <a:pt x="284" y="276"/>
                      <a:pt x="283" y="279"/>
                    </a:cubicBezTo>
                    <a:cubicBezTo>
                      <a:pt x="281" y="287"/>
                      <a:pt x="279" y="294"/>
                      <a:pt x="278" y="302"/>
                    </a:cubicBezTo>
                    <a:cubicBezTo>
                      <a:pt x="277" y="306"/>
                      <a:pt x="276" y="310"/>
                      <a:pt x="276" y="315"/>
                    </a:cubicBezTo>
                    <a:cubicBezTo>
                      <a:pt x="276" y="320"/>
                      <a:pt x="275" y="325"/>
                      <a:pt x="275" y="330"/>
                    </a:cubicBezTo>
                    <a:cubicBezTo>
                      <a:pt x="275" y="336"/>
                      <a:pt x="273" y="340"/>
                      <a:pt x="273" y="345"/>
                    </a:cubicBezTo>
                    <a:cubicBezTo>
                      <a:pt x="273" y="348"/>
                      <a:pt x="273" y="351"/>
                      <a:pt x="273" y="354"/>
                    </a:cubicBezTo>
                    <a:cubicBezTo>
                      <a:pt x="273" y="359"/>
                      <a:pt x="272" y="362"/>
                      <a:pt x="272" y="366"/>
                    </a:cubicBezTo>
                    <a:cubicBezTo>
                      <a:pt x="271" y="370"/>
                      <a:pt x="272" y="372"/>
                      <a:pt x="271" y="375"/>
                    </a:cubicBezTo>
                    <a:cubicBezTo>
                      <a:pt x="271" y="379"/>
                      <a:pt x="270" y="381"/>
                      <a:pt x="270" y="384"/>
                    </a:cubicBezTo>
                    <a:cubicBezTo>
                      <a:pt x="270" y="391"/>
                      <a:pt x="269" y="397"/>
                      <a:pt x="269" y="403"/>
                    </a:cubicBezTo>
                    <a:cubicBezTo>
                      <a:pt x="268" y="409"/>
                      <a:pt x="269" y="416"/>
                      <a:pt x="269" y="422"/>
                    </a:cubicBezTo>
                    <a:cubicBezTo>
                      <a:pt x="269" y="430"/>
                      <a:pt x="267" y="437"/>
                      <a:pt x="267" y="445"/>
                    </a:cubicBezTo>
                    <a:cubicBezTo>
                      <a:pt x="267" y="455"/>
                      <a:pt x="268" y="466"/>
                      <a:pt x="266" y="476"/>
                    </a:cubicBezTo>
                    <a:cubicBezTo>
                      <a:pt x="265" y="481"/>
                      <a:pt x="266" y="486"/>
                      <a:pt x="266" y="491"/>
                    </a:cubicBezTo>
                    <a:cubicBezTo>
                      <a:pt x="266" y="496"/>
                      <a:pt x="264" y="500"/>
                      <a:pt x="264" y="505"/>
                    </a:cubicBezTo>
                    <a:cubicBezTo>
                      <a:pt x="264" y="508"/>
                      <a:pt x="264" y="511"/>
                      <a:pt x="264" y="514"/>
                    </a:cubicBezTo>
                    <a:cubicBezTo>
                      <a:pt x="264" y="515"/>
                      <a:pt x="264" y="517"/>
                      <a:pt x="264" y="518"/>
                    </a:cubicBezTo>
                    <a:cubicBezTo>
                      <a:pt x="264" y="519"/>
                      <a:pt x="263" y="520"/>
                      <a:pt x="263" y="521"/>
                    </a:cubicBezTo>
                    <a:cubicBezTo>
                      <a:pt x="263" y="522"/>
                      <a:pt x="263" y="525"/>
                      <a:pt x="263" y="526"/>
                    </a:cubicBezTo>
                    <a:cubicBezTo>
                      <a:pt x="262" y="527"/>
                      <a:pt x="262" y="527"/>
                      <a:pt x="260" y="527"/>
                    </a:cubicBezTo>
                    <a:cubicBezTo>
                      <a:pt x="258" y="529"/>
                      <a:pt x="256" y="530"/>
                      <a:pt x="254" y="530"/>
                    </a:cubicBezTo>
                    <a:cubicBezTo>
                      <a:pt x="250" y="530"/>
                      <a:pt x="249" y="530"/>
                      <a:pt x="248" y="533"/>
                    </a:cubicBezTo>
                    <a:cubicBezTo>
                      <a:pt x="247" y="535"/>
                      <a:pt x="247" y="537"/>
                      <a:pt x="244" y="539"/>
                    </a:cubicBezTo>
                    <a:cubicBezTo>
                      <a:pt x="240" y="542"/>
                      <a:pt x="233" y="544"/>
                      <a:pt x="228" y="547"/>
                    </a:cubicBezTo>
                    <a:cubicBezTo>
                      <a:pt x="225" y="548"/>
                      <a:pt x="224" y="548"/>
                      <a:pt x="221" y="548"/>
                    </a:cubicBezTo>
                    <a:cubicBezTo>
                      <a:pt x="217" y="548"/>
                      <a:pt x="215" y="550"/>
                      <a:pt x="212" y="551"/>
                    </a:cubicBezTo>
                    <a:cubicBezTo>
                      <a:pt x="209" y="552"/>
                      <a:pt x="207" y="552"/>
                      <a:pt x="204" y="554"/>
                    </a:cubicBezTo>
                    <a:cubicBezTo>
                      <a:pt x="203" y="554"/>
                      <a:pt x="202" y="555"/>
                      <a:pt x="201" y="556"/>
                    </a:cubicBezTo>
                    <a:cubicBezTo>
                      <a:pt x="200" y="557"/>
                      <a:pt x="198" y="556"/>
                      <a:pt x="197" y="557"/>
                    </a:cubicBezTo>
                    <a:cubicBezTo>
                      <a:pt x="192" y="559"/>
                      <a:pt x="189" y="562"/>
                      <a:pt x="184" y="564"/>
                    </a:cubicBezTo>
                    <a:cubicBezTo>
                      <a:pt x="182" y="565"/>
                      <a:pt x="180" y="567"/>
                      <a:pt x="178" y="567"/>
                    </a:cubicBezTo>
                    <a:cubicBezTo>
                      <a:pt x="176" y="568"/>
                      <a:pt x="172" y="568"/>
                      <a:pt x="171" y="570"/>
                    </a:cubicBezTo>
                    <a:cubicBezTo>
                      <a:pt x="173" y="571"/>
                      <a:pt x="175" y="571"/>
                      <a:pt x="177" y="571"/>
                    </a:cubicBezTo>
                    <a:cubicBezTo>
                      <a:pt x="180" y="571"/>
                      <a:pt x="182" y="569"/>
                      <a:pt x="185" y="569"/>
                    </a:cubicBezTo>
                    <a:cubicBezTo>
                      <a:pt x="187" y="569"/>
                      <a:pt x="187" y="570"/>
                      <a:pt x="189" y="571"/>
                    </a:cubicBezTo>
                    <a:cubicBezTo>
                      <a:pt x="192" y="571"/>
                      <a:pt x="193" y="571"/>
                      <a:pt x="195" y="572"/>
                    </a:cubicBezTo>
                    <a:cubicBezTo>
                      <a:pt x="198" y="574"/>
                      <a:pt x="202" y="575"/>
                      <a:pt x="205" y="578"/>
                    </a:cubicBezTo>
                    <a:cubicBezTo>
                      <a:pt x="209" y="581"/>
                      <a:pt x="214" y="584"/>
                      <a:pt x="219" y="587"/>
                    </a:cubicBezTo>
                    <a:cubicBezTo>
                      <a:pt x="223" y="589"/>
                      <a:pt x="227" y="592"/>
                      <a:pt x="230" y="594"/>
                    </a:cubicBezTo>
                    <a:cubicBezTo>
                      <a:pt x="234" y="597"/>
                      <a:pt x="237" y="601"/>
                      <a:pt x="240" y="604"/>
                    </a:cubicBezTo>
                    <a:cubicBezTo>
                      <a:pt x="241" y="605"/>
                      <a:pt x="242" y="606"/>
                      <a:pt x="243" y="607"/>
                    </a:cubicBezTo>
                    <a:cubicBezTo>
                      <a:pt x="244" y="608"/>
                      <a:pt x="245" y="611"/>
                      <a:pt x="246" y="611"/>
                    </a:cubicBezTo>
                    <a:cubicBezTo>
                      <a:pt x="250" y="613"/>
                      <a:pt x="255" y="609"/>
                      <a:pt x="258" y="608"/>
                    </a:cubicBezTo>
                    <a:cubicBezTo>
                      <a:pt x="260" y="608"/>
                      <a:pt x="262" y="608"/>
                      <a:pt x="264" y="608"/>
                    </a:cubicBezTo>
                    <a:cubicBezTo>
                      <a:pt x="265" y="607"/>
                      <a:pt x="268" y="606"/>
                      <a:pt x="269" y="605"/>
                    </a:cubicBezTo>
                    <a:cubicBezTo>
                      <a:pt x="273" y="604"/>
                      <a:pt x="277" y="603"/>
                      <a:pt x="281" y="601"/>
                    </a:cubicBezTo>
                    <a:cubicBezTo>
                      <a:pt x="285" y="599"/>
                      <a:pt x="289" y="597"/>
                      <a:pt x="293" y="596"/>
                    </a:cubicBezTo>
                    <a:cubicBezTo>
                      <a:pt x="295" y="595"/>
                      <a:pt x="298" y="594"/>
                      <a:pt x="300" y="593"/>
                    </a:cubicBezTo>
                    <a:cubicBezTo>
                      <a:pt x="303" y="593"/>
                      <a:pt x="305" y="593"/>
                      <a:pt x="308" y="593"/>
                    </a:cubicBezTo>
                    <a:cubicBezTo>
                      <a:pt x="312" y="592"/>
                      <a:pt x="316" y="592"/>
                      <a:pt x="321" y="592"/>
                    </a:cubicBezTo>
                    <a:cubicBezTo>
                      <a:pt x="326" y="592"/>
                      <a:pt x="330" y="590"/>
                      <a:pt x="334" y="588"/>
                    </a:cubicBezTo>
                    <a:cubicBezTo>
                      <a:pt x="338" y="587"/>
                      <a:pt x="341" y="586"/>
                      <a:pt x="344" y="584"/>
                    </a:cubicBezTo>
                    <a:cubicBezTo>
                      <a:pt x="346" y="583"/>
                      <a:pt x="348" y="584"/>
                      <a:pt x="348" y="581"/>
                    </a:cubicBezTo>
                    <a:cubicBezTo>
                      <a:pt x="349" y="580"/>
                      <a:pt x="349" y="575"/>
                      <a:pt x="347" y="575"/>
                    </a:cubicBezTo>
                    <a:cubicBezTo>
                      <a:pt x="348" y="580"/>
                      <a:pt x="351" y="584"/>
                      <a:pt x="352" y="588"/>
                    </a:cubicBezTo>
                    <a:cubicBezTo>
                      <a:pt x="352" y="590"/>
                      <a:pt x="354" y="592"/>
                      <a:pt x="354" y="594"/>
                    </a:cubicBezTo>
                    <a:cubicBezTo>
                      <a:pt x="355" y="599"/>
                      <a:pt x="353" y="604"/>
                      <a:pt x="354" y="608"/>
                    </a:cubicBezTo>
                    <a:cubicBezTo>
                      <a:pt x="354" y="614"/>
                      <a:pt x="355" y="619"/>
                      <a:pt x="356" y="624"/>
                    </a:cubicBezTo>
                    <a:cubicBezTo>
                      <a:pt x="357" y="631"/>
                      <a:pt x="359" y="639"/>
                      <a:pt x="359" y="647"/>
                    </a:cubicBezTo>
                    <a:cubicBezTo>
                      <a:pt x="359" y="654"/>
                      <a:pt x="359" y="654"/>
                      <a:pt x="359" y="654"/>
                    </a:cubicBezTo>
                    <a:cubicBezTo>
                      <a:pt x="359" y="654"/>
                      <a:pt x="328" y="667"/>
                      <a:pt x="319" y="671"/>
                    </a:cubicBezTo>
                    <a:cubicBezTo>
                      <a:pt x="310" y="674"/>
                      <a:pt x="265" y="680"/>
                      <a:pt x="236" y="685"/>
                    </a:cubicBezTo>
                    <a:cubicBezTo>
                      <a:pt x="206" y="690"/>
                      <a:pt x="138" y="698"/>
                      <a:pt x="122" y="701"/>
                    </a:cubicBezTo>
                    <a:cubicBezTo>
                      <a:pt x="105" y="705"/>
                      <a:pt x="74" y="703"/>
                      <a:pt x="53" y="718"/>
                    </a:cubicBezTo>
                    <a:cubicBezTo>
                      <a:pt x="32" y="734"/>
                      <a:pt x="10" y="739"/>
                      <a:pt x="14" y="776"/>
                    </a:cubicBezTo>
                    <a:cubicBezTo>
                      <a:pt x="18" y="813"/>
                      <a:pt x="23" y="854"/>
                      <a:pt x="32" y="917"/>
                    </a:cubicBezTo>
                    <a:cubicBezTo>
                      <a:pt x="40" y="980"/>
                      <a:pt x="54" y="1069"/>
                      <a:pt x="59" y="1102"/>
                    </a:cubicBezTo>
                    <a:cubicBezTo>
                      <a:pt x="63" y="1135"/>
                      <a:pt x="61" y="1147"/>
                      <a:pt x="64" y="1148"/>
                    </a:cubicBezTo>
                    <a:cubicBezTo>
                      <a:pt x="66" y="1150"/>
                      <a:pt x="100" y="1147"/>
                      <a:pt x="116" y="1150"/>
                    </a:cubicBezTo>
                    <a:cubicBezTo>
                      <a:pt x="133" y="1153"/>
                      <a:pt x="176" y="1156"/>
                      <a:pt x="176" y="1156"/>
                    </a:cubicBezTo>
                    <a:cubicBezTo>
                      <a:pt x="176" y="1156"/>
                      <a:pt x="175" y="1160"/>
                      <a:pt x="176" y="1176"/>
                    </a:cubicBezTo>
                    <a:cubicBezTo>
                      <a:pt x="176" y="1192"/>
                      <a:pt x="172" y="1191"/>
                      <a:pt x="172" y="1191"/>
                    </a:cubicBezTo>
                    <a:cubicBezTo>
                      <a:pt x="172" y="1191"/>
                      <a:pt x="160" y="1193"/>
                      <a:pt x="152" y="1207"/>
                    </a:cubicBezTo>
                    <a:cubicBezTo>
                      <a:pt x="143" y="1221"/>
                      <a:pt x="128" y="1243"/>
                      <a:pt x="111" y="1252"/>
                    </a:cubicBezTo>
                    <a:cubicBezTo>
                      <a:pt x="95" y="1261"/>
                      <a:pt x="81" y="1272"/>
                      <a:pt x="59" y="1275"/>
                    </a:cubicBezTo>
                    <a:cubicBezTo>
                      <a:pt x="37" y="1279"/>
                      <a:pt x="16" y="1273"/>
                      <a:pt x="8" y="1289"/>
                    </a:cubicBezTo>
                    <a:cubicBezTo>
                      <a:pt x="0" y="1306"/>
                      <a:pt x="32" y="1316"/>
                      <a:pt x="53" y="1320"/>
                    </a:cubicBezTo>
                    <a:cubicBezTo>
                      <a:pt x="74" y="1324"/>
                      <a:pt x="131" y="1328"/>
                      <a:pt x="164" y="1316"/>
                    </a:cubicBezTo>
                    <a:cubicBezTo>
                      <a:pt x="196" y="1305"/>
                      <a:pt x="208" y="1302"/>
                      <a:pt x="208" y="1302"/>
                    </a:cubicBezTo>
                    <a:cubicBezTo>
                      <a:pt x="210" y="1318"/>
                      <a:pt x="210" y="1318"/>
                      <a:pt x="210" y="1318"/>
                    </a:cubicBezTo>
                    <a:cubicBezTo>
                      <a:pt x="219" y="1318"/>
                      <a:pt x="219" y="1318"/>
                      <a:pt x="219" y="1318"/>
                    </a:cubicBezTo>
                    <a:cubicBezTo>
                      <a:pt x="219" y="1318"/>
                      <a:pt x="201" y="1341"/>
                      <a:pt x="186" y="1352"/>
                    </a:cubicBezTo>
                    <a:cubicBezTo>
                      <a:pt x="171" y="1364"/>
                      <a:pt x="170" y="1372"/>
                      <a:pt x="174" y="1382"/>
                    </a:cubicBezTo>
                    <a:cubicBezTo>
                      <a:pt x="178" y="1391"/>
                      <a:pt x="215" y="1410"/>
                      <a:pt x="267" y="1400"/>
                    </a:cubicBezTo>
                    <a:cubicBezTo>
                      <a:pt x="318" y="1389"/>
                      <a:pt x="343" y="1357"/>
                      <a:pt x="343" y="1357"/>
                    </a:cubicBezTo>
                    <a:cubicBezTo>
                      <a:pt x="343" y="1357"/>
                      <a:pt x="347" y="1359"/>
                      <a:pt x="350" y="1359"/>
                    </a:cubicBezTo>
                    <a:cubicBezTo>
                      <a:pt x="354" y="1358"/>
                      <a:pt x="384" y="1339"/>
                      <a:pt x="384" y="1339"/>
                    </a:cubicBezTo>
                    <a:cubicBezTo>
                      <a:pt x="384" y="1339"/>
                      <a:pt x="386" y="1311"/>
                      <a:pt x="385" y="1303"/>
                    </a:cubicBezTo>
                    <a:cubicBezTo>
                      <a:pt x="383" y="1295"/>
                      <a:pt x="384" y="1277"/>
                      <a:pt x="375" y="1260"/>
                    </a:cubicBezTo>
                    <a:cubicBezTo>
                      <a:pt x="365" y="1243"/>
                      <a:pt x="362" y="1236"/>
                      <a:pt x="362" y="1236"/>
                    </a:cubicBezTo>
                    <a:cubicBezTo>
                      <a:pt x="362" y="1236"/>
                      <a:pt x="360" y="1218"/>
                      <a:pt x="360" y="1209"/>
                    </a:cubicBezTo>
                    <a:cubicBezTo>
                      <a:pt x="360" y="1199"/>
                      <a:pt x="360" y="1193"/>
                      <a:pt x="360" y="1193"/>
                    </a:cubicBezTo>
                    <a:cubicBezTo>
                      <a:pt x="360" y="1193"/>
                      <a:pt x="371" y="1192"/>
                      <a:pt x="373" y="1187"/>
                    </a:cubicBezTo>
                    <a:cubicBezTo>
                      <a:pt x="375" y="1182"/>
                      <a:pt x="377" y="1144"/>
                      <a:pt x="386" y="1106"/>
                    </a:cubicBezTo>
                    <a:cubicBezTo>
                      <a:pt x="394" y="1069"/>
                      <a:pt x="410" y="1007"/>
                      <a:pt x="416" y="995"/>
                    </a:cubicBezTo>
                    <a:cubicBezTo>
                      <a:pt x="422" y="983"/>
                      <a:pt x="410" y="926"/>
                      <a:pt x="416" y="906"/>
                    </a:cubicBezTo>
                    <a:cubicBezTo>
                      <a:pt x="422" y="886"/>
                      <a:pt x="481" y="866"/>
                      <a:pt x="504" y="864"/>
                    </a:cubicBezTo>
                    <a:cubicBezTo>
                      <a:pt x="528" y="862"/>
                      <a:pt x="667" y="849"/>
                      <a:pt x="667" y="849"/>
                    </a:cubicBezTo>
                    <a:cubicBezTo>
                      <a:pt x="667" y="849"/>
                      <a:pt x="704" y="853"/>
                      <a:pt x="723" y="853"/>
                    </a:cubicBezTo>
                    <a:cubicBezTo>
                      <a:pt x="742" y="853"/>
                      <a:pt x="748" y="851"/>
                      <a:pt x="748" y="843"/>
                    </a:cubicBezTo>
                    <a:cubicBezTo>
                      <a:pt x="748" y="835"/>
                      <a:pt x="743" y="791"/>
                      <a:pt x="740" y="772"/>
                    </a:cubicBezTo>
                    <a:cubicBezTo>
                      <a:pt x="738" y="752"/>
                      <a:pt x="731" y="740"/>
                      <a:pt x="731" y="740"/>
                    </a:cubicBezTo>
                    <a:cubicBezTo>
                      <a:pt x="731" y="740"/>
                      <a:pt x="748" y="713"/>
                      <a:pt x="749" y="695"/>
                    </a:cubicBezTo>
                    <a:cubicBezTo>
                      <a:pt x="750" y="677"/>
                      <a:pt x="746" y="651"/>
                      <a:pt x="746" y="651"/>
                    </a:cubicBezTo>
                    <a:cubicBezTo>
                      <a:pt x="746" y="651"/>
                      <a:pt x="799" y="639"/>
                      <a:pt x="801" y="617"/>
                    </a:cubicBezTo>
                    <a:cubicBezTo>
                      <a:pt x="802" y="596"/>
                      <a:pt x="797" y="549"/>
                      <a:pt x="781" y="501"/>
                    </a:cubicBezTo>
                    <a:cubicBezTo>
                      <a:pt x="766" y="454"/>
                      <a:pt x="750" y="437"/>
                      <a:pt x="752" y="424"/>
                    </a:cubicBezTo>
                    <a:cubicBezTo>
                      <a:pt x="753" y="411"/>
                      <a:pt x="744" y="404"/>
                      <a:pt x="744" y="40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4" name="Freeform 105"/>
              <p:cNvSpPr>
                <a:spLocks/>
              </p:cNvSpPr>
              <p:nvPr/>
            </p:nvSpPr>
            <p:spPr bwMode="auto">
              <a:xfrm>
                <a:off x="2521" y="416"/>
                <a:ext cx="430" cy="952"/>
              </a:xfrm>
              <a:custGeom>
                <a:avLst/>
                <a:gdLst>
                  <a:gd name="T0" fmla="*/ 182 w 182"/>
                  <a:gd name="T1" fmla="*/ 0 h 403"/>
                  <a:gd name="T2" fmla="*/ 130 w 182"/>
                  <a:gd name="T3" fmla="*/ 53 h 403"/>
                  <a:gd name="T4" fmla="*/ 90 w 182"/>
                  <a:gd name="T5" fmla="*/ 85 h 403"/>
                  <a:gd name="T6" fmla="*/ 70 w 182"/>
                  <a:gd name="T7" fmla="*/ 58 h 403"/>
                  <a:gd name="T8" fmla="*/ 48 w 182"/>
                  <a:gd name="T9" fmla="*/ 135 h 403"/>
                  <a:gd name="T10" fmla="*/ 2 w 182"/>
                  <a:gd name="T11" fmla="*/ 300 h 403"/>
                  <a:gd name="T12" fmla="*/ 63 w 182"/>
                  <a:gd name="T13" fmla="*/ 403 h 403"/>
                  <a:gd name="T14" fmla="*/ 88 w 182"/>
                  <a:gd name="T15" fmla="*/ 271 h 403"/>
                  <a:gd name="T16" fmla="*/ 139 w 182"/>
                  <a:gd name="T17" fmla="*/ 99 h 403"/>
                  <a:gd name="T18" fmla="*/ 182 w 182"/>
                  <a:gd name="T1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403">
                    <a:moveTo>
                      <a:pt x="182" y="0"/>
                    </a:moveTo>
                    <a:cubicBezTo>
                      <a:pt x="182" y="0"/>
                      <a:pt x="144" y="39"/>
                      <a:pt x="130" y="53"/>
                    </a:cubicBezTo>
                    <a:cubicBezTo>
                      <a:pt x="116" y="66"/>
                      <a:pt x="96" y="84"/>
                      <a:pt x="90" y="85"/>
                    </a:cubicBezTo>
                    <a:cubicBezTo>
                      <a:pt x="84" y="85"/>
                      <a:pt x="71" y="58"/>
                      <a:pt x="70" y="58"/>
                    </a:cubicBezTo>
                    <a:cubicBezTo>
                      <a:pt x="69" y="58"/>
                      <a:pt x="59" y="94"/>
                      <a:pt x="48" y="135"/>
                    </a:cubicBezTo>
                    <a:cubicBezTo>
                      <a:pt x="37" y="176"/>
                      <a:pt x="0" y="253"/>
                      <a:pt x="2" y="300"/>
                    </a:cubicBezTo>
                    <a:cubicBezTo>
                      <a:pt x="4" y="347"/>
                      <a:pt x="63" y="403"/>
                      <a:pt x="63" y="403"/>
                    </a:cubicBezTo>
                    <a:cubicBezTo>
                      <a:pt x="63" y="403"/>
                      <a:pt x="71" y="323"/>
                      <a:pt x="88" y="271"/>
                    </a:cubicBezTo>
                    <a:cubicBezTo>
                      <a:pt x="106" y="218"/>
                      <a:pt x="120" y="146"/>
                      <a:pt x="139" y="99"/>
                    </a:cubicBezTo>
                    <a:cubicBezTo>
                      <a:pt x="157" y="52"/>
                      <a:pt x="182" y="0"/>
                      <a:pt x="18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06"/>
              <p:cNvSpPr>
                <a:spLocks/>
              </p:cNvSpPr>
              <p:nvPr/>
            </p:nvSpPr>
            <p:spPr bwMode="auto">
              <a:xfrm>
                <a:off x="2580" y="633"/>
                <a:ext cx="224" cy="699"/>
              </a:xfrm>
              <a:custGeom>
                <a:avLst/>
                <a:gdLst>
                  <a:gd name="T0" fmla="*/ 72 w 95"/>
                  <a:gd name="T1" fmla="*/ 0 h 296"/>
                  <a:gd name="T2" fmla="*/ 88 w 95"/>
                  <a:gd name="T3" fmla="*/ 33 h 296"/>
                  <a:gd name="T4" fmla="*/ 94 w 95"/>
                  <a:gd name="T5" fmla="*/ 47 h 296"/>
                  <a:gd name="T6" fmla="*/ 72 w 95"/>
                  <a:gd name="T7" fmla="*/ 65 h 296"/>
                  <a:gd name="T8" fmla="*/ 75 w 95"/>
                  <a:gd name="T9" fmla="*/ 141 h 296"/>
                  <a:gd name="T10" fmla="*/ 54 w 95"/>
                  <a:gd name="T11" fmla="*/ 232 h 296"/>
                  <a:gd name="T12" fmla="*/ 40 w 95"/>
                  <a:gd name="T13" fmla="*/ 296 h 296"/>
                  <a:gd name="T14" fmla="*/ 4 w 95"/>
                  <a:gd name="T15" fmla="*/ 245 h 296"/>
                  <a:gd name="T16" fmla="*/ 11 w 95"/>
                  <a:gd name="T17" fmla="*/ 134 h 296"/>
                  <a:gd name="T18" fmla="*/ 32 w 95"/>
                  <a:gd name="T19" fmla="*/ 72 h 296"/>
                  <a:gd name="T20" fmla="*/ 47 w 95"/>
                  <a:gd name="T21" fmla="*/ 53 h 296"/>
                  <a:gd name="T22" fmla="*/ 51 w 95"/>
                  <a:gd name="T23" fmla="*/ 30 h 296"/>
                  <a:gd name="T24" fmla="*/ 72 w 95"/>
                  <a:gd name="T2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296">
                    <a:moveTo>
                      <a:pt x="72" y="0"/>
                    </a:moveTo>
                    <a:cubicBezTo>
                      <a:pt x="74" y="0"/>
                      <a:pt x="80" y="20"/>
                      <a:pt x="88" y="33"/>
                    </a:cubicBezTo>
                    <a:cubicBezTo>
                      <a:pt x="91" y="38"/>
                      <a:pt x="95" y="43"/>
                      <a:pt x="94" y="47"/>
                    </a:cubicBezTo>
                    <a:cubicBezTo>
                      <a:pt x="92" y="51"/>
                      <a:pt x="72" y="65"/>
                      <a:pt x="72" y="65"/>
                    </a:cubicBezTo>
                    <a:cubicBezTo>
                      <a:pt x="72" y="65"/>
                      <a:pt x="78" y="115"/>
                      <a:pt x="75" y="141"/>
                    </a:cubicBezTo>
                    <a:cubicBezTo>
                      <a:pt x="72" y="168"/>
                      <a:pt x="60" y="201"/>
                      <a:pt x="54" y="232"/>
                    </a:cubicBezTo>
                    <a:cubicBezTo>
                      <a:pt x="48" y="262"/>
                      <a:pt x="40" y="296"/>
                      <a:pt x="40" y="296"/>
                    </a:cubicBezTo>
                    <a:cubicBezTo>
                      <a:pt x="40" y="296"/>
                      <a:pt x="9" y="262"/>
                      <a:pt x="4" y="245"/>
                    </a:cubicBezTo>
                    <a:cubicBezTo>
                      <a:pt x="0" y="228"/>
                      <a:pt x="1" y="163"/>
                      <a:pt x="11" y="134"/>
                    </a:cubicBezTo>
                    <a:cubicBezTo>
                      <a:pt x="20" y="106"/>
                      <a:pt x="24" y="84"/>
                      <a:pt x="32" y="72"/>
                    </a:cubicBezTo>
                    <a:cubicBezTo>
                      <a:pt x="41" y="59"/>
                      <a:pt x="47" y="53"/>
                      <a:pt x="47" y="53"/>
                    </a:cubicBezTo>
                    <a:cubicBezTo>
                      <a:pt x="47" y="53"/>
                      <a:pt x="48" y="37"/>
                      <a:pt x="51" y="30"/>
                    </a:cubicBezTo>
                    <a:cubicBezTo>
                      <a:pt x="59" y="16"/>
                      <a:pt x="72"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07"/>
              <p:cNvSpPr>
                <a:spLocks/>
              </p:cNvSpPr>
              <p:nvPr/>
            </p:nvSpPr>
            <p:spPr bwMode="auto">
              <a:xfrm>
                <a:off x="1954" y="1278"/>
                <a:ext cx="422" cy="175"/>
              </a:xfrm>
              <a:custGeom>
                <a:avLst/>
                <a:gdLst>
                  <a:gd name="T0" fmla="*/ 174 w 179"/>
                  <a:gd name="T1" fmla="*/ 27 h 74"/>
                  <a:gd name="T2" fmla="*/ 167 w 179"/>
                  <a:gd name="T3" fmla="*/ 56 h 74"/>
                  <a:gd name="T4" fmla="*/ 150 w 179"/>
                  <a:gd name="T5" fmla="*/ 62 h 74"/>
                  <a:gd name="T6" fmla="*/ 120 w 179"/>
                  <a:gd name="T7" fmla="*/ 68 h 74"/>
                  <a:gd name="T8" fmla="*/ 121 w 179"/>
                  <a:gd name="T9" fmla="*/ 48 h 74"/>
                  <a:gd name="T10" fmla="*/ 130 w 179"/>
                  <a:gd name="T11" fmla="*/ 41 h 74"/>
                  <a:gd name="T12" fmla="*/ 107 w 179"/>
                  <a:gd name="T13" fmla="*/ 39 h 74"/>
                  <a:gd name="T14" fmla="*/ 68 w 179"/>
                  <a:gd name="T15" fmla="*/ 57 h 74"/>
                  <a:gd name="T16" fmla="*/ 41 w 179"/>
                  <a:gd name="T17" fmla="*/ 69 h 74"/>
                  <a:gd name="T18" fmla="*/ 43 w 179"/>
                  <a:gd name="T19" fmla="*/ 56 h 74"/>
                  <a:gd name="T20" fmla="*/ 48 w 179"/>
                  <a:gd name="T21" fmla="*/ 50 h 74"/>
                  <a:gd name="T22" fmla="*/ 29 w 179"/>
                  <a:gd name="T23" fmla="*/ 60 h 74"/>
                  <a:gd name="T24" fmla="*/ 6 w 179"/>
                  <a:gd name="T25" fmla="*/ 66 h 74"/>
                  <a:gd name="T26" fmla="*/ 12 w 179"/>
                  <a:gd name="T27" fmla="*/ 52 h 74"/>
                  <a:gd name="T28" fmla="*/ 15 w 179"/>
                  <a:gd name="T29" fmla="*/ 40 h 74"/>
                  <a:gd name="T30" fmla="*/ 28 w 179"/>
                  <a:gd name="T31" fmla="*/ 20 h 74"/>
                  <a:gd name="T32" fmla="*/ 43 w 179"/>
                  <a:gd name="T33" fmla="*/ 12 h 74"/>
                  <a:gd name="T34" fmla="*/ 69 w 179"/>
                  <a:gd name="T35" fmla="*/ 8 h 74"/>
                  <a:gd name="T36" fmla="*/ 83 w 179"/>
                  <a:gd name="T37" fmla="*/ 3 h 74"/>
                  <a:gd name="T38" fmla="*/ 98 w 179"/>
                  <a:gd name="T39" fmla="*/ 2 h 74"/>
                  <a:gd name="T40" fmla="*/ 130 w 179"/>
                  <a:gd name="T41" fmla="*/ 1 h 74"/>
                  <a:gd name="T42" fmla="*/ 174 w 179"/>
                  <a:gd name="T43" fmla="*/ 2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9" h="74">
                    <a:moveTo>
                      <a:pt x="174" y="27"/>
                    </a:moveTo>
                    <a:cubicBezTo>
                      <a:pt x="179" y="40"/>
                      <a:pt x="170" y="49"/>
                      <a:pt x="167" y="56"/>
                    </a:cubicBezTo>
                    <a:cubicBezTo>
                      <a:pt x="164" y="63"/>
                      <a:pt x="156" y="62"/>
                      <a:pt x="150" y="62"/>
                    </a:cubicBezTo>
                    <a:cubicBezTo>
                      <a:pt x="144" y="62"/>
                      <a:pt x="130" y="74"/>
                      <a:pt x="120" y="68"/>
                    </a:cubicBezTo>
                    <a:cubicBezTo>
                      <a:pt x="111" y="63"/>
                      <a:pt x="116" y="52"/>
                      <a:pt x="121" y="48"/>
                    </a:cubicBezTo>
                    <a:cubicBezTo>
                      <a:pt x="124" y="44"/>
                      <a:pt x="130" y="43"/>
                      <a:pt x="130" y="41"/>
                    </a:cubicBezTo>
                    <a:cubicBezTo>
                      <a:pt x="129" y="40"/>
                      <a:pt x="113" y="37"/>
                      <a:pt x="107" y="39"/>
                    </a:cubicBezTo>
                    <a:cubicBezTo>
                      <a:pt x="98" y="42"/>
                      <a:pt x="77" y="50"/>
                      <a:pt x="68" y="57"/>
                    </a:cubicBezTo>
                    <a:cubicBezTo>
                      <a:pt x="60" y="65"/>
                      <a:pt x="47" y="72"/>
                      <a:pt x="41" y="69"/>
                    </a:cubicBezTo>
                    <a:cubicBezTo>
                      <a:pt x="35" y="66"/>
                      <a:pt x="40" y="59"/>
                      <a:pt x="43" y="56"/>
                    </a:cubicBezTo>
                    <a:cubicBezTo>
                      <a:pt x="46" y="53"/>
                      <a:pt x="48" y="50"/>
                      <a:pt x="48" y="50"/>
                    </a:cubicBezTo>
                    <a:cubicBezTo>
                      <a:pt x="48" y="50"/>
                      <a:pt x="36" y="56"/>
                      <a:pt x="29" y="60"/>
                    </a:cubicBezTo>
                    <a:cubicBezTo>
                      <a:pt x="22" y="65"/>
                      <a:pt x="12" y="69"/>
                      <a:pt x="6" y="66"/>
                    </a:cubicBezTo>
                    <a:cubicBezTo>
                      <a:pt x="0" y="62"/>
                      <a:pt x="12" y="52"/>
                      <a:pt x="12" y="52"/>
                    </a:cubicBezTo>
                    <a:cubicBezTo>
                      <a:pt x="12" y="52"/>
                      <a:pt x="13" y="46"/>
                      <a:pt x="15" y="40"/>
                    </a:cubicBezTo>
                    <a:cubicBezTo>
                      <a:pt x="18" y="35"/>
                      <a:pt x="25" y="26"/>
                      <a:pt x="28" y="20"/>
                    </a:cubicBezTo>
                    <a:cubicBezTo>
                      <a:pt x="31" y="15"/>
                      <a:pt x="39" y="12"/>
                      <a:pt x="43" y="12"/>
                    </a:cubicBezTo>
                    <a:cubicBezTo>
                      <a:pt x="47" y="12"/>
                      <a:pt x="64" y="9"/>
                      <a:pt x="69" y="8"/>
                    </a:cubicBezTo>
                    <a:cubicBezTo>
                      <a:pt x="73" y="7"/>
                      <a:pt x="77" y="4"/>
                      <a:pt x="83" y="3"/>
                    </a:cubicBezTo>
                    <a:cubicBezTo>
                      <a:pt x="89" y="2"/>
                      <a:pt x="91" y="2"/>
                      <a:pt x="98" y="2"/>
                    </a:cubicBezTo>
                    <a:cubicBezTo>
                      <a:pt x="106" y="3"/>
                      <a:pt x="117" y="1"/>
                      <a:pt x="130" y="1"/>
                    </a:cubicBezTo>
                    <a:cubicBezTo>
                      <a:pt x="142" y="2"/>
                      <a:pt x="163" y="0"/>
                      <a:pt x="174"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7" name="Freeform 96"/>
              <p:cNvSpPr>
                <a:spLocks/>
              </p:cNvSpPr>
              <p:nvPr/>
            </p:nvSpPr>
            <p:spPr bwMode="auto">
              <a:xfrm>
                <a:off x="2887" y="1401"/>
                <a:ext cx="1065" cy="246"/>
              </a:xfrm>
              <a:custGeom>
                <a:avLst/>
                <a:gdLst>
                  <a:gd name="T0" fmla="*/ 241 w 451"/>
                  <a:gd name="T1" fmla="*/ 13 h 104"/>
                  <a:gd name="T2" fmla="*/ 8 w 451"/>
                  <a:gd name="T3" fmla="*/ 70 h 104"/>
                  <a:gd name="T4" fmla="*/ 2 w 451"/>
                  <a:gd name="T5" fmla="*/ 91 h 104"/>
                  <a:gd name="T6" fmla="*/ 50 w 451"/>
                  <a:gd name="T7" fmla="*/ 100 h 104"/>
                  <a:gd name="T8" fmla="*/ 274 w 451"/>
                  <a:gd name="T9" fmla="*/ 44 h 104"/>
                  <a:gd name="T10" fmla="*/ 447 w 451"/>
                  <a:gd name="T11" fmla="*/ 42 h 104"/>
                  <a:gd name="T12" fmla="*/ 451 w 451"/>
                  <a:gd name="T13" fmla="*/ 6 h 104"/>
                  <a:gd name="T14" fmla="*/ 389 w 451"/>
                  <a:gd name="T15" fmla="*/ 1 h 104"/>
                  <a:gd name="T16" fmla="*/ 241 w 451"/>
                  <a:gd name="T1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104">
                    <a:moveTo>
                      <a:pt x="241" y="13"/>
                    </a:moveTo>
                    <a:cubicBezTo>
                      <a:pt x="152" y="24"/>
                      <a:pt x="58" y="45"/>
                      <a:pt x="8" y="70"/>
                    </a:cubicBezTo>
                    <a:cubicBezTo>
                      <a:pt x="1" y="74"/>
                      <a:pt x="0" y="83"/>
                      <a:pt x="2" y="91"/>
                    </a:cubicBezTo>
                    <a:cubicBezTo>
                      <a:pt x="5" y="99"/>
                      <a:pt x="41" y="104"/>
                      <a:pt x="50" y="100"/>
                    </a:cubicBezTo>
                    <a:cubicBezTo>
                      <a:pt x="59" y="97"/>
                      <a:pt x="162" y="55"/>
                      <a:pt x="274" y="44"/>
                    </a:cubicBezTo>
                    <a:cubicBezTo>
                      <a:pt x="385" y="32"/>
                      <a:pt x="447" y="42"/>
                      <a:pt x="447" y="42"/>
                    </a:cubicBezTo>
                    <a:cubicBezTo>
                      <a:pt x="451" y="6"/>
                      <a:pt x="451" y="6"/>
                      <a:pt x="451" y="6"/>
                    </a:cubicBezTo>
                    <a:cubicBezTo>
                      <a:pt x="451" y="6"/>
                      <a:pt x="426" y="2"/>
                      <a:pt x="389" y="1"/>
                    </a:cubicBezTo>
                    <a:cubicBezTo>
                      <a:pt x="352" y="0"/>
                      <a:pt x="330" y="1"/>
                      <a:pt x="24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04"/>
              <p:cNvSpPr>
                <a:spLocks/>
              </p:cNvSpPr>
              <p:nvPr/>
            </p:nvSpPr>
            <p:spPr bwMode="auto">
              <a:xfrm>
                <a:off x="2843" y="1321"/>
                <a:ext cx="416" cy="430"/>
              </a:xfrm>
              <a:custGeom>
                <a:avLst/>
                <a:gdLst>
                  <a:gd name="T0" fmla="*/ 154 w 176"/>
                  <a:gd name="T1" fmla="*/ 3 h 182"/>
                  <a:gd name="T2" fmla="*/ 110 w 176"/>
                  <a:gd name="T3" fmla="*/ 6 h 182"/>
                  <a:gd name="T4" fmla="*/ 56 w 176"/>
                  <a:gd name="T5" fmla="*/ 42 h 182"/>
                  <a:gd name="T6" fmla="*/ 12 w 176"/>
                  <a:gd name="T7" fmla="*/ 80 h 182"/>
                  <a:gd name="T8" fmla="*/ 6 w 176"/>
                  <a:gd name="T9" fmla="*/ 108 h 182"/>
                  <a:gd name="T10" fmla="*/ 1 w 176"/>
                  <a:gd name="T11" fmla="*/ 141 h 182"/>
                  <a:gd name="T12" fmla="*/ 8 w 176"/>
                  <a:gd name="T13" fmla="*/ 173 h 182"/>
                  <a:gd name="T14" fmla="*/ 16 w 176"/>
                  <a:gd name="T15" fmla="*/ 165 h 182"/>
                  <a:gd name="T16" fmla="*/ 26 w 176"/>
                  <a:gd name="T17" fmla="*/ 182 h 182"/>
                  <a:gd name="T18" fmla="*/ 31 w 176"/>
                  <a:gd name="T19" fmla="*/ 169 h 182"/>
                  <a:gd name="T20" fmla="*/ 28 w 176"/>
                  <a:gd name="T21" fmla="*/ 156 h 182"/>
                  <a:gd name="T22" fmla="*/ 43 w 176"/>
                  <a:gd name="T23" fmla="*/ 177 h 182"/>
                  <a:gd name="T24" fmla="*/ 49 w 176"/>
                  <a:gd name="T25" fmla="*/ 167 h 182"/>
                  <a:gd name="T26" fmla="*/ 46 w 176"/>
                  <a:gd name="T27" fmla="*/ 155 h 182"/>
                  <a:gd name="T28" fmla="*/ 59 w 176"/>
                  <a:gd name="T29" fmla="*/ 171 h 182"/>
                  <a:gd name="T30" fmla="*/ 75 w 176"/>
                  <a:gd name="T31" fmla="*/ 161 h 182"/>
                  <a:gd name="T32" fmla="*/ 68 w 176"/>
                  <a:gd name="T33" fmla="*/ 156 h 182"/>
                  <a:gd name="T34" fmla="*/ 62 w 176"/>
                  <a:gd name="T35" fmla="*/ 132 h 182"/>
                  <a:gd name="T36" fmla="*/ 87 w 176"/>
                  <a:gd name="T37" fmla="*/ 116 h 182"/>
                  <a:gd name="T38" fmla="*/ 117 w 176"/>
                  <a:gd name="T39" fmla="*/ 79 h 182"/>
                  <a:gd name="T40" fmla="*/ 149 w 176"/>
                  <a:gd name="T41" fmla="*/ 69 h 182"/>
                  <a:gd name="T42" fmla="*/ 173 w 176"/>
                  <a:gd name="T43" fmla="*/ 65 h 182"/>
                  <a:gd name="T44" fmla="*/ 166 w 176"/>
                  <a:gd name="T45" fmla="*/ 22 h 182"/>
                  <a:gd name="T46" fmla="*/ 154 w 176"/>
                  <a:gd name="T47" fmla="*/ 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 h="182">
                    <a:moveTo>
                      <a:pt x="154" y="3"/>
                    </a:moveTo>
                    <a:cubicBezTo>
                      <a:pt x="154" y="3"/>
                      <a:pt x="128" y="0"/>
                      <a:pt x="110" y="6"/>
                    </a:cubicBezTo>
                    <a:cubicBezTo>
                      <a:pt x="92" y="11"/>
                      <a:pt x="67" y="32"/>
                      <a:pt x="56" y="42"/>
                    </a:cubicBezTo>
                    <a:cubicBezTo>
                      <a:pt x="46" y="51"/>
                      <a:pt x="17" y="69"/>
                      <a:pt x="12" y="80"/>
                    </a:cubicBezTo>
                    <a:cubicBezTo>
                      <a:pt x="8" y="91"/>
                      <a:pt x="8" y="98"/>
                      <a:pt x="6" y="108"/>
                    </a:cubicBezTo>
                    <a:cubicBezTo>
                      <a:pt x="3" y="118"/>
                      <a:pt x="0" y="127"/>
                      <a:pt x="1" y="141"/>
                    </a:cubicBezTo>
                    <a:cubicBezTo>
                      <a:pt x="3" y="155"/>
                      <a:pt x="3" y="172"/>
                      <a:pt x="8" y="173"/>
                    </a:cubicBezTo>
                    <a:cubicBezTo>
                      <a:pt x="16" y="174"/>
                      <a:pt x="16" y="165"/>
                      <a:pt x="16" y="165"/>
                    </a:cubicBezTo>
                    <a:cubicBezTo>
                      <a:pt x="16" y="165"/>
                      <a:pt x="21" y="182"/>
                      <a:pt x="26" y="182"/>
                    </a:cubicBezTo>
                    <a:cubicBezTo>
                      <a:pt x="32" y="182"/>
                      <a:pt x="32" y="177"/>
                      <a:pt x="31" y="169"/>
                    </a:cubicBezTo>
                    <a:cubicBezTo>
                      <a:pt x="29" y="162"/>
                      <a:pt x="28" y="156"/>
                      <a:pt x="28" y="156"/>
                    </a:cubicBezTo>
                    <a:cubicBezTo>
                      <a:pt x="28" y="156"/>
                      <a:pt x="37" y="175"/>
                      <a:pt x="43" y="177"/>
                    </a:cubicBezTo>
                    <a:cubicBezTo>
                      <a:pt x="48" y="178"/>
                      <a:pt x="51" y="172"/>
                      <a:pt x="49" y="167"/>
                    </a:cubicBezTo>
                    <a:cubicBezTo>
                      <a:pt x="47" y="162"/>
                      <a:pt x="46" y="155"/>
                      <a:pt x="46" y="155"/>
                    </a:cubicBezTo>
                    <a:cubicBezTo>
                      <a:pt x="46" y="155"/>
                      <a:pt x="55" y="170"/>
                      <a:pt x="59" y="171"/>
                    </a:cubicBezTo>
                    <a:cubicBezTo>
                      <a:pt x="64" y="171"/>
                      <a:pt x="75" y="168"/>
                      <a:pt x="75" y="161"/>
                    </a:cubicBezTo>
                    <a:cubicBezTo>
                      <a:pt x="75" y="154"/>
                      <a:pt x="68" y="156"/>
                      <a:pt x="68" y="156"/>
                    </a:cubicBezTo>
                    <a:cubicBezTo>
                      <a:pt x="68" y="156"/>
                      <a:pt x="61" y="138"/>
                      <a:pt x="62" y="132"/>
                    </a:cubicBezTo>
                    <a:cubicBezTo>
                      <a:pt x="63" y="127"/>
                      <a:pt x="78" y="125"/>
                      <a:pt x="87" y="116"/>
                    </a:cubicBezTo>
                    <a:cubicBezTo>
                      <a:pt x="95" y="108"/>
                      <a:pt x="111" y="88"/>
                      <a:pt x="117" y="79"/>
                    </a:cubicBezTo>
                    <a:cubicBezTo>
                      <a:pt x="122" y="70"/>
                      <a:pt x="137" y="70"/>
                      <a:pt x="149" y="69"/>
                    </a:cubicBezTo>
                    <a:cubicBezTo>
                      <a:pt x="160" y="68"/>
                      <a:pt x="173" y="65"/>
                      <a:pt x="173" y="65"/>
                    </a:cubicBezTo>
                    <a:cubicBezTo>
                      <a:pt x="173" y="65"/>
                      <a:pt x="176" y="51"/>
                      <a:pt x="166" y="22"/>
                    </a:cubicBezTo>
                    <a:cubicBezTo>
                      <a:pt x="160" y="4"/>
                      <a:pt x="154" y="3"/>
                      <a:pt x="154"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9" name="Group 1588"/>
            <p:cNvGrpSpPr/>
            <p:nvPr/>
          </p:nvGrpSpPr>
          <p:grpSpPr>
            <a:xfrm>
              <a:off x="-1471342" y="-2280739"/>
              <a:ext cx="1308604" cy="2351343"/>
              <a:chOff x="1614758" y="2081711"/>
              <a:chExt cx="1308604" cy="2351343"/>
            </a:xfrm>
            <a:solidFill>
              <a:schemeClr val="tx2"/>
            </a:solidFill>
          </p:grpSpPr>
          <p:sp>
            <p:nvSpPr>
              <p:cNvPr id="1633" name="Rectangle 6"/>
              <p:cNvSpPr>
                <a:spLocks noChangeArrowheads="1"/>
              </p:cNvSpPr>
              <p:nvPr/>
            </p:nvSpPr>
            <p:spPr bwMode="auto">
              <a:xfrm>
                <a:off x="2658975" y="3924275"/>
                <a:ext cx="17033" cy="33326"/>
              </a:xfrm>
              <a:prstGeom prst="rect">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7"/>
              <p:cNvSpPr>
                <a:spLocks/>
              </p:cNvSpPr>
              <p:nvPr/>
            </p:nvSpPr>
            <p:spPr bwMode="auto">
              <a:xfrm>
                <a:off x="2427913" y="2935601"/>
                <a:ext cx="362144" cy="471009"/>
              </a:xfrm>
              <a:custGeom>
                <a:avLst/>
                <a:gdLst>
                  <a:gd name="T0" fmla="*/ 0 w 207"/>
                  <a:gd name="T1" fmla="*/ 37 h 269"/>
                  <a:gd name="T2" fmla="*/ 6 w 207"/>
                  <a:gd name="T3" fmla="*/ 11 h 269"/>
                  <a:gd name="T4" fmla="*/ 33 w 207"/>
                  <a:gd name="T5" fmla="*/ 1 h 269"/>
                  <a:gd name="T6" fmla="*/ 180 w 207"/>
                  <a:gd name="T7" fmla="*/ 11 h 269"/>
                  <a:gd name="T8" fmla="*/ 206 w 207"/>
                  <a:gd name="T9" fmla="*/ 46 h 269"/>
                  <a:gd name="T10" fmla="*/ 196 w 207"/>
                  <a:gd name="T11" fmla="*/ 252 h 269"/>
                  <a:gd name="T12" fmla="*/ 204 w 207"/>
                  <a:gd name="T13" fmla="*/ 256 h 269"/>
                  <a:gd name="T14" fmla="*/ 199 w 207"/>
                  <a:gd name="T15" fmla="*/ 267 h 269"/>
                  <a:gd name="T16" fmla="*/ 171 w 207"/>
                  <a:gd name="T17" fmla="*/ 265 h 269"/>
                  <a:gd name="T18" fmla="*/ 163 w 207"/>
                  <a:gd name="T19" fmla="*/ 260 h 269"/>
                  <a:gd name="T20" fmla="*/ 170 w 207"/>
                  <a:gd name="T21" fmla="*/ 115 h 269"/>
                  <a:gd name="T22" fmla="*/ 168 w 207"/>
                  <a:gd name="T23" fmla="*/ 34 h 269"/>
                  <a:gd name="T24" fmla="*/ 140 w 207"/>
                  <a:gd name="T25" fmla="*/ 22 h 269"/>
                  <a:gd name="T26" fmla="*/ 32 w 207"/>
                  <a:gd name="T27" fmla="*/ 16 h 269"/>
                  <a:gd name="T28" fmla="*/ 27 w 207"/>
                  <a:gd name="T29" fmla="*/ 34 h 269"/>
                  <a:gd name="T30" fmla="*/ 0 w 207"/>
                  <a:gd name="T31" fmla="*/ 3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7" h="269">
                    <a:moveTo>
                      <a:pt x="0" y="37"/>
                    </a:moveTo>
                    <a:cubicBezTo>
                      <a:pt x="0" y="37"/>
                      <a:pt x="3" y="16"/>
                      <a:pt x="6" y="11"/>
                    </a:cubicBezTo>
                    <a:cubicBezTo>
                      <a:pt x="12" y="2"/>
                      <a:pt x="21" y="0"/>
                      <a:pt x="33" y="1"/>
                    </a:cubicBezTo>
                    <a:cubicBezTo>
                      <a:pt x="45" y="1"/>
                      <a:pt x="169" y="10"/>
                      <a:pt x="180" y="11"/>
                    </a:cubicBezTo>
                    <a:cubicBezTo>
                      <a:pt x="191" y="12"/>
                      <a:pt x="207" y="23"/>
                      <a:pt x="206" y="46"/>
                    </a:cubicBezTo>
                    <a:cubicBezTo>
                      <a:pt x="205" y="70"/>
                      <a:pt x="196" y="246"/>
                      <a:pt x="196" y="252"/>
                    </a:cubicBezTo>
                    <a:cubicBezTo>
                      <a:pt x="196" y="254"/>
                      <a:pt x="204" y="253"/>
                      <a:pt x="204" y="256"/>
                    </a:cubicBezTo>
                    <a:cubicBezTo>
                      <a:pt x="204" y="260"/>
                      <a:pt x="206" y="266"/>
                      <a:pt x="199" y="267"/>
                    </a:cubicBezTo>
                    <a:cubicBezTo>
                      <a:pt x="192" y="268"/>
                      <a:pt x="180" y="269"/>
                      <a:pt x="171" y="265"/>
                    </a:cubicBezTo>
                    <a:cubicBezTo>
                      <a:pt x="163" y="260"/>
                      <a:pt x="163" y="260"/>
                      <a:pt x="163" y="260"/>
                    </a:cubicBezTo>
                    <a:cubicBezTo>
                      <a:pt x="163" y="260"/>
                      <a:pt x="169" y="142"/>
                      <a:pt x="170" y="115"/>
                    </a:cubicBezTo>
                    <a:cubicBezTo>
                      <a:pt x="171" y="88"/>
                      <a:pt x="173" y="44"/>
                      <a:pt x="168" y="34"/>
                    </a:cubicBezTo>
                    <a:cubicBezTo>
                      <a:pt x="163" y="23"/>
                      <a:pt x="152" y="22"/>
                      <a:pt x="140" y="22"/>
                    </a:cubicBezTo>
                    <a:cubicBezTo>
                      <a:pt x="127" y="22"/>
                      <a:pt x="37" y="16"/>
                      <a:pt x="32" y="16"/>
                    </a:cubicBezTo>
                    <a:cubicBezTo>
                      <a:pt x="27" y="17"/>
                      <a:pt x="27" y="34"/>
                      <a:pt x="27" y="34"/>
                    </a:cubicBezTo>
                    <a:lnTo>
                      <a:pt x="0" y="3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8"/>
              <p:cNvSpPr>
                <a:spLocks/>
              </p:cNvSpPr>
              <p:nvPr/>
            </p:nvSpPr>
            <p:spPr bwMode="auto">
              <a:xfrm>
                <a:off x="1621421" y="3077792"/>
                <a:ext cx="91091" cy="32586"/>
              </a:xfrm>
              <a:custGeom>
                <a:avLst/>
                <a:gdLst>
                  <a:gd name="T0" fmla="*/ 52 w 52"/>
                  <a:gd name="T1" fmla="*/ 0 h 19"/>
                  <a:gd name="T2" fmla="*/ 10 w 52"/>
                  <a:gd name="T3" fmla="*/ 4 h 19"/>
                  <a:gd name="T4" fmla="*/ 0 w 52"/>
                  <a:gd name="T5" fmla="*/ 10 h 19"/>
                  <a:gd name="T6" fmla="*/ 7 w 52"/>
                  <a:gd name="T7" fmla="*/ 18 h 19"/>
                  <a:gd name="T8" fmla="*/ 38 w 52"/>
                  <a:gd name="T9" fmla="*/ 17 h 19"/>
                  <a:gd name="T10" fmla="*/ 51 w 52"/>
                  <a:gd name="T11" fmla="*/ 17 h 19"/>
                  <a:gd name="T12" fmla="*/ 52 w 5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2" h="19">
                    <a:moveTo>
                      <a:pt x="52" y="0"/>
                    </a:moveTo>
                    <a:cubicBezTo>
                      <a:pt x="52" y="0"/>
                      <a:pt x="16" y="4"/>
                      <a:pt x="10" y="4"/>
                    </a:cubicBezTo>
                    <a:cubicBezTo>
                      <a:pt x="3" y="4"/>
                      <a:pt x="0" y="4"/>
                      <a:pt x="0" y="10"/>
                    </a:cubicBezTo>
                    <a:cubicBezTo>
                      <a:pt x="0" y="16"/>
                      <a:pt x="0" y="19"/>
                      <a:pt x="7" y="18"/>
                    </a:cubicBezTo>
                    <a:cubicBezTo>
                      <a:pt x="14" y="18"/>
                      <a:pt x="26" y="18"/>
                      <a:pt x="38" y="17"/>
                    </a:cubicBezTo>
                    <a:cubicBezTo>
                      <a:pt x="50" y="17"/>
                      <a:pt x="51" y="17"/>
                      <a:pt x="51" y="17"/>
                    </a:cubicBezTo>
                    <a:lnTo>
                      <a:pt x="5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9"/>
              <p:cNvSpPr>
                <a:spLocks/>
              </p:cNvSpPr>
              <p:nvPr/>
            </p:nvSpPr>
            <p:spPr bwMode="auto">
              <a:xfrm>
                <a:off x="2419027" y="2994847"/>
                <a:ext cx="71836" cy="30364"/>
              </a:xfrm>
              <a:custGeom>
                <a:avLst/>
                <a:gdLst>
                  <a:gd name="T0" fmla="*/ 0 w 41"/>
                  <a:gd name="T1" fmla="*/ 2 h 17"/>
                  <a:gd name="T2" fmla="*/ 36 w 41"/>
                  <a:gd name="T3" fmla="*/ 0 h 17"/>
                  <a:gd name="T4" fmla="*/ 40 w 41"/>
                  <a:gd name="T5" fmla="*/ 6 h 17"/>
                  <a:gd name="T6" fmla="*/ 35 w 41"/>
                  <a:gd name="T7" fmla="*/ 15 h 17"/>
                  <a:gd name="T8" fmla="*/ 0 w 41"/>
                  <a:gd name="T9" fmla="*/ 17 h 17"/>
                  <a:gd name="T10" fmla="*/ 0 w 41"/>
                  <a:gd name="T11" fmla="*/ 2 h 17"/>
                </a:gdLst>
                <a:ahLst/>
                <a:cxnLst>
                  <a:cxn ang="0">
                    <a:pos x="T0" y="T1"/>
                  </a:cxn>
                  <a:cxn ang="0">
                    <a:pos x="T2" y="T3"/>
                  </a:cxn>
                  <a:cxn ang="0">
                    <a:pos x="T4" y="T5"/>
                  </a:cxn>
                  <a:cxn ang="0">
                    <a:pos x="T6" y="T7"/>
                  </a:cxn>
                  <a:cxn ang="0">
                    <a:pos x="T8" y="T9"/>
                  </a:cxn>
                  <a:cxn ang="0">
                    <a:pos x="T10" y="T11"/>
                  </a:cxn>
                </a:cxnLst>
                <a:rect l="0" t="0" r="r" b="b"/>
                <a:pathLst>
                  <a:path w="41" h="17">
                    <a:moveTo>
                      <a:pt x="0" y="2"/>
                    </a:moveTo>
                    <a:cubicBezTo>
                      <a:pt x="0" y="2"/>
                      <a:pt x="33" y="0"/>
                      <a:pt x="36" y="0"/>
                    </a:cubicBezTo>
                    <a:cubicBezTo>
                      <a:pt x="38" y="0"/>
                      <a:pt x="40" y="1"/>
                      <a:pt x="40" y="6"/>
                    </a:cubicBezTo>
                    <a:cubicBezTo>
                      <a:pt x="41" y="12"/>
                      <a:pt x="39" y="15"/>
                      <a:pt x="35" y="15"/>
                    </a:cubicBezTo>
                    <a:cubicBezTo>
                      <a:pt x="32" y="15"/>
                      <a:pt x="0" y="17"/>
                      <a:pt x="0" y="17"/>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10"/>
              <p:cNvSpPr>
                <a:spLocks/>
              </p:cNvSpPr>
              <p:nvPr/>
            </p:nvSpPr>
            <p:spPr bwMode="auto">
              <a:xfrm>
                <a:off x="1728065" y="4170889"/>
                <a:ext cx="24439" cy="77020"/>
              </a:xfrm>
              <a:custGeom>
                <a:avLst/>
                <a:gdLst>
                  <a:gd name="T0" fmla="*/ 33 w 33"/>
                  <a:gd name="T1" fmla="*/ 104 h 104"/>
                  <a:gd name="T2" fmla="*/ 0 w 33"/>
                  <a:gd name="T3" fmla="*/ 104 h 104"/>
                  <a:gd name="T4" fmla="*/ 0 w 33"/>
                  <a:gd name="T5" fmla="*/ 2 h 104"/>
                  <a:gd name="T6" fmla="*/ 33 w 33"/>
                  <a:gd name="T7" fmla="*/ 0 h 104"/>
                  <a:gd name="T8" fmla="*/ 33 w 33"/>
                  <a:gd name="T9" fmla="*/ 104 h 104"/>
                </a:gdLst>
                <a:ahLst/>
                <a:cxnLst>
                  <a:cxn ang="0">
                    <a:pos x="T0" y="T1"/>
                  </a:cxn>
                  <a:cxn ang="0">
                    <a:pos x="T2" y="T3"/>
                  </a:cxn>
                  <a:cxn ang="0">
                    <a:pos x="T4" y="T5"/>
                  </a:cxn>
                  <a:cxn ang="0">
                    <a:pos x="T6" y="T7"/>
                  </a:cxn>
                  <a:cxn ang="0">
                    <a:pos x="T8" y="T9"/>
                  </a:cxn>
                </a:cxnLst>
                <a:rect l="0" t="0" r="r" b="b"/>
                <a:pathLst>
                  <a:path w="33" h="104">
                    <a:moveTo>
                      <a:pt x="33" y="104"/>
                    </a:moveTo>
                    <a:lnTo>
                      <a:pt x="0" y="104"/>
                    </a:lnTo>
                    <a:lnTo>
                      <a:pt x="0" y="2"/>
                    </a:lnTo>
                    <a:lnTo>
                      <a:pt x="33" y="0"/>
                    </a:lnTo>
                    <a:lnTo>
                      <a:pt x="33" y="10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11"/>
              <p:cNvSpPr>
                <a:spLocks/>
              </p:cNvSpPr>
              <p:nvPr/>
            </p:nvSpPr>
            <p:spPr bwMode="auto">
              <a:xfrm>
                <a:off x="2037627" y="3960564"/>
                <a:ext cx="43694" cy="45916"/>
              </a:xfrm>
              <a:custGeom>
                <a:avLst/>
                <a:gdLst>
                  <a:gd name="T0" fmla="*/ 0 w 25"/>
                  <a:gd name="T1" fmla="*/ 26 h 26"/>
                  <a:gd name="T2" fmla="*/ 6 w 25"/>
                  <a:gd name="T3" fmla="*/ 4 h 26"/>
                  <a:gd name="T4" fmla="*/ 22 w 25"/>
                  <a:gd name="T5" fmla="*/ 3 h 26"/>
                  <a:gd name="T6" fmla="*/ 24 w 25"/>
                  <a:gd name="T7" fmla="*/ 17 h 26"/>
                  <a:gd name="T8" fmla="*/ 0 w 25"/>
                  <a:gd name="T9" fmla="*/ 26 h 26"/>
                </a:gdLst>
                <a:ahLst/>
                <a:cxnLst>
                  <a:cxn ang="0">
                    <a:pos x="T0" y="T1"/>
                  </a:cxn>
                  <a:cxn ang="0">
                    <a:pos x="T2" y="T3"/>
                  </a:cxn>
                  <a:cxn ang="0">
                    <a:pos x="T4" y="T5"/>
                  </a:cxn>
                  <a:cxn ang="0">
                    <a:pos x="T6" y="T7"/>
                  </a:cxn>
                  <a:cxn ang="0">
                    <a:pos x="T8" y="T9"/>
                  </a:cxn>
                </a:cxnLst>
                <a:rect l="0" t="0" r="r" b="b"/>
                <a:pathLst>
                  <a:path w="25" h="26">
                    <a:moveTo>
                      <a:pt x="0" y="26"/>
                    </a:moveTo>
                    <a:cubicBezTo>
                      <a:pt x="0" y="26"/>
                      <a:pt x="2" y="8"/>
                      <a:pt x="6" y="4"/>
                    </a:cubicBezTo>
                    <a:cubicBezTo>
                      <a:pt x="10" y="0"/>
                      <a:pt x="21" y="3"/>
                      <a:pt x="22" y="3"/>
                    </a:cubicBezTo>
                    <a:cubicBezTo>
                      <a:pt x="22" y="4"/>
                      <a:pt x="24" y="8"/>
                      <a:pt x="24" y="17"/>
                    </a:cubicBezTo>
                    <a:cubicBezTo>
                      <a:pt x="25" y="26"/>
                      <a:pt x="0" y="26"/>
                      <a:pt x="0"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12"/>
              <p:cNvSpPr>
                <a:spLocks/>
              </p:cNvSpPr>
              <p:nvPr/>
            </p:nvSpPr>
            <p:spPr bwMode="auto">
              <a:xfrm>
                <a:off x="1988749" y="3960564"/>
                <a:ext cx="29623" cy="66652"/>
              </a:xfrm>
              <a:custGeom>
                <a:avLst/>
                <a:gdLst>
                  <a:gd name="T0" fmla="*/ 0 w 17"/>
                  <a:gd name="T1" fmla="*/ 38 h 38"/>
                  <a:gd name="T2" fmla="*/ 1 w 17"/>
                  <a:gd name="T3" fmla="*/ 17 h 38"/>
                  <a:gd name="T4" fmla="*/ 8 w 17"/>
                  <a:gd name="T5" fmla="*/ 1 h 38"/>
                  <a:gd name="T6" fmla="*/ 16 w 17"/>
                  <a:gd name="T7" fmla="*/ 0 h 38"/>
                  <a:gd name="T8" fmla="*/ 17 w 17"/>
                  <a:gd name="T9" fmla="*/ 25 h 38"/>
                  <a:gd name="T10" fmla="*/ 16 w 17"/>
                  <a:gd name="T11" fmla="*/ 35 h 38"/>
                  <a:gd name="T12" fmla="*/ 0 w 17"/>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7" h="38">
                    <a:moveTo>
                      <a:pt x="0" y="38"/>
                    </a:moveTo>
                    <a:cubicBezTo>
                      <a:pt x="0" y="36"/>
                      <a:pt x="0" y="28"/>
                      <a:pt x="1" y="17"/>
                    </a:cubicBezTo>
                    <a:cubicBezTo>
                      <a:pt x="2" y="6"/>
                      <a:pt x="6" y="1"/>
                      <a:pt x="8" y="1"/>
                    </a:cubicBezTo>
                    <a:cubicBezTo>
                      <a:pt x="9" y="1"/>
                      <a:pt x="16" y="0"/>
                      <a:pt x="16" y="0"/>
                    </a:cubicBezTo>
                    <a:cubicBezTo>
                      <a:pt x="16" y="0"/>
                      <a:pt x="16" y="17"/>
                      <a:pt x="17" y="25"/>
                    </a:cubicBezTo>
                    <a:cubicBezTo>
                      <a:pt x="17" y="33"/>
                      <a:pt x="16" y="35"/>
                      <a:pt x="16" y="35"/>
                    </a:cubicBezTo>
                    <a:lnTo>
                      <a:pt x="0"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13"/>
              <p:cNvSpPr>
                <a:spLocks/>
              </p:cNvSpPr>
              <p:nvPr/>
            </p:nvSpPr>
            <p:spPr bwMode="auto">
              <a:xfrm>
                <a:off x="1642157" y="2500139"/>
                <a:ext cx="1132348" cy="1070879"/>
              </a:xfrm>
              <a:custGeom>
                <a:avLst/>
                <a:gdLst>
                  <a:gd name="T0" fmla="*/ 37 w 647"/>
                  <a:gd name="T1" fmla="*/ 302 h 612"/>
                  <a:gd name="T2" fmla="*/ 8 w 647"/>
                  <a:gd name="T3" fmla="*/ 50 h 612"/>
                  <a:gd name="T4" fmla="*/ 4 w 647"/>
                  <a:gd name="T5" fmla="*/ 23 h 612"/>
                  <a:gd name="T6" fmla="*/ 196 w 647"/>
                  <a:gd name="T7" fmla="*/ 22 h 612"/>
                  <a:gd name="T8" fmla="*/ 390 w 647"/>
                  <a:gd name="T9" fmla="*/ 0 h 612"/>
                  <a:gd name="T10" fmla="*/ 401 w 647"/>
                  <a:gd name="T11" fmla="*/ 17 h 612"/>
                  <a:gd name="T12" fmla="*/ 426 w 647"/>
                  <a:gd name="T13" fmla="*/ 168 h 612"/>
                  <a:gd name="T14" fmla="*/ 445 w 647"/>
                  <a:gd name="T15" fmla="*/ 298 h 612"/>
                  <a:gd name="T16" fmla="*/ 458 w 647"/>
                  <a:gd name="T17" fmla="*/ 405 h 612"/>
                  <a:gd name="T18" fmla="*/ 532 w 647"/>
                  <a:gd name="T19" fmla="*/ 467 h 612"/>
                  <a:gd name="T20" fmla="*/ 627 w 647"/>
                  <a:gd name="T21" fmla="*/ 503 h 612"/>
                  <a:gd name="T22" fmla="*/ 643 w 647"/>
                  <a:gd name="T23" fmla="*/ 521 h 612"/>
                  <a:gd name="T24" fmla="*/ 632 w 647"/>
                  <a:gd name="T25" fmla="*/ 539 h 612"/>
                  <a:gd name="T26" fmla="*/ 199 w 647"/>
                  <a:gd name="T27" fmla="*/ 612 h 612"/>
                  <a:gd name="T28" fmla="*/ 197 w 647"/>
                  <a:gd name="T29" fmla="*/ 597 h 612"/>
                  <a:gd name="T30" fmla="*/ 176 w 647"/>
                  <a:gd name="T31" fmla="*/ 573 h 612"/>
                  <a:gd name="T32" fmla="*/ 76 w 647"/>
                  <a:gd name="T33" fmla="*/ 523 h 612"/>
                  <a:gd name="T34" fmla="*/ 34 w 647"/>
                  <a:gd name="T35" fmla="*/ 419 h 612"/>
                  <a:gd name="T36" fmla="*/ 39 w 647"/>
                  <a:gd name="T37" fmla="*/ 335 h 612"/>
                  <a:gd name="T38" fmla="*/ 37 w 647"/>
                  <a:gd name="T39" fmla="*/ 30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7" h="612">
                    <a:moveTo>
                      <a:pt x="37" y="302"/>
                    </a:moveTo>
                    <a:cubicBezTo>
                      <a:pt x="36" y="282"/>
                      <a:pt x="8" y="55"/>
                      <a:pt x="8" y="50"/>
                    </a:cubicBezTo>
                    <a:cubicBezTo>
                      <a:pt x="8" y="45"/>
                      <a:pt x="0" y="23"/>
                      <a:pt x="4" y="23"/>
                    </a:cubicBezTo>
                    <a:cubicBezTo>
                      <a:pt x="8" y="23"/>
                      <a:pt x="89" y="30"/>
                      <a:pt x="196" y="22"/>
                    </a:cubicBezTo>
                    <a:cubicBezTo>
                      <a:pt x="303" y="14"/>
                      <a:pt x="384" y="0"/>
                      <a:pt x="390" y="0"/>
                    </a:cubicBezTo>
                    <a:cubicBezTo>
                      <a:pt x="397" y="0"/>
                      <a:pt x="401" y="4"/>
                      <a:pt x="401" y="17"/>
                    </a:cubicBezTo>
                    <a:cubicBezTo>
                      <a:pt x="401" y="30"/>
                      <a:pt x="409" y="94"/>
                      <a:pt x="426" y="168"/>
                    </a:cubicBezTo>
                    <a:cubicBezTo>
                      <a:pt x="442" y="242"/>
                      <a:pt x="448" y="265"/>
                      <a:pt x="445" y="298"/>
                    </a:cubicBezTo>
                    <a:cubicBezTo>
                      <a:pt x="443" y="331"/>
                      <a:pt x="439" y="370"/>
                      <a:pt x="458" y="405"/>
                    </a:cubicBezTo>
                    <a:cubicBezTo>
                      <a:pt x="478" y="441"/>
                      <a:pt x="487" y="448"/>
                      <a:pt x="532" y="467"/>
                    </a:cubicBezTo>
                    <a:cubicBezTo>
                      <a:pt x="577" y="486"/>
                      <a:pt x="627" y="503"/>
                      <a:pt x="627" y="503"/>
                    </a:cubicBezTo>
                    <a:cubicBezTo>
                      <a:pt x="627" y="503"/>
                      <a:pt x="643" y="509"/>
                      <a:pt x="643" y="521"/>
                    </a:cubicBezTo>
                    <a:cubicBezTo>
                      <a:pt x="643" y="532"/>
                      <a:pt x="647" y="536"/>
                      <a:pt x="632" y="539"/>
                    </a:cubicBezTo>
                    <a:cubicBezTo>
                      <a:pt x="616" y="541"/>
                      <a:pt x="209" y="612"/>
                      <a:pt x="199" y="612"/>
                    </a:cubicBezTo>
                    <a:cubicBezTo>
                      <a:pt x="189" y="612"/>
                      <a:pt x="197" y="603"/>
                      <a:pt x="197" y="597"/>
                    </a:cubicBezTo>
                    <a:cubicBezTo>
                      <a:pt x="197" y="590"/>
                      <a:pt x="191" y="582"/>
                      <a:pt x="176" y="573"/>
                    </a:cubicBezTo>
                    <a:cubicBezTo>
                      <a:pt x="162" y="564"/>
                      <a:pt x="95" y="532"/>
                      <a:pt x="76" y="523"/>
                    </a:cubicBezTo>
                    <a:cubicBezTo>
                      <a:pt x="57" y="514"/>
                      <a:pt x="34" y="463"/>
                      <a:pt x="34" y="419"/>
                    </a:cubicBezTo>
                    <a:cubicBezTo>
                      <a:pt x="33" y="374"/>
                      <a:pt x="39" y="347"/>
                      <a:pt x="39" y="335"/>
                    </a:cubicBezTo>
                    <a:cubicBezTo>
                      <a:pt x="39" y="324"/>
                      <a:pt x="37" y="302"/>
                      <a:pt x="37" y="302"/>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14"/>
              <p:cNvSpPr>
                <a:spLocks/>
              </p:cNvSpPr>
              <p:nvPr/>
            </p:nvSpPr>
            <p:spPr bwMode="auto">
              <a:xfrm>
                <a:off x="1971716" y="3513253"/>
                <a:ext cx="22217" cy="57765"/>
              </a:xfrm>
              <a:custGeom>
                <a:avLst/>
                <a:gdLst>
                  <a:gd name="T0" fmla="*/ 13 w 13"/>
                  <a:gd name="T1" fmla="*/ 16 h 33"/>
                  <a:gd name="T2" fmla="*/ 7 w 13"/>
                  <a:gd name="T3" fmla="*/ 33 h 33"/>
                  <a:gd name="T4" fmla="*/ 0 w 13"/>
                  <a:gd name="T5" fmla="*/ 17 h 33"/>
                  <a:gd name="T6" fmla="*/ 6 w 13"/>
                  <a:gd name="T7" fmla="*/ 0 h 33"/>
                  <a:gd name="T8" fmla="*/ 13 w 13"/>
                  <a:gd name="T9" fmla="*/ 16 h 33"/>
                </a:gdLst>
                <a:ahLst/>
                <a:cxnLst>
                  <a:cxn ang="0">
                    <a:pos x="T0" y="T1"/>
                  </a:cxn>
                  <a:cxn ang="0">
                    <a:pos x="T2" y="T3"/>
                  </a:cxn>
                  <a:cxn ang="0">
                    <a:pos x="T4" y="T5"/>
                  </a:cxn>
                  <a:cxn ang="0">
                    <a:pos x="T6" y="T7"/>
                  </a:cxn>
                  <a:cxn ang="0">
                    <a:pos x="T8" y="T9"/>
                  </a:cxn>
                </a:cxnLst>
                <a:rect l="0" t="0" r="r" b="b"/>
                <a:pathLst>
                  <a:path w="13" h="33">
                    <a:moveTo>
                      <a:pt x="13" y="16"/>
                    </a:moveTo>
                    <a:cubicBezTo>
                      <a:pt x="13" y="25"/>
                      <a:pt x="11" y="33"/>
                      <a:pt x="7" y="33"/>
                    </a:cubicBezTo>
                    <a:cubicBezTo>
                      <a:pt x="4" y="33"/>
                      <a:pt x="1" y="26"/>
                      <a:pt x="0" y="17"/>
                    </a:cubicBezTo>
                    <a:cubicBezTo>
                      <a:pt x="0" y="8"/>
                      <a:pt x="2" y="0"/>
                      <a:pt x="6" y="0"/>
                    </a:cubicBezTo>
                    <a:cubicBezTo>
                      <a:pt x="9" y="0"/>
                      <a:pt x="12" y="7"/>
                      <a:pt x="13"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15"/>
              <p:cNvSpPr>
                <a:spLocks/>
              </p:cNvSpPr>
              <p:nvPr/>
            </p:nvSpPr>
            <p:spPr bwMode="auto">
              <a:xfrm>
                <a:off x="1635492" y="2540131"/>
                <a:ext cx="24439" cy="57765"/>
              </a:xfrm>
              <a:custGeom>
                <a:avLst/>
                <a:gdLst>
                  <a:gd name="T0" fmla="*/ 14 w 14"/>
                  <a:gd name="T1" fmla="*/ 16 h 33"/>
                  <a:gd name="T2" fmla="*/ 9 w 14"/>
                  <a:gd name="T3" fmla="*/ 33 h 33"/>
                  <a:gd name="T4" fmla="*/ 1 w 14"/>
                  <a:gd name="T5" fmla="*/ 17 h 33"/>
                  <a:gd name="T6" fmla="*/ 6 w 14"/>
                  <a:gd name="T7" fmla="*/ 0 h 33"/>
                  <a:gd name="T8" fmla="*/ 14 w 14"/>
                  <a:gd name="T9" fmla="*/ 16 h 33"/>
                </a:gdLst>
                <a:ahLst/>
                <a:cxnLst>
                  <a:cxn ang="0">
                    <a:pos x="T0" y="T1"/>
                  </a:cxn>
                  <a:cxn ang="0">
                    <a:pos x="T2" y="T3"/>
                  </a:cxn>
                  <a:cxn ang="0">
                    <a:pos x="T4" y="T5"/>
                  </a:cxn>
                  <a:cxn ang="0">
                    <a:pos x="T6" y="T7"/>
                  </a:cxn>
                  <a:cxn ang="0">
                    <a:pos x="T8" y="T9"/>
                  </a:cxn>
                </a:cxnLst>
                <a:rect l="0" t="0" r="r" b="b"/>
                <a:pathLst>
                  <a:path w="14" h="33">
                    <a:moveTo>
                      <a:pt x="14" y="16"/>
                    </a:moveTo>
                    <a:cubicBezTo>
                      <a:pt x="14" y="25"/>
                      <a:pt x="12" y="33"/>
                      <a:pt x="9" y="33"/>
                    </a:cubicBezTo>
                    <a:cubicBezTo>
                      <a:pt x="5" y="33"/>
                      <a:pt x="2" y="26"/>
                      <a:pt x="1" y="17"/>
                    </a:cubicBezTo>
                    <a:cubicBezTo>
                      <a:pt x="0" y="8"/>
                      <a:pt x="3" y="0"/>
                      <a:pt x="6" y="0"/>
                    </a:cubicBezTo>
                    <a:cubicBezTo>
                      <a:pt x="10" y="0"/>
                      <a:pt x="13" y="7"/>
                      <a:pt x="14"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16"/>
              <p:cNvSpPr>
                <a:spLocks/>
              </p:cNvSpPr>
              <p:nvPr/>
            </p:nvSpPr>
            <p:spPr bwMode="auto">
              <a:xfrm>
                <a:off x="1621421" y="3026692"/>
                <a:ext cx="271053" cy="476193"/>
              </a:xfrm>
              <a:custGeom>
                <a:avLst/>
                <a:gdLst>
                  <a:gd name="T0" fmla="*/ 142 w 155"/>
                  <a:gd name="T1" fmla="*/ 242 h 272"/>
                  <a:gd name="T2" fmla="*/ 151 w 155"/>
                  <a:gd name="T3" fmla="*/ 249 h 272"/>
                  <a:gd name="T4" fmla="*/ 144 w 155"/>
                  <a:gd name="T5" fmla="*/ 262 h 272"/>
                  <a:gd name="T6" fmla="*/ 98 w 155"/>
                  <a:gd name="T7" fmla="*/ 269 h 272"/>
                  <a:gd name="T8" fmla="*/ 95 w 155"/>
                  <a:gd name="T9" fmla="*/ 251 h 272"/>
                  <a:gd name="T10" fmla="*/ 104 w 155"/>
                  <a:gd name="T11" fmla="*/ 248 h 272"/>
                  <a:gd name="T12" fmla="*/ 94 w 155"/>
                  <a:gd name="T13" fmla="*/ 64 h 272"/>
                  <a:gd name="T14" fmla="*/ 81 w 155"/>
                  <a:gd name="T15" fmla="*/ 31 h 272"/>
                  <a:gd name="T16" fmla="*/ 21 w 155"/>
                  <a:gd name="T17" fmla="*/ 16 h 272"/>
                  <a:gd name="T18" fmla="*/ 18 w 155"/>
                  <a:gd name="T19" fmla="*/ 24 h 272"/>
                  <a:gd name="T20" fmla="*/ 19 w 155"/>
                  <a:gd name="T21" fmla="*/ 47 h 272"/>
                  <a:gd name="T22" fmla="*/ 2 w 155"/>
                  <a:gd name="T23" fmla="*/ 45 h 272"/>
                  <a:gd name="T24" fmla="*/ 1 w 155"/>
                  <a:gd name="T25" fmla="*/ 13 h 272"/>
                  <a:gd name="T26" fmla="*/ 23 w 155"/>
                  <a:gd name="T27" fmla="*/ 0 h 272"/>
                  <a:gd name="T28" fmla="*/ 101 w 155"/>
                  <a:gd name="T29" fmla="*/ 13 h 272"/>
                  <a:gd name="T30" fmla="*/ 136 w 155"/>
                  <a:gd name="T31" fmla="*/ 63 h 272"/>
                  <a:gd name="T32" fmla="*/ 142 w 155"/>
                  <a:gd name="T33" fmla="*/ 24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272">
                    <a:moveTo>
                      <a:pt x="142" y="242"/>
                    </a:moveTo>
                    <a:cubicBezTo>
                      <a:pt x="142" y="242"/>
                      <a:pt x="151" y="240"/>
                      <a:pt x="151" y="249"/>
                    </a:cubicBezTo>
                    <a:cubicBezTo>
                      <a:pt x="151" y="257"/>
                      <a:pt x="155" y="260"/>
                      <a:pt x="144" y="262"/>
                    </a:cubicBezTo>
                    <a:cubicBezTo>
                      <a:pt x="134" y="265"/>
                      <a:pt x="101" y="272"/>
                      <a:pt x="98" y="269"/>
                    </a:cubicBezTo>
                    <a:cubicBezTo>
                      <a:pt x="94" y="266"/>
                      <a:pt x="92" y="254"/>
                      <a:pt x="95" y="251"/>
                    </a:cubicBezTo>
                    <a:cubicBezTo>
                      <a:pt x="97" y="249"/>
                      <a:pt x="104" y="248"/>
                      <a:pt x="104" y="248"/>
                    </a:cubicBezTo>
                    <a:cubicBezTo>
                      <a:pt x="104" y="248"/>
                      <a:pt x="95" y="76"/>
                      <a:pt x="94" y="64"/>
                    </a:cubicBezTo>
                    <a:cubicBezTo>
                      <a:pt x="93" y="53"/>
                      <a:pt x="96" y="35"/>
                      <a:pt x="81" y="31"/>
                    </a:cubicBezTo>
                    <a:cubicBezTo>
                      <a:pt x="65" y="27"/>
                      <a:pt x="24" y="16"/>
                      <a:pt x="21" y="16"/>
                    </a:cubicBezTo>
                    <a:cubicBezTo>
                      <a:pt x="19" y="16"/>
                      <a:pt x="18" y="17"/>
                      <a:pt x="18" y="24"/>
                    </a:cubicBezTo>
                    <a:cubicBezTo>
                      <a:pt x="18" y="30"/>
                      <a:pt x="19" y="47"/>
                      <a:pt x="19" y="47"/>
                    </a:cubicBezTo>
                    <a:cubicBezTo>
                      <a:pt x="19" y="47"/>
                      <a:pt x="2" y="48"/>
                      <a:pt x="2" y="45"/>
                    </a:cubicBezTo>
                    <a:cubicBezTo>
                      <a:pt x="2" y="43"/>
                      <a:pt x="1" y="16"/>
                      <a:pt x="1" y="13"/>
                    </a:cubicBezTo>
                    <a:cubicBezTo>
                      <a:pt x="1" y="9"/>
                      <a:pt x="0" y="0"/>
                      <a:pt x="23" y="0"/>
                    </a:cubicBezTo>
                    <a:cubicBezTo>
                      <a:pt x="46" y="0"/>
                      <a:pt x="77" y="7"/>
                      <a:pt x="101" y="13"/>
                    </a:cubicBezTo>
                    <a:cubicBezTo>
                      <a:pt x="125" y="18"/>
                      <a:pt x="135" y="25"/>
                      <a:pt x="136" y="63"/>
                    </a:cubicBezTo>
                    <a:cubicBezTo>
                      <a:pt x="137" y="101"/>
                      <a:pt x="142" y="242"/>
                      <a:pt x="142"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17"/>
              <p:cNvSpPr>
                <a:spLocks/>
              </p:cNvSpPr>
              <p:nvPr/>
            </p:nvSpPr>
            <p:spPr bwMode="auto">
              <a:xfrm>
                <a:off x="2011707" y="3476224"/>
                <a:ext cx="612460" cy="216990"/>
              </a:xfrm>
              <a:custGeom>
                <a:avLst/>
                <a:gdLst>
                  <a:gd name="T0" fmla="*/ 21 w 350"/>
                  <a:gd name="T1" fmla="*/ 46 h 124"/>
                  <a:gd name="T2" fmla="*/ 49 w 350"/>
                  <a:gd name="T3" fmla="*/ 55 h 124"/>
                  <a:gd name="T4" fmla="*/ 49 w 350"/>
                  <a:gd name="T5" fmla="*/ 86 h 124"/>
                  <a:gd name="T6" fmla="*/ 22 w 350"/>
                  <a:gd name="T7" fmla="*/ 92 h 124"/>
                  <a:gd name="T8" fmla="*/ 17 w 350"/>
                  <a:gd name="T9" fmla="*/ 91 h 124"/>
                  <a:gd name="T10" fmla="*/ 1 w 350"/>
                  <a:gd name="T11" fmla="*/ 97 h 124"/>
                  <a:gd name="T12" fmla="*/ 2 w 350"/>
                  <a:gd name="T13" fmla="*/ 114 h 124"/>
                  <a:gd name="T14" fmla="*/ 11 w 350"/>
                  <a:gd name="T15" fmla="*/ 123 h 124"/>
                  <a:gd name="T16" fmla="*/ 27 w 350"/>
                  <a:gd name="T17" fmla="*/ 120 h 124"/>
                  <a:gd name="T18" fmla="*/ 28 w 350"/>
                  <a:gd name="T19" fmla="*/ 118 h 124"/>
                  <a:gd name="T20" fmla="*/ 38 w 350"/>
                  <a:gd name="T21" fmla="*/ 116 h 124"/>
                  <a:gd name="T22" fmla="*/ 98 w 350"/>
                  <a:gd name="T23" fmla="*/ 103 h 124"/>
                  <a:gd name="T24" fmla="*/ 110 w 350"/>
                  <a:gd name="T25" fmla="*/ 105 h 124"/>
                  <a:gd name="T26" fmla="*/ 292 w 350"/>
                  <a:gd name="T27" fmla="*/ 72 h 124"/>
                  <a:gd name="T28" fmla="*/ 292 w 350"/>
                  <a:gd name="T29" fmla="*/ 69 h 124"/>
                  <a:gd name="T30" fmla="*/ 326 w 350"/>
                  <a:gd name="T31" fmla="*/ 61 h 124"/>
                  <a:gd name="T32" fmla="*/ 331 w 350"/>
                  <a:gd name="T33" fmla="*/ 65 h 124"/>
                  <a:gd name="T34" fmla="*/ 346 w 350"/>
                  <a:gd name="T35" fmla="*/ 60 h 124"/>
                  <a:gd name="T36" fmla="*/ 348 w 350"/>
                  <a:gd name="T37" fmla="*/ 38 h 124"/>
                  <a:gd name="T38" fmla="*/ 338 w 350"/>
                  <a:gd name="T39" fmla="*/ 25 h 124"/>
                  <a:gd name="T40" fmla="*/ 320 w 350"/>
                  <a:gd name="T41" fmla="*/ 28 h 124"/>
                  <a:gd name="T42" fmla="*/ 319 w 350"/>
                  <a:gd name="T43" fmla="*/ 33 h 124"/>
                  <a:gd name="T44" fmla="*/ 299 w 350"/>
                  <a:gd name="T45" fmla="*/ 36 h 124"/>
                  <a:gd name="T46" fmla="*/ 301 w 350"/>
                  <a:gd name="T47" fmla="*/ 28 h 124"/>
                  <a:gd name="T48" fmla="*/ 307 w 350"/>
                  <a:gd name="T49" fmla="*/ 26 h 124"/>
                  <a:gd name="T50" fmla="*/ 312 w 350"/>
                  <a:gd name="T51" fmla="*/ 28 h 124"/>
                  <a:gd name="T52" fmla="*/ 320 w 350"/>
                  <a:gd name="T53" fmla="*/ 25 h 124"/>
                  <a:gd name="T54" fmla="*/ 327 w 350"/>
                  <a:gd name="T55" fmla="*/ 24 h 124"/>
                  <a:gd name="T56" fmla="*/ 327 w 350"/>
                  <a:gd name="T57" fmla="*/ 9 h 124"/>
                  <a:gd name="T58" fmla="*/ 316 w 350"/>
                  <a:gd name="T59" fmla="*/ 8 h 124"/>
                  <a:gd name="T60" fmla="*/ 308 w 350"/>
                  <a:gd name="T61" fmla="*/ 7 h 124"/>
                  <a:gd name="T62" fmla="*/ 307 w 350"/>
                  <a:gd name="T63" fmla="*/ 11 h 124"/>
                  <a:gd name="T64" fmla="*/ 288 w 350"/>
                  <a:gd name="T65" fmla="*/ 4 h 124"/>
                  <a:gd name="T66" fmla="*/ 209 w 350"/>
                  <a:gd name="T67" fmla="*/ 15 h 124"/>
                  <a:gd name="T68" fmla="*/ 223 w 350"/>
                  <a:gd name="T69" fmla="*/ 22 h 124"/>
                  <a:gd name="T70" fmla="*/ 90 w 350"/>
                  <a:gd name="T71" fmla="*/ 43 h 124"/>
                  <a:gd name="T72" fmla="*/ 77 w 350"/>
                  <a:gd name="T73" fmla="*/ 37 h 124"/>
                  <a:gd name="T74" fmla="*/ 21 w 350"/>
                  <a:gd name="T75" fmla="*/ 4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0" h="124">
                    <a:moveTo>
                      <a:pt x="21" y="46"/>
                    </a:moveTo>
                    <a:cubicBezTo>
                      <a:pt x="49" y="55"/>
                      <a:pt x="49" y="55"/>
                      <a:pt x="49" y="55"/>
                    </a:cubicBezTo>
                    <a:cubicBezTo>
                      <a:pt x="49" y="86"/>
                      <a:pt x="49" y="86"/>
                      <a:pt x="49" y="86"/>
                    </a:cubicBezTo>
                    <a:cubicBezTo>
                      <a:pt x="22" y="92"/>
                      <a:pt x="22" y="92"/>
                      <a:pt x="22" y="92"/>
                    </a:cubicBezTo>
                    <a:cubicBezTo>
                      <a:pt x="22" y="92"/>
                      <a:pt x="20" y="90"/>
                      <a:pt x="17" y="91"/>
                    </a:cubicBezTo>
                    <a:cubicBezTo>
                      <a:pt x="14" y="92"/>
                      <a:pt x="1" y="94"/>
                      <a:pt x="1" y="97"/>
                    </a:cubicBezTo>
                    <a:cubicBezTo>
                      <a:pt x="0" y="101"/>
                      <a:pt x="0" y="105"/>
                      <a:pt x="2" y="114"/>
                    </a:cubicBezTo>
                    <a:cubicBezTo>
                      <a:pt x="4" y="123"/>
                      <a:pt x="8" y="123"/>
                      <a:pt x="11" y="123"/>
                    </a:cubicBezTo>
                    <a:cubicBezTo>
                      <a:pt x="15" y="124"/>
                      <a:pt x="26" y="121"/>
                      <a:pt x="27" y="120"/>
                    </a:cubicBezTo>
                    <a:cubicBezTo>
                      <a:pt x="28" y="119"/>
                      <a:pt x="28" y="118"/>
                      <a:pt x="28" y="118"/>
                    </a:cubicBezTo>
                    <a:cubicBezTo>
                      <a:pt x="38" y="116"/>
                      <a:pt x="38" y="116"/>
                      <a:pt x="38" y="116"/>
                    </a:cubicBezTo>
                    <a:cubicBezTo>
                      <a:pt x="98" y="103"/>
                      <a:pt x="98" y="103"/>
                      <a:pt x="98" y="103"/>
                    </a:cubicBezTo>
                    <a:cubicBezTo>
                      <a:pt x="110" y="105"/>
                      <a:pt x="110" y="105"/>
                      <a:pt x="110" y="105"/>
                    </a:cubicBezTo>
                    <a:cubicBezTo>
                      <a:pt x="292" y="72"/>
                      <a:pt x="292" y="72"/>
                      <a:pt x="292" y="72"/>
                    </a:cubicBezTo>
                    <a:cubicBezTo>
                      <a:pt x="292" y="69"/>
                      <a:pt x="292" y="69"/>
                      <a:pt x="292" y="69"/>
                    </a:cubicBezTo>
                    <a:cubicBezTo>
                      <a:pt x="326" y="61"/>
                      <a:pt x="326" y="61"/>
                      <a:pt x="326" y="61"/>
                    </a:cubicBezTo>
                    <a:cubicBezTo>
                      <a:pt x="326" y="61"/>
                      <a:pt x="329" y="65"/>
                      <a:pt x="331" y="65"/>
                    </a:cubicBezTo>
                    <a:cubicBezTo>
                      <a:pt x="333" y="65"/>
                      <a:pt x="344" y="62"/>
                      <a:pt x="346" y="60"/>
                    </a:cubicBezTo>
                    <a:cubicBezTo>
                      <a:pt x="347" y="59"/>
                      <a:pt x="350" y="48"/>
                      <a:pt x="348" y="38"/>
                    </a:cubicBezTo>
                    <a:cubicBezTo>
                      <a:pt x="345" y="27"/>
                      <a:pt x="340" y="25"/>
                      <a:pt x="338" y="25"/>
                    </a:cubicBezTo>
                    <a:cubicBezTo>
                      <a:pt x="336" y="25"/>
                      <a:pt x="320" y="28"/>
                      <a:pt x="320" y="28"/>
                    </a:cubicBezTo>
                    <a:cubicBezTo>
                      <a:pt x="319" y="33"/>
                      <a:pt x="319" y="33"/>
                      <a:pt x="319" y="33"/>
                    </a:cubicBezTo>
                    <a:cubicBezTo>
                      <a:pt x="299" y="36"/>
                      <a:pt x="299" y="36"/>
                      <a:pt x="299" y="36"/>
                    </a:cubicBezTo>
                    <a:cubicBezTo>
                      <a:pt x="301" y="28"/>
                      <a:pt x="301" y="28"/>
                      <a:pt x="301" y="28"/>
                    </a:cubicBezTo>
                    <a:cubicBezTo>
                      <a:pt x="307" y="26"/>
                      <a:pt x="307" y="26"/>
                      <a:pt x="307" y="26"/>
                    </a:cubicBezTo>
                    <a:cubicBezTo>
                      <a:pt x="307" y="26"/>
                      <a:pt x="308" y="29"/>
                      <a:pt x="312" y="28"/>
                    </a:cubicBezTo>
                    <a:cubicBezTo>
                      <a:pt x="316" y="28"/>
                      <a:pt x="319" y="27"/>
                      <a:pt x="320" y="25"/>
                    </a:cubicBezTo>
                    <a:cubicBezTo>
                      <a:pt x="321" y="23"/>
                      <a:pt x="326" y="26"/>
                      <a:pt x="327" y="24"/>
                    </a:cubicBezTo>
                    <a:cubicBezTo>
                      <a:pt x="328" y="23"/>
                      <a:pt x="329" y="11"/>
                      <a:pt x="327" y="9"/>
                    </a:cubicBezTo>
                    <a:cubicBezTo>
                      <a:pt x="325" y="7"/>
                      <a:pt x="319" y="7"/>
                      <a:pt x="316" y="8"/>
                    </a:cubicBezTo>
                    <a:cubicBezTo>
                      <a:pt x="313" y="8"/>
                      <a:pt x="310" y="6"/>
                      <a:pt x="308" y="7"/>
                    </a:cubicBezTo>
                    <a:cubicBezTo>
                      <a:pt x="307" y="8"/>
                      <a:pt x="307" y="11"/>
                      <a:pt x="307" y="11"/>
                    </a:cubicBezTo>
                    <a:cubicBezTo>
                      <a:pt x="307" y="11"/>
                      <a:pt x="292" y="7"/>
                      <a:pt x="288" y="4"/>
                    </a:cubicBezTo>
                    <a:cubicBezTo>
                      <a:pt x="284" y="0"/>
                      <a:pt x="209" y="15"/>
                      <a:pt x="209" y="15"/>
                    </a:cubicBezTo>
                    <a:cubicBezTo>
                      <a:pt x="223" y="22"/>
                      <a:pt x="223" y="22"/>
                      <a:pt x="223" y="22"/>
                    </a:cubicBezTo>
                    <a:cubicBezTo>
                      <a:pt x="90" y="43"/>
                      <a:pt x="90" y="43"/>
                      <a:pt x="90" y="43"/>
                    </a:cubicBezTo>
                    <a:cubicBezTo>
                      <a:pt x="77" y="37"/>
                      <a:pt x="77" y="37"/>
                      <a:pt x="77" y="37"/>
                    </a:cubicBezTo>
                    <a:lnTo>
                      <a:pt x="21" y="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18"/>
              <p:cNvSpPr>
                <a:spLocks/>
              </p:cNvSpPr>
              <p:nvPr/>
            </p:nvSpPr>
            <p:spPr bwMode="auto">
              <a:xfrm>
                <a:off x="1851001" y="3805042"/>
                <a:ext cx="139970" cy="70355"/>
              </a:xfrm>
              <a:custGeom>
                <a:avLst/>
                <a:gdLst>
                  <a:gd name="T0" fmla="*/ 78 w 80"/>
                  <a:gd name="T1" fmla="*/ 9 h 40"/>
                  <a:gd name="T2" fmla="*/ 73 w 80"/>
                  <a:gd name="T3" fmla="*/ 0 h 40"/>
                  <a:gd name="T4" fmla="*/ 28 w 80"/>
                  <a:gd name="T5" fmla="*/ 1 h 40"/>
                  <a:gd name="T6" fmla="*/ 3 w 80"/>
                  <a:gd name="T7" fmla="*/ 11 h 40"/>
                  <a:gd name="T8" fmla="*/ 4 w 80"/>
                  <a:gd name="T9" fmla="*/ 23 h 40"/>
                  <a:gd name="T10" fmla="*/ 13 w 80"/>
                  <a:gd name="T11" fmla="*/ 38 h 40"/>
                  <a:gd name="T12" fmla="*/ 25 w 80"/>
                  <a:gd name="T13" fmla="*/ 35 h 40"/>
                  <a:gd name="T14" fmla="*/ 40 w 80"/>
                  <a:gd name="T15" fmla="*/ 35 h 40"/>
                  <a:gd name="T16" fmla="*/ 79 w 80"/>
                  <a:gd name="T17" fmla="*/ 20 h 40"/>
                  <a:gd name="T18" fmla="*/ 78 w 80"/>
                  <a:gd name="T1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40">
                    <a:moveTo>
                      <a:pt x="78" y="9"/>
                    </a:moveTo>
                    <a:cubicBezTo>
                      <a:pt x="77" y="7"/>
                      <a:pt x="75" y="0"/>
                      <a:pt x="73" y="0"/>
                    </a:cubicBezTo>
                    <a:cubicBezTo>
                      <a:pt x="71" y="0"/>
                      <a:pt x="33" y="0"/>
                      <a:pt x="28" y="1"/>
                    </a:cubicBezTo>
                    <a:cubicBezTo>
                      <a:pt x="23" y="1"/>
                      <a:pt x="6" y="3"/>
                      <a:pt x="3" y="11"/>
                    </a:cubicBezTo>
                    <a:cubicBezTo>
                      <a:pt x="1" y="19"/>
                      <a:pt x="0" y="18"/>
                      <a:pt x="4" y="23"/>
                    </a:cubicBezTo>
                    <a:cubicBezTo>
                      <a:pt x="8" y="28"/>
                      <a:pt x="10" y="37"/>
                      <a:pt x="13" y="38"/>
                    </a:cubicBezTo>
                    <a:cubicBezTo>
                      <a:pt x="16" y="40"/>
                      <a:pt x="22" y="37"/>
                      <a:pt x="25" y="35"/>
                    </a:cubicBezTo>
                    <a:cubicBezTo>
                      <a:pt x="28" y="33"/>
                      <a:pt x="34" y="35"/>
                      <a:pt x="40" y="35"/>
                    </a:cubicBezTo>
                    <a:cubicBezTo>
                      <a:pt x="46" y="34"/>
                      <a:pt x="78" y="22"/>
                      <a:pt x="79" y="20"/>
                    </a:cubicBezTo>
                    <a:cubicBezTo>
                      <a:pt x="80" y="17"/>
                      <a:pt x="78" y="9"/>
                      <a:pt x="78"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19"/>
              <p:cNvSpPr>
                <a:spLocks/>
              </p:cNvSpPr>
              <p:nvPr/>
            </p:nvSpPr>
            <p:spPr bwMode="auto">
              <a:xfrm>
                <a:off x="2209442" y="3807264"/>
                <a:ext cx="96275" cy="277718"/>
              </a:xfrm>
              <a:custGeom>
                <a:avLst/>
                <a:gdLst>
                  <a:gd name="T0" fmla="*/ 15 w 55"/>
                  <a:gd name="T1" fmla="*/ 155 h 159"/>
                  <a:gd name="T2" fmla="*/ 37 w 55"/>
                  <a:gd name="T3" fmla="*/ 158 h 159"/>
                  <a:gd name="T4" fmla="*/ 55 w 55"/>
                  <a:gd name="T5" fmla="*/ 150 h 159"/>
                  <a:gd name="T6" fmla="*/ 51 w 55"/>
                  <a:gd name="T7" fmla="*/ 0 h 159"/>
                  <a:gd name="T8" fmla="*/ 0 w 55"/>
                  <a:gd name="T9" fmla="*/ 1 h 159"/>
                  <a:gd name="T10" fmla="*/ 6 w 55"/>
                  <a:gd name="T11" fmla="*/ 148 h 159"/>
                  <a:gd name="T12" fmla="*/ 12 w 55"/>
                  <a:gd name="T13" fmla="*/ 154 h 159"/>
                  <a:gd name="T14" fmla="*/ 15 w 55"/>
                  <a:gd name="T15" fmla="*/ 155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9">
                    <a:moveTo>
                      <a:pt x="15" y="155"/>
                    </a:moveTo>
                    <a:cubicBezTo>
                      <a:pt x="15" y="155"/>
                      <a:pt x="22" y="159"/>
                      <a:pt x="37" y="158"/>
                    </a:cubicBezTo>
                    <a:cubicBezTo>
                      <a:pt x="52" y="157"/>
                      <a:pt x="55" y="150"/>
                      <a:pt x="55" y="150"/>
                    </a:cubicBezTo>
                    <a:cubicBezTo>
                      <a:pt x="51" y="0"/>
                      <a:pt x="51" y="0"/>
                      <a:pt x="51" y="0"/>
                    </a:cubicBezTo>
                    <a:cubicBezTo>
                      <a:pt x="0" y="1"/>
                      <a:pt x="0" y="1"/>
                      <a:pt x="0" y="1"/>
                    </a:cubicBezTo>
                    <a:cubicBezTo>
                      <a:pt x="6" y="148"/>
                      <a:pt x="6" y="148"/>
                      <a:pt x="6" y="148"/>
                    </a:cubicBezTo>
                    <a:cubicBezTo>
                      <a:pt x="6" y="148"/>
                      <a:pt x="10" y="153"/>
                      <a:pt x="12" y="154"/>
                    </a:cubicBezTo>
                    <a:cubicBezTo>
                      <a:pt x="14" y="155"/>
                      <a:pt x="15" y="155"/>
                      <a:pt x="15" y="1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20"/>
              <p:cNvSpPr>
                <a:spLocks/>
              </p:cNvSpPr>
              <p:nvPr/>
            </p:nvSpPr>
            <p:spPr bwMode="auto">
              <a:xfrm>
                <a:off x="1999117" y="3905020"/>
                <a:ext cx="225877" cy="108125"/>
              </a:xfrm>
              <a:custGeom>
                <a:avLst/>
                <a:gdLst>
                  <a:gd name="T0" fmla="*/ 129 w 129"/>
                  <a:gd name="T1" fmla="*/ 8 h 62"/>
                  <a:gd name="T2" fmla="*/ 12 w 129"/>
                  <a:gd name="T3" fmla="*/ 3 h 62"/>
                  <a:gd name="T4" fmla="*/ 1 w 129"/>
                  <a:gd name="T5" fmla="*/ 11 h 62"/>
                  <a:gd name="T6" fmla="*/ 5 w 129"/>
                  <a:gd name="T7" fmla="*/ 25 h 62"/>
                  <a:gd name="T8" fmla="*/ 5 w 129"/>
                  <a:gd name="T9" fmla="*/ 36 h 62"/>
                  <a:gd name="T10" fmla="*/ 7 w 129"/>
                  <a:gd name="T11" fmla="*/ 37 h 62"/>
                  <a:gd name="T12" fmla="*/ 7 w 129"/>
                  <a:gd name="T13" fmla="*/ 62 h 62"/>
                  <a:gd name="T14" fmla="*/ 20 w 129"/>
                  <a:gd name="T15" fmla="*/ 59 h 62"/>
                  <a:gd name="T16" fmla="*/ 22 w 129"/>
                  <a:gd name="T17" fmla="*/ 38 h 62"/>
                  <a:gd name="T18" fmla="*/ 26 w 129"/>
                  <a:gd name="T19" fmla="*/ 32 h 62"/>
                  <a:gd name="T20" fmla="*/ 26 w 129"/>
                  <a:gd name="T21" fmla="*/ 29 h 62"/>
                  <a:gd name="T22" fmla="*/ 129 w 129"/>
                  <a:gd name="T23" fmla="*/ 46 h 62"/>
                  <a:gd name="T24" fmla="*/ 129 w 129"/>
                  <a:gd name="T25"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62">
                    <a:moveTo>
                      <a:pt x="129" y="8"/>
                    </a:moveTo>
                    <a:cubicBezTo>
                      <a:pt x="12" y="3"/>
                      <a:pt x="12" y="3"/>
                      <a:pt x="12" y="3"/>
                    </a:cubicBezTo>
                    <a:cubicBezTo>
                      <a:pt x="12" y="3"/>
                      <a:pt x="2" y="0"/>
                      <a:pt x="1" y="11"/>
                    </a:cubicBezTo>
                    <a:cubicBezTo>
                      <a:pt x="0" y="21"/>
                      <a:pt x="5" y="25"/>
                      <a:pt x="5" y="25"/>
                    </a:cubicBezTo>
                    <a:cubicBezTo>
                      <a:pt x="5" y="36"/>
                      <a:pt x="5" y="36"/>
                      <a:pt x="5" y="36"/>
                    </a:cubicBezTo>
                    <a:cubicBezTo>
                      <a:pt x="7" y="37"/>
                      <a:pt x="7" y="37"/>
                      <a:pt x="7" y="37"/>
                    </a:cubicBezTo>
                    <a:cubicBezTo>
                      <a:pt x="7" y="62"/>
                      <a:pt x="7" y="62"/>
                      <a:pt x="7" y="62"/>
                    </a:cubicBezTo>
                    <a:cubicBezTo>
                      <a:pt x="20" y="59"/>
                      <a:pt x="20" y="59"/>
                      <a:pt x="20" y="59"/>
                    </a:cubicBezTo>
                    <a:cubicBezTo>
                      <a:pt x="22" y="38"/>
                      <a:pt x="22" y="38"/>
                      <a:pt x="22" y="38"/>
                    </a:cubicBezTo>
                    <a:cubicBezTo>
                      <a:pt x="22" y="38"/>
                      <a:pt x="26" y="36"/>
                      <a:pt x="26" y="32"/>
                    </a:cubicBezTo>
                    <a:cubicBezTo>
                      <a:pt x="26" y="29"/>
                      <a:pt x="26" y="29"/>
                      <a:pt x="26" y="29"/>
                    </a:cubicBezTo>
                    <a:cubicBezTo>
                      <a:pt x="129" y="46"/>
                      <a:pt x="129" y="46"/>
                      <a:pt x="129" y="46"/>
                    </a:cubicBezTo>
                    <a:lnTo>
                      <a:pt x="129"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21"/>
              <p:cNvSpPr>
                <a:spLocks/>
              </p:cNvSpPr>
              <p:nvPr/>
            </p:nvSpPr>
            <p:spPr bwMode="auto">
              <a:xfrm>
                <a:off x="1721399" y="3953899"/>
                <a:ext cx="513963" cy="228839"/>
              </a:xfrm>
              <a:custGeom>
                <a:avLst/>
                <a:gdLst>
                  <a:gd name="T0" fmla="*/ 259 w 294"/>
                  <a:gd name="T1" fmla="*/ 2 h 131"/>
                  <a:gd name="T2" fmla="*/ 4 w 294"/>
                  <a:gd name="T3" fmla="*/ 92 h 131"/>
                  <a:gd name="T4" fmla="*/ 0 w 294"/>
                  <a:gd name="T5" fmla="*/ 97 h 131"/>
                  <a:gd name="T6" fmla="*/ 0 w 294"/>
                  <a:gd name="T7" fmla="*/ 128 h 131"/>
                  <a:gd name="T8" fmla="*/ 21 w 294"/>
                  <a:gd name="T9" fmla="*/ 128 h 131"/>
                  <a:gd name="T10" fmla="*/ 26 w 294"/>
                  <a:gd name="T11" fmla="*/ 110 h 131"/>
                  <a:gd name="T12" fmla="*/ 273 w 294"/>
                  <a:gd name="T13" fmla="*/ 39 h 131"/>
                  <a:gd name="T14" fmla="*/ 288 w 294"/>
                  <a:gd name="T15" fmla="*/ 43 h 131"/>
                  <a:gd name="T16" fmla="*/ 288 w 294"/>
                  <a:gd name="T17" fmla="*/ 0 h 131"/>
                  <a:gd name="T18" fmla="*/ 259 w 294"/>
                  <a:gd name="T1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131">
                    <a:moveTo>
                      <a:pt x="259" y="2"/>
                    </a:moveTo>
                    <a:cubicBezTo>
                      <a:pt x="4" y="92"/>
                      <a:pt x="4" y="92"/>
                      <a:pt x="4" y="92"/>
                    </a:cubicBezTo>
                    <a:cubicBezTo>
                      <a:pt x="4" y="92"/>
                      <a:pt x="0" y="95"/>
                      <a:pt x="0" y="97"/>
                    </a:cubicBezTo>
                    <a:cubicBezTo>
                      <a:pt x="0" y="100"/>
                      <a:pt x="0" y="128"/>
                      <a:pt x="0" y="128"/>
                    </a:cubicBezTo>
                    <a:cubicBezTo>
                      <a:pt x="0" y="128"/>
                      <a:pt x="19" y="131"/>
                      <a:pt x="21" y="128"/>
                    </a:cubicBezTo>
                    <a:cubicBezTo>
                      <a:pt x="23" y="125"/>
                      <a:pt x="26" y="110"/>
                      <a:pt x="26" y="110"/>
                    </a:cubicBezTo>
                    <a:cubicBezTo>
                      <a:pt x="273" y="39"/>
                      <a:pt x="273" y="39"/>
                      <a:pt x="273" y="39"/>
                    </a:cubicBezTo>
                    <a:cubicBezTo>
                      <a:pt x="273" y="39"/>
                      <a:pt x="282" y="43"/>
                      <a:pt x="288" y="43"/>
                    </a:cubicBezTo>
                    <a:cubicBezTo>
                      <a:pt x="294" y="43"/>
                      <a:pt x="288" y="0"/>
                      <a:pt x="288" y="0"/>
                    </a:cubicBezTo>
                    <a:lnTo>
                      <a:pt x="259"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22"/>
              <p:cNvSpPr>
                <a:spLocks/>
              </p:cNvSpPr>
              <p:nvPr/>
            </p:nvSpPr>
            <p:spPr bwMode="auto">
              <a:xfrm>
                <a:off x="2287944" y="3873175"/>
                <a:ext cx="391767" cy="133304"/>
              </a:xfrm>
              <a:custGeom>
                <a:avLst/>
                <a:gdLst>
                  <a:gd name="T0" fmla="*/ 0 w 224"/>
                  <a:gd name="T1" fmla="*/ 28 h 76"/>
                  <a:gd name="T2" fmla="*/ 204 w 224"/>
                  <a:gd name="T3" fmla="*/ 2 h 76"/>
                  <a:gd name="T4" fmla="*/ 223 w 224"/>
                  <a:gd name="T5" fmla="*/ 7 h 76"/>
                  <a:gd name="T6" fmla="*/ 223 w 224"/>
                  <a:gd name="T7" fmla="*/ 30 h 76"/>
                  <a:gd name="T8" fmla="*/ 219 w 224"/>
                  <a:gd name="T9" fmla="*/ 32 h 76"/>
                  <a:gd name="T10" fmla="*/ 210 w 224"/>
                  <a:gd name="T11" fmla="*/ 31 h 76"/>
                  <a:gd name="T12" fmla="*/ 210 w 224"/>
                  <a:gd name="T13" fmla="*/ 22 h 76"/>
                  <a:gd name="T14" fmla="*/ 4 w 224"/>
                  <a:gd name="T15" fmla="*/ 76 h 76"/>
                  <a:gd name="T16" fmla="*/ 0 w 224"/>
                  <a:gd name="T17"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76">
                    <a:moveTo>
                      <a:pt x="0" y="28"/>
                    </a:moveTo>
                    <a:cubicBezTo>
                      <a:pt x="0" y="28"/>
                      <a:pt x="190" y="2"/>
                      <a:pt x="204" y="2"/>
                    </a:cubicBezTo>
                    <a:cubicBezTo>
                      <a:pt x="218" y="2"/>
                      <a:pt x="223" y="0"/>
                      <a:pt x="223" y="7"/>
                    </a:cubicBezTo>
                    <a:cubicBezTo>
                      <a:pt x="223" y="13"/>
                      <a:pt x="223" y="30"/>
                      <a:pt x="223" y="30"/>
                    </a:cubicBezTo>
                    <a:cubicBezTo>
                      <a:pt x="223" y="30"/>
                      <a:pt x="224" y="32"/>
                      <a:pt x="219" y="32"/>
                    </a:cubicBezTo>
                    <a:cubicBezTo>
                      <a:pt x="213" y="32"/>
                      <a:pt x="210" y="31"/>
                      <a:pt x="210" y="31"/>
                    </a:cubicBezTo>
                    <a:cubicBezTo>
                      <a:pt x="210" y="22"/>
                      <a:pt x="210" y="22"/>
                      <a:pt x="210" y="22"/>
                    </a:cubicBezTo>
                    <a:cubicBezTo>
                      <a:pt x="4" y="76"/>
                      <a:pt x="4" y="76"/>
                      <a:pt x="4" y="76"/>
                    </a:cubicBez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23"/>
              <p:cNvSpPr>
                <a:spLocks/>
              </p:cNvSpPr>
              <p:nvPr/>
            </p:nvSpPr>
            <p:spPr bwMode="auto">
              <a:xfrm>
                <a:off x="2187965" y="3969451"/>
                <a:ext cx="103681" cy="350295"/>
              </a:xfrm>
              <a:custGeom>
                <a:avLst/>
                <a:gdLst>
                  <a:gd name="T0" fmla="*/ 26 w 59"/>
                  <a:gd name="T1" fmla="*/ 4 h 200"/>
                  <a:gd name="T2" fmla="*/ 4 w 59"/>
                  <a:gd name="T3" fmla="*/ 154 h 200"/>
                  <a:gd name="T4" fmla="*/ 0 w 59"/>
                  <a:gd name="T5" fmla="*/ 161 h 200"/>
                  <a:gd name="T6" fmla="*/ 3 w 59"/>
                  <a:gd name="T7" fmla="*/ 188 h 200"/>
                  <a:gd name="T8" fmla="*/ 7 w 59"/>
                  <a:gd name="T9" fmla="*/ 190 h 200"/>
                  <a:gd name="T10" fmla="*/ 7 w 59"/>
                  <a:gd name="T11" fmla="*/ 200 h 200"/>
                  <a:gd name="T12" fmla="*/ 19 w 59"/>
                  <a:gd name="T13" fmla="*/ 199 h 200"/>
                  <a:gd name="T14" fmla="*/ 20 w 59"/>
                  <a:gd name="T15" fmla="*/ 187 h 200"/>
                  <a:gd name="T16" fmla="*/ 26 w 59"/>
                  <a:gd name="T17" fmla="*/ 180 h 200"/>
                  <a:gd name="T18" fmla="*/ 23 w 59"/>
                  <a:gd name="T19" fmla="*/ 153 h 200"/>
                  <a:gd name="T20" fmla="*/ 53 w 59"/>
                  <a:gd name="T21" fmla="*/ 26 h 200"/>
                  <a:gd name="T22" fmla="*/ 55 w 59"/>
                  <a:gd name="T23" fmla="*/ 4 h 200"/>
                  <a:gd name="T24" fmla="*/ 26 w 59"/>
                  <a:gd name="T25" fmla="*/ 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0">
                    <a:moveTo>
                      <a:pt x="26" y="4"/>
                    </a:moveTo>
                    <a:cubicBezTo>
                      <a:pt x="4" y="154"/>
                      <a:pt x="4" y="154"/>
                      <a:pt x="4" y="154"/>
                    </a:cubicBezTo>
                    <a:cubicBezTo>
                      <a:pt x="4" y="154"/>
                      <a:pt x="0" y="154"/>
                      <a:pt x="0" y="161"/>
                    </a:cubicBezTo>
                    <a:cubicBezTo>
                      <a:pt x="0" y="168"/>
                      <a:pt x="0" y="188"/>
                      <a:pt x="3" y="188"/>
                    </a:cubicBezTo>
                    <a:cubicBezTo>
                      <a:pt x="7" y="190"/>
                      <a:pt x="7" y="190"/>
                      <a:pt x="7" y="190"/>
                    </a:cubicBezTo>
                    <a:cubicBezTo>
                      <a:pt x="7" y="200"/>
                      <a:pt x="7" y="200"/>
                      <a:pt x="7" y="200"/>
                    </a:cubicBezTo>
                    <a:cubicBezTo>
                      <a:pt x="19" y="199"/>
                      <a:pt x="19" y="199"/>
                      <a:pt x="19" y="199"/>
                    </a:cubicBezTo>
                    <a:cubicBezTo>
                      <a:pt x="20" y="187"/>
                      <a:pt x="20" y="187"/>
                      <a:pt x="20" y="187"/>
                    </a:cubicBezTo>
                    <a:cubicBezTo>
                      <a:pt x="20" y="187"/>
                      <a:pt x="26" y="187"/>
                      <a:pt x="26" y="180"/>
                    </a:cubicBezTo>
                    <a:cubicBezTo>
                      <a:pt x="26" y="173"/>
                      <a:pt x="23" y="153"/>
                      <a:pt x="23" y="153"/>
                    </a:cubicBezTo>
                    <a:cubicBezTo>
                      <a:pt x="53" y="26"/>
                      <a:pt x="53" y="26"/>
                      <a:pt x="53" y="26"/>
                    </a:cubicBezTo>
                    <a:cubicBezTo>
                      <a:pt x="53" y="26"/>
                      <a:pt x="59" y="8"/>
                      <a:pt x="55" y="4"/>
                    </a:cubicBezTo>
                    <a:cubicBezTo>
                      <a:pt x="51" y="0"/>
                      <a:pt x="26" y="4"/>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24"/>
              <p:cNvSpPr>
                <a:spLocks/>
              </p:cNvSpPr>
              <p:nvPr/>
            </p:nvSpPr>
            <p:spPr bwMode="auto">
              <a:xfrm>
                <a:off x="2308680" y="3939828"/>
                <a:ext cx="476193" cy="225877"/>
              </a:xfrm>
              <a:custGeom>
                <a:avLst/>
                <a:gdLst>
                  <a:gd name="T0" fmla="*/ 7 w 272"/>
                  <a:gd name="T1" fmla="*/ 0 h 129"/>
                  <a:gd name="T2" fmla="*/ 263 w 272"/>
                  <a:gd name="T3" fmla="*/ 73 h 129"/>
                  <a:gd name="T4" fmla="*/ 272 w 272"/>
                  <a:gd name="T5" fmla="*/ 89 h 129"/>
                  <a:gd name="T6" fmla="*/ 271 w 272"/>
                  <a:gd name="T7" fmla="*/ 110 h 129"/>
                  <a:gd name="T8" fmla="*/ 266 w 272"/>
                  <a:gd name="T9" fmla="*/ 114 h 129"/>
                  <a:gd name="T10" fmla="*/ 265 w 272"/>
                  <a:gd name="T11" fmla="*/ 129 h 129"/>
                  <a:gd name="T12" fmla="*/ 253 w 272"/>
                  <a:gd name="T13" fmla="*/ 128 h 129"/>
                  <a:gd name="T14" fmla="*/ 253 w 272"/>
                  <a:gd name="T15" fmla="*/ 116 h 129"/>
                  <a:gd name="T16" fmla="*/ 248 w 272"/>
                  <a:gd name="T17" fmla="*/ 112 h 129"/>
                  <a:gd name="T18" fmla="*/ 247 w 272"/>
                  <a:gd name="T19" fmla="*/ 96 h 129"/>
                  <a:gd name="T20" fmla="*/ 0 w 272"/>
                  <a:gd name="T21" fmla="*/ 43 h 129"/>
                  <a:gd name="T22" fmla="*/ 7 w 272"/>
                  <a:gd name="T2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129">
                    <a:moveTo>
                      <a:pt x="7" y="0"/>
                    </a:moveTo>
                    <a:cubicBezTo>
                      <a:pt x="7" y="0"/>
                      <a:pt x="259" y="72"/>
                      <a:pt x="263" y="73"/>
                    </a:cubicBezTo>
                    <a:cubicBezTo>
                      <a:pt x="267" y="74"/>
                      <a:pt x="271" y="75"/>
                      <a:pt x="272" y="89"/>
                    </a:cubicBezTo>
                    <a:cubicBezTo>
                      <a:pt x="272" y="102"/>
                      <a:pt x="272" y="106"/>
                      <a:pt x="271" y="110"/>
                    </a:cubicBezTo>
                    <a:cubicBezTo>
                      <a:pt x="271" y="114"/>
                      <a:pt x="266" y="114"/>
                      <a:pt x="266" y="114"/>
                    </a:cubicBezTo>
                    <a:cubicBezTo>
                      <a:pt x="265" y="129"/>
                      <a:pt x="265" y="129"/>
                      <a:pt x="265" y="129"/>
                    </a:cubicBezTo>
                    <a:cubicBezTo>
                      <a:pt x="253" y="128"/>
                      <a:pt x="253" y="128"/>
                      <a:pt x="253" y="128"/>
                    </a:cubicBezTo>
                    <a:cubicBezTo>
                      <a:pt x="253" y="116"/>
                      <a:pt x="253" y="116"/>
                      <a:pt x="253" y="116"/>
                    </a:cubicBezTo>
                    <a:cubicBezTo>
                      <a:pt x="253" y="116"/>
                      <a:pt x="248" y="114"/>
                      <a:pt x="248" y="112"/>
                    </a:cubicBezTo>
                    <a:cubicBezTo>
                      <a:pt x="247" y="106"/>
                      <a:pt x="247" y="96"/>
                      <a:pt x="247" y="96"/>
                    </a:cubicBezTo>
                    <a:cubicBezTo>
                      <a:pt x="0" y="43"/>
                      <a:pt x="0" y="43"/>
                      <a:pt x="0" y="43"/>
                    </a:cubicBezTo>
                    <a:lnTo>
                      <a:pt x="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Freeform 25"/>
              <p:cNvSpPr>
                <a:spLocks/>
              </p:cNvSpPr>
              <p:nvPr/>
            </p:nvSpPr>
            <p:spPr bwMode="auto">
              <a:xfrm>
                <a:off x="2286463" y="3987225"/>
                <a:ext cx="36288" cy="42213"/>
              </a:xfrm>
              <a:custGeom>
                <a:avLst/>
                <a:gdLst>
                  <a:gd name="T0" fmla="*/ 21 w 21"/>
                  <a:gd name="T1" fmla="*/ 13 h 24"/>
                  <a:gd name="T2" fmla="*/ 8 w 21"/>
                  <a:gd name="T3" fmla="*/ 24 h 24"/>
                  <a:gd name="T4" fmla="*/ 0 w 21"/>
                  <a:gd name="T5" fmla="*/ 24 h 24"/>
                  <a:gd name="T6" fmla="*/ 2 w 21"/>
                  <a:gd name="T7" fmla="*/ 0 h 24"/>
                  <a:gd name="T8" fmla="*/ 16 w 21"/>
                  <a:gd name="T9" fmla="*/ 0 h 24"/>
                  <a:gd name="T10" fmla="*/ 21 w 21"/>
                  <a:gd name="T11" fmla="*/ 13 h 24"/>
                </a:gdLst>
                <a:ahLst/>
                <a:cxnLst>
                  <a:cxn ang="0">
                    <a:pos x="T0" y="T1"/>
                  </a:cxn>
                  <a:cxn ang="0">
                    <a:pos x="T2" y="T3"/>
                  </a:cxn>
                  <a:cxn ang="0">
                    <a:pos x="T4" y="T5"/>
                  </a:cxn>
                  <a:cxn ang="0">
                    <a:pos x="T6" y="T7"/>
                  </a:cxn>
                  <a:cxn ang="0">
                    <a:pos x="T8" y="T9"/>
                  </a:cxn>
                  <a:cxn ang="0">
                    <a:pos x="T10" y="T11"/>
                  </a:cxn>
                </a:cxnLst>
                <a:rect l="0" t="0" r="r" b="b"/>
                <a:pathLst>
                  <a:path w="21" h="24">
                    <a:moveTo>
                      <a:pt x="21" y="13"/>
                    </a:moveTo>
                    <a:cubicBezTo>
                      <a:pt x="21" y="13"/>
                      <a:pt x="15" y="23"/>
                      <a:pt x="8" y="24"/>
                    </a:cubicBezTo>
                    <a:cubicBezTo>
                      <a:pt x="0" y="24"/>
                      <a:pt x="0" y="24"/>
                      <a:pt x="0" y="24"/>
                    </a:cubicBezTo>
                    <a:cubicBezTo>
                      <a:pt x="2" y="0"/>
                      <a:pt x="2" y="0"/>
                      <a:pt x="2" y="0"/>
                    </a:cubicBezTo>
                    <a:cubicBezTo>
                      <a:pt x="16" y="0"/>
                      <a:pt x="16" y="0"/>
                      <a:pt x="16" y="0"/>
                    </a:cubicBezTo>
                    <a:lnTo>
                      <a:pt x="21"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26"/>
              <p:cNvSpPr>
                <a:spLocks/>
              </p:cNvSpPr>
              <p:nvPr/>
            </p:nvSpPr>
            <p:spPr bwMode="auto">
              <a:xfrm>
                <a:off x="1651044" y="4196809"/>
                <a:ext cx="105162" cy="103681"/>
              </a:xfrm>
              <a:custGeom>
                <a:avLst/>
                <a:gdLst>
                  <a:gd name="T0" fmla="*/ 60 w 60"/>
                  <a:gd name="T1" fmla="*/ 29 h 59"/>
                  <a:gd name="T2" fmla="*/ 31 w 60"/>
                  <a:gd name="T3" fmla="*/ 59 h 59"/>
                  <a:gd name="T4" fmla="*/ 1 w 60"/>
                  <a:gd name="T5" fmla="*/ 30 h 59"/>
                  <a:gd name="T6" fmla="*/ 30 w 60"/>
                  <a:gd name="T7" fmla="*/ 0 h 59"/>
                  <a:gd name="T8" fmla="*/ 60 w 60"/>
                  <a:gd name="T9" fmla="*/ 29 h 59"/>
                </a:gdLst>
                <a:ahLst/>
                <a:cxnLst>
                  <a:cxn ang="0">
                    <a:pos x="T0" y="T1"/>
                  </a:cxn>
                  <a:cxn ang="0">
                    <a:pos x="T2" y="T3"/>
                  </a:cxn>
                  <a:cxn ang="0">
                    <a:pos x="T4" y="T5"/>
                  </a:cxn>
                  <a:cxn ang="0">
                    <a:pos x="T6" y="T7"/>
                  </a:cxn>
                  <a:cxn ang="0">
                    <a:pos x="T8" y="T9"/>
                  </a:cxn>
                </a:cxnLst>
                <a:rect l="0" t="0" r="r" b="b"/>
                <a:pathLst>
                  <a:path w="60" h="59">
                    <a:moveTo>
                      <a:pt x="60" y="29"/>
                    </a:moveTo>
                    <a:cubicBezTo>
                      <a:pt x="60" y="45"/>
                      <a:pt x="47" y="58"/>
                      <a:pt x="31" y="59"/>
                    </a:cubicBezTo>
                    <a:cubicBezTo>
                      <a:pt x="14" y="59"/>
                      <a:pt x="1" y="46"/>
                      <a:pt x="1" y="30"/>
                    </a:cubicBezTo>
                    <a:cubicBezTo>
                      <a:pt x="0" y="14"/>
                      <a:pt x="13" y="1"/>
                      <a:pt x="30" y="0"/>
                    </a:cubicBezTo>
                    <a:cubicBezTo>
                      <a:pt x="46" y="0"/>
                      <a:pt x="60" y="13"/>
                      <a:pt x="60"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27"/>
              <p:cNvSpPr>
                <a:spLocks/>
              </p:cNvSpPr>
              <p:nvPr/>
            </p:nvSpPr>
            <p:spPr bwMode="auto">
              <a:xfrm>
                <a:off x="2728589" y="4163483"/>
                <a:ext cx="42213" cy="102200"/>
              </a:xfrm>
              <a:custGeom>
                <a:avLst/>
                <a:gdLst>
                  <a:gd name="T0" fmla="*/ 21 w 24"/>
                  <a:gd name="T1" fmla="*/ 27 h 58"/>
                  <a:gd name="T2" fmla="*/ 18 w 24"/>
                  <a:gd name="T3" fmla="*/ 57 h 58"/>
                  <a:gd name="T4" fmla="*/ 3 w 24"/>
                  <a:gd name="T5" fmla="*/ 30 h 58"/>
                  <a:gd name="T6" fmla="*/ 7 w 24"/>
                  <a:gd name="T7" fmla="*/ 1 h 58"/>
                  <a:gd name="T8" fmla="*/ 21 w 24"/>
                  <a:gd name="T9" fmla="*/ 27 h 58"/>
                </a:gdLst>
                <a:ahLst/>
                <a:cxnLst>
                  <a:cxn ang="0">
                    <a:pos x="T0" y="T1"/>
                  </a:cxn>
                  <a:cxn ang="0">
                    <a:pos x="T2" y="T3"/>
                  </a:cxn>
                  <a:cxn ang="0">
                    <a:pos x="T4" y="T5"/>
                  </a:cxn>
                  <a:cxn ang="0">
                    <a:pos x="T6" y="T7"/>
                  </a:cxn>
                  <a:cxn ang="0">
                    <a:pos x="T8" y="T9"/>
                  </a:cxn>
                </a:cxnLst>
                <a:rect l="0" t="0" r="r" b="b"/>
                <a:pathLst>
                  <a:path w="24" h="58">
                    <a:moveTo>
                      <a:pt x="21" y="27"/>
                    </a:moveTo>
                    <a:cubicBezTo>
                      <a:pt x="24" y="43"/>
                      <a:pt x="23" y="56"/>
                      <a:pt x="18" y="57"/>
                    </a:cubicBezTo>
                    <a:cubicBezTo>
                      <a:pt x="13" y="58"/>
                      <a:pt x="6" y="46"/>
                      <a:pt x="3" y="30"/>
                    </a:cubicBezTo>
                    <a:cubicBezTo>
                      <a:pt x="0" y="15"/>
                      <a:pt x="2" y="2"/>
                      <a:pt x="7" y="1"/>
                    </a:cubicBezTo>
                    <a:cubicBezTo>
                      <a:pt x="12" y="0"/>
                      <a:pt x="18" y="12"/>
                      <a:pt x="2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28"/>
              <p:cNvSpPr>
                <a:spLocks/>
              </p:cNvSpPr>
              <p:nvPr/>
            </p:nvSpPr>
            <p:spPr bwMode="auto">
              <a:xfrm>
                <a:off x="2788576" y="4146449"/>
                <a:ext cx="50359" cy="108125"/>
              </a:xfrm>
              <a:custGeom>
                <a:avLst/>
                <a:gdLst>
                  <a:gd name="T0" fmla="*/ 1 w 29"/>
                  <a:gd name="T1" fmla="*/ 5 h 62"/>
                  <a:gd name="T2" fmla="*/ 4 w 29"/>
                  <a:gd name="T3" fmla="*/ 2 h 62"/>
                  <a:gd name="T4" fmla="*/ 15 w 29"/>
                  <a:gd name="T5" fmla="*/ 3 h 62"/>
                  <a:gd name="T6" fmla="*/ 26 w 29"/>
                  <a:gd name="T7" fmla="*/ 28 h 62"/>
                  <a:gd name="T8" fmla="*/ 25 w 29"/>
                  <a:gd name="T9" fmla="*/ 58 h 62"/>
                  <a:gd name="T10" fmla="*/ 11 w 29"/>
                  <a:gd name="T11" fmla="*/ 61 h 62"/>
                  <a:gd name="T12" fmla="*/ 4 w 29"/>
                  <a:gd name="T13" fmla="*/ 48 h 62"/>
                  <a:gd name="T14" fmla="*/ 1 w 29"/>
                  <a:gd name="T15" fmla="*/ 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2">
                    <a:moveTo>
                      <a:pt x="1" y="5"/>
                    </a:moveTo>
                    <a:cubicBezTo>
                      <a:pt x="1" y="5"/>
                      <a:pt x="0" y="3"/>
                      <a:pt x="4" y="2"/>
                    </a:cubicBezTo>
                    <a:cubicBezTo>
                      <a:pt x="5" y="2"/>
                      <a:pt x="12" y="0"/>
                      <a:pt x="15" y="3"/>
                    </a:cubicBezTo>
                    <a:cubicBezTo>
                      <a:pt x="18" y="6"/>
                      <a:pt x="23" y="10"/>
                      <a:pt x="26" y="28"/>
                    </a:cubicBezTo>
                    <a:cubicBezTo>
                      <a:pt x="29" y="46"/>
                      <a:pt x="26" y="56"/>
                      <a:pt x="25" y="58"/>
                    </a:cubicBezTo>
                    <a:cubicBezTo>
                      <a:pt x="24" y="59"/>
                      <a:pt x="12" y="62"/>
                      <a:pt x="11" y="61"/>
                    </a:cubicBezTo>
                    <a:cubicBezTo>
                      <a:pt x="9" y="59"/>
                      <a:pt x="4" y="54"/>
                      <a:pt x="4" y="48"/>
                    </a:cubicBezTo>
                    <a:cubicBezTo>
                      <a:pt x="3" y="42"/>
                      <a:pt x="1" y="5"/>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29"/>
              <p:cNvSpPr>
                <a:spLocks/>
              </p:cNvSpPr>
              <p:nvPr/>
            </p:nvSpPr>
            <p:spPr bwMode="auto">
              <a:xfrm>
                <a:off x="2764137" y="4153115"/>
                <a:ext cx="50359" cy="79242"/>
              </a:xfrm>
              <a:custGeom>
                <a:avLst/>
                <a:gdLst>
                  <a:gd name="T0" fmla="*/ 0 w 29"/>
                  <a:gd name="T1" fmla="*/ 5 h 45"/>
                  <a:gd name="T2" fmla="*/ 10 w 29"/>
                  <a:gd name="T3" fmla="*/ 23 h 45"/>
                  <a:gd name="T4" fmla="*/ 11 w 29"/>
                  <a:gd name="T5" fmla="*/ 44 h 45"/>
                  <a:gd name="T6" fmla="*/ 21 w 29"/>
                  <a:gd name="T7" fmla="*/ 44 h 45"/>
                  <a:gd name="T8" fmla="*/ 28 w 29"/>
                  <a:gd name="T9" fmla="*/ 42 h 45"/>
                  <a:gd name="T10" fmla="*/ 23 w 29"/>
                  <a:gd name="T11" fmla="*/ 12 h 45"/>
                  <a:gd name="T12" fmla="*/ 15 w 29"/>
                  <a:gd name="T13" fmla="*/ 0 h 45"/>
                  <a:gd name="T14" fmla="*/ 0 w 29"/>
                  <a:gd name="T15" fmla="*/ 3 h 45"/>
                  <a:gd name="T16" fmla="*/ 0 w 29"/>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5">
                    <a:moveTo>
                      <a:pt x="0" y="5"/>
                    </a:moveTo>
                    <a:cubicBezTo>
                      <a:pt x="0" y="5"/>
                      <a:pt x="7" y="11"/>
                      <a:pt x="10" y="23"/>
                    </a:cubicBezTo>
                    <a:cubicBezTo>
                      <a:pt x="12" y="34"/>
                      <a:pt x="11" y="44"/>
                      <a:pt x="11" y="44"/>
                    </a:cubicBezTo>
                    <a:cubicBezTo>
                      <a:pt x="11" y="44"/>
                      <a:pt x="16" y="45"/>
                      <a:pt x="21" y="44"/>
                    </a:cubicBezTo>
                    <a:cubicBezTo>
                      <a:pt x="27" y="43"/>
                      <a:pt x="28" y="42"/>
                      <a:pt x="28" y="42"/>
                    </a:cubicBezTo>
                    <a:cubicBezTo>
                      <a:pt x="28" y="42"/>
                      <a:pt x="29" y="24"/>
                      <a:pt x="23" y="12"/>
                    </a:cubicBezTo>
                    <a:cubicBezTo>
                      <a:pt x="18" y="0"/>
                      <a:pt x="15" y="0"/>
                      <a:pt x="15" y="0"/>
                    </a:cubicBezTo>
                    <a:cubicBezTo>
                      <a:pt x="15" y="0"/>
                      <a:pt x="1" y="1"/>
                      <a:pt x="0" y="3"/>
                    </a:cubicBezTo>
                    <a:cubicBezTo>
                      <a:pt x="0" y="5"/>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30"/>
              <p:cNvSpPr>
                <a:spLocks/>
              </p:cNvSpPr>
              <p:nvPr/>
            </p:nvSpPr>
            <p:spPr bwMode="auto">
              <a:xfrm>
                <a:off x="2741179" y="4160521"/>
                <a:ext cx="48878" cy="102941"/>
              </a:xfrm>
              <a:custGeom>
                <a:avLst/>
                <a:gdLst>
                  <a:gd name="T0" fmla="*/ 13 w 28"/>
                  <a:gd name="T1" fmla="*/ 1 h 59"/>
                  <a:gd name="T2" fmla="*/ 0 w 28"/>
                  <a:gd name="T3" fmla="*/ 3 h 59"/>
                  <a:gd name="T4" fmla="*/ 10 w 28"/>
                  <a:gd name="T5" fmla="*/ 59 h 59"/>
                  <a:gd name="T6" fmla="*/ 22 w 28"/>
                  <a:gd name="T7" fmla="*/ 57 h 59"/>
                  <a:gd name="T8" fmla="*/ 28 w 28"/>
                  <a:gd name="T9" fmla="*/ 39 h 59"/>
                  <a:gd name="T10" fmla="*/ 23 w 28"/>
                  <a:gd name="T11" fmla="*/ 12 h 59"/>
                  <a:gd name="T12" fmla="*/ 13 w 28"/>
                  <a:gd name="T13" fmla="*/ 1 h 59"/>
                </a:gdLst>
                <a:ahLst/>
                <a:cxnLst>
                  <a:cxn ang="0">
                    <a:pos x="T0" y="T1"/>
                  </a:cxn>
                  <a:cxn ang="0">
                    <a:pos x="T2" y="T3"/>
                  </a:cxn>
                  <a:cxn ang="0">
                    <a:pos x="T4" y="T5"/>
                  </a:cxn>
                  <a:cxn ang="0">
                    <a:pos x="T6" y="T7"/>
                  </a:cxn>
                  <a:cxn ang="0">
                    <a:pos x="T8" y="T9"/>
                  </a:cxn>
                  <a:cxn ang="0">
                    <a:pos x="T10" y="T11"/>
                  </a:cxn>
                  <a:cxn ang="0">
                    <a:pos x="T12" y="T13"/>
                  </a:cxn>
                </a:cxnLst>
                <a:rect l="0" t="0" r="r" b="b"/>
                <a:pathLst>
                  <a:path w="28" h="59">
                    <a:moveTo>
                      <a:pt x="13" y="1"/>
                    </a:moveTo>
                    <a:cubicBezTo>
                      <a:pt x="11" y="0"/>
                      <a:pt x="0" y="1"/>
                      <a:pt x="0" y="3"/>
                    </a:cubicBezTo>
                    <a:cubicBezTo>
                      <a:pt x="0" y="4"/>
                      <a:pt x="10" y="59"/>
                      <a:pt x="10" y="59"/>
                    </a:cubicBezTo>
                    <a:cubicBezTo>
                      <a:pt x="10" y="59"/>
                      <a:pt x="19" y="58"/>
                      <a:pt x="22" y="57"/>
                    </a:cubicBezTo>
                    <a:cubicBezTo>
                      <a:pt x="24" y="56"/>
                      <a:pt x="28" y="47"/>
                      <a:pt x="28" y="39"/>
                    </a:cubicBezTo>
                    <a:cubicBezTo>
                      <a:pt x="28" y="32"/>
                      <a:pt x="26" y="19"/>
                      <a:pt x="23" y="12"/>
                    </a:cubicBezTo>
                    <a:cubicBezTo>
                      <a:pt x="19" y="4"/>
                      <a:pt x="13" y="1"/>
                      <a:pt x="1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31"/>
              <p:cNvSpPr>
                <a:spLocks/>
              </p:cNvSpPr>
              <p:nvPr/>
            </p:nvSpPr>
            <p:spPr bwMode="auto">
              <a:xfrm>
                <a:off x="2621946" y="3948715"/>
                <a:ext cx="37029" cy="85907"/>
              </a:xfrm>
              <a:custGeom>
                <a:avLst/>
                <a:gdLst>
                  <a:gd name="T0" fmla="*/ 18 w 21"/>
                  <a:gd name="T1" fmla="*/ 23 h 49"/>
                  <a:gd name="T2" fmla="*/ 15 w 21"/>
                  <a:gd name="T3" fmla="*/ 48 h 49"/>
                  <a:gd name="T4" fmla="*/ 3 w 21"/>
                  <a:gd name="T5" fmla="*/ 26 h 49"/>
                  <a:gd name="T6" fmla="*/ 6 w 21"/>
                  <a:gd name="T7" fmla="*/ 1 h 49"/>
                  <a:gd name="T8" fmla="*/ 18 w 21"/>
                  <a:gd name="T9" fmla="*/ 23 h 49"/>
                </a:gdLst>
                <a:ahLst/>
                <a:cxnLst>
                  <a:cxn ang="0">
                    <a:pos x="T0" y="T1"/>
                  </a:cxn>
                  <a:cxn ang="0">
                    <a:pos x="T2" y="T3"/>
                  </a:cxn>
                  <a:cxn ang="0">
                    <a:pos x="T4" y="T5"/>
                  </a:cxn>
                  <a:cxn ang="0">
                    <a:pos x="T6" y="T7"/>
                  </a:cxn>
                  <a:cxn ang="0">
                    <a:pos x="T8" y="T9"/>
                  </a:cxn>
                </a:cxnLst>
                <a:rect l="0" t="0" r="r" b="b"/>
                <a:pathLst>
                  <a:path w="21" h="49">
                    <a:moveTo>
                      <a:pt x="18" y="23"/>
                    </a:moveTo>
                    <a:cubicBezTo>
                      <a:pt x="21" y="36"/>
                      <a:pt x="20" y="48"/>
                      <a:pt x="15" y="48"/>
                    </a:cubicBezTo>
                    <a:cubicBezTo>
                      <a:pt x="11" y="49"/>
                      <a:pt x="5" y="39"/>
                      <a:pt x="3" y="26"/>
                    </a:cubicBezTo>
                    <a:cubicBezTo>
                      <a:pt x="0" y="13"/>
                      <a:pt x="2" y="1"/>
                      <a:pt x="6" y="1"/>
                    </a:cubicBezTo>
                    <a:cubicBezTo>
                      <a:pt x="11" y="0"/>
                      <a:pt x="16" y="10"/>
                      <a:pt x="18"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32"/>
              <p:cNvSpPr>
                <a:spLocks/>
              </p:cNvSpPr>
              <p:nvPr/>
            </p:nvSpPr>
            <p:spPr bwMode="auto">
              <a:xfrm>
                <a:off x="2632314" y="3947233"/>
                <a:ext cx="38510" cy="85167"/>
              </a:xfrm>
              <a:custGeom>
                <a:avLst/>
                <a:gdLst>
                  <a:gd name="T0" fmla="*/ 11 w 22"/>
                  <a:gd name="T1" fmla="*/ 0 h 49"/>
                  <a:gd name="T2" fmla="*/ 0 w 22"/>
                  <a:gd name="T3" fmla="*/ 2 h 49"/>
                  <a:gd name="T4" fmla="*/ 9 w 22"/>
                  <a:gd name="T5" fmla="*/ 49 h 49"/>
                  <a:gd name="T6" fmla="*/ 19 w 22"/>
                  <a:gd name="T7" fmla="*/ 47 h 49"/>
                  <a:gd name="T8" fmla="*/ 22 w 22"/>
                  <a:gd name="T9" fmla="*/ 34 h 49"/>
                  <a:gd name="T10" fmla="*/ 19 w 22"/>
                  <a:gd name="T11" fmla="*/ 9 h 49"/>
                  <a:gd name="T12" fmla="*/ 11 w 22"/>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2" h="49">
                    <a:moveTo>
                      <a:pt x="11" y="0"/>
                    </a:moveTo>
                    <a:cubicBezTo>
                      <a:pt x="10" y="0"/>
                      <a:pt x="0" y="0"/>
                      <a:pt x="0" y="2"/>
                    </a:cubicBezTo>
                    <a:cubicBezTo>
                      <a:pt x="0" y="3"/>
                      <a:pt x="9" y="49"/>
                      <a:pt x="9" y="49"/>
                    </a:cubicBezTo>
                    <a:cubicBezTo>
                      <a:pt x="9" y="49"/>
                      <a:pt x="17" y="48"/>
                      <a:pt x="19" y="47"/>
                    </a:cubicBezTo>
                    <a:cubicBezTo>
                      <a:pt x="21" y="46"/>
                      <a:pt x="22" y="40"/>
                      <a:pt x="22" y="34"/>
                    </a:cubicBezTo>
                    <a:cubicBezTo>
                      <a:pt x="21" y="27"/>
                      <a:pt x="22" y="16"/>
                      <a:pt x="19" y="9"/>
                    </a:cubicBezTo>
                    <a:cubicBezTo>
                      <a:pt x="17" y="3"/>
                      <a:pt x="11" y="0"/>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33"/>
              <p:cNvSpPr>
                <a:spLocks/>
              </p:cNvSpPr>
              <p:nvPr/>
            </p:nvSpPr>
            <p:spPr bwMode="auto">
              <a:xfrm>
                <a:off x="2673046" y="3934643"/>
                <a:ext cx="43694" cy="91091"/>
              </a:xfrm>
              <a:custGeom>
                <a:avLst/>
                <a:gdLst>
                  <a:gd name="T0" fmla="*/ 1 w 25"/>
                  <a:gd name="T1" fmla="*/ 4 h 52"/>
                  <a:gd name="T2" fmla="*/ 3 w 25"/>
                  <a:gd name="T3" fmla="*/ 2 h 52"/>
                  <a:gd name="T4" fmla="*/ 13 w 25"/>
                  <a:gd name="T5" fmla="*/ 2 h 52"/>
                  <a:gd name="T6" fmla="*/ 22 w 25"/>
                  <a:gd name="T7" fmla="*/ 24 h 52"/>
                  <a:gd name="T8" fmla="*/ 20 w 25"/>
                  <a:gd name="T9" fmla="*/ 50 h 52"/>
                  <a:gd name="T10" fmla="*/ 9 w 25"/>
                  <a:gd name="T11" fmla="*/ 51 h 52"/>
                  <a:gd name="T12" fmla="*/ 3 w 25"/>
                  <a:gd name="T13" fmla="*/ 40 h 52"/>
                  <a:gd name="T14" fmla="*/ 1 w 25"/>
                  <a:gd name="T15" fmla="*/ 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2">
                    <a:moveTo>
                      <a:pt x="1" y="4"/>
                    </a:moveTo>
                    <a:cubicBezTo>
                      <a:pt x="1" y="4"/>
                      <a:pt x="0" y="3"/>
                      <a:pt x="3" y="2"/>
                    </a:cubicBezTo>
                    <a:cubicBezTo>
                      <a:pt x="5" y="1"/>
                      <a:pt x="11" y="0"/>
                      <a:pt x="13" y="2"/>
                    </a:cubicBezTo>
                    <a:cubicBezTo>
                      <a:pt x="16" y="5"/>
                      <a:pt x="20" y="8"/>
                      <a:pt x="22" y="24"/>
                    </a:cubicBezTo>
                    <a:cubicBezTo>
                      <a:pt x="25" y="40"/>
                      <a:pt x="21" y="49"/>
                      <a:pt x="20" y="50"/>
                    </a:cubicBezTo>
                    <a:cubicBezTo>
                      <a:pt x="19" y="51"/>
                      <a:pt x="11" y="52"/>
                      <a:pt x="9" y="51"/>
                    </a:cubicBezTo>
                    <a:cubicBezTo>
                      <a:pt x="8" y="50"/>
                      <a:pt x="4" y="46"/>
                      <a:pt x="3" y="40"/>
                    </a:cubicBezTo>
                    <a:cubicBezTo>
                      <a:pt x="3" y="35"/>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34"/>
              <p:cNvSpPr>
                <a:spLocks/>
              </p:cNvSpPr>
              <p:nvPr/>
            </p:nvSpPr>
            <p:spPr bwMode="auto">
              <a:xfrm>
                <a:off x="2651569" y="3939828"/>
                <a:ext cx="43694" cy="66652"/>
              </a:xfrm>
              <a:custGeom>
                <a:avLst/>
                <a:gdLst>
                  <a:gd name="T0" fmla="*/ 0 w 25"/>
                  <a:gd name="T1" fmla="*/ 5 h 38"/>
                  <a:gd name="T2" fmla="*/ 9 w 25"/>
                  <a:gd name="T3" fmla="*/ 19 h 38"/>
                  <a:gd name="T4" fmla="*/ 10 w 25"/>
                  <a:gd name="T5" fmla="*/ 37 h 38"/>
                  <a:gd name="T6" fmla="*/ 18 w 25"/>
                  <a:gd name="T7" fmla="*/ 37 h 38"/>
                  <a:gd name="T8" fmla="*/ 24 w 25"/>
                  <a:gd name="T9" fmla="*/ 35 h 38"/>
                  <a:gd name="T10" fmla="*/ 20 w 25"/>
                  <a:gd name="T11" fmla="*/ 10 h 38"/>
                  <a:gd name="T12" fmla="*/ 13 w 25"/>
                  <a:gd name="T13" fmla="*/ 0 h 38"/>
                  <a:gd name="T14" fmla="*/ 1 w 25"/>
                  <a:gd name="T15" fmla="*/ 3 h 38"/>
                  <a:gd name="T16" fmla="*/ 0 w 25"/>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8">
                    <a:moveTo>
                      <a:pt x="0" y="5"/>
                    </a:moveTo>
                    <a:cubicBezTo>
                      <a:pt x="0" y="5"/>
                      <a:pt x="6" y="9"/>
                      <a:pt x="9" y="19"/>
                    </a:cubicBezTo>
                    <a:cubicBezTo>
                      <a:pt x="11" y="29"/>
                      <a:pt x="10" y="37"/>
                      <a:pt x="10" y="37"/>
                    </a:cubicBezTo>
                    <a:cubicBezTo>
                      <a:pt x="10" y="37"/>
                      <a:pt x="14" y="38"/>
                      <a:pt x="18" y="37"/>
                    </a:cubicBezTo>
                    <a:cubicBezTo>
                      <a:pt x="23" y="36"/>
                      <a:pt x="24" y="35"/>
                      <a:pt x="24" y="35"/>
                    </a:cubicBezTo>
                    <a:cubicBezTo>
                      <a:pt x="24" y="35"/>
                      <a:pt x="25" y="20"/>
                      <a:pt x="20" y="10"/>
                    </a:cubicBezTo>
                    <a:cubicBezTo>
                      <a:pt x="16" y="0"/>
                      <a:pt x="13" y="0"/>
                      <a:pt x="13" y="0"/>
                    </a:cubicBezTo>
                    <a:cubicBezTo>
                      <a:pt x="13" y="0"/>
                      <a:pt x="1" y="1"/>
                      <a:pt x="1" y="3"/>
                    </a:cubicBezTo>
                    <a:cubicBezTo>
                      <a:pt x="0" y="4"/>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35"/>
              <p:cNvSpPr>
                <a:spLocks/>
              </p:cNvSpPr>
              <p:nvPr/>
            </p:nvSpPr>
            <p:spPr bwMode="auto">
              <a:xfrm>
                <a:off x="1649563" y="4167186"/>
                <a:ext cx="82204" cy="51100"/>
              </a:xfrm>
              <a:custGeom>
                <a:avLst/>
                <a:gdLst>
                  <a:gd name="T0" fmla="*/ 0 w 47"/>
                  <a:gd name="T1" fmla="*/ 29 h 29"/>
                  <a:gd name="T2" fmla="*/ 19 w 47"/>
                  <a:gd name="T3" fmla="*/ 6 h 29"/>
                  <a:gd name="T4" fmla="*/ 47 w 47"/>
                  <a:gd name="T5" fmla="*/ 8 h 29"/>
                  <a:gd name="T6" fmla="*/ 46 w 47"/>
                  <a:gd name="T7" fmla="*/ 12 h 29"/>
                  <a:gd name="T8" fmla="*/ 23 w 47"/>
                  <a:gd name="T9" fmla="*/ 9 h 29"/>
                  <a:gd name="T10" fmla="*/ 0 w 47"/>
                  <a:gd name="T11" fmla="*/ 29 h 29"/>
                </a:gdLst>
                <a:ahLst/>
                <a:cxnLst>
                  <a:cxn ang="0">
                    <a:pos x="T0" y="T1"/>
                  </a:cxn>
                  <a:cxn ang="0">
                    <a:pos x="T2" y="T3"/>
                  </a:cxn>
                  <a:cxn ang="0">
                    <a:pos x="T4" y="T5"/>
                  </a:cxn>
                  <a:cxn ang="0">
                    <a:pos x="T6" y="T7"/>
                  </a:cxn>
                  <a:cxn ang="0">
                    <a:pos x="T8" y="T9"/>
                  </a:cxn>
                  <a:cxn ang="0">
                    <a:pos x="T10" y="T11"/>
                  </a:cxn>
                </a:cxnLst>
                <a:rect l="0" t="0" r="r" b="b"/>
                <a:pathLst>
                  <a:path w="47" h="29">
                    <a:moveTo>
                      <a:pt x="0" y="29"/>
                    </a:moveTo>
                    <a:cubicBezTo>
                      <a:pt x="0" y="29"/>
                      <a:pt x="3" y="11"/>
                      <a:pt x="19" y="6"/>
                    </a:cubicBezTo>
                    <a:cubicBezTo>
                      <a:pt x="35" y="0"/>
                      <a:pt x="47" y="8"/>
                      <a:pt x="47" y="8"/>
                    </a:cubicBezTo>
                    <a:cubicBezTo>
                      <a:pt x="46" y="12"/>
                      <a:pt x="46" y="12"/>
                      <a:pt x="46" y="12"/>
                    </a:cubicBezTo>
                    <a:cubicBezTo>
                      <a:pt x="46" y="12"/>
                      <a:pt x="37" y="6"/>
                      <a:pt x="23" y="9"/>
                    </a:cubicBezTo>
                    <a:cubicBezTo>
                      <a:pt x="8" y="12"/>
                      <a:pt x="0" y="29"/>
                      <a:pt x="0"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36"/>
              <p:cNvSpPr>
                <a:spLocks/>
              </p:cNvSpPr>
              <p:nvPr/>
            </p:nvSpPr>
            <p:spPr bwMode="auto">
              <a:xfrm>
                <a:off x="1645860" y="4176073"/>
                <a:ext cx="85907" cy="75539"/>
              </a:xfrm>
              <a:custGeom>
                <a:avLst/>
                <a:gdLst>
                  <a:gd name="T0" fmla="*/ 49 w 49"/>
                  <a:gd name="T1" fmla="*/ 6 h 43"/>
                  <a:gd name="T2" fmla="*/ 28 w 49"/>
                  <a:gd name="T3" fmla="*/ 1 h 43"/>
                  <a:gd name="T4" fmla="*/ 2 w 49"/>
                  <a:gd name="T5" fmla="*/ 23 h 43"/>
                  <a:gd name="T6" fmla="*/ 1 w 49"/>
                  <a:gd name="T7" fmla="*/ 39 h 43"/>
                  <a:gd name="T8" fmla="*/ 10 w 49"/>
                  <a:gd name="T9" fmla="*/ 23 h 43"/>
                  <a:gd name="T10" fmla="*/ 36 w 49"/>
                  <a:gd name="T11" fmla="*/ 14 h 43"/>
                  <a:gd name="T12" fmla="*/ 49 w 49"/>
                  <a:gd name="T13" fmla="*/ 17 h 43"/>
                  <a:gd name="T14" fmla="*/ 49 w 49"/>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3">
                    <a:moveTo>
                      <a:pt x="49" y="6"/>
                    </a:moveTo>
                    <a:cubicBezTo>
                      <a:pt x="49" y="6"/>
                      <a:pt x="41" y="0"/>
                      <a:pt x="28" y="1"/>
                    </a:cubicBezTo>
                    <a:cubicBezTo>
                      <a:pt x="15" y="3"/>
                      <a:pt x="4" y="16"/>
                      <a:pt x="2" y="23"/>
                    </a:cubicBezTo>
                    <a:cubicBezTo>
                      <a:pt x="0" y="30"/>
                      <a:pt x="0" y="35"/>
                      <a:pt x="1" y="39"/>
                    </a:cubicBezTo>
                    <a:cubicBezTo>
                      <a:pt x="3" y="43"/>
                      <a:pt x="3" y="29"/>
                      <a:pt x="10" y="23"/>
                    </a:cubicBezTo>
                    <a:cubicBezTo>
                      <a:pt x="18" y="16"/>
                      <a:pt x="28" y="14"/>
                      <a:pt x="36" y="14"/>
                    </a:cubicBezTo>
                    <a:cubicBezTo>
                      <a:pt x="43" y="13"/>
                      <a:pt x="49" y="17"/>
                      <a:pt x="49" y="17"/>
                    </a:cubicBezTo>
                    <a:lnTo>
                      <a:pt x="49"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37"/>
              <p:cNvSpPr>
                <a:spLocks/>
              </p:cNvSpPr>
              <p:nvPr/>
            </p:nvSpPr>
            <p:spPr bwMode="auto">
              <a:xfrm>
                <a:off x="2177597" y="4321226"/>
                <a:ext cx="56284" cy="111828"/>
              </a:xfrm>
              <a:custGeom>
                <a:avLst/>
                <a:gdLst>
                  <a:gd name="T0" fmla="*/ 27 w 32"/>
                  <a:gd name="T1" fmla="*/ 29 h 64"/>
                  <a:gd name="T2" fmla="*/ 23 w 32"/>
                  <a:gd name="T3" fmla="*/ 62 h 64"/>
                  <a:gd name="T4" fmla="*/ 4 w 32"/>
                  <a:gd name="T5" fmla="*/ 35 h 64"/>
                  <a:gd name="T6" fmla="*/ 8 w 32"/>
                  <a:gd name="T7" fmla="*/ 2 h 64"/>
                  <a:gd name="T8" fmla="*/ 27 w 32"/>
                  <a:gd name="T9" fmla="*/ 29 h 64"/>
                </a:gdLst>
                <a:ahLst/>
                <a:cxnLst>
                  <a:cxn ang="0">
                    <a:pos x="T0" y="T1"/>
                  </a:cxn>
                  <a:cxn ang="0">
                    <a:pos x="T2" y="T3"/>
                  </a:cxn>
                  <a:cxn ang="0">
                    <a:pos x="T4" y="T5"/>
                  </a:cxn>
                  <a:cxn ang="0">
                    <a:pos x="T6" y="T7"/>
                  </a:cxn>
                  <a:cxn ang="0">
                    <a:pos x="T8" y="T9"/>
                  </a:cxn>
                </a:cxnLst>
                <a:rect l="0" t="0" r="r" b="b"/>
                <a:pathLst>
                  <a:path w="32" h="64">
                    <a:moveTo>
                      <a:pt x="27" y="29"/>
                    </a:moveTo>
                    <a:cubicBezTo>
                      <a:pt x="32" y="46"/>
                      <a:pt x="30" y="60"/>
                      <a:pt x="23" y="62"/>
                    </a:cubicBezTo>
                    <a:cubicBezTo>
                      <a:pt x="17" y="64"/>
                      <a:pt x="8" y="51"/>
                      <a:pt x="4" y="35"/>
                    </a:cubicBezTo>
                    <a:cubicBezTo>
                      <a:pt x="0" y="18"/>
                      <a:pt x="2" y="4"/>
                      <a:pt x="8" y="2"/>
                    </a:cubicBezTo>
                    <a:cubicBezTo>
                      <a:pt x="15" y="0"/>
                      <a:pt x="23" y="13"/>
                      <a:pt x="2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38"/>
              <p:cNvSpPr>
                <a:spLocks/>
              </p:cNvSpPr>
              <p:nvPr/>
            </p:nvSpPr>
            <p:spPr bwMode="auto">
              <a:xfrm>
                <a:off x="2242768" y="4303453"/>
                <a:ext cx="68133" cy="117752"/>
              </a:xfrm>
              <a:custGeom>
                <a:avLst/>
                <a:gdLst>
                  <a:gd name="T0" fmla="*/ 0 w 39"/>
                  <a:gd name="T1" fmla="*/ 6 h 67"/>
                  <a:gd name="T2" fmla="*/ 10 w 39"/>
                  <a:gd name="T3" fmla="*/ 1 h 67"/>
                  <a:gd name="T4" fmla="*/ 33 w 39"/>
                  <a:gd name="T5" fmla="*/ 26 h 67"/>
                  <a:gd name="T6" fmla="*/ 26 w 39"/>
                  <a:gd name="T7" fmla="*/ 63 h 67"/>
                  <a:gd name="T8" fmla="*/ 8 w 39"/>
                  <a:gd name="T9" fmla="*/ 52 h 67"/>
                  <a:gd name="T10" fmla="*/ 5 w 39"/>
                  <a:gd name="T11" fmla="*/ 43 h 67"/>
                  <a:gd name="T12" fmla="*/ 0 w 39"/>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0" y="6"/>
                    </a:moveTo>
                    <a:cubicBezTo>
                      <a:pt x="0" y="6"/>
                      <a:pt x="4" y="1"/>
                      <a:pt x="10" y="1"/>
                    </a:cubicBezTo>
                    <a:cubicBezTo>
                      <a:pt x="15" y="0"/>
                      <a:pt x="26" y="5"/>
                      <a:pt x="33" y="26"/>
                    </a:cubicBezTo>
                    <a:cubicBezTo>
                      <a:pt x="39" y="48"/>
                      <a:pt x="32" y="61"/>
                      <a:pt x="26" y="63"/>
                    </a:cubicBezTo>
                    <a:cubicBezTo>
                      <a:pt x="16" y="67"/>
                      <a:pt x="11" y="61"/>
                      <a:pt x="8" y="52"/>
                    </a:cubicBezTo>
                    <a:cubicBezTo>
                      <a:pt x="5" y="43"/>
                      <a:pt x="5" y="43"/>
                      <a:pt x="5" y="43"/>
                    </a:cubicBez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39"/>
              <p:cNvSpPr>
                <a:spLocks/>
              </p:cNvSpPr>
              <p:nvPr/>
            </p:nvSpPr>
            <p:spPr bwMode="auto">
              <a:xfrm>
                <a:off x="2207220" y="3793193"/>
                <a:ext cx="91091" cy="29623"/>
              </a:xfrm>
              <a:custGeom>
                <a:avLst/>
                <a:gdLst>
                  <a:gd name="T0" fmla="*/ 51 w 52"/>
                  <a:gd name="T1" fmla="*/ 7 h 17"/>
                  <a:gd name="T2" fmla="*/ 26 w 52"/>
                  <a:gd name="T3" fmla="*/ 16 h 17"/>
                  <a:gd name="T4" fmla="*/ 1 w 52"/>
                  <a:gd name="T5" fmla="*/ 9 h 17"/>
                  <a:gd name="T6" fmla="*/ 26 w 52"/>
                  <a:gd name="T7" fmla="*/ 0 h 17"/>
                  <a:gd name="T8" fmla="*/ 51 w 52"/>
                  <a:gd name="T9" fmla="*/ 7 h 17"/>
                </a:gdLst>
                <a:ahLst/>
                <a:cxnLst>
                  <a:cxn ang="0">
                    <a:pos x="T0" y="T1"/>
                  </a:cxn>
                  <a:cxn ang="0">
                    <a:pos x="T2" y="T3"/>
                  </a:cxn>
                  <a:cxn ang="0">
                    <a:pos x="T4" y="T5"/>
                  </a:cxn>
                  <a:cxn ang="0">
                    <a:pos x="T6" y="T7"/>
                  </a:cxn>
                  <a:cxn ang="0">
                    <a:pos x="T8" y="T9"/>
                  </a:cxn>
                </a:cxnLst>
                <a:rect l="0" t="0" r="r" b="b"/>
                <a:pathLst>
                  <a:path w="52" h="17">
                    <a:moveTo>
                      <a:pt x="51" y="7"/>
                    </a:moveTo>
                    <a:cubicBezTo>
                      <a:pt x="52" y="12"/>
                      <a:pt x="40" y="16"/>
                      <a:pt x="26" y="16"/>
                    </a:cubicBezTo>
                    <a:cubicBezTo>
                      <a:pt x="12" y="17"/>
                      <a:pt x="1" y="13"/>
                      <a:pt x="1" y="9"/>
                    </a:cubicBezTo>
                    <a:cubicBezTo>
                      <a:pt x="0" y="5"/>
                      <a:pt x="12" y="1"/>
                      <a:pt x="26" y="0"/>
                    </a:cubicBezTo>
                    <a:cubicBezTo>
                      <a:pt x="40" y="0"/>
                      <a:pt x="51" y="3"/>
                      <a:pt x="5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40"/>
              <p:cNvSpPr>
                <a:spLocks/>
              </p:cNvSpPr>
              <p:nvPr/>
            </p:nvSpPr>
            <p:spPr bwMode="auto">
              <a:xfrm>
                <a:off x="2219810" y="3675440"/>
                <a:ext cx="54062" cy="134786"/>
              </a:xfrm>
              <a:custGeom>
                <a:avLst/>
                <a:gdLst>
                  <a:gd name="T0" fmla="*/ 0 w 31"/>
                  <a:gd name="T1" fmla="*/ 3 h 77"/>
                  <a:gd name="T2" fmla="*/ 5 w 31"/>
                  <a:gd name="T3" fmla="*/ 74 h 77"/>
                  <a:gd name="T4" fmla="*/ 18 w 31"/>
                  <a:gd name="T5" fmla="*/ 77 h 77"/>
                  <a:gd name="T6" fmla="*/ 31 w 31"/>
                  <a:gd name="T7" fmla="*/ 71 h 77"/>
                  <a:gd name="T8" fmla="*/ 27 w 31"/>
                  <a:gd name="T9" fmla="*/ 0 h 77"/>
                  <a:gd name="T10" fmla="*/ 0 w 31"/>
                  <a:gd name="T11" fmla="*/ 3 h 77"/>
                </a:gdLst>
                <a:ahLst/>
                <a:cxnLst>
                  <a:cxn ang="0">
                    <a:pos x="T0" y="T1"/>
                  </a:cxn>
                  <a:cxn ang="0">
                    <a:pos x="T2" y="T3"/>
                  </a:cxn>
                  <a:cxn ang="0">
                    <a:pos x="T4" y="T5"/>
                  </a:cxn>
                  <a:cxn ang="0">
                    <a:pos x="T6" y="T7"/>
                  </a:cxn>
                  <a:cxn ang="0">
                    <a:pos x="T8" y="T9"/>
                  </a:cxn>
                  <a:cxn ang="0">
                    <a:pos x="T10" y="T11"/>
                  </a:cxn>
                </a:cxnLst>
                <a:rect l="0" t="0" r="r" b="b"/>
                <a:pathLst>
                  <a:path w="31" h="77">
                    <a:moveTo>
                      <a:pt x="0" y="3"/>
                    </a:moveTo>
                    <a:cubicBezTo>
                      <a:pt x="5" y="74"/>
                      <a:pt x="5" y="74"/>
                      <a:pt x="5" y="74"/>
                    </a:cubicBezTo>
                    <a:cubicBezTo>
                      <a:pt x="5" y="74"/>
                      <a:pt x="7" y="77"/>
                      <a:pt x="18" y="77"/>
                    </a:cubicBezTo>
                    <a:cubicBezTo>
                      <a:pt x="29" y="77"/>
                      <a:pt x="31" y="71"/>
                      <a:pt x="31" y="71"/>
                    </a:cubicBezTo>
                    <a:cubicBezTo>
                      <a:pt x="27" y="0"/>
                      <a:pt x="27" y="0"/>
                      <a:pt x="27" y="0"/>
                    </a:cubicBez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41"/>
              <p:cNvSpPr>
                <a:spLocks/>
              </p:cNvSpPr>
              <p:nvPr/>
            </p:nvSpPr>
            <p:spPr bwMode="auto">
              <a:xfrm>
                <a:off x="1979862" y="3654704"/>
                <a:ext cx="334742" cy="176999"/>
              </a:xfrm>
              <a:custGeom>
                <a:avLst/>
                <a:gdLst>
                  <a:gd name="T0" fmla="*/ 149 w 191"/>
                  <a:gd name="T1" fmla="*/ 0 h 101"/>
                  <a:gd name="T2" fmla="*/ 172 w 191"/>
                  <a:gd name="T3" fmla="*/ 38 h 101"/>
                  <a:gd name="T4" fmla="*/ 188 w 191"/>
                  <a:gd name="T5" fmla="*/ 47 h 101"/>
                  <a:gd name="T6" fmla="*/ 164 w 191"/>
                  <a:gd name="T7" fmla="*/ 58 h 101"/>
                  <a:gd name="T8" fmla="*/ 2 w 191"/>
                  <a:gd name="T9" fmla="*/ 101 h 101"/>
                  <a:gd name="T10" fmla="*/ 0 w 191"/>
                  <a:gd name="T11" fmla="*/ 92 h 101"/>
                  <a:gd name="T12" fmla="*/ 167 w 191"/>
                  <a:gd name="T13" fmla="*/ 46 h 101"/>
                  <a:gd name="T14" fmla="*/ 157 w 191"/>
                  <a:gd name="T15" fmla="*/ 37 h 101"/>
                  <a:gd name="T16" fmla="*/ 133 w 191"/>
                  <a:gd name="T17" fmla="*/ 2 h 101"/>
                  <a:gd name="T18" fmla="*/ 149 w 191"/>
                  <a:gd name="T1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101">
                    <a:moveTo>
                      <a:pt x="149" y="0"/>
                    </a:moveTo>
                    <a:cubicBezTo>
                      <a:pt x="149" y="0"/>
                      <a:pt x="168" y="37"/>
                      <a:pt x="172" y="38"/>
                    </a:cubicBezTo>
                    <a:cubicBezTo>
                      <a:pt x="176" y="39"/>
                      <a:pt x="191" y="39"/>
                      <a:pt x="188" y="47"/>
                    </a:cubicBezTo>
                    <a:cubicBezTo>
                      <a:pt x="186" y="56"/>
                      <a:pt x="177" y="55"/>
                      <a:pt x="164" y="58"/>
                    </a:cubicBezTo>
                    <a:cubicBezTo>
                      <a:pt x="152" y="62"/>
                      <a:pt x="2" y="101"/>
                      <a:pt x="2" y="101"/>
                    </a:cubicBezTo>
                    <a:cubicBezTo>
                      <a:pt x="0" y="92"/>
                      <a:pt x="0" y="92"/>
                      <a:pt x="0" y="92"/>
                    </a:cubicBezTo>
                    <a:cubicBezTo>
                      <a:pt x="0" y="92"/>
                      <a:pt x="166" y="46"/>
                      <a:pt x="167" y="46"/>
                    </a:cubicBezTo>
                    <a:cubicBezTo>
                      <a:pt x="168" y="46"/>
                      <a:pt x="162" y="45"/>
                      <a:pt x="157" y="37"/>
                    </a:cubicBezTo>
                    <a:cubicBezTo>
                      <a:pt x="152" y="29"/>
                      <a:pt x="133" y="2"/>
                      <a:pt x="133" y="2"/>
                    </a:cubicBezTo>
                    <a:lnTo>
                      <a:pt x="14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42"/>
              <p:cNvSpPr>
                <a:spLocks/>
              </p:cNvSpPr>
              <p:nvPr/>
            </p:nvSpPr>
            <p:spPr bwMode="auto">
              <a:xfrm>
                <a:off x="2196852" y="3648039"/>
                <a:ext cx="92573" cy="36288"/>
              </a:xfrm>
              <a:custGeom>
                <a:avLst/>
                <a:gdLst>
                  <a:gd name="T0" fmla="*/ 8 w 53"/>
                  <a:gd name="T1" fmla="*/ 5 h 21"/>
                  <a:gd name="T2" fmla="*/ 1 w 53"/>
                  <a:gd name="T3" fmla="*/ 15 h 21"/>
                  <a:gd name="T4" fmla="*/ 12 w 53"/>
                  <a:gd name="T5" fmla="*/ 20 h 21"/>
                  <a:gd name="T6" fmla="*/ 32 w 53"/>
                  <a:gd name="T7" fmla="*/ 19 h 21"/>
                  <a:gd name="T8" fmla="*/ 53 w 53"/>
                  <a:gd name="T9" fmla="*/ 11 h 21"/>
                  <a:gd name="T10" fmla="*/ 40 w 53"/>
                  <a:gd name="T11" fmla="*/ 5 h 21"/>
                  <a:gd name="T12" fmla="*/ 41 w 53"/>
                  <a:gd name="T13" fmla="*/ 0 h 21"/>
                  <a:gd name="T14" fmla="*/ 8 w 53"/>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1">
                    <a:moveTo>
                      <a:pt x="8" y="5"/>
                    </a:moveTo>
                    <a:cubicBezTo>
                      <a:pt x="8" y="5"/>
                      <a:pt x="0" y="9"/>
                      <a:pt x="1" y="15"/>
                    </a:cubicBezTo>
                    <a:cubicBezTo>
                      <a:pt x="3" y="20"/>
                      <a:pt x="12" y="20"/>
                      <a:pt x="12" y="20"/>
                    </a:cubicBezTo>
                    <a:cubicBezTo>
                      <a:pt x="12" y="20"/>
                      <a:pt x="16" y="21"/>
                      <a:pt x="32" y="19"/>
                    </a:cubicBezTo>
                    <a:cubicBezTo>
                      <a:pt x="48" y="17"/>
                      <a:pt x="53" y="17"/>
                      <a:pt x="53" y="11"/>
                    </a:cubicBezTo>
                    <a:cubicBezTo>
                      <a:pt x="53" y="5"/>
                      <a:pt x="40" y="5"/>
                      <a:pt x="40" y="5"/>
                    </a:cubicBezTo>
                    <a:cubicBezTo>
                      <a:pt x="41" y="0"/>
                      <a:pt x="41" y="0"/>
                      <a:pt x="41" y="0"/>
                    </a:cubicBezTo>
                    <a:lnTo>
                      <a:pt x="8"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43"/>
              <p:cNvSpPr>
                <a:spLocks/>
              </p:cNvSpPr>
              <p:nvPr/>
            </p:nvSpPr>
            <p:spPr bwMode="auto">
              <a:xfrm>
                <a:off x="2216107" y="4310858"/>
                <a:ext cx="61468" cy="82204"/>
              </a:xfrm>
              <a:custGeom>
                <a:avLst/>
                <a:gdLst>
                  <a:gd name="T0" fmla="*/ 0 w 35"/>
                  <a:gd name="T1" fmla="*/ 5 h 47"/>
                  <a:gd name="T2" fmla="*/ 18 w 35"/>
                  <a:gd name="T3" fmla="*/ 1 h 47"/>
                  <a:gd name="T4" fmla="*/ 33 w 35"/>
                  <a:gd name="T5" fmla="*/ 26 h 47"/>
                  <a:gd name="T6" fmla="*/ 34 w 35"/>
                  <a:gd name="T7" fmla="*/ 43 h 47"/>
                  <a:gd name="T8" fmla="*/ 19 w 35"/>
                  <a:gd name="T9" fmla="*/ 47 h 47"/>
                  <a:gd name="T10" fmla="*/ 13 w 35"/>
                  <a:gd name="T11" fmla="*/ 21 h 47"/>
                  <a:gd name="T12" fmla="*/ 0 w 35"/>
                  <a:gd name="T13" fmla="*/ 5 h 47"/>
                </a:gdLst>
                <a:ahLst/>
                <a:cxnLst>
                  <a:cxn ang="0">
                    <a:pos x="T0" y="T1"/>
                  </a:cxn>
                  <a:cxn ang="0">
                    <a:pos x="T2" y="T3"/>
                  </a:cxn>
                  <a:cxn ang="0">
                    <a:pos x="T4" y="T5"/>
                  </a:cxn>
                  <a:cxn ang="0">
                    <a:pos x="T6" y="T7"/>
                  </a:cxn>
                  <a:cxn ang="0">
                    <a:pos x="T8" y="T9"/>
                  </a:cxn>
                  <a:cxn ang="0">
                    <a:pos x="T10" y="T11"/>
                  </a:cxn>
                  <a:cxn ang="0">
                    <a:pos x="T12" y="T13"/>
                  </a:cxn>
                </a:cxnLst>
                <a:rect l="0" t="0" r="r" b="b"/>
                <a:pathLst>
                  <a:path w="35" h="47">
                    <a:moveTo>
                      <a:pt x="0" y="5"/>
                    </a:moveTo>
                    <a:cubicBezTo>
                      <a:pt x="0" y="5"/>
                      <a:pt x="15" y="0"/>
                      <a:pt x="18" y="1"/>
                    </a:cubicBezTo>
                    <a:cubicBezTo>
                      <a:pt x="20" y="1"/>
                      <a:pt x="30" y="14"/>
                      <a:pt x="33" y="26"/>
                    </a:cubicBezTo>
                    <a:cubicBezTo>
                      <a:pt x="35" y="39"/>
                      <a:pt x="34" y="43"/>
                      <a:pt x="34" y="43"/>
                    </a:cubicBezTo>
                    <a:cubicBezTo>
                      <a:pt x="19" y="47"/>
                      <a:pt x="19" y="47"/>
                      <a:pt x="19" y="47"/>
                    </a:cubicBezTo>
                    <a:cubicBezTo>
                      <a:pt x="19" y="47"/>
                      <a:pt x="19" y="32"/>
                      <a:pt x="13" y="21"/>
                    </a:cubicBezTo>
                    <a:cubicBezTo>
                      <a:pt x="7" y="10"/>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44"/>
              <p:cNvSpPr>
                <a:spLocks/>
              </p:cNvSpPr>
              <p:nvPr/>
            </p:nvSpPr>
            <p:spPr bwMode="auto">
              <a:xfrm>
                <a:off x="2187965" y="4317524"/>
                <a:ext cx="65171" cy="112568"/>
              </a:xfrm>
              <a:custGeom>
                <a:avLst/>
                <a:gdLst>
                  <a:gd name="T0" fmla="*/ 18 w 37"/>
                  <a:gd name="T1" fmla="*/ 0 h 64"/>
                  <a:gd name="T2" fmla="*/ 2 w 37"/>
                  <a:gd name="T3" fmla="*/ 4 h 64"/>
                  <a:gd name="T4" fmla="*/ 17 w 37"/>
                  <a:gd name="T5" fmla="*/ 64 h 64"/>
                  <a:gd name="T6" fmla="*/ 30 w 37"/>
                  <a:gd name="T7" fmla="*/ 62 h 64"/>
                  <a:gd name="T8" fmla="*/ 34 w 37"/>
                  <a:gd name="T9" fmla="*/ 36 h 64"/>
                  <a:gd name="T10" fmla="*/ 26 w 37"/>
                  <a:gd name="T11" fmla="*/ 8 h 64"/>
                  <a:gd name="T12" fmla="*/ 18 w 37"/>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7" h="64">
                    <a:moveTo>
                      <a:pt x="18" y="0"/>
                    </a:moveTo>
                    <a:cubicBezTo>
                      <a:pt x="15" y="0"/>
                      <a:pt x="5" y="2"/>
                      <a:pt x="2" y="4"/>
                    </a:cubicBezTo>
                    <a:cubicBezTo>
                      <a:pt x="0" y="6"/>
                      <a:pt x="13" y="64"/>
                      <a:pt x="17" y="64"/>
                    </a:cubicBezTo>
                    <a:cubicBezTo>
                      <a:pt x="21" y="64"/>
                      <a:pt x="28" y="64"/>
                      <a:pt x="30" y="62"/>
                    </a:cubicBezTo>
                    <a:cubicBezTo>
                      <a:pt x="32" y="59"/>
                      <a:pt x="37" y="54"/>
                      <a:pt x="34" y="36"/>
                    </a:cubicBezTo>
                    <a:cubicBezTo>
                      <a:pt x="31" y="19"/>
                      <a:pt x="30" y="13"/>
                      <a:pt x="26" y="8"/>
                    </a:cubicBezTo>
                    <a:cubicBezTo>
                      <a:pt x="21" y="3"/>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45"/>
              <p:cNvSpPr>
                <a:spLocks/>
              </p:cNvSpPr>
              <p:nvPr/>
            </p:nvSpPr>
            <p:spPr bwMode="auto">
              <a:xfrm>
                <a:off x="2344228" y="2827476"/>
                <a:ext cx="228839" cy="241429"/>
              </a:xfrm>
              <a:custGeom>
                <a:avLst/>
                <a:gdLst>
                  <a:gd name="T0" fmla="*/ 131 w 131"/>
                  <a:gd name="T1" fmla="*/ 70 h 138"/>
                  <a:gd name="T2" fmla="*/ 106 w 131"/>
                  <a:gd name="T3" fmla="*/ 30 h 138"/>
                  <a:gd name="T4" fmla="*/ 69 w 131"/>
                  <a:gd name="T5" fmla="*/ 0 h 138"/>
                  <a:gd name="T6" fmla="*/ 35 w 131"/>
                  <a:gd name="T7" fmla="*/ 43 h 138"/>
                  <a:gd name="T8" fmla="*/ 2 w 131"/>
                  <a:gd name="T9" fmla="*/ 75 h 138"/>
                  <a:gd name="T10" fmla="*/ 9 w 131"/>
                  <a:gd name="T11" fmla="*/ 84 h 138"/>
                  <a:gd name="T12" fmla="*/ 12 w 131"/>
                  <a:gd name="T13" fmla="*/ 95 h 138"/>
                  <a:gd name="T14" fmla="*/ 53 w 131"/>
                  <a:gd name="T15" fmla="*/ 124 h 138"/>
                  <a:gd name="T16" fmla="*/ 72 w 131"/>
                  <a:gd name="T17" fmla="*/ 134 h 138"/>
                  <a:gd name="T18" fmla="*/ 86 w 131"/>
                  <a:gd name="T19" fmla="*/ 126 h 138"/>
                  <a:gd name="T20" fmla="*/ 131 w 131"/>
                  <a:gd name="T21"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38">
                    <a:moveTo>
                      <a:pt x="131" y="70"/>
                    </a:moveTo>
                    <a:cubicBezTo>
                      <a:pt x="131" y="70"/>
                      <a:pt x="119" y="44"/>
                      <a:pt x="106" y="30"/>
                    </a:cubicBezTo>
                    <a:cubicBezTo>
                      <a:pt x="92" y="16"/>
                      <a:pt x="69" y="0"/>
                      <a:pt x="69" y="0"/>
                    </a:cubicBezTo>
                    <a:cubicBezTo>
                      <a:pt x="69" y="0"/>
                      <a:pt x="42" y="36"/>
                      <a:pt x="35" y="43"/>
                    </a:cubicBezTo>
                    <a:cubicBezTo>
                      <a:pt x="27" y="51"/>
                      <a:pt x="4" y="68"/>
                      <a:pt x="2" y="75"/>
                    </a:cubicBezTo>
                    <a:cubicBezTo>
                      <a:pt x="0" y="81"/>
                      <a:pt x="9" y="84"/>
                      <a:pt x="9" y="84"/>
                    </a:cubicBezTo>
                    <a:cubicBezTo>
                      <a:pt x="9" y="84"/>
                      <a:pt x="6" y="91"/>
                      <a:pt x="12" y="95"/>
                    </a:cubicBezTo>
                    <a:cubicBezTo>
                      <a:pt x="17" y="98"/>
                      <a:pt x="41" y="125"/>
                      <a:pt x="53" y="124"/>
                    </a:cubicBezTo>
                    <a:cubicBezTo>
                      <a:pt x="55" y="123"/>
                      <a:pt x="61" y="126"/>
                      <a:pt x="72" y="134"/>
                    </a:cubicBezTo>
                    <a:cubicBezTo>
                      <a:pt x="78" y="138"/>
                      <a:pt x="86" y="126"/>
                      <a:pt x="86" y="126"/>
                    </a:cubicBezTo>
                    <a:lnTo>
                      <a:pt x="131"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3" name="Freeform 46"/>
              <p:cNvSpPr>
                <a:spLocks/>
              </p:cNvSpPr>
              <p:nvPr/>
            </p:nvSpPr>
            <p:spPr bwMode="auto">
              <a:xfrm>
                <a:off x="1614758" y="2081711"/>
                <a:ext cx="1308604" cy="2229151"/>
              </a:xfrm>
              <a:custGeom>
                <a:avLst/>
                <a:gdLst>
                  <a:gd name="T0" fmla="*/ 187 w 748"/>
                  <a:gd name="T1" fmla="*/ 217 h 1274"/>
                  <a:gd name="T2" fmla="*/ 185 w 748"/>
                  <a:gd name="T3" fmla="*/ 157 h 1274"/>
                  <a:gd name="T4" fmla="*/ 200 w 748"/>
                  <a:gd name="T5" fmla="*/ 40 h 1274"/>
                  <a:gd name="T6" fmla="*/ 333 w 748"/>
                  <a:gd name="T7" fmla="*/ 11 h 1274"/>
                  <a:gd name="T8" fmla="*/ 369 w 748"/>
                  <a:gd name="T9" fmla="*/ 53 h 1274"/>
                  <a:gd name="T10" fmla="*/ 373 w 748"/>
                  <a:gd name="T11" fmla="*/ 119 h 1274"/>
                  <a:gd name="T12" fmla="*/ 359 w 748"/>
                  <a:gd name="T13" fmla="*/ 176 h 1274"/>
                  <a:gd name="T14" fmla="*/ 329 w 748"/>
                  <a:gd name="T15" fmla="*/ 244 h 1274"/>
                  <a:gd name="T16" fmla="*/ 353 w 748"/>
                  <a:gd name="T17" fmla="*/ 263 h 1274"/>
                  <a:gd name="T18" fmla="*/ 418 w 748"/>
                  <a:gd name="T19" fmla="*/ 305 h 1274"/>
                  <a:gd name="T20" fmla="*/ 502 w 748"/>
                  <a:gd name="T21" fmla="*/ 427 h 1274"/>
                  <a:gd name="T22" fmla="*/ 476 w 748"/>
                  <a:gd name="T23" fmla="*/ 469 h 1274"/>
                  <a:gd name="T24" fmla="*/ 454 w 748"/>
                  <a:gd name="T25" fmla="*/ 529 h 1274"/>
                  <a:gd name="T26" fmla="*/ 530 w 748"/>
                  <a:gd name="T27" fmla="*/ 499 h 1274"/>
                  <a:gd name="T28" fmla="*/ 625 w 748"/>
                  <a:gd name="T29" fmla="*/ 360 h 1274"/>
                  <a:gd name="T30" fmla="*/ 726 w 748"/>
                  <a:gd name="T31" fmla="*/ 380 h 1274"/>
                  <a:gd name="T32" fmla="*/ 692 w 748"/>
                  <a:gd name="T33" fmla="*/ 505 h 1274"/>
                  <a:gd name="T34" fmla="*/ 608 w 748"/>
                  <a:gd name="T35" fmla="*/ 683 h 1274"/>
                  <a:gd name="T36" fmla="*/ 615 w 748"/>
                  <a:gd name="T37" fmla="*/ 834 h 1274"/>
                  <a:gd name="T38" fmla="*/ 638 w 748"/>
                  <a:gd name="T39" fmla="*/ 1043 h 1274"/>
                  <a:gd name="T40" fmla="*/ 662 w 748"/>
                  <a:gd name="T41" fmla="*/ 1131 h 1274"/>
                  <a:gd name="T42" fmla="*/ 644 w 748"/>
                  <a:gd name="T43" fmla="*/ 1169 h 1274"/>
                  <a:gd name="T44" fmla="*/ 724 w 748"/>
                  <a:gd name="T45" fmla="*/ 1230 h 1274"/>
                  <a:gd name="T46" fmla="*/ 728 w 748"/>
                  <a:gd name="T47" fmla="*/ 1258 h 1274"/>
                  <a:gd name="T48" fmla="*/ 567 w 748"/>
                  <a:gd name="T49" fmla="*/ 1267 h 1274"/>
                  <a:gd name="T50" fmla="*/ 544 w 748"/>
                  <a:gd name="T51" fmla="*/ 1267 h 1274"/>
                  <a:gd name="T52" fmla="*/ 493 w 748"/>
                  <a:gd name="T53" fmla="*/ 1231 h 1274"/>
                  <a:gd name="T54" fmla="*/ 497 w 748"/>
                  <a:gd name="T55" fmla="*/ 1195 h 1274"/>
                  <a:gd name="T56" fmla="*/ 498 w 748"/>
                  <a:gd name="T57" fmla="*/ 1137 h 1274"/>
                  <a:gd name="T58" fmla="*/ 474 w 748"/>
                  <a:gd name="T59" fmla="*/ 899 h 1274"/>
                  <a:gd name="T60" fmla="*/ 465 w 748"/>
                  <a:gd name="T61" fmla="*/ 811 h 1274"/>
                  <a:gd name="T62" fmla="*/ 304 w 748"/>
                  <a:gd name="T63" fmla="*/ 780 h 1274"/>
                  <a:gd name="T64" fmla="*/ 187 w 748"/>
                  <a:gd name="T65" fmla="*/ 731 h 1274"/>
                  <a:gd name="T66" fmla="*/ 134 w 748"/>
                  <a:gd name="T67" fmla="*/ 646 h 1274"/>
                  <a:gd name="T68" fmla="*/ 69 w 748"/>
                  <a:gd name="T69" fmla="*/ 526 h 1274"/>
                  <a:gd name="T70" fmla="*/ 10 w 748"/>
                  <a:gd name="T71" fmla="*/ 467 h 1274"/>
                  <a:gd name="T72" fmla="*/ 26 w 748"/>
                  <a:gd name="T73" fmla="*/ 327 h 1274"/>
                  <a:gd name="T74" fmla="*/ 123 w 748"/>
                  <a:gd name="T75" fmla="*/ 259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8" h="1274">
                    <a:moveTo>
                      <a:pt x="162" y="250"/>
                    </a:moveTo>
                    <a:cubicBezTo>
                      <a:pt x="162" y="250"/>
                      <a:pt x="179" y="238"/>
                      <a:pt x="187" y="217"/>
                    </a:cubicBezTo>
                    <a:cubicBezTo>
                      <a:pt x="195" y="196"/>
                      <a:pt x="197" y="181"/>
                      <a:pt x="197" y="181"/>
                    </a:cubicBezTo>
                    <a:cubicBezTo>
                      <a:pt x="197" y="181"/>
                      <a:pt x="188" y="175"/>
                      <a:pt x="185" y="157"/>
                    </a:cubicBezTo>
                    <a:cubicBezTo>
                      <a:pt x="181" y="139"/>
                      <a:pt x="182" y="132"/>
                      <a:pt x="182" y="132"/>
                    </a:cubicBezTo>
                    <a:cubicBezTo>
                      <a:pt x="182" y="132"/>
                      <a:pt x="172" y="75"/>
                      <a:pt x="200" y="40"/>
                    </a:cubicBezTo>
                    <a:cubicBezTo>
                      <a:pt x="227" y="5"/>
                      <a:pt x="248" y="0"/>
                      <a:pt x="279" y="2"/>
                    </a:cubicBezTo>
                    <a:cubicBezTo>
                      <a:pt x="310" y="4"/>
                      <a:pt x="326" y="6"/>
                      <a:pt x="333" y="11"/>
                    </a:cubicBezTo>
                    <a:cubicBezTo>
                      <a:pt x="340" y="16"/>
                      <a:pt x="345" y="24"/>
                      <a:pt x="351" y="29"/>
                    </a:cubicBezTo>
                    <a:cubicBezTo>
                      <a:pt x="357" y="34"/>
                      <a:pt x="367" y="44"/>
                      <a:pt x="369" y="53"/>
                    </a:cubicBezTo>
                    <a:cubicBezTo>
                      <a:pt x="370" y="61"/>
                      <a:pt x="368" y="77"/>
                      <a:pt x="368" y="77"/>
                    </a:cubicBezTo>
                    <a:cubicBezTo>
                      <a:pt x="368" y="77"/>
                      <a:pt x="376" y="105"/>
                      <a:pt x="373" y="119"/>
                    </a:cubicBezTo>
                    <a:cubicBezTo>
                      <a:pt x="369" y="132"/>
                      <a:pt x="367" y="151"/>
                      <a:pt x="366" y="161"/>
                    </a:cubicBezTo>
                    <a:cubicBezTo>
                      <a:pt x="366" y="170"/>
                      <a:pt x="359" y="176"/>
                      <a:pt x="359" y="176"/>
                    </a:cubicBezTo>
                    <a:cubicBezTo>
                      <a:pt x="359" y="176"/>
                      <a:pt x="359" y="198"/>
                      <a:pt x="349" y="213"/>
                    </a:cubicBezTo>
                    <a:cubicBezTo>
                      <a:pt x="339" y="228"/>
                      <a:pt x="332" y="237"/>
                      <a:pt x="329" y="244"/>
                    </a:cubicBezTo>
                    <a:cubicBezTo>
                      <a:pt x="326" y="250"/>
                      <a:pt x="326" y="250"/>
                      <a:pt x="326" y="250"/>
                    </a:cubicBezTo>
                    <a:cubicBezTo>
                      <a:pt x="326" y="250"/>
                      <a:pt x="342" y="263"/>
                      <a:pt x="353" y="263"/>
                    </a:cubicBezTo>
                    <a:cubicBezTo>
                      <a:pt x="365" y="263"/>
                      <a:pt x="377" y="267"/>
                      <a:pt x="381" y="272"/>
                    </a:cubicBezTo>
                    <a:cubicBezTo>
                      <a:pt x="386" y="277"/>
                      <a:pt x="400" y="283"/>
                      <a:pt x="418" y="305"/>
                    </a:cubicBezTo>
                    <a:cubicBezTo>
                      <a:pt x="435" y="327"/>
                      <a:pt x="468" y="368"/>
                      <a:pt x="478" y="390"/>
                    </a:cubicBezTo>
                    <a:cubicBezTo>
                      <a:pt x="489" y="411"/>
                      <a:pt x="497" y="422"/>
                      <a:pt x="502" y="427"/>
                    </a:cubicBezTo>
                    <a:cubicBezTo>
                      <a:pt x="507" y="432"/>
                      <a:pt x="511" y="436"/>
                      <a:pt x="510" y="439"/>
                    </a:cubicBezTo>
                    <a:cubicBezTo>
                      <a:pt x="509" y="443"/>
                      <a:pt x="497" y="452"/>
                      <a:pt x="476" y="469"/>
                    </a:cubicBezTo>
                    <a:cubicBezTo>
                      <a:pt x="455" y="486"/>
                      <a:pt x="438" y="496"/>
                      <a:pt x="438" y="496"/>
                    </a:cubicBezTo>
                    <a:cubicBezTo>
                      <a:pt x="438" y="496"/>
                      <a:pt x="447" y="522"/>
                      <a:pt x="454" y="529"/>
                    </a:cubicBezTo>
                    <a:cubicBezTo>
                      <a:pt x="462" y="536"/>
                      <a:pt x="481" y="545"/>
                      <a:pt x="483" y="548"/>
                    </a:cubicBezTo>
                    <a:cubicBezTo>
                      <a:pt x="486" y="552"/>
                      <a:pt x="520" y="511"/>
                      <a:pt x="530" y="499"/>
                    </a:cubicBezTo>
                    <a:cubicBezTo>
                      <a:pt x="539" y="488"/>
                      <a:pt x="572" y="440"/>
                      <a:pt x="586" y="419"/>
                    </a:cubicBezTo>
                    <a:cubicBezTo>
                      <a:pt x="600" y="398"/>
                      <a:pt x="607" y="368"/>
                      <a:pt x="625" y="360"/>
                    </a:cubicBezTo>
                    <a:cubicBezTo>
                      <a:pt x="644" y="352"/>
                      <a:pt x="648" y="342"/>
                      <a:pt x="676" y="349"/>
                    </a:cubicBezTo>
                    <a:cubicBezTo>
                      <a:pt x="703" y="356"/>
                      <a:pt x="715" y="360"/>
                      <a:pt x="726" y="380"/>
                    </a:cubicBezTo>
                    <a:cubicBezTo>
                      <a:pt x="738" y="400"/>
                      <a:pt x="748" y="408"/>
                      <a:pt x="738" y="434"/>
                    </a:cubicBezTo>
                    <a:cubicBezTo>
                      <a:pt x="728" y="460"/>
                      <a:pt x="698" y="484"/>
                      <a:pt x="692" y="505"/>
                    </a:cubicBezTo>
                    <a:cubicBezTo>
                      <a:pt x="687" y="527"/>
                      <a:pt x="667" y="568"/>
                      <a:pt x="650" y="603"/>
                    </a:cubicBezTo>
                    <a:cubicBezTo>
                      <a:pt x="634" y="637"/>
                      <a:pt x="608" y="683"/>
                      <a:pt x="608" y="683"/>
                    </a:cubicBezTo>
                    <a:cubicBezTo>
                      <a:pt x="608" y="683"/>
                      <a:pt x="623" y="742"/>
                      <a:pt x="621" y="771"/>
                    </a:cubicBezTo>
                    <a:cubicBezTo>
                      <a:pt x="619" y="800"/>
                      <a:pt x="616" y="826"/>
                      <a:pt x="615" y="834"/>
                    </a:cubicBezTo>
                    <a:cubicBezTo>
                      <a:pt x="615" y="843"/>
                      <a:pt x="629" y="914"/>
                      <a:pt x="632" y="956"/>
                    </a:cubicBezTo>
                    <a:cubicBezTo>
                      <a:pt x="636" y="998"/>
                      <a:pt x="636" y="1023"/>
                      <a:pt x="638" y="1043"/>
                    </a:cubicBezTo>
                    <a:cubicBezTo>
                      <a:pt x="640" y="1062"/>
                      <a:pt x="642" y="1082"/>
                      <a:pt x="642" y="1082"/>
                    </a:cubicBezTo>
                    <a:cubicBezTo>
                      <a:pt x="642" y="1082"/>
                      <a:pt x="661" y="1122"/>
                      <a:pt x="662" y="1131"/>
                    </a:cubicBezTo>
                    <a:cubicBezTo>
                      <a:pt x="662" y="1141"/>
                      <a:pt x="662" y="1150"/>
                      <a:pt x="659" y="1158"/>
                    </a:cubicBezTo>
                    <a:cubicBezTo>
                      <a:pt x="656" y="1165"/>
                      <a:pt x="644" y="1169"/>
                      <a:pt x="644" y="1169"/>
                    </a:cubicBezTo>
                    <a:cubicBezTo>
                      <a:pt x="644" y="1169"/>
                      <a:pt x="664" y="1206"/>
                      <a:pt x="680" y="1213"/>
                    </a:cubicBezTo>
                    <a:cubicBezTo>
                      <a:pt x="697" y="1220"/>
                      <a:pt x="721" y="1218"/>
                      <a:pt x="724" y="1230"/>
                    </a:cubicBezTo>
                    <a:cubicBezTo>
                      <a:pt x="726" y="1242"/>
                      <a:pt x="726" y="1242"/>
                      <a:pt x="726" y="1242"/>
                    </a:cubicBezTo>
                    <a:cubicBezTo>
                      <a:pt x="726" y="1242"/>
                      <a:pt x="732" y="1252"/>
                      <a:pt x="728" y="1258"/>
                    </a:cubicBezTo>
                    <a:cubicBezTo>
                      <a:pt x="724" y="1264"/>
                      <a:pt x="713" y="1269"/>
                      <a:pt x="667" y="1272"/>
                    </a:cubicBezTo>
                    <a:cubicBezTo>
                      <a:pt x="621" y="1274"/>
                      <a:pt x="575" y="1269"/>
                      <a:pt x="567" y="1267"/>
                    </a:cubicBezTo>
                    <a:cubicBezTo>
                      <a:pt x="559" y="1265"/>
                      <a:pt x="554" y="1264"/>
                      <a:pt x="554" y="1264"/>
                    </a:cubicBezTo>
                    <a:cubicBezTo>
                      <a:pt x="554" y="1264"/>
                      <a:pt x="549" y="1266"/>
                      <a:pt x="544" y="1267"/>
                    </a:cubicBezTo>
                    <a:cubicBezTo>
                      <a:pt x="538" y="1268"/>
                      <a:pt x="489" y="1263"/>
                      <a:pt x="486" y="1255"/>
                    </a:cubicBezTo>
                    <a:cubicBezTo>
                      <a:pt x="484" y="1248"/>
                      <a:pt x="491" y="1234"/>
                      <a:pt x="493" y="1231"/>
                    </a:cubicBezTo>
                    <a:cubicBezTo>
                      <a:pt x="494" y="1229"/>
                      <a:pt x="494" y="1229"/>
                      <a:pt x="494" y="1229"/>
                    </a:cubicBezTo>
                    <a:cubicBezTo>
                      <a:pt x="494" y="1229"/>
                      <a:pt x="494" y="1209"/>
                      <a:pt x="497" y="1195"/>
                    </a:cubicBezTo>
                    <a:cubicBezTo>
                      <a:pt x="501" y="1181"/>
                      <a:pt x="503" y="1172"/>
                      <a:pt x="504" y="1171"/>
                    </a:cubicBezTo>
                    <a:cubicBezTo>
                      <a:pt x="506" y="1169"/>
                      <a:pt x="500" y="1159"/>
                      <a:pt x="498" y="1137"/>
                    </a:cubicBezTo>
                    <a:cubicBezTo>
                      <a:pt x="496" y="1114"/>
                      <a:pt x="485" y="1067"/>
                      <a:pt x="483" y="1050"/>
                    </a:cubicBezTo>
                    <a:cubicBezTo>
                      <a:pt x="482" y="1033"/>
                      <a:pt x="481" y="941"/>
                      <a:pt x="474" y="899"/>
                    </a:cubicBezTo>
                    <a:cubicBezTo>
                      <a:pt x="467" y="857"/>
                      <a:pt x="465" y="826"/>
                      <a:pt x="465" y="818"/>
                    </a:cubicBezTo>
                    <a:cubicBezTo>
                      <a:pt x="465" y="811"/>
                      <a:pt x="465" y="811"/>
                      <a:pt x="465" y="811"/>
                    </a:cubicBezTo>
                    <a:cubicBezTo>
                      <a:pt x="465" y="811"/>
                      <a:pt x="417" y="810"/>
                      <a:pt x="395" y="804"/>
                    </a:cubicBezTo>
                    <a:cubicBezTo>
                      <a:pt x="367" y="797"/>
                      <a:pt x="332" y="789"/>
                      <a:pt x="304" y="780"/>
                    </a:cubicBezTo>
                    <a:cubicBezTo>
                      <a:pt x="275" y="771"/>
                      <a:pt x="227" y="766"/>
                      <a:pt x="208" y="751"/>
                    </a:cubicBezTo>
                    <a:cubicBezTo>
                      <a:pt x="189" y="736"/>
                      <a:pt x="187" y="731"/>
                      <a:pt x="187" y="731"/>
                    </a:cubicBezTo>
                    <a:cubicBezTo>
                      <a:pt x="187" y="731"/>
                      <a:pt x="175" y="720"/>
                      <a:pt x="167" y="708"/>
                    </a:cubicBezTo>
                    <a:cubicBezTo>
                      <a:pt x="158" y="696"/>
                      <a:pt x="145" y="670"/>
                      <a:pt x="134" y="646"/>
                    </a:cubicBezTo>
                    <a:cubicBezTo>
                      <a:pt x="123" y="622"/>
                      <a:pt x="105" y="598"/>
                      <a:pt x="105" y="598"/>
                    </a:cubicBezTo>
                    <a:cubicBezTo>
                      <a:pt x="105" y="598"/>
                      <a:pt x="79" y="566"/>
                      <a:pt x="69" y="526"/>
                    </a:cubicBezTo>
                    <a:cubicBezTo>
                      <a:pt x="59" y="486"/>
                      <a:pt x="51" y="475"/>
                      <a:pt x="51" y="475"/>
                    </a:cubicBezTo>
                    <a:cubicBezTo>
                      <a:pt x="51" y="475"/>
                      <a:pt x="11" y="473"/>
                      <a:pt x="10" y="467"/>
                    </a:cubicBezTo>
                    <a:cubicBezTo>
                      <a:pt x="8" y="460"/>
                      <a:pt x="0" y="435"/>
                      <a:pt x="0" y="405"/>
                    </a:cubicBezTo>
                    <a:cubicBezTo>
                      <a:pt x="0" y="375"/>
                      <a:pt x="8" y="355"/>
                      <a:pt x="26" y="327"/>
                    </a:cubicBezTo>
                    <a:cubicBezTo>
                      <a:pt x="43" y="299"/>
                      <a:pt x="44" y="282"/>
                      <a:pt x="71" y="273"/>
                    </a:cubicBezTo>
                    <a:cubicBezTo>
                      <a:pt x="97" y="265"/>
                      <a:pt x="101" y="266"/>
                      <a:pt x="123" y="259"/>
                    </a:cubicBezTo>
                    <a:cubicBezTo>
                      <a:pt x="145" y="252"/>
                      <a:pt x="162" y="250"/>
                      <a:pt x="162" y="25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4" name="Freeform 47"/>
              <p:cNvSpPr>
                <a:spLocks/>
              </p:cNvSpPr>
              <p:nvPr/>
            </p:nvSpPr>
            <p:spPr bwMode="auto">
              <a:xfrm>
                <a:off x="2259802" y="3262937"/>
                <a:ext cx="400654" cy="214768"/>
              </a:xfrm>
              <a:custGeom>
                <a:avLst/>
                <a:gdLst>
                  <a:gd name="T0" fmla="*/ 83 w 229"/>
                  <a:gd name="T1" fmla="*/ 39 h 123"/>
                  <a:gd name="T2" fmla="*/ 129 w 229"/>
                  <a:gd name="T3" fmla="*/ 8 h 123"/>
                  <a:gd name="T4" fmla="*/ 202 w 229"/>
                  <a:gd name="T5" fmla="*/ 14 h 123"/>
                  <a:gd name="T6" fmla="*/ 227 w 229"/>
                  <a:gd name="T7" fmla="*/ 63 h 123"/>
                  <a:gd name="T8" fmla="*/ 169 w 229"/>
                  <a:gd name="T9" fmla="*/ 108 h 123"/>
                  <a:gd name="T10" fmla="*/ 112 w 229"/>
                  <a:gd name="T11" fmla="*/ 103 h 123"/>
                  <a:gd name="T12" fmla="*/ 99 w 229"/>
                  <a:gd name="T13" fmla="*/ 114 h 123"/>
                  <a:gd name="T14" fmla="*/ 60 w 229"/>
                  <a:gd name="T15" fmla="*/ 118 h 123"/>
                  <a:gd name="T16" fmla="*/ 18 w 229"/>
                  <a:gd name="T17" fmla="*/ 88 h 123"/>
                  <a:gd name="T18" fmla="*/ 9 w 229"/>
                  <a:gd name="T19" fmla="*/ 54 h 123"/>
                  <a:gd name="T20" fmla="*/ 35 w 229"/>
                  <a:gd name="T21" fmla="*/ 39 h 123"/>
                  <a:gd name="T22" fmla="*/ 83 w 229"/>
                  <a:gd name="T23"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123">
                    <a:moveTo>
                      <a:pt x="83" y="39"/>
                    </a:moveTo>
                    <a:cubicBezTo>
                      <a:pt x="83" y="39"/>
                      <a:pt x="95" y="15"/>
                      <a:pt x="129" y="8"/>
                    </a:cubicBezTo>
                    <a:cubicBezTo>
                      <a:pt x="166" y="0"/>
                      <a:pt x="190" y="0"/>
                      <a:pt x="202" y="14"/>
                    </a:cubicBezTo>
                    <a:cubicBezTo>
                      <a:pt x="217" y="30"/>
                      <a:pt x="229" y="48"/>
                      <a:pt x="227" y="63"/>
                    </a:cubicBezTo>
                    <a:cubicBezTo>
                      <a:pt x="225" y="78"/>
                      <a:pt x="199" y="102"/>
                      <a:pt x="169" y="108"/>
                    </a:cubicBezTo>
                    <a:cubicBezTo>
                      <a:pt x="139" y="114"/>
                      <a:pt x="116" y="98"/>
                      <a:pt x="112" y="103"/>
                    </a:cubicBezTo>
                    <a:cubicBezTo>
                      <a:pt x="108" y="108"/>
                      <a:pt x="101" y="114"/>
                      <a:pt x="99" y="114"/>
                    </a:cubicBezTo>
                    <a:cubicBezTo>
                      <a:pt x="97" y="114"/>
                      <a:pt x="70" y="123"/>
                      <a:pt x="60" y="118"/>
                    </a:cubicBezTo>
                    <a:cubicBezTo>
                      <a:pt x="49" y="114"/>
                      <a:pt x="30" y="101"/>
                      <a:pt x="18" y="88"/>
                    </a:cubicBezTo>
                    <a:cubicBezTo>
                      <a:pt x="7" y="75"/>
                      <a:pt x="0" y="62"/>
                      <a:pt x="9" y="54"/>
                    </a:cubicBezTo>
                    <a:cubicBezTo>
                      <a:pt x="19" y="47"/>
                      <a:pt x="22" y="40"/>
                      <a:pt x="35" y="39"/>
                    </a:cubicBezTo>
                    <a:cubicBezTo>
                      <a:pt x="48" y="37"/>
                      <a:pt x="83" y="39"/>
                      <a:pt x="83"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5" name="Freeform 48"/>
              <p:cNvSpPr>
                <a:spLocks/>
              </p:cNvSpPr>
              <p:nvPr/>
            </p:nvSpPr>
            <p:spPr bwMode="auto">
              <a:xfrm>
                <a:off x="2289425" y="2772673"/>
                <a:ext cx="161447" cy="120715"/>
              </a:xfrm>
              <a:custGeom>
                <a:avLst/>
                <a:gdLst>
                  <a:gd name="T0" fmla="*/ 0 w 92"/>
                  <a:gd name="T1" fmla="*/ 68 h 69"/>
                  <a:gd name="T2" fmla="*/ 29 w 92"/>
                  <a:gd name="T3" fmla="*/ 10 h 69"/>
                  <a:gd name="T4" fmla="*/ 51 w 92"/>
                  <a:gd name="T5" fmla="*/ 0 h 69"/>
                  <a:gd name="T6" fmla="*/ 81 w 92"/>
                  <a:gd name="T7" fmla="*/ 1 h 69"/>
                  <a:gd name="T8" fmla="*/ 84 w 92"/>
                  <a:gd name="T9" fmla="*/ 18 h 69"/>
                  <a:gd name="T10" fmla="*/ 52 w 92"/>
                  <a:gd name="T11" fmla="*/ 69 h 69"/>
                  <a:gd name="T12" fmla="*/ 0 w 92"/>
                  <a:gd name="T13" fmla="*/ 68 h 69"/>
                </a:gdLst>
                <a:ahLst/>
                <a:cxnLst>
                  <a:cxn ang="0">
                    <a:pos x="T0" y="T1"/>
                  </a:cxn>
                  <a:cxn ang="0">
                    <a:pos x="T2" y="T3"/>
                  </a:cxn>
                  <a:cxn ang="0">
                    <a:pos x="T4" y="T5"/>
                  </a:cxn>
                  <a:cxn ang="0">
                    <a:pos x="T6" y="T7"/>
                  </a:cxn>
                  <a:cxn ang="0">
                    <a:pos x="T8" y="T9"/>
                  </a:cxn>
                  <a:cxn ang="0">
                    <a:pos x="T10" y="T11"/>
                  </a:cxn>
                  <a:cxn ang="0">
                    <a:pos x="T12" y="T13"/>
                  </a:cxn>
                </a:cxnLst>
                <a:rect l="0" t="0" r="r" b="b"/>
                <a:pathLst>
                  <a:path w="92" h="69">
                    <a:moveTo>
                      <a:pt x="0" y="68"/>
                    </a:moveTo>
                    <a:cubicBezTo>
                      <a:pt x="0" y="68"/>
                      <a:pt x="25" y="16"/>
                      <a:pt x="29" y="10"/>
                    </a:cubicBezTo>
                    <a:cubicBezTo>
                      <a:pt x="34" y="4"/>
                      <a:pt x="39" y="0"/>
                      <a:pt x="51" y="0"/>
                    </a:cubicBezTo>
                    <a:cubicBezTo>
                      <a:pt x="63" y="1"/>
                      <a:pt x="73" y="1"/>
                      <a:pt x="81" y="1"/>
                    </a:cubicBezTo>
                    <a:cubicBezTo>
                      <a:pt x="92" y="1"/>
                      <a:pt x="92" y="5"/>
                      <a:pt x="84" y="18"/>
                    </a:cubicBezTo>
                    <a:cubicBezTo>
                      <a:pt x="75" y="31"/>
                      <a:pt x="52" y="69"/>
                      <a:pt x="52" y="69"/>
                    </a:cubicBezTo>
                    <a:lnTo>
                      <a:pt x="0" y="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49"/>
              <p:cNvSpPr>
                <a:spLocks/>
              </p:cNvSpPr>
              <p:nvPr/>
            </p:nvSpPr>
            <p:spPr bwMode="auto">
              <a:xfrm>
                <a:off x="1634011" y="2790447"/>
                <a:ext cx="825748" cy="365847"/>
              </a:xfrm>
              <a:custGeom>
                <a:avLst/>
                <a:gdLst>
                  <a:gd name="T0" fmla="*/ 117 w 472"/>
                  <a:gd name="T1" fmla="*/ 60 h 209"/>
                  <a:gd name="T2" fmla="*/ 58 w 472"/>
                  <a:gd name="T3" fmla="*/ 37 h 209"/>
                  <a:gd name="T4" fmla="*/ 0 w 472"/>
                  <a:gd name="T5" fmla="*/ 62 h 209"/>
                  <a:gd name="T6" fmla="*/ 2 w 472"/>
                  <a:gd name="T7" fmla="*/ 100 h 209"/>
                  <a:gd name="T8" fmla="*/ 14 w 472"/>
                  <a:gd name="T9" fmla="*/ 173 h 209"/>
                  <a:gd name="T10" fmla="*/ 44 w 472"/>
                  <a:gd name="T11" fmla="*/ 209 h 209"/>
                  <a:gd name="T12" fmla="*/ 120 w 472"/>
                  <a:gd name="T13" fmla="*/ 182 h 209"/>
                  <a:gd name="T14" fmla="*/ 228 w 472"/>
                  <a:gd name="T15" fmla="*/ 146 h 209"/>
                  <a:gd name="T16" fmla="*/ 296 w 472"/>
                  <a:gd name="T17" fmla="*/ 110 h 209"/>
                  <a:gd name="T18" fmla="*/ 342 w 472"/>
                  <a:gd name="T19" fmla="*/ 109 h 209"/>
                  <a:gd name="T20" fmla="*/ 378 w 472"/>
                  <a:gd name="T21" fmla="*/ 99 h 209"/>
                  <a:gd name="T22" fmla="*/ 409 w 472"/>
                  <a:gd name="T23" fmla="*/ 88 h 209"/>
                  <a:gd name="T24" fmla="*/ 433 w 472"/>
                  <a:gd name="T25" fmla="*/ 81 h 209"/>
                  <a:gd name="T26" fmla="*/ 437 w 472"/>
                  <a:gd name="T27" fmla="*/ 75 h 209"/>
                  <a:gd name="T28" fmla="*/ 453 w 472"/>
                  <a:gd name="T29" fmla="*/ 67 h 209"/>
                  <a:gd name="T30" fmla="*/ 457 w 472"/>
                  <a:gd name="T31" fmla="*/ 53 h 209"/>
                  <a:gd name="T32" fmla="*/ 467 w 472"/>
                  <a:gd name="T33" fmla="*/ 41 h 209"/>
                  <a:gd name="T34" fmla="*/ 445 w 472"/>
                  <a:gd name="T35" fmla="*/ 35 h 209"/>
                  <a:gd name="T36" fmla="*/ 401 w 472"/>
                  <a:gd name="T37" fmla="*/ 38 h 209"/>
                  <a:gd name="T38" fmla="*/ 399 w 472"/>
                  <a:gd name="T39" fmla="*/ 34 h 209"/>
                  <a:gd name="T40" fmla="*/ 431 w 472"/>
                  <a:gd name="T41" fmla="*/ 29 h 209"/>
                  <a:gd name="T42" fmla="*/ 462 w 472"/>
                  <a:gd name="T43" fmla="*/ 29 h 209"/>
                  <a:gd name="T44" fmla="*/ 462 w 472"/>
                  <a:gd name="T45" fmla="*/ 14 h 209"/>
                  <a:gd name="T46" fmla="*/ 412 w 472"/>
                  <a:gd name="T47" fmla="*/ 9 h 209"/>
                  <a:gd name="T48" fmla="*/ 390 w 472"/>
                  <a:gd name="T49" fmla="*/ 13 h 209"/>
                  <a:gd name="T50" fmla="*/ 377 w 472"/>
                  <a:gd name="T51" fmla="*/ 4 h 209"/>
                  <a:gd name="T52" fmla="*/ 339 w 472"/>
                  <a:gd name="T53" fmla="*/ 4 h 209"/>
                  <a:gd name="T54" fmla="*/ 305 w 472"/>
                  <a:gd name="T55" fmla="*/ 37 h 209"/>
                  <a:gd name="T56" fmla="*/ 279 w 472"/>
                  <a:gd name="T57" fmla="*/ 50 h 209"/>
                  <a:gd name="T58" fmla="*/ 242 w 472"/>
                  <a:gd name="T59" fmla="*/ 64 h 209"/>
                  <a:gd name="T60" fmla="*/ 176 w 472"/>
                  <a:gd name="T61" fmla="*/ 83 h 209"/>
                  <a:gd name="T62" fmla="*/ 109 w 472"/>
                  <a:gd name="T63" fmla="*/ 86 h 209"/>
                  <a:gd name="T64" fmla="*/ 114 w 472"/>
                  <a:gd name="T65" fmla="*/ 75 h 209"/>
                  <a:gd name="T66" fmla="*/ 117 w 472"/>
                  <a:gd name="T67" fmla="*/ 6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209">
                    <a:moveTo>
                      <a:pt x="117" y="60"/>
                    </a:moveTo>
                    <a:cubicBezTo>
                      <a:pt x="117" y="60"/>
                      <a:pt x="107" y="39"/>
                      <a:pt x="58" y="37"/>
                    </a:cubicBezTo>
                    <a:cubicBezTo>
                      <a:pt x="10" y="36"/>
                      <a:pt x="1" y="56"/>
                      <a:pt x="0" y="62"/>
                    </a:cubicBezTo>
                    <a:cubicBezTo>
                      <a:pt x="0" y="68"/>
                      <a:pt x="0" y="81"/>
                      <a:pt x="2" y="100"/>
                    </a:cubicBezTo>
                    <a:cubicBezTo>
                      <a:pt x="4" y="120"/>
                      <a:pt x="7" y="152"/>
                      <a:pt x="14" y="173"/>
                    </a:cubicBezTo>
                    <a:cubicBezTo>
                      <a:pt x="21" y="194"/>
                      <a:pt x="27" y="208"/>
                      <a:pt x="44" y="209"/>
                    </a:cubicBezTo>
                    <a:cubicBezTo>
                      <a:pt x="61" y="209"/>
                      <a:pt x="93" y="187"/>
                      <a:pt x="120" y="182"/>
                    </a:cubicBezTo>
                    <a:cubicBezTo>
                      <a:pt x="146" y="177"/>
                      <a:pt x="199" y="159"/>
                      <a:pt x="228" y="146"/>
                    </a:cubicBezTo>
                    <a:cubicBezTo>
                      <a:pt x="256" y="133"/>
                      <a:pt x="288" y="110"/>
                      <a:pt x="296" y="110"/>
                    </a:cubicBezTo>
                    <a:cubicBezTo>
                      <a:pt x="304" y="109"/>
                      <a:pt x="331" y="111"/>
                      <a:pt x="342" y="109"/>
                    </a:cubicBezTo>
                    <a:cubicBezTo>
                      <a:pt x="353" y="107"/>
                      <a:pt x="364" y="102"/>
                      <a:pt x="378" y="99"/>
                    </a:cubicBezTo>
                    <a:cubicBezTo>
                      <a:pt x="393" y="96"/>
                      <a:pt x="397" y="93"/>
                      <a:pt x="409" y="88"/>
                    </a:cubicBezTo>
                    <a:cubicBezTo>
                      <a:pt x="421" y="84"/>
                      <a:pt x="429" y="84"/>
                      <a:pt x="433" y="81"/>
                    </a:cubicBezTo>
                    <a:cubicBezTo>
                      <a:pt x="437" y="77"/>
                      <a:pt x="437" y="75"/>
                      <a:pt x="437" y="75"/>
                    </a:cubicBezTo>
                    <a:cubicBezTo>
                      <a:pt x="437" y="75"/>
                      <a:pt x="448" y="73"/>
                      <a:pt x="453" y="67"/>
                    </a:cubicBezTo>
                    <a:cubicBezTo>
                      <a:pt x="457" y="60"/>
                      <a:pt x="457" y="53"/>
                      <a:pt x="457" y="53"/>
                    </a:cubicBezTo>
                    <a:cubicBezTo>
                      <a:pt x="457" y="53"/>
                      <a:pt x="467" y="50"/>
                      <a:pt x="467" y="41"/>
                    </a:cubicBezTo>
                    <a:cubicBezTo>
                      <a:pt x="466" y="33"/>
                      <a:pt x="453" y="34"/>
                      <a:pt x="445" y="35"/>
                    </a:cubicBezTo>
                    <a:cubicBezTo>
                      <a:pt x="437" y="35"/>
                      <a:pt x="405" y="38"/>
                      <a:pt x="401" y="38"/>
                    </a:cubicBezTo>
                    <a:cubicBezTo>
                      <a:pt x="396" y="38"/>
                      <a:pt x="394" y="35"/>
                      <a:pt x="399" y="34"/>
                    </a:cubicBezTo>
                    <a:cubicBezTo>
                      <a:pt x="404" y="32"/>
                      <a:pt x="416" y="29"/>
                      <a:pt x="431" y="29"/>
                    </a:cubicBezTo>
                    <a:cubicBezTo>
                      <a:pt x="446" y="30"/>
                      <a:pt x="455" y="31"/>
                      <a:pt x="462" y="29"/>
                    </a:cubicBezTo>
                    <a:cubicBezTo>
                      <a:pt x="470" y="27"/>
                      <a:pt x="472" y="17"/>
                      <a:pt x="462" y="14"/>
                    </a:cubicBezTo>
                    <a:cubicBezTo>
                      <a:pt x="453" y="11"/>
                      <a:pt x="425" y="7"/>
                      <a:pt x="412" y="9"/>
                    </a:cubicBezTo>
                    <a:cubicBezTo>
                      <a:pt x="399" y="11"/>
                      <a:pt x="390" y="13"/>
                      <a:pt x="390" y="13"/>
                    </a:cubicBezTo>
                    <a:cubicBezTo>
                      <a:pt x="390" y="13"/>
                      <a:pt x="391" y="7"/>
                      <a:pt x="377" y="4"/>
                    </a:cubicBezTo>
                    <a:cubicBezTo>
                      <a:pt x="363" y="2"/>
                      <a:pt x="346" y="0"/>
                      <a:pt x="339" y="4"/>
                    </a:cubicBezTo>
                    <a:cubicBezTo>
                      <a:pt x="331" y="8"/>
                      <a:pt x="312" y="31"/>
                      <a:pt x="305" y="37"/>
                    </a:cubicBezTo>
                    <a:cubicBezTo>
                      <a:pt x="299" y="42"/>
                      <a:pt x="289" y="48"/>
                      <a:pt x="279" y="50"/>
                    </a:cubicBezTo>
                    <a:cubicBezTo>
                      <a:pt x="268" y="52"/>
                      <a:pt x="258" y="58"/>
                      <a:pt x="242" y="64"/>
                    </a:cubicBezTo>
                    <a:cubicBezTo>
                      <a:pt x="226" y="70"/>
                      <a:pt x="194" y="79"/>
                      <a:pt x="176" y="83"/>
                    </a:cubicBezTo>
                    <a:cubicBezTo>
                      <a:pt x="159" y="86"/>
                      <a:pt x="109" y="86"/>
                      <a:pt x="109" y="86"/>
                    </a:cubicBezTo>
                    <a:cubicBezTo>
                      <a:pt x="109" y="86"/>
                      <a:pt x="111" y="81"/>
                      <a:pt x="114" y="75"/>
                    </a:cubicBezTo>
                    <a:cubicBezTo>
                      <a:pt x="117" y="69"/>
                      <a:pt x="117" y="60"/>
                      <a:pt x="117" y="6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0" name="Group 1589"/>
            <p:cNvGrpSpPr/>
            <p:nvPr/>
          </p:nvGrpSpPr>
          <p:grpSpPr>
            <a:xfrm>
              <a:off x="-3107287" y="-2317027"/>
              <a:ext cx="1735180" cy="2594253"/>
              <a:chOff x="-21187" y="2045423"/>
              <a:chExt cx="1735180" cy="2594253"/>
            </a:xfrm>
            <a:solidFill>
              <a:schemeClr val="tx2"/>
            </a:solidFill>
          </p:grpSpPr>
          <p:sp>
            <p:nvSpPr>
              <p:cNvPr id="1591" name="Freeform 50"/>
              <p:cNvSpPr>
                <a:spLocks/>
              </p:cNvSpPr>
              <p:nvPr/>
            </p:nvSpPr>
            <p:spPr bwMode="auto">
              <a:xfrm>
                <a:off x="1003777" y="4137563"/>
                <a:ext cx="17774" cy="34807"/>
              </a:xfrm>
              <a:custGeom>
                <a:avLst/>
                <a:gdLst>
                  <a:gd name="T0" fmla="*/ 24 w 24"/>
                  <a:gd name="T1" fmla="*/ 45 h 47"/>
                  <a:gd name="T2" fmla="*/ 0 w 24"/>
                  <a:gd name="T3" fmla="*/ 47 h 47"/>
                  <a:gd name="T4" fmla="*/ 0 w 24"/>
                  <a:gd name="T5" fmla="*/ 0 h 47"/>
                  <a:gd name="T6" fmla="*/ 22 w 24"/>
                  <a:gd name="T7" fmla="*/ 0 h 47"/>
                  <a:gd name="T8" fmla="*/ 24 w 24"/>
                  <a:gd name="T9" fmla="*/ 45 h 47"/>
                </a:gdLst>
                <a:ahLst/>
                <a:cxnLst>
                  <a:cxn ang="0">
                    <a:pos x="T0" y="T1"/>
                  </a:cxn>
                  <a:cxn ang="0">
                    <a:pos x="T2" y="T3"/>
                  </a:cxn>
                  <a:cxn ang="0">
                    <a:pos x="T4" y="T5"/>
                  </a:cxn>
                  <a:cxn ang="0">
                    <a:pos x="T6" y="T7"/>
                  </a:cxn>
                  <a:cxn ang="0">
                    <a:pos x="T8" y="T9"/>
                  </a:cxn>
                </a:cxnLst>
                <a:rect l="0" t="0" r="r" b="b"/>
                <a:pathLst>
                  <a:path w="24" h="47">
                    <a:moveTo>
                      <a:pt x="24" y="45"/>
                    </a:moveTo>
                    <a:lnTo>
                      <a:pt x="0" y="47"/>
                    </a:lnTo>
                    <a:lnTo>
                      <a:pt x="0" y="0"/>
                    </a:lnTo>
                    <a:lnTo>
                      <a:pt x="22" y="0"/>
                    </a:lnTo>
                    <a:lnTo>
                      <a:pt x="24"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51"/>
              <p:cNvSpPr>
                <a:spLocks/>
              </p:cNvSpPr>
              <p:nvPr/>
            </p:nvSpPr>
            <p:spPr bwMode="auto">
              <a:xfrm>
                <a:off x="776418" y="3166662"/>
                <a:ext cx="356960" cy="463603"/>
              </a:xfrm>
              <a:custGeom>
                <a:avLst/>
                <a:gdLst>
                  <a:gd name="T0" fmla="*/ 0 w 204"/>
                  <a:gd name="T1" fmla="*/ 36 h 265"/>
                  <a:gd name="T2" fmla="*/ 6 w 204"/>
                  <a:gd name="T3" fmla="*/ 10 h 265"/>
                  <a:gd name="T4" fmla="*/ 32 w 204"/>
                  <a:gd name="T5" fmla="*/ 0 h 265"/>
                  <a:gd name="T6" fmla="*/ 177 w 204"/>
                  <a:gd name="T7" fmla="*/ 10 h 265"/>
                  <a:gd name="T8" fmla="*/ 203 w 204"/>
                  <a:gd name="T9" fmla="*/ 45 h 265"/>
                  <a:gd name="T10" fmla="*/ 193 w 204"/>
                  <a:gd name="T11" fmla="*/ 248 h 265"/>
                  <a:gd name="T12" fmla="*/ 201 w 204"/>
                  <a:gd name="T13" fmla="*/ 252 h 265"/>
                  <a:gd name="T14" fmla="*/ 196 w 204"/>
                  <a:gd name="T15" fmla="*/ 262 h 265"/>
                  <a:gd name="T16" fmla="*/ 169 w 204"/>
                  <a:gd name="T17" fmla="*/ 260 h 265"/>
                  <a:gd name="T18" fmla="*/ 160 w 204"/>
                  <a:gd name="T19" fmla="*/ 256 h 265"/>
                  <a:gd name="T20" fmla="*/ 167 w 204"/>
                  <a:gd name="T21" fmla="*/ 113 h 265"/>
                  <a:gd name="T22" fmla="*/ 166 w 204"/>
                  <a:gd name="T23" fmla="*/ 33 h 265"/>
                  <a:gd name="T24" fmla="*/ 137 w 204"/>
                  <a:gd name="T25" fmla="*/ 21 h 265"/>
                  <a:gd name="T26" fmla="*/ 31 w 204"/>
                  <a:gd name="T27" fmla="*/ 16 h 265"/>
                  <a:gd name="T28" fmla="*/ 26 w 204"/>
                  <a:gd name="T29" fmla="*/ 33 h 265"/>
                  <a:gd name="T30" fmla="*/ 0 w 204"/>
                  <a:gd name="T31" fmla="*/ 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65">
                    <a:moveTo>
                      <a:pt x="0" y="36"/>
                    </a:moveTo>
                    <a:cubicBezTo>
                      <a:pt x="0" y="36"/>
                      <a:pt x="3" y="14"/>
                      <a:pt x="6" y="10"/>
                    </a:cubicBezTo>
                    <a:cubicBezTo>
                      <a:pt x="12" y="1"/>
                      <a:pt x="21" y="0"/>
                      <a:pt x="32" y="0"/>
                    </a:cubicBezTo>
                    <a:cubicBezTo>
                      <a:pt x="44" y="0"/>
                      <a:pt x="167" y="9"/>
                      <a:pt x="177" y="10"/>
                    </a:cubicBezTo>
                    <a:cubicBezTo>
                      <a:pt x="188" y="11"/>
                      <a:pt x="204" y="22"/>
                      <a:pt x="203" y="45"/>
                    </a:cubicBezTo>
                    <a:cubicBezTo>
                      <a:pt x="202" y="68"/>
                      <a:pt x="193" y="242"/>
                      <a:pt x="193" y="248"/>
                    </a:cubicBezTo>
                    <a:cubicBezTo>
                      <a:pt x="193" y="249"/>
                      <a:pt x="201" y="249"/>
                      <a:pt x="201" y="252"/>
                    </a:cubicBezTo>
                    <a:cubicBezTo>
                      <a:pt x="201" y="255"/>
                      <a:pt x="203" y="261"/>
                      <a:pt x="196" y="262"/>
                    </a:cubicBezTo>
                    <a:cubicBezTo>
                      <a:pt x="189" y="263"/>
                      <a:pt x="177" y="265"/>
                      <a:pt x="169" y="260"/>
                    </a:cubicBezTo>
                    <a:cubicBezTo>
                      <a:pt x="160" y="256"/>
                      <a:pt x="160" y="256"/>
                      <a:pt x="160" y="256"/>
                    </a:cubicBezTo>
                    <a:cubicBezTo>
                      <a:pt x="160" y="256"/>
                      <a:pt x="166" y="139"/>
                      <a:pt x="167" y="113"/>
                    </a:cubicBezTo>
                    <a:cubicBezTo>
                      <a:pt x="169" y="86"/>
                      <a:pt x="170" y="43"/>
                      <a:pt x="166" y="33"/>
                    </a:cubicBezTo>
                    <a:cubicBezTo>
                      <a:pt x="161" y="22"/>
                      <a:pt x="150" y="21"/>
                      <a:pt x="137" y="21"/>
                    </a:cubicBezTo>
                    <a:cubicBezTo>
                      <a:pt x="125" y="21"/>
                      <a:pt x="36" y="16"/>
                      <a:pt x="31" y="16"/>
                    </a:cubicBezTo>
                    <a:cubicBezTo>
                      <a:pt x="27" y="16"/>
                      <a:pt x="26" y="33"/>
                      <a:pt x="26" y="33"/>
                    </a:cubicBezTo>
                    <a:lnTo>
                      <a:pt x="0"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52"/>
              <p:cNvSpPr>
                <a:spLocks/>
              </p:cNvSpPr>
              <p:nvPr/>
            </p:nvSpPr>
            <p:spPr bwMode="auto">
              <a:xfrm>
                <a:off x="-21187" y="3305150"/>
                <a:ext cx="92573" cy="31104"/>
              </a:xfrm>
              <a:custGeom>
                <a:avLst/>
                <a:gdLst>
                  <a:gd name="T0" fmla="*/ 53 w 53"/>
                  <a:gd name="T1" fmla="*/ 0 h 18"/>
                  <a:gd name="T2" fmla="*/ 11 w 53"/>
                  <a:gd name="T3" fmla="*/ 4 h 18"/>
                  <a:gd name="T4" fmla="*/ 2 w 53"/>
                  <a:gd name="T5" fmla="*/ 10 h 18"/>
                  <a:gd name="T6" fmla="*/ 6 w 53"/>
                  <a:gd name="T7" fmla="*/ 16 h 18"/>
                  <a:gd name="T8" fmla="*/ 39 w 53"/>
                  <a:gd name="T9" fmla="*/ 17 h 18"/>
                  <a:gd name="T10" fmla="*/ 52 w 53"/>
                  <a:gd name="T11" fmla="*/ 17 h 18"/>
                  <a:gd name="T12" fmla="*/ 53 w 5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53" h="18">
                    <a:moveTo>
                      <a:pt x="53" y="0"/>
                    </a:moveTo>
                    <a:cubicBezTo>
                      <a:pt x="53" y="0"/>
                      <a:pt x="18" y="4"/>
                      <a:pt x="11" y="4"/>
                    </a:cubicBezTo>
                    <a:cubicBezTo>
                      <a:pt x="5" y="4"/>
                      <a:pt x="2" y="4"/>
                      <a:pt x="2" y="10"/>
                    </a:cubicBezTo>
                    <a:cubicBezTo>
                      <a:pt x="2" y="16"/>
                      <a:pt x="0" y="16"/>
                      <a:pt x="6" y="16"/>
                    </a:cubicBezTo>
                    <a:cubicBezTo>
                      <a:pt x="13" y="16"/>
                      <a:pt x="27" y="18"/>
                      <a:pt x="39" y="17"/>
                    </a:cubicBezTo>
                    <a:cubicBezTo>
                      <a:pt x="51" y="17"/>
                      <a:pt x="52" y="17"/>
                      <a:pt x="52" y="17"/>
                    </a:cubicBezTo>
                    <a:lnTo>
                      <a:pt x="5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53"/>
              <p:cNvSpPr>
                <a:spLocks/>
              </p:cNvSpPr>
              <p:nvPr/>
            </p:nvSpPr>
            <p:spPr bwMode="auto">
              <a:xfrm>
                <a:off x="767531" y="3224427"/>
                <a:ext cx="70355" cy="29623"/>
              </a:xfrm>
              <a:custGeom>
                <a:avLst/>
                <a:gdLst>
                  <a:gd name="T0" fmla="*/ 0 w 40"/>
                  <a:gd name="T1" fmla="*/ 2 h 17"/>
                  <a:gd name="T2" fmla="*/ 35 w 40"/>
                  <a:gd name="T3" fmla="*/ 0 h 17"/>
                  <a:gd name="T4" fmla="*/ 40 w 40"/>
                  <a:gd name="T5" fmla="*/ 6 h 17"/>
                  <a:gd name="T6" fmla="*/ 35 w 40"/>
                  <a:gd name="T7" fmla="*/ 14 h 17"/>
                  <a:gd name="T8" fmla="*/ 0 w 40"/>
                  <a:gd name="T9" fmla="*/ 17 h 17"/>
                  <a:gd name="T10" fmla="*/ 0 w 40"/>
                  <a:gd name="T11" fmla="*/ 2 h 17"/>
                </a:gdLst>
                <a:ahLst/>
                <a:cxnLst>
                  <a:cxn ang="0">
                    <a:pos x="T0" y="T1"/>
                  </a:cxn>
                  <a:cxn ang="0">
                    <a:pos x="T2" y="T3"/>
                  </a:cxn>
                  <a:cxn ang="0">
                    <a:pos x="T4" y="T5"/>
                  </a:cxn>
                  <a:cxn ang="0">
                    <a:pos x="T6" y="T7"/>
                  </a:cxn>
                  <a:cxn ang="0">
                    <a:pos x="T8" y="T9"/>
                  </a:cxn>
                  <a:cxn ang="0">
                    <a:pos x="T10" y="T11"/>
                  </a:cxn>
                </a:cxnLst>
                <a:rect l="0" t="0" r="r" b="b"/>
                <a:pathLst>
                  <a:path w="40" h="17">
                    <a:moveTo>
                      <a:pt x="0" y="2"/>
                    </a:moveTo>
                    <a:cubicBezTo>
                      <a:pt x="0" y="2"/>
                      <a:pt x="33" y="0"/>
                      <a:pt x="35" y="0"/>
                    </a:cubicBezTo>
                    <a:cubicBezTo>
                      <a:pt x="37" y="0"/>
                      <a:pt x="40" y="1"/>
                      <a:pt x="40" y="6"/>
                    </a:cubicBezTo>
                    <a:cubicBezTo>
                      <a:pt x="40" y="11"/>
                      <a:pt x="38" y="14"/>
                      <a:pt x="35" y="14"/>
                    </a:cubicBezTo>
                    <a:cubicBezTo>
                      <a:pt x="31" y="14"/>
                      <a:pt x="0" y="17"/>
                      <a:pt x="0" y="17"/>
                    </a:cubicBezTo>
                    <a:lnTo>
                      <a:pt x="0" y="2"/>
                    </a:ln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54"/>
              <p:cNvSpPr>
                <a:spLocks/>
              </p:cNvSpPr>
              <p:nvPr/>
            </p:nvSpPr>
            <p:spPr bwMode="auto">
              <a:xfrm>
                <a:off x="87678" y="4382695"/>
                <a:ext cx="24439" cy="74799"/>
              </a:xfrm>
              <a:custGeom>
                <a:avLst/>
                <a:gdLst>
                  <a:gd name="T0" fmla="*/ 33 w 33"/>
                  <a:gd name="T1" fmla="*/ 101 h 101"/>
                  <a:gd name="T2" fmla="*/ 0 w 33"/>
                  <a:gd name="T3" fmla="*/ 101 h 101"/>
                  <a:gd name="T4" fmla="*/ 0 w 33"/>
                  <a:gd name="T5" fmla="*/ 0 h 101"/>
                  <a:gd name="T6" fmla="*/ 30 w 33"/>
                  <a:gd name="T7" fmla="*/ 0 h 101"/>
                  <a:gd name="T8" fmla="*/ 33 w 33"/>
                  <a:gd name="T9" fmla="*/ 101 h 101"/>
                </a:gdLst>
                <a:ahLst/>
                <a:cxnLst>
                  <a:cxn ang="0">
                    <a:pos x="T0" y="T1"/>
                  </a:cxn>
                  <a:cxn ang="0">
                    <a:pos x="T2" y="T3"/>
                  </a:cxn>
                  <a:cxn ang="0">
                    <a:pos x="T4" y="T5"/>
                  </a:cxn>
                  <a:cxn ang="0">
                    <a:pos x="T6" y="T7"/>
                  </a:cxn>
                  <a:cxn ang="0">
                    <a:pos x="T8" y="T9"/>
                  </a:cxn>
                </a:cxnLst>
                <a:rect l="0" t="0" r="r" b="b"/>
                <a:pathLst>
                  <a:path w="33" h="101">
                    <a:moveTo>
                      <a:pt x="33" y="101"/>
                    </a:moveTo>
                    <a:lnTo>
                      <a:pt x="0" y="101"/>
                    </a:lnTo>
                    <a:lnTo>
                      <a:pt x="0" y="0"/>
                    </a:lnTo>
                    <a:lnTo>
                      <a:pt x="30" y="0"/>
                    </a:lnTo>
                    <a:lnTo>
                      <a:pt x="33" y="10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55"/>
              <p:cNvSpPr>
                <a:spLocks/>
              </p:cNvSpPr>
              <p:nvPr/>
            </p:nvSpPr>
            <p:spPr bwMode="auto">
              <a:xfrm>
                <a:off x="392057" y="4174592"/>
                <a:ext cx="41473" cy="45175"/>
              </a:xfrm>
              <a:custGeom>
                <a:avLst/>
                <a:gdLst>
                  <a:gd name="T0" fmla="*/ 0 w 24"/>
                  <a:gd name="T1" fmla="*/ 26 h 26"/>
                  <a:gd name="T2" fmla="*/ 6 w 24"/>
                  <a:gd name="T3" fmla="*/ 4 h 26"/>
                  <a:gd name="T4" fmla="*/ 22 w 24"/>
                  <a:gd name="T5" fmla="*/ 4 h 26"/>
                  <a:gd name="T6" fmla="*/ 24 w 24"/>
                  <a:gd name="T7" fmla="*/ 17 h 26"/>
                  <a:gd name="T8" fmla="*/ 0 w 24"/>
                  <a:gd name="T9" fmla="*/ 26 h 26"/>
                </a:gdLst>
                <a:ahLst/>
                <a:cxnLst>
                  <a:cxn ang="0">
                    <a:pos x="T0" y="T1"/>
                  </a:cxn>
                  <a:cxn ang="0">
                    <a:pos x="T2" y="T3"/>
                  </a:cxn>
                  <a:cxn ang="0">
                    <a:pos x="T4" y="T5"/>
                  </a:cxn>
                  <a:cxn ang="0">
                    <a:pos x="T6" y="T7"/>
                  </a:cxn>
                  <a:cxn ang="0">
                    <a:pos x="T8" y="T9"/>
                  </a:cxn>
                </a:cxnLst>
                <a:rect l="0" t="0" r="r" b="b"/>
                <a:pathLst>
                  <a:path w="24" h="26">
                    <a:moveTo>
                      <a:pt x="0" y="26"/>
                    </a:moveTo>
                    <a:cubicBezTo>
                      <a:pt x="0" y="26"/>
                      <a:pt x="2" y="8"/>
                      <a:pt x="6" y="4"/>
                    </a:cubicBezTo>
                    <a:cubicBezTo>
                      <a:pt x="10" y="0"/>
                      <a:pt x="21" y="3"/>
                      <a:pt x="22" y="4"/>
                    </a:cubicBezTo>
                    <a:cubicBezTo>
                      <a:pt x="22" y="5"/>
                      <a:pt x="24" y="8"/>
                      <a:pt x="24" y="17"/>
                    </a:cubicBezTo>
                    <a:cubicBezTo>
                      <a:pt x="24" y="26"/>
                      <a:pt x="0" y="26"/>
                      <a:pt x="0"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56"/>
              <p:cNvSpPr>
                <a:spLocks/>
              </p:cNvSpPr>
              <p:nvPr/>
            </p:nvSpPr>
            <p:spPr bwMode="auto">
              <a:xfrm>
                <a:off x="344660" y="4176073"/>
                <a:ext cx="28142" cy="64430"/>
              </a:xfrm>
              <a:custGeom>
                <a:avLst/>
                <a:gdLst>
                  <a:gd name="T0" fmla="*/ 0 w 16"/>
                  <a:gd name="T1" fmla="*/ 37 h 37"/>
                  <a:gd name="T2" fmla="*/ 1 w 16"/>
                  <a:gd name="T3" fmla="*/ 16 h 37"/>
                  <a:gd name="T4" fmla="*/ 7 w 16"/>
                  <a:gd name="T5" fmla="*/ 0 h 37"/>
                  <a:gd name="T6" fmla="*/ 15 w 16"/>
                  <a:gd name="T7" fmla="*/ 0 h 37"/>
                  <a:gd name="T8" fmla="*/ 16 w 16"/>
                  <a:gd name="T9" fmla="*/ 24 h 37"/>
                  <a:gd name="T10" fmla="*/ 16 w 16"/>
                  <a:gd name="T11" fmla="*/ 34 h 37"/>
                  <a:gd name="T12" fmla="*/ 0 w 16"/>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6" h="37">
                    <a:moveTo>
                      <a:pt x="0" y="37"/>
                    </a:moveTo>
                    <a:cubicBezTo>
                      <a:pt x="0" y="35"/>
                      <a:pt x="0" y="27"/>
                      <a:pt x="1" y="16"/>
                    </a:cubicBezTo>
                    <a:cubicBezTo>
                      <a:pt x="2" y="5"/>
                      <a:pt x="5" y="0"/>
                      <a:pt x="7" y="0"/>
                    </a:cubicBezTo>
                    <a:cubicBezTo>
                      <a:pt x="9" y="0"/>
                      <a:pt x="15" y="0"/>
                      <a:pt x="15" y="0"/>
                    </a:cubicBezTo>
                    <a:cubicBezTo>
                      <a:pt x="15" y="0"/>
                      <a:pt x="16" y="16"/>
                      <a:pt x="16" y="24"/>
                    </a:cubicBezTo>
                    <a:cubicBezTo>
                      <a:pt x="16" y="32"/>
                      <a:pt x="16" y="34"/>
                      <a:pt x="16" y="34"/>
                    </a:cubicBezTo>
                    <a:lnTo>
                      <a:pt x="0" y="3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57"/>
              <p:cNvSpPr>
                <a:spLocks/>
              </p:cNvSpPr>
              <p:nvPr/>
            </p:nvSpPr>
            <p:spPr bwMode="auto">
              <a:xfrm>
                <a:off x="3252" y="2736384"/>
                <a:ext cx="1114574" cy="1053105"/>
              </a:xfrm>
              <a:custGeom>
                <a:avLst/>
                <a:gdLst>
                  <a:gd name="T0" fmla="*/ 36 w 637"/>
                  <a:gd name="T1" fmla="*/ 298 h 602"/>
                  <a:gd name="T2" fmla="*/ 8 w 637"/>
                  <a:gd name="T3" fmla="*/ 50 h 602"/>
                  <a:gd name="T4" fmla="*/ 4 w 637"/>
                  <a:gd name="T5" fmla="*/ 23 h 602"/>
                  <a:gd name="T6" fmla="*/ 193 w 637"/>
                  <a:gd name="T7" fmla="*/ 22 h 602"/>
                  <a:gd name="T8" fmla="*/ 384 w 637"/>
                  <a:gd name="T9" fmla="*/ 0 h 602"/>
                  <a:gd name="T10" fmla="*/ 394 w 637"/>
                  <a:gd name="T11" fmla="*/ 17 h 602"/>
                  <a:gd name="T12" fmla="*/ 419 w 637"/>
                  <a:gd name="T13" fmla="*/ 165 h 602"/>
                  <a:gd name="T14" fmla="*/ 438 w 637"/>
                  <a:gd name="T15" fmla="*/ 293 h 602"/>
                  <a:gd name="T16" fmla="*/ 451 w 637"/>
                  <a:gd name="T17" fmla="*/ 399 h 602"/>
                  <a:gd name="T18" fmla="*/ 524 w 637"/>
                  <a:gd name="T19" fmla="*/ 460 h 602"/>
                  <a:gd name="T20" fmla="*/ 618 w 637"/>
                  <a:gd name="T21" fmla="*/ 495 h 602"/>
                  <a:gd name="T22" fmla="*/ 633 w 637"/>
                  <a:gd name="T23" fmla="*/ 513 h 602"/>
                  <a:gd name="T24" fmla="*/ 622 w 637"/>
                  <a:gd name="T25" fmla="*/ 531 h 602"/>
                  <a:gd name="T26" fmla="*/ 203 w 637"/>
                  <a:gd name="T27" fmla="*/ 602 h 602"/>
                  <a:gd name="T28" fmla="*/ 194 w 637"/>
                  <a:gd name="T29" fmla="*/ 588 h 602"/>
                  <a:gd name="T30" fmla="*/ 173 w 637"/>
                  <a:gd name="T31" fmla="*/ 564 h 602"/>
                  <a:gd name="T32" fmla="*/ 74 w 637"/>
                  <a:gd name="T33" fmla="*/ 515 h 602"/>
                  <a:gd name="T34" fmla="*/ 33 w 637"/>
                  <a:gd name="T35" fmla="*/ 412 h 602"/>
                  <a:gd name="T36" fmla="*/ 38 w 637"/>
                  <a:gd name="T37" fmla="*/ 330 h 602"/>
                  <a:gd name="T38" fmla="*/ 36 w 637"/>
                  <a:gd name="T39" fmla="*/ 2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7" h="602">
                    <a:moveTo>
                      <a:pt x="36" y="298"/>
                    </a:moveTo>
                    <a:cubicBezTo>
                      <a:pt x="35" y="277"/>
                      <a:pt x="8" y="55"/>
                      <a:pt x="8" y="50"/>
                    </a:cubicBezTo>
                    <a:cubicBezTo>
                      <a:pt x="8" y="44"/>
                      <a:pt x="0" y="23"/>
                      <a:pt x="4" y="23"/>
                    </a:cubicBezTo>
                    <a:cubicBezTo>
                      <a:pt x="7" y="23"/>
                      <a:pt x="87" y="30"/>
                      <a:pt x="193" y="22"/>
                    </a:cubicBezTo>
                    <a:cubicBezTo>
                      <a:pt x="298" y="14"/>
                      <a:pt x="378" y="1"/>
                      <a:pt x="384" y="0"/>
                    </a:cubicBezTo>
                    <a:cubicBezTo>
                      <a:pt x="390" y="0"/>
                      <a:pt x="394" y="4"/>
                      <a:pt x="394" y="17"/>
                    </a:cubicBezTo>
                    <a:cubicBezTo>
                      <a:pt x="395" y="29"/>
                      <a:pt x="403" y="92"/>
                      <a:pt x="419" y="165"/>
                    </a:cubicBezTo>
                    <a:cubicBezTo>
                      <a:pt x="435" y="238"/>
                      <a:pt x="440" y="261"/>
                      <a:pt x="438" y="293"/>
                    </a:cubicBezTo>
                    <a:cubicBezTo>
                      <a:pt x="436" y="326"/>
                      <a:pt x="432" y="364"/>
                      <a:pt x="451" y="399"/>
                    </a:cubicBezTo>
                    <a:cubicBezTo>
                      <a:pt x="470" y="434"/>
                      <a:pt x="479" y="442"/>
                      <a:pt x="524" y="460"/>
                    </a:cubicBezTo>
                    <a:cubicBezTo>
                      <a:pt x="568" y="478"/>
                      <a:pt x="618" y="495"/>
                      <a:pt x="618" y="495"/>
                    </a:cubicBezTo>
                    <a:cubicBezTo>
                      <a:pt x="618" y="495"/>
                      <a:pt x="633" y="501"/>
                      <a:pt x="633" y="513"/>
                    </a:cubicBezTo>
                    <a:cubicBezTo>
                      <a:pt x="633" y="524"/>
                      <a:pt x="637" y="528"/>
                      <a:pt x="622" y="531"/>
                    </a:cubicBezTo>
                    <a:cubicBezTo>
                      <a:pt x="607" y="533"/>
                      <a:pt x="213" y="602"/>
                      <a:pt x="203" y="602"/>
                    </a:cubicBezTo>
                    <a:cubicBezTo>
                      <a:pt x="193" y="602"/>
                      <a:pt x="194" y="594"/>
                      <a:pt x="194" y="588"/>
                    </a:cubicBezTo>
                    <a:cubicBezTo>
                      <a:pt x="194" y="582"/>
                      <a:pt x="187" y="573"/>
                      <a:pt x="173" y="564"/>
                    </a:cubicBezTo>
                    <a:cubicBezTo>
                      <a:pt x="159" y="556"/>
                      <a:pt x="93" y="524"/>
                      <a:pt x="74" y="515"/>
                    </a:cubicBezTo>
                    <a:cubicBezTo>
                      <a:pt x="55" y="507"/>
                      <a:pt x="33" y="456"/>
                      <a:pt x="33" y="412"/>
                    </a:cubicBezTo>
                    <a:cubicBezTo>
                      <a:pt x="32" y="368"/>
                      <a:pt x="38" y="342"/>
                      <a:pt x="38" y="330"/>
                    </a:cubicBezTo>
                    <a:cubicBezTo>
                      <a:pt x="38" y="319"/>
                      <a:pt x="36" y="298"/>
                      <a:pt x="36" y="2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58"/>
              <p:cNvSpPr>
                <a:spLocks/>
              </p:cNvSpPr>
              <p:nvPr/>
            </p:nvSpPr>
            <p:spPr bwMode="auto">
              <a:xfrm>
                <a:off x="325405" y="3733206"/>
                <a:ext cx="24439" cy="57765"/>
              </a:xfrm>
              <a:custGeom>
                <a:avLst/>
                <a:gdLst>
                  <a:gd name="T0" fmla="*/ 13 w 14"/>
                  <a:gd name="T1" fmla="*/ 16 h 33"/>
                  <a:gd name="T2" fmla="*/ 8 w 14"/>
                  <a:gd name="T3" fmla="*/ 33 h 33"/>
                  <a:gd name="T4" fmla="*/ 1 w 14"/>
                  <a:gd name="T5" fmla="*/ 17 h 33"/>
                  <a:gd name="T6" fmla="*/ 6 w 14"/>
                  <a:gd name="T7" fmla="*/ 0 h 33"/>
                  <a:gd name="T8" fmla="*/ 13 w 14"/>
                  <a:gd name="T9" fmla="*/ 16 h 33"/>
                </a:gdLst>
                <a:ahLst/>
                <a:cxnLst>
                  <a:cxn ang="0">
                    <a:pos x="T0" y="T1"/>
                  </a:cxn>
                  <a:cxn ang="0">
                    <a:pos x="T2" y="T3"/>
                  </a:cxn>
                  <a:cxn ang="0">
                    <a:pos x="T4" y="T5"/>
                  </a:cxn>
                  <a:cxn ang="0">
                    <a:pos x="T6" y="T7"/>
                  </a:cxn>
                  <a:cxn ang="0">
                    <a:pos x="T8" y="T9"/>
                  </a:cxn>
                </a:cxnLst>
                <a:rect l="0" t="0" r="r" b="b"/>
                <a:pathLst>
                  <a:path w="14" h="33">
                    <a:moveTo>
                      <a:pt x="13" y="16"/>
                    </a:moveTo>
                    <a:cubicBezTo>
                      <a:pt x="14" y="25"/>
                      <a:pt x="12" y="33"/>
                      <a:pt x="8" y="33"/>
                    </a:cubicBezTo>
                    <a:cubicBezTo>
                      <a:pt x="5" y="33"/>
                      <a:pt x="1" y="26"/>
                      <a:pt x="1" y="17"/>
                    </a:cubicBezTo>
                    <a:cubicBezTo>
                      <a:pt x="0" y="8"/>
                      <a:pt x="3" y="0"/>
                      <a:pt x="6" y="0"/>
                    </a:cubicBezTo>
                    <a:cubicBezTo>
                      <a:pt x="10" y="0"/>
                      <a:pt x="13" y="7"/>
                      <a:pt x="13"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59"/>
              <p:cNvSpPr>
                <a:spLocks/>
              </p:cNvSpPr>
              <p:nvPr/>
            </p:nvSpPr>
            <p:spPr bwMode="auto">
              <a:xfrm>
                <a:off x="-1932" y="2776376"/>
                <a:ext cx="20736" cy="57765"/>
              </a:xfrm>
              <a:custGeom>
                <a:avLst/>
                <a:gdLst>
                  <a:gd name="T0" fmla="*/ 12 w 12"/>
                  <a:gd name="T1" fmla="*/ 16 h 33"/>
                  <a:gd name="T2" fmla="*/ 6 w 12"/>
                  <a:gd name="T3" fmla="*/ 32 h 33"/>
                  <a:gd name="T4" fmla="*/ 0 w 12"/>
                  <a:gd name="T5" fmla="*/ 16 h 33"/>
                  <a:gd name="T6" fmla="*/ 6 w 12"/>
                  <a:gd name="T7" fmla="*/ 0 h 33"/>
                  <a:gd name="T8" fmla="*/ 12 w 12"/>
                  <a:gd name="T9" fmla="*/ 16 h 33"/>
                </a:gdLst>
                <a:ahLst/>
                <a:cxnLst>
                  <a:cxn ang="0">
                    <a:pos x="T0" y="T1"/>
                  </a:cxn>
                  <a:cxn ang="0">
                    <a:pos x="T2" y="T3"/>
                  </a:cxn>
                  <a:cxn ang="0">
                    <a:pos x="T4" y="T5"/>
                  </a:cxn>
                  <a:cxn ang="0">
                    <a:pos x="T6" y="T7"/>
                  </a:cxn>
                  <a:cxn ang="0">
                    <a:pos x="T8" y="T9"/>
                  </a:cxn>
                </a:cxnLst>
                <a:rect l="0" t="0" r="r" b="b"/>
                <a:pathLst>
                  <a:path w="12" h="33">
                    <a:moveTo>
                      <a:pt x="12" y="16"/>
                    </a:moveTo>
                    <a:cubicBezTo>
                      <a:pt x="12" y="25"/>
                      <a:pt x="10" y="32"/>
                      <a:pt x="6" y="32"/>
                    </a:cubicBezTo>
                    <a:cubicBezTo>
                      <a:pt x="3" y="33"/>
                      <a:pt x="0" y="25"/>
                      <a:pt x="0" y="16"/>
                    </a:cubicBezTo>
                    <a:cubicBezTo>
                      <a:pt x="0" y="7"/>
                      <a:pt x="2" y="0"/>
                      <a:pt x="6" y="0"/>
                    </a:cubicBezTo>
                    <a:cubicBezTo>
                      <a:pt x="9" y="0"/>
                      <a:pt x="12" y="7"/>
                      <a:pt x="1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60"/>
              <p:cNvSpPr>
                <a:spLocks/>
              </p:cNvSpPr>
              <p:nvPr/>
            </p:nvSpPr>
            <p:spPr bwMode="auto">
              <a:xfrm>
                <a:off x="-17484" y="3254050"/>
                <a:ext cx="265868" cy="468787"/>
              </a:xfrm>
              <a:custGeom>
                <a:avLst/>
                <a:gdLst>
                  <a:gd name="T0" fmla="*/ 140 w 152"/>
                  <a:gd name="T1" fmla="*/ 239 h 268"/>
                  <a:gd name="T2" fmla="*/ 149 w 152"/>
                  <a:gd name="T3" fmla="*/ 245 h 268"/>
                  <a:gd name="T4" fmla="*/ 142 w 152"/>
                  <a:gd name="T5" fmla="*/ 259 h 268"/>
                  <a:gd name="T6" fmla="*/ 96 w 152"/>
                  <a:gd name="T7" fmla="*/ 266 h 268"/>
                  <a:gd name="T8" fmla="*/ 93 w 152"/>
                  <a:gd name="T9" fmla="*/ 248 h 268"/>
                  <a:gd name="T10" fmla="*/ 102 w 152"/>
                  <a:gd name="T11" fmla="*/ 245 h 268"/>
                  <a:gd name="T12" fmla="*/ 92 w 152"/>
                  <a:gd name="T13" fmla="*/ 64 h 268"/>
                  <a:gd name="T14" fmla="*/ 79 w 152"/>
                  <a:gd name="T15" fmla="*/ 31 h 268"/>
                  <a:gd name="T16" fmla="*/ 21 w 152"/>
                  <a:gd name="T17" fmla="*/ 16 h 268"/>
                  <a:gd name="T18" fmla="*/ 18 w 152"/>
                  <a:gd name="T19" fmla="*/ 24 h 268"/>
                  <a:gd name="T20" fmla="*/ 18 w 152"/>
                  <a:gd name="T21" fmla="*/ 46 h 268"/>
                  <a:gd name="T22" fmla="*/ 2 w 152"/>
                  <a:gd name="T23" fmla="*/ 45 h 268"/>
                  <a:gd name="T24" fmla="*/ 1 w 152"/>
                  <a:gd name="T25" fmla="*/ 13 h 268"/>
                  <a:gd name="T26" fmla="*/ 23 w 152"/>
                  <a:gd name="T27" fmla="*/ 0 h 268"/>
                  <a:gd name="T28" fmla="*/ 99 w 152"/>
                  <a:gd name="T29" fmla="*/ 13 h 268"/>
                  <a:gd name="T30" fmla="*/ 134 w 152"/>
                  <a:gd name="T31" fmla="*/ 62 h 268"/>
                  <a:gd name="T32" fmla="*/ 140 w 152"/>
                  <a:gd name="T33" fmla="*/ 23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68">
                    <a:moveTo>
                      <a:pt x="140" y="239"/>
                    </a:moveTo>
                    <a:cubicBezTo>
                      <a:pt x="140" y="239"/>
                      <a:pt x="149" y="237"/>
                      <a:pt x="149" y="245"/>
                    </a:cubicBezTo>
                    <a:cubicBezTo>
                      <a:pt x="149" y="253"/>
                      <a:pt x="152" y="257"/>
                      <a:pt x="142" y="259"/>
                    </a:cubicBezTo>
                    <a:cubicBezTo>
                      <a:pt x="132" y="261"/>
                      <a:pt x="99" y="268"/>
                      <a:pt x="96" y="266"/>
                    </a:cubicBezTo>
                    <a:cubicBezTo>
                      <a:pt x="93" y="263"/>
                      <a:pt x="88" y="253"/>
                      <a:pt x="93" y="248"/>
                    </a:cubicBezTo>
                    <a:cubicBezTo>
                      <a:pt x="98" y="243"/>
                      <a:pt x="102" y="245"/>
                      <a:pt x="102" y="245"/>
                    </a:cubicBezTo>
                    <a:cubicBezTo>
                      <a:pt x="102" y="245"/>
                      <a:pt x="93" y="75"/>
                      <a:pt x="92" y="64"/>
                    </a:cubicBezTo>
                    <a:cubicBezTo>
                      <a:pt x="92" y="53"/>
                      <a:pt x="94" y="35"/>
                      <a:pt x="79" y="31"/>
                    </a:cubicBezTo>
                    <a:cubicBezTo>
                      <a:pt x="64" y="28"/>
                      <a:pt x="23" y="16"/>
                      <a:pt x="21" y="16"/>
                    </a:cubicBezTo>
                    <a:cubicBezTo>
                      <a:pt x="19" y="16"/>
                      <a:pt x="18" y="17"/>
                      <a:pt x="18" y="24"/>
                    </a:cubicBezTo>
                    <a:cubicBezTo>
                      <a:pt x="18" y="31"/>
                      <a:pt x="18" y="46"/>
                      <a:pt x="18" y="46"/>
                    </a:cubicBezTo>
                    <a:cubicBezTo>
                      <a:pt x="18" y="46"/>
                      <a:pt x="2" y="48"/>
                      <a:pt x="2" y="45"/>
                    </a:cubicBezTo>
                    <a:cubicBezTo>
                      <a:pt x="2" y="42"/>
                      <a:pt x="1" y="17"/>
                      <a:pt x="1" y="13"/>
                    </a:cubicBezTo>
                    <a:cubicBezTo>
                      <a:pt x="1" y="9"/>
                      <a:pt x="0" y="1"/>
                      <a:pt x="23" y="0"/>
                    </a:cubicBezTo>
                    <a:cubicBezTo>
                      <a:pt x="46" y="0"/>
                      <a:pt x="76" y="8"/>
                      <a:pt x="99" y="13"/>
                    </a:cubicBezTo>
                    <a:cubicBezTo>
                      <a:pt x="123" y="18"/>
                      <a:pt x="133" y="25"/>
                      <a:pt x="134" y="62"/>
                    </a:cubicBezTo>
                    <a:cubicBezTo>
                      <a:pt x="135" y="100"/>
                      <a:pt x="140" y="239"/>
                      <a:pt x="140" y="2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61"/>
              <p:cNvSpPr>
                <a:spLocks/>
              </p:cNvSpPr>
              <p:nvPr/>
            </p:nvSpPr>
            <p:spPr bwMode="auto">
              <a:xfrm>
                <a:off x="365396" y="3698398"/>
                <a:ext cx="603573" cy="211806"/>
              </a:xfrm>
              <a:custGeom>
                <a:avLst/>
                <a:gdLst>
                  <a:gd name="T0" fmla="*/ 21 w 345"/>
                  <a:gd name="T1" fmla="*/ 45 h 121"/>
                  <a:gd name="T2" fmla="*/ 48 w 345"/>
                  <a:gd name="T3" fmla="*/ 54 h 121"/>
                  <a:gd name="T4" fmla="*/ 48 w 345"/>
                  <a:gd name="T5" fmla="*/ 84 h 121"/>
                  <a:gd name="T6" fmla="*/ 22 w 345"/>
                  <a:gd name="T7" fmla="*/ 90 h 121"/>
                  <a:gd name="T8" fmla="*/ 17 w 345"/>
                  <a:gd name="T9" fmla="*/ 89 h 121"/>
                  <a:gd name="T10" fmla="*/ 1 w 345"/>
                  <a:gd name="T11" fmla="*/ 96 h 121"/>
                  <a:gd name="T12" fmla="*/ 2 w 345"/>
                  <a:gd name="T13" fmla="*/ 112 h 121"/>
                  <a:gd name="T14" fmla="*/ 12 w 345"/>
                  <a:gd name="T15" fmla="*/ 121 h 121"/>
                  <a:gd name="T16" fmla="*/ 27 w 345"/>
                  <a:gd name="T17" fmla="*/ 118 h 121"/>
                  <a:gd name="T18" fmla="*/ 28 w 345"/>
                  <a:gd name="T19" fmla="*/ 116 h 121"/>
                  <a:gd name="T20" fmla="*/ 38 w 345"/>
                  <a:gd name="T21" fmla="*/ 114 h 121"/>
                  <a:gd name="T22" fmla="*/ 97 w 345"/>
                  <a:gd name="T23" fmla="*/ 101 h 121"/>
                  <a:gd name="T24" fmla="*/ 109 w 345"/>
                  <a:gd name="T25" fmla="*/ 103 h 121"/>
                  <a:gd name="T26" fmla="*/ 288 w 345"/>
                  <a:gd name="T27" fmla="*/ 70 h 121"/>
                  <a:gd name="T28" fmla="*/ 288 w 345"/>
                  <a:gd name="T29" fmla="*/ 67 h 121"/>
                  <a:gd name="T30" fmla="*/ 322 w 345"/>
                  <a:gd name="T31" fmla="*/ 60 h 121"/>
                  <a:gd name="T32" fmla="*/ 327 w 345"/>
                  <a:gd name="T33" fmla="*/ 63 h 121"/>
                  <a:gd name="T34" fmla="*/ 341 w 345"/>
                  <a:gd name="T35" fmla="*/ 59 h 121"/>
                  <a:gd name="T36" fmla="*/ 343 w 345"/>
                  <a:gd name="T37" fmla="*/ 37 h 121"/>
                  <a:gd name="T38" fmla="*/ 333 w 345"/>
                  <a:gd name="T39" fmla="*/ 24 h 121"/>
                  <a:gd name="T40" fmla="*/ 316 w 345"/>
                  <a:gd name="T41" fmla="*/ 27 h 121"/>
                  <a:gd name="T42" fmla="*/ 315 w 345"/>
                  <a:gd name="T43" fmla="*/ 32 h 121"/>
                  <a:gd name="T44" fmla="*/ 295 w 345"/>
                  <a:gd name="T45" fmla="*/ 35 h 121"/>
                  <a:gd name="T46" fmla="*/ 297 w 345"/>
                  <a:gd name="T47" fmla="*/ 27 h 121"/>
                  <a:gd name="T48" fmla="*/ 303 w 345"/>
                  <a:gd name="T49" fmla="*/ 25 h 121"/>
                  <a:gd name="T50" fmla="*/ 308 w 345"/>
                  <a:gd name="T51" fmla="*/ 28 h 121"/>
                  <a:gd name="T52" fmla="*/ 316 w 345"/>
                  <a:gd name="T53" fmla="*/ 24 h 121"/>
                  <a:gd name="T54" fmla="*/ 323 w 345"/>
                  <a:gd name="T55" fmla="*/ 23 h 121"/>
                  <a:gd name="T56" fmla="*/ 323 w 345"/>
                  <a:gd name="T57" fmla="*/ 8 h 121"/>
                  <a:gd name="T58" fmla="*/ 312 w 345"/>
                  <a:gd name="T59" fmla="*/ 7 h 121"/>
                  <a:gd name="T60" fmla="*/ 304 w 345"/>
                  <a:gd name="T61" fmla="*/ 6 h 121"/>
                  <a:gd name="T62" fmla="*/ 303 w 345"/>
                  <a:gd name="T63" fmla="*/ 10 h 121"/>
                  <a:gd name="T64" fmla="*/ 284 w 345"/>
                  <a:gd name="T65" fmla="*/ 3 h 121"/>
                  <a:gd name="T66" fmla="*/ 206 w 345"/>
                  <a:gd name="T67" fmla="*/ 15 h 121"/>
                  <a:gd name="T68" fmla="*/ 221 w 345"/>
                  <a:gd name="T69" fmla="*/ 21 h 121"/>
                  <a:gd name="T70" fmla="*/ 89 w 345"/>
                  <a:gd name="T71" fmla="*/ 42 h 121"/>
                  <a:gd name="T72" fmla="*/ 76 w 345"/>
                  <a:gd name="T73" fmla="*/ 36 h 121"/>
                  <a:gd name="T74" fmla="*/ 21 w 345"/>
                  <a:gd name="T75" fmla="*/ 4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121">
                    <a:moveTo>
                      <a:pt x="21" y="45"/>
                    </a:moveTo>
                    <a:cubicBezTo>
                      <a:pt x="48" y="54"/>
                      <a:pt x="48" y="54"/>
                      <a:pt x="48" y="54"/>
                    </a:cubicBezTo>
                    <a:cubicBezTo>
                      <a:pt x="48" y="84"/>
                      <a:pt x="48" y="84"/>
                      <a:pt x="48" y="84"/>
                    </a:cubicBezTo>
                    <a:cubicBezTo>
                      <a:pt x="22" y="90"/>
                      <a:pt x="22" y="90"/>
                      <a:pt x="22" y="90"/>
                    </a:cubicBezTo>
                    <a:cubicBezTo>
                      <a:pt x="22" y="90"/>
                      <a:pt x="20" y="88"/>
                      <a:pt x="17" y="89"/>
                    </a:cubicBezTo>
                    <a:cubicBezTo>
                      <a:pt x="14" y="91"/>
                      <a:pt x="2" y="92"/>
                      <a:pt x="1" y="96"/>
                    </a:cubicBezTo>
                    <a:cubicBezTo>
                      <a:pt x="1" y="99"/>
                      <a:pt x="0" y="103"/>
                      <a:pt x="2" y="112"/>
                    </a:cubicBezTo>
                    <a:cubicBezTo>
                      <a:pt x="5" y="120"/>
                      <a:pt x="9" y="121"/>
                      <a:pt x="12" y="121"/>
                    </a:cubicBezTo>
                    <a:cubicBezTo>
                      <a:pt x="15" y="121"/>
                      <a:pt x="26" y="119"/>
                      <a:pt x="27" y="118"/>
                    </a:cubicBezTo>
                    <a:cubicBezTo>
                      <a:pt x="28" y="117"/>
                      <a:pt x="28" y="116"/>
                      <a:pt x="28" y="116"/>
                    </a:cubicBezTo>
                    <a:cubicBezTo>
                      <a:pt x="38" y="114"/>
                      <a:pt x="38" y="114"/>
                      <a:pt x="38" y="114"/>
                    </a:cubicBezTo>
                    <a:cubicBezTo>
                      <a:pt x="97" y="101"/>
                      <a:pt x="97" y="101"/>
                      <a:pt x="97" y="101"/>
                    </a:cubicBezTo>
                    <a:cubicBezTo>
                      <a:pt x="109" y="103"/>
                      <a:pt x="109" y="103"/>
                      <a:pt x="109" y="103"/>
                    </a:cubicBezTo>
                    <a:cubicBezTo>
                      <a:pt x="288" y="70"/>
                      <a:pt x="288" y="70"/>
                      <a:pt x="288" y="70"/>
                    </a:cubicBezTo>
                    <a:cubicBezTo>
                      <a:pt x="288" y="67"/>
                      <a:pt x="288" y="67"/>
                      <a:pt x="288" y="67"/>
                    </a:cubicBezTo>
                    <a:cubicBezTo>
                      <a:pt x="322" y="60"/>
                      <a:pt x="322" y="60"/>
                      <a:pt x="322" y="60"/>
                    </a:cubicBezTo>
                    <a:cubicBezTo>
                      <a:pt x="322" y="60"/>
                      <a:pt x="325" y="63"/>
                      <a:pt x="327" y="63"/>
                    </a:cubicBezTo>
                    <a:cubicBezTo>
                      <a:pt x="328" y="63"/>
                      <a:pt x="339" y="60"/>
                      <a:pt x="341" y="59"/>
                    </a:cubicBezTo>
                    <a:cubicBezTo>
                      <a:pt x="343" y="57"/>
                      <a:pt x="345" y="47"/>
                      <a:pt x="343" y="37"/>
                    </a:cubicBezTo>
                    <a:cubicBezTo>
                      <a:pt x="340" y="27"/>
                      <a:pt x="335" y="24"/>
                      <a:pt x="333" y="24"/>
                    </a:cubicBezTo>
                    <a:cubicBezTo>
                      <a:pt x="331" y="24"/>
                      <a:pt x="316" y="27"/>
                      <a:pt x="316" y="27"/>
                    </a:cubicBezTo>
                    <a:cubicBezTo>
                      <a:pt x="315" y="32"/>
                      <a:pt x="315" y="32"/>
                      <a:pt x="315" y="32"/>
                    </a:cubicBezTo>
                    <a:cubicBezTo>
                      <a:pt x="295" y="35"/>
                      <a:pt x="295" y="35"/>
                      <a:pt x="295" y="35"/>
                    </a:cubicBezTo>
                    <a:cubicBezTo>
                      <a:pt x="297" y="27"/>
                      <a:pt x="297" y="27"/>
                      <a:pt x="297" y="27"/>
                    </a:cubicBezTo>
                    <a:cubicBezTo>
                      <a:pt x="303" y="25"/>
                      <a:pt x="303" y="25"/>
                      <a:pt x="303" y="25"/>
                    </a:cubicBezTo>
                    <a:cubicBezTo>
                      <a:pt x="303" y="25"/>
                      <a:pt x="304" y="28"/>
                      <a:pt x="308" y="28"/>
                    </a:cubicBezTo>
                    <a:cubicBezTo>
                      <a:pt x="312" y="27"/>
                      <a:pt x="314" y="26"/>
                      <a:pt x="316" y="24"/>
                    </a:cubicBezTo>
                    <a:cubicBezTo>
                      <a:pt x="317" y="23"/>
                      <a:pt x="322" y="25"/>
                      <a:pt x="323" y="23"/>
                    </a:cubicBezTo>
                    <a:cubicBezTo>
                      <a:pt x="324" y="22"/>
                      <a:pt x="325" y="10"/>
                      <a:pt x="323" y="8"/>
                    </a:cubicBezTo>
                    <a:cubicBezTo>
                      <a:pt x="320" y="7"/>
                      <a:pt x="315" y="7"/>
                      <a:pt x="312" y="7"/>
                    </a:cubicBezTo>
                    <a:cubicBezTo>
                      <a:pt x="308" y="8"/>
                      <a:pt x="305" y="6"/>
                      <a:pt x="304" y="6"/>
                    </a:cubicBezTo>
                    <a:cubicBezTo>
                      <a:pt x="303" y="7"/>
                      <a:pt x="303" y="10"/>
                      <a:pt x="303" y="10"/>
                    </a:cubicBezTo>
                    <a:cubicBezTo>
                      <a:pt x="303" y="10"/>
                      <a:pt x="288" y="7"/>
                      <a:pt x="284" y="3"/>
                    </a:cubicBezTo>
                    <a:cubicBezTo>
                      <a:pt x="280" y="0"/>
                      <a:pt x="206" y="15"/>
                      <a:pt x="206" y="15"/>
                    </a:cubicBezTo>
                    <a:cubicBezTo>
                      <a:pt x="221" y="21"/>
                      <a:pt x="221" y="21"/>
                      <a:pt x="221" y="21"/>
                    </a:cubicBezTo>
                    <a:cubicBezTo>
                      <a:pt x="89" y="42"/>
                      <a:pt x="89" y="42"/>
                      <a:pt x="89" y="42"/>
                    </a:cubicBezTo>
                    <a:cubicBezTo>
                      <a:pt x="76" y="36"/>
                      <a:pt x="76" y="36"/>
                      <a:pt x="76" y="36"/>
                    </a:cubicBezTo>
                    <a:lnTo>
                      <a:pt x="21"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62"/>
              <p:cNvSpPr>
                <a:spLocks/>
              </p:cNvSpPr>
              <p:nvPr/>
            </p:nvSpPr>
            <p:spPr bwMode="auto">
              <a:xfrm>
                <a:off x="208393" y="4020551"/>
                <a:ext cx="137748" cy="69615"/>
              </a:xfrm>
              <a:custGeom>
                <a:avLst/>
                <a:gdLst>
                  <a:gd name="T0" fmla="*/ 77 w 79"/>
                  <a:gd name="T1" fmla="*/ 10 h 40"/>
                  <a:gd name="T2" fmla="*/ 72 w 79"/>
                  <a:gd name="T3" fmla="*/ 0 h 40"/>
                  <a:gd name="T4" fmla="*/ 28 w 79"/>
                  <a:gd name="T5" fmla="*/ 1 h 40"/>
                  <a:gd name="T6" fmla="*/ 3 w 79"/>
                  <a:gd name="T7" fmla="*/ 12 h 40"/>
                  <a:gd name="T8" fmla="*/ 4 w 79"/>
                  <a:gd name="T9" fmla="*/ 23 h 40"/>
                  <a:gd name="T10" fmla="*/ 13 w 79"/>
                  <a:gd name="T11" fmla="*/ 38 h 40"/>
                  <a:gd name="T12" fmla="*/ 24 w 79"/>
                  <a:gd name="T13" fmla="*/ 35 h 40"/>
                  <a:gd name="T14" fmla="*/ 40 w 79"/>
                  <a:gd name="T15" fmla="*/ 35 h 40"/>
                  <a:gd name="T16" fmla="*/ 78 w 79"/>
                  <a:gd name="T17" fmla="*/ 20 h 40"/>
                  <a:gd name="T18" fmla="*/ 77 w 79"/>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0">
                    <a:moveTo>
                      <a:pt x="77" y="10"/>
                    </a:moveTo>
                    <a:cubicBezTo>
                      <a:pt x="76" y="8"/>
                      <a:pt x="74" y="0"/>
                      <a:pt x="72" y="0"/>
                    </a:cubicBezTo>
                    <a:cubicBezTo>
                      <a:pt x="70" y="0"/>
                      <a:pt x="32" y="1"/>
                      <a:pt x="28" y="1"/>
                    </a:cubicBezTo>
                    <a:cubicBezTo>
                      <a:pt x="23" y="2"/>
                      <a:pt x="5" y="4"/>
                      <a:pt x="3" y="12"/>
                    </a:cubicBezTo>
                    <a:cubicBezTo>
                      <a:pt x="1" y="20"/>
                      <a:pt x="0" y="19"/>
                      <a:pt x="4" y="23"/>
                    </a:cubicBezTo>
                    <a:cubicBezTo>
                      <a:pt x="8" y="28"/>
                      <a:pt x="10" y="37"/>
                      <a:pt x="13" y="38"/>
                    </a:cubicBezTo>
                    <a:cubicBezTo>
                      <a:pt x="15" y="40"/>
                      <a:pt x="21" y="38"/>
                      <a:pt x="24" y="35"/>
                    </a:cubicBezTo>
                    <a:cubicBezTo>
                      <a:pt x="28" y="33"/>
                      <a:pt x="34" y="35"/>
                      <a:pt x="40" y="35"/>
                    </a:cubicBezTo>
                    <a:cubicBezTo>
                      <a:pt x="45" y="34"/>
                      <a:pt x="77" y="23"/>
                      <a:pt x="78" y="20"/>
                    </a:cubicBezTo>
                    <a:cubicBezTo>
                      <a:pt x="79" y="18"/>
                      <a:pt x="77" y="10"/>
                      <a:pt x="7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63"/>
              <p:cNvSpPr>
                <a:spLocks/>
              </p:cNvSpPr>
              <p:nvPr/>
            </p:nvSpPr>
            <p:spPr bwMode="auto">
              <a:xfrm>
                <a:off x="559428" y="4024254"/>
                <a:ext cx="96275" cy="272534"/>
              </a:xfrm>
              <a:custGeom>
                <a:avLst/>
                <a:gdLst>
                  <a:gd name="T0" fmla="*/ 15 w 55"/>
                  <a:gd name="T1" fmla="*/ 152 h 156"/>
                  <a:gd name="T2" fmla="*/ 37 w 55"/>
                  <a:gd name="T3" fmla="*/ 155 h 156"/>
                  <a:gd name="T4" fmla="*/ 55 w 55"/>
                  <a:gd name="T5" fmla="*/ 148 h 156"/>
                  <a:gd name="T6" fmla="*/ 51 w 55"/>
                  <a:gd name="T7" fmla="*/ 0 h 156"/>
                  <a:gd name="T8" fmla="*/ 0 w 55"/>
                  <a:gd name="T9" fmla="*/ 1 h 156"/>
                  <a:gd name="T10" fmla="*/ 7 w 55"/>
                  <a:gd name="T11" fmla="*/ 146 h 156"/>
                  <a:gd name="T12" fmla="*/ 13 w 55"/>
                  <a:gd name="T13" fmla="*/ 151 h 156"/>
                  <a:gd name="T14" fmla="*/ 15 w 55"/>
                  <a:gd name="T15" fmla="*/ 152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6">
                    <a:moveTo>
                      <a:pt x="15" y="152"/>
                    </a:moveTo>
                    <a:cubicBezTo>
                      <a:pt x="15" y="152"/>
                      <a:pt x="23" y="156"/>
                      <a:pt x="37" y="155"/>
                    </a:cubicBezTo>
                    <a:cubicBezTo>
                      <a:pt x="52" y="154"/>
                      <a:pt x="55" y="148"/>
                      <a:pt x="55" y="148"/>
                    </a:cubicBezTo>
                    <a:cubicBezTo>
                      <a:pt x="51" y="0"/>
                      <a:pt x="51" y="0"/>
                      <a:pt x="51" y="0"/>
                    </a:cubicBezTo>
                    <a:cubicBezTo>
                      <a:pt x="0" y="1"/>
                      <a:pt x="0" y="1"/>
                      <a:pt x="0" y="1"/>
                    </a:cubicBezTo>
                    <a:cubicBezTo>
                      <a:pt x="7" y="146"/>
                      <a:pt x="7" y="146"/>
                      <a:pt x="7" y="146"/>
                    </a:cubicBezTo>
                    <a:cubicBezTo>
                      <a:pt x="7" y="146"/>
                      <a:pt x="11" y="151"/>
                      <a:pt x="13" y="151"/>
                    </a:cubicBezTo>
                    <a:cubicBezTo>
                      <a:pt x="14" y="152"/>
                      <a:pt x="15" y="152"/>
                      <a:pt x="15" y="1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64"/>
              <p:cNvSpPr>
                <a:spLocks/>
              </p:cNvSpPr>
              <p:nvPr/>
            </p:nvSpPr>
            <p:spPr bwMode="auto">
              <a:xfrm>
                <a:off x="355028" y="4119789"/>
                <a:ext cx="222174" cy="107384"/>
              </a:xfrm>
              <a:custGeom>
                <a:avLst/>
                <a:gdLst>
                  <a:gd name="T0" fmla="*/ 127 w 127"/>
                  <a:gd name="T1" fmla="*/ 8 h 61"/>
                  <a:gd name="T2" fmla="*/ 11 w 127"/>
                  <a:gd name="T3" fmla="*/ 3 h 61"/>
                  <a:gd name="T4" fmla="*/ 1 w 127"/>
                  <a:gd name="T5" fmla="*/ 11 h 61"/>
                  <a:gd name="T6" fmla="*/ 5 w 127"/>
                  <a:gd name="T7" fmla="*/ 25 h 61"/>
                  <a:gd name="T8" fmla="*/ 5 w 127"/>
                  <a:gd name="T9" fmla="*/ 36 h 61"/>
                  <a:gd name="T10" fmla="*/ 7 w 127"/>
                  <a:gd name="T11" fmla="*/ 37 h 61"/>
                  <a:gd name="T12" fmla="*/ 6 w 127"/>
                  <a:gd name="T13" fmla="*/ 61 h 61"/>
                  <a:gd name="T14" fmla="*/ 19 w 127"/>
                  <a:gd name="T15" fmla="*/ 58 h 61"/>
                  <a:gd name="T16" fmla="*/ 21 w 127"/>
                  <a:gd name="T17" fmla="*/ 38 h 61"/>
                  <a:gd name="T18" fmla="*/ 25 w 127"/>
                  <a:gd name="T19" fmla="*/ 32 h 61"/>
                  <a:gd name="T20" fmla="*/ 25 w 127"/>
                  <a:gd name="T21" fmla="*/ 28 h 61"/>
                  <a:gd name="T22" fmla="*/ 127 w 127"/>
                  <a:gd name="T23" fmla="*/ 46 h 61"/>
                  <a:gd name="T24" fmla="*/ 127 w 127"/>
                  <a:gd name="T25"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61">
                    <a:moveTo>
                      <a:pt x="127" y="8"/>
                    </a:moveTo>
                    <a:cubicBezTo>
                      <a:pt x="11" y="3"/>
                      <a:pt x="11" y="3"/>
                      <a:pt x="11" y="3"/>
                    </a:cubicBezTo>
                    <a:cubicBezTo>
                      <a:pt x="11" y="3"/>
                      <a:pt x="2" y="0"/>
                      <a:pt x="1" y="11"/>
                    </a:cubicBezTo>
                    <a:cubicBezTo>
                      <a:pt x="0" y="21"/>
                      <a:pt x="5" y="25"/>
                      <a:pt x="5" y="25"/>
                    </a:cubicBezTo>
                    <a:cubicBezTo>
                      <a:pt x="5" y="36"/>
                      <a:pt x="5" y="36"/>
                      <a:pt x="5" y="36"/>
                    </a:cubicBezTo>
                    <a:cubicBezTo>
                      <a:pt x="7" y="37"/>
                      <a:pt x="7" y="37"/>
                      <a:pt x="7" y="37"/>
                    </a:cubicBezTo>
                    <a:cubicBezTo>
                      <a:pt x="6" y="61"/>
                      <a:pt x="6" y="61"/>
                      <a:pt x="6" y="61"/>
                    </a:cubicBezTo>
                    <a:cubicBezTo>
                      <a:pt x="19" y="58"/>
                      <a:pt x="19" y="58"/>
                      <a:pt x="19" y="58"/>
                    </a:cubicBezTo>
                    <a:cubicBezTo>
                      <a:pt x="21" y="38"/>
                      <a:pt x="21" y="38"/>
                      <a:pt x="21" y="38"/>
                    </a:cubicBezTo>
                    <a:cubicBezTo>
                      <a:pt x="21" y="38"/>
                      <a:pt x="26" y="36"/>
                      <a:pt x="25" y="32"/>
                    </a:cubicBezTo>
                    <a:cubicBezTo>
                      <a:pt x="25" y="28"/>
                      <a:pt x="25" y="28"/>
                      <a:pt x="25" y="28"/>
                    </a:cubicBezTo>
                    <a:cubicBezTo>
                      <a:pt x="127" y="46"/>
                      <a:pt x="127" y="46"/>
                      <a:pt x="127" y="46"/>
                    </a:cubicBezTo>
                    <a:lnTo>
                      <a:pt x="127"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65"/>
              <p:cNvSpPr>
                <a:spLocks/>
              </p:cNvSpPr>
              <p:nvPr/>
            </p:nvSpPr>
            <p:spPr bwMode="auto">
              <a:xfrm>
                <a:off x="80273" y="4169407"/>
                <a:ext cx="505817" cy="223655"/>
              </a:xfrm>
              <a:custGeom>
                <a:avLst/>
                <a:gdLst>
                  <a:gd name="T0" fmla="*/ 255 w 289"/>
                  <a:gd name="T1" fmla="*/ 1 h 128"/>
                  <a:gd name="T2" fmla="*/ 4 w 289"/>
                  <a:gd name="T3" fmla="*/ 90 h 128"/>
                  <a:gd name="T4" fmla="*/ 0 w 289"/>
                  <a:gd name="T5" fmla="*/ 95 h 128"/>
                  <a:gd name="T6" fmla="*/ 0 w 289"/>
                  <a:gd name="T7" fmla="*/ 125 h 128"/>
                  <a:gd name="T8" fmla="*/ 21 w 289"/>
                  <a:gd name="T9" fmla="*/ 125 h 128"/>
                  <a:gd name="T10" fmla="*/ 25 w 289"/>
                  <a:gd name="T11" fmla="*/ 108 h 128"/>
                  <a:gd name="T12" fmla="*/ 269 w 289"/>
                  <a:gd name="T13" fmla="*/ 38 h 128"/>
                  <a:gd name="T14" fmla="*/ 283 w 289"/>
                  <a:gd name="T15" fmla="*/ 42 h 128"/>
                  <a:gd name="T16" fmla="*/ 284 w 289"/>
                  <a:gd name="T17" fmla="*/ 0 h 128"/>
                  <a:gd name="T18" fmla="*/ 255 w 289"/>
                  <a:gd name="T1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128">
                    <a:moveTo>
                      <a:pt x="255" y="1"/>
                    </a:moveTo>
                    <a:cubicBezTo>
                      <a:pt x="4" y="90"/>
                      <a:pt x="4" y="90"/>
                      <a:pt x="4" y="90"/>
                    </a:cubicBezTo>
                    <a:cubicBezTo>
                      <a:pt x="4" y="90"/>
                      <a:pt x="0" y="93"/>
                      <a:pt x="0" y="95"/>
                    </a:cubicBezTo>
                    <a:cubicBezTo>
                      <a:pt x="0" y="98"/>
                      <a:pt x="0" y="125"/>
                      <a:pt x="0" y="125"/>
                    </a:cubicBezTo>
                    <a:cubicBezTo>
                      <a:pt x="0" y="125"/>
                      <a:pt x="19" y="128"/>
                      <a:pt x="21" y="125"/>
                    </a:cubicBezTo>
                    <a:cubicBezTo>
                      <a:pt x="23" y="122"/>
                      <a:pt x="25" y="108"/>
                      <a:pt x="25" y="108"/>
                    </a:cubicBezTo>
                    <a:cubicBezTo>
                      <a:pt x="269" y="38"/>
                      <a:pt x="269" y="38"/>
                      <a:pt x="269" y="38"/>
                    </a:cubicBezTo>
                    <a:cubicBezTo>
                      <a:pt x="269" y="38"/>
                      <a:pt x="278" y="42"/>
                      <a:pt x="283" y="42"/>
                    </a:cubicBezTo>
                    <a:cubicBezTo>
                      <a:pt x="289" y="42"/>
                      <a:pt x="284" y="0"/>
                      <a:pt x="284" y="0"/>
                    </a:cubicBezTo>
                    <a:lnTo>
                      <a:pt x="25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66"/>
              <p:cNvSpPr>
                <a:spLocks/>
              </p:cNvSpPr>
              <p:nvPr/>
            </p:nvSpPr>
            <p:spPr bwMode="auto">
              <a:xfrm>
                <a:off x="638670" y="4088684"/>
                <a:ext cx="386583" cy="131083"/>
              </a:xfrm>
              <a:custGeom>
                <a:avLst/>
                <a:gdLst>
                  <a:gd name="T0" fmla="*/ 0 w 221"/>
                  <a:gd name="T1" fmla="*/ 27 h 75"/>
                  <a:gd name="T2" fmla="*/ 201 w 221"/>
                  <a:gd name="T3" fmla="*/ 2 h 75"/>
                  <a:gd name="T4" fmla="*/ 220 w 221"/>
                  <a:gd name="T5" fmla="*/ 7 h 75"/>
                  <a:gd name="T6" fmla="*/ 220 w 221"/>
                  <a:gd name="T7" fmla="*/ 30 h 75"/>
                  <a:gd name="T8" fmla="*/ 215 w 221"/>
                  <a:gd name="T9" fmla="*/ 32 h 75"/>
                  <a:gd name="T10" fmla="*/ 207 w 221"/>
                  <a:gd name="T11" fmla="*/ 30 h 75"/>
                  <a:gd name="T12" fmla="*/ 207 w 221"/>
                  <a:gd name="T13" fmla="*/ 22 h 75"/>
                  <a:gd name="T14" fmla="*/ 4 w 221"/>
                  <a:gd name="T15" fmla="*/ 75 h 75"/>
                  <a:gd name="T16" fmla="*/ 0 w 221"/>
                  <a:gd name="T1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75">
                    <a:moveTo>
                      <a:pt x="0" y="27"/>
                    </a:moveTo>
                    <a:cubicBezTo>
                      <a:pt x="0" y="27"/>
                      <a:pt x="187" y="2"/>
                      <a:pt x="201" y="2"/>
                    </a:cubicBezTo>
                    <a:cubicBezTo>
                      <a:pt x="215" y="2"/>
                      <a:pt x="220" y="0"/>
                      <a:pt x="220" y="7"/>
                    </a:cubicBezTo>
                    <a:cubicBezTo>
                      <a:pt x="220" y="13"/>
                      <a:pt x="220" y="30"/>
                      <a:pt x="220" y="30"/>
                    </a:cubicBezTo>
                    <a:cubicBezTo>
                      <a:pt x="220" y="30"/>
                      <a:pt x="221" y="32"/>
                      <a:pt x="215" y="32"/>
                    </a:cubicBezTo>
                    <a:cubicBezTo>
                      <a:pt x="210" y="32"/>
                      <a:pt x="207" y="30"/>
                      <a:pt x="207" y="30"/>
                    </a:cubicBezTo>
                    <a:cubicBezTo>
                      <a:pt x="207" y="22"/>
                      <a:pt x="207" y="22"/>
                      <a:pt x="207" y="22"/>
                    </a:cubicBezTo>
                    <a:cubicBezTo>
                      <a:pt x="4" y="75"/>
                      <a:pt x="4" y="75"/>
                      <a:pt x="4" y="75"/>
                    </a:cubicBezTo>
                    <a:lnTo>
                      <a:pt x="0"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67"/>
              <p:cNvSpPr>
                <a:spLocks/>
              </p:cNvSpPr>
              <p:nvPr/>
            </p:nvSpPr>
            <p:spPr bwMode="auto">
              <a:xfrm>
                <a:off x="538692" y="4184960"/>
                <a:ext cx="102941" cy="342889"/>
              </a:xfrm>
              <a:custGeom>
                <a:avLst/>
                <a:gdLst>
                  <a:gd name="T0" fmla="*/ 27 w 59"/>
                  <a:gd name="T1" fmla="*/ 3 h 196"/>
                  <a:gd name="T2" fmla="*/ 5 w 59"/>
                  <a:gd name="T3" fmla="*/ 151 h 196"/>
                  <a:gd name="T4" fmla="*/ 1 w 59"/>
                  <a:gd name="T5" fmla="*/ 158 h 196"/>
                  <a:gd name="T6" fmla="*/ 4 w 59"/>
                  <a:gd name="T7" fmla="*/ 184 h 196"/>
                  <a:gd name="T8" fmla="*/ 7 w 59"/>
                  <a:gd name="T9" fmla="*/ 186 h 196"/>
                  <a:gd name="T10" fmla="*/ 8 w 59"/>
                  <a:gd name="T11" fmla="*/ 196 h 196"/>
                  <a:gd name="T12" fmla="*/ 20 w 59"/>
                  <a:gd name="T13" fmla="*/ 195 h 196"/>
                  <a:gd name="T14" fmla="*/ 21 w 59"/>
                  <a:gd name="T15" fmla="*/ 183 h 196"/>
                  <a:gd name="T16" fmla="*/ 26 w 59"/>
                  <a:gd name="T17" fmla="*/ 176 h 196"/>
                  <a:gd name="T18" fmla="*/ 24 w 59"/>
                  <a:gd name="T19" fmla="*/ 150 h 196"/>
                  <a:gd name="T20" fmla="*/ 53 w 59"/>
                  <a:gd name="T21" fmla="*/ 25 h 196"/>
                  <a:gd name="T22" fmla="*/ 55 w 59"/>
                  <a:gd name="T23" fmla="*/ 3 h 196"/>
                  <a:gd name="T24" fmla="*/ 27 w 59"/>
                  <a:gd name="T25"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96">
                    <a:moveTo>
                      <a:pt x="27" y="3"/>
                    </a:moveTo>
                    <a:cubicBezTo>
                      <a:pt x="5" y="151"/>
                      <a:pt x="5" y="151"/>
                      <a:pt x="5" y="151"/>
                    </a:cubicBezTo>
                    <a:cubicBezTo>
                      <a:pt x="5" y="151"/>
                      <a:pt x="0" y="151"/>
                      <a:pt x="1" y="158"/>
                    </a:cubicBezTo>
                    <a:cubicBezTo>
                      <a:pt x="1" y="165"/>
                      <a:pt x="1" y="184"/>
                      <a:pt x="4" y="184"/>
                    </a:cubicBezTo>
                    <a:cubicBezTo>
                      <a:pt x="7" y="186"/>
                      <a:pt x="7" y="186"/>
                      <a:pt x="7" y="186"/>
                    </a:cubicBezTo>
                    <a:cubicBezTo>
                      <a:pt x="8" y="196"/>
                      <a:pt x="8" y="196"/>
                      <a:pt x="8" y="196"/>
                    </a:cubicBezTo>
                    <a:cubicBezTo>
                      <a:pt x="20" y="195"/>
                      <a:pt x="20" y="195"/>
                      <a:pt x="20" y="195"/>
                    </a:cubicBezTo>
                    <a:cubicBezTo>
                      <a:pt x="21" y="183"/>
                      <a:pt x="21" y="183"/>
                      <a:pt x="21" y="183"/>
                    </a:cubicBezTo>
                    <a:cubicBezTo>
                      <a:pt x="21" y="183"/>
                      <a:pt x="26" y="183"/>
                      <a:pt x="26" y="176"/>
                    </a:cubicBezTo>
                    <a:cubicBezTo>
                      <a:pt x="26" y="170"/>
                      <a:pt x="24" y="150"/>
                      <a:pt x="24" y="150"/>
                    </a:cubicBezTo>
                    <a:cubicBezTo>
                      <a:pt x="53" y="25"/>
                      <a:pt x="53" y="25"/>
                      <a:pt x="53" y="25"/>
                    </a:cubicBezTo>
                    <a:cubicBezTo>
                      <a:pt x="53" y="25"/>
                      <a:pt x="59" y="7"/>
                      <a:pt x="55" y="3"/>
                    </a:cubicBezTo>
                    <a:cubicBezTo>
                      <a:pt x="51" y="0"/>
                      <a:pt x="27" y="3"/>
                      <a:pt x="2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68"/>
              <p:cNvSpPr>
                <a:spLocks/>
              </p:cNvSpPr>
              <p:nvPr/>
            </p:nvSpPr>
            <p:spPr bwMode="auto">
              <a:xfrm>
                <a:off x="659407" y="4153115"/>
                <a:ext cx="468788" cy="224396"/>
              </a:xfrm>
              <a:custGeom>
                <a:avLst/>
                <a:gdLst>
                  <a:gd name="T0" fmla="*/ 7 w 268"/>
                  <a:gd name="T1" fmla="*/ 0 h 128"/>
                  <a:gd name="T2" fmla="*/ 259 w 268"/>
                  <a:gd name="T3" fmla="*/ 72 h 128"/>
                  <a:gd name="T4" fmla="*/ 267 w 268"/>
                  <a:gd name="T5" fmla="*/ 88 h 128"/>
                  <a:gd name="T6" fmla="*/ 267 w 268"/>
                  <a:gd name="T7" fmla="*/ 109 h 128"/>
                  <a:gd name="T8" fmla="*/ 262 w 268"/>
                  <a:gd name="T9" fmla="*/ 113 h 128"/>
                  <a:gd name="T10" fmla="*/ 261 w 268"/>
                  <a:gd name="T11" fmla="*/ 128 h 128"/>
                  <a:gd name="T12" fmla="*/ 249 w 268"/>
                  <a:gd name="T13" fmla="*/ 127 h 128"/>
                  <a:gd name="T14" fmla="*/ 249 w 268"/>
                  <a:gd name="T15" fmla="*/ 115 h 128"/>
                  <a:gd name="T16" fmla="*/ 244 w 268"/>
                  <a:gd name="T17" fmla="*/ 111 h 128"/>
                  <a:gd name="T18" fmla="*/ 243 w 268"/>
                  <a:gd name="T19" fmla="*/ 95 h 128"/>
                  <a:gd name="T20" fmla="*/ 0 w 268"/>
                  <a:gd name="T21" fmla="*/ 43 h 128"/>
                  <a:gd name="T22" fmla="*/ 7 w 268"/>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128">
                    <a:moveTo>
                      <a:pt x="7" y="0"/>
                    </a:moveTo>
                    <a:cubicBezTo>
                      <a:pt x="7" y="0"/>
                      <a:pt x="255" y="71"/>
                      <a:pt x="259" y="72"/>
                    </a:cubicBezTo>
                    <a:cubicBezTo>
                      <a:pt x="262" y="73"/>
                      <a:pt x="267" y="75"/>
                      <a:pt x="267" y="88"/>
                    </a:cubicBezTo>
                    <a:cubicBezTo>
                      <a:pt x="268" y="101"/>
                      <a:pt x="267" y="105"/>
                      <a:pt x="267" y="109"/>
                    </a:cubicBezTo>
                    <a:cubicBezTo>
                      <a:pt x="267" y="112"/>
                      <a:pt x="262" y="113"/>
                      <a:pt x="262" y="113"/>
                    </a:cubicBezTo>
                    <a:cubicBezTo>
                      <a:pt x="261" y="128"/>
                      <a:pt x="261" y="128"/>
                      <a:pt x="261" y="128"/>
                    </a:cubicBezTo>
                    <a:cubicBezTo>
                      <a:pt x="249" y="127"/>
                      <a:pt x="249" y="127"/>
                      <a:pt x="249" y="127"/>
                    </a:cubicBezTo>
                    <a:cubicBezTo>
                      <a:pt x="249" y="115"/>
                      <a:pt x="249" y="115"/>
                      <a:pt x="249" y="115"/>
                    </a:cubicBezTo>
                    <a:cubicBezTo>
                      <a:pt x="249" y="115"/>
                      <a:pt x="244" y="113"/>
                      <a:pt x="244" y="111"/>
                    </a:cubicBezTo>
                    <a:cubicBezTo>
                      <a:pt x="243" y="105"/>
                      <a:pt x="243" y="95"/>
                      <a:pt x="243" y="95"/>
                    </a:cubicBezTo>
                    <a:cubicBezTo>
                      <a:pt x="0" y="43"/>
                      <a:pt x="0" y="43"/>
                      <a:pt x="0" y="43"/>
                    </a:cubicBezTo>
                    <a:lnTo>
                      <a:pt x="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1609"/>
              <p:cNvSpPr>
                <a:spLocks/>
              </p:cNvSpPr>
              <p:nvPr/>
            </p:nvSpPr>
            <p:spPr bwMode="auto">
              <a:xfrm>
                <a:off x="636449" y="4200512"/>
                <a:ext cx="37029" cy="39991"/>
              </a:xfrm>
              <a:custGeom>
                <a:avLst/>
                <a:gdLst>
                  <a:gd name="T0" fmla="*/ 21 w 21"/>
                  <a:gd name="T1" fmla="*/ 13 h 23"/>
                  <a:gd name="T2" fmla="*/ 8 w 21"/>
                  <a:gd name="T3" fmla="*/ 23 h 23"/>
                  <a:gd name="T4" fmla="*/ 0 w 21"/>
                  <a:gd name="T5" fmla="*/ 23 h 23"/>
                  <a:gd name="T6" fmla="*/ 2 w 21"/>
                  <a:gd name="T7" fmla="*/ 0 h 23"/>
                  <a:gd name="T8" fmla="*/ 16 w 21"/>
                  <a:gd name="T9" fmla="*/ 0 h 23"/>
                  <a:gd name="T10" fmla="*/ 21 w 21"/>
                  <a:gd name="T11" fmla="*/ 13 h 23"/>
                </a:gdLst>
                <a:ahLst/>
                <a:cxnLst>
                  <a:cxn ang="0">
                    <a:pos x="T0" y="T1"/>
                  </a:cxn>
                  <a:cxn ang="0">
                    <a:pos x="T2" y="T3"/>
                  </a:cxn>
                  <a:cxn ang="0">
                    <a:pos x="T4" y="T5"/>
                  </a:cxn>
                  <a:cxn ang="0">
                    <a:pos x="T6" y="T7"/>
                  </a:cxn>
                  <a:cxn ang="0">
                    <a:pos x="T8" y="T9"/>
                  </a:cxn>
                  <a:cxn ang="0">
                    <a:pos x="T10" y="T11"/>
                  </a:cxn>
                </a:cxnLst>
                <a:rect l="0" t="0" r="r" b="b"/>
                <a:pathLst>
                  <a:path w="21" h="23">
                    <a:moveTo>
                      <a:pt x="21" y="13"/>
                    </a:moveTo>
                    <a:cubicBezTo>
                      <a:pt x="21" y="13"/>
                      <a:pt x="15" y="23"/>
                      <a:pt x="8" y="23"/>
                    </a:cubicBezTo>
                    <a:cubicBezTo>
                      <a:pt x="0" y="23"/>
                      <a:pt x="0" y="23"/>
                      <a:pt x="0" y="23"/>
                    </a:cubicBezTo>
                    <a:cubicBezTo>
                      <a:pt x="2" y="0"/>
                      <a:pt x="2" y="0"/>
                      <a:pt x="2" y="0"/>
                    </a:cubicBezTo>
                    <a:cubicBezTo>
                      <a:pt x="16" y="0"/>
                      <a:pt x="16" y="0"/>
                      <a:pt x="16" y="0"/>
                    </a:cubicBezTo>
                    <a:lnTo>
                      <a:pt x="21"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70"/>
              <p:cNvSpPr>
                <a:spLocks/>
              </p:cNvSpPr>
              <p:nvPr/>
            </p:nvSpPr>
            <p:spPr bwMode="auto">
              <a:xfrm>
                <a:off x="12139" y="4408615"/>
                <a:ext cx="102941" cy="99978"/>
              </a:xfrm>
              <a:custGeom>
                <a:avLst/>
                <a:gdLst>
                  <a:gd name="T0" fmla="*/ 58 w 59"/>
                  <a:gd name="T1" fmla="*/ 28 h 57"/>
                  <a:gd name="T2" fmla="*/ 30 w 59"/>
                  <a:gd name="T3" fmla="*/ 57 h 57"/>
                  <a:gd name="T4" fmla="*/ 0 w 59"/>
                  <a:gd name="T5" fmla="*/ 29 h 57"/>
                  <a:gd name="T6" fmla="*/ 29 w 59"/>
                  <a:gd name="T7" fmla="*/ 0 h 57"/>
                  <a:gd name="T8" fmla="*/ 58 w 59"/>
                  <a:gd name="T9" fmla="*/ 28 h 57"/>
                </a:gdLst>
                <a:ahLst/>
                <a:cxnLst>
                  <a:cxn ang="0">
                    <a:pos x="T0" y="T1"/>
                  </a:cxn>
                  <a:cxn ang="0">
                    <a:pos x="T2" y="T3"/>
                  </a:cxn>
                  <a:cxn ang="0">
                    <a:pos x="T4" y="T5"/>
                  </a:cxn>
                  <a:cxn ang="0">
                    <a:pos x="T6" y="T7"/>
                  </a:cxn>
                  <a:cxn ang="0">
                    <a:pos x="T8" y="T9"/>
                  </a:cxn>
                </a:cxnLst>
                <a:rect l="0" t="0" r="r" b="b"/>
                <a:pathLst>
                  <a:path w="59" h="57">
                    <a:moveTo>
                      <a:pt x="58" y="28"/>
                    </a:moveTo>
                    <a:cubicBezTo>
                      <a:pt x="59" y="44"/>
                      <a:pt x="46" y="57"/>
                      <a:pt x="30" y="57"/>
                    </a:cubicBezTo>
                    <a:cubicBezTo>
                      <a:pt x="14" y="57"/>
                      <a:pt x="0" y="45"/>
                      <a:pt x="0" y="29"/>
                    </a:cubicBezTo>
                    <a:cubicBezTo>
                      <a:pt x="0" y="13"/>
                      <a:pt x="13" y="0"/>
                      <a:pt x="29" y="0"/>
                    </a:cubicBezTo>
                    <a:cubicBezTo>
                      <a:pt x="45" y="0"/>
                      <a:pt x="58" y="12"/>
                      <a:pt x="58"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71"/>
              <p:cNvSpPr>
                <a:spLocks/>
              </p:cNvSpPr>
              <p:nvPr/>
            </p:nvSpPr>
            <p:spPr bwMode="auto">
              <a:xfrm>
                <a:off x="1071910" y="4373808"/>
                <a:ext cx="42213" cy="101460"/>
              </a:xfrm>
              <a:custGeom>
                <a:avLst/>
                <a:gdLst>
                  <a:gd name="T0" fmla="*/ 21 w 24"/>
                  <a:gd name="T1" fmla="*/ 27 h 58"/>
                  <a:gd name="T2" fmla="*/ 18 w 24"/>
                  <a:gd name="T3" fmla="*/ 57 h 58"/>
                  <a:gd name="T4" fmla="*/ 3 w 24"/>
                  <a:gd name="T5" fmla="*/ 31 h 58"/>
                  <a:gd name="T6" fmla="*/ 7 w 24"/>
                  <a:gd name="T7" fmla="*/ 1 h 58"/>
                  <a:gd name="T8" fmla="*/ 21 w 24"/>
                  <a:gd name="T9" fmla="*/ 27 h 58"/>
                </a:gdLst>
                <a:ahLst/>
                <a:cxnLst>
                  <a:cxn ang="0">
                    <a:pos x="T0" y="T1"/>
                  </a:cxn>
                  <a:cxn ang="0">
                    <a:pos x="T2" y="T3"/>
                  </a:cxn>
                  <a:cxn ang="0">
                    <a:pos x="T4" y="T5"/>
                  </a:cxn>
                  <a:cxn ang="0">
                    <a:pos x="T6" y="T7"/>
                  </a:cxn>
                  <a:cxn ang="0">
                    <a:pos x="T8" y="T9"/>
                  </a:cxn>
                </a:cxnLst>
                <a:rect l="0" t="0" r="r" b="b"/>
                <a:pathLst>
                  <a:path w="24" h="58">
                    <a:moveTo>
                      <a:pt x="21" y="27"/>
                    </a:moveTo>
                    <a:cubicBezTo>
                      <a:pt x="24" y="43"/>
                      <a:pt x="23" y="56"/>
                      <a:pt x="18" y="57"/>
                    </a:cubicBezTo>
                    <a:cubicBezTo>
                      <a:pt x="13" y="58"/>
                      <a:pt x="6" y="46"/>
                      <a:pt x="3" y="31"/>
                    </a:cubicBezTo>
                    <a:cubicBezTo>
                      <a:pt x="0" y="15"/>
                      <a:pt x="2" y="2"/>
                      <a:pt x="7" y="1"/>
                    </a:cubicBezTo>
                    <a:cubicBezTo>
                      <a:pt x="12" y="0"/>
                      <a:pt x="18" y="12"/>
                      <a:pt x="2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72"/>
              <p:cNvSpPr>
                <a:spLocks/>
              </p:cNvSpPr>
              <p:nvPr/>
            </p:nvSpPr>
            <p:spPr bwMode="auto">
              <a:xfrm>
                <a:off x="1131897" y="4358255"/>
                <a:ext cx="48878" cy="106644"/>
              </a:xfrm>
              <a:custGeom>
                <a:avLst/>
                <a:gdLst>
                  <a:gd name="T0" fmla="*/ 1 w 28"/>
                  <a:gd name="T1" fmla="*/ 4 h 61"/>
                  <a:gd name="T2" fmla="*/ 3 w 28"/>
                  <a:gd name="T3" fmla="*/ 2 h 61"/>
                  <a:gd name="T4" fmla="*/ 15 w 28"/>
                  <a:gd name="T5" fmla="*/ 3 h 61"/>
                  <a:gd name="T6" fmla="*/ 25 w 28"/>
                  <a:gd name="T7" fmla="*/ 28 h 61"/>
                  <a:gd name="T8" fmla="*/ 24 w 28"/>
                  <a:gd name="T9" fmla="*/ 57 h 61"/>
                  <a:gd name="T10" fmla="*/ 10 w 28"/>
                  <a:gd name="T11" fmla="*/ 60 h 61"/>
                  <a:gd name="T12" fmla="*/ 3 w 28"/>
                  <a:gd name="T13" fmla="*/ 47 h 61"/>
                  <a:gd name="T14" fmla="*/ 1 w 28"/>
                  <a:gd name="T15" fmla="*/ 4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1">
                    <a:moveTo>
                      <a:pt x="1" y="4"/>
                    </a:moveTo>
                    <a:cubicBezTo>
                      <a:pt x="1" y="4"/>
                      <a:pt x="0" y="3"/>
                      <a:pt x="3" y="2"/>
                    </a:cubicBezTo>
                    <a:cubicBezTo>
                      <a:pt x="5" y="2"/>
                      <a:pt x="12" y="0"/>
                      <a:pt x="15" y="3"/>
                    </a:cubicBezTo>
                    <a:cubicBezTo>
                      <a:pt x="18" y="6"/>
                      <a:pt x="22" y="9"/>
                      <a:pt x="25" y="28"/>
                    </a:cubicBezTo>
                    <a:cubicBezTo>
                      <a:pt x="28" y="46"/>
                      <a:pt x="26" y="55"/>
                      <a:pt x="24" y="57"/>
                    </a:cubicBezTo>
                    <a:cubicBezTo>
                      <a:pt x="23" y="58"/>
                      <a:pt x="12" y="61"/>
                      <a:pt x="10" y="60"/>
                    </a:cubicBezTo>
                    <a:cubicBezTo>
                      <a:pt x="8" y="58"/>
                      <a:pt x="4" y="53"/>
                      <a:pt x="3" y="47"/>
                    </a:cubicBezTo>
                    <a:cubicBezTo>
                      <a:pt x="3" y="41"/>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73"/>
              <p:cNvSpPr>
                <a:spLocks/>
              </p:cNvSpPr>
              <p:nvPr/>
            </p:nvSpPr>
            <p:spPr bwMode="auto">
              <a:xfrm>
                <a:off x="1107458" y="4364921"/>
                <a:ext cx="48878" cy="77020"/>
              </a:xfrm>
              <a:custGeom>
                <a:avLst/>
                <a:gdLst>
                  <a:gd name="T0" fmla="*/ 0 w 28"/>
                  <a:gd name="T1" fmla="*/ 5 h 44"/>
                  <a:gd name="T2" fmla="*/ 9 w 28"/>
                  <a:gd name="T3" fmla="*/ 22 h 44"/>
                  <a:gd name="T4" fmla="*/ 11 w 28"/>
                  <a:gd name="T5" fmla="*/ 43 h 44"/>
                  <a:gd name="T6" fmla="*/ 21 w 28"/>
                  <a:gd name="T7" fmla="*/ 43 h 44"/>
                  <a:gd name="T8" fmla="*/ 28 w 28"/>
                  <a:gd name="T9" fmla="*/ 41 h 44"/>
                  <a:gd name="T10" fmla="*/ 23 w 28"/>
                  <a:gd name="T11" fmla="*/ 12 h 44"/>
                  <a:gd name="T12" fmla="*/ 15 w 28"/>
                  <a:gd name="T13" fmla="*/ 0 h 44"/>
                  <a:gd name="T14" fmla="*/ 0 w 28"/>
                  <a:gd name="T15" fmla="*/ 3 h 44"/>
                  <a:gd name="T16" fmla="*/ 0 w 28"/>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0" y="5"/>
                    </a:moveTo>
                    <a:cubicBezTo>
                      <a:pt x="0" y="5"/>
                      <a:pt x="7" y="11"/>
                      <a:pt x="9" y="22"/>
                    </a:cubicBezTo>
                    <a:cubicBezTo>
                      <a:pt x="12" y="33"/>
                      <a:pt x="11" y="43"/>
                      <a:pt x="11" y="43"/>
                    </a:cubicBezTo>
                    <a:cubicBezTo>
                      <a:pt x="11" y="43"/>
                      <a:pt x="15" y="44"/>
                      <a:pt x="21" y="43"/>
                    </a:cubicBezTo>
                    <a:cubicBezTo>
                      <a:pt x="26" y="42"/>
                      <a:pt x="28" y="41"/>
                      <a:pt x="28" y="41"/>
                    </a:cubicBezTo>
                    <a:cubicBezTo>
                      <a:pt x="28" y="41"/>
                      <a:pt x="28" y="23"/>
                      <a:pt x="23" y="12"/>
                    </a:cubicBezTo>
                    <a:cubicBezTo>
                      <a:pt x="18" y="0"/>
                      <a:pt x="15" y="0"/>
                      <a:pt x="15" y="0"/>
                    </a:cubicBezTo>
                    <a:cubicBezTo>
                      <a:pt x="15" y="0"/>
                      <a:pt x="1" y="1"/>
                      <a:pt x="0" y="3"/>
                    </a:cubicBezTo>
                    <a:cubicBezTo>
                      <a:pt x="0" y="4"/>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74"/>
              <p:cNvSpPr>
                <a:spLocks/>
              </p:cNvSpPr>
              <p:nvPr/>
            </p:nvSpPr>
            <p:spPr bwMode="auto">
              <a:xfrm>
                <a:off x="1084500" y="4372326"/>
                <a:ext cx="48878" cy="101460"/>
              </a:xfrm>
              <a:custGeom>
                <a:avLst/>
                <a:gdLst>
                  <a:gd name="T0" fmla="*/ 13 w 28"/>
                  <a:gd name="T1" fmla="*/ 0 h 58"/>
                  <a:gd name="T2" fmla="*/ 0 w 28"/>
                  <a:gd name="T3" fmla="*/ 2 h 58"/>
                  <a:gd name="T4" fmla="*/ 10 w 28"/>
                  <a:gd name="T5" fmla="*/ 58 h 58"/>
                  <a:gd name="T6" fmla="*/ 22 w 28"/>
                  <a:gd name="T7" fmla="*/ 56 h 58"/>
                  <a:gd name="T8" fmla="*/ 28 w 28"/>
                  <a:gd name="T9" fmla="*/ 38 h 58"/>
                  <a:gd name="T10" fmla="*/ 22 w 28"/>
                  <a:gd name="T11" fmla="*/ 11 h 58"/>
                  <a:gd name="T12" fmla="*/ 13 w 2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8" h="58">
                    <a:moveTo>
                      <a:pt x="13" y="0"/>
                    </a:moveTo>
                    <a:cubicBezTo>
                      <a:pt x="11" y="0"/>
                      <a:pt x="0" y="1"/>
                      <a:pt x="0" y="2"/>
                    </a:cubicBezTo>
                    <a:cubicBezTo>
                      <a:pt x="0" y="4"/>
                      <a:pt x="10" y="58"/>
                      <a:pt x="10" y="58"/>
                    </a:cubicBezTo>
                    <a:cubicBezTo>
                      <a:pt x="10" y="58"/>
                      <a:pt x="19" y="57"/>
                      <a:pt x="22" y="56"/>
                    </a:cubicBezTo>
                    <a:cubicBezTo>
                      <a:pt x="24" y="54"/>
                      <a:pt x="28" y="46"/>
                      <a:pt x="28" y="38"/>
                    </a:cubicBezTo>
                    <a:cubicBezTo>
                      <a:pt x="27" y="31"/>
                      <a:pt x="26" y="18"/>
                      <a:pt x="22" y="11"/>
                    </a:cubicBezTo>
                    <a:cubicBezTo>
                      <a:pt x="19" y="4"/>
                      <a:pt x="13" y="0"/>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75"/>
              <p:cNvSpPr>
                <a:spLocks/>
              </p:cNvSpPr>
              <p:nvPr/>
            </p:nvSpPr>
            <p:spPr bwMode="auto">
              <a:xfrm>
                <a:off x="968969" y="4162002"/>
                <a:ext cx="34807" cy="85907"/>
              </a:xfrm>
              <a:custGeom>
                <a:avLst/>
                <a:gdLst>
                  <a:gd name="T0" fmla="*/ 17 w 20"/>
                  <a:gd name="T1" fmla="*/ 23 h 49"/>
                  <a:gd name="T2" fmla="*/ 14 w 20"/>
                  <a:gd name="T3" fmla="*/ 48 h 49"/>
                  <a:gd name="T4" fmla="*/ 2 w 20"/>
                  <a:gd name="T5" fmla="*/ 26 h 49"/>
                  <a:gd name="T6" fmla="*/ 5 w 20"/>
                  <a:gd name="T7" fmla="*/ 1 h 49"/>
                  <a:gd name="T8" fmla="*/ 17 w 20"/>
                  <a:gd name="T9" fmla="*/ 23 h 49"/>
                </a:gdLst>
                <a:ahLst/>
                <a:cxnLst>
                  <a:cxn ang="0">
                    <a:pos x="T0" y="T1"/>
                  </a:cxn>
                  <a:cxn ang="0">
                    <a:pos x="T2" y="T3"/>
                  </a:cxn>
                  <a:cxn ang="0">
                    <a:pos x="T4" y="T5"/>
                  </a:cxn>
                  <a:cxn ang="0">
                    <a:pos x="T6" y="T7"/>
                  </a:cxn>
                  <a:cxn ang="0">
                    <a:pos x="T8" y="T9"/>
                  </a:cxn>
                </a:cxnLst>
                <a:rect l="0" t="0" r="r" b="b"/>
                <a:pathLst>
                  <a:path w="20" h="49">
                    <a:moveTo>
                      <a:pt x="17" y="23"/>
                    </a:moveTo>
                    <a:cubicBezTo>
                      <a:pt x="20" y="36"/>
                      <a:pt x="19" y="47"/>
                      <a:pt x="14" y="48"/>
                    </a:cubicBezTo>
                    <a:cubicBezTo>
                      <a:pt x="10" y="49"/>
                      <a:pt x="4" y="39"/>
                      <a:pt x="2" y="26"/>
                    </a:cubicBezTo>
                    <a:cubicBezTo>
                      <a:pt x="0" y="13"/>
                      <a:pt x="1" y="2"/>
                      <a:pt x="5" y="1"/>
                    </a:cubicBezTo>
                    <a:cubicBezTo>
                      <a:pt x="10" y="0"/>
                      <a:pt x="15" y="10"/>
                      <a:pt x="17"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76"/>
              <p:cNvSpPr>
                <a:spLocks/>
              </p:cNvSpPr>
              <p:nvPr/>
            </p:nvSpPr>
            <p:spPr bwMode="auto">
              <a:xfrm>
                <a:off x="977856" y="4160521"/>
                <a:ext cx="38510" cy="85907"/>
              </a:xfrm>
              <a:custGeom>
                <a:avLst/>
                <a:gdLst>
                  <a:gd name="T0" fmla="*/ 11 w 22"/>
                  <a:gd name="T1" fmla="*/ 1 h 49"/>
                  <a:gd name="T2" fmla="*/ 0 w 22"/>
                  <a:gd name="T3" fmla="*/ 2 h 49"/>
                  <a:gd name="T4" fmla="*/ 9 w 22"/>
                  <a:gd name="T5" fmla="*/ 49 h 49"/>
                  <a:gd name="T6" fmla="*/ 19 w 22"/>
                  <a:gd name="T7" fmla="*/ 47 h 49"/>
                  <a:gd name="T8" fmla="*/ 21 w 22"/>
                  <a:gd name="T9" fmla="*/ 34 h 49"/>
                  <a:gd name="T10" fmla="*/ 19 w 22"/>
                  <a:gd name="T11" fmla="*/ 10 h 49"/>
                  <a:gd name="T12" fmla="*/ 11 w 22"/>
                  <a:gd name="T13" fmla="*/ 1 h 49"/>
                </a:gdLst>
                <a:ahLst/>
                <a:cxnLst>
                  <a:cxn ang="0">
                    <a:pos x="T0" y="T1"/>
                  </a:cxn>
                  <a:cxn ang="0">
                    <a:pos x="T2" y="T3"/>
                  </a:cxn>
                  <a:cxn ang="0">
                    <a:pos x="T4" y="T5"/>
                  </a:cxn>
                  <a:cxn ang="0">
                    <a:pos x="T6" y="T7"/>
                  </a:cxn>
                  <a:cxn ang="0">
                    <a:pos x="T8" y="T9"/>
                  </a:cxn>
                  <a:cxn ang="0">
                    <a:pos x="T10" y="T11"/>
                  </a:cxn>
                  <a:cxn ang="0">
                    <a:pos x="T12" y="T13"/>
                  </a:cxn>
                </a:cxnLst>
                <a:rect l="0" t="0" r="r" b="b"/>
                <a:pathLst>
                  <a:path w="22" h="49">
                    <a:moveTo>
                      <a:pt x="11" y="1"/>
                    </a:moveTo>
                    <a:cubicBezTo>
                      <a:pt x="9" y="0"/>
                      <a:pt x="1" y="1"/>
                      <a:pt x="0" y="2"/>
                    </a:cubicBezTo>
                    <a:cubicBezTo>
                      <a:pt x="0" y="4"/>
                      <a:pt x="9" y="49"/>
                      <a:pt x="9" y="49"/>
                    </a:cubicBezTo>
                    <a:cubicBezTo>
                      <a:pt x="9" y="49"/>
                      <a:pt x="17" y="48"/>
                      <a:pt x="19" y="47"/>
                    </a:cubicBezTo>
                    <a:cubicBezTo>
                      <a:pt x="20" y="46"/>
                      <a:pt x="22" y="40"/>
                      <a:pt x="21" y="34"/>
                    </a:cubicBezTo>
                    <a:cubicBezTo>
                      <a:pt x="21" y="28"/>
                      <a:pt x="22" y="16"/>
                      <a:pt x="19" y="10"/>
                    </a:cubicBezTo>
                    <a:cubicBezTo>
                      <a:pt x="16" y="3"/>
                      <a:pt x="11" y="1"/>
                      <a:pt x="1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77"/>
              <p:cNvSpPr>
                <a:spLocks/>
              </p:cNvSpPr>
              <p:nvPr/>
            </p:nvSpPr>
            <p:spPr bwMode="auto">
              <a:xfrm>
                <a:off x="1017848" y="4147931"/>
                <a:ext cx="42213" cy="91091"/>
              </a:xfrm>
              <a:custGeom>
                <a:avLst/>
                <a:gdLst>
                  <a:gd name="T0" fmla="*/ 1 w 24"/>
                  <a:gd name="T1" fmla="*/ 4 h 52"/>
                  <a:gd name="T2" fmla="*/ 3 w 24"/>
                  <a:gd name="T3" fmla="*/ 2 h 52"/>
                  <a:gd name="T4" fmla="*/ 13 w 24"/>
                  <a:gd name="T5" fmla="*/ 3 h 52"/>
                  <a:gd name="T6" fmla="*/ 22 w 24"/>
                  <a:gd name="T7" fmla="*/ 24 h 52"/>
                  <a:gd name="T8" fmla="*/ 19 w 24"/>
                  <a:gd name="T9" fmla="*/ 50 h 52"/>
                  <a:gd name="T10" fmla="*/ 9 w 24"/>
                  <a:gd name="T11" fmla="*/ 51 h 52"/>
                  <a:gd name="T12" fmla="*/ 3 w 24"/>
                  <a:gd name="T13" fmla="*/ 40 h 52"/>
                  <a:gd name="T14" fmla="*/ 1 w 24"/>
                  <a:gd name="T15" fmla="*/ 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2">
                    <a:moveTo>
                      <a:pt x="1" y="4"/>
                    </a:moveTo>
                    <a:cubicBezTo>
                      <a:pt x="1" y="4"/>
                      <a:pt x="0" y="3"/>
                      <a:pt x="3" y="2"/>
                    </a:cubicBezTo>
                    <a:cubicBezTo>
                      <a:pt x="5" y="2"/>
                      <a:pt x="10" y="0"/>
                      <a:pt x="13" y="3"/>
                    </a:cubicBezTo>
                    <a:cubicBezTo>
                      <a:pt x="15" y="5"/>
                      <a:pt x="19" y="8"/>
                      <a:pt x="22" y="24"/>
                    </a:cubicBezTo>
                    <a:cubicBezTo>
                      <a:pt x="24" y="40"/>
                      <a:pt x="20" y="49"/>
                      <a:pt x="19" y="50"/>
                    </a:cubicBezTo>
                    <a:cubicBezTo>
                      <a:pt x="18" y="51"/>
                      <a:pt x="10" y="52"/>
                      <a:pt x="9" y="51"/>
                    </a:cubicBezTo>
                    <a:cubicBezTo>
                      <a:pt x="7" y="50"/>
                      <a:pt x="3" y="46"/>
                      <a:pt x="3" y="40"/>
                    </a:cubicBezTo>
                    <a:cubicBezTo>
                      <a:pt x="3" y="35"/>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78"/>
              <p:cNvSpPr>
                <a:spLocks/>
              </p:cNvSpPr>
              <p:nvPr/>
            </p:nvSpPr>
            <p:spPr bwMode="auto">
              <a:xfrm>
                <a:off x="997112" y="4155336"/>
                <a:ext cx="42213" cy="64430"/>
              </a:xfrm>
              <a:custGeom>
                <a:avLst/>
                <a:gdLst>
                  <a:gd name="T0" fmla="*/ 0 w 24"/>
                  <a:gd name="T1" fmla="*/ 4 h 37"/>
                  <a:gd name="T2" fmla="*/ 8 w 24"/>
                  <a:gd name="T3" fmla="*/ 19 h 37"/>
                  <a:gd name="T4" fmla="*/ 9 w 24"/>
                  <a:gd name="T5" fmla="*/ 36 h 37"/>
                  <a:gd name="T6" fmla="*/ 18 w 24"/>
                  <a:gd name="T7" fmla="*/ 36 h 37"/>
                  <a:gd name="T8" fmla="*/ 24 w 24"/>
                  <a:gd name="T9" fmla="*/ 35 h 37"/>
                  <a:gd name="T10" fmla="*/ 20 w 24"/>
                  <a:gd name="T11" fmla="*/ 10 h 37"/>
                  <a:gd name="T12" fmla="*/ 13 w 24"/>
                  <a:gd name="T13" fmla="*/ 0 h 37"/>
                  <a:gd name="T14" fmla="*/ 1 w 24"/>
                  <a:gd name="T15" fmla="*/ 2 h 37"/>
                  <a:gd name="T16" fmla="*/ 0 w 24"/>
                  <a:gd name="T1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7">
                    <a:moveTo>
                      <a:pt x="0" y="4"/>
                    </a:moveTo>
                    <a:cubicBezTo>
                      <a:pt x="0" y="4"/>
                      <a:pt x="6" y="9"/>
                      <a:pt x="8" y="19"/>
                    </a:cubicBezTo>
                    <a:cubicBezTo>
                      <a:pt x="10" y="28"/>
                      <a:pt x="9" y="36"/>
                      <a:pt x="9" y="36"/>
                    </a:cubicBezTo>
                    <a:cubicBezTo>
                      <a:pt x="9" y="36"/>
                      <a:pt x="13" y="37"/>
                      <a:pt x="18" y="36"/>
                    </a:cubicBezTo>
                    <a:cubicBezTo>
                      <a:pt x="22" y="35"/>
                      <a:pt x="24" y="35"/>
                      <a:pt x="24" y="35"/>
                    </a:cubicBezTo>
                    <a:cubicBezTo>
                      <a:pt x="24" y="35"/>
                      <a:pt x="24" y="19"/>
                      <a:pt x="20" y="10"/>
                    </a:cubicBezTo>
                    <a:cubicBezTo>
                      <a:pt x="15" y="0"/>
                      <a:pt x="13" y="0"/>
                      <a:pt x="13" y="0"/>
                    </a:cubicBezTo>
                    <a:cubicBezTo>
                      <a:pt x="13" y="0"/>
                      <a:pt x="1" y="1"/>
                      <a:pt x="1" y="2"/>
                    </a:cubicBezTo>
                    <a:cubicBezTo>
                      <a:pt x="0" y="4"/>
                      <a:pt x="0" y="4"/>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79"/>
              <p:cNvSpPr>
                <a:spLocks/>
              </p:cNvSpPr>
              <p:nvPr/>
            </p:nvSpPr>
            <p:spPr bwMode="auto">
              <a:xfrm>
                <a:off x="8436" y="4378992"/>
                <a:ext cx="82204" cy="48878"/>
              </a:xfrm>
              <a:custGeom>
                <a:avLst/>
                <a:gdLst>
                  <a:gd name="T0" fmla="*/ 0 w 47"/>
                  <a:gd name="T1" fmla="*/ 28 h 28"/>
                  <a:gd name="T2" fmla="*/ 19 w 47"/>
                  <a:gd name="T3" fmla="*/ 5 h 28"/>
                  <a:gd name="T4" fmla="*/ 47 w 47"/>
                  <a:gd name="T5" fmla="*/ 8 h 28"/>
                  <a:gd name="T6" fmla="*/ 46 w 47"/>
                  <a:gd name="T7" fmla="*/ 12 h 28"/>
                  <a:gd name="T8" fmla="*/ 23 w 47"/>
                  <a:gd name="T9" fmla="*/ 8 h 28"/>
                  <a:gd name="T10" fmla="*/ 0 w 47"/>
                  <a:gd name="T11" fmla="*/ 28 h 28"/>
                </a:gdLst>
                <a:ahLst/>
                <a:cxnLst>
                  <a:cxn ang="0">
                    <a:pos x="T0" y="T1"/>
                  </a:cxn>
                  <a:cxn ang="0">
                    <a:pos x="T2" y="T3"/>
                  </a:cxn>
                  <a:cxn ang="0">
                    <a:pos x="T4" y="T5"/>
                  </a:cxn>
                  <a:cxn ang="0">
                    <a:pos x="T6" y="T7"/>
                  </a:cxn>
                  <a:cxn ang="0">
                    <a:pos x="T8" y="T9"/>
                  </a:cxn>
                  <a:cxn ang="0">
                    <a:pos x="T10" y="T11"/>
                  </a:cxn>
                </a:cxnLst>
                <a:rect l="0" t="0" r="r" b="b"/>
                <a:pathLst>
                  <a:path w="47" h="28">
                    <a:moveTo>
                      <a:pt x="0" y="28"/>
                    </a:moveTo>
                    <a:cubicBezTo>
                      <a:pt x="0" y="28"/>
                      <a:pt x="4" y="11"/>
                      <a:pt x="19" y="5"/>
                    </a:cubicBezTo>
                    <a:cubicBezTo>
                      <a:pt x="35" y="0"/>
                      <a:pt x="47" y="8"/>
                      <a:pt x="47" y="8"/>
                    </a:cubicBezTo>
                    <a:cubicBezTo>
                      <a:pt x="46" y="12"/>
                      <a:pt x="46" y="12"/>
                      <a:pt x="46" y="12"/>
                    </a:cubicBezTo>
                    <a:cubicBezTo>
                      <a:pt x="46" y="12"/>
                      <a:pt x="37" y="5"/>
                      <a:pt x="23" y="8"/>
                    </a:cubicBezTo>
                    <a:cubicBezTo>
                      <a:pt x="8" y="11"/>
                      <a:pt x="0" y="28"/>
                      <a:pt x="0"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80"/>
              <p:cNvSpPr>
                <a:spLocks/>
              </p:cNvSpPr>
              <p:nvPr/>
            </p:nvSpPr>
            <p:spPr bwMode="auto">
              <a:xfrm>
                <a:off x="5474" y="4385657"/>
                <a:ext cx="85167" cy="75539"/>
              </a:xfrm>
              <a:custGeom>
                <a:avLst/>
                <a:gdLst>
                  <a:gd name="T0" fmla="*/ 49 w 49"/>
                  <a:gd name="T1" fmla="*/ 6 h 43"/>
                  <a:gd name="T2" fmla="*/ 28 w 49"/>
                  <a:gd name="T3" fmla="*/ 2 h 43"/>
                  <a:gd name="T4" fmla="*/ 3 w 49"/>
                  <a:gd name="T5" fmla="*/ 23 h 43"/>
                  <a:gd name="T6" fmla="*/ 2 w 49"/>
                  <a:gd name="T7" fmla="*/ 39 h 43"/>
                  <a:gd name="T8" fmla="*/ 11 w 49"/>
                  <a:gd name="T9" fmla="*/ 23 h 43"/>
                  <a:gd name="T10" fmla="*/ 36 w 49"/>
                  <a:gd name="T11" fmla="*/ 14 h 43"/>
                  <a:gd name="T12" fmla="*/ 49 w 49"/>
                  <a:gd name="T13" fmla="*/ 18 h 43"/>
                  <a:gd name="T14" fmla="*/ 49 w 49"/>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3">
                    <a:moveTo>
                      <a:pt x="49" y="6"/>
                    </a:moveTo>
                    <a:cubicBezTo>
                      <a:pt x="49" y="6"/>
                      <a:pt x="41" y="0"/>
                      <a:pt x="28" y="2"/>
                    </a:cubicBezTo>
                    <a:cubicBezTo>
                      <a:pt x="16" y="3"/>
                      <a:pt x="4" y="16"/>
                      <a:pt x="3" y="23"/>
                    </a:cubicBezTo>
                    <a:cubicBezTo>
                      <a:pt x="1" y="30"/>
                      <a:pt x="0" y="35"/>
                      <a:pt x="2" y="39"/>
                    </a:cubicBezTo>
                    <a:cubicBezTo>
                      <a:pt x="4" y="43"/>
                      <a:pt x="4" y="30"/>
                      <a:pt x="11" y="23"/>
                    </a:cubicBezTo>
                    <a:cubicBezTo>
                      <a:pt x="18" y="16"/>
                      <a:pt x="28" y="14"/>
                      <a:pt x="36" y="14"/>
                    </a:cubicBezTo>
                    <a:cubicBezTo>
                      <a:pt x="43" y="14"/>
                      <a:pt x="49" y="18"/>
                      <a:pt x="49" y="18"/>
                    </a:cubicBezTo>
                    <a:lnTo>
                      <a:pt x="49"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81"/>
              <p:cNvSpPr>
                <a:spLocks/>
              </p:cNvSpPr>
              <p:nvPr/>
            </p:nvSpPr>
            <p:spPr bwMode="auto">
              <a:xfrm>
                <a:off x="529805" y="4531551"/>
                <a:ext cx="54062" cy="108125"/>
              </a:xfrm>
              <a:custGeom>
                <a:avLst/>
                <a:gdLst>
                  <a:gd name="T0" fmla="*/ 27 w 31"/>
                  <a:gd name="T1" fmla="*/ 28 h 62"/>
                  <a:gd name="T2" fmla="*/ 23 w 31"/>
                  <a:gd name="T3" fmla="*/ 60 h 62"/>
                  <a:gd name="T4" fmla="*/ 4 w 31"/>
                  <a:gd name="T5" fmla="*/ 34 h 62"/>
                  <a:gd name="T6" fmla="*/ 8 w 31"/>
                  <a:gd name="T7" fmla="*/ 1 h 62"/>
                  <a:gd name="T8" fmla="*/ 27 w 31"/>
                  <a:gd name="T9" fmla="*/ 28 h 62"/>
                </a:gdLst>
                <a:ahLst/>
                <a:cxnLst>
                  <a:cxn ang="0">
                    <a:pos x="T0" y="T1"/>
                  </a:cxn>
                  <a:cxn ang="0">
                    <a:pos x="T2" y="T3"/>
                  </a:cxn>
                  <a:cxn ang="0">
                    <a:pos x="T4" y="T5"/>
                  </a:cxn>
                  <a:cxn ang="0">
                    <a:pos x="T6" y="T7"/>
                  </a:cxn>
                  <a:cxn ang="0">
                    <a:pos x="T8" y="T9"/>
                  </a:cxn>
                </a:cxnLst>
                <a:rect l="0" t="0" r="r" b="b"/>
                <a:pathLst>
                  <a:path w="31" h="62">
                    <a:moveTo>
                      <a:pt x="27" y="28"/>
                    </a:moveTo>
                    <a:cubicBezTo>
                      <a:pt x="31" y="44"/>
                      <a:pt x="29" y="59"/>
                      <a:pt x="23" y="60"/>
                    </a:cubicBezTo>
                    <a:cubicBezTo>
                      <a:pt x="17" y="62"/>
                      <a:pt x="8" y="50"/>
                      <a:pt x="4" y="34"/>
                    </a:cubicBezTo>
                    <a:cubicBezTo>
                      <a:pt x="0" y="17"/>
                      <a:pt x="2" y="3"/>
                      <a:pt x="8" y="1"/>
                    </a:cubicBezTo>
                    <a:cubicBezTo>
                      <a:pt x="15" y="0"/>
                      <a:pt x="23" y="12"/>
                      <a:pt x="27"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82"/>
              <p:cNvSpPr>
                <a:spLocks/>
              </p:cNvSpPr>
              <p:nvPr/>
            </p:nvSpPr>
            <p:spPr bwMode="auto">
              <a:xfrm>
                <a:off x="592754" y="4513777"/>
                <a:ext cx="66652" cy="113309"/>
              </a:xfrm>
              <a:custGeom>
                <a:avLst/>
                <a:gdLst>
                  <a:gd name="T0" fmla="*/ 0 w 38"/>
                  <a:gd name="T1" fmla="*/ 6 h 65"/>
                  <a:gd name="T2" fmla="*/ 10 w 38"/>
                  <a:gd name="T3" fmla="*/ 0 h 65"/>
                  <a:gd name="T4" fmla="*/ 32 w 38"/>
                  <a:gd name="T5" fmla="*/ 25 h 65"/>
                  <a:gd name="T6" fmla="*/ 26 w 38"/>
                  <a:gd name="T7" fmla="*/ 62 h 65"/>
                  <a:gd name="T8" fmla="*/ 8 w 38"/>
                  <a:gd name="T9" fmla="*/ 51 h 65"/>
                  <a:gd name="T10" fmla="*/ 5 w 38"/>
                  <a:gd name="T11" fmla="*/ 42 h 65"/>
                  <a:gd name="T12" fmla="*/ 0 w 38"/>
                  <a:gd name="T13" fmla="*/ 6 h 65"/>
                </a:gdLst>
                <a:ahLst/>
                <a:cxnLst>
                  <a:cxn ang="0">
                    <a:pos x="T0" y="T1"/>
                  </a:cxn>
                  <a:cxn ang="0">
                    <a:pos x="T2" y="T3"/>
                  </a:cxn>
                  <a:cxn ang="0">
                    <a:pos x="T4" y="T5"/>
                  </a:cxn>
                  <a:cxn ang="0">
                    <a:pos x="T6" y="T7"/>
                  </a:cxn>
                  <a:cxn ang="0">
                    <a:pos x="T8" y="T9"/>
                  </a:cxn>
                  <a:cxn ang="0">
                    <a:pos x="T10" y="T11"/>
                  </a:cxn>
                  <a:cxn ang="0">
                    <a:pos x="T12" y="T13"/>
                  </a:cxn>
                </a:cxnLst>
                <a:rect l="0" t="0" r="r" b="b"/>
                <a:pathLst>
                  <a:path w="38" h="65">
                    <a:moveTo>
                      <a:pt x="0" y="6"/>
                    </a:moveTo>
                    <a:cubicBezTo>
                      <a:pt x="0" y="6"/>
                      <a:pt x="4" y="1"/>
                      <a:pt x="10" y="0"/>
                    </a:cubicBezTo>
                    <a:cubicBezTo>
                      <a:pt x="16" y="0"/>
                      <a:pt x="27" y="4"/>
                      <a:pt x="32" y="25"/>
                    </a:cubicBezTo>
                    <a:cubicBezTo>
                      <a:pt x="38" y="47"/>
                      <a:pt x="32" y="59"/>
                      <a:pt x="26" y="62"/>
                    </a:cubicBezTo>
                    <a:cubicBezTo>
                      <a:pt x="16" y="65"/>
                      <a:pt x="11" y="60"/>
                      <a:pt x="8" y="51"/>
                    </a:cubicBezTo>
                    <a:cubicBezTo>
                      <a:pt x="5" y="42"/>
                      <a:pt x="5" y="42"/>
                      <a:pt x="5" y="42"/>
                    </a:cubicBez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83"/>
              <p:cNvSpPr>
                <a:spLocks/>
              </p:cNvSpPr>
              <p:nvPr/>
            </p:nvSpPr>
            <p:spPr bwMode="auto">
              <a:xfrm>
                <a:off x="559428" y="4010183"/>
                <a:ext cx="89610" cy="27401"/>
              </a:xfrm>
              <a:custGeom>
                <a:avLst/>
                <a:gdLst>
                  <a:gd name="T0" fmla="*/ 50 w 51"/>
                  <a:gd name="T1" fmla="*/ 7 h 16"/>
                  <a:gd name="T2" fmla="*/ 26 w 51"/>
                  <a:gd name="T3" fmla="*/ 16 h 16"/>
                  <a:gd name="T4" fmla="*/ 0 w 51"/>
                  <a:gd name="T5" fmla="*/ 9 h 16"/>
                  <a:gd name="T6" fmla="*/ 25 w 51"/>
                  <a:gd name="T7" fmla="*/ 0 h 16"/>
                  <a:gd name="T8" fmla="*/ 50 w 51"/>
                  <a:gd name="T9" fmla="*/ 7 h 16"/>
                </a:gdLst>
                <a:ahLst/>
                <a:cxnLst>
                  <a:cxn ang="0">
                    <a:pos x="T0" y="T1"/>
                  </a:cxn>
                  <a:cxn ang="0">
                    <a:pos x="T2" y="T3"/>
                  </a:cxn>
                  <a:cxn ang="0">
                    <a:pos x="T4" y="T5"/>
                  </a:cxn>
                  <a:cxn ang="0">
                    <a:pos x="T6" y="T7"/>
                  </a:cxn>
                  <a:cxn ang="0">
                    <a:pos x="T8" y="T9"/>
                  </a:cxn>
                </a:cxnLst>
                <a:rect l="0" t="0" r="r" b="b"/>
                <a:pathLst>
                  <a:path w="51" h="16">
                    <a:moveTo>
                      <a:pt x="50" y="7"/>
                    </a:moveTo>
                    <a:cubicBezTo>
                      <a:pt x="51" y="11"/>
                      <a:pt x="39" y="15"/>
                      <a:pt x="26" y="16"/>
                    </a:cubicBezTo>
                    <a:cubicBezTo>
                      <a:pt x="12" y="16"/>
                      <a:pt x="1" y="13"/>
                      <a:pt x="0" y="9"/>
                    </a:cubicBezTo>
                    <a:cubicBezTo>
                      <a:pt x="0" y="4"/>
                      <a:pt x="11" y="1"/>
                      <a:pt x="25" y="0"/>
                    </a:cubicBezTo>
                    <a:cubicBezTo>
                      <a:pt x="39" y="0"/>
                      <a:pt x="50" y="3"/>
                      <a:pt x="5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84"/>
              <p:cNvSpPr>
                <a:spLocks/>
              </p:cNvSpPr>
              <p:nvPr/>
            </p:nvSpPr>
            <p:spPr bwMode="auto">
              <a:xfrm>
                <a:off x="570537" y="3894652"/>
                <a:ext cx="55544" cy="132564"/>
              </a:xfrm>
              <a:custGeom>
                <a:avLst/>
                <a:gdLst>
                  <a:gd name="T0" fmla="*/ 0 w 32"/>
                  <a:gd name="T1" fmla="*/ 3 h 76"/>
                  <a:gd name="T2" fmla="*/ 5 w 32"/>
                  <a:gd name="T3" fmla="*/ 73 h 76"/>
                  <a:gd name="T4" fmla="*/ 18 w 32"/>
                  <a:gd name="T5" fmla="*/ 76 h 76"/>
                  <a:gd name="T6" fmla="*/ 32 w 32"/>
                  <a:gd name="T7" fmla="*/ 70 h 76"/>
                  <a:gd name="T8" fmla="*/ 27 w 32"/>
                  <a:gd name="T9" fmla="*/ 0 h 76"/>
                  <a:gd name="T10" fmla="*/ 0 w 32"/>
                  <a:gd name="T11" fmla="*/ 3 h 76"/>
                </a:gdLst>
                <a:ahLst/>
                <a:cxnLst>
                  <a:cxn ang="0">
                    <a:pos x="T0" y="T1"/>
                  </a:cxn>
                  <a:cxn ang="0">
                    <a:pos x="T2" y="T3"/>
                  </a:cxn>
                  <a:cxn ang="0">
                    <a:pos x="T4" y="T5"/>
                  </a:cxn>
                  <a:cxn ang="0">
                    <a:pos x="T6" y="T7"/>
                  </a:cxn>
                  <a:cxn ang="0">
                    <a:pos x="T8" y="T9"/>
                  </a:cxn>
                  <a:cxn ang="0">
                    <a:pos x="T10" y="T11"/>
                  </a:cxn>
                </a:cxnLst>
                <a:rect l="0" t="0" r="r" b="b"/>
                <a:pathLst>
                  <a:path w="32" h="76">
                    <a:moveTo>
                      <a:pt x="0" y="3"/>
                    </a:moveTo>
                    <a:cubicBezTo>
                      <a:pt x="5" y="73"/>
                      <a:pt x="5" y="73"/>
                      <a:pt x="5" y="73"/>
                    </a:cubicBezTo>
                    <a:cubicBezTo>
                      <a:pt x="5" y="73"/>
                      <a:pt x="8" y="76"/>
                      <a:pt x="18" y="76"/>
                    </a:cubicBezTo>
                    <a:cubicBezTo>
                      <a:pt x="29" y="75"/>
                      <a:pt x="32" y="70"/>
                      <a:pt x="32" y="70"/>
                    </a:cubicBezTo>
                    <a:cubicBezTo>
                      <a:pt x="27" y="0"/>
                      <a:pt x="27" y="0"/>
                      <a:pt x="27" y="0"/>
                    </a:cubicBez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85"/>
              <p:cNvSpPr>
                <a:spLocks/>
              </p:cNvSpPr>
              <p:nvPr/>
            </p:nvSpPr>
            <p:spPr bwMode="auto">
              <a:xfrm>
                <a:off x="549060" y="3865029"/>
                <a:ext cx="91091" cy="38510"/>
              </a:xfrm>
              <a:custGeom>
                <a:avLst/>
                <a:gdLst>
                  <a:gd name="T0" fmla="*/ 8 w 52"/>
                  <a:gd name="T1" fmla="*/ 6 h 22"/>
                  <a:gd name="T2" fmla="*/ 1 w 52"/>
                  <a:gd name="T3" fmla="*/ 16 h 22"/>
                  <a:gd name="T4" fmla="*/ 12 w 52"/>
                  <a:gd name="T5" fmla="*/ 21 h 22"/>
                  <a:gd name="T6" fmla="*/ 31 w 52"/>
                  <a:gd name="T7" fmla="*/ 20 h 22"/>
                  <a:gd name="T8" fmla="*/ 52 w 52"/>
                  <a:gd name="T9" fmla="*/ 12 h 22"/>
                  <a:gd name="T10" fmla="*/ 40 w 52"/>
                  <a:gd name="T11" fmla="*/ 6 h 22"/>
                  <a:gd name="T12" fmla="*/ 40 w 52"/>
                  <a:gd name="T13" fmla="*/ 0 h 22"/>
                  <a:gd name="T14" fmla="*/ 8 w 52"/>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22">
                    <a:moveTo>
                      <a:pt x="8" y="6"/>
                    </a:moveTo>
                    <a:cubicBezTo>
                      <a:pt x="8" y="6"/>
                      <a:pt x="0" y="10"/>
                      <a:pt x="1" y="16"/>
                    </a:cubicBezTo>
                    <a:cubicBezTo>
                      <a:pt x="2" y="21"/>
                      <a:pt x="12" y="21"/>
                      <a:pt x="12" y="21"/>
                    </a:cubicBezTo>
                    <a:cubicBezTo>
                      <a:pt x="12" y="21"/>
                      <a:pt x="15" y="22"/>
                      <a:pt x="31" y="20"/>
                    </a:cubicBezTo>
                    <a:cubicBezTo>
                      <a:pt x="47" y="18"/>
                      <a:pt x="52" y="18"/>
                      <a:pt x="52" y="12"/>
                    </a:cubicBezTo>
                    <a:cubicBezTo>
                      <a:pt x="52" y="6"/>
                      <a:pt x="40" y="6"/>
                      <a:pt x="40" y="6"/>
                    </a:cubicBezTo>
                    <a:cubicBezTo>
                      <a:pt x="40" y="0"/>
                      <a:pt x="40" y="0"/>
                      <a:pt x="40" y="0"/>
                    </a:cubicBezTo>
                    <a:lnTo>
                      <a:pt x="8"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86"/>
              <p:cNvSpPr>
                <a:spLocks/>
              </p:cNvSpPr>
              <p:nvPr/>
            </p:nvSpPr>
            <p:spPr bwMode="auto">
              <a:xfrm>
                <a:off x="335773" y="3867991"/>
                <a:ext cx="328818" cy="178480"/>
              </a:xfrm>
              <a:custGeom>
                <a:avLst/>
                <a:gdLst>
                  <a:gd name="T0" fmla="*/ 139 w 188"/>
                  <a:gd name="T1" fmla="*/ 0 h 102"/>
                  <a:gd name="T2" fmla="*/ 169 w 188"/>
                  <a:gd name="T3" fmla="*/ 41 h 102"/>
                  <a:gd name="T4" fmla="*/ 185 w 188"/>
                  <a:gd name="T5" fmla="*/ 50 h 102"/>
                  <a:gd name="T6" fmla="*/ 162 w 188"/>
                  <a:gd name="T7" fmla="*/ 60 h 102"/>
                  <a:gd name="T8" fmla="*/ 1 w 188"/>
                  <a:gd name="T9" fmla="*/ 102 h 102"/>
                  <a:gd name="T10" fmla="*/ 0 w 188"/>
                  <a:gd name="T11" fmla="*/ 93 h 102"/>
                  <a:gd name="T12" fmla="*/ 164 w 188"/>
                  <a:gd name="T13" fmla="*/ 48 h 102"/>
                  <a:gd name="T14" fmla="*/ 154 w 188"/>
                  <a:gd name="T15" fmla="*/ 39 h 102"/>
                  <a:gd name="T16" fmla="*/ 128 w 188"/>
                  <a:gd name="T17" fmla="*/ 1 h 102"/>
                  <a:gd name="T18" fmla="*/ 139 w 188"/>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02">
                    <a:moveTo>
                      <a:pt x="139" y="0"/>
                    </a:moveTo>
                    <a:cubicBezTo>
                      <a:pt x="139" y="0"/>
                      <a:pt x="165" y="40"/>
                      <a:pt x="169" y="41"/>
                    </a:cubicBezTo>
                    <a:cubicBezTo>
                      <a:pt x="173" y="41"/>
                      <a:pt x="188" y="41"/>
                      <a:pt x="185" y="50"/>
                    </a:cubicBezTo>
                    <a:cubicBezTo>
                      <a:pt x="183" y="58"/>
                      <a:pt x="174" y="57"/>
                      <a:pt x="162" y="60"/>
                    </a:cubicBezTo>
                    <a:cubicBezTo>
                      <a:pt x="150" y="64"/>
                      <a:pt x="1" y="102"/>
                      <a:pt x="1" y="102"/>
                    </a:cubicBezTo>
                    <a:cubicBezTo>
                      <a:pt x="0" y="93"/>
                      <a:pt x="0" y="93"/>
                      <a:pt x="0" y="93"/>
                    </a:cubicBezTo>
                    <a:cubicBezTo>
                      <a:pt x="0" y="93"/>
                      <a:pt x="163" y="48"/>
                      <a:pt x="164" y="48"/>
                    </a:cubicBezTo>
                    <a:cubicBezTo>
                      <a:pt x="165" y="48"/>
                      <a:pt x="160" y="47"/>
                      <a:pt x="154" y="39"/>
                    </a:cubicBezTo>
                    <a:cubicBezTo>
                      <a:pt x="149" y="31"/>
                      <a:pt x="128" y="1"/>
                      <a:pt x="128" y="1"/>
                    </a:cubicBezTo>
                    <a:lnTo>
                      <a:pt x="1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87"/>
              <p:cNvSpPr>
                <a:spLocks/>
              </p:cNvSpPr>
              <p:nvPr/>
            </p:nvSpPr>
            <p:spPr bwMode="auto">
              <a:xfrm>
                <a:off x="566834" y="4518961"/>
                <a:ext cx="62949" cy="82204"/>
              </a:xfrm>
              <a:custGeom>
                <a:avLst/>
                <a:gdLst>
                  <a:gd name="T0" fmla="*/ 0 w 36"/>
                  <a:gd name="T1" fmla="*/ 6 h 47"/>
                  <a:gd name="T2" fmla="*/ 18 w 36"/>
                  <a:gd name="T3" fmla="*/ 1 h 47"/>
                  <a:gd name="T4" fmla="*/ 33 w 36"/>
                  <a:gd name="T5" fmla="*/ 26 h 47"/>
                  <a:gd name="T6" fmla="*/ 34 w 36"/>
                  <a:gd name="T7" fmla="*/ 43 h 47"/>
                  <a:gd name="T8" fmla="*/ 19 w 36"/>
                  <a:gd name="T9" fmla="*/ 47 h 47"/>
                  <a:gd name="T10" fmla="*/ 13 w 36"/>
                  <a:gd name="T11" fmla="*/ 21 h 47"/>
                  <a:gd name="T12" fmla="*/ 0 w 36"/>
                  <a:gd name="T13" fmla="*/ 6 h 47"/>
                </a:gdLst>
                <a:ahLst/>
                <a:cxnLst>
                  <a:cxn ang="0">
                    <a:pos x="T0" y="T1"/>
                  </a:cxn>
                  <a:cxn ang="0">
                    <a:pos x="T2" y="T3"/>
                  </a:cxn>
                  <a:cxn ang="0">
                    <a:pos x="T4" y="T5"/>
                  </a:cxn>
                  <a:cxn ang="0">
                    <a:pos x="T6" y="T7"/>
                  </a:cxn>
                  <a:cxn ang="0">
                    <a:pos x="T8" y="T9"/>
                  </a:cxn>
                  <a:cxn ang="0">
                    <a:pos x="T10" y="T11"/>
                  </a:cxn>
                  <a:cxn ang="0">
                    <a:pos x="T12" y="T13"/>
                  </a:cxn>
                </a:cxnLst>
                <a:rect l="0" t="0" r="r" b="b"/>
                <a:pathLst>
                  <a:path w="36" h="47">
                    <a:moveTo>
                      <a:pt x="0" y="6"/>
                    </a:moveTo>
                    <a:cubicBezTo>
                      <a:pt x="0" y="6"/>
                      <a:pt x="15" y="0"/>
                      <a:pt x="18" y="1"/>
                    </a:cubicBezTo>
                    <a:cubicBezTo>
                      <a:pt x="21" y="2"/>
                      <a:pt x="30" y="14"/>
                      <a:pt x="33" y="26"/>
                    </a:cubicBezTo>
                    <a:cubicBezTo>
                      <a:pt x="36" y="39"/>
                      <a:pt x="34" y="43"/>
                      <a:pt x="34" y="43"/>
                    </a:cubicBezTo>
                    <a:cubicBezTo>
                      <a:pt x="19" y="47"/>
                      <a:pt x="19" y="47"/>
                      <a:pt x="19" y="47"/>
                    </a:cubicBezTo>
                    <a:cubicBezTo>
                      <a:pt x="19" y="47"/>
                      <a:pt x="19" y="31"/>
                      <a:pt x="13" y="21"/>
                    </a:cubicBezTo>
                    <a:cubicBezTo>
                      <a:pt x="7" y="10"/>
                      <a:pt x="0" y="6"/>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88"/>
              <p:cNvSpPr>
                <a:spLocks/>
              </p:cNvSpPr>
              <p:nvPr/>
            </p:nvSpPr>
            <p:spPr bwMode="auto">
              <a:xfrm>
                <a:off x="540173" y="4527848"/>
                <a:ext cx="62949" cy="110346"/>
              </a:xfrm>
              <a:custGeom>
                <a:avLst/>
                <a:gdLst>
                  <a:gd name="T0" fmla="*/ 17 w 36"/>
                  <a:gd name="T1" fmla="*/ 0 h 63"/>
                  <a:gd name="T2" fmla="*/ 2 w 36"/>
                  <a:gd name="T3" fmla="*/ 3 h 63"/>
                  <a:gd name="T4" fmla="*/ 17 w 36"/>
                  <a:gd name="T5" fmla="*/ 62 h 63"/>
                  <a:gd name="T6" fmla="*/ 29 w 36"/>
                  <a:gd name="T7" fmla="*/ 60 h 63"/>
                  <a:gd name="T8" fmla="*/ 34 w 36"/>
                  <a:gd name="T9" fmla="*/ 35 h 63"/>
                  <a:gd name="T10" fmla="*/ 25 w 36"/>
                  <a:gd name="T11" fmla="*/ 7 h 63"/>
                  <a:gd name="T12" fmla="*/ 17 w 36"/>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36" h="63">
                    <a:moveTo>
                      <a:pt x="17" y="0"/>
                    </a:moveTo>
                    <a:cubicBezTo>
                      <a:pt x="15" y="0"/>
                      <a:pt x="5" y="2"/>
                      <a:pt x="2" y="3"/>
                    </a:cubicBezTo>
                    <a:cubicBezTo>
                      <a:pt x="0" y="5"/>
                      <a:pt x="13" y="62"/>
                      <a:pt x="17" y="62"/>
                    </a:cubicBezTo>
                    <a:cubicBezTo>
                      <a:pt x="21" y="63"/>
                      <a:pt x="27" y="63"/>
                      <a:pt x="29" y="60"/>
                    </a:cubicBezTo>
                    <a:cubicBezTo>
                      <a:pt x="31" y="57"/>
                      <a:pt x="36" y="52"/>
                      <a:pt x="34" y="35"/>
                    </a:cubicBezTo>
                    <a:cubicBezTo>
                      <a:pt x="31" y="18"/>
                      <a:pt x="30" y="12"/>
                      <a:pt x="25" y="7"/>
                    </a:cubicBezTo>
                    <a:cubicBezTo>
                      <a:pt x="21" y="3"/>
                      <a:pt x="17" y="0"/>
                      <a:pt x="1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89"/>
              <p:cNvSpPr>
                <a:spLocks/>
              </p:cNvSpPr>
              <p:nvPr/>
            </p:nvSpPr>
            <p:spPr bwMode="auto">
              <a:xfrm>
                <a:off x="75088" y="2045423"/>
                <a:ext cx="1638905" cy="2581663"/>
              </a:xfrm>
              <a:custGeom>
                <a:avLst/>
                <a:gdLst>
                  <a:gd name="T0" fmla="*/ 7 w 937"/>
                  <a:gd name="T1" fmla="*/ 373 h 1476"/>
                  <a:gd name="T2" fmla="*/ 51 w 937"/>
                  <a:gd name="T3" fmla="*/ 285 h 1476"/>
                  <a:gd name="T4" fmla="*/ 78 w 937"/>
                  <a:gd name="T5" fmla="*/ 252 h 1476"/>
                  <a:gd name="T6" fmla="*/ 78 w 937"/>
                  <a:gd name="T7" fmla="*/ 236 h 1476"/>
                  <a:gd name="T8" fmla="*/ 65 w 937"/>
                  <a:gd name="T9" fmla="*/ 46 h 1476"/>
                  <a:gd name="T10" fmla="*/ 140 w 937"/>
                  <a:gd name="T11" fmla="*/ 2 h 1476"/>
                  <a:gd name="T12" fmla="*/ 269 w 937"/>
                  <a:gd name="T13" fmla="*/ 51 h 1476"/>
                  <a:gd name="T14" fmla="*/ 271 w 937"/>
                  <a:gd name="T15" fmla="*/ 91 h 1476"/>
                  <a:gd name="T16" fmla="*/ 280 w 937"/>
                  <a:gd name="T17" fmla="*/ 150 h 1476"/>
                  <a:gd name="T18" fmla="*/ 295 w 937"/>
                  <a:gd name="T19" fmla="*/ 187 h 1476"/>
                  <a:gd name="T20" fmla="*/ 286 w 937"/>
                  <a:gd name="T21" fmla="*/ 203 h 1476"/>
                  <a:gd name="T22" fmla="*/ 286 w 937"/>
                  <a:gd name="T23" fmla="*/ 219 h 1476"/>
                  <a:gd name="T24" fmla="*/ 268 w 937"/>
                  <a:gd name="T25" fmla="*/ 268 h 1476"/>
                  <a:gd name="T26" fmla="*/ 221 w 937"/>
                  <a:gd name="T27" fmla="*/ 276 h 1476"/>
                  <a:gd name="T28" fmla="*/ 271 w 937"/>
                  <a:gd name="T29" fmla="*/ 334 h 1476"/>
                  <a:gd name="T30" fmla="*/ 351 w 937"/>
                  <a:gd name="T31" fmla="*/ 450 h 1476"/>
                  <a:gd name="T32" fmla="*/ 391 w 937"/>
                  <a:gd name="T33" fmla="*/ 528 h 1476"/>
                  <a:gd name="T34" fmla="*/ 441 w 937"/>
                  <a:gd name="T35" fmla="*/ 644 h 1476"/>
                  <a:gd name="T36" fmla="*/ 561 w 937"/>
                  <a:gd name="T37" fmla="*/ 768 h 1476"/>
                  <a:gd name="T38" fmla="*/ 775 w 937"/>
                  <a:gd name="T39" fmla="*/ 782 h 1476"/>
                  <a:gd name="T40" fmla="*/ 922 w 937"/>
                  <a:gd name="T41" fmla="*/ 852 h 1476"/>
                  <a:gd name="T42" fmla="*/ 934 w 937"/>
                  <a:gd name="T43" fmla="*/ 990 h 1476"/>
                  <a:gd name="T44" fmla="*/ 777 w 937"/>
                  <a:gd name="T45" fmla="*/ 1242 h 1476"/>
                  <a:gd name="T46" fmla="*/ 771 w 937"/>
                  <a:gd name="T47" fmla="*/ 1305 h 1476"/>
                  <a:gd name="T48" fmla="*/ 708 w 937"/>
                  <a:gd name="T49" fmla="*/ 1341 h 1476"/>
                  <a:gd name="T50" fmla="*/ 795 w 937"/>
                  <a:gd name="T51" fmla="*/ 1433 h 1476"/>
                  <a:gd name="T52" fmla="*/ 642 w 937"/>
                  <a:gd name="T53" fmla="*/ 1465 h 1476"/>
                  <a:gd name="T54" fmla="*/ 498 w 937"/>
                  <a:gd name="T55" fmla="*/ 1383 h 1476"/>
                  <a:gd name="T56" fmla="*/ 469 w 937"/>
                  <a:gd name="T57" fmla="*/ 1334 h 1476"/>
                  <a:gd name="T58" fmla="*/ 495 w 937"/>
                  <a:gd name="T59" fmla="*/ 1208 h 1476"/>
                  <a:gd name="T60" fmla="*/ 530 w 937"/>
                  <a:gd name="T61" fmla="*/ 1201 h 1476"/>
                  <a:gd name="T62" fmla="*/ 527 w 937"/>
                  <a:gd name="T63" fmla="*/ 1182 h 1476"/>
                  <a:gd name="T64" fmla="*/ 615 w 937"/>
                  <a:gd name="T65" fmla="*/ 1069 h 1476"/>
                  <a:gd name="T66" fmla="*/ 539 w 937"/>
                  <a:gd name="T67" fmla="*/ 990 h 1476"/>
                  <a:gd name="T68" fmla="*/ 334 w 937"/>
                  <a:gd name="T69" fmla="*/ 958 h 1476"/>
                  <a:gd name="T70" fmla="*/ 141 w 937"/>
                  <a:gd name="T71" fmla="*/ 914 h 1476"/>
                  <a:gd name="T72" fmla="*/ 94 w 937"/>
                  <a:gd name="T73" fmla="*/ 665 h 1476"/>
                  <a:gd name="T74" fmla="*/ 65 w 937"/>
                  <a:gd name="T75" fmla="*/ 645 h 1476"/>
                  <a:gd name="T76" fmla="*/ 51 w 937"/>
                  <a:gd name="T77" fmla="*/ 595 h 1476"/>
                  <a:gd name="T78" fmla="*/ 12 w 937"/>
                  <a:gd name="T79" fmla="*/ 481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7" h="1476">
                    <a:moveTo>
                      <a:pt x="2" y="436"/>
                    </a:moveTo>
                    <a:cubicBezTo>
                      <a:pt x="3" y="420"/>
                      <a:pt x="0" y="401"/>
                      <a:pt x="7" y="373"/>
                    </a:cubicBezTo>
                    <a:cubicBezTo>
                      <a:pt x="13" y="345"/>
                      <a:pt x="21" y="310"/>
                      <a:pt x="33" y="298"/>
                    </a:cubicBezTo>
                    <a:cubicBezTo>
                      <a:pt x="45" y="286"/>
                      <a:pt x="51" y="285"/>
                      <a:pt x="51" y="285"/>
                    </a:cubicBezTo>
                    <a:cubicBezTo>
                      <a:pt x="51" y="285"/>
                      <a:pt x="61" y="279"/>
                      <a:pt x="70" y="273"/>
                    </a:cubicBezTo>
                    <a:cubicBezTo>
                      <a:pt x="76" y="268"/>
                      <a:pt x="76" y="255"/>
                      <a:pt x="78" y="252"/>
                    </a:cubicBezTo>
                    <a:cubicBezTo>
                      <a:pt x="78" y="252"/>
                      <a:pt x="78" y="252"/>
                      <a:pt x="78" y="252"/>
                    </a:cubicBezTo>
                    <a:cubicBezTo>
                      <a:pt x="78" y="246"/>
                      <a:pt x="78" y="241"/>
                      <a:pt x="78" y="236"/>
                    </a:cubicBezTo>
                    <a:cubicBezTo>
                      <a:pt x="78" y="218"/>
                      <a:pt x="55" y="185"/>
                      <a:pt x="49" y="145"/>
                    </a:cubicBezTo>
                    <a:cubicBezTo>
                      <a:pt x="43" y="105"/>
                      <a:pt x="56" y="60"/>
                      <a:pt x="65" y="46"/>
                    </a:cubicBezTo>
                    <a:cubicBezTo>
                      <a:pt x="73" y="31"/>
                      <a:pt x="93" y="24"/>
                      <a:pt x="93" y="24"/>
                    </a:cubicBezTo>
                    <a:cubicBezTo>
                      <a:pt x="93" y="24"/>
                      <a:pt x="109" y="3"/>
                      <a:pt x="140" y="2"/>
                    </a:cubicBezTo>
                    <a:cubicBezTo>
                      <a:pt x="170" y="0"/>
                      <a:pt x="225" y="11"/>
                      <a:pt x="243" y="20"/>
                    </a:cubicBezTo>
                    <a:cubicBezTo>
                      <a:pt x="262" y="29"/>
                      <a:pt x="270" y="39"/>
                      <a:pt x="269" y="51"/>
                    </a:cubicBezTo>
                    <a:cubicBezTo>
                      <a:pt x="268" y="64"/>
                      <a:pt x="262" y="71"/>
                      <a:pt x="262" y="71"/>
                    </a:cubicBezTo>
                    <a:cubicBezTo>
                      <a:pt x="262" y="71"/>
                      <a:pt x="269" y="76"/>
                      <a:pt x="271" y="91"/>
                    </a:cubicBezTo>
                    <a:cubicBezTo>
                      <a:pt x="274" y="106"/>
                      <a:pt x="279" y="120"/>
                      <a:pt x="279" y="126"/>
                    </a:cubicBezTo>
                    <a:cubicBezTo>
                      <a:pt x="278" y="133"/>
                      <a:pt x="272" y="142"/>
                      <a:pt x="280" y="150"/>
                    </a:cubicBezTo>
                    <a:cubicBezTo>
                      <a:pt x="288" y="157"/>
                      <a:pt x="299" y="169"/>
                      <a:pt x="300" y="175"/>
                    </a:cubicBezTo>
                    <a:cubicBezTo>
                      <a:pt x="302" y="181"/>
                      <a:pt x="301" y="185"/>
                      <a:pt x="295" y="187"/>
                    </a:cubicBezTo>
                    <a:cubicBezTo>
                      <a:pt x="290" y="189"/>
                      <a:pt x="284" y="189"/>
                      <a:pt x="284" y="189"/>
                    </a:cubicBezTo>
                    <a:cubicBezTo>
                      <a:pt x="284" y="189"/>
                      <a:pt x="284" y="197"/>
                      <a:pt x="286" y="203"/>
                    </a:cubicBezTo>
                    <a:cubicBezTo>
                      <a:pt x="288" y="208"/>
                      <a:pt x="284" y="210"/>
                      <a:pt x="284" y="210"/>
                    </a:cubicBezTo>
                    <a:cubicBezTo>
                      <a:pt x="284" y="210"/>
                      <a:pt x="289" y="214"/>
                      <a:pt x="286" y="219"/>
                    </a:cubicBezTo>
                    <a:cubicBezTo>
                      <a:pt x="284" y="224"/>
                      <a:pt x="279" y="231"/>
                      <a:pt x="280" y="239"/>
                    </a:cubicBezTo>
                    <a:cubicBezTo>
                      <a:pt x="281" y="247"/>
                      <a:pt x="286" y="262"/>
                      <a:pt x="268" y="268"/>
                    </a:cubicBezTo>
                    <a:cubicBezTo>
                      <a:pt x="250" y="274"/>
                      <a:pt x="241" y="271"/>
                      <a:pt x="227" y="274"/>
                    </a:cubicBezTo>
                    <a:cubicBezTo>
                      <a:pt x="225" y="274"/>
                      <a:pt x="223" y="275"/>
                      <a:pt x="221" y="276"/>
                    </a:cubicBezTo>
                    <a:cubicBezTo>
                      <a:pt x="221" y="284"/>
                      <a:pt x="222" y="296"/>
                      <a:pt x="229" y="306"/>
                    </a:cubicBezTo>
                    <a:cubicBezTo>
                      <a:pt x="239" y="320"/>
                      <a:pt x="262" y="329"/>
                      <a:pt x="271" y="334"/>
                    </a:cubicBezTo>
                    <a:cubicBezTo>
                      <a:pt x="279" y="340"/>
                      <a:pt x="289" y="364"/>
                      <a:pt x="308" y="386"/>
                    </a:cubicBezTo>
                    <a:cubicBezTo>
                      <a:pt x="326" y="409"/>
                      <a:pt x="352" y="444"/>
                      <a:pt x="351" y="450"/>
                    </a:cubicBezTo>
                    <a:cubicBezTo>
                      <a:pt x="350" y="456"/>
                      <a:pt x="351" y="463"/>
                      <a:pt x="351" y="463"/>
                    </a:cubicBezTo>
                    <a:cubicBezTo>
                      <a:pt x="351" y="463"/>
                      <a:pt x="367" y="485"/>
                      <a:pt x="391" y="528"/>
                    </a:cubicBezTo>
                    <a:cubicBezTo>
                      <a:pt x="415" y="570"/>
                      <a:pt x="423" y="608"/>
                      <a:pt x="424" y="612"/>
                    </a:cubicBezTo>
                    <a:cubicBezTo>
                      <a:pt x="425" y="616"/>
                      <a:pt x="441" y="644"/>
                      <a:pt x="441" y="644"/>
                    </a:cubicBezTo>
                    <a:cubicBezTo>
                      <a:pt x="441" y="644"/>
                      <a:pt x="499" y="699"/>
                      <a:pt x="524" y="725"/>
                    </a:cubicBezTo>
                    <a:cubicBezTo>
                      <a:pt x="549" y="751"/>
                      <a:pt x="561" y="768"/>
                      <a:pt x="561" y="768"/>
                    </a:cubicBezTo>
                    <a:cubicBezTo>
                      <a:pt x="561" y="768"/>
                      <a:pt x="576" y="766"/>
                      <a:pt x="627" y="766"/>
                    </a:cubicBezTo>
                    <a:cubicBezTo>
                      <a:pt x="678" y="766"/>
                      <a:pt x="726" y="779"/>
                      <a:pt x="775" y="782"/>
                    </a:cubicBezTo>
                    <a:cubicBezTo>
                      <a:pt x="825" y="786"/>
                      <a:pt x="882" y="797"/>
                      <a:pt x="892" y="805"/>
                    </a:cubicBezTo>
                    <a:cubicBezTo>
                      <a:pt x="903" y="814"/>
                      <a:pt x="918" y="826"/>
                      <a:pt x="922" y="852"/>
                    </a:cubicBezTo>
                    <a:cubicBezTo>
                      <a:pt x="925" y="878"/>
                      <a:pt x="902" y="924"/>
                      <a:pt x="902" y="924"/>
                    </a:cubicBezTo>
                    <a:cubicBezTo>
                      <a:pt x="902" y="924"/>
                      <a:pt x="937" y="960"/>
                      <a:pt x="934" y="990"/>
                    </a:cubicBezTo>
                    <a:cubicBezTo>
                      <a:pt x="930" y="1020"/>
                      <a:pt x="911" y="1067"/>
                      <a:pt x="875" y="1112"/>
                    </a:cubicBezTo>
                    <a:cubicBezTo>
                      <a:pt x="840" y="1157"/>
                      <a:pt x="799" y="1211"/>
                      <a:pt x="777" y="1242"/>
                    </a:cubicBezTo>
                    <a:cubicBezTo>
                      <a:pt x="756" y="1272"/>
                      <a:pt x="749" y="1283"/>
                      <a:pt x="749" y="1283"/>
                    </a:cubicBezTo>
                    <a:cubicBezTo>
                      <a:pt x="749" y="1283"/>
                      <a:pt x="771" y="1290"/>
                      <a:pt x="771" y="1305"/>
                    </a:cubicBezTo>
                    <a:cubicBezTo>
                      <a:pt x="770" y="1319"/>
                      <a:pt x="769" y="1328"/>
                      <a:pt x="754" y="1334"/>
                    </a:cubicBezTo>
                    <a:cubicBezTo>
                      <a:pt x="739" y="1340"/>
                      <a:pt x="708" y="1341"/>
                      <a:pt x="708" y="1341"/>
                    </a:cubicBezTo>
                    <a:cubicBezTo>
                      <a:pt x="708" y="1341"/>
                      <a:pt x="728" y="1371"/>
                      <a:pt x="746" y="1382"/>
                    </a:cubicBezTo>
                    <a:cubicBezTo>
                      <a:pt x="764" y="1392"/>
                      <a:pt x="795" y="1415"/>
                      <a:pt x="795" y="1433"/>
                    </a:cubicBezTo>
                    <a:cubicBezTo>
                      <a:pt x="795" y="1451"/>
                      <a:pt x="795" y="1466"/>
                      <a:pt x="770" y="1470"/>
                    </a:cubicBezTo>
                    <a:cubicBezTo>
                      <a:pt x="745" y="1474"/>
                      <a:pt x="685" y="1476"/>
                      <a:pt x="642" y="1465"/>
                    </a:cubicBezTo>
                    <a:cubicBezTo>
                      <a:pt x="600" y="1453"/>
                      <a:pt x="546" y="1418"/>
                      <a:pt x="526" y="1408"/>
                    </a:cubicBezTo>
                    <a:cubicBezTo>
                      <a:pt x="506" y="1398"/>
                      <a:pt x="504" y="1398"/>
                      <a:pt x="498" y="1383"/>
                    </a:cubicBezTo>
                    <a:cubicBezTo>
                      <a:pt x="493" y="1367"/>
                      <a:pt x="500" y="1340"/>
                      <a:pt x="500" y="1340"/>
                    </a:cubicBezTo>
                    <a:cubicBezTo>
                      <a:pt x="500" y="1340"/>
                      <a:pt x="473" y="1341"/>
                      <a:pt x="469" y="1334"/>
                    </a:cubicBezTo>
                    <a:cubicBezTo>
                      <a:pt x="465" y="1327"/>
                      <a:pt x="464" y="1291"/>
                      <a:pt x="466" y="1274"/>
                    </a:cubicBezTo>
                    <a:cubicBezTo>
                      <a:pt x="468" y="1257"/>
                      <a:pt x="488" y="1214"/>
                      <a:pt x="495" y="1208"/>
                    </a:cubicBezTo>
                    <a:cubicBezTo>
                      <a:pt x="501" y="1202"/>
                      <a:pt x="522" y="1219"/>
                      <a:pt x="522" y="1219"/>
                    </a:cubicBezTo>
                    <a:cubicBezTo>
                      <a:pt x="522" y="1219"/>
                      <a:pt x="528" y="1204"/>
                      <a:pt x="530" y="1201"/>
                    </a:cubicBezTo>
                    <a:cubicBezTo>
                      <a:pt x="532" y="1197"/>
                      <a:pt x="532" y="1197"/>
                      <a:pt x="532" y="1197"/>
                    </a:cubicBezTo>
                    <a:cubicBezTo>
                      <a:pt x="532" y="1197"/>
                      <a:pt x="525" y="1187"/>
                      <a:pt x="527" y="1182"/>
                    </a:cubicBezTo>
                    <a:cubicBezTo>
                      <a:pt x="529" y="1177"/>
                      <a:pt x="539" y="1160"/>
                      <a:pt x="554" y="1142"/>
                    </a:cubicBezTo>
                    <a:cubicBezTo>
                      <a:pt x="568" y="1124"/>
                      <a:pt x="599" y="1095"/>
                      <a:pt x="615" y="1069"/>
                    </a:cubicBezTo>
                    <a:cubicBezTo>
                      <a:pt x="632" y="1043"/>
                      <a:pt x="647" y="1028"/>
                      <a:pt x="647" y="1028"/>
                    </a:cubicBezTo>
                    <a:cubicBezTo>
                      <a:pt x="647" y="1028"/>
                      <a:pt x="578" y="996"/>
                      <a:pt x="539" y="990"/>
                    </a:cubicBezTo>
                    <a:cubicBezTo>
                      <a:pt x="500" y="984"/>
                      <a:pt x="442" y="1000"/>
                      <a:pt x="394" y="987"/>
                    </a:cubicBezTo>
                    <a:cubicBezTo>
                      <a:pt x="346" y="974"/>
                      <a:pt x="334" y="958"/>
                      <a:pt x="334" y="958"/>
                    </a:cubicBezTo>
                    <a:cubicBezTo>
                      <a:pt x="334" y="958"/>
                      <a:pt x="271" y="985"/>
                      <a:pt x="218" y="969"/>
                    </a:cubicBezTo>
                    <a:cubicBezTo>
                      <a:pt x="195" y="962"/>
                      <a:pt x="154" y="936"/>
                      <a:pt x="141" y="914"/>
                    </a:cubicBezTo>
                    <a:cubicBezTo>
                      <a:pt x="100" y="852"/>
                      <a:pt x="108" y="684"/>
                      <a:pt x="103" y="675"/>
                    </a:cubicBezTo>
                    <a:cubicBezTo>
                      <a:pt x="97" y="667"/>
                      <a:pt x="94" y="665"/>
                      <a:pt x="94" y="665"/>
                    </a:cubicBezTo>
                    <a:cubicBezTo>
                      <a:pt x="94" y="665"/>
                      <a:pt x="78" y="676"/>
                      <a:pt x="70" y="667"/>
                    </a:cubicBezTo>
                    <a:cubicBezTo>
                      <a:pt x="61" y="658"/>
                      <a:pt x="65" y="645"/>
                      <a:pt x="65" y="645"/>
                    </a:cubicBezTo>
                    <a:cubicBezTo>
                      <a:pt x="65" y="645"/>
                      <a:pt x="45" y="639"/>
                      <a:pt x="43" y="631"/>
                    </a:cubicBezTo>
                    <a:cubicBezTo>
                      <a:pt x="42" y="623"/>
                      <a:pt x="56" y="608"/>
                      <a:pt x="51" y="595"/>
                    </a:cubicBezTo>
                    <a:cubicBezTo>
                      <a:pt x="46" y="581"/>
                      <a:pt x="21" y="542"/>
                      <a:pt x="17" y="514"/>
                    </a:cubicBezTo>
                    <a:cubicBezTo>
                      <a:pt x="12" y="486"/>
                      <a:pt x="12" y="481"/>
                      <a:pt x="12" y="481"/>
                    </a:cubicBezTo>
                    <a:cubicBezTo>
                      <a:pt x="12" y="481"/>
                      <a:pt x="0" y="451"/>
                      <a:pt x="2" y="4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1" name="Freeform 90"/>
              <p:cNvSpPr>
                <a:spLocks/>
              </p:cNvSpPr>
              <p:nvPr/>
            </p:nvSpPr>
            <p:spPr bwMode="auto">
              <a:xfrm>
                <a:off x="809745" y="3100009"/>
                <a:ext cx="234764" cy="265868"/>
              </a:xfrm>
              <a:custGeom>
                <a:avLst/>
                <a:gdLst>
                  <a:gd name="T0" fmla="*/ 0 w 134"/>
                  <a:gd name="T1" fmla="*/ 0 h 152"/>
                  <a:gd name="T2" fmla="*/ 48 w 134"/>
                  <a:gd name="T3" fmla="*/ 24 h 152"/>
                  <a:gd name="T4" fmla="*/ 117 w 134"/>
                  <a:gd name="T5" fmla="*/ 63 h 152"/>
                  <a:gd name="T6" fmla="*/ 134 w 134"/>
                  <a:gd name="T7" fmla="*/ 109 h 152"/>
                  <a:gd name="T8" fmla="*/ 114 w 134"/>
                  <a:gd name="T9" fmla="*/ 151 h 152"/>
                  <a:gd name="T10" fmla="*/ 77 w 134"/>
                  <a:gd name="T11" fmla="*/ 133 h 152"/>
                  <a:gd name="T12" fmla="*/ 57 w 134"/>
                  <a:gd name="T13" fmla="*/ 82 h 152"/>
                  <a:gd name="T14" fmla="*/ 13 w 134"/>
                  <a:gd name="T15" fmla="*/ 36 h 152"/>
                  <a:gd name="T16" fmla="*/ 0 w 134"/>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52">
                    <a:moveTo>
                      <a:pt x="0" y="0"/>
                    </a:moveTo>
                    <a:cubicBezTo>
                      <a:pt x="0" y="0"/>
                      <a:pt x="13" y="6"/>
                      <a:pt x="48" y="24"/>
                    </a:cubicBezTo>
                    <a:cubicBezTo>
                      <a:pt x="83" y="41"/>
                      <a:pt x="110" y="53"/>
                      <a:pt x="117" y="63"/>
                    </a:cubicBezTo>
                    <a:cubicBezTo>
                      <a:pt x="124" y="73"/>
                      <a:pt x="134" y="98"/>
                      <a:pt x="134" y="109"/>
                    </a:cubicBezTo>
                    <a:cubicBezTo>
                      <a:pt x="134" y="119"/>
                      <a:pt x="129" y="151"/>
                      <a:pt x="114" y="151"/>
                    </a:cubicBezTo>
                    <a:cubicBezTo>
                      <a:pt x="99" y="152"/>
                      <a:pt x="86" y="140"/>
                      <a:pt x="77" y="133"/>
                    </a:cubicBezTo>
                    <a:cubicBezTo>
                      <a:pt x="69" y="127"/>
                      <a:pt x="67" y="93"/>
                      <a:pt x="57" y="82"/>
                    </a:cubicBezTo>
                    <a:cubicBezTo>
                      <a:pt x="48" y="71"/>
                      <a:pt x="17" y="43"/>
                      <a:pt x="13" y="36"/>
                    </a:cubicBezTo>
                    <a:cubicBezTo>
                      <a:pt x="8" y="29"/>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91"/>
              <p:cNvSpPr>
                <a:spLocks/>
              </p:cNvSpPr>
              <p:nvPr/>
            </p:nvSpPr>
            <p:spPr bwMode="auto">
              <a:xfrm>
                <a:off x="358731" y="3124449"/>
                <a:ext cx="734656" cy="331039"/>
              </a:xfrm>
              <a:custGeom>
                <a:avLst/>
                <a:gdLst>
                  <a:gd name="T0" fmla="*/ 79 w 420"/>
                  <a:gd name="T1" fmla="*/ 0 h 189"/>
                  <a:gd name="T2" fmla="*/ 162 w 420"/>
                  <a:gd name="T3" fmla="*/ 41 h 189"/>
                  <a:gd name="T4" fmla="*/ 258 w 420"/>
                  <a:gd name="T5" fmla="*/ 75 h 189"/>
                  <a:gd name="T6" fmla="*/ 298 w 420"/>
                  <a:gd name="T7" fmla="*/ 79 h 189"/>
                  <a:gd name="T8" fmla="*/ 332 w 420"/>
                  <a:gd name="T9" fmla="*/ 54 h 189"/>
                  <a:gd name="T10" fmla="*/ 360 w 420"/>
                  <a:gd name="T11" fmla="*/ 54 h 189"/>
                  <a:gd name="T12" fmla="*/ 344 w 420"/>
                  <a:gd name="T13" fmla="*/ 76 h 189"/>
                  <a:gd name="T14" fmla="*/ 357 w 420"/>
                  <a:gd name="T15" fmla="*/ 90 h 189"/>
                  <a:gd name="T16" fmla="*/ 396 w 420"/>
                  <a:gd name="T17" fmla="*/ 107 h 189"/>
                  <a:gd name="T18" fmla="*/ 414 w 420"/>
                  <a:gd name="T19" fmla="*/ 129 h 189"/>
                  <a:gd name="T20" fmla="*/ 395 w 420"/>
                  <a:gd name="T21" fmla="*/ 137 h 189"/>
                  <a:gd name="T22" fmla="*/ 402 w 420"/>
                  <a:gd name="T23" fmla="*/ 160 h 189"/>
                  <a:gd name="T24" fmla="*/ 388 w 420"/>
                  <a:gd name="T25" fmla="*/ 162 h 189"/>
                  <a:gd name="T26" fmla="*/ 381 w 420"/>
                  <a:gd name="T27" fmla="*/ 178 h 189"/>
                  <a:gd name="T28" fmla="*/ 362 w 420"/>
                  <a:gd name="T29" fmla="*/ 176 h 189"/>
                  <a:gd name="T30" fmla="*/ 332 w 420"/>
                  <a:gd name="T31" fmla="*/ 180 h 189"/>
                  <a:gd name="T32" fmla="*/ 264 w 420"/>
                  <a:gd name="T33" fmla="*/ 148 h 189"/>
                  <a:gd name="T34" fmla="*/ 198 w 420"/>
                  <a:gd name="T35" fmla="*/ 141 h 189"/>
                  <a:gd name="T36" fmla="*/ 60 w 420"/>
                  <a:gd name="T37" fmla="*/ 106 h 189"/>
                  <a:gd name="T38" fmla="*/ 0 w 420"/>
                  <a:gd name="T39" fmla="*/ 82 h 189"/>
                  <a:gd name="T40" fmla="*/ 23 w 420"/>
                  <a:gd name="T41" fmla="*/ 62 h 189"/>
                  <a:gd name="T42" fmla="*/ 58 w 420"/>
                  <a:gd name="T43" fmla="*/ 26 h 189"/>
                  <a:gd name="T44" fmla="*/ 79 w 420"/>
                  <a:gd name="T4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0" h="189">
                    <a:moveTo>
                      <a:pt x="79" y="0"/>
                    </a:moveTo>
                    <a:cubicBezTo>
                      <a:pt x="79" y="0"/>
                      <a:pt x="110" y="19"/>
                      <a:pt x="162" y="41"/>
                    </a:cubicBezTo>
                    <a:cubicBezTo>
                      <a:pt x="213" y="63"/>
                      <a:pt x="242" y="72"/>
                      <a:pt x="258" y="75"/>
                    </a:cubicBezTo>
                    <a:cubicBezTo>
                      <a:pt x="274" y="78"/>
                      <a:pt x="292" y="86"/>
                      <a:pt x="298" y="79"/>
                    </a:cubicBezTo>
                    <a:cubicBezTo>
                      <a:pt x="304" y="71"/>
                      <a:pt x="318" y="60"/>
                      <a:pt x="332" y="54"/>
                    </a:cubicBezTo>
                    <a:cubicBezTo>
                      <a:pt x="346" y="48"/>
                      <a:pt x="358" y="41"/>
                      <a:pt x="360" y="54"/>
                    </a:cubicBezTo>
                    <a:cubicBezTo>
                      <a:pt x="362" y="67"/>
                      <a:pt x="351" y="69"/>
                      <a:pt x="344" y="76"/>
                    </a:cubicBezTo>
                    <a:cubicBezTo>
                      <a:pt x="337" y="83"/>
                      <a:pt x="340" y="84"/>
                      <a:pt x="357" y="90"/>
                    </a:cubicBezTo>
                    <a:cubicBezTo>
                      <a:pt x="374" y="95"/>
                      <a:pt x="384" y="102"/>
                      <a:pt x="396" y="107"/>
                    </a:cubicBezTo>
                    <a:cubicBezTo>
                      <a:pt x="407" y="112"/>
                      <a:pt x="420" y="120"/>
                      <a:pt x="414" y="129"/>
                    </a:cubicBezTo>
                    <a:cubicBezTo>
                      <a:pt x="408" y="138"/>
                      <a:pt x="395" y="137"/>
                      <a:pt x="395" y="137"/>
                    </a:cubicBezTo>
                    <a:cubicBezTo>
                      <a:pt x="395" y="137"/>
                      <a:pt x="411" y="154"/>
                      <a:pt x="402" y="160"/>
                    </a:cubicBezTo>
                    <a:cubicBezTo>
                      <a:pt x="393" y="166"/>
                      <a:pt x="388" y="162"/>
                      <a:pt x="388" y="162"/>
                    </a:cubicBezTo>
                    <a:cubicBezTo>
                      <a:pt x="388" y="162"/>
                      <a:pt x="390" y="174"/>
                      <a:pt x="381" y="178"/>
                    </a:cubicBezTo>
                    <a:cubicBezTo>
                      <a:pt x="373" y="183"/>
                      <a:pt x="362" y="176"/>
                      <a:pt x="362" y="176"/>
                    </a:cubicBezTo>
                    <a:cubicBezTo>
                      <a:pt x="362" y="176"/>
                      <a:pt x="362" y="189"/>
                      <a:pt x="332" y="180"/>
                    </a:cubicBezTo>
                    <a:cubicBezTo>
                      <a:pt x="301" y="171"/>
                      <a:pt x="275" y="155"/>
                      <a:pt x="264" y="148"/>
                    </a:cubicBezTo>
                    <a:cubicBezTo>
                      <a:pt x="254" y="141"/>
                      <a:pt x="229" y="144"/>
                      <a:pt x="198" y="141"/>
                    </a:cubicBezTo>
                    <a:cubicBezTo>
                      <a:pt x="166" y="137"/>
                      <a:pt x="90" y="115"/>
                      <a:pt x="60" y="106"/>
                    </a:cubicBezTo>
                    <a:cubicBezTo>
                      <a:pt x="29" y="98"/>
                      <a:pt x="0" y="82"/>
                      <a:pt x="0" y="82"/>
                    </a:cubicBezTo>
                    <a:cubicBezTo>
                      <a:pt x="0" y="82"/>
                      <a:pt x="9" y="68"/>
                      <a:pt x="23" y="62"/>
                    </a:cubicBezTo>
                    <a:cubicBezTo>
                      <a:pt x="38" y="55"/>
                      <a:pt x="52" y="36"/>
                      <a:pt x="58" y="26"/>
                    </a:cubicBezTo>
                    <a:cubicBezTo>
                      <a:pt x="63" y="17"/>
                      <a:pt x="79" y="0"/>
                      <a:pt x="7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5" name="Group 24"/>
          <p:cNvGrpSpPr/>
          <p:nvPr/>
        </p:nvGrpSpPr>
        <p:grpSpPr>
          <a:xfrm>
            <a:off x="1692351" y="1336843"/>
            <a:ext cx="245452" cy="275301"/>
            <a:chOff x="5029001" y="2864312"/>
            <a:chExt cx="755194" cy="847029"/>
          </a:xfrm>
        </p:grpSpPr>
        <p:sp>
          <p:nvSpPr>
            <p:cNvPr id="1709" name="Freeform 8"/>
            <p:cNvSpPr>
              <a:spLocks/>
            </p:cNvSpPr>
            <p:nvPr/>
          </p:nvSpPr>
          <p:spPr bwMode="auto">
            <a:xfrm>
              <a:off x="5294548" y="2864312"/>
              <a:ext cx="256838" cy="845235"/>
            </a:xfrm>
            <a:custGeom>
              <a:avLst/>
              <a:gdLst>
                <a:gd name="T0" fmla="*/ 819 w 855"/>
                <a:gd name="T1" fmla="*/ 1149 h 2825"/>
                <a:gd name="T2" fmla="*/ 835 w 855"/>
                <a:gd name="T3" fmla="*/ 1072 h 2825"/>
                <a:gd name="T4" fmla="*/ 800 w 855"/>
                <a:gd name="T5" fmla="*/ 845 h 2825"/>
                <a:gd name="T6" fmla="*/ 743 w 855"/>
                <a:gd name="T7" fmla="*/ 576 h 2825"/>
                <a:gd name="T8" fmla="*/ 546 w 855"/>
                <a:gd name="T9" fmla="*/ 456 h 2825"/>
                <a:gd name="T10" fmla="*/ 591 w 855"/>
                <a:gd name="T11" fmla="*/ 306 h 2825"/>
                <a:gd name="T12" fmla="*/ 584 w 855"/>
                <a:gd name="T13" fmla="*/ 238 h 2825"/>
                <a:gd name="T14" fmla="*/ 557 w 855"/>
                <a:gd name="T15" fmla="*/ 131 h 2825"/>
                <a:gd name="T16" fmla="*/ 342 w 855"/>
                <a:gd name="T17" fmla="*/ 268 h 2825"/>
                <a:gd name="T18" fmla="*/ 360 w 855"/>
                <a:gd name="T19" fmla="*/ 348 h 2825"/>
                <a:gd name="T20" fmla="*/ 349 w 855"/>
                <a:gd name="T21" fmla="*/ 459 h 2825"/>
                <a:gd name="T22" fmla="*/ 75 w 855"/>
                <a:gd name="T23" fmla="*/ 654 h 2825"/>
                <a:gd name="T24" fmla="*/ 4 w 855"/>
                <a:gd name="T25" fmla="*/ 1036 h 2825"/>
                <a:gd name="T26" fmla="*/ 48 w 855"/>
                <a:gd name="T27" fmla="*/ 1248 h 2825"/>
                <a:gd name="T28" fmla="*/ 167 w 855"/>
                <a:gd name="T29" fmla="*/ 1405 h 2825"/>
                <a:gd name="T30" fmla="*/ 161 w 855"/>
                <a:gd name="T31" fmla="*/ 1752 h 2825"/>
                <a:gd name="T32" fmla="*/ 133 w 855"/>
                <a:gd name="T33" fmla="*/ 2300 h 2825"/>
                <a:gd name="T34" fmla="*/ 150 w 855"/>
                <a:gd name="T35" fmla="*/ 2437 h 2825"/>
                <a:gd name="T36" fmla="*/ 166 w 855"/>
                <a:gd name="T37" fmla="*/ 2583 h 2825"/>
                <a:gd name="T38" fmla="*/ 188 w 855"/>
                <a:gd name="T39" fmla="*/ 2725 h 2825"/>
                <a:gd name="T40" fmla="*/ 344 w 855"/>
                <a:gd name="T41" fmla="*/ 2776 h 2825"/>
                <a:gd name="T42" fmla="*/ 312 w 855"/>
                <a:gd name="T43" fmla="*/ 2682 h 2825"/>
                <a:gd name="T44" fmla="*/ 313 w 855"/>
                <a:gd name="T45" fmla="*/ 2571 h 2825"/>
                <a:gd name="T46" fmla="*/ 321 w 855"/>
                <a:gd name="T47" fmla="*/ 2399 h 2825"/>
                <a:gd name="T48" fmla="*/ 322 w 855"/>
                <a:gd name="T49" fmla="*/ 2115 h 2825"/>
                <a:gd name="T50" fmla="*/ 368 w 855"/>
                <a:gd name="T51" fmla="*/ 1935 h 2825"/>
                <a:gd name="T52" fmla="*/ 461 w 855"/>
                <a:gd name="T53" fmla="*/ 1755 h 2825"/>
                <a:gd name="T54" fmla="*/ 465 w 855"/>
                <a:gd name="T55" fmla="*/ 1796 h 2825"/>
                <a:gd name="T56" fmla="*/ 474 w 855"/>
                <a:gd name="T57" fmla="*/ 2055 h 2825"/>
                <a:gd name="T58" fmla="*/ 473 w 855"/>
                <a:gd name="T59" fmla="*/ 2181 h 2825"/>
                <a:gd name="T60" fmla="*/ 464 w 855"/>
                <a:gd name="T61" fmla="*/ 2557 h 2825"/>
                <a:gd name="T62" fmla="*/ 470 w 855"/>
                <a:gd name="T63" fmla="*/ 2695 h 2825"/>
                <a:gd name="T64" fmla="*/ 612 w 855"/>
                <a:gd name="T65" fmla="*/ 2782 h 2825"/>
                <a:gd name="T66" fmla="*/ 725 w 855"/>
                <a:gd name="T67" fmla="*/ 2720 h 2825"/>
                <a:gd name="T68" fmla="*/ 626 w 855"/>
                <a:gd name="T69" fmla="*/ 2633 h 2825"/>
                <a:gd name="T70" fmla="*/ 635 w 855"/>
                <a:gd name="T71" fmla="*/ 2486 h 2825"/>
                <a:gd name="T72" fmla="*/ 672 w 855"/>
                <a:gd name="T73" fmla="*/ 2350 h 2825"/>
                <a:gd name="T74" fmla="*/ 663 w 855"/>
                <a:gd name="T75" fmla="*/ 2192 h 2825"/>
                <a:gd name="T76" fmla="*/ 663 w 855"/>
                <a:gd name="T77" fmla="*/ 2185 h 2825"/>
                <a:gd name="T78" fmla="*/ 728 w 855"/>
                <a:gd name="T79" fmla="*/ 1680 h 2825"/>
                <a:gd name="T80" fmla="*/ 812 w 855"/>
                <a:gd name="T81" fmla="*/ 1264 h 2825"/>
                <a:gd name="T82" fmla="*/ 832 w 855"/>
                <a:gd name="T83" fmla="*/ 1172 h 2825"/>
                <a:gd name="connsiteX0" fmla="*/ 9688 w 9768"/>
                <a:gd name="connsiteY0" fmla="*/ 3893 h 9730"/>
                <a:gd name="connsiteX1" fmla="*/ 9536 w 9768"/>
                <a:gd name="connsiteY1" fmla="*/ 3811 h 9730"/>
                <a:gd name="connsiteX2" fmla="*/ 9700 w 9768"/>
                <a:gd name="connsiteY2" fmla="*/ 3631 h 9730"/>
                <a:gd name="connsiteX3" fmla="*/ 9723 w 9768"/>
                <a:gd name="connsiteY3" fmla="*/ 3539 h 9730"/>
                <a:gd name="connsiteX4" fmla="*/ 9536 w 9768"/>
                <a:gd name="connsiteY4" fmla="*/ 3256 h 9730"/>
                <a:gd name="connsiteX5" fmla="*/ 9314 w 9768"/>
                <a:gd name="connsiteY5" fmla="*/ 2735 h 9730"/>
                <a:gd name="connsiteX6" fmla="*/ 9068 w 9768"/>
                <a:gd name="connsiteY6" fmla="*/ 2070 h 9730"/>
                <a:gd name="connsiteX7" fmla="*/ 8647 w 9768"/>
                <a:gd name="connsiteY7" fmla="*/ 1783 h 9730"/>
                <a:gd name="connsiteX8" fmla="*/ 7641 w 9768"/>
                <a:gd name="connsiteY8" fmla="*/ 1656 h 9730"/>
                <a:gd name="connsiteX9" fmla="*/ 6343 w 9768"/>
                <a:gd name="connsiteY9" fmla="*/ 1358 h 9730"/>
                <a:gd name="connsiteX10" fmla="*/ 6542 w 9768"/>
                <a:gd name="connsiteY10" fmla="*/ 919 h 9730"/>
                <a:gd name="connsiteX11" fmla="*/ 6869 w 9768"/>
                <a:gd name="connsiteY11" fmla="*/ 827 h 9730"/>
                <a:gd name="connsiteX12" fmla="*/ 6787 w 9768"/>
                <a:gd name="connsiteY12" fmla="*/ 668 h 9730"/>
                <a:gd name="connsiteX13" fmla="*/ 6787 w 9768"/>
                <a:gd name="connsiteY13" fmla="*/ 586 h 9730"/>
                <a:gd name="connsiteX14" fmla="*/ 6401 w 9768"/>
                <a:gd name="connsiteY14" fmla="*/ 225 h 9730"/>
                <a:gd name="connsiteX15" fmla="*/ 6472 w 9768"/>
                <a:gd name="connsiteY15" fmla="*/ 208 h 9730"/>
                <a:gd name="connsiteX16" fmla="*/ 4074 w 9768"/>
                <a:gd name="connsiteY16" fmla="*/ 204 h 9730"/>
                <a:gd name="connsiteX17" fmla="*/ 3957 w 9768"/>
                <a:gd name="connsiteY17" fmla="*/ 693 h 9730"/>
                <a:gd name="connsiteX18" fmla="*/ 3828 w 9768"/>
                <a:gd name="connsiteY18" fmla="*/ 891 h 9730"/>
                <a:gd name="connsiteX19" fmla="*/ 4168 w 9768"/>
                <a:gd name="connsiteY19" fmla="*/ 976 h 9730"/>
                <a:gd name="connsiteX20" fmla="*/ 4214 w 9768"/>
                <a:gd name="connsiteY20" fmla="*/ 1195 h 9730"/>
                <a:gd name="connsiteX21" fmla="*/ 4039 w 9768"/>
                <a:gd name="connsiteY21" fmla="*/ 1369 h 9730"/>
                <a:gd name="connsiteX22" fmla="*/ 1583 w 9768"/>
                <a:gd name="connsiteY22" fmla="*/ 1620 h 9730"/>
                <a:gd name="connsiteX23" fmla="*/ 834 w 9768"/>
                <a:gd name="connsiteY23" fmla="*/ 2059 h 9730"/>
                <a:gd name="connsiteX24" fmla="*/ 296 w 9768"/>
                <a:gd name="connsiteY24" fmla="*/ 2877 h 9730"/>
                <a:gd name="connsiteX25" fmla="*/ 4 w 9768"/>
                <a:gd name="connsiteY25" fmla="*/ 3411 h 9730"/>
                <a:gd name="connsiteX26" fmla="*/ 378 w 9768"/>
                <a:gd name="connsiteY26" fmla="*/ 3942 h 9730"/>
                <a:gd name="connsiteX27" fmla="*/ 518 w 9768"/>
                <a:gd name="connsiteY27" fmla="*/ 4162 h 9730"/>
                <a:gd name="connsiteX28" fmla="*/ 1419 w 9768"/>
                <a:gd name="connsiteY28" fmla="*/ 4671 h 9730"/>
                <a:gd name="connsiteX29" fmla="*/ 1910 w 9768"/>
                <a:gd name="connsiteY29" fmla="*/ 4717 h 9730"/>
                <a:gd name="connsiteX30" fmla="*/ 2004 w 9768"/>
                <a:gd name="connsiteY30" fmla="*/ 4848 h 9730"/>
                <a:gd name="connsiteX31" fmla="*/ 1840 w 9768"/>
                <a:gd name="connsiteY31" fmla="*/ 5946 h 9730"/>
                <a:gd name="connsiteX32" fmla="*/ 1501 w 9768"/>
                <a:gd name="connsiteY32" fmla="*/ 7889 h 9730"/>
                <a:gd name="connsiteX33" fmla="*/ 1513 w 9768"/>
                <a:gd name="connsiteY33" fmla="*/ 7886 h 9730"/>
                <a:gd name="connsiteX34" fmla="*/ 1501 w 9768"/>
                <a:gd name="connsiteY34" fmla="*/ 8059 h 9730"/>
                <a:gd name="connsiteX35" fmla="*/ 1711 w 9768"/>
                <a:gd name="connsiteY35" fmla="*/ 8371 h 9730"/>
                <a:gd name="connsiteX36" fmla="*/ 1805 w 9768"/>
                <a:gd name="connsiteY36" fmla="*/ 8632 h 9730"/>
                <a:gd name="connsiteX37" fmla="*/ 1899 w 9768"/>
                <a:gd name="connsiteY37" fmla="*/ 8887 h 9730"/>
                <a:gd name="connsiteX38" fmla="*/ 2086 w 9768"/>
                <a:gd name="connsiteY38" fmla="*/ 9089 h 9730"/>
                <a:gd name="connsiteX39" fmla="*/ 2156 w 9768"/>
                <a:gd name="connsiteY39" fmla="*/ 9390 h 9730"/>
                <a:gd name="connsiteX40" fmla="*/ 2939 w 9768"/>
                <a:gd name="connsiteY40" fmla="*/ 9719 h 9730"/>
                <a:gd name="connsiteX41" fmla="*/ 3980 w 9768"/>
                <a:gd name="connsiteY41" fmla="*/ 9571 h 9730"/>
                <a:gd name="connsiteX42" fmla="*/ 3840 w 9768"/>
                <a:gd name="connsiteY42" fmla="*/ 9386 h 9730"/>
                <a:gd name="connsiteX43" fmla="*/ 3606 w 9768"/>
                <a:gd name="connsiteY43" fmla="*/ 9238 h 9730"/>
                <a:gd name="connsiteX44" fmla="*/ 3630 w 9768"/>
                <a:gd name="connsiteY44" fmla="*/ 9036 h 9730"/>
                <a:gd name="connsiteX45" fmla="*/ 3618 w 9768"/>
                <a:gd name="connsiteY45" fmla="*/ 8845 h 9730"/>
                <a:gd name="connsiteX46" fmla="*/ 3840 w 9768"/>
                <a:gd name="connsiteY46" fmla="*/ 8572 h 9730"/>
                <a:gd name="connsiteX47" fmla="*/ 3711 w 9768"/>
                <a:gd name="connsiteY47" fmla="*/ 8236 h 9730"/>
                <a:gd name="connsiteX48" fmla="*/ 3559 w 9768"/>
                <a:gd name="connsiteY48" fmla="*/ 7797 h 9730"/>
                <a:gd name="connsiteX49" fmla="*/ 3723 w 9768"/>
                <a:gd name="connsiteY49" fmla="*/ 7231 h 9730"/>
                <a:gd name="connsiteX50" fmla="*/ 4179 w 9768"/>
                <a:gd name="connsiteY50" fmla="*/ 6732 h 9730"/>
                <a:gd name="connsiteX51" fmla="*/ 4261 w 9768"/>
                <a:gd name="connsiteY51" fmla="*/ 6594 h 9730"/>
                <a:gd name="connsiteX52" fmla="*/ 5162 w 9768"/>
                <a:gd name="connsiteY52" fmla="*/ 5663 h 9730"/>
                <a:gd name="connsiteX53" fmla="*/ 5349 w 9768"/>
                <a:gd name="connsiteY53" fmla="*/ 5956 h 9730"/>
                <a:gd name="connsiteX54" fmla="*/ 5396 w 9768"/>
                <a:gd name="connsiteY54" fmla="*/ 6102 h 9730"/>
                <a:gd name="connsiteX55" fmla="*/ 5501 w 9768"/>
                <a:gd name="connsiteY55" fmla="*/ 6491 h 9730"/>
                <a:gd name="connsiteX56" fmla="*/ 5501 w 9768"/>
                <a:gd name="connsiteY56" fmla="*/ 7018 h 9730"/>
                <a:gd name="connsiteX57" fmla="*/ 5513 w 9768"/>
                <a:gd name="connsiteY57" fmla="*/ 7036 h 9730"/>
                <a:gd name="connsiteX58" fmla="*/ 5489 w 9768"/>
                <a:gd name="connsiteY58" fmla="*/ 7464 h 9730"/>
                <a:gd name="connsiteX59" fmla="*/ 5361 w 9768"/>
                <a:gd name="connsiteY59" fmla="*/ 8165 h 9730"/>
                <a:gd name="connsiteX60" fmla="*/ 5384 w 9768"/>
                <a:gd name="connsiteY60" fmla="*/ 8795 h 9730"/>
                <a:gd name="connsiteX61" fmla="*/ 5407 w 9768"/>
                <a:gd name="connsiteY61" fmla="*/ 8962 h 9730"/>
                <a:gd name="connsiteX62" fmla="*/ 5454 w 9768"/>
                <a:gd name="connsiteY62" fmla="*/ 9284 h 9730"/>
                <a:gd name="connsiteX63" fmla="*/ 6565 w 9768"/>
                <a:gd name="connsiteY63" fmla="*/ 9461 h 9730"/>
                <a:gd name="connsiteX64" fmla="*/ 7115 w 9768"/>
                <a:gd name="connsiteY64" fmla="*/ 9592 h 9730"/>
                <a:gd name="connsiteX65" fmla="*/ 7980 w 9768"/>
                <a:gd name="connsiteY65" fmla="*/ 9631 h 9730"/>
                <a:gd name="connsiteX66" fmla="*/ 8437 w 9768"/>
                <a:gd name="connsiteY66" fmla="*/ 9372 h 9730"/>
                <a:gd name="connsiteX67" fmla="*/ 7817 w 9768"/>
                <a:gd name="connsiteY67" fmla="*/ 9231 h 9730"/>
                <a:gd name="connsiteX68" fmla="*/ 7279 w 9768"/>
                <a:gd name="connsiteY68" fmla="*/ 9064 h 9730"/>
                <a:gd name="connsiteX69" fmla="*/ 7431 w 9768"/>
                <a:gd name="connsiteY69" fmla="*/ 8760 h 9730"/>
                <a:gd name="connsiteX70" fmla="*/ 7384 w 9768"/>
                <a:gd name="connsiteY70" fmla="*/ 8544 h 9730"/>
                <a:gd name="connsiteX71" fmla="*/ 7501 w 9768"/>
                <a:gd name="connsiteY71" fmla="*/ 8286 h 9730"/>
                <a:gd name="connsiteX72" fmla="*/ 7817 w 9768"/>
                <a:gd name="connsiteY72" fmla="*/ 8063 h 9730"/>
                <a:gd name="connsiteX73" fmla="*/ 7805 w 9768"/>
                <a:gd name="connsiteY73" fmla="*/ 7783 h 9730"/>
                <a:gd name="connsiteX74" fmla="*/ 7711 w 9768"/>
                <a:gd name="connsiteY74" fmla="*/ 7503 h 9730"/>
                <a:gd name="connsiteX75" fmla="*/ 7688 w 9768"/>
                <a:gd name="connsiteY75" fmla="*/ 7479 h 9730"/>
                <a:gd name="connsiteX76" fmla="*/ 7711 w 9768"/>
                <a:gd name="connsiteY76" fmla="*/ 7479 h 9730"/>
                <a:gd name="connsiteX77" fmla="*/ 7969 w 9768"/>
                <a:gd name="connsiteY77" fmla="*/ 6969 h 9730"/>
                <a:gd name="connsiteX78" fmla="*/ 8472 w 9768"/>
                <a:gd name="connsiteY78" fmla="*/ 5691 h 9730"/>
                <a:gd name="connsiteX79" fmla="*/ 8975 w 9768"/>
                <a:gd name="connsiteY79" fmla="*/ 4675 h 9730"/>
                <a:gd name="connsiteX80" fmla="*/ 9454 w 9768"/>
                <a:gd name="connsiteY80" fmla="*/ 4218 h 9730"/>
                <a:gd name="connsiteX81" fmla="*/ 9513 w 9768"/>
                <a:gd name="connsiteY81" fmla="*/ 4109 h 9730"/>
                <a:gd name="connsiteX82" fmla="*/ 9688 w 9768"/>
                <a:gd name="connsiteY82" fmla="*/ 3893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68" h="9730">
                  <a:moveTo>
                    <a:pt x="9688" y="3893"/>
                  </a:moveTo>
                  <a:cubicBezTo>
                    <a:pt x="9536" y="3868"/>
                    <a:pt x="9536" y="3811"/>
                    <a:pt x="9536" y="3811"/>
                  </a:cubicBezTo>
                  <a:cubicBezTo>
                    <a:pt x="9875" y="3772"/>
                    <a:pt x="9700" y="3631"/>
                    <a:pt x="9700" y="3631"/>
                  </a:cubicBezTo>
                  <a:cubicBezTo>
                    <a:pt x="9700" y="3567"/>
                    <a:pt x="9723" y="3539"/>
                    <a:pt x="9723" y="3539"/>
                  </a:cubicBezTo>
                  <a:cubicBezTo>
                    <a:pt x="9887" y="3425"/>
                    <a:pt x="9536" y="3256"/>
                    <a:pt x="9536" y="3256"/>
                  </a:cubicBezTo>
                  <a:cubicBezTo>
                    <a:pt x="9700" y="3188"/>
                    <a:pt x="9314" y="2735"/>
                    <a:pt x="9314" y="2735"/>
                  </a:cubicBezTo>
                  <a:cubicBezTo>
                    <a:pt x="9466" y="2477"/>
                    <a:pt x="9068" y="2070"/>
                    <a:pt x="9068" y="2070"/>
                  </a:cubicBezTo>
                  <a:cubicBezTo>
                    <a:pt x="9045" y="1829"/>
                    <a:pt x="8647" y="1783"/>
                    <a:pt x="8647" y="1783"/>
                  </a:cubicBezTo>
                  <a:lnTo>
                    <a:pt x="7641" y="1656"/>
                  </a:lnTo>
                  <a:cubicBezTo>
                    <a:pt x="6249" y="1517"/>
                    <a:pt x="6343" y="1358"/>
                    <a:pt x="6343" y="1358"/>
                  </a:cubicBezTo>
                  <a:cubicBezTo>
                    <a:pt x="6355" y="1217"/>
                    <a:pt x="6542" y="919"/>
                    <a:pt x="6542" y="919"/>
                  </a:cubicBezTo>
                  <a:cubicBezTo>
                    <a:pt x="6916" y="986"/>
                    <a:pt x="6869" y="827"/>
                    <a:pt x="6869" y="827"/>
                  </a:cubicBezTo>
                  <a:cubicBezTo>
                    <a:pt x="6916" y="625"/>
                    <a:pt x="6787" y="668"/>
                    <a:pt x="6787" y="668"/>
                  </a:cubicBezTo>
                  <a:lnTo>
                    <a:pt x="6787" y="586"/>
                  </a:lnTo>
                  <a:cubicBezTo>
                    <a:pt x="6975" y="328"/>
                    <a:pt x="6401" y="225"/>
                    <a:pt x="6401" y="225"/>
                  </a:cubicBezTo>
                  <a:lnTo>
                    <a:pt x="6472" y="208"/>
                  </a:lnTo>
                  <a:cubicBezTo>
                    <a:pt x="5723" y="-256"/>
                    <a:pt x="4074" y="204"/>
                    <a:pt x="4074" y="204"/>
                  </a:cubicBezTo>
                  <a:cubicBezTo>
                    <a:pt x="3630" y="367"/>
                    <a:pt x="3957" y="693"/>
                    <a:pt x="3957" y="693"/>
                  </a:cubicBezTo>
                  <a:cubicBezTo>
                    <a:pt x="3746" y="668"/>
                    <a:pt x="3828" y="891"/>
                    <a:pt x="3828" y="891"/>
                  </a:cubicBezTo>
                  <a:cubicBezTo>
                    <a:pt x="3805" y="997"/>
                    <a:pt x="4168" y="976"/>
                    <a:pt x="4168" y="976"/>
                  </a:cubicBezTo>
                  <a:lnTo>
                    <a:pt x="4214" y="1195"/>
                  </a:lnTo>
                  <a:cubicBezTo>
                    <a:pt x="4203" y="1252"/>
                    <a:pt x="4168" y="1319"/>
                    <a:pt x="4039" y="1369"/>
                  </a:cubicBezTo>
                  <a:cubicBezTo>
                    <a:pt x="3255" y="1599"/>
                    <a:pt x="1583" y="1620"/>
                    <a:pt x="1583" y="1620"/>
                  </a:cubicBezTo>
                  <a:cubicBezTo>
                    <a:pt x="904" y="1645"/>
                    <a:pt x="834" y="2059"/>
                    <a:pt x="834" y="2059"/>
                  </a:cubicBezTo>
                  <a:cubicBezTo>
                    <a:pt x="811" y="2116"/>
                    <a:pt x="296" y="2877"/>
                    <a:pt x="296" y="2877"/>
                  </a:cubicBezTo>
                  <a:cubicBezTo>
                    <a:pt x="226" y="2944"/>
                    <a:pt x="4" y="3411"/>
                    <a:pt x="4" y="3411"/>
                  </a:cubicBezTo>
                  <a:cubicBezTo>
                    <a:pt x="-43" y="3783"/>
                    <a:pt x="378" y="3942"/>
                    <a:pt x="378" y="3942"/>
                  </a:cubicBezTo>
                  <a:cubicBezTo>
                    <a:pt x="437" y="3978"/>
                    <a:pt x="518" y="4162"/>
                    <a:pt x="518" y="4162"/>
                  </a:cubicBezTo>
                  <a:cubicBezTo>
                    <a:pt x="553" y="4363"/>
                    <a:pt x="1419" y="4671"/>
                    <a:pt x="1419" y="4671"/>
                  </a:cubicBezTo>
                  <a:cubicBezTo>
                    <a:pt x="1606" y="4802"/>
                    <a:pt x="1910" y="4717"/>
                    <a:pt x="1910" y="4717"/>
                  </a:cubicBezTo>
                  <a:lnTo>
                    <a:pt x="2004" y="4848"/>
                  </a:lnTo>
                  <a:lnTo>
                    <a:pt x="1840" y="5946"/>
                  </a:lnTo>
                  <a:cubicBezTo>
                    <a:pt x="1828" y="6059"/>
                    <a:pt x="1501" y="7889"/>
                    <a:pt x="1501" y="7889"/>
                  </a:cubicBezTo>
                  <a:lnTo>
                    <a:pt x="1513" y="7886"/>
                  </a:lnTo>
                  <a:cubicBezTo>
                    <a:pt x="1489" y="7917"/>
                    <a:pt x="1466" y="7917"/>
                    <a:pt x="1501" y="8059"/>
                  </a:cubicBezTo>
                  <a:cubicBezTo>
                    <a:pt x="1524" y="8169"/>
                    <a:pt x="1594" y="8264"/>
                    <a:pt x="1711" y="8371"/>
                  </a:cubicBezTo>
                  <a:cubicBezTo>
                    <a:pt x="1793" y="8466"/>
                    <a:pt x="1852" y="8533"/>
                    <a:pt x="1805" y="8632"/>
                  </a:cubicBezTo>
                  <a:cubicBezTo>
                    <a:pt x="1770" y="8725"/>
                    <a:pt x="1910" y="8795"/>
                    <a:pt x="1899" y="8887"/>
                  </a:cubicBezTo>
                  <a:cubicBezTo>
                    <a:pt x="1887" y="8972"/>
                    <a:pt x="2039" y="9015"/>
                    <a:pt x="2086" y="9089"/>
                  </a:cubicBezTo>
                  <a:cubicBezTo>
                    <a:pt x="2121" y="9192"/>
                    <a:pt x="2132" y="9291"/>
                    <a:pt x="2156" y="9390"/>
                  </a:cubicBezTo>
                  <a:cubicBezTo>
                    <a:pt x="2191" y="9553"/>
                    <a:pt x="2366" y="9684"/>
                    <a:pt x="2939" y="9719"/>
                  </a:cubicBezTo>
                  <a:cubicBezTo>
                    <a:pt x="3361" y="9744"/>
                    <a:pt x="4086" y="9744"/>
                    <a:pt x="3980" y="9571"/>
                  </a:cubicBezTo>
                  <a:cubicBezTo>
                    <a:pt x="3945" y="9507"/>
                    <a:pt x="3899" y="9450"/>
                    <a:pt x="3840" y="9386"/>
                  </a:cubicBezTo>
                  <a:cubicBezTo>
                    <a:pt x="3782" y="9333"/>
                    <a:pt x="3630" y="9291"/>
                    <a:pt x="3606" y="9238"/>
                  </a:cubicBezTo>
                  <a:cubicBezTo>
                    <a:pt x="3571" y="9192"/>
                    <a:pt x="3548" y="9079"/>
                    <a:pt x="3630" y="9036"/>
                  </a:cubicBezTo>
                  <a:cubicBezTo>
                    <a:pt x="3793" y="8962"/>
                    <a:pt x="3419" y="8891"/>
                    <a:pt x="3618" y="8845"/>
                  </a:cubicBezTo>
                  <a:cubicBezTo>
                    <a:pt x="3840" y="8788"/>
                    <a:pt x="3922" y="8657"/>
                    <a:pt x="3840" y="8572"/>
                  </a:cubicBezTo>
                  <a:cubicBezTo>
                    <a:pt x="3735" y="8463"/>
                    <a:pt x="3840" y="8349"/>
                    <a:pt x="3711" y="8236"/>
                  </a:cubicBezTo>
                  <a:cubicBezTo>
                    <a:pt x="3559" y="8105"/>
                    <a:pt x="3606" y="7935"/>
                    <a:pt x="3559" y="7797"/>
                  </a:cubicBezTo>
                  <a:cubicBezTo>
                    <a:pt x="3524" y="7609"/>
                    <a:pt x="3559" y="7415"/>
                    <a:pt x="3723" y="7231"/>
                  </a:cubicBezTo>
                  <a:cubicBezTo>
                    <a:pt x="3863" y="7064"/>
                    <a:pt x="4074" y="6902"/>
                    <a:pt x="4179" y="6732"/>
                  </a:cubicBezTo>
                  <a:cubicBezTo>
                    <a:pt x="4179" y="6717"/>
                    <a:pt x="4214" y="6664"/>
                    <a:pt x="4261" y="6594"/>
                  </a:cubicBezTo>
                  <a:cubicBezTo>
                    <a:pt x="4694" y="6116"/>
                    <a:pt x="5162" y="5663"/>
                    <a:pt x="5162" y="5663"/>
                  </a:cubicBezTo>
                  <a:cubicBezTo>
                    <a:pt x="5232" y="5670"/>
                    <a:pt x="5290" y="5797"/>
                    <a:pt x="5349" y="5956"/>
                  </a:cubicBezTo>
                  <a:cubicBezTo>
                    <a:pt x="5365" y="6005"/>
                    <a:pt x="5380" y="6053"/>
                    <a:pt x="5396" y="6102"/>
                  </a:cubicBezTo>
                  <a:cubicBezTo>
                    <a:pt x="5442" y="6247"/>
                    <a:pt x="5477" y="6395"/>
                    <a:pt x="5501" y="6491"/>
                  </a:cubicBezTo>
                  <a:cubicBezTo>
                    <a:pt x="5524" y="6668"/>
                    <a:pt x="5466" y="6841"/>
                    <a:pt x="5501" y="7018"/>
                  </a:cubicBezTo>
                  <a:cubicBezTo>
                    <a:pt x="5501" y="7025"/>
                    <a:pt x="5513" y="7029"/>
                    <a:pt x="5513" y="7036"/>
                  </a:cubicBezTo>
                  <a:lnTo>
                    <a:pt x="5489" y="7464"/>
                  </a:lnTo>
                  <a:cubicBezTo>
                    <a:pt x="5489" y="7464"/>
                    <a:pt x="5442" y="7956"/>
                    <a:pt x="5361" y="8165"/>
                  </a:cubicBezTo>
                  <a:cubicBezTo>
                    <a:pt x="5290" y="8381"/>
                    <a:pt x="5314" y="8579"/>
                    <a:pt x="5384" y="8795"/>
                  </a:cubicBezTo>
                  <a:cubicBezTo>
                    <a:pt x="5407" y="8852"/>
                    <a:pt x="5407" y="8909"/>
                    <a:pt x="5407" y="8962"/>
                  </a:cubicBezTo>
                  <a:cubicBezTo>
                    <a:pt x="5325" y="9040"/>
                    <a:pt x="5325" y="9217"/>
                    <a:pt x="5454" y="9284"/>
                  </a:cubicBezTo>
                  <a:cubicBezTo>
                    <a:pt x="5653" y="9394"/>
                    <a:pt x="6261" y="9390"/>
                    <a:pt x="6565" y="9461"/>
                  </a:cubicBezTo>
                  <a:cubicBezTo>
                    <a:pt x="6787" y="9507"/>
                    <a:pt x="6846" y="9563"/>
                    <a:pt x="7115" y="9592"/>
                  </a:cubicBezTo>
                  <a:cubicBezTo>
                    <a:pt x="7384" y="9624"/>
                    <a:pt x="7688" y="9634"/>
                    <a:pt x="7980" y="9631"/>
                  </a:cubicBezTo>
                  <a:cubicBezTo>
                    <a:pt x="8495" y="9613"/>
                    <a:pt x="8799" y="9507"/>
                    <a:pt x="8437" y="9372"/>
                  </a:cubicBezTo>
                  <a:cubicBezTo>
                    <a:pt x="8261" y="9309"/>
                    <a:pt x="8039" y="9273"/>
                    <a:pt x="7817" y="9231"/>
                  </a:cubicBezTo>
                  <a:cubicBezTo>
                    <a:pt x="7594" y="9188"/>
                    <a:pt x="7454" y="9121"/>
                    <a:pt x="7279" y="9064"/>
                  </a:cubicBezTo>
                  <a:cubicBezTo>
                    <a:pt x="7068" y="8986"/>
                    <a:pt x="7279" y="8824"/>
                    <a:pt x="7431" y="8760"/>
                  </a:cubicBezTo>
                  <a:cubicBezTo>
                    <a:pt x="7524" y="8717"/>
                    <a:pt x="7396" y="8594"/>
                    <a:pt x="7384" y="8544"/>
                  </a:cubicBezTo>
                  <a:cubicBezTo>
                    <a:pt x="7372" y="8438"/>
                    <a:pt x="7349" y="8381"/>
                    <a:pt x="7501" y="8286"/>
                  </a:cubicBezTo>
                  <a:cubicBezTo>
                    <a:pt x="7630" y="8215"/>
                    <a:pt x="7782" y="8144"/>
                    <a:pt x="7817" y="8063"/>
                  </a:cubicBezTo>
                  <a:cubicBezTo>
                    <a:pt x="7875" y="7974"/>
                    <a:pt x="7805" y="7871"/>
                    <a:pt x="7805" y="7783"/>
                  </a:cubicBezTo>
                  <a:cubicBezTo>
                    <a:pt x="7805" y="7687"/>
                    <a:pt x="7793" y="7595"/>
                    <a:pt x="7711" y="7503"/>
                  </a:cubicBezTo>
                  <a:cubicBezTo>
                    <a:pt x="7700" y="7496"/>
                    <a:pt x="7688" y="7486"/>
                    <a:pt x="7688" y="7479"/>
                  </a:cubicBezTo>
                  <a:lnTo>
                    <a:pt x="7711" y="7479"/>
                  </a:lnTo>
                  <a:cubicBezTo>
                    <a:pt x="7817" y="7447"/>
                    <a:pt x="7969" y="6969"/>
                    <a:pt x="7969" y="6969"/>
                  </a:cubicBezTo>
                  <a:cubicBezTo>
                    <a:pt x="8039" y="6746"/>
                    <a:pt x="8472" y="5691"/>
                    <a:pt x="8472" y="5691"/>
                  </a:cubicBezTo>
                  <a:cubicBezTo>
                    <a:pt x="8600" y="5411"/>
                    <a:pt x="8975" y="4675"/>
                    <a:pt x="8975" y="4675"/>
                  </a:cubicBezTo>
                  <a:cubicBezTo>
                    <a:pt x="9817" y="4562"/>
                    <a:pt x="9454" y="4218"/>
                    <a:pt x="9454" y="4218"/>
                  </a:cubicBezTo>
                  <a:lnTo>
                    <a:pt x="9513" y="4109"/>
                  </a:lnTo>
                  <a:cubicBezTo>
                    <a:pt x="9957" y="4013"/>
                    <a:pt x="9688" y="3893"/>
                    <a:pt x="9688" y="389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10" name="Freeform 13"/>
            <p:cNvSpPr>
              <a:spLocks/>
            </p:cNvSpPr>
            <p:nvPr/>
          </p:nvSpPr>
          <p:spPr bwMode="auto">
            <a:xfrm flipH="1">
              <a:off x="5514852" y="2877092"/>
              <a:ext cx="269343" cy="834249"/>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11" name="Freeform 58"/>
            <p:cNvSpPr>
              <a:spLocks noEditPoints="1"/>
            </p:cNvSpPr>
            <p:nvPr/>
          </p:nvSpPr>
          <p:spPr bwMode="auto">
            <a:xfrm flipH="1">
              <a:off x="5029001" y="2881530"/>
              <a:ext cx="247091" cy="810967"/>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6" name="Group 25"/>
          <p:cNvGrpSpPr/>
          <p:nvPr/>
        </p:nvGrpSpPr>
        <p:grpSpPr>
          <a:xfrm>
            <a:off x="1216075" y="3632704"/>
            <a:ext cx="449224" cy="308001"/>
            <a:chOff x="1413435" y="1251381"/>
            <a:chExt cx="6261523" cy="4293079"/>
          </a:xfrm>
        </p:grpSpPr>
        <p:grpSp>
          <p:nvGrpSpPr>
            <p:cNvPr id="1712" name="Group 12"/>
            <p:cNvGrpSpPr>
              <a:grpSpLocks noChangeAspect="1"/>
            </p:cNvGrpSpPr>
            <p:nvPr/>
          </p:nvGrpSpPr>
          <p:grpSpPr bwMode="auto">
            <a:xfrm>
              <a:off x="1413435" y="1616632"/>
              <a:ext cx="6261523" cy="3792606"/>
              <a:chOff x="-1786" y="-998"/>
              <a:chExt cx="9333" cy="5653"/>
            </a:xfrm>
            <a:solidFill>
              <a:schemeClr val="tx2"/>
            </a:solidFill>
          </p:grpSpPr>
          <p:sp>
            <p:nvSpPr>
              <p:cNvPr id="1713" name="Freeform 13"/>
              <p:cNvSpPr>
                <a:spLocks/>
              </p:cNvSpPr>
              <p:nvPr/>
            </p:nvSpPr>
            <p:spPr bwMode="auto">
              <a:xfrm>
                <a:off x="5643" y="1093"/>
                <a:ext cx="1245" cy="737"/>
              </a:xfrm>
              <a:custGeom>
                <a:avLst/>
                <a:gdLst>
                  <a:gd name="T0" fmla="*/ 527 w 527"/>
                  <a:gd name="T1" fmla="*/ 13 h 312"/>
                  <a:gd name="T2" fmla="*/ 517 w 527"/>
                  <a:gd name="T3" fmla="*/ 11 h 312"/>
                  <a:gd name="T4" fmla="*/ 507 w 527"/>
                  <a:gd name="T5" fmla="*/ 15 h 312"/>
                  <a:gd name="T6" fmla="*/ 348 w 527"/>
                  <a:gd name="T7" fmla="*/ 2 h 312"/>
                  <a:gd name="T8" fmla="*/ 135 w 527"/>
                  <a:gd name="T9" fmla="*/ 41 h 312"/>
                  <a:gd name="T10" fmla="*/ 27 w 527"/>
                  <a:gd name="T11" fmla="*/ 142 h 312"/>
                  <a:gd name="T12" fmla="*/ 0 w 527"/>
                  <a:gd name="T13" fmla="*/ 216 h 312"/>
                  <a:gd name="T14" fmla="*/ 14 w 527"/>
                  <a:gd name="T15" fmla="*/ 232 h 312"/>
                  <a:gd name="T16" fmla="*/ 22 w 527"/>
                  <a:gd name="T17" fmla="*/ 214 h 312"/>
                  <a:gd name="T18" fmla="*/ 61 w 527"/>
                  <a:gd name="T19" fmla="*/ 213 h 312"/>
                  <a:gd name="T20" fmla="*/ 59 w 527"/>
                  <a:gd name="T21" fmla="*/ 243 h 312"/>
                  <a:gd name="T22" fmla="*/ 74 w 527"/>
                  <a:gd name="T23" fmla="*/ 302 h 312"/>
                  <a:gd name="T24" fmla="*/ 110 w 527"/>
                  <a:gd name="T25" fmla="*/ 311 h 312"/>
                  <a:gd name="T26" fmla="*/ 85 w 527"/>
                  <a:gd name="T27" fmla="*/ 297 h 312"/>
                  <a:gd name="T28" fmla="*/ 72 w 527"/>
                  <a:gd name="T29" fmla="*/ 240 h 312"/>
                  <a:gd name="T30" fmla="*/ 208 w 527"/>
                  <a:gd name="T31" fmla="*/ 67 h 312"/>
                  <a:gd name="T32" fmla="*/ 447 w 527"/>
                  <a:gd name="T33" fmla="*/ 34 h 312"/>
                  <a:gd name="T34" fmla="*/ 490 w 527"/>
                  <a:gd name="T35" fmla="*/ 44 h 312"/>
                  <a:gd name="T36" fmla="*/ 507 w 527"/>
                  <a:gd name="T37" fmla="*/ 54 h 312"/>
                  <a:gd name="T38" fmla="*/ 512 w 527"/>
                  <a:gd name="T39" fmla="*/ 62 h 312"/>
                  <a:gd name="T40" fmla="*/ 524 w 527"/>
                  <a:gd name="T41" fmla="*/ 27 h 312"/>
                  <a:gd name="T42" fmla="*/ 527 w 527"/>
                  <a:gd name="T43" fmla="*/ 1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7" h="312">
                    <a:moveTo>
                      <a:pt x="527" y="13"/>
                    </a:moveTo>
                    <a:cubicBezTo>
                      <a:pt x="527" y="13"/>
                      <a:pt x="522" y="11"/>
                      <a:pt x="517" y="11"/>
                    </a:cubicBezTo>
                    <a:cubicBezTo>
                      <a:pt x="513" y="11"/>
                      <a:pt x="507" y="15"/>
                      <a:pt x="507" y="15"/>
                    </a:cubicBezTo>
                    <a:cubicBezTo>
                      <a:pt x="507" y="15"/>
                      <a:pt x="438" y="0"/>
                      <a:pt x="348" y="2"/>
                    </a:cubicBezTo>
                    <a:cubicBezTo>
                      <a:pt x="258" y="4"/>
                      <a:pt x="195" y="12"/>
                      <a:pt x="135" y="41"/>
                    </a:cubicBezTo>
                    <a:cubicBezTo>
                      <a:pt x="74" y="69"/>
                      <a:pt x="40" y="117"/>
                      <a:pt x="27" y="142"/>
                    </a:cubicBezTo>
                    <a:cubicBezTo>
                      <a:pt x="15" y="168"/>
                      <a:pt x="0" y="212"/>
                      <a:pt x="0" y="216"/>
                    </a:cubicBezTo>
                    <a:cubicBezTo>
                      <a:pt x="0" y="225"/>
                      <a:pt x="8" y="234"/>
                      <a:pt x="14" y="232"/>
                    </a:cubicBezTo>
                    <a:cubicBezTo>
                      <a:pt x="19" y="229"/>
                      <a:pt x="22" y="214"/>
                      <a:pt x="22" y="214"/>
                    </a:cubicBezTo>
                    <a:cubicBezTo>
                      <a:pt x="61" y="213"/>
                      <a:pt x="61" y="213"/>
                      <a:pt x="61" y="213"/>
                    </a:cubicBezTo>
                    <a:cubicBezTo>
                      <a:pt x="61" y="213"/>
                      <a:pt x="57" y="237"/>
                      <a:pt x="59" y="243"/>
                    </a:cubicBezTo>
                    <a:cubicBezTo>
                      <a:pt x="60" y="249"/>
                      <a:pt x="60" y="291"/>
                      <a:pt x="74" y="302"/>
                    </a:cubicBezTo>
                    <a:cubicBezTo>
                      <a:pt x="88" y="312"/>
                      <a:pt x="110" y="311"/>
                      <a:pt x="110" y="311"/>
                    </a:cubicBezTo>
                    <a:cubicBezTo>
                      <a:pt x="110" y="311"/>
                      <a:pt x="91" y="304"/>
                      <a:pt x="85" y="297"/>
                    </a:cubicBezTo>
                    <a:cubicBezTo>
                      <a:pt x="80" y="290"/>
                      <a:pt x="72" y="268"/>
                      <a:pt x="72" y="240"/>
                    </a:cubicBezTo>
                    <a:cubicBezTo>
                      <a:pt x="72" y="212"/>
                      <a:pt x="105" y="111"/>
                      <a:pt x="208" y="67"/>
                    </a:cubicBezTo>
                    <a:cubicBezTo>
                      <a:pt x="310" y="22"/>
                      <a:pt x="419" y="32"/>
                      <a:pt x="447" y="34"/>
                    </a:cubicBezTo>
                    <a:cubicBezTo>
                      <a:pt x="474" y="35"/>
                      <a:pt x="481" y="39"/>
                      <a:pt x="490" y="44"/>
                    </a:cubicBezTo>
                    <a:cubicBezTo>
                      <a:pt x="499" y="50"/>
                      <a:pt x="507" y="54"/>
                      <a:pt x="507" y="54"/>
                    </a:cubicBezTo>
                    <a:cubicBezTo>
                      <a:pt x="507" y="54"/>
                      <a:pt x="510" y="62"/>
                      <a:pt x="512" y="62"/>
                    </a:cubicBezTo>
                    <a:cubicBezTo>
                      <a:pt x="514" y="62"/>
                      <a:pt x="522" y="32"/>
                      <a:pt x="524" y="27"/>
                    </a:cubicBezTo>
                    <a:cubicBezTo>
                      <a:pt x="526" y="23"/>
                      <a:pt x="527" y="13"/>
                      <a:pt x="527"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14"/>
              <p:cNvSpPr>
                <a:spLocks/>
              </p:cNvSpPr>
              <p:nvPr/>
            </p:nvSpPr>
            <p:spPr bwMode="auto">
              <a:xfrm>
                <a:off x="5707" y="1185"/>
                <a:ext cx="479" cy="380"/>
              </a:xfrm>
              <a:custGeom>
                <a:avLst/>
                <a:gdLst>
                  <a:gd name="T0" fmla="*/ 0 w 203"/>
                  <a:gd name="T1" fmla="*/ 161 h 161"/>
                  <a:gd name="T2" fmla="*/ 72 w 203"/>
                  <a:gd name="T3" fmla="*/ 56 h 161"/>
                  <a:gd name="T4" fmla="*/ 203 w 203"/>
                  <a:gd name="T5" fmla="*/ 0 h 161"/>
                  <a:gd name="T6" fmla="*/ 98 w 203"/>
                  <a:gd name="T7" fmla="*/ 59 h 161"/>
                  <a:gd name="T8" fmla="*/ 36 w 203"/>
                  <a:gd name="T9" fmla="*/ 160 h 161"/>
                  <a:gd name="T10" fmla="*/ 0 w 203"/>
                  <a:gd name="T11" fmla="*/ 161 h 161"/>
                </a:gdLst>
                <a:ahLst/>
                <a:cxnLst>
                  <a:cxn ang="0">
                    <a:pos x="T0" y="T1"/>
                  </a:cxn>
                  <a:cxn ang="0">
                    <a:pos x="T2" y="T3"/>
                  </a:cxn>
                  <a:cxn ang="0">
                    <a:pos x="T4" y="T5"/>
                  </a:cxn>
                  <a:cxn ang="0">
                    <a:pos x="T6" y="T7"/>
                  </a:cxn>
                  <a:cxn ang="0">
                    <a:pos x="T8" y="T9"/>
                  </a:cxn>
                  <a:cxn ang="0">
                    <a:pos x="T10" y="T11"/>
                  </a:cxn>
                </a:cxnLst>
                <a:rect l="0" t="0" r="r" b="b"/>
                <a:pathLst>
                  <a:path w="203" h="161">
                    <a:moveTo>
                      <a:pt x="0" y="161"/>
                    </a:moveTo>
                    <a:cubicBezTo>
                      <a:pt x="0" y="161"/>
                      <a:pt x="21" y="98"/>
                      <a:pt x="72" y="56"/>
                    </a:cubicBezTo>
                    <a:cubicBezTo>
                      <a:pt x="123" y="15"/>
                      <a:pt x="203" y="0"/>
                      <a:pt x="203" y="0"/>
                    </a:cubicBezTo>
                    <a:cubicBezTo>
                      <a:pt x="203" y="0"/>
                      <a:pt x="129" y="24"/>
                      <a:pt x="98" y="59"/>
                    </a:cubicBezTo>
                    <a:cubicBezTo>
                      <a:pt x="67" y="93"/>
                      <a:pt x="36" y="160"/>
                      <a:pt x="36" y="160"/>
                    </a:cubicBezTo>
                    <a:lnTo>
                      <a:pt x="0" y="1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5"/>
              <p:cNvSpPr>
                <a:spLocks/>
              </p:cNvSpPr>
              <p:nvPr/>
            </p:nvSpPr>
            <p:spPr bwMode="auto">
              <a:xfrm>
                <a:off x="5700" y="1518"/>
                <a:ext cx="120" cy="36"/>
              </a:xfrm>
              <a:custGeom>
                <a:avLst/>
                <a:gdLst>
                  <a:gd name="T0" fmla="*/ 0 w 120"/>
                  <a:gd name="T1" fmla="*/ 36 h 36"/>
                  <a:gd name="T2" fmla="*/ 111 w 120"/>
                  <a:gd name="T3" fmla="*/ 29 h 36"/>
                  <a:gd name="T4" fmla="*/ 120 w 120"/>
                  <a:gd name="T5" fmla="*/ 0 h 36"/>
                  <a:gd name="T6" fmla="*/ 14 w 120"/>
                  <a:gd name="T7" fmla="*/ 5 h 36"/>
                  <a:gd name="T8" fmla="*/ 0 w 120"/>
                  <a:gd name="T9" fmla="*/ 36 h 36"/>
                </a:gdLst>
                <a:ahLst/>
                <a:cxnLst>
                  <a:cxn ang="0">
                    <a:pos x="T0" y="T1"/>
                  </a:cxn>
                  <a:cxn ang="0">
                    <a:pos x="T2" y="T3"/>
                  </a:cxn>
                  <a:cxn ang="0">
                    <a:pos x="T4" y="T5"/>
                  </a:cxn>
                  <a:cxn ang="0">
                    <a:pos x="T6" y="T7"/>
                  </a:cxn>
                  <a:cxn ang="0">
                    <a:pos x="T8" y="T9"/>
                  </a:cxn>
                </a:cxnLst>
                <a:rect l="0" t="0" r="r" b="b"/>
                <a:pathLst>
                  <a:path w="120" h="36">
                    <a:moveTo>
                      <a:pt x="0" y="36"/>
                    </a:moveTo>
                    <a:lnTo>
                      <a:pt x="111" y="29"/>
                    </a:lnTo>
                    <a:lnTo>
                      <a:pt x="120" y="0"/>
                    </a:lnTo>
                    <a:lnTo>
                      <a:pt x="14" y="5"/>
                    </a:lnTo>
                    <a:lnTo>
                      <a:pt x="0"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16"/>
              <p:cNvSpPr>
                <a:spLocks/>
              </p:cNvSpPr>
              <p:nvPr/>
            </p:nvSpPr>
            <p:spPr bwMode="auto">
              <a:xfrm>
                <a:off x="5747" y="1435"/>
                <a:ext cx="120" cy="29"/>
              </a:xfrm>
              <a:custGeom>
                <a:avLst/>
                <a:gdLst>
                  <a:gd name="T0" fmla="*/ 0 w 120"/>
                  <a:gd name="T1" fmla="*/ 26 h 29"/>
                  <a:gd name="T2" fmla="*/ 111 w 120"/>
                  <a:gd name="T3" fmla="*/ 29 h 29"/>
                  <a:gd name="T4" fmla="*/ 120 w 120"/>
                  <a:gd name="T5" fmla="*/ 3 h 29"/>
                  <a:gd name="T6" fmla="*/ 14 w 120"/>
                  <a:gd name="T7" fmla="*/ 0 h 29"/>
                  <a:gd name="T8" fmla="*/ 0 w 120"/>
                  <a:gd name="T9" fmla="*/ 26 h 29"/>
                </a:gdLst>
                <a:ahLst/>
                <a:cxnLst>
                  <a:cxn ang="0">
                    <a:pos x="T0" y="T1"/>
                  </a:cxn>
                  <a:cxn ang="0">
                    <a:pos x="T2" y="T3"/>
                  </a:cxn>
                  <a:cxn ang="0">
                    <a:pos x="T4" y="T5"/>
                  </a:cxn>
                  <a:cxn ang="0">
                    <a:pos x="T6" y="T7"/>
                  </a:cxn>
                  <a:cxn ang="0">
                    <a:pos x="T8" y="T9"/>
                  </a:cxn>
                </a:cxnLst>
                <a:rect l="0" t="0" r="r" b="b"/>
                <a:pathLst>
                  <a:path w="120" h="29">
                    <a:moveTo>
                      <a:pt x="0" y="26"/>
                    </a:moveTo>
                    <a:lnTo>
                      <a:pt x="111" y="29"/>
                    </a:lnTo>
                    <a:lnTo>
                      <a:pt x="120" y="3"/>
                    </a:lnTo>
                    <a:lnTo>
                      <a:pt x="14" y="0"/>
                    </a:lnTo>
                    <a:lnTo>
                      <a:pt x="0"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17"/>
              <p:cNvSpPr>
                <a:spLocks/>
              </p:cNvSpPr>
              <p:nvPr/>
            </p:nvSpPr>
            <p:spPr bwMode="auto">
              <a:xfrm>
                <a:off x="5993" y="1209"/>
                <a:ext cx="118" cy="54"/>
              </a:xfrm>
              <a:custGeom>
                <a:avLst/>
                <a:gdLst>
                  <a:gd name="T0" fmla="*/ 0 w 118"/>
                  <a:gd name="T1" fmla="*/ 14 h 54"/>
                  <a:gd name="T2" fmla="*/ 104 w 118"/>
                  <a:gd name="T3" fmla="*/ 54 h 54"/>
                  <a:gd name="T4" fmla="*/ 118 w 118"/>
                  <a:gd name="T5" fmla="*/ 38 h 54"/>
                  <a:gd name="T6" fmla="*/ 21 w 118"/>
                  <a:gd name="T7" fmla="*/ 0 h 54"/>
                  <a:gd name="T8" fmla="*/ 0 w 118"/>
                  <a:gd name="T9" fmla="*/ 14 h 54"/>
                </a:gdLst>
                <a:ahLst/>
                <a:cxnLst>
                  <a:cxn ang="0">
                    <a:pos x="T0" y="T1"/>
                  </a:cxn>
                  <a:cxn ang="0">
                    <a:pos x="T2" y="T3"/>
                  </a:cxn>
                  <a:cxn ang="0">
                    <a:pos x="T4" y="T5"/>
                  </a:cxn>
                  <a:cxn ang="0">
                    <a:pos x="T6" y="T7"/>
                  </a:cxn>
                  <a:cxn ang="0">
                    <a:pos x="T8" y="T9"/>
                  </a:cxn>
                </a:cxnLst>
                <a:rect l="0" t="0" r="r" b="b"/>
                <a:pathLst>
                  <a:path w="118" h="54">
                    <a:moveTo>
                      <a:pt x="0" y="14"/>
                    </a:moveTo>
                    <a:lnTo>
                      <a:pt x="104" y="54"/>
                    </a:lnTo>
                    <a:lnTo>
                      <a:pt x="118" y="38"/>
                    </a:lnTo>
                    <a:lnTo>
                      <a:pt x="21" y="0"/>
                    </a:lnTo>
                    <a:lnTo>
                      <a:pt x="0"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18"/>
              <p:cNvSpPr>
                <a:spLocks/>
              </p:cNvSpPr>
              <p:nvPr/>
            </p:nvSpPr>
            <p:spPr bwMode="auto">
              <a:xfrm>
                <a:off x="6040" y="1178"/>
                <a:ext cx="118" cy="57"/>
              </a:xfrm>
              <a:custGeom>
                <a:avLst/>
                <a:gdLst>
                  <a:gd name="T0" fmla="*/ 0 w 118"/>
                  <a:gd name="T1" fmla="*/ 14 h 57"/>
                  <a:gd name="T2" fmla="*/ 101 w 118"/>
                  <a:gd name="T3" fmla="*/ 57 h 57"/>
                  <a:gd name="T4" fmla="*/ 118 w 118"/>
                  <a:gd name="T5" fmla="*/ 40 h 57"/>
                  <a:gd name="T6" fmla="*/ 21 w 118"/>
                  <a:gd name="T7" fmla="*/ 0 h 57"/>
                  <a:gd name="T8" fmla="*/ 0 w 118"/>
                  <a:gd name="T9" fmla="*/ 14 h 57"/>
                </a:gdLst>
                <a:ahLst/>
                <a:cxnLst>
                  <a:cxn ang="0">
                    <a:pos x="T0" y="T1"/>
                  </a:cxn>
                  <a:cxn ang="0">
                    <a:pos x="T2" y="T3"/>
                  </a:cxn>
                  <a:cxn ang="0">
                    <a:pos x="T4" y="T5"/>
                  </a:cxn>
                  <a:cxn ang="0">
                    <a:pos x="T6" y="T7"/>
                  </a:cxn>
                  <a:cxn ang="0">
                    <a:pos x="T8" y="T9"/>
                  </a:cxn>
                </a:cxnLst>
                <a:rect l="0" t="0" r="r" b="b"/>
                <a:pathLst>
                  <a:path w="118" h="57">
                    <a:moveTo>
                      <a:pt x="0" y="14"/>
                    </a:moveTo>
                    <a:lnTo>
                      <a:pt x="101" y="57"/>
                    </a:lnTo>
                    <a:lnTo>
                      <a:pt x="118" y="40"/>
                    </a:lnTo>
                    <a:lnTo>
                      <a:pt x="21" y="0"/>
                    </a:lnTo>
                    <a:lnTo>
                      <a:pt x="0"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9"/>
              <p:cNvSpPr>
                <a:spLocks/>
              </p:cNvSpPr>
              <p:nvPr/>
            </p:nvSpPr>
            <p:spPr bwMode="auto">
              <a:xfrm>
                <a:off x="5773" y="1391"/>
                <a:ext cx="123" cy="35"/>
              </a:xfrm>
              <a:custGeom>
                <a:avLst/>
                <a:gdLst>
                  <a:gd name="T0" fmla="*/ 0 w 123"/>
                  <a:gd name="T1" fmla="*/ 23 h 35"/>
                  <a:gd name="T2" fmla="*/ 111 w 123"/>
                  <a:gd name="T3" fmla="*/ 35 h 35"/>
                  <a:gd name="T4" fmla="*/ 123 w 123"/>
                  <a:gd name="T5" fmla="*/ 9 h 35"/>
                  <a:gd name="T6" fmla="*/ 16 w 123"/>
                  <a:gd name="T7" fmla="*/ 0 h 35"/>
                  <a:gd name="T8" fmla="*/ 0 w 123"/>
                  <a:gd name="T9" fmla="*/ 23 h 35"/>
                </a:gdLst>
                <a:ahLst/>
                <a:cxnLst>
                  <a:cxn ang="0">
                    <a:pos x="T0" y="T1"/>
                  </a:cxn>
                  <a:cxn ang="0">
                    <a:pos x="T2" y="T3"/>
                  </a:cxn>
                  <a:cxn ang="0">
                    <a:pos x="T4" y="T5"/>
                  </a:cxn>
                  <a:cxn ang="0">
                    <a:pos x="T6" y="T7"/>
                  </a:cxn>
                  <a:cxn ang="0">
                    <a:pos x="T8" y="T9"/>
                  </a:cxn>
                </a:cxnLst>
                <a:rect l="0" t="0" r="r" b="b"/>
                <a:pathLst>
                  <a:path w="123" h="35">
                    <a:moveTo>
                      <a:pt x="0" y="23"/>
                    </a:moveTo>
                    <a:lnTo>
                      <a:pt x="111" y="35"/>
                    </a:lnTo>
                    <a:lnTo>
                      <a:pt x="123" y="9"/>
                    </a:lnTo>
                    <a:lnTo>
                      <a:pt x="16" y="0"/>
                    </a:lnTo>
                    <a:lnTo>
                      <a:pt x="0" y="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20"/>
              <p:cNvSpPr>
                <a:spLocks/>
              </p:cNvSpPr>
              <p:nvPr/>
            </p:nvSpPr>
            <p:spPr bwMode="auto">
              <a:xfrm>
                <a:off x="5716" y="1478"/>
                <a:ext cx="121" cy="28"/>
              </a:xfrm>
              <a:custGeom>
                <a:avLst/>
                <a:gdLst>
                  <a:gd name="T0" fmla="*/ 0 w 121"/>
                  <a:gd name="T1" fmla="*/ 28 h 28"/>
                  <a:gd name="T2" fmla="*/ 114 w 121"/>
                  <a:gd name="T3" fmla="*/ 26 h 28"/>
                  <a:gd name="T4" fmla="*/ 121 w 121"/>
                  <a:gd name="T5" fmla="*/ 0 h 28"/>
                  <a:gd name="T6" fmla="*/ 14 w 121"/>
                  <a:gd name="T7" fmla="*/ 2 h 28"/>
                  <a:gd name="T8" fmla="*/ 0 w 121"/>
                  <a:gd name="T9" fmla="*/ 28 h 28"/>
                </a:gdLst>
                <a:ahLst/>
                <a:cxnLst>
                  <a:cxn ang="0">
                    <a:pos x="T0" y="T1"/>
                  </a:cxn>
                  <a:cxn ang="0">
                    <a:pos x="T2" y="T3"/>
                  </a:cxn>
                  <a:cxn ang="0">
                    <a:pos x="T4" y="T5"/>
                  </a:cxn>
                  <a:cxn ang="0">
                    <a:pos x="T6" y="T7"/>
                  </a:cxn>
                  <a:cxn ang="0">
                    <a:pos x="T8" y="T9"/>
                  </a:cxn>
                </a:cxnLst>
                <a:rect l="0" t="0" r="r" b="b"/>
                <a:pathLst>
                  <a:path w="121" h="28">
                    <a:moveTo>
                      <a:pt x="0" y="28"/>
                    </a:moveTo>
                    <a:lnTo>
                      <a:pt x="114" y="26"/>
                    </a:lnTo>
                    <a:lnTo>
                      <a:pt x="121" y="0"/>
                    </a:lnTo>
                    <a:lnTo>
                      <a:pt x="14" y="2"/>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21"/>
              <p:cNvSpPr>
                <a:spLocks/>
              </p:cNvSpPr>
              <p:nvPr/>
            </p:nvSpPr>
            <p:spPr bwMode="auto">
              <a:xfrm>
                <a:off x="5806" y="1353"/>
                <a:ext cx="123" cy="33"/>
              </a:xfrm>
              <a:custGeom>
                <a:avLst/>
                <a:gdLst>
                  <a:gd name="T0" fmla="*/ 0 w 123"/>
                  <a:gd name="T1" fmla="*/ 21 h 33"/>
                  <a:gd name="T2" fmla="*/ 111 w 123"/>
                  <a:gd name="T3" fmla="*/ 33 h 33"/>
                  <a:gd name="T4" fmla="*/ 123 w 123"/>
                  <a:gd name="T5" fmla="*/ 9 h 33"/>
                  <a:gd name="T6" fmla="*/ 17 w 123"/>
                  <a:gd name="T7" fmla="*/ 0 h 33"/>
                  <a:gd name="T8" fmla="*/ 0 w 123"/>
                  <a:gd name="T9" fmla="*/ 21 h 33"/>
                </a:gdLst>
                <a:ahLst/>
                <a:cxnLst>
                  <a:cxn ang="0">
                    <a:pos x="T0" y="T1"/>
                  </a:cxn>
                  <a:cxn ang="0">
                    <a:pos x="T2" y="T3"/>
                  </a:cxn>
                  <a:cxn ang="0">
                    <a:pos x="T4" y="T5"/>
                  </a:cxn>
                  <a:cxn ang="0">
                    <a:pos x="T6" y="T7"/>
                  </a:cxn>
                  <a:cxn ang="0">
                    <a:pos x="T8" y="T9"/>
                  </a:cxn>
                </a:cxnLst>
                <a:rect l="0" t="0" r="r" b="b"/>
                <a:pathLst>
                  <a:path w="123" h="33">
                    <a:moveTo>
                      <a:pt x="0" y="21"/>
                    </a:moveTo>
                    <a:lnTo>
                      <a:pt x="111" y="33"/>
                    </a:lnTo>
                    <a:lnTo>
                      <a:pt x="123" y="9"/>
                    </a:lnTo>
                    <a:lnTo>
                      <a:pt x="17" y="0"/>
                    </a:lnTo>
                    <a:lnTo>
                      <a:pt x="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22"/>
              <p:cNvSpPr>
                <a:spLocks/>
              </p:cNvSpPr>
              <p:nvPr/>
            </p:nvSpPr>
            <p:spPr bwMode="auto">
              <a:xfrm>
                <a:off x="5837" y="1310"/>
                <a:ext cx="123" cy="38"/>
              </a:xfrm>
              <a:custGeom>
                <a:avLst/>
                <a:gdLst>
                  <a:gd name="T0" fmla="*/ 0 w 123"/>
                  <a:gd name="T1" fmla="*/ 22 h 38"/>
                  <a:gd name="T2" fmla="*/ 111 w 123"/>
                  <a:gd name="T3" fmla="*/ 38 h 38"/>
                  <a:gd name="T4" fmla="*/ 123 w 123"/>
                  <a:gd name="T5" fmla="*/ 19 h 38"/>
                  <a:gd name="T6" fmla="*/ 19 w 123"/>
                  <a:gd name="T7" fmla="*/ 0 h 38"/>
                  <a:gd name="T8" fmla="*/ 0 w 123"/>
                  <a:gd name="T9" fmla="*/ 22 h 38"/>
                </a:gdLst>
                <a:ahLst/>
                <a:cxnLst>
                  <a:cxn ang="0">
                    <a:pos x="T0" y="T1"/>
                  </a:cxn>
                  <a:cxn ang="0">
                    <a:pos x="T2" y="T3"/>
                  </a:cxn>
                  <a:cxn ang="0">
                    <a:pos x="T4" y="T5"/>
                  </a:cxn>
                  <a:cxn ang="0">
                    <a:pos x="T6" y="T7"/>
                  </a:cxn>
                  <a:cxn ang="0">
                    <a:pos x="T8" y="T9"/>
                  </a:cxn>
                </a:cxnLst>
                <a:rect l="0" t="0" r="r" b="b"/>
                <a:pathLst>
                  <a:path w="123" h="38">
                    <a:moveTo>
                      <a:pt x="0" y="22"/>
                    </a:moveTo>
                    <a:lnTo>
                      <a:pt x="111" y="38"/>
                    </a:lnTo>
                    <a:lnTo>
                      <a:pt x="123" y="19"/>
                    </a:lnTo>
                    <a:lnTo>
                      <a:pt x="19" y="0"/>
                    </a:lnTo>
                    <a:lnTo>
                      <a:pt x="0"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23"/>
              <p:cNvSpPr>
                <a:spLocks/>
              </p:cNvSpPr>
              <p:nvPr/>
            </p:nvSpPr>
            <p:spPr bwMode="auto">
              <a:xfrm>
                <a:off x="5879" y="1277"/>
                <a:ext cx="123" cy="36"/>
              </a:xfrm>
              <a:custGeom>
                <a:avLst/>
                <a:gdLst>
                  <a:gd name="T0" fmla="*/ 0 w 123"/>
                  <a:gd name="T1" fmla="*/ 17 h 36"/>
                  <a:gd name="T2" fmla="*/ 111 w 123"/>
                  <a:gd name="T3" fmla="*/ 36 h 36"/>
                  <a:gd name="T4" fmla="*/ 123 w 123"/>
                  <a:gd name="T5" fmla="*/ 19 h 36"/>
                  <a:gd name="T6" fmla="*/ 19 w 123"/>
                  <a:gd name="T7" fmla="*/ 0 h 36"/>
                  <a:gd name="T8" fmla="*/ 0 w 123"/>
                  <a:gd name="T9" fmla="*/ 17 h 36"/>
                </a:gdLst>
                <a:ahLst/>
                <a:cxnLst>
                  <a:cxn ang="0">
                    <a:pos x="T0" y="T1"/>
                  </a:cxn>
                  <a:cxn ang="0">
                    <a:pos x="T2" y="T3"/>
                  </a:cxn>
                  <a:cxn ang="0">
                    <a:pos x="T4" y="T5"/>
                  </a:cxn>
                  <a:cxn ang="0">
                    <a:pos x="T6" y="T7"/>
                  </a:cxn>
                  <a:cxn ang="0">
                    <a:pos x="T8" y="T9"/>
                  </a:cxn>
                </a:cxnLst>
                <a:rect l="0" t="0" r="r" b="b"/>
                <a:pathLst>
                  <a:path w="123" h="36">
                    <a:moveTo>
                      <a:pt x="0" y="17"/>
                    </a:moveTo>
                    <a:lnTo>
                      <a:pt x="111" y="36"/>
                    </a:lnTo>
                    <a:lnTo>
                      <a:pt x="123" y="19"/>
                    </a:lnTo>
                    <a:lnTo>
                      <a:pt x="19" y="0"/>
                    </a:ln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24"/>
              <p:cNvSpPr>
                <a:spLocks/>
              </p:cNvSpPr>
              <p:nvPr/>
            </p:nvSpPr>
            <p:spPr bwMode="auto">
              <a:xfrm>
                <a:off x="5929" y="1237"/>
                <a:ext cx="120" cy="45"/>
              </a:xfrm>
              <a:custGeom>
                <a:avLst/>
                <a:gdLst>
                  <a:gd name="T0" fmla="*/ 0 w 120"/>
                  <a:gd name="T1" fmla="*/ 17 h 45"/>
                  <a:gd name="T2" fmla="*/ 106 w 120"/>
                  <a:gd name="T3" fmla="*/ 45 h 45"/>
                  <a:gd name="T4" fmla="*/ 120 w 120"/>
                  <a:gd name="T5" fmla="*/ 28 h 45"/>
                  <a:gd name="T6" fmla="*/ 19 w 120"/>
                  <a:gd name="T7" fmla="*/ 0 h 45"/>
                  <a:gd name="T8" fmla="*/ 0 w 120"/>
                  <a:gd name="T9" fmla="*/ 17 h 45"/>
                </a:gdLst>
                <a:ahLst/>
                <a:cxnLst>
                  <a:cxn ang="0">
                    <a:pos x="T0" y="T1"/>
                  </a:cxn>
                  <a:cxn ang="0">
                    <a:pos x="T2" y="T3"/>
                  </a:cxn>
                  <a:cxn ang="0">
                    <a:pos x="T4" y="T5"/>
                  </a:cxn>
                  <a:cxn ang="0">
                    <a:pos x="T6" y="T7"/>
                  </a:cxn>
                  <a:cxn ang="0">
                    <a:pos x="T8" y="T9"/>
                  </a:cxn>
                </a:cxnLst>
                <a:rect l="0" t="0" r="r" b="b"/>
                <a:pathLst>
                  <a:path w="120" h="45">
                    <a:moveTo>
                      <a:pt x="0" y="17"/>
                    </a:moveTo>
                    <a:lnTo>
                      <a:pt x="106" y="45"/>
                    </a:lnTo>
                    <a:lnTo>
                      <a:pt x="120" y="28"/>
                    </a:lnTo>
                    <a:lnTo>
                      <a:pt x="19" y="0"/>
                    </a:ln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25"/>
              <p:cNvSpPr>
                <a:spLocks/>
              </p:cNvSpPr>
              <p:nvPr/>
            </p:nvSpPr>
            <p:spPr bwMode="auto">
              <a:xfrm>
                <a:off x="5402" y="380"/>
                <a:ext cx="1850" cy="1552"/>
              </a:xfrm>
              <a:custGeom>
                <a:avLst/>
                <a:gdLst>
                  <a:gd name="T0" fmla="*/ 775 w 783"/>
                  <a:gd name="T1" fmla="*/ 3 h 657"/>
                  <a:gd name="T2" fmla="*/ 755 w 783"/>
                  <a:gd name="T3" fmla="*/ 7 h 657"/>
                  <a:gd name="T4" fmla="*/ 629 w 783"/>
                  <a:gd name="T5" fmla="*/ 307 h 657"/>
                  <a:gd name="T6" fmla="*/ 607 w 783"/>
                  <a:gd name="T7" fmla="*/ 396 h 657"/>
                  <a:gd name="T8" fmla="*/ 592 w 783"/>
                  <a:gd name="T9" fmla="*/ 555 h 657"/>
                  <a:gd name="T10" fmla="*/ 588 w 783"/>
                  <a:gd name="T11" fmla="*/ 596 h 657"/>
                  <a:gd name="T12" fmla="*/ 540 w 783"/>
                  <a:gd name="T13" fmla="*/ 627 h 657"/>
                  <a:gd name="T14" fmla="*/ 149 w 783"/>
                  <a:gd name="T15" fmla="*/ 595 h 657"/>
                  <a:gd name="T16" fmla="*/ 5 w 783"/>
                  <a:gd name="T17" fmla="*/ 635 h 657"/>
                  <a:gd name="T18" fmla="*/ 11 w 783"/>
                  <a:gd name="T19" fmla="*/ 654 h 657"/>
                  <a:gd name="T20" fmla="*/ 154 w 783"/>
                  <a:gd name="T21" fmla="*/ 613 h 657"/>
                  <a:gd name="T22" fmla="*/ 543 w 783"/>
                  <a:gd name="T23" fmla="*/ 650 h 657"/>
                  <a:gd name="T24" fmla="*/ 612 w 783"/>
                  <a:gd name="T25" fmla="*/ 608 h 657"/>
                  <a:gd name="T26" fmla="*/ 632 w 783"/>
                  <a:gd name="T27" fmla="*/ 402 h 657"/>
                  <a:gd name="T28" fmla="*/ 654 w 783"/>
                  <a:gd name="T29" fmla="*/ 310 h 657"/>
                  <a:gd name="T30" fmla="*/ 775 w 783"/>
                  <a:gd name="T31" fmla="*/ 19 h 657"/>
                  <a:gd name="T32" fmla="*/ 775 w 783"/>
                  <a:gd name="T33" fmla="*/ 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3" h="657">
                    <a:moveTo>
                      <a:pt x="775" y="3"/>
                    </a:moveTo>
                    <a:cubicBezTo>
                      <a:pt x="769" y="0"/>
                      <a:pt x="760" y="1"/>
                      <a:pt x="755" y="7"/>
                    </a:cubicBezTo>
                    <a:cubicBezTo>
                      <a:pt x="750" y="12"/>
                      <a:pt x="633" y="297"/>
                      <a:pt x="629" y="307"/>
                    </a:cubicBezTo>
                    <a:cubicBezTo>
                      <a:pt x="625" y="317"/>
                      <a:pt x="611" y="360"/>
                      <a:pt x="607" y="396"/>
                    </a:cubicBezTo>
                    <a:cubicBezTo>
                      <a:pt x="602" y="431"/>
                      <a:pt x="594" y="541"/>
                      <a:pt x="592" y="555"/>
                    </a:cubicBezTo>
                    <a:cubicBezTo>
                      <a:pt x="591" y="568"/>
                      <a:pt x="592" y="586"/>
                      <a:pt x="588" y="596"/>
                    </a:cubicBezTo>
                    <a:cubicBezTo>
                      <a:pt x="584" y="606"/>
                      <a:pt x="579" y="627"/>
                      <a:pt x="540" y="627"/>
                    </a:cubicBezTo>
                    <a:cubicBezTo>
                      <a:pt x="500" y="627"/>
                      <a:pt x="175" y="588"/>
                      <a:pt x="149" y="595"/>
                    </a:cubicBezTo>
                    <a:cubicBezTo>
                      <a:pt x="124" y="601"/>
                      <a:pt x="9" y="628"/>
                      <a:pt x="5" y="635"/>
                    </a:cubicBezTo>
                    <a:cubicBezTo>
                      <a:pt x="0" y="642"/>
                      <a:pt x="3" y="657"/>
                      <a:pt x="11" y="654"/>
                    </a:cubicBezTo>
                    <a:cubicBezTo>
                      <a:pt x="20" y="651"/>
                      <a:pt x="145" y="613"/>
                      <a:pt x="154" y="613"/>
                    </a:cubicBezTo>
                    <a:cubicBezTo>
                      <a:pt x="164" y="613"/>
                      <a:pt x="530" y="649"/>
                      <a:pt x="543" y="650"/>
                    </a:cubicBezTo>
                    <a:cubicBezTo>
                      <a:pt x="557" y="650"/>
                      <a:pt x="601" y="651"/>
                      <a:pt x="612" y="608"/>
                    </a:cubicBezTo>
                    <a:cubicBezTo>
                      <a:pt x="624" y="565"/>
                      <a:pt x="629" y="421"/>
                      <a:pt x="632" y="402"/>
                    </a:cubicBezTo>
                    <a:cubicBezTo>
                      <a:pt x="635" y="383"/>
                      <a:pt x="647" y="329"/>
                      <a:pt x="654" y="310"/>
                    </a:cubicBezTo>
                    <a:cubicBezTo>
                      <a:pt x="662" y="291"/>
                      <a:pt x="767" y="32"/>
                      <a:pt x="775" y="19"/>
                    </a:cubicBezTo>
                    <a:cubicBezTo>
                      <a:pt x="783" y="6"/>
                      <a:pt x="778" y="4"/>
                      <a:pt x="77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26"/>
              <p:cNvSpPr>
                <a:spLocks/>
              </p:cNvSpPr>
              <p:nvPr/>
            </p:nvSpPr>
            <p:spPr bwMode="auto">
              <a:xfrm>
                <a:off x="6791" y="380"/>
                <a:ext cx="756" cy="1837"/>
              </a:xfrm>
              <a:custGeom>
                <a:avLst/>
                <a:gdLst>
                  <a:gd name="T0" fmla="*/ 180 w 320"/>
                  <a:gd name="T1" fmla="*/ 2 h 778"/>
                  <a:gd name="T2" fmla="*/ 197 w 320"/>
                  <a:gd name="T3" fmla="*/ 5 h 778"/>
                  <a:gd name="T4" fmla="*/ 225 w 320"/>
                  <a:gd name="T5" fmla="*/ 43 h 778"/>
                  <a:gd name="T6" fmla="*/ 293 w 320"/>
                  <a:gd name="T7" fmla="*/ 67 h 778"/>
                  <a:gd name="T8" fmla="*/ 319 w 320"/>
                  <a:gd name="T9" fmla="*/ 74 h 778"/>
                  <a:gd name="T10" fmla="*/ 318 w 320"/>
                  <a:gd name="T11" fmla="*/ 84 h 778"/>
                  <a:gd name="T12" fmla="*/ 301 w 320"/>
                  <a:gd name="T13" fmla="*/ 78 h 778"/>
                  <a:gd name="T14" fmla="*/ 174 w 320"/>
                  <a:gd name="T15" fmla="*/ 402 h 778"/>
                  <a:gd name="T16" fmla="*/ 129 w 320"/>
                  <a:gd name="T17" fmla="*/ 532 h 778"/>
                  <a:gd name="T18" fmla="*/ 105 w 320"/>
                  <a:gd name="T19" fmla="*/ 778 h 778"/>
                  <a:gd name="T20" fmla="*/ 93 w 320"/>
                  <a:gd name="T21" fmla="*/ 767 h 778"/>
                  <a:gd name="T22" fmla="*/ 92 w 320"/>
                  <a:gd name="T23" fmla="*/ 740 h 778"/>
                  <a:gd name="T24" fmla="*/ 24 w 320"/>
                  <a:gd name="T25" fmla="*/ 604 h 778"/>
                  <a:gd name="T26" fmla="*/ 2 w 320"/>
                  <a:gd name="T27" fmla="*/ 597 h 778"/>
                  <a:gd name="T28" fmla="*/ 9 w 320"/>
                  <a:gd name="T29" fmla="*/ 556 h 778"/>
                  <a:gd name="T30" fmla="*/ 24 w 320"/>
                  <a:gd name="T31" fmla="*/ 400 h 778"/>
                  <a:gd name="T32" fmla="*/ 59 w 320"/>
                  <a:gd name="T33" fmla="*/ 286 h 778"/>
                  <a:gd name="T34" fmla="*/ 169 w 320"/>
                  <a:gd name="T35" fmla="*/ 9 h 778"/>
                  <a:gd name="T36" fmla="*/ 180 w 320"/>
                  <a:gd name="T37" fmla="*/ 2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778">
                    <a:moveTo>
                      <a:pt x="180" y="2"/>
                    </a:moveTo>
                    <a:cubicBezTo>
                      <a:pt x="185" y="2"/>
                      <a:pt x="195" y="0"/>
                      <a:pt x="197" y="5"/>
                    </a:cubicBezTo>
                    <a:cubicBezTo>
                      <a:pt x="199" y="11"/>
                      <a:pt x="195" y="27"/>
                      <a:pt x="225" y="43"/>
                    </a:cubicBezTo>
                    <a:cubicBezTo>
                      <a:pt x="255" y="59"/>
                      <a:pt x="279" y="68"/>
                      <a:pt x="293" y="67"/>
                    </a:cubicBezTo>
                    <a:cubicBezTo>
                      <a:pt x="307" y="67"/>
                      <a:pt x="319" y="67"/>
                      <a:pt x="319" y="74"/>
                    </a:cubicBezTo>
                    <a:cubicBezTo>
                      <a:pt x="319" y="82"/>
                      <a:pt x="320" y="84"/>
                      <a:pt x="318" y="84"/>
                    </a:cubicBezTo>
                    <a:cubicBezTo>
                      <a:pt x="315" y="85"/>
                      <a:pt x="309" y="75"/>
                      <a:pt x="301" y="78"/>
                    </a:cubicBezTo>
                    <a:cubicBezTo>
                      <a:pt x="294" y="81"/>
                      <a:pt x="183" y="377"/>
                      <a:pt x="174" y="402"/>
                    </a:cubicBezTo>
                    <a:cubicBezTo>
                      <a:pt x="164" y="426"/>
                      <a:pt x="133" y="490"/>
                      <a:pt x="129" y="532"/>
                    </a:cubicBezTo>
                    <a:cubicBezTo>
                      <a:pt x="124" y="574"/>
                      <a:pt x="105" y="778"/>
                      <a:pt x="105" y="778"/>
                    </a:cubicBezTo>
                    <a:cubicBezTo>
                      <a:pt x="105" y="778"/>
                      <a:pt x="94" y="775"/>
                      <a:pt x="93" y="767"/>
                    </a:cubicBezTo>
                    <a:cubicBezTo>
                      <a:pt x="92" y="759"/>
                      <a:pt x="95" y="747"/>
                      <a:pt x="92" y="740"/>
                    </a:cubicBezTo>
                    <a:cubicBezTo>
                      <a:pt x="90" y="734"/>
                      <a:pt x="28" y="607"/>
                      <a:pt x="24" y="604"/>
                    </a:cubicBezTo>
                    <a:cubicBezTo>
                      <a:pt x="20" y="601"/>
                      <a:pt x="4" y="601"/>
                      <a:pt x="2" y="597"/>
                    </a:cubicBezTo>
                    <a:cubicBezTo>
                      <a:pt x="0" y="593"/>
                      <a:pt x="8" y="565"/>
                      <a:pt x="9" y="556"/>
                    </a:cubicBezTo>
                    <a:cubicBezTo>
                      <a:pt x="10" y="548"/>
                      <a:pt x="21" y="429"/>
                      <a:pt x="24" y="400"/>
                    </a:cubicBezTo>
                    <a:cubicBezTo>
                      <a:pt x="27" y="371"/>
                      <a:pt x="40" y="336"/>
                      <a:pt x="59" y="286"/>
                    </a:cubicBezTo>
                    <a:cubicBezTo>
                      <a:pt x="78" y="236"/>
                      <a:pt x="166" y="16"/>
                      <a:pt x="169" y="9"/>
                    </a:cubicBezTo>
                    <a:cubicBezTo>
                      <a:pt x="171" y="3"/>
                      <a:pt x="175" y="3"/>
                      <a:pt x="180" y="2"/>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27"/>
              <p:cNvSpPr>
                <a:spLocks/>
              </p:cNvSpPr>
              <p:nvPr/>
            </p:nvSpPr>
            <p:spPr bwMode="auto">
              <a:xfrm>
                <a:off x="5215" y="1702"/>
                <a:ext cx="1730" cy="711"/>
              </a:xfrm>
              <a:custGeom>
                <a:avLst/>
                <a:gdLst>
                  <a:gd name="T0" fmla="*/ 648 w 732"/>
                  <a:gd name="T1" fmla="*/ 66 h 301"/>
                  <a:gd name="T2" fmla="*/ 502 w 732"/>
                  <a:gd name="T3" fmla="*/ 23 h 301"/>
                  <a:gd name="T4" fmla="*/ 232 w 732"/>
                  <a:gd name="T5" fmla="*/ 2 h 301"/>
                  <a:gd name="T6" fmla="*/ 52 w 732"/>
                  <a:gd name="T7" fmla="*/ 65 h 301"/>
                  <a:gd name="T8" fmla="*/ 0 w 732"/>
                  <a:gd name="T9" fmla="*/ 235 h 301"/>
                  <a:gd name="T10" fmla="*/ 29 w 732"/>
                  <a:gd name="T11" fmla="*/ 300 h 301"/>
                  <a:gd name="T12" fmla="*/ 67 w 732"/>
                  <a:gd name="T13" fmla="*/ 280 h 301"/>
                  <a:gd name="T14" fmla="*/ 182 w 732"/>
                  <a:gd name="T15" fmla="*/ 252 h 301"/>
                  <a:gd name="T16" fmla="*/ 686 w 732"/>
                  <a:gd name="T17" fmla="*/ 284 h 301"/>
                  <a:gd name="T18" fmla="*/ 717 w 732"/>
                  <a:gd name="T19" fmla="*/ 263 h 301"/>
                  <a:gd name="T20" fmla="*/ 724 w 732"/>
                  <a:gd name="T21" fmla="*/ 187 h 301"/>
                  <a:gd name="T22" fmla="*/ 648 w 732"/>
                  <a:gd name="T23" fmla="*/ 6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2" h="301">
                    <a:moveTo>
                      <a:pt x="648" y="66"/>
                    </a:moveTo>
                    <a:cubicBezTo>
                      <a:pt x="635" y="55"/>
                      <a:pt x="599" y="38"/>
                      <a:pt x="502" y="23"/>
                    </a:cubicBezTo>
                    <a:cubicBezTo>
                      <a:pt x="405" y="9"/>
                      <a:pt x="263" y="0"/>
                      <a:pt x="232" y="2"/>
                    </a:cubicBezTo>
                    <a:cubicBezTo>
                      <a:pt x="201" y="3"/>
                      <a:pt x="89" y="15"/>
                      <a:pt x="52" y="65"/>
                    </a:cubicBezTo>
                    <a:cubicBezTo>
                      <a:pt x="16" y="115"/>
                      <a:pt x="0" y="206"/>
                      <a:pt x="0" y="235"/>
                    </a:cubicBezTo>
                    <a:cubicBezTo>
                      <a:pt x="1" y="263"/>
                      <a:pt x="11" y="301"/>
                      <a:pt x="29" y="300"/>
                    </a:cubicBezTo>
                    <a:cubicBezTo>
                      <a:pt x="47" y="298"/>
                      <a:pt x="59" y="290"/>
                      <a:pt x="67" y="280"/>
                    </a:cubicBezTo>
                    <a:cubicBezTo>
                      <a:pt x="74" y="270"/>
                      <a:pt x="162" y="255"/>
                      <a:pt x="182" y="252"/>
                    </a:cubicBezTo>
                    <a:cubicBezTo>
                      <a:pt x="201" y="248"/>
                      <a:pt x="665" y="286"/>
                      <a:pt x="686" y="284"/>
                    </a:cubicBezTo>
                    <a:cubicBezTo>
                      <a:pt x="708" y="282"/>
                      <a:pt x="714" y="271"/>
                      <a:pt x="717" y="263"/>
                    </a:cubicBezTo>
                    <a:cubicBezTo>
                      <a:pt x="720" y="254"/>
                      <a:pt x="732" y="218"/>
                      <a:pt x="724" y="187"/>
                    </a:cubicBezTo>
                    <a:cubicBezTo>
                      <a:pt x="715" y="155"/>
                      <a:pt x="675" y="88"/>
                      <a:pt x="648" y="66"/>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28"/>
              <p:cNvSpPr>
                <a:spLocks/>
              </p:cNvSpPr>
              <p:nvPr/>
            </p:nvSpPr>
            <p:spPr bwMode="auto">
              <a:xfrm>
                <a:off x="5338" y="550"/>
                <a:ext cx="2209" cy="1885"/>
              </a:xfrm>
              <a:custGeom>
                <a:avLst/>
                <a:gdLst>
                  <a:gd name="T0" fmla="*/ 921 w 935"/>
                  <a:gd name="T1" fmla="*/ 2 h 798"/>
                  <a:gd name="T2" fmla="*/ 901 w 935"/>
                  <a:gd name="T3" fmla="*/ 13 h 798"/>
                  <a:gd name="T4" fmla="*/ 891 w 935"/>
                  <a:gd name="T5" fmla="*/ 46 h 798"/>
                  <a:gd name="T6" fmla="*/ 765 w 935"/>
                  <a:gd name="T7" fmla="*/ 366 h 798"/>
                  <a:gd name="T8" fmla="*/ 738 w 935"/>
                  <a:gd name="T9" fmla="*/ 462 h 798"/>
                  <a:gd name="T10" fmla="*/ 715 w 935"/>
                  <a:gd name="T11" fmla="*/ 712 h 798"/>
                  <a:gd name="T12" fmla="*/ 690 w 935"/>
                  <a:gd name="T13" fmla="*/ 750 h 798"/>
                  <a:gd name="T14" fmla="*/ 641 w 935"/>
                  <a:gd name="T15" fmla="*/ 762 h 798"/>
                  <a:gd name="T16" fmla="*/ 158 w 935"/>
                  <a:gd name="T17" fmla="*/ 728 h 798"/>
                  <a:gd name="T18" fmla="*/ 34 w 935"/>
                  <a:gd name="T19" fmla="*/ 744 h 798"/>
                  <a:gd name="T20" fmla="*/ 3 w 935"/>
                  <a:gd name="T21" fmla="*/ 758 h 798"/>
                  <a:gd name="T22" fmla="*/ 23 w 935"/>
                  <a:gd name="T23" fmla="*/ 780 h 798"/>
                  <a:gd name="T24" fmla="*/ 135 w 935"/>
                  <a:gd name="T25" fmla="*/ 763 h 798"/>
                  <a:gd name="T26" fmla="*/ 642 w 935"/>
                  <a:gd name="T27" fmla="*/ 796 h 798"/>
                  <a:gd name="T28" fmla="*/ 718 w 935"/>
                  <a:gd name="T29" fmla="*/ 769 h 798"/>
                  <a:gd name="T30" fmla="*/ 751 w 935"/>
                  <a:gd name="T31" fmla="*/ 686 h 798"/>
                  <a:gd name="T32" fmla="*/ 773 w 935"/>
                  <a:gd name="T33" fmla="*/ 464 h 798"/>
                  <a:gd name="T34" fmla="*/ 924 w 935"/>
                  <a:gd name="T35" fmla="*/ 59 h 798"/>
                  <a:gd name="T36" fmla="*/ 934 w 935"/>
                  <a:gd name="T37" fmla="*/ 15 h 798"/>
                  <a:gd name="T38" fmla="*/ 921 w 935"/>
                  <a:gd name="T39" fmla="*/ 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5" h="798">
                    <a:moveTo>
                      <a:pt x="921" y="2"/>
                    </a:moveTo>
                    <a:cubicBezTo>
                      <a:pt x="913" y="0"/>
                      <a:pt x="902" y="6"/>
                      <a:pt x="901" y="13"/>
                    </a:cubicBezTo>
                    <a:cubicBezTo>
                      <a:pt x="899" y="20"/>
                      <a:pt x="895" y="35"/>
                      <a:pt x="891" y="46"/>
                    </a:cubicBezTo>
                    <a:cubicBezTo>
                      <a:pt x="888" y="57"/>
                      <a:pt x="772" y="349"/>
                      <a:pt x="765" y="366"/>
                    </a:cubicBezTo>
                    <a:cubicBezTo>
                      <a:pt x="758" y="384"/>
                      <a:pt x="743" y="432"/>
                      <a:pt x="738" y="462"/>
                    </a:cubicBezTo>
                    <a:cubicBezTo>
                      <a:pt x="734" y="491"/>
                      <a:pt x="716" y="704"/>
                      <a:pt x="715" y="712"/>
                    </a:cubicBezTo>
                    <a:cubicBezTo>
                      <a:pt x="713" y="719"/>
                      <a:pt x="710" y="738"/>
                      <a:pt x="690" y="750"/>
                    </a:cubicBezTo>
                    <a:cubicBezTo>
                      <a:pt x="670" y="761"/>
                      <a:pt x="660" y="763"/>
                      <a:pt x="641" y="762"/>
                    </a:cubicBezTo>
                    <a:cubicBezTo>
                      <a:pt x="621" y="761"/>
                      <a:pt x="185" y="730"/>
                      <a:pt x="158" y="728"/>
                    </a:cubicBezTo>
                    <a:cubicBezTo>
                      <a:pt x="130" y="727"/>
                      <a:pt x="56" y="743"/>
                      <a:pt x="34" y="744"/>
                    </a:cubicBezTo>
                    <a:cubicBezTo>
                      <a:pt x="12" y="745"/>
                      <a:pt x="5" y="745"/>
                      <a:pt x="3" y="758"/>
                    </a:cubicBezTo>
                    <a:cubicBezTo>
                      <a:pt x="0" y="770"/>
                      <a:pt x="9" y="779"/>
                      <a:pt x="23" y="780"/>
                    </a:cubicBezTo>
                    <a:cubicBezTo>
                      <a:pt x="38" y="781"/>
                      <a:pt x="121" y="763"/>
                      <a:pt x="135" y="763"/>
                    </a:cubicBezTo>
                    <a:cubicBezTo>
                      <a:pt x="149" y="763"/>
                      <a:pt x="633" y="796"/>
                      <a:pt x="642" y="796"/>
                    </a:cubicBezTo>
                    <a:cubicBezTo>
                      <a:pt x="652" y="796"/>
                      <a:pt x="690" y="798"/>
                      <a:pt x="718" y="769"/>
                    </a:cubicBezTo>
                    <a:cubicBezTo>
                      <a:pt x="747" y="739"/>
                      <a:pt x="748" y="711"/>
                      <a:pt x="751" y="686"/>
                    </a:cubicBezTo>
                    <a:cubicBezTo>
                      <a:pt x="754" y="662"/>
                      <a:pt x="769" y="489"/>
                      <a:pt x="773" y="464"/>
                    </a:cubicBezTo>
                    <a:cubicBezTo>
                      <a:pt x="778" y="440"/>
                      <a:pt x="919" y="70"/>
                      <a:pt x="924" y="59"/>
                    </a:cubicBezTo>
                    <a:cubicBezTo>
                      <a:pt x="928" y="48"/>
                      <a:pt x="935" y="23"/>
                      <a:pt x="934" y="15"/>
                    </a:cubicBezTo>
                    <a:cubicBezTo>
                      <a:pt x="933" y="7"/>
                      <a:pt x="925" y="2"/>
                      <a:pt x="92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74"/>
              <p:cNvSpPr>
                <a:spLocks/>
              </p:cNvSpPr>
              <p:nvPr/>
            </p:nvSpPr>
            <p:spPr bwMode="auto">
              <a:xfrm>
                <a:off x="3498" y="1414"/>
                <a:ext cx="2705" cy="2391"/>
              </a:xfrm>
              <a:custGeom>
                <a:avLst/>
                <a:gdLst>
                  <a:gd name="T0" fmla="*/ 619 w 1145"/>
                  <a:gd name="T1" fmla="*/ 59 h 1012"/>
                  <a:gd name="T2" fmla="*/ 325 w 1145"/>
                  <a:gd name="T3" fmla="*/ 134 h 1012"/>
                  <a:gd name="T4" fmla="*/ 239 w 1145"/>
                  <a:gd name="T5" fmla="*/ 353 h 1012"/>
                  <a:gd name="T6" fmla="*/ 126 w 1145"/>
                  <a:gd name="T7" fmla="*/ 694 h 1012"/>
                  <a:gd name="T8" fmla="*/ 139 w 1145"/>
                  <a:gd name="T9" fmla="*/ 707 h 1012"/>
                  <a:gd name="T10" fmla="*/ 106 w 1145"/>
                  <a:gd name="T11" fmla="*/ 792 h 1012"/>
                  <a:gd name="T12" fmla="*/ 74 w 1145"/>
                  <a:gd name="T13" fmla="*/ 849 h 1012"/>
                  <a:gd name="T14" fmla="*/ 2 w 1145"/>
                  <a:gd name="T15" fmla="*/ 886 h 1012"/>
                  <a:gd name="T16" fmla="*/ 21 w 1145"/>
                  <a:gd name="T17" fmla="*/ 933 h 1012"/>
                  <a:gd name="T18" fmla="*/ 130 w 1145"/>
                  <a:gd name="T19" fmla="*/ 931 h 1012"/>
                  <a:gd name="T20" fmla="*/ 194 w 1145"/>
                  <a:gd name="T21" fmla="*/ 846 h 1012"/>
                  <a:gd name="T22" fmla="*/ 247 w 1145"/>
                  <a:gd name="T23" fmla="*/ 814 h 1012"/>
                  <a:gd name="T24" fmla="*/ 256 w 1145"/>
                  <a:gd name="T25" fmla="*/ 919 h 1012"/>
                  <a:gd name="T26" fmla="*/ 274 w 1145"/>
                  <a:gd name="T27" fmla="*/ 916 h 1012"/>
                  <a:gd name="T28" fmla="*/ 288 w 1145"/>
                  <a:gd name="T29" fmla="*/ 815 h 1012"/>
                  <a:gd name="T30" fmla="*/ 304 w 1145"/>
                  <a:gd name="T31" fmla="*/ 761 h 1012"/>
                  <a:gd name="T32" fmla="*/ 290 w 1145"/>
                  <a:gd name="T33" fmla="*/ 733 h 1012"/>
                  <a:gd name="T34" fmla="*/ 295 w 1145"/>
                  <a:gd name="T35" fmla="*/ 714 h 1012"/>
                  <a:gd name="T36" fmla="*/ 320 w 1145"/>
                  <a:gd name="T37" fmla="*/ 626 h 1012"/>
                  <a:gd name="T38" fmla="*/ 345 w 1145"/>
                  <a:gd name="T39" fmla="*/ 526 h 1012"/>
                  <a:gd name="T40" fmla="*/ 370 w 1145"/>
                  <a:gd name="T41" fmla="*/ 742 h 1012"/>
                  <a:gd name="T42" fmla="*/ 460 w 1145"/>
                  <a:gd name="T43" fmla="*/ 731 h 1012"/>
                  <a:gd name="T44" fmla="*/ 524 w 1145"/>
                  <a:gd name="T45" fmla="*/ 727 h 1012"/>
                  <a:gd name="T46" fmla="*/ 511 w 1145"/>
                  <a:gd name="T47" fmla="*/ 808 h 1012"/>
                  <a:gd name="T48" fmla="*/ 458 w 1145"/>
                  <a:gd name="T49" fmla="*/ 901 h 1012"/>
                  <a:gd name="T50" fmla="*/ 390 w 1145"/>
                  <a:gd name="T51" fmla="*/ 950 h 1012"/>
                  <a:gd name="T52" fmla="*/ 415 w 1145"/>
                  <a:gd name="T53" fmla="*/ 994 h 1012"/>
                  <a:gd name="T54" fmla="*/ 559 w 1145"/>
                  <a:gd name="T55" fmla="*/ 985 h 1012"/>
                  <a:gd name="T56" fmla="*/ 604 w 1145"/>
                  <a:gd name="T57" fmla="*/ 902 h 1012"/>
                  <a:gd name="T58" fmla="*/ 633 w 1145"/>
                  <a:gd name="T59" fmla="*/ 881 h 1012"/>
                  <a:gd name="T60" fmla="*/ 647 w 1145"/>
                  <a:gd name="T61" fmla="*/ 942 h 1012"/>
                  <a:gd name="T62" fmla="*/ 652 w 1145"/>
                  <a:gd name="T63" fmla="*/ 978 h 1012"/>
                  <a:gd name="T64" fmla="*/ 668 w 1145"/>
                  <a:gd name="T65" fmla="*/ 977 h 1012"/>
                  <a:gd name="T66" fmla="*/ 677 w 1145"/>
                  <a:gd name="T67" fmla="*/ 888 h 1012"/>
                  <a:gd name="T68" fmla="*/ 690 w 1145"/>
                  <a:gd name="T69" fmla="*/ 791 h 1012"/>
                  <a:gd name="T70" fmla="*/ 658 w 1145"/>
                  <a:gd name="T71" fmla="*/ 745 h 1012"/>
                  <a:gd name="T72" fmla="*/ 655 w 1145"/>
                  <a:gd name="T73" fmla="*/ 751 h 1012"/>
                  <a:gd name="T74" fmla="*/ 634 w 1145"/>
                  <a:gd name="T75" fmla="*/ 723 h 1012"/>
                  <a:gd name="T76" fmla="*/ 637 w 1145"/>
                  <a:gd name="T77" fmla="*/ 710 h 1012"/>
                  <a:gd name="T78" fmla="*/ 591 w 1145"/>
                  <a:gd name="T79" fmla="*/ 462 h 1012"/>
                  <a:gd name="T80" fmla="*/ 566 w 1145"/>
                  <a:gd name="T81" fmla="*/ 307 h 1012"/>
                  <a:gd name="T82" fmla="*/ 558 w 1145"/>
                  <a:gd name="T83" fmla="*/ 280 h 1012"/>
                  <a:gd name="T84" fmla="*/ 742 w 1145"/>
                  <a:gd name="T85" fmla="*/ 298 h 1012"/>
                  <a:gd name="T86" fmla="*/ 1018 w 1145"/>
                  <a:gd name="T87" fmla="*/ 269 h 1012"/>
                  <a:gd name="T88" fmla="*/ 1135 w 1145"/>
                  <a:gd name="T89" fmla="*/ 154 h 1012"/>
                  <a:gd name="T90" fmla="*/ 1128 w 1145"/>
                  <a:gd name="T91" fmla="*/ 0 h 1012"/>
                  <a:gd name="T92" fmla="*/ 968 w 1145"/>
                  <a:gd name="T93" fmla="*/ 26 h 1012"/>
                  <a:gd name="T94" fmla="*/ 619 w 1145"/>
                  <a:gd name="T95" fmla="*/ 5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5" h="1012">
                    <a:moveTo>
                      <a:pt x="619" y="59"/>
                    </a:moveTo>
                    <a:cubicBezTo>
                      <a:pt x="619" y="59"/>
                      <a:pt x="350" y="107"/>
                      <a:pt x="325" y="134"/>
                    </a:cubicBezTo>
                    <a:cubicBezTo>
                      <a:pt x="299" y="161"/>
                      <a:pt x="263" y="264"/>
                      <a:pt x="239" y="353"/>
                    </a:cubicBezTo>
                    <a:cubicBezTo>
                      <a:pt x="215" y="442"/>
                      <a:pt x="126" y="686"/>
                      <a:pt x="126" y="694"/>
                    </a:cubicBezTo>
                    <a:cubicBezTo>
                      <a:pt x="126" y="701"/>
                      <a:pt x="139" y="707"/>
                      <a:pt x="139" y="707"/>
                    </a:cubicBezTo>
                    <a:cubicBezTo>
                      <a:pt x="139" y="707"/>
                      <a:pt x="120" y="750"/>
                      <a:pt x="106" y="792"/>
                    </a:cubicBezTo>
                    <a:cubicBezTo>
                      <a:pt x="92" y="833"/>
                      <a:pt x="80" y="846"/>
                      <a:pt x="74" y="849"/>
                    </a:cubicBezTo>
                    <a:cubicBezTo>
                      <a:pt x="68" y="852"/>
                      <a:pt x="4" y="879"/>
                      <a:pt x="2" y="886"/>
                    </a:cubicBezTo>
                    <a:cubicBezTo>
                      <a:pt x="0" y="893"/>
                      <a:pt x="7" y="925"/>
                      <a:pt x="21" y="933"/>
                    </a:cubicBezTo>
                    <a:cubicBezTo>
                      <a:pt x="35" y="941"/>
                      <a:pt x="118" y="944"/>
                      <a:pt x="130" y="931"/>
                    </a:cubicBezTo>
                    <a:cubicBezTo>
                      <a:pt x="142" y="919"/>
                      <a:pt x="165" y="869"/>
                      <a:pt x="194" y="846"/>
                    </a:cubicBezTo>
                    <a:cubicBezTo>
                      <a:pt x="224" y="824"/>
                      <a:pt x="242" y="811"/>
                      <a:pt x="247" y="814"/>
                    </a:cubicBezTo>
                    <a:cubicBezTo>
                      <a:pt x="253" y="817"/>
                      <a:pt x="256" y="919"/>
                      <a:pt x="256" y="919"/>
                    </a:cubicBezTo>
                    <a:cubicBezTo>
                      <a:pt x="274" y="916"/>
                      <a:pt x="274" y="916"/>
                      <a:pt x="274" y="916"/>
                    </a:cubicBezTo>
                    <a:cubicBezTo>
                      <a:pt x="274" y="916"/>
                      <a:pt x="274" y="838"/>
                      <a:pt x="288" y="815"/>
                    </a:cubicBezTo>
                    <a:cubicBezTo>
                      <a:pt x="302" y="792"/>
                      <a:pt x="305" y="778"/>
                      <a:pt x="304" y="761"/>
                    </a:cubicBezTo>
                    <a:cubicBezTo>
                      <a:pt x="303" y="743"/>
                      <a:pt x="290" y="733"/>
                      <a:pt x="290" y="733"/>
                    </a:cubicBezTo>
                    <a:cubicBezTo>
                      <a:pt x="290" y="733"/>
                      <a:pt x="294" y="733"/>
                      <a:pt x="295" y="714"/>
                    </a:cubicBezTo>
                    <a:cubicBezTo>
                      <a:pt x="295" y="695"/>
                      <a:pt x="308" y="668"/>
                      <a:pt x="320" y="626"/>
                    </a:cubicBezTo>
                    <a:cubicBezTo>
                      <a:pt x="333" y="585"/>
                      <a:pt x="345" y="526"/>
                      <a:pt x="345" y="526"/>
                    </a:cubicBezTo>
                    <a:cubicBezTo>
                      <a:pt x="345" y="526"/>
                      <a:pt x="360" y="733"/>
                      <a:pt x="370" y="742"/>
                    </a:cubicBezTo>
                    <a:cubicBezTo>
                      <a:pt x="379" y="751"/>
                      <a:pt x="441" y="735"/>
                      <a:pt x="460" y="731"/>
                    </a:cubicBezTo>
                    <a:cubicBezTo>
                      <a:pt x="479" y="728"/>
                      <a:pt x="524" y="727"/>
                      <a:pt x="524" y="727"/>
                    </a:cubicBezTo>
                    <a:cubicBezTo>
                      <a:pt x="524" y="727"/>
                      <a:pt x="522" y="791"/>
                      <a:pt x="511" y="808"/>
                    </a:cubicBezTo>
                    <a:cubicBezTo>
                      <a:pt x="501" y="825"/>
                      <a:pt x="472" y="884"/>
                      <a:pt x="458" y="901"/>
                    </a:cubicBezTo>
                    <a:cubicBezTo>
                      <a:pt x="445" y="918"/>
                      <a:pt x="391" y="937"/>
                      <a:pt x="390" y="950"/>
                    </a:cubicBezTo>
                    <a:cubicBezTo>
                      <a:pt x="390" y="963"/>
                      <a:pt x="395" y="992"/>
                      <a:pt x="415" y="994"/>
                    </a:cubicBezTo>
                    <a:cubicBezTo>
                      <a:pt x="435" y="996"/>
                      <a:pt x="541" y="1012"/>
                      <a:pt x="559" y="985"/>
                    </a:cubicBezTo>
                    <a:cubicBezTo>
                      <a:pt x="577" y="958"/>
                      <a:pt x="587" y="916"/>
                      <a:pt x="604" y="902"/>
                    </a:cubicBezTo>
                    <a:cubicBezTo>
                      <a:pt x="622" y="888"/>
                      <a:pt x="633" y="881"/>
                      <a:pt x="633" y="881"/>
                    </a:cubicBezTo>
                    <a:cubicBezTo>
                      <a:pt x="633" y="881"/>
                      <a:pt x="642" y="906"/>
                      <a:pt x="647" y="942"/>
                    </a:cubicBezTo>
                    <a:cubicBezTo>
                      <a:pt x="652" y="978"/>
                      <a:pt x="652" y="978"/>
                      <a:pt x="652" y="978"/>
                    </a:cubicBezTo>
                    <a:cubicBezTo>
                      <a:pt x="668" y="977"/>
                      <a:pt x="668" y="977"/>
                      <a:pt x="668" y="977"/>
                    </a:cubicBezTo>
                    <a:cubicBezTo>
                      <a:pt x="668" y="977"/>
                      <a:pt x="665" y="922"/>
                      <a:pt x="677" y="888"/>
                    </a:cubicBezTo>
                    <a:cubicBezTo>
                      <a:pt x="690" y="853"/>
                      <a:pt x="706" y="828"/>
                      <a:pt x="690" y="791"/>
                    </a:cubicBezTo>
                    <a:cubicBezTo>
                      <a:pt x="673" y="754"/>
                      <a:pt x="658" y="745"/>
                      <a:pt x="658" y="745"/>
                    </a:cubicBezTo>
                    <a:cubicBezTo>
                      <a:pt x="655" y="751"/>
                      <a:pt x="655" y="751"/>
                      <a:pt x="655" y="751"/>
                    </a:cubicBezTo>
                    <a:cubicBezTo>
                      <a:pt x="634" y="723"/>
                      <a:pt x="634" y="723"/>
                      <a:pt x="634" y="723"/>
                    </a:cubicBezTo>
                    <a:cubicBezTo>
                      <a:pt x="634" y="723"/>
                      <a:pt x="637" y="719"/>
                      <a:pt x="637" y="710"/>
                    </a:cubicBezTo>
                    <a:cubicBezTo>
                      <a:pt x="637" y="701"/>
                      <a:pt x="608" y="532"/>
                      <a:pt x="591" y="462"/>
                    </a:cubicBezTo>
                    <a:cubicBezTo>
                      <a:pt x="574" y="392"/>
                      <a:pt x="583" y="327"/>
                      <a:pt x="566" y="307"/>
                    </a:cubicBezTo>
                    <a:cubicBezTo>
                      <a:pt x="550" y="286"/>
                      <a:pt x="540" y="270"/>
                      <a:pt x="558" y="280"/>
                    </a:cubicBezTo>
                    <a:cubicBezTo>
                      <a:pt x="577" y="291"/>
                      <a:pt x="685" y="304"/>
                      <a:pt x="742" y="298"/>
                    </a:cubicBezTo>
                    <a:cubicBezTo>
                      <a:pt x="799" y="292"/>
                      <a:pt x="936" y="292"/>
                      <a:pt x="1018" y="269"/>
                    </a:cubicBezTo>
                    <a:cubicBezTo>
                      <a:pt x="1100" y="247"/>
                      <a:pt x="1126" y="223"/>
                      <a:pt x="1135" y="154"/>
                    </a:cubicBezTo>
                    <a:cubicBezTo>
                      <a:pt x="1145" y="84"/>
                      <a:pt x="1128" y="0"/>
                      <a:pt x="1128" y="0"/>
                    </a:cubicBezTo>
                    <a:cubicBezTo>
                      <a:pt x="968" y="26"/>
                      <a:pt x="968" y="26"/>
                      <a:pt x="968" y="26"/>
                    </a:cubicBezTo>
                    <a:lnTo>
                      <a:pt x="619"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0" name="Freeform 30"/>
              <p:cNvSpPr>
                <a:spLocks/>
              </p:cNvSpPr>
              <p:nvPr/>
            </p:nvSpPr>
            <p:spPr bwMode="auto">
              <a:xfrm>
                <a:off x="5728" y="1721"/>
                <a:ext cx="331" cy="355"/>
              </a:xfrm>
              <a:custGeom>
                <a:avLst/>
                <a:gdLst>
                  <a:gd name="T0" fmla="*/ 88 w 140"/>
                  <a:gd name="T1" fmla="*/ 18 h 150"/>
                  <a:gd name="T2" fmla="*/ 0 w 140"/>
                  <a:gd name="T3" fmla="*/ 150 h 150"/>
                  <a:gd name="T4" fmla="*/ 45 w 140"/>
                  <a:gd name="T5" fmla="*/ 148 h 150"/>
                  <a:gd name="T6" fmla="*/ 120 w 140"/>
                  <a:gd name="T7" fmla="*/ 21 h 150"/>
                  <a:gd name="T8" fmla="*/ 140 w 140"/>
                  <a:gd name="T9" fmla="*/ 2 h 150"/>
                  <a:gd name="T10" fmla="*/ 112 w 140"/>
                  <a:gd name="T11" fmla="*/ 0 h 150"/>
                  <a:gd name="T12" fmla="*/ 88 w 140"/>
                  <a:gd name="T13" fmla="*/ 18 h 150"/>
                </a:gdLst>
                <a:ahLst/>
                <a:cxnLst>
                  <a:cxn ang="0">
                    <a:pos x="T0" y="T1"/>
                  </a:cxn>
                  <a:cxn ang="0">
                    <a:pos x="T2" y="T3"/>
                  </a:cxn>
                  <a:cxn ang="0">
                    <a:pos x="T4" y="T5"/>
                  </a:cxn>
                  <a:cxn ang="0">
                    <a:pos x="T6" y="T7"/>
                  </a:cxn>
                  <a:cxn ang="0">
                    <a:pos x="T8" y="T9"/>
                  </a:cxn>
                  <a:cxn ang="0">
                    <a:pos x="T10" y="T11"/>
                  </a:cxn>
                  <a:cxn ang="0">
                    <a:pos x="T12" y="T13"/>
                  </a:cxn>
                </a:cxnLst>
                <a:rect l="0" t="0" r="r" b="b"/>
                <a:pathLst>
                  <a:path w="140" h="150">
                    <a:moveTo>
                      <a:pt x="88" y="18"/>
                    </a:moveTo>
                    <a:cubicBezTo>
                      <a:pt x="25" y="71"/>
                      <a:pt x="0" y="150"/>
                      <a:pt x="0" y="150"/>
                    </a:cubicBezTo>
                    <a:cubicBezTo>
                      <a:pt x="45" y="148"/>
                      <a:pt x="45" y="148"/>
                      <a:pt x="45" y="148"/>
                    </a:cubicBezTo>
                    <a:cubicBezTo>
                      <a:pt x="45" y="148"/>
                      <a:pt x="82" y="64"/>
                      <a:pt x="120" y="21"/>
                    </a:cubicBezTo>
                    <a:cubicBezTo>
                      <a:pt x="125" y="14"/>
                      <a:pt x="132" y="8"/>
                      <a:pt x="140" y="2"/>
                    </a:cubicBezTo>
                    <a:cubicBezTo>
                      <a:pt x="131" y="1"/>
                      <a:pt x="121" y="1"/>
                      <a:pt x="112" y="0"/>
                    </a:cubicBezTo>
                    <a:cubicBezTo>
                      <a:pt x="103" y="6"/>
                      <a:pt x="95" y="12"/>
                      <a:pt x="88"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31"/>
              <p:cNvSpPr>
                <a:spLocks/>
              </p:cNvSpPr>
              <p:nvPr/>
            </p:nvSpPr>
            <p:spPr bwMode="auto">
              <a:xfrm>
                <a:off x="5993" y="1594"/>
                <a:ext cx="323" cy="132"/>
              </a:xfrm>
              <a:custGeom>
                <a:avLst/>
                <a:gdLst>
                  <a:gd name="T0" fmla="*/ 0 w 137"/>
                  <a:gd name="T1" fmla="*/ 54 h 56"/>
                  <a:gd name="T2" fmla="*/ 28 w 137"/>
                  <a:gd name="T3" fmla="*/ 56 h 56"/>
                  <a:gd name="T4" fmla="*/ 137 w 137"/>
                  <a:gd name="T5" fmla="*/ 0 h 56"/>
                  <a:gd name="T6" fmla="*/ 0 w 137"/>
                  <a:gd name="T7" fmla="*/ 54 h 56"/>
                </a:gdLst>
                <a:ahLst/>
                <a:cxnLst>
                  <a:cxn ang="0">
                    <a:pos x="T0" y="T1"/>
                  </a:cxn>
                  <a:cxn ang="0">
                    <a:pos x="T2" y="T3"/>
                  </a:cxn>
                  <a:cxn ang="0">
                    <a:pos x="T4" y="T5"/>
                  </a:cxn>
                  <a:cxn ang="0">
                    <a:pos x="T6" y="T7"/>
                  </a:cxn>
                </a:cxnLst>
                <a:rect l="0" t="0" r="r" b="b"/>
                <a:pathLst>
                  <a:path w="137" h="56">
                    <a:moveTo>
                      <a:pt x="0" y="54"/>
                    </a:moveTo>
                    <a:cubicBezTo>
                      <a:pt x="9" y="55"/>
                      <a:pt x="19" y="55"/>
                      <a:pt x="28" y="56"/>
                    </a:cubicBezTo>
                    <a:cubicBezTo>
                      <a:pt x="71" y="23"/>
                      <a:pt x="137" y="0"/>
                      <a:pt x="137" y="0"/>
                    </a:cubicBezTo>
                    <a:cubicBezTo>
                      <a:pt x="137" y="0"/>
                      <a:pt x="61" y="15"/>
                      <a:pt x="0"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34"/>
              <p:cNvSpPr>
                <a:spLocks/>
              </p:cNvSpPr>
              <p:nvPr/>
            </p:nvSpPr>
            <p:spPr bwMode="auto">
              <a:xfrm>
                <a:off x="6078" y="1624"/>
                <a:ext cx="148" cy="69"/>
              </a:xfrm>
              <a:custGeom>
                <a:avLst/>
                <a:gdLst>
                  <a:gd name="T0" fmla="*/ 0 w 148"/>
                  <a:gd name="T1" fmla="*/ 19 h 69"/>
                  <a:gd name="T2" fmla="*/ 127 w 148"/>
                  <a:gd name="T3" fmla="*/ 69 h 69"/>
                  <a:gd name="T4" fmla="*/ 148 w 148"/>
                  <a:gd name="T5" fmla="*/ 48 h 69"/>
                  <a:gd name="T6" fmla="*/ 26 w 148"/>
                  <a:gd name="T7" fmla="*/ 0 h 69"/>
                  <a:gd name="T8" fmla="*/ 0 w 148"/>
                  <a:gd name="T9" fmla="*/ 19 h 69"/>
                </a:gdLst>
                <a:ahLst/>
                <a:cxnLst>
                  <a:cxn ang="0">
                    <a:pos x="T0" y="T1"/>
                  </a:cxn>
                  <a:cxn ang="0">
                    <a:pos x="T2" y="T3"/>
                  </a:cxn>
                  <a:cxn ang="0">
                    <a:pos x="T4" y="T5"/>
                  </a:cxn>
                  <a:cxn ang="0">
                    <a:pos x="T6" y="T7"/>
                  </a:cxn>
                  <a:cxn ang="0">
                    <a:pos x="T8" y="T9"/>
                  </a:cxn>
                </a:cxnLst>
                <a:rect l="0" t="0" r="r" b="b"/>
                <a:pathLst>
                  <a:path w="148" h="69">
                    <a:moveTo>
                      <a:pt x="0" y="19"/>
                    </a:moveTo>
                    <a:lnTo>
                      <a:pt x="127" y="69"/>
                    </a:lnTo>
                    <a:lnTo>
                      <a:pt x="148" y="48"/>
                    </a:lnTo>
                    <a:lnTo>
                      <a:pt x="26"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35"/>
              <p:cNvSpPr>
                <a:spLocks/>
              </p:cNvSpPr>
              <p:nvPr/>
            </p:nvSpPr>
            <p:spPr bwMode="auto">
              <a:xfrm>
                <a:off x="6134" y="1587"/>
                <a:ext cx="149" cy="68"/>
              </a:xfrm>
              <a:custGeom>
                <a:avLst/>
                <a:gdLst>
                  <a:gd name="T0" fmla="*/ 0 w 149"/>
                  <a:gd name="T1" fmla="*/ 19 h 68"/>
                  <a:gd name="T2" fmla="*/ 130 w 149"/>
                  <a:gd name="T3" fmla="*/ 68 h 68"/>
                  <a:gd name="T4" fmla="*/ 149 w 149"/>
                  <a:gd name="T5" fmla="*/ 47 h 68"/>
                  <a:gd name="T6" fmla="*/ 26 w 149"/>
                  <a:gd name="T7" fmla="*/ 0 h 68"/>
                  <a:gd name="T8" fmla="*/ 0 w 149"/>
                  <a:gd name="T9" fmla="*/ 19 h 68"/>
                </a:gdLst>
                <a:ahLst/>
                <a:cxnLst>
                  <a:cxn ang="0">
                    <a:pos x="T0" y="T1"/>
                  </a:cxn>
                  <a:cxn ang="0">
                    <a:pos x="T2" y="T3"/>
                  </a:cxn>
                  <a:cxn ang="0">
                    <a:pos x="T4" y="T5"/>
                  </a:cxn>
                  <a:cxn ang="0">
                    <a:pos x="T6" y="T7"/>
                  </a:cxn>
                  <a:cxn ang="0">
                    <a:pos x="T8" y="T9"/>
                  </a:cxn>
                </a:cxnLst>
                <a:rect l="0" t="0" r="r" b="b"/>
                <a:pathLst>
                  <a:path w="149" h="68">
                    <a:moveTo>
                      <a:pt x="0" y="19"/>
                    </a:moveTo>
                    <a:lnTo>
                      <a:pt x="130" y="68"/>
                    </a:lnTo>
                    <a:lnTo>
                      <a:pt x="149" y="47"/>
                    </a:lnTo>
                    <a:lnTo>
                      <a:pt x="26"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41"/>
              <p:cNvSpPr>
                <a:spLocks/>
              </p:cNvSpPr>
              <p:nvPr/>
            </p:nvSpPr>
            <p:spPr bwMode="auto">
              <a:xfrm>
                <a:off x="5997" y="1662"/>
                <a:ext cx="152" cy="55"/>
              </a:xfrm>
              <a:custGeom>
                <a:avLst/>
                <a:gdLst>
                  <a:gd name="T0" fmla="*/ 0 w 152"/>
                  <a:gd name="T1" fmla="*/ 19 h 55"/>
                  <a:gd name="T2" fmla="*/ 135 w 152"/>
                  <a:gd name="T3" fmla="*/ 55 h 55"/>
                  <a:gd name="T4" fmla="*/ 152 w 152"/>
                  <a:gd name="T5" fmla="*/ 33 h 55"/>
                  <a:gd name="T6" fmla="*/ 24 w 152"/>
                  <a:gd name="T7" fmla="*/ 0 h 55"/>
                  <a:gd name="T8" fmla="*/ 0 w 152"/>
                  <a:gd name="T9" fmla="*/ 19 h 55"/>
                </a:gdLst>
                <a:ahLst/>
                <a:cxnLst>
                  <a:cxn ang="0">
                    <a:pos x="T0" y="T1"/>
                  </a:cxn>
                  <a:cxn ang="0">
                    <a:pos x="T2" y="T3"/>
                  </a:cxn>
                  <a:cxn ang="0">
                    <a:pos x="T4" y="T5"/>
                  </a:cxn>
                  <a:cxn ang="0">
                    <a:pos x="T6" y="T7"/>
                  </a:cxn>
                  <a:cxn ang="0">
                    <a:pos x="T8" y="T9"/>
                  </a:cxn>
                </a:cxnLst>
                <a:rect l="0" t="0" r="r" b="b"/>
                <a:pathLst>
                  <a:path w="152" h="55">
                    <a:moveTo>
                      <a:pt x="0" y="19"/>
                    </a:moveTo>
                    <a:lnTo>
                      <a:pt x="135" y="55"/>
                    </a:lnTo>
                    <a:lnTo>
                      <a:pt x="152" y="33"/>
                    </a:lnTo>
                    <a:lnTo>
                      <a:pt x="24"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42"/>
              <p:cNvSpPr>
                <a:spLocks/>
              </p:cNvSpPr>
              <p:nvPr/>
            </p:nvSpPr>
            <p:spPr bwMode="auto">
              <a:xfrm>
                <a:off x="5849" y="2128"/>
                <a:ext cx="297" cy="349"/>
              </a:xfrm>
              <a:custGeom>
                <a:avLst/>
                <a:gdLst>
                  <a:gd name="T0" fmla="*/ 10 w 126"/>
                  <a:gd name="T1" fmla="*/ 92 h 148"/>
                  <a:gd name="T2" fmla="*/ 47 w 126"/>
                  <a:gd name="T3" fmla="*/ 123 h 148"/>
                  <a:gd name="T4" fmla="*/ 81 w 126"/>
                  <a:gd name="T5" fmla="*/ 138 h 148"/>
                  <a:gd name="T6" fmla="*/ 109 w 126"/>
                  <a:gd name="T7" fmla="*/ 143 h 148"/>
                  <a:gd name="T8" fmla="*/ 125 w 126"/>
                  <a:gd name="T9" fmla="*/ 113 h 148"/>
                  <a:gd name="T10" fmla="*/ 120 w 126"/>
                  <a:gd name="T11" fmla="*/ 96 h 148"/>
                  <a:gd name="T12" fmla="*/ 106 w 126"/>
                  <a:gd name="T13" fmla="*/ 77 h 148"/>
                  <a:gd name="T14" fmla="*/ 78 w 126"/>
                  <a:gd name="T15" fmla="*/ 79 h 148"/>
                  <a:gd name="T16" fmla="*/ 74 w 126"/>
                  <a:gd name="T17" fmla="*/ 87 h 148"/>
                  <a:gd name="T18" fmla="*/ 50 w 126"/>
                  <a:gd name="T19" fmla="*/ 91 h 148"/>
                  <a:gd name="T20" fmla="*/ 5 w 126"/>
                  <a:gd name="T21" fmla="*/ 29 h 148"/>
                  <a:gd name="T22" fmla="*/ 0 w 126"/>
                  <a:gd name="T23" fmla="*/ 0 h 148"/>
                  <a:gd name="T24" fmla="*/ 7 w 126"/>
                  <a:gd name="T25" fmla="*/ 84 h 148"/>
                  <a:gd name="T26" fmla="*/ 10 w 126"/>
                  <a:gd name="T27"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148">
                    <a:moveTo>
                      <a:pt x="10" y="92"/>
                    </a:moveTo>
                    <a:cubicBezTo>
                      <a:pt x="10" y="92"/>
                      <a:pt x="39" y="118"/>
                      <a:pt x="47" y="123"/>
                    </a:cubicBezTo>
                    <a:cubicBezTo>
                      <a:pt x="55" y="129"/>
                      <a:pt x="77" y="137"/>
                      <a:pt x="81" y="138"/>
                    </a:cubicBezTo>
                    <a:cubicBezTo>
                      <a:pt x="86" y="139"/>
                      <a:pt x="96" y="148"/>
                      <a:pt x="109" y="143"/>
                    </a:cubicBezTo>
                    <a:cubicBezTo>
                      <a:pt x="122" y="139"/>
                      <a:pt x="126" y="120"/>
                      <a:pt x="125" y="113"/>
                    </a:cubicBezTo>
                    <a:cubicBezTo>
                      <a:pt x="125" y="105"/>
                      <a:pt x="120" y="96"/>
                      <a:pt x="120" y="96"/>
                    </a:cubicBezTo>
                    <a:cubicBezTo>
                      <a:pt x="120" y="96"/>
                      <a:pt x="116" y="80"/>
                      <a:pt x="106" y="77"/>
                    </a:cubicBezTo>
                    <a:cubicBezTo>
                      <a:pt x="96" y="73"/>
                      <a:pt x="81" y="76"/>
                      <a:pt x="78" y="79"/>
                    </a:cubicBezTo>
                    <a:cubicBezTo>
                      <a:pt x="75" y="82"/>
                      <a:pt x="74" y="87"/>
                      <a:pt x="74" y="87"/>
                    </a:cubicBezTo>
                    <a:cubicBezTo>
                      <a:pt x="74" y="87"/>
                      <a:pt x="53" y="92"/>
                      <a:pt x="50" y="91"/>
                    </a:cubicBezTo>
                    <a:cubicBezTo>
                      <a:pt x="47" y="90"/>
                      <a:pt x="7" y="53"/>
                      <a:pt x="5" y="29"/>
                    </a:cubicBezTo>
                    <a:cubicBezTo>
                      <a:pt x="2" y="5"/>
                      <a:pt x="0" y="0"/>
                      <a:pt x="0" y="0"/>
                    </a:cubicBezTo>
                    <a:cubicBezTo>
                      <a:pt x="0" y="0"/>
                      <a:pt x="5" y="79"/>
                      <a:pt x="7" y="84"/>
                    </a:cubicBezTo>
                    <a:cubicBezTo>
                      <a:pt x="9" y="88"/>
                      <a:pt x="10" y="92"/>
                      <a:pt x="10" y="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43"/>
              <p:cNvSpPr>
                <a:spLocks/>
              </p:cNvSpPr>
              <p:nvPr/>
            </p:nvSpPr>
            <p:spPr bwMode="auto">
              <a:xfrm>
                <a:off x="5797" y="2354"/>
                <a:ext cx="718" cy="218"/>
              </a:xfrm>
              <a:custGeom>
                <a:avLst/>
                <a:gdLst>
                  <a:gd name="T0" fmla="*/ 0 w 304"/>
                  <a:gd name="T1" fmla="*/ 0 h 92"/>
                  <a:gd name="T2" fmla="*/ 9 w 304"/>
                  <a:gd name="T3" fmla="*/ 13 h 92"/>
                  <a:gd name="T4" fmla="*/ 15 w 304"/>
                  <a:gd name="T5" fmla="*/ 22 h 92"/>
                  <a:gd name="T6" fmla="*/ 18 w 304"/>
                  <a:gd name="T7" fmla="*/ 33 h 92"/>
                  <a:gd name="T8" fmla="*/ 19 w 304"/>
                  <a:gd name="T9" fmla="*/ 50 h 92"/>
                  <a:gd name="T10" fmla="*/ 31 w 304"/>
                  <a:gd name="T11" fmla="*/ 57 h 92"/>
                  <a:gd name="T12" fmla="*/ 138 w 304"/>
                  <a:gd name="T13" fmla="*/ 82 h 92"/>
                  <a:gd name="T14" fmla="*/ 161 w 304"/>
                  <a:gd name="T15" fmla="*/ 89 h 92"/>
                  <a:gd name="T16" fmla="*/ 169 w 304"/>
                  <a:gd name="T17" fmla="*/ 88 h 92"/>
                  <a:gd name="T18" fmla="*/ 186 w 304"/>
                  <a:gd name="T19" fmla="*/ 92 h 92"/>
                  <a:gd name="T20" fmla="*/ 194 w 304"/>
                  <a:gd name="T21" fmla="*/ 92 h 92"/>
                  <a:gd name="T22" fmla="*/ 283 w 304"/>
                  <a:gd name="T23" fmla="*/ 83 h 92"/>
                  <a:gd name="T24" fmla="*/ 302 w 304"/>
                  <a:gd name="T25" fmla="*/ 53 h 92"/>
                  <a:gd name="T26" fmla="*/ 293 w 304"/>
                  <a:gd name="T27" fmla="*/ 37 h 92"/>
                  <a:gd name="T28" fmla="*/ 282 w 304"/>
                  <a:gd name="T29" fmla="*/ 31 h 92"/>
                  <a:gd name="T30" fmla="*/ 254 w 304"/>
                  <a:gd name="T31" fmla="*/ 15 h 92"/>
                  <a:gd name="T32" fmla="*/ 0 w 304"/>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92">
                    <a:moveTo>
                      <a:pt x="0" y="0"/>
                    </a:moveTo>
                    <a:cubicBezTo>
                      <a:pt x="0" y="0"/>
                      <a:pt x="8" y="10"/>
                      <a:pt x="9" y="13"/>
                    </a:cubicBezTo>
                    <a:cubicBezTo>
                      <a:pt x="10" y="16"/>
                      <a:pt x="13" y="20"/>
                      <a:pt x="15" y="22"/>
                    </a:cubicBezTo>
                    <a:cubicBezTo>
                      <a:pt x="18" y="24"/>
                      <a:pt x="18" y="29"/>
                      <a:pt x="18" y="33"/>
                    </a:cubicBezTo>
                    <a:cubicBezTo>
                      <a:pt x="18" y="37"/>
                      <a:pt x="18" y="47"/>
                      <a:pt x="19" y="50"/>
                    </a:cubicBezTo>
                    <a:cubicBezTo>
                      <a:pt x="20" y="53"/>
                      <a:pt x="20" y="56"/>
                      <a:pt x="31" y="57"/>
                    </a:cubicBezTo>
                    <a:cubicBezTo>
                      <a:pt x="41" y="58"/>
                      <a:pt x="125" y="78"/>
                      <a:pt x="138" y="82"/>
                    </a:cubicBezTo>
                    <a:cubicBezTo>
                      <a:pt x="151" y="85"/>
                      <a:pt x="154" y="88"/>
                      <a:pt x="161" y="89"/>
                    </a:cubicBezTo>
                    <a:cubicBezTo>
                      <a:pt x="169" y="90"/>
                      <a:pt x="169" y="88"/>
                      <a:pt x="169" y="88"/>
                    </a:cubicBezTo>
                    <a:cubicBezTo>
                      <a:pt x="169" y="88"/>
                      <a:pt x="181" y="92"/>
                      <a:pt x="186" y="92"/>
                    </a:cubicBezTo>
                    <a:cubicBezTo>
                      <a:pt x="190" y="92"/>
                      <a:pt x="194" y="92"/>
                      <a:pt x="194" y="92"/>
                    </a:cubicBezTo>
                    <a:cubicBezTo>
                      <a:pt x="194" y="92"/>
                      <a:pt x="270" y="91"/>
                      <a:pt x="283" y="83"/>
                    </a:cubicBezTo>
                    <a:cubicBezTo>
                      <a:pt x="296" y="74"/>
                      <a:pt x="300" y="61"/>
                      <a:pt x="302" y="53"/>
                    </a:cubicBezTo>
                    <a:cubicBezTo>
                      <a:pt x="304" y="45"/>
                      <a:pt x="297" y="37"/>
                      <a:pt x="293" y="37"/>
                    </a:cubicBezTo>
                    <a:cubicBezTo>
                      <a:pt x="290" y="36"/>
                      <a:pt x="286" y="35"/>
                      <a:pt x="282" y="31"/>
                    </a:cubicBezTo>
                    <a:cubicBezTo>
                      <a:pt x="278" y="28"/>
                      <a:pt x="271" y="17"/>
                      <a:pt x="254" y="15"/>
                    </a:cubicBezTo>
                    <a:cubicBezTo>
                      <a:pt x="237" y="13"/>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44"/>
              <p:cNvSpPr>
                <a:spLocks/>
              </p:cNvSpPr>
              <p:nvPr/>
            </p:nvSpPr>
            <p:spPr bwMode="auto">
              <a:xfrm>
                <a:off x="6208" y="2550"/>
                <a:ext cx="243" cy="513"/>
              </a:xfrm>
              <a:custGeom>
                <a:avLst/>
                <a:gdLst>
                  <a:gd name="T0" fmla="*/ 21 w 103"/>
                  <a:gd name="T1" fmla="*/ 3 h 217"/>
                  <a:gd name="T2" fmla="*/ 17 w 103"/>
                  <a:gd name="T3" fmla="*/ 62 h 217"/>
                  <a:gd name="T4" fmla="*/ 11 w 103"/>
                  <a:gd name="T5" fmla="*/ 68 h 217"/>
                  <a:gd name="T6" fmla="*/ 6 w 103"/>
                  <a:gd name="T7" fmla="*/ 78 h 217"/>
                  <a:gd name="T8" fmla="*/ 0 w 103"/>
                  <a:gd name="T9" fmla="*/ 198 h 217"/>
                  <a:gd name="T10" fmla="*/ 48 w 103"/>
                  <a:gd name="T11" fmla="*/ 217 h 217"/>
                  <a:gd name="T12" fmla="*/ 96 w 103"/>
                  <a:gd name="T13" fmla="*/ 203 h 217"/>
                  <a:gd name="T14" fmla="*/ 100 w 103"/>
                  <a:gd name="T15" fmla="*/ 76 h 217"/>
                  <a:gd name="T16" fmla="*/ 92 w 103"/>
                  <a:gd name="T17" fmla="*/ 68 h 217"/>
                  <a:gd name="T18" fmla="*/ 95 w 103"/>
                  <a:gd name="T19" fmla="*/ 0 h 217"/>
                  <a:gd name="T20" fmla="*/ 21 w 103"/>
                  <a:gd name="T21" fmla="*/ 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7">
                    <a:moveTo>
                      <a:pt x="21" y="3"/>
                    </a:moveTo>
                    <a:cubicBezTo>
                      <a:pt x="17" y="62"/>
                      <a:pt x="17" y="62"/>
                      <a:pt x="17" y="62"/>
                    </a:cubicBezTo>
                    <a:cubicBezTo>
                      <a:pt x="17" y="62"/>
                      <a:pt x="14" y="65"/>
                      <a:pt x="11" y="68"/>
                    </a:cubicBezTo>
                    <a:cubicBezTo>
                      <a:pt x="8" y="70"/>
                      <a:pt x="6" y="72"/>
                      <a:pt x="6" y="78"/>
                    </a:cubicBezTo>
                    <a:cubicBezTo>
                      <a:pt x="5" y="84"/>
                      <a:pt x="0" y="198"/>
                      <a:pt x="0" y="198"/>
                    </a:cubicBezTo>
                    <a:cubicBezTo>
                      <a:pt x="0" y="198"/>
                      <a:pt x="4" y="217"/>
                      <a:pt x="48" y="217"/>
                    </a:cubicBezTo>
                    <a:cubicBezTo>
                      <a:pt x="92" y="217"/>
                      <a:pt x="95" y="206"/>
                      <a:pt x="96" y="203"/>
                    </a:cubicBezTo>
                    <a:cubicBezTo>
                      <a:pt x="97" y="200"/>
                      <a:pt x="103" y="82"/>
                      <a:pt x="100" y="76"/>
                    </a:cubicBezTo>
                    <a:cubicBezTo>
                      <a:pt x="98" y="70"/>
                      <a:pt x="92" y="68"/>
                      <a:pt x="92" y="68"/>
                    </a:cubicBezTo>
                    <a:cubicBezTo>
                      <a:pt x="95" y="0"/>
                      <a:pt x="95" y="0"/>
                      <a:pt x="95" y="0"/>
                    </a:cubicBezTo>
                    <a:lnTo>
                      <a:pt x="21"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45"/>
              <p:cNvSpPr>
                <a:spLocks/>
              </p:cNvSpPr>
              <p:nvPr/>
            </p:nvSpPr>
            <p:spPr bwMode="auto">
              <a:xfrm>
                <a:off x="5924" y="2735"/>
                <a:ext cx="352" cy="311"/>
              </a:xfrm>
              <a:custGeom>
                <a:avLst/>
                <a:gdLst>
                  <a:gd name="T0" fmla="*/ 149 w 149"/>
                  <a:gd name="T1" fmla="*/ 94 h 132"/>
                  <a:gd name="T2" fmla="*/ 72 w 149"/>
                  <a:gd name="T3" fmla="*/ 11 h 132"/>
                  <a:gd name="T4" fmla="*/ 6 w 149"/>
                  <a:gd name="T5" fmla="*/ 27 h 132"/>
                  <a:gd name="T6" fmla="*/ 0 w 149"/>
                  <a:gd name="T7" fmla="*/ 88 h 132"/>
                  <a:gd name="T8" fmla="*/ 8 w 149"/>
                  <a:gd name="T9" fmla="*/ 103 h 132"/>
                  <a:gd name="T10" fmla="*/ 17 w 149"/>
                  <a:gd name="T11" fmla="*/ 107 h 132"/>
                  <a:gd name="T12" fmla="*/ 46 w 149"/>
                  <a:gd name="T13" fmla="*/ 131 h 132"/>
                  <a:gd name="T14" fmla="*/ 80 w 149"/>
                  <a:gd name="T15" fmla="*/ 109 h 132"/>
                  <a:gd name="T16" fmla="*/ 86 w 149"/>
                  <a:gd name="T17" fmla="*/ 105 h 132"/>
                  <a:gd name="T18" fmla="*/ 99 w 149"/>
                  <a:gd name="T19" fmla="*/ 125 h 132"/>
                  <a:gd name="T20" fmla="*/ 149 w 149"/>
                  <a:gd name="T21" fmla="*/ 9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2">
                    <a:moveTo>
                      <a:pt x="149" y="94"/>
                    </a:moveTo>
                    <a:cubicBezTo>
                      <a:pt x="149" y="94"/>
                      <a:pt x="106" y="22"/>
                      <a:pt x="72" y="11"/>
                    </a:cubicBezTo>
                    <a:cubicBezTo>
                      <a:pt x="38" y="0"/>
                      <a:pt x="13" y="14"/>
                      <a:pt x="6" y="27"/>
                    </a:cubicBezTo>
                    <a:cubicBezTo>
                      <a:pt x="0" y="39"/>
                      <a:pt x="0" y="85"/>
                      <a:pt x="0" y="88"/>
                    </a:cubicBezTo>
                    <a:cubicBezTo>
                      <a:pt x="0" y="91"/>
                      <a:pt x="5" y="101"/>
                      <a:pt x="8" y="103"/>
                    </a:cubicBezTo>
                    <a:cubicBezTo>
                      <a:pt x="12" y="105"/>
                      <a:pt x="17" y="107"/>
                      <a:pt x="17" y="107"/>
                    </a:cubicBezTo>
                    <a:cubicBezTo>
                      <a:pt x="17" y="107"/>
                      <a:pt x="18" y="129"/>
                      <a:pt x="46" y="131"/>
                    </a:cubicBezTo>
                    <a:cubicBezTo>
                      <a:pt x="75" y="132"/>
                      <a:pt x="77" y="113"/>
                      <a:pt x="80" y="109"/>
                    </a:cubicBezTo>
                    <a:cubicBezTo>
                      <a:pt x="82" y="104"/>
                      <a:pt x="85" y="103"/>
                      <a:pt x="86" y="105"/>
                    </a:cubicBezTo>
                    <a:cubicBezTo>
                      <a:pt x="88" y="107"/>
                      <a:pt x="99" y="125"/>
                      <a:pt x="99" y="125"/>
                    </a:cubicBezTo>
                    <a:lnTo>
                      <a:pt x="149" y="9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46"/>
              <p:cNvSpPr>
                <a:spLocks/>
              </p:cNvSpPr>
              <p:nvPr/>
            </p:nvSpPr>
            <p:spPr bwMode="auto">
              <a:xfrm>
                <a:off x="5241" y="3006"/>
                <a:ext cx="919" cy="435"/>
              </a:xfrm>
              <a:custGeom>
                <a:avLst/>
                <a:gdLst>
                  <a:gd name="T0" fmla="*/ 386 w 389"/>
                  <a:gd name="T1" fmla="*/ 19 h 184"/>
                  <a:gd name="T2" fmla="*/ 218 w 389"/>
                  <a:gd name="T3" fmla="*/ 1 h 184"/>
                  <a:gd name="T4" fmla="*/ 31 w 389"/>
                  <a:gd name="T5" fmla="*/ 48 h 184"/>
                  <a:gd name="T6" fmla="*/ 1 w 389"/>
                  <a:gd name="T7" fmla="*/ 96 h 184"/>
                  <a:gd name="T8" fmla="*/ 1 w 389"/>
                  <a:gd name="T9" fmla="*/ 112 h 184"/>
                  <a:gd name="T10" fmla="*/ 4 w 389"/>
                  <a:gd name="T11" fmla="*/ 147 h 184"/>
                  <a:gd name="T12" fmla="*/ 17 w 389"/>
                  <a:gd name="T13" fmla="*/ 155 h 184"/>
                  <a:gd name="T14" fmla="*/ 22 w 389"/>
                  <a:gd name="T15" fmla="*/ 155 h 184"/>
                  <a:gd name="T16" fmla="*/ 40 w 389"/>
                  <a:gd name="T17" fmla="*/ 180 h 184"/>
                  <a:gd name="T18" fmla="*/ 78 w 389"/>
                  <a:gd name="T19" fmla="*/ 176 h 184"/>
                  <a:gd name="T20" fmla="*/ 91 w 389"/>
                  <a:gd name="T21" fmla="*/ 155 h 184"/>
                  <a:gd name="T22" fmla="*/ 97 w 389"/>
                  <a:gd name="T23" fmla="*/ 152 h 184"/>
                  <a:gd name="T24" fmla="*/ 86 w 389"/>
                  <a:gd name="T25" fmla="*/ 112 h 184"/>
                  <a:gd name="T26" fmla="*/ 61 w 389"/>
                  <a:gd name="T27" fmla="*/ 95 h 184"/>
                  <a:gd name="T28" fmla="*/ 48 w 389"/>
                  <a:gd name="T29" fmla="*/ 94 h 184"/>
                  <a:gd name="T30" fmla="*/ 48 w 389"/>
                  <a:gd name="T31" fmla="*/ 81 h 184"/>
                  <a:gd name="T32" fmla="*/ 110 w 389"/>
                  <a:gd name="T33" fmla="*/ 51 h 184"/>
                  <a:gd name="T34" fmla="*/ 233 w 389"/>
                  <a:gd name="T35" fmla="*/ 42 h 184"/>
                  <a:gd name="T36" fmla="*/ 389 w 389"/>
                  <a:gd name="T37" fmla="*/ 71 h 184"/>
                  <a:gd name="T38" fmla="*/ 386 w 389"/>
                  <a:gd name="T39" fmla="*/ 1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9" h="184">
                    <a:moveTo>
                      <a:pt x="386" y="19"/>
                    </a:moveTo>
                    <a:cubicBezTo>
                      <a:pt x="386" y="19"/>
                      <a:pt x="289" y="0"/>
                      <a:pt x="218" y="1"/>
                    </a:cubicBezTo>
                    <a:cubicBezTo>
                      <a:pt x="146" y="1"/>
                      <a:pt x="61" y="21"/>
                      <a:pt x="31" y="48"/>
                    </a:cubicBezTo>
                    <a:cubicBezTo>
                      <a:pt x="1" y="76"/>
                      <a:pt x="1" y="95"/>
                      <a:pt x="1" y="96"/>
                    </a:cubicBezTo>
                    <a:cubicBezTo>
                      <a:pt x="1" y="96"/>
                      <a:pt x="1" y="104"/>
                      <a:pt x="1" y="112"/>
                    </a:cubicBezTo>
                    <a:cubicBezTo>
                      <a:pt x="0" y="120"/>
                      <a:pt x="0" y="142"/>
                      <a:pt x="4" y="147"/>
                    </a:cubicBezTo>
                    <a:cubicBezTo>
                      <a:pt x="8" y="152"/>
                      <a:pt x="16" y="155"/>
                      <a:pt x="17" y="155"/>
                    </a:cubicBezTo>
                    <a:cubicBezTo>
                      <a:pt x="19" y="155"/>
                      <a:pt x="22" y="155"/>
                      <a:pt x="22" y="155"/>
                    </a:cubicBezTo>
                    <a:cubicBezTo>
                      <a:pt x="22" y="155"/>
                      <a:pt x="28" y="175"/>
                      <a:pt x="40" y="180"/>
                    </a:cubicBezTo>
                    <a:cubicBezTo>
                      <a:pt x="52" y="184"/>
                      <a:pt x="69" y="183"/>
                      <a:pt x="78" y="176"/>
                    </a:cubicBezTo>
                    <a:cubicBezTo>
                      <a:pt x="87" y="168"/>
                      <a:pt x="91" y="155"/>
                      <a:pt x="91" y="155"/>
                    </a:cubicBezTo>
                    <a:cubicBezTo>
                      <a:pt x="91" y="155"/>
                      <a:pt x="96" y="156"/>
                      <a:pt x="97" y="152"/>
                    </a:cubicBezTo>
                    <a:cubicBezTo>
                      <a:pt x="97" y="148"/>
                      <a:pt x="92" y="123"/>
                      <a:pt x="86" y="112"/>
                    </a:cubicBezTo>
                    <a:cubicBezTo>
                      <a:pt x="80" y="102"/>
                      <a:pt x="67" y="96"/>
                      <a:pt x="61" y="95"/>
                    </a:cubicBezTo>
                    <a:cubicBezTo>
                      <a:pt x="55" y="94"/>
                      <a:pt x="48" y="94"/>
                      <a:pt x="48" y="94"/>
                    </a:cubicBezTo>
                    <a:cubicBezTo>
                      <a:pt x="48" y="81"/>
                      <a:pt x="48" y="81"/>
                      <a:pt x="48" y="81"/>
                    </a:cubicBezTo>
                    <a:cubicBezTo>
                      <a:pt x="48" y="81"/>
                      <a:pt x="66" y="61"/>
                      <a:pt x="110" y="51"/>
                    </a:cubicBezTo>
                    <a:cubicBezTo>
                      <a:pt x="154" y="40"/>
                      <a:pt x="183" y="36"/>
                      <a:pt x="233" y="42"/>
                    </a:cubicBezTo>
                    <a:cubicBezTo>
                      <a:pt x="283" y="49"/>
                      <a:pt x="389" y="71"/>
                      <a:pt x="389" y="71"/>
                    </a:cubicBezTo>
                    <a:lnTo>
                      <a:pt x="386"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47"/>
              <p:cNvSpPr>
                <a:spLocks/>
              </p:cNvSpPr>
              <p:nvPr/>
            </p:nvSpPr>
            <p:spPr bwMode="auto">
              <a:xfrm>
                <a:off x="5967" y="3124"/>
                <a:ext cx="368" cy="799"/>
              </a:xfrm>
              <a:custGeom>
                <a:avLst/>
                <a:gdLst>
                  <a:gd name="T0" fmla="*/ 107 w 156"/>
                  <a:gd name="T1" fmla="*/ 7 h 338"/>
                  <a:gd name="T2" fmla="*/ 26 w 156"/>
                  <a:gd name="T3" fmla="*/ 122 h 338"/>
                  <a:gd name="T4" fmla="*/ 2 w 156"/>
                  <a:gd name="T5" fmla="*/ 245 h 338"/>
                  <a:gd name="T6" fmla="*/ 6 w 156"/>
                  <a:gd name="T7" fmla="*/ 297 h 338"/>
                  <a:gd name="T8" fmla="*/ 20 w 156"/>
                  <a:gd name="T9" fmla="*/ 306 h 338"/>
                  <a:gd name="T10" fmla="*/ 24 w 156"/>
                  <a:gd name="T11" fmla="*/ 309 h 338"/>
                  <a:gd name="T12" fmla="*/ 63 w 156"/>
                  <a:gd name="T13" fmla="*/ 338 h 338"/>
                  <a:gd name="T14" fmla="*/ 101 w 156"/>
                  <a:gd name="T15" fmla="*/ 306 h 338"/>
                  <a:gd name="T16" fmla="*/ 105 w 156"/>
                  <a:gd name="T17" fmla="*/ 305 h 338"/>
                  <a:gd name="T18" fmla="*/ 95 w 156"/>
                  <a:gd name="T19" fmla="*/ 258 h 338"/>
                  <a:gd name="T20" fmla="*/ 61 w 156"/>
                  <a:gd name="T21" fmla="*/ 238 h 338"/>
                  <a:gd name="T22" fmla="*/ 87 w 156"/>
                  <a:gd name="T23" fmla="*/ 152 h 338"/>
                  <a:gd name="T24" fmla="*/ 132 w 156"/>
                  <a:gd name="T25" fmla="*/ 70 h 338"/>
                  <a:gd name="T26" fmla="*/ 155 w 156"/>
                  <a:gd name="T27" fmla="*/ 27 h 338"/>
                  <a:gd name="T28" fmla="*/ 133 w 156"/>
                  <a:gd name="T29" fmla="*/ 1 h 338"/>
                  <a:gd name="T30" fmla="*/ 107 w 156"/>
                  <a:gd name="T31" fmla="*/ 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338">
                    <a:moveTo>
                      <a:pt x="107" y="7"/>
                    </a:moveTo>
                    <a:cubicBezTo>
                      <a:pt x="107" y="7"/>
                      <a:pt x="46" y="68"/>
                      <a:pt x="26" y="122"/>
                    </a:cubicBezTo>
                    <a:cubicBezTo>
                      <a:pt x="7" y="177"/>
                      <a:pt x="3" y="233"/>
                      <a:pt x="2" y="245"/>
                    </a:cubicBezTo>
                    <a:cubicBezTo>
                      <a:pt x="2" y="258"/>
                      <a:pt x="0" y="290"/>
                      <a:pt x="6" y="297"/>
                    </a:cubicBezTo>
                    <a:cubicBezTo>
                      <a:pt x="12" y="304"/>
                      <a:pt x="18" y="307"/>
                      <a:pt x="20" y="306"/>
                    </a:cubicBezTo>
                    <a:cubicBezTo>
                      <a:pt x="22" y="306"/>
                      <a:pt x="24" y="305"/>
                      <a:pt x="24" y="309"/>
                    </a:cubicBezTo>
                    <a:cubicBezTo>
                      <a:pt x="25" y="314"/>
                      <a:pt x="30" y="337"/>
                      <a:pt x="63" y="338"/>
                    </a:cubicBezTo>
                    <a:cubicBezTo>
                      <a:pt x="97" y="338"/>
                      <a:pt x="101" y="306"/>
                      <a:pt x="101" y="306"/>
                    </a:cubicBezTo>
                    <a:cubicBezTo>
                      <a:pt x="101" y="306"/>
                      <a:pt x="104" y="309"/>
                      <a:pt x="105" y="305"/>
                    </a:cubicBezTo>
                    <a:cubicBezTo>
                      <a:pt x="107" y="301"/>
                      <a:pt x="100" y="269"/>
                      <a:pt x="95" y="258"/>
                    </a:cubicBezTo>
                    <a:cubicBezTo>
                      <a:pt x="89" y="247"/>
                      <a:pt x="61" y="238"/>
                      <a:pt x="61" y="238"/>
                    </a:cubicBezTo>
                    <a:cubicBezTo>
                      <a:pt x="61" y="238"/>
                      <a:pt x="79" y="171"/>
                      <a:pt x="87" y="152"/>
                    </a:cubicBezTo>
                    <a:cubicBezTo>
                      <a:pt x="95" y="133"/>
                      <a:pt x="114" y="94"/>
                      <a:pt x="132" y="70"/>
                    </a:cubicBezTo>
                    <a:cubicBezTo>
                      <a:pt x="150" y="46"/>
                      <a:pt x="156" y="34"/>
                      <a:pt x="155" y="27"/>
                    </a:cubicBezTo>
                    <a:cubicBezTo>
                      <a:pt x="154" y="20"/>
                      <a:pt x="146" y="2"/>
                      <a:pt x="133" y="1"/>
                    </a:cubicBezTo>
                    <a:cubicBezTo>
                      <a:pt x="119" y="0"/>
                      <a:pt x="107" y="7"/>
                      <a:pt x="10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48"/>
              <p:cNvSpPr>
                <a:spLocks/>
              </p:cNvSpPr>
              <p:nvPr/>
            </p:nvSpPr>
            <p:spPr bwMode="auto">
              <a:xfrm>
                <a:off x="6439" y="3094"/>
                <a:ext cx="917" cy="623"/>
              </a:xfrm>
              <a:custGeom>
                <a:avLst/>
                <a:gdLst>
                  <a:gd name="T0" fmla="*/ 0 w 388"/>
                  <a:gd name="T1" fmla="*/ 53 h 264"/>
                  <a:gd name="T2" fmla="*/ 64 w 388"/>
                  <a:gd name="T3" fmla="*/ 57 h 264"/>
                  <a:gd name="T4" fmla="*/ 138 w 388"/>
                  <a:gd name="T5" fmla="*/ 62 h 264"/>
                  <a:gd name="T6" fmla="*/ 240 w 388"/>
                  <a:gd name="T7" fmla="*/ 107 h 264"/>
                  <a:gd name="T8" fmla="*/ 294 w 388"/>
                  <a:gd name="T9" fmla="*/ 163 h 264"/>
                  <a:gd name="T10" fmla="*/ 296 w 388"/>
                  <a:gd name="T11" fmla="*/ 171 h 264"/>
                  <a:gd name="T12" fmla="*/ 289 w 388"/>
                  <a:gd name="T13" fmla="*/ 184 h 264"/>
                  <a:gd name="T14" fmla="*/ 292 w 388"/>
                  <a:gd name="T15" fmla="*/ 224 h 264"/>
                  <a:gd name="T16" fmla="*/ 305 w 388"/>
                  <a:gd name="T17" fmla="*/ 235 h 264"/>
                  <a:gd name="T18" fmla="*/ 309 w 388"/>
                  <a:gd name="T19" fmla="*/ 234 h 264"/>
                  <a:gd name="T20" fmla="*/ 343 w 388"/>
                  <a:gd name="T21" fmla="*/ 264 h 264"/>
                  <a:gd name="T22" fmla="*/ 382 w 388"/>
                  <a:gd name="T23" fmla="*/ 235 h 264"/>
                  <a:gd name="T24" fmla="*/ 387 w 388"/>
                  <a:gd name="T25" fmla="*/ 235 h 264"/>
                  <a:gd name="T26" fmla="*/ 374 w 388"/>
                  <a:gd name="T27" fmla="*/ 187 h 264"/>
                  <a:gd name="T28" fmla="*/ 343 w 388"/>
                  <a:gd name="T29" fmla="*/ 171 h 264"/>
                  <a:gd name="T30" fmla="*/ 303 w 388"/>
                  <a:gd name="T31" fmla="*/ 101 h 264"/>
                  <a:gd name="T32" fmla="*/ 139 w 388"/>
                  <a:gd name="T33" fmla="*/ 18 h 264"/>
                  <a:gd name="T34" fmla="*/ 14 w 388"/>
                  <a:gd name="T35" fmla="*/ 0 h 264"/>
                  <a:gd name="T36" fmla="*/ 1 w 388"/>
                  <a:gd name="T37" fmla="*/ 16 h 264"/>
                  <a:gd name="T38" fmla="*/ 0 w 388"/>
                  <a:gd name="T39" fmla="*/ 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8" h="264">
                    <a:moveTo>
                      <a:pt x="0" y="53"/>
                    </a:moveTo>
                    <a:cubicBezTo>
                      <a:pt x="0" y="53"/>
                      <a:pt x="46" y="57"/>
                      <a:pt x="64" y="57"/>
                    </a:cubicBezTo>
                    <a:cubicBezTo>
                      <a:pt x="82" y="57"/>
                      <a:pt x="116" y="57"/>
                      <a:pt x="138" y="62"/>
                    </a:cubicBezTo>
                    <a:cubicBezTo>
                      <a:pt x="159" y="68"/>
                      <a:pt x="203" y="80"/>
                      <a:pt x="240" y="107"/>
                    </a:cubicBezTo>
                    <a:cubicBezTo>
                      <a:pt x="277" y="134"/>
                      <a:pt x="292" y="159"/>
                      <a:pt x="294" y="163"/>
                    </a:cubicBezTo>
                    <a:cubicBezTo>
                      <a:pt x="295" y="166"/>
                      <a:pt x="296" y="171"/>
                      <a:pt x="296" y="171"/>
                    </a:cubicBezTo>
                    <a:cubicBezTo>
                      <a:pt x="296" y="171"/>
                      <a:pt x="289" y="171"/>
                      <a:pt x="289" y="184"/>
                    </a:cubicBezTo>
                    <a:cubicBezTo>
                      <a:pt x="289" y="198"/>
                      <a:pt x="289" y="220"/>
                      <a:pt x="292" y="224"/>
                    </a:cubicBezTo>
                    <a:cubicBezTo>
                      <a:pt x="296" y="228"/>
                      <a:pt x="302" y="234"/>
                      <a:pt x="305" y="235"/>
                    </a:cubicBezTo>
                    <a:cubicBezTo>
                      <a:pt x="308" y="235"/>
                      <a:pt x="309" y="234"/>
                      <a:pt x="309" y="234"/>
                    </a:cubicBezTo>
                    <a:cubicBezTo>
                      <a:pt x="309" y="234"/>
                      <a:pt x="313" y="263"/>
                      <a:pt x="343" y="264"/>
                    </a:cubicBezTo>
                    <a:cubicBezTo>
                      <a:pt x="373" y="264"/>
                      <a:pt x="382" y="235"/>
                      <a:pt x="382" y="235"/>
                    </a:cubicBezTo>
                    <a:cubicBezTo>
                      <a:pt x="382" y="235"/>
                      <a:pt x="386" y="236"/>
                      <a:pt x="387" y="235"/>
                    </a:cubicBezTo>
                    <a:cubicBezTo>
                      <a:pt x="388" y="233"/>
                      <a:pt x="387" y="200"/>
                      <a:pt x="374" y="187"/>
                    </a:cubicBezTo>
                    <a:cubicBezTo>
                      <a:pt x="360" y="174"/>
                      <a:pt x="343" y="171"/>
                      <a:pt x="343" y="171"/>
                    </a:cubicBezTo>
                    <a:cubicBezTo>
                      <a:pt x="343" y="171"/>
                      <a:pt x="339" y="130"/>
                      <a:pt x="303" y="101"/>
                    </a:cubicBezTo>
                    <a:cubicBezTo>
                      <a:pt x="268" y="72"/>
                      <a:pt x="201" y="32"/>
                      <a:pt x="139" y="18"/>
                    </a:cubicBezTo>
                    <a:cubicBezTo>
                      <a:pt x="77" y="4"/>
                      <a:pt x="14" y="0"/>
                      <a:pt x="14" y="0"/>
                    </a:cubicBezTo>
                    <a:cubicBezTo>
                      <a:pt x="14" y="0"/>
                      <a:pt x="0" y="4"/>
                      <a:pt x="1" y="16"/>
                    </a:cubicBezTo>
                    <a:cubicBezTo>
                      <a:pt x="2" y="28"/>
                      <a:pt x="0" y="53"/>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49"/>
              <p:cNvSpPr>
                <a:spLocks/>
              </p:cNvSpPr>
              <p:nvPr/>
            </p:nvSpPr>
            <p:spPr bwMode="auto">
              <a:xfrm>
                <a:off x="6441" y="2855"/>
                <a:ext cx="719" cy="336"/>
              </a:xfrm>
              <a:custGeom>
                <a:avLst/>
                <a:gdLst>
                  <a:gd name="T0" fmla="*/ 23 w 304"/>
                  <a:gd name="T1" fmla="*/ 109 h 142"/>
                  <a:gd name="T2" fmla="*/ 144 w 304"/>
                  <a:gd name="T3" fmla="*/ 45 h 142"/>
                  <a:gd name="T4" fmla="*/ 215 w 304"/>
                  <a:gd name="T5" fmla="*/ 37 h 142"/>
                  <a:gd name="T6" fmla="*/ 222 w 304"/>
                  <a:gd name="T7" fmla="*/ 52 h 142"/>
                  <a:gd name="T8" fmla="*/ 223 w 304"/>
                  <a:gd name="T9" fmla="*/ 63 h 142"/>
                  <a:gd name="T10" fmla="*/ 218 w 304"/>
                  <a:gd name="T11" fmla="*/ 84 h 142"/>
                  <a:gd name="T12" fmla="*/ 223 w 304"/>
                  <a:gd name="T13" fmla="*/ 108 h 142"/>
                  <a:gd name="T14" fmla="*/ 235 w 304"/>
                  <a:gd name="T15" fmla="*/ 116 h 142"/>
                  <a:gd name="T16" fmla="*/ 265 w 304"/>
                  <a:gd name="T17" fmla="*/ 141 h 142"/>
                  <a:gd name="T18" fmla="*/ 300 w 304"/>
                  <a:gd name="T19" fmla="*/ 117 h 142"/>
                  <a:gd name="T20" fmla="*/ 304 w 304"/>
                  <a:gd name="T21" fmla="*/ 115 h 142"/>
                  <a:gd name="T22" fmla="*/ 294 w 304"/>
                  <a:gd name="T23" fmla="*/ 81 h 142"/>
                  <a:gd name="T24" fmla="*/ 277 w 304"/>
                  <a:gd name="T25" fmla="*/ 64 h 142"/>
                  <a:gd name="T26" fmla="*/ 264 w 304"/>
                  <a:gd name="T27" fmla="*/ 63 h 142"/>
                  <a:gd name="T28" fmla="*/ 234 w 304"/>
                  <a:gd name="T29" fmla="*/ 17 h 142"/>
                  <a:gd name="T30" fmla="*/ 133 w 304"/>
                  <a:gd name="T31" fmla="*/ 8 h 142"/>
                  <a:gd name="T32" fmla="*/ 0 w 304"/>
                  <a:gd name="T33" fmla="*/ 66 h 142"/>
                  <a:gd name="T34" fmla="*/ 23 w 304"/>
                  <a:gd name="T35"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4" h="142">
                    <a:moveTo>
                      <a:pt x="23" y="109"/>
                    </a:moveTo>
                    <a:cubicBezTo>
                      <a:pt x="23" y="109"/>
                      <a:pt x="112" y="55"/>
                      <a:pt x="144" y="45"/>
                    </a:cubicBezTo>
                    <a:cubicBezTo>
                      <a:pt x="177" y="35"/>
                      <a:pt x="215" y="37"/>
                      <a:pt x="215" y="37"/>
                    </a:cubicBezTo>
                    <a:cubicBezTo>
                      <a:pt x="215" y="37"/>
                      <a:pt x="221" y="50"/>
                      <a:pt x="222" y="52"/>
                    </a:cubicBezTo>
                    <a:cubicBezTo>
                      <a:pt x="223" y="55"/>
                      <a:pt x="223" y="63"/>
                      <a:pt x="223" y="63"/>
                    </a:cubicBezTo>
                    <a:cubicBezTo>
                      <a:pt x="223" y="63"/>
                      <a:pt x="218" y="67"/>
                      <a:pt x="218" y="84"/>
                    </a:cubicBezTo>
                    <a:cubicBezTo>
                      <a:pt x="218" y="100"/>
                      <a:pt x="219" y="105"/>
                      <a:pt x="223" y="108"/>
                    </a:cubicBezTo>
                    <a:cubicBezTo>
                      <a:pt x="226" y="111"/>
                      <a:pt x="235" y="116"/>
                      <a:pt x="235" y="116"/>
                    </a:cubicBezTo>
                    <a:cubicBezTo>
                      <a:pt x="235" y="116"/>
                      <a:pt x="241" y="140"/>
                      <a:pt x="265" y="141"/>
                    </a:cubicBezTo>
                    <a:cubicBezTo>
                      <a:pt x="290" y="142"/>
                      <a:pt x="300" y="117"/>
                      <a:pt x="300" y="117"/>
                    </a:cubicBezTo>
                    <a:cubicBezTo>
                      <a:pt x="300" y="117"/>
                      <a:pt x="304" y="118"/>
                      <a:pt x="304" y="115"/>
                    </a:cubicBezTo>
                    <a:cubicBezTo>
                      <a:pt x="304" y="113"/>
                      <a:pt x="302" y="92"/>
                      <a:pt x="294" y="81"/>
                    </a:cubicBezTo>
                    <a:cubicBezTo>
                      <a:pt x="287" y="69"/>
                      <a:pt x="282" y="66"/>
                      <a:pt x="277" y="64"/>
                    </a:cubicBezTo>
                    <a:cubicBezTo>
                      <a:pt x="272" y="62"/>
                      <a:pt x="264" y="63"/>
                      <a:pt x="264" y="63"/>
                    </a:cubicBezTo>
                    <a:cubicBezTo>
                      <a:pt x="264" y="63"/>
                      <a:pt x="264" y="30"/>
                      <a:pt x="234" y="17"/>
                    </a:cubicBezTo>
                    <a:cubicBezTo>
                      <a:pt x="204" y="3"/>
                      <a:pt x="178" y="0"/>
                      <a:pt x="133" y="8"/>
                    </a:cubicBezTo>
                    <a:cubicBezTo>
                      <a:pt x="88" y="17"/>
                      <a:pt x="0" y="66"/>
                      <a:pt x="0" y="66"/>
                    </a:cubicBezTo>
                    <a:lnTo>
                      <a:pt x="23" y="10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50"/>
              <p:cNvSpPr>
                <a:spLocks/>
              </p:cNvSpPr>
              <p:nvPr/>
            </p:nvSpPr>
            <p:spPr bwMode="auto">
              <a:xfrm>
                <a:off x="6115" y="2952"/>
                <a:ext cx="409" cy="345"/>
              </a:xfrm>
              <a:custGeom>
                <a:avLst/>
                <a:gdLst>
                  <a:gd name="T0" fmla="*/ 86 w 173"/>
                  <a:gd name="T1" fmla="*/ 7 h 146"/>
                  <a:gd name="T2" fmla="*/ 22 w 173"/>
                  <a:gd name="T3" fmla="*/ 25 h 146"/>
                  <a:gd name="T4" fmla="*/ 3 w 173"/>
                  <a:gd name="T5" fmla="*/ 84 h 146"/>
                  <a:gd name="T6" fmla="*/ 21 w 173"/>
                  <a:gd name="T7" fmla="*/ 109 h 146"/>
                  <a:gd name="T8" fmla="*/ 48 w 173"/>
                  <a:gd name="T9" fmla="*/ 126 h 146"/>
                  <a:gd name="T10" fmla="*/ 75 w 173"/>
                  <a:gd name="T11" fmla="*/ 144 h 146"/>
                  <a:gd name="T12" fmla="*/ 109 w 173"/>
                  <a:gd name="T13" fmla="*/ 131 h 146"/>
                  <a:gd name="T14" fmla="*/ 167 w 173"/>
                  <a:gd name="T15" fmla="*/ 76 h 146"/>
                  <a:gd name="T16" fmla="*/ 119 w 173"/>
                  <a:gd name="T17" fmla="*/ 12 h 146"/>
                  <a:gd name="T18" fmla="*/ 86 w 173"/>
                  <a:gd name="T19" fmla="*/ 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46">
                    <a:moveTo>
                      <a:pt x="86" y="7"/>
                    </a:moveTo>
                    <a:cubicBezTo>
                      <a:pt x="86" y="7"/>
                      <a:pt x="39" y="0"/>
                      <a:pt x="22" y="25"/>
                    </a:cubicBezTo>
                    <a:cubicBezTo>
                      <a:pt x="5" y="49"/>
                      <a:pt x="0" y="74"/>
                      <a:pt x="3" y="84"/>
                    </a:cubicBezTo>
                    <a:cubicBezTo>
                      <a:pt x="7" y="94"/>
                      <a:pt x="18" y="107"/>
                      <a:pt x="21" y="109"/>
                    </a:cubicBezTo>
                    <a:cubicBezTo>
                      <a:pt x="25" y="111"/>
                      <a:pt x="48" y="126"/>
                      <a:pt x="48" y="126"/>
                    </a:cubicBezTo>
                    <a:cubicBezTo>
                      <a:pt x="48" y="126"/>
                      <a:pt x="46" y="142"/>
                      <a:pt x="75" y="144"/>
                    </a:cubicBezTo>
                    <a:cubicBezTo>
                      <a:pt x="104" y="146"/>
                      <a:pt x="109" y="131"/>
                      <a:pt x="109" y="131"/>
                    </a:cubicBezTo>
                    <a:cubicBezTo>
                      <a:pt x="109" y="131"/>
                      <a:pt x="161" y="119"/>
                      <a:pt x="167" y="76"/>
                    </a:cubicBezTo>
                    <a:cubicBezTo>
                      <a:pt x="173" y="32"/>
                      <a:pt x="126" y="13"/>
                      <a:pt x="119" y="12"/>
                    </a:cubicBezTo>
                    <a:cubicBezTo>
                      <a:pt x="112" y="10"/>
                      <a:pt x="86" y="7"/>
                      <a:pt x="8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51"/>
              <p:cNvSpPr>
                <a:spLocks/>
              </p:cNvSpPr>
              <p:nvPr/>
            </p:nvSpPr>
            <p:spPr bwMode="auto">
              <a:xfrm>
                <a:off x="-1701" y="332"/>
                <a:ext cx="1358" cy="1564"/>
              </a:xfrm>
              <a:custGeom>
                <a:avLst/>
                <a:gdLst>
                  <a:gd name="T0" fmla="*/ 476 w 575"/>
                  <a:gd name="T1" fmla="*/ 0 h 662"/>
                  <a:gd name="T2" fmla="*/ 338 w 575"/>
                  <a:gd name="T3" fmla="*/ 18 h 662"/>
                  <a:gd name="T4" fmla="*/ 47 w 575"/>
                  <a:gd name="T5" fmla="*/ 17 h 662"/>
                  <a:gd name="T6" fmla="*/ 3 w 575"/>
                  <a:gd name="T7" fmla="*/ 24 h 662"/>
                  <a:gd name="T8" fmla="*/ 6 w 575"/>
                  <a:gd name="T9" fmla="*/ 51 h 662"/>
                  <a:gd name="T10" fmla="*/ 61 w 575"/>
                  <a:gd name="T11" fmla="*/ 391 h 662"/>
                  <a:gd name="T12" fmla="*/ 70 w 575"/>
                  <a:gd name="T13" fmla="*/ 662 h 662"/>
                  <a:gd name="T14" fmla="*/ 346 w 575"/>
                  <a:gd name="T15" fmla="*/ 592 h 662"/>
                  <a:gd name="T16" fmla="*/ 575 w 575"/>
                  <a:gd name="T17" fmla="*/ 594 h 662"/>
                  <a:gd name="T18" fmla="*/ 558 w 575"/>
                  <a:gd name="T19" fmla="*/ 350 h 662"/>
                  <a:gd name="T20" fmla="*/ 476 w 575"/>
                  <a:gd name="T21" fmla="*/ 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5" h="662">
                    <a:moveTo>
                      <a:pt x="476" y="0"/>
                    </a:moveTo>
                    <a:cubicBezTo>
                      <a:pt x="476" y="0"/>
                      <a:pt x="441" y="10"/>
                      <a:pt x="338" y="18"/>
                    </a:cubicBezTo>
                    <a:cubicBezTo>
                      <a:pt x="235" y="26"/>
                      <a:pt x="80" y="22"/>
                      <a:pt x="47" y="17"/>
                    </a:cubicBezTo>
                    <a:cubicBezTo>
                      <a:pt x="14" y="13"/>
                      <a:pt x="6" y="21"/>
                      <a:pt x="3" y="24"/>
                    </a:cubicBezTo>
                    <a:cubicBezTo>
                      <a:pt x="0" y="27"/>
                      <a:pt x="5" y="47"/>
                      <a:pt x="6" y="51"/>
                    </a:cubicBezTo>
                    <a:cubicBezTo>
                      <a:pt x="6" y="55"/>
                      <a:pt x="60" y="362"/>
                      <a:pt x="61" y="391"/>
                    </a:cubicBezTo>
                    <a:cubicBezTo>
                      <a:pt x="62" y="421"/>
                      <a:pt x="70" y="662"/>
                      <a:pt x="70" y="662"/>
                    </a:cubicBezTo>
                    <a:cubicBezTo>
                      <a:pt x="70" y="662"/>
                      <a:pt x="211" y="607"/>
                      <a:pt x="346" y="592"/>
                    </a:cubicBezTo>
                    <a:cubicBezTo>
                      <a:pt x="481" y="577"/>
                      <a:pt x="575" y="594"/>
                      <a:pt x="575" y="594"/>
                    </a:cubicBezTo>
                    <a:cubicBezTo>
                      <a:pt x="575" y="594"/>
                      <a:pt x="564" y="387"/>
                      <a:pt x="558" y="350"/>
                    </a:cubicBezTo>
                    <a:cubicBezTo>
                      <a:pt x="552" y="314"/>
                      <a:pt x="476" y="0"/>
                      <a:pt x="476" y="0"/>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52"/>
              <p:cNvSpPr>
                <a:spLocks/>
              </p:cNvSpPr>
              <p:nvPr/>
            </p:nvSpPr>
            <p:spPr bwMode="auto">
              <a:xfrm>
                <a:off x="-336" y="1074"/>
                <a:ext cx="912" cy="935"/>
              </a:xfrm>
              <a:custGeom>
                <a:avLst/>
                <a:gdLst>
                  <a:gd name="T0" fmla="*/ 0 w 386"/>
                  <a:gd name="T1" fmla="*/ 9 h 396"/>
                  <a:gd name="T2" fmla="*/ 55 w 386"/>
                  <a:gd name="T3" fmla="*/ 1 h 396"/>
                  <a:gd name="T4" fmla="*/ 60 w 386"/>
                  <a:gd name="T5" fmla="*/ 5 h 396"/>
                  <a:gd name="T6" fmla="*/ 219 w 386"/>
                  <a:gd name="T7" fmla="*/ 35 h 396"/>
                  <a:gd name="T8" fmla="*/ 349 w 386"/>
                  <a:gd name="T9" fmla="*/ 162 h 396"/>
                  <a:gd name="T10" fmla="*/ 386 w 386"/>
                  <a:gd name="T11" fmla="*/ 281 h 396"/>
                  <a:gd name="T12" fmla="*/ 378 w 386"/>
                  <a:gd name="T13" fmla="*/ 291 h 396"/>
                  <a:gd name="T14" fmla="*/ 344 w 386"/>
                  <a:gd name="T15" fmla="*/ 299 h 396"/>
                  <a:gd name="T16" fmla="*/ 321 w 386"/>
                  <a:gd name="T17" fmla="*/ 364 h 396"/>
                  <a:gd name="T18" fmla="*/ 274 w 386"/>
                  <a:gd name="T19" fmla="*/ 391 h 396"/>
                  <a:gd name="T20" fmla="*/ 263 w 386"/>
                  <a:gd name="T21" fmla="*/ 381 h 396"/>
                  <a:gd name="T22" fmla="*/ 289 w 386"/>
                  <a:gd name="T23" fmla="*/ 330 h 396"/>
                  <a:gd name="T24" fmla="*/ 246 w 386"/>
                  <a:gd name="T25" fmla="*/ 149 h 396"/>
                  <a:gd name="T26" fmla="*/ 119 w 386"/>
                  <a:gd name="T27" fmla="*/ 40 h 396"/>
                  <a:gd name="T28" fmla="*/ 67 w 386"/>
                  <a:gd name="T29" fmla="*/ 29 h 396"/>
                  <a:gd name="T30" fmla="*/ 61 w 386"/>
                  <a:gd name="T31" fmla="*/ 41 h 396"/>
                  <a:gd name="T32" fmla="*/ 6 w 386"/>
                  <a:gd name="T33" fmla="*/ 49 h 396"/>
                  <a:gd name="T34" fmla="*/ 0 w 386"/>
                  <a:gd name="T35" fmla="*/ 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6" h="396">
                    <a:moveTo>
                      <a:pt x="0" y="9"/>
                    </a:moveTo>
                    <a:cubicBezTo>
                      <a:pt x="0" y="9"/>
                      <a:pt x="52" y="1"/>
                      <a:pt x="55" y="1"/>
                    </a:cubicBezTo>
                    <a:cubicBezTo>
                      <a:pt x="57" y="1"/>
                      <a:pt x="60" y="5"/>
                      <a:pt x="60" y="5"/>
                    </a:cubicBezTo>
                    <a:cubicBezTo>
                      <a:pt x="60" y="5"/>
                      <a:pt x="138" y="0"/>
                      <a:pt x="219" y="35"/>
                    </a:cubicBezTo>
                    <a:cubicBezTo>
                      <a:pt x="300" y="70"/>
                      <a:pt x="323" y="109"/>
                      <a:pt x="349" y="162"/>
                    </a:cubicBezTo>
                    <a:cubicBezTo>
                      <a:pt x="375" y="216"/>
                      <a:pt x="386" y="274"/>
                      <a:pt x="386" y="281"/>
                    </a:cubicBezTo>
                    <a:cubicBezTo>
                      <a:pt x="386" y="288"/>
                      <a:pt x="382" y="289"/>
                      <a:pt x="378" y="291"/>
                    </a:cubicBezTo>
                    <a:cubicBezTo>
                      <a:pt x="373" y="292"/>
                      <a:pt x="344" y="299"/>
                      <a:pt x="344" y="299"/>
                    </a:cubicBezTo>
                    <a:cubicBezTo>
                      <a:pt x="344" y="299"/>
                      <a:pt x="348" y="333"/>
                      <a:pt x="321" y="364"/>
                    </a:cubicBezTo>
                    <a:cubicBezTo>
                      <a:pt x="294" y="396"/>
                      <a:pt x="274" y="391"/>
                      <a:pt x="274" y="391"/>
                    </a:cubicBezTo>
                    <a:cubicBezTo>
                      <a:pt x="274" y="391"/>
                      <a:pt x="260" y="386"/>
                      <a:pt x="263" y="381"/>
                    </a:cubicBezTo>
                    <a:cubicBezTo>
                      <a:pt x="266" y="376"/>
                      <a:pt x="286" y="346"/>
                      <a:pt x="289" y="330"/>
                    </a:cubicBezTo>
                    <a:cubicBezTo>
                      <a:pt x="292" y="314"/>
                      <a:pt x="294" y="234"/>
                      <a:pt x="246" y="149"/>
                    </a:cubicBezTo>
                    <a:cubicBezTo>
                      <a:pt x="198" y="64"/>
                      <a:pt x="136" y="47"/>
                      <a:pt x="119" y="40"/>
                    </a:cubicBezTo>
                    <a:cubicBezTo>
                      <a:pt x="102" y="34"/>
                      <a:pt x="67" y="29"/>
                      <a:pt x="67" y="29"/>
                    </a:cubicBezTo>
                    <a:cubicBezTo>
                      <a:pt x="67" y="29"/>
                      <a:pt x="66" y="41"/>
                      <a:pt x="61" y="41"/>
                    </a:cubicBezTo>
                    <a:cubicBezTo>
                      <a:pt x="55" y="42"/>
                      <a:pt x="6" y="49"/>
                      <a:pt x="6" y="49"/>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53"/>
              <p:cNvSpPr>
                <a:spLocks/>
              </p:cNvSpPr>
              <p:nvPr/>
            </p:nvSpPr>
            <p:spPr bwMode="auto">
              <a:xfrm>
                <a:off x="-581" y="332"/>
                <a:ext cx="1193" cy="1784"/>
              </a:xfrm>
              <a:custGeom>
                <a:avLst/>
                <a:gdLst>
                  <a:gd name="T0" fmla="*/ 2 w 505"/>
                  <a:gd name="T1" fmla="*/ 0 h 755"/>
                  <a:gd name="T2" fmla="*/ 34 w 505"/>
                  <a:gd name="T3" fmla="*/ 23 h 755"/>
                  <a:gd name="T4" fmla="*/ 109 w 505"/>
                  <a:gd name="T5" fmla="*/ 358 h 755"/>
                  <a:gd name="T6" fmla="*/ 123 w 505"/>
                  <a:gd name="T7" fmla="*/ 598 h 755"/>
                  <a:gd name="T8" fmla="*/ 140 w 505"/>
                  <a:gd name="T9" fmla="*/ 619 h 755"/>
                  <a:gd name="T10" fmla="*/ 485 w 505"/>
                  <a:gd name="T11" fmla="*/ 714 h 755"/>
                  <a:gd name="T12" fmla="*/ 498 w 505"/>
                  <a:gd name="T13" fmla="*/ 744 h 755"/>
                  <a:gd name="T14" fmla="*/ 474 w 505"/>
                  <a:gd name="T15" fmla="*/ 748 h 755"/>
                  <a:gd name="T16" fmla="*/ 478 w 505"/>
                  <a:gd name="T17" fmla="*/ 736 h 755"/>
                  <a:gd name="T18" fmla="*/ 119 w 505"/>
                  <a:gd name="T19" fmla="*/ 635 h 755"/>
                  <a:gd name="T20" fmla="*/ 95 w 505"/>
                  <a:gd name="T21" fmla="*/ 584 h 755"/>
                  <a:gd name="T22" fmla="*/ 80 w 505"/>
                  <a:gd name="T23" fmla="*/ 358 h 755"/>
                  <a:gd name="T24" fmla="*/ 1 w 505"/>
                  <a:gd name="T25" fmla="*/ 8 h 755"/>
                  <a:gd name="T26" fmla="*/ 2 w 505"/>
                  <a:gd name="T2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5" h="755">
                    <a:moveTo>
                      <a:pt x="2" y="0"/>
                    </a:moveTo>
                    <a:cubicBezTo>
                      <a:pt x="2" y="0"/>
                      <a:pt x="26" y="2"/>
                      <a:pt x="34" y="23"/>
                    </a:cubicBezTo>
                    <a:cubicBezTo>
                      <a:pt x="42" y="43"/>
                      <a:pt x="106" y="342"/>
                      <a:pt x="109" y="358"/>
                    </a:cubicBezTo>
                    <a:cubicBezTo>
                      <a:pt x="112" y="374"/>
                      <a:pt x="122" y="592"/>
                      <a:pt x="123" y="598"/>
                    </a:cubicBezTo>
                    <a:cubicBezTo>
                      <a:pt x="124" y="605"/>
                      <a:pt x="126" y="614"/>
                      <a:pt x="140" y="619"/>
                    </a:cubicBezTo>
                    <a:cubicBezTo>
                      <a:pt x="153" y="623"/>
                      <a:pt x="474" y="711"/>
                      <a:pt x="485" y="714"/>
                    </a:cubicBezTo>
                    <a:cubicBezTo>
                      <a:pt x="497" y="717"/>
                      <a:pt x="505" y="732"/>
                      <a:pt x="498" y="744"/>
                    </a:cubicBezTo>
                    <a:cubicBezTo>
                      <a:pt x="492" y="755"/>
                      <a:pt x="474" y="748"/>
                      <a:pt x="474" y="748"/>
                    </a:cubicBezTo>
                    <a:cubicBezTo>
                      <a:pt x="478" y="736"/>
                      <a:pt x="478" y="736"/>
                      <a:pt x="478" y="736"/>
                    </a:cubicBezTo>
                    <a:cubicBezTo>
                      <a:pt x="478" y="736"/>
                      <a:pt x="139" y="644"/>
                      <a:pt x="119" y="635"/>
                    </a:cubicBezTo>
                    <a:cubicBezTo>
                      <a:pt x="98" y="627"/>
                      <a:pt x="96" y="606"/>
                      <a:pt x="95" y="584"/>
                    </a:cubicBezTo>
                    <a:cubicBezTo>
                      <a:pt x="94" y="561"/>
                      <a:pt x="83" y="380"/>
                      <a:pt x="80" y="358"/>
                    </a:cubicBezTo>
                    <a:cubicBezTo>
                      <a:pt x="76" y="336"/>
                      <a:pt x="1" y="14"/>
                      <a:pt x="1" y="8"/>
                    </a:cubicBezTo>
                    <a:cubicBezTo>
                      <a:pt x="0" y="3"/>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54"/>
              <p:cNvSpPr>
                <a:spLocks/>
              </p:cNvSpPr>
              <p:nvPr/>
            </p:nvSpPr>
            <p:spPr bwMode="auto">
              <a:xfrm>
                <a:off x="-1446" y="1752"/>
                <a:ext cx="2048" cy="668"/>
              </a:xfrm>
              <a:custGeom>
                <a:avLst/>
                <a:gdLst>
                  <a:gd name="T0" fmla="*/ 478 w 867"/>
                  <a:gd name="T1" fmla="*/ 4 h 283"/>
                  <a:gd name="T2" fmla="*/ 680 w 867"/>
                  <a:gd name="T3" fmla="*/ 16 h 283"/>
                  <a:gd name="T4" fmla="*/ 858 w 867"/>
                  <a:gd name="T5" fmla="*/ 128 h 283"/>
                  <a:gd name="T6" fmla="*/ 830 w 867"/>
                  <a:gd name="T7" fmla="*/ 190 h 283"/>
                  <a:gd name="T8" fmla="*/ 677 w 867"/>
                  <a:gd name="T9" fmla="*/ 248 h 283"/>
                  <a:gd name="T10" fmla="*/ 423 w 867"/>
                  <a:gd name="T11" fmla="*/ 281 h 283"/>
                  <a:gd name="T12" fmla="*/ 328 w 867"/>
                  <a:gd name="T13" fmla="*/ 261 h 283"/>
                  <a:gd name="T14" fmla="*/ 211 w 867"/>
                  <a:gd name="T15" fmla="*/ 178 h 283"/>
                  <a:gd name="T16" fmla="*/ 15 w 867"/>
                  <a:gd name="T17" fmla="*/ 140 h 283"/>
                  <a:gd name="T18" fmla="*/ 4 w 867"/>
                  <a:gd name="T19" fmla="*/ 110 h 283"/>
                  <a:gd name="T20" fmla="*/ 79 w 867"/>
                  <a:gd name="T21" fmla="*/ 57 h 283"/>
                  <a:gd name="T22" fmla="*/ 260 w 867"/>
                  <a:gd name="T23" fmla="*/ 44 h 283"/>
                  <a:gd name="T24" fmla="*/ 478 w 867"/>
                  <a:gd name="T25" fmla="*/ 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7" h="283">
                    <a:moveTo>
                      <a:pt x="478" y="4"/>
                    </a:moveTo>
                    <a:cubicBezTo>
                      <a:pt x="537" y="0"/>
                      <a:pt x="593" y="2"/>
                      <a:pt x="680" y="16"/>
                    </a:cubicBezTo>
                    <a:cubicBezTo>
                      <a:pt x="767" y="29"/>
                      <a:pt x="850" y="83"/>
                      <a:pt x="858" y="128"/>
                    </a:cubicBezTo>
                    <a:cubicBezTo>
                      <a:pt x="867" y="173"/>
                      <a:pt x="846" y="180"/>
                      <a:pt x="830" y="190"/>
                    </a:cubicBezTo>
                    <a:cubicBezTo>
                      <a:pt x="814" y="199"/>
                      <a:pt x="733" y="233"/>
                      <a:pt x="677" y="248"/>
                    </a:cubicBezTo>
                    <a:cubicBezTo>
                      <a:pt x="621" y="263"/>
                      <a:pt x="479" y="283"/>
                      <a:pt x="423" y="281"/>
                    </a:cubicBezTo>
                    <a:cubicBezTo>
                      <a:pt x="367" y="279"/>
                      <a:pt x="346" y="275"/>
                      <a:pt x="328" y="261"/>
                    </a:cubicBezTo>
                    <a:cubicBezTo>
                      <a:pt x="311" y="248"/>
                      <a:pt x="229" y="182"/>
                      <a:pt x="211" y="178"/>
                    </a:cubicBezTo>
                    <a:cubicBezTo>
                      <a:pt x="194" y="175"/>
                      <a:pt x="15" y="140"/>
                      <a:pt x="15" y="140"/>
                    </a:cubicBezTo>
                    <a:cubicBezTo>
                      <a:pt x="15" y="140"/>
                      <a:pt x="0" y="126"/>
                      <a:pt x="4" y="110"/>
                    </a:cubicBezTo>
                    <a:cubicBezTo>
                      <a:pt x="7" y="93"/>
                      <a:pt x="21" y="64"/>
                      <a:pt x="79" y="57"/>
                    </a:cubicBezTo>
                    <a:cubicBezTo>
                      <a:pt x="138" y="50"/>
                      <a:pt x="165" y="58"/>
                      <a:pt x="260" y="44"/>
                    </a:cubicBezTo>
                    <a:cubicBezTo>
                      <a:pt x="355" y="31"/>
                      <a:pt x="406" y="9"/>
                      <a:pt x="478" y="4"/>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Freeform 55"/>
              <p:cNvSpPr>
                <a:spLocks/>
              </p:cNvSpPr>
              <p:nvPr/>
            </p:nvSpPr>
            <p:spPr bwMode="auto">
              <a:xfrm>
                <a:off x="-1737" y="380"/>
                <a:ext cx="1028" cy="1986"/>
              </a:xfrm>
              <a:custGeom>
                <a:avLst/>
                <a:gdLst>
                  <a:gd name="T0" fmla="*/ 25 w 435"/>
                  <a:gd name="T1" fmla="*/ 0 h 841"/>
                  <a:gd name="T2" fmla="*/ 33 w 435"/>
                  <a:gd name="T3" fmla="*/ 11 h 841"/>
                  <a:gd name="T4" fmla="*/ 32 w 435"/>
                  <a:gd name="T5" fmla="*/ 24 h 841"/>
                  <a:gd name="T6" fmla="*/ 30 w 435"/>
                  <a:gd name="T7" fmla="*/ 40 h 841"/>
                  <a:gd name="T8" fmla="*/ 78 w 435"/>
                  <a:gd name="T9" fmla="*/ 337 h 841"/>
                  <a:gd name="T10" fmla="*/ 85 w 435"/>
                  <a:gd name="T11" fmla="*/ 424 h 841"/>
                  <a:gd name="T12" fmla="*/ 92 w 435"/>
                  <a:gd name="T13" fmla="*/ 650 h 841"/>
                  <a:gd name="T14" fmla="*/ 113 w 435"/>
                  <a:gd name="T15" fmla="*/ 701 h 841"/>
                  <a:gd name="T16" fmla="*/ 359 w 435"/>
                  <a:gd name="T17" fmla="*/ 759 h 841"/>
                  <a:gd name="T18" fmla="*/ 409 w 435"/>
                  <a:gd name="T19" fmla="*/ 792 h 841"/>
                  <a:gd name="T20" fmla="*/ 434 w 435"/>
                  <a:gd name="T21" fmla="*/ 817 h 841"/>
                  <a:gd name="T22" fmla="*/ 386 w 435"/>
                  <a:gd name="T23" fmla="*/ 819 h 841"/>
                  <a:gd name="T24" fmla="*/ 324 w 435"/>
                  <a:gd name="T25" fmla="*/ 784 h 841"/>
                  <a:gd name="T26" fmla="*/ 103 w 435"/>
                  <a:gd name="T27" fmla="*/ 728 h 841"/>
                  <a:gd name="T28" fmla="*/ 60 w 435"/>
                  <a:gd name="T29" fmla="*/ 648 h 841"/>
                  <a:gd name="T30" fmla="*/ 58 w 435"/>
                  <a:gd name="T31" fmla="*/ 418 h 841"/>
                  <a:gd name="T32" fmla="*/ 49 w 435"/>
                  <a:gd name="T33" fmla="*/ 329 h 841"/>
                  <a:gd name="T34" fmla="*/ 1 w 435"/>
                  <a:gd name="T35" fmla="*/ 31 h 841"/>
                  <a:gd name="T36" fmla="*/ 13 w 435"/>
                  <a:gd name="T37" fmla="*/ 6 h 841"/>
                  <a:gd name="T38" fmla="*/ 25 w 435"/>
                  <a:gd name="T39"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5" h="841">
                    <a:moveTo>
                      <a:pt x="25" y="0"/>
                    </a:moveTo>
                    <a:cubicBezTo>
                      <a:pt x="25" y="0"/>
                      <a:pt x="32" y="2"/>
                      <a:pt x="33" y="11"/>
                    </a:cubicBezTo>
                    <a:cubicBezTo>
                      <a:pt x="35" y="19"/>
                      <a:pt x="35" y="22"/>
                      <a:pt x="32" y="24"/>
                    </a:cubicBezTo>
                    <a:cubicBezTo>
                      <a:pt x="28" y="27"/>
                      <a:pt x="29" y="34"/>
                      <a:pt x="30" y="40"/>
                    </a:cubicBezTo>
                    <a:cubicBezTo>
                      <a:pt x="30" y="46"/>
                      <a:pt x="75" y="318"/>
                      <a:pt x="78" y="337"/>
                    </a:cubicBezTo>
                    <a:cubicBezTo>
                      <a:pt x="81" y="357"/>
                      <a:pt x="84" y="403"/>
                      <a:pt x="85" y="424"/>
                    </a:cubicBezTo>
                    <a:cubicBezTo>
                      <a:pt x="86" y="445"/>
                      <a:pt x="92" y="642"/>
                      <a:pt x="92" y="650"/>
                    </a:cubicBezTo>
                    <a:cubicBezTo>
                      <a:pt x="93" y="658"/>
                      <a:pt x="98" y="697"/>
                      <a:pt x="113" y="701"/>
                    </a:cubicBezTo>
                    <a:cubicBezTo>
                      <a:pt x="128" y="705"/>
                      <a:pt x="333" y="747"/>
                      <a:pt x="359" y="759"/>
                    </a:cubicBezTo>
                    <a:cubicBezTo>
                      <a:pt x="385" y="772"/>
                      <a:pt x="396" y="788"/>
                      <a:pt x="409" y="792"/>
                    </a:cubicBezTo>
                    <a:cubicBezTo>
                      <a:pt x="421" y="796"/>
                      <a:pt x="432" y="792"/>
                      <a:pt x="434" y="817"/>
                    </a:cubicBezTo>
                    <a:cubicBezTo>
                      <a:pt x="435" y="841"/>
                      <a:pt x="407" y="832"/>
                      <a:pt x="386" y="819"/>
                    </a:cubicBezTo>
                    <a:cubicBezTo>
                      <a:pt x="364" y="806"/>
                      <a:pt x="350" y="789"/>
                      <a:pt x="324" y="784"/>
                    </a:cubicBezTo>
                    <a:cubicBezTo>
                      <a:pt x="298" y="778"/>
                      <a:pt x="116" y="733"/>
                      <a:pt x="103" y="728"/>
                    </a:cubicBezTo>
                    <a:cubicBezTo>
                      <a:pt x="90" y="724"/>
                      <a:pt x="66" y="716"/>
                      <a:pt x="60" y="648"/>
                    </a:cubicBezTo>
                    <a:cubicBezTo>
                      <a:pt x="55" y="580"/>
                      <a:pt x="60" y="447"/>
                      <a:pt x="58" y="418"/>
                    </a:cubicBezTo>
                    <a:cubicBezTo>
                      <a:pt x="56" y="388"/>
                      <a:pt x="52" y="346"/>
                      <a:pt x="49" y="329"/>
                    </a:cubicBezTo>
                    <a:cubicBezTo>
                      <a:pt x="46" y="312"/>
                      <a:pt x="0" y="42"/>
                      <a:pt x="1" y="31"/>
                    </a:cubicBezTo>
                    <a:cubicBezTo>
                      <a:pt x="2" y="21"/>
                      <a:pt x="7" y="10"/>
                      <a:pt x="13" y="6"/>
                    </a:cubicBezTo>
                    <a:cubicBezTo>
                      <a:pt x="19" y="2"/>
                      <a:pt x="25" y="0"/>
                      <a:pt x="2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56"/>
              <p:cNvSpPr>
                <a:spLocks/>
              </p:cNvSpPr>
              <p:nvPr/>
            </p:nvSpPr>
            <p:spPr bwMode="auto">
              <a:xfrm>
                <a:off x="-1786" y="1223"/>
                <a:ext cx="829" cy="1013"/>
              </a:xfrm>
              <a:custGeom>
                <a:avLst/>
                <a:gdLst>
                  <a:gd name="T0" fmla="*/ 72 w 351"/>
                  <a:gd name="T1" fmla="*/ 0 h 429"/>
                  <a:gd name="T2" fmla="*/ 198 w 351"/>
                  <a:gd name="T3" fmla="*/ 28 h 429"/>
                  <a:gd name="T4" fmla="*/ 319 w 351"/>
                  <a:gd name="T5" fmla="*/ 168 h 429"/>
                  <a:gd name="T6" fmla="*/ 350 w 351"/>
                  <a:gd name="T7" fmla="*/ 322 h 429"/>
                  <a:gd name="T8" fmla="*/ 341 w 351"/>
                  <a:gd name="T9" fmla="*/ 328 h 429"/>
                  <a:gd name="T10" fmla="*/ 312 w 351"/>
                  <a:gd name="T11" fmla="*/ 331 h 429"/>
                  <a:gd name="T12" fmla="*/ 300 w 351"/>
                  <a:gd name="T13" fmla="*/ 390 h 429"/>
                  <a:gd name="T14" fmla="*/ 269 w 351"/>
                  <a:gd name="T15" fmla="*/ 422 h 429"/>
                  <a:gd name="T16" fmla="*/ 199 w 351"/>
                  <a:gd name="T17" fmla="*/ 428 h 429"/>
                  <a:gd name="T18" fmla="*/ 184 w 351"/>
                  <a:gd name="T19" fmla="*/ 404 h 429"/>
                  <a:gd name="T20" fmla="*/ 197 w 351"/>
                  <a:gd name="T21" fmla="*/ 381 h 429"/>
                  <a:gd name="T22" fmla="*/ 225 w 351"/>
                  <a:gd name="T23" fmla="*/ 380 h 429"/>
                  <a:gd name="T24" fmla="*/ 235 w 351"/>
                  <a:gd name="T25" fmla="*/ 394 h 429"/>
                  <a:gd name="T26" fmla="*/ 248 w 351"/>
                  <a:gd name="T27" fmla="*/ 325 h 429"/>
                  <a:gd name="T28" fmla="*/ 221 w 351"/>
                  <a:gd name="T29" fmla="*/ 181 h 429"/>
                  <a:gd name="T30" fmla="*/ 136 w 351"/>
                  <a:gd name="T31" fmla="*/ 57 h 429"/>
                  <a:gd name="T32" fmla="*/ 87 w 351"/>
                  <a:gd name="T33" fmla="*/ 34 h 429"/>
                  <a:gd name="T34" fmla="*/ 79 w 351"/>
                  <a:gd name="T35" fmla="*/ 45 h 429"/>
                  <a:gd name="T36" fmla="*/ 13 w 351"/>
                  <a:gd name="T37" fmla="*/ 48 h 429"/>
                  <a:gd name="T38" fmla="*/ 1 w 351"/>
                  <a:gd name="T39" fmla="*/ 24 h 429"/>
                  <a:gd name="T40" fmla="*/ 9 w 351"/>
                  <a:gd name="T41" fmla="*/ 3 h 429"/>
                  <a:gd name="T42" fmla="*/ 72 w 351"/>
                  <a:gd name="T4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429">
                    <a:moveTo>
                      <a:pt x="72" y="0"/>
                    </a:moveTo>
                    <a:cubicBezTo>
                      <a:pt x="72" y="0"/>
                      <a:pt x="146" y="3"/>
                      <a:pt x="198" y="28"/>
                    </a:cubicBezTo>
                    <a:cubicBezTo>
                      <a:pt x="250" y="52"/>
                      <a:pt x="291" y="89"/>
                      <a:pt x="319" y="168"/>
                    </a:cubicBezTo>
                    <a:cubicBezTo>
                      <a:pt x="347" y="247"/>
                      <a:pt x="351" y="316"/>
                      <a:pt x="350" y="322"/>
                    </a:cubicBezTo>
                    <a:cubicBezTo>
                      <a:pt x="349" y="328"/>
                      <a:pt x="347" y="328"/>
                      <a:pt x="341" y="328"/>
                    </a:cubicBezTo>
                    <a:cubicBezTo>
                      <a:pt x="335" y="329"/>
                      <a:pt x="312" y="331"/>
                      <a:pt x="312" y="331"/>
                    </a:cubicBezTo>
                    <a:cubicBezTo>
                      <a:pt x="312" y="331"/>
                      <a:pt x="312" y="372"/>
                      <a:pt x="300" y="390"/>
                    </a:cubicBezTo>
                    <a:cubicBezTo>
                      <a:pt x="288" y="408"/>
                      <a:pt x="278" y="420"/>
                      <a:pt x="269" y="422"/>
                    </a:cubicBezTo>
                    <a:cubicBezTo>
                      <a:pt x="260" y="424"/>
                      <a:pt x="206" y="429"/>
                      <a:pt x="199" y="428"/>
                    </a:cubicBezTo>
                    <a:cubicBezTo>
                      <a:pt x="191" y="428"/>
                      <a:pt x="184" y="414"/>
                      <a:pt x="184" y="404"/>
                    </a:cubicBezTo>
                    <a:cubicBezTo>
                      <a:pt x="184" y="394"/>
                      <a:pt x="186" y="383"/>
                      <a:pt x="197" y="381"/>
                    </a:cubicBezTo>
                    <a:cubicBezTo>
                      <a:pt x="208" y="379"/>
                      <a:pt x="219" y="380"/>
                      <a:pt x="225" y="380"/>
                    </a:cubicBezTo>
                    <a:cubicBezTo>
                      <a:pt x="231" y="381"/>
                      <a:pt x="235" y="394"/>
                      <a:pt x="235" y="394"/>
                    </a:cubicBezTo>
                    <a:cubicBezTo>
                      <a:pt x="235" y="394"/>
                      <a:pt x="251" y="380"/>
                      <a:pt x="248" y="325"/>
                    </a:cubicBezTo>
                    <a:cubicBezTo>
                      <a:pt x="245" y="271"/>
                      <a:pt x="231" y="208"/>
                      <a:pt x="221" y="181"/>
                    </a:cubicBezTo>
                    <a:cubicBezTo>
                      <a:pt x="211" y="154"/>
                      <a:pt x="176" y="81"/>
                      <a:pt x="136" y="57"/>
                    </a:cubicBezTo>
                    <a:cubicBezTo>
                      <a:pt x="96" y="33"/>
                      <a:pt x="87" y="34"/>
                      <a:pt x="87" y="34"/>
                    </a:cubicBezTo>
                    <a:cubicBezTo>
                      <a:pt x="87" y="34"/>
                      <a:pt x="83" y="45"/>
                      <a:pt x="79" y="45"/>
                    </a:cubicBezTo>
                    <a:cubicBezTo>
                      <a:pt x="76" y="46"/>
                      <a:pt x="17" y="49"/>
                      <a:pt x="13" y="48"/>
                    </a:cubicBezTo>
                    <a:cubicBezTo>
                      <a:pt x="9" y="47"/>
                      <a:pt x="1" y="40"/>
                      <a:pt x="1" y="24"/>
                    </a:cubicBezTo>
                    <a:cubicBezTo>
                      <a:pt x="0" y="9"/>
                      <a:pt x="6" y="3"/>
                      <a:pt x="9" y="3"/>
                    </a:cubicBezTo>
                    <a:cubicBezTo>
                      <a:pt x="12" y="3"/>
                      <a:pt x="72"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57"/>
              <p:cNvSpPr>
                <a:spLocks/>
              </p:cNvSpPr>
              <p:nvPr/>
            </p:nvSpPr>
            <p:spPr bwMode="auto">
              <a:xfrm>
                <a:off x="-756" y="2309"/>
                <a:ext cx="555" cy="676"/>
              </a:xfrm>
              <a:custGeom>
                <a:avLst/>
                <a:gdLst>
                  <a:gd name="T0" fmla="*/ 225 w 235"/>
                  <a:gd name="T1" fmla="*/ 30 h 286"/>
                  <a:gd name="T2" fmla="*/ 230 w 235"/>
                  <a:gd name="T3" fmla="*/ 51 h 286"/>
                  <a:gd name="T4" fmla="*/ 142 w 235"/>
                  <a:gd name="T5" fmla="*/ 67 h 286"/>
                  <a:gd name="T6" fmla="*/ 127 w 235"/>
                  <a:gd name="T7" fmla="*/ 70 h 286"/>
                  <a:gd name="T8" fmla="*/ 99 w 235"/>
                  <a:gd name="T9" fmla="*/ 71 h 286"/>
                  <a:gd name="T10" fmla="*/ 99 w 235"/>
                  <a:gd name="T11" fmla="*/ 138 h 286"/>
                  <a:gd name="T12" fmla="*/ 109 w 235"/>
                  <a:gd name="T13" fmla="*/ 149 h 286"/>
                  <a:gd name="T14" fmla="*/ 116 w 235"/>
                  <a:gd name="T15" fmla="*/ 272 h 286"/>
                  <a:gd name="T16" fmla="*/ 64 w 235"/>
                  <a:gd name="T17" fmla="*/ 283 h 286"/>
                  <a:gd name="T18" fmla="*/ 20 w 235"/>
                  <a:gd name="T19" fmla="*/ 272 h 286"/>
                  <a:gd name="T20" fmla="*/ 18 w 235"/>
                  <a:gd name="T21" fmla="*/ 145 h 286"/>
                  <a:gd name="T22" fmla="*/ 24 w 235"/>
                  <a:gd name="T23" fmla="*/ 140 h 286"/>
                  <a:gd name="T24" fmla="*/ 26 w 235"/>
                  <a:gd name="T25" fmla="*/ 138 h 286"/>
                  <a:gd name="T26" fmla="*/ 26 w 235"/>
                  <a:gd name="T27" fmla="*/ 66 h 286"/>
                  <a:gd name="T28" fmla="*/ 2 w 235"/>
                  <a:gd name="T29" fmla="*/ 40 h 286"/>
                  <a:gd name="T30" fmla="*/ 11 w 235"/>
                  <a:gd name="T31" fmla="*/ 2 h 286"/>
                  <a:gd name="T32" fmla="*/ 77 w 235"/>
                  <a:gd name="T33" fmla="*/ 34 h 286"/>
                  <a:gd name="T34" fmla="*/ 225 w 235"/>
                  <a:gd name="T35" fmla="*/ 3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286">
                    <a:moveTo>
                      <a:pt x="225" y="30"/>
                    </a:moveTo>
                    <a:cubicBezTo>
                      <a:pt x="225" y="30"/>
                      <a:pt x="235" y="46"/>
                      <a:pt x="230" y="51"/>
                    </a:cubicBezTo>
                    <a:cubicBezTo>
                      <a:pt x="225" y="56"/>
                      <a:pt x="145" y="65"/>
                      <a:pt x="142" y="67"/>
                    </a:cubicBezTo>
                    <a:cubicBezTo>
                      <a:pt x="139" y="70"/>
                      <a:pt x="134" y="70"/>
                      <a:pt x="127" y="70"/>
                    </a:cubicBezTo>
                    <a:cubicBezTo>
                      <a:pt x="120" y="70"/>
                      <a:pt x="99" y="71"/>
                      <a:pt x="99" y="71"/>
                    </a:cubicBezTo>
                    <a:cubicBezTo>
                      <a:pt x="99" y="138"/>
                      <a:pt x="99" y="138"/>
                      <a:pt x="99" y="138"/>
                    </a:cubicBezTo>
                    <a:cubicBezTo>
                      <a:pt x="99" y="138"/>
                      <a:pt x="109" y="143"/>
                      <a:pt x="109" y="149"/>
                    </a:cubicBezTo>
                    <a:cubicBezTo>
                      <a:pt x="109" y="154"/>
                      <a:pt x="116" y="272"/>
                      <a:pt x="116" y="272"/>
                    </a:cubicBezTo>
                    <a:cubicBezTo>
                      <a:pt x="116" y="272"/>
                      <a:pt x="105" y="286"/>
                      <a:pt x="64" y="283"/>
                    </a:cubicBezTo>
                    <a:cubicBezTo>
                      <a:pt x="22" y="281"/>
                      <a:pt x="20" y="272"/>
                      <a:pt x="20" y="272"/>
                    </a:cubicBezTo>
                    <a:cubicBezTo>
                      <a:pt x="18" y="145"/>
                      <a:pt x="18" y="145"/>
                      <a:pt x="18" y="145"/>
                    </a:cubicBezTo>
                    <a:cubicBezTo>
                      <a:pt x="18" y="145"/>
                      <a:pt x="21" y="141"/>
                      <a:pt x="24" y="140"/>
                    </a:cubicBezTo>
                    <a:cubicBezTo>
                      <a:pt x="26" y="138"/>
                      <a:pt x="26" y="138"/>
                      <a:pt x="26" y="138"/>
                    </a:cubicBezTo>
                    <a:cubicBezTo>
                      <a:pt x="26" y="66"/>
                      <a:pt x="26" y="66"/>
                      <a:pt x="26" y="66"/>
                    </a:cubicBezTo>
                    <a:cubicBezTo>
                      <a:pt x="26" y="66"/>
                      <a:pt x="3" y="58"/>
                      <a:pt x="2" y="40"/>
                    </a:cubicBezTo>
                    <a:cubicBezTo>
                      <a:pt x="0" y="21"/>
                      <a:pt x="4" y="3"/>
                      <a:pt x="11" y="2"/>
                    </a:cubicBezTo>
                    <a:cubicBezTo>
                      <a:pt x="19" y="0"/>
                      <a:pt x="40" y="31"/>
                      <a:pt x="77" y="34"/>
                    </a:cubicBezTo>
                    <a:cubicBezTo>
                      <a:pt x="114" y="37"/>
                      <a:pt x="225" y="30"/>
                      <a:pt x="225"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58"/>
              <p:cNvSpPr>
                <a:spLocks/>
              </p:cNvSpPr>
              <p:nvPr/>
            </p:nvSpPr>
            <p:spPr bwMode="auto">
              <a:xfrm>
                <a:off x="-789" y="2907"/>
                <a:ext cx="420" cy="310"/>
              </a:xfrm>
              <a:custGeom>
                <a:avLst/>
                <a:gdLst>
                  <a:gd name="T0" fmla="*/ 79 w 178"/>
                  <a:gd name="T1" fmla="*/ 4 h 131"/>
                  <a:gd name="T2" fmla="*/ 158 w 178"/>
                  <a:gd name="T3" fmla="*/ 32 h 131"/>
                  <a:gd name="T4" fmla="*/ 142 w 178"/>
                  <a:gd name="T5" fmla="*/ 95 h 131"/>
                  <a:gd name="T6" fmla="*/ 117 w 178"/>
                  <a:gd name="T7" fmla="*/ 114 h 131"/>
                  <a:gd name="T8" fmla="*/ 84 w 178"/>
                  <a:gd name="T9" fmla="*/ 130 h 131"/>
                  <a:gd name="T10" fmla="*/ 54 w 178"/>
                  <a:gd name="T11" fmla="*/ 116 h 131"/>
                  <a:gd name="T12" fmla="*/ 7 w 178"/>
                  <a:gd name="T13" fmla="*/ 84 h 131"/>
                  <a:gd name="T14" fmla="*/ 14 w 178"/>
                  <a:gd name="T15" fmla="*/ 22 h 131"/>
                  <a:gd name="T16" fmla="*/ 79 w 178"/>
                  <a:gd name="T17"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31">
                    <a:moveTo>
                      <a:pt x="79" y="4"/>
                    </a:moveTo>
                    <a:cubicBezTo>
                      <a:pt x="108" y="3"/>
                      <a:pt x="138" y="0"/>
                      <a:pt x="158" y="32"/>
                    </a:cubicBezTo>
                    <a:cubicBezTo>
                      <a:pt x="178" y="64"/>
                      <a:pt x="153" y="85"/>
                      <a:pt x="142" y="95"/>
                    </a:cubicBezTo>
                    <a:cubicBezTo>
                      <a:pt x="131" y="105"/>
                      <a:pt x="117" y="114"/>
                      <a:pt x="117" y="114"/>
                    </a:cubicBezTo>
                    <a:cubicBezTo>
                      <a:pt x="117" y="114"/>
                      <a:pt x="112" y="131"/>
                      <a:pt x="84" y="130"/>
                    </a:cubicBezTo>
                    <a:cubicBezTo>
                      <a:pt x="56" y="129"/>
                      <a:pt x="54" y="116"/>
                      <a:pt x="54" y="116"/>
                    </a:cubicBezTo>
                    <a:cubicBezTo>
                      <a:pt x="54" y="116"/>
                      <a:pt x="14" y="100"/>
                      <a:pt x="7" y="84"/>
                    </a:cubicBezTo>
                    <a:cubicBezTo>
                      <a:pt x="0" y="68"/>
                      <a:pt x="1" y="42"/>
                      <a:pt x="14" y="22"/>
                    </a:cubicBezTo>
                    <a:cubicBezTo>
                      <a:pt x="27" y="2"/>
                      <a:pt x="79" y="4"/>
                      <a:pt x="7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59"/>
              <p:cNvSpPr>
                <a:spLocks/>
              </p:cNvSpPr>
              <p:nvPr/>
            </p:nvSpPr>
            <p:spPr bwMode="auto">
              <a:xfrm>
                <a:off x="-553" y="2751"/>
                <a:ext cx="409" cy="307"/>
              </a:xfrm>
              <a:custGeom>
                <a:avLst/>
                <a:gdLst>
                  <a:gd name="T0" fmla="*/ 0 w 173"/>
                  <a:gd name="T1" fmla="*/ 76 h 130"/>
                  <a:gd name="T2" fmla="*/ 87 w 173"/>
                  <a:gd name="T3" fmla="*/ 9 h 130"/>
                  <a:gd name="T4" fmla="*/ 170 w 173"/>
                  <a:gd name="T5" fmla="*/ 36 h 130"/>
                  <a:gd name="T6" fmla="*/ 171 w 173"/>
                  <a:gd name="T7" fmla="*/ 99 h 130"/>
                  <a:gd name="T8" fmla="*/ 138 w 173"/>
                  <a:gd name="T9" fmla="*/ 127 h 130"/>
                  <a:gd name="T10" fmla="*/ 98 w 173"/>
                  <a:gd name="T11" fmla="*/ 79 h 130"/>
                  <a:gd name="T12" fmla="*/ 129 w 173"/>
                  <a:gd name="T13" fmla="*/ 63 h 130"/>
                  <a:gd name="T14" fmla="*/ 119 w 173"/>
                  <a:gd name="T15" fmla="*/ 37 h 130"/>
                  <a:gd name="T16" fmla="*/ 81 w 173"/>
                  <a:gd name="T17" fmla="*/ 72 h 130"/>
                  <a:gd name="T18" fmla="*/ 55 w 173"/>
                  <a:gd name="T19" fmla="*/ 99 h 130"/>
                  <a:gd name="T20" fmla="*/ 0 w 173"/>
                  <a:gd name="T21"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30">
                    <a:moveTo>
                      <a:pt x="0" y="76"/>
                    </a:moveTo>
                    <a:cubicBezTo>
                      <a:pt x="0" y="76"/>
                      <a:pt x="48" y="18"/>
                      <a:pt x="87" y="9"/>
                    </a:cubicBezTo>
                    <a:cubicBezTo>
                      <a:pt x="126" y="0"/>
                      <a:pt x="166" y="11"/>
                      <a:pt x="170" y="36"/>
                    </a:cubicBezTo>
                    <a:cubicBezTo>
                      <a:pt x="173" y="60"/>
                      <a:pt x="172" y="95"/>
                      <a:pt x="171" y="99"/>
                    </a:cubicBezTo>
                    <a:cubicBezTo>
                      <a:pt x="171" y="103"/>
                      <a:pt x="171" y="124"/>
                      <a:pt x="138" y="127"/>
                    </a:cubicBezTo>
                    <a:cubicBezTo>
                      <a:pt x="105" y="130"/>
                      <a:pt x="90" y="96"/>
                      <a:pt x="98" y="79"/>
                    </a:cubicBezTo>
                    <a:cubicBezTo>
                      <a:pt x="106" y="63"/>
                      <a:pt x="129" y="63"/>
                      <a:pt x="129" y="63"/>
                    </a:cubicBezTo>
                    <a:cubicBezTo>
                      <a:pt x="119" y="37"/>
                      <a:pt x="119" y="37"/>
                      <a:pt x="119" y="37"/>
                    </a:cubicBezTo>
                    <a:cubicBezTo>
                      <a:pt x="119" y="37"/>
                      <a:pt x="94" y="59"/>
                      <a:pt x="81" y="72"/>
                    </a:cubicBezTo>
                    <a:cubicBezTo>
                      <a:pt x="68" y="85"/>
                      <a:pt x="55" y="99"/>
                      <a:pt x="55" y="99"/>
                    </a:cubicBezTo>
                    <a:lnTo>
                      <a:pt x="0" y="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60"/>
              <p:cNvSpPr>
                <a:spLocks/>
              </p:cNvSpPr>
              <p:nvPr/>
            </p:nvSpPr>
            <p:spPr bwMode="auto">
              <a:xfrm>
                <a:off x="-428" y="2935"/>
                <a:ext cx="905" cy="447"/>
              </a:xfrm>
              <a:custGeom>
                <a:avLst/>
                <a:gdLst>
                  <a:gd name="T0" fmla="*/ 0 w 383"/>
                  <a:gd name="T1" fmla="*/ 74 h 189"/>
                  <a:gd name="T2" fmla="*/ 1 w 383"/>
                  <a:gd name="T3" fmla="*/ 35 h 189"/>
                  <a:gd name="T4" fmla="*/ 2 w 383"/>
                  <a:gd name="T5" fmla="*/ 21 h 189"/>
                  <a:gd name="T6" fmla="*/ 169 w 383"/>
                  <a:gd name="T7" fmla="*/ 7 h 189"/>
                  <a:gd name="T8" fmla="*/ 325 w 383"/>
                  <a:gd name="T9" fmla="*/ 48 h 189"/>
                  <a:gd name="T10" fmla="*/ 375 w 383"/>
                  <a:gd name="T11" fmla="*/ 111 h 189"/>
                  <a:gd name="T12" fmla="*/ 381 w 383"/>
                  <a:gd name="T13" fmla="*/ 157 h 189"/>
                  <a:gd name="T14" fmla="*/ 373 w 383"/>
                  <a:gd name="T15" fmla="*/ 183 h 189"/>
                  <a:gd name="T16" fmla="*/ 360 w 383"/>
                  <a:gd name="T17" fmla="*/ 181 h 189"/>
                  <a:gd name="T18" fmla="*/ 358 w 383"/>
                  <a:gd name="T19" fmla="*/ 170 h 189"/>
                  <a:gd name="T20" fmla="*/ 342 w 383"/>
                  <a:gd name="T21" fmla="*/ 172 h 189"/>
                  <a:gd name="T22" fmla="*/ 337 w 383"/>
                  <a:gd name="T23" fmla="*/ 170 h 189"/>
                  <a:gd name="T24" fmla="*/ 332 w 383"/>
                  <a:gd name="T25" fmla="*/ 188 h 189"/>
                  <a:gd name="T26" fmla="*/ 317 w 383"/>
                  <a:gd name="T27" fmla="*/ 186 h 189"/>
                  <a:gd name="T28" fmla="*/ 298 w 383"/>
                  <a:gd name="T29" fmla="*/ 154 h 189"/>
                  <a:gd name="T30" fmla="*/ 312 w 383"/>
                  <a:gd name="T31" fmla="*/ 116 h 189"/>
                  <a:gd name="T32" fmla="*/ 328 w 383"/>
                  <a:gd name="T33" fmla="*/ 111 h 189"/>
                  <a:gd name="T34" fmla="*/ 329 w 383"/>
                  <a:gd name="T35" fmla="*/ 96 h 189"/>
                  <a:gd name="T36" fmla="*/ 227 w 383"/>
                  <a:gd name="T37" fmla="*/ 47 h 189"/>
                  <a:gd name="T38" fmla="*/ 70 w 383"/>
                  <a:gd name="T39" fmla="*/ 62 h 189"/>
                  <a:gd name="T40" fmla="*/ 0 w 383"/>
                  <a:gd name="T41" fmla="*/ 7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3" h="189">
                    <a:moveTo>
                      <a:pt x="0" y="74"/>
                    </a:moveTo>
                    <a:cubicBezTo>
                      <a:pt x="0" y="74"/>
                      <a:pt x="1" y="44"/>
                      <a:pt x="1" y="35"/>
                    </a:cubicBezTo>
                    <a:cubicBezTo>
                      <a:pt x="0" y="26"/>
                      <a:pt x="2" y="21"/>
                      <a:pt x="2" y="21"/>
                    </a:cubicBezTo>
                    <a:cubicBezTo>
                      <a:pt x="2" y="21"/>
                      <a:pt x="109" y="0"/>
                      <a:pt x="169" y="7"/>
                    </a:cubicBezTo>
                    <a:cubicBezTo>
                      <a:pt x="229" y="14"/>
                      <a:pt x="294" y="27"/>
                      <a:pt x="325" y="48"/>
                    </a:cubicBezTo>
                    <a:cubicBezTo>
                      <a:pt x="357" y="69"/>
                      <a:pt x="374" y="97"/>
                      <a:pt x="375" y="111"/>
                    </a:cubicBezTo>
                    <a:cubicBezTo>
                      <a:pt x="376" y="125"/>
                      <a:pt x="383" y="138"/>
                      <a:pt x="381" y="157"/>
                    </a:cubicBezTo>
                    <a:cubicBezTo>
                      <a:pt x="379" y="176"/>
                      <a:pt x="373" y="183"/>
                      <a:pt x="373" y="183"/>
                    </a:cubicBezTo>
                    <a:cubicBezTo>
                      <a:pt x="373" y="183"/>
                      <a:pt x="362" y="184"/>
                      <a:pt x="360" y="181"/>
                    </a:cubicBezTo>
                    <a:cubicBezTo>
                      <a:pt x="359" y="177"/>
                      <a:pt x="358" y="170"/>
                      <a:pt x="358" y="170"/>
                    </a:cubicBezTo>
                    <a:cubicBezTo>
                      <a:pt x="358" y="170"/>
                      <a:pt x="347" y="172"/>
                      <a:pt x="342" y="172"/>
                    </a:cubicBezTo>
                    <a:cubicBezTo>
                      <a:pt x="338" y="172"/>
                      <a:pt x="337" y="170"/>
                      <a:pt x="337" y="170"/>
                    </a:cubicBezTo>
                    <a:cubicBezTo>
                      <a:pt x="337" y="170"/>
                      <a:pt x="336" y="188"/>
                      <a:pt x="332" y="188"/>
                    </a:cubicBezTo>
                    <a:cubicBezTo>
                      <a:pt x="327" y="188"/>
                      <a:pt x="321" y="189"/>
                      <a:pt x="317" y="186"/>
                    </a:cubicBezTo>
                    <a:cubicBezTo>
                      <a:pt x="313" y="183"/>
                      <a:pt x="298" y="178"/>
                      <a:pt x="298" y="154"/>
                    </a:cubicBezTo>
                    <a:cubicBezTo>
                      <a:pt x="297" y="129"/>
                      <a:pt x="306" y="117"/>
                      <a:pt x="312" y="116"/>
                    </a:cubicBezTo>
                    <a:cubicBezTo>
                      <a:pt x="319" y="114"/>
                      <a:pt x="328" y="111"/>
                      <a:pt x="328" y="111"/>
                    </a:cubicBezTo>
                    <a:cubicBezTo>
                      <a:pt x="329" y="96"/>
                      <a:pt x="329" y="96"/>
                      <a:pt x="329" y="96"/>
                    </a:cubicBezTo>
                    <a:cubicBezTo>
                      <a:pt x="329" y="96"/>
                      <a:pt x="292" y="55"/>
                      <a:pt x="227" y="47"/>
                    </a:cubicBezTo>
                    <a:cubicBezTo>
                      <a:pt x="163" y="39"/>
                      <a:pt x="99" y="52"/>
                      <a:pt x="70" y="62"/>
                    </a:cubicBezTo>
                    <a:cubicBezTo>
                      <a:pt x="41" y="71"/>
                      <a:pt x="0" y="74"/>
                      <a:pt x="0"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61"/>
              <p:cNvSpPr>
                <a:spLocks/>
              </p:cNvSpPr>
              <p:nvPr/>
            </p:nvSpPr>
            <p:spPr bwMode="auto">
              <a:xfrm>
                <a:off x="-645" y="3020"/>
                <a:ext cx="307" cy="728"/>
              </a:xfrm>
              <a:custGeom>
                <a:avLst/>
                <a:gdLst>
                  <a:gd name="T0" fmla="*/ 50 w 130"/>
                  <a:gd name="T1" fmla="*/ 12 h 308"/>
                  <a:gd name="T2" fmla="*/ 105 w 130"/>
                  <a:gd name="T3" fmla="*/ 83 h 308"/>
                  <a:gd name="T4" fmla="*/ 129 w 130"/>
                  <a:gd name="T5" fmla="*/ 213 h 308"/>
                  <a:gd name="T6" fmla="*/ 129 w 130"/>
                  <a:gd name="T7" fmla="*/ 258 h 308"/>
                  <a:gd name="T8" fmla="*/ 123 w 130"/>
                  <a:gd name="T9" fmla="*/ 282 h 308"/>
                  <a:gd name="T10" fmla="*/ 97 w 130"/>
                  <a:gd name="T11" fmla="*/ 287 h 308"/>
                  <a:gd name="T12" fmla="*/ 91 w 130"/>
                  <a:gd name="T13" fmla="*/ 283 h 308"/>
                  <a:gd name="T14" fmla="*/ 65 w 130"/>
                  <a:gd name="T15" fmla="*/ 306 h 308"/>
                  <a:gd name="T16" fmla="*/ 31 w 130"/>
                  <a:gd name="T17" fmla="*/ 255 h 308"/>
                  <a:gd name="T18" fmla="*/ 51 w 130"/>
                  <a:gd name="T19" fmla="*/ 221 h 308"/>
                  <a:gd name="T20" fmla="*/ 71 w 130"/>
                  <a:gd name="T21" fmla="*/ 213 h 308"/>
                  <a:gd name="T22" fmla="*/ 41 w 130"/>
                  <a:gd name="T23" fmla="*/ 101 h 308"/>
                  <a:gd name="T24" fmla="*/ 11 w 130"/>
                  <a:gd name="T25" fmla="*/ 49 h 308"/>
                  <a:gd name="T26" fmla="*/ 14 w 130"/>
                  <a:gd name="T27" fmla="*/ 17 h 308"/>
                  <a:gd name="T28" fmla="*/ 50 w 130"/>
                  <a:gd name="T29" fmla="*/ 1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308">
                    <a:moveTo>
                      <a:pt x="50" y="12"/>
                    </a:moveTo>
                    <a:cubicBezTo>
                      <a:pt x="50" y="12"/>
                      <a:pt x="91" y="37"/>
                      <a:pt x="105" y="83"/>
                    </a:cubicBezTo>
                    <a:cubicBezTo>
                      <a:pt x="120" y="129"/>
                      <a:pt x="129" y="186"/>
                      <a:pt x="129" y="213"/>
                    </a:cubicBezTo>
                    <a:cubicBezTo>
                      <a:pt x="129" y="240"/>
                      <a:pt x="129" y="258"/>
                      <a:pt x="129" y="258"/>
                    </a:cubicBezTo>
                    <a:cubicBezTo>
                      <a:pt x="129" y="258"/>
                      <a:pt x="130" y="277"/>
                      <a:pt x="123" y="282"/>
                    </a:cubicBezTo>
                    <a:cubicBezTo>
                      <a:pt x="117" y="287"/>
                      <a:pt x="103" y="290"/>
                      <a:pt x="97" y="287"/>
                    </a:cubicBezTo>
                    <a:cubicBezTo>
                      <a:pt x="91" y="283"/>
                      <a:pt x="91" y="283"/>
                      <a:pt x="91" y="283"/>
                    </a:cubicBezTo>
                    <a:cubicBezTo>
                      <a:pt x="91" y="283"/>
                      <a:pt x="88" y="308"/>
                      <a:pt x="65" y="306"/>
                    </a:cubicBezTo>
                    <a:cubicBezTo>
                      <a:pt x="42" y="303"/>
                      <a:pt x="30" y="276"/>
                      <a:pt x="31" y="255"/>
                    </a:cubicBezTo>
                    <a:cubicBezTo>
                      <a:pt x="33" y="235"/>
                      <a:pt x="40" y="225"/>
                      <a:pt x="51" y="221"/>
                    </a:cubicBezTo>
                    <a:cubicBezTo>
                      <a:pt x="61" y="218"/>
                      <a:pt x="71" y="213"/>
                      <a:pt x="71" y="213"/>
                    </a:cubicBezTo>
                    <a:cubicBezTo>
                      <a:pt x="71" y="213"/>
                      <a:pt x="47" y="121"/>
                      <a:pt x="41" y="101"/>
                    </a:cubicBezTo>
                    <a:cubicBezTo>
                      <a:pt x="34" y="81"/>
                      <a:pt x="11" y="49"/>
                      <a:pt x="11" y="49"/>
                    </a:cubicBezTo>
                    <a:cubicBezTo>
                      <a:pt x="11" y="49"/>
                      <a:pt x="0" y="35"/>
                      <a:pt x="14" y="17"/>
                    </a:cubicBezTo>
                    <a:cubicBezTo>
                      <a:pt x="28" y="0"/>
                      <a:pt x="50" y="12"/>
                      <a:pt x="50"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62"/>
              <p:cNvSpPr>
                <a:spLocks/>
              </p:cNvSpPr>
              <p:nvPr/>
            </p:nvSpPr>
            <p:spPr bwMode="auto">
              <a:xfrm>
                <a:off x="-1415" y="2801"/>
                <a:ext cx="687" cy="345"/>
              </a:xfrm>
              <a:custGeom>
                <a:avLst/>
                <a:gdLst>
                  <a:gd name="T0" fmla="*/ 291 w 291"/>
                  <a:gd name="T1" fmla="*/ 61 h 146"/>
                  <a:gd name="T2" fmla="*/ 178 w 291"/>
                  <a:gd name="T3" fmla="*/ 10 h 146"/>
                  <a:gd name="T4" fmla="*/ 60 w 291"/>
                  <a:gd name="T5" fmla="*/ 41 h 146"/>
                  <a:gd name="T6" fmla="*/ 54 w 291"/>
                  <a:gd name="T7" fmla="*/ 69 h 146"/>
                  <a:gd name="T8" fmla="*/ 21 w 291"/>
                  <a:gd name="T9" fmla="*/ 89 h 146"/>
                  <a:gd name="T10" fmla="*/ 14 w 291"/>
                  <a:gd name="T11" fmla="*/ 119 h 146"/>
                  <a:gd name="T12" fmla="*/ 47 w 291"/>
                  <a:gd name="T13" fmla="*/ 145 h 146"/>
                  <a:gd name="T14" fmla="*/ 92 w 291"/>
                  <a:gd name="T15" fmla="*/ 133 h 146"/>
                  <a:gd name="T16" fmla="*/ 97 w 291"/>
                  <a:gd name="T17" fmla="*/ 75 h 146"/>
                  <a:gd name="T18" fmla="*/ 94 w 291"/>
                  <a:gd name="T19" fmla="*/ 70 h 146"/>
                  <a:gd name="T20" fmla="*/ 144 w 291"/>
                  <a:gd name="T21" fmla="*/ 36 h 146"/>
                  <a:gd name="T22" fmla="*/ 275 w 291"/>
                  <a:gd name="T23" fmla="*/ 108 h 146"/>
                  <a:gd name="T24" fmla="*/ 291 w 291"/>
                  <a:gd name="T25" fmla="*/ 6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 h="146">
                    <a:moveTo>
                      <a:pt x="291" y="61"/>
                    </a:moveTo>
                    <a:cubicBezTo>
                      <a:pt x="291" y="61"/>
                      <a:pt x="230" y="19"/>
                      <a:pt x="178" y="10"/>
                    </a:cubicBezTo>
                    <a:cubicBezTo>
                      <a:pt x="126" y="0"/>
                      <a:pt x="76" y="17"/>
                      <a:pt x="60" y="41"/>
                    </a:cubicBezTo>
                    <a:cubicBezTo>
                      <a:pt x="45" y="65"/>
                      <a:pt x="54" y="69"/>
                      <a:pt x="54" y="69"/>
                    </a:cubicBezTo>
                    <a:cubicBezTo>
                      <a:pt x="54" y="69"/>
                      <a:pt x="41" y="68"/>
                      <a:pt x="21" y="89"/>
                    </a:cubicBezTo>
                    <a:cubicBezTo>
                      <a:pt x="0" y="111"/>
                      <a:pt x="14" y="119"/>
                      <a:pt x="14" y="119"/>
                    </a:cubicBezTo>
                    <a:cubicBezTo>
                      <a:pt x="14" y="119"/>
                      <a:pt x="19" y="144"/>
                      <a:pt x="47" y="145"/>
                    </a:cubicBezTo>
                    <a:cubicBezTo>
                      <a:pt x="76" y="146"/>
                      <a:pt x="90" y="138"/>
                      <a:pt x="92" y="133"/>
                    </a:cubicBezTo>
                    <a:cubicBezTo>
                      <a:pt x="95" y="127"/>
                      <a:pt x="101" y="81"/>
                      <a:pt x="97" y="75"/>
                    </a:cubicBezTo>
                    <a:cubicBezTo>
                      <a:pt x="94" y="70"/>
                      <a:pt x="94" y="70"/>
                      <a:pt x="94" y="70"/>
                    </a:cubicBezTo>
                    <a:cubicBezTo>
                      <a:pt x="94" y="70"/>
                      <a:pt x="102" y="21"/>
                      <a:pt x="144" y="36"/>
                    </a:cubicBezTo>
                    <a:cubicBezTo>
                      <a:pt x="186" y="51"/>
                      <a:pt x="275" y="108"/>
                      <a:pt x="275" y="108"/>
                    </a:cubicBezTo>
                    <a:lnTo>
                      <a:pt x="291"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63"/>
              <p:cNvSpPr>
                <a:spLocks/>
              </p:cNvSpPr>
              <p:nvPr/>
            </p:nvSpPr>
            <p:spPr bwMode="auto">
              <a:xfrm>
                <a:off x="-1673" y="3006"/>
                <a:ext cx="952" cy="553"/>
              </a:xfrm>
              <a:custGeom>
                <a:avLst/>
                <a:gdLst>
                  <a:gd name="T0" fmla="*/ 398 w 403"/>
                  <a:gd name="T1" fmla="*/ 53 h 234"/>
                  <a:gd name="T2" fmla="*/ 336 w 403"/>
                  <a:gd name="T3" fmla="*/ 50 h 234"/>
                  <a:gd name="T4" fmla="*/ 232 w 403"/>
                  <a:gd name="T5" fmla="*/ 47 h 234"/>
                  <a:gd name="T6" fmla="*/ 114 w 403"/>
                  <a:gd name="T7" fmla="*/ 107 h 234"/>
                  <a:gd name="T8" fmla="*/ 95 w 403"/>
                  <a:gd name="T9" fmla="*/ 141 h 234"/>
                  <a:gd name="T10" fmla="*/ 102 w 403"/>
                  <a:gd name="T11" fmla="*/ 167 h 234"/>
                  <a:gd name="T12" fmla="*/ 91 w 403"/>
                  <a:gd name="T13" fmla="*/ 199 h 234"/>
                  <a:gd name="T14" fmla="*/ 80 w 403"/>
                  <a:gd name="T15" fmla="*/ 205 h 234"/>
                  <a:gd name="T16" fmla="*/ 36 w 403"/>
                  <a:gd name="T17" fmla="*/ 232 h 234"/>
                  <a:gd name="T18" fmla="*/ 7 w 403"/>
                  <a:gd name="T19" fmla="*/ 204 h 234"/>
                  <a:gd name="T20" fmla="*/ 0 w 403"/>
                  <a:gd name="T21" fmla="*/ 198 h 234"/>
                  <a:gd name="T22" fmla="*/ 22 w 403"/>
                  <a:gd name="T23" fmla="*/ 152 h 234"/>
                  <a:gd name="T24" fmla="*/ 47 w 403"/>
                  <a:gd name="T25" fmla="*/ 143 h 234"/>
                  <a:gd name="T26" fmla="*/ 104 w 403"/>
                  <a:gd name="T27" fmla="*/ 63 h 234"/>
                  <a:gd name="T28" fmla="*/ 286 w 403"/>
                  <a:gd name="T29" fmla="*/ 4 h 234"/>
                  <a:gd name="T30" fmla="*/ 390 w 403"/>
                  <a:gd name="T31" fmla="*/ 0 h 234"/>
                  <a:gd name="T32" fmla="*/ 400 w 403"/>
                  <a:gd name="T33" fmla="*/ 28 h 234"/>
                  <a:gd name="T34" fmla="*/ 398 w 403"/>
                  <a:gd name="T35" fmla="*/ 5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3" h="234">
                    <a:moveTo>
                      <a:pt x="398" y="53"/>
                    </a:moveTo>
                    <a:cubicBezTo>
                      <a:pt x="398" y="53"/>
                      <a:pt x="358" y="55"/>
                      <a:pt x="336" y="50"/>
                    </a:cubicBezTo>
                    <a:cubicBezTo>
                      <a:pt x="314" y="45"/>
                      <a:pt x="258" y="40"/>
                      <a:pt x="232" y="47"/>
                    </a:cubicBezTo>
                    <a:cubicBezTo>
                      <a:pt x="207" y="54"/>
                      <a:pt x="143" y="77"/>
                      <a:pt x="114" y="107"/>
                    </a:cubicBezTo>
                    <a:cubicBezTo>
                      <a:pt x="85" y="136"/>
                      <a:pt x="95" y="141"/>
                      <a:pt x="95" y="141"/>
                    </a:cubicBezTo>
                    <a:cubicBezTo>
                      <a:pt x="95" y="141"/>
                      <a:pt x="105" y="146"/>
                      <a:pt x="102" y="167"/>
                    </a:cubicBezTo>
                    <a:cubicBezTo>
                      <a:pt x="100" y="188"/>
                      <a:pt x="95" y="195"/>
                      <a:pt x="91" y="199"/>
                    </a:cubicBezTo>
                    <a:cubicBezTo>
                      <a:pt x="86" y="204"/>
                      <a:pt x="80" y="205"/>
                      <a:pt x="80" y="205"/>
                    </a:cubicBezTo>
                    <a:cubicBezTo>
                      <a:pt x="80" y="205"/>
                      <a:pt x="66" y="234"/>
                      <a:pt x="36" y="232"/>
                    </a:cubicBezTo>
                    <a:cubicBezTo>
                      <a:pt x="6" y="229"/>
                      <a:pt x="7" y="204"/>
                      <a:pt x="7" y="204"/>
                    </a:cubicBezTo>
                    <a:cubicBezTo>
                      <a:pt x="7" y="204"/>
                      <a:pt x="0" y="205"/>
                      <a:pt x="0" y="198"/>
                    </a:cubicBezTo>
                    <a:cubicBezTo>
                      <a:pt x="1" y="191"/>
                      <a:pt x="8" y="163"/>
                      <a:pt x="22" y="152"/>
                    </a:cubicBezTo>
                    <a:cubicBezTo>
                      <a:pt x="37" y="140"/>
                      <a:pt x="47" y="143"/>
                      <a:pt x="47" y="143"/>
                    </a:cubicBezTo>
                    <a:cubicBezTo>
                      <a:pt x="47" y="143"/>
                      <a:pt x="49" y="96"/>
                      <a:pt x="104" y="63"/>
                    </a:cubicBezTo>
                    <a:cubicBezTo>
                      <a:pt x="159" y="29"/>
                      <a:pt x="221" y="7"/>
                      <a:pt x="286" y="4"/>
                    </a:cubicBezTo>
                    <a:cubicBezTo>
                      <a:pt x="351" y="0"/>
                      <a:pt x="390" y="0"/>
                      <a:pt x="390" y="0"/>
                    </a:cubicBezTo>
                    <a:cubicBezTo>
                      <a:pt x="390" y="0"/>
                      <a:pt x="398" y="11"/>
                      <a:pt x="400" y="28"/>
                    </a:cubicBezTo>
                    <a:cubicBezTo>
                      <a:pt x="403" y="45"/>
                      <a:pt x="398" y="53"/>
                      <a:pt x="398"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64"/>
              <p:cNvSpPr>
                <a:spLocks noEditPoints="1"/>
              </p:cNvSpPr>
              <p:nvPr/>
            </p:nvSpPr>
            <p:spPr bwMode="auto">
              <a:xfrm>
                <a:off x="4150" y="-998"/>
                <a:ext cx="2086" cy="2764"/>
              </a:xfrm>
              <a:custGeom>
                <a:avLst/>
                <a:gdLst>
                  <a:gd name="T0" fmla="*/ 853 w 883"/>
                  <a:gd name="T1" fmla="*/ 915 h 1170"/>
                  <a:gd name="T2" fmla="*/ 811 w 883"/>
                  <a:gd name="T3" fmla="*/ 747 h 1170"/>
                  <a:gd name="T4" fmla="*/ 801 w 883"/>
                  <a:gd name="T5" fmla="*/ 482 h 1170"/>
                  <a:gd name="T6" fmla="*/ 763 w 883"/>
                  <a:gd name="T7" fmla="*/ 413 h 1170"/>
                  <a:gd name="T8" fmla="*/ 747 w 883"/>
                  <a:gd name="T9" fmla="*/ 256 h 1170"/>
                  <a:gd name="T10" fmla="*/ 688 w 883"/>
                  <a:gd name="T11" fmla="*/ 192 h 1170"/>
                  <a:gd name="T12" fmla="*/ 673 w 883"/>
                  <a:gd name="T13" fmla="*/ 66 h 1170"/>
                  <a:gd name="T14" fmla="*/ 590 w 883"/>
                  <a:gd name="T15" fmla="*/ 20 h 1170"/>
                  <a:gd name="T16" fmla="*/ 480 w 883"/>
                  <a:gd name="T17" fmla="*/ 17 h 1170"/>
                  <a:gd name="T18" fmla="*/ 377 w 883"/>
                  <a:gd name="T19" fmla="*/ 117 h 1170"/>
                  <a:gd name="T20" fmla="*/ 383 w 883"/>
                  <a:gd name="T21" fmla="*/ 174 h 1170"/>
                  <a:gd name="T22" fmla="*/ 372 w 883"/>
                  <a:gd name="T23" fmla="*/ 207 h 1170"/>
                  <a:gd name="T24" fmla="*/ 361 w 883"/>
                  <a:gd name="T25" fmla="*/ 241 h 1170"/>
                  <a:gd name="T26" fmla="*/ 381 w 883"/>
                  <a:gd name="T27" fmla="*/ 252 h 1170"/>
                  <a:gd name="T28" fmla="*/ 384 w 883"/>
                  <a:gd name="T29" fmla="*/ 262 h 1170"/>
                  <a:gd name="T30" fmla="*/ 379 w 883"/>
                  <a:gd name="T31" fmla="*/ 279 h 1170"/>
                  <a:gd name="T32" fmla="*/ 393 w 883"/>
                  <a:gd name="T33" fmla="*/ 288 h 1170"/>
                  <a:gd name="T34" fmla="*/ 384 w 883"/>
                  <a:gd name="T35" fmla="*/ 302 h 1170"/>
                  <a:gd name="T36" fmla="*/ 390 w 883"/>
                  <a:gd name="T37" fmla="*/ 320 h 1170"/>
                  <a:gd name="T38" fmla="*/ 433 w 883"/>
                  <a:gd name="T39" fmla="*/ 343 h 1170"/>
                  <a:gd name="T40" fmla="*/ 477 w 883"/>
                  <a:gd name="T41" fmla="*/ 391 h 1170"/>
                  <a:gd name="T42" fmla="*/ 421 w 883"/>
                  <a:gd name="T43" fmla="*/ 420 h 1170"/>
                  <a:gd name="T44" fmla="*/ 392 w 883"/>
                  <a:gd name="T45" fmla="*/ 487 h 1170"/>
                  <a:gd name="T46" fmla="*/ 338 w 883"/>
                  <a:gd name="T47" fmla="*/ 568 h 1170"/>
                  <a:gd name="T48" fmla="*/ 305 w 883"/>
                  <a:gd name="T49" fmla="*/ 611 h 1170"/>
                  <a:gd name="T50" fmla="*/ 271 w 883"/>
                  <a:gd name="T51" fmla="*/ 609 h 1170"/>
                  <a:gd name="T52" fmla="*/ 225 w 883"/>
                  <a:gd name="T53" fmla="*/ 629 h 1170"/>
                  <a:gd name="T54" fmla="*/ 127 w 883"/>
                  <a:gd name="T55" fmla="*/ 557 h 1170"/>
                  <a:gd name="T56" fmla="*/ 69 w 883"/>
                  <a:gd name="T57" fmla="*/ 537 h 1170"/>
                  <a:gd name="T58" fmla="*/ 14 w 883"/>
                  <a:gd name="T59" fmla="*/ 657 h 1170"/>
                  <a:gd name="T60" fmla="*/ 162 w 883"/>
                  <a:gd name="T61" fmla="*/ 748 h 1170"/>
                  <a:gd name="T62" fmla="*/ 228 w 883"/>
                  <a:gd name="T63" fmla="*/ 769 h 1170"/>
                  <a:gd name="T64" fmla="*/ 341 w 883"/>
                  <a:gd name="T65" fmla="*/ 731 h 1170"/>
                  <a:gd name="T66" fmla="*/ 478 w 883"/>
                  <a:gd name="T67" fmla="*/ 860 h 1170"/>
                  <a:gd name="T68" fmla="*/ 457 w 883"/>
                  <a:gd name="T69" fmla="*/ 977 h 1170"/>
                  <a:gd name="T70" fmla="*/ 508 w 883"/>
                  <a:gd name="T71" fmla="*/ 1109 h 1170"/>
                  <a:gd name="T72" fmla="*/ 738 w 883"/>
                  <a:gd name="T73" fmla="*/ 1157 h 1170"/>
                  <a:gd name="T74" fmla="*/ 875 w 883"/>
                  <a:gd name="T75" fmla="*/ 1089 h 1170"/>
                  <a:gd name="T76" fmla="*/ 853 w 883"/>
                  <a:gd name="T77" fmla="*/ 915 h 1170"/>
                  <a:gd name="T78" fmla="*/ 685 w 883"/>
                  <a:gd name="T79" fmla="*/ 347 h 1170"/>
                  <a:gd name="T80" fmla="*/ 679 w 883"/>
                  <a:gd name="T81" fmla="*/ 326 h 1170"/>
                  <a:gd name="T82" fmla="*/ 657 w 883"/>
                  <a:gd name="T83" fmla="*/ 290 h 1170"/>
                  <a:gd name="T84" fmla="*/ 632 w 883"/>
                  <a:gd name="T85" fmla="*/ 295 h 1170"/>
                  <a:gd name="T86" fmla="*/ 626 w 883"/>
                  <a:gd name="T87" fmla="*/ 289 h 1170"/>
                  <a:gd name="T88" fmla="*/ 656 w 883"/>
                  <a:gd name="T89" fmla="*/ 258 h 1170"/>
                  <a:gd name="T90" fmla="*/ 670 w 883"/>
                  <a:gd name="T91" fmla="*/ 226 h 1170"/>
                  <a:gd name="T92" fmla="*/ 668 w 883"/>
                  <a:gd name="T93" fmla="*/ 222 h 1170"/>
                  <a:gd name="T94" fmla="*/ 670 w 883"/>
                  <a:gd name="T95" fmla="*/ 226 h 1170"/>
                  <a:gd name="T96" fmla="*/ 673 w 883"/>
                  <a:gd name="T97" fmla="*/ 228 h 1170"/>
                  <a:gd name="T98" fmla="*/ 678 w 883"/>
                  <a:gd name="T99" fmla="*/ 229 h 1170"/>
                  <a:gd name="T100" fmla="*/ 676 w 883"/>
                  <a:gd name="T101" fmla="*/ 280 h 1170"/>
                  <a:gd name="T102" fmla="*/ 679 w 883"/>
                  <a:gd name="T103" fmla="*/ 326 h 1170"/>
                  <a:gd name="T104" fmla="*/ 684 w 883"/>
                  <a:gd name="T105" fmla="*/ 338 h 1170"/>
                  <a:gd name="T106" fmla="*/ 685 w 883"/>
                  <a:gd name="T107" fmla="*/ 347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3" h="1170">
                    <a:moveTo>
                      <a:pt x="853" y="915"/>
                    </a:moveTo>
                    <a:cubicBezTo>
                      <a:pt x="853" y="915"/>
                      <a:pt x="812" y="826"/>
                      <a:pt x="811" y="747"/>
                    </a:cubicBezTo>
                    <a:cubicBezTo>
                      <a:pt x="810" y="669"/>
                      <a:pt x="822" y="539"/>
                      <a:pt x="801" y="482"/>
                    </a:cubicBezTo>
                    <a:cubicBezTo>
                      <a:pt x="779" y="425"/>
                      <a:pt x="763" y="413"/>
                      <a:pt x="763" y="413"/>
                    </a:cubicBezTo>
                    <a:cubicBezTo>
                      <a:pt x="763" y="413"/>
                      <a:pt x="775" y="310"/>
                      <a:pt x="747" y="256"/>
                    </a:cubicBezTo>
                    <a:cubicBezTo>
                      <a:pt x="726" y="215"/>
                      <a:pt x="688" y="192"/>
                      <a:pt x="688" y="192"/>
                    </a:cubicBezTo>
                    <a:cubicBezTo>
                      <a:pt x="688" y="192"/>
                      <a:pt x="709" y="120"/>
                      <a:pt x="673" y="66"/>
                    </a:cubicBezTo>
                    <a:cubicBezTo>
                      <a:pt x="636" y="11"/>
                      <a:pt x="590" y="20"/>
                      <a:pt x="590" y="20"/>
                    </a:cubicBezTo>
                    <a:cubicBezTo>
                      <a:pt x="590" y="20"/>
                      <a:pt x="547" y="0"/>
                      <a:pt x="480" y="17"/>
                    </a:cubicBezTo>
                    <a:cubicBezTo>
                      <a:pt x="413" y="34"/>
                      <a:pt x="385" y="86"/>
                      <a:pt x="377" y="117"/>
                    </a:cubicBezTo>
                    <a:cubicBezTo>
                      <a:pt x="369" y="149"/>
                      <a:pt x="379" y="168"/>
                      <a:pt x="383" y="174"/>
                    </a:cubicBezTo>
                    <a:cubicBezTo>
                      <a:pt x="387" y="180"/>
                      <a:pt x="379" y="191"/>
                      <a:pt x="372" y="207"/>
                    </a:cubicBezTo>
                    <a:cubicBezTo>
                      <a:pt x="364" y="223"/>
                      <a:pt x="353" y="233"/>
                      <a:pt x="361" y="241"/>
                    </a:cubicBezTo>
                    <a:cubicBezTo>
                      <a:pt x="368" y="248"/>
                      <a:pt x="381" y="252"/>
                      <a:pt x="381" y="252"/>
                    </a:cubicBezTo>
                    <a:cubicBezTo>
                      <a:pt x="381" y="252"/>
                      <a:pt x="385" y="254"/>
                      <a:pt x="384" y="262"/>
                    </a:cubicBezTo>
                    <a:cubicBezTo>
                      <a:pt x="382" y="269"/>
                      <a:pt x="377" y="273"/>
                      <a:pt x="379" y="279"/>
                    </a:cubicBezTo>
                    <a:cubicBezTo>
                      <a:pt x="382" y="288"/>
                      <a:pt x="393" y="288"/>
                      <a:pt x="393" y="288"/>
                    </a:cubicBezTo>
                    <a:cubicBezTo>
                      <a:pt x="393" y="288"/>
                      <a:pt x="381" y="293"/>
                      <a:pt x="384" y="302"/>
                    </a:cubicBezTo>
                    <a:cubicBezTo>
                      <a:pt x="386" y="307"/>
                      <a:pt x="391" y="311"/>
                      <a:pt x="390" y="320"/>
                    </a:cubicBezTo>
                    <a:cubicBezTo>
                      <a:pt x="388" y="346"/>
                      <a:pt x="411" y="346"/>
                      <a:pt x="433" y="343"/>
                    </a:cubicBezTo>
                    <a:cubicBezTo>
                      <a:pt x="472" y="338"/>
                      <a:pt x="477" y="391"/>
                      <a:pt x="477" y="391"/>
                    </a:cubicBezTo>
                    <a:cubicBezTo>
                      <a:pt x="477" y="391"/>
                      <a:pt x="432" y="401"/>
                      <a:pt x="421" y="420"/>
                    </a:cubicBezTo>
                    <a:cubicBezTo>
                      <a:pt x="411" y="438"/>
                      <a:pt x="393" y="462"/>
                      <a:pt x="392" y="487"/>
                    </a:cubicBezTo>
                    <a:cubicBezTo>
                      <a:pt x="391" y="512"/>
                      <a:pt x="356" y="550"/>
                      <a:pt x="338" y="568"/>
                    </a:cubicBezTo>
                    <a:cubicBezTo>
                      <a:pt x="320" y="587"/>
                      <a:pt x="305" y="611"/>
                      <a:pt x="305" y="611"/>
                    </a:cubicBezTo>
                    <a:cubicBezTo>
                      <a:pt x="305" y="611"/>
                      <a:pt x="291" y="600"/>
                      <a:pt x="271" y="609"/>
                    </a:cubicBezTo>
                    <a:cubicBezTo>
                      <a:pt x="252" y="617"/>
                      <a:pt x="236" y="634"/>
                      <a:pt x="225" y="629"/>
                    </a:cubicBezTo>
                    <a:cubicBezTo>
                      <a:pt x="213" y="624"/>
                      <a:pt x="145" y="575"/>
                      <a:pt x="127" y="557"/>
                    </a:cubicBezTo>
                    <a:cubicBezTo>
                      <a:pt x="108" y="539"/>
                      <a:pt x="85" y="519"/>
                      <a:pt x="69" y="537"/>
                    </a:cubicBezTo>
                    <a:cubicBezTo>
                      <a:pt x="31" y="579"/>
                      <a:pt x="0" y="638"/>
                      <a:pt x="14" y="657"/>
                    </a:cubicBezTo>
                    <a:cubicBezTo>
                      <a:pt x="28" y="676"/>
                      <a:pt x="129" y="727"/>
                      <a:pt x="162" y="748"/>
                    </a:cubicBezTo>
                    <a:cubicBezTo>
                      <a:pt x="195" y="769"/>
                      <a:pt x="202" y="773"/>
                      <a:pt x="228" y="769"/>
                    </a:cubicBezTo>
                    <a:cubicBezTo>
                      <a:pt x="267" y="763"/>
                      <a:pt x="341" y="731"/>
                      <a:pt x="341" y="731"/>
                    </a:cubicBezTo>
                    <a:cubicBezTo>
                      <a:pt x="341" y="731"/>
                      <a:pt x="433" y="852"/>
                      <a:pt x="478" y="860"/>
                    </a:cubicBezTo>
                    <a:cubicBezTo>
                      <a:pt x="523" y="869"/>
                      <a:pt x="473" y="930"/>
                      <a:pt x="457" y="977"/>
                    </a:cubicBezTo>
                    <a:cubicBezTo>
                      <a:pt x="442" y="1024"/>
                      <a:pt x="439" y="1079"/>
                      <a:pt x="508" y="1109"/>
                    </a:cubicBezTo>
                    <a:cubicBezTo>
                      <a:pt x="576" y="1138"/>
                      <a:pt x="690" y="1170"/>
                      <a:pt x="738" y="1157"/>
                    </a:cubicBezTo>
                    <a:cubicBezTo>
                      <a:pt x="786" y="1144"/>
                      <a:pt x="866" y="1141"/>
                      <a:pt x="875" y="1089"/>
                    </a:cubicBezTo>
                    <a:cubicBezTo>
                      <a:pt x="883" y="1037"/>
                      <a:pt x="853" y="915"/>
                      <a:pt x="853" y="915"/>
                    </a:cubicBezTo>
                    <a:close/>
                    <a:moveTo>
                      <a:pt x="685" y="347"/>
                    </a:moveTo>
                    <a:cubicBezTo>
                      <a:pt x="685" y="344"/>
                      <a:pt x="682" y="336"/>
                      <a:pt x="679" y="326"/>
                    </a:cubicBezTo>
                    <a:cubicBezTo>
                      <a:pt x="673" y="313"/>
                      <a:pt x="661" y="296"/>
                      <a:pt x="657" y="290"/>
                    </a:cubicBezTo>
                    <a:cubicBezTo>
                      <a:pt x="650" y="281"/>
                      <a:pt x="632" y="295"/>
                      <a:pt x="632" y="295"/>
                    </a:cubicBezTo>
                    <a:cubicBezTo>
                      <a:pt x="626" y="289"/>
                      <a:pt x="626" y="289"/>
                      <a:pt x="626" y="289"/>
                    </a:cubicBezTo>
                    <a:cubicBezTo>
                      <a:pt x="626" y="289"/>
                      <a:pt x="636" y="282"/>
                      <a:pt x="656" y="258"/>
                    </a:cubicBezTo>
                    <a:cubicBezTo>
                      <a:pt x="669" y="242"/>
                      <a:pt x="670" y="232"/>
                      <a:pt x="670" y="226"/>
                    </a:cubicBezTo>
                    <a:cubicBezTo>
                      <a:pt x="668" y="224"/>
                      <a:pt x="668" y="222"/>
                      <a:pt x="668" y="222"/>
                    </a:cubicBezTo>
                    <a:cubicBezTo>
                      <a:pt x="668" y="222"/>
                      <a:pt x="669" y="223"/>
                      <a:pt x="670" y="226"/>
                    </a:cubicBezTo>
                    <a:cubicBezTo>
                      <a:pt x="670" y="227"/>
                      <a:pt x="671" y="227"/>
                      <a:pt x="673" y="228"/>
                    </a:cubicBezTo>
                    <a:cubicBezTo>
                      <a:pt x="678" y="229"/>
                      <a:pt x="678" y="229"/>
                      <a:pt x="678" y="229"/>
                    </a:cubicBezTo>
                    <a:cubicBezTo>
                      <a:pt x="678" y="229"/>
                      <a:pt x="679" y="245"/>
                      <a:pt x="676" y="280"/>
                    </a:cubicBezTo>
                    <a:cubicBezTo>
                      <a:pt x="674" y="298"/>
                      <a:pt x="676" y="314"/>
                      <a:pt x="679" y="326"/>
                    </a:cubicBezTo>
                    <a:cubicBezTo>
                      <a:pt x="682" y="331"/>
                      <a:pt x="684" y="336"/>
                      <a:pt x="684" y="338"/>
                    </a:cubicBezTo>
                    <a:cubicBezTo>
                      <a:pt x="685" y="347"/>
                      <a:pt x="687" y="354"/>
                      <a:pt x="685" y="3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8" name="Freeform 65"/>
              <p:cNvSpPr>
                <a:spLocks/>
              </p:cNvSpPr>
              <p:nvPr/>
            </p:nvSpPr>
            <p:spPr bwMode="auto">
              <a:xfrm>
                <a:off x="1528" y="887"/>
                <a:ext cx="198" cy="2301"/>
              </a:xfrm>
              <a:custGeom>
                <a:avLst/>
                <a:gdLst>
                  <a:gd name="T0" fmla="*/ 76 w 84"/>
                  <a:gd name="T1" fmla="*/ 21 h 974"/>
                  <a:gd name="T2" fmla="*/ 77 w 84"/>
                  <a:gd name="T3" fmla="*/ 544 h 974"/>
                  <a:gd name="T4" fmla="*/ 71 w 84"/>
                  <a:gd name="T5" fmla="*/ 964 h 974"/>
                  <a:gd name="T6" fmla="*/ 35 w 84"/>
                  <a:gd name="T7" fmla="*/ 974 h 974"/>
                  <a:gd name="T8" fmla="*/ 10 w 84"/>
                  <a:gd name="T9" fmla="*/ 960 h 974"/>
                  <a:gd name="T10" fmla="*/ 3 w 84"/>
                  <a:gd name="T11" fmla="*/ 347 h 974"/>
                  <a:gd name="T12" fmla="*/ 4 w 84"/>
                  <a:gd name="T13" fmla="*/ 0 h 974"/>
                  <a:gd name="T14" fmla="*/ 76 w 84"/>
                  <a:gd name="T15" fmla="*/ 21 h 9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74">
                    <a:moveTo>
                      <a:pt x="76" y="21"/>
                    </a:moveTo>
                    <a:cubicBezTo>
                      <a:pt x="76" y="21"/>
                      <a:pt x="84" y="203"/>
                      <a:pt x="77" y="544"/>
                    </a:cubicBezTo>
                    <a:cubicBezTo>
                      <a:pt x="71" y="886"/>
                      <a:pt x="71" y="964"/>
                      <a:pt x="71" y="964"/>
                    </a:cubicBezTo>
                    <a:cubicBezTo>
                      <a:pt x="35" y="974"/>
                      <a:pt x="35" y="974"/>
                      <a:pt x="35" y="974"/>
                    </a:cubicBezTo>
                    <a:cubicBezTo>
                      <a:pt x="10" y="960"/>
                      <a:pt x="10" y="960"/>
                      <a:pt x="10" y="960"/>
                    </a:cubicBezTo>
                    <a:cubicBezTo>
                      <a:pt x="10" y="960"/>
                      <a:pt x="0" y="613"/>
                      <a:pt x="3" y="347"/>
                    </a:cubicBezTo>
                    <a:cubicBezTo>
                      <a:pt x="5" y="173"/>
                      <a:pt x="4" y="0"/>
                      <a:pt x="4" y="0"/>
                    </a:cubicBezTo>
                    <a:lnTo>
                      <a:pt x="76"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66"/>
              <p:cNvSpPr>
                <a:spLocks/>
              </p:cNvSpPr>
              <p:nvPr/>
            </p:nvSpPr>
            <p:spPr bwMode="auto">
              <a:xfrm>
                <a:off x="3640" y="1499"/>
                <a:ext cx="238" cy="1451"/>
              </a:xfrm>
              <a:custGeom>
                <a:avLst/>
                <a:gdLst>
                  <a:gd name="T0" fmla="*/ 0 w 238"/>
                  <a:gd name="T1" fmla="*/ 45 h 1451"/>
                  <a:gd name="T2" fmla="*/ 47 w 238"/>
                  <a:gd name="T3" fmla="*/ 1403 h 1451"/>
                  <a:gd name="T4" fmla="*/ 92 w 238"/>
                  <a:gd name="T5" fmla="*/ 1451 h 1451"/>
                  <a:gd name="T6" fmla="*/ 186 w 238"/>
                  <a:gd name="T7" fmla="*/ 1439 h 1451"/>
                  <a:gd name="T8" fmla="*/ 238 w 238"/>
                  <a:gd name="T9" fmla="*/ 0 h 1451"/>
                  <a:gd name="T10" fmla="*/ 0 w 238"/>
                  <a:gd name="T11" fmla="*/ 45 h 1451"/>
                </a:gdLst>
                <a:ahLst/>
                <a:cxnLst>
                  <a:cxn ang="0">
                    <a:pos x="T0" y="T1"/>
                  </a:cxn>
                  <a:cxn ang="0">
                    <a:pos x="T2" y="T3"/>
                  </a:cxn>
                  <a:cxn ang="0">
                    <a:pos x="T4" y="T5"/>
                  </a:cxn>
                  <a:cxn ang="0">
                    <a:pos x="T6" y="T7"/>
                  </a:cxn>
                  <a:cxn ang="0">
                    <a:pos x="T8" y="T9"/>
                  </a:cxn>
                  <a:cxn ang="0">
                    <a:pos x="T10" y="T11"/>
                  </a:cxn>
                </a:cxnLst>
                <a:rect l="0" t="0" r="r" b="b"/>
                <a:pathLst>
                  <a:path w="238" h="1451">
                    <a:moveTo>
                      <a:pt x="0" y="45"/>
                    </a:moveTo>
                    <a:lnTo>
                      <a:pt x="47" y="1403"/>
                    </a:lnTo>
                    <a:lnTo>
                      <a:pt x="92" y="1451"/>
                    </a:lnTo>
                    <a:lnTo>
                      <a:pt x="186" y="1439"/>
                    </a:lnTo>
                    <a:lnTo>
                      <a:pt x="238" y="0"/>
                    </a:lnTo>
                    <a:lnTo>
                      <a:pt x="0"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Freeform 29"/>
              <p:cNvSpPr>
                <a:spLocks/>
              </p:cNvSpPr>
              <p:nvPr/>
            </p:nvSpPr>
            <p:spPr bwMode="auto">
              <a:xfrm>
                <a:off x="5645" y="1476"/>
                <a:ext cx="1600" cy="885"/>
              </a:xfrm>
              <a:custGeom>
                <a:avLst/>
                <a:gdLst>
                  <a:gd name="T0" fmla="*/ 659 w 677"/>
                  <a:gd name="T1" fmla="*/ 26 h 375"/>
                  <a:gd name="T2" fmla="*/ 645 w 677"/>
                  <a:gd name="T3" fmla="*/ 17 h 375"/>
                  <a:gd name="T4" fmla="*/ 633 w 677"/>
                  <a:gd name="T5" fmla="*/ 17 h 375"/>
                  <a:gd name="T6" fmla="*/ 430 w 677"/>
                  <a:gd name="T7" fmla="*/ 3 h 375"/>
                  <a:gd name="T8" fmla="*/ 166 w 677"/>
                  <a:gd name="T9" fmla="*/ 54 h 375"/>
                  <a:gd name="T10" fmla="*/ 34 w 677"/>
                  <a:gd name="T11" fmla="*/ 182 h 375"/>
                  <a:gd name="T12" fmla="*/ 0 w 677"/>
                  <a:gd name="T13" fmla="*/ 279 h 375"/>
                  <a:gd name="T14" fmla="*/ 19 w 677"/>
                  <a:gd name="T15" fmla="*/ 294 h 375"/>
                  <a:gd name="T16" fmla="*/ 30 w 677"/>
                  <a:gd name="T17" fmla="*/ 272 h 375"/>
                  <a:gd name="T18" fmla="*/ 78 w 677"/>
                  <a:gd name="T19" fmla="*/ 270 h 375"/>
                  <a:gd name="T20" fmla="*/ 75 w 677"/>
                  <a:gd name="T21" fmla="*/ 307 h 375"/>
                  <a:gd name="T22" fmla="*/ 97 w 677"/>
                  <a:gd name="T23" fmla="*/ 363 h 375"/>
                  <a:gd name="T24" fmla="*/ 124 w 677"/>
                  <a:gd name="T25" fmla="*/ 366 h 375"/>
                  <a:gd name="T26" fmla="*/ 115 w 677"/>
                  <a:gd name="T27" fmla="*/ 361 h 375"/>
                  <a:gd name="T28" fmla="*/ 92 w 677"/>
                  <a:gd name="T29" fmla="*/ 303 h 375"/>
                  <a:gd name="T30" fmla="*/ 257 w 677"/>
                  <a:gd name="T31" fmla="*/ 85 h 375"/>
                  <a:gd name="T32" fmla="*/ 550 w 677"/>
                  <a:gd name="T33" fmla="*/ 36 h 375"/>
                  <a:gd name="T34" fmla="*/ 608 w 677"/>
                  <a:gd name="T35" fmla="*/ 51 h 375"/>
                  <a:gd name="T36" fmla="*/ 628 w 677"/>
                  <a:gd name="T37" fmla="*/ 63 h 375"/>
                  <a:gd name="T38" fmla="*/ 650 w 677"/>
                  <a:gd name="T39" fmla="*/ 77 h 375"/>
                  <a:gd name="T40" fmla="*/ 674 w 677"/>
                  <a:gd name="T41" fmla="*/ 57 h 375"/>
                  <a:gd name="T42" fmla="*/ 659 w 677"/>
                  <a:gd name="T43" fmla="*/ 2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7" h="375">
                    <a:moveTo>
                      <a:pt x="659" y="26"/>
                    </a:moveTo>
                    <a:cubicBezTo>
                      <a:pt x="659" y="26"/>
                      <a:pt x="652" y="19"/>
                      <a:pt x="645" y="17"/>
                    </a:cubicBezTo>
                    <a:cubicBezTo>
                      <a:pt x="640" y="15"/>
                      <a:pt x="633" y="17"/>
                      <a:pt x="633" y="17"/>
                    </a:cubicBezTo>
                    <a:cubicBezTo>
                      <a:pt x="633" y="17"/>
                      <a:pt x="543" y="0"/>
                      <a:pt x="430" y="3"/>
                    </a:cubicBezTo>
                    <a:cubicBezTo>
                      <a:pt x="318" y="6"/>
                      <a:pt x="241" y="17"/>
                      <a:pt x="166" y="54"/>
                    </a:cubicBezTo>
                    <a:cubicBezTo>
                      <a:pt x="91" y="91"/>
                      <a:pt x="49" y="151"/>
                      <a:pt x="34" y="182"/>
                    </a:cubicBezTo>
                    <a:cubicBezTo>
                      <a:pt x="20" y="214"/>
                      <a:pt x="0" y="274"/>
                      <a:pt x="0" y="279"/>
                    </a:cubicBezTo>
                    <a:cubicBezTo>
                      <a:pt x="1" y="290"/>
                      <a:pt x="13" y="297"/>
                      <a:pt x="19" y="294"/>
                    </a:cubicBezTo>
                    <a:cubicBezTo>
                      <a:pt x="26" y="290"/>
                      <a:pt x="30" y="272"/>
                      <a:pt x="30" y="272"/>
                    </a:cubicBezTo>
                    <a:cubicBezTo>
                      <a:pt x="78" y="270"/>
                      <a:pt x="78" y="270"/>
                      <a:pt x="78" y="270"/>
                    </a:cubicBezTo>
                    <a:cubicBezTo>
                      <a:pt x="78" y="270"/>
                      <a:pt x="74" y="300"/>
                      <a:pt x="75" y="307"/>
                    </a:cubicBezTo>
                    <a:cubicBezTo>
                      <a:pt x="77" y="315"/>
                      <a:pt x="79" y="350"/>
                      <a:pt x="97" y="363"/>
                    </a:cubicBezTo>
                    <a:cubicBezTo>
                      <a:pt x="114" y="375"/>
                      <a:pt x="124" y="366"/>
                      <a:pt x="124" y="366"/>
                    </a:cubicBezTo>
                    <a:cubicBezTo>
                      <a:pt x="124" y="366"/>
                      <a:pt x="121" y="369"/>
                      <a:pt x="115" y="361"/>
                    </a:cubicBezTo>
                    <a:cubicBezTo>
                      <a:pt x="108" y="353"/>
                      <a:pt x="93" y="338"/>
                      <a:pt x="92" y="303"/>
                    </a:cubicBezTo>
                    <a:cubicBezTo>
                      <a:pt x="92" y="268"/>
                      <a:pt x="131" y="142"/>
                      <a:pt x="257" y="85"/>
                    </a:cubicBezTo>
                    <a:cubicBezTo>
                      <a:pt x="384" y="27"/>
                      <a:pt x="516" y="35"/>
                      <a:pt x="550" y="36"/>
                    </a:cubicBezTo>
                    <a:cubicBezTo>
                      <a:pt x="584" y="38"/>
                      <a:pt x="598" y="43"/>
                      <a:pt x="608" y="51"/>
                    </a:cubicBezTo>
                    <a:cubicBezTo>
                      <a:pt x="618" y="59"/>
                      <a:pt x="628" y="63"/>
                      <a:pt x="628" y="63"/>
                    </a:cubicBezTo>
                    <a:cubicBezTo>
                      <a:pt x="628" y="63"/>
                      <a:pt x="635" y="76"/>
                      <a:pt x="650" y="77"/>
                    </a:cubicBezTo>
                    <a:cubicBezTo>
                      <a:pt x="662" y="78"/>
                      <a:pt x="671" y="71"/>
                      <a:pt x="674" y="57"/>
                    </a:cubicBezTo>
                    <a:cubicBezTo>
                      <a:pt x="677" y="42"/>
                      <a:pt x="659" y="26"/>
                      <a:pt x="659"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67"/>
              <p:cNvSpPr>
                <a:spLocks/>
              </p:cNvSpPr>
              <p:nvPr/>
            </p:nvSpPr>
            <p:spPr bwMode="auto">
              <a:xfrm>
                <a:off x="5929" y="1270"/>
                <a:ext cx="446" cy="3149"/>
              </a:xfrm>
              <a:custGeom>
                <a:avLst/>
                <a:gdLst>
                  <a:gd name="T0" fmla="*/ 21 w 189"/>
                  <a:gd name="T1" fmla="*/ 93 h 1333"/>
                  <a:gd name="T2" fmla="*/ 9 w 189"/>
                  <a:gd name="T3" fmla="*/ 670 h 1333"/>
                  <a:gd name="T4" fmla="*/ 8 w 189"/>
                  <a:gd name="T5" fmla="*/ 1316 h 1333"/>
                  <a:gd name="T6" fmla="*/ 32 w 189"/>
                  <a:gd name="T7" fmla="*/ 1333 h 1333"/>
                  <a:gd name="T8" fmla="*/ 106 w 189"/>
                  <a:gd name="T9" fmla="*/ 1329 h 1333"/>
                  <a:gd name="T10" fmla="*/ 171 w 189"/>
                  <a:gd name="T11" fmla="*/ 482 h 1333"/>
                  <a:gd name="T12" fmla="*/ 186 w 189"/>
                  <a:gd name="T13" fmla="*/ 0 h 1333"/>
                  <a:gd name="T14" fmla="*/ 26 w 189"/>
                  <a:gd name="T15" fmla="*/ 6 h 1333"/>
                  <a:gd name="T16" fmla="*/ 21 w 189"/>
                  <a:gd name="T17" fmla="*/ 93 h 1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1333">
                    <a:moveTo>
                      <a:pt x="21" y="93"/>
                    </a:moveTo>
                    <a:cubicBezTo>
                      <a:pt x="21" y="93"/>
                      <a:pt x="17" y="348"/>
                      <a:pt x="9" y="670"/>
                    </a:cubicBezTo>
                    <a:cubicBezTo>
                      <a:pt x="0" y="993"/>
                      <a:pt x="8" y="1316"/>
                      <a:pt x="8" y="1316"/>
                    </a:cubicBezTo>
                    <a:cubicBezTo>
                      <a:pt x="32" y="1333"/>
                      <a:pt x="32" y="1333"/>
                      <a:pt x="32" y="1333"/>
                    </a:cubicBezTo>
                    <a:cubicBezTo>
                      <a:pt x="106" y="1329"/>
                      <a:pt x="106" y="1329"/>
                      <a:pt x="106" y="1329"/>
                    </a:cubicBezTo>
                    <a:cubicBezTo>
                      <a:pt x="106" y="1329"/>
                      <a:pt x="153" y="850"/>
                      <a:pt x="171" y="482"/>
                    </a:cubicBezTo>
                    <a:cubicBezTo>
                      <a:pt x="189" y="114"/>
                      <a:pt x="186" y="0"/>
                      <a:pt x="186" y="0"/>
                    </a:cubicBezTo>
                    <a:cubicBezTo>
                      <a:pt x="26" y="6"/>
                      <a:pt x="26" y="6"/>
                      <a:pt x="26" y="6"/>
                    </a:cubicBezTo>
                    <a:lnTo>
                      <a:pt x="21" y="9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68"/>
              <p:cNvSpPr>
                <a:spLocks/>
              </p:cNvSpPr>
              <p:nvPr/>
            </p:nvSpPr>
            <p:spPr bwMode="auto">
              <a:xfrm>
                <a:off x="2910" y="1523"/>
                <a:ext cx="404" cy="3132"/>
              </a:xfrm>
              <a:custGeom>
                <a:avLst/>
                <a:gdLst>
                  <a:gd name="T0" fmla="*/ 0 w 171"/>
                  <a:gd name="T1" fmla="*/ 17 h 1326"/>
                  <a:gd name="T2" fmla="*/ 14 w 171"/>
                  <a:gd name="T3" fmla="*/ 803 h 1326"/>
                  <a:gd name="T4" fmla="*/ 26 w 171"/>
                  <a:gd name="T5" fmla="*/ 1307 h 1326"/>
                  <a:gd name="T6" fmla="*/ 60 w 171"/>
                  <a:gd name="T7" fmla="*/ 1326 h 1326"/>
                  <a:gd name="T8" fmla="*/ 125 w 171"/>
                  <a:gd name="T9" fmla="*/ 1320 h 1326"/>
                  <a:gd name="T10" fmla="*/ 155 w 171"/>
                  <a:gd name="T11" fmla="*/ 593 h 1326"/>
                  <a:gd name="T12" fmla="*/ 163 w 171"/>
                  <a:gd name="T13" fmla="*/ 0 h 1326"/>
                  <a:gd name="T14" fmla="*/ 0 w 171"/>
                  <a:gd name="T15" fmla="*/ 17 h 13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26">
                    <a:moveTo>
                      <a:pt x="0" y="17"/>
                    </a:moveTo>
                    <a:cubicBezTo>
                      <a:pt x="0" y="17"/>
                      <a:pt x="2" y="334"/>
                      <a:pt x="14" y="803"/>
                    </a:cubicBezTo>
                    <a:cubicBezTo>
                      <a:pt x="24" y="1183"/>
                      <a:pt x="26" y="1307"/>
                      <a:pt x="26" y="1307"/>
                    </a:cubicBezTo>
                    <a:cubicBezTo>
                      <a:pt x="60" y="1326"/>
                      <a:pt x="60" y="1326"/>
                      <a:pt x="60" y="1326"/>
                    </a:cubicBezTo>
                    <a:cubicBezTo>
                      <a:pt x="125" y="1320"/>
                      <a:pt x="125" y="1320"/>
                      <a:pt x="125" y="1320"/>
                    </a:cubicBezTo>
                    <a:cubicBezTo>
                      <a:pt x="125" y="1320"/>
                      <a:pt x="140" y="981"/>
                      <a:pt x="155" y="593"/>
                    </a:cubicBezTo>
                    <a:cubicBezTo>
                      <a:pt x="171" y="206"/>
                      <a:pt x="163" y="0"/>
                      <a:pt x="163" y="0"/>
                    </a:cubicBez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69"/>
              <p:cNvSpPr>
                <a:spLocks/>
              </p:cNvSpPr>
              <p:nvPr/>
            </p:nvSpPr>
            <p:spPr bwMode="auto">
              <a:xfrm>
                <a:off x="1599" y="947"/>
                <a:ext cx="4533" cy="774"/>
              </a:xfrm>
              <a:custGeom>
                <a:avLst/>
                <a:gdLst>
                  <a:gd name="T0" fmla="*/ 1913 w 1919"/>
                  <a:gd name="T1" fmla="*/ 278 h 328"/>
                  <a:gd name="T2" fmla="*/ 613 w 1919"/>
                  <a:gd name="T3" fmla="*/ 328 h 328"/>
                  <a:gd name="T4" fmla="*/ 10 w 1919"/>
                  <a:gd name="T5" fmla="*/ 102 h 328"/>
                  <a:gd name="T6" fmla="*/ 0 w 1919"/>
                  <a:gd name="T7" fmla="*/ 0 h 328"/>
                  <a:gd name="T8" fmla="*/ 589 w 1919"/>
                  <a:gd name="T9" fmla="*/ 178 h 328"/>
                  <a:gd name="T10" fmla="*/ 1919 w 1919"/>
                  <a:gd name="T11" fmla="*/ 137 h 328"/>
                  <a:gd name="T12" fmla="*/ 1913 w 1919"/>
                  <a:gd name="T13" fmla="*/ 278 h 328"/>
                </a:gdLst>
                <a:ahLst/>
                <a:cxnLst>
                  <a:cxn ang="0">
                    <a:pos x="T0" y="T1"/>
                  </a:cxn>
                  <a:cxn ang="0">
                    <a:pos x="T2" y="T3"/>
                  </a:cxn>
                  <a:cxn ang="0">
                    <a:pos x="T4" y="T5"/>
                  </a:cxn>
                  <a:cxn ang="0">
                    <a:pos x="T6" y="T7"/>
                  </a:cxn>
                  <a:cxn ang="0">
                    <a:pos x="T8" y="T9"/>
                  </a:cxn>
                  <a:cxn ang="0">
                    <a:pos x="T10" y="T11"/>
                  </a:cxn>
                  <a:cxn ang="0">
                    <a:pos x="T12" y="T13"/>
                  </a:cxn>
                </a:cxnLst>
                <a:rect l="0" t="0" r="r" b="b"/>
                <a:pathLst>
                  <a:path w="1919" h="328">
                    <a:moveTo>
                      <a:pt x="1913" y="278"/>
                    </a:moveTo>
                    <a:cubicBezTo>
                      <a:pt x="613" y="328"/>
                      <a:pt x="613" y="328"/>
                      <a:pt x="613" y="328"/>
                    </a:cubicBezTo>
                    <a:cubicBezTo>
                      <a:pt x="10" y="102"/>
                      <a:pt x="10" y="102"/>
                      <a:pt x="10" y="102"/>
                    </a:cubicBezTo>
                    <a:cubicBezTo>
                      <a:pt x="0" y="0"/>
                      <a:pt x="0" y="0"/>
                      <a:pt x="0" y="0"/>
                    </a:cubicBezTo>
                    <a:cubicBezTo>
                      <a:pt x="0" y="0"/>
                      <a:pt x="581" y="183"/>
                      <a:pt x="589" y="178"/>
                    </a:cubicBezTo>
                    <a:cubicBezTo>
                      <a:pt x="598" y="173"/>
                      <a:pt x="1919" y="137"/>
                      <a:pt x="1919" y="137"/>
                    </a:cubicBezTo>
                    <a:lnTo>
                      <a:pt x="1913"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70"/>
              <p:cNvSpPr>
                <a:spLocks/>
              </p:cNvSpPr>
              <p:nvPr/>
            </p:nvSpPr>
            <p:spPr bwMode="auto">
              <a:xfrm>
                <a:off x="1516" y="755"/>
                <a:ext cx="5143" cy="643"/>
              </a:xfrm>
              <a:custGeom>
                <a:avLst/>
                <a:gdLst>
                  <a:gd name="T0" fmla="*/ 5140 w 5143"/>
                  <a:gd name="T1" fmla="*/ 574 h 643"/>
                  <a:gd name="T2" fmla="*/ 5143 w 5143"/>
                  <a:gd name="T3" fmla="*/ 470 h 643"/>
                  <a:gd name="T4" fmla="*/ 2362 w 5143"/>
                  <a:gd name="T5" fmla="*/ 0 h 643"/>
                  <a:gd name="T6" fmla="*/ 3 w 5143"/>
                  <a:gd name="T7" fmla="*/ 81 h 643"/>
                  <a:gd name="T8" fmla="*/ 0 w 5143"/>
                  <a:gd name="T9" fmla="*/ 163 h 643"/>
                  <a:gd name="T10" fmla="*/ 1396 w 5143"/>
                  <a:gd name="T11" fmla="*/ 643 h 643"/>
                  <a:gd name="T12" fmla="*/ 5140 w 5143"/>
                  <a:gd name="T13" fmla="*/ 574 h 643"/>
                </a:gdLst>
                <a:ahLst/>
                <a:cxnLst>
                  <a:cxn ang="0">
                    <a:pos x="T0" y="T1"/>
                  </a:cxn>
                  <a:cxn ang="0">
                    <a:pos x="T2" y="T3"/>
                  </a:cxn>
                  <a:cxn ang="0">
                    <a:pos x="T4" y="T5"/>
                  </a:cxn>
                  <a:cxn ang="0">
                    <a:pos x="T6" y="T7"/>
                  </a:cxn>
                  <a:cxn ang="0">
                    <a:pos x="T8" y="T9"/>
                  </a:cxn>
                  <a:cxn ang="0">
                    <a:pos x="T10" y="T11"/>
                  </a:cxn>
                  <a:cxn ang="0">
                    <a:pos x="T12" y="T13"/>
                  </a:cxn>
                </a:cxnLst>
                <a:rect l="0" t="0" r="r" b="b"/>
                <a:pathLst>
                  <a:path w="5143" h="643">
                    <a:moveTo>
                      <a:pt x="5140" y="574"/>
                    </a:moveTo>
                    <a:lnTo>
                      <a:pt x="5143" y="470"/>
                    </a:lnTo>
                    <a:lnTo>
                      <a:pt x="2362" y="0"/>
                    </a:lnTo>
                    <a:lnTo>
                      <a:pt x="3" y="81"/>
                    </a:lnTo>
                    <a:lnTo>
                      <a:pt x="0" y="163"/>
                    </a:lnTo>
                    <a:lnTo>
                      <a:pt x="1396" y="643"/>
                    </a:lnTo>
                    <a:lnTo>
                      <a:pt x="5140" y="5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71"/>
              <p:cNvSpPr>
                <a:spLocks/>
              </p:cNvSpPr>
              <p:nvPr/>
            </p:nvSpPr>
            <p:spPr bwMode="auto">
              <a:xfrm>
                <a:off x="3434" y="61"/>
                <a:ext cx="411" cy="848"/>
              </a:xfrm>
              <a:custGeom>
                <a:avLst/>
                <a:gdLst>
                  <a:gd name="T0" fmla="*/ 174 w 174"/>
                  <a:gd name="T1" fmla="*/ 322 h 359"/>
                  <a:gd name="T2" fmla="*/ 165 w 174"/>
                  <a:gd name="T3" fmla="*/ 311 h 359"/>
                  <a:gd name="T4" fmla="*/ 153 w 174"/>
                  <a:gd name="T5" fmla="*/ 300 h 359"/>
                  <a:gd name="T6" fmla="*/ 94 w 174"/>
                  <a:gd name="T7" fmla="*/ 19 h 359"/>
                  <a:gd name="T8" fmla="*/ 74 w 174"/>
                  <a:gd name="T9" fmla="*/ 2 h 359"/>
                  <a:gd name="T10" fmla="*/ 22 w 174"/>
                  <a:gd name="T11" fmla="*/ 1 h 359"/>
                  <a:gd name="T12" fmla="*/ 5 w 174"/>
                  <a:gd name="T13" fmla="*/ 32 h 359"/>
                  <a:gd name="T14" fmla="*/ 73 w 174"/>
                  <a:gd name="T15" fmla="*/ 338 h 359"/>
                  <a:gd name="T16" fmla="*/ 95 w 174"/>
                  <a:gd name="T17" fmla="*/ 357 h 359"/>
                  <a:gd name="T18" fmla="*/ 174 w 174"/>
                  <a:gd name="T19" fmla="*/ 32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359">
                    <a:moveTo>
                      <a:pt x="174" y="322"/>
                    </a:moveTo>
                    <a:cubicBezTo>
                      <a:pt x="174" y="322"/>
                      <a:pt x="173" y="314"/>
                      <a:pt x="165" y="311"/>
                    </a:cubicBezTo>
                    <a:cubicBezTo>
                      <a:pt x="157" y="308"/>
                      <a:pt x="156" y="307"/>
                      <a:pt x="153" y="300"/>
                    </a:cubicBezTo>
                    <a:cubicBezTo>
                      <a:pt x="150" y="293"/>
                      <a:pt x="96" y="29"/>
                      <a:pt x="94" y="19"/>
                    </a:cubicBezTo>
                    <a:cubicBezTo>
                      <a:pt x="92" y="8"/>
                      <a:pt x="86" y="3"/>
                      <a:pt x="74" y="2"/>
                    </a:cubicBezTo>
                    <a:cubicBezTo>
                      <a:pt x="62" y="2"/>
                      <a:pt x="31" y="0"/>
                      <a:pt x="22" y="1"/>
                    </a:cubicBezTo>
                    <a:cubicBezTo>
                      <a:pt x="12" y="2"/>
                      <a:pt x="0" y="11"/>
                      <a:pt x="5" y="32"/>
                    </a:cubicBezTo>
                    <a:cubicBezTo>
                      <a:pt x="11" y="53"/>
                      <a:pt x="69" y="323"/>
                      <a:pt x="73" y="338"/>
                    </a:cubicBezTo>
                    <a:cubicBezTo>
                      <a:pt x="76" y="352"/>
                      <a:pt x="83" y="359"/>
                      <a:pt x="95" y="357"/>
                    </a:cubicBezTo>
                    <a:cubicBezTo>
                      <a:pt x="107" y="356"/>
                      <a:pt x="174" y="322"/>
                      <a:pt x="174" y="3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72"/>
              <p:cNvSpPr>
                <a:spLocks/>
              </p:cNvSpPr>
              <p:nvPr/>
            </p:nvSpPr>
            <p:spPr bwMode="auto">
              <a:xfrm>
                <a:off x="3628" y="812"/>
                <a:ext cx="1091" cy="229"/>
              </a:xfrm>
              <a:custGeom>
                <a:avLst/>
                <a:gdLst>
                  <a:gd name="T0" fmla="*/ 17 w 462"/>
                  <a:gd name="T1" fmla="*/ 35 h 97"/>
                  <a:gd name="T2" fmla="*/ 11 w 462"/>
                  <a:gd name="T3" fmla="*/ 45 h 97"/>
                  <a:gd name="T4" fmla="*/ 11 w 462"/>
                  <a:gd name="T5" fmla="*/ 63 h 97"/>
                  <a:gd name="T6" fmla="*/ 120 w 462"/>
                  <a:gd name="T7" fmla="*/ 77 h 97"/>
                  <a:gd name="T8" fmla="*/ 446 w 462"/>
                  <a:gd name="T9" fmla="*/ 94 h 97"/>
                  <a:gd name="T10" fmla="*/ 452 w 462"/>
                  <a:gd name="T11" fmla="*/ 36 h 97"/>
                  <a:gd name="T12" fmla="*/ 411 w 462"/>
                  <a:gd name="T13" fmla="*/ 16 h 97"/>
                  <a:gd name="T14" fmla="*/ 109 w 462"/>
                  <a:gd name="T15" fmla="*/ 1 h 97"/>
                  <a:gd name="T16" fmla="*/ 71 w 462"/>
                  <a:gd name="T17" fmla="*/ 7 h 97"/>
                  <a:gd name="T18" fmla="*/ 17 w 462"/>
                  <a:gd name="T19"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97">
                    <a:moveTo>
                      <a:pt x="17" y="35"/>
                    </a:moveTo>
                    <a:cubicBezTo>
                      <a:pt x="17" y="35"/>
                      <a:pt x="20" y="40"/>
                      <a:pt x="11" y="45"/>
                    </a:cubicBezTo>
                    <a:cubicBezTo>
                      <a:pt x="1" y="50"/>
                      <a:pt x="0" y="55"/>
                      <a:pt x="11" y="63"/>
                    </a:cubicBezTo>
                    <a:cubicBezTo>
                      <a:pt x="22" y="72"/>
                      <a:pt x="43" y="71"/>
                      <a:pt x="120" y="77"/>
                    </a:cubicBezTo>
                    <a:cubicBezTo>
                      <a:pt x="196" y="82"/>
                      <a:pt x="437" y="97"/>
                      <a:pt x="446" y="94"/>
                    </a:cubicBezTo>
                    <a:cubicBezTo>
                      <a:pt x="462" y="87"/>
                      <a:pt x="457" y="51"/>
                      <a:pt x="452" y="36"/>
                    </a:cubicBezTo>
                    <a:cubicBezTo>
                      <a:pt x="448" y="21"/>
                      <a:pt x="445" y="18"/>
                      <a:pt x="411" y="16"/>
                    </a:cubicBezTo>
                    <a:cubicBezTo>
                      <a:pt x="378" y="14"/>
                      <a:pt x="117" y="2"/>
                      <a:pt x="109" y="1"/>
                    </a:cubicBezTo>
                    <a:cubicBezTo>
                      <a:pt x="102" y="0"/>
                      <a:pt x="71" y="7"/>
                      <a:pt x="71" y="7"/>
                    </a:cubicBezTo>
                    <a:lnTo>
                      <a:pt x="17"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73"/>
              <p:cNvSpPr>
                <a:spLocks/>
              </p:cNvSpPr>
              <p:nvPr/>
            </p:nvSpPr>
            <p:spPr bwMode="auto">
              <a:xfrm>
                <a:off x="3151" y="1076"/>
                <a:ext cx="508" cy="149"/>
              </a:xfrm>
              <a:custGeom>
                <a:avLst/>
                <a:gdLst>
                  <a:gd name="T0" fmla="*/ 205 w 215"/>
                  <a:gd name="T1" fmla="*/ 46 h 63"/>
                  <a:gd name="T2" fmla="*/ 206 w 215"/>
                  <a:gd name="T3" fmla="*/ 17 h 63"/>
                  <a:gd name="T4" fmla="*/ 124 w 215"/>
                  <a:gd name="T5" fmla="*/ 2 h 63"/>
                  <a:gd name="T6" fmla="*/ 117 w 215"/>
                  <a:gd name="T7" fmla="*/ 3 h 63"/>
                  <a:gd name="T8" fmla="*/ 7 w 215"/>
                  <a:gd name="T9" fmla="*/ 27 h 63"/>
                  <a:gd name="T10" fmla="*/ 40 w 215"/>
                  <a:gd name="T11" fmla="*/ 58 h 63"/>
                  <a:gd name="T12" fmla="*/ 131 w 215"/>
                  <a:gd name="T13" fmla="*/ 59 h 63"/>
                  <a:gd name="T14" fmla="*/ 205 w 215"/>
                  <a:gd name="T15" fmla="*/ 4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63">
                    <a:moveTo>
                      <a:pt x="205" y="46"/>
                    </a:moveTo>
                    <a:cubicBezTo>
                      <a:pt x="215" y="42"/>
                      <a:pt x="215" y="24"/>
                      <a:pt x="206" y="17"/>
                    </a:cubicBezTo>
                    <a:cubicBezTo>
                      <a:pt x="197" y="11"/>
                      <a:pt x="130" y="0"/>
                      <a:pt x="124" y="2"/>
                    </a:cubicBezTo>
                    <a:cubicBezTo>
                      <a:pt x="117" y="3"/>
                      <a:pt x="117" y="3"/>
                      <a:pt x="117" y="3"/>
                    </a:cubicBezTo>
                    <a:cubicBezTo>
                      <a:pt x="117" y="3"/>
                      <a:pt x="7" y="15"/>
                      <a:pt x="7" y="27"/>
                    </a:cubicBezTo>
                    <a:cubicBezTo>
                      <a:pt x="6" y="39"/>
                      <a:pt x="0" y="54"/>
                      <a:pt x="40" y="58"/>
                    </a:cubicBezTo>
                    <a:cubicBezTo>
                      <a:pt x="81" y="62"/>
                      <a:pt x="105" y="63"/>
                      <a:pt x="131" y="59"/>
                    </a:cubicBezTo>
                    <a:cubicBezTo>
                      <a:pt x="157" y="55"/>
                      <a:pt x="205" y="46"/>
                      <a:pt x="20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75"/>
              <p:cNvSpPr>
                <a:spLocks noEditPoints="1"/>
              </p:cNvSpPr>
              <p:nvPr/>
            </p:nvSpPr>
            <p:spPr bwMode="auto">
              <a:xfrm>
                <a:off x="4556" y="47"/>
                <a:ext cx="605" cy="418"/>
              </a:xfrm>
              <a:custGeom>
                <a:avLst/>
                <a:gdLst>
                  <a:gd name="T0" fmla="*/ 233 w 256"/>
                  <a:gd name="T1" fmla="*/ 55 h 177"/>
                  <a:gd name="T2" fmla="*/ 209 w 256"/>
                  <a:gd name="T3" fmla="*/ 29 h 177"/>
                  <a:gd name="T4" fmla="*/ 185 w 256"/>
                  <a:gd name="T5" fmla="*/ 22 h 177"/>
                  <a:gd name="T6" fmla="*/ 123 w 256"/>
                  <a:gd name="T7" fmla="*/ 11 h 177"/>
                  <a:gd name="T8" fmla="*/ 65 w 256"/>
                  <a:gd name="T9" fmla="*/ 7 h 177"/>
                  <a:gd name="T10" fmla="*/ 9 w 256"/>
                  <a:gd name="T11" fmla="*/ 42 h 177"/>
                  <a:gd name="T12" fmla="*/ 3 w 256"/>
                  <a:gd name="T13" fmla="*/ 63 h 177"/>
                  <a:gd name="T14" fmla="*/ 2 w 256"/>
                  <a:gd name="T15" fmla="*/ 97 h 177"/>
                  <a:gd name="T16" fmla="*/ 6 w 256"/>
                  <a:gd name="T17" fmla="*/ 116 h 177"/>
                  <a:gd name="T18" fmla="*/ 17 w 256"/>
                  <a:gd name="T19" fmla="*/ 106 h 177"/>
                  <a:gd name="T20" fmla="*/ 31 w 256"/>
                  <a:gd name="T21" fmla="*/ 120 h 177"/>
                  <a:gd name="T22" fmla="*/ 35 w 256"/>
                  <a:gd name="T23" fmla="*/ 103 h 177"/>
                  <a:gd name="T24" fmla="*/ 58 w 256"/>
                  <a:gd name="T25" fmla="*/ 123 h 177"/>
                  <a:gd name="T26" fmla="*/ 57 w 256"/>
                  <a:gd name="T27" fmla="*/ 105 h 177"/>
                  <a:gd name="T28" fmla="*/ 78 w 256"/>
                  <a:gd name="T29" fmla="*/ 101 h 177"/>
                  <a:gd name="T30" fmla="*/ 111 w 256"/>
                  <a:gd name="T31" fmla="*/ 91 h 177"/>
                  <a:gd name="T32" fmla="*/ 158 w 256"/>
                  <a:gd name="T33" fmla="*/ 86 h 177"/>
                  <a:gd name="T34" fmla="*/ 181 w 256"/>
                  <a:gd name="T35" fmla="*/ 91 h 177"/>
                  <a:gd name="T36" fmla="*/ 190 w 256"/>
                  <a:gd name="T37" fmla="*/ 162 h 177"/>
                  <a:gd name="T38" fmla="*/ 193 w 256"/>
                  <a:gd name="T39" fmla="*/ 177 h 177"/>
                  <a:gd name="T40" fmla="*/ 232 w 256"/>
                  <a:gd name="T41" fmla="*/ 144 h 177"/>
                  <a:gd name="T42" fmla="*/ 256 w 256"/>
                  <a:gd name="T43" fmla="*/ 115 h 177"/>
                  <a:gd name="T44" fmla="*/ 233 w 256"/>
                  <a:gd name="T45" fmla="*/ 55 h 177"/>
                  <a:gd name="T46" fmla="*/ 62 w 256"/>
                  <a:gd name="T47" fmla="*/ 79 h 177"/>
                  <a:gd name="T48" fmla="*/ 47 w 256"/>
                  <a:gd name="T49" fmla="*/ 85 h 177"/>
                  <a:gd name="T50" fmla="*/ 47 w 256"/>
                  <a:gd name="T51" fmla="*/ 79 h 177"/>
                  <a:gd name="T52" fmla="*/ 57 w 256"/>
                  <a:gd name="T53" fmla="*/ 72 h 177"/>
                  <a:gd name="T54" fmla="*/ 70 w 256"/>
                  <a:gd name="T55" fmla="*/ 67 h 177"/>
                  <a:gd name="T56" fmla="*/ 72 w 256"/>
                  <a:gd name="T57" fmla="*/ 74 h 177"/>
                  <a:gd name="T58" fmla="*/ 62 w 256"/>
                  <a:gd name="T59" fmla="*/ 7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6" h="177">
                    <a:moveTo>
                      <a:pt x="233" y="55"/>
                    </a:moveTo>
                    <a:cubicBezTo>
                      <a:pt x="226" y="42"/>
                      <a:pt x="212" y="33"/>
                      <a:pt x="209" y="29"/>
                    </a:cubicBezTo>
                    <a:cubicBezTo>
                      <a:pt x="206" y="25"/>
                      <a:pt x="194" y="24"/>
                      <a:pt x="185" y="22"/>
                    </a:cubicBezTo>
                    <a:cubicBezTo>
                      <a:pt x="176" y="21"/>
                      <a:pt x="152" y="15"/>
                      <a:pt x="123" y="11"/>
                    </a:cubicBezTo>
                    <a:cubicBezTo>
                      <a:pt x="93" y="7"/>
                      <a:pt x="75" y="0"/>
                      <a:pt x="65" y="7"/>
                    </a:cubicBezTo>
                    <a:cubicBezTo>
                      <a:pt x="55" y="15"/>
                      <a:pt x="18" y="37"/>
                      <a:pt x="9" y="42"/>
                    </a:cubicBezTo>
                    <a:cubicBezTo>
                      <a:pt x="0" y="48"/>
                      <a:pt x="2" y="51"/>
                      <a:pt x="3" y="63"/>
                    </a:cubicBezTo>
                    <a:cubicBezTo>
                      <a:pt x="4" y="75"/>
                      <a:pt x="4" y="88"/>
                      <a:pt x="2" y="97"/>
                    </a:cubicBezTo>
                    <a:cubicBezTo>
                      <a:pt x="1" y="106"/>
                      <a:pt x="0" y="115"/>
                      <a:pt x="6" y="116"/>
                    </a:cubicBezTo>
                    <a:cubicBezTo>
                      <a:pt x="13" y="117"/>
                      <a:pt x="17" y="106"/>
                      <a:pt x="17" y="106"/>
                    </a:cubicBezTo>
                    <a:cubicBezTo>
                      <a:pt x="17" y="106"/>
                      <a:pt x="23" y="122"/>
                      <a:pt x="31" y="120"/>
                    </a:cubicBezTo>
                    <a:cubicBezTo>
                      <a:pt x="38" y="117"/>
                      <a:pt x="35" y="103"/>
                      <a:pt x="35" y="103"/>
                    </a:cubicBezTo>
                    <a:cubicBezTo>
                      <a:pt x="35" y="103"/>
                      <a:pt x="52" y="130"/>
                      <a:pt x="58" y="123"/>
                    </a:cubicBezTo>
                    <a:cubicBezTo>
                      <a:pt x="64" y="117"/>
                      <a:pt x="57" y="105"/>
                      <a:pt x="57" y="105"/>
                    </a:cubicBezTo>
                    <a:cubicBezTo>
                      <a:pt x="57" y="105"/>
                      <a:pt x="69" y="104"/>
                      <a:pt x="78" y="101"/>
                    </a:cubicBezTo>
                    <a:cubicBezTo>
                      <a:pt x="90" y="96"/>
                      <a:pt x="97" y="89"/>
                      <a:pt x="111" y="91"/>
                    </a:cubicBezTo>
                    <a:cubicBezTo>
                      <a:pt x="133" y="93"/>
                      <a:pt x="150" y="90"/>
                      <a:pt x="158" y="86"/>
                    </a:cubicBezTo>
                    <a:cubicBezTo>
                      <a:pt x="166" y="81"/>
                      <a:pt x="178" y="83"/>
                      <a:pt x="181" y="91"/>
                    </a:cubicBezTo>
                    <a:cubicBezTo>
                      <a:pt x="184" y="99"/>
                      <a:pt x="186" y="148"/>
                      <a:pt x="190" y="162"/>
                    </a:cubicBezTo>
                    <a:cubicBezTo>
                      <a:pt x="193" y="176"/>
                      <a:pt x="193" y="177"/>
                      <a:pt x="193" y="177"/>
                    </a:cubicBezTo>
                    <a:cubicBezTo>
                      <a:pt x="193" y="177"/>
                      <a:pt x="215" y="158"/>
                      <a:pt x="232" y="144"/>
                    </a:cubicBezTo>
                    <a:cubicBezTo>
                      <a:pt x="248" y="129"/>
                      <a:pt x="256" y="115"/>
                      <a:pt x="256" y="115"/>
                    </a:cubicBezTo>
                    <a:cubicBezTo>
                      <a:pt x="256" y="115"/>
                      <a:pt x="240" y="69"/>
                      <a:pt x="233" y="55"/>
                    </a:cubicBezTo>
                    <a:close/>
                    <a:moveTo>
                      <a:pt x="62" y="79"/>
                    </a:moveTo>
                    <a:cubicBezTo>
                      <a:pt x="53" y="80"/>
                      <a:pt x="47" y="85"/>
                      <a:pt x="47" y="85"/>
                    </a:cubicBezTo>
                    <a:cubicBezTo>
                      <a:pt x="47" y="85"/>
                      <a:pt x="47" y="82"/>
                      <a:pt x="47" y="79"/>
                    </a:cubicBezTo>
                    <a:cubicBezTo>
                      <a:pt x="47" y="77"/>
                      <a:pt x="50" y="74"/>
                      <a:pt x="57" y="72"/>
                    </a:cubicBezTo>
                    <a:cubicBezTo>
                      <a:pt x="64" y="69"/>
                      <a:pt x="70" y="67"/>
                      <a:pt x="70" y="67"/>
                    </a:cubicBezTo>
                    <a:cubicBezTo>
                      <a:pt x="70" y="67"/>
                      <a:pt x="71" y="71"/>
                      <a:pt x="72" y="74"/>
                    </a:cubicBezTo>
                    <a:cubicBezTo>
                      <a:pt x="72" y="76"/>
                      <a:pt x="71" y="78"/>
                      <a:pt x="62" y="79"/>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69" name="Freeform 76"/>
              <p:cNvSpPr>
                <a:spLocks/>
              </p:cNvSpPr>
              <p:nvPr/>
            </p:nvSpPr>
            <p:spPr bwMode="auto">
              <a:xfrm>
                <a:off x="3852" y="-48"/>
                <a:ext cx="525" cy="458"/>
              </a:xfrm>
              <a:custGeom>
                <a:avLst/>
                <a:gdLst>
                  <a:gd name="T0" fmla="*/ 213 w 222"/>
                  <a:gd name="T1" fmla="*/ 135 h 194"/>
                  <a:gd name="T2" fmla="*/ 206 w 222"/>
                  <a:gd name="T3" fmla="*/ 176 h 194"/>
                  <a:gd name="T4" fmla="*/ 177 w 222"/>
                  <a:gd name="T5" fmla="*/ 192 h 194"/>
                  <a:gd name="T6" fmla="*/ 146 w 222"/>
                  <a:gd name="T7" fmla="*/ 151 h 194"/>
                  <a:gd name="T8" fmla="*/ 113 w 222"/>
                  <a:gd name="T9" fmla="*/ 145 h 194"/>
                  <a:gd name="T10" fmla="*/ 66 w 222"/>
                  <a:gd name="T11" fmla="*/ 132 h 194"/>
                  <a:gd name="T12" fmla="*/ 49 w 222"/>
                  <a:gd name="T13" fmla="*/ 121 h 194"/>
                  <a:gd name="T14" fmla="*/ 57 w 222"/>
                  <a:gd name="T15" fmla="*/ 109 h 194"/>
                  <a:gd name="T16" fmla="*/ 72 w 222"/>
                  <a:gd name="T17" fmla="*/ 104 h 194"/>
                  <a:gd name="T18" fmla="*/ 56 w 222"/>
                  <a:gd name="T19" fmla="*/ 96 h 194"/>
                  <a:gd name="T20" fmla="*/ 39 w 222"/>
                  <a:gd name="T21" fmla="*/ 79 h 194"/>
                  <a:gd name="T22" fmla="*/ 58 w 222"/>
                  <a:gd name="T23" fmla="*/ 70 h 194"/>
                  <a:gd name="T24" fmla="*/ 41 w 222"/>
                  <a:gd name="T25" fmla="*/ 55 h 194"/>
                  <a:gd name="T26" fmla="*/ 59 w 222"/>
                  <a:gd name="T27" fmla="*/ 42 h 194"/>
                  <a:gd name="T28" fmla="*/ 19 w 222"/>
                  <a:gd name="T29" fmla="*/ 25 h 194"/>
                  <a:gd name="T30" fmla="*/ 6 w 222"/>
                  <a:gd name="T31" fmla="*/ 5 h 194"/>
                  <a:gd name="T32" fmla="*/ 43 w 222"/>
                  <a:gd name="T33" fmla="*/ 12 h 194"/>
                  <a:gd name="T34" fmla="*/ 73 w 222"/>
                  <a:gd name="T35" fmla="*/ 23 h 194"/>
                  <a:gd name="T36" fmla="*/ 94 w 222"/>
                  <a:gd name="T37" fmla="*/ 29 h 194"/>
                  <a:gd name="T38" fmla="*/ 104 w 222"/>
                  <a:gd name="T39" fmla="*/ 16 h 194"/>
                  <a:gd name="T40" fmla="*/ 131 w 222"/>
                  <a:gd name="T41" fmla="*/ 25 h 194"/>
                  <a:gd name="T42" fmla="*/ 157 w 222"/>
                  <a:gd name="T43" fmla="*/ 49 h 194"/>
                  <a:gd name="T44" fmla="*/ 169 w 222"/>
                  <a:gd name="T45" fmla="*/ 87 h 194"/>
                  <a:gd name="T46" fmla="*/ 213 w 222"/>
                  <a:gd name="T47"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2" h="194">
                    <a:moveTo>
                      <a:pt x="213" y="135"/>
                    </a:moveTo>
                    <a:cubicBezTo>
                      <a:pt x="213" y="135"/>
                      <a:pt x="222" y="158"/>
                      <a:pt x="206" y="176"/>
                    </a:cubicBezTo>
                    <a:cubicBezTo>
                      <a:pt x="191" y="194"/>
                      <a:pt x="177" y="192"/>
                      <a:pt x="177" y="192"/>
                    </a:cubicBezTo>
                    <a:cubicBezTo>
                      <a:pt x="177" y="192"/>
                      <a:pt x="150" y="153"/>
                      <a:pt x="146" y="151"/>
                    </a:cubicBezTo>
                    <a:cubicBezTo>
                      <a:pt x="141" y="148"/>
                      <a:pt x="123" y="146"/>
                      <a:pt x="113" y="145"/>
                    </a:cubicBezTo>
                    <a:cubicBezTo>
                      <a:pt x="103" y="144"/>
                      <a:pt x="73" y="135"/>
                      <a:pt x="66" y="132"/>
                    </a:cubicBezTo>
                    <a:cubicBezTo>
                      <a:pt x="59" y="129"/>
                      <a:pt x="51" y="129"/>
                      <a:pt x="49" y="121"/>
                    </a:cubicBezTo>
                    <a:cubicBezTo>
                      <a:pt x="48" y="115"/>
                      <a:pt x="50" y="110"/>
                      <a:pt x="57" y="109"/>
                    </a:cubicBezTo>
                    <a:cubicBezTo>
                      <a:pt x="63" y="107"/>
                      <a:pt x="70" y="107"/>
                      <a:pt x="72" y="104"/>
                    </a:cubicBezTo>
                    <a:cubicBezTo>
                      <a:pt x="74" y="101"/>
                      <a:pt x="62" y="98"/>
                      <a:pt x="56" y="96"/>
                    </a:cubicBezTo>
                    <a:cubicBezTo>
                      <a:pt x="50" y="93"/>
                      <a:pt x="37" y="89"/>
                      <a:pt x="39" y="79"/>
                    </a:cubicBezTo>
                    <a:cubicBezTo>
                      <a:pt x="40" y="70"/>
                      <a:pt x="58" y="70"/>
                      <a:pt x="58" y="70"/>
                    </a:cubicBezTo>
                    <a:cubicBezTo>
                      <a:pt x="58" y="70"/>
                      <a:pt x="40" y="66"/>
                      <a:pt x="41" y="55"/>
                    </a:cubicBezTo>
                    <a:cubicBezTo>
                      <a:pt x="43" y="44"/>
                      <a:pt x="59" y="42"/>
                      <a:pt x="59" y="42"/>
                    </a:cubicBezTo>
                    <a:cubicBezTo>
                      <a:pt x="59" y="42"/>
                      <a:pt x="36" y="31"/>
                      <a:pt x="19" y="25"/>
                    </a:cubicBezTo>
                    <a:cubicBezTo>
                      <a:pt x="2" y="18"/>
                      <a:pt x="0" y="10"/>
                      <a:pt x="6" y="5"/>
                    </a:cubicBezTo>
                    <a:cubicBezTo>
                      <a:pt x="11" y="0"/>
                      <a:pt x="37" y="10"/>
                      <a:pt x="43" y="12"/>
                    </a:cubicBezTo>
                    <a:cubicBezTo>
                      <a:pt x="50" y="15"/>
                      <a:pt x="65" y="19"/>
                      <a:pt x="73" y="23"/>
                    </a:cubicBezTo>
                    <a:cubicBezTo>
                      <a:pt x="82" y="26"/>
                      <a:pt x="94" y="29"/>
                      <a:pt x="94" y="29"/>
                    </a:cubicBezTo>
                    <a:cubicBezTo>
                      <a:pt x="94" y="29"/>
                      <a:pt x="91" y="15"/>
                      <a:pt x="104" y="16"/>
                    </a:cubicBezTo>
                    <a:cubicBezTo>
                      <a:pt x="117" y="17"/>
                      <a:pt x="122" y="21"/>
                      <a:pt x="131" y="25"/>
                    </a:cubicBezTo>
                    <a:cubicBezTo>
                      <a:pt x="142" y="30"/>
                      <a:pt x="154" y="39"/>
                      <a:pt x="157" y="49"/>
                    </a:cubicBezTo>
                    <a:cubicBezTo>
                      <a:pt x="161" y="62"/>
                      <a:pt x="162" y="75"/>
                      <a:pt x="169" y="87"/>
                    </a:cubicBezTo>
                    <a:cubicBezTo>
                      <a:pt x="176" y="99"/>
                      <a:pt x="213" y="135"/>
                      <a:pt x="213" y="135"/>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70" name="Freeform 77"/>
              <p:cNvSpPr>
                <a:spLocks/>
              </p:cNvSpPr>
              <p:nvPr/>
            </p:nvSpPr>
            <p:spPr bwMode="auto">
              <a:xfrm>
                <a:off x="2175" y="942"/>
                <a:ext cx="1325" cy="149"/>
              </a:xfrm>
              <a:custGeom>
                <a:avLst/>
                <a:gdLst>
                  <a:gd name="T0" fmla="*/ 404 w 561"/>
                  <a:gd name="T1" fmla="*/ 0 h 63"/>
                  <a:gd name="T2" fmla="*/ 480 w 561"/>
                  <a:gd name="T3" fmla="*/ 20 h 63"/>
                  <a:gd name="T4" fmla="*/ 561 w 561"/>
                  <a:gd name="T5" fmla="*/ 38 h 63"/>
                  <a:gd name="T6" fmla="*/ 421 w 561"/>
                  <a:gd name="T7" fmla="*/ 44 h 63"/>
                  <a:gd name="T8" fmla="*/ 196 w 561"/>
                  <a:gd name="T9" fmla="*/ 56 h 63"/>
                  <a:gd name="T10" fmla="*/ 105 w 561"/>
                  <a:gd name="T11" fmla="*/ 63 h 63"/>
                  <a:gd name="T12" fmla="*/ 63 w 561"/>
                  <a:gd name="T13" fmla="*/ 41 h 63"/>
                  <a:gd name="T14" fmla="*/ 0 w 561"/>
                  <a:gd name="T15" fmla="*/ 23 h 63"/>
                  <a:gd name="T16" fmla="*/ 116 w 561"/>
                  <a:gd name="T17" fmla="*/ 8 h 63"/>
                  <a:gd name="T18" fmla="*/ 265 w 561"/>
                  <a:gd name="T19" fmla="*/ 1 h 63"/>
                  <a:gd name="T20" fmla="*/ 404 w 561"/>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1" h="63">
                    <a:moveTo>
                      <a:pt x="404" y="0"/>
                    </a:moveTo>
                    <a:cubicBezTo>
                      <a:pt x="404" y="0"/>
                      <a:pt x="449" y="4"/>
                      <a:pt x="480" y="20"/>
                    </a:cubicBezTo>
                    <a:cubicBezTo>
                      <a:pt x="511" y="37"/>
                      <a:pt x="561" y="38"/>
                      <a:pt x="561" y="38"/>
                    </a:cubicBezTo>
                    <a:cubicBezTo>
                      <a:pt x="561" y="38"/>
                      <a:pt x="479" y="47"/>
                      <a:pt x="421" y="44"/>
                    </a:cubicBezTo>
                    <a:cubicBezTo>
                      <a:pt x="362" y="40"/>
                      <a:pt x="250" y="50"/>
                      <a:pt x="196" y="56"/>
                    </a:cubicBezTo>
                    <a:cubicBezTo>
                      <a:pt x="141" y="61"/>
                      <a:pt x="105" y="63"/>
                      <a:pt x="105" y="63"/>
                    </a:cubicBezTo>
                    <a:cubicBezTo>
                      <a:pt x="105" y="63"/>
                      <a:pt x="92" y="49"/>
                      <a:pt x="63" y="41"/>
                    </a:cubicBezTo>
                    <a:cubicBezTo>
                      <a:pt x="33" y="33"/>
                      <a:pt x="0" y="23"/>
                      <a:pt x="0" y="23"/>
                    </a:cubicBezTo>
                    <a:cubicBezTo>
                      <a:pt x="0" y="23"/>
                      <a:pt x="61" y="2"/>
                      <a:pt x="116" y="8"/>
                    </a:cubicBezTo>
                    <a:cubicBezTo>
                      <a:pt x="170" y="14"/>
                      <a:pt x="172" y="1"/>
                      <a:pt x="265" y="1"/>
                    </a:cubicBezTo>
                    <a:cubicBezTo>
                      <a:pt x="358" y="1"/>
                      <a:pt x="404" y="0"/>
                      <a:pt x="40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78"/>
              <p:cNvSpPr>
                <a:spLocks/>
              </p:cNvSpPr>
              <p:nvPr/>
            </p:nvSpPr>
            <p:spPr bwMode="auto">
              <a:xfrm>
                <a:off x="3489" y="146"/>
                <a:ext cx="288" cy="685"/>
              </a:xfrm>
              <a:custGeom>
                <a:avLst/>
                <a:gdLst>
                  <a:gd name="T0" fmla="*/ 0 w 288"/>
                  <a:gd name="T1" fmla="*/ 0 h 685"/>
                  <a:gd name="T2" fmla="*/ 144 w 288"/>
                  <a:gd name="T3" fmla="*/ 685 h 685"/>
                  <a:gd name="T4" fmla="*/ 288 w 288"/>
                  <a:gd name="T5" fmla="*/ 628 h 685"/>
                  <a:gd name="T6" fmla="*/ 156 w 288"/>
                  <a:gd name="T7" fmla="*/ 2 h 685"/>
                  <a:gd name="T8" fmla="*/ 0 w 288"/>
                  <a:gd name="T9" fmla="*/ 0 h 685"/>
                </a:gdLst>
                <a:ahLst/>
                <a:cxnLst>
                  <a:cxn ang="0">
                    <a:pos x="T0" y="T1"/>
                  </a:cxn>
                  <a:cxn ang="0">
                    <a:pos x="T2" y="T3"/>
                  </a:cxn>
                  <a:cxn ang="0">
                    <a:pos x="T4" y="T5"/>
                  </a:cxn>
                  <a:cxn ang="0">
                    <a:pos x="T6" y="T7"/>
                  </a:cxn>
                  <a:cxn ang="0">
                    <a:pos x="T8" y="T9"/>
                  </a:cxn>
                </a:cxnLst>
                <a:rect l="0" t="0" r="r" b="b"/>
                <a:pathLst>
                  <a:path w="288" h="685">
                    <a:moveTo>
                      <a:pt x="0" y="0"/>
                    </a:moveTo>
                    <a:lnTo>
                      <a:pt x="144" y="685"/>
                    </a:lnTo>
                    <a:lnTo>
                      <a:pt x="288" y="628"/>
                    </a:lnTo>
                    <a:lnTo>
                      <a:pt x="156" y="2"/>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79"/>
              <p:cNvSpPr>
                <a:spLocks/>
              </p:cNvSpPr>
              <p:nvPr/>
            </p:nvSpPr>
            <p:spPr bwMode="auto">
              <a:xfrm>
                <a:off x="4495" y="271"/>
                <a:ext cx="111" cy="109"/>
              </a:xfrm>
              <a:custGeom>
                <a:avLst/>
                <a:gdLst>
                  <a:gd name="T0" fmla="*/ 30 w 47"/>
                  <a:gd name="T1" fmla="*/ 46 h 46"/>
                  <a:gd name="T2" fmla="*/ 30 w 47"/>
                  <a:gd name="T3" fmla="*/ 46 h 46"/>
                  <a:gd name="T4" fmla="*/ 1 w 47"/>
                  <a:gd name="T5" fmla="*/ 27 h 46"/>
                  <a:gd name="T6" fmla="*/ 1 w 47"/>
                  <a:gd name="T7" fmla="*/ 20 h 46"/>
                  <a:gd name="T8" fmla="*/ 39 w 47"/>
                  <a:gd name="T9" fmla="*/ 0 h 46"/>
                  <a:gd name="T10" fmla="*/ 40 w 47"/>
                  <a:gd name="T11" fmla="*/ 0 h 46"/>
                  <a:gd name="T12" fmla="*/ 47 w 47"/>
                  <a:gd name="T13" fmla="*/ 5 h 46"/>
                  <a:gd name="T14" fmla="*/ 43 w 47"/>
                  <a:gd name="T15" fmla="*/ 7 h 46"/>
                  <a:gd name="T16" fmla="*/ 9 w 47"/>
                  <a:gd name="T17" fmla="*/ 22 h 46"/>
                  <a:gd name="T18" fmla="*/ 21 w 47"/>
                  <a:gd name="T19" fmla="*/ 33 h 46"/>
                  <a:gd name="T20" fmla="*/ 34 w 47"/>
                  <a:gd name="T21" fmla="*/ 43 h 46"/>
                  <a:gd name="T22" fmla="*/ 32 w 47"/>
                  <a:gd name="T23" fmla="*/ 46 h 46"/>
                  <a:gd name="T24" fmla="*/ 30 w 47"/>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6">
                    <a:moveTo>
                      <a:pt x="30" y="46"/>
                    </a:moveTo>
                    <a:cubicBezTo>
                      <a:pt x="30" y="46"/>
                      <a:pt x="30" y="46"/>
                      <a:pt x="30" y="46"/>
                    </a:cubicBezTo>
                    <a:cubicBezTo>
                      <a:pt x="24" y="46"/>
                      <a:pt x="7" y="37"/>
                      <a:pt x="1" y="27"/>
                    </a:cubicBezTo>
                    <a:cubicBezTo>
                      <a:pt x="0" y="25"/>
                      <a:pt x="0" y="22"/>
                      <a:pt x="1" y="20"/>
                    </a:cubicBezTo>
                    <a:cubicBezTo>
                      <a:pt x="6" y="10"/>
                      <a:pt x="36" y="1"/>
                      <a:pt x="39" y="0"/>
                    </a:cubicBezTo>
                    <a:cubicBezTo>
                      <a:pt x="40" y="0"/>
                      <a:pt x="40" y="0"/>
                      <a:pt x="40" y="0"/>
                    </a:cubicBezTo>
                    <a:cubicBezTo>
                      <a:pt x="47" y="5"/>
                      <a:pt x="47" y="5"/>
                      <a:pt x="47" y="5"/>
                    </a:cubicBezTo>
                    <a:cubicBezTo>
                      <a:pt x="43" y="7"/>
                      <a:pt x="43" y="7"/>
                      <a:pt x="43" y="7"/>
                    </a:cubicBezTo>
                    <a:cubicBezTo>
                      <a:pt x="25" y="10"/>
                      <a:pt x="10" y="19"/>
                      <a:pt x="9" y="22"/>
                    </a:cubicBezTo>
                    <a:cubicBezTo>
                      <a:pt x="8" y="27"/>
                      <a:pt x="17" y="30"/>
                      <a:pt x="21" y="33"/>
                    </a:cubicBezTo>
                    <a:cubicBezTo>
                      <a:pt x="29" y="36"/>
                      <a:pt x="34" y="40"/>
                      <a:pt x="34" y="43"/>
                    </a:cubicBezTo>
                    <a:cubicBezTo>
                      <a:pt x="34" y="44"/>
                      <a:pt x="33" y="45"/>
                      <a:pt x="32" y="46"/>
                    </a:cubicBezTo>
                    <a:cubicBezTo>
                      <a:pt x="32" y="46"/>
                      <a:pt x="31" y="46"/>
                      <a:pt x="30"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80"/>
              <p:cNvSpPr>
                <a:spLocks/>
              </p:cNvSpPr>
              <p:nvPr/>
            </p:nvSpPr>
            <p:spPr bwMode="auto">
              <a:xfrm>
                <a:off x="4478" y="743"/>
                <a:ext cx="173" cy="62"/>
              </a:xfrm>
              <a:custGeom>
                <a:avLst/>
                <a:gdLst>
                  <a:gd name="T0" fmla="*/ 5 w 73"/>
                  <a:gd name="T1" fmla="*/ 26 h 26"/>
                  <a:gd name="T2" fmla="*/ 1 w 73"/>
                  <a:gd name="T3" fmla="*/ 24 h 26"/>
                  <a:gd name="T4" fmla="*/ 6 w 73"/>
                  <a:gd name="T5" fmla="*/ 20 h 26"/>
                  <a:gd name="T6" fmla="*/ 19 w 73"/>
                  <a:gd name="T7" fmla="*/ 18 h 26"/>
                  <a:gd name="T8" fmla="*/ 28 w 73"/>
                  <a:gd name="T9" fmla="*/ 17 h 26"/>
                  <a:gd name="T10" fmla="*/ 70 w 73"/>
                  <a:gd name="T11" fmla="*/ 0 h 26"/>
                  <a:gd name="T12" fmla="*/ 73 w 73"/>
                  <a:gd name="T13" fmla="*/ 4 h 26"/>
                  <a:gd name="T14" fmla="*/ 28 w 73"/>
                  <a:gd name="T15" fmla="*/ 21 h 26"/>
                  <a:gd name="T16" fmla="*/ 19 w 73"/>
                  <a:gd name="T17" fmla="*/ 23 h 26"/>
                  <a:gd name="T18" fmla="*/ 5 w 73"/>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26">
                    <a:moveTo>
                      <a:pt x="5" y="26"/>
                    </a:moveTo>
                    <a:cubicBezTo>
                      <a:pt x="3" y="26"/>
                      <a:pt x="2" y="26"/>
                      <a:pt x="1" y="24"/>
                    </a:cubicBezTo>
                    <a:cubicBezTo>
                      <a:pt x="0" y="23"/>
                      <a:pt x="3" y="20"/>
                      <a:pt x="6" y="20"/>
                    </a:cubicBezTo>
                    <a:cubicBezTo>
                      <a:pt x="11" y="19"/>
                      <a:pt x="16" y="18"/>
                      <a:pt x="19" y="18"/>
                    </a:cubicBezTo>
                    <a:cubicBezTo>
                      <a:pt x="23" y="18"/>
                      <a:pt x="28" y="17"/>
                      <a:pt x="28" y="17"/>
                    </a:cubicBezTo>
                    <a:cubicBezTo>
                      <a:pt x="48" y="13"/>
                      <a:pt x="70" y="0"/>
                      <a:pt x="70" y="0"/>
                    </a:cubicBezTo>
                    <a:cubicBezTo>
                      <a:pt x="73" y="4"/>
                      <a:pt x="73" y="4"/>
                      <a:pt x="73" y="4"/>
                    </a:cubicBezTo>
                    <a:cubicBezTo>
                      <a:pt x="72" y="5"/>
                      <a:pt x="49" y="17"/>
                      <a:pt x="28" y="21"/>
                    </a:cubicBezTo>
                    <a:cubicBezTo>
                      <a:pt x="19" y="23"/>
                      <a:pt x="19" y="23"/>
                      <a:pt x="19" y="23"/>
                    </a:cubicBezTo>
                    <a:cubicBezTo>
                      <a:pt x="12" y="24"/>
                      <a:pt x="7" y="26"/>
                      <a:pt x="5"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81"/>
              <p:cNvSpPr>
                <a:spLocks noEditPoints="1"/>
              </p:cNvSpPr>
              <p:nvPr/>
            </p:nvSpPr>
            <p:spPr bwMode="auto">
              <a:xfrm>
                <a:off x="4651" y="269"/>
                <a:ext cx="118" cy="233"/>
              </a:xfrm>
              <a:custGeom>
                <a:avLst/>
                <a:gdLst>
                  <a:gd name="T0" fmla="*/ 18 w 50"/>
                  <a:gd name="T1" fmla="*/ 99 h 99"/>
                  <a:gd name="T2" fmla="*/ 18 w 50"/>
                  <a:gd name="T3" fmla="*/ 99 h 99"/>
                  <a:gd name="T4" fmla="*/ 0 w 50"/>
                  <a:gd name="T5" fmla="*/ 47 h 99"/>
                  <a:gd name="T6" fmla="*/ 7 w 50"/>
                  <a:gd name="T7" fmla="*/ 2 h 99"/>
                  <a:gd name="T8" fmla="*/ 10 w 50"/>
                  <a:gd name="T9" fmla="*/ 1 h 99"/>
                  <a:gd name="T10" fmla="*/ 17 w 50"/>
                  <a:gd name="T11" fmla="*/ 0 h 99"/>
                  <a:gd name="T12" fmla="*/ 26 w 50"/>
                  <a:gd name="T13" fmla="*/ 2 h 99"/>
                  <a:gd name="T14" fmla="*/ 47 w 50"/>
                  <a:gd name="T15" fmla="*/ 41 h 99"/>
                  <a:gd name="T16" fmla="*/ 20 w 50"/>
                  <a:gd name="T17" fmla="*/ 99 h 99"/>
                  <a:gd name="T18" fmla="*/ 18 w 50"/>
                  <a:gd name="T19" fmla="*/ 99 h 99"/>
                  <a:gd name="T20" fmla="*/ 17 w 50"/>
                  <a:gd name="T21" fmla="*/ 5 h 99"/>
                  <a:gd name="T22" fmla="*/ 11 w 50"/>
                  <a:gd name="T23" fmla="*/ 5 h 99"/>
                  <a:gd name="T24" fmla="*/ 10 w 50"/>
                  <a:gd name="T25" fmla="*/ 5 h 99"/>
                  <a:gd name="T26" fmla="*/ 5 w 50"/>
                  <a:gd name="T27" fmla="*/ 47 h 99"/>
                  <a:gd name="T28" fmla="*/ 18 w 50"/>
                  <a:gd name="T29" fmla="*/ 95 h 99"/>
                  <a:gd name="T30" fmla="*/ 18 w 50"/>
                  <a:gd name="T31" fmla="*/ 95 h 99"/>
                  <a:gd name="T32" fmla="*/ 19 w 50"/>
                  <a:gd name="T33" fmla="*/ 95 h 99"/>
                  <a:gd name="T34" fmla="*/ 42 w 50"/>
                  <a:gd name="T35" fmla="*/ 42 h 99"/>
                  <a:gd name="T36" fmla="*/ 24 w 50"/>
                  <a:gd name="T37" fmla="*/ 6 h 99"/>
                  <a:gd name="T38" fmla="*/ 17 w 50"/>
                  <a:gd name="T3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99">
                    <a:moveTo>
                      <a:pt x="18" y="99"/>
                    </a:moveTo>
                    <a:cubicBezTo>
                      <a:pt x="18" y="99"/>
                      <a:pt x="18" y="99"/>
                      <a:pt x="18" y="99"/>
                    </a:cubicBezTo>
                    <a:cubicBezTo>
                      <a:pt x="3" y="99"/>
                      <a:pt x="1" y="71"/>
                      <a:pt x="0" y="47"/>
                    </a:cubicBezTo>
                    <a:cubicBezTo>
                      <a:pt x="0" y="29"/>
                      <a:pt x="2" y="7"/>
                      <a:pt x="7" y="2"/>
                    </a:cubicBezTo>
                    <a:cubicBezTo>
                      <a:pt x="8" y="1"/>
                      <a:pt x="9" y="1"/>
                      <a:pt x="10" y="1"/>
                    </a:cubicBezTo>
                    <a:cubicBezTo>
                      <a:pt x="11" y="1"/>
                      <a:pt x="13" y="0"/>
                      <a:pt x="17" y="0"/>
                    </a:cubicBezTo>
                    <a:cubicBezTo>
                      <a:pt x="20" y="0"/>
                      <a:pt x="23" y="1"/>
                      <a:pt x="26" y="2"/>
                    </a:cubicBezTo>
                    <a:cubicBezTo>
                      <a:pt x="31" y="4"/>
                      <a:pt x="43" y="11"/>
                      <a:pt x="47" y="41"/>
                    </a:cubicBezTo>
                    <a:cubicBezTo>
                      <a:pt x="50" y="69"/>
                      <a:pt x="35" y="97"/>
                      <a:pt x="20" y="99"/>
                    </a:cubicBezTo>
                    <a:cubicBezTo>
                      <a:pt x="19" y="99"/>
                      <a:pt x="19" y="99"/>
                      <a:pt x="18" y="99"/>
                    </a:cubicBezTo>
                    <a:close/>
                    <a:moveTo>
                      <a:pt x="17" y="5"/>
                    </a:moveTo>
                    <a:cubicBezTo>
                      <a:pt x="13" y="5"/>
                      <a:pt x="11" y="5"/>
                      <a:pt x="11" y="5"/>
                    </a:cubicBezTo>
                    <a:cubicBezTo>
                      <a:pt x="10" y="5"/>
                      <a:pt x="10" y="5"/>
                      <a:pt x="10" y="5"/>
                    </a:cubicBezTo>
                    <a:cubicBezTo>
                      <a:pt x="8" y="6"/>
                      <a:pt x="4" y="21"/>
                      <a:pt x="5" y="47"/>
                    </a:cubicBezTo>
                    <a:cubicBezTo>
                      <a:pt x="6" y="78"/>
                      <a:pt x="10" y="94"/>
                      <a:pt x="18" y="95"/>
                    </a:cubicBezTo>
                    <a:cubicBezTo>
                      <a:pt x="18" y="95"/>
                      <a:pt x="18" y="95"/>
                      <a:pt x="18" y="95"/>
                    </a:cubicBezTo>
                    <a:cubicBezTo>
                      <a:pt x="19" y="95"/>
                      <a:pt x="19" y="95"/>
                      <a:pt x="19" y="95"/>
                    </a:cubicBezTo>
                    <a:cubicBezTo>
                      <a:pt x="32" y="93"/>
                      <a:pt x="45" y="66"/>
                      <a:pt x="42" y="42"/>
                    </a:cubicBezTo>
                    <a:cubicBezTo>
                      <a:pt x="39" y="14"/>
                      <a:pt x="28" y="8"/>
                      <a:pt x="24" y="6"/>
                    </a:cubicBezTo>
                    <a:cubicBezTo>
                      <a:pt x="22" y="5"/>
                      <a:pt x="20" y="5"/>
                      <a:pt x="1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82"/>
              <p:cNvSpPr>
                <a:spLocks noEditPoints="1"/>
              </p:cNvSpPr>
              <p:nvPr/>
            </p:nvSpPr>
            <p:spPr bwMode="auto">
              <a:xfrm>
                <a:off x="4627" y="538"/>
                <a:ext cx="123" cy="217"/>
              </a:xfrm>
              <a:custGeom>
                <a:avLst/>
                <a:gdLst>
                  <a:gd name="T0" fmla="*/ 17 w 52"/>
                  <a:gd name="T1" fmla="*/ 92 h 92"/>
                  <a:gd name="T2" fmla="*/ 7 w 52"/>
                  <a:gd name="T3" fmla="*/ 91 h 92"/>
                  <a:gd name="T4" fmla="*/ 5 w 52"/>
                  <a:gd name="T5" fmla="*/ 89 h 92"/>
                  <a:gd name="T6" fmla="*/ 3 w 52"/>
                  <a:gd name="T7" fmla="*/ 47 h 92"/>
                  <a:gd name="T8" fmla="*/ 26 w 52"/>
                  <a:gd name="T9" fmla="*/ 1 h 92"/>
                  <a:gd name="T10" fmla="*/ 28 w 52"/>
                  <a:gd name="T11" fmla="*/ 1 h 92"/>
                  <a:gd name="T12" fmla="*/ 42 w 52"/>
                  <a:gd name="T13" fmla="*/ 13 h 92"/>
                  <a:gd name="T14" fmla="*/ 49 w 52"/>
                  <a:gd name="T15" fmla="*/ 58 h 92"/>
                  <a:gd name="T16" fmla="*/ 23 w 52"/>
                  <a:gd name="T17" fmla="*/ 92 h 92"/>
                  <a:gd name="T18" fmla="*/ 17 w 52"/>
                  <a:gd name="T19" fmla="*/ 92 h 92"/>
                  <a:gd name="T20" fmla="*/ 25 w 52"/>
                  <a:gd name="T21" fmla="*/ 5 h 92"/>
                  <a:gd name="T22" fmla="*/ 8 w 52"/>
                  <a:gd name="T23" fmla="*/ 48 h 92"/>
                  <a:gd name="T24" fmla="*/ 8 w 52"/>
                  <a:gd name="T25" fmla="*/ 87 h 92"/>
                  <a:gd name="T26" fmla="*/ 17 w 52"/>
                  <a:gd name="T27" fmla="*/ 88 h 92"/>
                  <a:gd name="T28" fmla="*/ 22 w 52"/>
                  <a:gd name="T29" fmla="*/ 87 h 92"/>
                  <a:gd name="T30" fmla="*/ 44 w 52"/>
                  <a:gd name="T31" fmla="*/ 56 h 92"/>
                  <a:gd name="T32" fmla="*/ 39 w 52"/>
                  <a:gd name="T33" fmla="*/ 16 h 92"/>
                  <a:gd name="T34" fmla="*/ 27 w 52"/>
                  <a:gd name="T35" fmla="*/ 5 h 92"/>
                  <a:gd name="T36" fmla="*/ 25 w 52"/>
                  <a:gd name="T37"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92">
                    <a:moveTo>
                      <a:pt x="17" y="92"/>
                    </a:moveTo>
                    <a:cubicBezTo>
                      <a:pt x="12" y="92"/>
                      <a:pt x="8" y="91"/>
                      <a:pt x="7" y="91"/>
                    </a:cubicBezTo>
                    <a:cubicBezTo>
                      <a:pt x="7" y="91"/>
                      <a:pt x="6" y="91"/>
                      <a:pt x="5" y="89"/>
                    </a:cubicBezTo>
                    <a:cubicBezTo>
                      <a:pt x="0" y="84"/>
                      <a:pt x="1" y="64"/>
                      <a:pt x="3" y="47"/>
                    </a:cubicBezTo>
                    <a:cubicBezTo>
                      <a:pt x="6" y="25"/>
                      <a:pt x="11" y="0"/>
                      <a:pt x="26" y="1"/>
                    </a:cubicBezTo>
                    <a:cubicBezTo>
                      <a:pt x="26" y="1"/>
                      <a:pt x="27" y="1"/>
                      <a:pt x="28" y="1"/>
                    </a:cubicBezTo>
                    <a:cubicBezTo>
                      <a:pt x="33" y="2"/>
                      <a:pt x="38" y="7"/>
                      <a:pt x="42" y="13"/>
                    </a:cubicBezTo>
                    <a:cubicBezTo>
                      <a:pt x="50" y="26"/>
                      <a:pt x="52" y="43"/>
                      <a:pt x="49" y="58"/>
                    </a:cubicBezTo>
                    <a:cubicBezTo>
                      <a:pt x="41" y="85"/>
                      <a:pt x="29" y="91"/>
                      <a:pt x="23" y="92"/>
                    </a:cubicBezTo>
                    <a:cubicBezTo>
                      <a:pt x="21" y="92"/>
                      <a:pt x="19" y="92"/>
                      <a:pt x="17" y="92"/>
                    </a:cubicBezTo>
                    <a:close/>
                    <a:moveTo>
                      <a:pt x="25" y="5"/>
                    </a:moveTo>
                    <a:cubicBezTo>
                      <a:pt x="18" y="5"/>
                      <a:pt x="12" y="19"/>
                      <a:pt x="8" y="48"/>
                    </a:cubicBezTo>
                    <a:cubicBezTo>
                      <a:pt x="4" y="71"/>
                      <a:pt x="6" y="85"/>
                      <a:pt x="8" y="87"/>
                    </a:cubicBezTo>
                    <a:cubicBezTo>
                      <a:pt x="9" y="87"/>
                      <a:pt x="12" y="88"/>
                      <a:pt x="17" y="88"/>
                    </a:cubicBezTo>
                    <a:cubicBezTo>
                      <a:pt x="19" y="88"/>
                      <a:pt x="21" y="88"/>
                      <a:pt x="22" y="87"/>
                    </a:cubicBezTo>
                    <a:cubicBezTo>
                      <a:pt x="27" y="86"/>
                      <a:pt x="38" y="81"/>
                      <a:pt x="44" y="56"/>
                    </a:cubicBezTo>
                    <a:cubicBezTo>
                      <a:pt x="48" y="43"/>
                      <a:pt x="45" y="27"/>
                      <a:pt x="39" y="16"/>
                    </a:cubicBezTo>
                    <a:cubicBezTo>
                      <a:pt x="35" y="10"/>
                      <a:pt x="31" y="6"/>
                      <a:pt x="27" y="5"/>
                    </a:cubicBezTo>
                    <a:cubicBezTo>
                      <a:pt x="27" y="5"/>
                      <a:pt x="26" y="5"/>
                      <a:pt x="2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83"/>
              <p:cNvSpPr>
                <a:spLocks/>
              </p:cNvSpPr>
              <p:nvPr/>
            </p:nvSpPr>
            <p:spPr bwMode="auto">
              <a:xfrm>
                <a:off x="4670" y="491"/>
                <a:ext cx="26" cy="56"/>
              </a:xfrm>
              <a:custGeom>
                <a:avLst/>
                <a:gdLst>
                  <a:gd name="T0" fmla="*/ 3 w 11"/>
                  <a:gd name="T1" fmla="*/ 24 h 24"/>
                  <a:gd name="T2" fmla="*/ 2 w 11"/>
                  <a:gd name="T3" fmla="*/ 9 h 24"/>
                  <a:gd name="T4" fmla="*/ 6 w 11"/>
                  <a:gd name="T5" fmla="*/ 0 h 24"/>
                  <a:gd name="T6" fmla="*/ 11 w 11"/>
                  <a:gd name="T7" fmla="*/ 2 h 24"/>
                  <a:gd name="T8" fmla="*/ 6 w 11"/>
                  <a:gd name="T9" fmla="*/ 10 h 24"/>
                  <a:gd name="T10" fmla="*/ 7 w 11"/>
                  <a:gd name="T11" fmla="*/ 22 h 24"/>
                  <a:gd name="T12" fmla="*/ 3 w 1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 h="24">
                    <a:moveTo>
                      <a:pt x="3" y="24"/>
                    </a:moveTo>
                    <a:cubicBezTo>
                      <a:pt x="3" y="24"/>
                      <a:pt x="0" y="16"/>
                      <a:pt x="2" y="9"/>
                    </a:cubicBezTo>
                    <a:cubicBezTo>
                      <a:pt x="4" y="1"/>
                      <a:pt x="5" y="0"/>
                      <a:pt x="6" y="0"/>
                    </a:cubicBezTo>
                    <a:cubicBezTo>
                      <a:pt x="11" y="2"/>
                      <a:pt x="11" y="2"/>
                      <a:pt x="11" y="2"/>
                    </a:cubicBezTo>
                    <a:cubicBezTo>
                      <a:pt x="11" y="2"/>
                      <a:pt x="8" y="4"/>
                      <a:pt x="6" y="10"/>
                    </a:cubicBezTo>
                    <a:cubicBezTo>
                      <a:pt x="4" y="16"/>
                      <a:pt x="7" y="22"/>
                      <a:pt x="7" y="22"/>
                    </a:cubicBezTo>
                    <a:cubicBezTo>
                      <a:pt x="3" y="24"/>
                      <a:pt x="3" y="24"/>
                      <a:pt x="3"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77" name="Group 1776"/>
            <p:cNvGrpSpPr/>
            <p:nvPr/>
          </p:nvGrpSpPr>
          <p:grpSpPr>
            <a:xfrm>
              <a:off x="2298313" y="1251381"/>
              <a:ext cx="2050613" cy="4293079"/>
              <a:chOff x="2384565" y="1340099"/>
              <a:chExt cx="1951838" cy="4086287"/>
            </a:xfrm>
            <a:solidFill>
              <a:schemeClr val="tx2"/>
            </a:solidFill>
          </p:grpSpPr>
          <p:grpSp>
            <p:nvGrpSpPr>
              <p:cNvPr id="1778" name="Group 1777"/>
              <p:cNvGrpSpPr/>
              <p:nvPr/>
            </p:nvGrpSpPr>
            <p:grpSpPr>
              <a:xfrm rot="465693">
                <a:off x="2865751" y="2284970"/>
                <a:ext cx="1470652" cy="691632"/>
                <a:chOff x="2951474" y="2157996"/>
                <a:chExt cx="1470652" cy="691632"/>
              </a:xfrm>
              <a:grpFill/>
            </p:grpSpPr>
            <p:sp>
              <p:nvSpPr>
                <p:cNvPr id="1788" name="Freeform 31"/>
                <p:cNvSpPr>
                  <a:spLocks/>
                </p:cNvSpPr>
                <p:nvPr/>
              </p:nvSpPr>
              <p:spPr bwMode="auto">
                <a:xfrm rot="1197719" flipH="1">
                  <a:off x="4040994" y="2636297"/>
                  <a:ext cx="381132" cy="213331"/>
                </a:xfrm>
                <a:custGeom>
                  <a:avLst/>
                  <a:gdLst>
                    <a:gd name="T0" fmla="*/ 248 w 248"/>
                    <a:gd name="T1" fmla="*/ 136 h 139"/>
                    <a:gd name="T2" fmla="*/ 245 w 248"/>
                    <a:gd name="T3" fmla="*/ 44 h 139"/>
                    <a:gd name="T4" fmla="*/ 235 w 248"/>
                    <a:gd name="T5" fmla="*/ 42 h 139"/>
                    <a:gd name="T6" fmla="*/ 189 w 248"/>
                    <a:gd name="T7" fmla="*/ 18 h 139"/>
                    <a:gd name="T8" fmla="*/ 116 w 248"/>
                    <a:gd name="T9" fmla="*/ 3 h 139"/>
                    <a:gd name="T10" fmla="*/ 105 w 248"/>
                    <a:gd name="T11" fmla="*/ 11 h 139"/>
                    <a:gd name="T12" fmla="*/ 92 w 248"/>
                    <a:gd name="T13" fmla="*/ 18 h 139"/>
                    <a:gd name="T14" fmla="*/ 28 w 248"/>
                    <a:gd name="T15" fmla="*/ 20 h 139"/>
                    <a:gd name="T16" fmla="*/ 2 w 248"/>
                    <a:gd name="T17" fmla="*/ 33 h 139"/>
                    <a:gd name="T18" fmla="*/ 17 w 248"/>
                    <a:gd name="T19" fmla="*/ 44 h 139"/>
                    <a:gd name="T20" fmla="*/ 37 w 248"/>
                    <a:gd name="T21" fmla="*/ 44 h 139"/>
                    <a:gd name="T22" fmla="*/ 70 w 248"/>
                    <a:gd name="T23" fmla="*/ 46 h 139"/>
                    <a:gd name="T24" fmla="*/ 79 w 248"/>
                    <a:gd name="T25" fmla="*/ 47 h 139"/>
                    <a:gd name="T26" fmla="*/ 87 w 248"/>
                    <a:gd name="T27" fmla="*/ 66 h 139"/>
                    <a:gd name="T28" fmla="*/ 99 w 248"/>
                    <a:gd name="T29" fmla="*/ 94 h 139"/>
                    <a:gd name="T30" fmla="*/ 121 w 248"/>
                    <a:gd name="T31" fmla="*/ 119 h 139"/>
                    <a:gd name="T32" fmla="*/ 180 w 248"/>
                    <a:gd name="T33" fmla="*/ 135 h 139"/>
                    <a:gd name="T34" fmla="*/ 217 w 248"/>
                    <a:gd name="T35" fmla="*/ 136 h 139"/>
                    <a:gd name="T36" fmla="*/ 248 w 248"/>
                    <a:gd name="T37"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 h="139">
                      <a:moveTo>
                        <a:pt x="248" y="136"/>
                      </a:moveTo>
                      <a:cubicBezTo>
                        <a:pt x="245" y="44"/>
                        <a:pt x="245" y="44"/>
                        <a:pt x="245" y="44"/>
                      </a:cubicBezTo>
                      <a:cubicBezTo>
                        <a:pt x="235" y="42"/>
                        <a:pt x="235" y="42"/>
                        <a:pt x="235" y="42"/>
                      </a:cubicBezTo>
                      <a:cubicBezTo>
                        <a:pt x="189" y="18"/>
                        <a:pt x="189" y="18"/>
                        <a:pt x="189" y="18"/>
                      </a:cubicBezTo>
                      <a:cubicBezTo>
                        <a:pt x="189" y="18"/>
                        <a:pt x="158" y="0"/>
                        <a:pt x="116" y="3"/>
                      </a:cubicBezTo>
                      <a:cubicBezTo>
                        <a:pt x="105" y="11"/>
                        <a:pt x="105" y="11"/>
                        <a:pt x="105" y="11"/>
                      </a:cubicBezTo>
                      <a:cubicBezTo>
                        <a:pt x="92" y="18"/>
                        <a:pt x="92" y="18"/>
                        <a:pt x="92" y="18"/>
                      </a:cubicBezTo>
                      <a:cubicBezTo>
                        <a:pt x="28" y="20"/>
                        <a:pt x="28" y="20"/>
                        <a:pt x="28" y="20"/>
                      </a:cubicBezTo>
                      <a:cubicBezTo>
                        <a:pt x="28" y="20"/>
                        <a:pt x="0" y="16"/>
                        <a:pt x="2" y="33"/>
                      </a:cubicBezTo>
                      <a:cubicBezTo>
                        <a:pt x="17" y="44"/>
                        <a:pt x="17" y="44"/>
                        <a:pt x="17" y="44"/>
                      </a:cubicBezTo>
                      <a:cubicBezTo>
                        <a:pt x="17" y="44"/>
                        <a:pt x="32" y="44"/>
                        <a:pt x="37" y="44"/>
                      </a:cubicBezTo>
                      <a:cubicBezTo>
                        <a:pt x="43" y="44"/>
                        <a:pt x="70" y="46"/>
                        <a:pt x="70" y="46"/>
                      </a:cubicBezTo>
                      <a:cubicBezTo>
                        <a:pt x="79" y="47"/>
                        <a:pt x="79" y="47"/>
                        <a:pt x="79" y="47"/>
                      </a:cubicBezTo>
                      <a:cubicBezTo>
                        <a:pt x="79" y="47"/>
                        <a:pt x="72" y="60"/>
                        <a:pt x="87" y="66"/>
                      </a:cubicBezTo>
                      <a:cubicBezTo>
                        <a:pt x="87" y="66"/>
                        <a:pt x="83" y="89"/>
                        <a:pt x="99" y="94"/>
                      </a:cubicBezTo>
                      <a:cubicBezTo>
                        <a:pt x="99" y="94"/>
                        <a:pt x="101" y="119"/>
                        <a:pt x="121" y="119"/>
                      </a:cubicBezTo>
                      <a:cubicBezTo>
                        <a:pt x="121" y="119"/>
                        <a:pt x="147" y="139"/>
                        <a:pt x="180" y="135"/>
                      </a:cubicBezTo>
                      <a:cubicBezTo>
                        <a:pt x="217" y="136"/>
                        <a:pt x="217" y="136"/>
                        <a:pt x="217" y="136"/>
                      </a:cubicBezTo>
                      <a:lnTo>
                        <a:pt x="248" y="136"/>
                      </a:ln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dirty="0"/>
                </a:p>
              </p:txBody>
            </p:sp>
            <p:sp>
              <p:nvSpPr>
                <p:cNvPr id="1789" name="Freeform 7"/>
                <p:cNvSpPr>
                  <a:spLocks/>
                </p:cNvSpPr>
                <p:nvPr/>
              </p:nvSpPr>
              <p:spPr bwMode="auto">
                <a:xfrm rot="1426948" flipH="1">
                  <a:off x="2951474" y="2157996"/>
                  <a:ext cx="1210602" cy="536607"/>
                </a:xfrm>
                <a:custGeom>
                  <a:avLst/>
                  <a:gdLst>
                    <a:gd name="T0" fmla="*/ 342 w 386"/>
                    <a:gd name="T1" fmla="*/ 4 h 129"/>
                    <a:gd name="T2" fmla="*/ 336 w 386"/>
                    <a:gd name="T3" fmla="*/ 5 h 129"/>
                    <a:gd name="T4" fmla="*/ 320 w 386"/>
                    <a:gd name="T5" fmla="*/ 13 h 129"/>
                    <a:gd name="T6" fmla="*/ 307 w 386"/>
                    <a:gd name="T7" fmla="*/ 25 h 129"/>
                    <a:gd name="T8" fmla="*/ 304 w 386"/>
                    <a:gd name="T9" fmla="*/ 31 h 129"/>
                    <a:gd name="T10" fmla="*/ 296 w 386"/>
                    <a:gd name="T11" fmla="*/ 40 h 129"/>
                    <a:gd name="T12" fmla="*/ 288 w 386"/>
                    <a:gd name="T13" fmla="*/ 47 h 129"/>
                    <a:gd name="T14" fmla="*/ 283 w 386"/>
                    <a:gd name="T15" fmla="*/ 50 h 129"/>
                    <a:gd name="T16" fmla="*/ 277 w 386"/>
                    <a:gd name="T17" fmla="*/ 52 h 129"/>
                    <a:gd name="T18" fmla="*/ 235 w 386"/>
                    <a:gd name="T19" fmla="*/ 72 h 129"/>
                    <a:gd name="T20" fmla="*/ 228 w 386"/>
                    <a:gd name="T21" fmla="*/ 72 h 129"/>
                    <a:gd name="T22" fmla="*/ 222 w 386"/>
                    <a:gd name="T23" fmla="*/ 72 h 129"/>
                    <a:gd name="T24" fmla="*/ 211 w 386"/>
                    <a:gd name="T25" fmla="*/ 72 h 129"/>
                    <a:gd name="T26" fmla="*/ 187 w 386"/>
                    <a:gd name="T27" fmla="*/ 68 h 129"/>
                    <a:gd name="T28" fmla="*/ 151 w 386"/>
                    <a:gd name="T29" fmla="*/ 64 h 129"/>
                    <a:gd name="T30" fmla="*/ 134 w 386"/>
                    <a:gd name="T31" fmla="*/ 62 h 129"/>
                    <a:gd name="T32" fmla="*/ 120 w 386"/>
                    <a:gd name="T33" fmla="*/ 57 h 129"/>
                    <a:gd name="T34" fmla="*/ 105 w 386"/>
                    <a:gd name="T35" fmla="*/ 55 h 129"/>
                    <a:gd name="T36" fmla="*/ 94 w 386"/>
                    <a:gd name="T37" fmla="*/ 55 h 129"/>
                    <a:gd name="T38" fmla="*/ 86 w 386"/>
                    <a:gd name="T39" fmla="*/ 53 h 129"/>
                    <a:gd name="T40" fmla="*/ 70 w 386"/>
                    <a:gd name="T41" fmla="*/ 44 h 129"/>
                    <a:gd name="T42" fmla="*/ 43 w 386"/>
                    <a:gd name="T43" fmla="*/ 38 h 129"/>
                    <a:gd name="T44" fmla="*/ 39 w 386"/>
                    <a:gd name="T45" fmla="*/ 41 h 129"/>
                    <a:gd name="T46" fmla="*/ 34 w 386"/>
                    <a:gd name="T47" fmla="*/ 44 h 129"/>
                    <a:gd name="T48" fmla="*/ 11 w 386"/>
                    <a:gd name="T49" fmla="*/ 45 h 129"/>
                    <a:gd name="T50" fmla="*/ 1 w 386"/>
                    <a:gd name="T51" fmla="*/ 49 h 129"/>
                    <a:gd name="T52" fmla="*/ 7 w 386"/>
                    <a:gd name="T53" fmla="*/ 53 h 129"/>
                    <a:gd name="T54" fmla="*/ 14 w 386"/>
                    <a:gd name="T55" fmla="*/ 53 h 129"/>
                    <a:gd name="T56" fmla="*/ 26 w 386"/>
                    <a:gd name="T57" fmla="*/ 54 h 129"/>
                    <a:gd name="T58" fmla="*/ 29 w 386"/>
                    <a:gd name="T59" fmla="*/ 55 h 129"/>
                    <a:gd name="T60" fmla="*/ 32 w 386"/>
                    <a:gd name="T61" fmla="*/ 61 h 129"/>
                    <a:gd name="T62" fmla="*/ 37 w 386"/>
                    <a:gd name="T63" fmla="*/ 72 h 129"/>
                    <a:gd name="T64" fmla="*/ 45 w 386"/>
                    <a:gd name="T65" fmla="*/ 81 h 129"/>
                    <a:gd name="T66" fmla="*/ 66 w 386"/>
                    <a:gd name="T67" fmla="*/ 87 h 129"/>
                    <a:gd name="T68" fmla="*/ 80 w 386"/>
                    <a:gd name="T69" fmla="*/ 87 h 129"/>
                    <a:gd name="T70" fmla="*/ 91 w 386"/>
                    <a:gd name="T71" fmla="*/ 87 h 129"/>
                    <a:gd name="T72" fmla="*/ 94 w 386"/>
                    <a:gd name="T73" fmla="*/ 110 h 129"/>
                    <a:gd name="T74" fmla="*/ 172 w 386"/>
                    <a:gd name="T75" fmla="*/ 122 h 129"/>
                    <a:gd name="T76" fmla="*/ 221 w 386"/>
                    <a:gd name="T77" fmla="*/ 127 h 129"/>
                    <a:gd name="T78" fmla="*/ 250 w 386"/>
                    <a:gd name="T79" fmla="*/ 127 h 129"/>
                    <a:gd name="T80" fmla="*/ 276 w 386"/>
                    <a:gd name="T81" fmla="*/ 120 h 129"/>
                    <a:gd name="T82" fmla="*/ 285 w 386"/>
                    <a:gd name="T83" fmla="*/ 118 h 129"/>
                    <a:gd name="T84" fmla="*/ 295 w 386"/>
                    <a:gd name="T85" fmla="*/ 117 h 129"/>
                    <a:gd name="T86" fmla="*/ 307 w 386"/>
                    <a:gd name="T87" fmla="*/ 112 h 129"/>
                    <a:gd name="T88" fmla="*/ 320 w 386"/>
                    <a:gd name="T89" fmla="*/ 108 h 129"/>
                    <a:gd name="T90" fmla="*/ 332 w 386"/>
                    <a:gd name="T91" fmla="*/ 99 h 129"/>
                    <a:gd name="T92" fmla="*/ 346 w 386"/>
                    <a:gd name="T93" fmla="*/ 93 h 129"/>
                    <a:gd name="T94" fmla="*/ 359 w 386"/>
                    <a:gd name="T95" fmla="*/ 84 h 129"/>
                    <a:gd name="T96" fmla="*/ 382 w 386"/>
                    <a:gd name="T97" fmla="*/ 54 h 129"/>
                    <a:gd name="T98" fmla="*/ 386 w 386"/>
                    <a:gd name="T99" fmla="*/ 42 h 129"/>
                    <a:gd name="T100" fmla="*/ 383 w 386"/>
                    <a:gd name="T101" fmla="*/ 30 h 129"/>
                    <a:gd name="T102" fmla="*/ 376 w 386"/>
                    <a:gd name="T103" fmla="*/ 19 h 129"/>
                    <a:gd name="T104" fmla="*/ 372 w 386"/>
                    <a:gd name="T105" fmla="*/ 16 h 129"/>
                    <a:gd name="T106" fmla="*/ 367 w 386"/>
                    <a:gd name="T107" fmla="*/ 9 h 129"/>
                    <a:gd name="T108" fmla="*/ 363 w 386"/>
                    <a:gd name="T109" fmla="*/ 5 h 129"/>
                    <a:gd name="T110" fmla="*/ 361 w 386"/>
                    <a:gd name="T111" fmla="*/ 5 h 129"/>
                    <a:gd name="T112" fmla="*/ 359 w 386"/>
                    <a:gd name="T113" fmla="*/ 3 h 129"/>
                    <a:gd name="T114" fmla="*/ 354 w 386"/>
                    <a:gd name="T115" fmla="*/ 2 h 129"/>
                    <a:gd name="T116" fmla="*/ 348 w 386"/>
                    <a:gd name="T117" fmla="*/ 1 h 129"/>
                    <a:gd name="T118" fmla="*/ 343 w 386"/>
                    <a:gd name="T119" fmla="*/ 4 h 129"/>
                    <a:gd name="T120" fmla="*/ 342 w 386"/>
                    <a:gd name="T121" fmla="*/ 4 h 129"/>
                    <a:gd name="connsiteX0" fmla="*/ 8836 w 9976"/>
                    <a:gd name="connsiteY0" fmla="*/ 254 h 9857"/>
                    <a:gd name="connsiteX1" fmla="*/ 8681 w 9976"/>
                    <a:gd name="connsiteY1" fmla="*/ 332 h 9857"/>
                    <a:gd name="connsiteX2" fmla="*/ 8266 w 9976"/>
                    <a:gd name="connsiteY2" fmla="*/ 952 h 9857"/>
                    <a:gd name="connsiteX3" fmla="*/ 7852 w 9976"/>
                    <a:gd name="connsiteY3" fmla="*/ 2347 h 9857"/>
                    <a:gd name="connsiteX4" fmla="*/ 7644 w 9976"/>
                    <a:gd name="connsiteY4" fmla="*/ 3045 h 9857"/>
                    <a:gd name="connsiteX5" fmla="*/ 7437 w 9976"/>
                    <a:gd name="connsiteY5" fmla="*/ 3587 h 9857"/>
                    <a:gd name="connsiteX6" fmla="*/ 7308 w 9976"/>
                    <a:gd name="connsiteY6" fmla="*/ 3820 h 9857"/>
                    <a:gd name="connsiteX7" fmla="*/ 7152 w 9976"/>
                    <a:gd name="connsiteY7" fmla="*/ 3975 h 9857"/>
                    <a:gd name="connsiteX8" fmla="*/ 6064 w 9976"/>
                    <a:gd name="connsiteY8" fmla="*/ 5525 h 9857"/>
                    <a:gd name="connsiteX9" fmla="*/ 5883 w 9976"/>
                    <a:gd name="connsiteY9" fmla="*/ 5525 h 9857"/>
                    <a:gd name="connsiteX10" fmla="*/ 5727 w 9976"/>
                    <a:gd name="connsiteY10" fmla="*/ 5525 h 9857"/>
                    <a:gd name="connsiteX11" fmla="*/ 5442 w 9976"/>
                    <a:gd name="connsiteY11" fmla="*/ 5525 h 9857"/>
                    <a:gd name="connsiteX12" fmla="*/ 4821 w 9976"/>
                    <a:gd name="connsiteY12" fmla="*/ 5215 h 9857"/>
                    <a:gd name="connsiteX13" fmla="*/ 3888 w 9976"/>
                    <a:gd name="connsiteY13" fmla="*/ 4905 h 9857"/>
                    <a:gd name="connsiteX14" fmla="*/ 3448 w 9976"/>
                    <a:gd name="connsiteY14" fmla="*/ 4750 h 9857"/>
                    <a:gd name="connsiteX15" fmla="*/ 3085 w 9976"/>
                    <a:gd name="connsiteY15" fmla="*/ 4363 h 9857"/>
                    <a:gd name="connsiteX16" fmla="*/ 2696 w 9976"/>
                    <a:gd name="connsiteY16" fmla="*/ 4208 h 9857"/>
                    <a:gd name="connsiteX17" fmla="*/ 2411 w 9976"/>
                    <a:gd name="connsiteY17" fmla="*/ 4208 h 9857"/>
                    <a:gd name="connsiteX18" fmla="*/ 2204 w 9976"/>
                    <a:gd name="connsiteY18" fmla="*/ 4053 h 9857"/>
                    <a:gd name="connsiteX19" fmla="*/ 1789 w 9976"/>
                    <a:gd name="connsiteY19" fmla="*/ 3355 h 9857"/>
                    <a:gd name="connsiteX20" fmla="*/ 1090 w 9976"/>
                    <a:gd name="connsiteY20" fmla="*/ 2890 h 9857"/>
                    <a:gd name="connsiteX21" fmla="*/ 986 w 9976"/>
                    <a:gd name="connsiteY21" fmla="*/ 3122 h 9857"/>
                    <a:gd name="connsiteX22" fmla="*/ 857 w 9976"/>
                    <a:gd name="connsiteY22" fmla="*/ 3355 h 9857"/>
                    <a:gd name="connsiteX23" fmla="*/ 261 w 9976"/>
                    <a:gd name="connsiteY23" fmla="*/ 3432 h 9857"/>
                    <a:gd name="connsiteX24" fmla="*/ 2 w 9976"/>
                    <a:gd name="connsiteY24" fmla="*/ 3742 h 9857"/>
                    <a:gd name="connsiteX25" fmla="*/ 157 w 9976"/>
                    <a:gd name="connsiteY25" fmla="*/ 4053 h 9857"/>
                    <a:gd name="connsiteX26" fmla="*/ 339 w 9976"/>
                    <a:gd name="connsiteY26" fmla="*/ 4053 h 9857"/>
                    <a:gd name="connsiteX27" fmla="*/ 650 w 9976"/>
                    <a:gd name="connsiteY27" fmla="*/ 4130 h 9857"/>
                    <a:gd name="connsiteX28" fmla="*/ 727 w 9976"/>
                    <a:gd name="connsiteY28" fmla="*/ 4208 h 9857"/>
                    <a:gd name="connsiteX29" fmla="*/ 805 w 9976"/>
                    <a:gd name="connsiteY29" fmla="*/ 4673 h 9857"/>
                    <a:gd name="connsiteX30" fmla="*/ 935 w 9976"/>
                    <a:gd name="connsiteY30" fmla="*/ 5525 h 9857"/>
                    <a:gd name="connsiteX31" fmla="*/ 1142 w 9976"/>
                    <a:gd name="connsiteY31" fmla="*/ 6223 h 9857"/>
                    <a:gd name="connsiteX32" fmla="*/ 1686 w 9976"/>
                    <a:gd name="connsiteY32" fmla="*/ 6688 h 9857"/>
                    <a:gd name="connsiteX33" fmla="*/ 2049 w 9976"/>
                    <a:gd name="connsiteY33" fmla="*/ 6688 h 9857"/>
                    <a:gd name="connsiteX34" fmla="*/ 2334 w 9976"/>
                    <a:gd name="connsiteY34" fmla="*/ 6688 h 9857"/>
                    <a:gd name="connsiteX35" fmla="*/ 2411 w 9976"/>
                    <a:gd name="connsiteY35" fmla="*/ 8471 h 9857"/>
                    <a:gd name="connsiteX36" fmla="*/ 4432 w 9976"/>
                    <a:gd name="connsiteY36" fmla="*/ 9401 h 9857"/>
                    <a:gd name="connsiteX37" fmla="*/ 5701 w 9976"/>
                    <a:gd name="connsiteY37" fmla="*/ 9789 h 9857"/>
                    <a:gd name="connsiteX38" fmla="*/ 6453 w 9976"/>
                    <a:gd name="connsiteY38" fmla="*/ 9789 h 9857"/>
                    <a:gd name="connsiteX39" fmla="*/ 7126 w 9976"/>
                    <a:gd name="connsiteY39" fmla="*/ 9246 h 9857"/>
                    <a:gd name="connsiteX40" fmla="*/ 7359 w 9976"/>
                    <a:gd name="connsiteY40" fmla="*/ 9091 h 9857"/>
                    <a:gd name="connsiteX41" fmla="*/ 7618 w 9976"/>
                    <a:gd name="connsiteY41" fmla="*/ 9014 h 9857"/>
                    <a:gd name="connsiteX42" fmla="*/ 7929 w 9976"/>
                    <a:gd name="connsiteY42" fmla="*/ 8626 h 9857"/>
                    <a:gd name="connsiteX43" fmla="*/ 8266 w 9976"/>
                    <a:gd name="connsiteY43" fmla="*/ 8316 h 9857"/>
                    <a:gd name="connsiteX44" fmla="*/ 8577 w 9976"/>
                    <a:gd name="connsiteY44" fmla="*/ 7618 h 9857"/>
                    <a:gd name="connsiteX45" fmla="*/ 8940 w 9976"/>
                    <a:gd name="connsiteY45" fmla="*/ 7153 h 9857"/>
                    <a:gd name="connsiteX46" fmla="*/ 9277 w 9976"/>
                    <a:gd name="connsiteY46" fmla="*/ 6456 h 9857"/>
                    <a:gd name="connsiteX47" fmla="*/ 9872 w 9976"/>
                    <a:gd name="connsiteY47" fmla="*/ 4130 h 9857"/>
                    <a:gd name="connsiteX48" fmla="*/ 9976 w 9976"/>
                    <a:gd name="connsiteY48" fmla="*/ 3200 h 9857"/>
                    <a:gd name="connsiteX49" fmla="*/ 9898 w 9976"/>
                    <a:gd name="connsiteY49" fmla="*/ 2270 h 9857"/>
                    <a:gd name="connsiteX50" fmla="*/ 9717 w 9976"/>
                    <a:gd name="connsiteY50" fmla="*/ 1417 h 9857"/>
                    <a:gd name="connsiteX51" fmla="*/ 9613 w 9976"/>
                    <a:gd name="connsiteY51" fmla="*/ 1184 h 9857"/>
                    <a:gd name="connsiteX52" fmla="*/ 9484 w 9976"/>
                    <a:gd name="connsiteY52" fmla="*/ 642 h 9857"/>
                    <a:gd name="connsiteX53" fmla="*/ 9380 w 9976"/>
                    <a:gd name="connsiteY53" fmla="*/ 332 h 9857"/>
                    <a:gd name="connsiteX54" fmla="*/ 9328 w 9976"/>
                    <a:gd name="connsiteY54" fmla="*/ 332 h 9857"/>
                    <a:gd name="connsiteX55" fmla="*/ 9277 w 9976"/>
                    <a:gd name="connsiteY55" fmla="*/ 177 h 9857"/>
                    <a:gd name="connsiteX56" fmla="*/ 9147 w 9976"/>
                    <a:gd name="connsiteY56" fmla="*/ 99 h 9857"/>
                    <a:gd name="connsiteX57" fmla="*/ 8992 w 9976"/>
                    <a:gd name="connsiteY57" fmla="*/ 22 h 9857"/>
                    <a:gd name="connsiteX58" fmla="*/ 8862 w 9976"/>
                    <a:gd name="connsiteY58" fmla="*/ 254 h 9857"/>
                    <a:gd name="connsiteX59" fmla="*/ 8836 w 9976"/>
                    <a:gd name="connsiteY59" fmla="*/ 254 h 9857"/>
                    <a:gd name="connsiteX0" fmla="*/ 8857 w 10000"/>
                    <a:gd name="connsiteY0" fmla="*/ 258 h 10000"/>
                    <a:gd name="connsiteX1" fmla="*/ 8702 w 10000"/>
                    <a:gd name="connsiteY1" fmla="*/ 337 h 10000"/>
                    <a:gd name="connsiteX2" fmla="*/ 7871 w 10000"/>
                    <a:gd name="connsiteY2" fmla="*/ 2381 h 10000"/>
                    <a:gd name="connsiteX3" fmla="*/ 7662 w 10000"/>
                    <a:gd name="connsiteY3" fmla="*/ 3089 h 10000"/>
                    <a:gd name="connsiteX4" fmla="*/ 7455 w 10000"/>
                    <a:gd name="connsiteY4" fmla="*/ 3639 h 10000"/>
                    <a:gd name="connsiteX5" fmla="*/ 7326 w 10000"/>
                    <a:gd name="connsiteY5" fmla="*/ 3875 h 10000"/>
                    <a:gd name="connsiteX6" fmla="*/ 7169 w 10000"/>
                    <a:gd name="connsiteY6" fmla="*/ 4033 h 10000"/>
                    <a:gd name="connsiteX7" fmla="*/ 6079 w 10000"/>
                    <a:gd name="connsiteY7" fmla="*/ 5605 h 10000"/>
                    <a:gd name="connsiteX8" fmla="*/ 5897 w 10000"/>
                    <a:gd name="connsiteY8" fmla="*/ 5605 h 10000"/>
                    <a:gd name="connsiteX9" fmla="*/ 5741 w 10000"/>
                    <a:gd name="connsiteY9" fmla="*/ 5605 h 10000"/>
                    <a:gd name="connsiteX10" fmla="*/ 5455 w 10000"/>
                    <a:gd name="connsiteY10" fmla="*/ 5605 h 10000"/>
                    <a:gd name="connsiteX11" fmla="*/ 4833 w 10000"/>
                    <a:gd name="connsiteY11" fmla="*/ 5291 h 10000"/>
                    <a:gd name="connsiteX12" fmla="*/ 3897 w 10000"/>
                    <a:gd name="connsiteY12" fmla="*/ 4976 h 10000"/>
                    <a:gd name="connsiteX13" fmla="*/ 3456 w 10000"/>
                    <a:gd name="connsiteY13" fmla="*/ 4819 h 10000"/>
                    <a:gd name="connsiteX14" fmla="*/ 3092 w 10000"/>
                    <a:gd name="connsiteY14" fmla="*/ 4426 h 10000"/>
                    <a:gd name="connsiteX15" fmla="*/ 2702 w 10000"/>
                    <a:gd name="connsiteY15" fmla="*/ 4269 h 10000"/>
                    <a:gd name="connsiteX16" fmla="*/ 2417 w 10000"/>
                    <a:gd name="connsiteY16" fmla="*/ 4269 h 10000"/>
                    <a:gd name="connsiteX17" fmla="*/ 2209 w 10000"/>
                    <a:gd name="connsiteY17" fmla="*/ 4112 h 10000"/>
                    <a:gd name="connsiteX18" fmla="*/ 1793 w 10000"/>
                    <a:gd name="connsiteY18" fmla="*/ 3404 h 10000"/>
                    <a:gd name="connsiteX19" fmla="*/ 1093 w 10000"/>
                    <a:gd name="connsiteY19" fmla="*/ 2932 h 10000"/>
                    <a:gd name="connsiteX20" fmla="*/ 988 w 10000"/>
                    <a:gd name="connsiteY20" fmla="*/ 3167 h 10000"/>
                    <a:gd name="connsiteX21" fmla="*/ 859 w 10000"/>
                    <a:gd name="connsiteY21" fmla="*/ 3404 h 10000"/>
                    <a:gd name="connsiteX22" fmla="*/ 262 w 10000"/>
                    <a:gd name="connsiteY22" fmla="*/ 3482 h 10000"/>
                    <a:gd name="connsiteX23" fmla="*/ 2 w 10000"/>
                    <a:gd name="connsiteY23" fmla="*/ 3796 h 10000"/>
                    <a:gd name="connsiteX24" fmla="*/ 157 w 10000"/>
                    <a:gd name="connsiteY24" fmla="*/ 4112 h 10000"/>
                    <a:gd name="connsiteX25" fmla="*/ 340 w 10000"/>
                    <a:gd name="connsiteY25" fmla="*/ 4112 h 10000"/>
                    <a:gd name="connsiteX26" fmla="*/ 652 w 10000"/>
                    <a:gd name="connsiteY26" fmla="*/ 4190 h 10000"/>
                    <a:gd name="connsiteX27" fmla="*/ 729 w 10000"/>
                    <a:gd name="connsiteY27" fmla="*/ 4269 h 10000"/>
                    <a:gd name="connsiteX28" fmla="*/ 807 w 10000"/>
                    <a:gd name="connsiteY28" fmla="*/ 4741 h 10000"/>
                    <a:gd name="connsiteX29" fmla="*/ 937 w 10000"/>
                    <a:gd name="connsiteY29" fmla="*/ 5605 h 10000"/>
                    <a:gd name="connsiteX30" fmla="*/ 1145 w 10000"/>
                    <a:gd name="connsiteY30" fmla="*/ 6313 h 10000"/>
                    <a:gd name="connsiteX31" fmla="*/ 1690 w 10000"/>
                    <a:gd name="connsiteY31" fmla="*/ 6785 h 10000"/>
                    <a:gd name="connsiteX32" fmla="*/ 2054 w 10000"/>
                    <a:gd name="connsiteY32" fmla="*/ 6785 h 10000"/>
                    <a:gd name="connsiteX33" fmla="*/ 2340 w 10000"/>
                    <a:gd name="connsiteY33" fmla="*/ 6785 h 10000"/>
                    <a:gd name="connsiteX34" fmla="*/ 2417 w 10000"/>
                    <a:gd name="connsiteY34" fmla="*/ 8594 h 10000"/>
                    <a:gd name="connsiteX35" fmla="*/ 4443 w 10000"/>
                    <a:gd name="connsiteY35" fmla="*/ 9537 h 10000"/>
                    <a:gd name="connsiteX36" fmla="*/ 5715 w 10000"/>
                    <a:gd name="connsiteY36" fmla="*/ 9931 h 10000"/>
                    <a:gd name="connsiteX37" fmla="*/ 6469 w 10000"/>
                    <a:gd name="connsiteY37" fmla="*/ 9931 h 10000"/>
                    <a:gd name="connsiteX38" fmla="*/ 7143 w 10000"/>
                    <a:gd name="connsiteY38" fmla="*/ 9380 h 10000"/>
                    <a:gd name="connsiteX39" fmla="*/ 7377 w 10000"/>
                    <a:gd name="connsiteY39" fmla="*/ 9223 h 10000"/>
                    <a:gd name="connsiteX40" fmla="*/ 7636 w 10000"/>
                    <a:gd name="connsiteY40" fmla="*/ 9145 h 10000"/>
                    <a:gd name="connsiteX41" fmla="*/ 7948 w 10000"/>
                    <a:gd name="connsiteY41" fmla="*/ 8751 h 10000"/>
                    <a:gd name="connsiteX42" fmla="*/ 8286 w 10000"/>
                    <a:gd name="connsiteY42" fmla="*/ 8437 h 10000"/>
                    <a:gd name="connsiteX43" fmla="*/ 8598 w 10000"/>
                    <a:gd name="connsiteY43" fmla="*/ 7729 h 10000"/>
                    <a:gd name="connsiteX44" fmla="*/ 8962 w 10000"/>
                    <a:gd name="connsiteY44" fmla="*/ 7257 h 10000"/>
                    <a:gd name="connsiteX45" fmla="*/ 9299 w 10000"/>
                    <a:gd name="connsiteY45" fmla="*/ 6550 h 10000"/>
                    <a:gd name="connsiteX46" fmla="*/ 9896 w 10000"/>
                    <a:gd name="connsiteY46" fmla="*/ 4190 h 10000"/>
                    <a:gd name="connsiteX47" fmla="*/ 10000 w 10000"/>
                    <a:gd name="connsiteY47" fmla="*/ 3246 h 10000"/>
                    <a:gd name="connsiteX48" fmla="*/ 9922 w 10000"/>
                    <a:gd name="connsiteY48" fmla="*/ 2303 h 10000"/>
                    <a:gd name="connsiteX49" fmla="*/ 9740 w 10000"/>
                    <a:gd name="connsiteY49" fmla="*/ 1438 h 10000"/>
                    <a:gd name="connsiteX50" fmla="*/ 9636 w 10000"/>
                    <a:gd name="connsiteY50" fmla="*/ 1201 h 10000"/>
                    <a:gd name="connsiteX51" fmla="*/ 9507 w 10000"/>
                    <a:gd name="connsiteY51" fmla="*/ 651 h 10000"/>
                    <a:gd name="connsiteX52" fmla="*/ 9403 w 10000"/>
                    <a:gd name="connsiteY52" fmla="*/ 337 h 10000"/>
                    <a:gd name="connsiteX53" fmla="*/ 9350 w 10000"/>
                    <a:gd name="connsiteY53" fmla="*/ 337 h 10000"/>
                    <a:gd name="connsiteX54" fmla="*/ 9299 w 10000"/>
                    <a:gd name="connsiteY54" fmla="*/ 180 h 10000"/>
                    <a:gd name="connsiteX55" fmla="*/ 9169 w 10000"/>
                    <a:gd name="connsiteY55" fmla="*/ 100 h 10000"/>
                    <a:gd name="connsiteX56" fmla="*/ 9014 w 10000"/>
                    <a:gd name="connsiteY56" fmla="*/ 22 h 10000"/>
                    <a:gd name="connsiteX57" fmla="*/ 8883 w 10000"/>
                    <a:gd name="connsiteY57" fmla="*/ 258 h 10000"/>
                    <a:gd name="connsiteX58" fmla="*/ 8857 w 10000"/>
                    <a:gd name="connsiteY58" fmla="*/ 258 h 10000"/>
                    <a:gd name="connsiteX0" fmla="*/ 8706 w 9849"/>
                    <a:gd name="connsiteY0" fmla="*/ 258 h 10000"/>
                    <a:gd name="connsiteX1" fmla="*/ 8551 w 9849"/>
                    <a:gd name="connsiteY1" fmla="*/ 337 h 10000"/>
                    <a:gd name="connsiteX2" fmla="*/ 7720 w 9849"/>
                    <a:gd name="connsiteY2" fmla="*/ 2381 h 10000"/>
                    <a:gd name="connsiteX3" fmla="*/ 7511 w 9849"/>
                    <a:gd name="connsiteY3" fmla="*/ 3089 h 10000"/>
                    <a:gd name="connsiteX4" fmla="*/ 7304 w 9849"/>
                    <a:gd name="connsiteY4" fmla="*/ 3639 h 10000"/>
                    <a:gd name="connsiteX5" fmla="*/ 7175 w 9849"/>
                    <a:gd name="connsiteY5" fmla="*/ 3875 h 10000"/>
                    <a:gd name="connsiteX6" fmla="*/ 7018 w 9849"/>
                    <a:gd name="connsiteY6" fmla="*/ 4033 h 10000"/>
                    <a:gd name="connsiteX7" fmla="*/ 5928 w 9849"/>
                    <a:gd name="connsiteY7" fmla="*/ 5605 h 10000"/>
                    <a:gd name="connsiteX8" fmla="*/ 5746 w 9849"/>
                    <a:gd name="connsiteY8" fmla="*/ 5605 h 10000"/>
                    <a:gd name="connsiteX9" fmla="*/ 5590 w 9849"/>
                    <a:gd name="connsiteY9" fmla="*/ 5605 h 10000"/>
                    <a:gd name="connsiteX10" fmla="*/ 5304 w 9849"/>
                    <a:gd name="connsiteY10" fmla="*/ 5605 h 10000"/>
                    <a:gd name="connsiteX11" fmla="*/ 4682 w 9849"/>
                    <a:gd name="connsiteY11" fmla="*/ 5291 h 10000"/>
                    <a:gd name="connsiteX12" fmla="*/ 3746 w 9849"/>
                    <a:gd name="connsiteY12" fmla="*/ 4976 h 10000"/>
                    <a:gd name="connsiteX13" fmla="*/ 3305 w 9849"/>
                    <a:gd name="connsiteY13" fmla="*/ 4819 h 10000"/>
                    <a:gd name="connsiteX14" fmla="*/ 2941 w 9849"/>
                    <a:gd name="connsiteY14" fmla="*/ 4426 h 10000"/>
                    <a:gd name="connsiteX15" fmla="*/ 2551 w 9849"/>
                    <a:gd name="connsiteY15" fmla="*/ 4269 h 10000"/>
                    <a:gd name="connsiteX16" fmla="*/ 2266 w 9849"/>
                    <a:gd name="connsiteY16" fmla="*/ 4269 h 10000"/>
                    <a:gd name="connsiteX17" fmla="*/ 2058 w 9849"/>
                    <a:gd name="connsiteY17" fmla="*/ 4112 h 10000"/>
                    <a:gd name="connsiteX18" fmla="*/ 1642 w 9849"/>
                    <a:gd name="connsiteY18" fmla="*/ 3404 h 10000"/>
                    <a:gd name="connsiteX19" fmla="*/ 942 w 9849"/>
                    <a:gd name="connsiteY19" fmla="*/ 2932 h 10000"/>
                    <a:gd name="connsiteX20" fmla="*/ 837 w 9849"/>
                    <a:gd name="connsiteY20" fmla="*/ 3167 h 10000"/>
                    <a:gd name="connsiteX21" fmla="*/ 708 w 9849"/>
                    <a:gd name="connsiteY21" fmla="*/ 3404 h 10000"/>
                    <a:gd name="connsiteX22" fmla="*/ 111 w 9849"/>
                    <a:gd name="connsiteY22" fmla="*/ 3482 h 10000"/>
                    <a:gd name="connsiteX23" fmla="*/ 6 w 9849"/>
                    <a:gd name="connsiteY23" fmla="*/ 4112 h 10000"/>
                    <a:gd name="connsiteX24" fmla="*/ 189 w 9849"/>
                    <a:gd name="connsiteY24" fmla="*/ 4112 h 10000"/>
                    <a:gd name="connsiteX25" fmla="*/ 501 w 9849"/>
                    <a:gd name="connsiteY25" fmla="*/ 4190 h 10000"/>
                    <a:gd name="connsiteX26" fmla="*/ 578 w 9849"/>
                    <a:gd name="connsiteY26" fmla="*/ 4269 h 10000"/>
                    <a:gd name="connsiteX27" fmla="*/ 656 w 9849"/>
                    <a:gd name="connsiteY27" fmla="*/ 4741 h 10000"/>
                    <a:gd name="connsiteX28" fmla="*/ 786 w 9849"/>
                    <a:gd name="connsiteY28" fmla="*/ 5605 h 10000"/>
                    <a:gd name="connsiteX29" fmla="*/ 994 w 9849"/>
                    <a:gd name="connsiteY29" fmla="*/ 6313 h 10000"/>
                    <a:gd name="connsiteX30" fmla="*/ 1539 w 9849"/>
                    <a:gd name="connsiteY30" fmla="*/ 6785 h 10000"/>
                    <a:gd name="connsiteX31" fmla="*/ 1903 w 9849"/>
                    <a:gd name="connsiteY31" fmla="*/ 6785 h 10000"/>
                    <a:gd name="connsiteX32" fmla="*/ 2189 w 9849"/>
                    <a:gd name="connsiteY32" fmla="*/ 6785 h 10000"/>
                    <a:gd name="connsiteX33" fmla="*/ 2266 w 9849"/>
                    <a:gd name="connsiteY33" fmla="*/ 8594 h 10000"/>
                    <a:gd name="connsiteX34" fmla="*/ 4292 w 9849"/>
                    <a:gd name="connsiteY34" fmla="*/ 9537 h 10000"/>
                    <a:gd name="connsiteX35" fmla="*/ 5564 w 9849"/>
                    <a:gd name="connsiteY35" fmla="*/ 9931 h 10000"/>
                    <a:gd name="connsiteX36" fmla="*/ 6318 w 9849"/>
                    <a:gd name="connsiteY36" fmla="*/ 9931 h 10000"/>
                    <a:gd name="connsiteX37" fmla="*/ 6992 w 9849"/>
                    <a:gd name="connsiteY37" fmla="*/ 9380 h 10000"/>
                    <a:gd name="connsiteX38" fmla="*/ 7226 w 9849"/>
                    <a:gd name="connsiteY38" fmla="*/ 9223 h 10000"/>
                    <a:gd name="connsiteX39" fmla="*/ 7485 w 9849"/>
                    <a:gd name="connsiteY39" fmla="*/ 9145 h 10000"/>
                    <a:gd name="connsiteX40" fmla="*/ 7797 w 9849"/>
                    <a:gd name="connsiteY40" fmla="*/ 8751 h 10000"/>
                    <a:gd name="connsiteX41" fmla="*/ 8135 w 9849"/>
                    <a:gd name="connsiteY41" fmla="*/ 8437 h 10000"/>
                    <a:gd name="connsiteX42" fmla="*/ 8447 w 9849"/>
                    <a:gd name="connsiteY42" fmla="*/ 7729 h 10000"/>
                    <a:gd name="connsiteX43" fmla="*/ 8811 w 9849"/>
                    <a:gd name="connsiteY43" fmla="*/ 7257 h 10000"/>
                    <a:gd name="connsiteX44" fmla="*/ 9148 w 9849"/>
                    <a:gd name="connsiteY44" fmla="*/ 6550 h 10000"/>
                    <a:gd name="connsiteX45" fmla="*/ 9745 w 9849"/>
                    <a:gd name="connsiteY45" fmla="*/ 4190 h 10000"/>
                    <a:gd name="connsiteX46" fmla="*/ 9849 w 9849"/>
                    <a:gd name="connsiteY46" fmla="*/ 3246 h 10000"/>
                    <a:gd name="connsiteX47" fmla="*/ 9771 w 9849"/>
                    <a:gd name="connsiteY47" fmla="*/ 2303 h 10000"/>
                    <a:gd name="connsiteX48" fmla="*/ 9589 w 9849"/>
                    <a:gd name="connsiteY48" fmla="*/ 1438 h 10000"/>
                    <a:gd name="connsiteX49" fmla="*/ 9485 w 9849"/>
                    <a:gd name="connsiteY49" fmla="*/ 1201 h 10000"/>
                    <a:gd name="connsiteX50" fmla="*/ 9356 w 9849"/>
                    <a:gd name="connsiteY50" fmla="*/ 651 h 10000"/>
                    <a:gd name="connsiteX51" fmla="*/ 9252 w 9849"/>
                    <a:gd name="connsiteY51" fmla="*/ 337 h 10000"/>
                    <a:gd name="connsiteX52" fmla="*/ 9199 w 9849"/>
                    <a:gd name="connsiteY52" fmla="*/ 337 h 10000"/>
                    <a:gd name="connsiteX53" fmla="*/ 9148 w 9849"/>
                    <a:gd name="connsiteY53" fmla="*/ 180 h 10000"/>
                    <a:gd name="connsiteX54" fmla="*/ 9018 w 9849"/>
                    <a:gd name="connsiteY54" fmla="*/ 100 h 10000"/>
                    <a:gd name="connsiteX55" fmla="*/ 8863 w 9849"/>
                    <a:gd name="connsiteY55" fmla="*/ 22 h 10000"/>
                    <a:gd name="connsiteX56" fmla="*/ 8732 w 9849"/>
                    <a:gd name="connsiteY56" fmla="*/ 258 h 10000"/>
                    <a:gd name="connsiteX57" fmla="*/ 8706 w 9849"/>
                    <a:gd name="connsiteY57" fmla="*/ 258 h 10000"/>
                    <a:gd name="connsiteX0" fmla="*/ 8839 w 10000"/>
                    <a:gd name="connsiteY0" fmla="*/ 258 h 10000"/>
                    <a:gd name="connsiteX1" fmla="*/ 8682 w 10000"/>
                    <a:gd name="connsiteY1" fmla="*/ 337 h 10000"/>
                    <a:gd name="connsiteX2" fmla="*/ 7838 w 10000"/>
                    <a:gd name="connsiteY2" fmla="*/ 2381 h 10000"/>
                    <a:gd name="connsiteX3" fmla="*/ 7626 w 10000"/>
                    <a:gd name="connsiteY3" fmla="*/ 3089 h 10000"/>
                    <a:gd name="connsiteX4" fmla="*/ 7416 w 10000"/>
                    <a:gd name="connsiteY4" fmla="*/ 3639 h 10000"/>
                    <a:gd name="connsiteX5" fmla="*/ 7285 w 10000"/>
                    <a:gd name="connsiteY5" fmla="*/ 3875 h 10000"/>
                    <a:gd name="connsiteX6" fmla="*/ 7126 w 10000"/>
                    <a:gd name="connsiteY6" fmla="*/ 4033 h 10000"/>
                    <a:gd name="connsiteX7" fmla="*/ 6019 w 10000"/>
                    <a:gd name="connsiteY7" fmla="*/ 5605 h 10000"/>
                    <a:gd name="connsiteX8" fmla="*/ 5834 w 10000"/>
                    <a:gd name="connsiteY8" fmla="*/ 5605 h 10000"/>
                    <a:gd name="connsiteX9" fmla="*/ 5676 w 10000"/>
                    <a:gd name="connsiteY9" fmla="*/ 5605 h 10000"/>
                    <a:gd name="connsiteX10" fmla="*/ 5385 w 10000"/>
                    <a:gd name="connsiteY10" fmla="*/ 5605 h 10000"/>
                    <a:gd name="connsiteX11" fmla="*/ 4754 w 10000"/>
                    <a:gd name="connsiteY11" fmla="*/ 5291 h 10000"/>
                    <a:gd name="connsiteX12" fmla="*/ 3803 w 10000"/>
                    <a:gd name="connsiteY12" fmla="*/ 4976 h 10000"/>
                    <a:gd name="connsiteX13" fmla="*/ 3356 w 10000"/>
                    <a:gd name="connsiteY13" fmla="*/ 4819 h 10000"/>
                    <a:gd name="connsiteX14" fmla="*/ 2986 w 10000"/>
                    <a:gd name="connsiteY14" fmla="*/ 4426 h 10000"/>
                    <a:gd name="connsiteX15" fmla="*/ 2590 w 10000"/>
                    <a:gd name="connsiteY15" fmla="*/ 4269 h 10000"/>
                    <a:gd name="connsiteX16" fmla="*/ 2301 w 10000"/>
                    <a:gd name="connsiteY16" fmla="*/ 4269 h 10000"/>
                    <a:gd name="connsiteX17" fmla="*/ 2090 w 10000"/>
                    <a:gd name="connsiteY17" fmla="*/ 4112 h 10000"/>
                    <a:gd name="connsiteX18" fmla="*/ 1667 w 10000"/>
                    <a:gd name="connsiteY18" fmla="*/ 3404 h 10000"/>
                    <a:gd name="connsiteX19" fmla="*/ 850 w 10000"/>
                    <a:gd name="connsiteY19" fmla="*/ 3167 h 10000"/>
                    <a:gd name="connsiteX20" fmla="*/ 719 w 10000"/>
                    <a:gd name="connsiteY20" fmla="*/ 3404 h 10000"/>
                    <a:gd name="connsiteX21" fmla="*/ 113 w 10000"/>
                    <a:gd name="connsiteY21" fmla="*/ 3482 h 10000"/>
                    <a:gd name="connsiteX22" fmla="*/ 6 w 10000"/>
                    <a:gd name="connsiteY22" fmla="*/ 4112 h 10000"/>
                    <a:gd name="connsiteX23" fmla="*/ 192 w 10000"/>
                    <a:gd name="connsiteY23" fmla="*/ 4112 h 10000"/>
                    <a:gd name="connsiteX24" fmla="*/ 509 w 10000"/>
                    <a:gd name="connsiteY24" fmla="*/ 4190 h 10000"/>
                    <a:gd name="connsiteX25" fmla="*/ 587 w 10000"/>
                    <a:gd name="connsiteY25" fmla="*/ 4269 h 10000"/>
                    <a:gd name="connsiteX26" fmla="*/ 666 w 10000"/>
                    <a:gd name="connsiteY26" fmla="*/ 4741 h 10000"/>
                    <a:gd name="connsiteX27" fmla="*/ 798 w 10000"/>
                    <a:gd name="connsiteY27" fmla="*/ 5605 h 10000"/>
                    <a:gd name="connsiteX28" fmla="*/ 1009 w 10000"/>
                    <a:gd name="connsiteY28" fmla="*/ 6313 h 10000"/>
                    <a:gd name="connsiteX29" fmla="*/ 1563 w 10000"/>
                    <a:gd name="connsiteY29" fmla="*/ 6785 h 10000"/>
                    <a:gd name="connsiteX30" fmla="*/ 1932 w 10000"/>
                    <a:gd name="connsiteY30" fmla="*/ 6785 h 10000"/>
                    <a:gd name="connsiteX31" fmla="*/ 2223 w 10000"/>
                    <a:gd name="connsiteY31" fmla="*/ 6785 h 10000"/>
                    <a:gd name="connsiteX32" fmla="*/ 2301 w 10000"/>
                    <a:gd name="connsiteY32" fmla="*/ 8594 h 10000"/>
                    <a:gd name="connsiteX33" fmla="*/ 4358 w 10000"/>
                    <a:gd name="connsiteY33" fmla="*/ 9537 h 10000"/>
                    <a:gd name="connsiteX34" fmla="*/ 5649 w 10000"/>
                    <a:gd name="connsiteY34" fmla="*/ 9931 h 10000"/>
                    <a:gd name="connsiteX35" fmla="*/ 6415 w 10000"/>
                    <a:gd name="connsiteY35" fmla="*/ 9931 h 10000"/>
                    <a:gd name="connsiteX36" fmla="*/ 7099 w 10000"/>
                    <a:gd name="connsiteY36" fmla="*/ 9380 h 10000"/>
                    <a:gd name="connsiteX37" fmla="*/ 7337 w 10000"/>
                    <a:gd name="connsiteY37" fmla="*/ 9223 h 10000"/>
                    <a:gd name="connsiteX38" fmla="*/ 7600 w 10000"/>
                    <a:gd name="connsiteY38" fmla="*/ 9145 h 10000"/>
                    <a:gd name="connsiteX39" fmla="*/ 7917 w 10000"/>
                    <a:gd name="connsiteY39" fmla="*/ 8751 h 10000"/>
                    <a:gd name="connsiteX40" fmla="*/ 8260 w 10000"/>
                    <a:gd name="connsiteY40" fmla="*/ 8437 h 10000"/>
                    <a:gd name="connsiteX41" fmla="*/ 8577 w 10000"/>
                    <a:gd name="connsiteY41" fmla="*/ 7729 h 10000"/>
                    <a:gd name="connsiteX42" fmla="*/ 8946 w 10000"/>
                    <a:gd name="connsiteY42" fmla="*/ 7257 h 10000"/>
                    <a:gd name="connsiteX43" fmla="*/ 9288 w 10000"/>
                    <a:gd name="connsiteY43" fmla="*/ 6550 h 10000"/>
                    <a:gd name="connsiteX44" fmla="*/ 9894 w 10000"/>
                    <a:gd name="connsiteY44" fmla="*/ 4190 h 10000"/>
                    <a:gd name="connsiteX45" fmla="*/ 10000 w 10000"/>
                    <a:gd name="connsiteY45" fmla="*/ 3246 h 10000"/>
                    <a:gd name="connsiteX46" fmla="*/ 9921 w 10000"/>
                    <a:gd name="connsiteY46" fmla="*/ 2303 h 10000"/>
                    <a:gd name="connsiteX47" fmla="*/ 9736 w 10000"/>
                    <a:gd name="connsiteY47" fmla="*/ 1438 h 10000"/>
                    <a:gd name="connsiteX48" fmla="*/ 9630 w 10000"/>
                    <a:gd name="connsiteY48" fmla="*/ 1201 h 10000"/>
                    <a:gd name="connsiteX49" fmla="*/ 9499 w 10000"/>
                    <a:gd name="connsiteY49" fmla="*/ 651 h 10000"/>
                    <a:gd name="connsiteX50" fmla="*/ 9394 w 10000"/>
                    <a:gd name="connsiteY50" fmla="*/ 337 h 10000"/>
                    <a:gd name="connsiteX51" fmla="*/ 9340 w 10000"/>
                    <a:gd name="connsiteY51" fmla="*/ 337 h 10000"/>
                    <a:gd name="connsiteX52" fmla="*/ 9288 w 10000"/>
                    <a:gd name="connsiteY52" fmla="*/ 180 h 10000"/>
                    <a:gd name="connsiteX53" fmla="*/ 9156 w 10000"/>
                    <a:gd name="connsiteY53" fmla="*/ 100 h 10000"/>
                    <a:gd name="connsiteX54" fmla="*/ 8999 w 10000"/>
                    <a:gd name="connsiteY54" fmla="*/ 22 h 10000"/>
                    <a:gd name="connsiteX55" fmla="*/ 8866 w 10000"/>
                    <a:gd name="connsiteY55" fmla="*/ 258 h 10000"/>
                    <a:gd name="connsiteX56" fmla="*/ 8839 w 10000"/>
                    <a:gd name="connsiteY56" fmla="*/ 258 h 10000"/>
                    <a:gd name="connsiteX0" fmla="*/ 8839 w 10000"/>
                    <a:gd name="connsiteY0" fmla="*/ 258 h 10000"/>
                    <a:gd name="connsiteX1" fmla="*/ 8682 w 10000"/>
                    <a:gd name="connsiteY1" fmla="*/ 337 h 10000"/>
                    <a:gd name="connsiteX2" fmla="*/ 7838 w 10000"/>
                    <a:gd name="connsiteY2" fmla="*/ 2381 h 10000"/>
                    <a:gd name="connsiteX3" fmla="*/ 7626 w 10000"/>
                    <a:gd name="connsiteY3" fmla="*/ 3089 h 10000"/>
                    <a:gd name="connsiteX4" fmla="*/ 7416 w 10000"/>
                    <a:gd name="connsiteY4" fmla="*/ 3639 h 10000"/>
                    <a:gd name="connsiteX5" fmla="*/ 7285 w 10000"/>
                    <a:gd name="connsiteY5" fmla="*/ 3875 h 10000"/>
                    <a:gd name="connsiteX6" fmla="*/ 7126 w 10000"/>
                    <a:gd name="connsiteY6" fmla="*/ 4033 h 10000"/>
                    <a:gd name="connsiteX7" fmla="*/ 6019 w 10000"/>
                    <a:gd name="connsiteY7" fmla="*/ 5605 h 10000"/>
                    <a:gd name="connsiteX8" fmla="*/ 5834 w 10000"/>
                    <a:gd name="connsiteY8" fmla="*/ 5605 h 10000"/>
                    <a:gd name="connsiteX9" fmla="*/ 5676 w 10000"/>
                    <a:gd name="connsiteY9" fmla="*/ 5605 h 10000"/>
                    <a:gd name="connsiteX10" fmla="*/ 5385 w 10000"/>
                    <a:gd name="connsiteY10" fmla="*/ 5605 h 10000"/>
                    <a:gd name="connsiteX11" fmla="*/ 4754 w 10000"/>
                    <a:gd name="connsiteY11" fmla="*/ 5291 h 10000"/>
                    <a:gd name="connsiteX12" fmla="*/ 3803 w 10000"/>
                    <a:gd name="connsiteY12" fmla="*/ 4976 h 10000"/>
                    <a:gd name="connsiteX13" fmla="*/ 3356 w 10000"/>
                    <a:gd name="connsiteY13" fmla="*/ 4819 h 10000"/>
                    <a:gd name="connsiteX14" fmla="*/ 2986 w 10000"/>
                    <a:gd name="connsiteY14" fmla="*/ 4426 h 10000"/>
                    <a:gd name="connsiteX15" fmla="*/ 2590 w 10000"/>
                    <a:gd name="connsiteY15" fmla="*/ 4269 h 10000"/>
                    <a:gd name="connsiteX16" fmla="*/ 2301 w 10000"/>
                    <a:gd name="connsiteY16" fmla="*/ 4269 h 10000"/>
                    <a:gd name="connsiteX17" fmla="*/ 2090 w 10000"/>
                    <a:gd name="connsiteY17" fmla="*/ 4112 h 10000"/>
                    <a:gd name="connsiteX18" fmla="*/ 1667 w 10000"/>
                    <a:gd name="connsiteY18" fmla="*/ 3404 h 10000"/>
                    <a:gd name="connsiteX19" fmla="*/ 850 w 10000"/>
                    <a:gd name="connsiteY19" fmla="*/ 3167 h 10000"/>
                    <a:gd name="connsiteX20" fmla="*/ 113 w 10000"/>
                    <a:gd name="connsiteY20" fmla="*/ 3482 h 10000"/>
                    <a:gd name="connsiteX21" fmla="*/ 6 w 10000"/>
                    <a:gd name="connsiteY21" fmla="*/ 4112 h 10000"/>
                    <a:gd name="connsiteX22" fmla="*/ 192 w 10000"/>
                    <a:gd name="connsiteY22" fmla="*/ 4112 h 10000"/>
                    <a:gd name="connsiteX23" fmla="*/ 509 w 10000"/>
                    <a:gd name="connsiteY23" fmla="*/ 4190 h 10000"/>
                    <a:gd name="connsiteX24" fmla="*/ 587 w 10000"/>
                    <a:gd name="connsiteY24" fmla="*/ 4269 h 10000"/>
                    <a:gd name="connsiteX25" fmla="*/ 666 w 10000"/>
                    <a:gd name="connsiteY25" fmla="*/ 4741 h 10000"/>
                    <a:gd name="connsiteX26" fmla="*/ 798 w 10000"/>
                    <a:gd name="connsiteY26" fmla="*/ 5605 h 10000"/>
                    <a:gd name="connsiteX27" fmla="*/ 1009 w 10000"/>
                    <a:gd name="connsiteY27" fmla="*/ 6313 h 10000"/>
                    <a:gd name="connsiteX28" fmla="*/ 1563 w 10000"/>
                    <a:gd name="connsiteY28" fmla="*/ 6785 h 10000"/>
                    <a:gd name="connsiteX29" fmla="*/ 1932 w 10000"/>
                    <a:gd name="connsiteY29" fmla="*/ 6785 h 10000"/>
                    <a:gd name="connsiteX30" fmla="*/ 2223 w 10000"/>
                    <a:gd name="connsiteY30" fmla="*/ 6785 h 10000"/>
                    <a:gd name="connsiteX31" fmla="*/ 2301 w 10000"/>
                    <a:gd name="connsiteY31" fmla="*/ 8594 h 10000"/>
                    <a:gd name="connsiteX32" fmla="*/ 4358 w 10000"/>
                    <a:gd name="connsiteY32" fmla="*/ 9537 h 10000"/>
                    <a:gd name="connsiteX33" fmla="*/ 5649 w 10000"/>
                    <a:gd name="connsiteY33" fmla="*/ 9931 h 10000"/>
                    <a:gd name="connsiteX34" fmla="*/ 6415 w 10000"/>
                    <a:gd name="connsiteY34" fmla="*/ 9931 h 10000"/>
                    <a:gd name="connsiteX35" fmla="*/ 7099 w 10000"/>
                    <a:gd name="connsiteY35" fmla="*/ 9380 h 10000"/>
                    <a:gd name="connsiteX36" fmla="*/ 7337 w 10000"/>
                    <a:gd name="connsiteY36" fmla="*/ 9223 h 10000"/>
                    <a:gd name="connsiteX37" fmla="*/ 7600 w 10000"/>
                    <a:gd name="connsiteY37" fmla="*/ 9145 h 10000"/>
                    <a:gd name="connsiteX38" fmla="*/ 7917 w 10000"/>
                    <a:gd name="connsiteY38" fmla="*/ 8751 h 10000"/>
                    <a:gd name="connsiteX39" fmla="*/ 8260 w 10000"/>
                    <a:gd name="connsiteY39" fmla="*/ 8437 h 10000"/>
                    <a:gd name="connsiteX40" fmla="*/ 8577 w 10000"/>
                    <a:gd name="connsiteY40" fmla="*/ 7729 h 10000"/>
                    <a:gd name="connsiteX41" fmla="*/ 8946 w 10000"/>
                    <a:gd name="connsiteY41" fmla="*/ 7257 h 10000"/>
                    <a:gd name="connsiteX42" fmla="*/ 9288 w 10000"/>
                    <a:gd name="connsiteY42" fmla="*/ 6550 h 10000"/>
                    <a:gd name="connsiteX43" fmla="*/ 9894 w 10000"/>
                    <a:gd name="connsiteY43" fmla="*/ 4190 h 10000"/>
                    <a:gd name="connsiteX44" fmla="*/ 10000 w 10000"/>
                    <a:gd name="connsiteY44" fmla="*/ 3246 h 10000"/>
                    <a:gd name="connsiteX45" fmla="*/ 9921 w 10000"/>
                    <a:gd name="connsiteY45" fmla="*/ 2303 h 10000"/>
                    <a:gd name="connsiteX46" fmla="*/ 9736 w 10000"/>
                    <a:gd name="connsiteY46" fmla="*/ 1438 h 10000"/>
                    <a:gd name="connsiteX47" fmla="*/ 9630 w 10000"/>
                    <a:gd name="connsiteY47" fmla="*/ 1201 h 10000"/>
                    <a:gd name="connsiteX48" fmla="*/ 9499 w 10000"/>
                    <a:gd name="connsiteY48" fmla="*/ 651 h 10000"/>
                    <a:gd name="connsiteX49" fmla="*/ 9394 w 10000"/>
                    <a:gd name="connsiteY49" fmla="*/ 337 h 10000"/>
                    <a:gd name="connsiteX50" fmla="*/ 9340 w 10000"/>
                    <a:gd name="connsiteY50" fmla="*/ 337 h 10000"/>
                    <a:gd name="connsiteX51" fmla="*/ 9288 w 10000"/>
                    <a:gd name="connsiteY51" fmla="*/ 180 h 10000"/>
                    <a:gd name="connsiteX52" fmla="*/ 9156 w 10000"/>
                    <a:gd name="connsiteY52" fmla="*/ 100 h 10000"/>
                    <a:gd name="connsiteX53" fmla="*/ 8999 w 10000"/>
                    <a:gd name="connsiteY53" fmla="*/ 22 h 10000"/>
                    <a:gd name="connsiteX54" fmla="*/ 8866 w 10000"/>
                    <a:gd name="connsiteY54" fmla="*/ 258 h 10000"/>
                    <a:gd name="connsiteX55" fmla="*/ 8839 w 10000"/>
                    <a:gd name="connsiteY55" fmla="*/ 258 h 10000"/>
                    <a:gd name="connsiteX0" fmla="*/ 8833 w 9994"/>
                    <a:gd name="connsiteY0" fmla="*/ 258 h 10000"/>
                    <a:gd name="connsiteX1" fmla="*/ 8676 w 9994"/>
                    <a:gd name="connsiteY1" fmla="*/ 337 h 10000"/>
                    <a:gd name="connsiteX2" fmla="*/ 7832 w 9994"/>
                    <a:gd name="connsiteY2" fmla="*/ 2381 h 10000"/>
                    <a:gd name="connsiteX3" fmla="*/ 7620 w 9994"/>
                    <a:gd name="connsiteY3" fmla="*/ 3089 h 10000"/>
                    <a:gd name="connsiteX4" fmla="*/ 7410 w 9994"/>
                    <a:gd name="connsiteY4" fmla="*/ 3639 h 10000"/>
                    <a:gd name="connsiteX5" fmla="*/ 7279 w 9994"/>
                    <a:gd name="connsiteY5" fmla="*/ 3875 h 10000"/>
                    <a:gd name="connsiteX6" fmla="*/ 7120 w 9994"/>
                    <a:gd name="connsiteY6" fmla="*/ 4033 h 10000"/>
                    <a:gd name="connsiteX7" fmla="*/ 6013 w 9994"/>
                    <a:gd name="connsiteY7" fmla="*/ 5605 h 10000"/>
                    <a:gd name="connsiteX8" fmla="*/ 5828 w 9994"/>
                    <a:gd name="connsiteY8" fmla="*/ 5605 h 10000"/>
                    <a:gd name="connsiteX9" fmla="*/ 5670 w 9994"/>
                    <a:gd name="connsiteY9" fmla="*/ 5605 h 10000"/>
                    <a:gd name="connsiteX10" fmla="*/ 5379 w 9994"/>
                    <a:gd name="connsiteY10" fmla="*/ 5605 h 10000"/>
                    <a:gd name="connsiteX11" fmla="*/ 4748 w 9994"/>
                    <a:gd name="connsiteY11" fmla="*/ 5291 h 10000"/>
                    <a:gd name="connsiteX12" fmla="*/ 3797 w 9994"/>
                    <a:gd name="connsiteY12" fmla="*/ 4976 h 10000"/>
                    <a:gd name="connsiteX13" fmla="*/ 3350 w 9994"/>
                    <a:gd name="connsiteY13" fmla="*/ 4819 h 10000"/>
                    <a:gd name="connsiteX14" fmla="*/ 2980 w 9994"/>
                    <a:gd name="connsiteY14" fmla="*/ 4426 h 10000"/>
                    <a:gd name="connsiteX15" fmla="*/ 2584 w 9994"/>
                    <a:gd name="connsiteY15" fmla="*/ 4269 h 10000"/>
                    <a:gd name="connsiteX16" fmla="*/ 2295 w 9994"/>
                    <a:gd name="connsiteY16" fmla="*/ 4269 h 10000"/>
                    <a:gd name="connsiteX17" fmla="*/ 2084 w 9994"/>
                    <a:gd name="connsiteY17" fmla="*/ 4112 h 10000"/>
                    <a:gd name="connsiteX18" fmla="*/ 1661 w 9994"/>
                    <a:gd name="connsiteY18" fmla="*/ 3404 h 10000"/>
                    <a:gd name="connsiteX19" fmla="*/ 844 w 9994"/>
                    <a:gd name="connsiteY19" fmla="*/ 3167 h 10000"/>
                    <a:gd name="connsiteX20" fmla="*/ 0 w 9994"/>
                    <a:gd name="connsiteY20" fmla="*/ 4112 h 10000"/>
                    <a:gd name="connsiteX21" fmla="*/ 186 w 9994"/>
                    <a:gd name="connsiteY21" fmla="*/ 4112 h 10000"/>
                    <a:gd name="connsiteX22" fmla="*/ 503 w 9994"/>
                    <a:gd name="connsiteY22" fmla="*/ 4190 h 10000"/>
                    <a:gd name="connsiteX23" fmla="*/ 581 w 9994"/>
                    <a:gd name="connsiteY23" fmla="*/ 4269 h 10000"/>
                    <a:gd name="connsiteX24" fmla="*/ 660 w 9994"/>
                    <a:gd name="connsiteY24" fmla="*/ 4741 h 10000"/>
                    <a:gd name="connsiteX25" fmla="*/ 792 w 9994"/>
                    <a:gd name="connsiteY25" fmla="*/ 5605 h 10000"/>
                    <a:gd name="connsiteX26" fmla="*/ 1003 w 9994"/>
                    <a:gd name="connsiteY26" fmla="*/ 6313 h 10000"/>
                    <a:gd name="connsiteX27" fmla="*/ 1557 w 9994"/>
                    <a:gd name="connsiteY27" fmla="*/ 6785 h 10000"/>
                    <a:gd name="connsiteX28" fmla="*/ 1926 w 9994"/>
                    <a:gd name="connsiteY28" fmla="*/ 6785 h 10000"/>
                    <a:gd name="connsiteX29" fmla="*/ 2217 w 9994"/>
                    <a:gd name="connsiteY29" fmla="*/ 6785 h 10000"/>
                    <a:gd name="connsiteX30" fmla="*/ 2295 w 9994"/>
                    <a:gd name="connsiteY30" fmla="*/ 8594 h 10000"/>
                    <a:gd name="connsiteX31" fmla="*/ 4352 w 9994"/>
                    <a:gd name="connsiteY31" fmla="*/ 9537 h 10000"/>
                    <a:gd name="connsiteX32" fmla="*/ 5643 w 9994"/>
                    <a:gd name="connsiteY32" fmla="*/ 9931 h 10000"/>
                    <a:gd name="connsiteX33" fmla="*/ 6409 w 9994"/>
                    <a:gd name="connsiteY33" fmla="*/ 9931 h 10000"/>
                    <a:gd name="connsiteX34" fmla="*/ 7093 w 9994"/>
                    <a:gd name="connsiteY34" fmla="*/ 9380 h 10000"/>
                    <a:gd name="connsiteX35" fmla="*/ 7331 w 9994"/>
                    <a:gd name="connsiteY35" fmla="*/ 9223 h 10000"/>
                    <a:gd name="connsiteX36" fmla="*/ 7594 w 9994"/>
                    <a:gd name="connsiteY36" fmla="*/ 9145 h 10000"/>
                    <a:gd name="connsiteX37" fmla="*/ 7911 w 9994"/>
                    <a:gd name="connsiteY37" fmla="*/ 8751 h 10000"/>
                    <a:gd name="connsiteX38" fmla="*/ 8254 w 9994"/>
                    <a:gd name="connsiteY38" fmla="*/ 8437 h 10000"/>
                    <a:gd name="connsiteX39" fmla="*/ 8571 w 9994"/>
                    <a:gd name="connsiteY39" fmla="*/ 7729 h 10000"/>
                    <a:gd name="connsiteX40" fmla="*/ 8940 w 9994"/>
                    <a:gd name="connsiteY40" fmla="*/ 7257 h 10000"/>
                    <a:gd name="connsiteX41" fmla="*/ 9282 w 9994"/>
                    <a:gd name="connsiteY41" fmla="*/ 6550 h 10000"/>
                    <a:gd name="connsiteX42" fmla="*/ 9888 w 9994"/>
                    <a:gd name="connsiteY42" fmla="*/ 4190 h 10000"/>
                    <a:gd name="connsiteX43" fmla="*/ 9994 w 9994"/>
                    <a:gd name="connsiteY43" fmla="*/ 3246 h 10000"/>
                    <a:gd name="connsiteX44" fmla="*/ 9915 w 9994"/>
                    <a:gd name="connsiteY44" fmla="*/ 2303 h 10000"/>
                    <a:gd name="connsiteX45" fmla="*/ 9730 w 9994"/>
                    <a:gd name="connsiteY45" fmla="*/ 1438 h 10000"/>
                    <a:gd name="connsiteX46" fmla="*/ 9624 w 9994"/>
                    <a:gd name="connsiteY46" fmla="*/ 1201 h 10000"/>
                    <a:gd name="connsiteX47" fmla="*/ 9493 w 9994"/>
                    <a:gd name="connsiteY47" fmla="*/ 651 h 10000"/>
                    <a:gd name="connsiteX48" fmla="*/ 9388 w 9994"/>
                    <a:gd name="connsiteY48" fmla="*/ 337 h 10000"/>
                    <a:gd name="connsiteX49" fmla="*/ 9334 w 9994"/>
                    <a:gd name="connsiteY49" fmla="*/ 337 h 10000"/>
                    <a:gd name="connsiteX50" fmla="*/ 9282 w 9994"/>
                    <a:gd name="connsiteY50" fmla="*/ 180 h 10000"/>
                    <a:gd name="connsiteX51" fmla="*/ 9150 w 9994"/>
                    <a:gd name="connsiteY51" fmla="*/ 100 h 10000"/>
                    <a:gd name="connsiteX52" fmla="*/ 8993 w 9994"/>
                    <a:gd name="connsiteY52" fmla="*/ 22 h 10000"/>
                    <a:gd name="connsiteX53" fmla="*/ 8860 w 9994"/>
                    <a:gd name="connsiteY53" fmla="*/ 258 h 10000"/>
                    <a:gd name="connsiteX54" fmla="*/ 8833 w 9994"/>
                    <a:gd name="connsiteY54" fmla="*/ 258 h 10000"/>
                    <a:gd name="connsiteX0" fmla="*/ 8652 w 9814"/>
                    <a:gd name="connsiteY0" fmla="*/ 258 h 10000"/>
                    <a:gd name="connsiteX1" fmla="*/ 8495 w 9814"/>
                    <a:gd name="connsiteY1" fmla="*/ 337 h 10000"/>
                    <a:gd name="connsiteX2" fmla="*/ 7651 w 9814"/>
                    <a:gd name="connsiteY2" fmla="*/ 2381 h 10000"/>
                    <a:gd name="connsiteX3" fmla="*/ 7439 w 9814"/>
                    <a:gd name="connsiteY3" fmla="*/ 3089 h 10000"/>
                    <a:gd name="connsiteX4" fmla="*/ 7228 w 9814"/>
                    <a:gd name="connsiteY4" fmla="*/ 3639 h 10000"/>
                    <a:gd name="connsiteX5" fmla="*/ 7097 w 9814"/>
                    <a:gd name="connsiteY5" fmla="*/ 3875 h 10000"/>
                    <a:gd name="connsiteX6" fmla="*/ 6938 w 9814"/>
                    <a:gd name="connsiteY6" fmla="*/ 4033 h 10000"/>
                    <a:gd name="connsiteX7" fmla="*/ 5831 w 9814"/>
                    <a:gd name="connsiteY7" fmla="*/ 5605 h 10000"/>
                    <a:gd name="connsiteX8" fmla="*/ 5645 w 9814"/>
                    <a:gd name="connsiteY8" fmla="*/ 5605 h 10000"/>
                    <a:gd name="connsiteX9" fmla="*/ 5487 w 9814"/>
                    <a:gd name="connsiteY9" fmla="*/ 5605 h 10000"/>
                    <a:gd name="connsiteX10" fmla="*/ 5196 w 9814"/>
                    <a:gd name="connsiteY10" fmla="*/ 5605 h 10000"/>
                    <a:gd name="connsiteX11" fmla="*/ 4565 w 9814"/>
                    <a:gd name="connsiteY11" fmla="*/ 5291 h 10000"/>
                    <a:gd name="connsiteX12" fmla="*/ 3613 w 9814"/>
                    <a:gd name="connsiteY12" fmla="*/ 4976 h 10000"/>
                    <a:gd name="connsiteX13" fmla="*/ 3166 w 9814"/>
                    <a:gd name="connsiteY13" fmla="*/ 4819 h 10000"/>
                    <a:gd name="connsiteX14" fmla="*/ 2796 w 9814"/>
                    <a:gd name="connsiteY14" fmla="*/ 4426 h 10000"/>
                    <a:gd name="connsiteX15" fmla="*/ 2400 w 9814"/>
                    <a:gd name="connsiteY15" fmla="*/ 4269 h 10000"/>
                    <a:gd name="connsiteX16" fmla="*/ 2110 w 9814"/>
                    <a:gd name="connsiteY16" fmla="*/ 4269 h 10000"/>
                    <a:gd name="connsiteX17" fmla="*/ 1899 w 9814"/>
                    <a:gd name="connsiteY17" fmla="*/ 4112 h 10000"/>
                    <a:gd name="connsiteX18" fmla="*/ 1476 w 9814"/>
                    <a:gd name="connsiteY18" fmla="*/ 3404 h 10000"/>
                    <a:gd name="connsiteX19" fmla="*/ 659 w 9814"/>
                    <a:gd name="connsiteY19" fmla="*/ 3167 h 10000"/>
                    <a:gd name="connsiteX20" fmla="*/ 0 w 9814"/>
                    <a:gd name="connsiteY20" fmla="*/ 4112 h 10000"/>
                    <a:gd name="connsiteX21" fmla="*/ 317 w 9814"/>
                    <a:gd name="connsiteY21" fmla="*/ 4190 h 10000"/>
                    <a:gd name="connsiteX22" fmla="*/ 395 w 9814"/>
                    <a:gd name="connsiteY22" fmla="*/ 4269 h 10000"/>
                    <a:gd name="connsiteX23" fmla="*/ 474 w 9814"/>
                    <a:gd name="connsiteY23" fmla="*/ 4741 h 10000"/>
                    <a:gd name="connsiteX24" fmla="*/ 606 w 9814"/>
                    <a:gd name="connsiteY24" fmla="*/ 5605 h 10000"/>
                    <a:gd name="connsiteX25" fmla="*/ 818 w 9814"/>
                    <a:gd name="connsiteY25" fmla="*/ 6313 h 10000"/>
                    <a:gd name="connsiteX26" fmla="*/ 1372 w 9814"/>
                    <a:gd name="connsiteY26" fmla="*/ 6785 h 10000"/>
                    <a:gd name="connsiteX27" fmla="*/ 1741 w 9814"/>
                    <a:gd name="connsiteY27" fmla="*/ 6785 h 10000"/>
                    <a:gd name="connsiteX28" fmla="*/ 2032 w 9814"/>
                    <a:gd name="connsiteY28" fmla="*/ 6785 h 10000"/>
                    <a:gd name="connsiteX29" fmla="*/ 2110 w 9814"/>
                    <a:gd name="connsiteY29" fmla="*/ 8594 h 10000"/>
                    <a:gd name="connsiteX30" fmla="*/ 4169 w 9814"/>
                    <a:gd name="connsiteY30" fmla="*/ 9537 h 10000"/>
                    <a:gd name="connsiteX31" fmla="*/ 5460 w 9814"/>
                    <a:gd name="connsiteY31" fmla="*/ 9931 h 10000"/>
                    <a:gd name="connsiteX32" fmla="*/ 6227 w 9814"/>
                    <a:gd name="connsiteY32" fmla="*/ 9931 h 10000"/>
                    <a:gd name="connsiteX33" fmla="*/ 6911 w 9814"/>
                    <a:gd name="connsiteY33" fmla="*/ 9380 h 10000"/>
                    <a:gd name="connsiteX34" fmla="*/ 7149 w 9814"/>
                    <a:gd name="connsiteY34" fmla="*/ 9223 h 10000"/>
                    <a:gd name="connsiteX35" fmla="*/ 7413 w 9814"/>
                    <a:gd name="connsiteY35" fmla="*/ 9145 h 10000"/>
                    <a:gd name="connsiteX36" fmla="*/ 7730 w 9814"/>
                    <a:gd name="connsiteY36" fmla="*/ 8751 h 10000"/>
                    <a:gd name="connsiteX37" fmla="*/ 8073 w 9814"/>
                    <a:gd name="connsiteY37" fmla="*/ 8437 h 10000"/>
                    <a:gd name="connsiteX38" fmla="*/ 8390 w 9814"/>
                    <a:gd name="connsiteY38" fmla="*/ 7729 h 10000"/>
                    <a:gd name="connsiteX39" fmla="*/ 8759 w 9814"/>
                    <a:gd name="connsiteY39" fmla="*/ 7257 h 10000"/>
                    <a:gd name="connsiteX40" fmla="*/ 9102 w 9814"/>
                    <a:gd name="connsiteY40" fmla="*/ 6550 h 10000"/>
                    <a:gd name="connsiteX41" fmla="*/ 9708 w 9814"/>
                    <a:gd name="connsiteY41" fmla="*/ 4190 h 10000"/>
                    <a:gd name="connsiteX42" fmla="*/ 9814 w 9814"/>
                    <a:gd name="connsiteY42" fmla="*/ 3246 h 10000"/>
                    <a:gd name="connsiteX43" fmla="*/ 9735 w 9814"/>
                    <a:gd name="connsiteY43" fmla="*/ 2303 h 10000"/>
                    <a:gd name="connsiteX44" fmla="*/ 9550 w 9814"/>
                    <a:gd name="connsiteY44" fmla="*/ 1438 h 10000"/>
                    <a:gd name="connsiteX45" fmla="*/ 9444 w 9814"/>
                    <a:gd name="connsiteY45" fmla="*/ 1201 h 10000"/>
                    <a:gd name="connsiteX46" fmla="*/ 9313 w 9814"/>
                    <a:gd name="connsiteY46" fmla="*/ 651 h 10000"/>
                    <a:gd name="connsiteX47" fmla="*/ 9208 w 9814"/>
                    <a:gd name="connsiteY47" fmla="*/ 337 h 10000"/>
                    <a:gd name="connsiteX48" fmla="*/ 9154 w 9814"/>
                    <a:gd name="connsiteY48" fmla="*/ 337 h 10000"/>
                    <a:gd name="connsiteX49" fmla="*/ 9102 w 9814"/>
                    <a:gd name="connsiteY49" fmla="*/ 180 h 10000"/>
                    <a:gd name="connsiteX50" fmla="*/ 8969 w 9814"/>
                    <a:gd name="connsiteY50" fmla="*/ 100 h 10000"/>
                    <a:gd name="connsiteX51" fmla="*/ 8812 w 9814"/>
                    <a:gd name="connsiteY51" fmla="*/ 22 h 10000"/>
                    <a:gd name="connsiteX52" fmla="*/ 8679 w 9814"/>
                    <a:gd name="connsiteY52" fmla="*/ 258 h 10000"/>
                    <a:gd name="connsiteX53" fmla="*/ 8652 w 9814"/>
                    <a:gd name="connsiteY53" fmla="*/ 258 h 10000"/>
                    <a:gd name="connsiteX0" fmla="*/ 8505 w 9689"/>
                    <a:gd name="connsiteY0" fmla="*/ 258 h 10000"/>
                    <a:gd name="connsiteX1" fmla="*/ 8345 w 9689"/>
                    <a:gd name="connsiteY1" fmla="*/ 337 h 10000"/>
                    <a:gd name="connsiteX2" fmla="*/ 7485 w 9689"/>
                    <a:gd name="connsiteY2" fmla="*/ 2381 h 10000"/>
                    <a:gd name="connsiteX3" fmla="*/ 7269 w 9689"/>
                    <a:gd name="connsiteY3" fmla="*/ 3089 h 10000"/>
                    <a:gd name="connsiteX4" fmla="*/ 7054 w 9689"/>
                    <a:gd name="connsiteY4" fmla="*/ 3639 h 10000"/>
                    <a:gd name="connsiteX5" fmla="*/ 6921 w 9689"/>
                    <a:gd name="connsiteY5" fmla="*/ 3875 h 10000"/>
                    <a:gd name="connsiteX6" fmla="*/ 6758 w 9689"/>
                    <a:gd name="connsiteY6" fmla="*/ 4033 h 10000"/>
                    <a:gd name="connsiteX7" fmla="*/ 5631 w 9689"/>
                    <a:gd name="connsiteY7" fmla="*/ 5605 h 10000"/>
                    <a:gd name="connsiteX8" fmla="*/ 5441 w 9689"/>
                    <a:gd name="connsiteY8" fmla="*/ 5605 h 10000"/>
                    <a:gd name="connsiteX9" fmla="*/ 5280 w 9689"/>
                    <a:gd name="connsiteY9" fmla="*/ 5605 h 10000"/>
                    <a:gd name="connsiteX10" fmla="*/ 4983 w 9689"/>
                    <a:gd name="connsiteY10" fmla="*/ 5605 h 10000"/>
                    <a:gd name="connsiteX11" fmla="*/ 4341 w 9689"/>
                    <a:gd name="connsiteY11" fmla="*/ 5291 h 10000"/>
                    <a:gd name="connsiteX12" fmla="*/ 3370 w 9689"/>
                    <a:gd name="connsiteY12" fmla="*/ 4976 h 10000"/>
                    <a:gd name="connsiteX13" fmla="*/ 2915 w 9689"/>
                    <a:gd name="connsiteY13" fmla="*/ 4819 h 10000"/>
                    <a:gd name="connsiteX14" fmla="*/ 2538 w 9689"/>
                    <a:gd name="connsiteY14" fmla="*/ 4426 h 10000"/>
                    <a:gd name="connsiteX15" fmla="*/ 2134 w 9689"/>
                    <a:gd name="connsiteY15" fmla="*/ 4269 h 10000"/>
                    <a:gd name="connsiteX16" fmla="*/ 1839 w 9689"/>
                    <a:gd name="connsiteY16" fmla="*/ 4269 h 10000"/>
                    <a:gd name="connsiteX17" fmla="*/ 1624 w 9689"/>
                    <a:gd name="connsiteY17" fmla="*/ 4112 h 10000"/>
                    <a:gd name="connsiteX18" fmla="*/ 1193 w 9689"/>
                    <a:gd name="connsiteY18" fmla="*/ 3404 h 10000"/>
                    <a:gd name="connsiteX19" fmla="*/ 360 w 9689"/>
                    <a:gd name="connsiteY19" fmla="*/ 3167 h 10000"/>
                    <a:gd name="connsiteX20" fmla="*/ 12 w 9689"/>
                    <a:gd name="connsiteY20" fmla="*/ 4190 h 10000"/>
                    <a:gd name="connsiteX21" fmla="*/ 91 w 9689"/>
                    <a:gd name="connsiteY21" fmla="*/ 4269 h 10000"/>
                    <a:gd name="connsiteX22" fmla="*/ 172 w 9689"/>
                    <a:gd name="connsiteY22" fmla="*/ 4741 h 10000"/>
                    <a:gd name="connsiteX23" fmla="*/ 306 w 9689"/>
                    <a:gd name="connsiteY23" fmla="*/ 5605 h 10000"/>
                    <a:gd name="connsiteX24" fmla="*/ 523 w 9689"/>
                    <a:gd name="connsiteY24" fmla="*/ 6313 h 10000"/>
                    <a:gd name="connsiteX25" fmla="*/ 1087 w 9689"/>
                    <a:gd name="connsiteY25" fmla="*/ 6785 h 10000"/>
                    <a:gd name="connsiteX26" fmla="*/ 1463 w 9689"/>
                    <a:gd name="connsiteY26" fmla="*/ 6785 h 10000"/>
                    <a:gd name="connsiteX27" fmla="*/ 1760 w 9689"/>
                    <a:gd name="connsiteY27" fmla="*/ 6785 h 10000"/>
                    <a:gd name="connsiteX28" fmla="*/ 1839 w 9689"/>
                    <a:gd name="connsiteY28" fmla="*/ 8594 h 10000"/>
                    <a:gd name="connsiteX29" fmla="*/ 3937 w 9689"/>
                    <a:gd name="connsiteY29" fmla="*/ 9537 h 10000"/>
                    <a:gd name="connsiteX30" fmla="*/ 5252 w 9689"/>
                    <a:gd name="connsiteY30" fmla="*/ 9931 h 10000"/>
                    <a:gd name="connsiteX31" fmla="*/ 6034 w 9689"/>
                    <a:gd name="connsiteY31" fmla="*/ 9931 h 10000"/>
                    <a:gd name="connsiteX32" fmla="*/ 6731 w 9689"/>
                    <a:gd name="connsiteY32" fmla="*/ 9380 h 10000"/>
                    <a:gd name="connsiteX33" fmla="*/ 6973 w 9689"/>
                    <a:gd name="connsiteY33" fmla="*/ 9223 h 10000"/>
                    <a:gd name="connsiteX34" fmla="*/ 7242 w 9689"/>
                    <a:gd name="connsiteY34" fmla="*/ 9145 h 10000"/>
                    <a:gd name="connsiteX35" fmla="*/ 7566 w 9689"/>
                    <a:gd name="connsiteY35" fmla="*/ 8751 h 10000"/>
                    <a:gd name="connsiteX36" fmla="*/ 7915 w 9689"/>
                    <a:gd name="connsiteY36" fmla="*/ 8437 h 10000"/>
                    <a:gd name="connsiteX37" fmla="*/ 8238 w 9689"/>
                    <a:gd name="connsiteY37" fmla="*/ 7729 h 10000"/>
                    <a:gd name="connsiteX38" fmla="*/ 8614 w 9689"/>
                    <a:gd name="connsiteY38" fmla="*/ 7257 h 10000"/>
                    <a:gd name="connsiteX39" fmla="*/ 8964 w 9689"/>
                    <a:gd name="connsiteY39" fmla="*/ 6550 h 10000"/>
                    <a:gd name="connsiteX40" fmla="*/ 9581 w 9689"/>
                    <a:gd name="connsiteY40" fmla="*/ 4190 h 10000"/>
                    <a:gd name="connsiteX41" fmla="*/ 9689 w 9689"/>
                    <a:gd name="connsiteY41" fmla="*/ 3246 h 10000"/>
                    <a:gd name="connsiteX42" fmla="*/ 9609 w 9689"/>
                    <a:gd name="connsiteY42" fmla="*/ 2303 h 10000"/>
                    <a:gd name="connsiteX43" fmla="*/ 9420 w 9689"/>
                    <a:gd name="connsiteY43" fmla="*/ 1438 h 10000"/>
                    <a:gd name="connsiteX44" fmla="*/ 9312 w 9689"/>
                    <a:gd name="connsiteY44" fmla="*/ 1201 h 10000"/>
                    <a:gd name="connsiteX45" fmla="*/ 9179 w 9689"/>
                    <a:gd name="connsiteY45" fmla="*/ 651 h 10000"/>
                    <a:gd name="connsiteX46" fmla="*/ 9072 w 9689"/>
                    <a:gd name="connsiteY46" fmla="*/ 337 h 10000"/>
                    <a:gd name="connsiteX47" fmla="*/ 9016 w 9689"/>
                    <a:gd name="connsiteY47" fmla="*/ 337 h 10000"/>
                    <a:gd name="connsiteX48" fmla="*/ 8964 w 9689"/>
                    <a:gd name="connsiteY48" fmla="*/ 180 h 10000"/>
                    <a:gd name="connsiteX49" fmla="*/ 8828 w 9689"/>
                    <a:gd name="connsiteY49" fmla="*/ 100 h 10000"/>
                    <a:gd name="connsiteX50" fmla="*/ 8668 w 9689"/>
                    <a:gd name="connsiteY50" fmla="*/ 22 h 10000"/>
                    <a:gd name="connsiteX51" fmla="*/ 8532 w 9689"/>
                    <a:gd name="connsiteY51" fmla="*/ 258 h 10000"/>
                    <a:gd name="connsiteX52" fmla="*/ 8505 w 9689"/>
                    <a:gd name="connsiteY52" fmla="*/ 258 h 10000"/>
                    <a:gd name="connsiteX0" fmla="*/ 8771 w 9993"/>
                    <a:gd name="connsiteY0" fmla="*/ 258 h 10000"/>
                    <a:gd name="connsiteX1" fmla="*/ 8606 w 9993"/>
                    <a:gd name="connsiteY1" fmla="*/ 337 h 10000"/>
                    <a:gd name="connsiteX2" fmla="*/ 7718 w 9993"/>
                    <a:gd name="connsiteY2" fmla="*/ 2381 h 10000"/>
                    <a:gd name="connsiteX3" fmla="*/ 7495 w 9993"/>
                    <a:gd name="connsiteY3" fmla="*/ 3089 h 10000"/>
                    <a:gd name="connsiteX4" fmla="*/ 7273 w 9993"/>
                    <a:gd name="connsiteY4" fmla="*/ 3639 h 10000"/>
                    <a:gd name="connsiteX5" fmla="*/ 7136 w 9993"/>
                    <a:gd name="connsiteY5" fmla="*/ 3875 h 10000"/>
                    <a:gd name="connsiteX6" fmla="*/ 6968 w 9993"/>
                    <a:gd name="connsiteY6" fmla="*/ 4033 h 10000"/>
                    <a:gd name="connsiteX7" fmla="*/ 5805 w 9993"/>
                    <a:gd name="connsiteY7" fmla="*/ 5605 h 10000"/>
                    <a:gd name="connsiteX8" fmla="*/ 5609 w 9993"/>
                    <a:gd name="connsiteY8" fmla="*/ 5605 h 10000"/>
                    <a:gd name="connsiteX9" fmla="*/ 5442 w 9993"/>
                    <a:gd name="connsiteY9" fmla="*/ 5605 h 10000"/>
                    <a:gd name="connsiteX10" fmla="*/ 5136 w 9993"/>
                    <a:gd name="connsiteY10" fmla="*/ 5605 h 10000"/>
                    <a:gd name="connsiteX11" fmla="*/ 4473 w 9993"/>
                    <a:gd name="connsiteY11" fmla="*/ 5291 h 10000"/>
                    <a:gd name="connsiteX12" fmla="*/ 3471 w 9993"/>
                    <a:gd name="connsiteY12" fmla="*/ 4976 h 10000"/>
                    <a:gd name="connsiteX13" fmla="*/ 3002 w 9993"/>
                    <a:gd name="connsiteY13" fmla="*/ 4819 h 10000"/>
                    <a:gd name="connsiteX14" fmla="*/ 2612 w 9993"/>
                    <a:gd name="connsiteY14" fmla="*/ 4426 h 10000"/>
                    <a:gd name="connsiteX15" fmla="*/ 2195 w 9993"/>
                    <a:gd name="connsiteY15" fmla="*/ 4269 h 10000"/>
                    <a:gd name="connsiteX16" fmla="*/ 1891 w 9993"/>
                    <a:gd name="connsiteY16" fmla="*/ 4269 h 10000"/>
                    <a:gd name="connsiteX17" fmla="*/ 1669 w 9993"/>
                    <a:gd name="connsiteY17" fmla="*/ 4112 h 10000"/>
                    <a:gd name="connsiteX18" fmla="*/ 1224 w 9993"/>
                    <a:gd name="connsiteY18" fmla="*/ 3404 h 10000"/>
                    <a:gd name="connsiteX19" fmla="*/ 365 w 9993"/>
                    <a:gd name="connsiteY19" fmla="*/ 3167 h 10000"/>
                    <a:gd name="connsiteX20" fmla="*/ 5 w 9993"/>
                    <a:gd name="connsiteY20" fmla="*/ 4190 h 10000"/>
                    <a:gd name="connsiteX21" fmla="*/ 171 w 9993"/>
                    <a:gd name="connsiteY21" fmla="*/ 4741 h 10000"/>
                    <a:gd name="connsiteX22" fmla="*/ 309 w 9993"/>
                    <a:gd name="connsiteY22" fmla="*/ 5605 h 10000"/>
                    <a:gd name="connsiteX23" fmla="*/ 533 w 9993"/>
                    <a:gd name="connsiteY23" fmla="*/ 6313 h 10000"/>
                    <a:gd name="connsiteX24" fmla="*/ 1115 w 9993"/>
                    <a:gd name="connsiteY24" fmla="*/ 6785 h 10000"/>
                    <a:gd name="connsiteX25" fmla="*/ 1503 w 9993"/>
                    <a:gd name="connsiteY25" fmla="*/ 6785 h 10000"/>
                    <a:gd name="connsiteX26" fmla="*/ 1809 w 9993"/>
                    <a:gd name="connsiteY26" fmla="*/ 6785 h 10000"/>
                    <a:gd name="connsiteX27" fmla="*/ 1891 w 9993"/>
                    <a:gd name="connsiteY27" fmla="*/ 8594 h 10000"/>
                    <a:gd name="connsiteX28" fmla="*/ 4056 w 9993"/>
                    <a:gd name="connsiteY28" fmla="*/ 9537 h 10000"/>
                    <a:gd name="connsiteX29" fmla="*/ 5414 w 9993"/>
                    <a:gd name="connsiteY29" fmla="*/ 9931 h 10000"/>
                    <a:gd name="connsiteX30" fmla="*/ 6221 w 9993"/>
                    <a:gd name="connsiteY30" fmla="*/ 9931 h 10000"/>
                    <a:gd name="connsiteX31" fmla="*/ 6940 w 9993"/>
                    <a:gd name="connsiteY31" fmla="*/ 9380 h 10000"/>
                    <a:gd name="connsiteX32" fmla="*/ 7190 w 9993"/>
                    <a:gd name="connsiteY32" fmla="*/ 9223 h 10000"/>
                    <a:gd name="connsiteX33" fmla="*/ 7467 w 9993"/>
                    <a:gd name="connsiteY33" fmla="*/ 9145 h 10000"/>
                    <a:gd name="connsiteX34" fmla="*/ 7802 w 9993"/>
                    <a:gd name="connsiteY34" fmla="*/ 8751 h 10000"/>
                    <a:gd name="connsiteX35" fmla="*/ 8162 w 9993"/>
                    <a:gd name="connsiteY35" fmla="*/ 8437 h 10000"/>
                    <a:gd name="connsiteX36" fmla="*/ 8495 w 9993"/>
                    <a:gd name="connsiteY36" fmla="*/ 7729 h 10000"/>
                    <a:gd name="connsiteX37" fmla="*/ 8883 w 9993"/>
                    <a:gd name="connsiteY37" fmla="*/ 7257 h 10000"/>
                    <a:gd name="connsiteX38" fmla="*/ 9245 w 9993"/>
                    <a:gd name="connsiteY38" fmla="*/ 6550 h 10000"/>
                    <a:gd name="connsiteX39" fmla="*/ 9882 w 9993"/>
                    <a:gd name="connsiteY39" fmla="*/ 4190 h 10000"/>
                    <a:gd name="connsiteX40" fmla="*/ 9993 w 9993"/>
                    <a:gd name="connsiteY40" fmla="*/ 3246 h 10000"/>
                    <a:gd name="connsiteX41" fmla="*/ 9910 w 9993"/>
                    <a:gd name="connsiteY41" fmla="*/ 2303 h 10000"/>
                    <a:gd name="connsiteX42" fmla="*/ 9715 w 9993"/>
                    <a:gd name="connsiteY42" fmla="*/ 1438 h 10000"/>
                    <a:gd name="connsiteX43" fmla="*/ 9604 w 9993"/>
                    <a:gd name="connsiteY43" fmla="*/ 1201 h 10000"/>
                    <a:gd name="connsiteX44" fmla="*/ 9467 w 9993"/>
                    <a:gd name="connsiteY44" fmla="*/ 651 h 10000"/>
                    <a:gd name="connsiteX45" fmla="*/ 9356 w 9993"/>
                    <a:gd name="connsiteY45" fmla="*/ 337 h 10000"/>
                    <a:gd name="connsiteX46" fmla="*/ 9298 w 9993"/>
                    <a:gd name="connsiteY46" fmla="*/ 337 h 10000"/>
                    <a:gd name="connsiteX47" fmla="*/ 9245 w 9993"/>
                    <a:gd name="connsiteY47" fmla="*/ 180 h 10000"/>
                    <a:gd name="connsiteX48" fmla="*/ 9104 w 9993"/>
                    <a:gd name="connsiteY48" fmla="*/ 100 h 10000"/>
                    <a:gd name="connsiteX49" fmla="*/ 8939 w 9993"/>
                    <a:gd name="connsiteY49" fmla="*/ 22 h 10000"/>
                    <a:gd name="connsiteX50" fmla="*/ 8799 w 9993"/>
                    <a:gd name="connsiteY50" fmla="*/ 258 h 10000"/>
                    <a:gd name="connsiteX51" fmla="*/ 8771 w 9993"/>
                    <a:gd name="connsiteY51" fmla="*/ 258 h 10000"/>
                    <a:gd name="connsiteX0" fmla="*/ 8612 w 9835"/>
                    <a:gd name="connsiteY0" fmla="*/ 258 h 10000"/>
                    <a:gd name="connsiteX1" fmla="*/ 8447 w 9835"/>
                    <a:gd name="connsiteY1" fmla="*/ 337 h 10000"/>
                    <a:gd name="connsiteX2" fmla="*/ 7558 w 9835"/>
                    <a:gd name="connsiteY2" fmla="*/ 2381 h 10000"/>
                    <a:gd name="connsiteX3" fmla="*/ 7335 w 9835"/>
                    <a:gd name="connsiteY3" fmla="*/ 3089 h 10000"/>
                    <a:gd name="connsiteX4" fmla="*/ 7113 w 9835"/>
                    <a:gd name="connsiteY4" fmla="*/ 3639 h 10000"/>
                    <a:gd name="connsiteX5" fmla="*/ 6976 w 9835"/>
                    <a:gd name="connsiteY5" fmla="*/ 3875 h 10000"/>
                    <a:gd name="connsiteX6" fmla="*/ 6808 w 9835"/>
                    <a:gd name="connsiteY6" fmla="*/ 4033 h 10000"/>
                    <a:gd name="connsiteX7" fmla="*/ 5644 w 9835"/>
                    <a:gd name="connsiteY7" fmla="*/ 5605 h 10000"/>
                    <a:gd name="connsiteX8" fmla="*/ 5448 w 9835"/>
                    <a:gd name="connsiteY8" fmla="*/ 5605 h 10000"/>
                    <a:gd name="connsiteX9" fmla="*/ 5281 w 9835"/>
                    <a:gd name="connsiteY9" fmla="*/ 5605 h 10000"/>
                    <a:gd name="connsiteX10" fmla="*/ 4975 w 9835"/>
                    <a:gd name="connsiteY10" fmla="*/ 5605 h 10000"/>
                    <a:gd name="connsiteX11" fmla="*/ 4311 w 9835"/>
                    <a:gd name="connsiteY11" fmla="*/ 5291 h 10000"/>
                    <a:gd name="connsiteX12" fmla="*/ 3308 w 9835"/>
                    <a:gd name="connsiteY12" fmla="*/ 4976 h 10000"/>
                    <a:gd name="connsiteX13" fmla="*/ 2839 w 9835"/>
                    <a:gd name="connsiteY13" fmla="*/ 4819 h 10000"/>
                    <a:gd name="connsiteX14" fmla="*/ 2449 w 9835"/>
                    <a:gd name="connsiteY14" fmla="*/ 4426 h 10000"/>
                    <a:gd name="connsiteX15" fmla="*/ 2032 w 9835"/>
                    <a:gd name="connsiteY15" fmla="*/ 4269 h 10000"/>
                    <a:gd name="connsiteX16" fmla="*/ 1727 w 9835"/>
                    <a:gd name="connsiteY16" fmla="*/ 4269 h 10000"/>
                    <a:gd name="connsiteX17" fmla="*/ 1505 w 9835"/>
                    <a:gd name="connsiteY17" fmla="*/ 4112 h 10000"/>
                    <a:gd name="connsiteX18" fmla="*/ 1060 w 9835"/>
                    <a:gd name="connsiteY18" fmla="*/ 3404 h 10000"/>
                    <a:gd name="connsiteX19" fmla="*/ 200 w 9835"/>
                    <a:gd name="connsiteY19" fmla="*/ 3167 h 10000"/>
                    <a:gd name="connsiteX20" fmla="*/ 6 w 9835"/>
                    <a:gd name="connsiteY20" fmla="*/ 4741 h 10000"/>
                    <a:gd name="connsiteX21" fmla="*/ 144 w 9835"/>
                    <a:gd name="connsiteY21" fmla="*/ 5605 h 10000"/>
                    <a:gd name="connsiteX22" fmla="*/ 368 w 9835"/>
                    <a:gd name="connsiteY22" fmla="*/ 6313 h 10000"/>
                    <a:gd name="connsiteX23" fmla="*/ 951 w 9835"/>
                    <a:gd name="connsiteY23" fmla="*/ 6785 h 10000"/>
                    <a:gd name="connsiteX24" fmla="*/ 1339 w 9835"/>
                    <a:gd name="connsiteY24" fmla="*/ 6785 h 10000"/>
                    <a:gd name="connsiteX25" fmla="*/ 1645 w 9835"/>
                    <a:gd name="connsiteY25" fmla="*/ 6785 h 10000"/>
                    <a:gd name="connsiteX26" fmla="*/ 1727 w 9835"/>
                    <a:gd name="connsiteY26" fmla="*/ 8594 h 10000"/>
                    <a:gd name="connsiteX27" fmla="*/ 3894 w 9835"/>
                    <a:gd name="connsiteY27" fmla="*/ 9537 h 10000"/>
                    <a:gd name="connsiteX28" fmla="*/ 5253 w 9835"/>
                    <a:gd name="connsiteY28" fmla="*/ 9931 h 10000"/>
                    <a:gd name="connsiteX29" fmla="*/ 6060 w 9835"/>
                    <a:gd name="connsiteY29" fmla="*/ 9931 h 10000"/>
                    <a:gd name="connsiteX30" fmla="*/ 6780 w 9835"/>
                    <a:gd name="connsiteY30" fmla="*/ 9380 h 10000"/>
                    <a:gd name="connsiteX31" fmla="*/ 7030 w 9835"/>
                    <a:gd name="connsiteY31" fmla="*/ 9223 h 10000"/>
                    <a:gd name="connsiteX32" fmla="*/ 7307 w 9835"/>
                    <a:gd name="connsiteY32" fmla="*/ 9145 h 10000"/>
                    <a:gd name="connsiteX33" fmla="*/ 7642 w 9835"/>
                    <a:gd name="connsiteY33" fmla="*/ 8751 h 10000"/>
                    <a:gd name="connsiteX34" fmla="*/ 8003 w 9835"/>
                    <a:gd name="connsiteY34" fmla="*/ 8437 h 10000"/>
                    <a:gd name="connsiteX35" fmla="*/ 8336 w 9835"/>
                    <a:gd name="connsiteY35" fmla="*/ 7729 h 10000"/>
                    <a:gd name="connsiteX36" fmla="*/ 8724 w 9835"/>
                    <a:gd name="connsiteY36" fmla="*/ 7257 h 10000"/>
                    <a:gd name="connsiteX37" fmla="*/ 9086 w 9835"/>
                    <a:gd name="connsiteY37" fmla="*/ 6550 h 10000"/>
                    <a:gd name="connsiteX38" fmla="*/ 9724 w 9835"/>
                    <a:gd name="connsiteY38" fmla="*/ 4190 h 10000"/>
                    <a:gd name="connsiteX39" fmla="*/ 9835 w 9835"/>
                    <a:gd name="connsiteY39" fmla="*/ 3246 h 10000"/>
                    <a:gd name="connsiteX40" fmla="*/ 9752 w 9835"/>
                    <a:gd name="connsiteY40" fmla="*/ 2303 h 10000"/>
                    <a:gd name="connsiteX41" fmla="*/ 9557 w 9835"/>
                    <a:gd name="connsiteY41" fmla="*/ 1438 h 10000"/>
                    <a:gd name="connsiteX42" fmla="*/ 9446 w 9835"/>
                    <a:gd name="connsiteY42" fmla="*/ 1201 h 10000"/>
                    <a:gd name="connsiteX43" fmla="*/ 9309 w 9835"/>
                    <a:gd name="connsiteY43" fmla="*/ 651 h 10000"/>
                    <a:gd name="connsiteX44" fmla="*/ 9198 w 9835"/>
                    <a:gd name="connsiteY44" fmla="*/ 337 h 10000"/>
                    <a:gd name="connsiteX45" fmla="*/ 9140 w 9835"/>
                    <a:gd name="connsiteY45" fmla="*/ 337 h 10000"/>
                    <a:gd name="connsiteX46" fmla="*/ 9086 w 9835"/>
                    <a:gd name="connsiteY46" fmla="*/ 180 h 10000"/>
                    <a:gd name="connsiteX47" fmla="*/ 8945 w 9835"/>
                    <a:gd name="connsiteY47" fmla="*/ 100 h 10000"/>
                    <a:gd name="connsiteX48" fmla="*/ 8780 w 9835"/>
                    <a:gd name="connsiteY48" fmla="*/ 22 h 10000"/>
                    <a:gd name="connsiteX49" fmla="*/ 8640 w 9835"/>
                    <a:gd name="connsiteY49" fmla="*/ 258 h 10000"/>
                    <a:gd name="connsiteX50" fmla="*/ 8612 w 9835"/>
                    <a:gd name="connsiteY50" fmla="*/ 258 h 10000"/>
                    <a:gd name="connsiteX0" fmla="*/ 8651 w 9895"/>
                    <a:gd name="connsiteY0" fmla="*/ 258 h 10000"/>
                    <a:gd name="connsiteX1" fmla="*/ 8484 w 9895"/>
                    <a:gd name="connsiteY1" fmla="*/ 337 h 10000"/>
                    <a:gd name="connsiteX2" fmla="*/ 7580 w 9895"/>
                    <a:gd name="connsiteY2" fmla="*/ 2381 h 10000"/>
                    <a:gd name="connsiteX3" fmla="*/ 7353 w 9895"/>
                    <a:gd name="connsiteY3" fmla="*/ 3089 h 10000"/>
                    <a:gd name="connsiteX4" fmla="*/ 7127 w 9895"/>
                    <a:gd name="connsiteY4" fmla="*/ 3639 h 10000"/>
                    <a:gd name="connsiteX5" fmla="*/ 6988 w 9895"/>
                    <a:gd name="connsiteY5" fmla="*/ 3875 h 10000"/>
                    <a:gd name="connsiteX6" fmla="*/ 6817 w 9895"/>
                    <a:gd name="connsiteY6" fmla="*/ 4033 h 10000"/>
                    <a:gd name="connsiteX7" fmla="*/ 5634 w 9895"/>
                    <a:gd name="connsiteY7" fmla="*/ 5605 h 10000"/>
                    <a:gd name="connsiteX8" fmla="*/ 5434 w 9895"/>
                    <a:gd name="connsiteY8" fmla="*/ 5605 h 10000"/>
                    <a:gd name="connsiteX9" fmla="*/ 5265 w 9895"/>
                    <a:gd name="connsiteY9" fmla="*/ 5605 h 10000"/>
                    <a:gd name="connsiteX10" fmla="*/ 4953 w 9895"/>
                    <a:gd name="connsiteY10" fmla="*/ 5605 h 10000"/>
                    <a:gd name="connsiteX11" fmla="*/ 4278 w 9895"/>
                    <a:gd name="connsiteY11" fmla="*/ 5291 h 10000"/>
                    <a:gd name="connsiteX12" fmla="*/ 3258 w 9895"/>
                    <a:gd name="connsiteY12" fmla="*/ 4976 h 10000"/>
                    <a:gd name="connsiteX13" fmla="*/ 2782 w 9895"/>
                    <a:gd name="connsiteY13" fmla="*/ 4819 h 10000"/>
                    <a:gd name="connsiteX14" fmla="*/ 2385 w 9895"/>
                    <a:gd name="connsiteY14" fmla="*/ 4426 h 10000"/>
                    <a:gd name="connsiteX15" fmla="*/ 1961 w 9895"/>
                    <a:gd name="connsiteY15" fmla="*/ 4269 h 10000"/>
                    <a:gd name="connsiteX16" fmla="*/ 1651 w 9895"/>
                    <a:gd name="connsiteY16" fmla="*/ 4269 h 10000"/>
                    <a:gd name="connsiteX17" fmla="*/ 1425 w 9895"/>
                    <a:gd name="connsiteY17" fmla="*/ 4112 h 10000"/>
                    <a:gd name="connsiteX18" fmla="*/ 973 w 9895"/>
                    <a:gd name="connsiteY18" fmla="*/ 3404 h 10000"/>
                    <a:gd name="connsiteX19" fmla="*/ 98 w 9895"/>
                    <a:gd name="connsiteY19" fmla="*/ 3167 h 10000"/>
                    <a:gd name="connsiteX20" fmla="*/ 41 w 9895"/>
                    <a:gd name="connsiteY20" fmla="*/ 5605 h 10000"/>
                    <a:gd name="connsiteX21" fmla="*/ 269 w 9895"/>
                    <a:gd name="connsiteY21" fmla="*/ 6313 h 10000"/>
                    <a:gd name="connsiteX22" fmla="*/ 862 w 9895"/>
                    <a:gd name="connsiteY22" fmla="*/ 6785 h 10000"/>
                    <a:gd name="connsiteX23" fmla="*/ 1256 w 9895"/>
                    <a:gd name="connsiteY23" fmla="*/ 6785 h 10000"/>
                    <a:gd name="connsiteX24" fmla="*/ 1568 w 9895"/>
                    <a:gd name="connsiteY24" fmla="*/ 6785 h 10000"/>
                    <a:gd name="connsiteX25" fmla="*/ 1651 w 9895"/>
                    <a:gd name="connsiteY25" fmla="*/ 8594 h 10000"/>
                    <a:gd name="connsiteX26" fmla="*/ 3854 w 9895"/>
                    <a:gd name="connsiteY26" fmla="*/ 9537 h 10000"/>
                    <a:gd name="connsiteX27" fmla="*/ 5236 w 9895"/>
                    <a:gd name="connsiteY27" fmla="*/ 9931 h 10000"/>
                    <a:gd name="connsiteX28" fmla="*/ 6057 w 9895"/>
                    <a:gd name="connsiteY28" fmla="*/ 9931 h 10000"/>
                    <a:gd name="connsiteX29" fmla="*/ 6789 w 9895"/>
                    <a:gd name="connsiteY29" fmla="*/ 9380 h 10000"/>
                    <a:gd name="connsiteX30" fmla="*/ 7043 w 9895"/>
                    <a:gd name="connsiteY30" fmla="*/ 9223 h 10000"/>
                    <a:gd name="connsiteX31" fmla="*/ 7325 w 9895"/>
                    <a:gd name="connsiteY31" fmla="*/ 9145 h 10000"/>
                    <a:gd name="connsiteX32" fmla="*/ 7665 w 9895"/>
                    <a:gd name="connsiteY32" fmla="*/ 8751 h 10000"/>
                    <a:gd name="connsiteX33" fmla="*/ 8032 w 9895"/>
                    <a:gd name="connsiteY33" fmla="*/ 8437 h 10000"/>
                    <a:gd name="connsiteX34" fmla="*/ 8371 w 9895"/>
                    <a:gd name="connsiteY34" fmla="*/ 7729 h 10000"/>
                    <a:gd name="connsiteX35" fmla="*/ 8765 w 9895"/>
                    <a:gd name="connsiteY35" fmla="*/ 7257 h 10000"/>
                    <a:gd name="connsiteX36" fmla="*/ 9133 w 9895"/>
                    <a:gd name="connsiteY36" fmla="*/ 6550 h 10000"/>
                    <a:gd name="connsiteX37" fmla="*/ 9782 w 9895"/>
                    <a:gd name="connsiteY37" fmla="*/ 4190 h 10000"/>
                    <a:gd name="connsiteX38" fmla="*/ 9895 w 9895"/>
                    <a:gd name="connsiteY38" fmla="*/ 3246 h 10000"/>
                    <a:gd name="connsiteX39" fmla="*/ 9811 w 9895"/>
                    <a:gd name="connsiteY39" fmla="*/ 2303 h 10000"/>
                    <a:gd name="connsiteX40" fmla="*/ 9612 w 9895"/>
                    <a:gd name="connsiteY40" fmla="*/ 1438 h 10000"/>
                    <a:gd name="connsiteX41" fmla="*/ 9499 w 9895"/>
                    <a:gd name="connsiteY41" fmla="*/ 1201 h 10000"/>
                    <a:gd name="connsiteX42" fmla="*/ 9360 w 9895"/>
                    <a:gd name="connsiteY42" fmla="*/ 651 h 10000"/>
                    <a:gd name="connsiteX43" fmla="*/ 9247 w 9895"/>
                    <a:gd name="connsiteY43" fmla="*/ 337 h 10000"/>
                    <a:gd name="connsiteX44" fmla="*/ 9188 w 9895"/>
                    <a:gd name="connsiteY44" fmla="*/ 337 h 10000"/>
                    <a:gd name="connsiteX45" fmla="*/ 9133 w 9895"/>
                    <a:gd name="connsiteY45" fmla="*/ 180 h 10000"/>
                    <a:gd name="connsiteX46" fmla="*/ 8990 w 9895"/>
                    <a:gd name="connsiteY46" fmla="*/ 100 h 10000"/>
                    <a:gd name="connsiteX47" fmla="*/ 8822 w 9895"/>
                    <a:gd name="connsiteY47" fmla="*/ 22 h 10000"/>
                    <a:gd name="connsiteX48" fmla="*/ 8680 w 9895"/>
                    <a:gd name="connsiteY48" fmla="*/ 258 h 10000"/>
                    <a:gd name="connsiteX49" fmla="*/ 8651 w 9895"/>
                    <a:gd name="connsiteY49" fmla="*/ 258 h 10000"/>
                    <a:gd name="connsiteX0" fmla="*/ 8748 w 10005"/>
                    <a:gd name="connsiteY0" fmla="*/ 258 h 10000"/>
                    <a:gd name="connsiteX1" fmla="*/ 8579 w 10005"/>
                    <a:gd name="connsiteY1" fmla="*/ 337 h 10000"/>
                    <a:gd name="connsiteX2" fmla="*/ 7665 w 10005"/>
                    <a:gd name="connsiteY2" fmla="*/ 2381 h 10000"/>
                    <a:gd name="connsiteX3" fmla="*/ 7436 w 10005"/>
                    <a:gd name="connsiteY3" fmla="*/ 3089 h 10000"/>
                    <a:gd name="connsiteX4" fmla="*/ 7208 w 10005"/>
                    <a:gd name="connsiteY4" fmla="*/ 3639 h 10000"/>
                    <a:gd name="connsiteX5" fmla="*/ 7067 w 10005"/>
                    <a:gd name="connsiteY5" fmla="*/ 3875 h 10000"/>
                    <a:gd name="connsiteX6" fmla="*/ 6894 w 10005"/>
                    <a:gd name="connsiteY6" fmla="*/ 4033 h 10000"/>
                    <a:gd name="connsiteX7" fmla="*/ 5699 w 10005"/>
                    <a:gd name="connsiteY7" fmla="*/ 5605 h 10000"/>
                    <a:gd name="connsiteX8" fmla="*/ 5497 w 10005"/>
                    <a:gd name="connsiteY8" fmla="*/ 5605 h 10000"/>
                    <a:gd name="connsiteX9" fmla="*/ 5326 w 10005"/>
                    <a:gd name="connsiteY9" fmla="*/ 5605 h 10000"/>
                    <a:gd name="connsiteX10" fmla="*/ 5011 w 10005"/>
                    <a:gd name="connsiteY10" fmla="*/ 5605 h 10000"/>
                    <a:gd name="connsiteX11" fmla="*/ 4328 w 10005"/>
                    <a:gd name="connsiteY11" fmla="*/ 5291 h 10000"/>
                    <a:gd name="connsiteX12" fmla="*/ 3298 w 10005"/>
                    <a:gd name="connsiteY12" fmla="*/ 4976 h 10000"/>
                    <a:gd name="connsiteX13" fmla="*/ 2817 w 10005"/>
                    <a:gd name="connsiteY13" fmla="*/ 4819 h 10000"/>
                    <a:gd name="connsiteX14" fmla="*/ 2415 w 10005"/>
                    <a:gd name="connsiteY14" fmla="*/ 4426 h 10000"/>
                    <a:gd name="connsiteX15" fmla="*/ 1987 w 10005"/>
                    <a:gd name="connsiteY15" fmla="*/ 4269 h 10000"/>
                    <a:gd name="connsiteX16" fmla="*/ 1674 w 10005"/>
                    <a:gd name="connsiteY16" fmla="*/ 4269 h 10000"/>
                    <a:gd name="connsiteX17" fmla="*/ 1445 w 10005"/>
                    <a:gd name="connsiteY17" fmla="*/ 4112 h 10000"/>
                    <a:gd name="connsiteX18" fmla="*/ 988 w 10005"/>
                    <a:gd name="connsiteY18" fmla="*/ 3404 h 10000"/>
                    <a:gd name="connsiteX19" fmla="*/ 46 w 10005"/>
                    <a:gd name="connsiteY19" fmla="*/ 5605 h 10000"/>
                    <a:gd name="connsiteX20" fmla="*/ 277 w 10005"/>
                    <a:gd name="connsiteY20" fmla="*/ 6313 h 10000"/>
                    <a:gd name="connsiteX21" fmla="*/ 876 w 10005"/>
                    <a:gd name="connsiteY21" fmla="*/ 6785 h 10000"/>
                    <a:gd name="connsiteX22" fmla="*/ 1274 w 10005"/>
                    <a:gd name="connsiteY22" fmla="*/ 6785 h 10000"/>
                    <a:gd name="connsiteX23" fmla="*/ 1590 w 10005"/>
                    <a:gd name="connsiteY23" fmla="*/ 6785 h 10000"/>
                    <a:gd name="connsiteX24" fmla="*/ 1674 w 10005"/>
                    <a:gd name="connsiteY24" fmla="*/ 8594 h 10000"/>
                    <a:gd name="connsiteX25" fmla="*/ 3900 w 10005"/>
                    <a:gd name="connsiteY25" fmla="*/ 9537 h 10000"/>
                    <a:gd name="connsiteX26" fmla="*/ 5297 w 10005"/>
                    <a:gd name="connsiteY26" fmla="*/ 9931 h 10000"/>
                    <a:gd name="connsiteX27" fmla="*/ 6126 w 10005"/>
                    <a:gd name="connsiteY27" fmla="*/ 9931 h 10000"/>
                    <a:gd name="connsiteX28" fmla="*/ 6866 w 10005"/>
                    <a:gd name="connsiteY28" fmla="*/ 9380 h 10000"/>
                    <a:gd name="connsiteX29" fmla="*/ 7123 w 10005"/>
                    <a:gd name="connsiteY29" fmla="*/ 9223 h 10000"/>
                    <a:gd name="connsiteX30" fmla="*/ 7408 w 10005"/>
                    <a:gd name="connsiteY30" fmla="*/ 9145 h 10000"/>
                    <a:gd name="connsiteX31" fmla="*/ 7751 w 10005"/>
                    <a:gd name="connsiteY31" fmla="*/ 8751 h 10000"/>
                    <a:gd name="connsiteX32" fmla="*/ 8122 w 10005"/>
                    <a:gd name="connsiteY32" fmla="*/ 8437 h 10000"/>
                    <a:gd name="connsiteX33" fmla="*/ 8465 w 10005"/>
                    <a:gd name="connsiteY33" fmla="*/ 7729 h 10000"/>
                    <a:gd name="connsiteX34" fmla="*/ 8863 w 10005"/>
                    <a:gd name="connsiteY34" fmla="*/ 7257 h 10000"/>
                    <a:gd name="connsiteX35" fmla="*/ 9235 w 10005"/>
                    <a:gd name="connsiteY35" fmla="*/ 6550 h 10000"/>
                    <a:gd name="connsiteX36" fmla="*/ 9891 w 10005"/>
                    <a:gd name="connsiteY36" fmla="*/ 4190 h 10000"/>
                    <a:gd name="connsiteX37" fmla="*/ 10005 w 10005"/>
                    <a:gd name="connsiteY37" fmla="*/ 3246 h 10000"/>
                    <a:gd name="connsiteX38" fmla="*/ 9920 w 10005"/>
                    <a:gd name="connsiteY38" fmla="*/ 2303 h 10000"/>
                    <a:gd name="connsiteX39" fmla="*/ 9719 w 10005"/>
                    <a:gd name="connsiteY39" fmla="*/ 1438 h 10000"/>
                    <a:gd name="connsiteX40" fmla="*/ 9605 w 10005"/>
                    <a:gd name="connsiteY40" fmla="*/ 1201 h 10000"/>
                    <a:gd name="connsiteX41" fmla="*/ 9464 w 10005"/>
                    <a:gd name="connsiteY41" fmla="*/ 651 h 10000"/>
                    <a:gd name="connsiteX42" fmla="*/ 9350 w 10005"/>
                    <a:gd name="connsiteY42" fmla="*/ 337 h 10000"/>
                    <a:gd name="connsiteX43" fmla="*/ 9290 w 10005"/>
                    <a:gd name="connsiteY43" fmla="*/ 337 h 10000"/>
                    <a:gd name="connsiteX44" fmla="*/ 9235 w 10005"/>
                    <a:gd name="connsiteY44" fmla="*/ 180 h 10000"/>
                    <a:gd name="connsiteX45" fmla="*/ 9090 w 10005"/>
                    <a:gd name="connsiteY45" fmla="*/ 100 h 10000"/>
                    <a:gd name="connsiteX46" fmla="*/ 8921 w 10005"/>
                    <a:gd name="connsiteY46" fmla="*/ 22 h 10000"/>
                    <a:gd name="connsiteX47" fmla="*/ 8777 w 10005"/>
                    <a:gd name="connsiteY47" fmla="*/ 258 h 10000"/>
                    <a:gd name="connsiteX48" fmla="*/ 8748 w 10005"/>
                    <a:gd name="connsiteY48" fmla="*/ 258 h 10000"/>
                    <a:gd name="connsiteX0" fmla="*/ 8472 w 9729"/>
                    <a:gd name="connsiteY0" fmla="*/ 258 h 10000"/>
                    <a:gd name="connsiteX1" fmla="*/ 8303 w 9729"/>
                    <a:gd name="connsiteY1" fmla="*/ 337 h 10000"/>
                    <a:gd name="connsiteX2" fmla="*/ 7389 w 9729"/>
                    <a:gd name="connsiteY2" fmla="*/ 2381 h 10000"/>
                    <a:gd name="connsiteX3" fmla="*/ 7160 w 9729"/>
                    <a:gd name="connsiteY3" fmla="*/ 3089 h 10000"/>
                    <a:gd name="connsiteX4" fmla="*/ 6932 w 9729"/>
                    <a:gd name="connsiteY4" fmla="*/ 3639 h 10000"/>
                    <a:gd name="connsiteX5" fmla="*/ 6791 w 9729"/>
                    <a:gd name="connsiteY5" fmla="*/ 3875 h 10000"/>
                    <a:gd name="connsiteX6" fmla="*/ 6618 w 9729"/>
                    <a:gd name="connsiteY6" fmla="*/ 4033 h 10000"/>
                    <a:gd name="connsiteX7" fmla="*/ 5423 w 9729"/>
                    <a:gd name="connsiteY7" fmla="*/ 5605 h 10000"/>
                    <a:gd name="connsiteX8" fmla="*/ 5221 w 9729"/>
                    <a:gd name="connsiteY8" fmla="*/ 5605 h 10000"/>
                    <a:gd name="connsiteX9" fmla="*/ 5050 w 9729"/>
                    <a:gd name="connsiteY9" fmla="*/ 5605 h 10000"/>
                    <a:gd name="connsiteX10" fmla="*/ 4735 w 9729"/>
                    <a:gd name="connsiteY10" fmla="*/ 5605 h 10000"/>
                    <a:gd name="connsiteX11" fmla="*/ 4052 w 9729"/>
                    <a:gd name="connsiteY11" fmla="*/ 5291 h 10000"/>
                    <a:gd name="connsiteX12" fmla="*/ 3022 w 9729"/>
                    <a:gd name="connsiteY12" fmla="*/ 4976 h 10000"/>
                    <a:gd name="connsiteX13" fmla="*/ 2541 w 9729"/>
                    <a:gd name="connsiteY13" fmla="*/ 4819 h 10000"/>
                    <a:gd name="connsiteX14" fmla="*/ 2139 w 9729"/>
                    <a:gd name="connsiteY14" fmla="*/ 4426 h 10000"/>
                    <a:gd name="connsiteX15" fmla="*/ 1711 w 9729"/>
                    <a:gd name="connsiteY15" fmla="*/ 4269 h 10000"/>
                    <a:gd name="connsiteX16" fmla="*/ 1398 w 9729"/>
                    <a:gd name="connsiteY16" fmla="*/ 4269 h 10000"/>
                    <a:gd name="connsiteX17" fmla="*/ 1169 w 9729"/>
                    <a:gd name="connsiteY17" fmla="*/ 4112 h 10000"/>
                    <a:gd name="connsiteX18" fmla="*/ 712 w 9729"/>
                    <a:gd name="connsiteY18" fmla="*/ 3404 h 10000"/>
                    <a:gd name="connsiteX19" fmla="*/ 1 w 9729"/>
                    <a:gd name="connsiteY19" fmla="*/ 6313 h 10000"/>
                    <a:gd name="connsiteX20" fmla="*/ 600 w 9729"/>
                    <a:gd name="connsiteY20" fmla="*/ 6785 h 10000"/>
                    <a:gd name="connsiteX21" fmla="*/ 998 w 9729"/>
                    <a:gd name="connsiteY21" fmla="*/ 6785 h 10000"/>
                    <a:gd name="connsiteX22" fmla="*/ 1314 w 9729"/>
                    <a:gd name="connsiteY22" fmla="*/ 6785 h 10000"/>
                    <a:gd name="connsiteX23" fmla="*/ 1398 w 9729"/>
                    <a:gd name="connsiteY23" fmla="*/ 8594 h 10000"/>
                    <a:gd name="connsiteX24" fmla="*/ 3624 w 9729"/>
                    <a:gd name="connsiteY24" fmla="*/ 9537 h 10000"/>
                    <a:gd name="connsiteX25" fmla="*/ 5021 w 9729"/>
                    <a:gd name="connsiteY25" fmla="*/ 9931 h 10000"/>
                    <a:gd name="connsiteX26" fmla="*/ 5850 w 9729"/>
                    <a:gd name="connsiteY26" fmla="*/ 9931 h 10000"/>
                    <a:gd name="connsiteX27" fmla="*/ 6590 w 9729"/>
                    <a:gd name="connsiteY27" fmla="*/ 9380 h 10000"/>
                    <a:gd name="connsiteX28" fmla="*/ 6847 w 9729"/>
                    <a:gd name="connsiteY28" fmla="*/ 9223 h 10000"/>
                    <a:gd name="connsiteX29" fmla="*/ 7132 w 9729"/>
                    <a:gd name="connsiteY29" fmla="*/ 9145 h 10000"/>
                    <a:gd name="connsiteX30" fmla="*/ 7475 w 9729"/>
                    <a:gd name="connsiteY30" fmla="*/ 8751 h 10000"/>
                    <a:gd name="connsiteX31" fmla="*/ 7846 w 9729"/>
                    <a:gd name="connsiteY31" fmla="*/ 8437 h 10000"/>
                    <a:gd name="connsiteX32" fmla="*/ 8189 w 9729"/>
                    <a:gd name="connsiteY32" fmla="*/ 7729 h 10000"/>
                    <a:gd name="connsiteX33" fmla="*/ 8587 w 9729"/>
                    <a:gd name="connsiteY33" fmla="*/ 7257 h 10000"/>
                    <a:gd name="connsiteX34" fmla="*/ 8959 w 9729"/>
                    <a:gd name="connsiteY34" fmla="*/ 6550 h 10000"/>
                    <a:gd name="connsiteX35" fmla="*/ 9615 w 9729"/>
                    <a:gd name="connsiteY35" fmla="*/ 4190 h 10000"/>
                    <a:gd name="connsiteX36" fmla="*/ 9729 w 9729"/>
                    <a:gd name="connsiteY36" fmla="*/ 3246 h 10000"/>
                    <a:gd name="connsiteX37" fmla="*/ 9644 w 9729"/>
                    <a:gd name="connsiteY37" fmla="*/ 2303 h 10000"/>
                    <a:gd name="connsiteX38" fmla="*/ 9443 w 9729"/>
                    <a:gd name="connsiteY38" fmla="*/ 1438 h 10000"/>
                    <a:gd name="connsiteX39" fmla="*/ 9329 w 9729"/>
                    <a:gd name="connsiteY39" fmla="*/ 1201 h 10000"/>
                    <a:gd name="connsiteX40" fmla="*/ 9188 w 9729"/>
                    <a:gd name="connsiteY40" fmla="*/ 651 h 10000"/>
                    <a:gd name="connsiteX41" fmla="*/ 9074 w 9729"/>
                    <a:gd name="connsiteY41" fmla="*/ 337 h 10000"/>
                    <a:gd name="connsiteX42" fmla="*/ 9014 w 9729"/>
                    <a:gd name="connsiteY42" fmla="*/ 337 h 10000"/>
                    <a:gd name="connsiteX43" fmla="*/ 8959 w 9729"/>
                    <a:gd name="connsiteY43" fmla="*/ 180 h 10000"/>
                    <a:gd name="connsiteX44" fmla="*/ 8814 w 9729"/>
                    <a:gd name="connsiteY44" fmla="*/ 100 h 10000"/>
                    <a:gd name="connsiteX45" fmla="*/ 8645 w 9729"/>
                    <a:gd name="connsiteY45" fmla="*/ 22 h 10000"/>
                    <a:gd name="connsiteX46" fmla="*/ 8501 w 9729"/>
                    <a:gd name="connsiteY46" fmla="*/ 258 h 10000"/>
                    <a:gd name="connsiteX47" fmla="*/ 8472 w 9729"/>
                    <a:gd name="connsiteY47" fmla="*/ 258 h 10000"/>
                    <a:gd name="connsiteX0" fmla="*/ 8108 w 9400"/>
                    <a:gd name="connsiteY0" fmla="*/ 258 h 10000"/>
                    <a:gd name="connsiteX1" fmla="*/ 7934 w 9400"/>
                    <a:gd name="connsiteY1" fmla="*/ 337 h 10000"/>
                    <a:gd name="connsiteX2" fmla="*/ 6995 w 9400"/>
                    <a:gd name="connsiteY2" fmla="*/ 2381 h 10000"/>
                    <a:gd name="connsiteX3" fmla="*/ 6759 w 9400"/>
                    <a:gd name="connsiteY3" fmla="*/ 3089 h 10000"/>
                    <a:gd name="connsiteX4" fmla="*/ 6525 w 9400"/>
                    <a:gd name="connsiteY4" fmla="*/ 3639 h 10000"/>
                    <a:gd name="connsiteX5" fmla="*/ 6380 w 9400"/>
                    <a:gd name="connsiteY5" fmla="*/ 3875 h 10000"/>
                    <a:gd name="connsiteX6" fmla="*/ 6202 w 9400"/>
                    <a:gd name="connsiteY6" fmla="*/ 4033 h 10000"/>
                    <a:gd name="connsiteX7" fmla="*/ 4974 w 9400"/>
                    <a:gd name="connsiteY7" fmla="*/ 5605 h 10000"/>
                    <a:gd name="connsiteX8" fmla="*/ 4766 w 9400"/>
                    <a:gd name="connsiteY8" fmla="*/ 5605 h 10000"/>
                    <a:gd name="connsiteX9" fmla="*/ 4591 w 9400"/>
                    <a:gd name="connsiteY9" fmla="*/ 5605 h 10000"/>
                    <a:gd name="connsiteX10" fmla="*/ 4267 w 9400"/>
                    <a:gd name="connsiteY10" fmla="*/ 5605 h 10000"/>
                    <a:gd name="connsiteX11" fmla="*/ 3565 w 9400"/>
                    <a:gd name="connsiteY11" fmla="*/ 5291 h 10000"/>
                    <a:gd name="connsiteX12" fmla="*/ 2506 w 9400"/>
                    <a:gd name="connsiteY12" fmla="*/ 4976 h 10000"/>
                    <a:gd name="connsiteX13" fmla="*/ 2012 w 9400"/>
                    <a:gd name="connsiteY13" fmla="*/ 4819 h 10000"/>
                    <a:gd name="connsiteX14" fmla="*/ 1599 w 9400"/>
                    <a:gd name="connsiteY14" fmla="*/ 4426 h 10000"/>
                    <a:gd name="connsiteX15" fmla="*/ 1159 w 9400"/>
                    <a:gd name="connsiteY15" fmla="*/ 4269 h 10000"/>
                    <a:gd name="connsiteX16" fmla="*/ 837 w 9400"/>
                    <a:gd name="connsiteY16" fmla="*/ 4269 h 10000"/>
                    <a:gd name="connsiteX17" fmla="*/ 602 w 9400"/>
                    <a:gd name="connsiteY17" fmla="*/ 4112 h 10000"/>
                    <a:gd name="connsiteX18" fmla="*/ 132 w 9400"/>
                    <a:gd name="connsiteY18" fmla="*/ 3404 h 10000"/>
                    <a:gd name="connsiteX19" fmla="*/ 17 w 9400"/>
                    <a:gd name="connsiteY19" fmla="*/ 6785 h 10000"/>
                    <a:gd name="connsiteX20" fmla="*/ 426 w 9400"/>
                    <a:gd name="connsiteY20" fmla="*/ 6785 h 10000"/>
                    <a:gd name="connsiteX21" fmla="*/ 751 w 9400"/>
                    <a:gd name="connsiteY21" fmla="*/ 6785 h 10000"/>
                    <a:gd name="connsiteX22" fmla="*/ 837 w 9400"/>
                    <a:gd name="connsiteY22" fmla="*/ 8594 h 10000"/>
                    <a:gd name="connsiteX23" fmla="*/ 3125 w 9400"/>
                    <a:gd name="connsiteY23" fmla="*/ 9537 h 10000"/>
                    <a:gd name="connsiteX24" fmla="*/ 4561 w 9400"/>
                    <a:gd name="connsiteY24" fmla="*/ 9931 h 10000"/>
                    <a:gd name="connsiteX25" fmla="*/ 5413 w 9400"/>
                    <a:gd name="connsiteY25" fmla="*/ 9931 h 10000"/>
                    <a:gd name="connsiteX26" fmla="*/ 6174 w 9400"/>
                    <a:gd name="connsiteY26" fmla="*/ 9380 h 10000"/>
                    <a:gd name="connsiteX27" fmla="*/ 6438 w 9400"/>
                    <a:gd name="connsiteY27" fmla="*/ 9223 h 10000"/>
                    <a:gd name="connsiteX28" fmla="*/ 6731 w 9400"/>
                    <a:gd name="connsiteY28" fmla="*/ 9145 h 10000"/>
                    <a:gd name="connsiteX29" fmla="*/ 7083 w 9400"/>
                    <a:gd name="connsiteY29" fmla="*/ 8751 h 10000"/>
                    <a:gd name="connsiteX30" fmla="*/ 7465 w 9400"/>
                    <a:gd name="connsiteY30" fmla="*/ 8437 h 10000"/>
                    <a:gd name="connsiteX31" fmla="*/ 7817 w 9400"/>
                    <a:gd name="connsiteY31" fmla="*/ 7729 h 10000"/>
                    <a:gd name="connsiteX32" fmla="*/ 8226 w 9400"/>
                    <a:gd name="connsiteY32" fmla="*/ 7257 h 10000"/>
                    <a:gd name="connsiteX33" fmla="*/ 8609 w 9400"/>
                    <a:gd name="connsiteY33" fmla="*/ 6550 h 10000"/>
                    <a:gd name="connsiteX34" fmla="*/ 9283 w 9400"/>
                    <a:gd name="connsiteY34" fmla="*/ 4190 h 10000"/>
                    <a:gd name="connsiteX35" fmla="*/ 9400 w 9400"/>
                    <a:gd name="connsiteY35" fmla="*/ 3246 h 10000"/>
                    <a:gd name="connsiteX36" fmla="*/ 9313 w 9400"/>
                    <a:gd name="connsiteY36" fmla="*/ 2303 h 10000"/>
                    <a:gd name="connsiteX37" fmla="*/ 9106 w 9400"/>
                    <a:gd name="connsiteY37" fmla="*/ 1438 h 10000"/>
                    <a:gd name="connsiteX38" fmla="*/ 8989 w 9400"/>
                    <a:gd name="connsiteY38" fmla="*/ 1201 h 10000"/>
                    <a:gd name="connsiteX39" fmla="*/ 8844 w 9400"/>
                    <a:gd name="connsiteY39" fmla="*/ 651 h 10000"/>
                    <a:gd name="connsiteX40" fmla="*/ 8727 w 9400"/>
                    <a:gd name="connsiteY40" fmla="*/ 337 h 10000"/>
                    <a:gd name="connsiteX41" fmla="*/ 8665 w 9400"/>
                    <a:gd name="connsiteY41" fmla="*/ 337 h 10000"/>
                    <a:gd name="connsiteX42" fmla="*/ 8609 w 9400"/>
                    <a:gd name="connsiteY42" fmla="*/ 180 h 10000"/>
                    <a:gd name="connsiteX43" fmla="*/ 8460 w 9400"/>
                    <a:gd name="connsiteY43" fmla="*/ 100 h 10000"/>
                    <a:gd name="connsiteX44" fmla="*/ 8286 w 9400"/>
                    <a:gd name="connsiteY44" fmla="*/ 22 h 10000"/>
                    <a:gd name="connsiteX45" fmla="*/ 8138 w 9400"/>
                    <a:gd name="connsiteY45" fmla="*/ 258 h 10000"/>
                    <a:gd name="connsiteX46" fmla="*/ 8108 w 9400"/>
                    <a:gd name="connsiteY46" fmla="*/ 258 h 10000"/>
                    <a:gd name="connsiteX0" fmla="*/ 8489 w 9863"/>
                    <a:gd name="connsiteY0" fmla="*/ 258 h 10000"/>
                    <a:gd name="connsiteX1" fmla="*/ 8303 w 9863"/>
                    <a:gd name="connsiteY1" fmla="*/ 337 h 10000"/>
                    <a:gd name="connsiteX2" fmla="*/ 7304 w 9863"/>
                    <a:gd name="connsiteY2" fmla="*/ 2381 h 10000"/>
                    <a:gd name="connsiteX3" fmla="*/ 7053 w 9863"/>
                    <a:gd name="connsiteY3" fmla="*/ 3089 h 10000"/>
                    <a:gd name="connsiteX4" fmla="*/ 6804 w 9863"/>
                    <a:gd name="connsiteY4" fmla="*/ 3639 h 10000"/>
                    <a:gd name="connsiteX5" fmla="*/ 6650 w 9863"/>
                    <a:gd name="connsiteY5" fmla="*/ 3875 h 10000"/>
                    <a:gd name="connsiteX6" fmla="*/ 6461 w 9863"/>
                    <a:gd name="connsiteY6" fmla="*/ 4033 h 10000"/>
                    <a:gd name="connsiteX7" fmla="*/ 5154 w 9863"/>
                    <a:gd name="connsiteY7" fmla="*/ 5605 h 10000"/>
                    <a:gd name="connsiteX8" fmla="*/ 4933 w 9863"/>
                    <a:gd name="connsiteY8" fmla="*/ 5605 h 10000"/>
                    <a:gd name="connsiteX9" fmla="*/ 4747 w 9863"/>
                    <a:gd name="connsiteY9" fmla="*/ 5605 h 10000"/>
                    <a:gd name="connsiteX10" fmla="*/ 4402 w 9863"/>
                    <a:gd name="connsiteY10" fmla="*/ 5605 h 10000"/>
                    <a:gd name="connsiteX11" fmla="*/ 3656 w 9863"/>
                    <a:gd name="connsiteY11" fmla="*/ 5291 h 10000"/>
                    <a:gd name="connsiteX12" fmla="*/ 2529 w 9863"/>
                    <a:gd name="connsiteY12" fmla="*/ 4976 h 10000"/>
                    <a:gd name="connsiteX13" fmla="*/ 2003 w 9863"/>
                    <a:gd name="connsiteY13" fmla="*/ 4819 h 10000"/>
                    <a:gd name="connsiteX14" fmla="*/ 1564 w 9863"/>
                    <a:gd name="connsiteY14" fmla="*/ 4426 h 10000"/>
                    <a:gd name="connsiteX15" fmla="*/ 1096 w 9863"/>
                    <a:gd name="connsiteY15" fmla="*/ 4269 h 10000"/>
                    <a:gd name="connsiteX16" fmla="*/ 753 w 9863"/>
                    <a:gd name="connsiteY16" fmla="*/ 4269 h 10000"/>
                    <a:gd name="connsiteX17" fmla="*/ 503 w 9863"/>
                    <a:gd name="connsiteY17" fmla="*/ 4112 h 10000"/>
                    <a:gd name="connsiteX18" fmla="*/ 3 w 9863"/>
                    <a:gd name="connsiteY18" fmla="*/ 3404 h 10000"/>
                    <a:gd name="connsiteX19" fmla="*/ 316 w 9863"/>
                    <a:gd name="connsiteY19" fmla="*/ 6785 h 10000"/>
                    <a:gd name="connsiteX20" fmla="*/ 662 w 9863"/>
                    <a:gd name="connsiteY20" fmla="*/ 6785 h 10000"/>
                    <a:gd name="connsiteX21" fmla="*/ 753 w 9863"/>
                    <a:gd name="connsiteY21" fmla="*/ 8594 h 10000"/>
                    <a:gd name="connsiteX22" fmla="*/ 3187 w 9863"/>
                    <a:gd name="connsiteY22" fmla="*/ 9537 h 10000"/>
                    <a:gd name="connsiteX23" fmla="*/ 4715 w 9863"/>
                    <a:gd name="connsiteY23" fmla="*/ 9931 h 10000"/>
                    <a:gd name="connsiteX24" fmla="*/ 5622 w 9863"/>
                    <a:gd name="connsiteY24" fmla="*/ 9931 h 10000"/>
                    <a:gd name="connsiteX25" fmla="*/ 6431 w 9863"/>
                    <a:gd name="connsiteY25" fmla="*/ 9380 h 10000"/>
                    <a:gd name="connsiteX26" fmla="*/ 6712 w 9863"/>
                    <a:gd name="connsiteY26" fmla="*/ 9223 h 10000"/>
                    <a:gd name="connsiteX27" fmla="*/ 7024 w 9863"/>
                    <a:gd name="connsiteY27" fmla="*/ 9145 h 10000"/>
                    <a:gd name="connsiteX28" fmla="*/ 7398 w 9863"/>
                    <a:gd name="connsiteY28" fmla="*/ 8751 h 10000"/>
                    <a:gd name="connsiteX29" fmla="*/ 7804 w 9863"/>
                    <a:gd name="connsiteY29" fmla="*/ 8437 h 10000"/>
                    <a:gd name="connsiteX30" fmla="*/ 8179 w 9863"/>
                    <a:gd name="connsiteY30" fmla="*/ 7729 h 10000"/>
                    <a:gd name="connsiteX31" fmla="*/ 8614 w 9863"/>
                    <a:gd name="connsiteY31" fmla="*/ 7257 h 10000"/>
                    <a:gd name="connsiteX32" fmla="*/ 9022 w 9863"/>
                    <a:gd name="connsiteY32" fmla="*/ 6550 h 10000"/>
                    <a:gd name="connsiteX33" fmla="*/ 9739 w 9863"/>
                    <a:gd name="connsiteY33" fmla="*/ 4190 h 10000"/>
                    <a:gd name="connsiteX34" fmla="*/ 9863 w 9863"/>
                    <a:gd name="connsiteY34" fmla="*/ 3246 h 10000"/>
                    <a:gd name="connsiteX35" fmla="*/ 9770 w 9863"/>
                    <a:gd name="connsiteY35" fmla="*/ 2303 h 10000"/>
                    <a:gd name="connsiteX36" fmla="*/ 9550 w 9863"/>
                    <a:gd name="connsiteY36" fmla="*/ 1438 h 10000"/>
                    <a:gd name="connsiteX37" fmla="*/ 9426 w 9863"/>
                    <a:gd name="connsiteY37" fmla="*/ 1201 h 10000"/>
                    <a:gd name="connsiteX38" fmla="*/ 9272 w 9863"/>
                    <a:gd name="connsiteY38" fmla="*/ 651 h 10000"/>
                    <a:gd name="connsiteX39" fmla="*/ 9147 w 9863"/>
                    <a:gd name="connsiteY39" fmla="*/ 337 h 10000"/>
                    <a:gd name="connsiteX40" fmla="*/ 9081 w 9863"/>
                    <a:gd name="connsiteY40" fmla="*/ 337 h 10000"/>
                    <a:gd name="connsiteX41" fmla="*/ 9022 w 9863"/>
                    <a:gd name="connsiteY41" fmla="*/ 180 h 10000"/>
                    <a:gd name="connsiteX42" fmla="*/ 8863 w 9863"/>
                    <a:gd name="connsiteY42" fmla="*/ 100 h 10000"/>
                    <a:gd name="connsiteX43" fmla="*/ 8678 w 9863"/>
                    <a:gd name="connsiteY43" fmla="*/ 22 h 10000"/>
                    <a:gd name="connsiteX44" fmla="*/ 8520 w 9863"/>
                    <a:gd name="connsiteY44" fmla="*/ 258 h 10000"/>
                    <a:gd name="connsiteX45" fmla="*/ 8489 w 9863"/>
                    <a:gd name="connsiteY45" fmla="*/ 258 h 10000"/>
                    <a:gd name="connsiteX0" fmla="*/ 8287 w 9680"/>
                    <a:gd name="connsiteY0" fmla="*/ 258 h 10000"/>
                    <a:gd name="connsiteX1" fmla="*/ 8098 w 9680"/>
                    <a:gd name="connsiteY1" fmla="*/ 337 h 10000"/>
                    <a:gd name="connsiteX2" fmla="*/ 7085 w 9680"/>
                    <a:gd name="connsiteY2" fmla="*/ 2381 h 10000"/>
                    <a:gd name="connsiteX3" fmla="*/ 6831 w 9680"/>
                    <a:gd name="connsiteY3" fmla="*/ 3089 h 10000"/>
                    <a:gd name="connsiteX4" fmla="*/ 6579 w 9680"/>
                    <a:gd name="connsiteY4" fmla="*/ 3639 h 10000"/>
                    <a:gd name="connsiteX5" fmla="*/ 6422 w 9680"/>
                    <a:gd name="connsiteY5" fmla="*/ 3875 h 10000"/>
                    <a:gd name="connsiteX6" fmla="*/ 6231 w 9680"/>
                    <a:gd name="connsiteY6" fmla="*/ 4033 h 10000"/>
                    <a:gd name="connsiteX7" fmla="*/ 4906 w 9680"/>
                    <a:gd name="connsiteY7" fmla="*/ 5605 h 10000"/>
                    <a:gd name="connsiteX8" fmla="*/ 4682 w 9680"/>
                    <a:gd name="connsiteY8" fmla="*/ 5605 h 10000"/>
                    <a:gd name="connsiteX9" fmla="*/ 4493 w 9680"/>
                    <a:gd name="connsiteY9" fmla="*/ 5605 h 10000"/>
                    <a:gd name="connsiteX10" fmla="*/ 4143 w 9680"/>
                    <a:gd name="connsiteY10" fmla="*/ 5605 h 10000"/>
                    <a:gd name="connsiteX11" fmla="*/ 3387 w 9680"/>
                    <a:gd name="connsiteY11" fmla="*/ 5291 h 10000"/>
                    <a:gd name="connsiteX12" fmla="*/ 2244 w 9680"/>
                    <a:gd name="connsiteY12" fmla="*/ 4976 h 10000"/>
                    <a:gd name="connsiteX13" fmla="*/ 1711 w 9680"/>
                    <a:gd name="connsiteY13" fmla="*/ 4819 h 10000"/>
                    <a:gd name="connsiteX14" fmla="*/ 1266 w 9680"/>
                    <a:gd name="connsiteY14" fmla="*/ 4426 h 10000"/>
                    <a:gd name="connsiteX15" fmla="*/ 791 w 9680"/>
                    <a:gd name="connsiteY15" fmla="*/ 4269 h 10000"/>
                    <a:gd name="connsiteX16" fmla="*/ 443 w 9680"/>
                    <a:gd name="connsiteY16" fmla="*/ 4269 h 10000"/>
                    <a:gd name="connsiteX17" fmla="*/ 190 w 9680"/>
                    <a:gd name="connsiteY17" fmla="*/ 4112 h 10000"/>
                    <a:gd name="connsiteX18" fmla="*/ 0 w 9680"/>
                    <a:gd name="connsiteY18" fmla="*/ 6785 h 10000"/>
                    <a:gd name="connsiteX19" fmla="*/ 351 w 9680"/>
                    <a:gd name="connsiteY19" fmla="*/ 6785 h 10000"/>
                    <a:gd name="connsiteX20" fmla="*/ 443 w 9680"/>
                    <a:gd name="connsiteY20" fmla="*/ 8594 h 10000"/>
                    <a:gd name="connsiteX21" fmla="*/ 2911 w 9680"/>
                    <a:gd name="connsiteY21" fmla="*/ 9537 h 10000"/>
                    <a:gd name="connsiteX22" fmla="*/ 4460 w 9680"/>
                    <a:gd name="connsiteY22" fmla="*/ 9931 h 10000"/>
                    <a:gd name="connsiteX23" fmla="*/ 5380 w 9680"/>
                    <a:gd name="connsiteY23" fmla="*/ 9931 h 10000"/>
                    <a:gd name="connsiteX24" fmla="*/ 6200 w 9680"/>
                    <a:gd name="connsiteY24" fmla="*/ 9380 h 10000"/>
                    <a:gd name="connsiteX25" fmla="*/ 6485 w 9680"/>
                    <a:gd name="connsiteY25" fmla="*/ 9223 h 10000"/>
                    <a:gd name="connsiteX26" fmla="*/ 6802 w 9680"/>
                    <a:gd name="connsiteY26" fmla="*/ 9145 h 10000"/>
                    <a:gd name="connsiteX27" fmla="*/ 7181 w 9680"/>
                    <a:gd name="connsiteY27" fmla="*/ 8751 h 10000"/>
                    <a:gd name="connsiteX28" fmla="*/ 7592 w 9680"/>
                    <a:gd name="connsiteY28" fmla="*/ 8437 h 10000"/>
                    <a:gd name="connsiteX29" fmla="*/ 7973 w 9680"/>
                    <a:gd name="connsiteY29" fmla="*/ 7729 h 10000"/>
                    <a:gd name="connsiteX30" fmla="*/ 8414 w 9680"/>
                    <a:gd name="connsiteY30" fmla="*/ 7257 h 10000"/>
                    <a:gd name="connsiteX31" fmla="*/ 8827 w 9680"/>
                    <a:gd name="connsiteY31" fmla="*/ 6550 h 10000"/>
                    <a:gd name="connsiteX32" fmla="*/ 9554 w 9680"/>
                    <a:gd name="connsiteY32" fmla="*/ 4190 h 10000"/>
                    <a:gd name="connsiteX33" fmla="*/ 9680 w 9680"/>
                    <a:gd name="connsiteY33" fmla="*/ 3246 h 10000"/>
                    <a:gd name="connsiteX34" fmla="*/ 9586 w 9680"/>
                    <a:gd name="connsiteY34" fmla="*/ 2303 h 10000"/>
                    <a:gd name="connsiteX35" fmla="*/ 9363 w 9680"/>
                    <a:gd name="connsiteY35" fmla="*/ 1438 h 10000"/>
                    <a:gd name="connsiteX36" fmla="*/ 9237 w 9680"/>
                    <a:gd name="connsiteY36" fmla="*/ 1201 h 10000"/>
                    <a:gd name="connsiteX37" fmla="*/ 9081 w 9680"/>
                    <a:gd name="connsiteY37" fmla="*/ 651 h 10000"/>
                    <a:gd name="connsiteX38" fmla="*/ 8954 w 9680"/>
                    <a:gd name="connsiteY38" fmla="*/ 337 h 10000"/>
                    <a:gd name="connsiteX39" fmla="*/ 8887 w 9680"/>
                    <a:gd name="connsiteY39" fmla="*/ 337 h 10000"/>
                    <a:gd name="connsiteX40" fmla="*/ 8827 w 9680"/>
                    <a:gd name="connsiteY40" fmla="*/ 180 h 10000"/>
                    <a:gd name="connsiteX41" fmla="*/ 8666 w 9680"/>
                    <a:gd name="connsiteY41" fmla="*/ 100 h 10000"/>
                    <a:gd name="connsiteX42" fmla="*/ 8479 w 9680"/>
                    <a:gd name="connsiteY42" fmla="*/ 22 h 10000"/>
                    <a:gd name="connsiteX43" fmla="*/ 8318 w 9680"/>
                    <a:gd name="connsiteY43" fmla="*/ 258 h 10000"/>
                    <a:gd name="connsiteX44" fmla="*/ 8287 w 9680"/>
                    <a:gd name="connsiteY44" fmla="*/ 258 h 10000"/>
                    <a:gd name="connsiteX0" fmla="*/ 8561 w 10000"/>
                    <a:gd name="connsiteY0" fmla="*/ 258 h 10000"/>
                    <a:gd name="connsiteX1" fmla="*/ 8366 w 10000"/>
                    <a:gd name="connsiteY1" fmla="*/ 337 h 10000"/>
                    <a:gd name="connsiteX2" fmla="*/ 7319 w 10000"/>
                    <a:gd name="connsiteY2" fmla="*/ 2381 h 10000"/>
                    <a:gd name="connsiteX3" fmla="*/ 7057 w 10000"/>
                    <a:gd name="connsiteY3" fmla="*/ 3089 h 10000"/>
                    <a:gd name="connsiteX4" fmla="*/ 6796 w 10000"/>
                    <a:gd name="connsiteY4" fmla="*/ 3639 h 10000"/>
                    <a:gd name="connsiteX5" fmla="*/ 6634 w 10000"/>
                    <a:gd name="connsiteY5" fmla="*/ 3875 h 10000"/>
                    <a:gd name="connsiteX6" fmla="*/ 6437 w 10000"/>
                    <a:gd name="connsiteY6" fmla="*/ 4033 h 10000"/>
                    <a:gd name="connsiteX7" fmla="*/ 5068 w 10000"/>
                    <a:gd name="connsiteY7" fmla="*/ 5605 h 10000"/>
                    <a:gd name="connsiteX8" fmla="*/ 4837 w 10000"/>
                    <a:gd name="connsiteY8" fmla="*/ 5605 h 10000"/>
                    <a:gd name="connsiteX9" fmla="*/ 4642 w 10000"/>
                    <a:gd name="connsiteY9" fmla="*/ 5605 h 10000"/>
                    <a:gd name="connsiteX10" fmla="*/ 4280 w 10000"/>
                    <a:gd name="connsiteY10" fmla="*/ 5605 h 10000"/>
                    <a:gd name="connsiteX11" fmla="*/ 3499 w 10000"/>
                    <a:gd name="connsiteY11" fmla="*/ 5291 h 10000"/>
                    <a:gd name="connsiteX12" fmla="*/ 2318 w 10000"/>
                    <a:gd name="connsiteY12" fmla="*/ 4976 h 10000"/>
                    <a:gd name="connsiteX13" fmla="*/ 1768 w 10000"/>
                    <a:gd name="connsiteY13" fmla="*/ 4819 h 10000"/>
                    <a:gd name="connsiteX14" fmla="*/ 1308 w 10000"/>
                    <a:gd name="connsiteY14" fmla="*/ 4426 h 10000"/>
                    <a:gd name="connsiteX15" fmla="*/ 817 w 10000"/>
                    <a:gd name="connsiteY15" fmla="*/ 4269 h 10000"/>
                    <a:gd name="connsiteX16" fmla="*/ 458 w 10000"/>
                    <a:gd name="connsiteY16" fmla="*/ 4269 h 10000"/>
                    <a:gd name="connsiteX17" fmla="*/ 0 w 10000"/>
                    <a:gd name="connsiteY17" fmla="*/ 6785 h 10000"/>
                    <a:gd name="connsiteX18" fmla="*/ 363 w 10000"/>
                    <a:gd name="connsiteY18" fmla="*/ 6785 h 10000"/>
                    <a:gd name="connsiteX19" fmla="*/ 458 w 10000"/>
                    <a:gd name="connsiteY19" fmla="*/ 8594 h 10000"/>
                    <a:gd name="connsiteX20" fmla="*/ 3007 w 10000"/>
                    <a:gd name="connsiteY20" fmla="*/ 9537 h 10000"/>
                    <a:gd name="connsiteX21" fmla="*/ 4607 w 10000"/>
                    <a:gd name="connsiteY21" fmla="*/ 9931 h 10000"/>
                    <a:gd name="connsiteX22" fmla="*/ 5558 w 10000"/>
                    <a:gd name="connsiteY22" fmla="*/ 9931 h 10000"/>
                    <a:gd name="connsiteX23" fmla="*/ 6405 w 10000"/>
                    <a:gd name="connsiteY23" fmla="*/ 9380 h 10000"/>
                    <a:gd name="connsiteX24" fmla="*/ 6699 w 10000"/>
                    <a:gd name="connsiteY24" fmla="*/ 9223 h 10000"/>
                    <a:gd name="connsiteX25" fmla="*/ 7027 w 10000"/>
                    <a:gd name="connsiteY25" fmla="*/ 9145 h 10000"/>
                    <a:gd name="connsiteX26" fmla="*/ 7418 w 10000"/>
                    <a:gd name="connsiteY26" fmla="*/ 8751 h 10000"/>
                    <a:gd name="connsiteX27" fmla="*/ 7843 w 10000"/>
                    <a:gd name="connsiteY27" fmla="*/ 8437 h 10000"/>
                    <a:gd name="connsiteX28" fmla="*/ 8237 w 10000"/>
                    <a:gd name="connsiteY28" fmla="*/ 7729 h 10000"/>
                    <a:gd name="connsiteX29" fmla="*/ 8692 w 10000"/>
                    <a:gd name="connsiteY29" fmla="*/ 7257 h 10000"/>
                    <a:gd name="connsiteX30" fmla="*/ 9119 w 10000"/>
                    <a:gd name="connsiteY30" fmla="*/ 6550 h 10000"/>
                    <a:gd name="connsiteX31" fmla="*/ 9870 w 10000"/>
                    <a:gd name="connsiteY31" fmla="*/ 4190 h 10000"/>
                    <a:gd name="connsiteX32" fmla="*/ 10000 w 10000"/>
                    <a:gd name="connsiteY32" fmla="*/ 3246 h 10000"/>
                    <a:gd name="connsiteX33" fmla="*/ 9903 w 10000"/>
                    <a:gd name="connsiteY33" fmla="*/ 2303 h 10000"/>
                    <a:gd name="connsiteX34" fmla="*/ 9673 w 10000"/>
                    <a:gd name="connsiteY34" fmla="*/ 1438 h 10000"/>
                    <a:gd name="connsiteX35" fmla="*/ 9542 w 10000"/>
                    <a:gd name="connsiteY35" fmla="*/ 1201 h 10000"/>
                    <a:gd name="connsiteX36" fmla="*/ 9381 w 10000"/>
                    <a:gd name="connsiteY36" fmla="*/ 651 h 10000"/>
                    <a:gd name="connsiteX37" fmla="*/ 9250 w 10000"/>
                    <a:gd name="connsiteY37" fmla="*/ 337 h 10000"/>
                    <a:gd name="connsiteX38" fmla="*/ 9181 w 10000"/>
                    <a:gd name="connsiteY38" fmla="*/ 337 h 10000"/>
                    <a:gd name="connsiteX39" fmla="*/ 9119 w 10000"/>
                    <a:gd name="connsiteY39" fmla="*/ 180 h 10000"/>
                    <a:gd name="connsiteX40" fmla="*/ 8952 w 10000"/>
                    <a:gd name="connsiteY40" fmla="*/ 100 h 10000"/>
                    <a:gd name="connsiteX41" fmla="*/ 8759 w 10000"/>
                    <a:gd name="connsiteY41" fmla="*/ 22 h 10000"/>
                    <a:gd name="connsiteX42" fmla="*/ 8593 w 10000"/>
                    <a:gd name="connsiteY42" fmla="*/ 258 h 10000"/>
                    <a:gd name="connsiteX43" fmla="*/ 8561 w 10000"/>
                    <a:gd name="connsiteY43" fmla="*/ 258 h 10000"/>
                    <a:gd name="connsiteX0" fmla="*/ 8198 w 9637"/>
                    <a:gd name="connsiteY0" fmla="*/ 258 h 10000"/>
                    <a:gd name="connsiteX1" fmla="*/ 8003 w 9637"/>
                    <a:gd name="connsiteY1" fmla="*/ 337 h 10000"/>
                    <a:gd name="connsiteX2" fmla="*/ 6956 w 9637"/>
                    <a:gd name="connsiteY2" fmla="*/ 2381 h 10000"/>
                    <a:gd name="connsiteX3" fmla="*/ 6694 w 9637"/>
                    <a:gd name="connsiteY3" fmla="*/ 3089 h 10000"/>
                    <a:gd name="connsiteX4" fmla="*/ 6433 w 9637"/>
                    <a:gd name="connsiteY4" fmla="*/ 3639 h 10000"/>
                    <a:gd name="connsiteX5" fmla="*/ 6271 w 9637"/>
                    <a:gd name="connsiteY5" fmla="*/ 3875 h 10000"/>
                    <a:gd name="connsiteX6" fmla="*/ 6074 w 9637"/>
                    <a:gd name="connsiteY6" fmla="*/ 4033 h 10000"/>
                    <a:gd name="connsiteX7" fmla="*/ 4705 w 9637"/>
                    <a:gd name="connsiteY7" fmla="*/ 5605 h 10000"/>
                    <a:gd name="connsiteX8" fmla="*/ 4474 w 9637"/>
                    <a:gd name="connsiteY8" fmla="*/ 5605 h 10000"/>
                    <a:gd name="connsiteX9" fmla="*/ 4279 w 9637"/>
                    <a:gd name="connsiteY9" fmla="*/ 5605 h 10000"/>
                    <a:gd name="connsiteX10" fmla="*/ 3917 w 9637"/>
                    <a:gd name="connsiteY10" fmla="*/ 5605 h 10000"/>
                    <a:gd name="connsiteX11" fmla="*/ 3136 w 9637"/>
                    <a:gd name="connsiteY11" fmla="*/ 5291 h 10000"/>
                    <a:gd name="connsiteX12" fmla="*/ 1955 w 9637"/>
                    <a:gd name="connsiteY12" fmla="*/ 4976 h 10000"/>
                    <a:gd name="connsiteX13" fmla="*/ 1405 w 9637"/>
                    <a:gd name="connsiteY13" fmla="*/ 4819 h 10000"/>
                    <a:gd name="connsiteX14" fmla="*/ 945 w 9637"/>
                    <a:gd name="connsiteY14" fmla="*/ 4426 h 10000"/>
                    <a:gd name="connsiteX15" fmla="*/ 454 w 9637"/>
                    <a:gd name="connsiteY15" fmla="*/ 4269 h 10000"/>
                    <a:gd name="connsiteX16" fmla="*/ 95 w 9637"/>
                    <a:gd name="connsiteY16" fmla="*/ 4269 h 10000"/>
                    <a:gd name="connsiteX17" fmla="*/ 0 w 9637"/>
                    <a:gd name="connsiteY17" fmla="*/ 6785 h 10000"/>
                    <a:gd name="connsiteX18" fmla="*/ 95 w 9637"/>
                    <a:gd name="connsiteY18" fmla="*/ 8594 h 10000"/>
                    <a:gd name="connsiteX19" fmla="*/ 2644 w 9637"/>
                    <a:gd name="connsiteY19" fmla="*/ 9537 h 10000"/>
                    <a:gd name="connsiteX20" fmla="*/ 4244 w 9637"/>
                    <a:gd name="connsiteY20" fmla="*/ 9931 h 10000"/>
                    <a:gd name="connsiteX21" fmla="*/ 5195 w 9637"/>
                    <a:gd name="connsiteY21" fmla="*/ 9931 h 10000"/>
                    <a:gd name="connsiteX22" fmla="*/ 6042 w 9637"/>
                    <a:gd name="connsiteY22" fmla="*/ 9380 h 10000"/>
                    <a:gd name="connsiteX23" fmla="*/ 6336 w 9637"/>
                    <a:gd name="connsiteY23" fmla="*/ 9223 h 10000"/>
                    <a:gd name="connsiteX24" fmla="*/ 6664 w 9637"/>
                    <a:gd name="connsiteY24" fmla="*/ 9145 h 10000"/>
                    <a:gd name="connsiteX25" fmla="*/ 7055 w 9637"/>
                    <a:gd name="connsiteY25" fmla="*/ 8751 h 10000"/>
                    <a:gd name="connsiteX26" fmla="*/ 7480 w 9637"/>
                    <a:gd name="connsiteY26" fmla="*/ 8437 h 10000"/>
                    <a:gd name="connsiteX27" fmla="*/ 7874 w 9637"/>
                    <a:gd name="connsiteY27" fmla="*/ 7729 h 10000"/>
                    <a:gd name="connsiteX28" fmla="*/ 8329 w 9637"/>
                    <a:gd name="connsiteY28" fmla="*/ 7257 h 10000"/>
                    <a:gd name="connsiteX29" fmla="*/ 8756 w 9637"/>
                    <a:gd name="connsiteY29" fmla="*/ 6550 h 10000"/>
                    <a:gd name="connsiteX30" fmla="*/ 9507 w 9637"/>
                    <a:gd name="connsiteY30" fmla="*/ 4190 h 10000"/>
                    <a:gd name="connsiteX31" fmla="*/ 9637 w 9637"/>
                    <a:gd name="connsiteY31" fmla="*/ 3246 h 10000"/>
                    <a:gd name="connsiteX32" fmla="*/ 9540 w 9637"/>
                    <a:gd name="connsiteY32" fmla="*/ 2303 h 10000"/>
                    <a:gd name="connsiteX33" fmla="*/ 9310 w 9637"/>
                    <a:gd name="connsiteY33" fmla="*/ 1438 h 10000"/>
                    <a:gd name="connsiteX34" fmla="*/ 9179 w 9637"/>
                    <a:gd name="connsiteY34" fmla="*/ 1201 h 10000"/>
                    <a:gd name="connsiteX35" fmla="*/ 9018 w 9637"/>
                    <a:gd name="connsiteY35" fmla="*/ 651 h 10000"/>
                    <a:gd name="connsiteX36" fmla="*/ 8887 w 9637"/>
                    <a:gd name="connsiteY36" fmla="*/ 337 h 10000"/>
                    <a:gd name="connsiteX37" fmla="*/ 8818 w 9637"/>
                    <a:gd name="connsiteY37" fmla="*/ 337 h 10000"/>
                    <a:gd name="connsiteX38" fmla="*/ 8756 w 9637"/>
                    <a:gd name="connsiteY38" fmla="*/ 180 h 10000"/>
                    <a:gd name="connsiteX39" fmla="*/ 8589 w 9637"/>
                    <a:gd name="connsiteY39" fmla="*/ 100 h 10000"/>
                    <a:gd name="connsiteX40" fmla="*/ 8396 w 9637"/>
                    <a:gd name="connsiteY40" fmla="*/ 22 h 10000"/>
                    <a:gd name="connsiteX41" fmla="*/ 8230 w 9637"/>
                    <a:gd name="connsiteY41" fmla="*/ 258 h 10000"/>
                    <a:gd name="connsiteX42" fmla="*/ 8198 w 9637"/>
                    <a:gd name="connsiteY42" fmla="*/ 258 h 10000"/>
                    <a:gd name="connsiteX0" fmla="*/ 8618 w 10111"/>
                    <a:gd name="connsiteY0" fmla="*/ 258 h 10000"/>
                    <a:gd name="connsiteX1" fmla="*/ 8415 w 10111"/>
                    <a:gd name="connsiteY1" fmla="*/ 337 h 10000"/>
                    <a:gd name="connsiteX2" fmla="*/ 7329 w 10111"/>
                    <a:gd name="connsiteY2" fmla="*/ 2381 h 10000"/>
                    <a:gd name="connsiteX3" fmla="*/ 7057 w 10111"/>
                    <a:gd name="connsiteY3" fmla="*/ 3089 h 10000"/>
                    <a:gd name="connsiteX4" fmla="*/ 6786 w 10111"/>
                    <a:gd name="connsiteY4" fmla="*/ 3639 h 10000"/>
                    <a:gd name="connsiteX5" fmla="*/ 6618 w 10111"/>
                    <a:gd name="connsiteY5" fmla="*/ 3875 h 10000"/>
                    <a:gd name="connsiteX6" fmla="*/ 6414 w 10111"/>
                    <a:gd name="connsiteY6" fmla="*/ 4033 h 10000"/>
                    <a:gd name="connsiteX7" fmla="*/ 4993 w 10111"/>
                    <a:gd name="connsiteY7" fmla="*/ 5605 h 10000"/>
                    <a:gd name="connsiteX8" fmla="*/ 4754 w 10111"/>
                    <a:gd name="connsiteY8" fmla="*/ 5605 h 10000"/>
                    <a:gd name="connsiteX9" fmla="*/ 4551 w 10111"/>
                    <a:gd name="connsiteY9" fmla="*/ 5605 h 10000"/>
                    <a:gd name="connsiteX10" fmla="*/ 4176 w 10111"/>
                    <a:gd name="connsiteY10" fmla="*/ 5605 h 10000"/>
                    <a:gd name="connsiteX11" fmla="*/ 3365 w 10111"/>
                    <a:gd name="connsiteY11" fmla="*/ 5291 h 10000"/>
                    <a:gd name="connsiteX12" fmla="*/ 2140 w 10111"/>
                    <a:gd name="connsiteY12" fmla="*/ 4976 h 10000"/>
                    <a:gd name="connsiteX13" fmla="*/ 1569 w 10111"/>
                    <a:gd name="connsiteY13" fmla="*/ 4819 h 10000"/>
                    <a:gd name="connsiteX14" fmla="*/ 1092 w 10111"/>
                    <a:gd name="connsiteY14" fmla="*/ 4426 h 10000"/>
                    <a:gd name="connsiteX15" fmla="*/ 582 w 10111"/>
                    <a:gd name="connsiteY15" fmla="*/ 4269 h 10000"/>
                    <a:gd name="connsiteX16" fmla="*/ 210 w 10111"/>
                    <a:gd name="connsiteY16" fmla="*/ 4269 h 10000"/>
                    <a:gd name="connsiteX17" fmla="*/ 210 w 10111"/>
                    <a:gd name="connsiteY17" fmla="*/ 8594 h 10000"/>
                    <a:gd name="connsiteX18" fmla="*/ 2855 w 10111"/>
                    <a:gd name="connsiteY18" fmla="*/ 9537 h 10000"/>
                    <a:gd name="connsiteX19" fmla="*/ 4515 w 10111"/>
                    <a:gd name="connsiteY19" fmla="*/ 9931 h 10000"/>
                    <a:gd name="connsiteX20" fmla="*/ 5502 w 10111"/>
                    <a:gd name="connsiteY20" fmla="*/ 9931 h 10000"/>
                    <a:gd name="connsiteX21" fmla="*/ 6381 w 10111"/>
                    <a:gd name="connsiteY21" fmla="*/ 9380 h 10000"/>
                    <a:gd name="connsiteX22" fmla="*/ 6686 w 10111"/>
                    <a:gd name="connsiteY22" fmla="*/ 9223 h 10000"/>
                    <a:gd name="connsiteX23" fmla="*/ 7026 w 10111"/>
                    <a:gd name="connsiteY23" fmla="*/ 9145 h 10000"/>
                    <a:gd name="connsiteX24" fmla="*/ 7432 w 10111"/>
                    <a:gd name="connsiteY24" fmla="*/ 8751 h 10000"/>
                    <a:gd name="connsiteX25" fmla="*/ 7873 w 10111"/>
                    <a:gd name="connsiteY25" fmla="*/ 8437 h 10000"/>
                    <a:gd name="connsiteX26" fmla="*/ 8282 w 10111"/>
                    <a:gd name="connsiteY26" fmla="*/ 7729 h 10000"/>
                    <a:gd name="connsiteX27" fmla="*/ 8754 w 10111"/>
                    <a:gd name="connsiteY27" fmla="*/ 7257 h 10000"/>
                    <a:gd name="connsiteX28" fmla="*/ 9197 w 10111"/>
                    <a:gd name="connsiteY28" fmla="*/ 6550 h 10000"/>
                    <a:gd name="connsiteX29" fmla="*/ 9976 w 10111"/>
                    <a:gd name="connsiteY29" fmla="*/ 4190 h 10000"/>
                    <a:gd name="connsiteX30" fmla="*/ 10111 w 10111"/>
                    <a:gd name="connsiteY30" fmla="*/ 3246 h 10000"/>
                    <a:gd name="connsiteX31" fmla="*/ 10010 w 10111"/>
                    <a:gd name="connsiteY31" fmla="*/ 2303 h 10000"/>
                    <a:gd name="connsiteX32" fmla="*/ 9772 w 10111"/>
                    <a:gd name="connsiteY32" fmla="*/ 1438 h 10000"/>
                    <a:gd name="connsiteX33" fmla="*/ 9636 w 10111"/>
                    <a:gd name="connsiteY33" fmla="*/ 1201 h 10000"/>
                    <a:gd name="connsiteX34" fmla="*/ 9469 w 10111"/>
                    <a:gd name="connsiteY34" fmla="*/ 651 h 10000"/>
                    <a:gd name="connsiteX35" fmla="*/ 9333 w 10111"/>
                    <a:gd name="connsiteY35" fmla="*/ 337 h 10000"/>
                    <a:gd name="connsiteX36" fmla="*/ 9261 w 10111"/>
                    <a:gd name="connsiteY36" fmla="*/ 337 h 10000"/>
                    <a:gd name="connsiteX37" fmla="*/ 9197 w 10111"/>
                    <a:gd name="connsiteY37" fmla="*/ 180 h 10000"/>
                    <a:gd name="connsiteX38" fmla="*/ 9024 w 10111"/>
                    <a:gd name="connsiteY38" fmla="*/ 100 h 10000"/>
                    <a:gd name="connsiteX39" fmla="*/ 8823 w 10111"/>
                    <a:gd name="connsiteY39" fmla="*/ 22 h 10000"/>
                    <a:gd name="connsiteX40" fmla="*/ 8651 w 10111"/>
                    <a:gd name="connsiteY40" fmla="*/ 258 h 10000"/>
                    <a:gd name="connsiteX41" fmla="*/ 8618 w 10111"/>
                    <a:gd name="connsiteY41" fmla="*/ 258 h 10000"/>
                    <a:gd name="connsiteX0" fmla="*/ 8408 w 9901"/>
                    <a:gd name="connsiteY0" fmla="*/ 258 h 10000"/>
                    <a:gd name="connsiteX1" fmla="*/ 8205 w 9901"/>
                    <a:gd name="connsiteY1" fmla="*/ 337 h 10000"/>
                    <a:gd name="connsiteX2" fmla="*/ 7119 w 9901"/>
                    <a:gd name="connsiteY2" fmla="*/ 2381 h 10000"/>
                    <a:gd name="connsiteX3" fmla="*/ 6847 w 9901"/>
                    <a:gd name="connsiteY3" fmla="*/ 3089 h 10000"/>
                    <a:gd name="connsiteX4" fmla="*/ 6576 w 9901"/>
                    <a:gd name="connsiteY4" fmla="*/ 3639 h 10000"/>
                    <a:gd name="connsiteX5" fmla="*/ 6408 w 9901"/>
                    <a:gd name="connsiteY5" fmla="*/ 3875 h 10000"/>
                    <a:gd name="connsiteX6" fmla="*/ 6204 w 9901"/>
                    <a:gd name="connsiteY6" fmla="*/ 4033 h 10000"/>
                    <a:gd name="connsiteX7" fmla="*/ 4783 w 9901"/>
                    <a:gd name="connsiteY7" fmla="*/ 5605 h 10000"/>
                    <a:gd name="connsiteX8" fmla="*/ 4544 w 9901"/>
                    <a:gd name="connsiteY8" fmla="*/ 5605 h 10000"/>
                    <a:gd name="connsiteX9" fmla="*/ 4341 w 9901"/>
                    <a:gd name="connsiteY9" fmla="*/ 5605 h 10000"/>
                    <a:gd name="connsiteX10" fmla="*/ 3966 w 9901"/>
                    <a:gd name="connsiteY10" fmla="*/ 5605 h 10000"/>
                    <a:gd name="connsiteX11" fmla="*/ 3155 w 9901"/>
                    <a:gd name="connsiteY11" fmla="*/ 5291 h 10000"/>
                    <a:gd name="connsiteX12" fmla="*/ 1930 w 9901"/>
                    <a:gd name="connsiteY12" fmla="*/ 4976 h 10000"/>
                    <a:gd name="connsiteX13" fmla="*/ 1359 w 9901"/>
                    <a:gd name="connsiteY13" fmla="*/ 4819 h 10000"/>
                    <a:gd name="connsiteX14" fmla="*/ 882 w 9901"/>
                    <a:gd name="connsiteY14" fmla="*/ 4426 h 10000"/>
                    <a:gd name="connsiteX15" fmla="*/ 372 w 9901"/>
                    <a:gd name="connsiteY15" fmla="*/ 4269 h 10000"/>
                    <a:gd name="connsiteX16" fmla="*/ 0 w 9901"/>
                    <a:gd name="connsiteY16" fmla="*/ 8594 h 10000"/>
                    <a:gd name="connsiteX17" fmla="*/ 2645 w 9901"/>
                    <a:gd name="connsiteY17" fmla="*/ 9537 h 10000"/>
                    <a:gd name="connsiteX18" fmla="*/ 4305 w 9901"/>
                    <a:gd name="connsiteY18" fmla="*/ 9931 h 10000"/>
                    <a:gd name="connsiteX19" fmla="*/ 5292 w 9901"/>
                    <a:gd name="connsiteY19" fmla="*/ 9931 h 10000"/>
                    <a:gd name="connsiteX20" fmla="*/ 6171 w 9901"/>
                    <a:gd name="connsiteY20" fmla="*/ 9380 h 10000"/>
                    <a:gd name="connsiteX21" fmla="*/ 6476 w 9901"/>
                    <a:gd name="connsiteY21" fmla="*/ 9223 h 10000"/>
                    <a:gd name="connsiteX22" fmla="*/ 6816 w 9901"/>
                    <a:gd name="connsiteY22" fmla="*/ 9145 h 10000"/>
                    <a:gd name="connsiteX23" fmla="*/ 7222 w 9901"/>
                    <a:gd name="connsiteY23" fmla="*/ 8751 h 10000"/>
                    <a:gd name="connsiteX24" fmla="*/ 7663 w 9901"/>
                    <a:gd name="connsiteY24" fmla="*/ 8437 h 10000"/>
                    <a:gd name="connsiteX25" fmla="*/ 8072 w 9901"/>
                    <a:gd name="connsiteY25" fmla="*/ 7729 h 10000"/>
                    <a:gd name="connsiteX26" fmla="*/ 8544 w 9901"/>
                    <a:gd name="connsiteY26" fmla="*/ 7257 h 10000"/>
                    <a:gd name="connsiteX27" fmla="*/ 8987 w 9901"/>
                    <a:gd name="connsiteY27" fmla="*/ 6550 h 10000"/>
                    <a:gd name="connsiteX28" fmla="*/ 9766 w 9901"/>
                    <a:gd name="connsiteY28" fmla="*/ 4190 h 10000"/>
                    <a:gd name="connsiteX29" fmla="*/ 9901 w 9901"/>
                    <a:gd name="connsiteY29" fmla="*/ 3246 h 10000"/>
                    <a:gd name="connsiteX30" fmla="*/ 9800 w 9901"/>
                    <a:gd name="connsiteY30" fmla="*/ 2303 h 10000"/>
                    <a:gd name="connsiteX31" fmla="*/ 9562 w 9901"/>
                    <a:gd name="connsiteY31" fmla="*/ 1438 h 10000"/>
                    <a:gd name="connsiteX32" fmla="*/ 9426 w 9901"/>
                    <a:gd name="connsiteY32" fmla="*/ 1201 h 10000"/>
                    <a:gd name="connsiteX33" fmla="*/ 9259 w 9901"/>
                    <a:gd name="connsiteY33" fmla="*/ 651 h 10000"/>
                    <a:gd name="connsiteX34" fmla="*/ 9123 w 9901"/>
                    <a:gd name="connsiteY34" fmla="*/ 337 h 10000"/>
                    <a:gd name="connsiteX35" fmla="*/ 9051 w 9901"/>
                    <a:gd name="connsiteY35" fmla="*/ 337 h 10000"/>
                    <a:gd name="connsiteX36" fmla="*/ 8987 w 9901"/>
                    <a:gd name="connsiteY36" fmla="*/ 180 h 10000"/>
                    <a:gd name="connsiteX37" fmla="*/ 8814 w 9901"/>
                    <a:gd name="connsiteY37" fmla="*/ 100 h 10000"/>
                    <a:gd name="connsiteX38" fmla="*/ 8613 w 9901"/>
                    <a:gd name="connsiteY38" fmla="*/ 22 h 10000"/>
                    <a:gd name="connsiteX39" fmla="*/ 8441 w 9901"/>
                    <a:gd name="connsiteY39" fmla="*/ 258 h 10000"/>
                    <a:gd name="connsiteX40" fmla="*/ 8408 w 9901"/>
                    <a:gd name="connsiteY40" fmla="*/ 258 h 10000"/>
                    <a:gd name="connsiteX0" fmla="*/ 8134 w 9642"/>
                    <a:gd name="connsiteY0" fmla="*/ 258 h 10000"/>
                    <a:gd name="connsiteX1" fmla="*/ 7929 w 9642"/>
                    <a:gd name="connsiteY1" fmla="*/ 337 h 10000"/>
                    <a:gd name="connsiteX2" fmla="*/ 6832 w 9642"/>
                    <a:gd name="connsiteY2" fmla="*/ 2381 h 10000"/>
                    <a:gd name="connsiteX3" fmla="*/ 6557 w 9642"/>
                    <a:gd name="connsiteY3" fmla="*/ 3089 h 10000"/>
                    <a:gd name="connsiteX4" fmla="*/ 6284 w 9642"/>
                    <a:gd name="connsiteY4" fmla="*/ 3639 h 10000"/>
                    <a:gd name="connsiteX5" fmla="*/ 6114 w 9642"/>
                    <a:gd name="connsiteY5" fmla="*/ 3875 h 10000"/>
                    <a:gd name="connsiteX6" fmla="*/ 5908 w 9642"/>
                    <a:gd name="connsiteY6" fmla="*/ 4033 h 10000"/>
                    <a:gd name="connsiteX7" fmla="*/ 4473 w 9642"/>
                    <a:gd name="connsiteY7" fmla="*/ 5605 h 10000"/>
                    <a:gd name="connsiteX8" fmla="*/ 4231 w 9642"/>
                    <a:gd name="connsiteY8" fmla="*/ 5605 h 10000"/>
                    <a:gd name="connsiteX9" fmla="*/ 4026 w 9642"/>
                    <a:gd name="connsiteY9" fmla="*/ 5605 h 10000"/>
                    <a:gd name="connsiteX10" fmla="*/ 3648 w 9642"/>
                    <a:gd name="connsiteY10" fmla="*/ 5605 h 10000"/>
                    <a:gd name="connsiteX11" fmla="*/ 2829 w 9642"/>
                    <a:gd name="connsiteY11" fmla="*/ 5291 h 10000"/>
                    <a:gd name="connsiteX12" fmla="*/ 1591 w 9642"/>
                    <a:gd name="connsiteY12" fmla="*/ 4976 h 10000"/>
                    <a:gd name="connsiteX13" fmla="*/ 1015 w 9642"/>
                    <a:gd name="connsiteY13" fmla="*/ 4819 h 10000"/>
                    <a:gd name="connsiteX14" fmla="*/ 533 w 9642"/>
                    <a:gd name="connsiteY14" fmla="*/ 4426 h 10000"/>
                    <a:gd name="connsiteX15" fmla="*/ 18 w 9642"/>
                    <a:gd name="connsiteY15" fmla="*/ 4269 h 10000"/>
                    <a:gd name="connsiteX16" fmla="*/ 0 w 9642"/>
                    <a:gd name="connsiteY16" fmla="*/ 7501 h 10000"/>
                    <a:gd name="connsiteX17" fmla="*/ 2313 w 9642"/>
                    <a:gd name="connsiteY17" fmla="*/ 9537 h 10000"/>
                    <a:gd name="connsiteX18" fmla="*/ 3990 w 9642"/>
                    <a:gd name="connsiteY18" fmla="*/ 9931 h 10000"/>
                    <a:gd name="connsiteX19" fmla="*/ 4987 w 9642"/>
                    <a:gd name="connsiteY19" fmla="*/ 9931 h 10000"/>
                    <a:gd name="connsiteX20" fmla="*/ 5875 w 9642"/>
                    <a:gd name="connsiteY20" fmla="*/ 9380 h 10000"/>
                    <a:gd name="connsiteX21" fmla="*/ 6183 w 9642"/>
                    <a:gd name="connsiteY21" fmla="*/ 9223 h 10000"/>
                    <a:gd name="connsiteX22" fmla="*/ 6526 w 9642"/>
                    <a:gd name="connsiteY22" fmla="*/ 9145 h 10000"/>
                    <a:gd name="connsiteX23" fmla="*/ 6936 w 9642"/>
                    <a:gd name="connsiteY23" fmla="*/ 8751 h 10000"/>
                    <a:gd name="connsiteX24" fmla="*/ 7382 w 9642"/>
                    <a:gd name="connsiteY24" fmla="*/ 8437 h 10000"/>
                    <a:gd name="connsiteX25" fmla="*/ 7795 w 9642"/>
                    <a:gd name="connsiteY25" fmla="*/ 7729 h 10000"/>
                    <a:gd name="connsiteX26" fmla="*/ 8271 w 9642"/>
                    <a:gd name="connsiteY26" fmla="*/ 7257 h 10000"/>
                    <a:gd name="connsiteX27" fmla="*/ 8719 w 9642"/>
                    <a:gd name="connsiteY27" fmla="*/ 6550 h 10000"/>
                    <a:gd name="connsiteX28" fmla="*/ 9506 w 9642"/>
                    <a:gd name="connsiteY28" fmla="*/ 4190 h 10000"/>
                    <a:gd name="connsiteX29" fmla="*/ 9642 w 9642"/>
                    <a:gd name="connsiteY29" fmla="*/ 3246 h 10000"/>
                    <a:gd name="connsiteX30" fmla="*/ 9540 w 9642"/>
                    <a:gd name="connsiteY30" fmla="*/ 2303 h 10000"/>
                    <a:gd name="connsiteX31" fmla="*/ 9300 w 9642"/>
                    <a:gd name="connsiteY31" fmla="*/ 1438 h 10000"/>
                    <a:gd name="connsiteX32" fmla="*/ 9162 w 9642"/>
                    <a:gd name="connsiteY32" fmla="*/ 1201 h 10000"/>
                    <a:gd name="connsiteX33" fmla="*/ 8994 w 9642"/>
                    <a:gd name="connsiteY33" fmla="*/ 651 h 10000"/>
                    <a:gd name="connsiteX34" fmla="*/ 8856 w 9642"/>
                    <a:gd name="connsiteY34" fmla="*/ 337 h 10000"/>
                    <a:gd name="connsiteX35" fmla="*/ 8784 w 9642"/>
                    <a:gd name="connsiteY35" fmla="*/ 337 h 10000"/>
                    <a:gd name="connsiteX36" fmla="*/ 8719 w 9642"/>
                    <a:gd name="connsiteY36" fmla="*/ 180 h 10000"/>
                    <a:gd name="connsiteX37" fmla="*/ 8544 w 9642"/>
                    <a:gd name="connsiteY37" fmla="*/ 100 h 10000"/>
                    <a:gd name="connsiteX38" fmla="*/ 8341 w 9642"/>
                    <a:gd name="connsiteY38" fmla="*/ 22 h 10000"/>
                    <a:gd name="connsiteX39" fmla="*/ 8167 w 9642"/>
                    <a:gd name="connsiteY39" fmla="*/ 258 h 10000"/>
                    <a:gd name="connsiteX40" fmla="*/ 8134 w 9642"/>
                    <a:gd name="connsiteY40" fmla="*/ 258 h 10000"/>
                    <a:gd name="connsiteX0" fmla="*/ 8436 w 10000"/>
                    <a:gd name="connsiteY0" fmla="*/ 258 h 10000"/>
                    <a:gd name="connsiteX1" fmla="*/ 8223 w 10000"/>
                    <a:gd name="connsiteY1" fmla="*/ 337 h 10000"/>
                    <a:gd name="connsiteX2" fmla="*/ 7086 w 10000"/>
                    <a:gd name="connsiteY2" fmla="*/ 2381 h 10000"/>
                    <a:gd name="connsiteX3" fmla="*/ 6800 w 10000"/>
                    <a:gd name="connsiteY3" fmla="*/ 3089 h 10000"/>
                    <a:gd name="connsiteX4" fmla="*/ 6517 w 10000"/>
                    <a:gd name="connsiteY4" fmla="*/ 3639 h 10000"/>
                    <a:gd name="connsiteX5" fmla="*/ 6341 w 10000"/>
                    <a:gd name="connsiteY5" fmla="*/ 3875 h 10000"/>
                    <a:gd name="connsiteX6" fmla="*/ 6127 w 10000"/>
                    <a:gd name="connsiteY6" fmla="*/ 4033 h 10000"/>
                    <a:gd name="connsiteX7" fmla="*/ 4639 w 10000"/>
                    <a:gd name="connsiteY7" fmla="*/ 5605 h 10000"/>
                    <a:gd name="connsiteX8" fmla="*/ 4388 w 10000"/>
                    <a:gd name="connsiteY8" fmla="*/ 5605 h 10000"/>
                    <a:gd name="connsiteX9" fmla="*/ 4175 w 10000"/>
                    <a:gd name="connsiteY9" fmla="*/ 5605 h 10000"/>
                    <a:gd name="connsiteX10" fmla="*/ 3783 w 10000"/>
                    <a:gd name="connsiteY10" fmla="*/ 5605 h 10000"/>
                    <a:gd name="connsiteX11" fmla="*/ 2934 w 10000"/>
                    <a:gd name="connsiteY11" fmla="*/ 5291 h 10000"/>
                    <a:gd name="connsiteX12" fmla="*/ 1650 w 10000"/>
                    <a:gd name="connsiteY12" fmla="*/ 4976 h 10000"/>
                    <a:gd name="connsiteX13" fmla="*/ 1053 w 10000"/>
                    <a:gd name="connsiteY13" fmla="*/ 4819 h 10000"/>
                    <a:gd name="connsiteX14" fmla="*/ 553 w 10000"/>
                    <a:gd name="connsiteY14" fmla="*/ 4426 h 10000"/>
                    <a:gd name="connsiteX15" fmla="*/ 143 w 10000"/>
                    <a:gd name="connsiteY15" fmla="*/ 5310 h 10000"/>
                    <a:gd name="connsiteX16" fmla="*/ 19 w 10000"/>
                    <a:gd name="connsiteY16" fmla="*/ 4269 h 10000"/>
                    <a:gd name="connsiteX17" fmla="*/ 0 w 10000"/>
                    <a:gd name="connsiteY17" fmla="*/ 7501 h 10000"/>
                    <a:gd name="connsiteX18" fmla="*/ 2399 w 10000"/>
                    <a:gd name="connsiteY18" fmla="*/ 9537 h 10000"/>
                    <a:gd name="connsiteX19" fmla="*/ 4138 w 10000"/>
                    <a:gd name="connsiteY19" fmla="*/ 9931 h 10000"/>
                    <a:gd name="connsiteX20" fmla="*/ 5172 w 10000"/>
                    <a:gd name="connsiteY20" fmla="*/ 9931 h 10000"/>
                    <a:gd name="connsiteX21" fmla="*/ 6093 w 10000"/>
                    <a:gd name="connsiteY21" fmla="*/ 9380 h 10000"/>
                    <a:gd name="connsiteX22" fmla="*/ 6413 w 10000"/>
                    <a:gd name="connsiteY22" fmla="*/ 9223 h 10000"/>
                    <a:gd name="connsiteX23" fmla="*/ 6768 w 10000"/>
                    <a:gd name="connsiteY23" fmla="*/ 9145 h 10000"/>
                    <a:gd name="connsiteX24" fmla="*/ 7194 w 10000"/>
                    <a:gd name="connsiteY24" fmla="*/ 8751 h 10000"/>
                    <a:gd name="connsiteX25" fmla="*/ 7656 w 10000"/>
                    <a:gd name="connsiteY25" fmla="*/ 8437 h 10000"/>
                    <a:gd name="connsiteX26" fmla="*/ 8084 w 10000"/>
                    <a:gd name="connsiteY26" fmla="*/ 7729 h 10000"/>
                    <a:gd name="connsiteX27" fmla="*/ 8578 w 10000"/>
                    <a:gd name="connsiteY27" fmla="*/ 7257 h 10000"/>
                    <a:gd name="connsiteX28" fmla="*/ 9043 w 10000"/>
                    <a:gd name="connsiteY28" fmla="*/ 6550 h 10000"/>
                    <a:gd name="connsiteX29" fmla="*/ 9859 w 10000"/>
                    <a:gd name="connsiteY29" fmla="*/ 4190 h 10000"/>
                    <a:gd name="connsiteX30" fmla="*/ 10000 w 10000"/>
                    <a:gd name="connsiteY30" fmla="*/ 3246 h 10000"/>
                    <a:gd name="connsiteX31" fmla="*/ 9894 w 10000"/>
                    <a:gd name="connsiteY31" fmla="*/ 2303 h 10000"/>
                    <a:gd name="connsiteX32" fmla="*/ 9645 w 10000"/>
                    <a:gd name="connsiteY32" fmla="*/ 1438 h 10000"/>
                    <a:gd name="connsiteX33" fmla="*/ 9502 w 10000"/>
                    <a:gd name="connsiteY33" fmla="*/ 1201 h 10000"/>
                    <a:gd name="connsiteX34" fmla="*/ 9328 w 10000"/>
                    <a:gd name="connsiteY34" fmla="*/ 651 h 10000"/>
                    <a:gd name="connsiteX35" fmla="*/ 9185 w 10000"/>
                    <a:gd name="connsiteY35" fmla="*/ 337 h 10000"/>
                    <a:gd name="connsiteX36" fmla="*/ 9110 w 10000"/>
                    <a:gd name="connsiteY36" fmla="*/ 337 h 10000"/>
                    <a:gd name="connsiteX37" fmla="*/ 9043 w 10000"/>
                    <a:gd name="connsiteY37" fmla="*/ 180 h 10000"/>
                    <a:gd name="connsiteX38" fmla="*/ 8861 w 10000"/>
                    <a:gd name="connsiteY38" fmla="*/ 100 h 10000"/>
                    <a:gd name="connsiteX39" fmla="*/ 8651 w 10000"/>
                    <a:gd name="connsiteY39" fmla="*/ 22 h 10000"/>
                    <a:gd name="connsiteX40" fmla="*/ 8470 w 10000"/>
                    <a:gd name="connsiteY40" fmla="*/ 258 h 10000"/>
                    <a:gd name="connsiteX41" fmla="*/ 8436 w 10000"/>
                    <a:gd name="connsiteY41" fmla="*/ 258 h 10000"/>
                    <a:gd name="connsiteX0" fmla="*/ 8588 w 10152"/>
                    <a:gd name="connsiteY0" fmla="*/ 258 h 10000"/>
                    <a:gd name="connsiteX1" fmla="*/ 8375 w 10152"/>
                    <a:gd name="connsiteY1" fmla="*/ 337 h 10000"/>
                    <a:gd name="connsiteX2" fmla="*/ 7238 w 10152"/>
                    <a:gd name="connsiteY2" fmla="*/ 2381 h 10000"/>
                    <a:gd name="connsiteX3" fmla="*/ 6952 w 10152"/>
                    <a:gd name="connsiteY3" fmla="*/ 3089 h 10000"/>
                    <a:gd name="connsiteX4" fmla="*/ 6669 w 10152"/>
                    <a:gd name="connsiteY4" fmla="*/ 3639 h 10000"/>
                    <a:gd name="connsiteX5" fmla="*/ 6493 w 10152"/>
                    <a:gd name="connsiteY5" fmla="*/ 3875 h 10000"/>
                    <a:gd name="connsiteX6" fmla="*/ 6279 w 10152"/>
                    <a:gd name="connsiteY6" fmla="*/ 4033 h 10000"/>
                    <a:gd name="connsiteX7" fmla="*/ 4791 w 10152"/>
                    <a:gd name="connsiteY7" fmla="*/ 5605 h 10000"/>
                    <a:gd name="connsiteX8" fmla="*/ 4540 w 10152"/>
                    <a:gd name="connsiteY8" fmla="*/ 5605 h 10000"/>
                    <a:gd name="connsiteX9" fmla="*/ 4327 w 10152"/>
                    <a:gd name="connsiteY9" fmla="*/ 5605 h 10000"/>
                    <a:gd name="connsiteX10" fmla="*/ 3935 w 10152"/>
                    <a:gd name="connsiteY10" fmla="*/ 5605 h 10000"/>
                    <a:gd name="connsiteX11" fmla="*/ 3086 w 10152"/>
                    <a:gd name="connsiteY11" fmla="*/ 5291 h 10000"/>
                    <a:gd name="connsiteX12" fmla="*/ 1802 w 10152"/>
                    <a:gd name="connsiteY12" fmla="*/ 4976 h 10000"/>
                    <a:gd name="connsiteX13" fmla="*/ 1205 w 10152"/>
                    <a:gd name="connsiteY13" fmla="*/ 4819 h 10000"/>
                    <a:gd name="connsiteX14" fmla="*/ 705 w 10152"/>
                    <a:gd name="connsiteY14" fmla="*/ 4426 h 10000"/>
                    <a:gd name="connsiteX15" fmla="*/ 295 w 10152"/>
                    <a:gd name="connsiteY15" fmla="*/ 5310 h 10000"/>
                    <a:gd name="connsiteX16" fmla="*/ 152 w 10152"/>
                    <a:gd name="connsiteY16" fmla="*/ 7501 h 10000"/>
                    <a:gd name="connsiteX17" fmla="*/ 2551 w 10152"/>
                    <a:gd name="connsiteY17" fmla="*/ 9537 h 10000"/>
                    <a:gd name="connsiteX18" fmla="*/ 4290 w 10152"/>
                    <a:gd name="connsiteY18" fmla="*/ 9931 h 10000"/>
                    <a:gd name="connsiteX19" fmla="*/ 5324 w 10152"/>
                    <a:gd name="connsiteY19" fmla="*/ 9931 h 10000"/>
                    <a:gd name="connsiteX20" fmla="*/ 6245 w 10152"/>
                    <a:gd name="connsiteY20" fmla="*/ 9380 h 10000"/>
                    <a:gd name="connsiteX21" fmla="*/ 6565 w 10152"/>
                    <a:gd name="connsiteY21" fmla="*/ 9223 h 10000"/>
                    <a:gd name="connsiteX22" fmla="*/ 6920 w 10152"/>
                    <a:gd name="connsiteY22" fmla="*/ 9145 h 10000"/>
                    <a:gd name="connsiteX23" fmla="*/ 7346 w 10152"/>
                    <a:gd name="connsiteY23" fmla="*/ 8751 h 10000"/>
                    <a:gd name="connsiteX24" fmla="*/ 7808 w 10152"/>
                    <a:gd name="connsiteY24" fmla="*/ 8437 h 10000"/>
                    <a:gd name="connsiteX25" fmla="*/ 8236 w 10152"/>
                    <a:gd name="connsiteY25" fmla="*/ 7729 h 10000"/>
                    <a:gd name="connsiteX26" fmla="*/ 8730 w 10152"/>
                    <a:gd name="connsiteY26" fmla="*/ 7257 h 10000"/>
                    <a:gd name="connsiteX27" fmla="*/ 9195 w 10152"/>
                    <a:gd name="connsiteY27" fmla="*/ 6550 h 10000"/>
                    <a:gd name="connsiteX28" fmla="*/ 10011 w 10152"/>
                    <a:gd name="connsiteY28" fmla="*/ 4190 h 10000"/>
                    <a:gd name="connsiteX29" fmla="*/ 10152 w 10152"/>
                    <a:gd name="connsiteY29" fmla="*/ 3246 h 10000"/>
                    <a:gd name="connsiteX30" fmla="*/ 10046 w 10152"/>
                    <a:gd name="connsiteY30" fmla="*/ 2303 h 10000"/>
                    <a:gd name="connsiteX31" fmla="*/ 9797 w 10152"/>
                    <a:gd name="connsiteY31" fmla="*/ 1438 h 10000"/>
                    <a:gd name="connsiteX32" fmla="*/ 9654 w 10152"/>
                    <a:gd name="connsiteY32" fmla="*/ 1201 h 10000"/>
                    <a:gd name="connsiteX33" fmla="*/ 9480 w 10152"/>
                    <a:gd name="connsiteY33" fmla="*/ 651 h 10000"/>
                    <a:gd name="connsiteX34" fmla="*/ 9337 w 10152"/>
                    <a:gd name="connsiteY34" fmla="*/ 337 h 10000"/>
                    <a:gd name="connsiteX35" fmla="*/ 9262 w 10152"/>
                    <a:gd name="connsiteY35" fmla="*/ 337 h 10000"/>
                    <a:gd name="connsiteX36" fmla="*/ 9195 w 10152"/>
                    <a:gd name="connsiteY36" fmla="*/ 180 h 10000"/>
                    <a:gd name="connsiteX37" fmla="*/ 9013 w 10152"/>
                    <a:gd name="connsiteY37" fmla="*/ 100 h 10000"/>
                    <a:gd name="connsiteX38" fmla="*/ 8803 w 10152"/>
                    <a:gd name="connsiteY38" fmla="*/ 22 h 10000"/>
                    <a:gd name="connsiteX39" fmla="*/ 8622 w 10152"/>
                    <a:gd name="connsiteY39" fmla="*/ 258 h 10000"/>
                    <a:gd name="connsiteX40" fmla="*/ 8588 w 10152"/>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49 w 10196"/>
                    <a:gd name="connsiteY13" fmla="*/ 4819 h 10000"/>
                    <a:gd name="connsiteX14" fmla="*/ 749 w 10196"/>
                    <a:gd name="connsiteY14" fmla="*/ 4426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49 w 10196"/>
                    <a:gd name="connsiteY13" fmla="*/ 4819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98 w 10196"/>
                    <a:gd name="connsiteY10" fmla="*/ 6060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441 w 10196"/>
                    <a:gd name="connsiteY9" fmla="*/ 5915 h 10000"/>
                    <a:gd name="connsiteX10" fmla="*/ 3998 w 10196"/>
                    <a:gd name="connsiteY10" fmla="*/ 6060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3998 w 10196"/>
                    <a:gd name="connsiteY9" fmla="*/ 6060 h 10000"/>
                    <a:gd name="connsiteX10" fmla="*/ 3173 w 10196"/>
                    <a:gd name="connsiteY10" fmla="*/ 5624 h 10000"/>
                    <a:gd name="connsiteX11" fmla="*/ 1955 w 10196"/>
                    <a:gd name="connsiteY11" fmla="*/ 5421 h 10000"/>
                    <a:gd name="connsiteX12" fmla="*/ 1227 w 10196"/>
                    <a:gd name="connsiteY12" fmla="*/ 5040 h 10000"/>
                    <a:gd name="connsiteX13" fmla="*/ 719 w 10196"/>
                    <a:gd name="connsiteY13" fmla="*/ 4688 h 10000"/>
                    <a:gd name="connsiteX14" fmla="*/ 206 w 10196"/>
                    <a:gd name="connsiteY14" fmla="*/ 4986 h 10000"/>
                    <a:gd name="connsiteX15" fmla="*/ 196 w 10196"/>
                    <a:gd name="connsiteY15" fmla="*/ 7501 h 10000"/>
                    <a:gd name="connsiteX16" fmla="*/ 2595 w 10196"/>
                    <a:gd name="connsiteY16" fmla="*/ 9537 h 10000"/>
                    <a:gd name="connsiteX17" fmla="*/ 4334 w 10196"/>
                    <a:gd name="connsiteY17" fmla="*/ 9931 h 10000"/>
                    <a:gd name="connsiteX18" fmla="*/ 5368 w 10196"/>
                    <a:gd name="connsiteY18" fmla="*/ 9931 h 10000"/>
                    <a:gd name="connsiteX19" fmla="*/ 6289 w 10196"/>
                    <a:gd name="connsiteY19" fmla="*/ 9380 h 10000"/>
                    <a:gd name="connsiteX20" fmla="*/ 6609 w 10196"/>
                    <a:gd name="connsiteY20" fmla="*/ 9223 h 10000"/>
                    <a:gd name="connsiteX21" fmla="*/ 6964 w 10196"/>
                    <a:gd name="connsiteY21" fmla="*/ 9145 h 10000"/>
                    <a:gd name="connsiteX22" fmla="*/ 7390 w 10196"/>
                    <a:gd name="connsiteY22" fmla="*/ 8751 h 10000"/>
                    <a:gd name="connsiteX23" fmla="*/ 7852 w 10196"/>
                    <a:gd name="connsiteY23" fmla="*/ 8437 h 10000"/>
                    <a:gd name="connsiteX24" fmla="*/ 8280 w 10196"/>
                    <a:gd name="connsiteY24" fmla="*/ 7729 h 10000"/>
                    <a:gd name="connsiteX25" fmla="*/ 8774 w 10196"/>
                    <a:gd name="connsiteY25" fmla="*/ 7257 h 10000"/>
                    <a:gd name="connsiteX26" fmla="*/ 9239 w 10196"/>
                    <a:gd name="connsiteY26" fmla="*/ 6550 h 10000"/>
                    <a:gd name="connsiteX27" fmla="*/ 10055 w 10196"/>
                    <a:gd name="connsiteY27" fmla="*/ 4190 h 10000"/>
                    <a:gd name="connsiteX28" fmla="*/ 10196 w 10196"/>
                    <a:gd name="connsiteY28" fmla="*/ 3246 h 10000"/>
                    <a:gd name="connsiteX29" fmla="*/ 10090 w 10196"/>
                    <a:gd name="connsiteY29" fmla="*/ 2303 h 10000"/>
                    <a:gd name="connsiteX30" fmla="*/ 9841 w 10196"/>
                    <a:gd name="connsiteY30" fmla="*/ 1438 h 10000"/>
                    <a:gd name="connsiteX31" fmla="*/ 9698 w 10196"/>
                    <a:gd name="connsiteY31" fmla="*/ 1201 h 10000"/>
                    <a:gd name="connsiteX32" fmla="*/ 9524 w 10196"/>
                    <a:gd name="connsiteY32" fmla="*/ 651 h 10000"/>
                    <a:gd name="connsiteX33" fmla="*/ 9381 w 10196"/>
                    <a:gd name="connsiteY33" fmla="*/ 337 h 10000"/>
                    <a:gd name="connsiteX34" fmla="*/ 9306 w 10196"/>
                    <a:gd name="connsiteY34" fmla="*/ 337 h 10000"/>
                    <a:gd name="connsiteX35" fmla="*/ 9239 w 10196"/>
                    <a:gd name="connsiteY35" fmla="*/ 180 h 10000"/>
                    <a:gd name="connsiteX36" fmla="*/ 9057 w 10196"/>
                    <a:gd name="connsiteY36" fmla="*/ 100 h 10000"/>
                    <a:gd name="connsiteX37" fmla="*/ 8847 w 10196"/>
                    <a:gd name="connsiteY37" fmla="*/ 22 h 10000"/>
                    <a:gd name="connsiteX38" fmla="*/ 8666 w 10196"/>
                    <a:gd name="connsiteY38" fmla="*/ 258 h 10000"/>
                    <a:gd name="connsiteX39" fmla="*/ 8632 w 10196"/>
                    <a:gd name="connsiteY39"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3998 w 10196"/>
                    <a:gd name="connsiteY8" fmla="*/ 6060 h 10000"/>
                    <a:gd name="connsiteX9" fmla="*/ 3173 w 10196"/>
                    <a:gd name="connsiteY9" fmla="*/ 5624 h 10000"/>
                    <a:gd name="connsiteX10" fmla="*/ 1955 w 10196"/>
                    <a:gd name="connsiteY10" fmla="*/ 5421 h 10000"/>
                    <a:gd name="connsiteX11" fmla="*/ 1227 w 10196"/>
                    <a:gd name="connsiteY11" fmla="*/ 5040 h 10000"/>
                    <a:gd name="connsiteX12" fmla="*/ 719 w 10196"/>
                    <a:gd name="connsiteY12" fmla="*/ 4688 h 10000"/>
                    <a:gd name="connsiteX13" fmla="*/ 206 w 10196"/>
                    <a:gd name="connsiteY13" fmla="*/ 4986 h 10000"/>
                    <a:gd name="connsiteX14" fmla="*/ 196 w 10196"/>
                    <a:gd name="connsiteY14" fmla="*/ 7501 h 10000"/>
                    <a:gd name="connsiteX15" fmla="*/ 2595 w 10196"/>
                    <a:gd name="connsiteY15" fmla="*/ 9537 h 10000"/>
                    <a:gd name="connsiteX16" fmla="*/ 4334 w 10196"/>
                    <a:gd name="connsiteY16" fmla="*/ 9931 h 10000"/>
                    <a:gd name="connsiteX17" fmla="*/ 5368 w 10196"/>
                    <a:gd name="connsiteY17" fmla="*/ 9931 h 10000"/>
                    <a:gd name="connsiteX18" fmla="*/ 6289 w 10196"/>
                    <a:gd name="connsiteY18" fmla="*/ 9380 h 10000"/>
                    <a:gd name="connsiteX19" fmla="*/ 6609 w 10196"/>
                    <a:gd name="connsiteY19" fmla="*/ 9223 h 10000"/>
                    <a:gd name="connsiteX20" fmla="*/ 6964 w 10196"/>
                    <a:gd name="connsiteY20" fmla="*/ 9145 h 10000"/>
                    <a:gd name="connsiteX21" fmla="*/ 7390 w 10196"/>
                    <a:gd name="connsiteY21" fmla="*/ 8751 h 10000"/>
                    <a:gd name="connsiteX22" fmla="*/ 7852 w 10196"/>
                    <a:gd name="connsiteY22" fmla="*/ 8437 h 10000"/>
                    <a:gd name="connsiteX23" fmla="*/ 8280 w 10196"/>
                    <a:gd name="connsiteY23" fmla="*/ 7729 h 10000"/>
                    <a:gd name="connsiteX24" fmla="*/ 8774 w 10196"/>
                    <a:gd name="connsiteY24" fmla="*/ 7257 h 10000"/>
                    <a:gd name="connsiteX25" fmla="*/ 9239 w 10196"/>
                    <a:gd name="connsiteY25" fmla="*/ 6550 h 10000"/>
                    <a:gd name="connsiteX26" fmla="*/ 10055 w 10196"/>
                    <a:gd name="connsiteY26" fmla="*/ 4190 h 10000"/>
                    <a:gd name="connsiteX27" fmla="*/ 10196 w 10196"/>
                    <a:gd name="connsiteY27" fmla="*/ 3246 h 10000"/>
                    <a:gd name="connsiteX28" fmla="*/ 10090 w 10196"/>
                    <a:gd name="connsiteY28" fmla="*/ 2303 h 10000"/>
                    <a:gd name="connsiteX29" fmla="*/ 9841 w 10196"/>
                    <a:gd name="connsiteY29" fmla="*/ 1438 h 10000"/>
                    <a:gd name="connsiteX30" fmla="*/ 9698 w 10196"/>
                    <a:gd name="connsiteY30" fmla="*/ 1201 h 10000"/>
                    <a:gd name="connsiteX31" fmla="*/ 9524 w 10196"/>
                    <a:gd name="connsiteY31" fmla="*/ 651 h 10000"/>
                    <a:gd name="connsiteX32" fmla="*/ 9381 w 10196"/>
                    <a:gd name="connsiteY32" fmla="*/ 337 h 10000"/>
                    <a:gd name="connsiteX33" fmla="*/ 9306 w 10196"/>
                    <a:gd name="connsiteY33" fmla="*/ 337 h 10000"/>
                    <a:gd name="connsiteX34" fmla="*/ 9239 w 10196"/>
                    <a:gd name="connsiteY34" fmla="*/ 180 h 10000"/>
                    <a:gd name="connsiteX35" fmla="*/ 9057 w 10196"/>
                    <a:gd name="connsiteY35" fmla="*/ 100 h 10000"/>
                    <a:gd name="connsiteX36" fmla="*/ 8847 w 10196"/>
                    <a:gd name="connsiteY36" fmla="*/ 22 h 10000"/>
                    <a:gd name="connsiteX37" fmla="*/ 8666 w 10196"/>
                    <a:gd name="connsiteY37" fmla="*/ 258 h 10000"/>
                    <a:gd name="connsiteX38" fmla="*/ 8632 w 10196"/>
                    <a:gd name="connsiteY38"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7080 w 10196"/>
                    <a:gd name="connsiteY3" fmla="*/ 321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421 w 10196"/>
                    <a:gd name="connsiteY2" fmla="*/ 2565 h 10000"/>
                    <a:gd name="connsiteX3" fmla="*/ 7080 w 10196"/>
                    <a:gd name="connsiteY3" fmla="*/ 321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196" h="10000">
                      <a:moveTo>
                        <a:pt x="8632" y="258"/>
                      </a:moveTo>
                      <a:cubicBezTo>
                        <a:pt x="8560" y="337"/>
                        <a:pt x="8525" y="337"/>
                        <a:pt x="8419" y="337"/>
                      </a:cubicBezTo>
                      <a:cubicBezTo>
                        <a:pt x="8197" y="691"/>
                        <a:pt x="7644" y="2085"/>
                        <a:pt x="7421" y="2565"/>
                      </a:cubicBezTo>
                      <a:cubicBezTo>
                        <a:pt x="7198" y="3045"/>
                        <a:pt x="7155" y="2983"/>
                        <a:pt x="7080" y="3219"/>
                      </a:cubicBezTo>
                      <a:cubicBezTo>
                        <a:pt x="6979" y="3455"/>
                        <a:pt x="6925" y="3762"/>
                        <a:pt x="6811" y="4026"/>
                      </a:cubicBezTo>
                      <a:cubicBezTo>
                        <a:pt x="6697" y="4290"/>
                        <a:pt x="6554" y="4603"/>
                        <a:pt x="6396" y="4804"/>
                      </a:cubicBezTo>
                      <a:cubicBezTo>
                        <a:pt x="6238" y="5006"/>
                        <a:pt x="5973" y="5156"/>
                        <a:pt x="5864" y="5235"/>
                      </a:cubicBezTo>
                      <a:cubicBezTo>
                        <a:pt x="5441" y="5599"/>
                        <a:pt x="4523" y="5795"/>
                        <a:pt x="3998" y="6060"/>
                      </a:cubicBezTo>
                      <a:lnTo>
                        <a:pt x="3173" y="5624"/>
                      </a:lnTo>
                      <a:lnTo>
                        <a:pt x="1955" y="5421"/>
                      </a:lnTo>
                      <a:cubicBezTo>
                        <a:pt x="1955" y="5421"/>
                        <a:pt x="1293" y="5119"/>
                        <a:pt x="1227" y="5040"/>
                      </a:cubicBezTo>
                      <a:cubicBezTo>
                        <a:pt x="1153" y="4962"/>
                        <a:pt x="827" y="4688"/>
                        <a:pt x="719" y="4688"/>
                      </a:cubicBezTo>
                      <a:cubicBezTo>
                        <a:pt x="561" y="4602"/>
                        <a:pt x="298" y="4474"/>
                        <a:pt x="206" y="4986"/>
                      </a:cubicBezTo>
                      <a:cubicBezTo>
                        <a:pt x="114" y="5499"/>
                        <a:pt x="-202" y="6743"/>
                        <a:pt x="196" y="7501"/>
                      </a:cubicBezTo>
                      <a:cubicBezTo>
                        <a:pt x="594" y="8259"/>
                        <a:pt x="1493" y="8908"/>
                        <a:pt x="2595" y="9537"/>
                      </a:cubicBezTo>
                      <a:lnTo>
                        <a:pt x="4334" y="9931"/>
                      </a:lnTo>
                      <a:cubicBezTo>
                        <a:pt x="4334" y="9931"/>
                        <a:pt x="5149" y="10088"/>
                        <a:pt x="5368" y="9931"/>
                      </a:cubicBezTo>
                      <a:lnTo>
                        <a:pt x="6289" y="9380"/>
                      </a:lnTo>
                      <a:cubicBezTo>
                        <a:pt x="6395" y="9380"/>
                        <a:pt x="6503" y="9302"/>
                        <a:pt x="6609" y="9223"/>
                      </a:cubicBezTo>
                      <a:cubicBezTo>
                        <a:pt x="6713" y="9223"/>
                        <a:pt x="6857" y="9223"/>
                        <a:pt x="6964" y="9145"/>
                      </a:cubicBezTo>
                      <a:cubicBezTo>
                        <a:pt x="7106" y="9066"/>
                        <a:pt x="7248" y="8830"/>
                        <a:pt x="7390" y="8751"/>
                      </a:cubicBezTo>
                      <a:cubicBezTo>
                        <a:pt x="7570" y="8673"/>
                        <a:pt x="7711" y="8516"/>
                        <a:pt x="7852" y="8437"/>
                      </a:cubicBezTo>
                      <a:cubicBezTo>
                        <a:pt x="8032" y="8279"/>
                        <a:pt x="8135" y="7965"/>
                        <a:pt x="8280" y="7729"/>
                      </a:cubicBezTo>
                      <a:cubicBezTo>
                        <a:pt x="8455" y="7571"/>
                        <a:pt x="8597" y="7414"/>
                        <a:pt x="8774" y="7257"/>
                      </a:cubicBezTo>
                      <a:cubicBezTo>
                        <a:pt x="8916" y="7021"/>
                        <a:pt x="9098" y="6864"/>
                        <a:pt x="9239" y="6550"/>
                      </a:cubicBezTo>
                      <a:cubicBezTo>
                        <a:pt x="9558" y="5842"/>
                        <a:pt x="9876" y="5133"/>
                        <a:pt x="10055" y="4190"/>
                      </a:cubicBezTo>
                      <a:cubicBezTo>
                        <a:pt x="10122" y="3875"/>
                        <a:pt x="10163" y="3561"/>
                        <a:pt x="10196" y="3246"/>
                      </a:cubicBezTo>
                      <a:cubicBezTo>
                        <a:pt x="10196" y="3010"/>
                        <a:pt x="10122" y="2617"/>
                        <a:pt x="10090" y="2303"/>
                      </a:cubicBezTo>
                      <a:cubicBezTo>
                        <a:pt x="10055" y="1988"/>
                        <a:pt x="9949" y="1673"/>
                        <a:pt x="9841" y="1438"/>
                      </a:cubicBezTo>
                      <a:cubicBezTo>
                        <a:pt x="9808" y="1280"/>
                        <a:pt x="9768" y="1280"/>
                        <a:pt x="9698" y="1201"/>
                      </a:cubicBezTo>
                      <a:cubicBezTo>
                        <a:pt x="9628" y="1044"/>
                        <a:pt x="9593" y="809"/>
                        <a:pt x="9524" y="651"/>
                      </a:cubicBezTo>
                      <a:cubicBezTo>
                        <a:pt x="9487" y="572"/>
                        <a:pt x="9416" y="415"/>
                        <a:pt x="9381" y="337"/>
                      </a:cubicBezTo>
                      <a:lnTo>
                        <a:pt x="9306" y="337"/>
                      </a:lnTo>
                      <a:cubicBezTo>
                        <a:pt x="9272" y="258"/>
                        <a:pt x="9239" y="180"/>
                        <a:pt x="9239" y="180"/>
                      </a:cubicBezTo>
                      <a:cubicBezTo>
                        <a:pt x="9165" y="100"/>
                        <a:pt x="9098" y="180"/>
                        <a:pt x="9057" y="100"/>
                      </a:cubicBezTo>
                      <a:cubicBezTo>
                        <a:pt x="8951" y="100"/>
                        <a:pt x="8951" y="-57"/>
                        <a:pt x="8847" y="22"/>
                      </a:cubicBezTo>
                      <a:cubicBezTo>
                        <a:pt x="8774" y="100"/>
                        <a:pt x="8738" y="180"/>
                        <a:pt x="8666" y="258"/>
                      </a:cubicBezTo>
                      <a:lnTo>
                        <a:pt x="8632" y="25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79" name="pointer head"/>
              <p:cNvSpPr>
                <a:spLocks/>
              </p:cNvSpPr>
              <p:nvPr/>
            </p:nvSpPr>
            <p:spPr bwMode="auto">
              <a:xfrm flipH="1">
                <a:off x="2591235" y="1913979"/>
                <a:ext cx="535465" cy="752015"/>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0" name="Freeform 6"/>
              <p:cNvSpPr>
                <a:spLocks/>
              </p:cNvSpPr>
              <p:nvPr/>
            </p:nvSpPr>
            <p:spPr bwMode="auto">
              <a:xfrm flipH="1">
                <a:off x="2646284" y="3281872"/>
                <a:ext cx="847491" cy="2144514"/>
              </a:xfrm>
              <a:custGeom>
                <a:avLst/>
                <a:gdLst>
                  <a:gd name="T0" fmla="*/ 52 w 320"/>
                  <a:gd name="T1" fmla="*/ 42 h 810"/>
                  <a:gd name="T2" fmla="*/ 52 w 320"/>
                  <a:gd name="T3" fmla="*/ 140 h 810"/>
                  <a:gd name="T4" fmla="*/ 74 w 320"/>
                  <a:gd name="T5" fmla="*/ 250 h 810"/>
                  <a:gd name="T6" fmla="*/ 123 w 320"/>
                  <a:gd name="T7" fmla="*/ 482 h 810"/>
                  <a:gd name="T8" fmla="*/ 134 w 320"/>
                  <a:gd name="T9" fmla="*/ 586 h 810"/>
                  <a:gd name="T10" fmla="*/ 137 w 320"/>
                  <a:gd name="T11" fmla="*/ 695 h 810"/>
                  <a:gd name="T12" fmla="*/ 97 w 320"/>
                  <a:gd name="T13" fmla="*/ 730 h 810"/>
                  <a:gd name="T14" fmla="*/ 47 w 320"/>
                  <a:gd name="T15" fmla="*/ 750 h 810"/>
                  <a:gd name="T16" fmla="*/ 6 w 320"/>
                  <a:gd name="T17" fmla="*/ 772 h 810"/>
                  <a:gd name="T18" fmla="*/ 32 w 320"/>
                  <a:gd name="T19" fmla="*/ 778 h 810"/>
                  <a:gd name="T20" fmla="*/ 95 w 320"/>
                  <a:gd name="T21" fmla="*/ 778 h 810"/>
                  <a:gd name="T22" fmla="*/ 147 w 320"/>
                  <a:gd name="T23" fmla="*/ 773 h 810"/>
                  <a:gd name="T24" fmla="*/ 176 w 320"/>
                  <a:gd name="T25" fmla="*/ 757 h 810"/>
                  <a:gd name="T26" fmla="*/ 191 w 320"/>
                  <a:gd name="T27" fmla="*/ 752 h 810"/>
                  <a:gd name="T28" fmla="*/ 206 w 320"/>
                  <a:gd name="T29" fmla="*/ 745 h 810"/>
                  <a:gd name="T30" fmla="*/ 208 w 320"/>
                  <a:gd name="T31" fmla="*/ 762 h 810"/>
                  <a:gd name="T32" fmla="*/ 211 w 320"/>
                  <a:gd name="T33" fmla="*/ 779 h 810"/>
                  <a:gd name="T34" fmla="*/ 245 w 320"/>
                  <a:gd name="T35" fmla="*/ 806 h 810"/>
                  <a:gd name="T36" fmla="*/ 293 w 320"/>
                  <a:gd name="T37" fmla="*/ 776 h 810"/>
                  <a:gd name="T38" fmla="*/ 298 w 320"/>
                  <a:gd name="T39" fmla="*/ 734 h 810"/>
                  <a:gd name="T40" fmla="*/ 291 w 320"/>
                  <a:gd name="T41" fmla="*/ 714 h 810"/>
                  <a:gd name="T42" fmla="*/ 283 w 320"/>
                  <a:gd name="T43" fmla="*/ 698 h 810"/>
                  <a:gd name="T44" fmla="*/ 279 w 320"/>
                  <a:gd name="T45" fmla="*/ 608 h 810"/>
                  <a:gd name="T46" fmla="*/ 272 w 320"/>
                  <a:gd name="T47" fmla="*/ 381 h 810"/>
                  <a:gd name="T48" fmla="*/ 292 w 320"/>
                  <a:gd name="T49" fmla="*/ 194 h 810"/>
                  <a:gd name="T50" fmla="*/ 299 w 320"/>
                  <a:gd name="T51" fmla="*/ 56 h 810"/>
                  <a:gd name="T52" fmla="*/ 184 w 320"/>
                  <a:gd name="T53" fmla="*/ 1 h 810"/>
                  <a:gd name="T54" fmla="*/ 147 w 320"/>
                  <a:gd name="T55" fmla="*/ 5 h 810"/>
                  <a:gd name="T56" fmla="*/ 107 w 320"/>
                  <a:gd name="T57" fmla="*/ 9 h 810"/>
                  <a:gd name="T58" fmla="*/ 50 w 320"/>
                  <a:gd name="T59"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0" h="810">
                    <a:moveTo>
                      <a:pt x="52" y="42"/>
                    </a:moveTo>
                    <a:cubicBezTo>
                      <a:pt x="52" y="75"/>
                      <a:pt x="47" y="107"/>
                      <a:pt x="52" y="140"/>
                    </a:cubicBezTo>
                    <a:cubicBezTo>
                      <a:pt x="57" y="177"/>
                      <a:pt x="64" y="214"/>
                      <a:pt x="74" y="250"/>
                    </a:cubicBezTo>
                    <a:cubicBezTo>
                      <a:pt x="93" y="327"/>
                      <a:pt x="110" y="404"/>
                      <a:pt x="123" y="482"/>
                    </a:cubicBezTo>
                    <a:cubicBezTo>
                      <a:pt x="129" y="516"/>
                      <a:pt x="132" y="551"/>
                      <a:pt x="134" y="586"/>
                    </a:cubicBezTo>
                    <a:cubicBezTo>
                      <a:pt x="136" y="619"/>
                      <a:pt x="145" y="663"/>
                      <a:pt x="137" y="695"/>
                    </a:cubicBezTo>
                    <a:cubicBezTo>
                      <a:pt x="130" y="719"/>
                      <a:pt x="118" y="721"/>
                      <a:pt x="97" y="730"/>
                    </a:cubicBezTo>
                    <a:cubicBezTo>
                      <a:pt x="80" y="736"/>
                      <a:pt x="63" y="742"/>
                      <a:pt x="47" y="750"/>
                    </a:cubicBezTo>
                    <a:cubicBezTo>
                      <a:pt x="37" y="755"/>
                      <a:pt x="14" y="763"/>
                      <a:pt x="6" y="772"/>
                    </a:cubicBezTo>
                    <a:cubicBezTo>
                      <a:pt x="0" y="780"/>
                      <a:pt x="31" y="778"/>
                      <a:pt x="32" y="778"/>
                    </a:cubicBezTo>
                    <a:cubicBezTo>
                      <a:pt x="53" y="777"/>
                      <a:pt x="74" y="778"/>
                      <a:pt x="95" y="778"/>
                    </a:cubicBezTo>
                    <a:cubicBezTo>
                      <a:pt x="112" y="777"/>
                      <a:pt x="132" y="781"/>
                      <a:pt x="147" y="773"/>
                    </a:cubicBezTo>
                    <a:cubicBezTo>
                      <a:pt x="157" y="767"/>
                      <a:pt x="166" y="762"/>
                      <a:pt x="176" y="757"/>
                    </a:cubicBezTo>
                    <a:cubicBezTo>
                      <a:pt x="181" y="755"/>
                      <a:pt x="186" y="754"/>
                      <a:pt x="191" y="752"/>
                    </a:cubicBezTo>
                    <a:cubicBezTo>
                      <a:pt x="196" y="750"/>
                      <a:pt x="200" y="747"/>
                      <a:pt x="206" y="745"/>
                    </a:cubicBezTo>
                    <a:cubicBezTo>
                      <a:pt x="203" y="750"/>
                      <a:pt x="206" y="758"/>
                      <a:pt x="208" y="762"/>
                    </a:cubicBezTo>
                    <a:cubicBezTo>
                      <a:pt x="209" y="768"/>
                      <a:pt x="209" y="774"/>
                      <a:pt x="211" y="779"/>
                    </a:cubicBezTo>
                    <a:cubicBezTo>
                      <a:pt x="215" y="792"/>
                      <a:pt x="232" y="804"/>
                      <a:pt x="245" y="806"/>
                    </a:cubicBezTo>
                    <a:cubicBezTo>
                      <a:pt x="266" y="810"/>
                      <a:pt x="285" y="794"/>
                      <a:pt x="293" y="776"/>
                    </a:cubicBezTo>
                    <a:cubicBezTo>
                      <a:pt x="300" y="763"/>
                      <a:pt x="301" y="748"/>
                      <a:pt x="298" y="734"/>
                    </a:cubicBezTo>
                    <a:cubicBezTo>
                      <a:pt x="297" y="727"/>
                      <a:pt x="294" y="721"/>
                      <a:pt x="291" y="714"/>
                    </a:cubicBezTo>
                    <a:cubicBezTo>
                      <a:pt x="288" y="709"/>
                      <a:pt x="284" y="704"/>
                      <a:pt x="283" y="698"/>
                    </a:cubicBezTo>
                    <a:cubicBezTo>
                      <a:pt x="279" y="670"/>
                      <a:pt x="278" y="637"/>
                      <a:pt x="279" y="608"/>
                    </a:cubicBezTo>
                    <a:cubicBezTo>
                      <a:pt x="279" y="532"/>
                      <a:pt x="265" y="456"/>
                      <a:pt x="272" y="381"/>
                    </a:cubicBezTo>
                    <a:cubicBezTo>
                      <a:pt x="278" y="319"/>
                      <a:pt x="292" y="256"/>
                      <a:pt x="292" y="194"/>
                    </a:cubicBezTo>
                    <a:cubicBezTo>
                      <a:pt x="292" y="147"/>
                      <a:pt x="320" y="98"/>
                      <a:pt x="299" y="56"/>
                    </a:cubicBezTo>
                    <a:cubicBezTo>
                      <a:pt x="278" y="14"/>
                      <a:pt x="228" y="2"/>
                      <a:pt x="184" y="1"/>
                    </a:cubicBezTo>
                    <a:cubicBezTo>
                      <a:pt x="171" y="0"/>
                      <a:pt x="160" y="4"/>
                      <a:pt x="147" y="5"/>
                    </a:cubicBezTo>
                    <a:cubicBezTo>
                      <a:pt x="134" y="7"/>
                      <a:pt x="120" y="5"/>
                      <a:pt x="107" y="9"/>
                    </a:cubicBezTo>
                    <a:cubicBezTo>
                      <a:pt x="79" y="16"/>
                      <a:pt x="50" y="28"/>
                      <a:pt x="50" y="6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7"/>
              <p:cNvSpPr>
                <a:spLocks/>
              </p:cNvSpPr>
              <p:nvPr/>
            </p:nvSpPr>
            <p:spPr bwMode="auto">
              <a:xfrm flipH="1">
                <a:off x="2630590" y="1983729"/>
                <a:ext cx="593019" cy="638981"/>
              </a:xfrm>
              <a:custGeom>
                <a:avLst/>
                <a:gdLst>
                  <a:gd name="T0" fmla="*/ 58 w 224"/>
                  <a:gd name="T1" fmla="*/ 12 h 241"/>
                  <a:gd name="T2" fmla="*/ 69 w 224"/>
                  <a:gd name="T3" fmla="*/ 4 h 241"/>
                  <a:gd name="T4" fmla="*/ 94 w 224"/>
                  <a:gd name="T5" fmla="*/ 0 h 241"/>
                  <a:gd name="T6" fmla="*/ 128 w 224"/>
                  <a:gd name="T7" fmla="*/ 0 h 241"/>
                  <a:gd name="T8" fmla="*/ 201 w 224"/>
                  <a:gd name="T9" fmla="*/ 39 h 241"/>
                  <a:gd name="T10" fmla="*/ 183 w 224"/>
                  <a:gd name="T11" fmla="*/ 201 h 241"/>
                  <a:gd name="T12" fmla="*/ 146 w 224"/>
                  <a:gd name="T13" fmla="*/ 229 h 241"/>
                  <a:gd name="T14" fmla="*/ 99 w 224"/>
                  <a:gd name="T15" fmla="*/ 236 h 241"/>
                  <a:gd name="T16" fmla="*/ 20 w 224"/>
                  <a:gd name="T17" fmla="*/ 204 h 241"/>
                  <a:gd name="T18" fmla="*/ 6 w 224"/>
                  <a:gd name="T19" fmla="*/ 110 h 241"/>
                  <a:gd name="T20" fmla="*/ 44 w 224"/>
                  <a:gd name="T21" fmla="*/ 1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41">
                    <a:moveTo>
                      <a:pt x="58" y="12"/>
                    </a:moveTo>
                    <a:cubicBezTo>
                      <a:pt x="63" y="10"/>
                      <a:pt x="63" y="5"/>
                      <a:pt x="69" y="4"/>
                    </a:cubicBezTo>
                    <a:cubicBezTo>
                      <a:pt x="77" y="2"/>
                      <a:pt x="86" y="0"/>
                      <a:pt x="94" y="0"/>
                    </a:cubicBezTo>
                    <a:cubicBezTo>
                      <a:pt x="105" y="0"/>
                      <a:pt x="116" y="0"/>
                      <a:pt x="128" y="0"/>
                    </a:cubicBezTo>
                    <a:cubicBezTo>
                      <a:pt x="151" y="0"/>
                      <a:pt x="192" y="16"/>
                      <a:pt x="201" y="39"/>
                    </a:cubicBezTo>
                    <a:cubicBezTo>
                      <a:pt x="220" y="89"/>
                      <a:pt x="224" y="160"/>
                      <a:pt x="183" y="201"/>
                    </a:cubicBezTo>
                    <a:cubicBezTo>
                      <a:pt x="171" y="213"/>
                      <a:pt x="162" y="223"/>
                      <a:pt x="146" y="229"/>
                    </a:cubicBezTo>
                    <a:cubicBezTo>
                      <a:pt x="130" y="235"/>
                      <a:pt x="115" y="232"/>
                      <a:pt x="99" y="236"/>
                    </a:cubicBezTo>
                    <a:cubicBezTo>
                      <a:pt x="72" y="241"/>
                      <a:pt x="35" y="226"/>
                      <a:pt x="20" y="204"/>
                    </a:cubicBezTo>
                    <a:cubicBezTo>
                      <a:pt x="1" y="176"/>
                      <a:pt x="0" y="142"/>
                      <a:pt x="6" y="110"/>
                    </a:cubicBezTo>
                    <a:cubicBezTo>
                      <a:pt x="12" y="84"/>
                      <a:pt x="15" y="31"/>
                      <a:pt x="44" y="1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28"/>
              <p:cNvSpPr>
                <a:spLocks/>
              </p:cNvSpPr>
              <p:nvPr/>
            </p:nvSpPr>
            <p:spPr bwMode="auto">
              <a:xfrm flipH="1">
                <a:off x="2760879" y="2206643"/>
                <a:ext cx="558268" cy="1161938"/>
              </a:xfrm>
              <a:custGeom>
                <a:avLst/>
                <a:gdLst>
                  <a:gd name="T0" fmla="*/ 70 w 211"/>
                  <a:gd name="T1" fmla="*/ 34 h 478"/>
                  <a:gd name="T2" fmla="*/ 182 w 211"/>
                  <a:gd name="T3" fmla="*/ 64 h 478"/>
                  <a:gd name="T4" fmla="*/ 180 w 211"/>
                  <a:gd name="T5" fmla="*/ 114 h 478"/>
                  <a:gd name="T6" fmla="*/ 155 w 211"/>
                  <a:gd name="T7" fmla="*/ 414 h 478"/>
                  <a:gd name="T8" fmla="*/ 87 w 211"/>
                  <a:gd name="T9" fmla="*/ 466 h 478"/>
                  <a:gd name="T10" fmla="*/ 1 w 211"/>
                  <a:gd name="T11" fmla="*/ 399 h 478"/>
                  <a:gd name="T12" fmla="*/ 17 w 211"/>
                  <a:gd name="T13" fmla="*/ 220 h 478"/>
                  <a:gd name="T14" fmla="*/ 23 w 211"/>
                  <a:gd name="T15" fmla="*/ 75 h 478"/>
                  <a:gd name="T16" fmla="*/ 62 w 211"/>
                  <a:gd name="T17" fmla="*/ 3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8">
                    <a:moveTo>
                      <a:pt x="70" y="34"/>
                    </a:moveTo>
                    <a:cubicBezTo>
                      <a:pt x="98" y="89"/>
                      <a:pt x="132" y="72"/>
                      <a:pt x="182" y="64"/>
                    </a:cubicBezTo>
                    <a:cubicBezTo>
                      <a:pt x="211" y="66"/>
                      <a:pt x="190" y="91"/>
                      <a:pt x="180" y="114"/>
                    </a:cubicBezTo>
                    <a:cubicBezTo>
                      <a:pt x="134" y="222"/>
                      <a:pt x="141" y="302"/>
                      <a:pt x="155" y="414"/>
                    </a:cubicBezTo>
                    <a:cubicBezTo>
                      <a:pt x="158" y="446"/>
                      <a:pt x="114" y="460"/>
                      <a:pt x="87" y="466"/>
                    </a:cubicBezTo>
                    <a:cubicBezTo>
                      <a:pt x="38" y="478"/>
                      <a:pt x="0" y="437"/>
                      <a:pt x="1" y="399"/>
                    </a:cubicBezTo>
                    <a:cubicBezTo>
                      <a:pt x="2" y="339"/>
                      <a:pt x="17" y="281"/>
                      <a:pt x="17" y="220"/>
                    </a:cubicBezTo>
                    <a:cubicBezTo>
                      <a:pt x="17" y="171"/>
                      <a:pt x="18" y="123"/>
                      <a:pt x="23" y="75"/>
                    </a:cubicBezTo>
                    <a:cubicBezTo>
                      <a:pt x="26" y="43"/>
                      <a:pt x="34" y="0"/>
                      <a:pt x="62" y="3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3" name="Freeform 23"/>
              <p:cNvSpPr>
                <a:spLocks/>
              </p:cNvSpPr>
              <p:nvPr/>
            </p:nvSpPr>
            <p:spPr bwMode="auto">
              <a:xfrm flipH="1">
                <a:off x="2969137" y="1964752"/>
                <a:ext cx="449639" cy="1522154"/>
              </a:xfrm>
              <a:custGeom>
                <a:avLst/>
                <a:gdLst>
                  <a:gd name="T0" fmla="*/ 224 w 224"/>
                  <a:gd name="T1" fmla="*/ 9 h 639"/>
                  <a:gd name="T2" fmla="*/ 211 w 224"/>
                  <a:gd name="T3" fmla="*/ 34 h 639"/>
                  <a:gd name="T4" fmla="*/ 188 w 224"/>
                  <a:gd name="T5" fmla="*/ 83 h 639"/>
                  <a:gd name="T6" fmla="*/ 158 w 224"/>
                  <a:gd name="T7" fmla="*/ 182 h 639"/>
                  <a:gd name="T8" fmla="*/ 154 w 224"/>
                  <a:gd name="T9" fmla="*/ 347 h 639"/>
                  <a:gd name="T10" fmla="*/ 140 w 224"/>
                  <a:gd name="T11" fmla="*/ 516 h 639"/>
                  <a:gd name="T12" fmla="*/ 106 w 224"/>
                  <a:gd name="T13" fmla="*/ 606 h 639"/>
                  <a:gd name="T14" fmla="*/ 92 w 224"/>
                  <a:gd name="T15" fmla="*/ 636 h 639"/>
                  <a:gd name="T16" fmla="*/ 52 w 224"/>
                  <a:gd name="T17" fmla="*/ 612 h 639"/>
                  <a:gd name="T18" fmla="*/ 80 w 224"/>
                  <a:gd name="T19" fmla="*/ 426 h 639"/>
                  <a:gd name="T20" fmla="*/ 100 w 224"/>
                  <a:gd name="T21" fmla="*/ 243 h 639"/>
                  <a:gd name="T22" fmla="*/ 113 w 224"/>
                  <a:gd name="T23" fmla="*/ 61 h 639"/>
                  <a:gd name="T24" fmla="*/ 140 w 224"/>
                  <a:gd name="T25" fmla="*/ 19 h 639"/>
                  <a:gd name="T26" fmla="*/ 182 w 224"/>
                  <a:gd name="T27" fmla="*/ 14 h 639"/>
                  <a:gd name="T28" fmla="*/ 219 w 224"/>
                  <a:gd name="T29" fmla="*/ 2 h 639"/>
                  <a:gd name="connsiteX0" fmla="*/ 8603 w 8603"/>
                  <a:gd name="connsiteY0" fmla="*/ 114 h 9931"/>
                  <a:gd name="connsiteX1" fmla="*/ 8023 w 8603"/>
                  <a:gd name="connsiteY1" fmla="*/ 505 h 9931"/>
                  <a:gd name="connsiteX2" fmla="*/ 6293 w 8603"/>
                  <a:gd name="connsiteY2" fmla="*/ 1378 h 9931"/>
                  <a:gd name="connsiteX3" fmla="*/ 5657 w 8603"/>
                  <a:gd name="connsiteY3" fmla="*/ 2821 h 9931"/>
                  <a:gd name="connsiteX4" fmla="*/ 5478 w 8603"/>
                  <a:gd name="connsiteY4" fmla="*/ 5403 h 9931"/>
                  <a:gd name="connsiteX5" fmla="*/ 4853 w 8603"/>
                  <a:gd name="connsiteY5" fmla="*/ 8048 h 9931"/>
                  <a:gd name="connsiteX6" fmla="*/ 3335 w 8603"/>
                  <a:gd name="connsiteY6" fmla="*/ 9457 h 9931"/>
                  <a:gd name="connsiteX7" fmla="*/ 2710 w 8603"/>
                  <a:gd name="connsiteY7" fmla="*/ 9926 h 9931"/>
                  <a:gd name="connsiteX8" fmla="*/ 924 w 8603"/>
                  <a:gd name="connsiteY8" fmla="*/ 9550 h 9931"/>
                  <a:gd name="connsiteX9" fmla="*/ 2174 w 8603"/>
                  <a:gd name="connsiteY9" fmla="*/ 6640 h 9931"/>
                  <a:gd name="connsiteX10" fmla="*/ 3067 w 8603"/>
                  <a:gd name="connsiteY10" fmla="*/ 3776 h 9931"/>
                  <a:gd name="connsiteX11" fmla="*/ 3648 w 8603"/>
                  <a:gd name="connsiteY11" fmla="*/ 928 h 9931"/>
                  <a:gd name="connsiteX12" fmla="*/ 4853 w 8603"/>
                  <a:gd name="connsiteY12" fmla="*/ 270 h 9931"/>
                  <a:gd name="connsiteX13" fmla="*/ 6728 w 8603"/>
                  <a:gd name="connsiteY13" fmla="*/ 192 h 9931"/>
                  <a:gd name="connsiteX14" fmla="*/ 8380 w 8603"/>
                  <a:gd name="connsiteY14" fmla="*/ 4 h 9931"/>
                  <a:gd name="connsiteX0" fmla="*/ 10000 w 10000"/>
                  <a:gd name="connsiteY0" fmla="*/ 115 h 10000"/>
                  <a:gd name="connsiteX1" fmla="*/ 9326 w 10000"/>
                  <a:gd name="connsiteY1" fmla="*/ 509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10000 w 10000"/>
                  <a:gd name="connsiteY0" fmla="*/ 115 h 10000"/>
                  <a:gd name="connsiteX1" fmla="*/ 9034 w 10000"/>
                  <a:gd name="connsiteY1" fmla="*/ 385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8931 w 8931"/>
                  <a:gd name="connsiteY0" fmla="*/ 115 h 9940"/>
                  <a:gd name="connsiteX1" fmla="*/ 7965 w 8931"/>
                  <a:gd name="connsiteY1" fmla="*/ 385 h 9940"/>
                  <a:gd name="connsiteX2" fmla="*/ 6246 w 8931"/>
                  <a:gd name="connsiteY2" fmla="*/ 1388 h 9940"/>
                  <a:gd name="connsiteX3" fmla="*/ 4806 w 8931"/>
                  <a:gd name="connsiteY3" fmla="*/ 2681 h 9940"/>
                  <a:gd name="connsiteX4" fmla="*/ 5299 w 8931"/>
                  <a:gd name="connsiteY4" fmla="*/ 5441 h 9940"/>
                  <a:gd name="connsiteX5" fmla="*/ 4572 w 8931"/>
                  <a:gd name="connsiteY5" fmla="*/ 8104 h 9940"/>
                  <a:gd name="connsiteX6" fmla="*/ 2808 w 8931"/>
                  <a:gd name="connsiteY6" fmla="*/ 9523 h 9940"/>
                  <a:gd name="connsiteX7" fmla="*/ 1789 w 8931"/>
                  <a:gd name="connsiteY7" fmla="*/ 9835 h 9940"/>
                  <a:gd name="connsiteX8" fmla="*/ 5 w 8931"/>
                  <a:gd name="connsiteY8" fmla="*/ 9616 h 9940"/>
                  <a:gd name="connsiteX9" fmla="*/ 1458 w 8931"/>
                  <a:gd name="connsiteY9" fmla="*/ 6686 h 9940"/>
                  <a:gd name="connsiteX10" fmla="*/ 2496 w 8931"/>
                  <a:gd name="connsiteY10" fmla="*/ 3802 h 9940"/>
                  <a:gd name="connsiteX11" fmla="*/ 3171 w 8931"/>
                  <a:gd name="connsiteY11" fmla="*/ 934 h 9940"/>
                  <a:gd name="connsiteX12" fmla="*/ 4572 w 8931"/>
                  <a:gd name="connsiteY12" fmla="*/ 272 h 9940"/>
                  <a:gd name="connsiteX13" fmla="*/ 6752 w 8931"/>
                  <a:gd name="connsiteY13" fmla="*/ 193 h 9940"/>
                  <a:gd name="connsiteX14" fmla="*/ 8672 w 8931"/>
                  <a:gd name="connsiteY14" fmla="*/ 4 h 9940"/>
                  <a:gd name="connsiteX0" fmla="*/ 10583 w 10583"/>
                  <a:gd name="connsiteY0" fmla="*/ 116 h 9910"/>
                  <a:gd name="connsiteX1" fmla="*/ 9501 w 10583"/>
                  <a:gd name="connsiteY1" fmla="*/ 387 h 9910"/>
                  <a:gd name="connsiteX2" fmla="*/ 7577 w 10583"/>
                  <a:gd name="connsiteY2" fmla="*/ 1396 h 9910"/>
                  <a:gd name="connsiteX3" fmla="*/ 5964 w 10583"/>
                  <a:gd name="connsiteY3" fmla="*/ 2697 h 9910"/>
                  <a:gd name="connsiteX4" fmla="*/ 6516 w 10583"/>
                  <a:gd name="connsiteY4" fmla="*/ 5474 h 9910"/>
                  <a:gd name="connsiteX5" fmla="*/ 5702 w 10583"/>
                  <a:gd name="connsiteY5" fmla="*/ 8153 h 9910"/>
                  <a:gd name="connsiteX6" fmla="*/ 3727 w 10583"/>
                  <a:gd name="connsiteY6" fmla="*/ 9580 h 9910"/>
                  <a:gd name="connsiteX7" fmla="*/ 2586 w 10583"/>
                  <a:gd name="connsiteY7" fmla="*/ 9894 h 9910"/>
                  <a:gd name="connsiteX8" fmla="*/ 1 w 10583"/>
                  <a:gd name="connsiteY8" fmla="*/ 9014 h 9910"/>
                  <a:gd name="connsiteX9" fmla="*/ 2216 w 10583"/>
                  <a:gd name="connsiteY9" fmla="*/ 6726 h 9910"/>
                  <a:gd name="connsiteX10" fmla="*/ 3378 w 10583"/>
                  <a:gd name="connsiteY10" fmla="*/ 3825 h 9910"/>
                  <a:gd name="connsiteX11" fmla="*/ 4134 w 10583"/>
                  <a:gd name="connsiteY11" fmla="*/ 940 h 9910"/>
                  <a:gd name="connsiteX12" fmla="*/ 5702 w 10583"/>
                  <a:gd name="connsiteY12" fmla="*/ 274 h 9910"/>
                  <a:gd name="connsiteX13" fmla="*/ 8143 w 10583"/>
                  <a:gd name="connsiteY13" fmla="*/ 194 h 9910"/>
                  <a:gd name="connsiteX14" fmla="*/ 10293 w 10583"/>
                  <a:gd name="connsiteY14" fmla="*/ 4 h 9910"/>
                  <a:gd name="connsiteX0" fmla="*/ 10000 w 10000"/>
                  <a:gd name="connsiteY0" fmla="*/ 117 h 9984"/>
                  <a:gd name="connsiteX1" fmla="*/ 8978 w 10000"/>
                  <a:gd name="connsiteY1" fmla="*/ 391 h 9984"/>
                  <a:gd name="connsiteX2" fmla="*/ 7160 w 10000"/>
                  <a:gd name="connsiteY2" fmla="*/ 1409 h 9984"/>
                  <a:gd name="connsiteX3" fmla="*/ 5635 w 10000"/>
                  <a:gd name="connsiteY3" fmla="*/ 2721 h 9984"/>
                  <a:gd name="connsiteX4" fmla="*/ 6157 w 10000"/>
                  <a:gd name="connsiteY4" fmla="*/ 5524 h 9984"/>
                  <a:gd name="connsiteX5" fmla="*/ 5388 w 10000"/>
                  <a:gd name="connsiteY5" fmla="*/ 8227 h 9984"/>
                  <a:gd name="connsiteX6" fmla="*/ 4263 w 10000"/>
                  <a:gd name="connsiteY6" fmla="*/ 9163 h 9984"/>
                  <a:gd name="connsiteX7" fmla="*/ 2444 w 10000"/>
                  <a:gd name="connsiteY7" fmla="*/ 9984 h 9984"/>
                  <a:gd name="connsiteX8" fmla="*/ 1 w 10000"/>
                  <a:gd name="connsiteY8" fmla="*/ 9096 h 9984"/>
                  <a:gd name="connsiteX9" fmla="*/ 2094 w 10000"/>
                  <a:gd name="connsiteY9" fmla="*/ 6787 h 9984"/>
                  <a:gd name="connsiteX10" fmla="*/ 3192 w 10000"/>
                  <a:gd name="connsiteY10" fmla="*/ 3860 h 9984"/>
                  <a:gd name="connsiteX11" fmla="*/ 3906 w 10000"/>
                  <a:gd name="connsiteY11" fmla="*/ 949 h 9984"/>
                  <a:gd name="connsiteX12" fmla="*/ 5388 w 10000"/>
                  <a:gd name="connsiteY12" fmla="*/ 276 h 9984"/>
                  <a:gd name="connsiteX13" fmla="*/ 7694 w 10000"/>
                  <a:gd name="connsiteY13" fmla="*/ 196 h 9984"/>
                  <a:gd name="connsiteX14" fmla="*/ 9726 w 10000"/>
                  <a:gd name="connsiteY14" fmla="*/ 4 h 9984"/>
                  <a:gd name="connsiteX0" fmla="*/ 10000 w 10000"/>
                  <a:gd name="connsiteY0" fmla="*/ 117 h 10025"/>
                  <a:gd name="connsiteX1" fmla="*/ 8978 w 10000"/>
                  <a:gd name="connsiteY1" fmla="*/ 392 h 10025"/>
                  <a:gd name="connsiteX2" fmla="*/ 7160 w 10000"/>
                  <a:gd name="connsiteY2" fmla="*/ 1411 h 10025"/>
                  <a:gd name="connsiteX3" fmla="*/ 5635 w 10000"/>
                  <a:gd name="connsiteY3" fmla="*/ 2725 h 10025"/>
                  <a:gd name="connsiteX4" fmla="*/ 6157 w 10000"/>
                  <a:gd name="connsiteY4" fmla="*/ 5533 h 10025"/>
                  <a:gd name="connsiteX5" fmla="*/ 5388 w 10000"/>
                  <a:gd name="connsiteY5" fmla="*/ 8240 h 10025"/>
                  <a:gd name="connsiteX6" fmla="*/ 2444 w 10000"/>
                  <a:gd name="connsiteY6" fmla="*/ 10000 h 10025"/>
                  <a:gd name="connsiteX7" fmla="*/ 1 w 10000"/>
                  <a:gd name="connsiteY7" fmla="*/ 9111 h 10025"/>
                  <a:gd name="connsiteX8" fmla="*/ 2094 w 10000"/>
                  <a:gd name="connsiteY8" fmla="*/ 6798 h 10025"/>
                  <a:gd name="connsiteX9" fmla="*/ 3192 w 10000"/>
                  <a:gd name="connsiteY9" fmla="*/ 3866 h 10025"/>
                  <a:gd name="connsiteX10" fmla="*/ 3906 w 10000"/>
                  <a:gd name="connsiteY10" fmla="*/ 951 h 10025"/>
                  <a:gd name="connsiteX11" fmla="*/ 5388 w 10000"/>
                  <a:gd name="connsiteY11" fmla="*/ 276 h 10025"/>
                  <a:gd name="connsiteX12" fmla="*/ 7694 w 10000"/>
                  <a:gd name="connsiteY12" fmla="*/ 196 h 10025"/>
                  <a:gd name="connsiteX13" fmla="*/ 9726 w 10000"/>
                  <a:gd name="connsiteY13" fmla="*/ 4 h 10025"/>
                  <a:gd name="connsiteX0" fmla="*/ 10015 w 10015"/>
                  <a:gd name="connsiteY0" fmla="*/ 117 h 9591"/>
                  <a:gd name="connsiteX1" fmla="*/ 8993 w 10015"/>
                  <a:gd name="connsiteY1" fmla="*/ 392 h 9591"/>
                  <a:gd name="connsiteX2" fmla="*/ 7175 w 10015"/>
                  <a:gd name="connsiteY2" fmla="*/ 1411 h 9591"/>
                  <a:gd name="connsiteX3" fmla="*/ 5650 w 10015"/>
                  <a:gd name="connsiteY3" fmla="*/ 2725 h 9591"/>
                  <a:gd name="connsiteX4" fmla="*/ 6172 w 10015"/>
                  <a:gd name="connsiteY4" fmla="*/ 5533 h 9591"/>
                  <a:gd name="connsiteX5" fmla="*/ 5403 w 10015"/>
                  <a:gd name="connsiteY5" fmla="*/ 8240 h 9591"/>
                  <a:gd name="connsiteX6" fmla="*/ 3324 w 10015"/>
                  <a:gd name="connsiteY6" fmla="*/ 9531 h 9591"/>
                  <a:gd name="connsiteX7" fmla="*/ 16 w 10015"/>
                  <a:gd name="connsiteY7" fmla="*/ 9111 h 9591"/>
                  <a:gd name="connsiteX8" fmla="*/ 2109 w 10015"/>
                  <a:gd name="connsiteY8" fmla="*/ 6798 h 9591"/>
                  <a:gd name="connsiteX9" fmla="*/ 3207 w 10015"/>
                  <a:gd name="connsiteY9" fmla="*/ 3866 h 9591"/>
                  <a:gd name="connsiteX10" fmla="*/ 3921 w 10015"/>
                  <a:gd name="connsiteY10" fmla="*/ 951 h 9591"/>
                  <a:gd name="connsiteX11" fmla="*/ 5403 w 10015"/>
                  <a:gd name="connsiteY11" fmla="*/ 276 h 9591"/>
                  <a:gd name="connsiteX12" fmla="*/ 7709 w 10015"/>
                  <a:gd name="connsiteY12" fmla="*/ 196 h 9591"/>
                  <a:gd name="connsiteX13" fmla="*/ 9741 w 10015"/>
                  <a:gd name="connsiteY13" fmla="*/ 4 h 9591"/>
                  <a:gd name="connsiteX0" fmla="*/ 9986 w 9986"/>
                  <a:gd name="connsiteY0" fmla="*/ 122 h 10012"/>
                  <a:gd name="connsiteX1" fmla="*/ 8966 w 9986"/>
                  <a:gd name="connsiteY1" fmla="*/ 409 h 10012"/>
                  <a:gd name="connsiteX2" fmla="*/ 7150 w 9986"/>
                  <a:gd name="connsiteY2" fmla="*/ 1471 h 10012"/>
                  <a:gd name="connsiteX3" fmla="*/ 5628 w 9986"/>
                  <a:gd name="connsiteY3" fmla="*/ 2841 h 10012"/>
                  <a:gd name="connsiteX4" fmla="*/ 6149 w 9986"/>
                  <a:gd name="connsiteY4" fmla="*/ 5769 h 10012"/>
                  <a:gd name="connsiteX5" fmla="*/ 5381 w 9986"/>
                  <a:gd name="connsiteY5" fmla="*/ 8591 h 10012"/>
                  <a:gd name="connsiteX6" fmla="*/ 3305 w 9986"/>
                  <a:gd name="connsiteY6" fmla="*/ 9937 h 10012"/>
                  <a:gd name="connsiteX7" fmla="*/ 2 w 9986"/>
                  <a:gd name="connsiteY7" fmla="*/ 9500 h 10012"/>
                  <a:gd name="connsiteX8" fmla="*/ 2956 w 9986"/>
                  <a:gd name="connsiteY8" fmla="*/ 6674 h 10012"/>
                  <a:gd name="connsiteX9" fmla="*/ 3188 w 9986"/>
                  <a:gd name="connsiteY9" fmla="*/ 4031 h 10012"/>
                  <a:gd name="connsiteX10" fmla="*/ 3901 w 9986"/>
                  <a:gd name="connsiteY10" fmla="*/ 992 h 10012"/>
                  <a:gd name="connsiteX11" fmla="*/ 5381 w 9986"/>
                  <a:gd name="connsiteY11" fmla="*/ 288 h 10012"/>
                  <a:gd name="connsiteX12" fmla="*/ 7683 w 9986"/>
                  <a:gd name="connsiteY12" fmla="*/ 204 h 10012"/>
                  <a:gd name="connsiteX13" fmla="*/ 9712 w 9986"/>
                  <a:gd name="connsiteY13" fmla="*/ 4 h 10012"/>
                  <a:gd name="connsiteX0" fmla="*/ 9321 w 9321"/>
                  <a:gd name="connsiteY0" fmla="*/ 122 h 9933"/>
                  <a:gd name="connsiteX1" fmla="*/ 8300 w 9321"/>
                  <a:gd name="connsiteY1" fmla="*/ 409 h 9933"/>
                  <a:gd name="connsiteX2" fmla="*/ 6481 w 9321"/>
                  <a:gd name="connsiteY2" fmla="*/ 1469 h 9933"/>
                  <a:gd name="connsiteX3" fmla="*/ 4957 w 9321"/>
                  <a:gd name="connsiteY3" fmla="*/ 2838 h 9933"/>
                  <a:gd name="connsiteX4" fmla="*/ 5479 w 9321"/>
                  <a:gd name="connsiteY4" fmla="*/ 5762 h 9933"/>
                  <a:gd name="connsiteX5" fmla="*/ 4710 w 9321"/>
                  <a:gd name="connsiteY5" fmla="*/ 8581 h 9933"/>
                  <a:gd name="connsiteX6" fmla="*/ 2631 w 9321"/>
                  <a:gd name="connsiteY6" fmla="*/ 9925 h 9933"/>
                  <a:gd name="connsiteX7" fmla="*/ 2 w 9321"/>
                  <a:gd name="connsiteY7" fmla="*/ 9038 h 9933"/>
                  <a:gd name="connsiteX8" fmla="*/ 2281 w 9321"/>
                  <a:gd name="connsiteY8" fmla="*/ 6666 h 9933"/>
                  <a:gd name="connsiteX9" fmla="*/ 2513 w 9321"/>
                  <a:gd name="connsiteY9" fmla="*/ 4026 h 9933"/>
                  <a:gd name="connsiteX10" fmla="*/ 3227 w 9321"/>
                  <a:gd name="connsiteY10" fmla="*/ 991 h 9933"/>
                  <a:gd name="connsiteX11" fmla="*/ 4710 w 9321"/>
                  <a:gd name="connsiteY11" fmla="*/ 288 h 9933"/>
                  <a:gd name="connsiteX12" fmla="*/ 7015 w 9321"/>
                  <a:gd name="connsiteY12" fmla="*/ 204 h 9933"/>
                  <a:gd name="connsiteX13" fmla="*/ 9047 w 9321"/>
                  <a:gd name="connsiteY13" fmla="*/ 4 h 9933"/>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5053 w 10000"/>
                  <a:gd name="connsiteY11" fmla="*/ 290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3 w 10003"/>
                  <a:gd name="connsiteY0" fmla="*/ 123 h 9659"/>
                  <a:gd name="connsiteX1" fmla="*/ 8908 w 10003"/>
                  <a:gd name="connsiteY1" fmla="*/ 412 h 9659"/>
                  <a:gd name="connsiteX2" fmla="*/ 6956 w 10003"/>
                  <a:gd name="connsiteY2" fmla="*/ 1479 h 9659"/>
                  <a:gd name="connsiteX3" fmla="*/ 5321 w 10003"/>
                  <a:gd name="connsiteY3" fmla="*/ 2857 h 9659"/>
                  <a:gd name="connsiteX4" fmla="*/ 5881 w 10003"/>
                  <a:gd name="connsiteY4" fmla="*/ 5801 h 9659"/>
                  <a:gd name="connsiteX5" fmla="*/ 5056 w 10003"/>
                  <a:gd name="connsiteY5" fmla="*/ 8639 h 9659"/>
                  <a:gd name="connsiteX6" fmla="*/ 3179 w 10003"/>
                  <a:gd name="connsiteY6" fmla="*/ 9639 h 9659"/>
                  <a:gd name="connsiteX7" fmla="*/ 5 w 10003"/>
                  <a:gd name="connsiteY7" fmla="*/ 9099 h 9659"/>
                  <a:gd name="connsiteX8" fmla="*/ 2450 w 10003"/>
                  <a:gd name="connsiteY8" fmla="*/ 6711 h 9659"/>
                  <a:gd name="connsiteX9" fmla="*/ 2699 w 10003"/>
                  <a:gd name="connsiteY9" fmla="*/ 4053 h 9659"/>
                  <a:gd name="connsiteX10" fmla="*/ 2935 w 10003"/>
                  <a:gd name="connsiteY10" fmla="*/ 1414 h 9659"/>
                  <a:gd name="connsiteX11" fmla="*/ 4857 w 10003"/>
                  <a:gd name="connsiteY11" fmla="*/ 422 h 9659"/>
                  <a:gd name="connsiteX12" fmla="*/ 7529 w 10003"/>
                  <a:gd name="connsiteY12" fmla="*/ 205 h 9659"/>
                  <a:gd name="connsiteX13" fmla="*/ 9709 w 10003"/>
                  <a:gd name="connsiteY13" fmla="*/ 4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3" h="9659">
                    <a:moveTo>
                      <a:pt x="10003" y="123"/>
                    </a:moveTo>
                    <a:cubicBezTo>
                      <a:pt x="10003" y="155"/>
                      <a:pt x="9023" y="326"/>
                      <a:pt x="8908" y="412"/>
                    </a:cubicBezTo>
                    <a:cubicBezTo>
                      <a:pt x="8316" y="679"/>
                      <a:pt x="7368" y="1195"/>
                      <a:pt x="6956" y="1479"/>
                    </a:cubicBezTo>
                    <a:cubicBezTo>
                      <a:pt x="6248" y="2017"/>
                      <a:pt x="5793" y="2304"/>
                      <a:pt x="5321" y="2857"/>
                    </a:cubicBezTo>
                    <a:cubicBezTo>
                      <a:pt x="4554" y="3732"/>
                      <a:pt x="5115" y="4943"/>
                      <a:pt x="5881" y="5801"/>
                    </a:cubicBezTo>
                    <a:cubicBezTo>
                      <a:pt x="6821" y="6774"/>
                      <a:pt x="6057" y="7681"/>
                      <a:pt x="5056" y="8639"/>
                    </a:cubicBezTo>
                    <a:cubicBezTo>
                      <a:pt x="4392" y="9419"/>
                      <a:pt x="4021" y="9562"/>
                      <a:pt x="3179" y="9639"/>
                    </a:cubicBezTo>
                    <a:cubicBezTo>
                      <a:pt x="2336" y="9715"/>
                      <a:pt x="127" y="9587"/>
                      <a:pt x="5" y="9099"/>
                    </a:cubicBezTo>
                    <a:cubicBezTo>
                      <a:pt x="-117" y="8611"/>
                      <a:pt x="2002" y="7552"/>
                      <a:pt x="2450" y="6711"/>
                    </a:cubicBezTo>
                    <a:cubicBezTo>
                      <a:pt x="2899" y="5870"/>
                      <a:pt x="2618" y="4936"/>
                      <a:pt x="2699" y="4053"/>
                    </a:cubicBezTo>
                    <a:cubicBezTo>
                      <a:pt x="2780" y="3170"/>
                      <a:pt x="3171" y="2419"/>
                      <a:pt x="2935" y="1414"/>
                    </a:cubicBezTo>
                    <a:cubicBezTo>
                      <a:pt x="2876" y="1041"/>
                      <a:pt x="3966" y="570"/>
                      <a:pt x="4857" y="422"/>
                    </a:cubicBezTo>
                    <a:cubicBezTo>
                      <a:pt x="5748" y="274"/>
                      <a:pt x="6705" y="240"/>
                      <a:pt x="7529" y="205"/>
                    </a:cubicBezTo>
                    <a:cubicBezTo>
                      <a:pt x="8060" y="172"/>
                      <a:pt x="9295" y="-28"/>
                      <a:pt x="9709" y="4"/>
                    </a:cubicBezTo>
                  </a:path>
                </a:pathLst>
              </a:custGeom>
              <a:grpFill/>
              <a:ln>
                <a:noFill/>
              </a:ln>
              <a:effectLst>
                <a:outerShdw blurRad="50800" dist="38100" dir="19800000" algn="r" rotWithShape="0">
                  <a:prstClr val="black">
                    <a:alpha val="13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12"/>
              <p:cNvSpPr>
                <a:spLocks noChangeAspect="1"/>
              </p:cNvSpPr>
              <p:nvPr/>
            </p:nvSpPr>
            <p:spPr bwMode="auto">
              <a:xfrm flipH="1">
                <a:off x="2650199" y="1340099"/>
                <a:ext cx="485934" cy="848255"/>
              </a:xfrm>
              <a:custGeom>
                <a:avLst/>
                <a:gdLst>
                  <a:gd name="T0" fmla="*/ 154 w 193"/>
                  <a:gd name="T1" fmla="*/ 289 h 337"/>
                  <a:gd name="T2" fmla="*/ 150 w 193"/>
                  <a:gd name="T3" fmla="*/ 257 h 337"/>
                  <a:gd name="T4" fmla="*/ 148 w 193"/>
                  <a:gd name="T5" fmla="*/ 221 h 337"/>
                  <a:gd name="T6" fmla="*/ 148 w 193"/>
                  <a:gd name="T7" fmla="*/ 187 h 337"/>
                  <a:gd name="T8" fmla="*/ 149 w 193"/>
                  <a:gd name="T9" fmla="*/ 177 h 337"/>
                  <a:gd name="T10" fmla="*/ 149 w 193"/>
                  <a:gd name="T11" fmla="*/ 172 h 337"/>
                  <a:gd name="T12" fmla="*/ 150 w 193"/>
                  <a:gd name="T13" fmla="*/ 170 h 337"/>
                  <a:gd name="T14" fmla="*/ 152 w 193"/>
                  <a:gd name="T15" fmla="*/ 172 h 337"/>
                  <a:gd name="T16" fmla="*/ 152 w 193"/>
                  <a:gd name="T17" fmla="*/ 177 h 337"/>
                  <a:gd name="T18" fmla="*/ 152 w 193"/>
                  <a:gd name="T19" fmla="*/ 167 h 337"/>
                  <a:gd name="T20" fmla="*/ 155 w 193"/>
                  <a:gd name="T21" fmla="*/ 171 h 337"/>
                  <a:gd name="T22" fmla="*/ 156 w 193"/>
                  <a:gd name="T23" fmla="*/ 175 h 337"/>
                  <a:gd name="T24" fmla="*/ 155 w 193"/>
                  <a:gd name="T25" fmla="*/ 168 h 337"/>
                  <a:gd name="T26" fmla="*/ 153 w 193"/>
                  <a:gd name="T27" fmla="*/ 163 h 337"/>
                  <a:gd name="T28" fmla="*/ 163 w 193"/>
                  <a:gd name="T29" fmla="*/ 153 h 337"/>
                  <a:gd name="T30" fmla="*/ 171 w 193"/>
                  <a:gd name="T31" fmla="*/ 135 h 337"/>
                  <a:gd name="T32" fmla="*/ 173 w 193"/>
                  <a:gd name="T33" fmla="*/ 116 h 337"/>
                  <a:gd name="T34" fmla="*/ 171 w 193"/>
                  <a:gd name="T35" fmla="*/ 108 h 337"/>
                  <a:gd name="T36" fmla="*/ 172 w 193"/>
                  <a:gd name="T37" fmla="*/ 102 h 337"/>
                  <a:gd name="T38" fmla="*/ 174 w 193"/>
                  <a:gd name="T39" fmla="*/ 94 h 337"/>
                  <a:gd name="T40" fmla="*/ 181 w 193"/>
                  <a:gd name="T41" fmla="*/ 79 h 337"/>
                  <a:gd name="T42" fmla="*/ 190 w 193"/>
                  <a:gd name="T43" fmla="*/ 67 h 337"/>
                  <a:gd name="T44" fmla="*/ 187 w 193"/>
                  <a:gd name="T45" fmla="*/ 40 h 337"/>
                  <a:gd name="T46" fmla="*/ 168 w 193"/>
                  <a:gd name="T47" fmla="*/ 19 h 337"/>
                  <a:gd name="T48" fmla="*/ 140 w 193"/>
                  <a:gd name="T49" fmla="*/ 14 h 337"/>
                  <a:gd name="T50" fmla="*/ 103 w 193"/>
                  <a:gd name="T51" fmla="*/ 1 h 337"/>
                  <a:gd name="T52" fmla="*/ 85 w 193"/>
                  <a:gd name="T53" fmla="*/ 1 h 337"/>
                  <a:gd name="T54" fmla="*/ 78 w 193"/>
                  <a:gd name="T55" fmla="*/ 3 h 337"/>
                  <a:gd name="T56" fmla="*/ 70 w 193"/>
                  <a:gd name="T57" fmla="*/ 2 h 337"/>
                  <a:gd name="T58" fmla="*/ 54 w 193"/>
                  <a:gd name="T59" fmla="*/ 4 h 337"/>
                  <a:gd name="T60" fmla="*/ 47 w 193"/>
                  <a:gd name="T61" fmla="*/ 10 h 337"/>
                  <a:gd name="T62" fmla="*/ 35 w 193"/>
                  <a:gd name="T63" fmla="*/ 20 h 337"/>
                  <a:gd name="T64" fmla="*/ 21 w 193"/>
                  <a:gd name="T65" fmla="*/ 39 h 337"/>
                  <a:gd name="T66" fmla="*/ 13 w 193"/>
                  <a:gd name="T67" fmla="*/ 61 h 337"/>
                  <a:gd name="T68" fmla="*/ 4 w 193"/>
                  <a:gd name="T69" fmla="*/ 95 h 337"/>
                  <a:gd name="T70" fmla="*/ 0 w 193"/>
                  <a:gd name="T71" fmla="*/ 114 h 337"/>
                  <a:gd name="T72" fmla="*/ 4 w 193"/>
                  <a:gd name="T73" fmla="*/ 123 h 337"/>
                  <a:gd name="T74" fmla="*/ 6 w 193"/>
                  <a:gd name="T75" fmla="*/ 131 h 337"/>
                  <a:gd name="T76" fmla="*/ 3 w 193"/>
                  <a:gd name="T77" fmla="*/ 133 h 337"/>
                  <a:gd name="T78" fmla="*/ 5 w 193"/>
                  <a:gd name="T79" fmla="*/ 134 h 337"/>
                  <a:gd name="T80" fmla="*/ 7 w 193"/>
                  <a:gd name="T81" fmla="*/ 136 h 337"/>
                  <a:gd name="T82" fmla="*/ 4 w 193"/>
                  <a:gd name="T83" fmla="*/ 140 h 337"/>
                  <a:gd name="T84" fmla="*/ 5 w 193"/>
                  <a:gd name="T85" fmla="*/ 143 h 337"/>
                  <a:gd name="T86" fmla="*/ 5 w 193"/>
                  <a:gd name="T87" fmla="*/ 147 h 337"/>
                  <a:gd name="T88" fmla="*/ 4 w 193"/>
                  <a:gd name="T89" fmla="*/ 156 h 337"/>
                  <a:gd name="T90" fmla="*/ 6 w 193"/>
                  <a:gd name="T91" fmla="*/ 174 h 337"/>
                  <a:gd name="T92" fmla="*/ 12 w 193"/>
                  <a:gd name="T93" fmla="*/ 191 h 337"/>
                  <a:gd name="T94" fmla="*/ 23 w 193"/>
                  <a:gd name="T95" fmla="*/ 215 h 337"/>
                  <a:gd name="T96" fmla="*/ 32 w 193"/>
                  <a:gd name="T97" fmla="*/ 237 h 337"/>
                  <a:gd name="T98" fmla="*/ 52 w 193"/>
                  <a:gd name="T99" fmla="*/ 247 h 337"/>
                  <a:gd name="T100" fmla="*/ 62 w 193"/>
                  <a:gd name="T101" fmla="*/ 247 h 337"/>
                  <a:gd name="T102" fmla="*/ 63 w 193"/>
                  <a:gd name="T103" fmla="*/ 253 h 337"/>
                  <a:gd name="T104" fmla="*/ 61 w 193"/>
                  <a:gd name="T105" fmla="*/ 272 h 337"/>
                  <a:gd name="T106" fmla="*/ 57 w 193"/>
                  <a:gd name="T107" fmla="*/ 296 h 337"/>
                  <a:gd name="T108" fmla="*/ 55 w 193"/>
                  <a:gd name="T109" fmla="*/ 309 h 337"/>
                  <a:gd name="T110" fmla="*/ 56 w 193"/>
                  <a:gd name="T111" fmla="*/ 322 h 337"/>
                  <a:gd name="T112" fmla="*/ 72 w 193"/>
                  <a:gd name="T113" fmla="*/ 333 h 337"/>
                  <a:gd name="T114" fmla="*/ 87 w 193"/>
                  <a:gd name="T115" fmla="*/ 337 h 337"/>
                  <a:gd name="T116" fmla="*/ 101 w 193"/>
                  <a:gd name="T117" fmla="*/ 336 h 337"/>
                  <a:gd name="T118" fmla="*/ 114 w 193"/>
                  <a:gd name="T119" fmla="*/ 332 h 337"/>
                  <a:gd name="T120" fmla="*/ 136 w 193"/>
                  <a:gd name="T121" fmla="*/ 316 h 337"/>
                  <a:gd name="T122" fmla="*/ 154 w 193"/>
                  <a:gd name="T123"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337">
                    <a:moveTo>
                      <a:pt x="154" y="289"/>
                    </a:moveTo>
                    <a:cubicBezTo>
                      <a:pt x="155" y="279"/>
                      <a:pt x="152" y="267"/>
                      <a:pt x="150" y="257"/>
                    </a:cubicBezTo>
                    <a:cubicBezTo>
                      <a:pt x="148" y="246"/>
                      <a:pt x="148" y="233"/>
                      <a:pt x="148" y="221"/>
                    </a:cubicBezTo>
                    <a:cubicBezTo>
                      <a:pt x="148" y="210"/>
                      <a:pt x="148" y="198"/>
                      <a:pt x="148" y="187"/>
                    </a:cubicBezTo>
                    <a:cubicBezTo>
                      <a:pt x="148" y="183"/>
                      <a:pt x="149" y="180"/>
                      <a:pt x="149" y="177"/>
                    </a:cubicBezTo>
                    <a:cubicBezTo>
                      <a:pt x="149" y="175"/>
                      <a:pt x="149" y="174"/>
                      <a:pt x="149" y="172"/>
                    </a:cubicBezTo>
                    <a:cubicBezTo>
                      <a:pt x="149" y="171"/>
                      <a:pt x="149" y="169"/>
                      <a:pt x="150" y="170"/>
                    </a:cubicBezTo>
                    <a:cubicBezTo>
                      <a:pt x="151" y="170"/>
                      <a:pt x="152" y="171"/>
                      <a:pt x="152" y="172"/>
                    </a:cubicBezTo>
                    <a:cubicBezTo>
                      <a:pt x="152" y="173"/>
                      <a:pt x="152" y="175"/>
                      <a:pt x="152" y="177"/>
                    </a:cubicBezTo>
                    <a:cubicBezTo>
                      <a:pt x="154" y="175"/>
                      <a:pt x="153" y="170"/>
                      <a:pt x="152" y="167"/>
                    </a:cubicBezTo>
                    <a:cubicBezTo>
                      <a:pt x="153" y="167"/>
                      <a:pt x="154" y="169"/>
                      <a:pt x="155" y="171"/>
                    </a:cubicBezTo>
                    <a:cubicBezTo>
                      <a:pt x="156" y="172"/>
                      <a:pt x="156" y="174"/>
                      <a:pt x="156" y="175"/>
                    </a:cubicBezTo>
                    <a:cubicBezTo>
                      <a:pt x="157" y="173"/>
                      <a:pt x="156" y="170"/>
                      <a:pt x="155" y="168"/>
                    </a:cubicBezTo>
                    <a:cubicBezTo>
                      <a:pt x="154" y="166"/>
                      <a:pt x="153" y="165"/>
                      <a:pt x="153" y="163"/>
                    </a:cubicBezTo>
                    <a:cubicBezTo>
                      <a:pt x="158" y="161"/>
                      <a:pt x="161" y="157"/>
                      <a:pt x="163" y="153"/>
                    </a:cubicBezTo>
                    <a:cubicBezTo>
                      <a:pt x="167" y="148"/>
                      <a:pt x="171" y="141"/>
                      <a:pt x="171" y="135"/>
                    </a:cubicBezTo>
                    <a:cubicBezTo>
                      <a:pt x="171" y="129"/>
                      <a:pt x="174" y="121"/>
                      <a:pt x="173" y="116"/>
                    </a:cubicBezTo>
                    <a:cubicBezTo>
                      <a:pt x="172" y="113"/>
                      <a:pt x="171" y="111"/>
                      <a:pt x="171" y="108"/>
                    </a:cubicBezTo>
                    <a:cubicBezTo>
                      <a:pt x="172" y="106"/>
                      <a:pt x="171" y="104"/>
                      <a:pt x="172" y="102"/>
                    </a:cubicBezTo>
                    <a:cubicBezTo>
                      <a:pt x="173" y="99"/>
                      <a:pt x="174" y="97"/>
                      <a:pt x="174" y="94"/>
                    </a:cubicBezTo>
                    <a:cubicBezTo>
                      <a:pt x="173" y="84"/>
                      <a:pt x="174" y="83"/>
                      <a:pt x="181" y="79"/>
                    </a:cubicBezTo>
                    <a:cubicBezTo>
                      <a:pt x="186" y="76"/>
                      <a:pt x="189" y="73"/>
                      <a:pt x="190" y="67"/>
                    </a:cubicBezTo>
                    <a:cubicBezTo>
                      <a:pt x="193" y="59"/>
                      <a:pt x="191" y="48"/>
                      <a:pt x="187" y="40"/>
                    </a:cubicBezTo>
                    <a:cubicBezTo>
                      <a:pt x="184" y="32"/>
                      <a:pt x="177" y="23"/>
                      <a:pt x="168" y="19"/>
                    </a:cubicBezTo>
                    <a:cubicBezTo>
                      <a:pt x="159" y="15"/>
                      <a:pt x="149" y="21"/>
                      <a:pt x="140" y="14"/>
                    </a:cubicBezTo>
                    <a:cubicBezTo>
                      <a:pt x="131" y="5"/>
                      <a:pt x="115" y="3"/>
                      <a:pt x="103" y="1"/>
                    </a:cubicBezTo>
                    <a:cubicBezTo>
                      <a:pt x="98" y="1"/>
                      <a:pt x="91" y="0"/>
                      <a:pt x="85" y="1"/>
                    </a:cubicBezTo>
                    <a:cubicBezTo>
                      <a:pt x="83" y="2"/>
                      <a:pt x="81" y="3"/>
                      <a:pt x="78" y="3"/>
                    </a:cubicBezTo>
                    <a:cubicBezTo>
                      <a:pt x="75" y="4"/>
                      <a:pt x="73" y="2"/>
                      <a:pt x="70" y="2"/>
                    </a:cubicBezTo>
                    <a:cubicBezTo>
                      <a:pt x="66" y="1"/>
                      <a:pt x="58" y="2"/>
                      <a:pt x="54" y="4"/>
                    </a:cubicBezTo>
                    <a:cubicBezTo>
                      <a:pt x="51" y="5"/>
                      <a:pt x="48" y="7"/>
                      <a:pt x="47" y="10"/>
                    </a:cubicBezTo>
                    <a:cubicBezTo>
                      <a:pt x="44" y="15"/>
                      <a:pt x="39" y="17"/>
                      <a:pt x="35" y="20"/>
                    </a:cubicBezTo>
                    <a:cubicBezTo>
                      <a:pt x="29" y="26"/>
                      <a:pt x="25" y="31"/>
                      <a:pt x="21" y="39"/>
                    </a:cubicBezTo>
                    <a:cubicBezTo>
                      <a:pt x="17" y="45"/>
                      <a:pt x="16" y="54"/>
                      <a:pt x="13" y="61"/>
                    </a:cubicBezTo>
                    <a:cubicBezTo>
                      <a:pt x="8" y="72"/>
                      <a:pt x="6" y="84"/>
                      <a:pt x="4" y="95"/>
                    </a:cubicBezTo>
                    <a:cubicBezTo>
                      <a:pt x="2" y="101"/>
                      <a:pt x="1" y="107"/>
                      <a:pt x="0" y="114"/>
                    </a:cubicBezTo>
                    <a:cubicBezTo>
                      <a:pt x="0" y="117"/>
                      <a:pt x="2" y="120"/>
                      <a:pt x="4" y="123"/>
                    </a:cubicBezTo>
                    <a:cubicBezTo>
                      <a:pt x="5" y="125"/>
                      <a:pt x="8" y="128"/>
                      <a:pt x="6" y="131"/>
                    </a:cubicBezTo>
                    <a:cubicBezTo>
                      <a:pt x="6" y="132"/>
                      <a:pt x="4" y="132"/>
                      <a:pt x="3" y="133"/>
                    </a:cubicBezTo>
                    <a:cubicBezTo>
                      <a:pt x="3" y="133"/>
                      <a:pt x="4" y="134"/>
                      <a:pt x="5" y="134"/>
                    </a:cubicBezTo>
                    <a:cubicBezTo>
                      <a:pt x="6" y="135"/>
                      <a:pt x="7" y="134"/>
                      <a:pt x="7" y="136"/>
                    </a:cubicBezTo>
                    <a:cubicBezTo>
                      <a:pt x="7" y="138"/>
                      <a:pt x="6" y="139"/>
                      <a:pt x="4" y="140"/>
                    </a:cubicBezTo>
                    <a:cubicBezTo>
                      <a:pt x="5" y="140"/>
                      <a:pt x="5" y="143"/>
                      <a:pt x="5" y="143"/>
                    </a:cubicBezTo>
                    <a:cubicBezTo>
                      <a:pt x="5" y="144"/>
                      <a:pt x="5" y="146"/>
                      <a:pt x="5" y="147"/>
                    </a:cubicBezTo>
                    <a:cubicBezTo>
                      <a:pt x="4" y="150"/>
                      <a:pt x="4" y="153"/>
                      <a:pt x="4" y="156"/>
                    </a:cubicBezTo>
                    <a:cubicBezTo>
                      <a:pt x="3" y="162"/>
                      <a:pt x="4" y="168"/>
                      <a:pt x="6" y="174"/>
                    </a:cubicBezTo>
                    <a:cubicBezTo>
                      <a:pt x="8" y="179"/>
                      <a:pt x="10" y="185"/>
                      <a:pt x="12" y="191"/>
                    </a:cubicBezTo>
                    <a:cubicBezTo>
                      <a:pt x="16" y="199"/>
                      <a:pt x="20" y="207"/>
                      <a:pt x="23" y="215"/>
                    </a:cubicBezTo>
                    <a:cubicBezTo>
                      <a:pt x="26" y="222"/>
                      <a:pt x="28" y="230"/>
                      <a:pt x="32" y="237"/>
                    </a:cubicBezTo>
                    <a:cubicBezTo>
                      <a:pt x="36" y="244"/>
                      <a:pt x="44" y="246"/>
                      <a:pt x="52" y="247"/>
                    </a:cubicBezTo>
                    <a:cubicBezTo>
                      <a:pt x="55" y="247"/>
                      <a:pt x="59" y="247"/>
                      <a:pt x="62" y="247"/>
                    </a:cubicBezTo>
                    <a:cubicBezTo>
                      <a:pt x="64" y="247"/>
                      <a:pt x="63" y="252"/>
                      <a:pt x="63" y="253"/>
                    </a:cubicBezTo>
                    <a:cubicBezTo>
                      <a:pt x="63" y="260"/>
                      <a:pt x="62" y="266"/>
                      <a:pt x="61" y="272"/>
                    </a:cubicBezTo>
                    <a:cubicBezTo>
                      <a:pt x="60" y="280"/>
                      <a:pt x="58" y="288"/>
                      <a:pt x="57" y="296"/>
                    </a:cubicBezTo>
                    <a:cubicBezTo>
                      <a:pt x="56" y="300"/>
                      <a:pt x="55" y="305"/>
                      <a:pt x="55" y="309"/>
                    </a:cubicBezTo>
                    <a:cubicBezTo>
                      <a:pt x="55" y="313"/>
                      <a:pt x="54" y="318"/>
                      <a:pt x="56" y="322"/>
                    </a:cubicBezTo>
                    <a:cubicBezTo>
                      <a:pt x="60" y="328"/>
                      <a:pt x="66" y="330"/>
                      <a:pt x="72" y="333"/>
                    </a:cubicBezTo>
                    <a:cubicBezTo>
                      <a:pt x="76" y="335"/>
                      <a:pt x="82" y="337"/>
                      <a:pt x="87" y="337"/>
                    </a:cubicBezTo>
                    <a:cubicBezTo>
                      <a:pt x="92" y="336"/>
                      <a:pt x="96" y="337"/>
                      <a:pt x="101" y="336"/>
                    </a:cubicBezTo>
                    <a:cubicBezTo>
                      <a:pt x="106" y="335"/>
                      <a:pt x="110" y="334"/>
                      <a:pt x="114" y="332"/>
                    </a:cubicBezTo>
                    <a:cubicBezTo>
                      <a:pt x="123" y="330"/>
                      <a:pt x="131" y="323"/>
                      <a:pt x="136" y="316"/>
                    </a:cubicBezTo>
                    <a:cubicBezTo>
                      <a:pt x="143" y="309"/>
                      <a:pt x="153" y="300"/>
                      <a:pt x="154" y="2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86"/>
              <p:cNvSpPr>
                <a:spLocks/>
              </p:cNvSpPr>
              <p:nvPr/>
            </p:nvSpPr>
            <p:spPr bwMode="auto">
              <a:xfrm rot="737309">
                <a:off x="2883391" y="2751086"/>
                <a:ext cx="732338" cy="319191"/>
              </a:xfrm>
              <a:custGeom>
                <a:avLst/>
                <a:gdLst>
                  <a:gd name="T0" fmla="*/ 43 w 482"/>
                  <a:gd name="T1" fmla="*/ 104 h 210"/>
                  <a:gd name="T2" fmla="*/ 8 w 482"/>
                  <a:gd name="T3" fmla="*/ 145 h 210"/>
                  <a:gd name="T4" fmla="*/ 10 w 482"/>
                  <a:gd name="T5" fmla="*/ 186 h 210"/>
                  <a:gd name="T6" fmla="*/ 196 w 482"/>
                  <a:gd name="T7" fmla="*/ 166 h 210"/>
                  <a:gd name="T8" fmla="*/ 258 w 482"/>
                  <a:gd name="T9" fmla="*/ 163 h 210"/>
                  <a:gd name="T10" fmla="*/ 337 w 482"/>
                  <a:gd name="T11" fmla="*/ 173 h 210"/>
                  <a:gd name="T12" fmla="*/ 392 w 482"/>
                  <a:gd name="T13" fmla="*/ 191 h 210"/>
                  <a:gd name="T14" fmla="*/ 428 w 482"/>
                  <a:gd name="T15" fmla="*/ 206 h 210"/>
                  <a:gd name="T16" fmla="*/ 457 w 482"/>
                  <a:gd name="T17" fmla="*/ 203 h 210"/>
                  <a:gd name="T18" fmla="*/ 435 w 482"/>
                  <a:gd name="T19" fmla="*/ 190 h 210"/>
                  <a:gd name="T20" fmla="*/ 416 w 482"/>
                  <a:gd name="T21" fmla="*/ 178 h 210"/>
                  <a:gd name="T22" fmla="*/ 453 w 482"/>
                  <a:gd name="T23" fmla="*/ 175 h 210"/>
                  <a:gd name="T24" fmla="*/ 477 w 482"/>
                  <a:gd name="T25" fmla="*/ 159 h 210"/>
                  <a:gd name="T26" fmla="*/ 447 w 482"/>
                  <a:gd name="T27" fmla="*/ 154 h 210"/>
                  <a:gd name="T28" fmla="*/ 423 w 482"/>
                  <a:gd name="T29" fmla="*/ 156 h 210"/>
                  <a:gd name="T30" fmla="*/ 475 w 482"/>
                  <a:gd name="T31" fmla="*/ 135 h 210"/>
                  <a:gd name="T32" fmla="*/ 426 w 482"/>
                  <a:gd name="T33" fmla="*/ 135 h 210"/>
                  <a:gd name="T34" fmla="*/ 395 w 482"/>
                  <a:gd name="T35" fmla="*/ 135 h 210"/>
                  <a:gd name="T36" fmla="*/ 460 w 482"/>
                  <a:gd name="T37" fmla="*/ 116 h 210"/>
                  <a:gd name="T38" fmla="*/ 430 w 482"/>
                  <a:gd name="T39" fmla="*/ 111 h 210"/>
                  <a:gd name="T40" fmla="*/ 367 w 482"/>
                  <a:gd name="T41" fmla="*/ 106 h 210"/>
                  <a:gd name="T42" fmla="*/ 340 w 482"/>
                  <a:gd name="T43" fmla="*/ 89 h 210"/>
                  <a:gd name="T44" fmla="*/ 333 w 482"/>
                  <a:gd name="T45" fmla="*/ 55 h 210"/>
                  <a:gd name="T46" fmla="*/ 341 w 482"/>
                  <a:gd name="T47" fmla="*/ 9 h 210"/>
                  <a:gd name="T48" fmla="*/ 322 w 482"/>
                  <a:gd name="T49" fmla="*/ 17 h 210"/>
                  <a:gd name="T50" fmla="*/ 294 w 482"/>
                  <a:gd name="T51" fmla="*/ 56 h 210"/>
                  <a:gd name="T52" fmla="*/ 249 w 482"/>
                  <a:gd name="T53" fmla="*/ 84 h 210"/>
                  <a:gd name="T54" fmla="*/ 215 w 482"/>
                  <a:gd name="T55" fmla="*/ 102 h 210"/>
                  <a:gd name="T56" fmla="*/ 98 w 482"/>
                  <a:gd name="T57" fmla="*/ 106 h 210"/>
                  <a:gd name="T58" fmla="*/ 43 w 482"/>
                  <a:gd name="T59" fmla="*/ 1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2" h="210">
                    <a:moveTo>
                      <a:pt x="43" y="104"/>
                    </a:moveTo>
                    <a:cubicBezTo>
                      <a:pt x="32" y="104"/>
                      <a:pt x="16" y="127"/>
                      <a:pt x="8" y="145"/>
                    </a:cubicBezTo>
                    <a:cubicBezTo>
                      <a:pt x="0" y="163"/>
                      <a:pt x="4" y="186"/>
                      <a:pt x="10" y="186"/>
                    </a:cubicBezTo>
                    <a:cubicBezTo>
                      <a:pt x="16" y="186"/>
                      <a:pt x="173" y="168"/>
                      <a:pt x="196" y="166"/>
                    </a:cubicBezTo>
                    <a:cubicBezTo>
                      <a:pt x="219" y="163"/>
                      <a:pt x="247" y="161"/>
                      <a:pt x="258" y="163"/>
                    </a:cubicBezTo>
                    <a:cubicBezTo>
                      <a:pt x="268" y="166"/>
                      <a:pt x="320" y="173"/>
                      <a:pt x="337" y="173"/>
                    </a:cubicBezTo>
                    <a:cubicBezTo>
                      <a:pt x="354" y="173"/>
                      <a:pt x="382" y="187"/>
                      <a:pt x="392" y="191"/>
                    </a:cubicBezTo>
                    <a:cubicBezTo>
                      <a:pt x="402" y="196"/>
                      <a:pt x="408" y="200"/>
                      <a:pt x="428" y="206"/>
                    </a:cubicBezTo>
                    <a:cubicBezTo>
                      <a:pt x="442" y="210"/>
                      <a:pt x="461" y="210"/>
                      <a:pt x="457" y="203"/>
                    </a:cubicBezTo>
                    <a:cubicBezTo>
                      <a:pt x="453" y="196"/>
                      <a:pt x="446" y="194"/>
                      <a:pt x="435" y="190"/>
                    </a:cubicBezTo>
                    <a:cubicBezTo>
                      <a:pt x="427" y="186"/>
                      <a:pt x="416" y="178"/>
                      <a:pt x="416" y="178"/>
                    </a:cubicBezTo>
                    <a:cubicBezTo>
                      <a:pt x="416" y="178"/>
                      <a:pt x="441" y="177"/>
                      <a:pt x="453" y="175"/>
                    </a:cubicBezTo>
                    <a:cubicBezTo>
                      <a:pt x="465" y="172"/>
                      <a:pt x="482" y="166"/>
                      <a:pt x="477" y="159"/>
                    </a:cubicBezTo>
                    <a:cubicBezTo>
                      <a:pt x="473" y="152"/>
                      <a:pt x="466" y="152"/>
                      <a:pt x="447" y="154"/>
                    </a:cubicBezTo>
                    <a:cubicBezTo>
                      <a:pt x="427" y="156"/>
                      <a:pt x="423" y="156"/>
                      <a:pt x="423" y="156"/>
                    </a:cubicBezTo>
                    <a:cubicBezTo>
                      <a:pt x="423" y="156"/>
                      <a:pt x="477" y="148"/>
                      <a:pt x="475" y="135"/>
                    </a:cubicBezTo>
                    <a:cubicBezTo>
                      <a:pt x="472" y="124"/>
                      <a:pt x="437" y="134"/>
                      <a:pt x="426" y="135"/>
                    </a:cubicBezTo>
                    <a:cubicBezTo>
                      <a:pt x="416" y="136"/>
                      <a:pt x="395" y="135"/>
                      <a:pt x="395" y="135"/>
                    </a:cubicBezTo>
                    <a:cubicBezTo>
                      <a:pt x="395" y="135"/>
                      <a:pt x="461" y="129"/>
                      <a:pt x="460" y="116"/>
                    </a:cubicBezTo>
                    <a:cubicBezTo>
                      <a:pt x="460" y="107"/>
                      <a:pt x="451" y="109"/>
                      <a:pt x="430" y="111"/>
                    </a:cubicBezTo>
                    <a:cubicBezTo>
                      <a:pt x="405" y="114"/>
                      <a:pt x="372" y="108"/>
                      <a:pt x="367" y="106"/>
                    </a:cubicBezTo>
                    <a:cubicBezTo>
                      <a:pt x="352" y="102"/>
                      <a:pt x="348" y="99"/>
                      <a:pt x="340" y="89"/>
                    </a:cubicBezTo>
                    <a:cubicBezTo>
                      <a:pt x="332" y="78"/>
                      <a:pt x="322" y="69"/>
                      <a:pt x="333" y="55"/>
                    </a:cubicBezTo>
                    <a:cubicBezTo>
                      <a:pt x="344" y="41"/>
                      <a:pt x="349" y="18"/>
                      <a:pt x="341" y="9"/>
                    </a:cubicBezTo>
                    <a:cubicBezTo>
                      <a:pt x="333" y="0"/>
                      <a:pt x="328" y="6"/>
                      <a:pt x="322" y="17"/>
                    </a:cubicBezTo>
                    <a:cubicBezTo>
                      <a:pt x="317" y="28"/>
                      <a:pt x="313" y="47"/>
                      <a:pt x="294" y="56"/>
                    </a:cubicBezTo>
                    <a:cubicBezTo>
                      <a:pt x="275" y="65"/>
                      <a:pt x="258" y="75"/>
                      <a:pt x="249" y="84"/>
                    </a:cubicBezTo>
                    <a:cubicBezTo>
                      <a:pt x="241" y="93"/>
                      <a:pt x="243" y="100"/>
                      <a:pt x="215" y="102"/>
                    </a:cubicBezTo>
                    <a:cubicBezTo>
                      <a:pt x="187" y="104"/>
                      <a:pt x="128" y="106"/>
                      <a:pt x="98" y="106"/>
                    </a:cubicBezTo>
                    <a:cubicBezTo>
                      <a:pt x="69" y="106"/>
                      <a:pt x="43" y="104"/>
                      <a:pt x="43" y="104"/>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86" name="Freeform 10"/>
              <p:cNvSpPr>
                <a:spLocks/>
              </p:cNvSpPr>
              <p:nvPr/>
            </p:nvSpPr>
            <p:spPr bwMode="auto">
              <a:xfrm flipH="1">
                <a:off x="2456115" y="2005196"/>
                <a:ext cx="702412" cy="1551735"/>
              </a:xfrm>
              <a:custGeom>
                <a:avLst/>
                <a:gdLst>
                  <a:gd name="T0" fmla="*/ 157 w 275"/>
                  <a:gd name="T1" fmla="*/ 3 h 721"/>
                  <a:gd name="T2" fmla="*/ 153 w 275"/>
                  <a:gd name="T3" fmla="*/ 25 h 721"/>
                  <a:gd name="T4" fmla="*/ 138 w 275"/>
                  <a:gd name="T5" fmla="*/ 78 h 721"/>
                  <a:gd name="T6" fmla="*/ 108 w 275"/>
                  <a:gd name="T7" fmla="*/ 159 h 721"/>
                  <a:gd name="T8" fmla="*/ 63 w 275"/>
                  <a:gd name="T9" fmla="*/ 244 h 721"/>
                  <a:gd name="T10" fmla="*/ 12 w 275"/>
                  <a:gd name="T11" fmla="*/ 343 h 721"/>
                  <a:gd name="T12" fmla="*/ 2 w 275"/>
                  <a:gd name="T13" fmla="*/ 434 h 721"/>
                  <a:gd name="T14" fmla="*/ 15 w 275"/>
                  <a:gd name="T15" fmla="*/ 540 h 721"/>
                  <a:gd name="T16" fmla="*/ 112 w 275"/>
                  <a:gd name="T17" fmla="*/ 660 h 721"/>
                  <a:gd name="T18" fmla="*/ 146 w 275"/>
                  <a:gd name="T19" fmla="*/ 618 h 721"/>
                  <a:gd name="T20" fmla="*/ 182 w 275"/>
                  <a:gd name="T21" fmla="*/ 585 h 721"/>
                  <a:gd name="T22" fmla="*/ 188 w 275"/>
                  <a:gd name="T23" fmla="*/ 508 h 721"/>
                  <a:gd name="T24" fmla="*/ 178 w 275"/>
                  <a:gd name="T25" fmla="*/ 435 h 721"/>
                  <a:gd name="T26" fmla="*/ 176 w 275"/>
                  <a:gd name="T27" fmla="*/ 379 h 721"/>
                  <a:gd name="T28" fmla="*/ 189 w 275"/>
                  <a:gd name="T29" fmla="*/ 339 h 721"/>
                  <a:gd name="T30" fmla="*/ 226 w 275"/>
                  <a:gd name="T31" fmla="*/ 244 h 721"/>
                  <a:gd name="T32" fmla="*/ 261 w 275"/>
                  <a:gd name="T33" fmla="*/ 147 h 721"/>
                  <a:gd name="T34" fmla="*/ 226 w 275"/>
                  <a:gd name="T35" fmla="*/ 37 h 721"/>
                  <a:gd name="T36" fmla="*/ 189 w 275"/>
                  <a:gd name="T37" fmla="*/ 20 h 721"/>
                  <a:gd name="T38" fmla="*/ 167 w 275"/>
                  <a:gd name="T39" fmla="*/ 6 h 721"/>
                  <a:gd name="T40" fmla="*/ 155 w 275"/>
                  <a:gd name="T41" fmla="*/ 7 h 721"/>
                  <a:gd name="connsiteX0" fmla="*/ 5641 w 9602"/>
                  <a:gd name="connsiteY0" fmla="*/ 0 h 8677"/>
                  <a:gd name="connsiteX1" fmla="*/ 5496 w 9602"/>
                  <a:gd name="connsiteY1" fmla="*/ 305 h 8677"/>
                  <a:gd name="connsiteX2" fmla="*/ 4950 w 9602"/>
                  <a:gd name="connsiteY2" fmla="*/ 1040 h 8677"/>
                  <a:gd name="connsiteX3" fmla="*/ 3859 w 9602"/>
                  <a:gd name="connsiteY3" fmla="*/ 2163 h 8677"/>
                  <a:gd name="connsiteX4" fmla="*/ 2223 w 9602"/>
                  <a:gd name="connsiteY4" fmla="*/ 3342 h 8677"/>
                  <a:gd name="connsiteX5" fmla="*/ 368 w 9602"/>
                  <a:gd name="connsiteY5" fmla="*/ 4715 h 8677"/>
                  <a:gd name="connsiteX6" fmla="*/ 5 w 9602"/>
                  <a:gd name="connsiteY6" fmla="*/ 5977 h 8677"/>
                  <a:gd name="connsiteX7" fmla="*/ 477 w 9602"/>
                  <a:gd name="connsiteY7" fmla="*/ 7448 h 8677"/>
                  <a:gd name="connsiteX8" fmla="*/ 2940 w 9602"/>
                  <a:gd name="connsiteY8" fmla="*/ 8394 h 8677"/>
                  <a:gd name="connsiteX9" fmla="*/ 5241 w 9602"/>
                  <a:gd name="connsiteY9" fmla="*/ 8529 h 8677"/>
                  <a:gd name="connsiteX10" fmla="*/ 6550 w 9602"/>
                  <a:gd name="connsiteY10" fmla="*/ 8072 h 8677"/>
                  <a:gd name="connsiteX11" fmla="*/ 6768 w 9602"/>
                  <a:gd name="connsiteY11" fmla="*/ 7004 h 8677"/>
                  <a:gd name="connsiteX12" fmla="*/ 6405 w 9602"/>
                  <a:gd name="connsiteY12" fmla="*/ 5991 h 8677"/>
                  <a:gd name="connsiteX13" fmla="*/ 6332 w 9602"/>
                  <a:gd name="connsiteY13" fmla="*/ 5215 h 8677"/>
                  <a:gd name="connsiteX14" fmla="*/ 6805 w 9602"/>
                  <a:gd name="connsiteY14" fmla="*/ 4660 h 8677"/>
                  <a:gd name="connsiteX15" fmla="*/ 8150 w 9602"/>
                  <a:gd name="connsiteY15" fmla="*/ 3342 h 8677"/>
                  <a:gd name="connsiteX16" fmla="*/ 9423 w 9602"/>
                  <a:gd name="connsiteY16" fmla="*/ 1997 h 8677"/>
                  <a:gd name="connsiteX17" fmla="*/ 8150 w 9602"/>
                  <a:gd name="connsiteY17" fmla="*/ 471 h 8677"/>
                  <a:gd name="connsiteX18" fmla="*/ 6805 w 9602"/>
                  <a:gd name="connsiteY18" fmla="*/ 235 h 8677"/>
                  <a:gd name="connsiteX19" fmla="*/ 6005 w 9602"/>
                  <a:gd name="connsiteY19" fmla="*/ 41 h 8677"/>
                  <a:gd name="connsiteX20" fmla="*/ 5568 w 9602"/>
                  <a:gd name="connsiteY20" fmla="*/ 55 h 8677"/>
                  <a:gd name="connsiteX0" fmla="*/ 6071 w 10196"/>
                  <a:gd name="connsiteY0" fmla="*/ 0 h 9877"/>
                  <a:gd name="connsiteX1" fmla="*/ 5920 w 10196"/>
                  <a:gd name="connsiteY1" fmla="*/ 352 h 9877"/>
                  <a:gd name="connsiteX2" fmla="*/ 5351 w 10196"/>
                  <a:gd name="connsiteY2" fmla="*/ 1199 h 9877"/>
                  <a:gd name="connsiteX3" fmla="*/ 4215 w 10196"/>
                  <a:gd name="connsiteY3" fmla="*/ 2493 h 9877"/>
                  <a:gd name="connsiteX4" fmla="*/ 2511 w 10196"/>
                  <a:gd name="connsiteY4" fmla="*/ 3852 h 9877"/>
                  <a:gd name="connsiteX5" fmla="*/ 579 w 10196"/>
                  <a:gd name="connsiteY5" fmla="*/ 5434 h 9877"/>
                  <a:gd name="connsiteX6" fmla="*/ 201 w 10196"/>
                  <a:gd name="connsiteY6" fmla="*/ 6888 h 9877"/>
                  <a:gd name="connsiteX7" fmla="*/ 3258 w 10196"/>
                  <a:gd name="connsiteY7" fmla="*/ 9674 h 9877"/>
                  <a:gd name="connsiteX8" fmla="*/ 5654 w 10196"/>
                  <a:gd name="connsiteY8" fmla="*/ 9829 h 9877"/>
                  <a:gd name="connsiteX9" fmla="*/ 7017 w 10196"/>
                  <a:gd name="connsiteY9" fmla="*/ 9303 h 9877"/>
                  <a:gd name="connsiteX10" fmla="*/ 7245 w 10196"/>
                  <a:gd name="connsiteY10" fmla="*/ 8072 h 9877"/>
                  <a:gd name="connsiteX11" fmla="*/ 6866 w 10196"/>
                  <a:gd name="connsiteY11" fmla="*/ 6904 h 9877"/>
                  <a:gd name="connsiteX12" fmla="*/ 6790 w 10196"/>
                  <a:gd name="connsiteY12" fmla="*/ 6010 h 9877"/>
                  <a:gd name="connsiteX13" fmla="*/ 7283 w 10196"/>
                  <a:gd name="connsiteY13" fmla="*/ 5371 h 9877"/>
                  <a:gd name="connsiteX14" fmla="*/ 8684 w 10196"/>
                  <a:gd name="connsiteY14" fmla="*/ 3852 h 9877"/>
                  <a:gd name="connsiteX15" fmla="*/ 10010 w 10196"/>
                  <a:gd name="connsiteY15" fmla="*/ 2301 h 9877"/>
                  <a:gd name="connsiteX16" fmla="*/ 8684 w 10196"/>
                  <a:gd name="connsiteY16" fmla="*/ 543 h 9877"/>
                  <a:gd name="connsiteX17" fmla="*/ 7283 w 10196"/>
                  <a:gd name="connsiteY17" fmla="*/ 271 h 9877"/>
                  <a:gd name="connsiteX18" fmla="*/ 6450 w 10196"/>
                  <a:gd name="connsiteY18" fmla="*/ 47 h 9877"/>
                  <a:gd name="connsiteX19" fmla="*/ 5995 w 10196"/>
                  <a:gd name="connsiteY19" fmla="*/ 63 h 9877"/>
                  <a:gd name="connsiteX0" fmla="*/ 5863 w 9910"/>
                  <a:gd name="connsiteY0" fmla="*/ 0 h 9982"/>
                  <a:gd name="connsiteX1" fmla="*/ 5715 w 9910"/>
                  <a:gd name="connsiteY1" fmla="*/ 356 h 9982"/>
                  <a:gd name="connsiteX2" fmla="*/ 5157 w 9910"/>
                  <a:gd name="connsiteY2" fmla="*/ 1214 h 9982"/>
                  <a:gd name="connsiteX3" fmla="*/ 4043 w 9910"/>
                  <a:gd name="connsiteY3" fmla="*/ 2524 h 9982"/>
                  <a:gd name="connsiteX4" fmla="*/ 2372 w 9910"/>
                  <a:gd name="connsiteY4" fmla="*/ 3900 h 9982"/>
                  <a:gd name="connsiteX5" fmla="*/ 477 w 9910"/>
                  <a:gd name="connsiteY5" fmla="*/ 5502 h 9982"/>
                  <a:gd name="connsiteX6" fmla="*/ 106 w 9910"/>
                  <a:gd name="connsiteY6" fmla="*/ 6974 h 9982"/>
                  <a:gd name="connsiteX7" fmla="*/ 1849 w 9910"/>
                  <a:gd name="connsiteY7" fmla="*/ 9412 h 9982"/>
                  <a:gd name="connsiteX8" fmla="*/ 5454 w 9910"/>
                  <a:gd name="connsiteY8" fmla="*/ 9951 h 9982"/>
                  <a:gd name="connsiteX9" fmla="*/ 6791 w 9910"/>
                  <a:gd name="connsiteY9" fmla="*/ 9419 h 9982"/>
                  <a:gd name="connsiteX10" fmla="*/ 7015 w 9910"/>
                  <a:gd name="connsiteY10" fmla="*/ 8173 h 9982"/>
                  <a:gd name="connsiteX11" fmla="*/ 6643 w 9910"/>
                  <a:gd name="connsiteY11" fmla="*/ 6990 h 9982"/>
                  <a:gd name="connsiteX12" fmla="*/ 6568 w 9910"/>
                  <a:gd name="connsiteY12" fmla="*/ 6085 h 9982"/>
                  <a:gd name="connsiteX13" fmla="*/ 7052 w 9910"/>
                  <a:gd name="connsiteY13" fmla="*/ 5438 h 9982"/>
                  <a:gd name="connsiteX14" fmla="*/ 8426 w 9910"/>
                  <a:gd name="connsiteY14" fmla="*/ 3900 h 9982"/>
                  <a:gd name="connsiteX15" fmla="*/ 9727 w 9910"/>
                  <a:gd name="connsiteY15" fmla="*/ 2330 h 9982"/>
                  <a:gd name="connsiteX16" fmla="*/ 8426 w 9910"/>
                  <a:gd name="connsiteY16" fmla="*/ 550 h 9982"/>
                  <a:gd name="connsiteX17" fmla="*/ 7052 w 9910"/>
                  <a:gd name="connsiteY17" fmla="*/ 274 h 9982"/>
                  <a:gd name="connsiteX18" fmla="*/ 6235 w 9910"/>
                  <a:gd name="connsiteY18" fmla="*/ 48 h 9982"/>
                  <a:gd name="connsiteX19" fmla="*/ 5789 w 9910"/>
                  <a:gd name="connsiteY19" fmla="*/ 64 h 9982"/>
                  <a:gd name="connsiteX0" fmla="*/ 5916 w 10000"/>
                  <a:gd name="connsiteY0" fmla="*/ 0 h 10000"/>
                  <a:gd name="connsiteX1" fmla="*/ 5767 w 10000"/>
                  <a:gd name="connsiteY1" fmla="*/ 357 h 10000"/>
                  <a:gd name="connsiteX2" fmla="*/ 5204 w 10000"/>
                  <a:gd name="connsiteY2" fmla="*/ 1216 h 10000"/>
                  <a:gd name="connsiteX3" fmla="*/ 4080 w 10000"/>
                  <a:gd name="connsiteY3" fmla="*/ 2529 h 10000"/>
                  <a:gd name="connsiteX4" fmla="*/ 2394 w 10000"/>
                  <a:gd name="connsiteY4" fmla="*/ 3907 h 10000"/>
                  <a:gd name="connsiteX5" fmla="*/ 481 w 10000"/>
                  <a:gd name="connsiteY5" fmla="*/ 5512 h 10000"/>
                  <a:gd name="connsiteX6" fmla="*/ 107 w 10000"/>
                  <a:gd name="connsiteY6" fmla="*/ 6987 h 10000"/>
                  <a:gd name="connsiteX7" fmla="*/ 1866 w 10000"/>
                  <a:gd name="connsiteY7" fmla="*/ 9429 h 10000"/>
                  <a:gd name="connsiteX8" fmla="*/ 5504 w 10000"/>
                  <a:gd name="connsiteY8" fmla="*/ 9969 h 10000"/>
                  <a:gd name="connsiteX9" fmla="*/ 6853 w 10000"/>
                  <a:gd name="connsiteY9" fmla="*/ 9436 h 10000"/>
                  <a:gd name="connsiteX10" fmla="*/ 7079 w 10000"/>
                  <a:gd name="connsiteY10" fmla="*/ 8188 h 10000"/>
                  <a:gd name="connsiteX11" fmla="*/ 6703 w 10000"/>
                  <a:gd name="connsiteY11" fmla="*/ 7003 h 10000"/>
                  <a:gd name="connsiteX12" fmla="*/ 6628 w 10000"/>
                  <a:gd name="connsiteY12" fmla="*/ 6096 h 10000"/>
                  <a:gd name="connsiteX13" fmla="*/ 7116 w 10000"/>
                  <a:gd name="connsiteY13" fmla="*/ 5448 h 10000"/>
                  <a:gd name="connsiteX14" fmla="*/ 8503 w 10000"/>
                  <a:gd name="connsiteY14" fmla="*/ 3907 h 10000"/>
                  <a:gd name="connsiteX15" fmla="*/ 9815 w 10000"/>
                  <a:gd name="connsiteY15" fmla="*/ 2334 h 10000"/>
                  <a:gd name="connsiteX16" fmla="*/ 8503 w 10000"/>
                  <a:gd name="connsiteY16" fmla="*/ 551 h 10000"/>
                  <a:gd name="connsiteX17" fmla="*/ 7116 w 10000"/>
                  <a:gd name="connsiteY17" fmla="*/ 274 h 10000"/>
                  <a:gd name="connsiteX18" fmla="*/ 6292 w 10000"/>
                  <a:gd name="connsiteY18" fmla="*/ 48 h 10000"/>
                  <a:gd name="connsiteX19" fmla="*/ 5842 w 10000"/>
                  <a:gd name="connsiteY19" fmla="*/ 64 h 10000"/>
                  <a:gd name="connsiteX0" fmla="*/ 5916 w 10000"/>
                  <a:gd name="connsiteY0" fmla="*/ 0 h 10018"/>
                  <a:gd name="connsiteX1" fmla="*/ 5767 w 10000"/>
                  <a:gd name="connsiteY1" fmla="*/ 357 h 10018"/>
                  <a:gd name="connsiteX2" fmla="*/ 5204 w 10000"/>
                  <a:gd name="connsiteY2" fmla="*/ 1216 h 10018"/>
                  <a:gd name="connsiteX3" fmla="*/ 4080 w 10000"/>
                  <a:gd name="connsiteY3" fmla="*/ 2529 h 10018"/>
                  <a:gd name="connsiteX4" fmla="*/ 2394 w 10000"/>
                  <a:gd name="connsiteY4" fmla="*/ 3907 h 10018"/>
                  <a:gd name="connsiteX5" fmla="*/ 481 w 10000"/>
                  <a:gd name="connsiteY5" fmla="*/ 5512 h 10018"/>
                  <a:gd name="connsiteX6" fmla="*/ 107 w 10000"/>
                  <a:gd name="connsiteY6" fmla="*/ 6987 h 10018"/>
                  <a:gd name="connsiteX7" fmla="*/ 1866 w 10000"/>
                  <a:gd name="connsiteY7" fmla="*/ 9429 h 10018"/>
                  <a:gd name="connsiteX8" fmla="*/ 5504 w 10000"/>
                  <a:gd name="connsiteY8" fmla="*/ 9969 h 10018"/>
                  <a:gd name="connsiteX9" fmla="*/ 6853 w 10000"/>
                  <a:gd name="connsiteY9" fmla="*/ 9436 h 10018"/>
                  <a:gd name="connsiteX10" fmla="*/ 7079 w 10000"/>
                  <a:gd name="connsiteY10" fmla="*/ 8188 h 10018"/>
                  <a:gd name="connsiteX11" fmla="*/ 6703 w 10000"/>
                  <a:gd name="connsiteY11" fmla="*/ 7003 h 10018"/>
                  <a:gd name="connsiteX12" fmla="*/ 6628 w 10000"/>
                  <a:gd name="connsiteY12" fmla="*/ 6096 h 10018"/>
                  <a:gd name="connsiteX13" fmla="*/ 7116 w 10000"/>
                  <a:gd name="connsiteY13" fmla="*/ 5448 h 10018"/>
                  <a:gd name="connsiteX14" fmla="*/ 8503 w 10000"/>
                  <a:gd name="connsiteY14" fmla="*/ 3907 h 10018"/>
                  <a:gd name="connsiteX15" fmla="*/ 9815 w 10000"/>
                  <a:gd name="connsiteY15" fmla="*/ 2334 h 10018"/>
                  <a:gd name="connsiteX16" fmla="*/ 8503 w 10000"/>
                  <a:gd name="connsiteY16" fmla="*/ 551 h 10018"/>
                  <a:gd name="connsiteX17" fmla="*/ 7116 w 10000"/>
                  <a:gd name="connsiteY17" fmla="*/ 274 h 10018"/>
                  <a:gd name="connsiteX18" fmla="*/ 6292 w 10000"/>
                  <a:gd name="connsiteY18" fmla="*/ 48 h 10018"/>
                  <a:gd name="connsiteX19" fmla="*/ 5842 w 10000"/>
                  <a:gd name="connsiteY19" fmla="*/ 64 h 10018"/>
                  <a:gd name="connsiteX0" fmla="*/ 5900 w 9984"/>
                  <a:gd name="connsiteY0" fmla="*/ 0 h 10003"/>
                  <a:gd name="connsiteX1" fmla="*/ 5751 w 9984"/>
                  <a:gd name="connsiteY1" fmla="*/ 357 h 10003"/>
                  <a:gd name="connsiteX2" fmla="*/ 5188 w 9984"/>
                  <a:gd name="connsiteY2" fmla="*/ 1216 h 10003"/>
                  <a:gd name="connsiteX3" fmla="*/ 4064 w 9984"/>
                  <a:gd name="connsiteY3" fmla="*/ 2529 h 10003"/>
                  <a:gd name="connsiteX4" fmla="*/ 2378 w 9984"/>
                  <a:gd name="connsiteY4" fmla="*/ 3907 h 10003"/>
                  <a:gd name="connsiteX5" fmla="*/ 465 w 9984"/>
                  <a:gd name="connsiteY5" fmla="*/ 5512 h 10003"/>
                  <a:gd name="connsiteX6" fmla="*/ 91 w 9984"/>
                  <a:gd name="connsiteY6" fmla="*/ 6987 h 10003"/>
                  <a:gd name="connsiteX7" fmla="*/ 1639 w 9984"/>
                  <a:gd name="connsiteY7" fmla="*/ 9119 h 10003"/>
                  <a:gd name="connsiteX8" fmla="*/ 5488 w 9984"/>
                  <a:gd name="connsiteY8" fmla="*/ 9969 h 10003"/>
                  <a:gd name="connsiteX9" fmla="*/ 6837 w 9984"/>
                  <a:gd name="connsiteY9" fmla="*/ 9436 h 10003"/>
                  <a:gd name="connsiteX10" fmla="*/ 7063 w 9984"/>
                  <a:gd name="connsiteY10" fmla="*/ 8188 h 10003"/>
                  <a:gd name="connsiteX11" fmla="*/ 6687 w 9984"/>
                  <a:gd name="connsiteY11" fmla="*/ 7003 h 10003"/>
                  <a:gd name="connsiteX12" fmla="*/ 6612 w 9984"/>
                  <a:gd name="connsiteY12" fmla="*/ 6096 h 10003"/>
                  <a:gd name="connsiteX13" fmla="*/ 7100 w 9984"/>
                  <a:gd name="connsiteY13" fmla="*/ 5448 h 10003"/>
                  <a:gd name="connsiteX14" fmla="*/ 8487 w 9984"/>
                  <a:gd name="connsiteY14" fmla="*/ 3907 h 10003"/>
                  <a:gd name="connsiteX15" fmla="*/ 9799 w 9984"/>
                  <a:gd name="connsiteY15" fmla="*/ 2334 h 10003"/>
                  <a:gd name="connsiteX16" fmla="*/ 8487 w 9984"/>
                  <a:gd name="connsiteY16" fmla="*/ 551 h 10003"/>
                  <a:gd name="connsiteX17" fmla="*/ 7100 w 9984"/>
                  <a:gd name="connsiteY17" fmla="*/ 274 h 10003"/>
                  <a:gd name="connsiteX18" fmla="*/ 6276 w 9984"/>
                  <a:gd name="connsiteY18" fmla="*/ 48 h 10003"/>
                  <a:gd name="connsiteX19" fmla="*/ 5826 w 9984"/>
                  <a:gd name="connsiteY19" fmla="*/ 64 h 10003"/>
                  <a:gd name="connsiteX0" fmla="*/ 5909 w 10000"/>
                  <a:gd name="connsiteY0" fmla="*/ 0 h 10003"/>
                  <a:gd name="connsiteX1" fmla="*/ 5760 w 10000"/>
                  <a:gd name="connsiteY1" fmla="*/ 357 h 10003"/>
                  <a:gd name="connsiteX2" fmla="*/ 5196 w 10000"/>
                  <a:gd name="connsiteY2" fmla="*/ 1216 h 10003"/>
                  <a:gd name="connsiteX3" fmla="*/ 4071 w 10000"/>
                  <a:gd name="connsiteY3" fmla="*/ 2528 h 10003"/>
                  <a:gd name="connsiteX4" fmla="*/ 2382 w 10000"/>
                  <a:gd name="connsiteY4" fmla="*/ 3906 h 10003"/>
                  <a:gd name="connsiteX5" fmla="*/ 466 w 10000"/>
                  <a:gd name="connsiteY5" fmla="*/ 5510 h 10003"/>
                  <a:gd name="connsiteX6" fmla="*/ 91 w 10000"/>
                  <a:gd name="connsiteY6" fmla="*/ 6985 h 10003"/>
                  <a:gd name="connsiteX7" fmla="*/ 1642 w 10000"/>
                  <a:gd name="connsiteY7" fmla="*/ 9116 h 10003"/>
                  <a:gd name="connsiteX8" fmla="*/ 5497 w 10000"/>
                  <a:gd name="connsiteY8" fmla="*/ 9966 h 10003"/>
                  <a:gd name="connsiteX9" fmla="*/ 6848 w 10000"/>
                  <a:gd name="connsiteY9" fmla="*/ 9433 h 10003"/>
                  <a:gd name="connsiteX10" fmla="*/ 7074 w 10000"/>
                  <a:gd name="connsiteY10" fmla="*/ 8186 h 10003"/>
                  <a:gd name="connsiteX11" fmla="*/ 6698 w 10000"/>
                  <a:gd name="connsiteY11" fmla="*/ 7001 h 10003"/>
                  <a:gd name="connsiteX12" fmla="*/ 6623 w 10000"/>
                  <a:gd name="connsiteY12" fmla="*/ 6094 h 10003"/>
                  <a:gd name="connsiteX13" fmla="*/ 7111 w 10000"/>
                  <a:gd name="connsiteY13" fmla="*/ 5446 h 10003"/>
                  <a:gd name="connsiteX14" fmla="*/ 8501 w 10000"/>
                  <a:gd name="connsiteY14" fmla="*/ 3906 h 10003"/>
                  <a:gd name="connsiteX15" fmla="*/ 9815 w 10000"/>
                  <a:gd name="connsiteY15" fmla="*/ 2333 h 10003"/>
                  <a:gd name="connsiteX16" fmla="*/ 8501 w 10000"/>
                  <a:gd name="connsiteY16" fmla="*/ 551 h 10003"/>
                  <a:gd name="connsiteX17" fmla="*/ 7111 w 10000"/>
                  <a:gd name="connsiteY17" fmla="*/ 274 h 10003"/>
                  <a:gd name="connsiteX18" fmla="*/ 6286 w 10000"/>
                  <a:gd name="connsiteY18" fmla="*/ 48 h 10003"/>
                  <a:gd name="connsiteX19" fmla="*/ 5835 w 10000"/>
                  <a:gd name="connsiteY19" fmla="*/ 64 h 10003"/>
                  <a:gd name="connsiteX0" fmla="*/ 5909 w 10000"/>
                  <a:gd name="connsiteY0" fmla="*/ 0 h 9629"/>
                  <a:gd name="connsiteX1" fmla="*/ 5760 w 10000"/>
                  <a:gd name="connsiteY1" fmla="*/ 357 h 9629"/>
                  <a:gd name="connsiteX2" fmla="*/ 5196 w 10000"/>
                  <a:gd name="connsiteY2" fmla="*/ 1216 h 9629"/>
                  <a:gd name="connsiteX3" fmla="*/ 4071 w 10000"/>
                  <a:gd name="connsiteY3" fmla="*/ 2528 h 9629"/>
                  <a:gd name="connsiteX4" fmla="*/ 2382 w 10000"/>
                  <a:gd name="connsiteY4" fmla="*/ 3906 h 9629"/>
                  <a:gd name="connsiteX5" fmla="*/ 466 w 10000"/>
                  <a:gd name="connsiteY5" fmla="*/ 5510 h 9629"/>
                  <a:gd name="connsiteX6" fmla="*/ 91 w 10000"/>
                  <a:gd name="connsiteY6" fmla="*/ 6985 h 9629"/>
                  <a:gd name="connsiteX7" fmla="*/ 1642 w 10000"/>
                  <a:gd name="connsiteY7" fmla="*/ 9116 h 9629"/>
                  <a:gd name="connsiteX8" fmla="*/ 4440 w 10000"/>
                  <a:gd name="connsiteY8" fmla="*/ 9547 h 9629"/>
                  <a:gd name="connsiteX9" fmla="*/ 6848 w 10000"/>
                  <a:gd name="connsiteY9" fmla="*/ 9433 h 9629"/>
                  <a:gd name="connsiteX10" fmla="*/ 7074 w 10000"/>
                  <a:gd name="connsiteY10" fmla="*/ 8186 h 9629"/>
                  <a:gd name="connsiteX11" fmla="*/ 6698 w 10000"/>
                  <a:gd name="connsiteY11" fmla="*/ 7001 h 9629"/>
                  <a:gd name="connsiteX12" fmla="*/ 6623 w 10000"/>
                  <a:gd name="connsiteY12" fmla="*/ 6094 h 9629"/>
                  <a:gd name="connsiteX13" fmla="*/ 7111 w 10000"/>
                  <a:gd name="connsiteY13" fmla="*/ 5446 h 9629"/>
                  <a:gd name="connsiteX14" fmla="*/ 8501 w 10000"/>
                  <a:gd name="connsiteY14" fmla="*/ 3906 h 9629"/>
                  <a:gd name="connsiteX15" fmla="*/ 9815 w 10000"/>
                  <a:gd name="connsiteY15" fmla="*/ 2333 h 9629"/>
                  <a:gd name="connsiteX16" fmla="*/ 8501 w 10000"/>
                  <a:gd name="connsiteY16" fmla="*/ 551 h 9629"/>
                  <a:gd name="connsiteX17" fmla="*/ 7111 w 10000"/>
                  <a:gd name="connsiteY17" fmla="*/ 274 h 9629"/>
                  <a:gd name="connsiteX18" fmla="*/ 6286 w 10000"/>
                  <a:gd name="connsiteY18" fmla="*/ 48 h 9629"/>
                  <a:gd name="connsiteX19" fmla="*/ 5835 w 10000"/>
                  <a:gd name="connsiteY19" fmla="*/ 64 h 9629"/>
                  <a:gd name="connsiteX0" fmla="*/ 5909 w 10000"/>
                  <a:gd name="connsiteY0" fmla="*/ 0 h 10000"/>
                  <a:gd name="connsiteX1" fmla="*/ 5760 w 10000"/>
                  <a:gd name="connsiteY1" fmla="*/ 371 h 10000"/>
                  <a:gd name="connsiteX2" fmla="*/ 5196 w 10000"/>
                  <a:gd name="connsiteY2" fmla="*/ 1263 h 10000"/>
                  <a:gd name="connsiteX3" fmla="*/ 4071 w 10000"/>
                  <a:gd name="connsiteY3" fmla="*/ 2625 h 10000"/>
                  <a:gd name="connsiteX4" fmla="*/ 2382 w 10000"/>
                  <a:gd name="connsiteY4" fmla="*/ 4056 h 10000"/>
                  <a:gd name="connsiteX5" fmla="*/ 466 w 10000"/>
                  <a:gd name="connsiteY5" fmla="*/ 5722 h 10000"/>
                  <a:gd name="connsiteX6" fmla="*/ 91 w 10000"/>
                  <a:gd name="connsiteY6" fmla="*/ 7254 h 10000"/>
                  <a:gd name="connsiteX7" fmla="*/ 1642 w 10000"/>
                  <a:gd name="connsiteY7" fmla="*/ 9467 h 10000"/>
                  <a:gd name="connsiteX8" fmla="*/ 4440 w 10000"/>
                  <a:gd name="connsiteY8" fmla="*/ 9915 h 10000"/>
                  <a:gd name="connsiteX9" fmla="*/ 6848 w 10000"/>
                  <a:gd name="connsiteY9" fmla="*/ 9796 h 10000"/>
                  <a:gd name="connsiteX10" fmla="*/ 7074 w 10000"/>
                  <a:gd name="connsiteY10" fmla="*/ 8501 h 10000"/>
                  <a:gd name="connsiteX11" fmla="*/ 6698 w 10000"/>
                  <a:gd name="connsiteY11" fmla="*/ 7271 h 10000"/>
                  <a:gd name="connsiteX12" fmla="*/ 6623 w 10000"/>
                  <a:gd name="connsiteY12" fmla="*/ 6329 h 10000"/>
                  <a:gd name="connsiteX13" fmla="*/ 7111 w 10000"/>
                  <a:gd name="connsiteY13" fmla="*/ 5656 h 10000"/>
                  <a:gd name="connsiteX14" fmla="*/ 8501 w 10000"/>
                  <a:gd name="connsiteY14" fmla="*/ 4056 h 10000"/>
                  <a:gd name="connsiteX15" fmla="*/ 9815 w 10000"/>
                  <a:gd name="connsiteY15" fmla="*/ 2423 h 10000"/>
                  <a:gd name="connsiteX16" fmla="*/ 8501 w 10000"/>
                  <a:gd name="connsiteY16" fmla="*/ 572 h 10000"/>
                  <a:gd name="connsiteX17" fmla="*/ 7111 w 10000"/>
                  <a:gd name="connsiteY17" fmla="*/ 285 h 10000"/>
                  <a:gd name="connsiteX18" fmla="*/ 6286 w 10000"/>
                  <a:gd name="connsiteY18" fmla="*/ 50 h 10000"/>
                  <a:gd name="connsiteX19" fmla="*/ 5835 w 10000"/>
                  <a:gd name="connsiteY19" fmla="*/ 66 h 10000"/>
                  <a:gd name="connsiteX0" fmla="*/ 5909 w 10000"/>
                  <a:gd name="connsiteY0" fmla="*/ 0 h 9942"/>
                  <a:gd name="connsiteX1" fmla="*/ 5760 w 10000"/>
                  <a:gd name="connsiteY1" fmla="*/ 371 h 9942"/>
                  <a:gd name="connsiteX2" fmla="*/ 5196 w 10000"/>
                  <a:gd name="connsiteY2" fmla="*/ 1263 h 9942"/>
                  <a:gd name="connsiteX3" fmla="*/ 4071 w 10000"/>
                  <a:gd name="connsiteY3" fmla="*/ 2625 h 9942"/>
                  <a:gd name="connsiteX4" fmla="*/ 2382 w 10000"/>
                  <a:gd name="connsiteY4" fmla="*/ 4056 h 9942"/>
                  <a:gd name="connsiteX5" fmla="*/ 466 w 10000"/>
                  <a:gd name="connsiteY5" fmla="*/ 5722 h 9942"/>
                  <a:gd name="connsiteX6" fmla="*/ 91 w 10000"/>
                  <a:gd name="connsiteY6" fmla="*/ 7254 h 9942"/>
                  <a:gd name="connsiteX7" fmla="*/ 1642 w 10000"/>
                  <a:gd name="connsiteY7" fmla="*/ 9467 h 9942"/>
                  <a:gd name="connsiteX8" fmla="*/ 4440 w 10000"/>
                  <a:gd name="connsiteY8" fmla="*/ 9915 h 9942"/>
                  <a:gd name="connsiteX9" fmla="*/ 6848 w 10000"/>
                  <a:gd name="connsiteY9" fmla="*/ 9796 h 9942"/>
                  <a:gd name="connsiteX10" fmla="*/ 7074 w 10000"/>
                  <a:gd name="connsiteY10" fmla="*/ 8501 h 9942"/>
                  <a:gd name="connsiteX11" fmla="*/ 6698 w 10000"/>
                  <a:gd name="connsiteY11" fmla="*/ 7271 h 9942"/>
                  <a:gd name="connsiteX12" fmla="*/ 6623 w 10000"/>
                  <a:gd name="connsiteY12" fmla="*/ 6329 h 9942"/>
                  <a:gd name="connsiteX13" fmla="*/ 7111 w 10000"/>
                  <a:gd name="connsiteY13" fmla="*/ 5656 h 9942"/>
                  <a:gd name="connsiteX14" fmla="*/ 8501 w 10000"/>
                  <a:gd name="connsiteY14" fmla="*/ 4056 h 9942"/>
                  <a:gd name="connsiteX15" fmla="*/ 9815 w 10000"/>
                  <a:gd name="connsiteY15" fmla="*/ 2423 h 9942"/>
                  <a:gd name="connsiteX16" fmla="*/ 8501 w 10000"/>
                  <a:gd name="connsiteY16" fmla="*/ 572 h 9942"/>
                  <a:gd name="connsiteX17" fmla="*/ 7111 w 10000"/>
                  <a:gd name="connsiteY17" fmla="*/ 285 h 9942"/>
                  <a:gd name="connsiteX18" fmla="*/ 6286 w 10000"/>
                  <a:gd name="connsiteY18" fmla="*/ 50 h 9942"/>
                  <a:gd name="connsiteX19" fmla="*/ 5835 w 10000"/>
                  <a:gd name="connsiteY19" fmla="*/ 66 h 9942"/>
                  <a:gd name="connsiteX0" fmla="*/ 5909 w 10000"/>
                  <a:gd name="connsiteY0" fmla="*/ 0 h 9933"/>
                  <a:gd name="connsiteX1" fmla="*/ 5760 w 10000"/>
                  <a:gd name="connsiteY1" fmla="*/ 373 h 9933"/>
                  <a:gd name="connsiteX2" fmla="*/ 5196 w 10000"/>
                  <a:gd name="connsiteY2" fmla="*/ 1270 h 9933"/>
                  <a:gd name="connsiteX3" fmla="*/ 4071 w 10000"/>
                  <a:gd name="connsiteY3" fmla="*/ 2640 h 9933"/>
                  <a:gd name="connsiteX4" fmla="*/ 2382 w 10000"/>
                  <a:gd name="connsiteY4" fmla="*/ 4080 h 9933"/>
                  <a:gd name="connsiteX5" fmla="*/ 466 w 10000"/>
                  <a:gd name="connsiteY5" fmla="*/ 5755 h 9933"/>
                  <a:gd name="connsiteX6" fmla="*/ 91 w 10000"/>
                  <a:gd name="connsiteY6" fmla="*/ 7296 h 9933"/>
                  <a:gd name="connsiteX7" fmla="*/ 1642 w 10000"/>
                  <a:gd name="connsiteY7" fmla="*/ 9522 h 9933"/>
                  <a:gd name="connsiteX8" fmla="*/ 6848 w 10000"/>
                  <a:gd name="connsiteY8" fmla="*/ 9853 h 9933"/>
                  <a:gd name="connsiteX9" fmla="*/ 7074 w 10000"/>
                  <a:gd name="connsiteY9" fmla="*/ 8551 h 9933"/>
                  <a:gd name="connsiteX10" fmla="*/ 6698 w 10000"/>
                  <a:gd name="connsiteY10" fmla="*/ 7313 h 9933"/>
                  <a:gd name="connsiteX11" fmla="*/ 6623 w 10000"/>
                  <a:gd name="connsiteY11" fmla="*/ 6366 h 9933"/>
                  <a:gd name="connsiteX12" fmla="*/ 7111 w 10000"/>
                  <a:gd name="connsiteY12" fmla="*/ 5689 h 9933"/>
                  <a:gd name="connsiteX13" fmla="*/ 8501 w 10000"/>
                  <a:gd name="connsiteY13" fmla="*/ 4080 h 9933"/>
                  <a:gd name="connsiteX14" fmla="*/ 9815 w 10000"/>
                  <a:gd name="connsiteY14" fmla="*/ 2437 h 9933"/>
                  <a:gd name="connsiteX15" fmla="*/ 8501 w 10000"/>
                  <a:gd name="connsiteY15" fmla="*/ 575 h 9933"/>
                  <a:gd name="connsiteX16" fmla="*/ 7111 w 10000"/>
                  <a:gd name="connsiteY16" fmla="*/ 287 h 9933"/>
                  <a:gd name="connsiteX17" fmla="*/ 6286 w 10000"/>
                  <a:gd name="connsiteY17" fmla="*/ 50 h 9933"/>
                  <a:gd name="connsiteX18" fmla="*/ 5835 w 10000"/>
                  <a:gd name="connsiteY18" fmla="*/ 66 h 9933"/>
                  <a:gd name="connsiteX0" fmla="*/ 5909 w 10000"/>
                  <a:gd name="connsiteY0" fmla="*/ 0 h 9942"/>
                  <a:gd name="connsiteX1" fmla="*/ 5760 w 10000"/>
                  <a:gd name="connsiteY1" fmla="*/ 376 h 9942"/>
                  <a:gd name="connsiteX2" fmla="*/ 5196 w 10000"/>
                  <a:gd name="connsiteY2" fmla="*/ 1279 h 9942"/>
                  <a:gd name="connsiteX3" fmla="*/ 4071 w 10000"/>
                  <a:gd name="connsiteY3" fmla="*/ 2658 h 9942"/>
                  <a:gd name="connsiteX4" fmla="*/ 2382 w 10000"/>
                  <a:gd name="connsiteY4" fmla="*/ 4108 h 9942"/>
                  <a:gd name="connsiteX5" fmla="*/ 466 w 10000"/>
                  <a:gd name="connsiteY5" fmla="*/ 5794 h 9942"/>
                  <a:gd name="connsiteX6" fmla="*/ 91 w 10000"/>
                  <a:gd name="connsiteY6" fmla="*/ 7345 h 9942"/>
                  <a:gd name="connsiteX7" fmla="*/ 1642 w 10000"/>
                  <a:gd name="connsiteY7" fmla="*/ 9586 h 9942"/>
                  <a:gd name="connsiteX8" fmla="*/ 6087 w 10000"/>
                  <a:gd name="connsiteY8" fmla="*/ 9842 h 9942"/>
                  <a:gd name="connsiteX9" fmla="*/ 7074 w 10000"/>
                  <a:gd name="connsiteY9" fmla="*/ 8609 h 9942"/>
                  <a:gd name="connsiteX10" fmla="*/ 6698 w 10000"/>
                  <a:gd name="connsiteY10" fmla="*/ 7362 h 9942"/>
                  <a:gd name="connsiteX11" fmla="*/ 6623 w 10000"/>
                  <a:gd name="connsiteY11" fmla="*/ 6409 h 9942"/>
                  <a:gd name="connsiteX12" fmla="*/ 7111 w 10000"/>
                  <a:gd name="connsiteY12" fmla="*/ 5727 h 9942"/>
                  <a:gd name="connsiteX13" fmla="*/ 8501 w 10000"/>
                  <a:gd name="connsiteY13" fmla="*/ 4108 h 9942"/>
                  <a:gd name="connsiteX14" fmla="*/ 9815 w 10000"/>
                  <a:gd name="connsiteY14" fmla="*/ 2453 h 9942"/>
                  <a:gd name="connsiteX15" fmla="*/ 8501 w 10000"/>
                  <a:gd name="connsiteY15" fmla="*/ 579 h 9942"/>
                  <a:gd name="connsiteX16" fmla="*/ 7111 w 10000"/>
                  <a:gd name="connsiteY16" fmla="*/ 289 h 9942"/>
                  <a:gd name="connsiteX17" fmla="*/ 6286 w 10000"/>
                  <a:gd name="connsiteY17" fmla="*/ 50 h 9942"/>
                  <a:gd name="connsiteX18" fmla="*/ 5835 w 10000"/>
                  <a:gd name="connsiteY18" fmla="*/ 66 h 9942"/>
                  <a:gd name="connsiteX0" fmla="*/ 5909 w 10000"/>
                  <a:gd name="connsiteY0" fmla="*/ 0 h 10093"/>
                  <a:gd name="connsiteX1" fmla="*/ 5760 w 10000"/>
                  <a:gd name="connsiteY1" fmla="*/ 378 h 10093"/>
                  <a:gd name="connsiteX2" fmla="*/ 5196 w 10000"/>
                  <a:gd name="connsiteY2" fmla="*/ 1286 h 10093"/>
                  <a:gd name="connsiteX3" fmla="*/ 4071 w 10000"/>
                  <a:gd name="connsiteY3" fmla="*/ 2674 h 10093"/>
                  <a:gd name="connsiteX4" fmla="*/ 2382 w 10000"/>
                  <a:gd name="connsiteY4" fmla="*/ 4132 h 10093"/>
                  <a:gd name="connsiteX5" fmla="*/ 466 w 10000"/>
                  <a:gd name="connsiteY5" fmla="*/ 5828 h 10093"/>
                  <a:gd name="connsiteX6" fmla="*/ 91 w 10000"/>
                  <a:gd name="connsiteY6" fmla="*/ 7388 h 10093"/>
                  <a:gd name="connsiteX7" fmla="*/ 1642 w 10000"/>
                  <a:gd name="connsiteY7" fmla="*/ 9642 h 10093"/>
                  <a:gd name="connsiteX8" fmla="*/ 6087 w 10000"/>
                  <a:gd name="connsiteY8" fmla="*/ 9899 h 10093"/>
                  <a:gd name="connsiteX9" fmla="*/ 7074 w 10000"/>
                  <a:gd name="connsiteY9" fmla="*/ 8659 h 10093"/>
                  <a:gd name="connsiteX10" fmla="*/ 6698 w 10000"/>
                  <a:gd name="connsiteY10" fmla="*/ 7405 h 10093"/>
                  <a:gd name="connsiteX11" fmla="*/ 6623 w 10000"/>
                  <a:gd name="connsiteY11" fmla="*/ 6446 h 10093"/>
                  <a:gd name="connsiteX12" fmla="*/ 7111 w 10000"/>
                  <a:gd name="connsiteY12" fmla="*/ 5760 h 10093"/>
                  <a:gd name="connsiteX13" fmla="*/ 8501 w 10000"/>
                  <a:gd name="connsiteY13" fmla="*/ 4132 h 10093"/>
                  <a:gd name="connsiteX14" fmla="*/ 9815 w 10000"/>
                  <a:gd name="connsiteY14" fmla="*/ 2467 h 10093"/>
                  <a:gd name="connsiteX15" fmla="*/ 8501 w 10000"/>
                  <a:gd name="connsiteY15" fmla="*/ 582 h 10093"/>
                  <a:gd name="connsiteX16" fmla="*/ 7111 w 10000"/>
                  <a:gd name="connsiteY16" fmla="*/ 291 h 10093"/>
                  <a:gd name="connsiteX17" fmla="*/ 6286 w 10000"/>
                  <a:gd name="connsiteY17" fmla="*/ 50 h 10093"/>
                  <a:gd name="connsiteX18" fmla="*/ 5835 w 10000"/>
                  <a:gd name="connsiteY18" fmla="*/ 66 h 10093"/>
                  <a:gd name="connsiteX0" fmla="*/ 5876 w 9967"/>
                  <a:gd name="connsiteY0" fmla="*/ 0 h 10047"/>
                  <a:gd name="connsiteX1" fmla="*/ 5727 w 9967"/>
                  <a:gd name="connsiteY1" fmla="*/ 378 h 10047"/>
                  <a:gd name="connsiteX2" fmla="*/ 5163 w 9967"/>
                  <a:gd name="connsiteY2" fmla="*/ 1286 h 10047"/>
                  <a:gd name="connsiteX3" fmla="*/ 4038 w 9967"/>
                  <a:gd name="connsiteY3" fmla="*/ 2674 h 10047"/>
                  <a:gd name="connsiteX4" fmla="*/ 2349 w 9967"/>
                  <a:gd name="connsiteY4" fmla="*/ 4132 h 10047"/>
                  <a:gd name="connsiteX5" fmla="*/ 433 w 9967"/>
                  <a:gd name="connsiteY5" fmla="*/ 5828 h 10047"/>
                  <a:gd name="connsiteX6" fmla="*/ 58 w 9967"/>
                  <a:gd name="connsiteY6" fmla="*/ 7388 h 10047"/>
                  <a:gd name="connsiteX7" fmla="*/ 1158 w 9967"/>
                  <a:gd name="connsiteY7" fmla="*/ 9745 h 10047"/>
                  <a:gd name="connsiteX8" fmla="*/ 6054 w 9967"/>
                  <a:gd name="connsiteY8" fmla="*/ 9899 h 10047"/>
                  <a:gd name="connsiteX9" fmla="*/ 7041 w 9967"/>
                  <a:gd name="connsiteY9" fmla="*/ 8659 h 10047"/>
                  <a:gd name="connsiteX10" fmla="*/ 6665 w 9967"/>
                  <a:gd name="connsiteY10" fmla="*/ 7405 h 10047"/>
                  <a:gd name="connsiteX11" fmla="*/ 6590 w 9967"/>
                  <a:gd name="connsiteY11" fmla="*/ 6446 h 10047"/>
                  <a:gd name="connsiteX12" fmla="*/ 7078 w 9967"/>
                  <a:gd name="connsiteY12" fmla="*/ 5760 h 10047"/>
                  <a:gd name="connsiteX13" fmla="*/ 8468 w 9967"/>
                  <a:gd name="connsiteY13" fmla="*/ 4132 h 10047"/>
                  <a:gd name="connsiteX14" fmla="*/ 9782 w 9967"/>
                  <a:gd name="connsiteY14" fmla="*/ 2467 h 10047"/>
                  <a:gd name="connsiteX15" fmla="*/ 8468 w 9967"/>
                  <a:gd name="connsiteY15" fmla="*/ 582 h 10047"/>
                  <a:gd name="connsiteX16" fmla="*/ 7078 w 9967"/>
                  <a:gd name="connsiteY16" fmla="*/ 291 h 10047"/>
                  <a:gd name="connsiteX17" fmla="*/ 6253 w 9967"/>
                  <a:gd name="connsiteY17" fmla="*/ 50 h 10047"/>
                  <a:gd name="connsiteX18" fmla="*/ 5802 w 9967"/>
                  <a:gd name="connsiteY18" fmla="*/ 66 h 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67" h="10047">
                    <a:moveTo>
                      <a:pt x="5876" y="0"/>
                    </a:moveTo>
                    <a:cubicBezTo>
                      <a:pt x="5915" y="66"/>
                      <a:pt x="5763" y="275"/>
                      <a:pt x="5727" y="378"/>
                    </a:cubicBezTo>
                    <a:cubicBezTo>
                      <a:pt x="5577" y="668"/>
                      <a:pt x="5427" y="1029"/>
                      <a:pt x="5163" y="1286"/>
                    </a:cubicBezTo>
                    <a:cubicBezTo>
                      <a:pt x="4714" y="1714"/>
                      <a:pt x="4376" y="2229"/>
                      <a:pt x="4038" y="2674"/>
                    </a:cubicBezTo>
                    <a:cubicBezTo>
                      <a:pt x="3588" y="3169"/>
                      <a:pt x="2874" y="3650"/>
                      <a:pt x="2349" y="4132"/>
                    </a:cubicBezTo>
                    <a:cubicBezTo>
                      <a:pt x="1711" y="4697"/>
                      <a:pt x="997" y="5246"/>
                      <a:pt x="433" y="5828"/>
                    </a:cubicBezTo>
                    <a:cubicBezTo>
                      <a:pt x="-17" y="6309"/>
                      <a:pt x="-63" y="6735"/>
                      <a:pt x="58" y="7388"/>
                    </a:cubicBezTo>
                    <a:cubicBezTo>
                      <a:pt x="179" y="8041"/>
                      <a:pt x="159" y="9326"/>
                      <a:pt x="1158" y="9745"/>
                    </a:cubicBezTo>
                    <a:cubicBezTo>
                      <a:pt x="2157" y="10163"/>
                      <a:pt x="5074" y="10080"/>
                      <a:pt x="6054" y="9899"/>
                    </a:cubicBezTo>
                    <a:cubicBezTo>
                      <a:pt x="7035" y="9718"/>
                      <a:pt x="7304" y="9103"/>
                      <a:pt x="7041" y="8659"/>
                    </a:cubicBezTo>
                    <a:cubicBezTo>
                      <a:pt x="6815" y="8280"/>
                      <a:pt x="6665" y="7800"/>
                      <a:pt x="6665" y="7405"/>
                    </a:cubicBezTo>
                    <a:cubicBezTo>
                      <a:pt x="6665" y="7096"/>
                      <a:pt x="6514" y="6736"/>
                      <a:pt x="6590" y="6446"/>
                    </a:cubicBezTo>
                    <a:cubicBezTo>
                      <a:pt x="6628" y="6223"/>
                      <a:pt x="6928" y="5982"/>
                      <a:pt x="7078" y="5760"/>
                    </a:cubicBezTo>
                    <a:cubicBezTo>
                      <a:pt x="7492" y="5213"/>
                      <a:pt x="7942" y="4663"/>
                      <a:pt x="8468" y="4132"/>
                    </a:cubicBezTo>
                    <a:cubicBezTo>
                      <a:pt x="8955" y="3617"/>
                      <a:pt x="9556" y="3034"/>
                      <a:pt x="9782" y="2467"/>
                    </a:cubicBezTo>
                    <a:cubicBezTo>
                      <a:pt x="10044" y="1731"/>
                      <a:pt x="10307" y="926"/>
                      <a:pt x="8468" y="582"/>
                    </a:cubicBezTo>
                    <a:lnTo>
                      <a:pt x="7078" y="291"/>
                    </a:lnTo>
                    <a:cubicBezTo>
                      <a:pt x="6778" y="221"/>
                      <a:pt x="6514" y="138"/>
                      <a:pt x="6253" y="50"/>
                    </a:cubicBezTo>
                    <a:cubicBezTo>
                      <a:pt x="5876" y="-51"/>
                      <a:pt x="6102" y="32"/>
                      <a:pt x="5802" y="66"/>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34"/>
              <p:cNvSpPr>
                <a:spLocks/>
              </p:cNvSpPr>
              <p:nvPr/>
            </p:nvSpPr>
            <p:spPr bwMode="auto">
              <a:xfrm rot="333016" flipH="1">
                <a:off x="2384565" y="2143409"/>
                <a:ext cx="903841" cy="899700"/>
              </a:xfrm>
              <a:custGeom>
                <a:avLst/>
                <a:gdLst>
                  <a:gd name="T0" fmla="*/ 25 w 407"/>
                  <a:gd name="T1" fmla="*/ 351 h 370"/>
                  <a:gd name="T2" fmla="*/ 25 w 407"/>
                  <a:gd name="T3" fmla="*/ 351 h 370"/>
                  <a:gd name="T4" fmla="*/ 81 w 407"/>
                  <a:gd name="T5" fmla="*/ 354 h 370"/>
                  <a:gd name="T6" fmla="*/ 139 w 407"/>
                  <a:gd name="T7" fmla="*/ 358 h 370"/>
                  <a:gd name="T8" fmla="*/ 208 w 407"/>
                  <a:gd name="T9" fmla="*/ 361 h 370"/>
                  <a:gd name="T10" fmla="*/ 280 w 407"/>
                  <a:gd name="T11" fmla="*/ 365 h 370"/>
                  <a:gd name="T12" fmla="*/ 304 w 407"/>
                  <a:gd name="T13" fmla="*/ 337 h 370"/>
                  <a:gd name="T14" fmla="*/ 326 w 407"/>
                  <a:gd name="T15" fmla="*/ 272 h 370"/>
                  <a:gd name="T16" fmla="*/ 386 w 407"/>
                  <a:gd name="T17" fmla="*/ 138 h 370"/>
                  <a:gd name="T18" fmla="*/ 399 w 407"/>
                  <a:gd name="T19" fmla="*/ 82 h 370"/>
                  <a:gd name="T20" fmla="*/ 378 w 407"/>
                  <a:gd name="T21" fmla="*/ 29 h 370"/>
                  <a:gd name="T22" fmla="*/ 291 w 407"/>
                  <a:gd name="T23" fmla="*/ 94 h 370"/>
                  <a:gd name="T24" fmla="*/ 252 w 407"/>
                  <a:gd name="T25" fmla="*/ 201 h 370"/>
                  <a:gd name="T26" fmla="*/ 235 w 407"/>
                  <a:gd name="T27" fmla="*/ 250 h 370"/>
                  <a:gd name="T28" fmla="*/ 228 w 407"/>
                  <a:gd name="T29" fmla="*/ 262 h 370"/>
                  <a:gd name="T30" fmla="*/ 217 w 407"/>
                  <a:gd name="T31" fmla="*/ 263 h 370"/>
                  <a:gd name="T32" fmla="*/ 207 w 407"/>
                  <a:gd name="T33" fmla="*/ 269 h 370"/>
                  <a:gd name="T34" fmla="*/ 167 w 407"/>
                  <a:gd name="T35" fmla="*/ 269 h 370"/>
                  <a:gd name="T36" fmla="*/ 69 w 407"/>
                  <a:gd name="T37" fmla="*/ 279 h 370"/>
                  <a:gd name="T38" fmla="*/ 31 w 407"/>
                  <a:gd name="T39" fmla="*/ 288 h 370"/>
                  <a:gd name="T40" fmla="*/ 13 w 407"/>
                  <a:gd name="T41" fmla="*/ 288 h 370"/>
                  <a:gd name="T42" fmla="*/ 1 w 407"/>
                  <a:gd name="T43" fmla="*/ 285 h 370"/>
                  <a:gd name="T44" fmla="*/ 5 w 407"/>
                  <a:gd name="T45" fmla="*/ 299 h 370"/>
                  <a:gd name="T46" fmla="*/ 25 w 407"/>
                  <a:gd name="T47" fmla="*/ 351 h 370"/>
                  <a:gd name="connsiteX0" fmla="*/ 502 w 9691"/>
                  <a:gd name="connsiteY0" fmla="*/ 8892 h 9309"/>
                  <a:gd name="connsiteX1" fmla="*/ 502 w 9691"/>
                  <a:gd name="connsiteY1" fmla="*/ 8892 h 9309"/>
                  <a:gd name="connsiteX2" fmla="*/ 1878 w 9691"/>
                  <a:gd name="connsiteY2" fmla="*/ 8974 h 9309"/>
                  <a:gd name="connsiteX3" fmla="*/ 3303 w 9691"/>
                  <a:gd name="connsiteY3" fmla="*/ 9082 h 9309"/>
                  <a:gd name="connsiteX4" fmla="*/ 4999 w 9691"/>
                  <a:gd name="connsiteY4" fmla="*/ 9163 h 9309"/>
                  <a:gd name="connsiteX5" fmla="*/ 6768 w 9691"/>
                  <a:gd name="connsiteY5" fmla="*/ 9271 h 9309"/>
                  <a:gd name="connsiteX6" fmla="*/ 7357 w 9691"/>
                  <a:gd name="connsiteY6" fmla="*/ 8514 h 9309"/>
                  <a:gd name="connsiteX7" fmla="*/ 7898 w 9691"/>
                  <a:gd name="connsiteY7" fmla="*/ 6757 h 9309"/>
                  <a:gd name="connsiteX8" fmla="*/ 9372 w 9691"/>
                  <a:gd name="connsiteY8" fmla="*/ 3136 h 9309"/>
                  <a:gd name="connsiteX9" fmla="*/ 9691 w 9691"/>
                  <a:gd name="connsiteY9" fmla="*/ 1622 h 9309"/>
                  <a:gd name="connsiteX10" fmla="*/ 9175 w 9691"/>
                  <a:gd name="connsiteY10" fmla="*/ 190 h 9309"/>
                  <a:gd name="connsiteX11" fmla="*/ 7038 w 9691"/>
                  <a:gd name="connsiteY11" fmla="*/ 1947 h 9309"/>
                  <a:gd name="connsiteX12" fmla="*/ 6080 w 9691"/>
                  <a:gd name="connsiteY12" fmla="*/ 4838 h 9309"/>
                  <a:gd name="connsiteX13" fmla="*/ 5662 w 9691"/>
                  <a:gd name="connsiteY13" fmla="*/ 6163 h 9309"/>
                  <a:gd name="connsiteX14" fmla="*/ 5490 w 9691"/>
                  <a:gd name="connsiteY14" fmla="*/ 6487 h 9309"/>
                  <a:gd name="connsiteX15" fmla="*/ 5220 w 9691"/>
                  <a:gd name="connsiteY15" fmla="*/ 6514 h 9309"/>
                  <a:gd name="connsiteX16" fmla="*/ 4974 w 9691"/>
                  <a:gd name="connsiteY16" fmla="*/ 6676 h 9309"/>
                  <a:gd name="connsiteX17" fmla="*/ 3991 w 9691"/>
                  <a:gd name="connsiteY17" fmla="*/ 6676 h 9309"/>
                  <a:gd name="connsiteX18" fmla="*/ 1583 w 9691"/>
                  <a:gd name="connsiteY18" fmla="*/ 6947 h 9309"/>
                  <a:gd name="connsiteX19" fmla="*/ 650 w 9691"/>
                  <a:gd name="connsiteY19" fmla="*/ 7190 h 9309"/>
                  <a:gd name="connsiteX20" fmla="*/ 207 w 9691"/>
                  <a:gd name="connsiteY20" fmla="*/ 7190 h 9309"/>
                  <a:gd name="connsiteX21" fmla="*/ 11 w 9691"/>
                  <a:gd name="connsiteY21" fmla="*/ 7487 h 9309"/>
                  <a:gd name="connsiteX22" fmla="*/ 502 w 9691"/>
                  <a:gd name="connsiteY22" fmla="*/ 8892 h 9309"/>
                  <a:gd name="connsiteX0" fmla="*/ 507 w 10070"/>
                  <a:gd name="connsiteY0" fmla="*/ 9552 h 9999"/>
                  <a:gd name="connsiteX1" fmla="*/ 507 w 10070"/>
                  <a:gd name="connsiteY1" fmla="*/ 9552 h 9999"/>
                  <a:gd name="connsiteX2" fmla="*/ 1927 w 10070"/>
                  <a:gd name="connsiteY2" fmla="*/ 9640 h 9999"/>
                  <a:gd name="connsiteX3" fmla="*/ 3397 w 10070"/>
                  <a:gd name="connsiteY3" fmla="*/ 9756 h 9999"/>
                  <a:gd name="connsiteX4" fmla="*/ 5147 w 10070"/>
                  <a:gd name="connsiteY4" fmla="*/ 9843 h 9999"/>
                  <a:gd name="connsiteX5" fmla="*/ 6973 w 10070"/>
                  <a:gd name="connsiteY5" fmla="*/ 9959 h 9999"/>
                  <a:gd name="connsiteX6" fmla="*/ 7581 w 10070"/>
                  <a:gd name="connsiteY6" fmla="*/ 9146 h 9999"/>
                  <a:gd name="connsiteX7" fmla="*/ 8139 w 10070"/>
                  <a:gd name="connsiteY7" fmla="*/ 7259 h 9999"/>
                  <a:gd name="connsiteX8" fmla="*/ 9660 w 10070"/>
                  <a:gd name="connsiteY8" fmla="*/ 3369 h 9999"/>
                  <a:gd name="connsiteX9" fmla="*/ 9989 w 10070"/>
                  <a:gd name="connsiteY9" fmla="*/ 1742 h 9999"/>
                  <a:gd name="connsiteX10" fmla="*/ 9457 w 10070"/>
                  <a:gd name="connsiteY10" fmla="*/ 204 h 9999"/>
                  <a:gd name="connsiteX11" fmla="*/ 7251 w 10070"/>
                  <a:gd name="connsiteY11" fmla="*/ 2092 h 9999"/>
                  <a:gd name="connsiteX12" fmla="*/ 6263 w 10070"/>
                  <a:gd name="connsiteY12" fmla="*/ 5197 h 9999"/>
                  <a:gd name="connsiteX13" fmla="*/ 5832 w 10070"/>
                  <a:gd name="connsiteY13" fmla="*/ 6620 h 9999"/>
                  <a:gd name="connsiteX14" fmla="*/ 5654 w 10070"/>
                  <a:gd name="connsiteY14" fmla="*/ 6969 h 9999"/>
                  <a:gd name="connsiteX15" fmla="*/ 5375 w 10070"/>
                  <a:gd name="connsiteY15" fmla="*/ 6998 h 9999"/>
                  <a:gd name="connsiteX16" fmla="*/ 5122 w 10070"/>
                  <a:gd name="connsiteY16" fmla="*/ 7172 h 9999"/>
                  <a:gd name="connsiteX17" fmla="*/ 4107 w 10070"/>
                  <a:gd name="connsiteY17" fmla="*/ 7172 h 9999"/>
                  <a:gd name="connsiteX18" fmla="*/ 1622 w 10070"/>
                  <a:gd name="connsiteY18" fmla="*/ 7463 h 9999"/>
                  <a:gd name="connsiteX19" fmla="*/ 660 w 10070"/>
                  <a:gd name="connsiteY19" fmla="*/ 7724 h 9999"/>
                  <a:gd name="connsiteX20" fmla="*/ 0 w 10070"/>
                  <a:gd name="connsiteY20" fmla="*/ 8043 h 9999"/>
                  <a:gd name="connsiteX21" fmla="*/ 507 w 10070"/>
                  <a:gd name="connsiteY21" fmla="*/ 9552 h 9999"/>
                  <a:gd name="connsiteX0" fmla="*/ 0 w 9497"/>
                  <a:gd name="connsiteY0" fmla="*/ 9553 h 10000"/>
                  <a:gd name="connsiteX1" fmla="*/ 0 w 9497"/>
                  <a:gd name="connsiteY1" fmla="*/ 9553 h 10000"/>
                  <a:gd name="connsiteX2" fmla="*/ 1411 w 9497"/>
                  <a:gd name="connsiteY2" fmla="*/ 9641 h 10000"/>
                  <a:gd name="connsiteX3" fmla="*/ 2870 w 9497"/>
                  <a:gd name="connsiteY3" fmla="*/ 9757 h 10000"/>
                  <a:gd name="connsiteX4" fmla="*/ 4608 w 9497"/>
                  <a:gd name="connsiteY4" fmla="*/ 9844 h 10000"/>
                  <a:gd name="connsiteX5" fmla="*/ 6422 w 9497"/>
                  <a:gd name="connsiteY5" fmla="*/ 9960 h 10000"/>
                  <a:gd name="connsiteX6" fmla="*/ 7025 w 9497"/>
                  <a:gd name="connsiteY6" fmla="*/ 9147 h 10000"/>
                  <a:gd name="connsiteX7" fmla="*/ 7579 w 9497"/>
                  <a:gd name="connsiteY7" fmla="*/ 7260 h 10000"/>
                  <a:gd name="connsiteX8" fmla="*/ 9090 w 9497"/>
                  <a:gd name="connsiteY8" fmla="*/ 3369 h 10000"/>
                  <a:gd name="connsiteX9" fmla="*/ 9417 w 9497"/>
                  <a:gd name="connsiteY9" fmla="*/ 1742 h 10000"/>
                  <a:gd name="connsiteX10" fmla="*/ 8888 w 9497"/>
                  <a:gd name="connsiteY10" fmla="*/ 204 h 10000"/>
                  <a:gd name="connsiteX11" fmla="*/ 6698 w 9497"/>
                  <a:gd name="connsiteY11" fmla="*/ 2092 h 10000"/>
                  <a:gd name="connsiteX12" fmla="*/ 5716 w 9497"/>
                  <a:gd name="connsiteY12" fmla="*/ 5198 h 10000"/>
                  <a:gd name="connsiteX13" fmla="*/ 5288 w 9497"/>
                  <a:gd name="connsiteY13" fmla="*/ 6621 h 10000"/>
                  <a:gd name="connsiteX14" fmla="*/ 5112 w 9497"/>
                  <a:gd name="connsiteY14" fmla="*/ 6970 h 10000"/>
                  <a:gd name="connsiteX15" fmla="*/ 4835 w 9497"/>
                  <a:gd name="connsiteY15" fmla="*/ 6999 h 10000"/>
                  <a:gd name="connsiteX16" fmla="*/ 4583 w 9497"/>
                  <a:gd name="connsiteY16" fmla="*/ 7173 h 10000"/>
                  <a:gd name="connsiteX17" fmla="*/ 3575 w 9497"/>
                  <a:gd name="connsiteY17" fmla="*/ 7173 h 10000"/>
                  <a:gd name="connsiteX18" fmla="*/ 1108 w 9497"/>
                  <a:gd name="connsiteY18" fmla="*/ 7464 h 10000"/>
                  <a:gd name="connsiteX19" fmla="*/ 152 w 9497"/>
                  <a:gd name="connsiteY19" fmla="*/ 7725 h 10000"/>
                  <a:gd name="connsiteX20" fmla="*/ 0 w 9497"/>
                  <a:gd name="connsiteY20" fmla="*/ 9553 h 10000"/>
                  <a:gd name="connsiteX0" fmla="*/ 65 w 10065"/>
                  <a:gd name="connsiteY0" fmla="*/ 9553 h 10000"/>
                  <a:gd name="connsiteX1" fmla="*/ 65 w 10065"/>
                  <a:gd name="connsiteY1" fmla="*/ 9553 h 10000"/>
                  <a:gd name="connsiteX2" fmla="*/ 1551 w 10065"/>
                  <a:gd name="connsiteY2" fmla="*/ 9641 h 10000"/>
                  <a:gd name="connsiteX3" fmla="*/ 3087 w 10065"/>
                  <a:gd name="connsiteY3" fmla="*/ 9757 h 10000"/>
                  <a:gd name="connsiteX4" fmla="*/ 4917 w 10065"/>
                  <a:gd name="connsiteY4" fmla="*/ 9844 h 10000"/>
                  <a:gd name="connsiteX5" fmla="*/ 6827 w 10065"/>
                  <a:gd name="connsiteY5" fmla="*/ 9960 h 10000"/>
                  <a:gd name="connsiteX6" fmla="*/ 7462 w 10065"/>
                  <a:gd name="connsiteY6" fmla="*/ 9147 h 10000"/>
                  <a:gd name="connsiteX7" fmla="*/ 8045 w 10065"/>
                  <a:gd name="connsiteY7" fmla="*/ 7260 h 10000"/>
                  <a:gd name="connsiteX8" fmla="*/ 9636 w 10065"/>
                  <a:gd name="connsiteY8" fmla="*/ 3369 h 10000"/>
                  <a:gd name="connsiteX9" fmla="*/ 9981 w 10065"/>
                  <a:gd name="connsiteY9" fmla="*/ 1742 h 10000"/>
                  <a:gd name="connsiteX10" fmla="*/ 9424 w 10065"/>
                  <a:gd name="connsiteY10" fmla="*/ 204 h 10000"/>
                  <a:gd name="connsiteX11" fmla="*/ 7118 w 10065"/>
                  <a:gd name="connsiteY11" fmla="*/ 2092 h 10000"/>
                  <a:gd name="connsiteX12" fmla="*/ 6084 w 10065"/>
                  <a:gd name="connsiteY12" fmla="*/ 5198 h 10000"/>
                  <a:gd name="connsiteX13" fmla="*/ 5633 w 10065"/>
                  <a:gd name="connsiteY13" fmla="*/ 6621 h 10000"/>
                  <a:gd name="connsiteX14" fmla="*/ 5448 w 10065"/>
                  <a:gd name="connsiteY14" fmla="*/ 6970 h 10000"/>
                  <a:gd name="connsiteX15" fmla="*/ 5156 w 10065"/>
                  <a:gd name="connsiteY15" fmla="*/ 6999 h 10000"/>
                  <a:gd name="connsiteX16" fmla="*/ 4891 w 10065"/>
                  <a:gd name="connsiteY16" fmla="*/ 7173 h 10000"/>
                  <a:gd name="connsiteX17" fmla="*/ 3829 w 10065"/>
                  <a:gd name="connsiteY17" fmla="*/ 7173 h 10000"/>
                  <a:gd name="connsiteX18" fmla="*/ 1232 w 10065"/>
                  <a:gd name="connsiteY18" fmla="*/ 7464 h 10000"/>
                  <a:gd name="connsiteX19" fmla="*/ 86 w 10065"/>
                  <a:gd name="connsiteY19" fmla="*/ 7516 h 10000"/>
                  <a:gd name="connsiteX20" fmla="*/ 65 w 10065"/>
                  <a:gd name="connsiteY20" fmla="*/ 9553 h 10000"/>
                  <a:gd name="connsiteX0" fmla="*/ 0 w 10299"/>
                  <a:gd name="connsiteY0" fmla="*/ 8937 h 10000"/>
                  <a:gd name="connsiteX1" fmla="*/ 299 w 10299"/>
                  <a:gd name="connsiteY1" fmla="*/ 9553 h 10000"/>
                  <a:gd name="connsiteX2" fmla="*/ 1785 w 10299"/>
                  <a:gd name="connsiteY2" fmla="*/ 9641 h 10000"/>
                  <a:gd name="connsiteX3" fmla="*/ 3321 w 10299"/>
                  <a:gd name="connsiteY3" fmla="*/ 9757 h 10000"/>
                  <a:gd name="connsiteX4" fmla="*/ 5151 w 10299"/>
                  <a:gd name="connsiteY4" fmla="*/ 9844 h 10000"/>
                  <a:gd name="connsiteX5" fmla="*/ 7061 w 10299"/>
                  <a:gd name="connsiteY5" fmla="*/ 9960 h 10000"/>
                  <a:gd name="connsiteX6" fmla="*/ 7696 w 10299"/>
                  <a:gd name="connsiteY6" fmla="*/ 9147 h 10000"/>
                  <a:gd name="connsiteX7" fmla="*/ 8279 w 10299"/>
                  <a:gd name="connsiteY7" fmla="*/ 7260 h 10000"/>
                  <a:gd name="connsiteX8" fmla="*/ 9870 w 10299"/>
                  <a:gd name="connsiteY8" fmla="*/ 3369 h 10000"/>
                  <a:gd name="connsiteX9" fmla="*/ 10215 w 10299"/>
                  <a:gd name="connsiteY9" fmla="*/ 1742 h 10000"/>
                  <a:gd name="connsiteX10" fmla="*/ 9658 w 10299"/>
                  <a:gd name="connsiteY10" fmla="*/ 204 h 10000"/>
                  <a:gd name="connsiteX11" fmla="*/ 7352 w 10299"/>
                  <a:gd name="connsiteY11" fmla="*/ 2092 h 10000"/>
                  <a:gd name="connsiteX12" fmla="*/ 6318 w 10299"/>
                  <a:gd name="connsiteY12" fmla="*/ 5198 h 10000"/>
                  <a:gd name="connsiteX13" fmla="*/ 5867 w 10299"/>
                  <a:gd name="connsiteY13" fmla="*/ 6621 h 10000"/>
                  <a:gd name="connsiteX14" fmla="*/ 5682 w 10299"/>
                  <a:gd name="connsiteY14" fmla="*/ 6970 h 10000"/>
                  <a:gd name="connsiteX15" fmla="*/ 5390 w 10299"/>
                  <a:gd name="connsiteY15" fmla="*/ 6999 h 10000"/>
                  <a:gd name="connsiteX16" fmla="*/ 5125 w 10299"/>
                  <a:gd name="connsiteY16" fmla="*/ 7173 h 10000"/>
                  <a:gd name="connsiteX17" fmla="*/ 4063 w 10299"/>
                  <a:gd name="connsiteY17" fmla="*/ 7173 h 10000"/>
                  <a:gd name="connsiteX18" fmla="*/ 1466 w 10299"/>
                  <a:gd name="connsiteY18" fmla="*/ 7464 h 10000"/>
                  <a:gd name="connsiteX19" fmla="*/ 320 w 10299"/>
                  <a:gd name="connsiteY19" fmla="*/ 7516 h 10000"/>
                  <a:gd name="connsiteX20" fmla="*/ 0 w 10299"/>
                  <a:gd name="connsiteY20" fmla="*/ 8937 h 10000"/>
                  <a:gd name="connsiteX0" fmla="*/ 0 w 10299"/>
                  <a:gd name="connsiteY0" fmla="*/ 8937 h 10000"/>
                  <a:gd name="connsiteX1" fmla="*/ 1785 w 10299"/>
                  <a:gd name="connsiteY1" fmla="*/ 9641 h 10000"/>
                  <a:gd name="connsiteX2" fmla="*/ 3321 w 10299"/>
                  <a:gd name="connsiteY2" fmla="*/ 9757 h 10000"/>
                  <a:gd name="connsiteX3" fmla="*/ 5151 w 10299"/>
                  <a:gd name="connsiteY3" fmla="*/ 9844 h 10000"/>
                  <a:gd name="connsiteX4" fmla="*/ 7061 w 10299"/>
                  <a:gd name="connsiteY4" fmla="*/ 9960 h 10000"/>
                  <a:gd name="connsiteX5" fmla="*/ 7696 w 10299"/>
                  <a:gd name="connsiteY5" fmla="*/ 9147 h 10000"/>
                  <a:gd name="connsiteX6" fmla="*/ 8279 w 10299"/>
                  <a:gd name="connsiteY6" fmla="*/ 7260 h 10000"/>
                  <a:gd name="connsiteX7" fmla="*/ 9870 w 10299"/>
                  <a:gd name="connsiteY7" fmla="*/ 3369 h 10000"/>
                  <a:gd name="connsiteX8" fmla="*/ 10215 w 10299"/>
                  <a:gd name="connsiteY8" fmla="*/ 1742 h 10000"/>
                  <a:gd name="connsiteX9" fmla="*/ 9658 w 10299"/>
                  <a:gd name="connsiteY9" fmla="*/ 204 h 10000"/>
                  <a:gd name="connsiteX10" fmla="*/ 7352 w 10299"/>
                  <a:gd name="connsiteY10" fmla="*/ 2092 h 10000"/>
                  <a:gd name="connsiteX11" fmla="*/ 6318 w 10299"/>
                  <a:gd name="connsiteY11" fmla="*/ 5198 h 10000"/>
                  <a:gd name="connsiteX12" fmla="*/ 5867 w 10299"/>
                  <a:gd name="connsiteY12" fmla="*/ 6621 h 10000"/>
                  <a:gd name="connsiteX13" fmla="*/ 5682 w 10299"/>
                  <a:gd name="connsiteY13" fmla="*/ 6970 h 10000"/>
                  <a:gd name="connsiteX14" fmla="*/ 5390 w 10299"/>
                  <a:gd name="connsiteY14" fmla="*/ 6999 h 10000"/>
                  <a:gd name="connsiteX15" fmla="*/ 5125 w 10299"/>
                  <a:gd name="connsiteY15" fmla="*/ 7173 h 10000"/>
                  <a:gd name="connsiteX16" fmla="*/ 4063 w 10299"/>
                  <a:gd name="connsiteY16" fmla="*/ 7173 h 10000"/>
                  <a:gd name="connsiteX17" fmla="*/ 1466 w 10299"/>
                  <a:gd name="connsiteY17" fmla="*/ 7464 h 10000"/>
                  <a:gd name="connsiteX18" fmla="*/ 320 w 10299"/>
                  <a:gd name="connsiteY18" fmla="*/ 7516 h 10000"/>
                  <a:gd name="connsiteX19" fmla="*/ 0 w 10299"/>
                  <a:gd name="connsiteY19" fmla="*/ 8937 h 10000"/>
                  <a:gd name="connsiteX0" fmla="*/ 0 w 10279"/>
                  <a:gd name="connsiteY0" fmla="*/ 9135 h 10000"/>
                  <a:gd name="connsiteX1" fmla="*/ 1765 w 10279"/>
                  <a:gd name="connsiteY1" fmla="*/ 9641 h 10000"/>
                  <a:gd name="connsiteX2" fmla="*/ 3301 w 10279"/>
                  <a:gd name="connsiteY2" fmla="*/ 9757 h 10000"/>
                  <a:gd name="connsiteX3" fmla="*/ 5131 w 10279"/>
                  <a:gd name="connsiteY3" fmla="*/ 9844 h 10000"/>
                  <a:gd name="connsiteX4" fmla="*/ 7041 w 10279"/>
                  <a:gd name="connsiteY4" fmla="*/ 9960 h 10000"/>
                  <a:gd name="connsiteX5" fmla="*/ 7676 w 10279"/>
                  <a:gd name="connsiteY5" fmla="*/ 9147 h 10000"/>
                  <a:gd name="connsiteX6" fmla="*/ 8259 w 10279"/>
                  <a:gd name="connsiteY6" fmla="*/ 7260 h 10000"/>
                  <a:gd name="connsiteX7" fmla="*/ 9850 w 10279"/>
                  <a:gd name="connsiteY7" fmla="*/ 3369 h 10000"/>
                  <a:gd name="connsiteX8" fmla="*/ 10195 w 10279"/>
                  <a:gd name="connsiteY8" fmla="*/ 1742 h 10000"/>
                  <a:gd name="connsiteX9" fmla="*/ 9638 w 10279"/>
                  <a:gd name="connsiteY9" fmla="*/ 204 h 10000"/>
                  <a:gd name="connsiteX10" fmla="*/ 7332 w 10279"/>
                  <a:gd name="connsiteY10" fmla="*/ 2092 h 10000"/>
                  <a:gd name="connsiteX11" fmla="*/ 6298 w 10279"/>
                  <a:gd name="connsiteY11" fmla="*/ 5198 h 10000"/>
                  <a:gd name="connsiteX12" fmla="*/ 5847 w 10279"/>
                  <a:gd name="connsiteY12" fmla="*/ 6621 h 10000"/>
                  <a:gd name="connsiteX13" fmla="*/ 5662 w 10279"/>
                  <a:gd name="connsiteY13" fmla="*/ 6970 h 10000"/>
                  <a:gd name="connsiteX14" fmla="*/ 5370 w 10279"/>
                  <a:gd name="connsiteY14" fmla="*/ 6999 h 10000"/>
                  <a:gd name="connsiteX15" fmla="*/ 5105 w 10279"/>
                  <a:gd name="connsiteY15" fmla="*/ 7173 h 10000"/>
                  <a:gd name="connsiteX16" fmla="*/ 4043 w 10279"/>
                  <a:gd name="connsiteY16" fmla="*/ 7173 h 10000"/>
                  <a:gd name="connsiteX17" fmla="*/ 1446 w 10279"/>
                  <a:gd name="connsiteY17" fmla="*/ 7464 h 10000"/>
                  <a:gd name="connsiteX18" fmla="*/ 300 w 10279"/>
                  <a:gd name="connsiteY18" fmla="*/ 7516 h 10000"/>
                  <a:gd name="connsiteX19" fmla="*/ 0 w 10279"/>
                  <a:gd name="connsiteY19" fmla="*/ 913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79" h="10000">
                    <a:moveTo>
                      <a:pt x="0" y="9135"/>
                    </a:moveTo>
                    <a:cubicBezTo>
                      <a:pt x="244" y="9489"/>
                      <a:pt x="1212" y="9504"/>
                      <a:pt x="1765" y="9641"/>
                    </a:cubicBezTo>
                    <a:cubicBezTo>
                      <a:pt x="2295" y="9641"/>
                      <a:pt x="2798" y="9757"/>
                      <a:pt x="3301" y="9757"/>
                    </a:cubicBezTo>
                    <a:cubicBezTo>
                      <a:pt x="3911" y="9757"/>
                      <a:pt x="4548" y="9844"/>
                      <a:pt x="5131" y="9844"/>
                    </a:cubicBezTo>
                    <a:cubicBezTo>
                      <a:pt x="5767" y="9815"/>
                      <a:pt x="6404" y="10105"/>
                      <a:pt x="7041" y="9960"/>
                    </a:cubicBezTo>
                    <a:cubicBezTo>
                      <a:pt x="7412" y="9873"/>
                      <a:pt x="7623" y="9524"/>
                      <a:pt x="7676" y="9147"/>
                    </a:cubicBezTo>
                    <a:cubicBezTo>
                      <a:pt x="7729" y="8479"/>
                      <a:pt x="8048" y="7870"/>
                      <a:pt x="8259" y="7260"/>
                    </a:cubicBezTo>
                    <a:cubicBezTo>
                      <a:pt x="8736" y="5924"/>
                      <a:pt x="9346" y="4675"/>
                      <a:pt x="9850" y="3369"/>
                    </a:cubicBezTo>
                    <a:cubicBezTo>
                      <a:pt x="10036" y="2846"/>
                      <a:pt x="10088" y="2295"/>
                      <a:pt x="10195" y="1742"/>
                    </a:cubicBezTo>
                    <a:cubicBezTo>
                      <a:pt x="10406" y="871"/>
                      <a:pt x="10221" y="697"/>
                      <a:pt x="9638" y="204"/>
                    </a:cubicBezTo>
                    <a:cubicBezTo>
                      <a:pt x="8684" y="-638"/>
                      <a:pt x="7597" y="1365"/>
                      <a:pt x="7332" y="2092"/>
                    </a:cubicBezTo>
                    <a:cubicBezTo>
                      <a:pt x="6934" y="3107"/>
                      <a:pt x="6615" y="4152"/>
                      <a:pt x="6298" y="5198"/>
                    </a:cubicBezTo>
                    <a:cubicBezTo>
                      <a:pt x="6139" y="5634"/>
                      <a:pt x="6032" y="6214"/>
                      <a:pt x="5847" y="6621"/>
                    </a:cubicBezTo>
                    <a:cubicBezTo>
                      <a:pt x="5794" y="6708"/>
                      <a:pt x="5662" y="6912"/>
                      <a:pt x="5662" y="6970"/>
                    </a:cubicBezTo>
                    <a:cubicBezTo>
                      <a:pt x="5662" y="7231"/>
                      <a:pt x="5423" y="6854"/>
                      <a:pt x="5370" y="6999"/>
                    </a:cubicBezTo>
                    <a:cubicBezTo>
                      <a:pt x="5317" y="7173"/>
                      <a:pt x="5317" y="7144"/>
                      <a:pt x="5105" y="7173"/>
                    </a:cubicBezTo>
                    <a:cubicBezTo>
                      <a:pt x="4839" y="7231"/>
                      <a:pt x="4362" y="7144"/>
                      <a:pt x="4043" y="7173"/>
                    </a:cubicBezTo>
                    <a:cubicBezTo>
                      <a:pt x="3196" y="7231"/>
                      <a:pt x="2070" y="7407"/>
                      <a:pt x="1446" y="7464"/>
                    </a:cubicBezTo>
                    <a:cubicBezTo>
                      <a:pt x="822" y="7521"/>
                      <a:pt x="644" y="7487"/>
                      <a:pt x="300" y="7516"/>
                    </a:cubicBezTo>
                    <a:cubicBezTo>
                      <a:pt x="105" y="7864"/>
                      <a:pt x="26" y="8830"/>
                      <a:pt x="0" y="91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27" name="Group 26"/>
          <p:cNvGrpSpPr/>
          <p:nvPr/>
        </p:nvGrpSpPr>
        <p:grpSpPr>
          <a:xfrm>
            <a:off x="1852714" y="668360"/>
            <a:ext cx="109309" cy="289387"/>
            <a:chOff x="4226522" y="1348808"/>
            <a:chExt cx="690956" cy="1829252"/>
          </a:xfrm>
        </p:grpSpPr>
        <p:sp>
          <p:nvSpPr>
            <p:cNvPr id="1790" name="Freeform 1789"/>
            <p:cNvSpPr>
              <a:spLocks/>
            </p:cNvSpPr>
            <p:nvPr/>
          </p:nvSpPr>
          <p:spPr bwMode="auto">
            <a:xfrm>
              <a:off x="4226522" y="1348808"/>
              <a:ext cx="690956" cy="1829252"/>
            </a:xfrm>
            <a:custGeom>
              <a:avLst/>
              <a:gdLst>
                <a:gd name="T0" fmla="*/ 269 w 1100"/>
                <a:gd name="T1" fmla="*/ 414 h 2912"/>
                <a:gd name="T2" fmla="*/ 94 w 1100"/>
                <a:gd name="T3" fmla="*/ 772 h 2912"/>
                <a:gd name="T4" fmla="*/ 117 w 1100"/>
                <a:gd name="T5" fmla="*/ 1075 h 2912"/>
                <a:gd name="T6" fmla="*/ 271 w 1100"/>
                <a:gd name="T7" fmla="*/ 1388 h 2912"/>
                <a:gd name="T8" fmla="*/ 292 w 1100"/>
                <a:gd name="T9" fmla="*/ 1448 h 2912"/>
                <a:gd name="T10" fmla="*/ 315 w 1100"/>
                <a:gd name="T11" fmla="*/ 1705 h 2912"/>
                <a:gd name="T12" fmla="*/ 298 w 1100"/>
                <a:gd name="T13" fmla="*/ 1791 h 2912"/>
                <a:gd name="T14" fmla="*/ 309 w 1100"/>
                <a:gd name="T15" fmla="*/ 1874 h 2912"/>
                <a:gd name="T16" fmla="*/ 224 w 1100"/>
                <a:gd name="T17" fmla="*/ 2102 h 2912"/>
                <a:gd name="T18" fmla="*/ 130 w 1100"/>
                <a:gd name="T19" fmla="*/ 2347 h 2912"/>
                <a:gd name="T20" fmla="*/ 51 w 1100"/>
                <a:gd name="T21" fmla="*/ 2543 h 2912"/>
                <a:gd name="T22" fmla="*/ 28 w 1100"/>
                <a:gd name="T23" fmla="*/ 2596 h 2912"/>
                <a:gd name="T24" fmla="*/ 38 w 1100"/>
                <a:gd name="T25" fmla="*/ 2756 h 2912"/>
                <a:gd name="T26" fmla="*/ 115 w 1100"/>
                <a:gd name="T27" fmla="*/ 2897 h 2912"/>
                <a:gd name="T28" fmla="*/ 243 w 1100"/>
                <a:gd name="T29" fmla="*/ 2897 h 2912"/>
                <a:gd name="T30" fmla="*/ 228 w 1100"/>
                <a:gd name="T31" fmla="*/ 2790 h 2912"/>
                <a:gd name="T32" fmla="*/ 213 w 1100"/>
                <a:gd name="T33" fmla="*/ 2743 h 2912"/>
                <a:gd name="T34" fmla="*/ 407 w 1100"/>
                <a:gd name="T35" fmla="*/ 2285 h 2912"/>
                <a:gd name="T36" fmla="*/ 539 w 1100"/>
                <a:gd name="T37" fmla="*/ 1995 h 2912"/>
                <a:gd name="T38" fmla="*/ 535 w 1100"/>
                <a:gd name="T39" fmla="*/ 2240 h 2912"/>
                <a:gd name="T40" fmla="*/ 522 w 1100"/>
                <a:gd name="T41" fmla="*/ 2396 h 2912"/>
                <a:gd name="T42" fmla="*/ 539 w 1100"/>
                <a:gd name="T43" fmla="*/ 2675 h 2912"/>
                <a:gd name="T44" fmla="*/ 539 w 1100"/>
                <a:gd name="T45" fmla="*/ 2758 h 2912"/>
                <a:gd name="T46" fmla="*/ 541 w 1100"/>
                <a:gd name="T47" fmla="*/ 2805 h 2912"/>
                <a:gd name="T48" fmla="*/ 669 w 1100"/>
                <a:gd name="T49" fmla="*/ 2861 h 2912"/>
                <a:gd name="T50" fmla="*/ 729 w 1100"/>
                <a:gd name="T51" fmla="*/ 2850 h 2912"/>
                <a:gd name="T52" fmla="*/ 895 w 1100"/>
                <a:gd name="T53" fmla="*/ 2884 h 2912"/>
                <a:gd name="T54" fmla="*/ 983 w 1100"/>
                <a:gd name="T55" fmla="*/ 2869 h 2912"/>
                <a:gd name="T56" fmla="*/ 878 w 1100"/>
                <a:gd name="T57" fmla="*/ 2775 h 2912"/>
                <a:gd name="T58" fmla="*/ 808 w 1100"/>
                <a:gd name="T59" fmla="*/ 2724 h 2912"/>
                <a:gd name="T60" fmla="*/ 729 w 1100"/>
                <a:gd name="T61" fmla="*/ 2547 h 2912"/>
                <a:gd name="T62" fmla="*/ 755 w 1100"/>
                <a:gd name="T63" fmla="*/ 2466 h 2912"/>
                <a:gd name="T64" fmla="*/ 782 w 1100"/>
                <a:gd name="T65" fmla="*/ 2204 h 2912"/>
                <a:gd name="T66" fmla="*/ 846 w 1100"/>
                <a:gd name="T67" fmla="*/ 1413 h 2912"/>
                <a:gd name="T68" fmla="*/ 936 w 1100"/>
                <a:gd name="T69" fmla="*/ 1329 h 2912"/>
                <a:gd name="T70" fmla="*/ 984 w 1100"/>
                <a:gd name="T71" fmla="*/ 1360 h 2912"/>
                <a:gd name="T72" fmla="*/ 925 w 1100"/>
                <a:gd name="T73" fmla="*/ 1051 h 2912"/>
                <a:gd name="T74" fmla="*/ 870 w 1100"/>
                <a:gd name="T75" fmla="*/ 780 h 2912"/>
                <a:gd name="T76" fmla="*/ 946 w 1100"/>
                <a:gd name="T77" fmla="*/ 814 h 2912"/>
                <a:gd name="T78" fmla="*/ 1098 w 1100"/>
                <a:gd name="T79" fmla="*/ 733 h 2912"/>
                <a:gd name="T80" fmla="*/ 955 w 1100"/>
                <a:gd name="T81" fmla="*/ 484 h 2912"/>
                <a:gd name="T82" fmla="*/ 910 w 1100"/>
                <a:gd name="T83" fmla="*/ 412 h 2912"/>
                <a:gd name="T84" fmla="*/ 880 w 1100"/>
                <a:gd name="T85" fmla="*/ 284 h 2912"/>
                <a:gd name="T86" fmla="*/ 842 w 1100"/>
                <a:gd name="T87" fmla="*/ 239 h 2912"/>
                <a:gd name="T88" fmla="*/ 821 w 1100"/>
                <a:gd name="T89" fmla="*/ 166 h 2912"/>
                <a:gd name="T90" fmla="*/ 851 w 1100"/>
                <a:gd name="T91" fmla="*/ 141 h 2912"/>
                <a:gd name="T92" fmla="*/ 527 w 1100"/>
                <a:gd name="T93" fmla="*/ 117 h 2912"/>
                <a:gd name="T94" fmla="*/ 520 w 1100"/>
                <a:gd name="T95" fmla="*/ 177 h 2912"/>
                <a:gd name="T96" fmla="*/ 505 w 1100"/>
                <a:gd name="T97" fmla="*/ 235 h 2912"/>
                <a:gd name="T98" fmla="*/ 509 w 1100"/>
                <a:gd name="T99" fmla="*/ 269 h 2912"/>
                <a:gd name="T100" fmla="*/ 497 w 1100"/>
                <a:gd name="T101" fmla="*/ 299 h 2912"/>
                <a:gd name="T102" fmla="*/ 441 w 1100"/>
                <a:gd name="T103" fmla="*/ 311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0" h="2912">
                  <a:moveTo>
                    <a:pt x="441" y="311"/>
                  </a:moveTo>
                  <a:cubicBezTo>
                    <a:pt x="441" y="311"/>
                    <a:pt x="345" y="395"/>
                    <a:pt x="269" y="414"/>
                  </a:cubicBezTo>
                  <a:cubicBezTo>
                    <a:pt x="269" y="414"/>
                    <a:pt x="173" y="433"/>
                    <a:pt x="151" y="510"/>
                  </a:cubicBezTo>
                  <a:cubicBezTo>
                    <a:pt x="94" y="772"/>
                    <a:pt x="94" y="772"/>
                    <a:pt x="94" y="772"/>
                  </a:cubicBezTo>
                  <a:cubicBezTo>
                    <a:pt x="94" y="772"/>
                    <a:pt x="83" y="868"/>
                    <a:pt x="83" y="889"/>
                  </a:cubicBezTo>
                  <a:cubicBezTo>
                    <a:pt x="83" y="889"/>
                    <a:pt x="70" y="987"/>
                    <a:pt x="117" y="1075"/>
                  </a:cubicBezTo>
                  <a:cubicBezTo>
                    <a:pt x="261" y="1356"/>
                    <a:pt x="261" y="1356"/>
                    <a:pt x="261" y="1356"/>
                  </a:cubicBezTo>
                  <a:cubicBezTo>
                    <a:pt x="261" y="1356"/>
                    <a:pt x="271" y="1381"/>
                    <a:pt x="271" y="1388"/>
                  </a:cubicBezTo>
                  <a:cubicBezTo>
                    <a:pt x="271" y="1394"/>
                    <a:pt x="271" y="1420"/>
                    <a:pt x="271" y="1420"/>
                  </a:cubicBezTo>
                  <a:cubicBezTo>
                    <a:pt x="271" y="1420"/>
                    <a:pt x="266" y="1454"/>
                    <a:pt x="292" y="1448"/>
                  </a:cubicBezTo>
                  <a:cubicBezTo>
                    <a:pt x="322" y="1435"/>
                    <a:pt x="322" y="1435"/>
                    <a:pt x="322" y="1435"/>
                  </a:cubicBezTo>
                  <a:cubicBezTo>
                    <a:pt x="315" y="1705"/>
                    <a:pt x="315" y="1705"/>
                    <a:pt x="315" y="1705"/>
                  </a:cubicBezTo>
                  <a:cubicBezTo>
                    <a:pt x="315" y="1705"/>
                    <a:pt x="318" y="1720"/>
                    <a:pt x="311" y="1735"/>
                  </a:cubicBezTo>
                  <a:cubicBezTo>
                    <a:pt x="305" y="1750"/>
                    <a:pt x="296" y="1769"/>
                    <a:pt x="298" y="1791"/>
                  </a:cubicBezTo>
                  <a:cubicBezTo>
                    <a:pt x="301" y="1812"/>
                    <a:pt x="301" y="1840"/>
                    <a:pt x="301" y="1846"/>
                  </a:cubicBezTo>
                  <a:cubicBezTo>
                    <a:pt x="301" y="1853"/>
                    <a:pt x="303" y="1863"/>
                    <a:pt x="309" y="1874"/>
                  </a:cubicBezTo>
                  <a:cubicBezTo>
                    <a:pt x="315" y="1884"/>
                    <a:pt x="322" y="1944"/>
                    <a:pt x="298" y="1963"/>
                  </a:cubicBezTo>
                  <a:cubicBezTo>
                    <a:pt x="298" y="1963"/>
                    <a:pt x="249" y="2015"/>
                    <a:pt x="224" y="2102"/>
                  </a:cubicBezTo>
                  <a:cubicBezTo>
                    <a:pt x="200" y="2166"/>
                    <a:pt x="200" y="2166"/>
                    <a:pt x="200" y="2166"/>
                  </a:cubicBezTo>
                  <a:cubicBezTo>
                    <a:pt x="200" y="2166"/>
                    <a:pt x="151" y="2255"/>
                    <a:pt x="130" y="2347"/>
                  </a:cubicBezTo>
                  <a:cubicBezTo>
                    <a:pt x="92" y="2456"/>
                    <a:pt x="92" y="2456"/>
                    <a:pt x="92" y="2456"/>
                  </a:cubicBezTo>
                  <a:cubicBezTo>
                    <a:pt x="51" y="2543"/>
                    <a:pt x="51" y="2543"/>
                    <a:pt x="51" y="2543"/>
                  </a:cubicBezTo>
                  <a:cubicBezTo>
                    <a:pt x="51" y="2581"/>
                    <a:pt x="51" y="2581"/>
                    <a:pt x="51" y="2581"/>
                  </a:cubicBezTo>
                  <a:cubicBezTo>
                    <a:pt x="28" y="2596"/>
                    <a:pt x="28" y="2596"/>
                    <a:pt x="28" y="2596"/>
                  </a:cubicBezTo>
                  <a:cubicBezTo>
                    <a:pt x="28" y="2596"/>
                    <a:pt x="0" y="2648"/>
                    <a:pt x="28" y="2692"/>
                  </a:cubicBezTo>
                  <a:cubicBezTo>
                    <a:pt x="28" y="2692"/>
                    <a:pt x="38" y="2729"/>
                    <a:pt x="38" y="2756"/>
                  </a:cubicBezTo>
                  <a:cubicBezTo>
                    <a:pt x="41" y="2814"/>
                    <a:pt x="41" y="2814"/>
                    <a:pt x="41" y="2814"/>
                  </a:cubicBezTo>
                  <a:cubicBezTo>
                    <a:pt x="41" y="2814"/>
                    <a:pt x="32" y="2867"/>
                    <a:pt x="115" y="2897"/>
                  </a:cubicBezTo>
                  <a:cubicBezTo>
                    <a:pt x="168" y="2908"/>
                    <a:pt x="168" y="2908"/>
                    <a:pt x="168" y="2908"/>
                  </a:cubicBezTo>
                  <a:cubicBezTo>
                    <a:pt x="168" y="2908"/>
                    <a:pt x="228" y="2912"/>
                    <a:pt x="243" y="2897"/>
                  </a:cubicBezTo>
                  <a:cubicBezTo>
                    <a:pt x="243" y="2897"/>
                    <a:pt x="266" y="2852"/>
                    <a:pt x="241" y="2816"/>
                  </a:cubicBezTo>
                  <a:cubicBezTo>
                    <a:pt x="228" y="2790"/>
                    <a:pt x="228" y="2790"/>
                    <a:pt x="228" y="2790"/>
                  </a:cubicBezTo>
                  <a:cubicBezTo>
                    <a:pt x="211" y="2765"/>
                    <a:pt x="211" y="2765"/>
                    <a:pt x="211" y="2765"/>
                  </a:cubicBezTo>
                  <a:cubicBezTo>
                    <a:pt x="213" y="2743"/>
                    <a:pt x="213" y="2743"/>
                    <a:pt x="213" y="2743"/>
                  </a:cubicBezTo>
                  <a:cubicBezTo>
                    <a:pt x="213" y="2743"/>
                    <a:pt x="241" y="2729"/>
                    <a:pt x="252" y="2680"/>
                  </a:cubicBezTo>
                  <a:cubicBezTo>
                    <a:pt x="407" y="2285"/>
                    <a:pt x="407" y="2285"/>
                    <a:pt x="407" y="2285"/>
                  </a:cubicBezTo>
                  <a:cubicBezTo>
                    <a:pt x="488" y="2127"/>
                    <a:pt x="488" y="2127"/>
                    <a:pt x="488" y="2127"/>
                  </a:cubicBezTo>
                  <a:cubicBezTo>
                    <a:pt x="488" y="2127"/>
                    <a:pt x="535" y="2057"/>
                    <a:pt x="539" y="1995"/>
                  </a:cubicBezTo>
                  <a:cubicBezTo>
                    <a:pt x="539" y="1995"/>
                    <a:pt x="565" y="1959"/>
                    <a:pt x="539" y="2183"/>
                  </a:cubicBezTo>
                  <a:cubicBezTo>
                    <a:pt x="535" y="2240"/>
                    <a:pt x="535" y="2240"/>
                    <a:pt x="535" y="2240"/>
                  </a:cubicBezTo>
                  <a:cubicBezTo>
                    <a:pt x="529" y="2281"/>
                    <a:pt x="529" y="2281"/>
                    <a:pt x="529" y="2281"/>
                  </a:cubicBezTo>
                  <a:cubicBezTo>
                    <a:pt x="529" y="2281"/>
                    <a:pt x="516" y="2341"/>
                    <a:pt x="522" y="2396"/>
                  </a:cubicBezTo>
                  <a:cubicBezTo>
                    <a:pt x="539" y="2466"/>
                    <a:pt x="539" y="2466"/>
                    <a:pt x="539" y="2466"/>
                  </a:cubicBezTo>
                  <a:cubicBezTo>
                    <a:pt x="539" y="2466"/>
                    <a:pt x="550" y="2594"/>
                    <a:pt x="539" y="2675"/>
                  </a:cubicBezTo>
                  <a:cubicBezTo>
                    <a:pt x="539" y="2735"/>
                    <a:pt x="539" y="2735"/>
                    <a:pt x="539" y="2735"/>
                  </a:cubicBezTo>
                  <a:cubicBezTo>
                    <a:pt x="539" y="2758"/>
                    <a:pt x="539" y="2758"/>
                    <a:pt x="539" y="2758"/>
                  </a:cubicBezTo>
                  <a:cubicBezTo>
                    <a:pt x="539" y="2758"/>
                    <a:pt x="539" y="2769"/>
                    <a:pt x="541" y="2775"/>
                  </a:cubicBezTo>
                  <a:cubicBezTo>
                    <a:pt x="544" y="2782"/>
                    <a:pt x="541" y="2797"/>
                    <a:pt x="541" y="2805"/>
                  </a:cubicBezTo>
                  <a:cubicBezTo>
                    <a:pt x="541" y="2814"/>
                    <a:pt x="548" y="2854"/>
                    <a:pt x="601" y="2861"/>
                  </a:cubicBezTo>
                  <a:cubicBezTo>
                    <a:pt x="669" y="2861"/>
                    <a:pt x="669" y="2861"/>
                    <a:pt x="669" y="2861"/>
                  </a:cubicBezTo>
                  <a:cubicBezTo>
                    <a:pt x="693" y="2852"/>
                    <a:pt x="693" y="2852"/>
                    <a:pt x="693" y="2852"/>
                  </a:cubicBezTo>
                  <a:cubicBezTo>
                    <a:pt x="693" y="2852"/>
                    <a:pt x="714" y="2844"/>
                    <a:pt x="729" y="2850"/>
                  </a:cubicBezTo>
                  <a:cubicBezTo>
                    <a:pt x="744" y="2856"/>
                    <a:pt x="778" y="2871"/>
                    <a:pt x="789" y="2874"/>
                  </a:cubicBezTo>
                  <a:cubicBezTo>
                    <a:pt x="799" y="2876"/>
                    <a:pt x="870" y="2884"/>
                    <a:pt x="895" y="2884"/>
                  </a:cubicBezTo>
                  <a:cubicBezTo>
                    <a:pt x="921" y="2884"/>
                    <a:pt x="968" y="2884"/>
                    <a:pt x="968" y="2884"/>
                  </a:cubicBezTo>
                  <a:cubicBezTo>
                    <a:pt x="983" y="2869"/>
                    <a:pt x="983" y="2869"/>
                    <a:pt x="983" y="2869"/>
                  </a:cubicBezTo>
                  <a:cubicBezTo>
                    <a:pt x="983" y="2869"/>
                    <a:pt x="993" y="2784"/>
                    <a:pt x="940" y="2784"/>
                  </a:cubicBezTo>
                  <a:cubicBezTo>
                    <a:pt x="940" y="2784"/>
                    <a:pt x="889" y="2775"/>
                    <a:pt x="878" y="2775"/>
                  </a:cubicBezTo>
                  <a:cubicBezTo>
                    <a:pt x="868" y="2775"/>
                    <a:pt x="833" y="2761"/>
                    <a:pt x="833" y="2761"/>
                  </a:cubicBezTo>
                  <a:cubicBezTo>
                    <a:pt x="808" y="2724"/>
                    <a:pt x="808" y="2724"/>
                    <a:pt x="808" y="2724"/>
                  </a:cubicBezTo>
                  <a:cubicBezTo>
                    <a:pt x="808" y="2724"/>
                    <a:pt x="774" y="2656"/>
                    <a:pt x="742" y="2633"/>
                  </a:cubicBezTo>
                  <a:cubicBezTo>
                    <a:pt x="742" y="2633"/>
                    <a:pt x="727" y="2609"/>
                    <a:pt x="729" y="2547"/>
                  </a:cubicBezTo>
                  <a:cubicBezTo>
                    <a:pt x="742" y="2503"/>
                    <a:pt x="742" y="2503"/>
                    <a:pt x="742" y="2503"/>
                  </a:cubicBezTo>
                  <a:cubicBezTo>
                    <a:pt x="755" y="2466"/>
                    <a:pt x="755" y="2466"/>
                    <a:pt x="755" y="2466"/>
                  </a:cubicBezTo>
                  <a:cubicBezTo>
                    <a:pt x="755" y="2466"/>
                    <a:pt x="757" y="2426"/>
                    <a:pt x="757" y="2413"/>
                  </a:cubicBezTo>
                  <a:cubicBezTo>
                    <a:pt x="757" y="2400"/>
                    <a:pt x="763" y="2272"/>
                    <a:pt x="782" y="2204"/>
                  </a:cubicBezTo>
                  <a:cubicBezTo>
                    <a:pt x="782" y="2204"/>
                    <a:pt x="855" y="1671"/>
                    <a:pt x="855" y="1646"/>
                  </a:cubicBezTo>
                  <a:cubicBezTo>
                    <a:pt x="846" y="1413"/>
                    <a:pt x="846" y="1413"/>
                    <a:pt x="846" y="1413"/>
                  </a:cubicBezTo>
                  <a:cubicBezTo>
                    <a:pt x="848" y="1329"/>
                    <a:pt x="848" y="1329"/>
                    <a:pt x="848" y="1329"/>
                  </a:cubicBezTo>
                  <a:cubicBezTo>
                    <a:pt x="848" y="1329"/>
                    <a:pt x="895" y="1302"/>
                    <a:pt x="936" y="1329"/>
                  </a:cubicBezTo>
                  <a:cubicBezTo>
                    <a:pt x="957" y="1341"/>
                    <a:pt x="957" y="1341"/>
                    <a:pt x="957" y="1341"/>
                  </a:cubicBezTo>
                  <a:cubicBezTo>
                    <a:pt x="984" y="1360"/>
                    <a:pt x="984" y="1360"/>
                    <a:pt x="984" y="1360"/>
                  </a:cubicBezTo>
                  <a:cubicBezTo>
                    <a:pt x="984" y="1360"/>
                    <a:pt x="997" y="1356"/>
                    <a:pt x="984" y="1305"/>
                  </a:cubicBezTo>
                  <a:cubicBezTo>
                    <a:pt x="925" y="1051"/>
                    <a:pt x="925" y="1051"/>
                    <a:pt x="925" y="1051"/>
                  </a:cubicBezTo>
                  <a:cubicBezTo>
                    <a:pt x="878" y="855"/>
                    <a:pt x="878" y="855"/>
                    <a:pt x="878" y="855"/>
                  </a:cubicBezTo>
                  <a:cubicBezTo>
                    <a:pt x="878" y="855"/>
                    <a:pt x="863" y="795"/>
                    <a:pt x="870" y="780"/>
                  </a:cubicBezTo>
                  <a:cubicBezTo>
                    <a:pt x="876" y="765"/>
                    <a:pt x="887" y="780"/>
                    <a:pt x="900" y="789"/>
                  </a:cubicBezTo>
                  <a:cubicBezTo>
                    <a:pt x="946" y="814"/>
                    <a:pt x="946" y="814"/>
                    <a:pt x="946" y="814"/>
                  </a:cubicBezTo>
                  <a:cubicBezTo>
                    <a:pt x="946" y="814"/>
                    <a:pt x="1021" y="851"/>
                    <a:pt x="1068" y="821"/>
                  </a:cubicBezTo>
                  <a:cubicBezTo>
                    <a:pt x="1068" y="821"/>
                    <a:pt x="1100" y="808"/>
                    <a:pt x="1098" y="733"/>
                  </a:cubicBezTo>
                  <a:cubicBezTo>
                    <a:pt x="1098" y="733"/>
                    <a:pt x="1094" y="682"/>
                    <a:pt x="1062" y="635"/>
                  </a:cubicBezTo>
                  <a:cubicBezTo>
                    <a:pt x="955" y="484"/>
                    <a:pt x="955" y="484"/>
                    <a:pt x="955" y="484"/>
                  </a:cubicBezTo>
                  <a:cubicBezTo>
                    <a:pt x="955" y="484"/>
                    <a:pt x="936" y="452"/>
                    <a:pt x="912" y="450"/>
                  </a:cubicBezTo>
                  <a:cubicBezTo>
                    <a:pt x="910" y="412"/>
                    <a:pt x="910" y="412"/>
                    <a:pt x="910" y="412"/>
                  </a:cubicBezTo>
                  <a:cubicBezTo>
                    <a:pt x="910" y="343"/>
                    <a:pt x="910" y="343"/>
                    <a:pt x="910" y="343"/>
                  </a:cubicBezTo>
                  <a:cubicBezTo>
                    <a:pt x="910" y="343"/>
                    <a:pt x="908" y="320"/>
                    <a:pt x="880" y="284"/>
                  </a:cubicBezTo>
                  <a:cubicBezTo>
                    <a:pt x="861" y="254"/>
                    <a:pt x="861" y="254"/>
                    <a:pt x="861" y="254"/>
                  </a:cubicBezTo>
                  <a:cubicBezTo>
                    <a:pt x="842" y="239"/>
                    <a:pt x="842" y="239"/>
                    <a:pt x="842" y="239"/>
                  </a:cubicBezTo>
                  <a:cubicBezTo>
                    <a:pt x="814" y="239"/>
                    <a:pt x="814" y="239"/>
                    <a:pt x="814" y="239"/>
                  </a:cubicBezTo>
                  <a:cubicBezTo>
                    <a:pt x="814" y="239"/>
                    <a:pt x="827" y="198"/>
                    <a:pt x="821" y="166"/>
                  </a:cubicBezTo>
                  <a:cubicBezTo>
                    <a:pt x="836" y="155"/>
                    <a:pt x="836" y="155"/>
                    <a:pt x="836" y="155"/>
                  </a:cubicBezTo>
                  <a:cubicBezTo>
                    <a:pt x="851" y="141"/>
                    <a:pt x="851" y="141"/>
                    <a:pt x="851" y="141"/>
                  </a:cubicBezTo>
                  <a:cubicBezTo>
                    <a:pt x="851" y="141"/>
                    <a:pt x="823" y="2"/>
                    <a:pt x="667" y="0"/>
                  </a:cubicBezTo>
                  <a:cubicBezTo>
                    <a:pt x="667" y="0"/>
                    <a:pt x="522" y="7"/>
                    <a:pt x="527" y="117"/>
                  </a:cubicBezTo>
                  <a:cubicBezTo>
                    <a:pt x="527" y="166"/>
                    <a:pt x="527" y="166"/>
                    <a:pt x="527" y="166"/>
                  </a:cubicBezTo>
                  <a:cubicBezTo>
                    <a:pt x="520" y="177"/>
                    <a:pt x="520" y="177"/>
                    <a:pt x="520" y="177"/>
                  </a:cubicBezTo>
                  <a:cubicBezTo>
                    <a:pt x="520" y="177"/>
                    <a:pt x="503" y="184"/>
                    <a:pt x="503" y="201"/>
                  </a:cubicBezTo>
                  <a:cubicBezTo>
                    <a:pt x="505" y="235"/>
                    <a:pt x="505" y="235"/>
                    <a:pt x="505" y="235"/>
                  </a:cubicBezTo>
                  <a:cubicBezTo>
                    <a:pt x="512" y="250"/>
                    <a:pt x="512" y="250"/>
                    <a:pt x="512" y="250"/>
                  </a:cubicBezTo>
                  <a:cubicBezTo>
                    <a:pt x="509" y="269"/>
                    <a:pt x="509" y="269"/>
                    <a:pt x="509" y="269"/>
                  </a:cubicBezTo>
                  <a:cubicBezTo>
                    <a:pt x="504" y="289"/>
                    <a:pt x="504" y="289"/>
                    <a:pt x="504" y="289"/>
                  </a:cubicBezTo>
                  <a:cubicBezTo>
                    <a:pt x="497" y="299"/>
                    <a:pt x="497" y="299"/>
                    <a:pt x="497" y="299"/>
                  </a:cubicBezTo>
                  <a:cubicBezTo>
                    <a:pt x="475" y="301"/>
                    <a:pt x="475" y="301"/>
                    <a:pt x="475" y="301"/>
                  </a:cubicBezTo>
                  <a:cubicBezTo>
                    <a:pt x="475" y="301"/>
                    <a:pt x="460" y="297"/>
                    <a:pt x="441" y="311"/>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91" name="Freeform 1790"/>
            <p:cNvSpPr>
              <a:spLocks/>
            </p:cNvSpPr>
            <p:nvPr/>
          </p:nvSpPr>
          <p:spPr bwMode="auto">
            <a:xfrm>
              <a:off x="4440085" y="2179174"/>
              <a:ext cx="72872" cy="90957"/>
            </a:xfrm>
            <a:custGeom>
              <a:avLst/>
              <a:gdLst>
                <a:gd name="T0" fmla="*/ 20 w 116"/>
                <a:gd name="T1" fmla="*/ 79 h 145"/>
                <a:gd name="T2" fmla="*/ 86 w 116"/>
                <a:gd name="T3" fmla="*/ 19 h 145"/>
                <a:gd name="T4" fmla="*/ 114 w 116"/>
                <a:gd name="T5" fmla="*/ 19 h 145"/>
                <a:gd name="T6" fmla="*/ 114 w 116"/>
                <a:gd name="T7" fmla="*/ 55 h 145"/>
                <a:gd name="T8" fmla="*/ 54 w 116"/>
                <a:gd name="T9" fmla="*/ 136 h 145"/>
                <a:gd name="T10" fmla="*/ 44 w 116"/>
                <a:gd name="T11" fmla="*/ 145 h 145"/>
                <a:gd name="T12" fmla="*/ 29 w 116"/>
                <a:gd name="T13" fmla="*/ 130 h 145"/>
                <a:gd name="T14" fmla="*/ 20 w 116"/>
                <a:gd name="T15" fmla="*/ 128 h 145"/>
                <a:gd name="T16" fmla="*/ 20 w 116"/>
                <a:gd name="T17" fmla="*/ 7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45">
                  <a:moveTo>
                    <a:pt x="20" y="79"/>
                  </a:moveTo>
                  <a:cubicBezTo>
                    <a:pt x="86" y="19"/>
                    <a:pt x="86" y="19"/>
                    <a:pt x="86" y="19"/>
                  </a:cubicBezTo>
                  <a:cubicBezTo>
                    <a:pt x="86" y="19"/>
                    <a:pt x="116" y="0"/>
                    <a:pt x="114" y="19"/>
                  </a:cubicBezTo>
                  <a:cubicBezTo>
                    <a:pt x="114" y="55"/>
                    <a:pt x="114" y="55"/>
                    <a:pt x="114" y="55"/>
                  </a:cubicBezTo>
                  <a:cubicBezTo>
                    <a:pt x="54" y="136"/>
                    <a:pt x="54" y="136"/>
                    <a:pt x="54" y="136"/>
                  </a:cubicBezTo>
                  <a:cubicBezTo>
                    <a:pt x="44" y="145"/>
                    <a:pt x="44" y="145"/>
                    <a:pt x="44" y="145"/>
                  </a:cubicBezTo>
                  <a:cubicBezTo>
                    <a:pt x="29" y="130"/>
                    <a:pt x="29" y="130"/>
                    <a:pt x="29" y="130"/>
                  </a:cubicBezTo>
                  <a:cubicBezTo>
                    <a:pt x="20" y="128"/>
                    <a:pt x="20" y="128"/>
                    <a:pt x="20" y="128"/>
                  </a:cubicBezTo>
                  <a:cubicBezTo>
                    <a:pt x="20" y="128"/>
                    <a:pt x="0" y="97"/>
                    <a:pt x="20" y="79"/>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92" name="Freeform 1791"/>
            <p:cNvSpPr>
              <a:spLocks/>
            </p:cNvSpPr>
            <p:nvPr/>
          </p:nvSpPr>
          <p:spPr bwMode="auto">
            <a:xfrm>
              <a:off x="4521202" y="1527048"/>
              <a:ext cx="232446" cy="583510"/>
            </a:xfrm>
            <a:custGeom>
              <a:avLst/>
              <a:gdLst>
                <a:gd name="T0" fmla="*/ 38 w 370"/>
                <a:gd name="T1" fmla="*/ 21 h 929"/>
                <a:gd name="T2" fmla="*/ 88 w 370"/>
                <a:gd name="T3" fmla="*/ 91 h 929"/>
                <a:gd name="T4" fmla="*/ 132 w 370"/>
                <a:gd name="T5" fmla="*/ 123 h 929"/>
                <a:gd name="T6" fmla="*/ 162 w 370"/>
                <a:gd name="T7" fmla="*/ 145 h 929"/>
                <a:gd name="T8" fmla="*/ 194 w 370"/>
                <a:gd name="T9" fmla="*/ 145 h 929"/>
                <a:gd name="T10" fmla="*/ 226 w 370"/>
                <a:gd name="T11" fmla="*/ 202 h 929"/>
                <a:gd name="T12" fmla="*/ 273 w 370"/>
                <a:gd name="T13" fmla="*/ 413 h 929"/>
                <a:gd name="T14" fmla="*/ 330 w 370"/>
                <a:gd name="T15" fmla="*/ 562 h 929"/>
                <a:gd name="T16" fmla="*/ 343 w 370"/>
                <a:gd name="T17" fmla="*/ 754 h 929"/>
                <a:gd name="T18" fmla="*/ 346 w 370"/>
                <a:gd name="T19" fmla="*/ 814 h 929"/>
                <a:gd name="T20" fmla="*/ 346 w 370"/>
                <a:gd name="T21" fmla="*/ 884 h 929"/>
                <a:gd name="T22" fmla="*/ 322 w 370"/>
                <a:gd name="T23" fmla="*/ 897 h 929"/>
                <a:gd name="T24" fmla="*/ 294 w 370"/>
                <a:gd name="T25" fmla="*/ 914 h 929"/>
                <a:gd name="T26" fmla="*/ 266 w 370"/>
                <a:gd name="T27" fmla="*/ 929 h 929"/>
                <a:gd name="T28" fmla="*/ 197 w 370"/>
                <a:gd name="T29" fmla="*/ 929 h 929"/>
                <a:gd name="T30" fmla="*/ 197 w 370"/>
                <a:gd name="T31" fmla="*/ 920 h 929"/>
                <a:gd name="T32" fmla="*/ 211 w 370"/>
                <a:gd name="T33" fmla="*/ 748 h 929"/>
                <a:gd name="T34" fmla="*/ 158 w 370"/>
                <a:gd name="T35" fmla="*/ 441 h 929"/>
                <a:gd name="T36" fmla="*/ 88 w 370"/>
                <a:gd name="T37" fmla="*/ 238 h 929"/>
                <a:gd name="T38" fmla="*/ 17 w 370"/>
                <a:gd name="T39" fmla="*/ 83 h 929"/>
                <a:gd name="T40" fmla="*/ 0 w 370"/>
                <a:gd name="T41" fmla="*/ 49 h 929"/>
                <a:gd name="T42" fmla="*/ 38 w 370"/>
                <a:gd name="T43" fmla="*/ 21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0" h="929">
                  <a:moveTo>
                    <a:pt x="38" y="21"/>
                  </a:moveTo>
                  <a:cubicBezTo>
                    <a:pt x="38" y="21"/>
                    <a:pt x="56" y="68"/>
                    <a:pt x="88" y="91"/>
                  </a:cubicBezTo>
                  <a:cubicBezTo>
                    <a:pt x="132" y="123"/>
                    <a:pt x="132" y="123"/>
                    <a:pt x="132" y="123"/>
                  </a:cubicBezTo>
                  <a:cubicBezTo>
                    <a:pt x="162" y="145"/>
                    <a:pt x="162" y="145"/>
                    <a:pt x="162" y="145"/>
                  </a:cubicBezTo>
                  <a:cubicBezTo>
                    <a:pt x="194" y="145"/>
                    <a:pt x="194" y="145"/>
                    <a:pt x="194" y="145"/>
                  </a:cubicBezTo>
                  <a:cubicBezTo>
                    <a:pt x="194" y="145"/>
                    <a:pt x="220" y="140"/>
                    <a:pt x="226" y="202"/>
                  </a:cubicBezTo>
                  <a:cubicBezTo>
                    <a:pt x="226" y="202"/>
                    <a:pt x="260" y="390"/>
                    <a:pt x="273" y="413"/>
                  </a:cubicBezTo>
                  <a:cubicBezTo>
                    <a:pt x="330" y="562"/>
                    <a:pt x="330" y="562"/>
                    <a:pt x="330" y="562"/>
                  </a:cubicBezTo>
                  <a:cubicBezTo>
                    <a:pt x="330" y="562"/>
                    <a:pt x="354" y="669"/>
                    <a:pt x="343" y="754"/>
                  </a:cubicBezTo>
                  <a:cubicBezTo>
                    <a:pt x="343" y="754"/>
                    <a:pt x="342" y="801"/>
                    <a:pt x="346" y="814"/>
                  </a:cubicBezTo>
                  <a:cubicBezTo>
                    <a:pt x="346" y="814"/>
                    <a:pt x="370" y="871"/>
                    <a:pt x="346" y="884"/>
                  </a:cubicBezTo>
                  <a:cubicBezTo>
                    <a:pt x="322" y="897"/>
                    <a:pt x="322" y="897"/>
                    <a:pt x="322" y="897"/>
                  </a:cubicBezTo>
                  <a:cubicBezTo>
                    <a:pt x="294" y="914"/>
                    <a:pt x="294" y="914"/>
                    <a:pt x="294" y="914"/>
                  </a:cubicBezTo>
                  <a:cubicBezTo>
                    <a:pt x="266" y="929"/>
                    <a:pt x="266" y="929"/>
                    <a:pt x="266" y="929"/>
                  </a:cubicBezTo>
                  <a:cubicBezTo>
                    <a:pt x="197" y="929"/>
                    <a:pt x="197" y="929"/>
                    <a:pt x="197" y="929"/>
                  </a:cubicBezTo>
                  <a:cubicBezTo>
                    <a:pt x="197" y="920"/>
                    <a:pt x="197" y="920"/>
                    <a:pt x="197" y="920"/>
                  </a:cubicBezTo>
                  <a:cubicBezTo>
                    <a:pt x="211" y="748"/>
                    <a:pt x="211" y="748"/>
                    <a:pt x="211" y="748"/>
                  </a:cubicBezTo>
                  <a:cubicBezTo>
                    <a:pt x="211" y="748"/>
                    <a:pt x="230" y="573"/>
                    <a:pt x="158" y="441"/>
                  </a:cubicBezTo>
                  <a:cubicBezTo>
                    <a:pt x="88" y="238"/>
                    <a:pt x="88" y="238"/>
                    <a:pt x="88" y="238"/>
                  </a:cubicBezTo>
                  <a:cubicBezTo>
                    <a:pt x="17" y="83"/>
                    <a:pt x="17" y="83"/>
                    <a:pt x="17" y="83"/>
                  </a:cubicBezTo>
                  <a:cubicBezTo>
                    <a:pt x="0" y="49"/>
                    <a:pt x="0" y="49"/>
                    <a:pt x="0" y="49"/>
                  </a:cubicBezTo>
                  <a:cubicBezTo>
                    <a:pt x="0" y="49"/>
                    <a:pt x="4" y="0"/>
                    <a:pt x="38" y="21"/>
                  </a:cubicBezTo>
                  <a:close/>
                </a:path>
              </a:pathLst>
            </a:custGeom>
            <a:solidFill>
              <a:srgbClr val="F2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793" name="Group 1792"/>
            <p:cNvGrpSpPr/>
            <p:nvPr/>
          </p:nvGrpSpPr>
          <p:grpSpPr>
            <a:xfrm>
              <a:off x="4701255" y="1497744"/>
              <a:ext cx="100532" cy="187766"/>
              <a:chOff x="4701255" y="1488218"/>
              <a:chExt cx="100532" cy="187766"/>
            </a:xfrm>
            <a:solidFill>
              <a:schemeClr val="tx2"/>
            </a:solidFill>
          </p:grpSpPr>
          <p:sp>
            <p:nvSpPr>
              <p:cNvPr id="1794" name="Freeform 1793"/>
              <p:cNvSpPr>
                <a:spLocks/>
              </p:cNvSpPr>
              <p:nvPr/>
            </p:nvSpPr>
            <p:spPr bwMode="auto">
              <a:xfrm>
                <a:off x="4713223" y="1500718"/>
                <a:ext cx="61702" cy="128191"/>
              </a:xfrm>
              <a:custGeom>
                <a:avLst/>
                <a:gdLst>
                  <a:gd name="T0" fmla="*/ 96 w 98"/>
                  <a:gd name="T1" fmla="*/ 98 h 204"/>
                  <a:gd name="T2" fmla="*/ 71 w 98"/>
                  <a:gd name="T3" fmla="*/ 171 h 204"/>
                  <a:gd name="T4" fmla="*/ 32 w 98"/>
                  <a:gd name="T5" fmla="*/ 149 h 204"/>
                  <a:gd name="T6" fmla="*/ 0 w 98"/>
                  <a:gd name="T7" fmla="*/ 96 h 204"/>
                  <a:gd name="T8" fmla="*/ 34 w 98"/>
                  <a:gd name="T9" fmla="*/ 0 h 204"/>
                  <a:gd name="T10" fmla="*/ 84 w 98"/>
                  <a:gd name="T11" fmla="*/ 63 h 204"/>
                  <a:gd name="T12" fmla="*/ 96 w 98"/>
                  <a:gd name="T13" fmla="*/ 98 h 204"/>
                </a:gdLst>
                <a:ahLst/>
                <a:cxnLst>
                  <a:cxn ang="0">
                    <a:pos x="T0" y="T1"/>
                  </a:cxn>
                  <a:cxn ang="0">
                    <a:pos x="T2" y="T3"/>
                  </a:cxn>
                  <a:cxn ang="0">
                    <a:pos x="T4" y="T5"/>
                  </a:cxn>
                  <a:cxn ang="0">
                    <a:pos x="T6" y="T7"/>
                  </a:cxn>
                  <a:cxn ang="0">
                    <a:pos x="T8" y="T9"/>
                  </a:cxn>
                  <a:cxn ang="0">
                    <a:pos x="T10" y="T11"/>
                  </a:cxn>
                  <a:cxn ang="0">
                    <a:pos x="T12" y="T13"/>
                  </a:cxn>
                </a:cxnLst>
                <a:rect l="0" t="0" r="r" b="b"/>
                <a:pathLst>
                  <a:path w="98" h="204">
                    <a:moveTo>
                      <a:pt x="96" y="98"/>
                    </a:moveTo>
                    <a:cubicBezTo>
                      <a:pt x="71" y="171"/>
                      <a:pt x="71" y="171"/>
                      <a:pt x="71" y="171"/>
                    </a:cubicBezTo>
                    <a:cubicBezTo>
                      <a:pt x="71" y="171"/>
                      <a:pt x="51" y="204"/>
                      <a:pt x="32" y="149"/>
                    </a:cubicBezTo>
                    <a:cubicBezTo>
                      <a:pt x="0" y="96"/>
                      <a:pt x="0" y="96"/>
                      <a:pt x="0" y="96"/>
                    </a:cubicBezTo>
                    <a:cubicBezTo>
                      <a:pt x="0" y="96"/>
                      <a:pt x="22" y="45"/>
                      <a:pt x="34" y="0"/>
                    </a:cubicBezTo>
                    <a:cubicBezTo>
                      <a:pt x="84" y="63"/>
                      <a:pt x="84" y="63"/>
                      <a:pt x="84" y="63"/>
                    </a:cubicBezTo>
                    <a:cubicBezTo>
                      <a:pt x="84" y="63"/>
                      <a:pt x="98" y="73"/>
                      <a:pt x="96" y="98"/>
                    </a:cubicBezTo>
                    <a:close/>
                  </a:path>
                </a:pathLst>
              </a:custGeom>
              <a:grpFill/>
              <a:ln w="7"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5" name="Freeform 1794"/>
              <p:cNvSpPr>
                <a:spLocks/>
              </p:cNvSpPr>
              <p:nvPr/>
            </p:nvSpPr>
            <p:spPr bwMode="auto">
              <a:xfrm>
                <a:off x="4701255" y="1488218"/>
                <a:ext cx="100532" cy="187766"/>
              </a:xfrm>
              <a:custGeom>
                <a:avLst/>
                <a:gdLst>
                  <a:gd name="T0" fmla="*/ 150 w 160"/>
                  <a:gd name="T1" fmla="*/ 87 h 299"/>
                  <a:gd name="T2" fmla="*/ 145 w 160"/>
                  <a:gd name="T3" fmla="*/ 75 h 299"/>
                  <a:gd name="T4" fmla="*/ 112 w 160"/>
                  <a:gd name="T5" fmla="*/ 22 h 299"/>
                  <a:gd name="T6" fmla="*/ 89 w 160"/>
                  <a:gd name="T7" fmla="*/ 0 h 299"/>
                  <a:gd name="T8" fmla="*/ 58 w 160"/>
                  <a:gd name="T9" fmla="*/ 2 h 299"/>
                  <a:gd name="T10" fmla="*/ 50 w 160"/>
                  <a:gd name="T11" fmla="*/ 31 h 299"/>
                  <a:gd name="T12" fmla="*/ 70 w 160"/>
                  <a:gd name="T13" fmla="*/ 51 h 299"/>
                  <a:gd name="T14" fmla="*/ 64 w 160"/>
                  <a:gd name="T15" fmla="*/ 54 h 299"/>
                  <a:gd name="T16" fmla="*/ 50 w 160"/>
                  <a:gd name="T17" fmla="*/ 62 h 299"/>
                  <a:gd name="T18" fmla="*/ 48 w 160"/>
                  <a:gd name="T19" fmla="*/ 85 h 299"/>
                  <a:gd name="T20" fmla="*/ 80 w 160"/>
                  <a:gd name="T21" fmla="*/ 80 h 299"/>
                  <a:gd name="T22" fmla="*/ 89 w 160"/>
                  <a:gd name="T23" fmla="*/ 80 h 299"/>
                  <a:gd name="T24" fmla="*/ 105 w 160"/>
                  <a:gd name="T25" fmla="*/ 100 h 299"/>
                  <a:gd name="T26" fmla="*/ 89 w 160"/>
                  <a:gd name="T27" fmla="*/ 145 h 299"/>
                  <a:gd name="T28" fmla="*/ 86 w 160"/>
                  <a:gd name="T29" fmla="*/ 155 h 299"/>
                  <a:gd name="T30" fmla="*/ 83 w 160"/>
                  <a:gd name="T31" fmla="*/ 168 h 299"/>
                  <a:gd name="T32" fmla="*/ 83 w 160"/>
                  <a:gd name="T33" fmla="*/ 168 h 299"/>
                  <a:gd name="T34" fmla="*/ 77 w 160"/>
                  <a:gd name="T35" fmla="*/ 179 h 299"/>
                  <a:gd name="T36" fmla="*/ 77 w 160"/>
                  <a:gd name="T37" fmla="*/ 179 h 299"/>
                  <a:gd name="T38" fmla="*/ 70 w 160"/>
                  <a:gd name="T39" fmla="*/ 185 h 299"/>
                  <a:gd name="T40" fmla="*/ 70 w 160"/>
                  <a:gd name="T41" fmla="*/ 185 h 299"/>
                  <a:gd name="T42" fmla="*/ 49 w 160"/>
                  <a:gd name="T43" fmla="*/ 160 h 299"/>
                  <a:gd name="T44" fmla="*/ 30 w 160"/>
                  <a:gd name="T45" fmla="*/ 127 h 299"/>
                  <a:gd name="T46" fmla="*/ 3 w 160"/>
                  <a:gd name="T47" fmla="*/ 117 h 299"/>
                  <a:gd name="T48" fmla="*/ 0 w 160"/>
                  <a:gd name="T49" fmla="*/ 121 h 299"/>
                  <a:gd name="T50" fmla="*/ 3 w 160"/>
                  <a:gd name="T51" fmla="*/ 140 h 299"/>
                  <a:gd name="T52" fmla="*/ 3 w 160"/>
                  <a:gd name="T53" fmla="*/ 147 h 299"/>
                  <a:gd name="T54" fmla="*/ 3 w 160"/>
                  <a:gd name="T55" fmla="*/ 148 h 299"/>
                  <a:gd name="T56" fmla="*/ 6 w 160"/>
                  <a:gd name="T57" fmla="*/ 169 h 299"/>
                  <a:gd name="T58" fmla="*/ 19 w 160"/>
                  <a:gd name="T59" fmla="*/ 189 h 299"/>
                  <a:gd name="T60" fmla="*/ 60 w 160"/>
                  <a:gd name="T61" fmla="*/ 245 h 299"/>
                  <a:gd name="T62" fmla="*/ 67 w 160"/>
                  <a:gd name="T63" fmla="*/ 268 h 299"/>
                  <a:gd name="T64" fmla="*/ 131 w 160"/>
                  <a:gd name="T65" fmla="*/ 273 h 299"/>
                  <a:gd name="T66" fmla="*/ 160 w 160"/>
                  <a:gd name="T67" fmla="*/ 235 h 299"/>
                  <a:gd name="T68" fmla="*/ 160 w 160"/>
                  <a:gd name="T69" fmla="*/ 134 h 299"/>
                  <a:gd name="T70" fmla="*/ 150 w 160"/>
                  <a:gd name="T71" fmla="*/ 8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99">
                    <a:moveTo>
                      <a:pt x="150" y="87"/>
                    </a:moveTo>
                    <a:cubicBezTo>
                      <a:pt x="145" y="75"/>
                      <a:pt x="145" y="75"/>
                      <a:pt x="145" y="75"/>
                    </a:cubicBezTo>
                    <a:cubicBezTo>
                      <a:pt x="112" y="22"/>
                      <a:pt x="112" y="22"/>
                      <a:pt x="112" y="22"/>
                    </a:cubicBezTo>
                    <a:cubicBezTo>
                      <a:pt x="103" y="5"/>
                      <a:pt x="89" y="0"/>
                      <a:pt x="89" y="0"/>
                    </a:cubicBezTo>
                    <a:cubicBezTo>
                      <a:pt x="58" y="2"/>
                      <a:pt x="58" y="2"/>
                      <a:pt x="58" y="2"/>
                    </a:cubicBezTo>
                    <a:cubicBezTo>
                      <a:pt x="50" y="31"/>
                      <a:pt x="50" y="31"/>
                      <a:pt x="50" y="31"/>
                    </a:cubicBezTo>
                    <a:cubicBezTo>
                      <a:pt x="70" y="51"/>
                      <a:pt x="70" y="51"/>
                      <a:pt x="70" y="51"/>
                    </a:cubicBezTo>
                    <a:cubicBezTo>
                      <a:pt x="64" y="54"/>
                      <a:pt x="64" y="54"/>
                      <a:pt x="64" y="54"/>
                    </a:cubicBezTo>
                    <a:cubicBezTo>
                      <a:pt x="50" y="62"/>
                      <a:pt x="50" y="62"/>
                      <a:pt x="50" y="62"/>
                    </a:cubicBezTo>
                    <a:cubicBezTo>
                      <a:pt x="50" y="62"/>
                      <a:pt x="35" y="78"/>
                      <a:pt x="48" y="85"/>
                    </a:cubicBezTo>
                    <a:cubicBezTo>
                      <a:pt x="48" y="85"/>
                      <a:pt x="62" y="92"/>
                      <a:pt x="80" y="80"/>
                    </a:cubicBezTo>
                    <a:cubicBezTo>
                      <a:pt x="89" y="80"/>
                      <a:pt x="89" y="80"/>
                      <a:pt x="89" y="80"/>
                    </a:cubicBezTo>
                    <a:cubicBezTo>
                      <a:pt x="105" y="100"/>
                      <a:pt x="105" y="100"/>
                      <a:pt x="105" y="100"/>
                    </a:cubicBezTo>
                    <a:cubicBezTo>
                      <a:pt x="105" y="100"/>
                      <a:pt x="91" y="130"/>
                      <a:pt x="89" y="145"/>
                    </a:cubicBezTo>
                    <a:cubicBezTo>
                      <a:pt x="86" y="155"/>
                      <a:pt x="86" y="155"/>
                      <a:pt x="86" y="155"/>
                    </a:cubicBezTo>
                    <a:cubicBezTo>
                      <a:pt x="83" y="168"/>
                      <a:pt x="83" y="168"/>
                      <a:pt x="83" y="168"/>
                    </a:cubicBezTo>
                    <a:cubicBezTo>
                      <a:pt x="83" y="168"/>
                      <a:pt x="83" y="168"/>
                      <a:pt x="83" y="168"/>
                    </a:cubicBezTo>
                    <a:cubicBezTo>
                      <a:pt x="77" y="179"/>
                      <a:pt x="77" y="179"/>
                      <a:pt x="77" y="179"/>
                    </a:cubicBezTo>
                    <a:cubicBezTo>
                      <a:pt x="77" y="179"/>
                      <a:pt x="77" y="179"/>
                      <a:pt x="77" y="179"/>
                    </a:cubicBezTo>
                    <a:cubicBezTo>
                      <a:pt x="70" y="185"/>
                      <a:pt x="70" y="185"/>
                      <a:pt x="70" y="185"/>
                    </a:cubicBezTo>
                    <a:cubicBezTo>
                      <a:pt x="70" y="185"/>
                      <a:pt x="70" y="185"/>
                      <a:pt x="70" y="185"/>
                    </a:cubicBezTo>
                    <a:cubicBezTo>
                      <a:pt x="70" y="185"/>
                      <a:pt x="63" y="168"/>
                      <a:pt x="49" y="160"/>
                    </a:cubicBezTo>
                    <a:cubicBezTo>
                      <a:pt x="30" y="127"/>
                      <a:pt x="30" y="127"/>
                      <a:pt x="30" y="127"/>
                    </a:cubicBezTo>
                    <a:cubicBezTo>
                      <a:pt x="30" y="127"/>
                      <a:pt x="20" y="106"/>
                      <a:pt x="3" y="117"/>
                    </a:cubicBezTo>
                    <a:cubicBezTo>
                      <a:pt x="0" y="121"/>
                      <a:pt x="0" y="121"/>
                      <a:pt x="0" y="121"/>
                    </a:cubicBezTo>
                    <a:cubicBezTo>
                      <a:pt x="0" y="121"/>
                      <a:pt x="2" y="131"/>
                      <a:pt x="3" y="140"/>
                    </a:cubicBezTo>
                    <a:cubicBezTo>
                      <a:pt x="3" y="143"/>
                      <a:pt x="3" y="145"/>
                      <a:pt x="3" y="147"/>
                    </a:cubicBezTo>
                    <a:cubicBezTo>
                      <a:pt x="3" y="147"/>
                      <a:pt x="3" y="148"/>
                      <a:pt x="3" y="148"/>
                    </a:cubicBezTo>
                    <a:cubicBezTo>
                      <a:pt x="6" y="169"/>
                      <a:pt x="6" y="169"/>
                      <a:pt x="6" y="169"/>
                    </a:cubicBezTo>
                    <a:cubicBezTo>
                      <a:pt x="6" y="169"/>
                      <a:pt x="11" y="183"/>
                      <a:pt x="19" y="189"/>
                    </a:cubicBezTo>
                    <a:cubicBezTo>
                      <a:pt x="60" y="245"/>
                      <a:pt x="60" y="245"/>
                      <a:pt x="60" y="245"/>
                    </a:cubicBezTo>
                    <a:cubicBezTo>
                      <a:pt x="67" y="268"/>
                      <a:pt x="67" y="268"/>
                      <a:pt x="67" y="268"/>
                    </a:cubicBezTo>
                    <a:cubicBezTo>
                      <a:pt x="67" y="268"/>
                      <a:pt x="72" y="299"/>
                      <a:pt x="131" y="273"/>
                    </a:cubicBezTo>
                    <a:cubicBezTo>
                      <a:pt x="131" y="273"/>
                      <a:pt x="159" y="252"/>
                      <a:pt x="160" y="235"/>
                    </a:cubicBezTo>
                    <a:cubicBezTo>
                      <a:pt x="160" y="134"/>
                      <a:pt x="160" y="134"/>
                      <a:pt x="160" y="134"/>
                    </a:cubicBezTo>
                    <a:cubicBezTo>
                      <a:pt x="160" y="134"/>
                      <a:pt x="160" y="107"/>
                      <a:pt x="150"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96" name="Freeform 1795"/>
            <p:cNvSpPr>
              <a:spLocks/>
            </p:cNvSpPr>
            <p:nvPr/>
          </p:nvSpPr>
          <p:spPr bwMode="auto">
            <a:xfrm>
              <a:off x="4614021" y="1600452"/>
              <a:ext cx="113032" cy="510105"/>
            </a:xfrm>
            <a:custGeom>
              <a:avLst/>
              <a:gdLst>
                <a:gd name="T0" fmla="*/ 14 w 180"/>
                <a:gd name="T1" fmla="*/ 28 h 812"/>
                <a:gd name="T2" fmla="*/ 0 w 180"/>
                <a:gd name="T3" fmla="*/ 69 h 812"/>
                <a:gd name="T4" fmla="*/ 14 w 180"/>
                <a:gd name="T5" fmla="*/ 113 h 812"/>
                <a:gd name="T6" fmla="*/ 14 w 180"/>
                <a:gd name="T7" fmla="*/ 129 h 812"/>
                <a:gd name="T8" fmla="*/ 30 w 180"/>
                <a:gd name="T9" fmla="*/ 140 h 812"/>
                <a:gd name="T10" fmla="*/ 30 w 180"/>
                <a:gd name="T11" fmla="*/ 190 h 812"/>
                <a:gd name="T12" fmla="*/ 79 w 180"/>
                <a:gd name="T13" fmla="*/ 466 h 812"/>
                <a:gd name="T14" fmla="*/ 89 w 180"/>
                <a:gd name="T15" fmla="*/ 676 h 812"/>
                <a:gd name="T16" fmla="*/ 89 w 180"/>
                <a:gd name="T17" fmla="*/ 740 h 812"/>
                <a:gd name="T18" fmla="*/ 139 w 180"/>
                <a:gd name="T19" fmla="*/ 812 h 812"/>
                <a:gd name="T20" fmla="*/ 180 w 180"/>
                <a:gd name="T21" fmla="*/ 701 h 812"/>
                <a:gd name="T22" fmla="*/ 62 w 180"/>
                <a:gd name="T23" fmla="*/ 148 h 812"/>
                <a:gd name="T24" fmla="*/ 66 w 180"/>
                <a:gd name="T25" fmla="*/ 121 h 812"/>
                <a:gd name="T26" fmla="*/ 70 w 180"/>
                <a:gd name="T27" fmla="*/ 104 h 812"/>
                <a:gd name="T28" fmla="*/ 14 w 180"/>
                <a:gd name="T29" fmla="*/ 28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812">
                  <a:moveTo>
                    <a:pt x="14" y="28"/>
                  </a:moveTo>
                  <a:cubicBezTo>
                    <a:pt x="0" y="69"/>
                    <a:pt x="0" y="69"/>
                    <a:pt x="0" y="69"/>
                  </a:cubicBezTo>
                  <a:cubicBezTo>
                    <a:pt x="14" y="113"/>
                    <a:pt x="14" y="113"/>
                    <a:pt x="14" y="113"/>
                  </a:cubicBezTo>
                  <a:cubicBezTo>
                    <a:pt x="14" y="129"/>
                    <a:pt x="14" y="129"/>
                    <a:pt x="14" y="129"/>
                  </a:cubicBezTo>
                  <a:cubicBezTo>
                    <a:pt x="30" y="140"/>
                    <a:pt x="30" y="140"/>
                    <a:pt x="30" y="140"/>
                  </a:cubicBezTo>
                  <a:cubicBezTo>
                    <a:pt x="30" y="190"/>
                    <a:pt x="30" y="190"/>
                    <a:pt x="30" y="190"/>
                  </a:cubicBezTo>
                  <a:cubicBezTo>
                    <a:pt x="30" y="190"/>
                    <a:pt x="52" y="345"/>
                    <a:pt x="79" y="466"/>
                  </a:cubicBezTo>
                  <a:cubicBezTo>
                    <a:pt x="79" y="466"/>
                    <a:pt x="91" y="644"/>
                    <a:pt x="89" y="676"/>
                  </a:cubicBezTo>
                  <a:cubicBezTo>
                    <a:pt x="89" y="740"/>
                    <a:pt x="89" y="740"/>
                    <a:pt x="89" y="740"/>
                  </a:cubicBezTo>
                  <a:cubicBezTo>
                    <a:pt x="139" y="812"/>
                    <a:pt x="139" y="812"/>
                    <a:pt x="139" y="812"/>
                  </a:cubicBezTo>
                  <a:cubicBezTo>
                    <a:pt x="180" y="701"/>
                    <a:pt x="180" y="701"/>
                    <a:pt x="180" y="701"/>
                  </a:cubicBezTo>
                  <a:cubicBezTo>
                    <a:pt x="180" y="701"/>
                    <a:pt x="174" y="468"/>
                    <a:pt x="62" y="148"/>
                  </a:cubicBezTo>
                  <a:cubicBezTo>
                    <a:pt x="66" y="121"/>
                    <a:pt x="66" y="121"/>
                    <a:pt x="66" y="121"/>
                  </a:cubicBezTo>
                  <a:cubicBezTo>
                    <a:pt x="70" y="104"/>
                    <a:pt x="70" y="104"/>
                    <a:pt x="70" y="104"/>
                  </a:cubicBezTo>
                  <a:cubicBezTo>
                    <a:pt x="70" y="104"/>
                    <a:pt x="118" y="0"/>
                    <a:pt x="14" y="28"/>
                  </a:cubicBez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798" name="Group 63"/>
          <p:cNvGrpSpPr>
            <a:grpSpLocks noChangeAspect="1"/>
          </p:cNvGrpSpPr>
          <p:nvPr/>
        </p:nvGrpSpPr>
        <p:grpSpPr bwMode="auto">
          <a:xfrm>
            <a:off x="2042014" y="841981"/>
            <a:ext cx="297164" cy="116255"/>
            <a:chOff x="1638" y="1135"/>
            <a:chExt cx="2482" cy="971"/>
          </a:xfrm>
        </p:grpSpPr>
        <p:sp>
          <p:nvSpPr>
            <p:cNvPr id="1799" name="Rectangle 64"/>
            <p:cNvSpPr>
              <a:spLocks noChangeArrowheads="1"/>
            </p:cNvSpPr>
            <p:nvPr/>
          </p:nvSpPr>
          <p:spPr bwMode="auto">
            <a:xfrm>
              <a:off x="1779" y="1490"/>
              <a:ext cx="2183" cy="425"/>
            </a:xfrm>
            <a:prstGeom prst="rect">
              <a:avLst/>
            </a:prstGeom>
            <a:gradFill flip="none" rotWithShape="1">
              <a:gsLst>
                <a:gs pos="40000">
                  <a:srgbClr val="757979"/>
                </a:gs>
                <a:gs pos="25000">
                  <a:srgbClr val="424545"/>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0" name="Freeform 65"/>
            <p:cNvSpPr>
              <a:spLocks/>
            </p:cNvSpPr>
            <p:nvPr/>
          </p:nvSpPr>
          <p:spPr bwMode="auto">
            <a:xfrm>
              <a:off x="1799" y="1135"/>
              <a:ext cx="1068" cy="471"/>
            </a:xfrm>
            <a:custGeom>
              <a:avLst/>
              <a:gdLst>
                <a:gd name="T0" fmla="*/ 451 w 452"/>
                <a:gd name="T1" fmla="*/ 199 h 199"/>
                <a:gd name="T2" fmla="*/ 452 w 452"/>
                <a:gd name="T3" fmla="*/ 192 h 199"/>
                <a:gd name="T4" fmla="*/ 452 w 452"/>
                <a:gd name="T5" fmla="*/ 41 h 199"/>
                <a:gd name="T6" fmla="*/ 411 w 452"/>
                <a:gd name="T7" fmla="*/ 0 h 199"/>
                <a:gd name="T8" fmla="*/ 40 w 452"/>
                <a:gd name="T9" fmla="*/ 0 h 199"/>
                <a:gd name="T10" fmla="*/ 0 w 452"/>
                <a:gd name="T11" fmla="*/ 41 h 199"/>
                <a:gd name="T12" fmla="*/ 0 w 452"/>
                <a:gd name="T13" fmla="*/ 192 h 199"/>
                <a:gd name="T14" fmla="*/ 0 w 452"/>
                <a:gd name="T15" fmla="*/ 199 h 199"/>
                <a:gd name="T16" fmla="*/ 451 w 452"/>
                <a:gd name="T1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199">
                  <a:moveTo>
                    <a:pt x="451" y="199"/>
                  </a:moveTo>
                  <a:cubicBezTo>
                    <a:pt x="451" y="197"/>
                    <a:pt x="452" y="194"/>
                    <a:pt x="452" y="192"/>
                  </a:cubicBezTo>
                  <a:cubicBezTo>
                    <a:pt x="452" y="41"/>
                    <a:pt x="452" y="41"/>
                    <a:pt x="452" y="41"/>
                  </a:cubicBezTo>
                  <a:cubicBezTo>
                    <a:pt x="452" y="18"/>
                    <a:pt x="434" y="0"/>
                    <a:pt x="411" y="0"/>
                  </a:cubicBezTo>
                  <a:cubicBezTo>
                    <a:pt x="40" y="0"/>
                    <a:pt x="40" y="0"/>
                    <a:pt x="40" y="0"/>
                  </a:cubicBezTo>
                  <a:cubicBezTo>
                    <a:pt x="18" y="0"/>
                    <a:pt x="0" y="18"/>
                    <a:pt x="0" y="41"/>
                  </a:cubicBezTo>
                  <a:cubicBezTo>
                    <a:pt x="0" y="192"/>
                    <a:pt x="0" y="192"/>
                    <a:pt x="0" y="192"/>
                  </a:cubicBezTo>
                  <a:cubicBezTo>
                    <a:pt x="0" y="194"/>
                    <a:pt x="0" y="197"/>
                    <a:pt x="0" y="199"/>
                  </a:cubicBezTo>
                  <a:lnTo>
                    <a:pt x="451" y="199"/>
                  </a:lnTo>
                  <a:close/>
                </a:path>
              </a:pathLst>
            </a:custGeom>
            <a:gradFill flip="none" rotWithShape="1">
              <a:gsLst>
                <a:gs pos="95000">
                  <a:srgbClr val="424545"/>
                </a:gs>
                <a:gs pos="27000">
                  <a:srgbClr val="7F8282"/>
                </a:gs>
                <a:gs pos="65000">
                  <a:srgbClr val="797C7C">
                    <a:lumMod val="79000"/>
                  </a:srgbClr>
                </a:gs>
                <a:gs pos="85000">
                  <a:srgbClr val="757878">
                    <a:lumMod val="64000"/>
                  </a:srgbClr>
                </a:gs>
                <a:gs pos="5000">
                  <a:srgbClr val="838888">
                    <a:lumMod val="82000"/>
                    <a:lumOff val="18000"/>
                  </a:srgbClr>
                </a:gs>
                <a:gs pos="0">
                  <a:srgbClr val="424545">
                    <a:lumMod val="60000"/>
                    <a:lumOff val="40000"/>
                  </a:srgbClr>
                </a:gs>
              </a:gsLst>
              <a:lin ang="5400000" scaled="1"/>
              <a:tileRect/>
            </a:gradFill>
            <a:ln w="42" cap="flat">
              <a:noFill/>
              <a:prstDash val="solid"/>
              <a:miter lim="800000"/>
              <a:headEnd/>
              <a:tailEnd/>
            </a:ln>
            <a:effectLst>
              <a:innerShdw blurRad="38100">
                <a:prstClr val="black">
                  <a:alpha val="48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1" name="Freeform 66"/>
            <p:cNvSpPr>
              <a:spLocks/>
            </p:cNvSpPr>
            <p:nvPr/>
          </p:nvSpPr>
          <p:spPr bwMode="auto">
            <a:xfrm>
              <a:off x="2865" y="1135"/>
              <a:ext cx="1067" cy="471"/>
            </a:xfrm>
            <a:custGeom>
              <a:avLst/>
              <a:gdLst>
                <a:gd name="T0" fmla="*/ 451 w 452"/>
                <a:gd name="T1" fmla="*/ 199 h 199"/>
                <a:gd name="T2" fmla="*/ 452 w 452"/>
                <a:gd name="T3" fmla="*/ 192 h 199"/>
                <a:gd name="T4" fmla="*/ 452 w 452"/>
                <a:gd name="T5" fmla="*/ 41 h 199"/>
                <a:gd name="T6" fmla="*/ 411 w 452"/>
                <a:gd name="T7" fmla="*/ 0 h 199"/>
                <a:gd name="T8" fmla="*/ 40 w 452"/>
                <a:gd name="T9" fmla="*/ 0 h 199"/>
                <a:gd name="T10" fmla="*/ 0 w 452"/>
                <a:gd name="T11" fmla="*/ 41 h 199"/>
                <a:gd name="T12" fmla="*/ 0 w 452"/>
                <a:gd name="T13" fmla="*/ 192 h 199"/>
                <a:gd name="T14" fmla="*/ 0 w 452"/>
                <a:gd name="T15" fmla="*/ 199 h 199"/>
                <a:gd name="T16" fmla="*/ 451 w 452"/>
                <a:gd name="T1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199">
                  <a:moveTo>
                    <a:pt x="451" y="199"/>
                  </a:moveTo>
                  <a:cubicBezTo>
                    <a:pt x="451" y="197"/>
                    <a:pt x="452" y="194"/>
                    <a:pt x="452" y="192"/>
                  </a:cubicBezTo>
                  <a:cubicBezTo>
                    <a:pt x="452" y="41"/>
                    <a:pt x="452" y="41"/>
                    <a:pt x="452" y="41"/>
                  </a:cubicBezTo>
                  <a:cubicBezTo>
                    <a:pt x="452" y="18"/>
                    <a:pt x="434" y="0"/>
                    <a:pt x="411" y="0"/>
                  </a:cubicBezTo>
                  <a:cubicBezTo>
                    <a:pt x="40" y="0"/>
                    <a:pt x="40" y="0"/>
                    <a:pt x="40" y="0"/>
                  </a:cubicBezTo>
                  <a:cubicBezTo>
                    <a:pt x="18" y="0"/>
                    <a:pt x="0" y="18"/>
                    <a:pt x="0" y="41"/>
                  </a:cubicBezTo>
                  <a:cubicBezTo>
                    <a:pt x="0" y="192"/>
                    <a:pt x="0" y="192"/>
                    <a:pt x="0" y="192"/>
                  </a:cubicBezTo>
                  <a:cubicBezTo>
                    <a:pt x="0" y="194"/>
                    <a:pt x="0" y="197"/>
                    <a:pt x="0" y="199"/>
                  </a:cubicBezTo>
                  <a:lnTo>
                    <a:pt x="451" y="199"/>
                  </a:lnTo>
                  <a:close/>
                </a:path>
              </a:pathLst>
            </a:custGeom>
            <a:gradFill flip="none" rotWithShape="1">
              <a:gsLst>
                <a:gs pos="95000">
                  <a:srgbClr val="424545"/>
                </a:gs>
                <a:gs pos="27000">
                  <a:srgbClr val="7F8282"/>
                </a:gs>
                <a:gs pos="65000">
                  <a:srgbClr val="797C7C">
                    <a:lumMod val="79000"/>
                  </a:srgbClr>
                </a:gs>
                <a:gs pos="85000">
                  <a:srgbClr val="757878">
                    <a:lumMod val="64000"/>
                  </a:srgbClr>
                </a:gs>
                <a:gs pos="5000">
                  <a:srgbClr val="838888">
                    <a:lumMod val="82000"/>
                    <a:lumOff val="18000"/>
                  </a:srgbClr>
                </a:gs>
                <a:gs pos="0">
                  <a:srgbClr val="424545">
                    <a:lumMod val="60000"/>
                    <a:lumOff val="40000"/>
                  </a:srgbClr>
                </a:gs>
              </a:gsLst>
              <a:lin ang="5400000" scaled="1"/>
              <a:tileRect/>
            </a:gradFill>
            <a:ln w="42" cap="flat">
              <a:noFill/>
              <a:prstDash val="solid"/>
              <a:miter lim="800000"/>
              <a:headEnd/>
              <a:tailEnd/>
            </a:ln>
            <a:effectLst>
              <a:innerShdw blurRad="38100">
                <a:prstClr val="black">
                  <a:alpha val="48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2" name="Rectangle 67"/>
            <p:cNvSpPr>
              <a:spLocks noChangeArrowheads="1"/>
            </p:cNvSpPr>
            <p:nvPr/>
          </p:nvSpPr>
          <p:spPr bwMode="auto">
            <a:xfrm>
              <a:off x="1796" y="1681"/>
              <a:ext cx="2142" cy="151"/>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3" name="Freeform 68"/>
            <p:cNvSpPr>
              <a:spLocks/>
            </p:cNvSpPr>
            <p:nvPr/>
          </p:nvSpPr>
          <p:spPr bwMode="auto">
            <a:xfrm>
              <a:off x="1803" y="1844"/>
              <a:ext cx="2128" cy="180"/>
            </a:xfrm>
            <a:custGeom>
              <a:avLst/>
              <a:gdLst>
                <a:gd name="T0" fmla="*/ 901 w 901"/>
                <a:gd name="T1" fmla="*/ 0 h 76"/>
                <a:gd name="T2" fmla="*/ 901 w 901"/>
                <a:gd name="T3" fmla="*/ 51 h 76"/>
                <a:gd name="T4" fmla="*/ 881 w 901"/>
                <a:gd name="T5" fmla="*/ 76 h 76"/>
                <a:gd name="T6" fmla="*/ 20 w 901"/>
                <a:gd name="T7" fmla="*/ 76 h 76"/>
                <a:gd name="T8" fmla="*/ 0 w 901"/>
                <a:gd name="T9" fmla="*/ 51 h 76"/>
                <a:gd name="T10" fmla="*/ 0 w 901"/>
                <a:gd name="T11" fmla="*/ 0 h 76"/>
              </a:gdLst>
              <a:ahLst/>
              <a:cxnLst>
                <a:cxn ang="0">
                  <a:pos x="T0" y="T1"/>
                </a:cxn>
                <a:cxn ang="0">
                  <a:pos x="T2" y="T3"/>
                </a:cxn>
                <a:cxn ang="0">
                  <a:pos x="T4" y="T5"/>
                </a:cxn>
                <a:cxn ang="0">
                  <a:pos x="T6" y="T7"/>
                </a:cxn>
                <a:cxn ang="0">
                  <a:pos x="T8" y="T9"/>
                </a:cxn>
                <a:cxn ang="0">
                  <a:pos x="T10" y="T11"/>
                </a:cxn>
              </a:cxnLst>
              <a:rect l="0" t="0" r="r" b="b"/>
              <a:pathLst>
                <a:path w="901" h="76">
                  <a:moveTo>
                    <a:pt x="901" y="0"/>
                  </a:moveTo>
                  <a:cubicBezTo>
                    <a:pt x="901" y="51"/>
                    <a:pt x="901" y="51"/>
                    <a:pt x="901" y="51"/>
                  </a:cubicBezTo>
                  <a:cubicBezTo>
                    <a:pt x="901" y="65"/>
                    <a:pt x="892" y="76"/>
                    <a:pt x="881" y="76"/>
                  </a:cubicBezTo>
                  <a:cubicBezTo>
                    <a:pt x="20" y="76"/>
                    <a:pt x="20" y="76"/>
                    <a:pt x="20" y="76"/>
                  </a:cubicBezTo>
                  <a:cubicBezTo>
                    <a:pt x="9" y="76"/>
                    <a:pt x="0" y="65"/>
                    <a:pt x="0" y="51"/>
                  </a:cubicBezTo>
                  <a:cubicBezTo>
                    <a:pt x="0" y="0"/>
                    <a:pt x="0" y="0"/>
                    <a:pt x="0" y="0"/>
                  </a:cubicBezTo>
                </a:path>
              </a:pathLst>
            </a:cu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4" name="Rectangle 69"/>
            <p:cNvSpPr>
              <a:spLocks noChangeArrowheads="1"/>
            </p:cNvSpPr>
            <p:nvPr/>
          </p:nvSpPr>
          <p:spPr bwMode="auto">
            <a:xfrm>
              <a:off x="1888" y="2021"/>
              <a:ext cx="61" cy="85"/>
            </a:xfrm>
            <a:prstGeom prst="rect">
              <a:avLst/>
            </a:prstGeom>
            <a:gradFill flip="none" rotWithShape="1">
              <a:gsLst>
                <a:gs pos="19000">
                  <a:srgbClr val="676B6B"/>
                </a:gs>
                <a:gs pos="90000">
                  <a:srgbClr val="424545"/>
                </a:gs>
              </a:gsLst>
              <a:lin ang="5400000" scaled="1"/>
              <a:tileRect/>
            </a:gradFill>
            <a:ln w="42" cap="flat">
              <a:noFill/>
              <a:prstDash val="solid"/>
              <a:miter lim="800000"/>
              <a:headEnd/>
              <a:tailEnd/>
            </a:ln>
            <a:effectLst>
              <a:innerShdw blurRad="12700" dist="25400" dir="16200000">
                <a:prstClr val="black">
                  <a:alpha val="50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5" name="Rectangle 70"/>
            <p:cNvSpPr>
              <a:spLocks noChangeArrowheads="1"/>
            </p:cNvSpPr>
            <p:nvPr/>
          </p:nvSpPr>
          <p:spPr bwMode="auto">
            <a:xfrm>
              <a:off x="3780" y="2021"/>
              <a:ext cx="64" cy="85"/>
            </a:xfrm>
            <a:prstGeom prst="rect">
              <a:avLst/>
            </a:prstGeom>
            <a:gradFill flip="none" rotWithShape="1">
              <a:gsLst>
                <a:gs pos="19000">
                  <a:srgbClr val="676B6B"/>
                </a:gs>
                <a:gs pos="90000">
                  <a:srgbClr val="424545"/>
                </a:gs>
              </a:gsLst>
              <a:lin ang="5400000" scaled="1"/>
              <a:tileRect/>
            </a:gradFill>
            <a:ln w="42" cap="flat">
              <a:noFill/>
              <a:prstDash val="solid"/>
              <a:miter lim="800000"/>
              <a:headEnd/>
              <a:tailEnd/>
            </a:ln>
            <a:effectLst>
              <a:innerShdw blurRad="12700" dist="25400" dir="16200000">
                <a:prstClr val="black">
                  <a:alpha val="50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6" name="Freeform 71"/>
            <p:cNvSpPr>
              <a:spLocks/>
            </p:cNvSpPr>
            <p:nvPr/>
          </p:nvSpPr>
          <p:spPr bwMode="auto">
            <a:xfrm>
              <a:off x="3825" y="1388"/>
              <a:ext cx="295" cy="633"/>
            </a:xfrm>
            <a:custGeom>
              <a:avLst/>
              <a:gdLst>
                <a:gd name="T0" fmla="*/ 125 w 125"/>
                <a:gd name="T1" fmla="*/ 63 h 268"/>
                <a:gd name="T2" fmla="*/ 62 w 125"/>
                <a:gd name="T3" fmla="*/ 0 h 268"/>
                <a:gd name="T4" fmla="*/ 0 w 125"/>
                <a:gd name="T5" fmla="*/ 63 h 268"/>
                <a:gd name="T6" fmla="*/ 44 w 125"/>
                <a:gd name="T7" fmla="*/ 123 h 268"/>
                <a:gd name="T8" fmla="*/ 44 w 125"/>
                <a:gd name="T9" fmla="*/ 243 h 268"/>
                <a:gd name="T10" fmla="*/ 64 w 125"/>
                <a:gd name="T11" fmla="*/ 268 h 268"/>
                <a:gd name="T12" fmla="*/ 101 w 125"/>
                <a:gd name="T13" fmla="*/ 268 h 268"/>
                <a:gd name="T14" fmla="*/ 121 w 125"/>
                <a:gd name="T15" fmla="*/ 243 h 268"/>
                <a:gd name="T16" fmla="*/ 121 w 125"/>
                <a:gd name="T17" fmla="*/ 85 h 268"/>
                <a:gd name="T18" fmla="*/ 125 w 125"/>
                <a:gd name="T19" fmla="*/ 6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68">
                  <a:moveTo>
                    <a:pt x="125" y="63"/>
                  </a:moveTo>
                  <a:cubicBezTo>
                    <a:pt x="125" y="28"/>
                    <a:pt x="97" y="0"/>
                    <a:pt x="62" y="0"/>
                  </a:cubicBezTo>
                  <a:cubicBezTo>
                    <a:pt x="28" y="0"/>
                    <a:pt x="0" y="28"/>
                    <a:pt x="0" y="63"/>
                  </a:cubicBezTo>
                  <a:cubicBezTo>
                    <a:pt x="0" y="91"/>
                    <a:pt x="18" y="115"/>
                    <a:pt x="44" y="123"/>
                  </a:cubicBezTo>
                  <a:cubicBezTo>
                    <a:pt x="44" y="243"/>
                    <a:pt x="44" y="243"/>
                    <a:pt x="44" y="243"/>
                  </a:cubicBezTo>
                  <a:cubicBezTo>
                    <a:pt x="44" y="257"/>
                    <a:pt x="53" y="268"/>
                    <a:pt x="64" y="268"/>
                  </a:cubicBezTo>
                  <a:cubicBezTo>
                    <a:pt x="101" y="268"/>
                    <a:pt x="101" y="268"/>
                    <a:pt x="101" y="268"/>
                  </a:cubicBezTo>
                  <a:cubicBezTo>
                    <a:pt x="112" y="268"/>
                    <a:pt x="121" y="257"/>
                    <a:pt x="121" y="243"/>
                  </a:cubicBezTo>
                  <a:cubicBezTo>
                    <a:pt x="121" y="85"/>
                    <a:pt x="121" y="85"/>
                    <a:pt x="121" y="85"/>
                  </a:cubicBezTo>
                  <a:cubicBezTo>
                    <a:pt x="124" y="78"/>
                    <a:pt x="125" y="70"/>
                    <a:pt x="125" y="63"/>
                  </a:cubicBezTo>
                  <a:close/>
                </a:path>
              </a:pathLst>
            </a:custGeom>
            <a:gradFill flip="none" rotWithShape="1">
              <a:gsLst>
                <a:gs pos="60030">
                  <a:srgbClr val="5B5E5E"/>
                </a:gs>
                <a:gs pos="90000">
                  <a:srgbClr val="424545"/>
                </a:gs>
              </a:gsLst>
              <a:lin ang="5400000" scaled="1"/>
              <a:tileRect/>
            </a:gradFill>
            <a:ln w="42" cap="flat">
              <a:gradFill>
                <a:gsLst>
                  <a:gs pos="0">
                    <a:schemeClr val="bg2">
                      <a:lumMod val="50000"/>
                      <a:alpha val="54000"/>
                    </a:schemeClr>
                  </a:gs>
                  <a:gs pos="13000">
                    <a:schemeClr val="bg2">
                      <a:lumMod val="60000"/>
                      <a:lumOff val="40000"/>
                      <a:alpha val="42000"/>
                    </a:schemeClr>
                  </a:gs>
                  <a:gs pos="100000">
                    <a:schemeClr val="tx2">
                      <a:lumMod val="75000"/>
                      <a:alpha val="35000"/>
                    </a:schemeClr>
                  </a:gs>
                </a:gsLst>
                <a:lin ang="5400000" scaled="0"/>
              </a:gradFill>
              <a:prstDash val="solid"/>
              <a:miter lim="800000"/>
              <a:headEnd/>
              <a:tailEnd/>
            </a:ln>
            <a:effectLst>
              <a:innerShdw blurRad="406400">
                <a:schemeClr val="tx1">
                  <a:lumMod val="50000"/>
                  <a:lumOff val="50000"/>
                </a:scheme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7" name="Freeform 72"/>
            <p:cNvSpPr>
              <a:spLocks/>
            </p:cNvSpPr>
            <p:nvPr/>
          </p:nvSpPr>
          <p:spPr bwMode="auto">
            <a:xfrm>
              <a:off x="1638" y="1388"/>
              <a:ext cx="297" cy="633"/>
            </a:xfrm>
            <a:custGeom>
              <a:avLst/>
              <a:gdLst>
                <a:gd name="T0" fmla="*/ 0 w 126"/>
                <a:gd name="T1" fmla="*/ 63 h 268"/>
                <a:gd name="T2" fmla="*/ 63 w 126"/>
                <a:gd name="T3" fmla="*/ 0 h 268"/>
                <a:gd name="T4" fmla="*/ 126 w 126"/>
                <a:gd name="T5" fmla="*/ 63 h 268"/>
                <a:gd name="T6" fmla="*/ 82 w 126"/>
                <a:gd name="T7" fmla="*/ 123 h 268"/>
                <a:gd name="T8" fmla="*/ 82 w 126"/>
                <a:gd name="T9" fmla="*/ 243 h 268"/>
                <a:gd name="T10" fmla="*/ 62 w 126"/>
                <a:gd name="T11" fmla="*/ 268 h 268"/>
                <a:gd name="T12" fmla="*/ 24 w 126"/>
                <a:gd name="T13" fmla="*/ 268 h 268"/>
                <a:gd name="T14" fmla="*/ 4 w 126"/>
                <a:gd name="T15" fmla="*/ 243 h 268"/>
                <a:gd name="T16" fmla="*/ 4 w 126"/>
                <a:gd name="T17" fmla="*/ 85 h 268"/>
                <a:gd name="T18" fmla="*/ 0 w 126"/>
                <a:gd name="T19" fmla="*/ 6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68">
                  <a:moveTo>
                    <a:pt x="0" y="63"/>
                  </a:moveTo>
                  <a:cubicBezTo>
                    <a:pt x="0" y="28"/>
                    <a:pt x="28" y="0"/>
                    <a:pt x="63" y="0"/>
                  </a:cubicBezTo>
                  <a:cubicBezTo>
                    <a:pt x="98" y="0"/>
                    <a:pt x="126" y="28"/>
                    <a:pt x="126" y="63"/>
                  </a:cubicBezTo>
                  <a:cubicBezTo>
                    <a:pt x="126" y="91"/>
                    <a:pt x="107" y="115"/>
                    <a:pt x="82" y="123"/>
                  </a:cubicBezTo>
                  <a:cubicBezTo>
                    <a:pt x="82" y="243"/>
                    <a:pt x="82" y="243"/>
                    <a:pt x="82" y="243"/>
                  </a:cubicBezTo>
                  <a:cubicBezTo>
                    <a:pt x="82" y="257"/>
                    <a:pt x="73" y="268"/>
                    <a:pt x="62" y="268"/>
                  </a:cubicBezTo>
                  <a:cubicBezTo>
                    <a:pt x="24" y="268"/>
                    <a:pt x="24" y="268"/>
                    <a:pt x="24" y="268"/>
                  </a:cubicBezTo>
                  <a:cubicBezTo>
                    <a:pt x="13" y="268"/>
                    <a:pt x="4" y="257"/>
                    <a:pt x="4" y="243"/>
                  </a:cubicBezTo>
                  <a:cubicBezTo>
                    <a:pt x="4" y="85"/>
                    <a:pt x="4" y="85"/>
                    <a:pt x="4" y="85"/>
                  </a:cubicBezTo>
                  <a:cubicBezTo>
                    <a:pt x="2" y="78"/>
                    <a:pt x="0" y="70"/>
                    <a:pt x="0" y="63"/>
                  </a:cubicBezTo>
                  <a:close/>
                </a:path>
              </a:pathLst>
            </a:custGeom>
            <a:gradFill flip="none" rotWithShape="1">
              <a:gsLst>
                <a:gs pos="60030">
                  <a:srgbClr val="5B5E5E"/>
                </a:gs>
                <a:gs pos="90000">
                  <a:srgbClr val="424545"/>
                </a:gs>
              </a:gsLst>
              <a:lin ang="5400000" scaled="1"/>
              <a:tileRect/>
            </a:gradFill>
            <a:ln w="42" cap="flat">
              <a:gradFill>
                <a:gsLst>
                  <a:gs pos="0">
                    <a:schemeClr val="bg2">
                      <a:lumMod val="50000"/>
                      <a:alpha val="54000"/>
                    </a:schemeClr>
                  </a:gs>
                  <a:gs pos="13000">
                    <a:schemeClr val="bg2">
                      <a:lumMod val="60000"/>
                      <a:lumOff val="40000"/>
                      <a:alpha val="42000"/>
                    </a:schemeClr>
                  </a:gs>
                  <a:gs pos="100000">
                    <a:schemeClr val="tx2">
                      <a:lumMod val="75000"/>
                      <a:alpha val="35000"/>
                    </a:schemeClr>
                  </a:gs>
                </a:gsLst>
                <a:lin ang="5400000" scaled="0"/>
              </a:gradFill>
              <a:prstDash val="solid"/>
              <a:miter lim="800000"/>
              <a:headEnd/>
              <a:tailEnd/>
            </a:ln>
            <a:effectLst>
              <a:innerShdw blurRad="406400">
                <a:schemeClr val="tx1">
                  <a:lumMod val="50000"/>
                  <a:lumOff val="50000"/>
                </a:scheme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grpSp>
        <p:nvGrpSpPr>
          <p:cNvPr id="59" name="Group 58"/>
          <p:cNvGrpSpPr/>
          <p:nvPr/>
        </p:nvGrpSpPr>
        <p:grpSpPr>
          <a:xfrm>
            <a:off x="1197433" y="682201"/>
            <a:ext cx="207473" cy="287853"/>
            <a:chOff x="4897422" y="3294895"/>
            <a:chExt cx="819011" cy="1136315"/>
          </a:xfrm>
        </p:grpSpPr>
        <p:sp>
          <p:nvSpPr>
            <p:cNvPr id="1808" name="Freeform 33"/>
            <p:cNvSpPr>
              <a:spLocks noEditPoints="1"/>
            </p:cNvSpPr>
            <p:nvPr/>
          </p:nvSpPr>
          <p:spPr bwMode="auto">
            <a:xfrm>
              <a:off x="5406874" y="3294895"/>
              <a:ext cx="309559" cy="1128164"/>
            </a:xfrm>
            <a:custGeom>
              <a:avLst/>
              <a:gdLst>
                <a:gd name="T0" fmla="*/ 499 w 711"/>
                <a:gd name="T1" fmla="*/ 85 h 2590"/>
                <a:gd name="T2" fmla="*/ 475 w 711"/>
                <a:gd name="T3" fmla="*/ 209 h 2590"/>
                <a:gd name="T4" fmla="*/ 542 w 711"/>
                <a:gd name="T5" fmla="*/ 365 h 2590"/>
                <a:gd name="T6" fmla="*/ 675 w 711"/>
                <a:gd name="T7" fmla="*/ 499 h 2590"/>
                <a:gd name="T8" fmla="*/ 707 w 711"/>
                <a:gd name="T9" fmla="*/ 595 h 2590"/>
                <a:gd name="T10" fmla="*/ 676 w 711"/>
                <a:gd name="T11" fmla="*/ 805 h 2590"/>
                <a:gd name="T12" fmla="*/ 672 w 711"/>
                <a:gd name="T13" fmla="*/ 1083 h 2590"/>
                <a:gd name="T14" fmla="*/ 692 w 711"/>
                <a:gd name="T15" fmla="*/ 1379 h 2590"/>
                <a:gd name="T16" fmla="*/ 600 w 711"/>
                <a:gd name="T17" fmla="*/ 1525 h 2590"/>
                <a:gd name="T18" fmla="*/ 612 w 711"/>
                <a:gd name="T19" fmla="*/ 1697 h 2590"/>
                <a:gd name="T20" fmla="*/ 623 w 711"/>
                <a:gd name="T21" fmla="*/ 1857 h 2590"/>
                <a:gd name="T22" fmla="*/ 625 w 711"/>
                <a:gd name="T23" fmla="*/ 2194 h 2590"/>
                <a:gd name="T24" fmla="*/ 623 w 711"/>
                <a:gd name="T25" fmla="*/ 2438 h 2590"/>
                <a:gd name="T26" fmla="*/ 612 w 711"/>
                <a:gd name="T27" fmla="*/ 2501 h 2590"/>
                <a:gd name="T28" fmla="*/ 493 w 711"/>
                <a:gd name="T29" fmla="*/ 2472 h 2590"/>
                <a:gd name="T30" fmla="*/ 387 w 711"/>
                <a:gd name="T31" fmla="*/ 2443 h 2590"/>
                <a:gd name="T32" fmla="*/ 360 w 711"/>
                <a:gd name="T33" fmla="*/ 2521 h 2590"/>
                <a:gd name="T34" fmla="*/ 251 w 711"/>
                <a:gd name="T35" fmla="*/ 2579 h 2590"/>
                <a:gd name="T36" fmla="*/ 171 w 711"/>
                <a:gd name="T37" fmla="*/ 2563 h 2590"/>
                <a:gd name="T38" fmla="*/ 18 w 711"/>
                <a:gd name="T39" fmla="*/ 2472 h 2590"/>
                <a:gd name="T40" fmla="*/ 141 w 711"/>
                <a:gd name="T41" fmla="*/ 2443 h 2590"/>
                <a:gd name="T42" fmla="*/ 156 w 711"/>
                <a:gd name="T43" fmla="*/ 2305 h 2590"/>
                <a:gd name="T44" fmla="*/ 151 w 711"/>
                <a:gd name="T45" fmla="*/ 2156 h 2590"/>
                <a:gd name="T46" fmla="*/ 158 w 711"/>
                <a:gd name="T47" fmla="*/ 1848 h 2590"/>
                <a:gd name="T48" fmla="*/ 149 w 711"/>
                <a:gd name="T49" fmla="*/ 1624 h 2590"/>
                <a:gd name="T50" fmla="*/ 147 w 711"/>
                <a:gd name="T51" fmla="*/ 1476 h 2590"/>
                <a:gd name="T52" fmla="*/ 56 w 711"/>
                <a:gd name="T53" fmla="*/ 1393 h 2590"/>
                <a:gd name="T54" fmla="*/ 87 w 711"/>
                <a:gd name="T55" fmla="*/ 1318 h 2590"/>
                <a:gd name="T56" fmla="*/ 107 w 711"/>
                <a:gd name="T57" fmla="*/ 1154 h 2590"/>
                <a:gd name="T58" fmla="*/ 147 w 711"/>
                <a:gd name="T59" fmla="*/ 1056 h 2590"/>
                <a:gd name="T60" fmla="*/ 153 w 711"/>
                <a:gd name="T61" fmla="*/ 853 h 2590"/>
                <a:gd name="T62" fmla="*/ 176 w 711"/>
                <a:gd name="T63" fmla="*/ 701 h 2590"/>
                <a:gd name="T64" fmla="*/ 188 w 711"/>
                <a:gd name="T65" fmla="*/ 662 h 2590"/>
                <a:gd name="T66" fmla="*/ 245 w 711"/>
                <a:gd name="T67" fmla="*/ 401 h 2590"/>
                <a:gd name="T68" fmla="*/ 322 w 711"/>
                <a:gd name="T69" fmla="*/ 344 h 2590"/>
                <a:gd name="T70" fmla="*/ 236 w 711"/>
                <a:gd name="T71" fmla="*/ 302 h 2590"/>
                <a:gd name="T72" fmla="*/ 231 w 711"/>
                <a:gd name="T73" fmla="*/ 274 h 2590"/>
                <a:gd name="T74" fmla="*/ 206 w 711"/>
                <a:gd name="T75" fmla="*/ 214 h 2590"/>
                <a:gd name="T76" fmla="*/ 228 w 711"/>
                <a:gd name="T77" fmla="*/ 119 h 2590"/>
                <a:gd name="T78" fmla="*/ 340 w 711"/>
                <a:gd name="T79" fmla="*/ 1 h 2590"/>
                <a:gd name="T80" fmla="*/ 400 w 711"/>
                <a:gd name="T81" fmla="*/ 2357 h 2590"/>
                <a:gd name="T82" fmla="*/ 446 w 711"/>
                <a:gd name="T83" fmla="*/ 2301 h 2590"/>
                <a:gd name="T84" fmla="*/ 424 w 711"/>
                <a:gd name="T85" fmla="*/ 2420 h 2590"/>
                <a:gd name="T86" fmla="*/ 424 w 711"/>
                <a:gd name="T87" fmla="*/ 242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1" h="2590">
                  <a:moveTo>
                    <a:pt x="340" y="1"/>
                  </a:moveTo>
                  <a:cubicBezTo>
                    <a:pt x="432" y="0"/>
                    <a:pt x="476" y="18"/>
                    <a:pt x="499" y="85"/>
                  </a:cubicBezTo>
                  <a:cubicBezTo>
                    <a:pt x="505" y="102"/>
                    <a:pt x="512" y="134"/>
                    <a:pt x="507" y="157"/>
                  </a:cubicBezTo>
                  <a:cubicBezTo>
                    <a:pt x="502" y="180"/>
                    <a:pt x="482" y="189"/>
                    <a:pt x="475" y="209"/>
                  </a:cubicBezTo>
                  <a:cubicBezTo>
                    <a:pt x="468" y="228"/>
                    <a:pt x="473" y="260"/>
                    <a:pt x="476" y="278"/>
                  </a:cubicBezTo>
                  <a:cubicBezTo>
                    <a:pt x="519" y="295"/>
                    <a:pt x="510" y="339"/>
                    <a:pt x="542" y="365"/>
                  </a:cubicBezTo>
                  <a:cubicBezTo>
                    <a:pt x="583" y="397"/>
                    <a:pt x="616" y="426"/>
                    <a:pt x="648" y="467"/>
                  </a:cubicBezTo>
                  <a:cubicBezTo>
                    <a:pt x="657" y="478"/>
                    <a:pt x="666" y="488"/>
                    <a:pt x="675" y="499"/>
                  </a:cubicBezTo>
                  <a:cubicBezTo>
                    <a:pt x="681" y="523"/>
                    <a:pt x="688" y="547"/>
                    <a:pt x="694" y="570"/>
                  </a:cubicBezTo>
                  <a:cubicBezTo>
                    <a:pt x="699" y="578"/>
                    <a:pt x="703" y="587"/>
                    <a:pt x="707" y="595"/>
                  </a:cubicBezTo>
                  <a:cubicBezTo>
                    <a:pt x="711" y="612"/>
                    <a:pt x="690" y="642"/>
                    <a:pt x="694" y="670"/>
                  </a:cubicBezTo>
                  <a:cubicBezTo>
                    <a:pt x="704" y="734"/>
                    <a:pt x="685" y="761"/>
                    <a:pt x="676" y="805"/>
                  </a:cubicBezTo>
                  <a:cubicBezTo>
                    <a:pt x="668" y="850"/>
                    <a:pt x="688" y="912"/>
                    <a:pt x="680" y="963"/>
                  </a:cubicBezTo>
                  <a:cubicBezTo>
                    <a:pt x="678" y="1003"/>
                    <a:pt x="675" y="1043"/>
                    <a:pt x="672" y="1083"/>
                  </a:cubicBezTo>
                  <a:cubicBezTo>
                    <a:pt x="683" y="1153"/>
                    <a:pt x="678" y="1234"/>
                    <a:pt x="689" y="1306"/>
                  </a:cubicBezTo>
                  <a:cubicBezTo>
                    <a:pt x="690" y="1331"/>
                    <a:pt x="691" y="1355"/>
                    <a:pt x="692" y="1379"/>
                  </a:cubicBezTo>
                  <a:cubicBezTo>
                    <a:pt x="694" y="1426"/>
                    <a:pt x="697" y="1473"/>
                    <a:pt x="700" y="1521"/>
                  </a:cubicBezTo>
                  <a:cubicBezTo>
                    <a:pt x="666" y="1522"/>
                    <a:pt x="633" y="1523"/>
                    <a:pt x="600" y="1525"/>
                  </a:cubicBezTo>
                  <a:cubicBezTo>
                    <a:pt x="600" y="1525"/>
                    <a:pt x="600" y="1526"/>
                    <a:pt x="600" y="1526"/>
                  </a:cubicBezTo>
                  <a:cubicBezTo>
                    <a:pt x="612" y="1562"/>
                    <a:pt x="619" y="1652"/>
                    <a:pt x="612" y="1697"/>
                  </a:cubicBezTo>
                  <a:cubicBezTo>
                    <a:pt x="609" y="1712"/>
                    <a:pt x="598" y="1762"/>
                    <a:pt x="600" y="1773"/>
                  </a:cubicBezTo>
                  <a:cubicBezTo>
                    <a:pt x="605" y="1799"/>
                    <a:pt x="618" y="1828"/>
                    <a:pt x="623" y="1857"/>
                  </a:cubicBezTo>
                  <a:cubicBezTo>
                    <a:pt x="636" y="1924"/>
                    <a:pt x="626" y="1999"/>
                    <a:pt x="623" y="2067"/>
                  </a:cubicBezTo>
                  <a:cubicBezTo>
                    <a:pt x="624" y="2110"/>
                    <a:pt x="624" y="2152"/>
                    <a:pt x="625" y="2194"/>
                  </a:cubicBezTo>
                  <a:cubicBezTo>
                    <a:pt x="625" y="2259"/>
                    <a:pt x="625" y="2325"/>
                    <a:pt x="626" y="2390"/>
                  </a:cubicBezTo>
                  <a:cubicBezTo>
                    <a:pt x="627" y="2406"/>
                    <a:pt x="631" y="2426"/>
                    <a:pt x="623" y="2438"/>
                  </a:cubicBezTo>
                  <a:cubicBezTo>
                    <a:pt x="620" y="2440"/>
                    <a:pt x="617" y="2441"/>
                    <a:pt x="614" y="2443"/>
                  </a:cubicBezTo>
                  <a:cubicBezTo>
                    <a:pt x="615" y="2468"/>
                    <a:pt x="624" y="2484"/>
                    <a:pt x="612" y="2501"/>
                  </a:cubicBezTo>
                  <a:cubicBezTo>
                    <a:pt x="571" y="2518"/>
                    <a:pt x="527" y="2503"/>
                    <a:pt x="494" y="2483"/>
                  </a:cubicBezTo>
                  <a:cubicBezTo>
                    <a:pt x="494" y="2479"/>
                    <a:pt x="493" y="2476"/>
                    <a:pt x="493" y="2472"/>
                  </a:cubicBezTo>
                  <a:cubicBezTo>
                    <a:pt x="458" y="2462"/>
                    <a:pt x="424" y="2452"/>
                    <a:pt x="390" y="2442"/>
                  </a:cubicBezTo>
                  <a:cubicBezTo>
                    <a:pt x="389" y="2442"/>
                    <a:pt x="388" y="2443"/>
                    <a:pt x="387" y="2443"/>
                  </a:cubicBezTo>
                  <a:cubicBezTo>
                    <a:pt x="385" y="2466"/>
                    <a:pt x="383" y="2488"/>
                    <a:pt x="381" y="2510"/>
                  </a:cubicBezTo>
                  <a:cubicBezTo>
                    <a:pt x="374" y="2514"/>
                    <a:pt x="367" y="2517"/>
                    <a:pt x="360" y="2521"/>
                  </a:cubicBezTo>
                  <a:cubicBezTo>
                    <a:pt x="360" y="2537"/>
                    <a:pt x="367" y="2558"/>
                    <a:pt x="359" y="2570"/>
                  </a:cubicBezTo>
                  <a:cubicBezTo>
                    <a:pt x="346" y="2590"/>
                    <a:pt x="282" y="2585"/>
                    <a:pt x="251" y="2579"/>
                  </a:cubicBezTo>
                  <a:cubicBezTo>
                    <a:pt x="242" y="2577"/>
                    <a:pt x="242" y="2570"/>
                    <a:pt x="236" y="2567"/>
                  </a:cubicBezTo>
                  <a:cubicBezTo>
                    <a:pt x="214" y="2566"/>
                    <a:pt x="193" y="2565"/>
                    <a:pt x="171" y="2563"/>
                  </a:cubicBezTo>
                  <a:cubicBezTo>
                    <a:pt x="106" y="2552"/>
                    <a:pt x="26" y="2547"/>
                    <a:pt x="5" y="2494"/>
                  </a:cubicBezTo>
                  <a:cubicBezTo>
                    <a:pt x="0" y="2483"/>
                    <a:pt x="14" y="2476"/>
                    <a:pt x="18" y="2472"/>
                  </a:cubicBezTo>
                  <a:cubicBezTo>
                    <a:pt x="21" y="2466"/>
                    <a:pt x="24" y="2460"/>
                    <a:pt x="27" y="2455"/>
                  </a:cubicBezTo>
                  <a:cubicBezTo>
                    <a:pt x="49" y="2434"/>
                    <a:pt x="112" y="2459"/>
                    <a:pt x="141" y="2443"/>
                  </a:cubicBezTo>
                  <a:cubicBezTo>
                    <a:pt x="143" y="2392"/>
                    <a:pt x="150" y="2387"/>
                    <a:pt x="175" y="2360"/>
                  </a:cubicBezTo>
                  <a:cubicBezTo>
                    <a:pt x="174" y="2338"/>
                    <a:pt x="161" y="2325"/>
                    <a:pt x="156" y="2305"/>
                  </a:cubicBezTo>
                  <a:cubicBezTo>
                    <a:pt x="154" y="2288"/>
                    <a:pt x="152" y="2271"/>
                    <a:pt x="151" y="2255"/>
                  </a:cubicBezTo>
                  <a:cubicBezTo>
                    <a:pt x="151" y="2222"/>
                    <a:pt x="151" y="2189"/>
                    <a:pt x="151" y="2156"/>
                  </a:cubicBezTo>
                  <a:cubicBezTo>
                    <a:pt x="150" y="2121"/>
                    <a:pt x="149" y="2086"/>
                    <a:pt x="148" y="2051"/>
                  </a:cubicBezTo>
                  <a:cubicBezTo>
                    <a:pt x="148" y="1980"/>
                    <a:pt x="148" y="1912"/>
                    <a:pt x="158" y="1848"/>
                  </a:cubicBezTo>
                  <a:cubicBezTo>
                    <a:pt x="163" y="1821"/>
                    <a:pt x="134" y="1813"/>
                    <a:pt x="139" y="1779"/>
                  </a:cubicBezTo>
                  <a:cubicBezTo>
                    <a:pt x="147" y="1728"/>
                    <a:pt x="141" y="1679"/>
                    <a:pt x="149" y="1624"/>
                  </a:cubicBezTo>
                  <a:cubicBezTo>
                    <a:pt x="151" y="1597"/>
                    <a:pt x="153" y="1570"/>
                    <a:pt x="154" y="1543"/>
                  </a:cubicBezTo>
                  <a:cubicBezTo>
                    <a:pt x="151" y="1523"/>
                    <a:pt x="147" y="1500"/>
                    <a:pt x="147" y="1476"/>
                  </a:cubicBezTo>
                  <a:cubicBezTo>
                    <a:pt x="115" y="1483"/>
                    <a:pt x="117" y="1487"/>
                    <a:pt x="83" y="1481"/>
                  </a:cubicBezTo>
                  <a:cubicBezTo>
                    <a:pt x="75" y="1464"/>
                    <a:pt x="48" y="1422"/>
                    <a:pt x="56" y="1393"/>
                  </a:cubicBezTo>
                  <a:cubicBezTo>
                    <a:pt x="66" y="1376"/>
                    <a:pt x="76" y="1359"/>
                    <a:pt x="86" y="1343"/>
                  </a:cubicBezTo>
                  <a:cubicBezTo>
                    <a:pt x="86" y="1334"/>
                    <a:pt x="87" y="1326"/>
                    <a:pt x="87" y="1318"/>
                  </a:cubicBezTo>
                  <a:cubicBezTo>
                    <a:pt x="93" y="1293"/>
                    <a:pt x="102" y="1259"/>
                    <a:pt x="105" y="1230"/>
                  </a:cubicBezTo>
                  <a:cubicBezTo>
                    <a:pt x="108" y="1206"/>
                    <a:pt x="101" y="1179"/>
                    <a:pt x="107" y="1154"/>
                  </a:cubicBezTo>
                  <a:cubicBezTo>
                    <a:pt x="113" y="1142"/>
                    <a:pt x="120" y="1130"/>
                    <a:pt x="126" y="1118"/>
                  </a:cubicBezTo>
                  <a:cubicBezTo>
                    <a:pt x="134" y="1101"/>
                    <a:pt x="143" y="1073"/>
                    <a:pt x="147" y="1056"/>
                  </a:cubicBezTo>
                  <a:cubicBezTo>
                    <a:pt x="148" y="1014"/>
                    <a:pt x="148" y="972"/>
                    <a:pt x="149" y="931"/>
                  </a:cubicBezTo>
                  <a:cubicBezTo>
                    <a:pt x="151" y="905"/>
                    <a:pt x="152" y="879"/>
                    <a:pt x="153" y="853"/>
                  </a:cubicBezTo>
                  <a:cubicBezTo>
                    <a:pt x="158" y="836"/>
                    <a:pt x="163" y="820"/>
                    <a:pt x="167" y="803"/>
                  </a:cubicBezTo>
                  <a:cubicBezTo>
                    <a:pt x="174" y="765"/>
                    <a:pt x="165" y="728"/>
                    <a:pt x="176" y="701"/>
                  </a:cubicBezTo>
                  <a:cubicBezTo>
                    <a:pt x="168" y="690"/>
                    <a:pt x="154" y="683"/>
                    <a:pt x="149" y="670"/>
                  </a:cubicBezTo>
                  <a:cubicBezTo>
                    <a:pt x="161" y="669"/>
                    <a:pt x="182" y="670"/>
                    <a:pt x="188" y="662"/>
                  </a:cubicBezTo>
                  <a:cubicBezTo>
                    <a:pt x="219" y="606"/>
                    <a:pt x="205" y="497"/>
                    <a:pt x="242" y="449"/>
                  </a:cubicBezTo>
                  <a:cubicBezTo>
                    <a:pt x="236" y="435"/>
                    <a:pt x="235" y="417"/>
                    <a:pt x="245" y="401"/>
                  </a:cubicBezTo>
                  <a:cubicBezTo>
                    <a:pt x="264" y="394"/>
                    <a:pt x="310" y="361"/>
                    <a:pt x="322" y="346"/>
                  </a:cubicBezTo>
                  <a:cubicBezTo>
                    <a:pt x="322" y="345"/>
                    <a:pt x="322" y="345"/>
                    <a:pt x="322" y="344"/>
                  </a:cubicBezTo>
                  <a:cubicBezTo>
                    <a:pt x="295" y="345"/>
                    <a:pt x="249" y="340"/>
                    <a:pt x="238" y="322"/>
                  </a:cubicBezTo>
                  <a:cubicBezTo>
                    <a:pt x="238" y="315"/>
                    <a:pt x="237" y="308"/>
                    <a:pt x="236" y="302"/>
                  </a:cubicBezTo>
                  <a:cubicBezTo>
                    <a:pt x="232" y="296"/>
                    <a:pt x="228" y="290"/>
                    <a:pt x="224" y="285"/>
                  </a:cubicBezTo>
                  <a:cubicBezTo>
                    <a:pt x="226" y="281"/>
                    <a:pt x="229" y="278"/>
                    <a:pt x="231" y="274"/>
                  </a:cubicBezTo>
                  <a:cubicBezTo>
                    <a:pt x="218" y="257"/>
                    <a:pt x="217" y="258"/>
                    <a:pt x="222" y="233"/>
                  </a:cubicBezTo>
                  <a:cubicBezTo>
                    <a:pt x="214" y="229"/>
                    <a:pt x="207" y="226"/>
                    <a:pt x="206" y="214"/>
                  </a:cubicBezTo>
                  <a:cubicBezTo>
                    <a:pt x="217" y="201"/>
                    <a:pt x="241" y="173"/>
                    <a:pt x="237" y="149"/>
                  </a:cubicBezTo>
                  <a:cubicBezTo>
                    <a:pt x="235" y="139"/>
                    <a:pt x="226" y="133"/>
                    <a:pt x="228" y="119"/>
                  </a:cubicBezTo>
                  <a:cubicBezTo>
                    <a:pt x="233" y="91"/>
                    <a:pt x="253" y="56"/>
                    <a:pt x="268" y="35"/>
                  </a:cubicBezTo>
                  <a:cubicBezTo>
                    <a:pt x="286" y="11"/>
                    <a:pt x="311" y="15"/>
                    <a:pt x="340" y="1"/>
                  </a:cubicBezTo>
                  <a:close/>
                  <a:moveTo>
                    <a:pt x="412" y="2231"/>
                  </a:moveTo>
                  <a:cubicBezTo>
                    <a:pt x="409" y="2251"/>
                    <a:pt x="392" y="2347"/>
                    <a:pt x="400" y="2357"/>
                  </a:cubicBezTo>
                  <a:cubicBezTo>
                    <a:pt x="405" y="2357"/>
                    <a:pt x="409" y="2357"/>
                    <a:pt x="414" y="2357"/>
                  </a:cubicBezTo>
                  <a:cubicBezTo>
                    <a:pt x="421" y="2332"/>
                    <a:pt x="421" y="2307"/>
                    <a:pt x="446" y="2301"/>
                  </a:cubicBezTo>
                  <a:cubicBezTo>
                    <a:pt x="444" y="2289"/>
                    <a:pt x="420" y="2236"/>
                    <a:pt x="412" y="2231"/>
                  </a:cubicBezTo>
                  <a:close/>
                  <a:moveTo>
                    <a:pt x="424" y="2420"/>
                  </a:moveTo>
                  <a:cubicBezTo>
                    <a:pt x="426" y="2423"/>
                    <a:pt x="427" y="2424"/>
                    <a:pt x="428" y="2420"/>
                  </a:cubicBezTo>
                  <a:cubicBezTo>
                    <a:pt x="427" y="2420"/>
                    <a:pt x="426" y="2420"/>
                    <a:pt x="424" y="24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09" name="Freeform 34"/>
            <p:cNvSpPr>
              <a:spLocks noEditPoints="1"/>
            </p:cNvSpPr>
            <p:nvPr/>
          </p:nvSpPr>
          <p:spPr bwMode="auto">
            <a:xfrm>
              <a:off x="5131796" y="3327683"/>
              <a:ext cx="308268" cy="1065848"/>
            </a:xfrm>
            <a:custGeom>
              <a:avLst/>
              <a:gdLst>
                <a:gd name="T0" fmla="*/ 220 w 708"/>
                <a:gd name="T1" fmla="*/ 2431 h 2447"/>
                <a:gd name="T2" fmla="*/ 49 w 708"/>
                <a:gd name="T3" fmla="*/ 2364 h 2447"/>
                <a:gd name="T4" fmla="*/ 206 w 708"/>
                <a:gd name="T5" fmla="*/ 2309 h 2447"/>
                <a:gd name="T6" fmla="*/ 230 w 708"/>
                <a:gd name="T7" fmla="*/ 2256 h 2447"/>
                <a:gd name="T8" fmla="*/ 220 w 708"/>
                <a:gd name="T9" fmla="*/ 2191 h 2447"/>
                <a:gd name="T10" fmla="*/ 224 w 708"/>
                <a:gd name="T11" fmla="*/ 2062 h 2447"/>
                <a:gd name="T12" fmla="*/ 212 w 708"/>
                <a:gd name="T13" fmla="*/ 1899 h 2447"/>
                <a:gd name="T14" fmla="*/ 192 w 708"/>
                <a:gd name="T15" fmla="*/ 1796 h 2447"/>
                <a:gd name="T16" fmla="*/ 152 w 708"/>
                <a:gd name="T17" fmla="*/ 1746 h 2447"/>
                <a:gd name="T18" fmla="*/ 135 w 708"/>
                <a:gd name="T19" fmla="*/ 1624 h 2447"/>
                <a:gd name="T20" fmla="*/ 108 w 708"/>
                <a:gd name="T21" fmla="*/ 1414 h 2447"/>
                <a:gd name="T22" fmla="*/ 95 w 708"/>
                <a:gd name="T23" fmla="*/ 1291 h 2447"/>
                <a:gd name="T24" fmla="*/ 101 w 708"/>
                <a:gd name="T25" fmla="*/ 1156 h 2447"/>
                <a:gd name="T26" fmla="*/ 101 w 708"/>
                <a:gd name="T27" fmla="*/ 1113 h 2447"/>
                <a:gd name="T28" fmla="*/ 120 w 708"/>
                <a:gd name="T29" fmla="*/ 1053 h 2447"/>
                <a:gd name="T30" fmla="*/ 12 w 708"/>
                <a:gd name="T31" fmla="*/ 974 h 2447"/>
                <a:gd name="T32" fmla="*/ 12 w 708"/>
                <a:gd name="T33" fmla="*/ 880 h 2447"/>
                <a:gd name="T34" fmla="*/ 37 w 708"/>
                <a:gd name="T35" fmla="*/ 827 h 2447"/>
                <a:gd name="T36" fmla="*/ 56 w 708"/>
                <a:gd name="T37" fmla="*/ 769 h 2447"/>
                <a:gd name="T38" fmla="*/ 69 w 708"/>
                <a:gd name="T39" fmla="*/ 659 h 2447"/>
                <a:gd name="T40" fmla="*/ 167 w 708"/>
                <a:gd name="T41" fmla="*/ 435 h 2447"/>
                <a:gd name="T42" fmla="*/ 212 w 708"/>
                <a:gd name="T43" fmla="*/ 363 h 2447"/>
                <a:gd name="T44" fmla="*/ 135 w 708"/>
                <a:gd name="T45" fmla="*/ 282 h 2447"/>
                <a:gd name="T46" fmla="*/ 91 w 708"/>
                <a:gd name="T47" fmla="*/ 235 h 2447"/>
                <a:gd name="T48" fmla="*/ 108 w 708"/>
                <a:gd name="T49" fmla="*/ 178 h 2447"/>
                <a:gd name="T50" fmla="*/ 120 w 708"/>
                <a:gd name="T51" fmla="*/ 87 h 2447"/>
                <a:gd name="T52" fmla="*/ 340 w 708"/>
                <a:gd name="T53" fmla="*/ 32 h 2447"/>
                <a:gd name="T54" fmla="*/ 368 w 708"/>
                <a:gd name="T55" fmla="*/ 278 h 2447"/>
                <a:gd name="T56" fmla="*/ 520 w 708"/>
                <a:gd name="T57" fmla="*/ 385 h 2447"/>
                <a:gd name="T58" fmla="*/ 606 w 708"/>
                <a:gd name="T59" fmla="*/ 553 h 2447"/>
                <a:gd name="T60" fmla="*/ 615 w 708"/>
                <a:gd name="T61" fmla="*/ 884 h 2447"/>
                <a:gd name="T62" fmla="*/ 558 w 708"/>
                <a:gd name="T63" fmla="*/ 930 h 2447"/>
                <a:gd name="T64" fmla="*/ 501 w 708"/>
                <a:gd name="T65" fmla="*/ 1009 h 2447"/>
                <a:gd name="T66" fmla="*/ 536 w 708"/>
                <a:gd name="T67" fmla="*/ 1212 h 2447"/>
                <a:gd name="T68" fmla="*/ 516 w 708"/>
                <a:gd name="T69" fmla="*/ 1441 h 2447"/>
                <a:gd name="T70" fmla="*/ 512 w 708"/>
                <a:gd name="T71" fmla="*/ 1606 h 2447"/>
                <a:gd name="T72" fmla="*/ 548 w 708"/>
                <a:gd name="T73" fmla="*/ 1720 h 2447"/>
                <a:gd name="T74" fmla="*/ 569 w 708"/>
                <a:gd name="T75" fmla="*/ 1837 h 2447"/>
                <a:gd name="T76" fmla="*/ 552 w 708"/>
                <a:gd name="T77" fmla="*/ 2078 h 2447"/>
                <a:gd name="T78" fmla="*/ 527 w 708"/>
                <a:gd name="T79" fmla="*/ 2241 h 2447"/>
                <a:gd name="T80" fmla="*/ 430 w 708"/>
                <a:gd name="T81" fmla="*/ 2358 h 2447"/>
                <a:gd name="T82" fmla="*/ 419 w 708"/>
                <a:gd name="T83" fmla="*/ 2331 h 2447"/>
                <a:gd name="T84" fmla="*/ 398 w 708"/>
                <a:gd name="T85" fmla="*/ 2420 h 2447"/>
                <a:gd name="T86" fmla="*/ 299 w 708"/>
                <a:gd name="T87" fmla="*/ 2414 h 2447"/>
                <a:gd name="T88" fmla="*/ 344 w 708"/>
                <a:gd name="T89" fmla="*/ 1716 h 2447"/>
                <a:gd name="T90" fmla="*/ 380 w 708"/>
                <a:gd name="T91" fmla="*/ 1916 h 2447"/>
                <a:gd name="T92" fmla="*/ 397 w 708"/>
                <a:gd name="T93" fmla="*/ 1995 h 2447"/>
                <a:gd name="T94" fmla="*/ 408 w 708"/>
                <a:gd name="T95" fmla="*/ 1835 h 2447"/>
                <a:gd name="T96" fmla="*/ 383 w 708"/>
                <a:gd name="T97" fmla="*/ 1692 h 2447"/>
                <a:gd name="T98" fmla="*/ 349 w 708"/>
                <a:gd name="T99" fmla="*/ 167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2447">
                  <a:moveTo>
                    <a:pt x="299" y="2414"/>
                  </a:moveTo>
                  <a:cubicBezTo>
                    <a:pt x="273" y="2408"/>
                    <a:pt x="243" y="2426"/>
                    <a:pt x="220" y="2431"/>
                  </a:cubicBezTo>
                  <a:cubicBezTo>
                    <a:pt x="150" y="2447"/>
                    <a:pt x="64" y="2431"/>
                    <a:pt x="30" y="2397"/>
                  </a:cubicBezTo>
                  <a:cubicBezTo>
                    <a:pt x="33" y="2385"/>
                    <a:pt x="43" y="2373"/>
                    <a:pt x="49" y="2364"/>
                  </a:cubicBezTo>
                  <a:cubicBezTo>
                    <a:pt x="68" y="2361"/>
                    <a:pt x="87" y="2368"/>
                    <a:pt x="111" y="2363"/>
                  </a:cubicBezTo>
                  <a:cubicBezTo>
                    <a:pt x="146" y="2355"/>
                    <a:pt x="186" y="2333"/>
                    <a:pt x="206" y="2309"/>
                  </a:cubicBezTo>
                  <a:cubicBezTo>
                    <a:pt x="208" y="2301"/>
                    <a:pt x="210" y="2293"/>
                    <a:pt x="212" y="2285"/>
                  </a:cubicBezTo>
                  <a:cubicBezTo>
                    <a:pt x="218" y="2276"/>
                    <a:pt x="224" y="2266"/>
                    <a:pt x="230" y="2256"/>
                  </a:cubicBezTo>
                  <a:cubicBezTo>
                    <a:pt x="234" y="2242"/>
                    <a:pt x="222" y="2236"/>
                    <a:pt x="220" y="2227"/>
                  </a:cubicBezTo>
                  <a:cubicBezTo>
                    <a:pt x="220" y="2215"/>
                    <a:pt x="220" y="2203"/>
                    <a:pt x="220" y="2191"/>
                  </a:cubicBezTo>
                  <a:cubicBezTo>
                    <a:pt x="221" y="2156"/>
                    <a:pt x="221" y="2121"/>
                    <a:pt x="222" y="2085"/>
                  </a:cubicBezTo>
                  <a:cubicBezTo>
                    <a:pt x="223" y="2077"/>
                    <a:pt x="223" y="2070"/>
                    <a:pt x="224" y="2062"/>
                  </a:cubicBezTo>
                  <a:cubicBezTo>
                    <a:pt x="216" y="2026"/>
                    <a:pt x="203" y="1966"/>
                    <a:pt x="212" y="1915"/>
                  </a:cubicBezTo>
                  <a:cubicBezTo>
                    <a:pt x="212" y="1909"/>
                    <a:pt x="212" y="1904"/>
                    <a:pt x="212" y="1899"/>
                  </a:cubicBezTo>
                  <a:cubicBezTo>
                    <a:pt x="208" y="1889"/>
                    <a:pt x="199" y="1885"/>
                    <a:pt x="197" y="1871"/>
                  </a:cubicBezTo>
                  <a:cubicBezTo>
                    <a:pt x="192" y="1848"/>
                    <a:pt x="203" y="1812"/>
                    <a:pt x="192" y="1796"/>
                  </a:cubicBezTo>
                  <a:cubicBezTo>
                    <a:pt x="192" y="1795"/>
                    <a:pt x="192" y="1795"/>
                    <a:pt x="192" y="1794"/>
                  </a:cubicBezTo>
                  <a:cubicBezTo>
                    <a:pt x="177" y="1776"/>
                    <a:pt x="160" y="1774"/>
                    <a:pt x="152" y="1746"/>
                  </a:cubicBezTo>
                  <a:cubicBezTo>
                    <a:pt x="152" y="1716"/>
                    <a:pt x="151" y="1686"/>
                    <a:pt x="151" y="1656"/>
                  </a:cubicBezTo>
                  <a:cubicBezTo>
                    <a:pt x="146" y="1645"/>
                    <a:pt x="141" y="1635"/>
                    <a:pt x="135" y="1624"/>
                  </a:cubicBezTo>
                  <a:cubicBezTo>
                    <a:pt x="127" y="1572"/>
                    <a:pt x="119" y="1520"/>
                    <a:pt x="111" y="1469"/>
                  </a:cubicBezTo>
                  <a:cubicBezTo>
                    <a:pt x="110" y="1451"/>
                    <a:pt x="109" y="1432"/>
                    <a:pt x="108" y="1414"/>
                  </a:cubicBezTo>
                  <a:cubicBezTo>
                    <a:pt x="100" y="1388"/>
                    <a:pt x="93" y="1362"/>
                    <a:pt x="85" y="1335"/>
                  </a:cubicBezTo>
                  <a:cubicBezTo>
                    <a:pt x="81" y="1318"/>
                    <a:pt x="93" y="1304"/>
                    <a:pt x="95" y="1291"/>
                  </a:cubicBezTo>
                  <a:cubicBezTo>
                    <a:pt x="102" y="1255"/>
                    <a:pt x="99" y="1215"/>
                    <a:pt x="104" y="1185"/>
                  </a:cubicBezTo>
                  <a:cubicBezTo>
                    <a:pt x="103" y="1176"/>
                    <a:pt x="102" y="1166"/>
                    <a:pt x="101" y="1156"/>
                  </a:cubicBezTo>
                  <a:cubicBezTo>
                    <a:pt x="103" y="1148"/>
                    <a:pt x="104" y="1140"/>
                    <a:pt x="106" y="1133"/>
                  </a:cubicBezTo>
                  <a:cubicBezTo>
                    <a:pt x="105" y="1127"/>
                    <a:pt x="99" y="1123"/>
                    <a:pt x="101" y="1113"/>
                  </a:cubicBezTo>
                  <a:cubicBezTo>
                    <a:pt x="105" y="1089"/>
                    <a:pt x="112" y="1073"/>
                    <a:pt x="120" y="1055"/>
                  </a:cubicBezTo>
                  <a:cubicBezTo>
                    <a:pt x="120" y="1054"/>
                    <a:pt x="120" y="1054"/>
                    <a:pt x="120" y="1053"/>
                  </a:cubicBezTo>
                  <a:cubicBezTo>
                    <a:pt x="68" y="1046"/>
                    <a:pt x="63" y="1024"/>
                    <a:pt x="38" y="991"/>
                  </a:cubicBezTo>
                  <a:cubicBezTo>
                    <a:pt x="32" y="982"/>
                    <a:pt x="18" y="985"/>
                    <a:pt x="12" y="974"/>
                  </a:cubicBezTo>
                  <a:cubicBezTo>
                    <a:pt x="0" y="952"/>
                    <a:pt x="9" y="929"/>
                    <a:pt x="13" y="910"/>
                  </a:cubicBezTo>
                  <a:cubicBezTo>
                    <a:pt x="13" y="900"/>
                    <a:pt x="12" y="890"/>
                    <a:pt x="12" y="880"/>
                  </a:cubicBezTo>
                  <a:cubicBezTo>
                    <a:pt x="19" y="874"/>
                    <a:pt x="26" y="868"/>
                    <a:pt x="33" y="862"/>
                  </a:cubicBezTo>
                  <a:cubicBezTo>
                    <a:pt x="34" y="850"/>
                    <a:pt x="35" y="838"/>
                    <a:pt x="37" y="827"/>
                  </a:cubicBezTo>
                  <a:cubicBezTo>
                    <a:pt x="42" y="822"/>
                    <a:pt x="48" y="818"/>
                    <a:pt x="54" y="813"/>
                  </a:cubicBezTo>
                  <a:cubicBezTo>
                    <a:pt x="54" y="798"/>
                    <a:pt x="55" y="783"/>
                    <a:pt x="56" y="769"/>
                  </a:cubicBezTo>
                  <a:cubicBezTo>
                    <a:pt x="61" y="754"/>
                    <a:pt x="66" y="739"/>
                    <a:pt x="70" y="724"/>
                  </a:cubicBezTo>
                  <a:cubicBezTo>
                    <a:pt x="70" y="702"/>
                    <a:pt x="69" y="680"/>
                    <a:pt x="69" y="659"/>
                  </a:cubicBezTo>
                  <a:cubicBezTo>
                    <a:pt x="84" y="594"/>
                    <a:pt x="88" y="526"/>
                    <a:pt x="117" y="477"/>
                  </a:cubicBezTo>
                  <a:cubicBezTo>
                    <a:pt x="129" y="457"/>
                    <a:pt x="150" y="449"/>
                    <a:pt x="167" y="435"/>
                  </a:cubicBezTo>
                  <a:cubicBezTo>
                    <a:pt x="185" y="414"/>
                    <a:pt x="202" y="393"/>
                    <a:pt x="219" y="371"/>
                  </a:cubicBezTo>
                  <a:cubicBezTo>
                    <a:pt x="217" y="369"/>
                    <a:pt x="214" y="366"/>
                    <a:pt x="212" y="363"/>
                  </a:cubicBezTo>
                  <a:cubicBezTo>
                    <a:pt x="191" y="356"/>
                    <a:pt x="168" y="358"/>
                    <a:pt x="147" y="359"/>
                  </a:cubicBezTo>
                  <a:cubicBezTo>
                    <a:pt x="129" y="343"/>
                    <a:pt x="125" y="305"/>
                    <a:pt x="135" y="282"/>
                  </a:cubicBezTo>
                  <a:cubicBezTo>
                    <a:pt x="126" y="273"/>
                    <a:pt x="119" y="271"/>
                    <a:pt x="119" y="250"/>
                  </a:cubicBezTo>
                  <a:cubicBezTo>
                    <a:pt x="106" y="247"/>
                    <a:pt x="97" y="246"/>
                    <a:pt x="91" y="235"/>
                  </a:cubicBezTo>
                  <a:cubicBezTo>
                    <a:pt x="93" y="217"/>
                    <a:pt x="108" y="206"/>
                    <a:pt x="116" y="192"/>
                  </a:cubicBezTo>
                  <a:cubicBezTo>
                    <a:pt x="114" y="183"/>
                    <a:pt x="110" y="184"/>
                    <a:pt x="108" y="178"/>
                  </a:cubicBezTo>
                  <a:cubicBezTo>
                    <a:pt x="102" y="162"/>
                    <a:pt x="112" y="142"/>
                    <a:pt x="115" y="131"/>
                  </a:cubicBezTo>
                  <a:cubicBezTo>
                    <a:pt x="116" y="116"/>
                    <a:pt x="118" y="101"/>
                    <a:pt x="120" y="87"/>
                  </a:cubicBezTo>
                  <a:cubicBezTo>
                    <a:pt x="132" y="46"/>
                    <a:pt x="172" y="32"/>
                    <a:pt x="210" y="17"/>
                  </a:cubicBezTo>
                  <a:cubicBezTo>
                    <a:pt x="254" y="0"/>
                    <a:pt x="312" y="7"/>
                    <a:pt x="340" y="32"/>
                  </a:cubicBezTo>
                  <a:cubicBezTo>
                    <a:pt x="373" y="63"/>
                    <a:pt x="398" y="136"/>
                    <a:pt x="385" y="196"/>
                  </a:cubicBezTo>
                  <a:cubicBezTo>
                    <a:pt x="378" y="231"/>
                    <a:pt x="364" y="229"/>
                    <a:pt x="368" y="278"/>
                  </a:cubicBezTo>
                  <a:cubicBezTo>
                    <a:pt x="394" y="289"/>
                    <a:pt x="393" y="312"/>
                    <a:pt x="412" y="328"/>
                  </a:cubicBezTo>
                  <a:cubicBezTo>
                    <a:pt x="442" y="354"/>
                    <a:pt x="490" y="361"/>
                    <a:pt x="520" y="385"/>
                  </a:cubicBezTo>
                  <a:cubicBezTo>
                    <a:pt x="549" y="408"/>
                    <a:pt x="582" y="448"/>
                    <a:pt x="594" y="487"/>
                  </a:cubicBezTo>
                  <a:cubicBezTo>
                    <a:pt x="598" y="509"/>
                    <a:pt x="602" y="531"/>
                    <a:pt x="606" y="553"/>
                  </a:cubicBezTo>
                  <a:cubicBezTo>
                    <a:pt x="618" y="584"/>
                    <a:pt x="629" y="615"/>
                    <a:pt x="641" y="646"/>
                  </a:cubicBezTo>
                  <a:cubicBezTo>
                    <a:pt x="673" y="736"/>
                    <a:pt x="708" y="838"/>
                    <a:pt x="615" y="884"/>
                  </a:cubicBezTo>
                  <a:cubicBezTo>
                    <a:pt x="598" y="887"/>
                    <a:pt x="581" y="890"/>
                    <a:pt x="565" y="894"/>
                  </a:cubicBezTo>
                  <a:cubicBezTo>
                    <a:pt x="562" y="906"/>
                    <a:pt x="560" y="918"/>
                    <a:pt x="558" y="930"/>
                  </a:cubicBezTo>
                  <a:cubicBezTo>
                    <a:pt x="550" y="938"/>
                    <a:pt x="543" y="945"/>
                    <a:pt x="536" y="953"/>
                  </a:cubicBezTo>
                  <a:cubicBezTo>
                    <a:pt x="525" y="974"/>
                    <a:pt x="527" y="1004"/>
                    <a:pt x="501" y="1009"/>
                  </a:cubicBezTo>
                  <a:cubicBezTo>
                    <a:pt x="495" y="1031"/>
                    <a:pt x="513" y="1063"/>
                    <a:pt x="519" y="1084"/>
                  </a:cubicBezTo>
                  <a:cubicBezTo>
                    <a:pt x="524" y="1126"/>
                    <a:pt x="530" y="1169"/>
                    <a:pt x="536" y="1212"/>
                  </a:cubicBezTo>
                  <a:cubicBezTo>
                    <a:pt x="537" y="1222"/>
                    <a:pt x="544" y="1244"/>
                    <a:pt x="540" y="1257"/>
                  </a:cubicBezTo>
                  <a:cubicBezTo>
                    <a:pt x="523" y="1303"/>
                    <a:pt x="520" y="1374"/>
                    <a:pt x="516" y="1441"/>
                  </a:cubicBezTo>
                  <a:cubicBezTo>
                    <a:pt x="516" y="1466"/>
                    <a:pt x="516" y="1492"/>
                    <a:pt x="516" y="1517"/>
                  </a:cubicBezTo>
                  <a:cubicBezTo>
                    <a:pt x="511" y="1549"/>
                    <a:pt x="504" y="1566"/>
                    <a:pt x="512" y="1606"/>
                  </a:cubicBezTo>
                  <a:cubicBezTo>
                    <a:pt x="516" y="1627"/>
                    <a:pt x="533" y="1628"/>
                    <a:pt x="541" y="1644"/>
                  </a:cubicBezTo>
                  <a:cubicBezTo>
                    <a:pt x="553" y="1668"/>
                    <a:pt x="541" y="1693"/>
                    <a:pt x="548" y="1720"/>
                  </a:cubicBezTo>
                  <a:cubicBezTo>
                    <a:pt x="552" y="1733"/>
                    <a:pt x="564" y="1745"/>
                    <a:pt x="563" y="1760"/>
                  </a:cubicBezTo>
                  <a:cubicBezTo>
                    <a:pt x="562" y="1785"/>
                    <a:pt x="564" y="1814"/>
                    <a:pt x="569" y="1837"/>
                  </a:cubicBezTo>
                  <a:cubicBezTo>
                    <a:pt x="580" y="1888"/>
                    <a:pt x="564" y="1947"/>
                    <a:pt x="558" y="1981"/>
                  </a:cubicBezTo>
                  <a:cubicBezTo>
                    <a:pt x="552" y="2015"/>
                    <a:pt x="557" y="2049"/>
                    <a:pt x="552" y="2078"/>
                  </a:cubicBezTo>
                  <a:cubicBezTo>
                    <a:pt x="551" y="2116"/>
                    <a:pt x="550" y="2154"/>
                    <a:pt x="549" y="2192"/>
                  </a:cubicBezTo>
                  <a:cubicBezTo>
                    <a:pt x="545" y="2213"/>
                    <a:pt x="531" y="2222"/>
                    <a:pt x="527" y="2241"/>
                  </a:cubicBezTo>
                  <a:cubicBezTo>
                    <a:pt x="520" y="2280"/>
                    <a:pt x="529" y="2325"/>
                    <a:pt x="522" y="2370"/>
                  </a:cubicBezTo>
                  <a:cubicBezTo>
                    <a:pt x="488" y="2386"/>
                    <a:pt x="455" y="2372"/>
                    <a:pt x="430" y="2358"/>
                  </a:cubicBezTo>
                  <a:cubicBezTo>
                    <a:pt x="429" y="2351"/>
                    <a:pt x="429" y="2345"/>
                    <a:pt x="429" y="2338"/>
                  </a:cubicBezTo>
                  <a:cubicBezTo>
                    <a:pt x="425" y="2336"/>
                    <a:pt x="422" y="2334"/>
                    <a:pt x="419" y="2331"/>
                  </a:cubicBezTo>
                  <a:cubicBezTo>
                    <a:pt x="417" y="2331"/>
                    <a:pt x="415" y="2331"/>
                    <a:pt x="413" y="2331"/>
                  </a:cubicBezTo>
                  <a:cubicBezTo>
                    <a:pt x="402" y="2347"/>
                    <a:pt x="407" y="2411"/>
                    <a:pt x="398" y="2420"/>
                  </a:cubicBezTo>
                  <a:cubicBezTo>
                    <a:pt x="387" y="2431"/>
                    <a:pt x="316" y="2433"/>
                    <a:pt x="298" y="2433"/>
                  </a:cubicBezTo>
                  <a:cubicBezTo>
                    <a:pt x="298" y="2427"/>
                    <a:pt x="299" y="2421"/>
                    <a:pt x="299" y="2414"/>
                  </a:cubicBezTo>
                  <a:close/>
                  <a:moveTo>
                    <a:pt x="349" y="1673"/>
                  </a:moveTo>
                  <a:cubicBezTo>
                    <a:pt x="353" y="1690"/>
                    <a:pt x="340" y="1700"/>
                    <a:pt x="344" y="1716"/>
                  </a:cubicBezTo>
                  <a:cubicBezTo>
                    <a:pt x="350" y="1739"/>
                    <a:pt x="367" y="1781"/>
                    <a:pt x="356" y="1809"/>
                  </a:cubicBezTo>
                  <a:cubicBezTo>
                    <a:pt x="382" y="1831"/>
                    <a:pt x="373" y="1874"/>
                    <a:pt x="380" y="1916"/>
                  </a:cubicBezTo>
                  <a:cubicBezTo>
                    <a:pt x="385" y="1942"/>
                    <a:pt x="389" y="1968"/>
                    <a:pt x="394" y="1994"/>
                  </a:cubicBezTo>
                  <a:cubicBezTo>
                    <a:pt x="395" y="1994"/>
                    <a:pt x="396" y="1995"/>
                    <a:pt x="397" y="1995"/>
                  </a:cubicBezTo>
                  <a:cubicBezTo>
                    <a:pt x="423" y="1967"/>
                    <a:pt x="405" y="1928"/>
                    <a:pt x="405" y="1889"/>
                  </a:cubicBezTo>
                  <a:cubicBezTo>
                    <a:pt x="406" y="1871"/>
                    <a:pt x="407" y="1853"/>
                    <a:pt x="408" y="1835"/>
                  </a:cubicBezTo>
                  <a:cubicBezTo>
                    <a:pt x="402" y="1813"/>
                    <a:pt x="378" y="1802"/>
                    <a:pt x="373" y="1777"/>
                  </a:cubicBezTo>
                  <a:cubicBezTo>
                    <a:pt x="365" y="1743"/>
                    <a:pt x="391" y="1725"/>
                    <a:pt x="383" y="1692"/>
                  </a:cubicBezTo>
                  <a:cubicBezTo>
                    <a:pt x="376" y="1665"/>
                    <a:pt x="355" y="1644"/>
                    <a:pt x="352" y="1610"/>
                  </a:cubicBezTo>
                  <a:cubicBezTo>
                    <a:pt x="334" y="1621"/>
                    <a:pt x="346" y="1656"/>
                    <a:pt x="349" y="167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0" name="Freeform 35"/>
            <p:cNvSpPr>
              <a:spLocks/>
            </p:cNvSpPr>
            <p:nvPr/>
          </p:nvSpPr>
          <p:spPr bwMode="auto">
            <a:xfrm>
              <a:off x="4897422" y="3364257"/>
              <a:ext cx="259595" cy="1066953"/>
            </a:xfrm>
            <a:custGeom>
              <a:avLst/>
              <a:gdLst>
                <a:gd name="T0" fmla="*/ 534 w 596"/>
                <a:gd name="T1" fmla="*/ 253 h 2450"/>
                <a:gd name="T2" fmla="*/ 509 w 596"/>
                <a:gd name="T3" fmla="*/ 371 h 2450"/>
                <a:gd name="T4" fmla="*/ 522 w 596"/>
                <a:gd name="T5" fmla="*/ 378 h 2450"/>
                <a:gd name="T6" fmla="*/ 524 w 596"/>
                <a:gd name="T7" fmla="*/ 390 h 2450"/>
                <a:gd name="T8" fmla="*/ 534 w 596"/>
                <a:gd name="T9" fmla="*/ 401 h 2450"/>
                <a:gd name="T10" fmla="*/ 560 w 596"/>
                <a:gd name="T11" fmla="*/ 396 h 2450"/>
                <a:gd name="T12" fmla="*/ 556 w 596"/>
                <a:gd name="T13" fmla="*/ 421 h 2450"/>
                <a:gd name="T14" fmla="*/ 520 w 596"/>
                <a:gd name="T15" fmla="*/ 443 h 2450"/>
                <a:gd name="T16" fmla="*/ 548 w 596"/>
                <a:gd name="T17" fmla="*/ 591 h 2450"/>
                <a:gd name="T18" fmla="*/ 525 w 596"/>
                <a:gd name="T19" fmla="*/ 698 h 2450"/>
                <a:gd name="T20" fmla="*/ 508 w 596"/>
                <a:gd name="T21" fmla="*/ 933 h 2450"/>
                <a:gd name="T22" fmla="*/ 577 w 596"/>
                <a:gd name="T23" fmla="*/ 1429 h 2450"/>
                <a:gd name="T24" fmla="*/ 531 w 596"/>
                <a:gd name="T25" fmla="*/ 1622 h 2450"/>
                <a:gd name="T26" fmla="*/ 405 w 596"/>
                <a:gd name="T27" fmla="*/ 1646 h 2450"/>
                <a:gd name="T28" fmla="*/ 405 w 596"/>
                <a:gd name="T29" fmla="*/ 1750 h 2450"/>
                <a:gd name="T30" fmla="*/ 482 w 596"/>
                <a:gd name="T31" fmla="*/ 2199 h 2450"/>
                <a:gd name="T32" fmla="*/ 512 w 596"/>
                <a:gd name="T33" fmla="*/ 2337 h 2450"/>
                <a:gd name="T34" fmla="*/ 498 w 596"/>
                <a:gd name="T35" fmla="*/ 2426 h 2450"/>
                <a:gd name="T36" fmla="*/ 399 w 596"/>
                <a:gd name="T37" fmla="*/ 2388 h 2450"/>
                <a:gd name="T38" fmla="*/ 223 w 596"/>
                <a:gd name="T39" fmla="*/ 2416 h 2450"/>
                <a:gd name="T40" fmla="*/ 308 w 596"/>
                <a:gd name="T41" fmla="*/ 2377 h 2450"/>
                <a:gd name="T42" fmla="*/ 259 w 596"/>
                <a:gd name="T43" fmla="*/ 2328 h 2450"/>
                <a:gd name="T44" fmla="*/ 236 w 596"/>
                <a:gd name="T45" fmla="*/ 2306 h 2450"/>
                <a:gd name="T46" fmla="*/ 113 w 596"/>
                <a:gd name="T47" fmla="*/ 2370 h 2450"/>
                <a:gd name="T48" fmla="*/ 54 w 596"/>
                <a:gd name="T49" fmla="*/ 2339 h 2450"/>
                <a:gd name="T50" fmla="*/ 137 w 596"/>
                <a:gd name="T51" fmla="*/ 2291 h 2450"/>
                <a:gd name="T52" fmla="*/ 153 w 596"/>
                <a:gd name="T53" fmla="*/ 1764 h 2450"/>
                <a:gd name="T54" fmla="*/ 131 w 596"/>
                <a:gd name="T55" fmla="*/ 1577 h 2450"/>
                <a:gd name="T56" fmla="*/ 0 w 596"/>
                <a:gd name="T57" fmla="*/ 1564 h 2450"/>
                <a:gd name="T58" fmla="*/ 100 w 596"/>
                <a:gd name="T59" fmla="*/ 841 h 2450"/>
                <a:gd name="T60" fmla="*/ 144 w 596"/>
                <a:gd name="T61" fmla="*/ 669 h 2450"/>
                <a:gd name="T62" fmla="*/ 249 w 596"/>
                <a:gd name="T63" fmla="*/ 470 h 2450"/>
                <a:gd name="T64" fmla="*/ 241 w 596"/>
                <a:gd name="T65" fmla="*/ 462 h 2450"/>
                <a:gd name="T66" fmla="*/ 307 w 596"/>
                <a:gd name="T67" fmla="*/ 377 h 2450"/>
                <a:gd name="T68" fmla="*/ 302 w 596"/>
                <a:gd name="T69" fmla="*/ 370 h 2450"/>
                <a:gd name="T70" fmla="*/ 228 w 596"/>
                <a:gd name="T71" fmla="*/ 279 h 2450"/>
                <a:gd name="T72" fmla="*/ 236 w 596"/>
                <a:gd name="T73" fmla="*/ 260 h 2450"/>
                <a:gd name="T74" fmla="*/ 219 w 596"/>
                <a:gd name="T75" fmla="*/ 227 h 2450"/>
                <a:gd name="T76" fmla="*/ 233 w 596"/>
                <a:gd name="T77" fmla="*/ 167 h 2450"/>
                <a:gd name="T78" fmla="*/ 284 w 596"/>
                <a:gd name="T79" fmla="*/ 20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2450">
                  <a:moveTo>
                    <a:pt x="386" y="2"/>
                  </a:moveTo>
                  <a:cubicBezTo>
                    <a:pt x="514" y="0"/>
                    <a:pt x="561" y="117"/>
                    <a:pt x="534" y="253"/>
                  </a:cubicBezTo>
                  <a:cubicBezTo>
                    <a:pt x="525" y="297"/>
                    <a:pt x="503" y="331"/>
                    <a:pt x="502" y="373"/>
                  </a:cubicBezTo>
                  <a:cubicBezTo>
                    <a:pt x="505" y="372"/>
                    <a:pt x="507" y="372"/>
                    <a:pt x="509" y="371"/>
                  </a:cubicBezTo>
                  <a:cubicBezTo>
                    <a:pt x="509" y="374"/>
                    <a:pt x="509" y="378"/>
                    <a:pt x="509" y="381"/>
                  </a:cubicBezTo>
                  <a:cubicBezTo>
                    <a:pt x="514" y="380"/>
                    <a:pt x="518" y="379"/>
                    <a:pt x="522" y="378"/>
                  </a:cubicBezTo>
                  <a:cubicBezTo>
                    <a:pt x="522" y="382"/>
                    <a:pt x="522" y="386"/>
                    <a:pt x="522" y="390"/>
                  </a:cubicBezTo>
                  <a:cubicBezTo>
                    <a:pt x="523" y="390"/>
                    <a:pt x="523" y="390"/>
                    <a:pt x="524" y="390"/>
                  </a:cubicBezTo>
                  <a:cubicBezTo>
                    <a:pt x="530" y="387"/>
                    <a:pt x="536" y="384"/>
                    <a:pt x="543" y="381"/>
                  </a:cubicBezTo>
                  <a:cubicBezTo>
                    <a:pt x="540" y="389"/>
                    <a:pt x="536" y="391"/>
                    <a:pt x="534" y="401"/>
                  </a:cubicBezTo>
                  <a:cubicBezTo>
                    <a:pt x="535" y="402"/>
                    <a:pt x="536" y="402"/>
                    <a:pt x="537" y="403"/>
                  </a:cubicBezTo>
                  <a:cubicBezTo>
                    <a:pt x="544" y="400"/>
                    <a:pt x="552" y="398"/>
                    <a:pt x="560" y="396"/>
                  </a:cubicBezTo>
                  <a:cubicBezTo>
                    <a:pt x="558" y="408"/>
                    <a:pt x="552" y="412"/>
                    <a:pt x="548" y="421"/>
                  </a:cubicBezTo>
                  <a:cubicBezTo>
                    <a:pt x="551" y="421"/>
                    <a:pt x="553" y="421"/>
                    <a:pt x="556" y="421"/>
                  </a:cubicBezTo>
                  <a:cubicBezTo>
                    <a:pt x="555" y="423"/>
                    <a:pt x="555" y="424"/>
                    <a:pt x="554" y="426"/>
                  </a:cubicBezTo>
                  <a:cubicBezTo>
                    <a:pt x="544" y="433"/>
                    <a:pt x="531" y="437"/>
                    <a:pt x="520" y="443"/>
                  </a:cubicBezTo>
                  <a:cubicBezTo>
                    <a:pt x="520" y="444"/>
                    <a:pt x="520" y="444"/>
                    <a:pt x="520" y="445"/>
                  </a:cubicBezTo>
                  <a:cubicBezTo>
                    <a:pt x="526" y="474"/>
                    <a:pt x="555" y="558"/>
                    <a:pt x="548" y="591"/>
                  </a:cubicBezTo>
                  <a:cubicBezTo>
                    <a:pt x="544" y="600"/>
                    <a:pt x="541" y="609"/>
                    <a:pt x="537" y="618"/>
                  </a:cubicBezTo>
                  <a:cubicBezTo>
                    <a:pt x="530" y="638"/>
                    <a:pt x="529" y="679"/>
                    <a:pt x="525" y="698"/>
                  </a:cubicBezTo>
                  <a:cubicBezTo>
                    <a:pt x="526" y="710"/>
                    <a:pt x="527" y="723"/>
                    <a:pt x="528" y="736"/>
                  </a:cubicBezTo>
                  <a:cubicBezTo>
                    <a:pt x="518" y="791"/>
                    <a:pt x="497" y="866"/>
                    <a:pt x="508" y="933"/>
                  </a:cubicBezTo>
                  <a:cubicBezTo>
                    <a:pt x="524" y="1029"/>
                    <a:pt x="544" y="1124"/>
                    <a:pt x="561" y="1222"/>
                  </a:cubicBezTo>
                  <a:cubicBezTo>
                    <a:pt x="567" y="1291"/>
                    <a:pt x="572" y="1360"/>
                    <a:pt x="577" y="1429"/>
                  </a:cubicBezTo>
                  <a:cubicBezTo>
                    <a:pt x="581" y="1456"/>
                    <a:pt x="596" y="1603"/>
                    <a:pt x="593" y="1612"/>
                  </a:cubicBezTo>
                  <a:cubicBezTo>
                    <a:pt x="572" y="1615"/>
                    <a:pt x="552" y="1619"/>
                    <a:pt x="531" y="1622"/>
                  </a:cubicBezTo>
                  <a:cubicBezTo>
                    <a:pt x="524" y="1625"/>
                    <a:pt x="526" y="1634"/>
                    <a:pt x="517" y="1636"/>
                  </a:cubicBezTo>
                  <a:cubicBezTo>
                    <a:pt x="481" y="1646"/>
                    <a:pt x="435" y="1632"/>
                    <a:pt x="405" y="1646"/>
                  </a:cubicBezTo>
                  <a:cubicBezTo>
                    <a:pt x="405" y="1669"/>
                    <a:pt x="394" y="1679"/>
                    <a:pt x="383" y="1690"/>
                  </a:cubicBezTo>
                  <a:cubicBezTo>
                    <a:pt x="383" y="1718"/>
                    <a:pt x="397" y="1730"/>
                    <a:pt x="405" y="1750"/>
                  </a:cubicBezTo>
                  <a:cubicBezTo>
                    <a:pt x="410" y="1774"/>
                    <a:pt x="416" y="1798"/>
                    <a:pt x="422" y="1822"/>
                  </a:cubicBezTo>
                  <a:cubicBezTo>
                    <a:pt x="446" y="1949"/>
                    <a:pt x="452" y="2078"/>
                    <a:pt x="482" y="2199"/>
                  </a:cubicBezTo>
                  <a:cubicBezTo>
                    <a:pt x="494" y="2245"/>
                    <a:pt x="516" y="2283"/>
                    <a:pt x="527" y="2326"/>
                  </a:cubicBezTo>
                  <a:cubicBezTo>
                    <a:pt x="522" y="2330"/>
                    <a:pt x="517" y="2333"/>
                    <a:pt x="512" y="2337"/>
                  </a:cubicBezTo>
                  <a:cubicBezTo>
                    <a:pt x="513" y="2363"/>
                    <a:pt x="520" y="2405"/>
                    <a:pt x="511" y="2426"/>
                  </a:cubicBezTo>
                  <a:cubicBezTo>
                    <a:pt x="507" y="2426"/>
                    <a:pt x="502" y="2426"/>
                    <a:pt x="498" y="2426"/>
                  </a:cubicBezTo>
                  <a:cubicBezTo>
                    <a:pt x="499" y="2406"/>
                    <a:pt x="498" y="2351"/>
                    <a:pt x="488" y="2344"/>
                  </a:cubicBezTo>
                  <a:cubicBezTo>
                    <a:pt x="450" y="2355"/>
                    <a:pt x="420" y="2361"/>
                    <a:pt x="399" y="2388"/>
                  </a:cubicBezTo>
                  <a:cubicBezTo>
                    <a:pt x="385" y="2406"/>
                    <a:pt x="372" y="2436"/>
                    <a:pt x="347" y="2442"/>
                  </a:cubicBezTo>
                  <a:cubicBezTo>
                    <a:pt x="312" y="2450"/>
                    <a:pt x="235" y="2438"/>
                    <a:pt x="223" y="2416"/>
                  </a:cubicBezTo>
                  <a:cubicBezTo>
                    <a:pt x="223" y="2413"/>
                    <a:pt x="222" y="2410"/>
                    <a:pt x="222" y="2407"/>
                  </a:cubicBezTo>
                  <a:cubicBezTo>
                    <a:pt x="240" y="2391"/>
                    <a:pt x="272" y="2380"/>
                    <a:pt x="308" y="2377"/>
                  </a:cubicBezTo>
                  <a:cubicBezTo>
                    <a:pt x="312" y="2367"/>
                    <a:pt x="317" y="2364"/>
                    <a:pt x="318" y="2351"/>
                  </a:cubicBezTo>
                  <a:cubicBezTo>
                    <a:pt x="288" y="2349"/>
                    <a:pt x="274" y="2344"/>
                    <a:pt x="259" y="2328"/>
                  </a:cubicBezTo>
                  <a:cubicBezTo>
                    <a:pt x="259" y="2320"/>
                    <a:pt x="258" y="2313"/>
                    <a:pt x="258" y="2305"/>
                  </a:cubicBezTo>
                  <a:cubicBezTo>
                    <a:pt x="251" y="2305"/>
                    <a:pt x="244" y="2306"/>
                    <a:pt x="236" y="2306"/>
                  </a:cubicBezTo>
                  <a:cubicBezTo>
                    <a:pt x="223" y="2313"/>
                    <a:pt x="217" y="2325"/>
                    <a:pt x="209" y="2337"/>
                  </a:cubicBezTo>
                  <a:cubicBezTo>
                    <a:pt x="188" y="2364"/>
                    <a:pt x="160" y="2371"/>
                    <a:pt x="113" y="2370"/>
                  </a:cubicBezTo>
                  <a:cubicBezTo>
                    <a:pt x="86" y="2369"/>
                    <a:pt x="67" y="2369"/>
                    <a:pt x="51" y="2360"/>
                  </a:cubicBezTo>
                  <a:cubicBezTo>
                    <a:pt x="52" y="2353"/>
                    <a:pt x="53" y="2346"/>
                    <a:pt x="54" y="2339"/>
                  </a:cubicBezTo>
                  <a:cubicBezTo>
                    <a:pt x="76" y="2334"/>
                    <a:pt x="141" y="2314"/>
                    <a:pt x="146" y="2296"/>
                  </a:cubicBezTo>
                  <a:cubicBezTo>
                    <a:pt x="140" y="2295"/>
                    <a:pt x="140" y="2295"/>
                    <a:pt x="137" y="2291"/>
                  </a:cubicBezTo>
                  <a:cubicBezTo>
                    <a:pt x="130" y="2273"/>
                    <a:pt x="138" y="2157"/>
                    <a:pt x="141" y="2134"/>
                  </a:cubicBezTo>
                  <a:cubicBezTo>
                    <a:pt x="145" y="2011"/>
                    <a:pt x="149" y="1887"/>
                    <a:pt x="153" y="1764"/>
                  </a:cubicBezTo>
                  <a:cubicBezTo>
                    <a:pt x="155" y="1711"/>
                    <a:pt x="158" y="1658"/>
                    <a:pt x="160" y="1605"/>
                  </a:cubicBezTo>
                  <a:cubicBezTo>
                    <a:pt x="151" y="1596"/>
                    <a:pt x="141" y="1587"/>
                    <a:pt x="131" y="1577"/>
                  </a:cubicBezTo>
                  <a:cubicBezTo>
                    <a:pt x="85" y="1578"/>
                    <a:pt x="39" y="1577"/>
                    <a:pt x="3" y="1569"/>
                  </a:cubicBezTo>
                  <a:cubicBezTo>
                    <a:pt x="2" y="1567"/>
                    <a:pt x="1" y="1566"/>
                    <a:pt x="0" y="1564"/>
                  </a:cubicBezTo>
                  <a:cubicBezTo>
                    <a:pt x="16" y="1509"/>
                    <a:pt x="11" y="1444"/>
                    <a:pt x="22" y="1383"/>
                  </a:cubicBezTo>
                  <a:cubicBezTo>
                    <a:pt x="55" y="1204"/>
                    <a:pt x="64" y="1013"/>
                    <a:pt x="100" y="841"/>
                  </a:cubicBezTo>
                  <a:cubicBezTo>
                    <a:pt x="104" y="808"/>
                    <a:pt x="108" y="774"/>
                    <a:pt x="113" y="741"/>
                  </a:cubicBezTo>
                  <a:cubicBezTo>
                    <a:pt x="120" y="713"/>
                    <a:pt x="134" y="692"/>
                    <a:pt x="144" y="669"/>
                  </a:cubicBezTo>
                  <a:cubicBezTo>
                    <a:pt x="163" y="627"/>
                    <a:pt x="179" y="587"/>
                    <a:pt x="202" y="549"/>
                  </a:cubicBezTo>
                  <a:cubicBezTo>
                    <a:pt x="215" y="527"/>
                    <a:pt x="248" y="500"/>
                    <a:pt x="249" y="470"/>
                  </a:cubicBezTo>
                  <a:cubicBezTo>
                    <a:pt x="246" y="468"/>
                    <a:pt x="243" y="466"/>
                    <a:pt x="239" y="465"/>
                  </a:cubicBezTo>
                  <a:cubicBezTo>
                    <a:pt x="240" y="464"/>
                    <a:pt x="240" y="463"/>
                    <a:pt x="241" y="462"/>
                  </a:cubicBezTo>
                  <a:cubicBezTo>
                    <a:pt x="267" y="452"/>
                    <a:pt x="320" y="418"/>
                    <a:pt x="308" y="377"/>
                  </a:cubicBezTo>
                  <a:cubicBezTo>
                    <a:pt x="308" y="377"/>
                    <a:pt x="307" y="377"/>
                    <a:pt x="307" y="377"/>
                  </a:cubicBezTo>
                  <a:cubicBezTo>
                    <a:pt x="297" y="379"/>
                    <a:pt x="287" y="386"/>
                    <a:pt x="279" y="381"/>
                  </a:cubicBezTo>
                  <a:cubicBezTo>
                    <a:pt x="291" y="379"/>
                    <a:pt x="295" y="375"/>
                    <a:pt x="302" y="370"/>
                  </a:cubicBezTo>
                  <a:cubicBezTo>
                    <a:pt x="302" y="317"/>
                    <a:pt x="261" y="341"/>
                    <a:pt x="231" y="322"/>
                  </a:cubicBezTo>
                  <a:cubicBezTo>
                    <a:pt x="230" y="305"/>
                    <a:pt x="231" y="295"/>
                    <a:pt x="228" y="279"/>
                  </a:cubicBezTo>
                  <a:cubicBezTo>
                    <a:pt x="231" y="276"/>
                    <a:pt x="234" y="272"/>
                    <a:pt x="238" y="269"/>
                  </a:cubicBezTo>
                  <a:cubicBezTo>
                    <a:pt x="237" y="266"/>
                    <a:pt x="237" y="263"/>
                    <a:pt x="236" y="260"/>
                  </a:cubicBezTo>
                  <a:cubicBezTo>
                    <a:pt x="231" y="256"/>
                    <a:pt x="225" y="251"/>
                    <a:pt x="219" y="246"/>
                  </a:cubicBezTo>
                  <a:cubicBezTo>
                    <a:pt x="222" y="240"/>
                    <a:pt x="222" y="234"/>
                    <a:pt x="219" y="227"/>
                  </a:cubicBezTo>
                  <a:cubicBezTo>
                    <a:pt x="214" y="224"/>
                    <a:pt x="209" y="222"/>
                    <a:pt x="205" y="219"/>
                  </a:cubicBezTo>
                  <a:cubicBezTo>
                    <a:pt x="206" y="193"/>
                    <a:pt x="228" y="189"/>
                    <a:pt x="233" y="167"/>
                  </a:cubicBezTo>
                  <a:cubicBezTo>
                    <a:pt x="231" y="152"/>
                    <a:pt x="229" y="136"/>
                    <a:pt x="226" y="121"/>
                  </a:cubicBezTo>
                  <a:cubicBezTo>
                    <a:pt x="217" y="68"/>
                    <a:pt x="248" y="33"/>
                    <a:pt x="284" y="20"/>
                  </a:cubicBezTo>
                  <a:cubicBezTo>
                    <a:pt x="299" y="15"/>
                    <a:pt x="381" y="6"/>
                    <a:pt x="386" y="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1811" name="Freeform 8"/>
          <p:cNvSpPr>
            <a:spLocks/>
          </p:cNvSpPr>
          <p:nvPr/>
        </p:nvSpPr>
        <p:spPr bwMode="auto">
          <a:xfrm>
            <a:off x="1112634" y="1371833"/>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812" name="Group 1811"/>
          <p:cNvGrpSpPr/>
          <p:nvPr/>
        </p:nvGrpSpPr>
        <p:grpSpPr>
          <a:xfrm>
            <a:off x="1098181" y="1397045"/>
            <a:ext cx="71262" cy="204369"/>
            <a:chOff x="5177013" y="4079081"/>
            <a:chExt cx="71262" cy="204369"/>
          </a:xfrm>
          <a:solidFill>
            <a:schemeClr val="tx2"/>
          </a:solidFill>
        </p:grpSpPr>
        <p:sp>
          <p:nvSpPr>
            <p:cNvPr id="1813"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814" name="Straight Connector 1813"/>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815" name="Group 1814"/>
          <p:cNvGrpSpPr/>
          <p:nvPr/>
        </p:nvGrpSpPr>
        <p:grpSpPr>
          <a:xfrm>
            <a:off x="1121819" y="1380377"/>
            <a:ext cx="57868" cy="220751"/>
            <a:chOff x="5053013" y="4062413"/>
            <a:chExt cx="57868" cy="220751"/>
          </a:xfrm>
          <a:solidFill>
            <a:schemeClr val="tx2"/>
          </a:solidFill>
        </p:grpSpPr>
        <p:sp>
          <p:nvSpPr>
            <p:cNvPr id="1816"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817" name="Straight Connector 1816"/>
            <p:cNvCxnSpPr>
              <a:stCxn id="1816"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818" name="Group 1817"/>
          <p:cNvGrpSpPr/>
          <p:nvPr/>
        </p:nvGrpSpPr>
        <p:grpSpPr>
          <a:xfrm rot="19994918">
            <a:off x="1100388" y="1335132"/>
            <a:ext cx="65678" cy="167645"/>
            <a:chOff x="4914900" y="4017168"/>
            <a:chExt cx="65678" cy="167645"/>
          </a:xfrm>
          <a:solidFill>
            <a:schemeClr val="tx2"/>
          </a:solidFill>
        </p:grpSpPr>
        <p:sp>
          <p:nvSpPr>
            <p:cNvPr id="1819"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1820" name="Straight Connector 1819"/>
            <p:cNvCxnSpPr>
              <a:stCxn id="1819" idx="7"/>
            </p:cNvCxnSpPr>
            <p:nvPr/>
          </p:nvCxnSpPr>
          <p:spPr>
            <a:xfrm flipH="1" flipV="1">
              <a:off x="4914900" y="4017168"/>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72" name="Group 71"/>
          <p:cNvGrpSpPr/>
          <p:nvPr/>
        </p:nvGrpSpPr>
        <p:grpSpPr>
          <a:xfrm>
            <a:off x="782774" y="1184306"/>
            <a:ext cx="1978714" cy="2888374"/>
            <a:chOff x="778202" y="1032734"/>
            <a:chExt cx="1978714" cy="2888374"/>
          </a:xfrm>
        </p:grpSpPr>
        <p:sp>
          <p:nvSpPr>
            <p:cNvPr id="28" name="Rectangle 83"/>
            <p:cNvSpPr>
              <a:spLocks noChangeArrowheads="1"/>
            </p:cNvSpPr>
            <p:nvPr/>
          </p:nvSpPr>
          <p:spPr bwMode="auto">
            <a:xfrm>
              <a:off x="778202" y="1355261"/>
              <a:ext cx="1978714" cy="2565847"/>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29" name="Rectangle 84"/>
            <p:cNvSpPr>
              <a:spLocks noChangeArrowheads="1"/>
            </p:cNvSpPr>
            <p:nvPr/>
          </p:nvSpPr>
          <p:spPr bwMode="auto">
            <a:xfrm>
              <a:off x="920292"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 name="Rectangle 85"/>
            <p:cNvSpPr>
              <a:spLocks noChangeArrowheads="1"/>
            </p:cNvSpPr>
            <p:nvPr/>
          </p:nvSpPr>
          <p:spPr bwMode="auto">
            <a:xfrm>
              <a:off x="1219125"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1" name="Rectangle 86"/>
            <p:cNvSpPr>
              <a:spLocks noChangeArrowheads="1"/>
            </p:cNvSpPr>
            <p:nvPr/>
          </p:nvSpPr>
          <p:spPr bwMode="auto">
            <a:xfrm>
              <a:off x="1517959"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2" name="Rectangle 87"/>
            <p:cNvSpPr>
              <a:spLocks noChangeArrowheads="1"/>
            </p:cNvSpPr>
            <p:nvPr/>
          </p:nvSpPr>
          <p:spPr bwMode="auto">
            <a:xfrm>
              <a:off x="1819282"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 name="Rectangle 88"/>
            <p:cNvSpPr>
              <a:spLocks noChangeArrowheads="1"/>
            </p:cNvSpPr>
            <p:nvPr/>
          </p:nvSpPr>
          <p:spPr bwMode="auto">
            <a:xfrm>
              <a:off x="920292"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 name="Rectangle 89"/>
            <p:cNvSpPr>
              <a:spLocks noChangeArrowheads="1"/>
            </p:cNvSpPr>
            <p:nvPr/>
          </p:nvSpPr>
          <p:spPr bwMode="auto">
            <a:xfrm>
              <a:off x="1219125"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5" name="Rectangle 90"/>
            <p:cNvSpPr>
              <a:spLocks noChangeArrowheads="1"/>
            </p:cNvSpPr>
            <p:nvPr/>
          </p:nvSpPr>
          <p:spPr bwMode="auto">
            <a:xfrm>
              <a:off x="1517959"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6" name="Rectangle 91"/>
            <p:cNvSpPr>
              <a:spLocks noChangeArrowheads="1"/>
            </p:cNvSpPr>
            <p:nvPr/>
          </p:nvSpPr>
          <p:spPr bwMode="auto">
            <a:xfrm>
              <a:off x="1819282"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 name="Rectangle 92"/>
            <p:cNvSpPr>
              <a:spLocks noChangeArrowheads="1"/>
            </p:cNvSpPr>
            <p:nvPr/>
          </p:nvSpPr>
          <p:spPr bwMode="auto">
            <a:xfrm>
              <a:off x="920292"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 name="Rectangle 93"/>
            <p:cNvSpPr>
              <a:spLocks noChangeArrowheads="1"/>
            </p:cNvSpPr>
            <p:nvPr/>
          </p:nvSpPr>
          <p:spPr bwMode="auto">
            <a:xfrm>
              <a:off x="1219125"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 name="Rectangle 94"/>
            <p:cNvSpPr>
              <a:spLocks noChangeArrowheads="1"/>
            </p:cNvSpPr>
            <p:nvPr/>
          </p:nvSpPr>
          <p:spPr bwMode="auto">
            <a:xfrm>
              <a:off x="1517959"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0" name="Rectangle 95"/>
            <p:cNvSpPr>
              <a:spLocks noChangeArrowheads="1"/>
            </p:cNvSpPr>
            <p:nvPr/>
          </p:nvSpPr>
          <p:spPr bwMode="auto">
            <a:xfrm>
              <a:off x="1819282"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1" name="Rectangle 96"/>
            <p:cNvSpPr>
              <a:spLocks noChangeArrowheads="1"/>
            </p:cNvSpPr>
            <p:nvPr/>
          </p:nvSpPr>
          <p:spPr bwMode="auto">
            <a:xfrm>
              <a:off x="920292"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 name="Rectangle 97"/>
            <p:cNvSpPr>
              <a:spLocks noChangeArrowheads="1"/>
            </p:cNvSpPr>
            <p:nvPr/>
          </p:nvSpPr>
          <p:spPr bwMode="auto">
            <a:xfrm>
              <a:off x="1219125"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 name="Rectangle 98"/>
            <p:cNvSpPr>
              <a:spLocks noChangeArrowheads="1"/>
            </p:cNvSpPr>
            <p:nvPr/>
          </p:nvSpPr>
          <p:spPr bwMode="auto">
            <a:xfrm>
              <a:off x="1517959"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 name="Rectangle 99"/>
            <p:cNvSpPr>
              <a:spLocks noChangeArrowheads="1"/>
            </p:cNvSpPr>
            <p:nvPr/>
          </p:nvSpPr>
          <p:spPr bwMode="auto">
            <a:xfrm>
              <a:off x="1819282"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5" name="Rectangle 100"/>
            <p:cNvSpPr>
              <a:spLocks noChangeArrowheads="1"/>
            </p:cNvSpPr>
            <p:nvPr/>
          </p:nvSpPr>
          <p:spPr bwMode="auto">
            <a:xfrm>
              <a:off x="920292"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 name="Rectangle 101"/>
            <p:cNvSpPr>
              <a:spLocks noChangeArrowheads="1"/>
            </p:cNvSpPr>
            <p:nvPr/>
          </p:nvSpPr>
          <p:spPr bwMode="auto">
            <a:xfrm>
              <a:off x="1219125"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 name="Rectangle 102"/>
            <p:cNvSpPr>
              <a:spLocks noChangeArrowheads="1"/>
            </p:cNvSpPr>
            <p:nvPr/>
          </p:nvSpPr>
          <p:spPr bwMode="auto">
            <a:xfrm>
              <a:off x="1517959"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 name="Rectangle 103"/>
            <p:cNvSpPr>
              <a:spLocks noChangeArrowheads="1"/>
            </p:cNvSpPr>
            <p:nvPr/>
          </p:nvSpPr>
          <p:spPr bwMode="auto">
            <a:xfrm>
              <a:off x="1819282"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9" name="Rectangle 104"/>
            <p:cNvSpPr>
              <a:spLocks noChangeArrowheads="1"/>
            </p:cNvSpPr>
            <p:nvPr/>
          </p:nvSpPr>
          <p:spPr bwMode="auto">
            <a:xfrm>
              <a:off x="920292"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0" name="Rectangle 105"/>
            <p:cNvSpPr>
              <a:spLocks noChangeArrowheads="1"/>
            </p:cNvSpPr>
            <p:nvPr/>
          </p:nvSpPr>
          <p:spPr bwMode="auto">
            <a:xfrm>
              <a:off x="1219125"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1" name="Rectangle 106"/>
            <p:cNvSpPr>
              <a:spLocks noChangeArrowheads="1"/>
            </p:cNvSpPr>
            <p:nvPr/>
          </p:nvSpPr>
          <p:spPr bwMode="auto">
            <a:xfrm>
              <a:off x="1517959"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2" name="Rectangle 107"/>
            <p:cNvSpPr>
              <a:spLocks noChangeArrowheads="1"/>
            </p:cNvSpPr>
            <p:nvPr/>
          </p:nvSpPr>
          <p:spPr bwMode="auto">
            <a:xfrm>
              <a:off x="1819282"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3" name="Freeform 21"/>
            <p:cNvSpPr>
              <a:spLocks/>
            </p:cNvSpPr>
            <p:nvPr/>
          </p:nvSpPr>
          <p:spPr bwMode="auto">
            <a:xfrm>
              <a:off x="786830" y="1032734"/>
              <a:ext cx="1965513" cy="285214"/>
            </a:xfrm>
            <a:custGeom>
              <a:avLst/>
              <a:gdLst>
                <a:gd name="T0" fmla="*/ 170 w 248"/>
                <a:gd name="T1" fmla="*/ 19 h 52"/>
                <a:gd name="T2" fmla="*/ 170 w 248"/>
                <a:gd name="T3" fmla="*/ 0 h 52"/>
                <a:gd name="T4" fmla="*/ 73 w 248"/>
                <a:gd name="T5" fmla="*/ 0 h 52"/>
                <a:gd name="T6" fmla="*/ 73 w 248"/>
                <a:gd name="T7" fmla="*/ 19 h 52"/>
                <a:gd name="T8" fmla="*/ 0 w 248"/>
                <a:gd name="T9" fmla="*/ 19 h 52"/>
                <a:gd name="T10" fmla="*/ 0 w 248"/>
                <a:gd name="T11" fmla="*/ 52 h 52"/>
                <a:gd name="T12" fmla="*/ 248 w 248"/>
                <a:gd name="T13" fmla="*/ 52 h 52"/>
                <a:gd name="T14" fmla="*/ 248 w 248"/>
                <a:gd name="T15" fmla="*/ 19 h 52"/>
                <a:gd name="T16" fmla="*/ 170 w 248"/>
                <a:gd name="T17" fmla="*/ 19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8" h="52">
                  <a:moveTo>
                    <a:pt x="170" y="19"/>
                  </a:moveTo>
                  <a:lnTo>
                    <a:pt x="170" y="0"/>
                  </a:lnTo>
                  <a:lnTo>
                    <a:pt x="73" y="0"/>
                  </a:lnTo>
                  <a:lnTo>
                    <a:pt x="73" y="19"/>
                  </a:lnTo>
                  <a:lnTo>
                    <a:pt x="0" y="19"/>
                  </a:lnTo>
                  <a:lnTo>
                    <a:pt x="0" y="52"/>
                  </a:lnTo>
                  <a:lnTo>
                    <a:pt x="248" y="52"/>
                  </a:lnTo>
                  <a:lnTo>
                    <a:pt x="248" y="19"/>
                  </a:lnTo>
                  <a:lnTo>
                    <a:pt x="170" y="19"/>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extLst/>
          </p:spPr>
          <p:txBody>
            <a:bodyPr wrap="square" lIns="0" tIns="0" rIns="0" bIns="0" rtlCol="0" anchor="ctr"/>
            <a:lstStyle/>
            <a:p>
              <a:pPr algn="ctr"/>
              <a:endParaRPr lang="en-US" sz="1200" b="1" kern="0">
                <a:solidFill>
                  <a:sysClr val="window" lastClr="FFFFFF"/>
                </a:solidFill>
                <a:latin typeface="Arial"/>
                <a:ea typeface="Tahoma" pitchFamily="34" charset="0"/>
                <a:cs typeface="Tahoma" pitchFamily="34" charset="0"/>
              </a:endParaRPr>
            </a:p>
          </p:txBody>
        </p:sp>
        <p:grpSp>
          <p:nvGrpSpPr>
            <p:cNvPr id="54" name="Group 53"/>
            <p:cNvGrpSpPr/>
            <p:nvPr/>
          </p:nvGrpSpPr>
          <p:grpSpPr>
            <a:xfrm>
              <a:off x="1568246" y="3504242"/>
              <a:ext cx="393142" cy="416558"/>
              <a:chOff x="6492278" y="4024859"/>
              <a:chExt cx="564414" cy="355306"/>
            </a:xfrm>
          </p:grpSpPr>
          <p:sp>
            <p:nvSpPr>
              <p:cNvPr id="55" name="Rectangle 121"/>
              <p:cNvSpPr>
                <a:spLocks noChangeArrowheads="1"/>
              </p:cNvSpPr>
              <p:nvPr/>
            </p:nvSpPr>
            <p:spPr bwMode="auto">
              <a:xfrm>
                <a:off x="6492278" y="4024859"/>
                <a:ext cx="564414" cy="352353"/>
              </a:xfrm>
              <a:custGeom>
                <a:avLst/>
                <a:gdLst>
                  <a:gd name="connsiteX0" fmla="*/ 0 w 564414"/>
                  <a:gd name="connsiteY0" fmla="*/ 0 h 394682"/>
                  <a:gd name="connsiteX1" fmla="*/ 564414 w 564414"/>
                  <a:gd name="connsiteY1" fmla="*/ 0 h 394682"/>
                  <a:gd name="connsiteX2" fmla="*/ 564414 w 564414"/>
                  <a:gd name="connsiteY2" fmla="*/ 394682 h 394682"/>
                  <a:gd name="connsiteX3" fmla="*/ 0 w 564414"/>
                  <a:gd name="connsiteY3" fmla="*/ 394682 h 394682"/>
                  <a:gd name="connsiteX4" fmla="*/ 0 w 564414"/>
                  <a:gd name="connsiteY4" fmla="*/ 0 h 394682"/>
                  <a:gd name="connsiteX0" fmla="*/ 0 w 564414"/>
                  <a:gd name="connsiteY0" fmla="*/ 0 h 394682"/>
                  <a:gd name="connsiteX1" fmla="*/ 564414 w 564414"/>
                  <a:gd name="connsiteY1" fmla="*/ 0 h 394682"/>
                  <a:gd name="connsiteX2" fmla="*/ 564414 w 564414"/>
                  <a:gd name="connsiteY2" fmla="*/ 394682 h 394682"/>
                  <a:gd name="connsiteX3" fmla="*/ 325997 w 564414"/>
                  <a:gd name="connsiteY3" fmla="*/ 391889 h 394682"/>
                  <a:gd name="connsiteX4" fmla="*/ 0 w 564414"/>
                  <a:gd name="connsiteY4" fmla="*/ 394682 h 394682"/>
                  <a:gd name="connsiteX5" fmla="*/ 0 w 564414"/>
                  <a:gd name="connsiteY5" fmla="*/ 0 h 394682"/>
                  <a:gd name="connsiteX0" fmla="*/ 0 w 564414"/>
                  <a:gd name="connsiteY0" fmla="*/ 0 h 394682"/>
                  <a:gd name="connsiteX1" fmla="*/ 564414 w 564414"/>
                  <a:gd name="connsiteY1" fmla="*/ 0 h 394682"/>
                  <a:gd name="connsiteX2" fmla="*/ 564414 w 564414"/>
                  <a:gd name="connsiteY2" fmla="*/ 394682 h 394682"/>
                  <a:gd name="connsiteX3" fmla="*/ 0 w 564414"/>
                  <a:gd name="connsiteY3" fmla="*/ 394682 h 394682"/>
                  <a:gd name="connsiteX4" fmla="*/ 0 w 564414"/>
                  <a:gd name="connsiteY4" fmla="*/ 0 h 394682"/>
                  <a:gd name="connsiteX0" fmla="*/ 0 w 564414"/>
                  <a:gd name="connsiteY0" fmla="*/ 0 h 395963"/>
                  <a:gd name="connsiteX1" fmla="*/ 564414 w 564414"/>
                  <a:gd name="connsiteY1" fmla="*/ 0 h 395963"/>
                  <a:gd name="connsiteX2" fmla="*/ 564414 w 564414"/>
                  <a:gd name="connsiteY2" fmla="*/ 394682 h 395963"/>
                  <a:gd name="connsiteX3" fmla="*/ 307254 w 564414"/>
                  <a:gd name="connsiteY3" fmla="*/ 395963 h 395963"/>
                  <a:gd name="connsiteX4" fmla="*/ 0 w 564414"/>
                  <a:gd name="connsiteY4" fmla="*/ 394682 h 395963"/>
                  <a:gd name="connsiteX5" fmla="*/ 0 w 564414"/>
                  <a:gd name="connsiteY5" fmla="*/ 0 h 395963"/>
                  <a:gd name="connsiteX0" fmla="*/ 307254 w 564414"/>
                  <a:gd name="connsiteY0" fmla="*/ 395963 h 498388"/>
                  <a:gd name="connsiteX1" fmla="*/ 0 w 564414"/>
                  <a:gd name="connsiteY1" fmla="*/ 394682 h 498388"/>
                  <a:gd name="connsiteX2" fmla="*/ 0 w 564414"/>
                  <a:gd name="connsiteY2" fmla="*/ 0 h 498388"/>
                  <a:gd name="connsiteX3" fmla="*/ 564414 w 564414"/>
                  <a:gd name="connsiteY3" fmla="*/ 0 h 498388"/>
                  <a:gd name="connsiteX4" fmla="*/ 564414 w 564414"/>
                  <a:gd name="connsiteY4" fmla="*/ 394682 h 498388"/>
                  <a:gd name="connsiteX5" fmla="*/ 398694 w 564414"/>
                  <a:gd name="connsiteY5" fmla="*/ 498388 h 498388"/>
                  <a:gd name="connsiteX0" fmla="*/ 307254 w 564414"/>
                  <a:gd name="connsiteY0" fmla="*/ 395963 h 395963"/>
                  <a:gd name="connsiteX1" fmla="*/ 0 w 564414"/>
                  <a:gd name="connsiteY1" fmla="*/ 394682 h 395963"/>
                  <a:gd name="connsiteX2" fmla="*/ 0 w 564414"/>
                  <a:gd name="connsiteY2" fmla="*/ 0 h 395963"/>
                  <a:gd name="connsiteX3" fmla="*/ 564414 w 564414"/>
                  <a:gd name="connsiteY3" fmla="*/ 0 h 395963"/>
                  <a:gd name="connsiteX4" fmla="*/ 564414 w 564414"/>
                  <a:gd name="connsiteY4" fmla="*/ 394682 h 395963"/>
                  <a:gd name="connsiteX0" fmla="*/ 0 w 564414"/>
                  <a:gd name="connsiteY0" fmla="*/ 394682 h 394682"/>
                  <a:gd name="connsiteX1" fmla="*/ 0 w 564414"/>
                  <a:gd name="connsiteY1" fmla="*/ 0 h 394682"/>
                  <a:gd name="connsiteX2" fmla="*/ 564414 w 564414"/>
                  <a:gd name="connsiteY2" fmla="*/ 0 h 394682"/>
                  <a:gd name="connsiteX3" fmla="*/ 564414 w 564414"/>
                  <a:gd name="connsiteY3" fmla="*/ 394682 h 394682"/>
                </a:gdLst>
                <a:ahLst/>
                <a:cxnLst>
                  <a:cxn ang="0">
                    <a:pos x="connsiteX0" y="connsiteY0"/>
                  </a:cxn>
                  <a:cxn ang="0">
                    <a:pos x="connsiteX1" y="connsiteY1"/>
                  </a:cxn>
                  <a:cxn ang="0">
                    <a:pos x="connsiteX2" y="connsiteY2"/>
                  </a:cxn>
                  <a:cxn ang="0">
                    <a:pos x="connsiteX3" y="connsiteY3"/>
                  </a:cxn>
                </a:cxnLst>
                <a:rect l="l" t="t" r="r" b="b"/>
                <a:pathLst>
                  <a:path w="564414" h="394682">
                    <a:moveTo>
                      <a:pt x="0" y="394682"/>
                    </a:moveTo>
                    <a:lnTo>
                      <a:pt x="0" y="0"/>
                    </a:lnTo>
                    <a:lnTo>
                      <a:pt x="564414" y="0"/>
                    </a:lnTo>
                    <a:lnTo>
                      <a:pt x="564414" y="394682"/>
                    </a:lnTo>
                  </a:path>
                </a:pathLst>
              </a:custGeom>
              <a:noFill/>
              <a:ln w="9525" cap="flat">
                <a:solidFill>
                  <a:schemeClr val="accent2">
                    <a:lumMod val="90000"/>
                  </a:schemeClr>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dirty="0"/>
              </a:p>
            </p:txBody>
          </p:sp>
          <p:grpSp>
            <p:nvGrpSpPr>
              <p:cNvPr id="56" name="Group 55"/>
              <p:cNvGrpSpPr/>
              <p:nvPr/>
            </p:nvGrpSpPr>
            <p:grpSpPr>
              <a:xfrm>
                <a:off x="6520735" y="4056569"/>
                <a:ext cx="507501" cy="323596"/>
                <a:chOff x="6521187" y="4056569"/>
                <a:chExt cx="507501" cy="323596"/>
              </a:xfrm>
            </p:grpSpPr>
            <p:sp>
              <p:nvSpPr>
                <p:cNvPr id="57" name="Rectangle 108"/>
                <p:cNvSpPr>
                  <a:spLocks noChangeArrowheads="1"/>
                </p:cNvSpPr>
                <p:nvPr/>
              </p:nvSpPr>
              <p:spPr bwMode="auto">
                <a:xfrm>
                  <a:off x="6521187" y="4056569"/>
                  <a:ext cx="246888" cy="323596"/>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58" name="Rectangle 108"/>
                <p:cNvSpPr>
                  <a:spLocks noChangeArrowheads="1"/>
                </p:cNvSpPr>
                <p:nvPr/>
              </p:nvSpPr>
              <p:spPr bwMode="auto">
                <a:xfrm>
                  <a:off x="6781800" y="4056569"/>
                  <a:ext cx="246888" cy="323596"/>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sp>
          <p:nvSpPr>
            <p:cNvPr id="60" name="Rectangle 86"/>
            <p:cNvSpPr>
              <a:spLocks noChangeArrowheads="1"/>
            </p:cNvSpPr>
            <p:nvPr/>
          </p:nvSpPr>
          <p:spPr bwMode="auto">
            <a:xfrm>
              <a:off x="2116891"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1" name="Rectangle 87"/>
            <p:cNvSpPr>
              <a:spLocks noChangeArrowheads="1"/>
            </p:cNvSpPr>
            <p:nvPr/>
          </p:nvSpPr>
          <p:spPr bwMode="auto">
            <a:xfrm>
              <a:off x="2418214" y="149296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2" name="Rectangle 90"/>
            <p:cNvSpPr>
              <a:spLocks noChangeArrowheads="1"/>
            </p:cNvSpPr>
            <p:nvPr/>
          </p:nvSpPr>
          <p:spPr bwMode="auto">
            <a:xfrm>
              <a:off x="2116891"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3" name="Rectangle 91"/>
            <p:cNvSpPr>
              <a:spLocks noChangeArrowheads="1"/>
            </p:cNvSpPr>
            <p:nvPr/>
          </p:nvSpPr>
          <p:spPr bwMode="auto">
            <a:xfrm>
              <a:off x="2418214" y="1831638"/>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4" name="Rectangle 94"/>
            <p:cNvSpPr>
              <a:spLocks noChangeArrowheads="1"/>
            </p:cNvSpPr>
            <p:nvPr/>
          </p:nvSpPr>
          <p:spPr bwMode="auto">
            <a:xfrm>
              <a:off x="2116891"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5" name="Rectangle 95"/>
            <p:cNvSpPr>
              <a:spLocks noChangeArrowheads="1"/>
            </p:cNvSpPr>
            <p:nvPr/>
          </p:nvSpPr>
          <p:spPr bwMode="auto">
            <a:xfrm>
              <a:off x="2418214" y="2170314"/>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6" name="Rectangle 98"/>
            <p:cNvSpPr>
              <a:spLocks noChangeArrowheads="1"/>
            </p:cNvSpPr>
            <p:nvPr/>
          </p:nvSpPr>
          <p:spPr bwMode="auto">
            <a:xfrm>
              <a:off x="2116891"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7" name="Rectangle 99"/>
            <p:cNvSpPr>
              <a:spLocks noChangeArrowheads="1"/>
            </p:cNvSpPr>
            <p:nvPr/>
          </p:nvSpPr>
          <p:spPr bwMode="auto">
            <a:xfrm>
              <a:off x="2418214" y="2508992"/>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8" name="Rectangle 102"/>
            <p:cNvSpPr>
              <a:spLocks noChangeArrowheads="1"/>
            </p:cNvSpPr>
            <p:nvPr/>
          </p:nvSpPr>
          <p:spPr bwMode="auto">
            <a:xfrm>
              <a:off x="2116891"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69" name="Rectangle 103"/>
            <p:cNvSpPr>
              <a:spLocks noChangeArrowheads="1"/>
            </p:cNvSpPr>
            <p:nvPr/>
          </p:nvSpPr>
          <p:spPr bwMode="auto">
            <a:xfrm>
              <a:off x="2418214" y="2847669"/>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0" name="Rectangle 106"/>
            <p:cNvSpPr>
              <a:spLocks noChangeArrowheads="1"/>
            </p:cNvSpPr>
            <p:nvPr/>
          </p:nvSpPr>
          <p:spPr bwMode="auto">
            <a:xfrm>
              <a:off x="2116891"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71" name="Rectangle 107"/>
            <p:cNvSpPr>
              <a:spLocks noChangeArrowheads="1"/>
            </p:cNvSpPr>
            <p:nvPr/>
          </p:nvSpPr>
          <p:spPr bwMode="auto">
            <a:xfrm>
              <a:off x="2418214" y="3186346"/>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4" name="Rectangle 104"/>
            <p:cNvSpPr>
              <a:spLocks noChangeArrowheads="1"/>
            </p:cNvSpPr>
            <p:nvPr/>
          </p:nvSpPr>
          <p:spPr bwMode="auto">
            <a:xfrm>
              <a:off x="920292" y="352012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5" name="Rectangle 105"/>
            <p:cNvSpPr>
              <a:spLocks noChangeArrowheads="1"/>
            </p:cNvSpPr>
            <p:nvPr/>
          </p:nvSpPr>
          <p:spPr bwMode="auto">
            <a:xfrm>
              <a:off x="1219125" y="352012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6" name="Rectangle 106"/>
            <p:cNvSpPr>
              <a:spLocks noChangeArrowheads="1"/>
            </p:cNvSpPr>
            <p:nvPr/>
          </p:nvSpPr>
          <p:spPr bwMode="auto">
            <a:xfrm>
              <a:off x="2116891" y="352012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87" name="Rectangle 107"/>
            <p:cNvSpPr>
              <a:spLocks noChangeArrowheads="1"/>
            </p:cNvSpPr>
            <p:nvPr/>
          </p:nvSpPr>
          <p:spPr bwMode="auto">
            <a:xfrm>
              <a:off x="2418214" y="3520120"/>
              <a:ext cx="216653" cy="209183"/>
            </a:xfrm>
            <a:prstGeom prst="rect">
              <a:avLst/>
            </a:prstGeom>
            <a:solidFill>
              <a:srgbClr val="F5F5F5"/>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1821" name="TextBox 1820"/>
          <p:cNvSpPr txBox="1"/>
          <p:nvPr/>
        </p:nvSpPr>
        <p:spPr>
          <a:xfrm>
            <a:off x="2843230" y="4182474"/>
            <a:ext cx="1093569" cy="338554"/>
          </a:xfrm>
          <a:prstGeom prst="rect">
            <a:avLst/>
          </a:prstGeom>
          <a:noFill/>
        </p:spPr>
        <p:txBody>
          <a:bodyPr wrap="none" rtlCol="0">
            <a:spAutoFit/>
          </a:bodyPr>
          <a:lstStyle/>
          <a:p>
            <a:r>
              <a:rPr lang="en-US" sz="1600" dirty="0" smtClean="0"/>
              <a:t>Social HR</a:t>
            </a:r>
          </a:p>
        </p:txBody>
      </p:sp>
      <p:sp>
        <p:nvSpPr>
          <p:cNvPr id="1822" name="TextBox 1821"/>
          <p:cNvSpPr txBox="1"/>
          <p:nvPr/>
        </p:nvSpPr>
        <p:spPr>
          <a:xfrm>
            <a:off x="2843230" y="2406424"/>
            <a:ext cx="1410964" cy="338554"/>
          </a:xfrm>
          <a:prstGeom prst="rect">
            <a:avLst/>
          </a:prstGeom>
          <a:noFill/>
        </p:spPr>
        <p:txBody>
          <a:bodyPr wrap="none" rtlCol="0">
            <a:spAutoFit/>
          </a:bodyPr>
          <a:lstStyle/>
          <a:p>
            <a:r>
              <a:rPr lang="en-US" sz="1600" dirty="0" smtClean="0"/>
              <a:t>Social Selling</a:t>
            </a:r>
          </a:p>
        </p:txBody>
      </p:sp>
      <p:sp>
        <p:nvSpPr>
          <p:cNvPr id="1823" name="TextBox 1822"/>
          <p:cNvSpPr txBox="1"/>
          <p:nvPr/>
        </p:nvSpPr>
        <p:spPr>
          <a:xfrm>
            <a:off x="2843230" y="1222392"/>
            <a:ext cx="1699504" cy="338554"/>
          </a:xfrm>
          <a:prstGeom prst="rect">
            <a:avLst/>
          </a:prstGeom>
          <a:noFill/>
        </p:spPr>
        <p:txBody>
          <a:bodyPr wrap="none" rtlCol="0">
            <a:spAutoFit/>
          </a:bodyPr>
          <a:lstStyle/>
          <a:p>
            <a:r>
              <a:rPr lang="en-US" sz="1600" dirty="0" smtClean="0"/>
              <a:t>Social Marketing</a:t>
            </a:r>
          </a:p>
        </p:txBody>
      </p:sp>
      <p:sp>
        <p:nvSpPr>
          <p:cNvPr id="1824" name="TextBox 1823"/>
          <p:cNvSpPr txBox="1"/>
          <p:nvPr/>
        </p:nvSpPr>
        <p:spPr>
          <a:xfrm>
            <a:off x="2843230" y="630376"/>
            <a:ext cx="1802096" cy="338554"/>
          </a:xfrm>
          <a:prstGeom prst="rect">
            <a:avLst/>
          </a:prstGeom>
          <a:noFill/>
        </p:spPr>
        <p:txBody>
          <a:bodyPr wrap="none" rtlCol="0">
            <a:spAutoFit/>
          </a:bodyPr>
          <a:lstStyle/>
          <a:p>
            <a:r>
              <a:rPr lang="en-US" sz="1600" dirty="0" smtClean="0"/>
              <a:t>Social Commerce</a:t>
            </a:r>
          </a:p>
        </p:txBody>
      </p:sp>
      <p:sp>
        <p:nvSpPr>
          <p:cNvPr id="1825" name="TextBox 1824"/>
          <p:cNvSpPr txBox="1"/>
          <p:nvPr/>
        </p:nvSpPr>
        <p:spPr>
          <a:xfrm>
            <a:off x="2843230" y="2998440"/>
            <a:ext cx="1720343" cy="338554"/>
          </a:xfrm>
          <a:prstGeom prst="rect">
            <a:avLst/>
          </a:prstGeom>
          <a:noFill/>
        </p:spPr>
        <p:txBody>
          <a:bodyPr wrap="none" rtlCol="0">
            <a:spAutoFit/>
          </a:bodyPr>
          <a:lstStyle/>
          <a:p>
            <a:r>
              <a:rPr lang="en-US" sz="1600" dirty="0" smtClean="0"/>
              <a:t>Social Recruiting</a:t>
            </a:r>
          </a:p>
        </p:txBody>
      </p:sp>
      <p:sp>
        <p:nvSpPr>
          <p:cNvPr id="1826" name="TextBox 1825"/>
          <p:cNvSpPr txBox="1"/>
          <p:nvPr/>
        </p:nvSpPr>
        <p:spPr>
          <a:xfrm>
            <a:off x="2843230" y="3590456"/>
            <a:ext cx="2004075" cy="338554"/>
          </a:xfrm>
          <a:prstGeom prst="rect">
            <a:avLst/>
          </a:prstGeom>
          <a:noFill/>
        </p:spPr>
        <p:txBody>
          <a:bodyPr wrap="square" rtlCol="0">
            <a:spAutoFit/>
          </a:bodyPr>
          <a:lstStyle/>
          <a:p>
            <a:r>
              <a:rPr lang="en-US" sz="1600" dirty="0" smtClean="0"/>
              <a:t>Social Collaboration </a:t>
            </a:r>
          </a:p>
        </p:txBody>
      </p:sp>
      <p:sp>
        <p:nvSpPr>
          <p:cNvPr id="1827" name="TextBox 1826"/>
          <p:cNvSpPr txBox="1"/>
          <p:nvPr/>
        </p:nvSpPr>
        <p:spPr>
          <a:xfrm>
            <a:off x="2843230" y="1814408"/>
            <a:ext cx="1539204" cy="338554"/>
          </a:xfrm>
          <a:prstGeom prst="rect">
            <a:avLst/>
          </a:prstGeom>
          <a:noFill/>
        </p:spPr>
        <p:txBody>
          <a:bodyPr wrap="none" rtlCol="0">
            <a:spAutoFit/>
          </a:bodyPr>
          <a:lstStyle/>
          <a:p>
            <a:r>
              <a:rPr lang="en-US" sz="1600" dirty="0" smtClean="0"/>
              <a:t>Social Service </a:t>
            </a:r>
          </a:p>
        </p:txBody>
      </p:sp>
      <p:sp>
        <p:nvSpPr>
          <p:cNvPr id="2" name="Freeform 1"/>
          <p:cNvSpPr/>
          <p:nvPr/>
        </p:nvSpPr>
        <p:spPr>
          <a:xfrm>
            <a:off x="916781" y="771264"/>
            <a:ext cx="95250" cy="152400"/>
          </a:xfrm>
          <a:custGeom>
            <a:avLst/>
            <a:gdLst>
              <a:gd name="connsiteX0" fmla="*/ 4763 w 95250"/>
              <a:gd name="connsiteY0" fmla="*/ 0 h 152400"/>
              <a:gd name="connsiteX1" fmla="*/ 95250 w 95250"/>
              <a:gd name="connsiteY1" fmla="*/ 59531 h 152400"/>
              <a:gd name="connsiteX2" fmla="*/ 92869 w 95250"/>
              <a:gd name="connsiteY2" fmla="*/ 152400 h 152400"/>
              <a:gd name="connsiteX3" fmla="*/ 0 w 95250"/>
              <a:gd name="connsiteY3" fmla="*/ 111919 h 152400"/>
              <a:gd name="connsiteX4" fmla="*/ 4763 w 95250"/>
              <a:gd name="connsiteY4" fmla="*/ 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152400">
                <a:moveTo>
                  <a:pt x="4763" y="0"/>
                </a:moveTo>
                <a:lnTo>
                  <a:pt x="95250" y="59531"/>
                </a:lnTo>
                <a:cubicBezTo>
                  <a:pt x="94456" y="90487"/>
                  <a:pt x="93663" y="121444"/>
                  <a:pt x="92869" y="152400"/>
                </a:cubicBezTo>
                <a:lnTo>
                  <a:pt x="0" y="111919"/>
                </a:lnTo>
                <a:lnTo>
                  <a:pt x="4763" y="0"/>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Freeform 2"/>
          <p:cNvSpPr/>
          <p:nvPr/>
        </p:nvSpPr>
        <p:spPr>
          <a:xfrm>
            <a:off x="2564606" y="1972749"/>
            <a:ext cx="90488" cy="113864"/>
          </a:xfrm>
          <a:custGeom>
            <a:avLst/>
            <a:gdLst>
              <a:gd name="connsiteX0" fmla="*/ 0 w 285750"/>
              <a:gd name="connsiteY0" fmla="*/ 71437 h 359568"/>
              <a:gd name="connsiteX1" fmla="*/ 280988 w 285750"/>
              <a:gd name="connsiteY1" fmla="*/ 0 h 359568"/>
              <a:gd name="connsiteX2" fmla="*/ 285750 w 285750"/>
              <a:gd name="connsiteY2" fmla="*/ 359568 h 359568"/>
              <a:gd name="connsiteX3" fmla="*/ 4763 w 285750"/>
              <a:gd name="connsiteY3" fmla="*/ 326231 h 359568"/>
              <a:gd name="connsiteX4" fmla="*/ 0 w 285750"/>
              <a:gd name="connsiteY4" fmla="*/ 71437 h 3595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0" h="359568">
                <a:moveTo>
                  <a:pt x="0" y="71437"/>
                </a:moveTo>
                <a:lnTo>
                  <a:pt x="280988" y="0"/>
                </a:lnTo>
                <a:cubicBezTo>
                  <a:pt x="282575" y="119856"/>
                  <a:pt x="284163" y="239712"/>
                  <a:pt x="285750" y="359568"/>
                </a:cubicBezTo>
                <a:lnTo>
                  <a:pt x="4763" y="326231"/>
                </a:lnTo>
                <a:cubicBezTo>
                  <a:pt x="3175" y="241300"/>
                  <a:pt x="1588" y="156368"/>
                  <a:pt x="0" y="71437"/>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54" name="Group 553"/>
          <p:cNvGrpSpPr/>
          <p:nvPr/>
        </p:nvGrpSpPr>
        <p:grpSpPr>
          <a:xfrm>
            <a:off x="0" y="0"/>
            <a:ext cx="9144000" cy="557784"/>
            <a:chOff x="0" y="0"/>
            <a:chExt cx="9144000" cy="557784"/>
          </a:xfrm>
        </p:grpSpPr>
        <p:sp>
          <p:nvSpPr>
            <p:cNvPr id="555" name="Rectangle 554"/>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6" name="Rectangle 555"/>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7" name="Group 556"/>
          <p:cNvGrpSpPr/>
          <p:nvPr/>
        </p:nvGrpSpPr>
        <p:grpSpPr>
          <a:xfrm>
            <a:off x="-94129" y="4629150"/>
            <a:ext cx="9332258" cy="746039"/>
            <a:chOff x="-94129" y="4629150"/>
            <a:chExt cx="9332258" cy="746039"/>
          </a:xfrm>
        </p:grpSpPr>
        <p:sp>
          <p:nvSpPr>
            <p:cNvPr id="558" name="Rectangle 557"/>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59"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560" name="Group 559"/>
            <p:cNvGrpSpPr/>
            <p:nvPr/>
          </p:nvGrpSpPr>
          <p:grpSpPr>
            <a:xfrm>
              <a:off x="0" y="4629150"/>
              <a:ext cx="9144000" cy="168275"/>
              <a:chOff x="0" y="4629150"/>
              <a:chExt cx="9144000" cy="168275"/>
            </a:xfrm>
          </p:grpSpPr>
          <p:pic>
            <p:nvPicPr>
              <p:cNvPr id="567"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568"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561" name="Group 560"/>
            <p:cNvGrpSpPr/>
            <p:nvPr/>
          </p:nvGrpSpPr>
          <p:grpSpPr>
            <a:xfrm>
              <a:off x="597807" y="4913973"/>
              <a:ext cx="2539093" cy="218542"/>
              <a:chOff x="597807" y="4913973"/>
              <a:chExt cx="2539093" cy="218542"/>
            </a:xfrm>
          </p:grpSpPr>
          <p:sp>
            <p:nvSpPr>
              <p:cNvPr id="563"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564" name="Straight Connector 563"/>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566" name="Straight Connector 565"/>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562" name="Rectangle 561"/>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28</a:t>
              </a:fld>
              <a:endParaRPr lang="en-US" sz="600" dirty="0">
                <a:solidFill>
                  <a:schemeClr val="tx1"/>
                </a:solidFill>
              </a:endParaRPr>
            </a:p>
          </p:txBody>
        </p:sp>
      </p:grpSp>
      <p:sp>
        <p:nvSpPr>
          <p:cNvPr id="569" name="Rectangle 568"/>
          <p:cNvSpPr/>
          <p:nvPr/>
        </p:nvSpPr>
        <p:spPr>
          <a:xfrm>
            <a:off x="4942592" y="1572680"/>
            <a:ext cx="3553708" cy="1938992"/>
          </a:xfrm>
          <a:prstGeom prst="rect">
            <a:avLst/>
          </a:prstGeom>
        </p:spPr>
        <p:txBody>
          <a:bodyPr wrap="square">
            <a:spAutoFit/>
          </a:bodyPr>
          <a:lstStyle/>
          <a:p>
            <a:r>
              <a:rPr lang="en-US" sz="4000" b="1" dirty="0" smtClean="0">
                <a:ln w="6350">
                  <a:noFill/>
                </a:ln>
                <a:gradFill>
                  <a:gsLst>
                    <a:gs pos="0">
                      <a:schemeClr val="accent1">
                        <a:lumMod val="75000"/>
                      </a:schemeClr>
                    </a:gs>
                    <a:gs pos="100000">
                      <a:schemeClr val="accent1">
                        <a:lumMod val="95000"/>
                      </a:schemeClr>
                    </a:gs>
                  </a:gsLst>
                  <a:lin ang="16200000" scaled="0"/>
                </a:gradFill>
              </a:rPr>
              <a:t>SOCIAL </a:t>
            </a:r>
          </a:p>
          <a:p>
            <a:r>
              <a:rPr lang="en-US" sz="4000" b="1" dirty="0" smtClean="0">
                <a:ln w="6350">
                  <a:noFill/>
                </a:ln>
                <a:gradFill>
                  <a:gsLst>
                    <a:gs pos="0">
                      <a:schemeClr val="accent1">
                        <a:lumMod val="75000"/>
                      </a:schemeClr>
                    </a:gs>
                    <a:gs pos="100000">
                      <a:schemeClr val="accent1">
                        <a:lumMod val="95000"/>
                      </a:schemeClr>
                    </a:gs>
                  </a:gsLst>
                  <a:lin ang="16200000" scaled="0"/>
                </a:gradFill>
              </a:rPr>
              <a:t>FOR THE ENTERPRISE</a:t>
            </a:r>
            <a:endParaRPr lang="en-US" sz="4000" b="1" dirty="0">
              <a:ln w="6350">
                <a:noFill/>
              </a:ln>
              <a:gradFill>
                <a:gsLst>
                  <a:gs pos="0">
                    <a:schemeClr val="accent1">
                      <a:lumMod val="75000"/>
                    </a:schemeClr>
                  </a:gs>
                  <a:gs pos="100000">
                    <a:schemeClr val="accent1">
                      <a:lumMod val="95000"/>
                    </a:schemeClr>
                  </a:gs>
                </a:gsLst>
                <a:lin ang="16200000" scaled="0"/>
              </a:gradFill>
            </a:endParaRPr>
          </a:p>
        </p:txBody>
      </p:sp>
    </p:spTree>
    <p:extLst>
      <p:ext uri="{BB962C8B-B14F-4D97-AF65-F5344CB8AC3E}">
        <p14:creationId xmlns:p14="http://schemas.microsoft.com/office/powerpoint/2010/main" xmlns="" val="4255461390"/>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nodeType="withEffect">
                                  <p:stCondLst>
                                    <p:cond delay="0"/>
                                  </p:stCondLst>
                                  <p:childTnLst>
                                    <p:animEffect transition="out" filter="fade">
                                      <p:cBhvr>
                                        <p:cTn id="6" dur="500"/>
                                        <p:tgtEl>
                                          <p:spTgt spid="72"/>
                                        </p:tgtEl>
                                      </p:cBhvr>
                                    </p:animEffect>
                                    <p:set>
                                      <p:cBhvr>
                                        <p:cTn id="7" dur="1" fill="hold">
                                          <p:stCondLst>
                                            <p:cond delay="499"/>
                                          </p:stCondLst>
                                        </p:cTn>
                                        <p:tgtEl>
                                          <p:spTgt spid="72"/>
                                        </p:tgtEl>
                                        <p:attrNameLst>
                                          <p:attrName>style.visibility</p:attrName>
                                        </p:attrNameLst>
                                      </p:cBhvr>
                                      <p:to>
                                        <p:strVal val="hidden"/>
                                      </p:to>
                                    </p:set>
                                  </p:childTnLst>
                                </p:cTn>
                              </p:par>
                              <p:par>
                                <p:cTn id="8" presetID="6" presetClass="emph" presetSubtype="0" decel="100000" fill="hold" nodeType="withEffect">
                                  <p:stCondLst>
                                    <p:cond delay="0"/>
                                  </p:stCondLst>
                                  <p:childTnLst>
                                    <p:animScale>
                                      <p:cBhvr>
                                        <p:cTn id="9" dur="1250" fill="hold"/>
                                        <p:tgtEl>
                                          <p:spTgt spid="72"/>
                                        </p:tgtEl>
                                      </p:cBhvr>
                                      <p:by x="100000" y="140000"/>
                                    </p:animScale>
                                  </p:childTnLst>
                                </p:cTn>
                              </p:par>
                              <p:par>
                                <p:cTn id="10" presetID="42" presetClass="path" presetSubtype="0" decel="100000" fill="hold" grpId="0" nodeType="withEffect">
                                  <p:stCondLst>
                                    <p:cond delay="0"/>
                                  </p:stCondLst>
                                  <p:childTnLst>
                                    <p:animMotion origin="layout" path="M 3.61111E-6 3.58025E-6 L 3.61111E-6 -0.17871 " pathEditMode="relative" rAng="0" ptsTypes="AA">
                                      <p:cBhvr>
                                        <p:cTn id="11" dur="1250" fill="hold"/>
                                        <p:tgtEl>
                                          <p:spTgt spid="15"/>
                                        </p:tgtEl>
                                        <p:attrNameLst>
                                          <p:attrName>ppt_x</p:attrName>
                                          <p:attrName>ppt_y</p:attrName>
                                        </p:attrNameLst>
                                      </p:cBhvr>
                                      <p:rCtr x="0" y="-8951"/>
                                    </p:animMotion>
                                  </p:childTnLst>
                                </p:cTn>
                              </p:par>
                              <p:par>
                                <p:cTn id="12" presetID="42" presetClass="path" presetSubtype="0" decel="100000" fill="hold" grpId="0" nodeType="withEffect">
                                  <p:stCondLst>
                                    <p:cond delay="0"/>
                                  </p:stCondLst>
                                  <p:childTnLst>
                                    <p:animMotion origin="layout" path="M 2.77778E-7 1.48148E-6 L 2.77778E-7 -0.12685 " pathEditMode="relative" rAng="0" ptsTypes="AA">
                                      <p:cBhvr>
                                        <p:cTn id="13" dur="1250" fill="hold"/>
                                        <p:tgtEl>
                                          <p:spTgt spid="13"/>
                                        </p:tgtEl>
                                        <p:attrNameLst>
                                          <p:attrName>ppt_x</p:attrName>
                                          <p:attrName>ppt_y</p:attrName>
                                        </p:attrNameLst>
                                      </p:cBhvr>
                                      <p:rCtr x="0" y="-6358"/>
                                    </p:animMotion>
                                  </p:childTnLst>
                                </p:cTn>
                              </p:par>
                              <p:par>
                                <p:cTn id="14" presetID="42" presetClass="path" presetSubtype="0" decel="100000" fill="hold" grpId="0" nodeType="withEffect">
                                  <p:stCondLst>
                                    <p:cond delay="0"/>
                                  </p:stCondLst>
                                  <p:childTnLst>
                                    <p:animMotion origin="layout" path="M -1.66667E-6 -4.93827E-7 L -1.66667E-6 0.09846 " pathEditMode="relative" rAng="0" ptsTypes="AA">
                                      <p:cBhvr>
                                        <p:cTn id="15" dur="1250" fill="hold"/>
                                        <p:tgtEl>
                                          <p:spTgt spid="9"/>
                                        </p:tgtEl>
                                        <p:attrNameLst>
                                          <p:attrName>ppt_x</p:attrName>
                                          <p:attrName>ppt_y</p:attrName>
                                        </p:attrNameLst>
                                      </p:cBhvr>
                                      <p:rCtr x="0" y="4907"/>
                                    </p:animMotion>
                                  </p:childTnLst>
                                </p:cTn>
                              </p:par>
                              <p:par>
                                <p:cTn id="16" presetID="42" presetClass="path" presetSubtype="0" decel="100000" fill="hold" grpId="0" nodeType="withEffect">
                                  <p:stCondLst>
                                    <p:cond delay="0"/>
                                  </p:stCondLst>
                                  <p:childTnLst>
                                    <p:animMotion origin="layout" path="M 2.22222E-6 1.23457E-6 L 2.22222E-6 0.05031 " pathEditMode="relative" rAng="0" ptsTypes="AA">
                                      <p:cBhvr>
                                        <p:cTn id="17" dur="1250" fill="hold"/>
                                        <p:tgtEl>
                                          <p:spTgt spid="8"/>
                                        </p:tgtEl>
                                        <p:attrNameLst>
                                          <p:attrName>ppt_x</p:attrName>
                                          <p:attrName>ppt_y</p:attrName>
                                        </p:attrNameLst>
                                      </p:cBhvr>
                                      <p:rCtr x="0" y="2500"/>
                                    </p:animMotion>
                                  </p:childTnLst>
                                </p:cTn>
                              </p:par>
                              <p:par>
                                <p:cTn id="18" presetID="42" presetClass="path" presetSubtype="0" decel="100000" fill="hold" grpId="0" nodeType="withEffect">
                                  <p:stCondLst>
                                    <p:cond delay="0"/>
                                  </p:stCondLst>
                                  <p:childTnLst>
                                    <p:animMotion origin="layout" path="M -2.5E-6 -2.46914E-6 L -2.5E-6 -0.04722 " pathEditMode="relative" rAng="0" ptsTypes="AA">
                                      <p:cBhvr>
                                        <p:cTn id="19" dur="1250" fill="hold"/>
                                        <p:tgtEl>
                                          <p:spTgt spid="6"/>
                                        </p:tgtEl>
                                        <p:attrNameLst>
                                          <p:attrName>ppt_x</p:attrName>
                                          <p:attrName>ppt_y</p:attrName>
                                        </p:attrNameLst>
                                      </p:cBhvr>
                                      <p:rCtr x="0" y="-2377"/>
                                    </p:animMotion>
                                  </p:childTnLst>
                                </p:cTn>
                              </p:par>
                              <p:par>
                                <p:cTn id="20" presetID="42" presetClass="path" presetSubtype="0" decel="100000" fill="hold" grpId="0" nodeType="withEffect">
                                  <p:stCondLst>
                                    <p:cond delay="0"/>
                                  </p:stCondLst>
                                  <p:childTnLst>
                                    <p:animMotion origin="layout" path="M 3.61111E-6 -4.57293E-6 L 3.61111E-6 -0.0814 " pathEditMode="relative" rAng="0" ptsTypes="AA">
                                      <p:cBhvr>
                                        <p:cTn id="21" dur="1250" fill="hold"/>
                                        <p:tgtEl>
                                          <p:spTgt spid="11"/>
                                        </p:tgtEl>
                                        <p:attrNameLst>
                                          <p:attrName>ppt_x</p:attrName>
                                          <p:attrName>ppt_y</p:attrName>
                                        </p:attrNameLst>
                                      </p:cBhvr>
                                      <p:rCtr x="0" y="-4070"/>
                                    </p:animMotion>
                                  </p:childTnLst>
                                </p:cTn>
                              </p:par>
                              <p:par>
                                <p:cTn id="22" presetID="2" presetClass="entr" presetSubtype="2" decel="100000" fill="hold" grpId="0" nodeType="withEffect">
                                  <p:stCondLst>
                                    <p:cond delay="0"/>
                                  </p:stCondLst>
                                  <p:childTnLst>
                                    <p:set>
                                      <p:cBhvr>
                                        <p:cTn id="23" dur="1" fill="hold">
                                          <p:stCondLst>
                                            <p:cond delay="0"/>
                                          </p:stCondLst>
                                        </p:cTn>
                                        <p:tgtEl>
                                          <p:spTgt spid="1824"/>
                                        </p:tgtEl>
                                        <p:attrNameLst>
                                          <p:attrName>style.visibility</p:attrName>
                                        </p:attrNameLst>
                                      </p:cBhvr>
                                      <p:to>
                                        <p:strVal val="visible"/>
                                      </p:to>
                                    </p:set>
                                    <p:anim calcmode="lin" valueType="num">
                                      <p:cBhvr additive="base">
                                        <p:cTn id="24" dur="1250" fill="hold"/>
                                        <p:tgtEl>
                                          <p:spTgt spid="1824"/>
                                        </p:tgtEl>
                                        <p:attrNameLst>
                                          <p:attrName>ppt_x</p:attrName>
                                        </p:attrNameLst>
                                      </p:cBhvr>
                                      <p:tavLst>
                                        <p:tav tm="0">
                                          <p:val>
                                            <p:strVal val="1+#ppt_w/2"/>
                                          </p:val>
                                        </p:tav>
                                        <p:tav tm="100000">
                                          <p:val>
                                            <p:strVal val="#ppt_x"/>
                                          </p:val>
                                        </p:tav>
                                      </p:tavLst>
                                    </p:anim>
                                    <p:anim calcmode="lin" valueType="num">
                                      <p:cBhvr additive="base">
                                        <p:cTn id="25" dur="1250" fill="hold"/>
                                        <p:tgtEl>
                                          <p:spTgt spid="1824"/>
                                        </p:tgtEl>
                                        <p:attrNameLst>
                                          <p:attrName>ppt_y</p:attrName>
                                        </p:attrNameLst>
                                      </p:cBhvr>
                                      <p:tavLst>
                                        <p:tav tm="0">
                                          <p:val>
                                            <p:strVal val="#ppt_y"/>
                                          </p:val>
                                        </p:tav>
                                        <p:tav tm="100000">
                                          <p:val>
                                            <p:strVal val="#ppt_y"/>
                                          </p:val>
                                        </p:tav>
                                      </p:tavLst>
                                    </p:anim>
                                  </p:childTnLst>
                                </p:cTn>
                              </p:par>
                              <p:par>
                                <p:cTn id="26" presetID="2" presetClass="entr" presetSubtype="2" decel="100000" fill="hold" grpId="0" nodeType="withEffect">
                                  <p:stCondLst>
                                    <p:cond delay="0"/>
                                  </p:stCondLst>
                                  <p:childTnLst>
                                    <p:set>
                                      <p:cBhvr>
                                        <p:cTn id="27" dur="1" fill="hold">
                                          <p:stCondLst>
                                            <p:cond delay="0"/>
                                          </p:stCondLst>
                                        </p:cTn>
                                        <p:tgtEl>
                                          <p:spTgt spid="1823"/>
                                        </p:tgtEl>
                                        <p:attrNameLst>
                                          <p:attrName>style.visibility</p:attrName>
                                        </p:attrNameLst>
                                      </p:cBhvr>
                                      <p:to>
                                        <p:strVal val="visible"/>
                                      </p:to>
                                    </p:set>
                                    <p:anim calcmode="lin" valueType="num">
                                      <p:cBhvr additive="base">
                                        <p:cTn id="28" dur="1250" fill="hold"/>
                                        <p:tgtEl>
                                          <p:spTgt spid="1823"/>
                                        </p:tgtEl>
                                        <p:attrNameLst>
                                          <p:attrName>ppt_x</p:attrName>
                                        </p:attrNameLst>
                                      </p:cBhvr>
                                      <p:tavLst>
                                        <p:tav tm="0">
                                          <p:val>
                                            <p:strVal val="1+#ppt_w/2"/>
                                          </p:val>
                                        </p:tav>
                                        <p:tav tm="100000">
                                          <p:val>
                                            <p:strVal val="#ppt_x"/>
                                          </p:val>
                                        </p:tav>
                                      </p:tavLst>
                                    </p:anim>
                                    <p:anim calcmode="lin" valueType="num">
                                      <p:cBhvr additive="base">
                                        <p:cTn id="29" dur="1250" fill="hold"/>
                                        <p:tgtEl>
                                          <p:spTgt spid="1823"/>
                                        </p:tgtEl>
                                        <p:attrNameLst>
                                          <p:attrName>ppt_y</p:attrName>
                                        </p:attrNameLst>
                                      </p:cBhvr>
                                      <p:tavLst>
                                        <p:tav tm="0">
                                          <p:val>
                                            <p:strVal val="#ppt_y"/>
                                          </p:val>
                                        </p:tav>
                                        <p:tav tm="100000">
                                          <p:val>
                                            <p:strVal val="#ppt_y"/>
                                          </p:val>
                                        </p:tav>
                                      </p:tavLst>
                                    </p:anim>
                                  </p:childTnLst>
                                </p:cTn>
                              </p:par>
                              <p:par>
                                <p:cTn id="30" presetID="2" presetClass="entr" presetSubtype="2" decel="100000" fill="hold" grpId="0" nodeType="withEffect">
                                  <p:stCondLst>
                                    <p:cond delay="0"/>
                                  </p:stCondLst>
                                  <p:childTnLst>
                                    <p:set>
                                      <p:cBhvr>
                                        <p:cTn id="31" dur="1" fill="hold">
                                          <p:stCondLst>
                                            <p:cond delay="0"/>
                                          </p:stCondLst>
                                        </p:cTn>
                                        <p:tgtEl>
                                          <p:spTgt spid="1827"/>
                                        </p:tgtEl>
                                        <p:attrNameLst>
                                          <p:attrName>style.visibility</p:attrName>
                                        </p:attrNameLst>
                                      </p:cBhvr>
                                      <p:to>
                                        <p:strVal val="visible"/>
                                      </p:to>
                                    </p:set>
                                    <p:anim calcmode="lin" valueType="num">
                                      <p:cBhvr additive="base">
                                        <p:cTn id="32" dur="1250" fill="hold"/>
                                        <p:tgtEl>
                                          <p:spTgt spid="1827"/>
                                        </p:tgtEl>
                                        <p:attrNameLst>
                                          <p:attrName>ppt_x</p:attrName>
                                        </p:attrNameLst>
                                      </p:cBhvr>
                                      <p:tavLst>
                                        <p:tav tm="0">
                                          <p:val>
                                            <p:strVal val="1+#ppt_w/2"/>
                                          </p:val>
                                        </p:tav>
                                        <p:tav tm="100000">
                                          <p:val>
                                            <p:strVal val="#ppt_x"/>
                                          </p:val>
                                        </p:tav>
                                      </p:tavLst>
                                    </p:anim>
                                    <p:anim calcmode="lin" valueType="num">
                                      <p:cBhvr additive="base">
                                        <p:cTn id="33" dur="1250" fill="hold"/>
                                        <p:tgtEl>
                                          <p:spTgt spid="1827"/>
                                        </p:tgtEl>
                                        <p:attrNameLst>
                                          <p:attrName>ppt_y</p:attrName>
                                        </p:attrNameLst>
                                      </p:cBhvr>
                                      <p:tavLst>
                                        <p:tav tm="0">
                                          <p:val>
                                            <p:strVal val="#ppt_y"/>
                                          </p:val>
                                        </p:tav>
                                        <p:tav tm="100000">
                                          <p:val>
                                            <p:strVal val="#ppt_y"/>
                                          </p:val>
                                        </p:tav>
                                      </p:tavLst>
                                    </p:anim>
                                  </p:childTnLst>
                                </p:cTn>
                              </p:par>
                              <p:par>
                                <p:cTn id="34" presetID="2" presetClass="entr" presetSubtype="2" decel="100000" fill="hold" grpId="0" nodeType="withEffect">
                                  <p:stCondLst>
                                    <p:cond delay="0"/>
                                  </p:stCondLst>
                                  <p:childTnLst>
                                    <p:set>
                                      <p:cBhvr>
                                        <p:cTn id="35" dur="1" fill="hold">
                                          <p:stCondLst>
                                            <p:cond delay="0"/>
                                          </p:stCondLst>
                                        </p:cTn>
                                        <p:tgtEl>
                                          <p:spTgt spid="1822"/>
                                        </p:tgtEl>
                                        <p:attrNameLst>
                                          <p:attrName>style.visibility</p:attrName>
                                        </p:attrNameLst>
                                      </p:cBhvr>
                                      <p:to>
                                        <p:strVal val="visible"/>
                                      </p:to>
                                    </p:set>
                                    <p:anim calcmode="lin" valueType="num">
                                      <p:cBhvr additive="base">
                                        <p:cTn id="36" dur="1250" fill="hold"/>
                                        <p:tgtEl>
                                          <p:spTgt spid="1822"/>
                                        </p:tgtEl>
                                        <p:attrNameLst>
                                          <p:attrName>ppt_x</p:attrName>
                                        </p:attrNameLst>
                                      </p:cBhvr>
                                      <p:tavLst>
                                        <p:tav tm="0">
                                          <p:val>
                                            <p:strVal val="1+#ppt_w/2"/>
                                          </p:val>
                                        </p:tav>
                                        <p:tav tm="100000">
                                          <p:val>
                                            <p:strVal val="#ppt_x"/>
                                          </p:val>
                                        </p:tav>
                                      </p:tavLst>
                                    </p:anim>
                                    <p:anim calcmode="lin" valueType="num">
                                      <p:cBhvr additive="base">
                                        <p:cTn id="37" dur="1250" fill="hold"/>
                                        <p:tgtEl>
                                          <p:spTgt spid="1822"/>
                                        </p:tgtEl>
                                        <p:attrNameLst>
                                          <p:attrName>ppt_y</p:attrName>
                                        </p:attrNameLst>
                                      </p:cBhvr>
                                      <p:tavLst>
                                        <p:tav tm="0">
                                          <p:val>
                                            <p:strVal val="#ppt_y"/>
                                          </p:val>
                                        </p:tav>
                                        <p:tav tm="100000">
                                          <p:val>
                                            <p:strVal val="#ppt_y"/>
                                          </p:val>
                                        </p:tav>
                                      </p:tavLst>
                                    </p:anim>
                                  </p:childTnLst>
                                </p:cTn>
                              </p:par>
                              <p:par>
                                <p:cTn id="38" presetID="2" presetClass="entr" presetSubtype="2" decel="100000" fill="hold" grpId="0" nodeType="withEffect">
                                  <p:stCondLst>
                                    <p:cond delay="0"/>
                                  </p:stCondLst>
                                  <p:childTnLst>
                                    <p:set>
                                      <p:cBhvr>
                                        <p:cTn id="39" dur="1" fill="hold">
                                          <p:stCondLst>
                                            <p:cond delay="0"/>
                                          </p:stCondLst>
                                        </p:cTn>
                                        <p:tgtEl>
                                          <p:spTgt spid="1825"/>
                                        </p:tgtEl>
                                        <p:attrNameLst>
                                          <p:attrName>style.visibility</p:attrName>
                                        </p:attrNameLst>
                                      </p:cBhvr>
                                      <p:to>
                                        <p:strVal val="visible"/>
                                      </p:to>
                                    </p:set>
                                    <p:anim calcmode="lin" valueType="num">
                                      <p:cBhvr additive="base">
                                        <p:cTn id="40" dur="1250" fill="hold"/>
                                        <p:tgtEl>
                                          <p:spTgt spid="1825"/>
                                        </p:tgtEl>
                                        <p:attrNameLst>
                                          <p:attrName>ppt_x</p:attrName>
                                        </p:attrNameLst>
                                      </p:cBhvr>
                                      <p:tavLst>
                                        <p:tav tm="0">
                                          <p:val>
                                            <p:strVal val="1+#ppt_w/2"/>
                                          </p:val>
                                        </p:tav>
                                        <p:tav tm="100000">
                                          <p:val>
                                            <p:strVal val="#ppt_x"/>
                                          </p:val>
                                        </p:tav>
                                      </p:tavLst>
                                    </p:anim>
                                    <p:anim calcmode="lin" valueType="num">
                                      <p:cBhvr additive="base">
                                        <p:cTn id="41" dur="1250" fill="hold"/>
                                        <p:tgtEl>
                                          <p:spTgt spid="1825"/>
                                        </p:tgtEl>
                                        <p:attrNameLst>
                                          <p:attrName>ppt_y</p:attrName>
                                        </p:attrNameLst>
                                      </p:cBhvr>
                                      <p:tavLst>
                                        <p:tav tm="0">
                                          <p:val>
                                            <p:strVal val="#ppt_y"/>
                                          </p:val>
                                        </p:tav>
                                        <p:tav tm="100000">
                                          <p:val>
                                            <p:strVal val="#ppt_y"/>
                                          </p:val>
                                        </p:tav>
                                      </p:tavLst>
                                    </p:anim>
                                  </p:childTnLst>
                                </p:cTn>
                              </p:par>
                              <p:par>
                                <p:cTn id="42" presetID="2" presetClass="entr" presetSubtype="2" decel="100000" fill="hold" grpId="0" nodeType="withEffect">
                                  <p:stCondLst>
                                    <p:cond delay="0"/>
                                  </p:stCondLst>
                                  <p:childTnLst>
                                    <p:set>
                                      <p:cBhvr>
                                        <p:cTn id="43" dur="1" fill="hold">
                                          <p:stCondLst>
                                            <p:cond delay="0"/>
                                          </p:stCondLst>
                                        </p:cTn>
                                        <p:tgtEl>
                                          <p:spTgt spid="1826"/>
                                        </p:tgtEl>
                                        <p:attrNameLst>
                                          <p:attrName>style.visibility</p:attrName>
                                        </p:attrNameLst>
                                      </p:cBhvr>
                                      <p:to>
                                        <p:strVal val="visible"/>
                                      </p:to>
                                    </p:set>
                                    <p:anim calcmode="lin" valueType="num">
                                      <p:cBhvr additive="base">
                                        <p:cTn id="44" dur="1250" fill="hold"/>
                                        <p:tgtEl>
                                          <p:spTgt spid="1826"/>
                                        </p:tgtEl>
                                        <p:attrNameLst>
                                          <p:attrName>ppt_x</p:attrName>
                                        </p:attrNameLst>
                                      </p:cBhvr>
                                      <p:tavLst>
                                        <p:tav tm="0">
                                          <p:val>
                                            <p:strVal val="1+#ppt_w/2"/>
                                          </p:val>
                                        </p:tav>
                                        <p:tav tm="100000">
                                          <p:val>
                                            <p:strVal val="#ppt_x"/>
                                          </p:val>
                                        </p:tav>
                                      </p:tavLst>
                                    </p:anim>
                                    <p:anim calcmode="lin" valueType="num">
                                      <p:cBhvr additive="base">
                                        <p:cTn id="45" dur="1250" fill="hold"/>
                                        <p:tgtEl>
                                          <p:spTgt spid="1826"/>
                                        </p:tgtEl>
                                        <p:attrNameLst>
                                          <p:attrName>ppt_y</p:attrName>
                                        </p:attrNameLst>
                                      </p:cBhvr>
                                      <p:tavLst>
                                        <p:tav tm="0">
                                          <p:val>
                                            <p:strVal val="#ppt_y"/>
                                          </p:val>
                                        </p:tav>
                                        <p:tav tm="100000">
                                          <p:val>
                                            <p:strVal val="#ppt_y"/>
                                          </p:val>
                                        </p:tav>
                                      </p:tavLst>
                                    </p:anim>
                                  </p:childTnLst>
                                </p:cTn>
                              </p:par>
                              <p:par>
                                <p:cTn id="46" presetID="2" presetClass="entr" presetSubtype="2" decel="100000" fill="hold" grpId="0" nodeType="withEffect">
                                  <p:stCondLst>
                                    <p:cond delay="0"/>
                                  </p:stCondLst>
                                  <p:childTnLst>
                                    <p:set>
                                      <p:cBhvr>
                                        <p:cTn id="47" dur="1" fill="hold">
                                          <p:stCondLst>
                                            <p:cond delay="0"/>
                                          </p:stCondLst>
                                        </p:cTn>
                                        <p:tgtEl>
                                          <p:spTgt spid="1821"/>
                                        </p:tgtEl>
                                        <p:attrNameLst>
                                          <p:attrName>style.visibility</p:attrName>
                                        </p:attrNameLst>
                                      </p:cBhvr>
                                      <p:to>
                                        <p:strVal val="visible"/>
                                      </p:to>
                                    </p:set>
                                    <p:anim calcmode="lin" valueType="num">
                                      <p:cBhvr additive="base">
                                        <p:cTn id="48" dur="1250" fill="hold"/>
                                        <p:tgtEl>
                                          <p:spTgt spid="1821"/>
                                        </p:tgtEl>
                                        <p:attrNameLst>
                                          <p:attrName>ppt_x</p:attrName>
                                        </p:attrNameLst>
                                      </p:cBhvr>
                                      <p:tavLst>
                                        <p:tav tm="0">
                                          <p:val>
                                            <p:strVal val="1+#ppt_w/2"/>
                                          </p:val>
                                        </p:tav>
                                        <p:tav tm="100000">
                                          <p:val>
                                            <p:strVal val="#ppt_x"/>
                                          </p:val>
                                        </p:tav>
                                      </p:tavLst>
                                    </p:anim>
                                    <p:anim calcmode="lin" valueType="num">
                                      <p:cBhvr additive="base">
                                        <p:cTn id="49" dur="1250" fill="hold"/>
                                        <p:tgtEl>
                                          <p:spTgt spid="1821"/>
                                        </p:tgtEl>
                                        <p:attrNameLst>
                                          <p:attrName>ppt_y</p:attrName>
                                        </p:attrNameLst>
                                      </p:cBhvr>
                                      <p:tavLst>
                                        <p:tav tm="0">
                                          <p:val>
                                            <p:strVal val="#ppt_y"/>
                                          </p:val>
                                        </p:tav>
                                        <p:tav tm="100000">
                                          <p:val>
                                            <p:strVal val="#ppt_y"/>
                                          </p:val>
                                        </p:tav>
                                      </p:tavLst>
                                    </p:anim>
                                  </p:childTnLst>
                                </p:cTn>
                              </p:par>
                              <p:par>
                                <p:cTn id="50" presetID="2" presetClass="entr" presetSubtype="2" decel="100000" fill="hold" grpId="0" nodeType="withEffect">
                                  <p:stCondLst>
                                    <p:cond delay="400"/>
                                  </p:stCondLst>
                                  <p:childTnLst>
                                    <p:set>
                                      <p:cBhvr>
                                        <p:cTn id="51" dur="1" fill="hold">
                                          <p:stCondLst>
                                            <p:cond delay="0"/>
                                          </p:stCondLst>
                                        </p:cTn>
                                        <p:tgtEl>
                                          <p:spTgt spid="569"/>
                                        </p:tgtEl>
                                        <p:attrNameLst>
                                          <p:attrName>style.visibility</p:attrName>
                                        </p:attrNameLst>
                                      </p:cBhvr>
                                      <p:to>
                                        <p:strVal val="visible"/>
                                      </p:to>
                                    </p:set>
                                    <p:anim calcmode="lin" valueType="num">
                                      <p:cBhvr additive="base">
                                        <p:cTn id="52" dur="750" fill="hold"/>
                                        <p:tgtEl>
                                          <p:spTgt spid="569"/>
                                        </p:tgtEl>
                                        <p:attrNameLst>
                                          <p:attrName>ppt_x</p:attrName>
                                        </p:attrNameLst>
                                      </p:cBhvr>
                                      <p:tavLst>
                                        <p:tav tm="0">
                                          <p:val>
                                            <p:strVal val="1+#ppt_w/2"/>
                                          </p:val>
                                        </p:tav>
                                        <p:tav tm="100000">
                                          <p:val>
                                            <p:strVal val="#ppt_x"/>
                                          </p:val>
                                        </p:tav>
                                      </p:tavLst>
                                    </p:anim>
                                    <p:anim calcmode="lin" valueType="num">
                                      <p:cBhvr additive="base">
                                        <p:cTn id="53" dur="750" fill="hold"/>
                                        <p:tgtEl>
                                          <p:spTgt spid="569"/>
                                        </p:tgtEl>
                                        <p:attrNameLst>
                                          <p:attrName>ppt_y</p:attrName>
                                        </p:attrNameLst>
                                      </p:cBhvr>
                                      <p:tavLst>
                                        <p:tav tm="0">
                                          <p:val>
                                            <p:strVal val="#ppt_y"/>
                                          </p:val>
                                        </p:tav>
                                        <p:tav tm="100000">
                                          <p:val>
                                            <p:strVal val="#ppt_y"/>
                                          </p:val>
                                        </p:tav>
                                      </p:tavLst>
                                    </p:anim>
                                  </p:childTnLst>
                                </p:cTn>
                              </p:par>
                              <p:par>
                                <p:cTn id="54" presetID="10" presetClass="entr" presetSubtype="0" fill="hold" nodeType="withEffect">
                                  <p:stCondLst>
                                    <p:cond delay="1000"/>
                                  </p:stCondLst>
                                  <p:childTnLst>
                                    <p:set>
                                      <p:cBhvr>
                                        <p:cTn id="55" dur="1" fill="hold">
                                          <p:stCondLst>
                                            <p:cond delay="0"/>
                                          </p:stCondLst>
                                        </p:cTn>
                                        <p:tgtEl>
                                          <p:spTgt spid="81"/>
                                        </p:tgtEl>
                                        <p:attrNameLst>
                                          <p:attrName>style.visibility</p:attrName>
                                        </p:attrNameLst>
                                      </p:cBhvr>
                                      <p:to>
                                        <p:strVal val="visible"/>
                                      </p:to>
                                    </p:set>
                                    <p:animEffect transition="in" filter="fade">
                                      <p:cBhvr>
                                        <p:cTn id="56" dur="500"/>
                                        <p:tgtEl>
                                          <p:spTgt spid="81"/>
                                        </p:tgtEl>
                                      </p:cBhvr>
                                    </p:animEffect>
                                  </p:childTnLst>
                                </p:cTn>
                              </p:par>
                              <p:par>
                                <p:cTn id="57" presetID="10" presetClass="entr" presetSubtype="0" fill="hold" nodeType="withEffect">
                                  <p:stCondLst>
                                    <p:cond delay="1000"/>
                                  </p:stCondLst>
                                  <p:childTnLst>
                                    <p:set>
                                      <p:cBhvr>
                                        <p:cTn id="58" dur="1" fill="hold">
                                          <p:stCondLst>
                                            <p:cond delay="0"/>
                                          </p:stCondLst>
                                        </p:cTn>
                                        <p:tgtEl>
                                          <p:spTgt spid="88"/>
                                        </p:tgtEl>
                                        <p:attrNameLst>
                                          <p:attrName>style.visibility</p:attrName>
                                        </p:attrNameLst>
                                      </p:cBhvr>
                                      <p:to>
                                        <p:strVal val="visible"/>
                                      </p:to>
                                    </p:set>
                                    <p:animEffect transition="in" filter="fade">
                                      <p:cBhvr>
                                        <p:cTn id="59" dur="500"/>
                                        <p:tgtEl>
                                          <p:spTgt spid="88"/>
                                        </p:tgtEl>
                                      </p:cBhvr>
                                    </p:animEffect>
                                  </p:childTnLst>
                                </p:cTn>
                              </p:par>
                              <p:par>
                                <p:cTn id="60" presetID="10" presetClass="entr" presetSubtype="0" fill="hold" grpId="1" nodeType="withEffect">
                                  <p:stCondLst>
                                    <p:cond delay="1000"/>
                                  </p:stCondLst>
                                  <p:childTnLst>
                                    <p:set>
                                      <p:cBhvr>
                                        <p:cTn id="61" dur="1" fill="hold">
                                          <p:stCondLst>
                                            <p:cond delay="0"/>
                                          </p:stCondLst>
                                        </p:cTn>
                                        <p:tgtEl>
                                          <p:spTgt spid="80"/>
                                        </p:tgtEl>
                                        <p:attrNameLst>
                                          <p:attrName>style.visibility</p:attrName>
                                        </p:attrNameLst>
                                      </p:cBhvr>
                                      <p:to>
                                        <p:strVal val="visible"/>
                                      </p:to>
                                    </p:set>
                                    <p:animEffect transition="in" filter="fade">
                                      <p:cBhvr>
                                        <p:cTn id="62" dur="500"/>
                                        <p:tgtEl>
                                          <p:spTgt spid="80"/>
                                        </p:tgtEl>
                                      </p:cBhvr>
                                    </p:animEffect>
                                  </p:childTnLst>
                                </p:cTn>
                              </p:par>
                              <p:par>
                                <p:cTn id="63" presetID="10" presetClass="entr" presetSubtype="0" fill="hold" nodeType="withEffect">
                                  <p:stCondLst>
                                    <p:cond delay="1000"/>
                                  </p:stCondLst>
                                  <p:childTnLst>
                                    <p:set>
                                      <p:cBhvr>
                                        <p:cTn id="64" dur="1" fill="hold">
                                          <p:stCondLst>
                                            <p:cond delay="0"/>
                                          </p:stCondLst>
                                        </p:cTn>
                                        <p:tgtEl>
                                          <p:spTgt spid="91"/>
                                        </p:tgtEl>
                                        <p:attrNameLst>
                                          <p:attrName>style.visibility</p:attrName>
                                        </p:attrNameLst>
                                      </p:cBhvr>
                                      <p:to>
                                        <p:strVal val="visible"/>
                                      </p:to>
                                    </p:set>
                                    <p:animEffect transition="in" filter="fade">
                                      <p:cBhvr>
                                        <p:cTn id="65" dur="500"/>
                                        <p:tgtEl>
                                          <p:spTgt spid="91"/>
                                        </p:tgtEl>
                                      </p:cBhvr>
                                    </p:animEffect>
                                  </p:childTnLst>
                                </p:cTn>
                              </p:par>
                              <p:par>
                                <p:cTn id="66" presetID="10" presetClass="entr" presetSubtype="0" fill="hold" nodeType="withEffect">
                                  <p:stCondLst>
                                    <p:cond delay="1000"/>
                                  </p:stCondLst>
                                  <p:childTnLst>
                                    <p:set>
                                      <p:cBhvr>
                                        <p:cTn id="67" dur="1" fill="hold">
                                          <p:stCondLst>
                                            <p:cond delay="0"/>
                                          </p:stCondLst>
                                        </p:cTn>
                                        <p:tgtEl>
                                          <p:spTgt spid="20"/>
                                        </p:tgtEl>
                                        <p:attrNameLst>
                                          <p:attrName>style.visibility</p:attrName>
                                        </p:attrNameLst>
                                      </p:cBhvr>
                                      <p:to>
                                        <p:strVal val="visible"/>
                                      </p:to>
                                    </p:set>
                                    <p:animEffect transition="in" filter="fade">
                                      <p:cBhvr>
                                        <p:cTn id="68" dur="500"/>
                                        <p:tgtEl>
                                          <p:spTgt spid="20"/>
                                        </p:tgtEl>
                                      </p:cBhvr>
                                    </p:animEffect>
                                  </p:childTnLst>
                                </p:cTn>
                              </p:par>
                              <p:par>
                                <p:cTn id="69" presetID="10" presetClass="entr" presetSubtype="0" fill="hold" nodeType="withEffect">
                                  <p:stCondLst>
                                    <p:cond delay="1000"/>
                                  </p:stCondLst>
                                  <p:childTnLst>
                                    <p:set>
                                      <p:cBhvr>
                                        <p:cTn id="70" dur="1" fill="hold">
                                          <p:stCondLst>
                                            <p:cond delay="0"/>
                                          </p:stCondLst>
                                        </p:cTn>
                                        <p:tgtEl>
                                          <p:spTgt spid="18"/>
                                        </p:tgtEl>
                                        <p:attrNameLst>
                                          <p:attrName>style.visibility</p:attrName>
                                        </p:attrNameLst>
                                      </p:cBhvr>
                                      <p:to>
                                        <p:strVal val="visible"/>
                                      </p:to>
                                    </p:set>
                                    <p:animEffect transition="in" filter="fade">
                                      <p:cBhvr>
                                        <p:cTn id="71" dur="500"/>
                                        <p:tgtEl>
                                          <p:spTgt spid="18"/>
                                        </p:tgtEl>
                                      </p:cBhvr>
                                    </p:animEffect>
                                  </p:childTnLst>
                                </p:cTn>
                              </p:par>
                              <p:par>
                                <p:cTn id="72" presetID="10" presetClass="entr" presetSubtype="0" fill="hold" nodeType="withEffect">
                                  <p:stCondLst>
                                    <p:cond delay="1000"/>
                                  </p:stCondLst>
                                  <p:childTnLst>
                                    <p:set>
                                      <p:cBhvr>
                                        <p:cTn id="73" dur="1" fill="hold">
                                          <p:stCondLst>
                                            <p:cond delay="0"/>
                                          </p:stCondLst>
                                        </p:cTn>
                                        <p:tgtEl>
                                          <p:spTgt spid="7"/>
                                        </p:tgtEl>
                                        <p:attrNameLst>
                                          <p:attrName>style.visibility</p:attrName>
                                        </p:attrNameLst>
                                      </p:cBhvr>
                                      <p:to>
                                        <p:strVal val="visible"/>
                                      </p:to>
                                    </p:set>
                                    <p:animEffect transition="in" filter="fade">
                                      <p:cBhvr>
                                        <p:cTn id="74" dur="500"/>
                                        <p:tgtEl>
                                          <p:spTgt spid="7"/>
                                        </p:tgtEl>
                                      </p:cBhvr>
                                    </p:animEffect>
                                  </p:childTnLst>
                                </p:cTn>
                              </p:par>
                              <p:par>
                                <p:cTn id="75" presetID="10" presetClass="entr" presetSubtype="0" fill="hold" nodeType="withEffect">
                                  <p:stCondLst>
                                    <p:cond delay="1000"/>
                                  </p:stCondLst>
                                  <p:childTnLst>
                                    <p:set>
                                      <p:cBhvr>
                                        <p:cTn id="76" dur="1" fill="hold">
                                          <p:stCondLst>
                                            <p:cond delay="0"/>
                                          </p:stCondLst>
                                        </p:cTn>
                                        <p:tgtEl>
                                          <p:spTgt spid="20"/>
                                        </p:tgtEl>
                                        <p:attrNameLst>
                                          <p:attrName>style.visibility</p:attrName>
                                        </p:attrNameLst>
                                      </p:cBhvr>
                                      <p:to>
                                        <p:strVal val="visible"/>
                                      </p:to>
                                    </p:set>
                                    <p:animEffect transition="in" filter="fade">
                                      <p:cBhvr>
                                        <p:cTn id="77" dur="500"/>
                                        <p:tgtEl>
                                          <p:spTgt spid="20"/>
                                        </p:tgtEl>
                                      </p:cBhvr>
                                    </p:animEffect>
                                  </p:childTnLst>
                                </p:cTn>
                              </p:par>
                              <p:par>
                                <p:cTn id="78" presetID="10" presetClass="entr" presetSubtype="0" fill="hold" nodeType="withEffect">
                                  <p:stCondLst>
                                    <p:cond delay="100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500"/>
                                        <p:tgtEl>
                                          <p:spTgt spid="18"/>
                                        </p:tgtEl>
                                      </p:cBhvr>
                                    </p:animEffect>
                                  </p:childTnLst>
                                </p:cTn>
                              </p:par>
                              <p:par>
                                <p:cTn id="81" presetID="10" presetClass="entr" presetSubtype="0" fill="hold" nodeType="withEffect">
                                  <p:stCondLst>
                                    <p:cond delay="1000"/>
                                  </p:stCondLst>
                                  <p:childTnLst>
                                    <p:set>
                                      <p:cBhvr>
                                        <p:cTn id="82" dur="1" fill="hold">
                                          <p:stCondLst>
                                            <p:cond delay="0"/>
                                          </p:stCondLst>
                                        </p:cTn>
                                        <p:tgtEl>
                                          <p:spTgt spid="7"/>
                                        </p:tgtEl>
                                        <p:attrNameLst>
                                          <p:attrName>style.visibility</p:attrName>
                                        </p:attrNameLst>
                                      </p:cBhvr>
                                      <p:to>
                                        <p:strVal val="visible"/>
                                      </p:to>
                                    </p:set>
                                    <p:animEffect transition="in" filter="fade">
                                      <p:cBhvr>
                                        <p:cTn id="83" dur="500"/>
                                        <p:tgtEl>
                                          <p:spTgt spid="7"/>
                                        </p:tgtEl>
                                      </p:cBhvr>
                                    </p:animEffect>
                                  </p:childTnLst>
                                </p:cTn>
                              </p:par>
                              <p:par>
                                <p:cTn id="84" presetID="10" presetClass="entr" presetSubtype="0" fill="hold" nodeType="withEffect">
                                  <p:stCondLst>
                                    <p:cond delay="1000"/>
                                  </p:stCondLst>
                                  <p:childTnLst>
                                    <p:set>
                                      <p:cBhvr>
                                        <p:cTn id="85" dur="1" fill="hold">
                                          <p:stCondLst>
                                            <p:cond delay="0"/>
                                          </p:stCondLst>
                                        </p:cTn>
                                        <p:tgtEl>
                                          <p:spTgt spid="1233"/>
                                        </p:tgtEl>
                                        <p:attrNameLst>
                                          <p:attrName>style.visibility</p:attrName>
                                        </p:attrNameLst>
                                      </p:cBhvr>
                                      <p:to>
                                        <p:strVal val="visible"/>
                                      </p:to>
                                    </p:set>
                                    <p:animEffect transition="in" filter="fade">
                                      <p:cBhvr>
                                        <p:cTn id="86" dur="500"/>
                                        <p:tgtEl>
                                          <p:spTgt spid="1233"/>
                                        </p:tgtEl>
                                      </p:cBhvr>
                                    </p:animEffect>
                                  </p:childTnLst>
                                </p:cTn>
                              </p:par>
                              <p:par>
                                <p:cTn id="87" presetID="10" presetClass="entr" presetSubtype="0" fill="hold" nodeType="withEffect">
                                  <p:stCondLst>
                                    <p:cond delay="1000"/>
                                  </p:stCondLst>
                                  <p:childTnLst>
                                    <p:set>
                                      <p:cBhvr>
                                        <p:cTn id="88" dur="1" fill="hold">
                                          <p:stCondLst>
                                            <p:cond delay="0"/>
                                          </p:stCondLst>
                                        </p:cTn>
                                        <p:tgtEl>
                                          <p:spTgt spid="1236"/>
                                        </p:tgtEl>
                                        <p:attrNameLst>
                                          <p:attrName>style.visibility</p:attrName>
                                        </p:attrNameLst>
                                      </p:cBhvr>
                                      <p:to>
                                        <p:strVal val="visible"/>
                                      </p:to>
                                    </p:set>
                                    <p:animEffect transition="in" filter="fade">
                                      <p:cBhvr>
                                        <p:cTn id="89" dur="500"/>
                                        <p:tgtEl>
                                          <p:spTgt spid="1236"/>
                                        </p:tgtEl>
                                      </p:cBhvr>
                                    </p:animEffect>
                                  </p:childTnLst>
                                </p:cTn>
                              </p:par>
                              <p:par>
                                <p:cTn id="90" presetID="10" presetClass="entr" presetSubtype="0" fill="hold" grpId="2" nodeType="withEffect">
                                  <p:stCondLst>
                                    <p:cond delay="1000"/>
                                  </p:stCondLst>
                                  <p:childTnLst>
                                    <p:set>
                                      <p:cBhvr>
                                        <p:cTn id="91" dur="1" fill="hold">
                                          <p:stCondLst>
                                            <p:cond delay="0"/>
                                          </p:stCondLst>
                                        </p:cTn>
                                        <p:tgtEl>
                                          <p:spTgt spid="1232"/>
                                        </p:tgtEl>
                                        <p:attrNameLst>
                                          <p:attrName>style.visibility</p:attrName>
                                        </p:attrNameLst>
                                      </p:cBhvr>
                                      <p:to>
                                        <p:strVal val="visible"/>
                                      </p:to>
                                    </p:set>
                                    <p:animEffect transition="in" filter="fade">
                                      <p:cBhvr>
                                        <p:cTn id="92" dur="500"/>
                                        <p:tgtEl>
                                          <p:spTgt spid="1232"/>
                                        </p:tgtEl>
                                      </p:cBhvr>
                                    </p:animEffect>
                                  </p:childTnLst>
                                </p:cTn>
                              </p:par>
                              <p:par>
                                <p:cTn id="93" presetID="10" presetClass="entr" presetSubtype="0" fill="hold" nodeType="withEffect">
                                  <p:stCondLst>
                                    <p:cond delay="1000"/>
                                  </p:stCondLst>
                                  <p:childTnLst>
                                    <p:set>
                                      <p:cBhvr>
                                        <p:cTn id="94" dur="1" fill="hold">
                                          <p:stCondLst>
                                            <p:cond delay="0"/>
                                          </p:stCondLst>
                                        </p:cTn>
                                        <p:tgtEl>
                                          <p:spTgt spid="1239"/>
                                        </p:tgtEl>
                                        <p:attrNameLst>
                                          <p:attrName>style.visibility</p:attrName>
                                        </p:attrNameLst>
                                      </p:cBhvr>
                                      <p:to>
                                        <p:strVal val="visible"/>
                                      </p:to>
                                    </p:set>
                                    <p:animEffect transition="in" filter="fade">
                                      <p:cBhvr>
                                        <p:cTn id="95" dur="500"/>
                                        <p:tgtEl>
                                          <p:spTgt spid="1239"/>
                                        </p:tgtEl>
                                      </p:cBhvr>
                                    </p:animEffect>
                                  </p:childTnLst>
                                </p:cTn>
                              </p:par>
                              <p:par>
                                <p:cTn id="96" presetID="10" presetClass="entr" presetSubtype="0" fill="hold" nodeType="withEffect">
                                  <p:stCondLst>
                                    <p:cond delay="1000"/>
                                  </p:stCondLst>
                                  <p:childTnLst>
                                    <p:set>
                                      <p:cBhvr>
                                        <p:cTn id="97" dur="1" fill="hold">
                                          <p:stCondLst>
                                            <p:cond delay="0"/>
                                          </p:stCondLst>
                                        </p:cTn>
                                        <p:tgtEl>
                                          <p:spTgt spid="27"/>
                                        </p:tgtEl>
                                        <p:attrNameLst>
                                          <p:attrName>style.visibility</p:attrName>
                                        </p:attrNameLst>
                                      </p:cBhvr>
                                      <p:to>
                                        <p:strVal val="visible"/>
                                      </p:to>
                                    </p:set>
                                    <p:animEffect transition="in" filter="fade">
                                      <p:cBhvr>
                                        <p:cTn id="98" dur="500"/>
                                        <p:tgtEl>
                                          <p:spTgt spid="27"/>
                                        </p:tgtEl>
                                      </p:cBhvr>
                                    </p:animEffect>
                                  </p:childTnLst>
                                </p:cTn>
                              </p:par>
                              <p:par>
                                <p:cTn id="99" presetID="10" presetClass="entr" presetSubtype="0" fill="hold" nodeType="withEffect">
                                  <p:stCondLst>
                                    <p:cond delay="1000"/>
                                  </p:stCondLst>
                                  <p:childTnLst>
                                    <p:set>
                                      <p:cBhvr>
                                        <p:cTn id="100" dur="1" fill="hold">
                                          <p:stCondLst>
                                            <p:cond delay="0"/>
                                          </p:stCondLst>
                                        </p:cTn>
                                        <p:tgtEl>
                                          <p:spTgt spid="1798"/>
                                        </p:tgtEl>
                                        <p:attrNameLst>
                                          <p:attrName>style.visibility</p:attrName>
                                        </p:attrNameLst>
                                      </p:cBhvr>
                                      <p:to>
                                        <p:strVal val="visible"/>
                                      </p:to>
                                    </p:set>
                                    <p:animEffect transition="in" filter="fade">
                                      <p:cBhvr>
                                        <p:cTn id="101" dur="500"/>
                                        <p:tgtEl>
                                          <p:spTgt spid="1798"/>
                                        </p:tgtEl>
                                      </p:cBhvr>
                                    </p:animEffect>
                                  </p:childTnLst>
                                </p:cTn>
                              </p:par>
                              <p:par>
                                <p:cTn id="102" presetID="10" presetClass="entr" presetSubtype="0" fill="hold" nodeType="withEffect">
                                  <p:stCondLst>
                                    <p:cond delay="1000"/>
                                  </p:stCondLst>
                                  <p:childTnLst>
                                    <p:set>
                                      <p:cBhvr>
                                        <p:cTn id="103" dur="1" fill="hold">
                                          <p:stCondLst>
                                            <p:cond delay="0"/>
                                          </p:stCondLst>
                                        </p:cTn>
                                        <p:tgtEl>
                                          <p:spTgt spid="59"/>
                                        </p:tgtEl>
                                        <p:attrNameLst>
                                          <p:attrName>style.visibility</p:attrName>
                                        </p:attrNameLst>
                                      </p:cBhvr>
                                      <p:to>
                                        <p:strVal val="visible"/>
                                      </p:to>
                                    </p:set>
                                    <p:animEffect transition="in" filter="fade">
                                      <p:cBhvr>
                                        <p:cTn id="104" dur="500"/>
                                        <p:tgtEl>
                                          <p:spTgt spid="59"/>
                                        </p:tgtEl>
                                      </p:cBhvr>
                                    </p:animEffect>
                                  </p:childTnLst>
                                </p:cTn>
                              </p:par>
                              <p:par>
                                <p:cTn id="105" presetID="10" presetClass="entr" presetSubtype="0" fill="hold" nodeType="withEffect">
                                  <p:stCondLst>
                                    <p:cond delay="1000"/>
                                  </p:stCondLst>
                                  <p:childTnLst>
                                    <p:set>
                                      <p:cBhvr>
                                        <p:cTn id="106" dur="1" fill="hold">
                                          <p:stCondLst>
                                            <p:cond delay="0"/>
                                          </p:stCondLst>
                                        </p:cTn>
                                        <p:tgtEl>
                                          <p:spTgt spid="1563"/>
                                        </p:tgtEl>
                                        <p:attrNameLst>
                                          <p:attrName>style.visibility</p:attrName>
                                        </p:attrNameLst>
                                      </p:cBhvr>
                                      <p:to>
                                        <p:strVal val="visible"/>
                                      </p:to>
                                    </p:set>
                                    <p:animEffect transition="in" filter="fade">
                                      <p:cBhvr>
                                        <p:cTn id="107" dur="500"/>
                                        <p:tgtEl>
                                          <p:spTgt spid="1563"/>
                                        </p:tgtEl>
                                      </p:cBhvr>
                                    </p:animEffect>
                                  </p:childTnLst>
                                </p:cTn>
                              </p:par>
                              <p:par>
                                <p:cTn id="108" presetID="10" presetClass="entr" presetSubtype="0" fill="hold" nodeType="withEffect">
                                  <p:stCondLst>
                                    <p:cond delay="1000"/>
                                  </p:stCondLst>
                                  <p:childTnLst>
                                    <p:set>
                                      <p:cBhvr>
                                        <p:cTn id="109" dur="1" fill="hold">
                                          <p:stCondLst>
                                            <p:cond delay="0"/>
                                          </p:stCondLst>
                                        </p:cTn>
                                        <p:tgtEl>
                                          <p:spTgt spid="25"/>
                                        </p:tgtEl>
                                        <p:attrNameLst>
                                          <p:attrName>style.visibility</p:attrName>
                                        </p:attrNameLst>
                                      </p:cBhvr>
                                      <p:to>
                                        <p:strVal val="visible"/>
                                      </p:to>
                                    </p:set>
                                    <p:animEffect transition="in" filter="fade">
                                      <p:cBhvr>
                                        <p:cTn id="110" dur="500"/>
                                        <p:tgtEl>
                                          <p:spTgt spid="25"/>
                                        </p:tgtEl>
                                      </p:cBhvr>
                                    </p:animEffect>
                                  </p:childTnLst>
                                </p:cTn>
                              </p:par>
                              <p:par>
                                <p:cTn id="111" presetID="10" presetClass="entr" presetSubtype="0" fill="hold" nodeType="withEffect">
                                  <p:stCondLst>
                                    <p:cond delay="1000"/>
                                  </p:stCondLst>
                                  <p:childTnLst>
                                    <p:set>
                                      <p:cBhvr>
                                        <p:cTn id="112" dur="1" fill="hold">
                                          <p:stCondLst>
                                            <p:cond delay="0"/>
                                          </p:stCondLst>
                                        </p:cTn>
                                        <p:tgtEl>
                                          <p:spTgt spid="1530"/>
                                        </p:tgtEl>
                                        <p:attrNameLst>
                                          <p:attrName>style.visibility</p:attrName>
                                        </p:attrNameLst>
                                      </p:cBhvr>
                                      <p:to>
                                        <p:strVal val="visible"/>
                                      </p:to>
                                    </p:set>
                                    <p:animEffect transition="in" filter="fade">
                                      <p:cBhvr>
                                        <p:cTn id="113" dur="500"/>
                                        <p:tgtEl>
                                          <p:spTgt spid="1530"/>
                                        </p:tgtEl>
                                      </p:cBhvr>
                                    </p:animEffect>
                                  </p:childTnLst>
                                </p:cTn>
                              </p:par>
                              <p:par>
                                <p:cTn id="114" presetID="10" presetClass="entr" presetSubtype="0" fill="hold" grpId="0" nodeType="withEffect">
                                  <p:stCondLst>
                                    <p:cond delay="1000"/>
                                  </p:stCondLst>
                                  <p:childTnLst>
                                    <p:set>
                                      <p:cBhvr>
                                        <p:cTn id="115" dur="1" fill="hold">
                                          <p:stCondLst>
                                            <p:cond delay="0"/>
                                          </p:stCondLst>
                                        </p:cTn>
                                        <p:tgtEl>
                                          <p:spTgt spid="1246"/>
                                        </p:tgtEl>
                                        <p:attrNameLst>
                                          <p:attrName>style.visibility</p:attrName>
                                        </p:attrNameLst>
                                      </p:cBhvr>
                                      <p:to>
                                        <p:strVal val="visible"/>
                                      </p:to>
                                    </p:set>
                                    <p:animEffect transition="in" filter="fade">
                                      <p:cBhvr>
                                        <p:cTn id="116" dur="500"/>
                                        <p:tgtEl>
                                          <p:spTgt spid="1246"/>
                                        </p:tgtEl>
                                      </p:cBhvr>
                                    </p:animEffect>
                                  </p:childTnLst>
                                </p:cTn>
                              </p:par>
                              <p:par>
                                <p:cTn id="117" presetID="10" presetClass="entr" presetSubtype="0" fill="hold" nodeType="withEffect">
                                  <p:stCondLst>
                                    <p:cond delay="1000"/>
                                  </p:stCondLst>
                                  <p:childTnLst>
                                    <p:set>
                                      <p:cBhvr>
                                        <p:cTn id="118" dur="1" fill="hold">
                                          <p:stCondLst>
                                            <p:cond delay="0"/>
                                          </p:stCondLst>
                                        </p:cTn>
                                        <p:tgtEl>
                                          <p:spTgt spid="1249"/>
                                        </p:tgtEl>
                                        <p:attrNameLst>
                                          <p:attrName>style.visibility</p:attrName>
                                        </p:attrNameLst>
                                      </p:cBhvr>
                                      <p:to>
                                        <p:strVal val="visible"/>
                                      </p:to>
                                    </p:set>
                                    <p:animEffect transition="in" filter="fade">
                                      <p:cBhvr>
                                        <p:cTn id="119" dur="500"/>
                                        <p:tgtEl>
                                          <p:spTgt spid="1249"/>
                                        </p:tgtEl>
                                      </p:cBhvr>
                                    </p:animEffect>
                                  </p:childTnLst>
                                </p:cTn>
                              </p:par>
                              <p:par>
                                <p:cTn id="120" presetID="10" presetClass="entr" presetSubtype="0" fill="hold" nodeType="withEffect">
                                  <p:stCondLst>
                                    <p:cond delay="1000"/>
                                  </p:stCondLst>
                                  <p:childTnLst>
                                    <p:set>
                                      <p:cBhvr>
                                        <p:cTn id="121" dur="1" fill="hold">
                                          <p:stCondLst>
                                            <p:cond delay="0"/>
                                          </p:stCondLst>
                                        </p:cTn>
                                        <p:tgtEl>
                                          <p:spTgt spid="22"/>
                                        </p:tgtEl>
                                        <p:attrNameLst>
                                          <p:attrName>style.visibility</p:attrName>
                                        </p:attrNameLst>
                                      </p:cBhvr>
                                      <p:to>
                                        <p:strVal val="visible"/>
                                      </p:to>
                                    </p:set>
                                    <p:animEffect transition="in" filter="fade">
                                      <p:cBhvr>
                                        <p:cTn id="122" dur="500"/>
                                        <p:tgtEl>
                                          <p:spTgt spid="22"/>
                                        </p:tgtEl>
                                      </p:cBhvr>
                                    </p:animEffect>
                                  </p:childTnLst>
                                </p:cTn>
                              </p:par>
                              <p:par>
                                <p:cTn id="123" presetID="10" presetClass="entr" presetSubtype="0" fill="hold" grpId="0" nodeType="withEffect">
                                  <p:stCondLst>
                                    <p:cond delay="1000"/>
                                  </p:stCondLst>
                                  <p:childTnLst>
                                    <p:set>
                                      <p:cBhvr>
                                        <p:cTn id="124" dur="1" fill="hold">
                                          <p:stCondLst>
                                            <p:cond delay="0"/>
                                          </p:stCondLst>
                                        </p:cTn>
                                        <p:tgtEl>
                                          <p:spTgt spid="1248"/>
                                        </p:tgtEl>
                                        <p:attrNameLst>
                                          <p:attrName>style.visibility</p:attrName>
                                        </p:attrNameLst>
                                      </p:cBhvr>
                                      <p:to>
                                        <p:strVal val="visible"/>
                                      </p:to>
                                    </p:set>
                                    <p:animEffect transition="in" filter="fade">
                                      <p:cBhvr>
                                        <p:cTn id="125" dur="500"/>
                                        <p:tgtEl>
                                          <p:spTgt spid="1248"/>
                                        </p:tgtEl>
                                      </p:cBhvr>
                                    </p:animEffect>
                                  </p:childTnLst>
                                </p:cTn>
                              </p:par>
                              <p:par>
                                <p:cTn id="126" presetID="10" presetClass="entr" presetSubtype="0" fill="hold" nodeType="withEffect">
                                  <p:stCondLst>
                                    <p:cond delay="1000"/>
                                  </p:stCondLst>
                                  <p:childTnLst>
                                    <p:set>
                                      <p:cBhvr>
                                        <p:cTn id="127" dur="1" fill="hold">
                                          <p:stCondLst>
                                            <p:cond delay="0"/>
                                          </p:stCondLst>
                                        </p:cTn>
                                        <p:tgtEl>
                                          <p:spTgt spid="1255"/>
                                        </p:tgtEl>
                                        <p:attrNameLst>
                                          <p:attrName>style.visibility</p:attrName>
                                        </p:attrNameLst>
                                      </p:cBhvr>
                                      <p:to>
                                        <p:strVal val="visible"/>
                                      </p:to>
                                    </p:set>
                                    <p:animEffect transition="in" filter="fade">
                                      <p:cBhvr>
                                        <p:cTn id="128" dur="500"/>
                                        <p:tgtEl>
                                          <p:spTgt spid="1255"/>
                                        </p:tgtEl>
                                      </p:cBhvr>
                                    </p:animEffect>
                                  </p:childTnLst>
                                </p:cTn>
                              </p:par>
                              <p:par>
                                <p:cTn id="129" presetID="10" presetClass="entr" presetSubtype="0" fill="hold" nodeType="withEffect">
                                  <p:stCondLst>
                                    <p:cond delay="1000"/>
                                  </p:stCondLst>
                                  <p:childTnLst>
                                    <p:set>
                                      <p:cBhvr>
                                        <p:cTn id="130" dur="1" fill="hold">
                                          <p:stCondLst>
                                            <p:cond delay="0"/>
                                          </p:stCondLst>
                                        </p:cTn>
                                        <p:tgtEl>
                                          <p:spTgt spid="1242"/>
                                        </p:tgtEl>
                                        <p:attrNameLst>
                                          <p:attrName>style.visibility</p:attrName>
                                        </p:attrNameLst>
                                      </p:cBhvr>
                                      <p:to>
                                        <p:strVal val="visible"/>
                                      </p:to>
                                    </p:set>
                                    <p:animEffect transition="in" filter="fade">
                                      <p:cBhvr>
                                        <p:cTn id="131" dur="500"/>
                                        <p:tgtEl>
                                          <p:spTgt spid="1242"/>
                                        </p:tgtEl>
                                      </p:cBhvr>
                                    </p:animEffect>
                                  </p:childTnLst>
                                </p:cTn>
                              </p:par>
                              <p:par>
                                <p:cTn id="132" presetID="10" presetClass="entr" presetSubtype="0" fill="hold" nodeType="withEffect">
                                  <p:stCondLst>
                                    <p:cond delay="1000"/>
                                  </p:stCondLst>
                                  <p:childTnLst>
                                    <p:set>
                                      <p:cBhvr>
                                        <p:cTn id="133" dur="1" fill="hold">
                                          <p:stCondLst>
                                            <p:cond delay="0"/>
                                          </p:stCondLst>
                                        </p:cTn>
                                        <p:tgtEl>
                                          <p:spTgt spid="1379"/>
                                        </p:tgtEl>
                                        <p:attrNameLst>
                                          <p:attrName>style.visibility</p:attrName>
                                        </p:attrNameLst>
                                      </p:cBhvr>
                                      <p:to>
                                        <p:strVal val="visible"/>
                                      </p:to>
                                    </p:set>
                                    <p:animEffect transition="in" filter="fade">
                                      <p:cBhvr>
                                        <p:cTn id="134" dur="500"/>
                                        <p:tgtEl>
                                          <p:spTgt spid="1379"/>
                                        </p:tgtEl>
                                      </p:cBhvr>
                                    </p:animEffect>
                                  </p:childTnLst>
                                </p:cTn>
                              </p:par>
                              <p:par>
                                <p:cTn id="135" presetID="10" presetClass="entr" presetSubtype="0" fill="hold" nodeType="withEffect">
                                  <p:stCondLst>
                                    <p:cond delay="1000"/>
                                  </p:stCondLst>
                                  <p:childTnLst>
                                    <p:set>
                                      <p:cBhvr>
                                        <p:cTn id="136" dur="1" fill="hold">
                                          <p:stCondLst>
                                            <p:cond delay="0"/>
                                          </p:stCondLst>
                                        </p:cTn>
                                        <p:tgtEl>
                                          <p:spTgt spid="1381"/>
                                        </p:tgtEl>
                                        <p:attrNameLst>
                                          <p:attrName>style.visibility</p:attrName>
                                        </p:attrNameLst>
                                      </p:cBhvr>
                                      <p:to>
                                        <p:strVal val="visible"/>
                                      </p:to>
                                    </p:set>
                                    <p:animEffect transition="in" filter="fade">
                                      <p:cBhvr>
                                        <p:cTn id="137" dur="500"/>
                                        <p:tgtEl>
                                          <p:spTgt spid="1381"/>
                                        </p:tgtEl>
                                      </p:cBhvr>
                                    </p:animEffect>
                                  </p:childTnLst>
                                </p:cTn>
                              </p:par>
                              <p:par>
                                <p:cTn id="138" presetID="10" presetClass="entr" presetSubtype="0" fill="hold" grpId="0" nodeType="withEffect">
                                  <p:stCondLst>
                                    <p:cond delay="1000"/>
                                  </p:stCondLst>
                                  <p:childTnLst>
                                    <p:set>
                                      <p:cBhvr>
                                        <p:cTn id="139" dur="1" fill="hold">
                                          <p:stCondLst>
                                            <p:cond delay="0"/>
                                          </p:stCondLst>
                                        </p:cTn>
                                        <p:tgtEl>
                                          <p:spTgt spid="3"/>
                                        </p:tgtEl>
                                        <p:attrNameLst>
                                          <p:attrName>style.visibility</p:attrName>
                                        </p:attrNameLst>
                                      </p:cBhvr>
                                      <p:to>
                                        <p:strVal val="visible"/>
                                      </p:to>
                                    </p:set>
                                    <p:animEffect transition="in" filter="fade">
                                      <p:cBhvr>
                                        <p:cTn id="140" dur="500"/>
                                        <p:tgtEl>
                                          <p:spTgt spid="3"/>
                                        </p:tgtEl>
                                      </p:cBhvr>
                                    </p:animEffect>
                                  </p:childTnLst>
                                </p:cTn>
                              </p:par>
                              <p:par>
                                <p:cTn id="141" presetID="10" presetClass="entr" presetSubtype="0" fill="hold" grpId="0" nodeType="withEffect">
                                  <p:stCondLst>
                                    <p:cond delay="1000"/>
                                  </p:stCondLst>
                                  <p:childTnLst>
                                    <p:set>
                                      <p:cBhvr>
                                        <p:cTn id="142" dur="1" fill="hold">
                                          <p:stCondLst>
                                            <p:cond delay="0"/>
                                          </p:stCondLst>
                                        </p:cTn>
                                        <p:tgtEl>
                                          <p:spTgt spid="2"/>
                                        </p:tgtEl>
                                        <p:attrNameLst>
                                          <p:attrName>style.visibility</p:attrName>
                                        </p:attrNameLst>
                                      </p:cBhvr>
                                      <p:to>
                                        <p:strVal val="visible"/>
                                      </p:to>
                                    </p:set>
                                    <p:animEffect transition="in" filter="fade">
                                      <p:cBhvr>
                                        <p:cTn id="143" dur="500"/>
                                        <p:tgtEl>
                                          <p:spTgt spid="2"/>
                                        </p:tgtEl>
                                      </p:cBhvr>
                                    </p:animEffect>
                                  </p:childTnLst>
                                </p:cTn>
                              </p:par>
                              <p:par>
                                <p:cTn id="144" presetID="10" presetClass="entr" presetSubtype="0" fill="hold" nodeType="withEffect">
                                  <p:stCondLst>
                                    <p:cond delay="1000"/>
                                  </p:stCondLst>
                                  <p:childTnLst>
                                    <p:set>
                                      <p:cBhvr>
                                        <p:cTn id="145" dur="1" fill="hold">
                                          <p:stCondLst>
                                            <p:cond delay="0"/>
                                          </p:stCondLst>
                                        </p:cTn>
                                        <p:tgtEl>
                                          <p:spTgt spid="1506"/>
                                        </p:tgtEl>
                                        <p:attrNameLst>
                                          <p:attrName>style.visibility</p:attrName>
                                        </p:attrNameLst>
                                      </p:cBhvr>
                                      <p:to>
                                        <p:strVal val="visible"/>
                                      </p:to>
                                    </p:set>
                                    <p:animEffect transition="in" filter="fade">
                                      <p:cBhvr>
                                        <p:cTn id="146" dur="500"/>
                                        <p:tgtEl>
                                          <p:spTgt spid="1506"/>
                                        </p:tgtEl>
                                      </p:cBhvr>
                                    </p:animEffect>
                                  </p:childTnLst>
                                </p:cTn>
                              </p:par>
                              <p:par>
                                <p:cTn id="147" presetID="10" presetClass="entr" presetSubtype="0" fill="hold" nodeType="withEffect">
                                  <p:stCondLst>
                                    <p:cond delay="1000"/>
                                  </p:stCondLst>
                                  <p:childTnLst>
                                    <p:set>
                                      <p:cBhvr>
                                        <p:cTn id="148" dur="1" fill="hold">
                                          <p:stCondLst>
                                            <p:cond delay="0"/>
                                          </p:stCondLst>
                                        </p:cTn>
                                        <p:tgtEl>
                                          <p:spTgt spid="26"/>
                                        </p:tgtEl>
                                        <p:attrNameLst>
                                          <p:attrName>style.visibility</p:attrName>
                                        </p:attrNameLst>
                                      </p:cBhvr>
                                      <p:to>
                                        <p:strVal val="visible"/>
                                      </p:to>
                                    </p:set>
                                    <p:animEffect transition="in" filter="fade">
                                      <p:cBhvr>
                                        <p:cTn id="149" dur="500"/>
                                        <p:tgtEl>
                                          <p:spTgt spid="26"/>
                                        </p:tgtEl>
                                      </p:cBhvr>
                                    </p:animEffect>
                                  </p:childTnLst>
                                </p:cTn>
                              </p:par>
                              <p:par>
                                <p:cTn id="150" presetID="10" presetClass="entr" presetSubtype="0" fill="hold" nodeType="withEffect">
                                  <p:stCondLst>
                                    <p:cond delay="1000"/>
                                  </p:stCondLst>
                                  <p:childTnLst>
                                    <p:set>
                                      <p:cBhvr>
                                        <p:cTn id="151" dur="1" fill="hold">
                                          <p:stCondLst>
                                            <p:cond delay="0"/>
                                          </p:stCondLst>
                                        </p:cTn>
                                        <p:tgtEl>
                                          <p:spTgt spid="16"/>
                                        </p:tgtEl>
                                        <p:attrNameLst>
                                          <p:attrName>style.visibility</p:attrName>
                                        </p:attrNameLst>
                                      </p:cBhvr>
                                      <p:to>
                                        <p:strVal val="visible"/>
                                      </p:to>
                                    </p:set>
                                    <p:animEffect transition="in" filter="fade">
                                      <p:cBhvr>
                                        <p:cTn id="152" dur="500"/>
                                        <p:tgtEl>
                                          <p:spTgt spid="16"/>
                                        </p:tgtEl>
                                      </p:cBhvr>
                                    </p:animEffect>
                                  </p:childTnLst>
                                </p:cTn>
                              </p:par>
                              <p:par>
                                <p:cTn id="153" presetID="10" presetClass="entr" presetSubtype="0" fill="hold" nodeType="withEffect">
                                  <p:stCondLst>
                                    <p:cond delay="1000"/>
                                  </p:stCondLst>
                                  <p:childTnLst>
                                    <p:set>
                                      <p:cBhvr>
                                        <p:cTn id="154" dur="1" fill="hold">
                                          <p:stCondLst>
                                            <p:cond delay="0"/>
                                          </p:stCondLst>
                                        </p:cTn>
                                        <p:tgtEl>
                                          <p:spTgt spid="1148"/>
                                        </p:tgtEl>
                                        <p:attrNameLst>
                                          <p:attrName>style.visibility</p:attrName>
                                        </p:attrNameLst>
                                      </p:cBhvr>
                                      <p:to>
                                        <p:strVal val="visible"/>
                                      </p:to>
                                    </p:set>
                                    <p:animEffect transition="in" filter="fade">
                                      <p:cBhvr>
                                        <p:cTn id="155" dur="500"/>
                                        <p:tgtEl>
                                          <p:spTgt spid="1148"/>
                                        </p:tgtEl>
                                      </p:cBhvr>
                                    </p:animEffect>
                                  </p:childTnLst>
                                </p:cTn>
                              </p:par>
                              <p:par>
                                <p:cTn id="156" presetID="10" presetClass="entr" presetSubtype="0" fill="hold" nodeType="withEffect">
                                  <p:stCondLst>
                                    <p:cond delay="1000"/>
                                  </p:stCondLst>
                                  <p:childTnLst>
                                    <p:set>
                                      <p:cBhvr>
                                        <p:cTn id="157" dur="1" fill="hold">
                                          <p:stCondLst>
                                            <p:cond delay="0"/>
                                          </p:stCondLst>
                                        </p:cTn>
                                        <p:tgtEl>
                                          <p:spTgt spid="1586"/>
                                        </p:tgtEl>
                                        <p:attrNameLst>
                                          <p:attrName>style.visibility</p:attrName>
                                        </p:attrNameLst>
                                      </p:cBhvr>
                                      <p:to>
                                        <p:strVal val="visible"/>
                                      </p:to>
                                    </p:set>
                                    <p:animEffect transition="in" filter="fade">
                                      <p:cBhvr>
                                        <p:cTn id="158" dur="500"/>
                                        <p:tgtEl>
                                          <p:spTgt spid="1586"/>
                                        </p:tgtEl>
                                      </p:cBhvr>
                                    </p:animEffect>
                                  </p:childTnLst>
                                </p:cTn>
                              </p:par>
                              <p:par>
                                <p:cTn id="159" presetID="63" presetClass="path" presetSubtype="0" fill="hold" nodeType="withEffect">
                                  <p:stCondLst>
                                    <p:cond delay="1000"/>
                                  </p:stCondLst>
                                  <p:childTnLst>
                                    <p:animMotion origin="layout" path="M 0 0 L 0.15 0 E" pathEditMode="relative" ptsTypes="">
                                      <p:cBhvr>
                                        <p:cTn id="160" dur="5000" fill="hold"/>
                                        <p:tgtEl>
                                          <p:spTgt spid="81"/>
                                        </p:tgtEl>
                                        <p:attrNameLst>
                                          <p:attrName>ppt_x</p:attrName>
                                          <p:attrName>ppt_y</p:attrName>
                                        </p:attrNameLst>
                                      </p:cBhvr>
                                    </p:animMotion>
                                  </p:childTnLst>
                                </p:cTn>
                              </p:par>
                              <p:par>
                                <p:cTn id="161" presetID="63" presetClass="path" presetSubtype="0" fill="hold" nodeType="withEffect">
                                  <p:stCondLst>
                                    <p:cond delay="1000"/>
                                  </p:stCondLst>
                                  <p:childTnLst>
                                    <p:animMotion origin="layout" path="M 0 0 L 0.15 0 E" pathEditMode="relative" ptsTypes="">
                                      <p:cBhvr>
                                        <p:cTn id="162" dur="5000" fill="hold"/>
                                        <p:tgtEl>
                                          <p:spTgt spid="88"/>
                                        </p:tgtEl>
                                        <p:attrNameLst>
                                          <p:attrName>ppt_x</p:attrName>
                                          <p:attrName>ppt_y</p:attrName>
                                        </p:attrNameLst>
                                      </p:cBhvr>
                                    </p:animMotion>
                                  </p:childTnLst>
                                </p:cTn>
                              </p:par>
                              <p:par>
                                <p:cTn id="163" presetID="63" presetClass="path" presetSubtype="0" fill="hold" grpId="0" nodeType="withEffect">
                                  <p:stCondLst>
                                    <p:cond delay="1000"/>
                                  </p:stCondLst>
                                  <p:childTnLst>
                                    <p:animMotion origin="layout" path="M 0 0 L 0.15 0 E" pathEditMode="relative" ptsTypes="">
                                      <p:cBhvr>
                                        <p:cTn id="164" dur="5000" fill="hold"/>
                                        <p:tgtEl>
                                          <p:spTgt spid="80"/>
                                        </p:tgtEl>
                                        <p:attrNameLst>
                                          <p:attrName>ppt_x</p:attrName>
                                          <p:attrName>ppt_y</p:attrName>
                                        </p:attrNameLst>
                                      </p:cBhvr>
                                    </p:animMotion>
                                  </p:childTnLst>
                                </p:cTn>
                              </p:par>
                              <p:par>
                                <p:cTn id="165" presetID="63" presetClass="path" presetSubtype="0" fill="hold" nodeType="withEffect">
                                  <p:stCondLst>
                                    <p:cond delay="1000"/>
                                  </p:stCondLst>
                                  <p:childTnLst>
                                    <p:animMotion origin="layout" path="M 0 0 L 0.15 0 E" pathEditMode="relative" ptsTypes="">
                                      <p:cBhvr>
                                        <p:cTn id="166" dur="5000" fill="hold"/>
                                        <p:tgtEl>
                                          <p:spTgt spid="91"/>
                                        </p:tgtEl>
                                        <p:attrNameLst>
                                          <p:attrName>ppt_x</p:attrName>
                                          <p:attrName>ppt_y</p:attrName>
                                        </p:attrNameLst>
                                      </p:cBhvr>
                                    </p:animMotion>
                                  </p:childTnLst>
                                </p:cTn>
                              </p:par>
                              <p:par>
                                <p:cTn id="167" presetID="8" presetClass="emph" presetSubtype="0" repeatCount="6000" accel="12500" decel="12500" autoRev="1" fill="hold" nodeType="withEffect">
                                  <p:stCondLst>
                                    <p:cond delay="1000"/>
                                  </p:stCondLst>
                                  <p:childTnLst>
                                    <p:animRot by="-1800000">
                                      <p:cBhvr>
                                        <p:cTn id="168" dur="440" fill="hold"/>
                                        <p:tgtEl>
                                          <p:spTgt spid="81"/>
                                        </p:tgtEl>
                                        <p:attrNameLst>
                                          <p:attrName>r</p:attrName>
                                        </p:attrNameLst>
                                      </p:cBhvr>
                                    </p:animRot>
                                  </p:childTnLst>
                                </p:cTn>
                              </p:par>
                              <p:par>
                                <p:cTn id="169" presetID="8" presetClass="emph" presetSubtype="0" repeatCount="6000" accel="12500" decel="12500" autoRev="1" fill="hold" nodeType="withEffect">
                                  <p:stCondLst>
                                    <p:cond delay="1000"/>
                                  </p:stCondLst>
                                  <p:childTnLst>
                                    <p:animRot by="1800000">
                                      <p:cBhvr>
                                        <p:cTn id="170" dur="440" fill="hold"/>
                                        <p:tgtEl>
                                          <p:spTgt spid="88"/>
                                        </p:tgtEl>
                                        <p:attrNameLst>
                                          <p:attrName>r</p:attrName>
                                        </p:attrNameLst>
                                      </p:cBhvr>
                                    </p:animRot>
                                  </p:childTnLst>
                                </p:cTn>
                              </p:par>
                              <p:par>
                                <p:cTn id="171" presetID="8" presetClass="emph" presetSubtype="0" repeatCount="6000" accel="12500" decel="12500" autoRev="1" fill="hold" nodeType="withEffect">
                                  <p:stCondLst>
                                    <p:cond delay="1000"/>
                                  </p:stCondLst>
                                  <p:childTnLst>
                                    <p:animRot by="3600000">
                                      <p:cBhvr>
                                        <p:cTn id="172" dur="440" fill="hold"/>
                                        <p:tgtEl>
                                          <p:spTgt spid="91"/>
                                        </p:tgtEl>
                                        <p:attrNameLst>
                                          <p:attrName>r</p:attrName>
                                        </p:attrNameLst>
                                      </p:cBhvr>
                                    </p:animRot>
                                  </p:childTnLst>
                                </p:cTn>
                              </p:par>
                              <p:par>
                                <p:cTn id="173" presetID="8" presetClass="emph" presetSubtype="0" repeatCount="3000" accel="50000" autoRev="1" fill="hold" nodeType="withEffect">
                                  <p:stCondLst>
                                    <p:cond delay="1000"/>
                                  </p:stCondLst>
                                  <p:childTnLst>
                                    <p:animRot by="1440000">
                                      <p:cBhvr>
                                        <p:cTn id="174" dur="1000" fill="hold"/>
                                        <p:tgtEl>
                                          <p:spTgt spid="20"/>
                                        </p:tgtEl>
                                        <p:attrNameLst>
                                          <p:attrName>r</p:attrName>
                                        </p:attrNameLst>
                                      </p:cBhvr>
                                    </p:animRot>
                                  </p:childTnLst>
                                </p:cTn>
                              </p:par>
                              <p:par>
                                <p:cTn id="175" presetID="10" presetClass="entr" presetSubtype="0" fill="hold" nodeType="withEffect">
                                  <p:stCondLst>
                                    <p:cond delay="1000"/>
                                  </p:stCondLst>
                                  <p:childTnLst>
                                    <p:set>
                                      <p:cBhvr>
                                        <p:cTn id="176" dur="1" fill="hold">
                                          <p:stCondLst>
                                            <p:cond delay="0"/>
                                          </p:stCondLst>
                                        </p:cTn>
                                        <p:tgtEl>
                                          <p:spTgt spid="1233"/>
                                        </p:tgtEl>
                                        <p:attrNameLst>
                                          <p:attrName>style.visibility</p:attrName>
                                        </p:attrNameLst>
                                      </p:cBhvr>
                                      <p:to>
                                        <p:strVal val="visible"/>
                                      </p:to>
                                    </p:set>
                                    <p:animEffect transition="in" filter="fade">
                                      <p:cBhvr>
                                        <p:cTn id="177" dur="500"/>
                                        <p:tgtEl>
                                          <p:spTgt spid="1233"/>
                                        </p:tgtEl>
                                      </p:cBhvr>
                                    </p:animEffect>
                                  </p:childTnLst>
                                </p:cTn>
                              </p:par>
                              <p:par>
                                <p:cTn id="178" presetID="10" presetClass="entr" presetSubtype="0" fill="hold" nodeType="withEffect">
                                  <p:stCondLst>
                                    <p:cond delay="1000"/>
                                  </p:stCondLst>
                                  <p:childTnLst>
                                    <p:set>
                                      <p:cBhvr>
                                        <p:cTn id="179" dur="1" fill="hold">
                                          <p:stCondLst>
                                            <p:cond delay="0"/>
                                          </p:stCondLst>
                                        </p:cTn>
                                        <p:tgtEl>
                                          <p:spTgt spid="1236"/>
                                        </p:tgtEl>
                                        <p:attrNameLst>
                                          <p:attrName>style.visibility</p:attrName>
                                        </p:attrNameLst>
                                      </p:cBhvr>
                                      <p:to>
                                        <p:strVal val="visible"/>
                                      </p:to>
                                    </p:set>
                                    <p:animEffect transition="in" filter="fade">
                                      <p:cBhvr>
                                        <p:cTn id="180" dur="500"/>
                                        <p:tgtEl>
                                          <p:spTgt spid="1236"/>
                                        </p:tgtEl>
                                      </p:cBhvr>
                                    </p:animEffect>
                                  </p:childTnLst>
                                </p:cTn>
                              </p:par>
                              <p:par>
                                <p:cTn id="181" presetID="10" presetClass="entr" presetSubtype="0" fill="hold" grpId="1" nodeType="withEffect">
                                  <p:stCondLst>
                                    <p:cond delay="1000"/>
                                  </p:stCondLst>
                                  <p:childTnLst>
                                    <p:set>
                                      <p:cBhvr>
                                        <p:cTn id="182" dur="1" fill="hold">
                                          <p:stCondLst>
                                            <p:cond delay="0"/>
                                          </p:stCondLst>
                                        </p:cTn>
                                        <p:tgtEl>
                                          <p:spTgt spid="1232"/>
                                        </p:tgtEl>
                                        <p:attrNameLst>
                                          <p:attrName>style.visibility</p:attrName>
                                        </p:attrNameLst>
                                      </p:cBhvr>
                                      <p:to>
                                        <p:strVal val="visible"/>
                                      </p:to>
                                    </p:set>
                                    <p:animEffect transition="in" filter="fade">
                                      <p:cBhvr>
                                        <p:cTn id="183" dur="500"/>
                                        <p:tgtEl>
                                          <p:spTgt spid="1232"/>
                                        </p:tgtEl>
                                      </p:cBhvr>
                                    </p:animEffect>
                                  </p:childTnLst>
                                </p:cTn>
                              </p:par>
                              <p:par>
                                <p:cTn id="184" presetID="10" presetClass="entr" presetSubtype="0" fill="hold" nodeType="withEffect">
                                  <p:stCondLst>
                                    <p:cond delay="1000"/>
                                  </p:stCondLst>
                                  <p:childTnLst>
                                    <p:set>
                                      <p:cBhvr>
                                        <p:cTn id="185" dur="1" fill="hold">
                                          <p:stCondLst>
                                            <p:cond delay="0"/>
                                          </p:stCondLst>
                                        </p:cTn>
                                        <p:tgtEl>
                                          <p:spTgt spid="1239"/>
                                        </p:tgtEl>
                                        <p:attrNameLst>
                                          <p:attrName>style.visibility</p:attrName>
                                        </p:attrNameLst>
                                      </p:cBhvr>
                                      <p:to>
                                        <p:strVal val="visible"/>
                                      </p:to>
                                    </p:set>
                                    <p:animEffect transition="in" filter="fade">
                                      <p:cBhvr>
                                        <p:cTn id="186" dur="500"/>
                                        <p:tgtEl>
                                          <p:spTgt spid="1239"/>
                                        </p:tgtEl>
                                      </p:cBhvr>
                                    </p:animEffect>
                                  </p:childTnLst>
                                </p:cTn>
                              </p:par>
                              <p:par>
                                <p:cTn id="187" presetID="63" presetClass="path" presetSubtype="0" fill="hold" nodeType="withEffect">
                                  <p:stCondLst>
                                    <p:cond delay="1250"/>
                                  </p:stCondLst>
                                  <p:childTnLst>
                                    <p:animMotion origin="layout" path="M -0.15 -3.08642E-6 L 1.11111E-6 -3.08642E-6 " pathEditMode="relative" rAng="0" ptsTypes="AA">
                                      <p:cBhvr>
                                        <p:cTn id="188" dur="5000" spd="-100000" fill="hold"/>
                                        <p:tgtEl>
                                          <p:spTgt spid="1233"/>
                                        </p:tgtEl>
                                        <p:attrNameLst>
                                          <p:attrName>ppt_x</p:attrName>
                                          <p:attrName>ppt_y</p:attrName>
                                        </p:attrNameLst>
                                      </p:cBhvr>
                                      <p:rCtr x="7500" y="0"/>
                                    </p:animMotion>
                                  </p:childTnLst>
                                </p:cTn>
                              </p:par>
                              <p:par>
                                <p:cTn id="189" presetID="63" presetClass="path" presetSubtype="0" fill="hold" nodeType="withEffect">
                                  <p:stCondLst>
                                    <p:cond delay="1250"/>
                                  </p:stCondLst>
                                  <p:childTnLst>
                                    <p:animMotion origin="layout" path="M -0.15 -2.09877E-6 L -4.72222E-6 -2.09877E-6 " pathEditMode="relative" rAng="0" ptsTypes="AA">
                                      <p:cBhvr>
                                        <p:cTn id="190" dur="5000" spd="-100000" fill="hold"/>
                                        <p:tgtEl>
                                          <p:spTgt spid="1236"/>
                                        </p:tgtEl>
                                        <p:attrNameLst>
                                          <p:attrName>ppt_x</p:attrName>
                                          <p:attrName>ppt_y</p:attrName>
                                        </p:attrNameLst>
                                      </p:cBhvr>
                                      <p:rCtr x="7500" y="0"/>
                                    </p:animMotion>
                                  </p:childTnLst>
                                </p:cTn>
                              </p:par>
                              <p:par>
                                <p:cTn id="191" presetID="63" presetClass="path" presetSubtype="0" fill="hold" grpId="0" nodeType="withEffect">
                                  <p:stCondLst>
                                    <p:cond delay="1250"/>
                                  </p:stCondLst>
                                  <p:childTnLst>
                                    <p:animMotion origin="layout" path="M -0.15 -2.83951E-6 L -1.66667E-6 -2.83951E-6 " pathEditMode="relative" rAng="0" ptsTypes="AA">
                                      <p:cBhvr>
                                        <p:cTn id="192" dur="5000" spd="-100000" fill="hold"/>
                                        <p:tgtEl>
                                          <p:spTgt spid="1232"/>
                                        </p:tgtEl>
                                        <p:attrNameLst>
                                          <p:attrName>ppt_x</p:attrName>
                                          <p:attrName>ppt_y</p:attrName>
                                        </p:attrNameLst>
                                      </p:cBhvr>
                                      <p:rCtr x="7500" y="0"/>
                                    </p:animMotion>
                                  </p:childTnLst>
                                </p:cTn>
                              </p:par>
                              <p:par>
                                <p:cTn id="193" presetID="63" presetClass="path" presetSubtype="0" fill="hold" nodeType="withEffect">
                                  <p:stCondLst>
                                    <p:cond delay="1250"/>
                                  </p:stCondLst>
                                  <p:childTnLst>
                                    <p:animMotion origin="layout" path="M -0.15 8.64198E-7 L 3.61111E-6 8.64198E-7 " pathEditMode="relative" rAng="0" ptsTypes="AA">
                                      <p:cBhvr>
                                        <p:cTn id="194" dur="5000" spd="-100000" fill="hold"/>
                                        <p:tgtEl>
                                          <p:spTgt spid="1239"/>
                                        </p:tgtEl>
                                        <p:attrNameLst>
                                          <p:attrName>ppt_x</p:attrName>
                                          <p:attrName>ppt_y</p:attrName>
                                        </p:attrNameLst>
                                      </p:cBhvr>
                                      <p:rCtr x="7500" y="0"/>
                                    </p:animMotion>
                                  </p:childTnLst>
                                </p:cTn>
                              </p:par>
                              <p:par>
                                <p:cTn id="195" presetID="8" presetClass="emph" presetSubtype="0" repeatCount="6000" accel="12500" decel="12500" autoRev="1" fill="hold" nodeType="withEffect">
                                  <p:stCondLst>
                                    <p:cond delay="1250"/>
                                  </p:stCondLst>
                                  <p:childTnLst>
                                    <p:animRot by="1800000">
                                      <p:cBhvr>
                                        <p:cTn id="196" dur="440" fill="hold"/>
                                        <p:tgtEl>
                                          <p:spTgt spid="1233"/>
                                        </p:tgtEl>
                                        <p:attrNameLst>
                                          <p:attrName>r</p:attrName>
                                        </p:attrNameLst>
                                      </p:cBhvr>
                                    </p:animRot>
                                  </p:childTnLst>
                                </p:cTn>
                              </p:par>
                              <p:par>
                                <p:cTn id="197" presetID="8" presetClass="emph" presetSubtype="0" repeatCount="6000" accel="12500" decel="12500" autoRev="1" fill="hold" nodeType="withEffect">
                                  <p:stCondLst>
                                    <p:cond delay="1250"/>
                                  </p:stCondLst>
                                  <p:childTnLst>
                                    <p:animRot by="-1800000">
                                      <p:cBhvr>
                                        <p:cTn id="198" dur="440" fill="hold"/>
                                        <p:tgtEl>
                                          <p:spTgt spid="1236"/>
                                        </p:tgtEl>
                                        <p:attrNameLst>
                                          <p:attrName>r</p:attrName>
                                        </p:attrNameLst>
                                      </p:cBhvr>
                                    </p:animRot>
                                  </p:childTnLst>
                                </p:cTn>
                              </p:par>
                              <p:par>
                                <p:cTn id="199" presetID="8" presetClass="emph" presetSubtype="0" repeatCount="6000" accel="12500" decel="12500" autoRev="1" fill="hold" nodeType="withEffect">
                                  <p:stCondLst>
                                    <p:cond delay="1250"/>
                                  </p:stCondLst>
                                  <p:childTnLst>
                                    <p:animRot by="3600000">
                                      <p:cBhvr>
                                        <p:cTn id="200" dur="440" fill="hold"/>
                                        <p:tgtEl>
                                          <p:spTgt spid="1239"/>
                                        </p:tgtEl>
                                        <p:attrNameLst>
                                          <p:attrName>r</p:attrName>
                                        </p:attrNameLst>
                                      </p:cBhvr>
                                    </p:animRot>
                                  </p:childTnLst>
                                </p:cTn>
                              </p:par>
                              <p:par>
                                <p:cTn id="201" presetID="10" presetClass="entr" presetSubtype="0" fill="hold" nodeType="withEffect">
                                  <p:stCondLst>
                                    <p:cond delay="1000"/>
                                  </p:stCondLst>
                                  <p:childTnLst>
                                    <p:set>
                                      <p:cBhvr>
                                        <p:cTn id="202" dur="1" fill="hold">
                                          <p:stCondLst>
                                            <p:cond delay="0"/>
                                          </p:stCondLst>
                                        </p:cTn>
                                        <p:tgtEl>
                                          <p:spTgt spid="1521"/>
                                        </p:tgtEl>
                                        <p:attrNameLst>
                                          <p:attrName>style.visibility</p:attrName>
                                        </p:attrNameLst>
                                      </p:cBhvr>
                                      <p:to>
                                        <p:strVal val="visible"/>
                                      </p:to>
                                    </p:set>
                                    <p:animEffect transition="in" filter="fade">
                                      <p:cBhvr>
                                        <p:cTn id="203" dur="500"/>
                                        <p:tgtEl>
                                          <p:spTgt spid="1521"/>
                                        </p:tgtEl>
                                      </p:cBhvr>
                                    </p:animEffect>
                                  </p:childTnLst>
                                </p:cTn>
                              </p:par>
                              <p:par>
                                <p:cTn id="204" presetID="10" presetClass="entr" presetSubtype="0" fill="hold" nodeType="withEffect">
                                  <p:stCondLst>
                                    <p:cond delay="1000"/>
                                  </p:stCondLst>
                                  <p:childTnLst>
                                    <p:set>
                                      <p:cBhvr>
                                        <p:cTn id="205" dur="1" fill="hold">
                                          <p:stCondLst>
                                            <p:cond delay="0"/>
                                          </p:stCondLst>
                                        </p:cTn>
                                        <p:tgtEl>
                                          <p:spTgt spid="1524"/>
                                        </p:tgtEl>
                                        <p:attrNameLst>
                                          <p:attrName>style.visibility</p:attrName>
                                        </p:attrNameLst>
                                      </p:cBhvr>
                                      <p:to>
                                        <p:strVal val="visible"/>
                                      </p:to>
                                    </p:set>
                                    <p:animEffect transition="in" filter="fade">
                                      <p:cBhvr>
                                        <p:cTn id="206" dur="500"/>
                                        <p:tgtEl>
                                          <p:spTgt spid="1524"/>
                                        </p:tgtEl>
                                      </p:cBhvr>
                                    </p:animEffect>
                                  </p:childTnLst>
                                </p:cTn>
                              </p:par>
                              <p:par>
                                <p:cTn id="207" presetID="10" presetClass="entr" presetSubtype="0" fill="hold" grpId="1" nodeType="withEffect">
                                  <p:stCondLst>
                                    <p:cond delay="1000"/>
                                  </p:stCondLst>
                                  <p:childTnLst>
                                    <p:set>
                                      <p:cBhvr>
                                        <p:cTn id="208" dur="1" fill="hold">
                                          <p:stCondLst>
                                            <p:cond delay="0"/>
                                          </p:stCondLst>
                                        </p:cTn>
                                        <p:tgtEl>
                                          <p:spTgt spid="1520"/>
                                        </p:tgtEl>
                                        <p:attrNameLst>
                                          <p:attrName>style.visibility</p:attrName>
                                        </p:attrNameLst>
                                      </p:cBhvr>
                                      <p:to>
                                        <p:strVal val="visible"/>
                                      </p:to>
                                    </p:set>
                                    <p:animEffect transition="in" filter="fade">
                                      <p:cBhvr>
                                        <p:cTn id="209" dur="500"/>
                                        <p:tgtEl>
                                          <p:spTgt spid="1520"/>
                                        </p:tgtEl>
                                      </p:cBhvr>
                                    </p:animEffect>
                                  </p:childTnLst>
                                </p:cTn>
                              </p:par>
                              <p:par>
                                <p:cTn id="210" presetID="10" presetClass="entr" presetSubtype="0" fill="hold" nodeType="withEffect">
                                  <p:stCondLst>
                                    <p:cond delay="1000"/>
                                  </p:stCondLst>
                                  <p:childTnLst>
                                    <p:set>
                                      <p:cBhvr>
                                        <p:cTn id="211" dur="1" fill="hold">
                                          <p:stCondLst>
                                            <p:cond delay="0"/>
                                          </p:stCondLst>
                                        </p:cTn>
                                        <p:tgtEl>
                                          <p:spTgt spid="1527"/>
                                        </p:tgtEl>
                                        <p:attrNameLst>
                                          <p:attrName>style.visibility</p:attrName>
                                        </p:attrNameLst>
                                      </p:cBhvr>
                                      <p:to>
                                        <p:strVal val="visible"/>
                                      </p:to>
                                    </p:set>
                                    <p:animEffect transition="in" filter="fade">
                                      <p:cBhvr>
                                        <p:cTn id="212" dur="500"/>
                                        <p:tgtEl>
                                          <p:spTgt spid="1527"/>
                                        </p:tgtEl>
                                      </p:cBhvr>
                                    </p:animEffect>
                                  </p:childTnLst>
                                </p:cTn>
                              </p:par>
                              <p:par>
                                <p:cTn id="213" presetID="63" presetClass="path" presetSubtype="0" fill="hold" nodeType="withEffect">
                                  <p:stCondLst>
                                    <p:cond delay="1750"/>
                                  </p:stCondLst>
                                  <p:childTnLst>
                                    <p:animMotion origin="layout" path="M -0.15 -3.08642E-6 L 1.11111E-6 -3.08642E-6 " pathEditMode="relative" rAng="0" ptsTypes="AA">
                                      <p:cBhvr>
                                        <p:cTn id="214" dur="5000" spd="-100000" fill="hold"/>
                                        <p:tgtEl>
                                          <p:spTgt spid="1521"/>
                                        </p:tgtEl>
                                        <p:attrNameLst>
                                          <p:attrName>ppt_x</p:attrName>
                                          <p:attrName>ppt_y</p:attrName>
                                        </p:attrNameLst>
                                      </p:cBhvr>
                                      <p:rCtr x="7500" y="0"/>
                                    </p:animMotion>
                                  </p:childTnLst>
                                </p:cTn>
                              </p:par>
                              <p:par>
                                <p:cTn id="215" presetID="63" presetClass="path" presetSubtype="0" fill="hold" nodeType="withEffect">
                                  <p:stCondLst>
                                    <p:cond delay="1750"/>
                                  </p:stCondLst>
                                  <p:childTnLst>
                                    <p:animMotion origin="layout" path="M -0.15 -2.09877E-6 L -4.72222E-6 -2.09877E-6 " pathEditMode="relative" rAng="0" ptsTypes="AA">
                                      <p:cBhvr>
                                        <p:cTn id="216" dur="5000" spd="-100000" fill="hold"/>
                                        <p:tgtEl>
                                          <p:spTgt spid="1524"/>
                                        </p:tgtEl>
                                        <p:attrNameLst>
                                          <p:attrName>ppt_x</p:attrName>
                                          <p:attrName>ppt_y</p:attrName>
                                        </p:attrNameLst>
                                      </p:cBhvr>
                                      <p:rCtr x="7500" y="0"/>
                                    </p:animMotion>
                                  </p:childTnLst>
                                </p:cTn>
                              </p:par>
                              <p:par>
                                <p:cTn id="217" presetID="63" presetClass="path" presetSubtype="0" fill="hold" grpId="0" nodeType="withEffect">
                                  <p:stCondLst>
                                    <p:cond delay="1750"/>
                                  </p:stCondLst>
                                  <p:childTnLst>
                                    <p:animMotion origin="layout" path="M -0.15 -2.83951E-6 L -1.66667E-6 -2.83951E-6 " pathEditMode="relative" rAng="0" ptsTypes="AA">
                                      <p:cBhvr>
                                        <p:cTn id="218" dur="5000" spd="-100000" fill="hold"/>
                                        <p:tgtEl>
                                          <p:spTgt spid="1520"/>
                                        </p:tgtEl>
                                        <p:attrNameLst>
                                          <p:attrName>ppt_x</p:attrName>
                                          <p:attrName>ppt_y</p:attrName>
                                        </p:attrNameLst>
                                      </p:cBhvr>
                                      <p:rCtr x="7500" y="0"/>
                                    </p:animMotion>
                                  </p:childTnLst>
                                </p:cTn>
                              </p:par>
                              <p:par>
                                <p:cTn id="219" presetID="63" presetClass="path" presetSubtype="0" fill="hold" nodeType="withEffect">
                                  <p:stCondLst>
                                    <p:cond delay="1750"/>
                                  </p:stCondLst>
                                  <p:childTnLst>
                                    <p:animMotion origin="layout" path="M -0.15 8.64198E-7 L 3.61111E-6 8.64198E-7 " pathEditMode="relative" rAng="0" ptsTypes="AA">
                                      <p:cBhvr>
                                        <p:cTn id="220" dur="5000" spd="-100000" fill="hold"/>
                                        <p:tgtEl>
                                          <p:spTgt spid="1527"/>
                                        </p:tgtEl>
                                        <p:attrNameLst>
                                          <p:attrName>ppt_x</p:attrName>
                                          <p:attrName>ppt_y</p:attrName>
                                        </p:attrNameLst>
                                      </p:cBhvr>
                                      <p:rCtr x="7500" y="0"/>
                                    </p:animMotion>
                                  </p:childTnLst>
                                </p:cTn>
                              </p:par>
                              <p:par>
                                <p:cTn id="221" presetID="8" presetClass="emph" presetSubtype="0" repeatCount="6000" accel="12500" decel="12500" autoRev="1" fill="hold" nodeType="withEffect">
                                  <p:stCondLst>
                                    <p:cond delay="1750"/>
                                  </p:stCondLst>
                                  <p:childTnLst>
                                    <p:animRot by="1800000">
                                      <p:cBhvr>
                                        <p:cTn id="222" dur="440" fill="hold"/>
                                        <p:tgtEl>
                                          <p:spTgt spid="1521"/>
                                        </p:tgtEl>
                                        <p:attrNameLst>
                                          <p:attrName>r</p:attrName>
                                        </p:attrNameLst>
                                      </p:cBhvr>
                                    </p:animRot>
                                  </p:childTnLst>
                                </p:cTn>
                              </p:par>
                              <p:par>
                                <p:cTn id="223" presetID="8" presetClass="emph" presetSubtype="0" repeatCount="6000" accel="12500" decel="12500" autoRev="1" fill="hold" nodeType="withEffect">
                                  <p:stCondLst>
                                    <p:cond delay="1750"/>
                                  </p:stCondLst>
                                  <p:childTnLst>
                                    <p:animRot by="-1800000">
                                      <p:cBhvr>
                                        <p:cTn id="224" dur="440" fill="hold"/>
                                        <p:tgtEl>
                                          <p:spTgt spid="1524"/>
                                        </p:tgtEl>
                                        <p:attrNameLst>
                                          <p:attrName>r</p:attrName>
                                        </p:attrNameLst>
                                      </p:cBhvr>
                                    </p:animRot>
                                  </p:childTnLst>
                                </p:cTn>
                              </p:par>
                              <p:par>
                                <p:cTn id="225" presetID="8" presetClass="emph" presetSubtype="0" repeatCount="6000" accel="12500" decel="12500" autoRev="1" fill="hold" nodeType="withEffect">
                                  <p:stCondLst>
                                    <p:cond delay="1750"/>
                                  </p:stCondLst>
                                  <p:childTnLst>
                                    <p:animRot by="3600000">
                                      <p:cBhvr>
                                        <p:cTn id="226" dur="440" fill="hold"/>
                                        <p:tgtEl>
                                          <p:spTgt spid="1527"/>
                                        </p:tgtEl>
                                        <p:attrNameLst>
                                          <p:attrName>r</p:attrName>
                                        </p:attrNameLst>
                                      </p:cBhvr>
                                    </p:animRot>
                                  </p:childTnLst>
                                </p:cTn>
                              </p:par>
                              <p:par>
                                <p:cTn id="227" presetID="10" presetClass="entr" presetSubtype="0" fill="hold" nodeType="withEffect">
                                  <p:stCondLst>
                                    <p:cond delay="2000"/>
                                  </p:stCondLst>
                                  <p:childTnLst>
                                    <p:set>
                                      <p:cBhvr>
                                        <p:cTn id="228" dur="1" fill="hold">
                                          <p:stCondLst>
                                            <p:cond delay="0"/>
                                          </p:stCondLst>
                                        </p:cTn>
                                        <p:tgtEl>
                                          <p:spTgt spid="1554"/>
                                        </p:tgtEl>
                                        <p:attrNameLst>
                                          <p:attrName>style.visibility</p:attrName>
                                        </p:attrNameLst>
                                      </p:cBhvr>
                                      <p:to>
                                        <p:strVal val="visible"/>
                                      </p:to>
                                    </p:set>
                                    <p:animEffect transition="in" filter="fade">
                                      <p:cBhvr>
                                        <p:cTn id="229" dur="500"/>
                                        <p:tgtEl>
                                          <p:spTgt spid="1554"/>
                                        </p:tgtEl>
                                      </p:cBhvr>
                                    </p:animEffect>
                                  </p:childTnLst>
                                </p:cTn>
                              </p:par>
                              <p:par>
                                <p:cTn id="230" presetID="10" presetClass="entr" presetSubtype="0" fill="hold" nodeType="withEffect">
                                  <p:stCondLst>
                                    <p:cond delay="2000"/>
                                  </p:stCondLst>
                                  <p:childTnLst>
                                    <p:set>
                                      <p:cBhvr>
                                        <p:cTn id="231" dur="1" fill="hold">
                                          <p:stCondLst>
                                            <p:cond delay="0"/>
                                          </p:stCondLst>
                                        </p:cTn>
                                        <p:tgtEl>
                                          <p:spTgt spid="1557"/>
                                        </p:tgtEl>
                                        <p:attrNameLst>
                                          <p:attrName>style.visibility</p:attrName>
                                        </p:attrNameLst>
                                      </p:cBhvr>
                                      <p:to>
                                        <p:strVal val="visible"/>
                                      </p:to>
                                    </p:set>
                                    <p:animEffect transition="in" filter="fade">
                                      <p:cBhvr>
                                        <p:cTn id="232" dur="500"/>
                                        <p:tgtEl>
                                          <p:spTgt spid="1557"/>
                                        </p:tgtEl>
                                      </p:cBhvr>
                                    </p:animEffect>
                                  </p:childTnLst>
                                </p:cTn>
                              </p:par>
                              <p:par>
                                <p:cTn id="233" presetID="10" presetClass="entr" presetSubtype="0" fill="hold" grpId="1" nodeType="withEffect">
                                  <p:stCondLst>
                                    <p:cond delay="2000"/>
                                  </p:stCondLst>
                                  <p:childTnLst>
                                    <p:set>
                                      <p:cBhvr>
                                        <p:cTn id="234" dur="1" fill="hold">
                                          <p:stCondLst>
                                            <p:cond delay="0"/>
                                          </p:stCondLst>
                                        </p:cTn>
                                        <p:tgtEl>
                                          <p:spTgt spid="1553"/>
                                        </p:tgtEl>
                                        <p:attrNameLst>
                                          <p:attrName>style.visibility</p:attrName>
                                        </p:attrNameLst>
                                      </p:cBhvr>
                                      <p:to>
                                        <p:strVal val="visible"/>
                                      </p:to>
                                    </p:set>
                                    <p:animEffect transition="in" filter="fade">
                                      <p:cBhvr>
                                        <p:cTn id="235" dur="500"/>
                                        <p:tgtEl>
                                          <p:spTgt spid="1553"/>
                                        </p:tgtEl>
                                      </p:cBhvr>
                                    </p:animEffect>
                                  </p:childTnLst>
                                </p:cTn>
                              </p:par>
                              <p:par>
                                <p:cTn id="236" presetID="10" presetClass="entr" presetSubtype="0" fill="hold" nodeType="withEffect">
                                  <p:stCondLst>
                                    <p:cond delay="2000"/>
                                  </p:stCondLst>
                                  <p:childTnLst>
                                    <p:set>
                                      <p:cBhvr>
                                        <p:cTn id="237" dur="1" fill="hold">
                                          <p:stCondLst>
                                            <p:cond delay="0"/>
                                          </p:stCondLst>
                                        </p:cTn>
                                        <p:tgtEl>
                                          <p:spTgt spid="1560"/>
                                        </p:tgtEl>
                                        <p:attrNameLst>
                                          <p:attrName>style.visibility</p:attrName>
                                        </p:attrNameLst>
                                      </p:cBhvr>
                                      <p:to>
                                        <p:strVal val="visible"/>
                                      </p:to>
                                    </p:set>
                                    <p:animEffect transition="in" filter="fade">
                                      <p:cBhvr>
                                        <p:cTn id="238" dur="500"/>
                                        <p:tgtEl>
                                          <p:spTgt spid="1560"/>
                                        </p:tgtEl>
                                      </p:cBhvr>
                                    </p:animEffect>
                                  </p:childTnLst>
                                </p:cTn>
                              </p:par>
                              <p:par>
                                <p:cTn id="239" presetID="63" presetClass="path" presetSubtype="0" fill="hold" nodeType="withEffect">
                                  <p:stCondLst>
                                    <p:cond delay="2000"/>
                                  </p:stCondLst>
                                  <p:childTnLst>
                                    <p:animMotion origin="layout" path="M 0 0 L 0.15 0 E" pathEditMode="relative" ptsTypes="">
                                      <p:cBhvr>
                                        <p:cTn id="240" dur="5000" fill="hold"/>
                                        <p:tgtEl>
                                          <p:spTgt spid="1554"/>
                                        </p:tgtEl>
                                        <p:attrNameLst>
                                          <p:attrName>ppt_x</p:attrName>
                                          <p:attrName>ppt_y</p:attrName>
                                        </p:attrNameLst>
                                      </p:cBhvr>
                                    </p:animMotion>
                                  </p:childTnLst>
                                </p:cTn>
                              </p:par>
                              <p:par>
                                <p:cTn id="241" presetID="63" presetClass="path" presetSubtype="0" fill="hold" nodeType="withEffect">
                                  <p:stCondLst>
                                    <p:cond delay="2000"/>
                                  </p:stCondLst>
                                  <p:childTnLst>
                                    <p:animMotion origin="layout" path="M 0 0 L 0.15 0 E" pathEditMode="relative" ptsTypes="">
                                      <p:cBhvr>
                                        <p:cTn id="242" dur="5000" fill="hold"/>
                                        <p:tgtEl>
                                          <p:spTgt spid="1557"/>
                                        </p:tgtEl>
                                        <p:attrNameLst>
                                          <p:attrName>ppt_x</p:attrName>
                                          <p:attrName>ppt_y</p:attrName>
                                        </p:attrNameLst>
                                      </p:cBhvr>
                                    </p:animMotion>
                                  </p:childTnLst>
                                </p:cTn>
                              </p:par>
                              <p:par>
                                <p:cTn id="243" presetID="63" presetClass="path" presetSubtype="0" fill="hold" grpId="0" nodeType="withEffect">
                                  <p:stCondLst>
                                    <p:cond delay="2000"/>
                                  </p:stCondLst>
                                  <p:childTnLst>
                                    <p:animMotion origin="layout" path="M 0 0 L 0.15 0 E" pathEditMode="relative" ptsTypes="">
                                      <p:cBhvr>
                                        <p:cTn id="244" dur="5000" fill="hold"/>
                                        <p:tgtEl>
                                          <p:spTgt spid="1553"/>
                                        </p:tgtEl>
                                        <p:attrNameLst>
                                          <p:attrName>ppt_x</p:attrName>
                                          <p:attrName>ppt_y</p:attrName>
                                        </p:attrNameLst>
                                      </p:cBhvr>
                                    </p:animMotion>
                                  </p:childTnLst>
                                </p:cTn>
                              </p:par>
                              <p:par>
                                <p:cTn id="245" presetID="63" presetClass="path" presetSubtype="0" fill="hold" nodeType="withEffect">
                                  <p:stCondLst>
                                    <p:cond delay="2000"/>
                                  </p:stCondLst>
                                  <p:childTnLst>
                                    <p:animMotion origin="layout" path="M 0 0 L 0.15 0 E" pathEditMode="relative" ptsTypes="">
                                      <p:cBhvr>
                                        <p:cTn id="246" dur="5000" fill="hold"/>
                                        <p:tgtEl>
                                          <p:spTgt spid="1560"/>
                                        </p:tgtEl>
                                        <p:attrNameLst>
                                          <p:attrName>ppt_x</p:attrName>
                                          <p:attrName>ppt_y</p:attrName>
                                        </p:attrNameLst>
                                      </p:cBhvr>
                                    </p:animMotion>
                                  </p:childTnLst>
                                </p:cTn>
                              </p:par>
                              <p:par>
                                <p:cTn id="247" presetID="8" presetClass="emph" presetSubtype="0" repeatCount="6000" accel="12500" decel="12500" autoRev="1" fill="hold" nodeType="withEffect">
                                  <p:stCondLst>
                                    <p:cond delay="2000"/>
                                  </p:stCondLst>
                                  <p:childTnLst>
                                    <p:animRot by="-1800000">
                                      <p:cBhvr>
                                        <p:cTn id="248" dur="440" fill="hold"/>
                                        <p:tgtEl>
                                          <p:spTgt spid="1554"/>
                                        </p:tgtEl>
                                        <p:attrNameLst>
                                          <p:attrName>r</p:attrName>
                                        </p:attrNameLst>
                                      </p:cBhvr>
                                    </p:animRot>
                                  </p:childTnLst>
                                </p:cTn>
                              </p:par>
                              <p:par>
                                <p:cTn id="249" presetID="8" presetClass="emph" presetSubtype="0" repeatCount="6000" accel="12500" decel="12500" autoRev="1" fill="hold" nodeType="withEffect">
                                  <p:stCondLst>
                                    <p:cond delay="2000"/>
                                  </p:stCondLst>
                                  <p:childTnLst>
                                    <p:animRot by="1800000">
                                      <p:cBhvr>
                                        <p:cTn id="250" dur="440" fill="hold"/>
                                        <p:tgtEl>
                                          <p:spTgt spid="1557"/>
                                        </p:tgtEl>
                                        <p:attrNameLst>
                                          <p:attrName>r</p:attrName>
                                        </p:attrNameLst>
                                      </p:cBhvr>
                                    </p:animRot>
                                  </p:childTnLst>
                                </p:cTn>
                              </p:par>
                              <p:par>
                                <p:cTn id="251" presetID="8" presetClass="emph" presetSubtype="0" repeatCount="6000" accel="12500" decel="12500" autoRev="1" fill="hold" nodeType="withEffect">
                                  <p:stCondLst>
                                    <p:cond delay="2000"/>
                                  </p:stCondLst>
                                  <p:childTnLst>
                                    <p:animRot by="3600000">
                                      <p:cBhvr>
                                        <p:cTn id="252" dur="440" fill="hold"/>
                                        <p:tgtEl>
                                          <p:spTgt spid="1560"/>
                                        </p:tgtEl>
                                        <p:attrNameLst>
                                          <p:attrName>r</p:attrName>
                                        </p:attrNameLst>
                                      </p:cBhvr>
                                    </p:animRot>
                                  </p:childTnLst>
                                </p:cTn>
                              </p:par>
                              <p:par>
                                <p:cTn id="253" presetID="10" presetClass="entr" presetSubtype="0" fill="hold" nodeType="withEffect">
                                  <p:stCondLst>
                                    <p:cond delay="2500"/>
                                  </p:stCondLst>
                                  <p:childTnLst>
                                    <p:set>
                                      <p:cBhvr>
                                        <p:cTn id="254" dur="1" fill="hold">
                                          <p:stCondLst>
                                            <p:cond delay="0"/>
                                          </p:stCondLst>
                                        </p:cTn>
                                        <p:tgtEl>
                                          <p:spTgt spid="1812"/>
                                        </p:tgtEl>
                                        <p:attrNameLst>
                                          <p:attrName>style.visibility</p:attrName>
                                        </p:attrNameLst>
                                      </p:cBhvr>
                                      <p:to>
                                        <p:strVal val="visible"/>
                                      </p:to>
                                    </p:set>
                                    <p:animEffect transition="in" filter="fade">
                                      <p:cBhvr>
                                        <p:cTn id="255" dur="500"/>
                                        <p:tgtEl>
                                          <p:spTgt spid="1812"/>
                                        </p:tgtEl>
                                      </p:cBhvr>
                                    </p:animEffect>
                                  </p:childTnLst>
                                </p:cTn>
                              </p:par>
                              <p:par>
                                <p:cTn id="256" presetID="10" presetClass="entr" presetSubtype="0" fill="hold" nodeType="withEffect">
                                  <p:stCondLst>
                                    <p:cond delay="2500"/>
                                  </p:stCondLst>
                                  <p:childTnLst>
                                    <p:set>
                                      <p:cBhvr>
                                        <p:cTn id="257" dur="1" fill="hold">
                                          <p:stCondLst>
                                            <p:cond delay="0"/>
                                          </p:stCondLst>
                                        </p:cTn>
                                        <p:tgtEl>
                                          <p:spTgt spid="1815"/>
                                        </p:tgtEl>
                                        <p:attrNameLst>
                                          <p:attrName>style.visibility</p:attrName>
                                        </p:attrNameLst>
                                      </p:cBhvr>
                                      <p:to>
                                        <p:strVal val="visible"/>
                                      </p:to>
                                    </p:set>
                                    <p:animEffect transition="in" filter="fade">
                                      <p:cBhvr>
                                        <p:cTn id="258" dur="500"/>
                                        <p:tgtEl>
                                          <p:spTgt spid="1815"/>
                                        </p:tgtEl>
                                      </p:cBhvr>
                                    </p:animEffect>
                                  </p:childTnLst>
                                </p:cTn>
                              </p:par>
                              <p:par>
                                <p:cTn id="259" presetID="10" presetClass="entr" presetSubtype="0" fill="hold" grpId="1" nodeType="withEffect">
                                  <p:stCondLst>
                                    <p:cond delay="2500"/>
                                  </p:stCondLst>
                                  <p:childTnLst>
                                    <p:set>
                                      <p:cBhvr>
                                        <p:cTn id="260" dur="1" fill="hold">
                                          <p:stCondLst>
                                            <p:cond delay="0"/>
                                          </p:stCondLst>
                                        </p:cTn>
                                        <p:tgtEl>
                                          <p:spTgt spid="1811"/>
                                        </p:tgtEl>
                                        <p:attrNameLst>
                                          <p:attrName>style.visibility</p:attrName>
                                        </p:attrNameLst>
                                      </p:cBhvr>
                                      <p:to>
                                        <p:strVal val="visible"/>
                                      </p:to>
                                    </p:set>
                                    <p:animEffect transition="in" filter="fade">
                                      <p:cBhvr>
                                        <p:cTn id="261" dur="500"/>
                                        <p:tgtEl>
                                          <p:spTgt spid="1811"/>
                                        </p:tgtEl>
                                      </p:cBhvr>
                                    </p:animEffect>
                                  </p:childTnLst>
                                </p:cTn>
                              </p:par>
                              <p:par>
                                <p:cTn id="262" presetID="10" presetClass="entr" presetSubtype="0" fill="hold" nodeType="withEffect">
                                  <p:stCondLst>
                                    <p:cond delay="2500"/>
                                  </p:stCondLst>
                                  <p:childTnLst>
                                    <p:set>
                                      <p:cBhvr>
                                        <p:cTn id="263" dur="1" fill="hold">
                                          <p:stCondLst>
                                            <p:cond delay="0"/>
                                          </p:stCondLst>
                                        </p:cTn>
                                        <p:tgtEl>
                                          <p:spTgt spid="1818"/>
                                        </p:tgtEl>
                                        <p:attrNameLst>
                                          <p:attrName>style.visibility</p:attrName>
                                        </p:attrNameLst>
                                      </p:cBhvr>
                                      <p:to>
                                        <p:strVal val="visible"/>
                                      </p:to>
                                    </p:set>
                                    <p:animEffect transition="in" filter="fade">
                                      <p:cBhvr>
                                        <p:cTn id="264" dur="500"/>
                                        <p:tgtEl>
                                          <p:spTgt spid="1818"/>
                                        </p:tgtEl>
                                      </p:cBhvr>
                                    </p:animEffect>
                                  </p:childTnLst>
                                </p:cTn>
                              </p:par>
                              <p:par>
                                <p:cTn id="265" presetID="63" presetClass="path" presetSubtype="0" fill="hold" nodeType="withEffect">
                                  <p:stCondLst>
                                    <p:cond delay="2500"/>
                                  </p:stCondLst>
                                  <p:childTnLst>
                                    <p:animMotion origin="layout" path="M 0 0 L 0.15 0 E" pathEditMode="relative" ptsTypes="">
                                      <p:cBhvr>
                                        <p:cTn id="266" dur="5000" fill="hold"/>
                                        <p:tgtEl>
                                          <p:spTgt spid="1812"/>
                                        </p:tgtEl>
                                        <p:attrNameLst>
                                          <p:attrName>ppt_x</p:attrName>
                                          <p:attrName>ppt_y</p:attrName>
                                        </p:attrNameLst>
                                      </p:cBhvr>
                                    </p:animMotion>
                                  </p:childTnLst>
                                </p:cTn>
                              </p:par>
                              <p:par>
                                <p:cTn id="267" presetID="63" presetClass="path" presetSubtype="0" fill="hold" nodeType="withEffect">
                                  <p:stCondLst>
                                    <p:cond delay="2500"/>
                                  </p:stCondLst>
                                  <p:childTnLst>
                                    <p:animMotion origin="layout" path="M 0 0 L 0.15 0 E" pathEditMode="relative" ptsTypes="">
                                      <p:cBhvr>
                                        <p:cTn id="268" dur="5000" fill="hold"/>
                                        <p:tgtEl>
                                          <p:spTgt spid="1815"/>
                                        </p:tgtEl>
                                        <p:attrNameLst>
                                          <p:attrName>ppt_x</p:attrName>
                                          <p:attrName>ppt_y</p:attrName>
                                        </p:attrNameLst>
                                      </p:cBhvr>
                                    </p:animMotion>
                                  </p:childTnLst>
                                </p:cTn>
                              </p:par>
                              <p:par>
                                <p:cTn id="269" presetID="63" presetClass="path" presetSubtype="0" fill="hold" grpId="0" nodeType="withEffect">
                                  <p:stCondLst>
                                    <p:cond delay="2500"/>
                                  </p:stCondLst>
                                  <p:childTnLst>
                                    <p:animMotion origin="layout" path="M 0 0 L 0.15 0 E" pathEditMode="relative" ptsTypes="">
                                      <p:cBhvr>
                                        <p:cTn id="270" dur="5000" fill="hold"/>
                                        <p:tgtEl>
                                          <p:spTgt spid="1811"/>
                                        </p:tgtEl>
                                        <p:attrNameLst>
                                          <p:attrName>ppt_x</p:attrName>
                                          <p:attrName>ppt_y</p:attrName>
                                        </p:attrNameLst>
                                      </p:cBhvr>
                                    </p:animMotion>
                                  </p:childTnLst>
                                </p:cTn>
                              </p:par>
                              <p:par>
                                <p:cTn id="271" presetID="63" presetClass="path" presetSubtype="0" fill="hold" nodeType="withEffect">
                                  <p:stCondLst>
                                    <p:cond delay="2500"/>
                                  </p:stCondLst>
                                  <p:childTnLst>
                                    <p:animMotion origin="layout" path="M 0 0 L 0.15 0 E" pathEditMode="relative" ptsTypes="">
                                      <p:cBhvr>
                                        <p:cTn id="272" dur="5000" fill="hold"/>
                                        <p:tgtEl>
                                          <p:spTgt spid="1818"/>
                                        </p:tgtEl>
                                        <p:attrNameLst>
                                          <p:attrName>ppt_x</p:attrName>
                                          <p:attrName>ppt_y</p:attrName>
                                        </p:attrNameLst>
                                      </p:cBhvr>
                                    </p:animMotion>
                                  </p:childTnLst>
                                </p:cTn>
                              </p:par>
                              <p:par>
                                <p:cTn id="273" presetID="8" presetClass="emph" presetSubtype="0" repeatCount="6000" accel="12500" decel="12500" autoRev="1" fill="hold" nodeType="withEffect">
                                  <p:stCondLst>
                                    <p:cond delay="2500"/>
                                  </p:stCondLst>
                                  <p:childTnLst>
                                    <p:animRot by="-1800000">
                                      <p:cBhvr>
                                        <p:cTn id="274" dur="440" fill="hold"/>
                                        <p:tgtEl>
                                          <p:spTgt spid="1812"/>
                                        </p:tgtEl>
                                        <p:attrNameLst>
                                          <p:attrName>r</p:attrName>
                                        </p:attrNameLst>
                                      </p:cBhvr>
                                    </p:animRot>
                                  </p:childTnLst>
                                </p:cTn>
                              </p:par>
                              <p:par>
                                <p:cTn id="275" presetID="8" presetClass="emph" presetSubtype="0" repeatCount="6000" accel="12500" decel="12500" autoRev="1" fill="hold" nodeType="withEffect">
                                  <p:stCondLst>
                                    <p:cond delay="2500"/>
                                  </p:stCondLst>
                                  <p:childTnLst>
                                    <p:animRot by="1800000">
                                      <p:cBhvr>
                                        <p:cTn id="276" dur="440" fill="hold"/>
                                        <p:tgtEl>
                                          <p:spTgt spid="1815"/>
                                        </p:tgtEl>
                                        <p:attrNameLst>
                                          <p:attrName>r</p:attrName>
                                        </p:attrNameLst>
                                      </p:cBhvr>
                                    </p:animRot>
                                  </p:childTnLst>
                                </p:cTn>
                              </p:par>
                              <p:par>
                                <p:cTn id="277" presetID="8" presetClass="emph" presetSubtype="0" repeatCount="6000" accel="12500" decel="12500" autoRev="1" fill="hold" nodeType="withEffect">
                                  <p:stCondLst>
                                    <p:cond delay="2500"/>
                                  </p:stCondLst>
                                  <p:childTnLst>
                                    <p:animRot by="3600000">
                                      <p:cBhvr>
                                        <p:cTn id="278" dur="440" fill="hold"/>
                                        <p:tgtEl>
                                          <p:spTgt spid="1818"/>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3" grpId="0" animBg="1"/>
      <p:bldP spid="9" grpId="0" animBg="1"/>
      <p:bldP spid="8" grpId="0" animBg="1"/>
      <p:bldP spid="6" grpId="0" animBg="1"/>
      <p:bldP spid="11" grpId="0" animBg="1"/>
      <p:bldP spid="80" grpId="0" animBg="1"/>
      <p:bldP spid="80" grpId="1" animBg="1"/>
      <p:bldP spid="1232" grpId="0" animBg="1"/>
      <p:bldP spid="1232" grpId="1" animBg="1"/>
      <p:bldP spid="1232" grpId="2" animBg="1"/>
      <p:bldP spid="1246" grpId="0" animBg="1"/>
      <p:bldP spid="1248" grpId="0" animBg="1"/>
      <p:bldP spid="1520" grpId="0" animBg="1"/>
      <p:bldP spid="1520" grpId="1" animBg="1"/>
      <p:bldP spid="1553" grpId="0" animBg="1"/>
      <p:bldP spid="1553" grpId="1" animBg="1"/>
      <p:bldP spid="1811" grpId="0" animBg="1"/>
      <p:bldP spid="1811" grpId="1" animBg="1"/>
      <p:bldP spid="1821" grpId="0"/>
      <p:bldP spid="1822" grpId="0"/>
      <p:bldP spid="1823" grpId="0"/>
      <p:bldP spid="1824" grpId="0"/>
      <p:bldP spid="1825" grpId="0"/>
      <p:bldP spid="1826" grpId="0"/>
      <p:bldP spid="1827" grpId="0"/>
      <p:bldP spid="2" grpId="0" animBg="1"/>
      <p:bldP spid="3" grpId="0" animBg="1"/>
      <p:bldP spid="569"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5" name="Rectangle 604"/>
          <p:cNvSpPr/>
          <p:nvPr/>
        </p:nvSpPr>
        <p:spPr>
          <a:xfrm>
            <a:off x="9144000" y="1704975"/>
            <a:ext cx="2162175" cy="1447800"/>
          </a:xfrm>
          <a:prstGeom prst="rect">
            <a:avLst/>
          </a:prstGeom>
          <a:blipFill dpi="0" rotWithShape="1">
            <a:blip r:embed="rId3" cstate="print">
              <a:alphaModFix amt="34000"/>
              <a:extLst>
                <a:ext uri="{BEBA8EAE-BF5A-486C-A8C5-ECC9F3942E4B}">
                  <a14:imgProps xmlns:a14="http://schemas.microsoft.com/office/drawing/2010/main" xmlns="">
                    <a14:imgLayer r:embed="rId4">
                      <a14:imgEffect>
                        <a14:artisticBlur radius="21"/>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6" name="Rectangle 605"/>
          <p:cNvSpPr/>
          <p:nvPr/>
        </p:nvSpPr>
        <p:spPr>
          <a:xfrm>
            <a:off x="-2733675" y="1210518"/>
            <a:ext cx="1409700" cy="999281"/>
          </a:xfrm>
          <a:prstGeom prst="rect">
            <a:avLst/>
          </a:prstGeom>
          <a:blipFill dpi="0" rotWithShape="1">
            <a:blip r:embed="rId5" cstate="print">
              <a:alphaModFix amt="34000"/>
              <a:extLst>
                <a:ext uri="{BEBA8EAE-BF5A-486C-A8C5-ECC9F3942E4B}">
                  <a14:imgProps xmlns:a14="http://schemas.microsoft.com/office/drawing/2010/main" xmlns="">
                    <a14:imgLayer r:embed="rId4">
                      <a14:imgEffect>
                        <a14:artisticBlur radius="46"/>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8" name="Rectangle 607"/>
          <p:cNvSpPr/>
          <p:nvPr/>
        </p:nvSpPr>
        <p:spPr>
          <a:xfrm>
            <a:off x="-1028700" y="2613346"/>
            <a:ext cx="895350" cy="634678"/>
          </a:xfrm>
          <a:prstGeom prst="rect">
            <a:avLst/>
          </a:prstGeom>
          <a:blipFill dpi="0" rotWithShape="1">
            <a:blip r:embed="rId6" cstate="print">
              <a:alphaModFix amt="25000"/>
              <a:extLst>
                <a:ext uri="{BEBA8EAE-BF5A-486C-A8C5-ECC9F3942E4B}">
                  <a14:imgProps xmlns:a14="http://schemas.microsoft.com/office/drawing/2010/main" xmlns="">
                    <a14:imgLayer r:embed="rId4">
                      <a14:imgEffect>
                        <a14:artisticBlur radius="67"/>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0" name="Rectangle 629"/>
          <p:cNvSpPr/>
          <p:nvPr/>
        </p:nvSpPr>
        <p:spPr>
          <a:xfrm>
            <a:off x="9210675" y="3344601"/>
            <a:ext cx="495300" cy="351098"/>
          </a:xfrm>
          <a:prstGeom prst="rect">
            <a:avLst/>
          </a:prstGeom>
          <a:blipFill dpi="0" rotWithShape="1">
            <a:blip r:embed="rId7" cstate="print">
              <a:alphaModFix amt="25000"/>
              <a:extLst>
                <a:ext uri="{BEBA8EAE-BF5A-486C-A8C5-ECC9F3942E4B}">
                  <a14:imgProps xmlns:a14="http://schemas.microsoft.com/office/drawing/2010/main" xmlns="">
                    <a14:imgLayer r:embed="rId4">
                      <a14:imgEffect>
                        <a14:artisticBlur radius="67"/>
                      </a14:imgEffect>
                    </a14:imgLayer>
                  </a14:imgProps>
                </a:ext>
              </a:extLst>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4" name="Rectangle 1403"/>
          <p:cNvSpPr/>
          <p:nvPr/>
        </p:nvSpPr>
        <p:spPr>
          <a:xfrm>
            <a:off x="8924925" y="-1514475"/>
            <a:ext cx="4514850" cy="3200400"/>
          </a:xfrm>
          <a:prstGeom prst="rect">
            <a:avLst/>
          </a:prstGeom>
          <a:blipFill>
            <a:blip r:embed="rId8" cstate="print">
              <a:extLst>
                <a:ext uri="{BEBA8EAE-BF5A-486C-A8C5-ECC9F3942E4B}">
                  <a14:imgProps xmlns:a14="http://schemas.microsoft.com/office/drawing/2010/main" xmlns="">
                    <a14:imgLayer r:embed="rId4">
                      <a14:imgEffect>
                        <a14:artisticBlur radius="7"/>
                      </a14:imgEffect>
                    </a14:imgLayer>
                  </a14:imgProps>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a:off x="788700" y="590126"/>
            <a:ext cx="1963200" cy="3985434"/>
            <a:chOff x="788700" y="437648"/>
            <a:chExt cx="1963200" cy="3985434"/>
          </a:xfrm>
        </p:grpSpPr>
        <p:sp>
          <p:nvSpPr>
            <p:cNvPr id="566" name="Freeform 8" descr="Right:  Freeform 8"/>
            <p:cNvSpPr>
              <a:spLocks/>
            </p:cNvSpPr>
            <p:nvPr/>
          </p:nvSpPr>
          <p:spPr bwMode="auto">
            <a:xfrm>
              <a:off x="2199602" y="4161375"/>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60" name="Group 559" descr="Right:  Group 80"/>
            <p:cNvGrpSpPr/>
            <p:nvPr/>
          </p:nvGrpSpPr>
          <p:grpSpPr>
            <a:xfrm>
              <a:off x="2185149" y="4186587"/>
              <a:ext cx="71262" cy="204369"/>
              <a:chOff x="5177013" y="4079081"/>
              <a:chExt cx="71262" cy="204369"/>
            </a:xfrm>
            <a:solidFill>
              <a:schemeClr val="tx2"/>
            </a:solidFill>
          </p:grpSpPr>
          <p:sp>
            <p:nvSpPr>
              <p:cNvPr id="561"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62" name="Straight Connector 561"/>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63" name="Group 562" descr="Right:  Group 87"/>
            <p:cNvGrpSpPr/>
            <p:nvPr/>
          </p:nvGrpSpPr>
          <p:grpSpPr>
            <a:xfrm>
              <a:off x="2208787" y="4169919"/>
              <a:ext cx="57868" cy="220751"/>
              <a:chOff x="5053013" y="4062413"/>
              <a:chExt cx="57868" cy="220751"/>
            </a:xfrm>
            <a:solidFill>
              <a:schemeClr val="tx2"/>
            </a:solidFill>
          </p:grpSpPr>
          <p:sp>
            <p:nvSpPr>
              <p:cNvPr id="564"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65" name="Straight Connector 564"/>
              <p:cNvCxnSpPr>
                <a:stCxn id="564"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67" name="Group 566" descr="Right:  Group 90"/>
            <p:cNvGrpSpPr/>
            <p:nvPr/>
          </p:nvGrpSpPr>
          <p:grpSpPr>
            <a:xfrm rot="19994918">
              <a:off x="2187356" y="4124675"/>
              <a:ext cx="65678" cy="167644"/>
              <a:chOff x="4914900" y="4017169"/>
              <a:chExt cx="65678" cy="167644"/>
            </a:xfrm>
            <a:solidFill>
              <a:schemeClr val="tx2"/>
            </a:solidFill>
          </p:grpSpPr>
          <p:sp>
            <p:nvSpPr>
              <p:cNvPr id="56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69" name="Straight Connector 568"/>
              <p:cNvCxnSpPr>
                <a:stCxn id="56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6" name="Group 15"/>
            <p:cNvGrpSpPr/>
            <p:nvPr/>
          </p:nvGrpSpPr>
          <p:grpSpPr>
            <a:xfrm>
              <a:off x="2384600" y="4156278"/>
              <a:ext cx="211643" cy="204594"/>
              <a:chOff x="6844412" y="2833023"/>
              <a:chExt cx="1431846" cy="1384158"/>
            </a:xfrm>
            <a:solidFill>
              <a:schemeClr val="tx2"/>
            </a:solidFill>
          </p:grpSpPr>
          <p:sp>
            <p:nvSpPr>
              <p:cNvPr id="1143"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20"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821" name="Rectangle 820"/>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822" name="Group 821" descr="Down:  Group 19"/>
              <p:cNvGrpSpPr/>
              <p:nvPr/>
            </p:nvGrpSpPr>
            <p:grpSpPr>
              <a:xfrm>
                <a:off x="6844412" y="3093910"/>
                <a:ext cx="788759" cy="1123271"/>
                <a:chOff x="2057930" y="1866978"/>
                <a:chExt cx="788697" cy="1123183"/>
              </a:xfrm>
              <a:grpFill/>
            </p:grpSpPr>
            <p:sp>
              <p:nvSpPr>
                <p:cNvPr id="1137"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38"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39"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41"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824" name="Rectangle 823"/>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83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0" name="Rectangle 9"/>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7" name="Rectangle 1146"/>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48" name="Group 1147"/>
            <p:cNvGrpSpPr/>
            <p:nvPr/>
          </p:nvGrpSpPr>
          <p:grpSpPr>
            <a:xfrm>
              <a:off x="2286628" y="4086284"/>
              <a:ext cx="169189" cy="163554"/>
              <a:chOff x="6844412" y="2833023"/>
              <a:chExt cx="1431846" cy="1384158"/>
            </a:xfrm>
            <a:solidFill>
              <a:schemeClr val="tx2"/>
            </a:solidFill>
          </p:grpSpPr>
          <p:sp>
            <p:nvSpPr>
              <p:cNvPr id="1149"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0"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1" name="Rectangle 1150"/>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152" name="Group 1151" descr="Down:  Group 19"/>
              <p:cNvGrpSpPr/>
              <p:nvPr/>
            </p:nvGrpSpPr>
            <p:grpSpPr>
              <a:xfrm>
                <a:off x="6844412" y="3093910"/>
                <a:ext cx="788759" cy="1123271"/>
                <a:chOff x="2057930" y="1866978"/>
                <a:chExt cx="788697" cy="1123183"/>
              </a:xfrm>
              <a:grpFill/>
            </p:grpSpPr>
            <p:sp>
              <p:nvSpPr>
                <p:cNvPr id="1158"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59"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60"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161"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153" name="Rectangle 1152"/>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54"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55" name="Rectangle 1154"/>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6" name="Rectangle 1155"/>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7" name="Rectangle 1156"/>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86" name="Group 1585"/>
            <p:cNvGrpSpPr/>
            <p:nvPr/>
          </p:nvGrpSpPr>
          <p:grpSpPr>
            <a:xfrm>
              <a:off x="1375848" y="4071743"/>
              <a:ext cx="543787" cy="270837"/>
              <a:chOff x="-3107287" y="-3165065"/>
              <a:chExt cx="6911438" cy="3442291"/>
            </a:xfrm>
          </p:grpSpPr>
          <p:grpSp>
            <p:nvGrpSpPr>
              <p:cNvPr id="1587" name="HR Rep"/>
              <p:cNvGrpSpPr/>
              <p:nvPr/>
            </p:nvGrpSpPr>
            <p:grpSpPr>
              <a:xfrm>
                <a:off x="282716" y="-3165065"/>
                <a:ext cx="1168357" cy="2993698"/>
                <a:chOff x="3944334" y="945369"/>
                <a:chExt cx="1285193" cy="3293068"/>
              </a:xfrm>
              <a:solidFill>
                <a:schemeClr val="tx2"/>
              </a:solidFill>
            </p:grpSpPr>
            <p:sp>
              <p:nvSpPr>
                <p:cNvPr id="1689" name="Freeform 6"/>
                <p:cNvSpPr>
                  <a:spLocks/>
                </p:cNvSpPr>
                <p:nvPr/>
              </p:nvSpPr>
              <p:spPr bwMode="auto">
                <a:xfrm>
                  <a:off x="4369087" y="2524193"/>
                  <a:ext cx="677454" cy="1714244"/>
                </a:xfrm>
                <a:custGeom>
                  <a:avLst/>
                  <a:gdLst>
                    <a:gd name="T0" fmla="*/ 52 w 320"/>
                    <a:gd name="T1" fmla="*/ 42 h 810"/>
                    <a:gd name="T2" fmla="*/ 52 w 320"/>
                    <a:gd name="T3" fmla="*/ 140 h 810"/>
                    <a:gd name="T4" fmla="*/ 74 w 320"/>
                    <a:gd name="T5" fmla="*/ 250 h 810"/>
                    <a:gd name="T6" fmla="*/ 123 w 320"/>
                    <a:gd name="T7" fmla="*/ 482 h 810"/>
                    <a:gd name="T8" fmla="*/ 134 w 320"/>
                    <a:gd name="T9" fmla="*/ 586 h 810"/>
                    <a:gd name="T10" fmla="*/ 137 w 320"/>
                    <a:gd name="T11" fmla="*/ 695 h 810"/>
                    <a:gd name="T12" fmla="*/ 97 w 320"/>
                    <a:gd name="T13" fmla="*/ 730 h 810"/>
                    <a:gd name="T14" fmla="*/ 47 w 320"/>
                    <a:gd name="T15" fmla="*/ 750 h 810"/>
                    <a:gd name="T16" fmla="*/ 6 w 320"/>
                    <a:gd name="T17" fmla="*/ 772 h 810"/>
                    <a:gd name="T18" fmla="*/ 32 w 320"/>
                    <a:gd name="T19" fmla="*/ 778 h 810"/>
                    <a:gd name="T20" fmla="*/ 95 w 320"/>
                    <a:gd name="T21" fmla="*/ 778 h 810"/>
                    <a:gd name="T22" fmla="*/ 147 w 320"/>
                    <a:gd name="T23" fmla="*/ 773 h 810"/>
                    <a:gd name="T24" fmla="*/ 176 w 320"/>
                    <a:gd name="T25" fmla="*/ 757 h 810"/>
                    <a:gd name="T26" fmla="*/ 191 w 320"/>
                    <a:gd name="T27" fmla="*/ 752 h 810"/>
                    <a:gd name="T28" fmla="*/ 206 w 320"/>
                    <a:gd name="T29" fmla="*/ 745 h 810"/>
                    <a:gd name="T30" fmla="*/ 208 w 320"/>
                    <a:gd name="T31" fmla="*/ 762 h 810"/>
                    <a:gd name="T32" fmla="*/ 211 w 320"/>
                    <a:gd name="T33" fmla="*/ 779 h 810"/>
                    <a:gd name="T34" fmla="*/ 245 w 320"/>
                    <a:gd name="T35" fmla="*/ 806 h 810"/>
                    <a:gd name="T36" fmla="*/ 293 w 320"/>
                    <a:gd name="T37" fmla="*/ 776 h 810"/>
                    <a:gd name="T38" fmla="*/ 298 w 320"/>
                    <a:gd name="T39" fmla="*/ 734 h 810"/>
                    <a:gd name="T40" fmla="*/ 291 w 320"/>
                    <a:gd name="T41" fmla="*/ 714 h 810"/>
                    <a:gd name="T42" fmla="*/ 283 w 320"/>
                    <a:gd name="T43" fmla="*/ 698 h 810"/>
                    <a:gd name="T44" fmla="*/ 279 w 320"/>
                    <a:gd name="T45" fmla="*/ 608 h 810"/>
                    <a:gd name="T46" fmla="*/ 272 w 320"/>
                    <a:gd name="T47" fmla="*/ 381 h 810"/>
                    <a:gd name="T48" fmla="*/ 292 w 320"/>
                    <a:gd name="T49" fmla="*/ 194 h 810"/>
                    <a:gd name="T50" fmla="*/ 299 w 320"/>
                    <a:gd name="T51" fmla="*/ 56 h 810"/>
                    <a:gd name="T52" fmla="*/ 184 w 320"/>
                    <a:gd name="T53" fmla="*/ 1 h 810"/>
                    <a:gd name="T54" fmla="*/ 147 w 320"/>
                    <a:gd name="T55" fmla="*/ 5 h 810"/>
                    <a:gd name="T56" fmla="*/ 107 w 320"/>
                    <a:gd name="T57" fmla="*/ 9 h 810"/>
                    <a:gd name="T58" fmla="*/ 50 w 320"/>
                    <a:gd name="T59"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0" h="810">
                      <a:moveTo>
                        <a:pt x="52" y="42"/>
                      </a:moveTo>
                      <a:cubicBezTo>
                        <a:pt x="52" y="75"/>
                        <a:pt x="47" y="107"/>
                        <a:pt x="52" y="140"/>
                      </a:cubicBezTo>
                      <a:cubicBezTo>
                        <a:pt x="57" y="177"/>
                        <a:pt x="64" y="214"/>
                        <a:pt x="74" y="250"/>
                      </a:cubicBezTo>
                      <a:cubicBezTo>
                        <a:pt x="93" y="327"/>
                        <a:pt x="110" y="404"/>
                        <a:pt x="123" y="482"/>
                      </a:cubicBezTo>
                      <a:cubicBezTo>
                        <a:pt x="129" y="516"/>
                        <a:pt x="132" y="551"/>
                        <a:pt x="134" y="586"/>
                      </a:cubicBezTo>
                      <a:cubicBezTo>
                        <a:pt x="136" y="619"/>
                        <a:pt x="145" y="663"/>
                        <a:pt x="137" y="695"/>
                      </a:cubicBezTo>
                      <a:cubicBezTo>
                        <a:pt x="130" y="719"/>
                        <a:pt x="118" y="721"/>
                        <a:pt x="97" y="730"/>
                      </a:cubicBezTo>
                      <a:cubicBezTo>
                        <a:pt x="80" y="736"/>
                        <a:pt x="63" y="742"/>
                        <a:pt x="47" y="750"/>
                      </a:cubicBezTo>
                      <a:cubicBezTo>
                        <a:pt x="37" y="755"/>
                        <a:pt x="14" y="763"/>
                        <a:pt x="6" y="772"/>
                      </a:cubicBezTo>
                      <a:cubicBezTo>
                        <a:pt x="0" y="780"/>
                        <a:pt x="31" y="778"/>
                        <a:pt x="32" y="778"/>
                      </a:cubicBezTo>
                      <a:cubicBezTo>
                        <a:pt x="53" y="777"/>
                        <a:pt x="74" y="778"/>
                        <a:pt x="95" y="778"/>
                      </a:cubicBezTo>
                      <a:cubicBezTo>
                        <a:pt x="112" y="777"/>
                        <a:pt x="132" y="781"/>
                        <a:pt x="147" y="773"/>
                      </a:cubicBezTo>
                      <a:cubicBezTo>
                        <a:pt x="157" y="767"/>
                        <a:pt x="166" y="762"/>
                        <a:pt x="176" y="757"/>
                      </a:cubicBezTo>
                      <a:cubicBezTo>
                        <a:pt x="181" y="755"/>
                        <a:pt x="186" y="754"/>
                        <a:pt x="191" y="752"/>
                      </a:cubicBezTo>
                      <a:cubicBezTo>
                        <a:pt x="196" y="750"/>
                        <a:pt x="200" y="747"/>
                        <a:pt x="206" y="745"/>
                      </a:cubicBezTo>
                      <a:cubicBezTo>
                        <a:pt x="203" y="750"/>
                        <a:pt x="206" y="758"/>
                        <a:pt x="208" y="762"/>
                      </a:cubicBezTo>
                      <a:cubicBezTo>
                        <a:pt x="209" y="768"/>
                        <a:pt x="209" y="774"/>
                        <a:pt x="211" y="779"/>
                      </a:cubicBezTo>
                      <a:cubicBezTo>
                        <a:pt x="215" y="792"/>
                        <a:pt x="232" y="804"/>
                        <a:pt x="245" y="806"/>
                      </a:cubicBezTo>
                      <a:cubicBezTo>
                        <a:pt x="266" y="810"/>
                        <a:pt x="285" y="794"/>
                        <a:pt x="293" y="776"/>
                      </a:cubicBezTo>
                      <a:cubicBezTo>
                        <a:pt x="300" y="763"/>
                        <a:pt x="301" y="748"/>
                        <a:pt x="298" y="734"/>
                      </a:cubicBezTo>
                      <a:cubicBezTo>
                        <a:pt x="297" y="727"/>
                        <a:pt x="294" y="721"/>
                        <a:pt x="291" y="714"/>
                      </a:cubicBezTo>
                      <a:cubicBezTo>
                        <a:pt x="288" y="709"/>
                        <a:pt x="284" y="704"/>
                        <a:pt x="283" y="698"/>
                      </a:cubicBezTo>
                      <a:cubicBezTo>
                        <a:pt x="279" y="670"/>
                        <a:pt x="278" y="637"/>
                        <a:pt x="279" y="608"/>
                      </a:cubicBezTo>
                      <a:cubicBezTo>
                        <a:pt x="279" y="532"/>
                        <a:pt x="265" y="456"/>
                        <a:pt x="272" y="381"/>
                      </a:cubicBezTo>
                      <a:cubicBezTo>
                        <a:pt x="278" y="319"/>
                        <a:pt x="292" y="256"/>
                        <a:pt x="292" y="194"/>
                      </a:cubicBezTo>
                      <a:cubicBezTo>
                        <a:pt x="292" y="147"/>
                        <a:pt x="320" y="98"/>
                        <a:pt x="299" y="56"/>
                      </a:cubicBezTo>
                      <a:cubicBezTo>
                        <a:pt x="278" y="14"/>
                        <a:pt x="228" y="2"/>
                        <a:pt x="184" y="1"/>
                      </a:cubicBezTo>
                      <a:cubicBezTo>
                        <a:pt x="171" y="0"/>
                        <a:pt x="160" y="4"/>
                        <a:pt x="147" y="5"/>
                      </a:cubicBezTo>
                      <a:cubicBezTo>
                        <a:pt x="134" y="7"/>
                        <a:pt x="120" y="5"/>
                        <a:pt x="107" y="9"/>
                      </a:cubicBezTo>
                      <a:cubicBezTo>
                        <a:pt x="79" y="16"/>
                        <a:pt x="50" y="28"/>
                        <a:pt x="50" y="6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0" name="Freeform 7"/>
                <p:cNvSpPr>
                  <a:spLocks/>
                </p:cNvSpPr>
                <p:nvPr/>
              </p:nvSpPr>
              <p:spPr bwMode="auto">
                <a:xfrm>
                  <a:off x="4585047" y="1486507"/>
                  <a:ext cx="474038" cy="510778"/>
                </a:xfrm>
                <a:custGeom>
                  <a:avLst/>
                  <a:gdLst>
                    <a:gd name="T0" fmla="*/ 58 w 224"/>
                    <a:gd name="T1" fmla="*/ 12 h 241"/>
                    <a:gd name="T2" fmla="*/ 69 w 224"/>
                    <a:gd name="T3" fmla="*/ 4 h 241"/>
                    <a:gd name="T4" fmla="*/ 94 w 224"/>
                    <a:gd name="T5" fmla="*/ 0 h 241"/>
                    <a:gd name="T6" fmla="*/ 128 w 224"/>
                    <a:gd name="T7" fmla="*/ 0 h 241"/>
                    <a:gd name="T8" fmla="*/ 201 w 224"/>
                    <a:gd name="T9" fmla="*/ 39 h 241"/>
                    <a:gd name="T10" fmla="*/ 183 w 224"/>
                    <a:gd name="T11" fmla="*/ 201 h 241"/>
                    <a:gd name="T12" fmla="*/ 146 w 224"/>
                    <a:gd name="T13" fmla="*/ 229 h 241"/>
                    <a:gd name="T14" fmla="*/ 99 w 224"/>
                    <a:gd name="T15" fmla="*/ 236 h 241"/>
                    <a:gd name="T16" fmla="*/ 20 w 224"/>
                    <a:gd name="T17" fmla="*/ 204 h 241"/>
                    <a:gd name="T18" fmla="*/ 6 w 224"/>
                    <a:gd name="T19" fmla="*/ 110 h 241"/>
                    <a:gd name="T20" fmla="*/ 44 w 224"/>
                    <a:gd name="T21" fmla="*/ 1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41">
                      <a:moveTo>
                        <a:pt x="58" y="12"/>
                      </a:moveTo>
                      <a:cubicBezTo>
                        <a:pt x="63" y="10"/>
                        <a:pt x="63" y="5"/>
                        <a:pt x="69" y="4"/>
                      </a:cubicBezTo>
                      <a:cubicBezTo>
                        <a:pt x="77" y="2"/>
                        <a:pt x="86" y="0"/>
                        <a:pt x="94" y="0"/>
                      </a:cubicBezTo>
                      <a:cubicBezTo>
                        <a:pt x="105" y="0"/>
                        <a:pt x="116" y="0"/>
                        <a:pt x="128" y="0"/>
                      </a:cubicBezTo>
                      <a:cubicBezTo>
                        <a:pt x="151" y="0"/>
                        <a:pt x="192" y="16"/>
                        <a:pt x="201" y="39"/>
                      </a:cubicBezTo>
                      <a:cubicBezTo>
                        <a:pt x="220" y="89"/>
                        <a:pt x="224" y="160"/>
                        <a:pt x="183" y="201"/>
                      </a:cubicBezTo>
                      <a:cubicBezTo>
                        <a:pt x="171" y="213"/>
                        <a:pt x="162" y="223"/>
                        <a:pt x="146" y="229"/>
                      </a:cubicBezTo>
                      <a:cubicBezTo>
                        <a:pt x="130" y="235"/>
                        <a:pt x="115" y="232"/>
                        <a:pt x="99" y="236"/>
                      </a:cubicBezTo>
                      <a:cubicBezTo>
                        <a:pt x="72" y="241"/>
                        <a:pt x="35" y="226"/>
                        <a:pt x="20" y="204"/>
                      </a:cubicBezTo>
                      <a:cubicBezTo>
                        <a:pt x="1" y="176"/>
                        <a:pt x="0" y="142"/>
                        <a:pt x="6" y="110"/>
                      </a:cubicBezTo>
                      <a:cubicBezTo>
                        <a:pt x="12" y="84"/>
                        <a:pt x="15" y="31"/>
                        <a:pt x="44" y="1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1" name="Freeform 28"/>
                <p:cNvSpPr>
                  <a:spLocks/>
                </p:cNvSpPr>
                <p:nvPr/>
              </p:nvSpPr>
              <p:spPr bwMode="auto">
                <a:xfrm>
                  <a:off x="4508677" y="1664696"/>
                  <a:ext cx="446259" cy="928810"/>
                </a:xfrm>
                <a:custGeom>
                  <a:avLst/>
                  <a:gdLst>
                    <a:gd name="T0" fmla="*/ 70 w 211"/>
                    <a:gd name="T1" fmla="*/ 34 h 478"/>
                    <a:gd name="T2" fmla="*/ 182 w 211"/>
                    <a:gd name="T3" fmla="*/ 64 h 478"/>
                    <a:gd name="T4" fmla="*/ 180 w 211"/>
                    <a:gd name="T5" fmla="*/ 114 h 478"/>
                    <a:gd name="T6" fmla="*/ 155 w 211"/>
                    <a:gd name="T7" fmla="*/ 414 h 478"/>
                    <a:gd name="T8" fmla="*/ 87 w 211"/>
                    <a:gd name="T9" fmla="*/ 466 h 478"/>
                    <a:gd name="T10" fmla="*/ 1 w 211"/>
                    <a:gd name="T11" fmla="*/ 399 h 478"/>
                    <a:gd name="T12" fmla="*/ 17 w 211"/>
                    <a:gd name="T13" fmla="*/ 220 h 478"/>
                    <a:gd name="T14" fmla="*/ 23 w 211"/>
                    <a:gd name="T15" fmla="*/ 75 h 478"/>
                    <a:gd name="T16" fmla="*/ 62 w 211"/>
                    <a:gd name="T17" fmla="*/ 3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8">
                      <a:moveTo>
                        <a:pt x="70" y="34"/>
                      </a:moveTo>
                      <a:cubicBezTo>
                        <a:pt x="98" y="89"/>
                        <a:pt x="132" y="72"/>
                        <a:pt x="182" y="64"/>
                      </a:cubicBezTo>
                      <a:cubicBezTo>
                        <a:pt x="211" y="66"/>
                        <a:pt x="190" y="91"/>
                        <a:pt x="180" y="114"/>
                      </a:cubicBezTo>
                      <a:cubicBezTo>
                        <a:pt x="134" y="222"/>
                        <a:pt x="141" y="302"/>
                        <a:pt x="155" y="414"/>
                      </a:cubicBezTo>
                      <a:cubicBezTo>
                        <a:pt x="158" y="446"/>
                        <a:pt x="114" y="460"/>
                        <a:pt x="87" y="466"/>
                      </a:cubicBezTo>
                      <a:cubicBezTo>
                        <a:pt x="38" y="478"/>
                        <a:pt x="0" y="437"/>
                        <a:pt x="1" y="399"/>
                      </a:cubicBezTo>
                      <a:cubicBezTo>
                        <a:pt x="2" y="339"/>
                        <a:pt x="17" y="281"/>
                        <a:pt x="17" y="220"/>
                      </a:cubicBezTo>
                      <a:cubicBezTo>
                        <a:pt x="17" y="171"/>
                        <a:pt x="18" y="123"/>
                        <a:pt x="23" y="75"/>
                      </a:cubicBezTo>
                      <a:cubicBezTo>
                        <a:pt x="26" y="43"/>
                        <a:pt x="34" y="0"/>
                        <a:pt x="62" y="3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92" name="Freeform 11"/>
                <p:cNvSpPr>
                  <a:spLocks/>
                </p:cNvSpPr>
                <p:nvPr/>
              </p:nvSpPr>
              <p:spPr bwMode="auto">
                <a:xfrm rot="179774">
                  <a:off x="4161119" y="1539997"/>
                  <a:ext cx="421319" cy="691402"/>
                </a:xfrm>
                <a:custGeom>
                  <a:avLst/>
                  <a:gdLst>
                    <a:gd name="T0" fmla="*/ 20 w 242"/>
                    <a:gd name="T1" fmla="*/ 208 h 337"/>
                    <a:gd name="T2" fmla="*/ 43 w 242"/>
                    <a:gd name="T3" fmla="*/ 218 h 337"/>
                    <a:gd name="T4" fmla="*/ 80 w 242"/>
                    <a:gd name="T5" fmla="*/ 234 h 337"/>
                    <a:gd name="T6" fmla="*/ 137 w 242"/>
                    <a:gd name="T7" fmla="*/ 265 h 337"/>
                    <a:gd name="T8" fmla="*/ 147 w 242"/>
                    <a:gd name="T9" fmla="*/ 197 h 337"/>
                    <a:gd name="T10" fmla="*/ 154 w 242"/>
                    <a:gd name="T11" fmla="*/ 126 h 337"/>
                    <a:gd name="T12" fmla="*/ 170 w 242"/>
                    <a:gd name="T13" fmla="*/ 61 h 337"/>
                    <a:gd name="T14" fmla="*/ 195 w 242"/>
                    <a:gd name="T15" fmla="*/ 11 h 337"/>
                    <a:gd name="T16" fmla="*/ 233 w 242"/>
                    <a:gd name="T17" fmla="*/ 101 h 337"/>
                    <a:gd name="T18" fmla="*/ 196 w 242"/>
                    <a:gd name="T19" fmla="*/ 262 h 337"/>
                    <a:gd name="T20" fmla="*/ 170 w 242"/>
                    <a:gd name="T21" fmla="*/ 319 h 337"/>
                    <a:gd name="T22" fmla="*/ 127 w 242"/>
                    <a:gd name="T23" fmla="*/ 337 h 337"/>
                    <a:gd name="T24" fmla="*/ 83 w 242"/>
                    <a:gd name="T25" fmla="*/ 324 h 337"/>
                    <a:gd name="T26" fmla="*/ 32 w 242"/>
                    <a:gd name="T27" fmla="*/ 299 h 337"/>
                    <a:gd name="T28" fmla="*/ 3 w 242"/>
                    <a:gd name="T29" fmla="*/ 265 h 337"/>
                    <a:gd name="T30" fmla="*/ 11 w 242"/>
                    <a:gd name="T31" fmla="*/ 230 h 337"/>
                    <a:gd name="T32" fmla="*/ 19 w 242"/>
                    <a:gd name="T33" fmla="*/ 213 h 337"/>
                    <a:gd name="connsiteX0" fmla="*/ 718 w 8276"/>
                    <a:gd name="connsiteY0" fmla="*/ 5866 h 9694"/>
                    <a:gd name="connsiteX1" fmla="*/ 1669 w 8276"/>
                    <a:gd name="connsiteY1" fmla="*/ 6163 h 9694"/>
                    <a:gd name="connsiteX2" fmla="*/ 3198 w 8276"/>
                    <a:gd name="connsiteY2" fmla="*/ 6638 h 9694"/>
                    <a:gd name="connsiteX3" fmla="*/ 5553 w 8276"/>
                    <a:gd name="connsiteY3" fmla="*/ 7558 h 9694"/>
                    <a:gd name="connsiteX4" fmla="*/ 5966 w 8276"/>
                    <a:gd name="connsiteY4" fmla="*/ 5540 h 9694"/>
                    <a:gd name="connsiteX5" fmla="*/ 6256 w 8276"/>
                    <a:gd name="connsiteY5" fmla="*/ 3433 h 9694"/>
                    <a:gd name="connsiteX6" fmla="*/ 6917 w 8276"/>
                    <a:gd name="connsiteY6" fmla="*/ 1504 h 9694"/>
                    <a:gd name="connsiteX7" fmla="*/ 7950 w 8276"/>
                    <a:gd name="connsiteY7" fmla="*/ 20 h 9694"/>
                    <a:gd name="connsiteX8" fmla="*/ 8173 w 8276"/>
                    <a:gd name="connsiteY8" fmla="*/ 2491 h 9694"/>
                    <a:gd name="connsiteX9" fmla="*/ 7991 w 8276"/>
                    <a:gd name="connsiteY9" fmla="*/ 7468 h 9694"/>
                    <a:gd name="connsiteX10" fmla="*/ 6917 w 8276"/>
                    <a:gd name="connsiteY10" fmla="*/ 9160 h 9694"/>
                    <a:gd name="connsiteX11" fmla="*/ 5140 w 8276"/>
                    <a:gd name="connsiteY11" fmla="*/ 9694 h 9694"/>
                    <a:gd name="connsiteX12" fmla="*/ 3322 w 8276"/>
                    <a:gd name="connsiteY12" fmla="*/ 9308 h 9694"/>
                    <a:gd name="connsiteX13" fmla="*/ 1214 w 8276"/>
                    <a:gd name="connsiteY13" fmla="*/ 8566 h 9694"/>
                    <a:gd name="connsiteX14" fmla="*/ 16 w 8276"/>
                    <a:gd name="connsiteY14" fmla="*/ 7558 h 9694"/>
                    <a:gd name="connsiteX15" fmla="*/ 347 w 8276"/>
                    <a:gd name="connsiteY15" fmla="*/ 6519 h 9694"/>
                    <a:gd name="connsiteX16" fmla="*/ 677 w 8276"/>
                    <a:gd name="connsiteY16" fmla="*/ 6014 h 9694"/>
                    <a:gd name="connsiteX0" fmla="*/ 868 w 9932"/>
                    <a:gd name="connsiteY0" fmla="*/ 6050 h 9999"/>
                    <a:gd name="connsiteX1" fmla="*/ 2017 w 9932"/>
                    <a:gd name="connsiteY1" fmla="*/ 6357 h 9999"/>
                    <a:gd name="connsiteX2" fmla="*/ 3864 w 9932"/>
                    <a:gd name="connsiteY2" fmla="*/ 6847 h 9999"/>
                    <a:gd name="connsiteX3" fmla="*/ 6710 w 9932"/>
                    <a:gd name="connsiteY3" fmla="*/ 7796 h 9999"/>
                    <a:gd name="connsiteX4" fmla="*/ 7209 w 9932"/>
                    <a:gd name="connsiteY4" fmla="*/ 5714 h 9999"/>
                    <a:gd name="connsiteX5" fmla="*/ 7559 w 9932"/>
                    <a:gd name="connsiteY5" fmla="*/ 3540 h 9999"/>
                    <a:gd name="connsiteX6" fmla="*/ 8358 w 9932"/>
                    <a:gd name="connsiteY6" fmla="*/ 1550 h 9999"/>
                    <a:gd name="connsiteX7" fmla="*/ 9606 w 9932"/>
                    <a:gd name="connsiteY7" fmla="*/ 20 h 9999"/>
                    <a:gd name="connsiteX8" fmla="*/ 9876 w 9932"/>
                    <a:gd name="connsiteY8" fmla="*/ 2569 h 9999"/>
                    <a:gd name="connsiteX9" fmla="*/ 8589 w 9932"/>
                    <a:gd name="connsiteY9" fmla="*/ 7462 h 9999"/>
                    <a:gd name="connsiteX10" fmla="*/ 8358 w 9932"/>
                    <a:gd name="connsiteY10" fmla="*/ 9448 h 9999"/>
                    <a:gd name="connsiteX11" fmla="*/ 6211 w 9932"/>
                    <a:gd name="connsiteY11" fmla="*/ 9999 h 9999"/>
                    <a:gd name="connsiteX12" fmla="*/ 4014 w 9932"/>
                    <a:gd name="connsiteY12" fmla="*/ 9601 h 9999"/>
                    <a:gd name="connsiteX13" fmla="*/ 1467 w 9932"/>
                    <a:gd name="connsiteY13" fmla="*/ 8835 h 9999"/>
                    <a:gd name="connsiteX14" fmla="*/ 19 w 9932"/>
                    <a:gd name="connsiteY14" fmla="*/ 7796 h 9999"/>
                    <a:gd name="connsiteX15" fmla="*/ 419 w 9932"/>
                    <a:gd name="connsiteY15" fmla="*/ 6724 h 9999"/>
                    <a:gd name="connsiteX16" fmla="*/ 818 w 9932"/>
                    <a:gd name="connsiteY16" fmla="*/ 6203 h 9999"/>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307 w 10000"/>
                    <a:gd name="connsiteY9" fmla="*/ 7890 h 10000"/>
                    <a:gd name="connsiteX10" fmla="*/ 8415 w 10000"/>
                    <a:gd name="connsiteY10" fmla="*/ 9449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307 w 10000"/>
                    <a:gd name="connsiteY9" fmla="*/ 7890 h 10000"/>
                    <a:gd name="connsiteX10" fmla="*/ 9166 w 10000"/>
                    <a:gd name="connsiteY10" fmla="*/ 9632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 name="connsiteX0" fmla="*/ 874 w 10000"/>
                    <a:gd name="connsiteY0" fmla="*/ 6051 h 10000"/>
                    <a:gd name="connsiteX1" fmla="*/ 2031 w 10000"/>
                    <a:gd name="connsiteY1" fmla="*/ 6358 h 10000"/>
                    <a:gd name="connsiteX2" fmla="*/ 3890 w 10000"/>
                    <a:gd name="connsiteY2" fmla="*/ 6848 h 10000"/>
                    <a:gd name="connsiteX3" fmla="*/ 6756 w 10000"/>
                    <a:gd name="connsiteY3" fmla="*/ 7797 h 10000"/>
                    <a:gd name="connsiteX4" fmla="*/ 7258 w 10000"/>
                    <a:gd name="connsiteY4" fmla="*/ 5715 h 10000"/>
                    <a:gd name="connsiteX5" fmla="*/ 7611 w 10000"/>
                    <a:gd name="connsiteY5" fmla="*/ 3540 h 10000"/>
                    <a:gd name="connsiteX6" fmla="*/ 8415 w 10000"/>
                    <a:gd name="connsiteY6" fmla="*/ 1550 h 10000"/>
                    <a:gd name="connsiteX7" fmla="*/ 9672 w 10000"/>
                    <a:gd name="connsiteY7" fmla="*/ 20 h 10000"/>
                    <a:gd name="connsiteX8" fmla="*/ 9944 w 10000"/>
                    <a:gd name="connsiteY8" fmla="*/ 2569 h 10000"/>
                    <a:gd name="connsiteX9" fmla="*/ 9586 w 10000"/>
                    <a:gd name="connsiteY9" fmla="*/ 7847 h 10000"/>
                    <a:gd name="connsiteX10" fmla="*/ 9166 w 10000"/>
                    <a:gd name="connsiteY10" fmla="*/ 9632 h 10000"/>
                    <a:gd name="connsiteX11" fmla="*/ 6254 w 10000"/>
                    <a:gd name="connsiteY11" fmla="*/ 10000 h 10000"/>
                    <a:gd name="connsiteX12" fmla="*/ 4041 w 10000"/>
                    <a:gd name="connsiteY12" fmla="*/ 9602 h 10000"/>
                    <a:gd name="connsiteX13" fmla="*/ 1477 w 10000"/>
                    <a:gd name="connsiteY13" fmla="*/ 8836 h 10000"/>
                    <a:gd name="connsiteX14" fmla="*/ 19 w 10000"/>
                    <a:gd name="connsiteY14" fmla="*/ 7797 h 10000"/>
                    <a:gd name="connsiteX15" fmla="*/ 422 w 10000"/>
                    <a:gd name="connsiteY15" fmla="*/ 6725 h 10000"/>
                    <a:gd name="connsiteX16" fmla="*/ 824 w 10000"/>
                    <a:gd name="connsiteY16" fmla="*/ 6204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000" h="10000">
                      <a:moveTo>
                        <a:pt x="874" y="6051"/>
                      </a:moveTo>
                      <a:cubicBezTo>
                        <a:pt x="1175" y="5990"/>
                        <a:pt x="1779" y="6296"/>
                        <a:pt x="2031" y="6358"/>
                      </a:cubicBezTo>
                      <a:cubicBezTo>
                        <a:pt x="2634" y="6541"/>
                        <a:pt x="3287" y="6633"/>
                        <a:pt x="3890" y="6848"/>
                      </a:cubicBezTo>
                      <a:cubicBezTo>
                        <a:pt x="4141" y="6939"/>
                        <a:pt x="6656" y="7826"/>
                        <a:pt x="6756" y="7797"/>
                      </a:cubicBezTo>
                      <a:cubicBezTo>
                        <a:pt x="7359" y="7490"/>
                        <a:pt x="7208" y="6174"/>
                        <a:pt x="7258" y="5715"/>
                      </a:cubicBezTo>
                      <a:cubicBezTo>
                        <a:pt x="7359" y="5010"/>
                        <a:pt x="7460" y="4275"/>
                        <a:pt x="7611" y="3540"/>
                      </a:cubicBezTo>
                      <a:cubicBezTo>
                        <a:pt x="7812" y="2867"/>
                        <a:pt x="8215" y="2193"/>
                        <a:pt x="8415" y="1550"/>
                      </a:cubicBezTo>
                      <a:cubicBezTo>
                        <a:pt x="8616" y="816"/>
                        <a:pt x="9418" y="-151"/>
                        <a:pt x="9672" y="20"/>
                      </a:cubicBezTo>
                      <a:cubicBezTo>
                        <a:pt x="9927" y="190"/>
                        <a:pt x="10094" y="1589"/>
                        <a:pt x="9944" y="2569"/>
                      </a:cubicBezTo>
                      <a:cubicBezTo>
                        <a:pt x="9642" y="4252"/>
                        <a:pt x="10389" y="6194"/>
                        <a:pt x="9586" y="7847"/>
                      </a:cubicBezTo>
                      <a:cubicBezTo>
                        <a:pt x="9284" y="8459"/>
                        <a:pt x="9518" y="9019"/>
                        <a:pt x="9166" y="9632"/>
                      </a:cubicBezTo>
                      <a:cubicBezTo>
                        <a:pt x="8915" y="9968"/>
                        <a:pt x="7108" y="10005"/>
                        <a:pt x="6254" y="10000"/>
                      </a:cubicBezTo>
                      <a:cubicBezTo>
                        <a:pt x="5400" y="9995"/>
                        <a:pt x="4292" y="9847"/>
                        <a:pt x="4041" y="9602"/>
                      </a:cubicBezTo>
                      <a:cubicBezTo>
                        <a:pt x="3839" y="9725"/>
                        <a:pt x="1779" y="8867"/>
                        <a:pt x="1477" y="8836"/>
                      </a:cubicBezTo>
                      <a:cubicBezTo>
                        <a:pt x="623" y="8715"/>
                        <a:pt x="-131" y="8316"/>
                        <a:pt x="19" y="7797"/>
                      </a:cubicBezTo>
                      <a:cubicBezTo>
                        <a:pt x="121" y="7459"/>
                        <a:pt x="271" y="7061"/>
                        <a:pt x="422" y="6725"/>
                      </a:cubicBezTo>
                      <a:cubicBezTo>
                        <a:pt x="472" y="6633"/>
                        <a:pt x="824" y="6051"/>
                        <a:pt x="824" y="6204"/>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3" name="Freeform 13"/>
                <p:cNvSpPr>
                  <a:spLocks/>
                </p:cNvSpPr>
                <p:nvPr/>
              </p:nvSpPr>
              <p:spPr bwMode="auto">
                <a:xfrm>
                  <a:off x="3950607" y="1705156"/>
                  <a:ext cx="258078" cy="253597"/>
                </a:xfrm>
                <a:custGeom>
                  <a:avLst/>
                  <a:gdLst>
                    <a:gd name="T0" fmla="*/ 117 w 122"/>
                    <a:gd name="T1" fmla="*/ 68 h 120"/>
                    <a:gd name="T2" fmla="*/ 95 w 122"/>
                    <a:gd name="T3" fmla="*/ 37 h 120"/>
                    <a:gd name="T4" fmla="*/ 66 w 122"/>
                    <a:gd name="T5" fmla="*/ 18 h 120"/>
                    <a:gd name="T6" fmla="*/ 72 w 122"/>
                    <a:gd name="T7" fmla="*/ 43 h 120"/>
                    <a:gd name="T8" fmla="*/ 28 w 122"/>
                    <a:gd name="T9" fmla="*/ 29 h 120"/>
                    <a:gd name="T10" fmla="*/ 24 w 122"/>
                    <a:gd name="T11" fmla="*/ 13 h 120"/>
                    <a:gd name="T12" fmla="*/ 12 w 122"/>
                    <a:gd name="T13" fmla="*/ 4 h 120"/>
                    <a:gd name="T14" fmla="*/ 13 w 122"/>
                    <a:gd name="T15" fmla="*/ 36 h 120"/>
                    <a:gd name="T16" fmla="*/ 25 w 122"/>
                    <a:gd name="T17" fmla="*/ 108 h 120"/>
                    <a:gd name="T18" fmla="*/ 117 w 122"/>
                    <a:gd name="T19" fmla="*/ 68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2" h="120">
                      <a:moveTo>
                        <a:pt x="117" y="68"/>
                      </a:moveTo>
                      <a:cubicBezTo>
                        <a:pt x="117" y="68"/>
                        <a:pt x="122" y="59"/>
                        <a:pt x="95" y="37"/>
                      </a:cubicBezTo>
                      <a:cubicBezTo>
                        <a:pt x="68" y="16"/>
                        <a:pt x="68" y="11"/>
                        <a:pt x="66" y="18"/>
                      </a:cubicBezTo>
                      <a:cubicBezTo>
                        <a:pt x="65" y="25"/>
                        <a:pt x="69" y="38"/>
                        <a:pt x="72" y="43"/>
                      </a:cubicBezTo>
                      <a:cubicBezTo>
                        <a:pt x="74" y="47"/>
                        <a:pt x="32" y="44"/>
                        <a:pt x="28" y="29"/>
                      </a:cubicBezTo>
                      <a:cubicBezTo>
                        <a:pt x="24" y="14"/>
                        <a:pt x="28" y="23"/>
                        <a:pt x="24" y="13"/>
                      </a:cubicBezTo>
                      <a:cubicBezTo>
                        <a:pt x="20" y="4"/>
                        <a:pt x="10" y="0"/>
                        <a:pt x="12" y="4"/>
                      </a:cubicBezTo>
                      <a:cubicBezTo>
                        <a:pt x="13" y="9"/>
                        <a:pt x="16" y="22"/>
                        <a:pt x="13" y="36"/>
                      </a:cubicBezTo>
                      <a:cubicBezTo>
                        <a:pt x="10" y="46"/>
                        <a:pt x="0" y="97"/>
                        <a:pt x="25" y="108"/>
                      </a:cubicBezTo>
                      <a:cubicBezTo>
                        <a:pt x="50" y="120"/>
                        <a:pt x="117" y="68"/>
                        <a:pt x="117" y="6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4" name="Freeform 14"/>
                <p:cNvSpPr>
                  <a:spLocks/>
                </p:cNvSpPr>
                <p:nvPr/>
              </p:nvSpPr>
              <p:spPr bwMode="auto">
                <a:xfrm>
                  <a:off x="3944334" y="1775052"/>
                  <a:ext cx="564545" cy="353064"/>
                </a:xfrm>
                <a:custGeom>
                  <a:avLst/>
                  <a:gdLst>
                    <a:gd name="T0" fmla="*/ 267 w 267"/>
                    <a:gd name="T1" fmla="*/ 0 h 167"/>
                    <a:gd name="T2" fmla="*/ 39 w 267"/>
                    <a:gd name="T3" fmla="*/ 0 h 167"/>
                    <a:gd name="T4" fmla="*/ 31 w 267"/>
                    <a:gd name="T5" fmla="*/ 6 h 167"/>
                    <a:gd name="T6" fmla="*/ 1 w 267"/>
                    <a:gd name="T7" fmla="*/ 157 h 167"/>
                    <a:gd name="T8" fmla="*/ 6 w 267"/>
                    <a:gd name="T9" fmla="*/ 163 h 167"/>
                    <a:gd name="T10" fmla="*/ 238 w 267"/>
                    <a:gd name="T11" fmla="*/ 167 h 167"/>
                    <a:gd name="T12" fmla="*/ 246 w 267"/>
                    <a:gd name="T13" fmla="*/ 160 h 167"/>
                    <a:gd name="T14" fmla="*/ 267 w 267"/>
                    <a:gd name="T15" fmla="*/ 0 h 1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7" h="167">
                      <a:moveTo>
                        <a:pt x="267" y="0"/>
                      </a:moveTo>
                      <a:cubicBezTo>
                        <a:pt x="39" y="0"/>
                        <a:pt x="39" y="0"/>
                        <a:pt x="39" y="0"/>
                      </a:cubicBezTo>
                      <a:cubicBezTo>
                        <a:pt x="35" y="0"/>
                        <a:pt x="32" y="3"/>
                        <a:pt x="31" y="6"/>
                      </a:cubicBezTo>
                      <a:cubicBezTo>
                        <a:pt x="1" y="157"/>
                        <a:pt x="1" y="157"/>
                        <a:pt x="1" y="157"/>
                      </a:cubicBezTo>
                      <a:cubicBezTo>
                        <a:pt x="0" y="160"/>
                        <a:pt x="3" y="163"/>
                        <a:pt x="6" y="163"/>
                      </a:cubicBezTo>
                      <a:cubicBezTo>
                        <a:pt x="238" y="167"/>
                        <a:pt x="238" y="167"/>
                        <a:pt x="238" y="167"/>
                      </a:cubicBezTo>
                      <a:cubicBezTo>
                        <a:pt x="242" y="167"/>
                        <a:pt x="245" y="164"/>
                        <a:pt x="246" y="160"/>
                      </a:cubicBezTo>
                      <a:cubicBezTo>
                        <a:pt x="267" y="0"/>
                        <a:pt x="267" y="0"/>
                        <a:pt x="267" y="0"/>
                      </a:cubicBezTo>
                    </a:path>
                  </a:pathLst>
                </a:custGeom>
                <a:grpFill/>
                <a:ln w="9525">
                  <a:solidFill>
                    <a:schemeClr val="bg2">
                      <a:lumMod val="75000"/>
                    </a:schemeClr>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5" name="Freeform 23"/>
                <p:cNvSpPr>
                  <a:spLocks/>
                </p:cNvSpPr>
                <p:nvPr/>
              </p:nvSpPr>
              <p:spPr bwMode="auto">
                <a:xfrm>
                  <a:off x="4429038" y="1471337"/>
                  <a:ext cx="359425" cy="1216753"/>
                </a:xfrm>
                <a:custGeom>
                  <a:avLst/>
                  <a:gdLst>
                    <a:gd name="T0" fmla="*/ 224 w 224"/>
                    <a:gd name="T1" fmla="*/ 9 h 639"/>
                    <a:gd name="T2" fmla="*/ 211 w 224"/>
                    <a:gd name="T3" fmla="*/ 34 h 639"/>
                    <a:gd name="T4" fmla="*/ 188 w 224"/>
                    <a:gd name="T5" fmla="*/ 83 h 639"/>
                    <a:gd name="T6" fmla="*/ 158 w 224"/>
                    <a:gd name="T7" fmla="*/ 182 h 639"/>
                    <a:gd name="T8" fmla="*/ 154 w 224"/>
                    <a:gd name="T9" fmla="*/ 347 h 639"/>
                    <a:gd name="T10" fmla="*/ 140 w 224"/>
                    <a:gd name="T11" fmla="*/ 516 h 639"/>
                    <a:gd name="T12" fmla="*/ 106 w 224"/>
                    <a:gd name="T13" fmla="*/ 606 h 639"/>
                    <a:gd name="T14" fmla="*/ 92 w 224"/>
                    <a:gd name="T15" fmla="*/ 636 h 639"/>
                    <a:gd name="T16" fmla="*/ 52 w 224"/>
                    <a:gd name="T17" fmla="*/ 612 h 639"/>
                    <a:gd name="T18" fmla="*/ 80 w 224"/>
                    <a:gd name="T19" fmla="*/ 426 h 639"/>
                    <a:gd name="T20" fmla="*/ 100 w 224"/>
                    <a:gd name="T21" fmla="*/ 243 h 639"/>
                    <a:gd name="T22" fmla="*/ 113 w 224"/>
                    <a:gd name="T23" fmla="*/ 61 h 639"/>
                    <a:gd name="T24" fmla="*/ 140 w 224"/>
                    <a:gd name="T25" fmla="*/ 19 h 639"/>
                    <a:gd name="T26" fmla="*/ 182 w 224"/>
                    <a:gd name="T27" fmla="*/ 14 h 639"/>
                    <a:gd name="T28" fmla="*/ 219 w 224"/>
                    <a:gd name="T29" fmla="*/ 2 h 639"/>
                    <a:gd name="connsiteX0" fmla="*/ 8603 w 8603"/>
                    <a:gd name="connsiteY0" fmla="*/ 114 h 9931"/>
                    <a:gd name="connsiteX1" fmla="*/ 8023 w 8603"/>
                    <a:gd name="connsiteY1" fmla="*/ 505 h 9931"/>
                    <a:gd name="connsiteX2" fmla="*/ 6293 w 8603"/>
                    <a:gd name="connsiteY2" fmla="*/ 1378 h 9931"/>
                    <a:gd name="connsiteX3" fmla="*/ 5657 w 8603"/>
                    <a:gd name="connsiteY3" fmla="*/ 2821 h 9931"/>
                    <a:gd name="connsiteX4" fmla="*/ 5478 w 8603"/>
                    <a:gd name="connsiteY4" fmla="*/ 5403 h 9931"/>
                    <a:gd name="connsiteX5" fmla="*/ 4853 w 8603"/>
                    <a:gd name="connsiteY5" fmla="*/ 8048 h 9931"/>
                    <a:gd name="connsiteX6" fmla="*/ 3335 w 8603"/>
                    <a:gd name="connsiteY6" fmla="*/ 9457 h 9931"/>
                    <a:gd name="connsiteX7" fmla="*/ 2710 w 8603"/>
                    <a:gd name="connsiteY7" fmla="*/ 9926 h 9931"/>
                    <a:gd name="connsiteX8" fmla="*/ 924 w 8603"/>
                    <a:gd name="connsiteY8" fmla="*/ 9550 h 9931"/>
                    <a:gd name="connsiteX9" fmla="*/ 2174 w 8603"/>
                    <a:gd name="connsiteY9" fmla="*/ 6640 h 9931"/>
                    <a:gd name="connsiteX10" fmla="*/ 3067 w 8603"/>
                    <a:gd name="connsiteY10" fmla="*/ 3776 h 9931"/>
                    <a:gd name="connsiteX11" fmla="*/ 3648 w 8603"/>
                    <a:gd name="connsiteY11" fmla="*/ 928 h 9931"/>
                    <a:gd name="connsiteX12" fmla="*/ 4853 w 8603"/>
                    <a:gd name="connsiteY12" fmla="*/ 270 h 9931"/>
                    <a:gd name="connsiteX13" fmla="*/ 6728 w 8603"/>
                    <a:gd name="connsiteY13" fmla="*/ 192 h 9931"/>
                    <a:gd name="connsiteX14" fmla="*/ 8380 w 8603"/>
                    <a:gd name="connsiteY14" fmla="*/ 4 h 9931"/>
                    <a:gd name="connsiteX0" fmla="*/ 10000 w 10000"/>
                    <a:gd name="connsiteY0" fmla="*/ 115 h 10000"/>
                    <a:gd name="connsiteX1" fmla="*/ 9326 w 10000"/>
                    <a:gd name="connsiteY1" fmla="*/ 509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10000 w 10000"/>
                    <a:gd name="connsiteY0" fmla="*/ 115 h 10000"/>
                    <a:gd name="connsiteX1" fmla="*/ 9034 w 10000"/>
                    <a:gd name="connsiteY1" fmla="*/ 385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8931 w 8931"/>
                    <a:gd name="connsiteY0" fmla="*/ 115 h 9940"/>
                    <a:gd name="connsiteX1" fmla="*/ 7965 w 8931"/>
                    <a:gd name="connsiteY1" fmla="*/ 385 h 9940"/>
                    <a:gd name="connsiteX2" fmla="*/ 6246 w 8931"/>
                    <a:gd name="connsiteY2" fmla="*/ 1388 h 9940"/>
                    <a:gd name="connsiteX3" fmla="*/ 4806 w 8931"/>
                    <a:gd name="connsiteY3" fmla="*/ 2681 h 9940"/>
                    <a:gd name="connsiteX4" fmla="*/ 5299 w 8931"/>
                    <a:gd name="connsiteY4" fmla="*/ 5441 h 9940"/>
                    <a:gd name="connsiteX5" fmla="*/ 4572 w 8931"/>
                    <a:gd name="connsiteY5" fmla="*/ 8104 h 9940"/>
                    <a:gd name="connsiteX6" fmla="*/ 2808 w 8931"/>
                    <a:gd name="connsiteY6" fmla="*/ 9523 h 9940"/>
                    <a:gd name="connsiteX7" fmla="*/ 1789 w 8931"/>
                    <a:gd name="connsiteY7" fmla="*/ 9835 h 9940"/>
                    <a:gd name="connsiteX8" fmla="*/ 5 w 8931"/>
                    <a:gd name="connsiteY8" fmla="*/ 9616 h 9940"/>
                    <a:gd name="connsiteX9" fmla="*/ 1458 w 8931"/>
                    <a:gd name="connsiteY9" fmla="*/ 6686 h 9940"/>
                    <a:gd name="connsiteX10" fmla="*/ 2496 w 8931"/>
                    <a:gd name="connsiteY10" fmla="*/ 3802 h 9940"/>
                    <a:gd name="connsiteX11" fmla="*/ 3171 w 8931"/>
                    <a:gd name="connsiteY11" fmla="*/ 934 h 9940"/>
                    <a:gd name="connsiteX12" fmla="*/ 4572 w 8931"/>
                    <a:gd name="connsiteY12" fmla="*/ 272 h 9940"/>
                    <a:gd name="connsiteX13" fmla="*/ 6752 w 8931"/>
                    <a:gd name="connsiteY13" fmla="*/ 193 h 9940"/>
                    <a:gd name="connsiteX14" fmla="*/ 8672 w 8931"/>
                    <a:gd name="connsiteY14" fmla="*/ 4 h 9940"/>
                    <a:gd name="connsiteX0" fmla="*/ 10583 w 10583"/>
                    <a:gd name="connsiteY0" fmla="*/ 116 h 9910"/>
                    <a:gd name="connsiteX1" fmla="*/ 9501 w 10583"/>
                    <a:gd name="connsiteY1" fmla="*/ 387 h 9910"/>
                    <a:gd name="connsiteX2" fmla="*/ 7577 w 10583"/>
                    <a:gd name="connsiteY2" fmla="*/ 1396 h 9910"/>
                    <a:gd name="connsiteX3" fmla="*/ 5964 w 10583"/>
                    <a:gd name="connsiteY3" fmla="*/ 2697 h 9910"/>
                    <a:gd name="connsiteX4" fmla="*/ 6516 w 10583"/>
                    <a:gd name="connsiteY4" fmla="*/ 5474 h 9910"/>
                    <a:gd name="connsiteX5" fmla="*/ 5702 w 10583"/>
                    <a:gd name="connsiteY5" fmla="*/ 8153 h 9910"/>
                    <a:gd name="connsiteX6" fmla="*/ 3727 w 10583"/>
                    <a:gd name="connsiteY6" fmla="*/ 9580 h 9910"/>
                    <a:gd name="connsiteX7" fmla="*/ 2586 w 10583"/>
                    <a:gd name="connsiteY7" fmla="*/ 9894 h 9910"/>
                    <a:gd name="connsiteX8" fmla="*/ 1 w 10583"/>
                    <a:gd name="connsiteY8" fmla="*/ 9014 h 9910"/>
                    <a:gd name="connsiteX9" fmla="*/ 2216 w 10583"/>
                    <a:gd name="connsiteY9" fmla="*/ 6726 h 9910"/>
                    <a:gd name="connsiteX10" fmla="*/ 3378 w 10583"/>
                    <a:gd name="connsiteY10" fmla="*/ 3825 h 9910"/>
                    <a:gd name="connsiteX11" fmla="*/ 4134 w 10583"/>
                    <a:gd name="connsiteY11" fmla="*/ 940 h 9910"/>
                    <a:gd name="connsiteX12" fmla="*/ 5702 w 10583"/>
                    <a:gd name="connsiteY12" fmla="*/ 274 h 9910"/>
                    <a:gd name="connsiteX13" fmla="*/ 8143 w 10583"/>
                    <a:gd name="connsiteY13" fmla="*/ 194 h 9910"/>
                    <a:gd name="connsiteX14" fmla="*/ 10293 w 10583"/>
                    <a:gd name="connsiteY14" fmla="*/ 4 h 9910"/>
                    <a:gd name="connsiteX0" fmla="*/ 10000 w 10000"/>
                    <a:gd name="connsiteY0" fmla="*/ 117 h 9984"/>
                    <a:gd name="connsiteX1" fmla="*/ 8978 w 10000"/>
                    <a:gd name="connsiteY1" fmla="*/ 391 h 9984"/>
                    <a:gd name="connsiteX2" fmla="*/ 7160 w 10000"/>
                    <a:gd name="connsiteY2" fmla="*/ 1409 h 9984"/>
                    <a:gd name="connsiteX3" fmla="*/ 5635 w 10000"/>
                    <a:gd name="connsiteY3" fmla="*/ 2721 h 9984"/>
                    <a:gd name="connsiteX4" fmla="*/ 6157 w 10000"/>
                    <a:gd name="connsiteY4" fmla="*/ 5524 h 9984"/>
                    <a:gd name="connsiteX5" fmla="*/ 5388 w 10000"/>
                    <a:gd name="connsiteY5" fmla="*/ 8227 h 9984"/>
                    <a:gd name="connsiteX6" fmla="*/ 4263 w 10000"/>
                    <a:gd name="connsiteY6" fmla="*/ 9163 h 9984"/>
                    <a:gd name="connsiteX7" fmla="*/ 2444 w 10000"/>
                    <a:gd name="connsiteY7" fmla="*/ 9984 h 9984"/>
                    <a:gd name="connsiteX8" fmla="*/ 1 w 10000"/>
                    <a:gd name="connsiteY8" fmla="*/ 9096 h 9984"/>
                    <a:gd name="connsiteX9" fmla="*/ 2094 w 10000"/>
                    <a:gd name="connsiteY9" fmla="*/ 6787 h 9984"/>
                    <a:gd name="connsiteX10" fmla="*/ 3192 w 10000"/>
                    <a:gd name="connsiteY10" fmla="*/ 3860 h 9984"/>
                    <a:gd name="connsiteX11" fmla="*/ 3906 w 10000"/>
                    <a:gd name="connsiteY11" fmla="*/ 949 h 9984"/>
                    <a:gd name="connsiteX12" fmla="*/ 5388 w 10000"/>
                    <a:gd name="connsiteY12" fmla="*/ 276 h 9984"/>
                    <a:gd name="connsiteX13" fmla="*/ 7694 w 10000"/>
                    <a:gd name="connsiteY13" fmla="*/ 196 h 9984"/>
                    <a:gd name="connsiteX14" fmla="*/ 9726 w 10000"/>
                    <a:gd name="connsiteY14" fmla="*/ 4 h 9984"/>
                    <a:gd name="connsiteX0" fmla="*/ 10000 w 10000"/>
                    <a:gd name="connsiteY0" fmla="*/ 117 h 10025"/>
                    <a:gd name="connsiteX1" fmla="*/ 8978 w 10000"/>
                    <a:gd name="connsiteY1" fmla="*/ 392 h 10025"/>
                    <a:gd name="connsiteX2" fmla="*/ 7160 w 10000"/>
                    <a:gd name="connsiteY2" fmla="*/ 1411 h 10025"/>
                    <a:gd name="connsiteX3" fmla="*/ 5635 w 10000"/>
                    <a:gd name="connsiteY3" fmla="*/ 2725 h 10025"/>
                    <a:gd name="connsiteX4" fmla="*/ 6157 w 10000"/>
                    <a:gd name="connsiteY4" fmla="*/ 5533 h 10025"/>
                    <a:gd name="connsiteX5" fmla="*/ 5388 w 10000"/>
                    <a:gd name="connsiteY5" fmla="*/ 8240 h 10025"/>
                    <a:gd name="connsiteX6" fmla="*/ 2444 w 10000"/>
                    <a:gd name="connsiteY6" fmla="*/ 10000 h 10025"/>
                    <a:gd name="connsiteX7" fmla="*/ 1 w 10000"/>
                    <a:gd name="connsiteY7" fmla="*/ 9111 h 10025"/>
                    <a:gd name="connsiteX8" fmla="*/ 2094 w 10000"/>
                    <a:gd name="connsiteY8" fmla="*/ 6798 h 10025"/>
                    <a:gd name="connsiteX9" fmla="*/ 3192 w 10000"/>
                    <a:gd name="connsiteY9" fmla="*/ 3866 h 10025"/>
                    <a:gd name="connsiteX10" fmla="*/ 3906 w 10000"/>
                    <a:gd name="connsiteY10" fmla="*/ 951 h 10025"/>
                    <a:gd name="connsiteX11" fmla="*/ 5388 w 10000"/>
                    <a:gd name="connsiteY11" fmla="*/ 276 h 10025"/>
                    <a:gd name="connsiteX12" fmla="*/ 7694 w 10000"/>
                    <a:gd name="connsiteY12" fmla="*/ 196 h 10025"/>
                    <a:gd name="connsiteX13" fmla="*/ 9726 w 10000"/>
                    <a:gd name="connsiteY13" fmla="*/ 4 h 10025"/>
                    <a:gd name="connsiteX0" fmla="*/ 10015 w 10015"/>
                    <a:gd name="connsiteY0" fmla="*/ 117 h 9591"/>
                    <a:gd name="connsiteX1" fmla="*/ 8993 w 10015"/>
                    <a:gd name="connsiteY1" fmla="*/ 392 h 9591"/>
                    <a:gd name="connsiteX2" fmla="*/ 7175 w 10015"/>
                    <a:gd name="connsiteY2" fmla="*/ 1411 h 9591"/>
                    <a:gd name="connsiteX3" fmla="*/ 5650 w 10015"/>
                    <a:gd name="connsiteY3" fmla="*/ 2725 h 9591"/>
                    <a:gd name="connsiteX4" fmla="*/ 6172 w 10015"/>
                    <a:gd name="connsiteY4" fmla="*/ 5533 h 9591"/>
                    <a:gd name="connsiteX5" fmla="*/ 5403 w 10015"/>
                    <a:gd name="connsiteY5" fmla="*/ 8240 h 9591"/>
                    <a:gd name="connsiteX6" fmla="*/ 3324 w 10015"/>
                    <a:gd name="connsiteY6" fmla="*/ 9531 h 9591"/>
                    <a:gd name="connsiteX7" fmla="*/ 16 w 10015"/>
                    <a:gd name="connsiteY7" fmla="*/ 9111 h 9591"/>
                    <a:gd name="connsiteX8" fmla="*/ 2109 w 10015"/>
                    <a:gd name="connsiteY8" fmla="*/ 6798 h 9591"/>
                    <a:gd name="connsiteX9" fmla="*/ 3207 w 10015"/>
                    <a:gd name="connsiteY9" fmla="*/ 3866 h 9591"/>
                    <a:gd name="connsiteX10" fmla="*/ 3921 w 10015"/>
                    <a:gd name="connsiteY10" fmla="*/ 951 h 9591"/>
                    <a:gd name="connsiteX11" fmla="*/ 5403 w 10015"/>
                    <a:gd name="connsiteY11" fmla="*/ 276 h 9591"/>
                    <a:gd name="connsiteX12" fmla="*/ 7709 w 10015"/>
                    <a:gd name="connsiteY12" fmla="*/ 196 h 9591"/>
                    <a:gd name="connsiteX13" fmla="*/ 9741 w 10015"/>
                    <a:gd name="connsiteY13" fmla="*/ 4 h 9591"/>
                    <a:gd name="connsiteX0" fmla="*/ 9986 w 9986"/>
                    <a:gd name="connsiteY0" fmla="*/ 122 h 10012"/>
                    <a:gd name="connsiteX1" fmla="*/ 8966 w 9986"/>
                    <a:gd name="connsiteY1" fmla="*/ 409 h 10012"/>
                    <a:gd name="connsiteX2" fmla="*/ 7150 w 9986"/>
                    <a:gd name="connsiteY2" fmla="*/ 1471 h 10012"/>
                    <a:gd name="connsiteX3" fmla="*/ 5628 w 9986"/>
                    <a:gd name="connsiteY3" fmla="*/ 2841 h 10012"/>
                    <a:gd name="connsiteX4" fmla="*/ 6149 w 9986"/>
                    <a:gd name="connsiteY4" fmla="*/ 5769 h 10012"/>
                    <a:gd name="connsiteX5" fmla="*/ 5381 w 9986"/>
                    <a:gd name="connsiteY5" fmla="*/ 8591 h 10012"/>
                    <a:gd name="connsiteX6" fmla="*/ 3305 w 9986"/>
                    <a:gd name="connsiteY6" fmla="*/ 9937 h 10012"/>
                    <a:gd name="connsiteX7" fmla="*/ 2 w 9986"/>
                    <a:gd name="connsiteY7" fmla="*/ 9500 h 10012"/>
                    <a:gd name="connsiteX8" fmla="*/ 2956 w 9986"/>
                    <a:gd name="connsiteY8" fmla="*/ 6674 h 10012"/>
                    <a:gd name="connsiteX9" fmla="*/ 3188 w 9986"/>
                    <a:gd name="connsiteY9" fmla="*/ 4031 h 10012"/>
                    <a:gd name="connsiteX10" fmla="*/ 3901 w 9986"/>
                    <a:gd name="connsiteY10" fmla="*/ 992 h 10012"/>
                    <a:gd name="connsiteX11" fmla="*/ 5381 w 9986"/>
                    <a:gd name="connsiteY11" fmla="*/ 288 h 10012"/>
                    <a:gd name="connsiteX12" fmla="*/ 7683 w 9986"/>
                    <a:gd name="connsiteY12" fmla="*/ 204 h 10012"/>
                    <a:gd name="connsiteX13" fmla="*/ 9712 w 9986"/>
                    <a:gd name="connsiteY13" fmla="*/ 4 h 10012"/>
                    <a:gd name="connsiteX0" fmla="*/ 9321 w 9321"/>
                    <a:gd name="connsiteY0" fmla="*/ 122 h 9933"/>
                    <a:gd name="connsiteX1" fmla="*/ 8300 w 9321"/>
                    <a:gd name="connsiteY1" fmla="*/ 409 h 9933"/>
                    <a:gd name="connsiteX2" fmla="*/ 6481 w 9321"/>
                    <a:gd name="connsiteY2" fmla="*/ 1469 h 9933"/>
                    <a:gd name="connsiteX3" fmla="*/ 4957 w 9321"/>
                    <a:gd name="connsiteY3" fmla="*/ 2838 h 9933"/>
                    <a:gd name="connsiteX4" fmla="*/ 5479 w 9321"/>
                    <a:gd name="connsiteY4" fmla="*/ 5762 h 9933"/>
                    <a:gd name="connsiteX5" fmla="*/ 4710 w 9321"/>
                    <a:gd name="connsiteY5" fmla="*/ 8581 h 9933"/>
                    <a:gd name="connsiteX6" fmla="*/ 2631 w 9321"/>
                    <a:gd name="connsiteY6" fmla="*/ 9925 h 9933"/>
                    <a:gd name="connsiteX7" fmla="*/ 2 w 9321"/>
                    <a:gd name="connsiteY7" fmla="*/ 9038 h 9933"/>
                    <a:gd name="connsiteX8" fmla="*/ 2281 w 9321"/>
                    <a:gd name="connsiteY8" fmla="*/ 6666 h 9933"/>
                    <a:gd name="connsiteX9" fmla="*/ 2513 w 9321"/>
                    <a:gd name="connsiteY9" fmla="*/ 4026 h 9933"/>
                    <a:gd name="connsiteX10" fmla="*/ 3227 w 9321"/>
                    <a:gd name="connsiteY10" fmla="*/ 991 h 9933"/>
                    <a:gd name="connsiteX11" fmla="*/ 4710 w 9321"/>
                    <a:gd name="connsiteY11" fmla="*/ 288 h 9933"/>
                    <a:gd name="connsiteX12" fmla="*/ 7015 w 9321"/>
                    <a:gd name="connsiteY12" fmla="*/ 204 h 9933"/>
                    <a:gd name="connsiteX13" fmla="*/ 9047 w 9321"/>
                    <a:gd name="connsiteY13" fmla="*/ 4 h 9933"/>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5053 w 10000"/>
                    <a:gd name="connsiteY11" fmla="*/ 290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3 w 10003"/>
                    <a:gd name="connsiteY0" fmla="*/ 123 h 9659"/>
                    <a:gd name="connsiteX1" fmla="*/ 8908 w 10003"/>
                    <a:gd name="connsiteY1" fmla="*/ 412 h 9659"/>
                    <a:gd name="connsiteX2" fmla="*/ 6956 w 10003"/>
                    <a:gd name="connsiteY2" fmla="*/ 1479 h 9659"/>
                    <a:gd name="connsiteX3" fmla="*/ 5321 w 10003"/>
                    <a:gd name="connsiteY3" fmla="*/ 2857 h 9659"/>
                    <a:gd name="connsiteX4" fmla="*/ 5881 w 10003"/>
                    <a:gd name="connsiteY4" fmla="*/ 5801 h 9659"/>
                    <a:gd name="connsiteX5" fmla="*/ 5056 w 10003"/>
                    <a:gd name="connsiteY5" fmla="*/ 8639 h 9659"/>
                    <a:gd name="connsiteX6" fmla="*/ 3179 w 10003"/>
                    <a:gd name="connsiteY6" fmla="*/ 9639 h 9659"/>
                    <a:gd name="connsiteX7" fmla="*/ 5 w 10003"/>
                    <a:gd name="connsiteY7" fmla="*/ 9099 h 9659"/>
                    <a:gd name="connsiteX8" fmla="*/ 2450 w 10003"/>
                    <a:gd name="connsiteY8" fmla="*/ 6711 h 9659"/>
                    <a:gd name="connsiteX9" fmla="*/ 2699 w 10003"/>
                    <a:gd name="connsiteY9" fmla="*/ 4053 h 9659"/>
                    <a:gd name="connsiteX10" fmla="*/ 2935 w 10003"/>
                    <a:gd name="connsiteY10" fmla="*/ 1414 h 9659"/>
                    <a:gd name="connsiteX11" fmla="*/ 4857 w 10003"/>
                    <a:gd name="connsiteY11" fmla="*/ 422 h 9659"/>
                    <a:gd name="connsiteX12" fmla="*/ 7529 w 10003"/>
                    <a:gd name="connsiteY12" fmla="*/ 205 h 9659"/>
                    <a:gd name="connsiteX13" fmla="*/ 9709 w 10003"/>
                    <a:gd name="connsiteY13" fmla="*/ 4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3" h="9659">
                      <a:moveTo>
                        <a:pt x="10003" y="123"/>
                      </a:moveTo>
                      <a:cubicBezTo>
                        <a:pt x="10003" y="155"/>
                        <a:pt x="9023" y="326"/>
                        <a:pt x="8908" y="412"/>
                      </a:cubicBezTo>
                      <a:cubicBezTo>
                        <a:pt x="8316" y="679"/>
                        <a:pt x="7368" y="1195"/>
                        <a:pt x="6956" y="1479"/>
                      </a:cubicBezTo>
                      <a:cubicBezTo>
                        <a:pt x="6248" y="2017"/>
                        <a:pt x="5793" y="2304"/>
                        <a:pt x="5321" y="2857"/>
                      </a:cubicBezTo>
                      <a:cubicBezTo>
                        <a:pt x="4554" y="3732"/>
                        <a:pt x="5115" y="4943"/>
                        <a:pt x="5881" y="5801"/>
                      </a:cubicBezTo>
                      <a:cubicBezTo>
                        <a:pt x="6821" y="6774"/>
                        <a:pt x="6057" y="7681"/>
                        <a:pt x="5056" y="8639"/>
                      </a:cubicBezTo>
                      <a:cubicBezTo>
                        <a:pt x="4392" y="9419"/>
                        <a:pt x="4021" y="9562"/>
                        <a:pt x="3179" y="9639"/>
                      </a:cubicBezTo>
                      <a:cubicBezTo>
                        <a:pt x="2336" y="9715"/>
                        <a:pt x="127" y="9587"/>
                        <a:pt x="5" y="9099"/>
                      </a:cubicBezTo>
                      <a:cubicBezTo>
                        <a:pt x="-117" y="8611"/>
                        <a:pt x="2002" y="7552"/>
                        <a:pt x="2450" y="6711"/>
                      </a:cubicBezTo>
                      <a:cubicBezTo>
                        <a:pt x="2899" y="5870"/>
                        <a:pt x="2618" y="4936"/>
                        <a:pt x="2699" y="4053"/>
                      </a:cubicBezTo>
                      <a:cubicBezTo>
                        <a:pt x="2780" y="3170"/>
                        <a:pt x="3171" y="2419"/>
                        <a:pt x="2935" y="1414"/>
                      </a:cubicBezTo>
                      <a:cubicBezTo>
                        <a:pt x="2876" y="1041"/>
                        <a:pt x="3966" y="570"/>
                        <a:pt x="4857" y="422"/>
                      </a:cubicBezTo>
                      <a:cubicBezTo>
                        <a:pt x="5748" y="274"/>
                        <a:pt x="6705" y="240"/>
                        <a:pt x="7529" y="205"/>
                      </a:cubicBezTo>
                      <a:cubicBezTo>
                        <a:pt x="8060" y="172"/>
                        <a:pt x="9295" y="-28"/>
                        <a:pt x="9709" y="4"/>
                      </a:cubicBezTo>
                    </a:path>
                  </a:pathLst>
                </a:custGeom>
                <a:grpFill/>
                <a:ln>
                  <a:noFill/>
                </a:ln>
                <a:effectLst>
                  <a:outerShdw blurRad="50800" dist="38100" dir="19800000" algn="r" rotWithShape="0">
                    <a:prstClr val="black">
                      <a:alpha val="13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6" name="Freeform 20"/>
                <p:cNvSpPr>
                  <a:spLocks/>
                </p:cNvSpPr>
                <p:nvPr/>
              </p:nvSpPr>
              <p:spPr bwMode="auto">
                <a:xfrm rot="2547468">
                  <a:off x="3983754" y="1679667"/>
                  <a:ext cx="485706" cy="545045"/>
                </a:xfrm>
                <a:custGeom>
                  <a:avLst/>
                  <a:gdLst>
                    <a:gd name="T0" fmla="*/ 1240 w 2069"/>
                    <a:gd name="T1" fmla="*/ 0 h 2018"/>
                    <a:gd name="T2" fmla="*/ 0 w 2069"/>
                    <a:gd name="T3" fmla="*/ 1103 h 2018"/>
                    <a:gd name="T4" fmla="*/ 728 w 2069"/>
                    <a:gd name="T5" fmla="*/ 2018 h 2018"/>
                    <a:gd name="T6" fmla="*/ 2069 w 2069"/>
                    <a:gd name="T7" fmla="*/ 860 h 2018"/>
                    <a:gd name="T8" fmla="*/ 1240 w 2069"/>
                    <a:gd name="T9" fmla="*/ 0 h 2018"/>
                    <a:gd name="connsiteX0" fmla="*/ 6251 w 10000"/>
                    <a:gd name="connsiteY0" fmla="*/ 0 h 10378"/>
                    <a:gd name="connsiteX1" fmla="*/ 0 w 10000"/>
                    <a:gd name="connsiteY1" fmla="*/ 5844 h 10378"/>
                    <a:gd name="connsiteX2" fmla="*/ 3519 w 10000"/>
                    <a:gd name="connsiteY2" fmla="*/ 10378 h 10378"/>
                    <a:gd name="connsiteX3" fmla="*/ 10000 w 10000"/>
                    <a:gd name="connsiteY3" fmla="*/ 4640 h 10378"/>
                    <a:gd name="connsiteX4" fmla="*/ 6251 w 10000"/>
                    <a:gd name="connsiteY4" fmla="*/ 0 h 10378"/>
                    <a:gd name="connsiteX0" fmla="*/ 6251 w 9541"/>
                    <a:gd name="connsiteY0" fmla="*/ 0 h 10378"/>
                    <a:gd name="connsiteX1" fmla="*/ 0 w 9541"/>
                    <a:gd name="connsiteY1" fmla="*/ 5844 h 10378"/>
                    <a:gd name="connsiteX2" fmla="*/ 3519 w 9541"/>
                    <a:gd name="connsiteY2" fmla="*/ 10378 h 10378"/>
                    <a:gd name="connsiteX3" fmla="*/ 9541 w 9541"/>
                    <a:gd name="connsiteY3" fmla="*/ 4867 h 10378"/>
                    <a:gd name="connsiteX4" fmla="*/ 6251 w 9541"/>
                    <a:gd name="connsiteY4" fmla="*/ 0 h 10378"/>
                    <a:gd name="connsiteX0" fmla="*/ 6552 w 10000"/>
                    <a:gd name="connsiteY0" fmla="*/ 0 h 10417"/>
                    <a:gd name="connsiteX1" fmla="*/ 0 w 10000"/>
                    <a:gd name="connsiteY1" fmla="*/ 5631 h 10417"/>
                    <a:gd name="connsiteX2" fmla="*/ 3053 w 10000"/>
                    <a:gd name="connsiteY2" fmla="*/ 10417 h 10417"/>
                    <a:gd name="connsiteX3" fmla="*/ 10000 w 10000"/>
                    <a:gd name="connsiteY3" fmla="*/ 4690 h 10417"/>
                    <a:gd name="connsiteX4" fmla="*/ 6552 w 10000"/>
                    <a:gd name="connsiteY4" fmla="*/ 0 h 10417"/>
                    <a:gd name="connsiteX0" fmla="*/ 6672 w 10120"/>
                    <a:gd name="connsiteY0" fmla="*/ 0 h 10417"/>
                    <a:gd name="connsiteX1" fmla="*/ 0 w 10120"/>
                    <a:gd name="connsiteY1" fmla="*/ 5865 h 10417"/>
                    <a:gd name="connsiteX2" fmla="*/ 3173 w 10120"/>
                    <a:gd name="connsiteY2" fmla="*/ 10417 h 10417"/>
                    <a:gd name="connsiteX3" fmla="*/ 10120 w 10120"/>
                    <a:gd name="connsiteY3" fmla="*/ 4690 h 10417"/>
                    <a:gd name="connsiteX4" fmla="*/ 6672 w 10120"/>
                    <a:gd name="connsiteY4" fmla="*/ 0 h 10417"/>
                    <a:gd name="connsiteX0" fmla="*/ 6879 w 10327"/>
                    <a:gd name="connsiteY0" fmla="*/ 0 h 10417"/>
                    <a:gd name="connsiteX1" fmla="*/ 0 w 10327"/>
                    <a:gd name="connsiteY1" fmla="*/ 5652 h 10417"/>
                    <a:gd name="connsiteX2" fmla="*/ 3380 w 10327"/>
                    <a:gd name="connsiteY2" fmla="*/ 10417 h 10417"/>
                    <a:gd name="connsiteX3" fmla="*/ 10327 w 10327"/>
                    <a:gd name="connsiteY3" fmla="*/ 4690 h 10417"/>
                    <a:gd name="connsiteX4" fmla="*/ 6879 w 10327"/>
                    <a:gd name="connsiteY4" fmla="*/ 0 h 10417"/>
                    <a:gd name="connsiteX0" fmla="*/ 6565 w 10327"/>
                    <a:gd name="connsiteY0" fmla="*/ 0 h 10669"/>
                    <a:gd name="connsiteX1" fmla="*/ 0 w 10327"/>
                    <a:gd name="connsiteY1" fmla="*/ 5904 h 10669"/>
                    <a:gd name="connsiteX2" fmla="*/ 3380 w 10327"/>
                    <a:gd name="connsiteY2" fmla="*/ 10669 h 10669"/>
                    <a:gd name="connsiteX3" fmla="*/ 10327 w 10327"/>
                    <a:gd name="connsiteY3" fmla="*/ 4942 h 10669"/>
                    <a:gd name="connsiteX4" fmla="*/ 6565 w 10327"/>
                    <a:gd name="connsiteY4" fmla="*/ 0 h 10669"/>
                    <a:gd name="connsiteX0" fmla="*/ 6816 w 10327"/>
                    <a:gd name="connsiteY0" fmla="*/ 0 h 10624"/>
                    <a:gd name="connsiteX1" fmla="*/ 0 w 10327"/>
                    <a:gd name="connsiteY1" fmla="*/ 5859 h 10624"/>
                    <a:gd name="connsiteX2" fmla="*/ 3380 w 10327"/>
                    <a:gd name="connsiteY2" fmla="*/ 10624 h 10624"/>
                    <a:gd name="connsiteX3" fmla="*/ 10327 w 10327"/>
                    <a:gd name="connsiteY3" fmla="*/ 4897 h 10624"/>
                    <a:gd name="connsiteX4" fmla="*/ 6816 w 10327"/>
                    <a:gd name="connsiteY4" fmla="*/ 0 h 10624"/>
                    <a:gd name="connsiteX0" fmla="*/ 6816 w 10427"/>
                    <a:gd name="connsiteY0" fmla="*/ 0 h 10624"/>
                    <a:gd name="connsiteX1" fmla="*/ 0 w 10427"/>
                    <a:gd name="connsiteY1" fmla="*/ 5859 h 10624"/>
                    <a:gd name="connsiteX2" fmla="*/ 3380 w 10427"/>
                    <a:gd name="connsiteY2" fmla="*/ 10624 h 10624"/>
                    <a:gd name="connsiteX3" fmla="*/ 10427 w 10427"/>
                    <a:gd name="connsiteY3" fmla="*/ 5072 h 10624"/>
                    <a:gd name="connsiteX4" fmla="*/ 6816 w 10427"/>
                    <a:gd name="connsiteY4" fmla="*/ 0 h 10624"/>
                    <a:gd name="connsiteX0" fmla="*/ 6816 w 10427"/>
                    <a:gd name="connsiteY0" fmla="*/ 0 h 11029"/>
                    <a:gd name="connsiteX1" fmla="*/ 0 w 10427"/>
                    <a:gd name="connsiteY1" fmla="*/ 5859 h 11029"/>
                    <a:gd name="connsiteX2" fmla="*/ 3289 w 10427"/>
                    <a:gd name="connsiteY2" fmla="*/ 11029 h 11029"/>
                    <a:gd name="connsiteX3" fmla="*/ 10427 w 10427"/>
                    <a:gd name="connsiteY3" fmla="*/ 5072 h 11029"/>
                    <a:gd name="connsiteX4" fmla="*/ 6816 w 10427"/>
                    <a:gd name="connsiteY4" fmla="*/ 0 h 11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7" h="11029">
                      <a:moveTo>
                        <a:pt x="6816" y="0"/>
                      </a:moveTo>
                      <a:lnTo>
                        <a:pt x="0" y="5859"/>
                      </a:lnTo>
                      <a:lnTo>
                        <a:pt x="3289" y="11029"/>
                      </a:lnTo>
                      <a:lnTo>
                        <a:pt x="10427" y="5072"/>
                      </a:lnTo>
                      <a:lnTo>
                        <a:pt x="6816" y="0"/>
                      </a:lnTo>
                      <a:close/>
                    </a:path>
                  </a:pathLst>
                </a:custGeom>
                <a:grpFill/>
                <a:ln>
                  <a:noFill/>
                </a:ln>
                <a:effectLst>
                  <a:innerShdw>
                    <a:prstClr val="black">
                      <a:alpha val="99000"/>
                    </a:prstClr>
                  </a:innerShdw>
                </a:effectLst>
              </p:spPr>
              <p:txBody>
                <a:bodyPr vert="horz" wrap="square" lIns="91440" tIns="45720" rIns="91440" bIns="45720" numCol="1" anchor="t" anchorCtr="0" compatLnSpc="1">
                  <a:prstTxWarp prst="textNoShape">
                    <a:avLst/>
                  </a:prstTxWarp>
                </a:bodyPr>
                <a:lstStyle/>
                <a:p>
                  <a:endParaRPr lang="en-US"/>
                </a:p>
              </p:txBody>
            </p:sp>
            <p:grpSp>
              <p:nvGrpSpPr>
                <p:cNvPr id="1697" name="Group 1696"/>
                <p:cNvGrpSpPr/>
                <p:nvPr/>
              </p:nvGrpSpPr>
              <p:grpSpPr>
                <a:xfrm>
                  <a:off x="4017533" y="1818039"/>
                  <a:ext cx="408623" cy="268831"/>
                  <a:chOff x="4022295" y="1810896"/>
                  <a:chExt cx="408623" cy="268831"/>
                </a:xfrm>
                <a:grpFill/>
              </p:grpSpPr>
              <p:sp>
                <p:nvSpPr>
                  <p:cNvPr id="1703" name="Freeform 17"/>
                  <p:cNvSpPr>
                    <a:spLocks/>
                  </p:cNvSpPr>
                  <p:nvPr/>
                </p:nvSpPr>
                <p:spPr bwMode="auto">
                  <a:xfrm>
                    <a:off x="4022295" y="1871831"/>
                    <a:ext cx="85130" cy="207896"/>
                  </a:xfrm>
                  <a:custGeom>
                    <a:avLst/>
                    <a:gdLst>
                      <a:gd name="T0" fmla="*/ 50 w 95"/>
                      <a:gd name="T1" fmla="*/ 232 h 232"/>
                      <a:gd name="T2" fmla="*/ 0 w 95"/>
                      <a:gd name="T3" fmla="*/ 232 h 232"/>
                      <a:gd name="T4" fmla="*/ 45 w 95"/>
                      <a:gd name="T5" fmla="*/ 0 h 232"/>
                      <a:gd name="T6" fmla="*/ 95 w 95"/>
                      <a:gd name="T7" fmla="*/ 0 h 232"/>
                      <a:gd name="T8" fmla="*/ 50 w 95"/>
                      <a:gd name="T9" fmla="*/ 232 h 232"/>
                    </a:gdLst>
                    <a:ahLst/>
                    <a:cxnLst>
                      <a:cxn ang="0">
                        <a:pos x="T0" y="T1"/>
                      </a:cxn>
                      <a:cxn ang="0">
                        <a:pos x="T2" y="T3"/>
                      </a:cxn>
                      <a:cxn ang="0">
                        <a:pos x="T4" y="T5"/>
                      </a:cxn>
                      <a:cxn ang="0">
                        <a:pos x="T6" y="T7"/>
                      </a:cxn>
                      <a:cxn ang="0">
                        <a:pos x="T8" y="T9"/>
                      </a:cxn>
                    </a:cxnLst>
                    <a:rect l="0" t="0" r="r" b="b"/>
                    <a:pathLst>
                      <a:path w="95" h="232">
                        <a:moveTo>
                          <a:pt x="50" y="232"/>
                        </a:moveTo>
                        <a:lnTo>
                          <a:pt x="0" y="232"/>
                        </a:lnTo>
                        <a:lnTo>
                          <a:pt x="45" y="0"/>
                        </a:lnTo>
                        <a:lnTo>
                          <a:pt x="95" y="0"/>
                        </a:lnTo>
                        <a:lnTo>
                          <a:pt x="50" y="23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4" name="Freeform 18"/>
                  <p:cNvSpPr>
                    <a:spLocks/>
                  </p:cNvSpPr>
                  <p:nvPr/>
                </p:nvSpPr>
                <p:spPr bwMode="auto">
                  <a:xfrm>
                    <a:off x="4090399" y="1929181"/>
                    <a:ext cx="71688" cy="150545"/>
                  </a:xfrm>
                  <a:custGeom>
                    <a:avLst/>
                    <a:gdLst>
                      <a:gd name="T0" fmla="*/ 49 w 80"/>
                      <a:gd name="T1" fmla="*/ 168 h 168"/>
                      <a:gd name="T2" fmla="*/ 0 w 80"/>
                      <a:gd name="T3" fmla="*/ 168 h 168"/>
                      <a:gd name="T4" fmla="*/ 30 w 80"/>
                      <a:gd name="T5" fmla="*/ 0 h 168"/>
                      <a:gd name="T6" fmla="*/ 80 w 80"/>
                      <a:gd name="T7" fmla="*/ 0 h 168"/>
                      <a:gd name="T8" fmla="*/ 49 w 80"/>
                      <a:gd name="T9" fmla="*/ 168 h 168"/>
                    </a:gdLst>
                    <a:ahLst/>
                    <a:cxnLst>
                      <a:cxn ang="0">
                        <a:pos x="T0" y="T1"/>
                      </a:cxn>
                      <a:cxn ang="0">
                        <a:pos x="T2" y="T3"/>
                      </a:cxn>
                      <a:cxn ang="0">
                        <a:pos x="T4" y="T5"/>
                      </a:cxn>
                      <a:cxn ang="0">
                        <a:pos x="T6" y="T7"/>
                      </a:cxn>
                      <a:cxn ang="0">
                        <a:pos x="T8" y="T9"/>
                      </a:cxn>
                    </a:cxnLst>
                    <a:rect l="0" t="0" r="r" b="b"/>
                    <a:pathLst>
                      <a:path w="80" h="168">
                        <a:moveTo>
                          <a:pt x="49" y="168"/>
                        </a:moveTo>
                        <a:lnTo>
                          <a:pt x="0" y="168"/>
                        </a:lnTo>
                        <a:lnTo>
                          <a:pt x="30" y="0"/>
                        </a:lnTo>
                        <a:lnTo>
                          <a:pt x="80" y="0"/>
                        </a:lnTo>
                        <a:lnTo>
                          <a:pt x="49" y="1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5" name="Freeform 19"/>
                  <p:cNvSpPr>
                    <a:spLocks/>
                  </p:cNvSpPr>
                  <p:nvPr/>
                </p:nvSpPr>
                <p:spPr bwMode="auto">
                  <a:xfrm>
                    <a:off x="4155814" y="1810896"/>
                    <a:ext cx="94987" cy="268831"/>
                  </a:xfrm>
                  <a:custGeom>
                    <a:avLst/>
                    <a:gdLst>
                      <a:gd name="T0" fmla="*/ 49 w 106"/>
                      <a:gd name="T1" fmla="*/ 300 h 300"/>
                      <a:gd name="T2" fmla="*/ 0 w 106"/>
                      <a:gd name="T3" fmla="*/ 300 h 300"/>
                      <a:gd name="T4" fmla="*/ 57 w 106"/>
                      <a:gd name="T5" fmla="*/ 0 h 300"/>
                      <a:gd name="T6" fmla="*/ 106 w 106"/>
                      <a:gd name="T7" fmla="*/ 0 h 300"/>
                      <a:gd name="T8" fmla="*/ 49 w 106"/>
                      <a:gd name="T9" fmla="*/ 300 h 300"/>
                    </a:gdLst>
                    <a:ahLst/>
                    <a:cxnLst>
                      <a:cxn ang="0">
                        <a:pos x="T0" y="T1"/>
                      </a:cxn>
                      <a:cxn ang="0">
                        <a:pos x="T2" y="T3"/>
                      </a:cxn>
                      <a:cxn ang="0">
                        <a:pos x="T4" y="T5"/>
                      </a:cxn>
                      <a:cxn ang="0">
                        <a:pos x="T6" y="T7"/>
                      </a:cxn>
                      <a:cxn ang="0">
                        <a:pos x="T8" y="T9"/>
                      </a:cxn>
                    </a:cxnLst>
                    <a:rect l="0" t="0" r="r" b="b"/>
                    <a:pathLst>
                      <a:path w="106" h="300">
                        <a:moveTo>
                          <a:pt x="49" y="300"/>
                        </a:moveTo>
                        <a:lnTo>
                          <a:pt x="0" y="300"/>
                        </a:lnTo>
                        <a:lnTo>
                          <a:pt x="57" y="0"/>
                        </a:lnTo>
                        <a:lnTo>
                          <a:pt x="106" y="0"/>
                        </a:lnTo>
                        <a:lnTo>
                          <a:pt x="49" y="30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6" name="Freeform 20"/>
                  <p:cNvSpPr>
                    <a:spLocks/>
                  </p:cNvSpPr>
                  <p:nvPr/>
                </p:nvSpPr>
                <p:spPr bwMode="auto">
                  <a:xfrm>
                    <a:off x="4221230" y="1846740"/>
                    <a:ext cx="88714" cy="232987"/>
                  </a:xfrm>
                  <a:custGeom>
                    <a:avLst/>
                    <a:gdLst>
                      <a:gd name="T0" fmla="*/ 50 w 99"/>
                      <a:gd name="T1" fmla="*/ 260 h 260"/>
                      <a:gd name="T2" fmla="*/ 0 w 99"/>
                      <a:gd name="T3" fmla="*/ 260 h 260"/>
                      <a:gd name="T4" fmla="*/ 50 w 99"/>
                      <a:gd name="T5" fmla="*/ 0 h 260"/>
                      <a:gd name="T6" fmla="*/ 99 w 99"/>
                      <a:gd name="T7" fmla="*/ 0 h 260"/>
                      <a:gd name="T8" fmla="*/ 50 w 99"/>
                      <a:gd name="T9" fmla="*/ 260 h 260"/>
                    </a:gdLst>
                    <a:ahLst/>
                    <a:cxnLst>
                      <a:cxn ang="0">
                        <a:pos x="T0" y="T1"/>
                      </a:cxn>
                      <a:cxn ang="0">
                        <a:pos x="T2" y="T3"/>
                      </a:cxn>
                      <a:cxn ang="0">
                        <a:pos x="T4" y="T5"/>
                      </a:cxn>
                      <a:cxn ang="0">
                        <a:pos x="T6" y="T7"/>
                      </a:cxn>
                      <a:cxn ang="0">
                        <a:pos x="T8" y="T9"/>
                      </a:cxn>
                    </a:cxnLst>
                    <a:rect l="0" t="0" r="r" b="b"/>
                    <a:pathLst>
                      <a:path w="99" h="260">
                        <a:moveTo>
                          <a:pt x="50" y="260"/>
                        </a:moveTo>
                        <a:lnTo>
                          <a:pt x="0" y="260"/>
                        </a:lnTo>
                        <a:lnTo>
                          <a:pt x="50" y="0"/>
                        </a:lnTo>
                        <a:lnTo>
                          <a:pt x="99" y="0"/>
                        </a:lnTo>
                        <a:lnTo>
                          <a:pt x="50" y="26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7" name="Freeform 21"/>
                  <p:cNvSpPr>
                    <a:spLocks/>
                  </p:cNvSpPr>
                  <p:nvPr/>
                </p:nvSpPr>
                <p:spPr bwMode="auto">
                  <a:xfrm>
                    <a:off x="4286645" y="1983843"/>
                    <a:ext cx="63623" cy="95883"/>
                  </a:xfrm>
                  <a:custGeom>
                    <a:avLst/>
                    <a:gdLst>
                      <a:gd name="T0" fmla="*/ 50 w 71"/>
                      <a:gd name="T1" fmla="*/ 107 h 107"/>
                      <a:gd name="T2" fmla="*/ 0 w 71"/>
                      <a:gd name="T3" fmla="*/ 107 h 107"/>
                      <a:gd name="T4" fmla="*/ 22 w 71"/>
                      <a:gd name="T5" fmla="*/ 0 h 107"/>
                      <a:gd name="T6" fmla="*/ 71 w 71"/>
                      <a:gd name="T7" fmla="*/ 0 h 107"/>
                      <a:gd name="T8" fmla="*/ 50 w 71"/>
                      <a:gd name="T9" fmla="*/ 107 h 107"/>
                    </a:gdLst>
                    <a:ahLst/>
                    <a:cxnLst>
                      <a:cxn ang="0">
                        <a:pos x="T0" y="T1"/>
                      </a:cxn>
                      <a:cxn ang="0">
                        <a:pos x="T2" y="T3"/>
                      </a:cxn>
                      <a:cxn ang="0">
                        <a:pos x="T4" y="T5"/>
                      </a:cxn>
                      <a:cxn ang="0">
                        <a:pos x="T6" y="T7"/>
                      </a:cxn>
                      <a:cxn ang="0">
                        <a:pos x="T8" y="T9"/>
                      </a:cxn>
                    </a:cxnLst>
                    <a:rect l="0" t="0" r="r" b="b"/>
                    <a:pathLst>
                      <a:path w="71" h="107">
                        <a:moveTo>
                          <a:pt x="50" y="107"/>
                        </a:moveTo>
                        <a:lnTo>
                          <a:pt x="0" y="107"/>
                        </a:lnTo>
                        <a:lnTo>
                          <a:pt x="22" y="0"/>
                        </a:lnTo>
                        <a:lnTo>
                          <a:pt x="71" y="0"/>
                        </a:lnTo>
                        <a:lnTo>
                          <a:pt x="50" y="10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8" name="Freeform 22"/>
                  <p:cNvSpPr>
                    <a:spLocks/>
                  </p:cNvSpPr>
                  <p:nvPr/>
                </p:nvSpPr>
                <p:spPr bwMode="auto">
                  <a:xfrm>
                    <a:off x="4354749" y="1916636"/>
                    <a:ext cx="76169" cy="163091"/>
                  </a:xfrm>
                  <a:custGeom>
                    <a:avLst/>
                    <a:gdLst>
                      <a:gd name="T0" fmla="*/ 49 w 85"/>
                      <a:gd name="T1" fmla="*/ 182 h 182"/>
                      <a:gd name="T2" fmla="*/ 0 w 85"/>
                      <a:gd name="T3" fmla="*/ 182 h 182"/>
                      <a:gd name="T4" fmla="*/ 35 w 85"/>
                      <a:gd name="T5" fmla="*/ 0 h 182"/>
                      <a:gd name="T6" fmla="*/ 85 w 85"/>
                      <a:gd name="T7" fmla="*/ 0 h 182"/>
                      <a:gd name="T8" fmla="*/ 49 w 85"/>
                      <a:gd name="T9" fmla="*/ 182 h 182"/>
                    </a:gdLst>
                    <a:ahLst/>
                    <a:cxnLst>
                      <a:cxn ang="0">
                        <a:pos x="T0" y="T1"/>
                      </a:cxn>
                      <a:cxn ang="0">
                        <a:pos x="T2" y="T3"/>
                      </a:cxn>
                      <a:cxn ang="0">
                        <a:pos x="T4" y="T5"/>
                      </a:cxn>
                      <a:cxn ang="0">
                        <a:pos x="T6" y="T7"/>
                      </a:cxn>
                      <a:cxn ang="0">
                        <a:pos x="T8" y="T9"/>
                      </a:cxn>
                    </a:cxnLst>
                    <a:rect l="0" t="0" r="r" b="b"/>
                    <a:pathLst>
                      <a:path w="85" h="182">
                        <a:moveTo>
                          <a:pt x="49" y="182"/>
                        </a:moveTo>
                        <a:lnTo>
                          <a:pt x="0" y="182"/>
                        </a:lnTo>
                        <a:lnTo>
                          <a:pt x="35" y="0"/>
                        </a:lnTo>
                        <a:lnTo>
                          <a:pt x="85" y="0"/>
                        </a:lnTo>
                        <a:lnTo>
                          <a:pt x="49" y="18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698" name="Freeform 12"/>
                <p:cNvSpPr>
                  <a:spLocks/>
                </p:cNvSpPr>
                <p:nvPr/>
              </p:nvSpPr>
              <p:spPr bwMode="auto">
                <a:xfrm>
                  <a:off x="4654971" y="945369"/>
                  <a:ext cx="408623" cy="713298"/>
                </a:xfrm>
                <a:custGeom>
                  <a:avLst/>
                  <a:gdLst>
                    <a:gd name="T0" fmla="*/ 154 w 193"/>
                    <a:gd name="T1" fmla="*/ 289 h 337"/>
                    <a:gd name="T2" fmla="*/ 150 w 193"/>
                    <a:gd name="T3" fmla="*/ 257 h 337"/>
                    <a:gd name="T4" fmla="*/ 148 w 193"/>
                    <a:gd name="T5" fmla="*/ 221 h 337"/>
                    <a:gd name="T6" fmla="*/ 148 w 193"/>
                    <a:gd name="T7" fmla="*/ 187 h 337"/>
                    <a:gd name="T8" fmla="*/ 149 w 193"/>
                    <a:gd name="T9" fmla="*/ 177 h 337"/>
                    <a:gd name="T10" fmla="*/ 149 w 193"/>
                    <a:gd name="T11" fmla="*/ 172 h 337"/>
                    <a:gd name="T12" fmla="*/ 150 w 193"/>
                    <a:gd name="T13" fmla="*/ 170 h 337"/>
                    <a:gd name="T14" fmla="*/ 152 w 193"/>
                    <a:gd name="T15" fmla="*/ 172 h 337"/>
                    <a:gd name="T16" fmla="*/ 152 w 193"/>
                    <a:gd name="T17" fmla="*/ 177 h 337"/>
                    <a:gd name="T18" fmla="*/ 152 w 193"/>
                    <a:gd name="T19" fmla="*/ 167 h 337"/>
                    <a:gd name="T20" fmla="*/ 155 w 193"/>
                    <a:gd name="T21" fmla="*/ 171 h 337"/>
                    <a:gd name="T22" fmla="*/ 156 w 193"/>
                    <a:gd name="T23" fmla="*/ 175 h 337"/>
                    <a:gd name="T24" fmla="*/ 155 w 193"/>
                    <a:gd name="T25" fmla="*/ 168 h 337"/>
                    <a:gd name="T26" fmla="*/ 153 w 193"/>
                    <a:gd name="T27" fmla="*/ 163 h 337"/>
                    <a:gd name="T28" fmla="*/ 163 w 193"/>
                    <a:gd name="T29" fmla="*/ 153 h 337"/>
                    <a:gd name="T30" fmla="*/ 171 w 193"/>
                    <a:gd name="T31" fmla="*/ 135 h 337"/>
                    <a:gd name="T32" fmla="*/ 173 w 193"/>
                    <a:gd name="T33" fmla="*/ 116 h 337"/>
                    <a:gd name="T34" fmla="*/ 171 w 193"/>
                    <a:gd name="T35" fmla="*/ 108 h 337"/>
                    <a:gd name="T36" fmla="*/ 172 w 193"/>
                    <a:gd name="T37" fmla="*/ 102 h 337"/>
                    <a:gd name="T38" fmla="*/ 174 w 193"/>
                    <a:gd name="T39" fmla="*/ 94 h 337"/>
                    <a:gd name="T40" fmla="*/ 181 w 193"/>
                    <a:gd name="T41" fmla="*/ 79 h 337"/>
                    <a:gd name="T42" fmla="*/ 190 w 193"/>
                    <a:gd name="T43" fmla="*/ 67 h 337"/>
                    <a:gd name="T44" fmla="*/ 187 w 193"/>
                    <a:gd name="T45" fmla="*/ 40 h 337"/>
                    <a:gd name="T46" fmla="*/ 168 w 193"/>
                    <a:gd name="T47" fmla="*/ 19 h 337"/>
                    <a:gd name="T48" fmla="*/ 140 w 193"/>
                    <a:gd name="T49" fmla="*/ 14 h 337"/>
                    <a:gd name="T50" fmla="*/ 103 w 193"/>
                    <a:gd name="T51" fmla="*/ 1 h 337"/>
                    <a:gd name="T52" fmla="*/ 85 w 193"/>
                    <a:gd name="T53" fmla="*/ 1 h 337"/>
                    <a:gd name="T54" fmla="*/ 78 w 193"/>
                    <a:gd name="T55" fmla="*/ 3 h 337"/>
                    <a:gd name="T56" fmla="*/ 70 w 193"/>
                    <a:gd name="T57" fmla="*/ 2 h 337"/>
                    <a:gd name="T58" fmla="*/ 54 w 193"/>
                    <a:gd name="T59" fmla="*/ 4 h 337"/>
                    <a:gd name="T60" fmla="*/ 47 w 193"/>
                    <a:gd name="T61" fmla="*/ 10 h 337"/>
                    <a:gd name="T62" fmla="*/ 35 w 193"/>
                    <a:gd name="T63" fmla="*/ 20 h 337"/>
                    <a:gd name="T64" fmla="*/ 21 w 193"/>
                    <a:gd name="T65" fmla="*/ 39 h 337"/>
                    <a:gd name="T66" fmla="*/ 13 w 193"/>
                    <a:gd name="T67" fmla="*/ 61 h 337"/>
                    <a:gd name="T68" fmla="*/ 4 w 193"/>
                    <a:gd name="T69" fmla="*/ 95 h 337"/>
                    <a:gd name="T70" fmla="*/ 0 w 193"/>
                    <a:gd name="T71" fmla="*/ 114 h 337"/>
                    <a:gd name="T72" fmla="*/ 4 w 193"/>
                    <a:gd name="T73" fmla="*/ 123 h 337"/>
                    <a:gd name="T74" fmla="*/ 6 w 193"/>
                    <a:gd name="T75" fmla="*/ 131 h 337"/>
                    <a:gd name="T76" fmla="*/ 3 w 193"/>
                    <a:gd name="T77" fmla="*/ 133 h 337"/>
                    <a:gd name="T78" fmla="*/ 5 w 193"/>
                    <a:gd name="T79" fmla="*/ 134 h 337"/>
                    <a:gd name="T80" fmla="*/ 7 w 193"/>
                    <a:gd name="T81" fmla="*/ 136 h 337"/>
                    <a:gd name="T82" fmla="*/ 4 w 193"/>
                    <a:gd name="T83" fmla="*/ 140 h 337"/>
                    <a:gd name="T84" fmla="*/ 5 w 193"/>
                    <a:gd name="T85" fmla="*/ 143 h 337"/>
                    <a:gd name="T86" fmla="*/ 5 w 193"/>
                    <a:gd name="T87" fmla="*/ 147 h 337"/>
                    <a:gd name="T88" fmla="*/ 4 w 193"/>
                    <a:gd name="T89" fmla="*/ 156 h 337"/>
                    <a:gd name="T90" fmla="*/ 6 w 193"/>
                    <a:gd name="T91" fmla="*/ 174 h 337"/>
                    <a:gd name="T92" fmla="*/ 12 w 193"/>
                    <a:gd name="T93" fmla="*/ 191 h 337"/>
                    <a:gd name="T94" fmla="*/ 23 w 193"/>
                    <a:gd name="T95" fmla="*/ 215 h 337"/>
                    <a:gd name="T96" fmla="*/ 32 w 193"/>
                    <a:gd name="T97" fmla="*/ 237 h 337"/>
                    <a:gd name="T98" fmla="*/ 52 w 193"/>
                    <a:gd name="T99" fmla="*/ 247 h 337"/>
                    <a:gd name="T100" fmla="*/ 62 w 193"/>
                    <a:gd name="T101" fmla="*/ 247 h 337"/>
                    <a:gd name="T102" fmla="*/ 63 w 193"/>
                    <a:gd name="T103" fmla="*/ 253 h 337"/>
                    <a:gd name="T104" fmla="*/ 61 w 193"/>
                    <a:gd name="T105" fmla="*/ 272 h 337"/>
                    <a:gd name="T106" fmla="*/ 57 w 193"/>
                    <a:gd name="T107" fmla="*/ 296 h 337"/>
                    <a:gd name="T108" fmla="*/ 55 w 193"/>
                    <a:gd name="T109" fmla="*/ 309 h 337"/>
                    <a:gd name="T110" fmla="*/ 56 w 193"/>
                    <a:gd name="T111" fmla="*/ 322 h 337"/>
                    <a:gd name="T112" fmla="*/ 72 w 193"/>
                    <a:gd name="T113" fmla="*/ 333 h 337"/>
                    <a:gd name="T114" fmla="*/ 87 w 193"/>
                    <a:gd name="T115" fmla="*/ 337 h 337"/>
                    <a:gd name="T116" fmla="*/ 101 w 193"/>
                    <a:gd name="T117" fmla="*/ 336 h 337"/>
                    <a:gd name="T118" fmla="*/ 114 w 193"/>
                    <a:gd name="T119" fmla="*/ 332 h 337"/>
                    <a:gd name="T120" fmla="*/ 136 w 193"/>
                    <a:gd name="T121" fmla="*/ 316 h 337"/>
                    <a:gd name="T122" fmla="*/ 154 w 193"/>
                    <a:gd name="T123"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337">
                      <a:moveTo>
                        <a:pt x="154" y="289"/>
                      </a:moveTo>
                      <a:cubicBezTo>
                        <a:pt x="155" y="279"/>
                        <a:pt x="152" y="267"/>
                        <a:pt x="150" y="257"/>
                      </a:cubicBezTo>
                      <a:cubicBezTo>
                        <a:pt x="148" y="246"/>
                        <a:pt x="148" y="233"/>
                        <a:pt x="148" y="221"/>
                      </a:cubicBezTo>
                      <a:cubicBezTo>
                        <a:pt x="148" y="210"/>
                        <a:pt x="148" y="198"/>
                        <a:pt x="148" y="187"/>
                      </a:cubicBezTo>
                      <a:cubicBezTo>
                        <a:pt x="148" y="183"/>
                        <a:pt x="149" y="180"/>
                        <a:pt x="149" y="177"/>
                      </a:cubicBezTo>
                      <a:cubicBezTo>
                        <a:pt x="149" y="175"/>
                        <a:pt x="149" y="174"/>
                        <a:pt x="149" y="172"/>
                      </a:cubicBezTo>
                      <a:cubicBezTo>
                        <a:pt x="149" y="171"/>
                        <a:pt x="149" y="169"/>
                        <a:pt x="150" y="170"/>
                      </a:cubicBezTo>
                      <a:cubicBezTo>
                        <a:pt x="151" y="170"/>
                        <a:pt x="152" y="171"/>
                        <a:pt x="152" y="172"/>
                      </a:cubicBezTo>
                      <a:cubicBezTo>
                        <a:pt x="152" y="173"/>
                        <a:pt x="152" y="175"/>
                        <a:pt x="152" y="177"/>
                      </a:cubicBezTo>
                      <a:cubicBezTo>
                        <a:pt x="154" y="175"/>
                        <a:pt x="153" y="170"/>
                        <a:pt x="152" y="167"/>
                      </a:cubicBezTo>
                      <a:cubicBezTo>
                        <a:pt x="153" y="167"/>
                        <a:pt x="154" y="169"/>
                        <a:pt x="155" y="171"/>
                      </a:cubicBezTo>
                      <a:cubicBezTo>
                        <a:pt x="156" y="172"/>
                        <a:pt x="156" y="174"/>
                        <a:pt x="156" y="175"/>
                      </a:cubicBezTo>
                      <a:cubicBezTo>
                        <a:pt x="157" y="173"/>
                        <a:pt x="156" y="170"/>
                        <a:pt x="155" y="168"/>
                      </a:cubicBezTo>
                      <a:cubicBezTo>
                        <a:pt x="154" y="166"/>
                        <a:pt x="153" y="165"/>
                        <a:pt x="153" y="163"/>
                      </a:cubicBezTo>
                      <a:cubicBezTo>
                        <a:pt x="158" y="161"/>
                        <a:pt x="161" y="157"/>
                        <a:pt x="163" y="153"/>
                      </a:cubicBezTo>
                      <a:cubicBezTo>
                        <a:pt x="167" y="148"/>
                        <a:pt x="171" y="141"/>
                        <a:pt x="171" y="135"/>
                      </a:cubicBezTo>
                      <a:cubicBezTo>
                        <a:pt x="171" y="129"/>
                        <a:pt x="174" y="121"/>
                        <a:pt x="173" y="116"/>
                      </a:cubicBezTo>
                      <a:cubicBezTo>
                        <a:pt x="172" y="113"/>
                        <a:pt x="171" y="111"/>
                        <a:pt x="171" y="108"/>
                      </a:cubicBezTo>
                      <a:cubicBezTo>
                        <a:pt x="172" y="106"/>
                        <a:pt x="171" y="104"/>
                        <a:pt x="172" y="102"/>
                      </a:cubicBezTo>
                      <a:cubicBezTo>
                        <a:pt x="173" y="99"/>
                        <a:pt x="174" y="97"/>
                        <a:pt x="174" y="94"/>
                      </a:cubicBezTo>
                      <a:cubicBezTo>
                        <a:pt x="173" y="84"/>
                        <a:pt x="174" y="83"/>
                        <a:pt x="181" y="79"/>
                      </a:cubicBezTo>
                      <a:cubicBezTo>
                        <a:pt x="186" y="76"/>
                        <a:pt x="189" y="73"/>
                        <a:pt x="190" y="67"/>
                      </a:cubicBezTo>
                      <a:cubicBezTo>
                        <a:pt x="193" y="59"/>
                        <a:pt x="191" y="48"/>
                        <a:pt x="187" y="40"/>
                      </a:cubicBezTo>
                      <a:cubicBezTo>
                        <a:pt x="184" y="32"/>
                        <a:pt x="177" y="23"/>
                        <a:pt x="168" y="19"/>
                      </a:cubicBezTo>
                      <a:cubicBezTo>
                        <a:pt x="159" y="15"/>
                        <a:pt x="149" y="21"/>
                        <a:pt x="140" y="14"/>
                      </a:cubicBezTo>
                      <a:cubicBezTo>
                        <a:pt x="131" y="5"/>
                        <a:pt x="115" y="3"/>
                        <a:pt x="103" y="1"/>
                      </a:cubicBezTo>
                      <a:cubicBezTo>
                        <a:pt x="98" y="1"/>
                        <a:pt x="91" y="0"/>
                        <a:pt x="85" y="1"/>
                      </a:cubicBezTo>
                      <a:cubicBezTo>
                        <a:pt x="83" y="2"/>
                        <a:pt x="81" y="3"/>
                        <a:pt x="78" y="3"/>
                      </a:cubicBezTo>
                      <a:cubicBezTo>
                        <a:pt x="75" y="4"/>
                        <a:pt x="73" y="2"/>
                        <a:pt x="70" y="2"/>
                      </a:cubicBezTo>
                      <a:cubicBezTo>
                        <a:pt x="66" y="1"/>
                        <a:pt x="58" y="2"/>
                        <a:pt x="54" y="4"/>
                      </a:cubicBezTo>
                      <a:cubicBezTo>
                        <a:pt x="51" y="5"/>
                        <a:pt x="48" y="7"/>
                        <a:pt x="47" y="10"/>
                      </a:cubicBezTo>
                      <a:cubicBezTo>
                        <a:pt x="44" y="15"/>
                        <a:pt x="39" y="17"/>
                        <a:pt x="35" y="20"/>
                      </a:cubicBezTo>
                      <a:cubicBezTo>
                        <a:pt x="29" y="26"/>
                        <a:pt x="25" y="31"/>
                        <a:pt x="21" y="39"/>
                      </a:cubicBezTo>
                      <a:cubicBezTo>
                        <a:pt x="17" y="45"/>
                        <a:pt x="16" y="54"/>
                        <a:pt x="13" y="61"/>
                      </a:cubicBezTo>
                      <a:cubicBezTo>
                        <a:pt x="8" y="72"/>
                        <a:pt x="6" y="84"/>
                        <a:pt x="4" y="95"/>
                      </a:cubicBezTo>
                      <a:cubicBezTo>
                        <a:pt x="2" y="101"/>
                        <a:pt x="1" y="107"/>
                        <a:pt x="0" y="114"/>
                      </a:cubicBezTo>
                      <a:cubicBezTo>
                        <a:pt x="0" y="117"/>
                        <a:pt x="2" y="120"/>
                        <a:pt x="4" y="123"/>
                      </a:cubicBezTo>
                      <a:cubicBezTo>
                        <a:pt x="5" y="125"/>
                        <a:pt x="8" y="128"/>
                        <a:pt x="6" y="131"/>
                      </a:cubicBezTo>
                      <a:cubicBezTo>
                        <a:pt x="6" y="132"/>
                        <a:pt x="4" y="132"/>
                        <a:pt x="3" y="133"/>
                      </a:cubicBezTo>
                      <a:cubicBezTo>
                        <a:pt x="3" y="133"/>
                        <a:pt x="4" y="134"/>
                        <a:pt x="5" y="134"/>
                      </a:cubicBezTo>
                      <a:cubicBezTo>
                        <a:pt x="6" y="135"/>
                        <a:pt x="7" y="134"/>
                        <a:pt x="7" y="136"/>
                      </a:cubicBezTo>
                      <a:cubicBezTo>
                        <a:pt x="7" y="138"/>
                        <a:pt x="6" y="139"/>
                        <a:pt x="4" y="140"/>
                      </a:cubicBezTo>
                      <a:cubicBezTo>
                        <a:pt x="5" y="140"/>
                        <a:pt x="5" y="143"/>
                        <a:pt x="5" y="143"/>
                      </a:cubicBezTo>
                      <a:cubicBezTo>
                        <a:pt x="5" y="144"/>
                        <a:pt x="5" y="146"/>
                        <a:pt x="5" y="147"/>
                      </a:cubicBezTo>
                      <a:cubicBezTo>
                        <a:pt x="4" y="150"/>
                        <a:pt x="4" y="153"/>
                        <a:pt x="4" y="156"/>
                      </a:cubicBezTo>
                      <a:cubicBezTo>
                        <a:pt x="3" y="162"/>
                        <a:pt x="4" y="168"/>
                        <a:pt x="6" y="174"/>
                      </a:cubicBezTo>
                      <a:cubicBezTo>
                        <a:pt x="8" y="179"/>
                        <a:pt x="10" y="185"/>
                        <a:pt x="12" y="191"/>
                      </a:cubicBezTo>
                      <a:cubicBezTo>
                        <a:pt x="16" y="199"/>
                        <a:pt x="20" y="207"/>
                        <a:pt x="23" y="215"/>
                      </a:cubicBezTo>
                      <a:cubicBezTo>
                        <a:pt x="26" y="222"/>
                        <a:pt x="28" y="230"/>
                        <a:pt x="32" y="237"/>
                      </a:cubicBezTo>
                      <a:cubicBezTo>
                        <a:pt x="36" y="244"/>
                        <a:pt x="44" y="246"/>
                        <a:pt x="52" y="247"/>
                      </a:cubicBezTo>
                      <a:cubicBezTo>
                        <a:pt x="55" y="247"/>
                        <a:pt x="59" y="247"/>
                        <a:pt x="62" y="247"/>
                      </a:cubicBezTo>
                      <a:cubicBezTo>
                        <a:pt x="64" y="247"/>
                        <a:pt x="63" y="252"/>
                        <a:pt x="63" y="253"/>
                      </a:cubicBezTo>
                      <a:cubicBezTo>
                        <a:pt x="63" y="260"/>
                        <a:pt x="62" y="266"/>
                        <a:pt x="61" y="272"/>
                      </a:cubicBezTo>
                      <a:cubicBezTo>
                        <a:pt x="60" y="280"/>
                        <a:pt x="58" y="288"/>
                        <a:pt x="57" y="296"/>
                      </a:cubicBezTo>
                      <a:cubicBezTo>
                        <a:pt x="56" y="300"/>
                        <a:pt x="55" y="305"/>
                        <a:pt x="55" y="309"/>
                      </a:cubicBezTo>
                      <a:cubicBezTo>
                        <a:pt x="55" y="313"/>
                        <a:pt x="54" y="318"/>
                        <a:pt x="56" y="322"/>
                      </a:cubicBezTo>
                      <a:cubicBezTo>
                        <a:pt x="60" y="328"/>
                        <a:pt x="66" y="330"/>
                        <a:pt x="72" y="333"/>
                      </a:cubicBezTo>
                      <a:cubicBezTo>
                        <a:pt x="76" y="335"/>
                        <a:pt x="82" y="337"/>
                        <a:pt x="87" y="337"/>
                      </a:cubicBezTo>
                      <a:cubicBezTo>
                        <a:pt x="92" y="336"/>
                        <a:pt x="96" y="337"/>
                        <a:pt x="101" y="336"/>
                      </a:cubicBezTo>
                      <a:cubicBezTo>
                        <a:pt x="106" y="335"/>
                        <a:pt x="110" y="334"/>
                        <a:pt x="114" y="332"/>
                      </a:cubicBezTo>
                      <a:cubicBezTo>
                        <a:pt x="123" y="330"/>
                        <a:pt x="131" y="323"/>
                        <a:pt x="136" y="316"/>
                      </a:cubicBezTo>
                      <a:cubicBezTo>
                        <a:pt x="143" y="309"/>
                        <a:pt x="153" y="300"/>
                        <a:pt x="154" y="2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9" name="Freeform 10"/>
                <p:cNvSpPr>
                  <a:spLocks/>
                </p:cNvSpPr>
                <p:nvPr/>
              </p:nvSpPr>
              <p:spPr bwMode="auto">
                <a:xfrm>
                  <a:off x="4646041" y="1503667"/>
                  <a:ext cx="561483" cy="1240398"/>
                </a:xfrm>
                <a:custGeom>
                  <a:avLst/>
                  <a:gdLst>
                    <a:gd name="T0" fmla="*/ 157 w 275"/>
                    <a:gd name="T1" fmla="*/ 3 h 721"/>
                    <a:gd name="T2" fmla="*/ 153 w 275"/>
                    <a:gd name="T3" fmla="*/ 25 h 721"/>
                    <a:gd name="T4" fmla="*/ 138 w 275"/>
                    <a:gd name="T5" fmla="*/ 78 h 721"/>
                    <a:gd name="T6" fmla="*/ 108 w 275"/>
                    <a:gd name="T7" fmla="*/ 159 h 721"/>
                    <a:gd name="T8" fmla="*/ 63 w 275"/>
                    <a:gd name="T9" fmla="*/ 244 h 721"/>
                    <a:gd name="T10" fmla="*/ 12 w 275"/>
                    <a:gd name="T11" fmla="*/ 343 h 721"/>
                    <a:gd name="T12" fmla="*/ 2 w 275"/>
                    <a:gd name="T13" fmla="*/ 434 h 721"/>
                    <a:gd name="T14" fmla="*/ 15 w 275"/>
                    <a:gd name="T15" fmla="*/ 540 h 721"/>
                    <a:gd name="T16" fmla="*/ 112 w 275"/>
                    <a:gd name="T17" fmla="*/ 660 h 721"/>
                    <a:gd name="T18" fmla="*/ 146 w 275"/>
                    <a:gd name="T19" fmla="*/ 618 h 721"/>
                    <a:gd name="T20" fmla="*/ 182 w 275"/>
                    <a:gd name="T21" fmla="*/ 585 h 721"/>
                    <a:gd name="T22" fmla="*/ 188 w 275"/>
                    <a:gd name="T23" fmla="*/ 508 h 721"/>
                    <a:gd name="T24" fmla="*/ 178 w 275"/>
                    <a:gd name="T25" fmla="*/ 435 h 721"/>
                    <a:gd name="T26" fmla="*/ 176 w 275"/>
                    <a:gd name="T27" fmla="*/ 379 h 721"/>
                    <a:gd name="T28" fmla="*/ 189 w 275"/>
                    <a:gd name="T29" fmla="*/ 339 h 721"/>
                    <a:gd name="T30" fmla="*/ 226 w 275"/>
                    <a:gd name="T31" fmla="*/ 244 h 721"/>
                    <a:gd name="T32" fmla="*/ 261 w 275"/>
                    <a:gd name="T33" fmla="*/ 147 h 721"/>
                    <a:gd name="T34" fmla="*/ 226 w 275"/>
                    <a:gd name="T35" fmla="*/ 37 h 721"/>
                    <a:gd name="T36" fmla="*/ 189 w 275"/>
                    <a:gd name="T37" fmla="*/ 20 h 721"/>
                    <a:gd name="T38" fmla="*/ 167 w 275"/>
                    <a:gd name="T39" fmla="*/ 6 h 721"/>
                    <a:gd name="T40" fmla="*/ 155 w 275"/>
                    <a:gd name="T41" fmla="*/ 7 h 721"/>
                    <a:gd name="connsiteX0" fmla="*/ 5641 w 9602"/>
                    <a:gd name="connsiteY0" fmla="*/ 0 h 8677"/>
                    <a:gd name="connsiteX1" fmla="*/ 5496 w 9602"/>
                    <a:gd name="connsiteY1" fmla="*/ 305 h 8677"/>
                    <a:gd name="connsiteX2" fmla="*/ 4950 w 9602"/>
                    <a:gd name="connsiteY2" fmla="*/ 1040 h 8677"/>
                    <a:gd name="connsiteX3" fmla="*/ 3859 w 9602"/>
                    <a:gd name="connsiteY3" fmla="*/ 2163 h 8677"/>
                    <a:gd name="connsiteX4" fmla="*/ 2223 w 9602"/>
                    <a:gd name="connsiteY4" fmla="*/ 3342 h 8677"/>
                    <a:gd name="connsiteX5" fmla="*/ 368 w 9602"/>
                    <a:gd name="connsiteY5" fmla="*/ 4715 h 8677"/>
                    <a:gd name="connsiteX6" fmla="*/ 5 w 9602"/>
                    <a:gd name="connsiteY6" fmla="*/ 5977 h 8677"/>
                    <a:gd name="connsiteX7" fmla="*/ 477 w 9602"/>
                    <a:gd name="connsiteY7" fmla="*/ 7448 h 8677"/>
                    <a:gd name="connsiteX8" fmla="*/ 2940 w 9602"/>
                    <a:gd name="connsiteY8" fmla="*/ 8394 h 8677"/>
                    <a:gd name="connsiteX9" fmla="*/ 5241 w 9602"/>
                    <a:gd name="connsiteY9" fmla="*/ 8529 h 8677"/>
                    <a:gd name="connsiteX10" fmla="*/ 6550 w 9602"/>
                    <a:gd name="connsiteY10" fmla="*/ 8072 h 8677"/>
                    <a:gd name="connsiteX11" fmla="*/ 6768 w 9602"/>
                    <a:gd name="connsiteY11" fmla="*/ 7004 h 8677"/>
                    <a:gd name="connsiteX12" fmla="*/ 6405 w 9602"/>
                    <a:gd name="connsiteY12" fmla="*/ 5991 h 8677"/>
                    <a:gd name="connsiteX13" fmla="*/ 6332 w 9602"/>
                    <a:gd name="connsiteY13" fmla="*/ 5215 h 8677"/>
                    <a:gd name="connsiteX14" fmla="*/ 6805 w 9602"/>
                    <a:gd name="connsiteY14" fmla="*/ 4660 h 8677"/>
                    <a:gd name="connsiteX15" fmla="*/ 8150 w 9602"/>
                    <a:gd name="connsiteY15" fmla="*/ 3342 h 8677"/>
                    <a:gd name="connsiteX16" fmla="*/ 9423 w 9602"/>
                    <a:gd name="connsiteY16" fmla="*/ 1997 h 8677"/>
                    <a:gd name="connsiteX17" fmla="*/ 8150 w 9602"/>
                    <a:gd name="connsiteY17" fmla="*/ 471 h 8677"/>
                    <a:gd name="connsiteX18" fmla="*/ 6805 w 9602"/>
                    <a:gd name="connsiteY18" fmla="*/ 235 h 8677"/>
                    <a:gd name="connsiteX19" fmla="*/ 6005 w 9602"/>
                    <a:gd name="connsiteY19" fmla="*/ 41 h 8677"/>
                    <a:gd name="connsiteX20" fmla="*/ 5568 w 9602"/>
                    <a:gd name="connsiteY20" fmla="*/ 55 h 8677"/>
                    <a:gd name="connsiteX0" fmla="*/ 6071 w 10196"/>
                    <a:gd name="connsiteY0" fmla="*/ 0 h 9877"/>
                    <a:gd name="connsiteX1" fmla="*/ 5920 w 10196"/>
                    <a:gd name="connsiteY1" fmla="*/ 352 h 9877"/>
                    <a:gd name="connsiteX2" fmla="*/ 5351 w 10196"/>
                    <a:gd name="connsiteY2" fmla="*/ 1199 h 9877"/>
                    <a:gd name="connsiteX3" fmla="*/ 4215 w 10196"/>
                    <a:gd name="connsiteY3" fmla="*/ 2493 h 9877"/>
                    <a:gd name="connsiteX4" fmla="*/ 2511 w 10196"/>
                    <a:gd name="connsiteY4" fmla="*/ 3852 h 9877"/>
                    <a:gd name="connsiteX5" fmla="*/ 579 w 10196"/>
                    <a:gd name="connsiteY5" fmla="*/ 5434 h 9877"/>
                    <a:gd name="connsiteX6" fmla="*/ 201 w 10196"/>
                    <a:gd name="connsiteY6" fmla="*/ 6888 h 9877"/>
                    <a:gd name="connsiteX7" fmla="*/ 3258 w 10196"/>
                    <a:gd name="connsiteY7" fmla="*/ 9674 h 9877"/>
                    <a:gd name="connsiteX8" fmla="*/ 5654 w 10196"/>
                    <a:gd name="connsiteY8" fmla="*/ 9829 h 9877"/>
                    <a:gd name="connsiteX9" fmla="*/ 7017 w 10196"/>
                    <a:gd name="connsiteY9" fmla="*/ 9303 h 9877"/>
                    <a:gd name="connsiteX10" fmla="*/ 7245 w 10196"/>
                    <a:gd name="connsiteY10" fmla="*/ 8072 h 9877"/>
                    <a:gd name="connsiteX11" fmla="*/ 6866 w 10196"/>
                    <a:gd name="connsiteY11" fmla="*/ 6904 h 9877"/>
                    <a:gd name="connsiteX12" fmla="*/ 6790 w 10196"/>
                    <a:gd name="connsiteY12" fmla="*/ 6010 h 9877"/>
                    <a:gd name="connsiteX13" fmla="*/ 7283 w 10196"/>
                    <a:gd name="connsiteY13" fmla="*/ 5371 h 9877"/>
                    <a:gd name="connsiteX14" fmla="*/ 8684 w 10196"/>
                    <a:gd name="connsiteY14" fmla="*/ 3852 h 9877"/>
                    <a:gd name="connsiteX15" fmla="*/ 10010 w 10196"/>
                    <a:gd name="connsiteY15" fmla="*/ 2301 h 9877"/>
                    <a:gd name="connsiteX16" fmla="*/ 8684 w 10196"/>
                    <a:gd name="connsiteY16" fmla="*/ 543 h 9877"/>
                    <a:gd name="connsiteX17" fmla="*/ 7283 w 10196"/>
                    <a:gd name="connsiteY17" fmla="*/ 271 h 9877"/>
                    <a:gd name="connsiteX18" fmla="*/ 6450 w 10196"/>
                    <a:gd name="connsiteY18" fmla="*/ 47 h 9877"/>
                    <a:gd name="connsiteX19" fmla="*/ 5995 w 10196"/>
                    <a:gd name="connsiteY19" fmla="*/ 63 h 9877"/>
                    <a:gd name="connsiteX0" fmla="*/ 5863 w 9910"/>
                    <a:gd name="connsiteY0" fmla="*/ 0 h 9982"/>
                    <a:gd name="connsiteX1" fmla="*/ 5715 w 9910"/>
                    <a:gd name="connsiteY1" fmla="*/ 356 h 9982"/>
                    <a:gd name="connsiteX2" fmla="*/ 5157 w 9910"/>
                    <a:gd name="connsiteY2" fmla="*/ 1214 h 9982"/>
                    <a:gd name="connsiteX3" fmla="*/ 4043 w 9910"/>
                    <a:gd name="connsiteY3" fmla="*/ 2524 h 9982"/>
                    <a:gd name="connsiteX4" fmla="*/ 2372 w 9910"/>
                    <a:gd name="connsiteY4" fmla="*/ 3900 h 9982"/>
                    <a:gd name="connsiteX5" fmla="*/ 477 w 9910"/>
                    <a:gd name="connsiteY5" fmla="*/ 5502 h 9982"/>
                    <a:gd name="connsiteX6" fmla="*/ 106 w 9910"/>
                    <a:gd name="connsiteY6" fmla="*/ 6974 h 9982"/>
                    <a:gd name="connsiteX7" fmla="*/ 1849 w 9910"/>
                    <a:gd name="connsiteY7" fmla="*/ 9412 h 9982"/>
                    <a:gd name="connsiteX8" fmla="*/ 5454 w 9910"/>
                    <a:gd name="connsiteY8" fmla="*/ 9951 h 9982"/>
                    <a:gd name="connsiteX9" fmla="*/ 6791 w 9910"/>
                    <a:gd name="connsiteY9" fmla="*/ 9419 h 9982"/>
                    <a:gd name="connsiteX10" fmla="*/ 7015 w 9910"/>
                    <a:gd name="connsiteY10" fmla="*/ 8173 h 9982"/>
                    <a:gd name="connsiteX11" fmla="*/ 6643 w 9910"/>
                    <a:gd name="connsiteY11" fmla="*/ 6990 h 9982"/>
                    <a:gd name="connsiteX12" fmla="*/ 6568 w 9910"/>
                    <a:gd name="connsiteY12" fmla="*/ 6085 h 9982"/>
                    <a:gd name="connsiteX13" fmla="*/ 7052 w 9910"/>
                    <a:gd name="connsiteY13" fmla="*/ 5438 h 9982"/>
                    <a:gd name="connsiteX14" fmla="*/ 8426 w 9910"/>
                    <a:gd name="connsiteY14" fmla="*/ 3900 h 9982"/>
                    <a:gd name="connsiteX15" fmla="*/ 9727 w 9910"/>
                    <a:gd name="connsiteY15" fmla="*/ 2330 h 9982"/>
                    <a:gd name="connsiteX16" fmla="*/ 8426 w 9910"/>
                    <a:gd name="connsiteY16" fmla="*/ 550 h 9982"/>
                    <a:gd name="connsiteX17" fmla="*/ 7052 w 9910"/>
                    <a:gd name="connsiteY17" fmla="*/ 274 h 9982"/>
                    <a:gd name="connsiteX18" fmla="*/ 6235 w 9910"/>
                    <a:gd name="connsiteY18" fmla="*/ 48 h 9982"/>
                    <a:gd name="connsiteX19" fmla="*/ 5789 w 9910"/>
                    <a:gd name="connsiteY19" fmla="*/ 64 h 9982"/>
                    <a:gd name="connsiteX0" fmla="*/ 5916 w 10000"/>
                    <a:gd name="connsiteY0" fmla="*/ 0 h 10000"/>
                    <a:gd name="connsiteX1" fmla="*/ 5767 w 10000"/>
                    <a:gd name="connsiteY1" fmla="*/ 357 h 10000"/>
                    <a:gd name="connsiteX2" fmla="*/ 5204 w 10000"/>
                    <a:gd name="connsiteY2" fmla="*/ 1216 h 10000"/>
                    <a:gd name="connsiteX3" fmla="*/ 4080 w 10000"/>
                    <a:gd name="connsiteY3" fmla="*/ 2529 h 10000"/>
                    <a:gd name="connsiteX4" fmla="*/ 2394 w 10000"/>
                    <a:gd name="connsiteY4" fmla="*/ 3907 h 10000"/>
                    <a:gd name="connsiteX5" fmla="*/ 481 w 10000"/>
                    <a:gd name="connsiteY5" fmla="*/ 5512 h 10000"/>
                    <a:gd name="connsiteX6" fmla="*/ 107 w 10000"/>
                    <a:gd name="connsiteY6" fmla="*/ 6987 h 10000"/>
                    <a:gd name="connsiteX7" fmla="*/ 1866 w 10000"/>
                    <a:gd name="connsiteY7" fmla="*/ 9429 h 10000"/>
                    <a:gd name="connsiteX8" fmla="*/ 5504 w 10000"/>
                    <a:gd name="connsiteY8" fmla="*/ 9969 h 10000"/>
                    <a:gd name="connsiteX9" fmla="*/ 6853 w 10000"/>
                    <a:gd name="connsiteY9" fmla="*/ 9436 h 10000"/>
                    <a:gd name="connsiteX10" fmla="*/ 7079 w 10000"/>
                    <a:gd name="connsiteY10" fmla="*/ 8188 h 10000"/>
                    <a:gd name="connsiteX11" fmla="*/ 6703 w 10000"/>
                    <a:gd name="connsiteY11" fmla="*/ 7003 h 10000"/>
                    <a:gd name="connsiteX12" fmla="*/ 6628 w 10000"/>
                    <a:gd name="connsiteY12" fmla="*/ 6096 h 10000"/>
                    <a:gd name="connsiteX13" fmla="*/ 7116 w 10000"/>
                    <a:gd name="connsiteY13" fmla="*/ 5448 h 10000"/>
                    <a:gd name="connsiteX14" fmla="*/ 8503 w 10000"/>
                    <a:gd name="connsiteY14" fmla="*/ 3907 h 10000"/>
                    <a:gd name="connsiteX15" fmla="*/ 9815 w 10000"/>
                    <a:gd name="connsiteY15" fmla="*/ 2334 h 10000"/>
                    <a:gd name="connsiteX16" fmla="*/ 8503 w 10000"/>
                    <a:gd name="connsiteY16" fmla="*/ 551 h 10000"/>
                    <a:gd name="connsiteX17" fmla="*/ 7116 w 10000"/>
                    <a:gd name="connsiteY17" fmla="*/ 274 h 10000"/>
                    <a:gd name="connsiteX18" fmla="*/ 6292 w 10000"/>
                    <a:gd name="connsiteY18" fmla="*/ 48 h 10000"/>
                    <a:gd name="connsiteX19" fmla="*/ 5842 w 10000"/>
                    <a:gd name="connsiteY19" fmla="*/ 64 h 10000"/>
                    <a:gd name="connsiteX0" fmla="*/ 5916 w 10000"/>
                    <a:gd name="connsiteY0" fmla="*/ 0 h 10018"/>
                    <a:gd name="connsiteX1" fmla="*/ 5767 w 10000"/>
                    <a:gd name="connsiteY1" fmla="*/ 357 h 10018"/>
                    <a:gd name="connsiteX2" fmla="*/ 5204 w 10000"/>
                    <a:gd name="connsiteY2" fmla="*/ 1216 h 10018"/>
                    <a:gd name="connsiteX3" fmla="*/ 4080 w 10000"/>
                    <a:gd name="connsiteY3" fmla="*/ 2529 h 10018"/>
                    <a:gd name="connsiteX4" fmla="*/ 2394 w 10000"/>
                    <a:gd name="connsiteY4" fmla="*/ 3907 h 10018"/>
                    <a:gd name="connsiteX5" fmla="*/ 481 w 10000"/>
                    <a:gd name="connsiteY5" fmla="*/ 5512 h 10018"/>
                    <a:gd name="connsiteX6" fmla="*/ 107 w 10000"/>
                    <a:gd name="connsiteY6" fmla="*/ 6987 h 10018"/>
                    <a:gd name="connsiteX7" fmla="*/ 1866 w 10000"/>
                    <a:gd name="connsiteY7" fmla="*/ 9429 h 10018"/>
                    <a:gd name="connsiteX8" fmla="*/ 5504 w 10000"/>
                    <a:gd name="connsiteY8" fmla="*/ 9969 h 10018"/>
                    <a:gd name="connsiteX9" fmla="*/ 6853 w 10000"/>
                    <a:gd name="connsiteY9" fmla="*/ 9436 h 10018"/>
                    <a:gd name="connsiteX10" fmla="*/ 7079 w 10000"/>
                    <a:gd name="connsiteY10" fmla="*/ 8188 h 10018"/>
                    <a:gd name="connsiteX11" fmla="*/ 6703 w 10000"/>
                    <a:gd name="connsiteY11" fmla="*/ 7003 h 10018"/>
                    <a:gd name="connsiteX12" fmla="*/ 6628 w 10000"/>
                    <a:gd name="connsiteY12" fmla="*/ 6096 h 10018"/>
                    <a:gd name="connsiteX13" fmla="*/ 7116 w 10000"/>
                    <a:gd name="connsiteY13" fmla="*/ 5448 h 10018"/>
                    <a:gd name="connsiteX14" fmla="*/ 8503 w 10000"/>
                    <a:gd name="connsiteY14" fmla="*/ 3907 h 10018"/>
                    <a:gd name="connsiteX15" fmla="*/ 9815 w 10000"/>
                    <a:gd name="connsiteY15" fmla="*/ 2334 h 10018"/>
                    <a:gd name="connsiteX16" fmla="*/ 8503 w 10000"/>
                    <a:gd name="connsiteY16" fmla="*/ 551 h 10018"/>
                    <a:gd name="connsiteX17" fmla="*/ 7116 w 10000"/>
                    <a:gd name="connsiteY17" fmla="*/ 274 h 10018"/>
                    <a:gd name="connsiteX18" fmla="*/ 6292 w 10000"/>
                    <a:gd name="connsiteY18" fmla="*/ 48 h 10018"/>
                    <a:gd name="connsiteX19" fmla="*/ 5842 w 10000"/>
                    <a:gd name="connsiteY19" fmla="*/ 64 h 10018"/>
                    <a:gd name="connsiteX0" fmla="*/ 5900 w 9984"/>
                    <a:gd name="connsiteY0" fmla="*/ 0 h 10003"/>
                    <a:gd name="connsiteX1" fmla="*/ 5751 w 9984"/>
                    <a:gd name="connsiteY1" fmla="*/ 357 h 10003"/>
                    <a:gd name="connsiteX2" fmla="*/ 5188 w 9984"/>
                    <a:gd name="connsiteY2" fmla="*/ 1216 h 10003"/>
                    <a:gd name="connsiteX3" fmla="*/ 4064 w 9984"/>
                    <a:gd name="connsiteY3" fmla="*/ 2529 h 10003"/>
                    <a:gd name="connsiteX4" fmla="*/ 2378 w 9984"/>
                    <a:gd name="connsiteY4" fmla="*/ 3907 h 10003"/>
                    <a:gd name="connsiteX5" fmla="*/ 465 w 9984"/>
                    <a:gd name="connsiteY5" fmla="*/ 5512 h 10003"/>
                    <a:gd name="connsiteX6" fmla="*/ 91 w 9984"/>
                    <a:gd name="connsiteY6" fmla="*/ 6987 h 10003"/>
                    <a:gd name="connsiteX7" fmla="*/ 1639 w 9984"/>
                    <a:gd name="connsiteY7" fmla="*/ 9119 h 10003"/>
                    <a:gd name="connsiteX8" fmla="*/ 5488 w 9984"/>
                    <a:gd name="connsiteY8" fmla="*/ 9969 h 10003"/>
                    <a:gd name="connsiteX9" fmla="*/ 6837 w 9984"/>
                    <a:gd name="connsiteY9" fmla="*/ 9436 h 10003"/>
                    <a:gd name="connsiteX10" fmla="*/ 7063 w 9984"/>
                    <a:gd name="connsiteY10" fmla="*/ 8188 h 10003"/>
                    <a:gd name="connsiteX11" fmla="*/ 6687 w 9984"/>
                    <a:gd name="connsiteY11" fmla="*/ 7003 h 10003"/>
                    <a:gd name="connsiteX12" fmla="*/ 6612 w 9984"/>
                    <a:gd name="connsiteY12" fmla="*/ 6096 h 10003"/>
                    <a:gd name="connsiteX13" fmla="*/ 7100 w 9984"/>
                    <a:gd name="connsiteY13" fmla="*/ 5448 h 10003"/>
                    <a:gd name="connsiteX14" fmla="*/ 8487 w 9984"/>
                    <a:gd name="connsiteY14" fmla="*/ 3907 h 10003"/>
                    <a:gd name="connsiteX15" fmla="*/ 9799 w 9984"/>
                    <a:gd name="connsiteY15" fmla="*/ 2334 h 10003"/>
                    <a:gd name="connsiteX16" fmla="*/ 8487 w 9984"/>
                    <a:gd name="connsiteY16" fmla="*/ 551 h 10003"/>
                    <a:gd name="connsiteX17" fmla="*/ 7100 w 9984"/>
                    <a:gd name="connsiteY17" fmla="*/ 274 h 10003"/>
                    <a:gd name="connsiteX18" fmla="*/ 6276 w 9984"/>
                    <a:gd name="connsiteY18" fmla="*/ 48 h 10003"/>
                    <a:gd name="connsiteX19" fmla="*/ 5826 w 9984"/>
                    <a:gd name="connsiteY19" fmla="*/ 64 h 10003"/>
                    <a:gd name="connsiteX0" fmla="*/ 5909 w 10000"/>
                    <a:gd name="connsiteY0" fmla="*/ 0 h 10003"/>
                    <a:gd name="connsiteX1" fmla="*/ 5760 w 10000"/>
                    <a:gd name="connsiteY1" fmla="*/ 357 h 10003"/>
                    <a:gd name="connsiteX2" fmla="*/ 5196 w 10000"/>
                    <a:gd name="connsiteY2" fmla="*/ 1216 h 10003"/>
                    <a:gd name="connsiteX3" fmla="*/ 4071 w 10000"/>
                    <a:gd name="connsiteY3" fmla="*/ 2528 h 10003"/>
                    <a:gd name="connsiteX4" fmla="*/ 2382 w 10000"/>
                    <a:gd name="connsiteY4" fmla="*/ 3906 h 10003"/>
                    <a:gd name="connsiteX5" fmla="*/ 466 w 10000"/>
                    <a:gd name="connsiteY5" fmla="*/ 5510 h 10003"/>
                    <a:gd name="connsiteX6" fmla="*/ 91 w 10000"/>
                    <a:gd name="connsiteY6" fmla="*/ 6985 h 10003"/>
                    <a:gd name="connsiteX7" fmla="*/ 1642 w 10000"/>
                    <a:gd name="connsiteY7" fmla="*/ 9116 h 10003"/>
                    <a:gd name="connsiteX8" fmla="*/ 5497 w 10000"/>
                    <a:gd name="connsiteY8" fmla="*/ 9966 h 10003"/>
                    <a:gd name="connsiteX9" fmla="*/ 6848 w 10000"/>
                    <a:gd name="connsiteY9" fmla="*/ 9433 h 10003"/>
                    <a:gd name="connsiteX10" fmla="*/ 7074 w 10000"/>
                    <a:gd name="connsiteY10" fmla="*/ 8186 h 10003"/>
                    <a:gd name="connsiteX11" fmla="*/ 6698 w 10000"/>
                    <a:gd name="connsiteY11" fmla="*/ 7001 h 10003"/>
                    <a:gd name="connsiteX12" fmla="*/ 6623 w 10000"/>
                    <a:gd name="connsiteY12" fmla="*/ 6094 h 10003"/>
                    <a:gd name="connsiteX13" fmla="*/ 7111 w 10000"/>
                    <a:gd name="connsiteY13" fmla="*/ 5446 h 10003"/>
                    <a:gd name="connsiteX14" fmla="*/ 8501 w 10000"/>
                    <a:gd name="connsiteY14" fmla="*/ 3906 h 10003"/>
                    <a:gd name="connsiteX15" fmla="*/ 9815 w 10000"/>
                    <a:gd name="connsiteY15" fmla="*/ 2333 h 10003"/>
                    <a:gd name="connsiteX16" fmla="*/ 8501 w 10000"/>
                    <a:gd name="connsiteY16" fmla="*/ 551 h 10003"/>
                    <a:gd name="connsiteX17" fmla="*/ 7111 w 10000"/>
                    <a:gd name="connsiteY17" fmla="*/ 274 h 10003"/>
                    <a:gd name="connsiteX18" fmla="*/ 6286 w 10000"/>
                    <a:gd name="connsiteY18" fmla="*/ 48 h 10003"/>
                    <a:gd name="connsiteX19" fmla="*/ 5835 w 10000"/>
                    <a:gd name="connsiteY19" fmla="*/ 64 h 10003"/>
                    <a:gd name="connsiteX0" fmla="*/ 5909 w 10000"/>
                    <a:gd name="connsiteY0" fmla="*/ 0 h 9629"/>
                    <a:gd name="connsiteX1" fmla="*/ 5760 w 10000"/>
                    <a:gd name="connsiteY1" fmla="*/ 357 h 9629"/>
                    <a:gd name="connsiteX2" fmla="*/ 5196 w 10000"/>
                    <a:gd name="connsiteY2" fmla="*/ 1216 h 9629"/>
                    <a:gd name="connsiteX3" fmla="*/ 4071 w 10000"/>
                    <a:gd name="connsiteY3" fmla="*/ 2528 h 9629"/>
                    <a:gd name="connsiteX4" fmla="*/ 2382 w 10000"/>
                    <a:gd name="connsiteY4" fmla="*/ 3906 h 9629"/>
                    <a:gd name="connsiteX5" fmla="*/ 466 w 10000"/>
                    <a:gd name="connsiteY5" fmla="*/ 5510 h 9629"/>
                    <a:gd name="connsiteX6" fmla="*/ 91 w 10000"/>
                    <a:gd name="connsiteY6" fmla="*/ 6985 h 9629"/>
                    <a:gd name="connsiteX7" fmla="*/ 1642 w 10000"/>
                    <a:gd name="connsiteY7" fmla="*/ 9116 h 9629"/>
                    <a:gd name="connsiteX8" fmla="*/ 4440 w 10000"/>
                    <a:gd name="connsiteY8" fmla="*/ 9547 h 9629"/>
                    <a:gd name="connsiteX9" fmla="*/ 6848 w 10000"/>
                    <a:gd name="connsiteY9" fmla="*/ 9433 h 9629"/>
                    <a:gd name="connsiteX10" fmla="*/ 7074 w 10000"/>
                    <a:gd name="connsiteY10" fmla="*/ 8186 h 9629"/>
                    <a:gd name="connsiteX11" fmla="*/ 6698 w 10000"/>
                    <a:gd name="connsiteY11" fmla="*/ 7001 h 9629"/>
                    <a:gd name="connsiteX12" fmla="*/ 6623 w 10000"/>
                    <a:gd name="connsiteY12" fmla="*/ 6094 h 9629"/>
                    <a:gd name="connsiteX13" fmla="*/ 7111 w 10000"/>
                    <a:gd name="connsiteY13" fmla="*/ 5446 h 9629"/>
                    <a:gd name="connsiteX14" fmla="*/ 8501 w 10000"/>
                    <a:gd name="connsiteY14" fmla="*/ 3906 h 9629"/>
                    <a:gd name="connsiteX15" fmla="*/ 9815 w 10000"/>
                    <a:gd name="connsiteY15" fmla="*/ 2333 h 9629"/>
                    <a:gd name="connsiteX16" fmla="*/ 8501 w 10000"/>
                    <a:gd name="connsiteY16" fmla="*/ 551 h 9629"/>
                    <a:gd name="connsiteX17" fmla="*/ 7111 w 10000"/>
                    <a:gd name="connsiteY17" fmla="*/ 274 h 9629"/>
                    <a:gd name="connsiteX18" fmla="*/ 6286 w 10000"/>
                    <a:gd name="connsiteY18" fmla="*/ 48 h 9629"/>
                    <a:gd name="connsiteX19" fmla="*/ 5835 w 10000"/>
                    <a:gd name="connsiteY19" fmla="*/ 64 h 9629"/>
                    <a:gd name="connsiteX0" fmla="*/ 5909 w 10000"/>
                    <a:gd name="connsiteY0" fmla="*/ 0 h 10000"/>
                    <a:gd name="connsiteX1" fmla="*/ 5760 w 10000"/>
                    <a:gd name="connsiteY1" fmla="*/ 371 h 10000"/>
                    <a:gd name="connsiteX2" fmla="*/ 5196 w 10000"/>
                    <a:gd name="connsiteY2" fmla="*/ 1263 h 10000"/>
                    <a:gd name="connsiteX3" fmla="*/ 4071 w 10000"/>
                    <a:gd name="connsiteY3" fmla="*/ 2625 h 10000"/>
                    <a:gd name="connsiteX4" fmla="*/ 2382 w 10000"/>
                    <a:gd name="connsiteY4" fmla="*/ 4056 h 10000"/>
                    <a:gd name="connsiteX5" fmla="*/ 466 w 10000"/>
                    <a:gd name="connsiteY5" fmla="*/ 5722 h 10000"/>
                    <a:gd name="connsiteX6" fmla="*/ 91 w 10000"/>
                    <a:gd name="connsiteY6" fmla="*/ 7254 h 10000"/>
                    <a:gd name="connsiteX7" fmla="*/ 1642 w 10000"/>
                    <a:gd name="connsiteY7" fmla="*/ 9467 h 10000"/>
                    <a:gd name="connsiteX8" fmla="*/ 4440 w 10000"/>
                    <a:gd name="connsiteY8" fmla="*/ 9915 h 10000"/>
                    <a:gd name="connsiteX9" fmla="*/ 6848 w 10000"/>
                    <a:gd name="connsiteY9" fmla="*/ 9796 h 10000"/>
                    <a:gd name="connsiteX10" fmla="*/ 7074 w 10000"/>
                    <a:gd name="connsiteY10" fmla="*/ 8501 h 10000"/>
                    <a:gd name="connsiteX11" fmla="*/ 6698 w 10000"/>
                    <a:gd name="connsiteY11" fmla="*/ 7271 h 10000"/>
                    <a:gd name="connsiteX12" fmla="*/ 6623 w 10000"/>
                    <a:gd name="connsiteY12" fmla="*/ 6329 h 10000"/>
                    <a:gd name="connsiteX13" fmla="*/ 7111 w 10000"/>
                    <a:gd name="connsiteY13" fmla="*/ 5656 h 10000"/>
                    <a:gd name="connsiteX14" fmla="*/ 8501 w 10000"/>
                    <a:gd name="connsiteY14" fmla="*/ 4056 h 10000"/>
                    <a:gd name="connsiteX15" fmla="*/ 9815 w 10000"/>
                    <a:gd name="connsiteY15" fmla="*/ 2423 h 10000"/>
                    <a:gd name="connsiteX16" fmla="*/ 8501 w 10000"/>
                    <a:gd name="connsiteY16" fmla="*/ 572 h 10000"/>
                    <a:gd name="connsiteX17" fmla="*/ 7111 w 10000"/>
                    <a:gd name="connsiteY17" fmla="*/ 285 h 10000"/>
                    <a:gd name="connsiteX18" fmla="*/ 6286 w 10000"/>
                    <a:gd name="connsiteY18" fmla="*/ 50 h 10000"/>
                    <a:gd name="connsiteX19" fmla="*/ 5835 w 10000"/>
                    <a:gd name="connsiteY19" fmla="*/ 66 h 10000"/>
                    <a:gd name="connsiteX0" fmla="*/ 5909 w 10000"/>
                    <a:gd name="connsiteY0" fmla="*/ 0 h 9942"/>
                    <a:gd name="connsiteX1" fmla="*/ 5760 w 10000"/>
                    <a:gd name="connsiteY1" fmla="*/ 371 h 9942"/>
                    <a:gd name="connsiteX2" fmla="*/ 5196 w 10000"/>
                    <a:gd name="connsiteY2" fmla="*/ 1263 h 9942"/>
                    <a:gd name="connsiteX3" fmla="*/ 4071 w 10000"/>
                    <a:gd name="connsiteY3" fmla="*/ 2625 h 9942"/>
                    <a:gd name="connsiteX4" fmla="*/ 2382 w 10000"/>
                    <a:gd name="connsiteY4" fmla="*/ 4056 h 9942"/>
                    <a:gd name="connsiteX5" fmla="*/ 466 w 10000"/>
                    <a:gd name="connsiteY5" fmla="*/ 5722 h 9942"/>
                    <a:gd name="connsiteX6" fmla="*/ 91 w 10000"/>
                    <a:gd name="connsiteY6" fmla="*/ 7254 h 9942"/>
                    <a:gd name="connsiteX7" fmla="*/ 1642 w 10000"/>
                    <a:gd name="connsiteY7" fmla="*/ 9467 h 9942"/>
                    <a:gd name="connsiteX8" fmla="*/ 4440 w 10000"/>
                    <a:gd name="connsiteY8" fmla="*/ 9915 h 9942"/>
                    <a:gd name="connsiteX9" fmla="*/ 6848 w 10000"/>
                    <a:gd name="connsiteY9" fmla="*/ 9796 h 9942"/>
                    <a:gd name="connsiteX10" fmla="*/ 7074 w 10000"/>
                    <a:gd name="connsiteY10" fmla="*/ 8501 h 9942"/>
                    <a:gd name="connsiteX11" fmla="*/ 6698 w 10000"/>
                    <a:gd name="connsiteY11" fmla="*/ 7271 h 9942"/>
                    <a:gd name="connsiteX12" fmla="*/ 6623 w 10000"/>
                    <a:gd name="connsiteY12" fmla="*/ 6329 h 9942"/>
                    <a:gd name="connsiteX13" fmla="*/ 7111 w 10000"/>
                    <a:gd name="connsiteY13" fmla="*/ 5656 h 9942"/>
                    <a:gd name="connsiteX14" fmla="*/ 8501 w 10000"/>
                    <a:gd name="connsiteY14" fmla="*/ 4056 h 9942"/>
                    <a:gd name="connsiteX15" fmla="*/ 9815 w 10000"/>
                    <a:gd name="connsiteY15" fmla="*/ 2423 h 9942"/>
                    <a:gd name="connsiteX16" fmla="*/ 8501 w 10000"/>
                    <a:gd name="connsiteY16" fmla="*/ 572 h 9942"/>
                    <a:gd name="connsiteX17" fmla="*/ 7111 w 10000"/>
                    <a:gd name="connsiteY17" fmla="*/ 285 h 9942"/>
                    <a:gd name="connsiteX18" fmla="*/ 6286 w 10000"/>
                    <a:gd name="connsiteY18" fmla="*/ 50 h 9942"/>
                    <a:gd name="connsiteX19" fmla="*/ 5835 w 10000"/>
                    <a:gd name="connsiteY19" fmla="*/ 66 h 9942"/>
                    <a:gd name="connsiteX0" fmla="*/ 5909 w 10000"/>
                    <a:gd name="connsiteY0" fmla="*/ 0 h 9933"/>
                    <a:gd name="connsiteX1" fmla="*/ 5760 w 10000"/>
                    <a:gd name="connsiteY1" fmla="*/ 373 h 9933"/>
                    <a:gd name="connsiteX2" fmla="*/ 5196 w 10000"/>
                    <a:gd name="connsiteY2" fmla="*/ 1270 h 9933"/>
                    <a:gd name="connsiteX3" fmla="*/ 4071 w 10000"/>
                    <a:gd name="connsiteY3" fmla="*/ 2640 h 9933"/>
                    <a:gd name="connsiteX4" fmla="*/ 2382 w 10000"/>
                    <a:gd name="connsiteY4" fmla="*/ 4080 h 9933"/>
                    <a:gd name="connsiteX5" fmla="*/ 466 w 10000"/>
                    <a:gd name="connsiteY5" fmla="*/ 5755 h 9933"/>
                    <a:gd name="connsiteX6" fmla="*/ 91 w 10000"/>
                    <a:gd name="connsiteY6" fmla="*/ 7296 h 9933"/>
                    <a:gd name="connsiteX7" fmla="*/ 1642 w 10000"/>
                    <a:gd name="connsiteY7" fmla="*/ 9522 h 9933"/>
                    <a:gd name="connsiteX8" fmla="*/ 6848 w 10000"/>
                    <a:gd name="connsiteY8" fmla="*/ 9853 h 9933"/>
                    <a:gd name="connsiteX9" fmla="*/ 7074 w 10000"/>
                    <a:gd name="connsiteY9" fmla="*/ 8551 h 9933"/>
                    <a:gd name="connsiteX10" fmla="*/ 6698 w 10000"/>
                    <a:gd name="connsiteY10" fmla="*/ 7313 h 9933"/>
                    <a:gd name="connsiteX11" fmla="*/ 6623 w 10000"/>
                    <a:gd name="connsiteY11" fmla="*/ 6366 h 9933"/>
                    <a:gd name="connsiteX12" fmla="*/ 7111 w 10000"/>
                    <a:gd name="connsiteY12" fmla="*/ 5689 h 9933"/>
                    <a:gd name="connsiteX13" fmla="*/ 8501 w 10000"/>
                    <a:gd name="connsiteY13" fmla="*/ 4080 h 9933"/>
                    <a:gd name="connsiteX14" fmla="*/ 9815 w 10000"/>
                    <a:gd name="connsiteY14" fmla="*/ 2437 h 9933"/>
                    <a:gd name="connsiteX15" fmla="*/ 8501 w 10000"/>
                    <a:gd name="connsiteY15" fmla="*/ 575 h 9933"/>
                    <a:gd name="connsiteX16" fmla="*/ 7111 w 10000"/>
                    <a:gd name="connsiteY16" fmla="*/ 287 h 9933"/>
                    <a:gd name="connsiteX17" fmla="*/ 6286 w 10000"/>
                    <a:gd name="connsiteY17" fmla="*/ 50 h 9933"/>
                    <a:gd name="connsiteX18" fmla="*/ 5835 w 10000"/>
                    <a:gd name="connsiteY18" fmla="*/ 66 h 9933"/>
                    <a:gd name="connsiteX0" fmla="*/ 5909 w 10000"/>
                    <a:gd name="connsiteY0" fmla="*/ 0 h 9942"/>
                    <a:gd name="connsiteX1" fmla="*/ 5760 w 10000"/>
                    <a:gd name="connsiteY1" fmla="*/ 376 h 9942"/>
                    <a:gd name="connsiteX2" fmla="*/ 5196 w 10000"/>
                    <a:gd name="connsiteY2" fmla="*/ 1279 h 9942"/>
                    <a:gd name="connsiteX3" fmla="*/ 4071 w 10000"/>
                    <a:gd name="connsiteY3" fmla="*/ 2658 h 9942"/>
                    <a:gd name="connsiteX4" fmla="*/ 2382 w 10000"/>
                    <a:gd name="connsiteY4" fmla="*/ 4108 h 9942"/>
                    <a:gd name="connsiteX5" fmla="*/ 466 w 10000"/>
                    <a:gd name="connsiteY5" fmla="*/ 5794 h 9942"/>
                    <a:gd name="connsiteX6" fmla="*/ 91 w 10000"/>
                    <a:gd name="connsiteY6" fmla="*/ 7345 h 9942"/>
                    <a:gd name="connsiteX7" fmla="*/ 1642 w 10000"/>
                    <a:gd name="connsiteY7" fmla="*/ 9586 h 9942"/>
                    <a:gd name="connsiteX8" fmla="*/ 6087 w 10000"/>
                    <a:gd name="connsiteY8" fmla="*/ 9842 h 9942"/>
                    <a:gd name="connsiteX9" fmla="*/ 7074 w 10000"/>
                    <a:gd name="connsiteY9" fmla="*/ 8609 h 9942"/>
                    <a:gd name="connsiteX10" fmla="*/ 6698 w 10000"/>
                    <a:gd name="connsiteY10" fmla="*/ 7362 h 9942"/>
                    <a:gd name="connsiteX11" fmla="*/ 6623 w 10000"/>
                    <a:gd name="connsiteY11" fmla="*/ 6409 h 9942"/>
                    <a:gd name="connsiteX12" fmla="*/ 7111 w 10000"/>
                    <a:gd name="connsiteY12" fmla="*/ 5727 h 9942"/>
                    <a:gd name="connsiteX13" fmla="*/ 8501 w 10000"/>
                    <a:gd name="connsiteY13" fmla="*/ 4108 h 9942"/>
                    <a:gd name="connsiteX14" fmla="*/ 9815 w 10000"/>
                    <a:gd name="connsiteY14" fmla="*/ 2453 h 9942"/>
                    <a:gd name="connsiteX15" fmla="*/ 8501 w 10000"/>
                    <a:gd name="connsiteY15" fmla="*/ 579 h 9942"/>
                    <a:gd name="connsiteX16" fmla="*/ 7111 w 10000"/>
                    <a:gd name="connsiteY16" fmla="*/ 289 h 9942"/>
                    <a:gd name="connsiteX17" fmla="*/ 6286 w 10000"/>
                    <a:gd name="connsiteY17" fmla="*/ 50 h 9942"/>
                    <a:gd name="connsiteX18" fmla="*/ 5835 w 10000"/>
                    <a:gd name="connsiteY18" fmla="*/ 66 h 9942"/>
                    <a:gd name="connsiteX0" fmla="*/ 5909 w 10000"/>
                    <a:gd name="connsiteY0" fmla="*/ 0 h 10093"/>
                    <a:gd name="connsiteX1" fmla="*/ 5760 w 10000"/>
                    <a:gd name="connsiteY1" fmla="*/ 378 h 10093"/>
                    <a:gd name="connsiteX2" fmla="*/ 5196 w 10000"/>
                    <a:gd name="connsiteY2" fmla="*/ 1286 h 10093"/>
                    <a:gd name="connsiteX3" fmla="*/ 4071 w 10000"/>
                    <a:gd name="connsiteY3" fmla="*/ 2674 h 10093"/>
                    <a:gd name="connsiteX4" fmla="*/ 2382 w 10000"/>
                    <a:gd name="connsiteY4" fmla="*/ 4132 h 10093"/>
                    <a:gd name="connsiteX5" fmla="*/ 466 w 10000"/>
                    <a:gd name="connsiteY5" fmla="*/ 5828 h 10093"/>
                    <a:gd name="connsiteX6" fmla="*/ 91 w 10000"/>
                    <a:gd name="connsiteY6" fmla="*/ 7388 h 10093"/>
                    <a:gd name="connsiteX7" fmla="*/ 1642 w 10000"/>
                    <a:gd name="connsiteY7" fmla="*/ 9642 h 10093"/>
                    <a:gd name="connsiteX8" fmla="*/ 6087 w 10000"/>
                    <a:gd name="connsiteY8" fmla="*/ 9899 h 10093"/>
                    <a:gd name="connsiteX9" fmla="*/ 7074 w 10000"/>
                    <a:gd name="connsiteY9" fmla="*/ 8659 h 10093"/>
                    <a:gd name="connsiteX10" fmla="*/ 6698 w 10000"/>
                    <a:gd name="connsiteY10" fmla="*/ 7405 h 10093"/>
                    <a:gd name="connsiteX11" fmla="*/ 6623 w 10000"/>
                    <a:gd name="connsiteY11" fmla="*/ 6446 h 10093"/>
                    <a:gd name="connsiteX12" fmla="*/ 7111 w 10000"/>
                    <a:gd name="connsiteY12" fmla="*/ 5760 h 10093"/>
                    <a:gd name="connsiteX13" fmla="*/ 8501 w 10000"/>
                    <a:gd name="connsiteY13" fmla="*/ 4132 h 10093"/>
                    <a:gd name="connsiteX14" fmla="*/ 9815 w 10000"/>
                    <a:gd name="connsiteY14" fmla="*/ 2467 h 10093"/>
                    <a:gd name="connsiteX15" fmla="*/ 8501 w 10000"/>
                    <a:gd name="connsiteY15" fmla="*/ 582 h 10093"/>
                    <a:gd name="connsiteX16" fmla="*/ 7111 w 10000"/>
                    <a:gd name="connsiteY16" fmla="*/ 291 h 10093"/>
                    <a:gd name="connsiteX17" fmla="*/ 6286 w 10000"/>
                    <a:gd name="connsiteY17" fmla="*/ 50 h 10093"/>
                    <a:gd name="connsiteX18" fmla="*/ 5835 w 10000"/>
                    <a:gd name="connsiteY18" fmla="*/ 66 h 10093"/>
                    <a:gd name="connsiteX0" fmla="*/ 5876 w 9967"/>
                    <a:gd name="connsiteY0" fmla="*/ 0 h 10047"/>
                    <a:gd name="connsiteX1" fmla="*/ 5727 w 9967"/>
                    <a:gd name="connsiteY1" fmla="*/ 378 h 10047"/>
                    <a:gd name="connsiteX2" fmla="*/ 5163 w 9967"/>
                    <a:gd name="connsiteY2" fmla="*/ 1286 h 10047"/>
                    <a:gd name="connsiteX3" fmla="*/ 4038 w 9967"/>
                    <a:gd name="connsiteY3" fmla="*/ 2674 h 10047"/>
                    <a:gd name="connsiteX4" fmla="*/ 2349 w 9967"/>
                    <a:gd name="connsiteY4" fmla="*/ 4132 h 10047"/>
                    <a:gd name="connsiteX5" fmla="*/ 433 w 9967"/>
                    <a:gd name="connsiteY5" fmla="*/ 5828 h 10047"/>
                    <a:gd name="connsiteX6" fmla="*/ 58 w 9967"/>
                    <a:gd name="connsiteY6" fmla="*/ 7388 h 10047"/>
                    <a:gd name="connsiteX7" fmla="*/ 1158 w 9967"/>
                    <a:gd name="connsiteY7" fmla="*/ 9745 h 10047"/>
                    <a:gd name="connsiteX8" fmla="*/ 6054 w 9967"/>
                    <a:gd name="connsiteY8" fmla="*/ 9899 h 10047"/>
                    <a:gd name="connsiteX9" fmla="*/ 7041 w 9967"/>
                    <a:gd name="connsiteY9" fmla="*/ 8659 h 10047"/>
                    <a:gd name="connsiteX10" fmla="*/ 6665 w 9967"/>
                    <a:gd name="connsiteY10" fmla="*/ 7405 h 10047"/>
                    <a:gd name="connsiteX11" fmla="*/ 6590 w 9967"/>
                    <a:gd name="connsiteY11" fmla="*/ 6446 h 10047"/>
                    <a:gd name="connsiteX12" fmla="*/ 7078 w 9967"/>
                    <a:gd name="connsiteY12" fmla="*/ 5760 h 10047"/>
                    <a:gd name="connsiteX13" fmla="*/ 8468 w 9967"/>
                    <a:gd name="connsiteY13" fmla="*/ 4132 h 10047"/>
                    <a:gd name="connsiteX14" fmla="*/ 9782 w 9967"/>
                    <a:gd name="connsiteY14" fmla="*/ 2467 h 10047"/>
                    <a:gd name="connsiteX15" fmla="*/ 8468 w 9967"/>
                    <a:gd name="connsiteY15" fmla="*/ 582 h 10047"/>
                    <a:gd name="connsiteX16" fmla="*/ 7078 w 9967"/>
                    <a:gd name="connsiteY16" fmla="*/ 291 h 10047"/>
                    <a:gd name="connsiteX17" fmla="*/ 6253 w 9967"/>
                    <a:gd name="connsiteY17" fmla="*/ 50 h 10047"/>
                    <a:gd name="connsiteX18" fmla="*/ 5802 w 9967"/>
                    <a:gd name="connsiteY18" fmla="*/ 66 h 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67" h="10047">
                      <a:moveTo>
                        <a:pt x="5876" y="0"/>
                      </a:moveTo>
                      <a:cubicBezTo>
                        <a:pt x="5915" y="66"/>
                        <a:pt x="5763" y="275"/>
                        <a:pt x="5727" y="378"/>
                      </a:cubicBezTo>
                      <a:cubicBezTo>
                        <a:pt x="5577" y="668"/>
                        <a:pt x="5427" y="1029"/>
                        <a:pt x="5163" y="1286"/>
                      </a:cubicBezTo>
                      <a:cubicBezTo>
                        <a:pt x="4714" y="1714"/>
                        <a:pt x="4376" y="2229"/>
                        <a:pt x="4038" y="2674"/>
                      </a:cubicBezTo>
                      <a:cubicBezTo>
                        <a:pt x="3588" y="3169"/>
                        <a:pt x="2874" y="3650"/>
                        <a:pt x="2349" y="4132"/>
                      </a:cubicBezTo>
                      <a:cubicBezTo>
                        <a:pt x="1711" y="4697"/>
                        <a:pt x="997" y="5246"/>
                        <a:pt x="433" y="5828"/>
                      </a:cubicBezTo>
                      <a:cubicBezTo>
                        <a:pt x="-17" y="6309"/>
                        <a:pt x="-63" y="6735"/>
                        <a:pt x="58" y="7388"/>
                      </a:cubicBezTo>
                      <a:cubicBezTo>
                        <a:pt x="179" y="8041"/>
                        <a:pt x="159" y="9326"/>
                        <a:pt x="1158" y="9745"/>
                      </a:cubicBezTo>
                      <a:cubicBezTo>
                        <a:pt x="2157" y="10163"/>
                        <a:pt x="5074" y="10080"/>
                        <a:pt x="6054" y="9899"/>
                      </a:cubicBezTo>
                      <a:cubicBezTo>
                        <a:pt x="7035" y="9718"/>
                        <a:pt x="7304" y="9103"/>
                        <a:pt x="7041" y="8659"/>
                      </a:cubicBezTo>
                      <a:cubicBezTo>
                        <a:pt x="6815" y="8280"/>
                        <a:pt x="6665" y="7800"/>
                        <a:pt x="6665" y="7405"/>
                      </a:cubicBezTo>
                      <a:cubicBezTo>
                        <a:pt x="6665" y="7096"/>
                        <a:pt x="6514" y="6736"/>
                        <a:pt x="6590" y="6446"/>
                      </a:cubicBezTo>
                      <a:cubicBezTo>
                        <a:pt x="6628" y="6223"/>
                        <a:pt x="6928" y="5982"/>
                        <a:pt x="7078" y="5760"/>
                      </a:cubicBezTo>
                      <a:cubicBezTo>
                        <a:pt x="7492" y="5213"/>
                        <a:pt x="7942" y="4663"/>
                        <a:pt x="8468" y="4132"/>
                      </a:cubicBezTo>
                      <a:cubicBezTo>
                        <a:pt x="8955" y="3617"/>
                        <a:pt x="9556" y="3034"/>
                        <a:pt x="9782" y="2467"/>
                      </a:cubicBezTo>
                      <a:cubicBezTo>
                        <a:pt x="10044" y="1731"/>
                        <a:pt x="10307" y="926"/>
                        <a:pt x="8468" y="582"/>
                      </a:cubicBezTo>
                      <a:lnTo>
                        <a:pt x="7078" y="291"/>
                      </a:lnTo>
                      <a:cubicBezTo>
                        <a:pt x="6778" y="221"/>
                        <a:pt x="6514" y="138"/>
                        <a:pt x="6253" y="50"/>
                      </a:cubicBezTo>
                      <a:cubicBezTo>
                        <a:pt x="5876" y="-51"/>
                        <a:pt x="6102" y="32"/>
                        <a:pt x="5802" y="66"/>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0" name="Freeform 35"/>
                <p:cNvSpPr>
                  <a:spLocks/>
                </p:cNvSpPr>
                <p:nvPr/>
              </p:nvSpPr>
              <p:spPr bwMode="auto">
                <a:xfrm>
                  <a:off x="3992133" y="2086870"/>
                  <a:ext cx="541246" cy="185493"/>
                </a:xfrm>
                <a:custGeom>
                  <a:avLst/>
                  <a:gdLst>
                    <a:gd name="T0" fmla="*/ 205 w 256"/>
                    <a:gd name="T1" fmla="*/ 82 h 88"/>
                    <a:gd name="T2" fmla="*/ 206 w 256"/>
                    <a:gd name="T3" fmla="*/ 83 h 88"/>
                    <a:gd name="T4" fmla="*/ 247 w 256"/>
                    <a:gd name="T5" fmla="*/ 84 h 88"/>
                    <a:gd name="T6" fmla="*/ 256 w 256"/>
                    <a:gd name="T7" fmla="*/ 71 h 88"/>
                    <a:gd name="T8" fmla="*/ 205 w 256"/>
                    <a:gd name="T9" fmla="*/ 41 h 88"/>
                    <a:gd name="T10" fmla="*/ 162 w 256"/>
                    <a:gd name="T11" fmla="*/ 23 h 88"/>
                    <a:gd name="T12" fmla="*/ 122 w 256"/>
                    <a:gd name="T13" fmla="*/ 12 h 88"/>
                    <a:gd name="T14" fmla="*/ 80 w 256"/>
                    <a:gd name="T15" fmla="*/ 9 h 88"/>
                    <a:gd name="T16" fmla="*/ 54 w 256"/>
                    <a:gd name="T17" fmla="*/ 17 h 88"/>
                    <a:gd name="T18" fmla="*/ 2 w 256"/>
                    <a:gd name="T19" fmla="*/ 17 h 88"/>
                    <a:gd name="T20" fmla="*/ 73 w 256"/>
                    <a:gd name="T21" fmla="*/ 43 h 88"/>
                    <a:gd name="T22" fmla="*/ 159 w 256"/>
                    <a:gd name="T23" fmla="*/ 69 h 88"/>
                    <a:gd name="T24" fmla="*/ 205 w 256"/>
                    <a:gd name="T25" fmla="*/ 82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6" h="88">
                      <a:moveTo>
                        <a:pt x="205" y="82"/>
                      </a:moveTo>
                      <a:cubicBezTo>
                        <a:pt x="206" y="83"/>
                        <a:pt x="206" y="83"/>
                        <a:pt x="206" y="83"/>
                      </a:cubicBezTo>
                      <a:cubicBezTo>
                        <a:pt x="218" y="85"/>
                        <a:pt x="234" y="88"/>
                        <a:pt x="247" y="84"/>
                      </a:cubicBezTo>
                      <a:cubicBezTo>
                        <a:pt x="252" y="81"/>
                        <a:pt x="256" y="78"/>
                        <a:pt x="256" y="71"/>
                      </a:cubicBezTo>
                      <a:cubicBezTo>
                        <a:pt x="255" y="52"/>
                        <a:pt x="220" y="45"/>
                        <a:pt x="205" y="41"/>
                      </a:cubicBezTo>
                      <a:cubicBezTo>
                        <a:pt x="191" y="36"/>
                        <a:pt x="176" y="30"/>
                        <a:pt x="162" y="23"/>
                      </a:cubicBezTo>
                      <a:cubicBezTo>
                        <a:pt x="149" y="16"/>
                        <a:pt x="136" y="10"/>
                        <a:pt x="122" y="12"/>
                      </a:cubicBezTo>
                      <a:cubicBezTo>
                        <a:pt x="104" y="14"/>
                        <a:pt x="97" y="14"/>
                        <a:pt x="80" y="9"/>
                      </a:cubicBezTo>
                      <a:cubicBezTo>
                        <a:pt x="71" y="7"/>
                        <a:pt x="49" y="0"/>
                        <a:pt x="54" y="17"/>
                      </a:cubicBezTo>
                      <a:cubicBezTo>
                        <a:pt x="47" y="17"/>
                        <a:pt x="4" y="12"/>
                        <a:pt x="2" y="17"/>
                      </a:cubicBezTo>
                      <a:cubicBezTo>
                        <a:pt x="0" y="23"/>
                        <a:pt x="61" y="40"/>
                        <a:pt x="73" y="43"/>
                      </a:cubicBezTo>
                      <a:cubicBezTo>
                        <a:pt x="101" y="52"/>
                        <a:pt x="130" y="60"/>
                        <a:pt x="159" y="69"/>
                      </a:cubicBezTo>
                      <a:cubicBezTo>
                        <a:pt x="174" y="73"/>
                        <a:pt x="189" y="79"/>
                        <a:pt x="205" y="8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1" name="Freeform 34"/>
                <p:cNvSpPr>
                  <a:spLocks/>
                </p:cNvSpPr>
                <p:nvPr/>
              </p:nvSpPr>
              <p:spPr bwMode="auto">
                <a:xfrm>
                  <a:off x="4368372" y="1549370"/>
                  <a:ext cx="861155" cy="783194"/>
                </a:xfrm>
                <a:custGeom>
                  <a:avLst/>
                  <a:gdLst>
                    <a:gd name="T0" fmla="*/ 25 w 407"/>
                    <a:gd name="T1" fmla="*/ 351 h 370"/>
                    <a:gd name="T2" fmla="*/ 25 w 407"/>
                    <a:gd name="T3" fmla="*/ 351 h 370"/>
                    <a:gd name="T4" fmla="*/ 81 w 407"/>
                    <a:gd name="T5" fmla="*/ 354 h 370"/>
                    <a:gd name="T6" fmla="*/ 139 w 407"/>
                    <a:gd name="T7" fmla="*/ 358 h 370"/>
                    <a:gd name="T8" fmla="*/ 208 w 407"/>
                    <a:gd name="T9" fmla="*/ 361 h 370"/>
                    <a:gd name="T10" fmla="*/ 280 w 407"/>
                    <a:gd name="T11" fmla="*/ 365 h 370"/>
                    <a:gd name="T12" fmla="*/ 304 w 407"/>
                    <a:gd name="T13" fmla="*/ 337 h 370"/>
                    <a:gd name="T14" fmla="*/ 326 w 407"/>
                    <a:gd name="T15" fmla="*/ 272 h 370"/>
                    <a:gd name="T16" fmla="*/ 386 w 407"/>
                    <a:gd name="T17" fmla="*/ 138 h 370"/>
                    <a:gd name="T18" fmla="*/ 399 w 407"/>
                    <a:gd name="T19" fmla="*/ 82 h 370"/>
                    <a:gd name="T20" fmla="*/ 378 w 407"/>
                    <a:gd name="T21" fmla="*/ 29 h 370"/>
                    <a:gd name="T22" fmla="*/ 291 w 407"/>
                    <a:gd name="T23" fmla="*/ 94 h 370"/>
                    <a:gd name="T24" fmla="*/ 252 w 407"/>
                    <a:gd name="T25" fmla="*/ 201 h 370"/>
                    <a:gd name="T26" fmla="*/ 235 w 407"/>
                    <a:gd name="T27" fmla="*/ 250 h 370"/>
                    <a:gd name="T28" fmla="*/ 228 w 407"/>
                    <a:gd name="T29" fmla="*/ 262 h 370"/>
                    <a:gd name="T30" fmla="*/ 217 w 407"/>
                    <a:gd name="T31" fmla="*/ 263 h 370"/>
                    <a:gd name="T32" fmla="*/ 207 w 407"/>
                    <a:gd name="T33" fmla="*/ 269 h 370"/>
                    <a:gd name="T34" fmla="*/ 167 w 407"/>
                    <a:gd name="T35" fmla="*/ 269 h 370"/>
                    <a:gd name="T36" fmla="*/ 69 w 407"/>
                    <a:gd name="T37" fmla="*/ 279 h 370"/>
                    <a:gd name="T38" fmla="*/ 31 w 407"/>
                    <a:gd name="T39" fmla="*/ 288 h 370"/>
                    <a:gd name="T40" fmla="*/ 13 w 407"/>
                    <a:gd name="T41" fmla="*/ 288 h 370"/>
                    <a:gd name="T42" fmla="*/ 1 w 407"/>
                    <a:gd name="T43" fmla="*/ 285 h 370"/>
                    <a:gd name="T44" fmla="*/ 5 w 407"/>
                    <a:gd name="T45" fmla="*/ 299 h 370"/>
                    <a:gd name="T46" fmla="*/ 25 w 407"/>
                    <a:gd name="T47" fmla="*/ 351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7" h="370">
                      <a:moveTo>
                        <a:pt x="25" y="351"/>
                      </a:moveTo>
                      <a:cubicBezTo>
                        <a:pt x="27" y="354"/>
                        <a:pt x="25" y="351"/>
                        <a:pt x="25" y="351"/>
                      </a:cubicBezTo>
                      <a:cubicBezTo>
                        <a:pt x="33" y="363"/>
                        <a:pt x="69" y="353"/>
                        <a:pt x="81" y="354"/>
                      </a:cubicBezTo>
                      <a:cubicBezTo>
                        <a:pt x="101" y="354"/>
                        <a:pt x="120" y="358"/>
                        <a:pt x="139" y="358"/>
                      </a:cubicBezTo>
                      <a:cubicBezTo>
                        <a:pt x="162" y="358"/>
                        <a:pt x="186" y="361"/>
                        <a:pt x="208" y="361"/>
                      </a:cubicBezTo>
                      <a:cubicBezTo>
                        <a:pt x="232" y="360"/>
                        <a:pt x="256" y="370"/>
                        <a:pt x="280" y="365"/>
                      </a:cubicBezTo>
                      <a:cubicBezTo>
                        <a:pt x="294" y="362"/>
                        <a:pt x="302" y="350"/>
                        <a:pt x="304" y="337"/>
                      </a:cubicBezTo>
                      <a:cubicBezTo>
                        <a:pt x="306" y="314"/>
                        <a:pt x="318" y="293"/>
                        <a:pt x="326" y="272"/>
                      </a:cubicBezTo>
                      <a:cubicBezTo>
                        <a:pt x="344" y="226"/>
                        <a:pt x="367" y="183"/>
                        <a:pt x="386" y="138"/>
                      </a:cubicBezTo>
                      <a:cubicBezTo>
                        <a:pt x="393" y="120"/>
                        <a:pt x="395" y="101"/>
                        <a:pt x="399" y="82"/>
                      </a:cubicBezTo>
                      <a:cubicBezTo>
                        <a:pt x="407" y="52"/>
                        <a:pt x="400" y="46"/>
                        <a:pt x="378" y="29"/>
                      </a:cubicBezTo>
                      <a:cubicBezTo>
                        <a:pt x="342" y="0"/>
                        <a:pt x="301" y="69"/>
                        <a:pt x="291" y="94"/>
                      </a:cubicBezTo>
                      <a:cubicBezTo>
                        <a:pt x="276" y="129"/>
                        <a:pt x="264" y="165"/>
                        <a:pt x="252" y="201"/>
                      </a:cubicBezTo>
                      <a:cubicBezTo>
                        <a:pt x="246" y="216"/>
                        <a:pt x="242" y="236"/>
                        <a:pt x="235" y="250"/>
                      </a:cubicBezTo>
                      <a:cubicBezTo>
                        <a:pt x="233" y="253"/>
                        <a:pt x="228" y="260"/>
                        <a:pt x="228" y="262"/>
                      </a:cubicBezTo>
                      <a:cubicBezTo>
                        <a:pt x="228" y="271"/>
                        <a:pt x="219" y="258"/>
                        <a:pt x="217" y="263"/>
                      </a:cubicBezTo>
                      <a:cubicBezTo>
                        <a:pt x="215" y="269"/>
                        <a:pt x="215" y="268"/>
                        <a:pt x="207" y="269"/>
                      </a:cubicBezTo>
                      <a:cubicBezTo>
                        <a:pt x="197" y="271"/>
                        <a:pt x="179" y="268"/>
                        <a:pt x="167" y="269"/>
                      </a:cubicBezTo>
                      <a:cubicBezTo>
                        <a:pt x="135" y="271"/>
                        <a:pt x="99" y="269"/>
                        <a:pt x="69" y="279"/>
                      </a:cubicBezTo>
                      <a:cubicBezTo>
                        <a:pt x="57" y="283"/>
                        <a:pt x="44" y="287"/>
                        <a:pt x="31" y="288"/>
                      </a:cubicBezTo>
                      <a:cubicBezTo>
                        <a:pt x="25" y="289"/>
                        <a:pt x="19" y="290"/>
                        <a:pt x="13" y="288"/>
                      </a:cubicBezTo>
                      <a:cubicBezTo>
                        <a:pt x="11" y="288"/>
                        <a:pt x="3" y="283"/>
                        <a:pt x="1" y="285"/>
                      </a:cubicBezTo>
                      <a:cubicBezTo>
                        <a:pt x="0" y="287"/>
                        <a:pt x="5" y="297"/>
                        <a:pt x="5" y="299"/>
                      </a:cubicBezTo>
                      <a:cubicBezTo>
                        <a:pt x="11" y="316"/>
                        <a:pt x="16" y="335"/>
                        <a:pt x="25" y="35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02" name="Freeform 20"/>
                <p:cNvSpPr>
                  <a:spLocks/>
                </p:cNvSpPr>
                <p:nvPr/>
              </p:nvSpPr>
              <p:spPr bwMode="auto">
                <a:xfrm rot="2547468">
                  <a:off x="4014942" y="1659039"/>
                  <a:ext cx="485706" cy="545045"/>
                </a:xfrm>
                <a:custGeom>
                  <a:avLst/>
                  <a:gdLst>
                    <a:gd name="T0" fmla="*/ 1240 w 2069"/>
                    <a:gd name="T1" fmla="*/ 0 h 2018"/>
                    <a:gd name="T2" fmla="*/ 0 w 2069"/>
                    <a:gd name="T3" fmla="*/ 1103 h 2018"/>
                    <a:gd name="T4" fmla="*/ 728 w 2069"/>
                    <a:gd name="T5" fmla="*/ 2018 h 2018"/>
                    <a:gd name="T6" fmla="*/ 2069 w 2069"/>
                    <a:gd name="T7" fmla="*/ 860 h 2018"/>
                    <a:gd name="T8" fmla="*/ 1240 w 2069"/>
                    <a:gd name="T9" fmla="*/ 0 h 2018"/>
                    <a:gd name="connsiteX0" fmla="*/ 6251 w 10000"/>
                    <a:gd name="connsiteY0" fmla="*/ 0 h 10378"/>
                    <a:gd name="connsiteX1" fmla="*/ 0 w 10000"/>
                    <a:gd name="connsiteY1" fmla="*/ 5844 h 10378"/>
                    <a:gd name="connsiteX2" fmla="*/ 3519 w 10000"/>
                    <a:gd name="connsiteY2" fmla="*/ 10378 h 10378"/>
                    <a:gd name="connsiteX3" fmla="*/ 10000 w 10000"/>
                    <a:gd name="connsiteY3" fmla="*/ 4640 h 10378"/>
                    <a:gd name="connsiteX4" fmla="*/ 6251 w 10000"/>
                    <a:gd name="connsiteY4" fmla="*/ 0 h 10378"/>
                    <a:gd name="connsiteX0" fmla="*/ 6251 w 9541"/>
                    <a:gd name="connsiteY0" fmla="*/ 0 h 10378"/>
                    <a:gd name="connsiteX1" fmla="*/ 0 w 9541"/>
                    <a:gd name="connsiteY1" fmla="*/ 5844 h 10378"/>
                    <a:gd name="connsiteX2" fmla="*/ 3519 w 9541"/>
                    <a:gd name="connsiteY2" fmla="*/ 10378 h 10378"/>
                    <a:gd name="connsiteX3" fmla="*/ 9541 w 9541"/>
                    <a:gd name="connsiteY3" fmla="*/ 4867 h 10378"/>
                    <a:gd name="connsiteX4" fmla="*/ 6251 w 9541"/>
                    <a:gd name="connsiteY4" fmla="*/ 0 h 10378"/>
                    <a:gd name="connsiteX0" fmla="*/ 6552 w 10000"/>
                    <a:gd name="connsiteY0" fmla="*/ 0 h 10417"/>
                    <a:gd name="connsiteX1" fmla="*/ 0 w 10000"/>
                    <a:gd name="connsiteY1" fmla="*/ 5631 h 10417"/>
                    <a:gd name="connsiteX2" fmla="*/ 3053 w 10000"/>
                    <a:gd name="connsiteY2" fmla="*/ 10417 h 10417"/>
                    <a:gd name="connsiteX3" fmla="*/ 10000 w 10000"/>
                    <a:gd name="connsiteY3" fmla="*/ 4690 h 10417"/>
                    <a:gd name="connsiteX4" fmla="*/ 6552 w 10000"/>
                    <a:gd name="connsiteY4" fmla="*/ 0 h 10417"/>
                    <a:gd name="connsiteX0" fmla="*/ 6672 w 10120"/>
                    <a:gd name="connsiteY0" fmla="*/ 0 h 10417"/>
                    <a:gd name="connsiteX1" fmla="*/ 0 w 10120"/>
                    <a:gd name="connsiteY1" fmla="*/ 5865 h 10417"/>
                    <a:gd name="connsiteX2" fmla="*/ 3173 w 10120"/>
                    <a:gd name="connsiteY2" fmla="*/ 10417 h 10417"/>
                    <a:gd name="connsiteX3" fmla="*/ 10120 w 10120"/>
                    <a:gd name="connsiteY3" fmla="*/ 4690 h 10417"/>
                    <a:gd name="connsiteX4" fmla="*/ 6672 w 10120"/>
                    <a:gd name="connsiteY4" fmla="*/ 0 h 10417"/>
                    <a:gd name="connsiteX0" fmla="*/ 6879 w 10327"/>
                    <a:gd name="connsiteY0" fmla="*/ 0 h 10417"/>
                    <a:gd name="connsiteX1" fmla="*/ 0 w 10327"/>
                    <a:gd name="connsiteY1" fmla="*/ 5652 h 10417"/>
                    <a:gd name="connsiteX2" fmla="*/ 3380 w 10327"/>
                    <a:gd name="connsiteY2" fmla="*/ 10417 h 10417"/>
                    <a:gd name="connsiteX3" fmla="*/ 10327 w 10327"/>
                    <a:gd name="connsiteY3" fmla="*/ 4690 h 10417"/>
                    <a:gd name="connsiteX4" fmla="*/ 6879 w 10327"/>
                    <a:gd name="connsiteY4" fmla="*/ 0 h 10417"/>
                    <a:gd name="connsiteX0" fmla="*/ 6565 w 10327"/>
                    <a:gd name="connsiteY0" fmla="*/ 0 h 10669"/>
                    <a:gd name="connsiteX1" fmla="*/ 0 w 10327"/>
                    <a:gd name="connsiteY1" fmla="*/ 5904 h 10669"/>
                    <a:gd name="connsiteX2" fmla="*/ 3380 w 10327"/>
                    <a:gd name="connsiteY2" fmla="*/ 10669 h 10669"/>
                    <a:gd name="connsiteX3" fmla="*/ 10327 w 10327"/>
                    <a:gd name="connsiteY3" fmla="*/ 4942 h 10669"/>
                    <a:gd name="connsiteX4" fmla="*/ 6565 w 10327"/>
                    <a:gd name="connsiteY4" fmla="*/ 0 h 10669"/>
                    <a:gd name="connsiteX0" fmla="*/ 6816 w 10327"/>
                    <a:gd name="connsiteY0" fmla="*/ 0 h 10624"/>
                    <a:gd name="connsiteX1" fmla="*/ 0 w 10327"/>
                    <a:gd name="connsiteY1" fmla="*/ 5859 h 10624"/>
                    <a:gd name="connsiteX2" fmla="*/ 3380 w 10327"/>
                    <a:gd name="connsiteY2" fmla="*/ 10624 h 10624"/>
                    <a:gd name="connsiteX3" fmla="*/ 10327 w 10327"/>
                    <a:gd name="connsiteY3" fmla="*/ 4897 h 10624"/>
                    <a:gd name="connsiteX4" fmla="*/ 6816 w 10327"/>
                    <a:gd name="connsiteY4" fmla="*/ 0 h 10624"/>
                    <a:gd name="connsiteX0" fmla="*/ 6816 w 10427"/>
                    <a:gd name="connsiteY0" fmla="*/ 0 h 10624"/>
                    <a:gd name="connsiteX1" fmla="*/ 0 w 10427"/>
                    <a:gd name="connsiteY1" fmla="*/ 5859 h 10624"/>
                    <a:gd name="connsiteX2" fmla="*/ 3380 w 10427"/>
                    <a:gd name="connsiteY2" fmla="*/ 10624 h 10624"/>
                    <a:gd name="connsiteX3" fmla="*/ 10427 w 10427"/>
                    <a:gd name="connsiteY3" fmla="*/ 5072 h 10624"/>
                    <a:gd name="connsiteX4" fmla="*/ 6816 w 10427"/>
                    <a:gd name="connsiteY4" fmla="*/ 0 h 10624"/>
                    <a:gd name="connsiteX0" fmla="*/ 6816 w 10427"/>
                    <a:gd name="connsiteY0" fmla="*/ 0 h 11029"/>
                    <a:gd name="connsiteX1" fmla="*/ 0 w 10427"/>
                    <a:gd name="connsiteY1" fmla="*/ 5859 h 11029"/>
                    <a:gd name="connsiteX2" fmla="*/ 3289 w 10427"/>
                    <a:gd name="connsiteY2" fmla="*/ 11029 h 11029"/>
                    <a:gd name="connsiteX3" fmla="*/ 10427 w 10427"/>
                    <a:gd name="connsiteY3" fmla="*/ 5072 h 11029"/>
                    <a:gd name="connsiteX4" fmla="*/ 6816 w 10427"/>
                    <a:gd name="connsiteY4" fmla="*/ 0 h 110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27" h="11029">
                      <a:moveTo>
                        <a:pt x="6816" y="0"/>
                      </a:moveTo>
                      <a:lnTo>
                        <a:pt x="0" y="5859"/>
                      </a:lnTo>
                      <a:lnTo>
                        <a:pt x="3289" y="11029"/>
                      </a:lnTo>
                      <a:lnTo>
                        <a:pt x="10427" y="5072"/>
                      </a:lnTo>
                      <a:lnTo>
                        <a:pt x="6816" y="0"/>
                      </a:lnTo>
                      <a:close/>
                    </a:path>
                  </a:pathLst>
                </a:custGeom>
                <a:grpFill/>
                <a:ln>
                  <a:noFill/>
                </a:ln>
                <a:effectLst/>
              </p:spPr>
              <p:txBody>
                <a:bodyPr vert="horz" wrap="square" lIns="91440" tIns="45720" rIns="91440" bIns="45720" numCol="1" anchor="t" anchorCtr="0" compatLnSpc="1">
                  <a:prstTxWarp prst="textNoShape">
                    <a:avLst/>
                  </a:prstTxWarp>
                </a:bodyPr>
                <a:lstStyle/>
                <a:p>
                  <a:endParaRPr lang="en-US"/>
                </a:p>
              </p:txBody>
            </p:sp>
          </p:grpSp>
          <p:grpSp>
            <p:nvGrpSpPr>
              <p:cNvPr id="1588" name="Group 95"/>
              <p:cNvGrpSpPr>
                <a:grpSpLocks noChangeAspect="1"/>
              </p:cNvGrpSpPr>
              <p:nvPr/>
            </p:nvGrpSpPr>
            <p:grpSpPr bwMode="auto">
              <a:xfrm>
                <a:off x="2016018" y="-2579341"/>
                <a:ext cx="1788133" cy="2730668"/>
                <a:chOff x="1774" y="-59"/>
                <a:chExt cx="2195" cy="3352"/>
              </a:xfrm>
              <a:solidFill>
                <a:schemeClr val="tx2"/>
              </a:solidFill>
            </p:grpSpPr>
            <p:sp>
              <p:nvSpPr>
                <p:cNvPr id="1677" name="Freeform 97"/>
                <p:cNvSpPr>
                  <a:spLocks/>
                </p:cNvSpPr>
                <p:nvPr/>
              </p:nvSpPr>
              <p:spPr bwMode="auto">
                <a:xfrm>
                  <a:off x="2960" y="987"/>
                  <a:ext cx="1009" cy="1175"/>
                </a:xfrm>
                <a:custGeom>
                  <a:avLst/>
                  <a:gdLst>
                    <a:gd name="T0" fmla="*/ 95 w 427"/>
                    <a:gd name="T1" fmla="*/ 21 h 497"/>
                    <a:gd name="T2" fmla="*/ 63 w 427"/>
                    <a:gd name="T3" fmla="*/ 74 h 497"/>
                    <a:gd name="T4" fmla="*/ 0 w 427"/>
                    <a:gd name="T5" fmla="*/ 350 h 497"/>
                    <a:gd name="T6" fmla="*/ 286 w 427"/>
                    <a:gd name="T7" fmla="*/ 493 h 497"/>
                    <a:gd name="T8" fmla="*/ 342 w 427"/>
                    <a:gd name="T9" fmla="*/ 497 h 497"/>
                    <a:gd name="T10" fmla="*/ 371 w 427"/>
                    <a:gd name="T11" fmla="*/ 265 h 497"/>
                    <a:gd name="T12" fmla="*/ 427 w 427"/>
                    <a:gd name="T13" fmla="*/ 50 h 497"/>
                    <a:gd name="T14" fmla="*/ 411 w 427"/>
                    <a:gd name="T15" fmla="*/ 42 h 497"/>
                    <a:gd name="T16" fmla="*/ 344 w 427"/>
                    <a:gd name="T17" fmla="*/ 33 h 497"/>
                    <a:gd name="T18" fmla="*/ 239 w 427"/>
                    <a:gd name="T19" fmla="*/ 3 h 497"/>
                    <a:gd name="T20" fmla="*/ 139 w 427"/>
                    <a:gd name="T21" fmla="*/ 21 h 497"/>
                    <a:gd name="T22" fmla="*/ 95 w 427"/>
                    <a:gd name="T23" fmla="*/ 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497">
                      <a:moveTo>
                        <a:pt x="95" y="21"/>
                      </a:moveTo>
                      <a:cubicBezTo>
                        <a:pt x="89" y="21"/>
                        <a:pt x="63" y="74"/>
                        <a:pt x="63" y="74"/>
                      </a:cubicBezTo>
                      <a:cubicBezTo>
                        <a:pt x="0" y="350"/>
                        <a:pt x="0" y="350"/>
                        <a:pt x="0" y="350"/>
                      </a:cubicBezTo>
                      <a:cubicBezTo>
                        <a:pt x="286" y="493"/>
                        <a:pt x="286" y="493"/>
                        <a:pt x="286" y="493"/>
                      </a:cubicBezTo>
                      <a:cubicBezTo>
                        <a:pt x="342" y="497"/>
                        <a:pt x="342" y="497"/>
                        <a:pt x="342" y="497"/>
                      </a:cubicBezTo>
                      <a:cubicBezTo>
                        <a:pt x="342" y="497"/>
                        <a:pt x="345" y="387"/>
                        <a:pt x="371" y="265"/>
                      </a:cubicBezTo>
                      <a:cubicBezTo>
                        <a:pt x="396" y="143"/>
                        <a:pt x="427" y="50"/>
                        <a:pt x="427" y="50"/>
                      </a:cubicBezTo>
                      <a:cubicBezTo>
                        <a:pt x="411" y="42"/>
                        <a:pt x="411" y="42"/>
                        <a:pt x="411" y="42"/>
                      </a:cubicBezTo>
                      <a:cubicBezTo>
                        <a:pt x="411" y="42"/>
                        <a:pt x="375" y="47"/>
                        <a:pt x="344" y="33"/>
                      </a:cubicBezTo>
                      <a:cubicBezTo>
                        <a:pt x="313" y="19"/>
                        <a:pt x="289" y="0"/>
                        <a:pt x="239" y="3"/>
                      </a:cubicBezTo>
                      <a:cubicBezTo>
                        <a:pt x="190" y="7"/>
                        <a:pt x="157" y="21"/>
                        <a:pt x="139" y="21"/>
                      </a:cubicBezTo>
                      <a:cubicBezTo>
                        <a:pt x="120" y="21"/>
                        <a:pt x="95" y="21"/>
                        <a:pt x="95" y="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8" name="Freeform 98"/>
                <p:cNvSpPr>
                  <a:spLocks/>
                </p:cNvSpPr>
                <p:nvPr/>
              </p:nvSpPr>
              <p:spPr bwMode="auto">
                <a:xfrm>
                  <a:off x="2032" y="1786"/>
                  <a:ext cx="1736" cy="1257"/>
                </a:xfrm>
                <a:custGeom>
                  <a:avLst/>
                  <a:gdLst>
                    <a:gd name="T0" fmla="*/ 439 w 735"/>
                    <a:gd name="T1" fmla="*/ 0 h 532"/>
                    <a:gd name="T2" fmla="*/ 89 w 735"/>
                    <a:gd name="T3" fmla="*/ 2 h 532"/>
                    <a:gd name="T4" fmla="*/ 2 w 735"/>
                    <a:gd name="T5" fmla="*/ 48 h 532"/>
                    <a:gd name="T6" fmla="*/ 9 w 735"/>
                    <a:gd name="T7" fmla="*/ 132 h 532"/>
                    <a:gd name="T8" fmla="*/ 348 w 735"/>
                    <a:gd name="T9" fmla="*/ 236 h 532"/>
                    <a:gd name="T10" fmla="*/ 385 w 735"/>
                    <a:gd name="T11" fmla="*/ 189 h 532"/>
                    <a:gd name="T12" fmla="*/ 681 w 735"/>
                    <a:gd name="T13" fmla="*/ 172 h 532"/>
                    <a:gd name="T14" fmla="*/ 675 w 735"/>
                    <a:gd name="T15" fmla="*/ 357 h 532"/>
                    <a:gd name="T16" fmla="*/ 687 w 735"/>
                    <a:gd name="T17" fmla="*/ 525 h 532"/>
                    <a:gd name="T18" fmla="*/ 708 w 735"/>
                    <a:gd name="T19" fmla="*/ 532 h 532"/>
                    <a:gd name="T20" fmla="*/ 722 w 735"/>
                    <a:gd name="T21" fmla="*/ 528 h 532"/>
                    <a:gd name="T22" fmla="*/ 723 w 735"/>
                    <a:gd name="T23" fmla="*/ 349 h 532"/>
                    <a:gd name="T24" fmla="*/ 735 w 735"/>
                    <a:gd name="T25" fmla="*/ 146 h 532"/>
                    <a:gd name="T26" fmla="*/ 439 w 735"/>
                    <a:gd name="T27" fmla="*/ 0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35" h="532">
                      <a:moveTo>
                        <a:pt x="439" y="0"/>
                      </a:moveTo>
                      <a:cubicBezTo>
                        <a:pt x="436" y="0"/>
                        <a:pt x="137" y="2"/>
                        <a:pt x="89" y="2"/>
                      </a:cubicBezTo>
                      <a:cubicBezTo>
                        <a:pt x="40" y="2"/>
                        <a:pt x="5" y="21"/>
                        <a:pt x="2" y="48"/>
                      </a:cubicBezTo>
                      <a:cubicBezTo>
                        <a:pt x="0" y="76"/>
                        <a:pt x="9" y="132"/>
                        <a:pt x="9" y="132"/>
                      </a:cubicBezTo>
                      <a:cubicBezTo>
                        <a:pt x="348" y="236"/>
                        <a:pt x="348" y="236"/>
                        <a:pt x="348" y="236"/>
                      </a:cubicBezTo>
                      <a:cubicBezTo>
                        <a:pt x="385" y="189"/>
                        <a:pt x="385" y="189"/>
                        <a:pt x="385" y="189"/>
                      </a:cubicBezTo>
                      <a:cubicBezTo>
                        <a:pt x="681" y="172"/>
                        <a:pt x="681" y="172"/>
                        <a:pt x="681" y="172"/>
                      </a:cubicBezTo>
                      <a:cubicBezTo>
                        <a:pt x="681" y="172"/>
                        <a:pt x="676" y="256"/>
                        <a:pt x="675" y="357"/>
                      </a:cubicBezTo>
                      <a:cubicBezTo>
                        <a:pt x="674" y="459"/>
                        <a:pt x="687" y="525"/>
                        <a:pt x="687" y="525"/>
                      </a:cubicBezTo>
                      <a:cubicBezTo>
                        <a:pt x="708" y="532"/>
                        <a:pt x="708" y="532"/>
                        <a:pt x="708" y="532"/>
                      </a:cubicBezTo>
                      <a:cubicBezTo>
                        <a:pt x="722" y="528"/>
                        <a:pt x="722" y="528"/>
                        <a:pt x="722" y="528"/>
                      </a:cubicBezTo>
                      <a:cubicBezTo>
                        <a:pt x="722" y="528"/>
                        <a:pt x="720" y="476"/>
                        <a:pt x="723" y="349"/>
                      </a:cubicBezTo>
                      <a:cubicBezTo>
                        <a:pt x="727" y="222"/>
                        <a:pt x="735" y="146"/>
                        <a:pt x="735" y="146"/>
                      </a:cubicBezTo>
                      <a:lnTo>
                        <a:pt x="4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9" name="Freeform 99"/>
                <p:cNvSpPr>
                  <a:spLocks/>
                </p:cNvSpPr>
                <p:nvPr/>
              </p:nvSpPr>
              <p:spPr bwMode="auto">
                <a:xfrm>
                  <a:off x="2906" y="2138"/>
                  <a:ext cx="127" cy="628"/>
                </a:xfrm>
                <a:custGeom>
                  <a:avLst/>
                  <a:gdLst>
                    <a:gd name="T0" fmla="*/ 43 w 54"/>
                    <a:gd name="T1" fmla="*/ 13 h 266"/>
                    <a:gd name="T2" fmla="*/ 45 w 54"/>
                    <a:gd name="T3" fmla="*/ 150 h 266"/>
                    <a:gd name="T4" fmla="*/ 54 w 54"/>
                    <a:gd name="T5" fmla="*/ 264 h 266"/>
                    <a:gd name="T6" fmla="*/ 38 w 54"/>
                    <a:gd name="T7" fmla="*/ 266 h 266"/>
                    <a:gd name="T8" fmla="*/ 20 w 54"/>
                    <a:gd name="T9" fmla="*/ 259 h 266"/>
                    <a:gd name="T10" fmla="*/ 5 w 54"/>
                    <a:gd name="T11" fmla="*/ 101 h 266"/>
                    <a:gd name="T12" fmla="*/ 0 w 54"/>
                    <a:gd name="T13" fmla="*/ 0 h 266"/>
                    <a:gd name="T14" fmla="*/ 43 w 54"/>
                    <a:gd name="T15" fmla="*/ 13 h 2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266">
                      <a:moveTo>
                        <a:pt x="43" y="13"/>
                      </a:moveTo>
                      <a:cubicBezTo>
                        <a:pt x="43" y="13"/>
                        <a:pt x="43" y="76"/>
                        <a:pt x="45" y="150"/>
                      </a:cubicBezTo>
                      <a:cubicBezTo>
                        <a:pt x="48" y="223"/>
                        <a:pt x="54" y="264"/>
                        <a:pt x="54" y="264"/>
                      </a:cubicBezTo>
                      <a:cubicBezTo>
                        <a:pt x="38" y="266"/>
                        <a:pt x="38" y="266"/>
                        <a:pt x="38" y="266"/>
                      </a:cubicBezTo>
                      <a:cubicBezTo>
                        <a:pt x="20" y="259"/>
                        <a:pt x="20" y="259"/>
                        <a:pt x="20" y="259"/>
                      </a:cubicBezTo>
                      <a:cubicBezTo>
                        <a:pt x="20" y="259"/>
                        <a:pt x="7" y="169"/>
                        <a:pt x="5" y="101"/>
                      </a:cubicBezTo>
                      <a:cubicBezTo>
                        <a:pt x="3" y="33"/>
                        <a:pt x="0" y="0"/>
                        <a:pt x="0" y="0"/>
                      </a:cubicBezTo>
                      <a:lnTo>
                        <a:pt x="43"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0" name="Freeform 100"/>
                <p:cNvSpPr>
                  <a:spLocks/>
                </p:cNvSpPr>
                <p:nvPr/>
              </p:nvSpPr>
              <p:spPr bwMode="auto">
                <a:xfrm>
                  <a:off x="2762" y="2202"/>
                  <a:ext cx="226" cy="1091"/>
                </a:xfrm>
                <a:custGeom>
                  <a:avLst/>
                  <a:gdLst>
                    <a:gd name="T0" fmla="*/ 27 w 96"/>
                    <a:gd name="T1" fmla="*/ 0 h 462"/>
                    <a:gd name="T2" fmla="*/ 9 w 96"/>
                    <a:gd name="T3" fmla="*/ 263 h 462"/>
                    <a:gd name="T4" fmla="*/ 0 w 96"/>
                    <a:gd name="T5" fmla="*/ 450 h 462"/>
                    <a:gd name="T6" fmla="*/ 19 w 96"/>
                    <a:gd name="T7" fmla="*/ 462 h 462"/>
                    <a:gd name="T8" fmla="*/ 43 w 96"/>
                    <a:gd name="T9" fmla="*/ 461 h 462"/>
                    <a:gd name="T10" fmla="*/ 76 w 96"/>
                    <a:gd name="T11" fmla="*/ 165 h 462"/>
                    <a:gd name="T12" fmla="*/ 96 w 96"/>
                    <a:gd name="T13" fmla="*/ 3 h 462"/>
                    <a:gd name="T14" fmla="*/ 27 w 96"/>
                    <a:gd name="T15" fmla="*/ 0 h 4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6" h="462">
                      <a:moveTo>
                        <a:pt x="27" y="0"/>
                      </a:moveTo>
                      <a:cubicBezTo>
                        <a:pt x="27" y="0"/>
                        <a:pt x="16" y="108"/>
                        <a:pt x="9" y="263"/>
                      </a:cubicBezTo>
                      <a:cubicBezTo>
                        <a:pt x="2" y="419"/>
                        <a:pt x="0" y="450"/>
                        <a:pt x="0" y="450"/>
                      </a:cubicBezTo>
                      <a:cubicBezTo>
                        <a:pt x="19" y="462"/>
                        <a:pt x="19" y="462"/>
                        <a:pt x="19" y="462"/>
                      </a:cubicBezTo>
                      <a:cubicBezTo>
                        <a:pt x="43" y="461"/>
                        <a:pt x="43" y="461"/>
                        <a:pt x="43" y="461"/>
                      </a:cubicBezTo>
                      <a:cubicBezTo>
                        <a:pt x="43" y="461"/>
                        <a:pt x="62" y="291"/>
                        <a:pt x="76" y="165"/>
                      </a:cubicBezTo>
                      <a:cubicBezTo>
                        <a:pt x="90" y="39"/>
                        <a:pt x="96" y="3"/>
                        <a:pt x="96" y="3"/>
                      </a:cubicBezTo>
                      <a:lnTo>
                        <a:pt x="2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1" name="Freeform 101"/>
                <p:cNvSpPr>
                  <a:spLocks/>
                </p:cNvSpPr>
                <p:nvPr/>
              </p:nvSpPr>
              <p:spPr bwMode="auto">
                <a:xfrm>
                  <a:off x="2083" y="1200"/>
                  <a:ext cx="1109" cy="265"/>
                </a:xfrm>
                <a:custGeom>
                  <a:avLst/>
                  <a:gdLst>
                    <a:gd name="T0" fmla="*/ 469 w 469"/>
                    <a:gd name="T1" fmla="*/ 0 h 112"/>
                    <a:gd name="T2" fmla="*/ 182 w 469"/>
                    <a:gd name="T3" fmla="*/ 32 h 112"/>
                    <a:gd name="T4" fmla="*/ 1 w 469"/>
                    <a:gd name="T5" fmla="*/ 92 h 112"/>
                    <a:gd name="T6" fmla="*/ 10 w 469"/>
                    <a:gd name="T7" fmla="*/ 112 h 112"/>
                    <a:gd name="T8" fmla="*/ 53 w 469"/>
                    <a:gd name="T9" fmla="*/ 102 h 112"/>
                    <a:gd name="T10" fmla="*/ 226 w 469"/>
                    <a:gd name="T11" fmla="*/ 62 h 112"/>
                    <a:gd name="T12" fmla="*/ 465 w 469"/>
                    <a:gd name="T13" fmla="*/ 31 h 112"/>
                    <a:gd name="T14" fmla="*/ 469 w 469"/>
                    <a:gd name="T15" fmla="*/ 0 h 1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69" h="112">
                      <a:moveTo>
                        <a:pt x="469" y="0"/>
                      </a:moveTo>
                      <a:cubicBezTo>
                        <a:pt x="469" y="0"/>
                        <a:pt x="319" y="8"/>
                        <a:pt x="182" y="32"/>
                      </a:cubicBezTo>
                      <a:cubicBezTo>
                        <a:pt x="45" y="56"/>
                        <a:pt x="2" y="82"/>
                        <a:pt x="1" y="92"/>
                      </a:cubicBezTo>
                      <a:cubicBezTo>
                        <a:pt x="0" y="102"/>
                        <a:pt x="4" y="112"/>
                        <a:pt x="10" y="112"/>
                      </a:cubicBezTo>
                      <a:cubicBezTo>
                        <a:pt x="16" y="112"/>
                        <a:pt x="32" y="110"/>
                        <a:pt x="53" y="102"/>
                      </a:cubicBezTo>
                      <a:cubicBezTo>
                        <a:pt x="64" y="98"/>
                        <a:pt x="103" y="85"/>
                        <a:pt x="226" y="62"/>
                      </a:cubicBezTo>
                      <a:cubicBezTo>
                        <a:pt x="349" y="39"/>
                        <a:pt x="465" y="31"/>
                        <a:pt x="465" y="31"/>
                      </a:cubicBezTo>
                      <a:lnTo>
                        <a:pt x="46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2" name="Freeform 102"/>
                <p:cNvSpPr>
                  <a:spLocks/>
                </p:cNvSpPr>
                <p:nvPr/>
              </p:nvSpPr>
              <p:spPr bwMode="auto">
                <a:xfrm>
                  <a:off x="1956" y="1902"/>
                  <a:ext cx="229" cy="987"/>
                </a:xfrm>
                <a:custGeom>
                  <a:avLst/>
                  <a:gdLst>
                    <a:gd name="T0" fmla="*/ 34 w 97"/>
                    <a:gd name="T1" fmla="*/ 0 h 418"/>
                    <a:gd name="T2" fmla="*/ 12 w 97"/>
                    <a:gd name="T3" fmla="*/ 238 h 418"/>
                    <a:gd name="T4" fmla="*/ 0 w 97"/>
                    <a:gd name="T5" fmla="*/ 407 h 418"/>
                    <a:gd name="T6" fmla="*/ 16 w 97"/>
                    <a:gd name="T7" fmla="*/ 418 h 418"/>
                    <a:gd name="T8" fmla="*/ 38 w 97"/>
                    <a:gd name="T9" fmla="*/ 417 h 418"/>
                    <a:gd name="T10" fmla="*/ 75 w 97"/>
                    <a:gd name="T11" fmla="*/ 150 h 418"/>
                    <a:gd name="T12" fmla="*/ 97 w 97"/>
                    <a:gd name="T13" fmla="*/ 3 h 418"/>
                    <a:gd name="T14" fmla="*/ 34 w 97"/>
                    <a:gd name="T15" fmla="*/ 0 h 41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7" h="418">
                      <a:moveTo>
                        <a:pt x="34" y="0"/>
                      </a:moveTo>
                      <a:cubicBezTo>
                        <a:pt x="34" y="0"/>
                        <a:pt x="22" y="97"/>
                        <a:pt x="12" y="238"/>
                      </a:cubicBezTo>
                      <a:cubicBezTo>
                        <a:pt x="3" y="379"/>
                        <a:pt x="0" y="407"/>
                        <a:pt x="0" y="407"/>
                      </a:cubicBezTo>
                      <a:cubicBezTo>
                        <a:pt x="16" y="418"/>
                        <a:pt x="16" y="418"/>
                        <a:pt x="16" y="418"/>
                      </a:cubicBezTo>
                      <a:cubicBezTo>
                        <a:pt x="38" y="417"/>
                        <a:pt x="38" y="417"/>
                        <a:pt x="38" y="417"/>
                      </a:cubicBezTo>
                      <a:cubicBezTo>
                        <a:pt x="38" y="417"/>
                        <a:pt x="60" y="264"/>
                        <a:pt x="75" y="150"/>
                      </a:cubicBezTo>
                      <a:cubicBezTo>
                        <a:pt x="91" y="37"/>
                        <a:pt x="97" y="3"/>
                        <a:pt x="97" y="3"/>
                      </a:cubicBezTo>
                      <a:lnTo>
                        <a:pt x="34"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3" name="Freeform 103"/>
                <p:cNvSpPr>
                  <a:spLocks/>
                </p:cNvSpPr>
                <p:nvPr/>
              </p:nvSpPr>
              <p:spPr bwMode="auto">
                <a:xfrm>
                  <a:off x="1774" y="-59"/>
                  <a:ext cx="1895" cy="3331"/>
                </a:xfrm>
                <a:custGeom>
                  <a:avLst/>
                  <a:gdLst>
                    <a:gd name="T0" fmla="*/ 701 w 802"/>
                    <a:gd name="T1" fmla="*/ 300 h 1410"/>
                    <a:gd name="T2" fmla="*/ 585 w 802"/>
                    <a:gd name="T3" fmla="*/ 219 h 1410"/>
                    <a:gd name="T4" fmla="*/ 513 w 802"/>
                    <a:gd name="T5" fmla="*/ 183 h 1410"/>
                    <a:gd name="T6" fmla="*/ 512 w 802"/>
                    <a:gd name="T7" fmla="*/ 67 h 1410"/>
                    <a:gd name="T8" fmla="*/ 314 w 802"/>
                    <a:gd name="T9" fmla="*/ 69 h 1410"/>
                    <a:gd name="T10" fmla="*/ 291 w 802"/>
                    <a:gd name="T11" fmla="*/ 156 h 1410"/>
                    <a:gd name="T12" fmla="*/ 310 w 802"/>
                    <a:gd name="T13" fmla="*/ 199 h 1410"/>
                    <a:gd name="T14" fmla="*/ 318 w 802"/>
                    <a:gd name="T15" fmla="*/ 223 h 1410"/>
                    <a:gd name="T16" fmla="*/ 286 w 802"/>
                    <a:gd name="T17" fmla="*/ 270 h 1410"/>
                    <a:gd name="T18" fmla="*/ 276 w 802"/>
                    <a:gd name="T19" fmla="*/ 315 h 1410"/>
                    <a:gd name="T20" fmla="*/ 273 w 802"/>
                    <a:gd name="T21" fmla="*/ 354 h 1410"/>
                    <a:gd name="T22" fmla="*/ 270 w 802"/>
                    <a:gd name="T23" fmla="*/ 384 h 1410"/>
                    <a:gd name="T24" fmla="*/ 267 w 802"/>
                    <a:gd name="T25" fmla="*/ 445 h 1410"/>
                    <a:gd name="T26" fmla="*/ 264 w 802"/>
                    <a:gd name="T27" fmla="*/ 505 h 1410"/>
                    <a:gd name="T28" fmla="*/ 263 w 802"/>
                    <a:gd name="T29" fmla="*/ 521 h 1410"/>
                    <a:gd name="T30" fmla="*/ 254 w 802"/>
                    <a:gd name="T31" fmla="*/ 530 h 1410"/>
                    <a:gd name="T32" fmla="*/ 228 w 802"/>
                    <a:gd name="T33" fmla="*/ 547 h 1410"/>
                    <a:gd name="T34" fmla="*/ 204 w 802"/>
                    <a:gd name="T35" fmla="*/ 554 h 1410"/>
                    <a:gd name="T36" fmla="*/ 184 w 802"/>
                    <a:gd name="T37" fmla="*/ 564 h 1410"/>
                    <a:gd name="T38" fmla="*/ 177 w 802"/>
                    <a:gd name="T39" fmla="*/ 571 h 1410"/>
                    <a:gd name="T40" fmla="*/ 195 w 802"/>
                    <a:gd name="T41" fmla="*/ 572 h 1410"/>
                    <a:gd name="T42" fmla="*/ 230 w 802"/>
                    <a:gd name="T43" fmla="*/ 594 h 1410"/>
                    <a:gd name="T44" fmla="*/ 246 w 802"/>
                    <a:gd name="T45" fmla="*/ 611 h 1410"/>
                    <a:gd name="T46" fmla="*/ 269 w 802"/>
                    <a:gd name="T47" fmla="*/ 605 h 1410"/>
                    <a:gd name="T48" fmla="*/ 300 w 802"/>
                    <a:gd name="T49" fmla="*/ 593 h 1410"/>
                    <a:gd name="T50" fmla="*/ 334 w 802"/>
                    <a:gd name="T51" fmla="*/ 588 h 1410"/>
                    <a:gd name="T52" fmla="*/ 347 w 802"/>
                    <a:gd name="T53" fmla="*/ 575 h 1410"/>
                    <a:gd name="T54" fmla="*/ 354 w 802"/>
                    <a:gd name="T55" fmla="*/ 608 h 1410"/>
                    <a:gd name="T56" fmla="*/ 359 w 802"/>
                    <a:gd name="T57" fmla="*/ 654 h 1410"/>
                    <a:gd name="T58" fmla="*/ 122 w 802"/>
                    <a:gd name="T59" fmla="*/ 701 h 1410"/>
                    <a:gd name="T60" fmla="*/ 32 w 802"/>
                    <a:gd name="T61" fmla="*/ 917 h 1410"/>
                    <a:gd name="T62" fmla="*/ 116 w 802"/>
                    <a:gd name="T63" fmla="*/ 1150 h 1410"/>
                    <a:gd name="T64" fmla="*/ 172 w 802"/>
                    <a:gd name="T65" fmla="*/ 1191 h 1410"/>
                    <a:gd name="T66" fmla="*/ 59 w 802"/>
                    <a:gd name="T67" fmla="*/ 1275 h 1410"/>
                    <a:gd name="T68" fmla="*/ 164 w 802"/>
                    <a:gd name="T69" fmla="*/ 1316 h 1410"/>
                    <a:gd name="T70" fmla="*/ 219 w 802"/>
                    <a:gd name="T71" fmla="*/ 1318 h 1410"/>
                    <a:gd name="T72" fmla="*/ 267 w 802"/>
                    <a:gd name="T73" fmla="*/ 1400 h 1410"/>
                    <a:gd name="T74" fmla="*/ 384 w 802"/>
                    <a:gd name="T75" fmla="*/ 1339 h 1410"/>
                    <a:gd name="T76" fmla="*/ 362 w 802"/>
                    <a:gd name="T77" fmla="*/ 1236 h 1410"/>
                    <a:gd name="T78" fmla="*/ 373 w 802"/>
                    <a:gd name="T79" fmla="*/ 1187 h 1410"/>
                    <a:gd name="T80" fmla="*/ 416 w 802"/>
                    <a:gd name="T81" fmla="*/ 906 h 1410"/>
                    <a:gd name="T82" fmla="*/ 723 w 802"/>
                    <a:gd name="T83" fmla="*/ 853 h 1410"/>
                    <a:gd name="T84" fmla="*/ 731 w 802"/>
                    <a:gd name="T85" fmla="*/ 740 h 1410"/>
                    <a:gd name="T86" fmla="*/ 801 w 802"/>
                    <a:gd name="T87" fmla="*/ 617 h 1410"/>
                    <a:gd name="T88" fmla="*/ 744 w 802"/>
                    <a:gd name="T89" fmla="*/ 404 h 1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802" h="1410">
                      <a:moveTo>
                        <a:pt x="744" y="404"/>
                      </a:moveTo>
                      <a:cubicBezTo>
                        <a:pt x="738" y="401"/>
                        <a:pt x="744" y="391"/>
                        <a:pt x="740" y="382"/>
                      </a:cubicBezTo>
                      <a:cubicBezTo>
                        <a:pt x="736" y="373"/>
                        <a:pt x="707" y="316"/>
                        <a:pt x="701" y="300"/>
                      </a:cubicBezTo>
                      <a:cubicBezTo>
                        <a:pt x="695" y="284"/>
                        <a:pt x="685" y="264"/>
                        <a:pt x="673" y="259"/>
                      </a:cubicBezTo>
                      <a:cubicBezTo>
                        <a:pt x="661" y="253"/>
                        <a:pt x="644" y="250"/>
                        <a:pt x="644" y="250"/>
                      </a:cubicBezTo>
                      <a:cubicBezTo>
                        <a:pt x="644" y="250"/>
                        <a:pt x="597" y="225"/>
                        <a:pt x="585" y="219"/>
                      </a:cubicBezTo>
                      <a:cubicBezTo>
                        <a:pt x="574" y="212"/>
                        <a:pt x="562" y="203"/>
                        <a:pt x="554" y="205"/>
                      </a:cubicBezTo>
                      <a:cubicBezTo>
                        <a:pt x="547" y="207"/>
                        <a:pt x="544" y="208"/>
                        <a:pt x="544" y="208"/>
                      </a:cubicBezTo>
                      <a:cubicBezTo>
                        <a:pt x="544" y="208"/>
                        <a:pt x="520" y="185"/>
                        <a:pt x="513" y="183"/>
                      </a:cubicBezTo>
                      <a:cubicBezTo>
                        <a:pt x="506" y="181"/>
                        <a:pt x="499" y="186"/>
                        <a:pt x="499" y="186"/>
                      </a:cubicBezTo>
                      <a:cubicBezTo>
                        <a:pt x="499" y="186"/>
                        <a:pt x="510" y="171"/>
                        <a:pt x="514" y="146"/>
                      </a:cubicBezTo>
                      <a:cubicBezTo>
                        <a:pt x="517" y="128"/>
                        <a:pt x="518" y="93"/>
                        <a:pt x="512" y="67"/>
                      </a:cubicBezTo>
                      <a:cubicBezTo>
                        <a:pt x="507" y="40"/>
                        <a:pt x="483" y="15"/>
                        <a:pt x="455" y="8"/>
                      </a:cubicBezTo>
                      <a:cubicBezTo>
                        <a:pt x="428" y="0"/>
                        <a:pt x="397" y="1"/>
                        <a:pt x="369" y="13"/>
                      </a:cubicBezTo>
                      <a:cubicBezTo>
                        <a:pt x="336" y="27"/>
                        <a:pt x="320" y="49"/>
                        <a:pt x="314" y="69"/>
                      </a:cubicBezTo>
                      <a:cubicBezTo>
                        <a:pt x="309" y="88"/>
                        <a:pt x="304" y="99"/>
                        <a:pt x="304" y="108"/>
                      </a:cubicBezTo>
                      <a:cubicBezTo>
                        <a:pt x="304" y="116"/>
                        <a:pt x="313" y="120"/>
                        <a:pt x="309" y="128"/>
                      </a:cubicBezTo>
                      <a:cubicBezTo>
                        <a:pt x="305" y="135"/>
                        <a:pt x="295" y="151"/>
                        <a:pt x="291" y="156"/>
                      </a:cubicBezTo>
                      <a:cubicBezTo>
                        <a:pt x="287" y="161"/>
                        <a:pt x="286" y="168"/>
                        <a:pt x="295" y="172"/>
                      </a:cubicBezTo>
                      <a:cubicBezTo>
                        <a:pt x="305" y="176"/>
                        <a:pt x="312" y="175"/>
                        <a:pt x="311" y="178"/>
                      </a:cubicBezTo>
                      <a:cubicBezTo>
                        <a:pt x="311" y="184"/>
                        <a:pt x="308" y="195"/>
                        <a:pt x="310" y="199"/>
                      </a:cubicBezTo>
                      <a:cubicBezTo>
                        <a:pt x="312" y="203"/>
                        <a:pt x="319" y="205"/>
                        <a:pt x="319" y="205"/>
                      </a:cubicBezTo>
                      <a:cubicBezTo>
                        <a:pt x="319" y="205"/>
                        <a:pt x="311" y="212"/>
                        <a:pt x="312" y="216"/>
                      </a:cubicBezTo>
                      <a:cubicBezTo>
                        <a:pt x="313" y="220"/>
                        <a:pt x="314" y="220"/>
                        <a:pt x="318" y="223"/>
                      </a:cubicBezTo>
                      <a:cubicBezTo>
                        <a:pt x="322" y="225"/>
                        <a:pt x="323" y="232"/>
                        <a:pt x="323" y="232"/>
                      </a:cubicBezTo>
                      <a:cubicBezTo>
                        <a:pt x="323" y="232"/>
                        <a:pt x="301" y="235"/>
                        <a:pt x="294" y="255"/>
                      </a:cubicBezTo>
                      <a:cubicBezTo>
                        <a:pt x="291" y="260"/>
                        <a:pt x="288" y="265"/>
                        <a:pt x="286" y="270"/>
                      </a:cubicBezTo>
                      <a:cubicBezTo>
                        <a:pt x="285" y="273"/>
                        <a:pt x="284" y="276"/>
                        <a:pt x="283" y="279"/>
                      </a:cubicBezTo>
                      <a:cubicBezTo>
                        <a:pt x="281" y="287"/>
                        <a:pt x="279" y="294"/>
                        <a:pt x="278" y="302"/>
                      </a:cubicBezTo>
                      <a:cubicBezTo>
                        <a:pt x="277" y="306"/>
                        <a:pt x="276" y="310"/>
                        <a:pt x="276" y="315"/>
                      </a:cubicBezTo>
                      <a:cubicBezTo>
                        <a:pt x="276" y="320"/>
                        <a:pt x="275" y="325"/>
                        <a:pt x="275" y="330"/>
                      </a:cubicBezTo>
                      <a:cubicBezTo>
                        <a:pt x="275" y="336"/>
                        <a:pt x="273" y="340"/>
                        <a:pt x="273" y="345"/>
                      </a:cubicBezTo>
                      <a:cubicBezTo>
                        <a:pt x="273" y="348"/>
                        <a:pt x="273" y="351"/>
                        <a:pt x="273" y="354"/>
                      </a:cubicBezTo>
                      <a:cubicBezTo>
                        <a:pt x="273" y="359"/>
                        <a:pt x="272" y="362"/>
                        <a:pt x="272" y="366"/>
                      </a:cubicBezTo>
                      <a:cubicBezTo>
                        <a:pt x="271" y="370"/>
                        <a:pt x="272" y="372"/>
                        <a:pt x="271" y="375"/>
                      </a:cubicBezTo>
                      <a:cubicBezTo>
                        <a:pt x="271" y="379"/>
                        <a:pt x="270" y="381"/>
                        <a:pt x="270" y="384"/>
                      </a:cubicBezTo>
                      <a:cubicBezTo>
                        <a:pt x="270" y="391"/>
                        <a:pt x="269" y="397"/>
                        <a:pt x="269" y="403"/>
                      </a:cubicBezTo>
                      <a:cubicBezTo>
                        <a:pt x="268" y="409"/>
                        <a:pt x="269" y="416"/>
                        <a:pt x="269" y="422"/>
                      </a:cubicBezTo>
                      <a:cubicBezTo>
                        <a:pt x="269" y="430"/>
                        <a:pt x="267" y="437"/>
                        <a:pt x="267" y="445"/>
                      </a:cubicBezTo>
                      <a:cubicBezTo>
                        <a:pt x="267" y="455"/>
                        <a:pt x="268" y="466"/>
                        <a:pt x="266" y="476"/>
                      </a:cubicBezTo>
                      <a:cubicBezTo>
                        <a:pt x="265" y="481"/>
                        <a:pt x="266" y="486"/>
                        <a:pt x="266" y="491"/>
                      </a:cubicBezTo>
                      <a:cubicBezTo>
                        <a:pt x="266" y="496"/>
                        <a:pt x="264" y="500"/>
                        <a:pt x="264" y="505"/>
                      </a:cubicBezTo>
                      <a:cubicBezTo>
                        <a:pt x="264" y="508"/>
                        <a:pt x="264" y="511"/>
                        <a:pt x="264" y="514"/>
                      </a:cubicBezTo>
                      <a:cubicBezTo>
                        <a:pt x="264" y="515"/>
                        <a:pt x="264" y="517"/>
                        <a:pt x="264" y="518"/>
                      </a:cubicBezTo>
                      <a:cubicBezTo>
                        <a:pt x="264" y="519"/>
                        <a:pt x="263" y="520"/>
                        <a:pt x="263" y="521"/>
                      </a:cubicBezTo>
                      <a:cubicBezTo>
                        <a:pt x="263" y="522"/>
                        <a:pt x="263" y="525"/>
                        <a:pt x="263" y="526"/>
                      </a:cubicBezTo>
                      <a:cubicBezTo>
                        <a:pt x="262" y="527"/>
                        <a:pt x="262" y="527"/>
                        <a:pt x="260" y="527"/>
                      </a:cubicBezTo>
                      <a:cubicBezTo>
                        <a:pt x="258" y="529"/>
                        <a:pt x="256" y="530"/>
                        <a:pt x="254" y="530"/>
                      </a:cubicBezTo>
                      <a:cubicBezTo>
                        <a:pt x="250" y="530"/>
                        <a:pt x="249" y="530"/>
                        <a:pt x="248" y="533"/>
                      </a:cubicBezTo>
                      <a:cubicBezTo>
                        <a:pt x="247" y="535"/>
                        <a:pt x="247" y="537"/>
                        <a:pt x="244" y="539"/>
                      </a:cubicBezTo>
                      <a:cubicBezTo>
                        <a:pt x="240" y="542"/>
                        <a:pt x="233" y="544"/>
                        <a:pt x="228" y="547"/>
                      </a:cubicBezTo>
                      <a:cubicBezTo>
                        <a:pt x="225" y="548"/>
                        <a:pt x="224" y="548"/>
                        <a:pt x="221" y="548"/>
                      </a:cubicBezTo>
                      <a:cubicBezTo>
                        <a:pt x="217" y="548"/>
                        <a:pt x="215" y="550"/>
                        <a:pt x="212" y="551"/>
                      </a:cubicBezTo>
                      <a:cubicBezTo>
                        <a:pt x="209" y="552"/>
                        <a:pt x="207" y="552"/>
                        <a:pt x="204" y="554"/>
                      </a:cubicBezTo>
                      <a:cubicBezTo>
                        <a:pt x="203" y="554"/>
                        <a:pt x="202" y="555"/>
                        <a:pt x="201" y="556"/>
                      </a:cubicBezTo>
                      <a:cubicBezTo>
                        <a:pt x="200" y="557"/>
                        <a:pt x="198" y="556"/>
                        <a:pt x="197" y="557"/>
                      </a:cubicBezTo>
                      <a:cubicBezTo>
                        <a:pt x="192" y="559"/>
                        <a:pt x="189" y="562"/>
                        <a:pt x="184" y="564"/>
                      </a:cubicBezTo>
                      <a:cubicBezTo>
                        <a:pt x="182" y="565"/>
                        <a:pt x="180" y="567"/>
                        <a:pt x="178" y="567"/>
                      </a:cubicBezTo>
                      <a:cubicBezTo>
                        <a:pt x="176" y="568"/>
                        <a:pt x="172" y="568"/>
                        <a:pt x="171" y="570"/>
                      </a:cubicBezTo>
                      <a:cubicBezTo>
                        <a:pt x="173" y="571"/>
                        <a:pt x="175" y="571"/>
                        <a:pt x="177" y="571"/>
                      </a:cubicBezTo>
                      <a:cubicBezTo>
                        <a:pt x="180" y="571"/>
                        <a:pt x="182" y="569"/>
                        <a:pt x="185" y="569"/>
                      </a:cubicBezTo>
                      <a:cubicBezTo>
                        <a:pt x="187" y="569"/>
                        <a:pt x="187" y="570"/>
                        <a:pt x="189" y="571"/>
                      </a:cubicBezTo>
                      <a:cubicBezTo>
                        <a:pt x="192" y="571"/>
                        <a:pt x="193" y="571"/>
                        <a:pt x="195" y="572"/>
                      </a:cubicBezTo>
                      <a:cubicBezTo>
                        <a:pt x="198" y="574"/>
                        <a:pt x="202" y="575"/>
                        <a:pt x="205" y="578"/>
                      </a:cubicBezTo>
                      <a:cubicBezTo>
                        <a:pt x="209" y="581"/>
                        <a:pt x="214" y="584"/>
                        <a:pt x="219" y="587"/>
                      </a:cubicBezTo>
                      <a:cubicBezTo>
                        <a:pt x="223" y="589"/>
                        <a:pt x="227" y="592"/>
                        <a:pt x="230" y="594"/>
                      </a:cubicBezTo>
                      <a:cubicBezTo>
                        <a:pt x="234" y="597"/>
                        <a:pt x="237" y="601"/>
                        <a:pt x="240" y="604"/>
                      </a:cubicBezTo>
                      <a:cubicBezTo>
                        <a:pt x="241" y="605"/>
                        <a:pt x="242" y="606"/>
                        <a:pt x="243" y="607"/>
                      </a:cubicBezTo>
                      <a:cubicBezTo>
                        <a:pt x="244" y="608"/>
                        <a:pt x="245" y="611"/>
                        <a:pt x="246" y="611"/>
                      </a:cubicBezTo>
                      <a:cubicBezTo>
                        <a:pt x="250" y="613"/>
                        <a:pt x="255" y="609"/>
                        <a:pt x="258" y="608"/>
                      </a:cubicBezTo>
                      <a:cubicBezTo>
                        <a:pt x="260" y="608"/>
                        <a:pt x="262" y="608"/>
                        <a:pt x="264" y="608"/>
                      </a:cubicBezTo>
                      <a:cubicBezTo>
                        <a:pt x="265" y="607"/>
                        <a:pt x="268" y="606"/>
                        <a:pt x="269" y="605"/>
                      </a:cubicBezTo>
                      <a:cubicBezTo>
                        <a:pt x="273" y="604"/>
                        <a:pt x="277" y="603"/>
                        <a:pt x="281" y="601"/>
                      </a:cubicBezTo>
                      <a:cubicBezTo>
                        <a:pt x="285" y="599"/>
                        <a:pt x="289" y="597"/>
                        <a:pt x="293" y="596"/>
                      </a:cubicBezTo>
                      <a:cubicBezTo>
                        <a:pt x="295" y="595"/>
                        <a:pt x="298" y="594"/>
                        <a:pt x="300" y="593"/>
                      </a:cubicBezTo>
                      <a:cubicBezTo>
                        <a:pt x="303" y="593"/>
                        <a:pt x="305" y="593"/>
                        <a:pt x="308" y="593"/>
                      </a:cubicBezTo>
                      <a:cubicBezTo>
                        <a:pt x="312" y="592"/>
                        <a:pt x="316" y="592"/>
                        <a:pt x="321" y="592"/>
                      </a:cubicBezTo>
                      <a:cubicBezTo>
                        <a:pt x="326" y="592"/>
                        <a:pt x="330" y="590"/>
                        <a:pt x="334" y="588"/>
                      </a:cubicBezTo>
                      <a:cubicBezTo>
                        <a:pt x="338" y="587"/>
                        <a:pt x="341" y="586"/>
                        <a:pt x="344" y="584"/>
                      </a:cubicBezTo>
                      <a:cubicBezTo>
                        <a:pt x="346" y="583"/>
                        <a:pt x="348" y="584"/>
                        <a:pt x="348" y="581"/>
                      </a:cubicBezTo>
                      <a:cubicBezTo>
                        <a:pt x="349" y="580"/>
                        <a:pt x="349" y="575"/>
                        <a:pt x="347" y="575"/>
                      </a:cubicBezTo>
                      <a:cubicBezTo>
                        <a:pt x="348" y="580"/>
                        <a:pt x="351" y="584"/>
                        <a:pt x="352" y="588"/>
                      </a:cubicBezTo>
                      <a:cubicBezTo>
                        <a:pt x="352" y="590"/>
                        <a:pt x="354" y="592"/>
                        <a:pt x="354" y="594"/>
                      </a:cubicBezTo>
                      <a:cubicBezTo>
                        <a:pt x="355" y="599"/>
                        <a:pt x="353" y="604"/>
                        <a:pt x="354" y="608"/>
                      </a:cubicBezTo>
                      <a:cubicBezTo>
                        <a:pt x="354" y="614"/>
                        <a:pt x="355" y="619"/>
                        <a:pt x="356" y="624"/>
                      </a:cubicBezTo>
                      <a:cubicBezTo>
                        <a:pt x="357" y="631"/>
                        <a:pt x="359" y="639"/>
                        <a:pt x="359" y="647"/>
                      </a:cubicBezTo>
                      <a:cubicBezTo>
                        <a:pt x="359" y="654"/>
                        <a:pt x="359" y="654"/>
                        <a:pt x="359" y="654"/>
                      </a:cubicBezTo>
                      <a:cubicBezTo>
                        <a:pt x="359" y="654"/>
                        <a:pt x="328" y="667"/>
                        <a:pt x="319" y="671"/>
                      </a:cubicBezTo>
                      <a:cubicBezTo>
                        <a:pt x="310" y="674"/>
                        <a:pt x="265" y="680"/>
                        <a:pt x="236" y="685"/>
                      </a:cubicBezTo>
                      <a:cubicBezTo>
                        <a:pt x="206" y="690"/>
                        <a:pt x="138" y="698"/>
                        <a:pt x="122" y="701"/>
                      </a:cubicBezTo>
                      <a:cubicBezTo>
                        <a:pt x="105" y="705"/>
                        <a:pt x="74" y="703"/>
                        <a:pt x="53" y="718"/>
                      </a:cubicBezTo>
                      <a:cubicBezTo>
                        <a:pt x="32" y="734"/>
                        <a:pt x="10" y="739"/>
                        <a:pt x="14" y="776"/>
                      </a:cubicBezTo>
                      <a:cubicBezTo>
                        <a:pt x="18" y="813"/>
                        <a:pt x="23" y="854"/>
                        <a:pt x="32" y="917"/>
                      </a:cubicBezTo>
                      <a:cubicBezTo>
                        <a:pt x="40" y="980"/>
                        <a:pt x="54" y="1069"/>
                        <a:pt x="59" y="1102"/>
                      </a:cubicBezTo>
                      <a:cubicBezTo>
                        <a:pt x="63" y="1135"/>
                        <a:pt x="61" y="1147"/>
                        <a:pt x="64" y="1148"/>
                      </a:cubicBezTo>
                      <a:cubicBezTo>
                        <a:pt x="66" y="1150"/>
                        <a:pt x="100" y="1147"/>
                        <a:pt x="116" y="1150"/>
                      </a:cubicBezTo>
                      <a:cubicBezTo>
                        <a:pt x="133" y="1153"/>
                        <a:pt x="176" y="1156"/>
                        <a:pt x="176" y="1156"/>
                      </a:cubicBezTo>
                      <a:cubicBezTo>
                        <a:pt x="176" y="1156"/>
                        <a:pt x="175" y="1160"/>
                        <a:pt x="176" y="1176"/>
                      </a:cubicBezTo>
                      <a:cubicBezTo>
                        <a:pt x="176" y="1192"/>
                        <a:pt x="172" y="1191"/>
                        <a:pt x="172" y="1191"/>
                      </a:cubicBezTo>
                      <a:cubicBezTo>
                        <a:pt x="172" y="1191"/>
                        <a:pt x="160" y="1193"/>
                        <a:pt x="152" y="1207"/>
                      </a:cubicBezTo>
                      <a:cubicBezTo>
                        <a:pt x="143" y="1221"/>
                        <a:pt x="128" y="1243"/>
                        <a:pt x="111" y="1252"/>
                      </a:cubicBezTo>
                      <a:cubicBezTo>
                        <a:pt x="95" y="1261"/>
                        <a:pt x="81" y="1272"/>
                        <a:pt x="59" y="1275"/>
                      </a:cubicBezTo>
                      <a:cubicBezTo>
                        <a:pt x="37" y="1279"/>
                        <a:pt x="16" y="1273"/>
                        <a:pt x="8" y="1289"/>
                      </a:cubicBezTo>
                      <a:cubicBezTo>
                        <a:pt x="0" y="1306"/>
                        <a:pt x="32" y="1316"/>
                        <a:pt x="53" y="1320"/>
                      </a:cubicBezTo>
                      <a:cubicBezTo>
                        <a:pt x="74" y="1324"/>
                        <a:pt x="131" y="1328"/>
                        <a:pt x="164" y="1316"/>
                      </a:cubicBezTo>
                      <a:cubicBezTo>
                        <a:pt x="196" y="1305"/>
                        <a:pt x="208" y="1302"/>
                        <a:pt x="208" y="1302"/>
                      </a:cubicBezTo>
                      <a:cubicBezTo>
                        <a:pt x="210" y="1318"/>
                        <a:pt x="210" y="1318"/>
                        <a:pt x="210" y="1318"/>
                      </a:cubicBezTo>
                      <a:cubicBezTo>
                        <a:pt x="219" y="1318"/>
                        <a:pt x="219" y="1318"/>
                        <a:pt x="219" y="1318"/>
                      </a:cubicBezTo>
                      <a:cubicBezTo>
                        <a:pt x="219" y="1318"/>
                        <a:pt x="201" y="1341"/>
                        <a:pt x="186" y="1352"/>
                      </a:cubicBezTo>
                      <a:cubicBezTo>
                        <a:pt x="171" y="1364"/>
                        <a:pt x="170" y="1372"/>
                        <a:pt x="174" y="1382"/>
                      </a:cubicBezTo>
                      <a:cubicBezTo>
                        <a:pt x="178" y="1391"/>
                        <a:pt x="215" y="1410"/>
                        <a:pt x="267" y="1400"/>
                      </a:cubicBezTo>
                      <a:cubicBezTo>
                        <a:pt x="318" y="1389"/>
                        <a:pt x="343" y="1357"/>
                        <a:pt x="343" y="1357"/>
                      </a:cubicBezTo>
                      <a:cubicBezTo>
                        <a:pt x="343" y="1357"/>
                        <a:pt x="347" y="1359"/>
                        <a:pt x="350" y="1359"/>
                      </a:cubicBezTo>
                      <a:cubicBezTo>
                        <a:pt x="354" y="1358"/>
                        <a:pt x="384" y="1339"/>
                        <a:pt x="384" y="1339"/>
                      </a:cubicBezTo>
                      <a:cubicBezTo>
                        <a:pt x="384" y="1339"/>
                        <a:pt x="386" y="1311"/>
                        <a:pt x="385" y="1303"/>
                      </a:cubicBezTo>
                      <a:cubicBezTo>
                        <a:pt x="383" y="1295"/>
                        <a:pt x="384" y="1277"/>
                        <a:pt x="375" y="1260"/>
                      </a:cubicBezTo>
                      <a:cubicBezTo>
                        <a:pt x="365" y="1243"/>
                        <a:pt x="362" y="1236"/>
                        <a:pt x="362" y="1236"/>
                      </a:cubicBezTo>
                      <a:cubicBezTo>
                        <a:pt x="362" y="1236"/>
                        <a:pt x="360" y="1218"/>
                        <a:pt x="360" y="1209"/>
                      </a:cubicBezTo>
                      <a:cubicBezTo>
                        <a:pt x="360" y="1199"/>
                        <a:pt x="360" y="1193"/>
                        <a:pt x="360" y="1193"/>
                      </a:cubicBezTo>
                      <a:cubicBezTo>
                        <a:pt x="360" y="1193"/>
                        <a:pt x="371" y="1192"/>
                        <a:pt x="373" y="1187"/>
                      </a:cubicBezTo>
                      <a:cubicBezTo>
                        <a:pt x="375" y="1182"/>
                        <a:pt x="377" y="1144"/>
                        <a:pt x="386" y="1106"/>
                      </a:cubicBezTo>
                      <a:cubicBezTo>
                        <a:pt x="394" y="1069"/>
                        <a:pt x="410" y="1007"/>
                        <a:pt x="416" y="995"/>
                      </a:cubicBezTo>
                      <a:cubicBezTo>
                        <a:pt x="422" y="983"/>
                        <a:pt x="410" y="926"/>
                        <a:pt x="416" y="906"/>
                      </a:cubicBezTo>
                      <a:cubicBezTo>
                        <a:pt x="422" y="886"/>
                        <a:pt x="481" y="866"/>
                        <a:pt x="504" y="864"/>
                      </a:cubicBezTo>
                      <a:cubicBezTo>
                        <a:pt x="528" y="862"/>
                        <a:pt x="667" y="849"/>
                        <a:pt x="667" y="849"/>
                      </a:cubicBezTo>
                      <a:cubicBezTo>
                        <a:pt x="667" y="849"/>
                        <a:pt x="704" y="853"/>
                        <a:pt x="723" y="853"/>
                      </a:cubicBezTo>
                      <a:cubicBezTo>
                        <a:pt x="742" y="853"/>
                        <a:pt x="748" y="851"/>
                        <a:pt x="748" y="843"/>
                      </a:cubicBezTo>
                      <a:cubicBezTo>
                        <a:pt x="748" y="835"/>
                        <a:pt x="743" y="791"/>
                        <a:pt x="740" y="772"/>
                      </a:cubicBezTo>
                      <a:cubicBezTo>
                        <a:pt x="738" y="752"/>
                        <a:pt x="731" y="740"/>
                        <a:pt x="731" y="740"/>
                      </a:cubicBezTo>
                      <a:cubicBezTo>
                        <a:pt x="731" y="740"/>
                        <a:pt x="748" y="713"/>
                        <a:pt x="749" y="695"/>
                      </a:cubicBezTo>
                      <a:cubicBezTo>
                        <a:pt x="750" y="677"/>
                        <a:pt x="746" y="651"/>
                        <a:pt x="746" y="651"/>
                      </a:cubicBezTo>
                      <a:cubicBezTo>
                        <a:pt x="746" y="651"/>
                        <a:pt x="799" y="639"/>
                        <a:pt x="801" y="617"/>
                      </a:cubicBezTo>
                      <a:cubicBezTo>
                        <a:pt x="802" y="596"/>
                        <a:pt x="797" y="549"/>
                        <a:pt x="781" y="501"/>
                      </a:cubicBezTo>
                      <a:cubicBezTo>
                        <a:pt x="766" y="454"/>
                        <a:pt x="750" y="437"/>
                        <a:pt x="752" y="424"/>
                      </a:cubicBezTo>
                      <a:cubicBezTo>
                        <a:pt x="753" y="411"/>
                        <a:pt x="744" y="404"/>
                        <a:pt x="744" y="40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4" name="Freeform 105"/>
                <p:cNvSpPr>
                  <a:spLocks/>
                </p:cNvSpPr>
                <p:nvPr/>
              </p:nvSpPr>
              <p:spPr bwMode="auto">
                <a:xfrm>
                  <a:off x="2521" y="416"/>
                  <a:ext cx="430" cy="952"/>
                </a:xfrm>
                <a:custGeom>
                  <a:avLst/>
                  <a:gdLst>
                    <a:gd name="T0" fmla="*/ 182 w 182"/>
                    <a:gd name="T1" fmla="*/ 0 h 403"/>
                    <a:gd name="T2" fmla="*/ 130 w 182"/>
                    <a:gd name="T3" fmla="*/ 53 h 403"/>
                    <a:gd name="T4" fmla="*/ 90 w 182"/>
                    <a:gd name="T5" fmla="*/ 85 h 403"/>
                    <a:gd name="T6" fmla="*/ 70 w 182"/>
                    <a:gd name="T7" fmla="*/ 58 h 403"/>
                    <a:gd name="T8" fmla="*/ 48 w 182"/>
                    <a:gd name="T9" fmla="*/ 135 h 403"/>
                    <a:gd name="T10" fmla="*/ 2 w 182"/>
                    <a:gd name="T11" fmla="*/ 300 h 403"/>
                    <a:gd name="T12" fmla="*/ 63 w 182"/>
                    <a:gd name="T13" fmla="*/ 403 h 403"/>
                    <a:gd name="T14" fmla="*/ 88 w 182"/>
                    <a:gd name="T15" fmla="*/ 271 h 403"/>
                    <a:gd name="T16" fmla="*/ 139 w 182"/>
                    <a:gd name="T17" fmla="*/ 99 h 403"/>
                    <a:gd name="T18" fmla="*/ 182 w 182"/>
                    <a:gd name="T19" fmla="*/ 0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2" h="403">
                      <a:moveTo>
                        <a:pt x="182" y="0"/>
                      </a:moveTo>
                      <a:cubicBezTo>
                        <a:pt x="182" y="0"/>
                        <a:pt x="144" y="39"/>
                        <a:pt x="130" y="53"/>
                      </a:cubicBezTo>
                      <a:cubicBezTo>
                        <a:pt x="116" y="66"/>
                        <a:pt x="96" y="84"/>
                        <a:pt x="90" y="85"/>
                      </a:cubicBezTo>
                      <a:cubicBezTo>
                        <a:pt x="84" y="85"/>
                        <a:pt x="71" y="58"/>
                        <a:pt x="70" y="58"/>
                      </a:cubicBezTo>
                      <a:cubicBezTo>
                        <a:pt x="69" y="58"/>
                        <a:pt x="59" y="94"/>
                        <a:pt x="48" y="135"/>
                      </a:cubicBezTo>
                      <a:cubicBezTo>
                        <a:pt x="37" y="176"/>
                        <a:pt x="0" y="253"/>
                        <a:pt x="2" y="300"/>
                      </a:cubicBezTo>
                      <a:cubicBezTo>
                        <a:pt x="4" y="347"/>
                        <a:pt x="63" y="403"/>
                        <a:pt x="63" y="403"/>
                      </a:cubicBezTo>
                      <a:cubicBezTo>
                        <a:pt x="63" y="403"/>
                        <a:pt x="71" y="323"/>
                        <a:pt x="88" y="271"/>
                      </a:cubicBezTo>
                      <a:cubicBezTo>
                        <a:pt x="106" y="218"/>
                        <a:pt x="120" y="146"/>
                        <a:pt x="139" y="99"/>
                      </a:cubicBezTo>
                      <a:cubicBezTo>
                        <a:pt x="157" y="52"/>
                        <a:pt x="182" y="0"/>
                        <a:pt x="18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5" name="Freeform 106"/>
                <p:cNvSpPr>
                  <a:spLocks/>
                </p:cNvSpPr>
                <p:nvPr/>
              </p:nvSpPr>
              <p:spPr bwMode="auto">
                <a:xfrm>
                  <a:off x="2580" y="633"/>
                  <a:ext cx="224" cy="699"/>
                </a:xfrm>
                <a:custGeom>
                  <a:avLst/>
                  <a:gdLst>
                    <a:gd name="T0" fmla="*/ 72 w 95"/>
                    <a:gd name="T1" fmla="*/ 0 h 296"/>
                    <a:gd name="T2" fmla="*/ 88 w 95"/>
                    <a:gd name="T3" fmla="*/ 33 h 296"/>
                    <a:gd name="T4" fmla="*/ 94 w 95"/>
                    <a:gd name="T5" fmla="*/ 47 h 296"/>
                    <a:gd name="T6" fmla="*/ 72 w 95"/>
                    <a:gd name="T7" fmla="*/ 65 h 296"/>
                    <a:gd name="T8" fmla="*/ 75 w 95"/>
                    <a:gd name="T9" fmla="*/ 141 h 296"/>
                    <a:gd name="T10" fmla="*/ 54 w 95"/>
                    <a:gd name="T11" fmla="*/ 232 h 296"/>
                    <a:gd name="T12" fmla="*/ 40 w 95"/>
                    <a:gd name="T13" fmla="*/ 296 h 296"/>
                    <a:gd name="T14" fmla="*/ 4 w 95"/>
                    <a:gd name="T15" fmla="*/ 245 h 296"/>
                    <a:gd name="T16" fmla="*/ 11 w 95"/>
                    <a:gd name="T17" fmla="*/ 134 h 296"/>
                    <a:gd name="T18" fmla="*/ 32 w 95"/>
                    <a:gd name="T19" fmla="*/ 72 h 296"/>
                    <a:gd name="T20" fmla="*/ 47 w 95"/>
                    <a:gd name="T21" fmla="*/ 53 h 296"/>
                    <a:gd name="T22" fmla="*/ 51 w 95"/>
                    <a:gd name="T23" fmla="*/ 30 h 296"/>
                    <a:gd name="T24" fmla="*/ 72 w 95"/>
                    <a:gd name="T25" fmla="*/ 0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5" h="296">
                      <a:moveTo>
                        <a:pt x="72" y="0"/>
                      </a:moveTo>
                      <a:cubicBezTo>
                        <a:pt x="74" y="0"/>
                        <a:pt x="80" y="20"/>
                        <a:pt x="88" y="33"/>
                      </a:cubicBezTo>
                      <a:cubicBezTo>
                        <a:pt x="91" y="38"/>
                        <a:pt x="95" y="43"/>
                        <a:pt x="94" y="47"/>
                      </a:cubicBezTo>
                      <a:cubicBezTo>
                        <a:pt x="92" y="51"/>
                        <a:pt x="72" y="65"/>
                        <a:pt x="72" y="65"/>
                      </a:cubicBezTo>
                      <a:cubicBezTo>
                        <a:pt x="72" y="65"/>
                        <a:pt x="78" y="115"/>
                        <a:pt x="75" y="141"/>
                      </a:cubicBezTo>
                      <a:cubicBezTo>
                        <a:pt x="72" y="168"/>
                        <a:pt x="60" y="201"/>
                        <a:pt x="54" y="232"/>
                      </a:cubicBezTo>
                      <a:cubicBezTo>
                        <a:pt x="48" y="262"/>
                        <a:pt x="40" y="296"/>
                        <a:pt x="40" y="296"/>
                      </a:cubicBezTo>
                      <a:cubicBezTo>
                        <a:pt x="40" y="296"/>
                        <a:pt x="9" y="262"/>
                        <a:pt x="4" y="245"/>
                      </a:cubicBezTo>
                      <a:cubicBezTo>
                        <a:pt x="0" y="228"/>
                        <a:pt x="1" y="163"/>
                        <a:pt x="11" y="134"/>
                      </a:cubicBezTo>
                      <a:cubicBezTo>
                        <a:pt x="20" y="106"/>
                        <a:pt x="24" y="84"/>
                        <a:pt x="32" y="72"/>
                      </a:cubicBezTo>
                      <a:cubicBezTo>
                        <a:pt x="41" y="59"/>
                        <a:pt x="47" y="53"/>
                        <a:pt x="47" y="53"/>
                      </a:cubicBezTo>
                      <a:cubicBezTo>
                        <a:pt x="47" y="53"/>
                        <a:pt x="48" y="37"/>
                        <a:pt x="51" y="30"/>
                      </a:cubicBezTo>
                      <a:cubicBezTo>
                        <a:pt x="59" y="16"/>
                        <a:pt x="72"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6" name="Freeform 107"/>
                <p:cNvSpPr>
                  <a:spLocks/>
                </p:cNvSpPr>
                <p:nvPr/>
              </p:nvSpPr>
              <p:spPr bwMode="auto">
                <a:xfrm>
                  <a:off x="1954" y="1278"/>
                  <a:ext cx="422" cy="175"/>
                </a:xfrm>
                <a:custGeom>
                  <a:avLst/>
                  <a:gdLst>
                    <a:gd name="T0" fmla="*/ 174 w 179"/>
                    <a:gd name="T1" fmla="*/ 27 h 74"/>
                    <a:gd name="T2" fmla="*/ 167 w 179"/>
                    <a:gd name="T3" fmla="*/ 56 h 74"/>
                    <a:gd name="T4" fmla="*/ 150 w 179"/>
                    <a:gd name="T5" fmla="*/ 62 h 74"/>
                    <a:gd name="T6" fmla="*/ 120 w 179"/>
                    <a:gd name="T7" fmla="*/ 68 h 74"/>
                    <a:gd name="T8" fmla="*/ 121 w 179"/>
                    <a:gd name="T9" fmla="*/ 48 h 74"/>
                    <a:gd name="T10" fmla="*/ 130 w 179"/>
                    <a:gd name="T11" fmla="*/ 41 h 74"/>
                    <a:gd name="T12" fmla="*/ 107 w 179"/>
                    <a:gd name="T13" fmla="*/ 39 h 74"/>
                    <a:gd name="T14" fmla="*/ 68 w 179"/>
                    <a:gd name="T15" fmla="*/ 57 h 74"/>
                    <a:gd name="T16" fmla="*/ 41 w 179"/>
                    <a:gd name="T17" fmla="*/ 69 h 74"/>
                    <a:gd name="T18" fmla="*/ 43 w 179"/>
                    <a:gd name="T19" fmla="*/ 56 h 74"/>
                    <a:gd name="T20" fmla="*/ 48 w 179"/>
                    <a:gd name="T21" fmla="*/ 50 h 74"/>
                    <a:gd name="T22" fmla="*/ 29 w 179"/>
                    <a:gd name="T23" fmla="*/ 60 h 74"/>
                    <a:gd name="T24" fmla="*/ 6 w 179"/>
                    <a:gd name="T25" fmla="*/ 66 h 74"/>
                    <a:gd name="T26" fmla="*/ 12 w 179"/>
                    <a:gd name="T27" fmla="*/ 52 h 74"/>
                    <a:gd name="T28" fmla="*/ 15 w 179"/>
                    <a:gd name="T29" fmla="*/ 40 h 74"/>
                    <a:gd name="T30" fmla="*/ 28 w 179"/>
                    <a:gd name="T31" fmla="*/ 20 h 74"/>
                    <a:gd name="T32" fmla="*/ 43 w 179"/>
                    <a:gd name="T33" fmla="*/ 12 h 74"/>
                    <a:gd name="T34" fmla="*/ 69 w 179"/>
                    <a:gd name="T35" fmla="*/ 8 h 74"/>
                    <a:gd name="T36" fmla="*/ 83 w 179"/>
                    <a:gd name="T37" fmla="*/ 3 h 74"/>
                    <a:gd name="T38" fmla="*/ 98 w 179"/>
                    <a:gd name="T39" fmla="*/ 2 h 74"/>
                    <a:gd name="T40" fmla="*/ 130 w 179"/>
                    <a:gd name="T41" fmla="*/ 1 h 74"/>
                    <a:gd name="T42" fmla="*/ 174 w 179"/>
                    <a:gd name="T43" fmla="*/ 2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9" h="74">
                      <a:moveTo>
                        <a:pt x="174" y="27"/>
                      </a:moveTo>
                      <a:cubicBezTo>
                        <a:pt x="179" y="40"/>
                        <a:pt x="170" y="49"/>
                        <a:pt x="167" y="56"/>
                      </a:cubicBezTo>
                      <a:cubicBezTo>
                        <a:pt x="164" y="63"/>
                        <a:pt x="156" y="62"/>
                        <a:pt x="150" y="62"/>
                      </a:cubicBezTo>
                      <a:cubicBezTo>
                        <a:pt x="144" y="62"/>
                        <a:pt x="130" y="74"/>
                        <a:pt x="120" y="68"/>
                      </a:cubicBezTo>
                      <a:cubicBezTo>
                        <a:pt x="111" y="63"/>
                        <a:pt x="116" y="52"/>
                        <a:pt x="121" y="48"/>
                      </a:cubicBezTo>
                      <a:cubicBezTo>
                        <a:pt x="124" y="44"/>
                        <a:pt x="130" y="43"/>
                        <a:pt x="130" y="41"/>
                      </a:cubicBezTo>
                      <a:cubicBezTo>
                        <a:pt x="129" y="40"/>
                        <a:pt x="113" y="37"/>
                        <a:pt x="107" y="39"/>
                      </a:cubicBezTo>
                      <a:cubicBezTo>
                        <a:pt x="98" y="42"/>
                        <a:pt x="77" y="50"/>
                        <a:pt x="68" y="57"/>
                      </a:cubicBezTo>
                      <a:cubicBezTo>
                        <a:pt x="60" y="65"/>
                        <a:pt x="47" y="72"/>
                        <a:pt x="41" y="69"/>
                      </a:cubicBezTo>
                      <a:cubicBezTo>
                        <a:pt x="35" y="66"/>
                        <a:pt x="40" y="59"/>
                        <a:pt x="43" y="56"/>
                      </a:cubicBezTo>
                      <a:cubicBezTo>
                        <a:pt x="46" y="53"/>
                        <a:pt x="48" y="50"/>
                        <a:pt x="48" y="50"/>
                      </a:cubicBezTo>
                      <a:cubicBezTo>
                        <a:pt x="48" y="50"/>
                        <a:pt x="36" y="56"/>
                        <a:pt x="29" y="60"/>
                      </a:cubicBezTo>
                      <a:cubicBezTo>
                        <a:pt x="22" y="65"/>
                        <a:pt x="12" y="69"/>
                        <a:pt x="6" y="66"/>
                      </a:cubicBezTo>
                      <a:cubicBezTo>
                        <a:pt x="0" y="62"/>
                        <a:pt x="12" y="52"/>
                        <a:pt x="12" y="52"/>
                      </a:cubicBezTo>
                      <a:cubicBezTo>
                        <a:pt x="12" y="52"/>
                        <a:pt x="13" y="46"/>
                        <a:pt x="15" y="40"/>
                      </a:cubicBezTo>
                      <a:cubicBezTo>
                        <a:pt x="18" y="35"/>
                        <a:pt x="25" y="26"/>
                        <a:pt x="28" y="20"/>
                      </a:cubicBezTo>
                      <a:cubicBezTo>
                        <a:pt x="31" y="15"/>
                        <a:pt x="39" y="12"/>
                        <a:pt x="43" y="12"/>
                      </a:cubicBezTo>
                      <a:cubicBezTo>
                        <a:pt x="47" y="12"/>
                        <a:pt x="64" y="9"/>
                        <a:pt x="69" y="8"/>
                      </a:cubicBezTo>
                      <a:cubicBezTo>
                        <a:pt x="73" y="7"/>
                        <a:pt x="77" y="4"/>
                        <a:pt x="83" y="3"/>
                      </a:cubicBezTo>
                      <a:cubicBezTo>
                        <a:pt x="89" y="2"/>
                        <a:pt x="91" y="2"/>
                        <a:pt x="98" y="2"/>
                      </a:cubicBezTo>
                      <a:cubicBezTo>
                        <a:pt x="106" y="3"/>
                        <a:pt x="117" y="1"/>
                        <a:pt x="130" y="1"/>
                      </a:cubicBezTo>
                      <a:cubicBezTo>
                        <a:pt x="142" y="2"/>
                        <a:pt x="163" y="0"/>
                        <a:pt x="174" y="27"/>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87" name="Freeform 96"/>
                <p:cNvSpPr>
                  <a:spLocks/>
                </p:cNvSpPr>
                <p:nvPr/>
              </p:nvSpPr>
              <p:spPr bwMode="auto">
                <a:xfrm>
                  <a:off x="2887" y="1401"/>
                  <a:ext cx="1065" cy="246"/>
                </a:xfrm>
                <a:custGeom>
                  <a:avLst/>
                  <a:gdLst>
                    <a:gd name="T0" fmla="*/ 241 w 451"/>
                    <a:gd name="T1" fmla="*/ 13 h 104"/>
                    <a:gd name="T2" fmla="*/ 8 w 451"/>
                    <a:gd name="T3" fmla="*/ 70 h 104"/>
                    <a:gd name="T4" fmla="*/ 2 w 451"/>
                    <a:gd name="T5" fmla="*/ 91 h 104"/>
                    <a:gd name="T6" fmla="*/ 50 w 451"/>
                    <a:gd name="T7" fmla="*/ 100 h 104"/>
                    <a:gd name="T8" fmla="*/ 274 w 451"/>
                    <a:gd name="T9" fmla="*/ 44 h 104"/>
                    <a:gd name="T10" fmla="*/ 447 w 451"/>
                    <a:gd name="T11" fmla="*/ 42 h 104"/>
                    <a:gd name="T12" fmla="*/ 451 w 451"/>
                    <a:gd name="T13" fmla="*/ 6 h 104"/>
                    <a:gd name="T14" fmla="*/ 389 w 451"/>
                    <a:gd name="T15" fmla="*/ 1 h 104"/>
                    <a:gd name="T16" fmla="*/ 241 w 451"/>
                    <a:gd name="T17" fmla="*/ 13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1" h="104">
                      <a:moveTo>
                        <a:pt x="241" y="13"/>
                      </a:moveTo>
                      <a:cubicBezTo>
                        <a:pt x="152" y="24"/>
                        <a:pt x="58" y="45"/>
                        <a:pt x="8" y="70"/>
                      </a:cubicBezTo>
                      <a:cubicBezTo>
                        <a:pt x="1" y="74"/>
                        <a:pt x="0" y="83"/>
                        <a:pt x="2" y="91"/>
                      </a:cubicBezTo>
                      <a:cubicBezTo>
                        <a:pt x="5" y="99"/>
                        <a:pt x="41" y="104"/>
                        <a:pt x="50" y="100"/>
                      </a:cubicBezTo>
                      <a:cubicBezTo>
                        <a:pt x="59" y="97"/>
                        <a:pt x="162" y="55"/>
                        <a:pt x="274" y="44"/>
                      </a:cubicBezTo>
                      <a:cubicBezTo>
                        <a:pt x="385" y="32"/>
                        <a:pt x="447" y="42"/>
                        <a:pt x="447" y="42"/>
                      </a:cubicBezTo>
                      <a:cubicBezTo>
                        <a:pt x="451" y="6"/>
                        <a:pt x="451" y="6"/>
                        <a:pt x="451" y="6"/>
                      </a:cubicBezTo>
                      <a:cubicBezTo>
                        <a:pt x="451" y="6"/>
                        <a:pt x="426" y="2"/>
                        <a:pt x="389" y="1"/>
                      </a:cubicBezTo>
                      <a:cubicBezTo>
                        <a:pt x="352" y="0"/>
                        <a:pt x="330" y="1"/>
                        <a:pt x="241"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88" name="Freeform 104"/>
                <p:cNvSpPr>
                  <a:spLocks/>
                </p:cNvSpPr>
                <p:nvPr/>
              </p:nvSpPr>
              <p:spPr bwMode="auto">
                <a:xfrm>
                  <a:off x="2843" y="1321"/>
                  <a:ext cx="416" cy="430"/>
                </a:xfrm>
                <a:custGeom>
                  <a:avLst/>
                  <a:gdLst>
                    <a:gd name="T0" fmla="*/ 154 w 176"/>
                    <a:gd name="T1" fmla="*/ 3 h 182"/>
                    <a:gd name="T2" fmla="*/ 110 w 176"/>
                    <a:gd name="T3" fmla="*/ 6 h 182"/>
                    <a:gd name="T4" fmla="*/ 56 w 176"/>
                    <a:gd name="T5" fmla="*/ 42 h 182"/>
                    <a:gd name="T6" fmla="*/ 12 w 176"/>
                    <a:gd name="T7" fmla="*/ 80 h 182"/>
                    <a:gd name="T8" fmla="*/ 6 w 176"/>
                    <a:gd name="T9" fmla="*/ 108 h 182"/>
                    <a:gd name="T10" fmla="*/ 1 w 176"/>
                    <a:gd name="T11" fmla="*/ 141 h 182"/>
                    <a:gd name="T12" fmla="*/ 8 w 176"/>
                    <a:gd name="T13" fmla="*/ 173 h 182"/>
                    <a:gd name="T14" fmla="*/ 16 w 176"/>
                    <a:gd name="T15" fmla="*/ 165 h 182"/>
                    <a:gd name="T16" fmla="*/ 26 w 176"/>
                    <a:gd name="T17" fmla="*/ 182 h 182"/>
                    <a:gd name="T18" fmla="*/ 31 w 176"/>
                    <a:gd name="T19" fmla="*/ 169 h 182"/>
                    <a:gd name="T20" fmla="*/ 28 w 176"/>
                    <a:gd name="T21" fmla="*/ 156 h 182"/>
                    <a:gd name="T22" fmla="*/ 43 w 176"/>
                    <a:gd name="T23" fmla="*/ 177 h 182"/>
                    <a:gd name="T24" fmla="*/ 49 w 176"/>
                    <a:gd name="T25" fmla="*/ 167 h 182"/>
                    <a:gd name="T26" fmla="*/ 46 w 176"/>
                    <a:gd name="T27" fmla="*/ 155 h 182"/>
                    <a:gd name="T28" fmla="*/ 59 w 176"/>
                    <a:gd name="T29" fmla="*/ 171 h 182"/>
                    <a:gd name="T30" fmla="*/ 75 w 176"/>
                    <a:gd name="T31" fmla="*/ 161 h 182"/>
                    <a:gd name="T32" fmla="*/ 68 w 176"/>
                    <a:gd name="T33" fmla="*/ 156 h 182"/>
                    <a:gd name="T34" fmla="*/ 62 w 176"/>
                    <a:gd name="T35" fmla="*/ 132 h 182"/>
                    <a:gd name="T36" fmla="*/ 87 w 176"/>
                    <a:gd name="T37" fmla="*/ 116 h 182"/>
                    <a:gd name="T38" fmla="*/ 117 w 176"/>
                    <a:gd name="T39" fmla="*/ 79 h 182"/>
                    <a:gd name="T40" fmla="*/ 149 w 176"/>
                    <a:gd name="T41" fmla="*/ 69 h 182"/>
                    <a:gd name="T42" fmla="*/ 173 w 176"/>
                    <a:gd name="T43" fmla="*/ 65 h 182"/>
                    <a:gd name="T44" fmla="*/ 166 w 176"/>
                    <a:gd name="T45" fmla="*/ 22 h 182"/>
                    <a:gd name="T46" fmla="*/ 154 w 176"/>
                    <a:gd name="T47" fmla="*/ 3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6" h="182">
                      <a:moveTo>
                        <a:pt x="154" y="3"/>
                      </a:moveTo>
                      <a:cubicBezTo>
                        <a:pt x="154" y="3"/>
                        <a:pt x="128" y="0"/>
                        <a:pt x="110" y="6"/>
                      </a:cubicBezTo>
                      <a:cubicBezTo>
                        <a:pt x="92" y="11"/>
                        <a:pt x="67" y="32"/>
                        <a:pt x="56" y="42"/>
                      </a:cubicBezTo>
                      <a:cubicBezTo>
                        <a:pt x="46" y="51"/>
                        <a:pt x="17" y="69"/>
                        <a:pt x="12" y="80"/>
                      </a:cubicBezTo>
                      <a:cubicBezTo>
                        <a:pt x="8" y="91"/>
                        <a:pt x="8" y="98"/>
                        <a:pt x="6" y="108"/>
                      </a:cubicBezTo>
                      <a:cubicBezTo>
                        <a:pt x="3" y="118"/>
                        <a:pt x="0" y="127"/>
                        <a:pt x="1" y="141"/>
                      </a:cubicBezTo>
                      <a:cubicBezTo>
                        <a:pt x="3" y="155"/>
                        <a:pt x="3" y="172"/>
                        <a:pt x="8" y="173"/>
                      </a:cubicBezTo>
                      <a:cubicBezTo>
                        <a:pt x="16" y="174"/>
                        <a:pt x="16" y="165"/>
                        <a:pt x="16" y="165"/>
                      </a:cubicBezTo>
                      <a:cubicBezTo>
                        <a:pt x="16" y="165"/>
                        <a:pt x="21" y="182"/>
                        <a:pt x="26" y="182"/>
                      </a:cubicBezTo>
                      <a:cubicBezTo>
                        <a:pt x="32" y="182"/>
                        <a:pt x="32" y="177"/>
                        <a:pt x="31" y="169"/>
                      </a:cubicBezTo>
                      <a:cubicBezTo>
                        <a:pt x="29" y="162"/>
                        <a:pt x="28" y="156"/>
                        <a:pt x="28" y="156"/>
                      </a:cubicBezTo>
                      <a:cubicBezTo>
                        <a:pt x="28" y="156"/>
                        <a:pt x="37" y="175"/>
                        <a:pt x="43" y="177"/>
                      </a:cubicBezTo>
                      <a:cubicBezTo>
                        <a:pt x="48" y="178"/>
                        <a:pt x="51" y="172"/>
                        <a:pt x="49" y="167"/>
                      </a:cubicBezTo>
                      <a:cubicBezTo>
                        <a:pt x="47" y="162"/>
                        <a:pt x="46" y="155"/>
                        <a:pt x="46" y="155"/>
                      </a:cubicBezTo>
                      <a:cubicBezTo>
                        <a:pt x="46" y="155"/>
                        <a:pt x="55" y="170"/>
                        <a:pt x="59" y="171"/>
                      </a:cubicBezTo>
                      <a:cubicBezTo>
                        <a:pt x="64" y="171"/>
                        <a:pt x="75" y="168"/>
                        <a:pt x="75" y="161"/>
                      </a:cubicBezTo>
                      <a:cubicBezTo>
                        <a:pt x="75" y="154"/>
                        <a:pt x="68" y="156"/>
                        <a:pt x="68" y="156"/>
                      </a:cubicBezTo>
                      <a:cubicBezTo>
                        <a:pt x="68" y="156"/>
                        <a:pt x="61" y="138"/>
                        <a:pt x="62" y="132"/>
                      </a:cubicBezTo>
                      <a:cubicBezTo>
                        <a:pt x="63" y="127"/>
                        <a:pt x="78" y="125"/>
                        <a:pt x="87" y="116"/>
                      </a:cubicBezTo>
                      <a:cubicBezTo>
                        <a:pt x="95" y="108"/>
                        <a:pt x="111" y="88"/>
                        <a:pt x="117" y="79"/>
                      </a:cubicBezTo>
                      <a:cubicBezTo>
                        <a:pt x="122" y="70"/>
                        <a:pt x="137" y="70"/>
                        <a:pt x="149" y="69"/>
                      </a:cubicBezTo>
                      <a:cubicBezTo>
                        <a:pt x="160" y="68"/>
                        <a:pt x="173" y="65"/>
                        <a:pt x="173" y="65"/>
                      </a:cubicBezTo>
                      <a:cubicBezTo>
                        <a:pt x="173" y="65"/>
                        <a:pt x="176" y="51"/>
                        <a:pt x="166" y="22"/>
                      </a:cubicBezTo>
                      <a:cubicBezTo>
                        <a:pt x="160" y="4"/>
                        <a:pt x="154" y="3"/>
                        <a:pt x="154" y="3"/>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89" name="Group 1588"/>
              <p:cNvGrpSpPr/>
              <p:nvPr/>
            </p:nvGrpSpPr>
            <p:grpSpPr>
              <a:xfrm>
                <a:off x="-1471344" y="-2280739"/>
                <a:ext cx="1308606" cy="2351343"/>
                <a:chOff x="1614756" y="2081711"/>
                <a:chExt cx="1308606" cy="2351343"/>
              </a:xfrm>
              <a:solidFill>
                <a:schemeClr val="tx2"/>
              </a:solidFill>
            </p:grpSpPr>
            <p:sp>
              <p:nvSpPr>
                <p:cNvPr id="1633" name="Rectangle 6"/>
                <p:cNvSpPr>
                  <a:spLocks noChangeArrowheads="1"/>
                </p:cNvSpPr>
                <p:nvPr/>
              </p:nvSpPr>
              <p:spPr bwMode="auto">
                <a:xfrm>
                  <a:off x="2658975" y="3924275"/>
                  <a:ext cx="17033" cy="33326"/>
                </a:xfrm>
                <a:prstGeom prst="rect">
                  <a:avLst/>
                </a:pr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4" name="Freeform 7"/>
                <p:cNvSpPr>
                  <a:spLocks/>
                </p:cNvSpPr>
                <p:nvPr/>
              </p:nvSpPr>
              <p:spPr bwMode="auto">
                <a:xfrm>
                  <a:off x="2427913" y="2935601"/>
                  <a:ext cx="362144" cy="471009"/>
                </a:xfrm>
                <a:custGeom>
                  <a:avLst/>
                  <a:gdLst>
                    <a:gd name="T0" fmla="*/ 0 w 207"/>
                    <a:gd name="T1" fmla="*/ 37 h 269"/>
                    <a:gd name="T2" fmla="*/ 6 w 207"/>
                    <a:gd name="T3" fmla="*/ 11 h 269"/>
                    <a:gd name="T4" fmla="*/ 33 w 207"/>
                    <a:gd name="T5" fmla="*/ 1 h 269"/>
                    <a:gd name="T6" fmla="*/ 180 w 207"/>
                    <a:gd name="T7" fmla="*/ 11 h 269"/>
                    <a:gd name="T8" fmla="*/ 206 w 207"/>
                    <a:gd name="T9" fmla="*/ 46 h 269"/>
                    <a:gd name="T10" fmla="*/ 196 w 207"/>
                    <a:gd name="T11" fmla="*/ 252 h 269"/>
                    <a:gd name="T12" fmla="*/ 204 w 207"/>
                    <a:gd name="T13" fmla="*/ 256 h 269"/>
                    <a:gd name="T14" fmla="*/ 199 w 207"/>
                    <a:gd name="T15" fmla="*/ 267 h 269"/>
                    <a:gd name="T16" fmla="*/ 171 w 207"/>
                    <a:gd name="T17" fmla="*/ 265 h 269"/>
                    <a:gd name="T18" fmla="*/ 163 w 207"/>
                    <a:gd name="T19" fmla="*/ 260 h 269"/>
                    <a:gd name="T20" fmla="*/ 170 w 207"/>
                    <a:gd name="T21" fmla="*/ 115 h 269"/>
                    <a:gd name="T22" fmla="*/ 168 w 207"/>
                    <a:gd name="T23" fmla="*/ 34 h 269"/>
                    <a:gd name="T24" fmla="*/ 140 w 207"/>
                    <a:gd name="T25" fmla="*/ 22 h 269"/>
                    <a:gd name="T26" fmla="*/ 32 w 207"/>
                    <a:gd name="T27" fmla="*/ 16 h 269"/>
                    <a:gd name="T28" fmla="*/ 27 w 207"/>
                    <a:gd name="T29" fmla="*/ 34 h 269"/>
                    <a:gd name="T30" fmla="*/ 0 w 207"/>
                    <a:gd name="T31" fmla="*/ 3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7" h="269">
                      <a:moveTo>
                        <a:pt x="0" y="37"/>
                      </a:moveTo>
                      <a:cubicBezTo>
                        <a:pt x="0" y="37"/>
                        <a:pt x="3" y="16"/>
                        <a:pt x="6" y="11"/>
                      </a:cubicBezTo>
                      <a:cubicBezTo>
                        <a:pt x="12" y="2"/>
                        <a:pt x="21" y="0"/>
                        <a:pt x="33" y="1"/>
                      </a:cubicBezTo>
                      <a:cubicBezTo>
                        <a:pt x="45" y="1"/>
                        <a:pt x="169" y="10"/>
                        <a:pt x="180" y="11"/>
                      </a:cubicBezTo>
                      <a:cubicBezTo>
                        <a:pt x="191" y="12"/>
                        <a:pt x="207" y="23"/>
                        <a:pt x="206" y="46"/>
                      </a:cubicBezTo>
                      <a:cubicBezTo>
                        <a:pt x="205" y="70"/>
                        <a:pt x="196" y="246"/>
                        <a:pt x="196" y="252"/>
                      </a:cubicBezTo>
                      <a:cubicBezTo>
                        <a:pt x="196" y="254"/>
                        <a:pt x="204" y="253"/>
                        <a:pt x="204" y="256"/>
                      </a:cubicBezTo>
                      <a:cubicBezTo>
                        <a:pt x="204" y="260"/>
                        <a:pt x="206" y="266"/>
                        <a:pt x="199" y="267"/>
                      </a:cubicBezTo>
                      <a:cubicBezTo>
                        <a:pt x="192" y="268"/>
                        <a:pt x="180" y="269"/>
                        <a:pt x="171" y="265"/>
                      </a:cubicBezTo>
                      <a:cubicBezTo>
                        <a:pt x="163" y="260"/>
                        <a:pt x="163" y="260"/>
                        <a:pt x="163" y="260"/>
                      </a:cubicBezTo>
                      <a:cubicBezTo>
                        <a:pt x="163" y="260"/>
                        <a:pt x="169" y="142"/>
                        <a:pt x="170" y="115"/>
                      </a:cubicBezTo>
                      <a:cubicBezTo>
                        <a:pt x="171" y="88"/>
                        <a:pt x="173" y="44"/>
                        <a:pt x="168" y="34"/>
                      </a:cubicBezTo>
                      <a:cubicBezTo>
                        <a:pt x="163" y="23"/>
                        <a:pt x="152" y="22"/>
                        <a:pt x="140" y="22"/>
                      </a:cubicBezTo>
                      <a:cubicBezTo>
                        <a:pt x="127" y="22"/>
                        <a:pt x="37" y="16"/>
                        <a:pt x="32" y="16"/>
                      </a:cubicBezTo>
                      <a:cubicBezTo>
                        <a:pt x="27" y="17"/>
                        <a:pt x="27" y="34"/>
                        <a:pt x="27" y="34"/>
                      </a:cubicBezTo>
                      <a:lnTo>
                        <a:pt x="0" y="3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5" name="Freeform 8"/>
                <p:cNvSpPr>
                  <a:spLocks/>
                </p:cNvSpPr>
                <p:nvPr/>
              </p:nvSpPr>
              <p:spPr bwMode="auto">
                <a:xfrm>
                  <a:off x="1621421" y="3077792"/>
                  <a:ext cx="91091" cy="32586"/>
                </a:xfrm>
                <a:custGeom>
                  <a:avLst/>
                  <a:gdLst>
                    <a:gd name="T0" fmla="*/ 52 w 52"/>
                    <a:gd name="T1" fmla="*/ 0 h 19"/>
                    <a:gd name="T2" fmla="*/ 10 w 52"/>
                    <a:gd name="T3" fmla="*/ 4 h 19"/>
                    <a:gd name="T4" fmla="*/ 0 w 52"/>
                    <a:gd name="T5" fmla="*/ 10 h 19"/>
                    <a:gd name="T6" fmla="*/ 7 w 52"/>
                    <a:gd name="T7" fmla="*/ 18 h 19"/>
                    <a:gd name="T8" fmla="*/ 38 w 52"/>
                    <a:gd name="T9" fmla="*/ 17 h 19"/>
                    <a:gd name="T10" fmla="*/ 51 w 52"/>
                    <a:gd name="T11" fmla="*/ 17 h 19"/>
                    <a:gd name="T12" fmla="*/ 52 w 52"/>
                    <a:gd name="T13" fmla="*/ 0 h 19"/>
                  </a:gdLst>
                  <a:ahLst/>
                  <a:cxnLst>
                    <a:cxn ang="0">
                      <a:pos x="T0" y="T1"/>
                    </a:cxn>
                    <a:cxn ang="0">
                      <a:pos x="T2" y="T3"/>
                    </a:cxn>
                    <a:cxn ang="0">
                      <a:pos x="T4" y="T5"/>
                    </a:cxn>
                    <a:cxn ang="0">
                      <a:pos x="T6" y="T7"/>
                    </a:cxn>
                    <a:cxn ang="0">
                      <a:pos x="T8" y="T9"/>
                    </a:cxn>
                    <a:cxn ang="0">
                      <a:pos x="T10" y="T11"/>
                    </a:cxn>
                    <a:cxn ang="0">
                      <a:pos x="T12" y="T13"/>
                    </a:cxn>
                  </a:cxnLst>
                  <a:rect l="0" t="0" r="r" b="b"/>
                  <a:pathLst>
                    <a:path w="52" h="19">
                      <a:moveTo>
                        <a:pt x="52" y="0"/>
                      </a:moveTo>
                      <a:cubicBezTo>
                        <a:pt x="52" y="0"/>
                        <a:pt x="16" y="4"/>
                        <a:pt x="10" y="4"/>
                      </a:cubicBezTo>
                      <a:cubicBezTo>
                        <a:pt x="3" y="4"/>
                        <a:pt x="0" y="4"/>
                        <a:pt x="0" y="10"/>
                      </a:cubicBezTo>
                      <a:cubicBezTo>
                        <a:pt x="0" y="16"/>
                        <a:pt x="0" y="19"/>
                        <a:pt x="7" y="18"/>
                      </a:cubicBezTo>
                      <a:cubicBezTo>
                        <a:pt x="14" y="18"/>
                        <a:pt x="26" y="18"/>
                        <a:pt x="38" y="17"/>
                      </a:cubicBezTo>
                      <a:cubicBezTo>
                        <a:pt x="50" y="17"/>
                        <a:pt x="51" y="17"/>
                        <a:pt x="51" y="17"/>
                      </a:cubicBezTo>
                      <a:lnTo>
                        <a:pt x="52"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6" name="Freeform 9"/>
                <p:cNvSpPr>
                  <a:spLocks/>
                </p:cNvSpPr>
                <p:nvPr/>
              </p:nvSpPr>
              <p:spPr bwMode="auto">
                <a:xfrm>
                  <a:off x="2419027" y="2994847"/>
                  <a:ext cx="71836" cy="30364"/>
                </a:xfrm>
                <a:custGeom>
                  <a:avLst/>
                  <a:gdLst>
                    <a:gd name="T0" fmla="*/ 0 w 41"/>
                    <a:gd name="T1" fmla="*/ 2 h 17"/>
                    <a:gd name="T2" fmla="*/ 36 w 41"/>
                    <a:gd name="T3" fmla="*/ 0 h 17"/>
                    <a:gd name="T4" fmla="*/ 40 w 41"/>
                    <a:gd name="T5" fmla="*/ 6 h 17"/>
                    <a:gd name="T6" fmla="*/ 35 w 41"/>
                    <a:gd name="T7" fmla="*/ 15 h 17"/>
                    <a:gd name="T8" fmla="*/ 0 w 41"/>
                    <a:gd name="T9" fmla="*/ 17 h 17"/>
                    <a:gd name="T10" fmla="*/ 0 w 41"/>
                    <a:gd name="T11" fmla="*/ 2 h 17"/>
                  </a:gdLst>
                  <a:ahLst/>
                  <a:cxnLst>
                    <a:cxn ang="0">
                      <a:pos x="T0" y="T1"/>
                    </a:cxn>
                    <a:cxn ang="0">
                      <a:pos x="T2" y="T3"/>
                    </a:cxn>
                    <a:cxn ang="0">
                      <a:pos x="T4" y="T5"/>
                    </a:cxn>
                    <a:cxn ang="0">
                      <a:pos x="T6" y="T7"/>
                    </a:cxn>
                    <a:cxn ang="0">
                      <a:pos x="T8" y="T9"/>
                    </a:cxn>
                    <a:cxn ang="0">
                      <a:pos x="T10" y="T11"/>
                    </a:cxn>
                  </a:cxnLst>
                  <a:rect l="0" t="0" r="r" b="b"/>
                  <a:pathLst>
                    <a:path w="41" h="17">
                      <a:moveTo>
                        <a:pt x="0" y="2"/>
                      </a:moveTo>
                      <a:cubicBezTo>
                        <a:pt x="0" y="2"/>
                        <a:pt x="33" y="0"/>
                        <a:pt x="36" y="0"/>
                      </a:cubicBezTo>
                      <a:cubicBezTo>
                        <a:pt x="38" y="0"/>
                        <a:pt x="40" y="1"/>
                        <a:pt x="40" y="6"/>
                      </a:cubicBezTo>
                      <a:cubicBezTo>
                        <a:pt x="41" y="12"/>
                        <a:pt x="39" y="15"/>
                        <a:pt x="35" y="15"/>
                      </a:cubicBezTo>
                      <a:cubicBezTo>
                        <a:pt x="32" y="15"/>
                        <a:pt x="0" y="17"/>
                        <a:pt x="0" y="17"/>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7" name="Freeform 10"/>
                <p:cNvSpPr>
                  <a:spLocks/>
                </p:cNvSpPr>
                <p:nvPr/>
              </p:nvSpPr>
              <p:spPr bwMode="auto">
                <a:xfrm>
                  <a:off x="1728065" y="4170889"/>
                  <a:ext cx="24439" cy="77020"/>
                </a:xfrm>
                <a:custGeom>
                  <a:avLst/>
                  <a:gdLst>
                    <a:gd name="T0" fmla="*/ 33 w 33"/>
                    <a:gd name="T1" fmla="*/ 104 h 104"/>
                    <a:gd name="T2" fmla="*/ 0 w 33"/>
                    <a:gd name="T3" fmla="*/ 104 h 104"/>
                    <a:gd name="T4" fmla="*/ 0 w 33"/>
                    <a:gd name="T5" fmla="*/ 2 h 104"/>
                    <a:gd name="T6" fmla="*/ 33 w 33"/>
                    <a:gd name="T7" fmla="*/ 0 h 104"/>
                    <a:gd name="T8" fmla="*/ 33 w 33"/>
                    <a:gd name="T9" fmla="*/ 104 h 104"/>
                  </a:gdLst>
                  <a:ahLst/>
                  <a:cxnLst>
                    <a:cxn ang="0">
                      <a:pos x="T0" y="T1"/>
                    </a:cxn>
                    <a:cxn ang="0">
                      <a:pos x="T2" y="T3"/>
                    </a:cxn>
                    <a:cxn ang="0">
                      <a:pos x="T4" y="T5"/>
                    </a:cxn>
                    <a:cxn ang="0">
                      <a:pos x="T6" y="T7"/>
                    </a:cxn>
                    <a:cxn ang="0">
                      <a:pos x="T8" y="T9"/>
                    </a:cxn>
                  </a:cxnLst>
                  <a:rect l="0" t="0" r="r" b="b"/>
                  <a:pathLst>
                    <a:path w="33" h="104">
                      <a:moveTo>
                        <a:pt x="33" y="104"/>
                      </a:moveTo>
                      <a:lnTo>
                        <a:pt x="0" y="104"/>
                      </a:lnTo>
                      <a:lnTo>
                        <a:pt x="0" y="2"/>
                      </a:lnTo>
                      <a:lnTo>
                        <a:pt x="33" y="0"/>
                      </a:lnTo>
                      <a:lnTo>
                        <a:pt x="33" y="10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8" name="Freeform 11"/>
                <p:cNvSpPr>
                  <a:spLocks/>
                </p:cNvSpPr>
                <p:nvPr/>
              </p:nvSpPr>
              <p:spPr bwMode="auto">
                <a:xfrm>
                  <a:off x="2037627" y="3960564"/>
                  <a:ext cx="43694" cy="45916"/>
                </a:xfrm>
                <a:custGeom>
                  <a:avLst/>
                  <a:gdLst>
                    <a:gd name="T0" fmla="*/ 0 w 25"/>
                    <a:gd name="T1" fmla="*/ 26 h 26"/>
                    <a:gd name="T2" fmla="*/ 6 w 25"/>
                    <a:gd name="T3" fmla="*/ 4 h 26"/>
                    <a:gd name="T4" fmla="*/ 22 w 25"/>
                    <a:gd name="T5" fmla="*/ 3 h 26"/>
                    <a:gd name="T6" fmla="*/ 24 w 25"/>
                    <a:gd name="T7" fmla="*/ 17 h 26"/>
                    <a:gd name="T8" fmla="*/ 0 w 25"/>
                    <a:gd name="T9" fmla="*/ 26 h 26"/>
                  </a:gdLst>
                  <a:ahLst/>
                  <a:cxnLst>
                    <a:cxn ang="0">
                      <a:pos x="T0" y="T1"/>
                    </a:cxn>
                    <a:cxn ang="0">
                      <a:pos x="T2" y="T3"/>
                    </a:cxn>
                    <a:cxn ang="0">
                      <a:pos x="T4" y="T5"/>
                    </a:cxn>
                    <a:cxn ang="0">
                      <a:pos x="T6" y="T7"/>
                    </a:cxn>
                    <a:cxn ang="0">
                      <a:pos x="T8" y="T9"/>
                    </a:cxn>
                  </a:cxnLst>
                  <a:rect l="0" t="0" r="r" b="b"/>
                  <a:pathLst>
                    <a:path w="25" h="26">
                      <a:moveTo>
                        <a:pt x="0" y="26"/>
                      </a:moveTo>
                      <a:cubicBezTo>
                        <a:pt x="0" y="26"/>
                        <a:pt x="2" y="8"/>
                        <a:pt x="6" y="4"/>
                      </a:cubicBezTo>
                      <a:cubicBezTo>
                        <a:pt x="10" y="0"/>
                        <a:pt x="21" y="3"/>
                        <a:pt x="22" y="3"/>
                      </a:cubicBezTo>
                      <a:cubicBezTo>
                        <a:pt x="22" y="4"/>
                        <a:pt x="24" y="8"/>
                        <a:pt x="24" y="17"/>
                      </a:cubicBezTo>
                      <a:cubicBezTo>
                        <a:pt x="25" y="26"/>
                        <a:pt x="0" y="26"/>
                        <a:pt x="0"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9" name="Freeform 12"/>
                <p:cNvSpPr>
                  <a:spLocks/>
                </p:cNvSpPr>
                <p:nvPr/>
              </p:nvSpPr>
              <p:spPr bwMode="auto">
                <a:xfrm>
                  <a:off x="1988749" y="3960564"/>
                  <a:ext cx="29623" cy="66652"/>
                </a:xfrm>
                <a:custGeom>
                  <a:avLst/>
                  <a:gdLst>
                    <a:gd name="T0" fmla="*/ 0 w 17"/>
                    <a:gd name="T1" fmla="*/ 38 h 38"/>
                    <a:gd name="T2" fmla="*/ 1 w 17"/>
                    <a:gd name="T3" fmla="*/ 17 h 38"/>
                    <a:gd name="T4" fmla="*/ 8 w 17"/>
                    <a:gd name="T5" fmla="*/ 1 h 38"/>
                    <a:gd name="T6" fmla="*/ 16 w 17"/>
                    <a:gd name="T7" fmla="*/ 0 h 38"/>
                    <a:gd name="T8" fmla="*/ 17 w 17"/>
                    <a:gd name="T9" fmla="*/ 25 h 38"/>
                    <a:gd name="T10" fmla="*/ 16 w 17"/>
                    <a:gd name="T11" fmla="*/ 35 h 38"/>
                    <a:gd name="T12" fmla="*/ 0 w 17"/>
                    <a:gd name="T13" fmla="*/ 38 h 38"/>
                  </a:gdLst>
                  <a:ahLst/>
                  <a:cxnLst>
                    <a:cxn ang="0">
                      <a:pos x="T0" y="T1"/>
                    </a:cxn>
                    <a:cxn ang="0">
                      <a:pos x="T2" y="T3"/>
                    </a:cxn>
                    <a:cxn ang="0">
                      <a:pos x="T4" y="T5"/>
                    </a:cxn>
                    <a:cxn ang="0">
                      <a:pos x="T6" y="T7"/>
                    </a:cxn>
                    <a:cxn ang="0">
                      <a:pos x="T8" y="T9"/>
                    </a:cxn>
                    <a:cxn ang="0">
                      <a:pos x="T10" y="T11"/>
                    </a:cxn>
                    <a:cxn ang="0">
                      <a:pos x="T12" y="T13"/>
                    </a:cxn>
                  </a:cxnLst>
                  <a:rect l="0" t="0" r="r" b="b"/>
                  <a:pathLst>
                    <a:path w="17" h="38">
                      <a:moveTo>
                        <a:pt x="0" y="38"/>
                      </a:moveTo>
                      <a:cubicBezTo>
                        <a:pt x="0" y="36"/>
                        <a:pt x="0" y="28"/>
                        <a:pt x="1" y="17"/>
                      </a:cubicBezTo>
                      <a:cubicBezTo>
                        <a:pt x="2" y="6"/>
                        <a:pt x="6" y="1"/>
                        <a:pt x="8" y="1"/>
                      </a:cubicBezTo>
                      <a:cubicBezTo>
                        <a:pt x="9" y="1"/>
                        <a:pt x="16" y="0"/>
                        <a:pt x="16" y="0"/>
                      </a:cubicBezTo>
                      <a:cubicBezTo>
                        <a:pt x="16" y="0"/>
                        <a:pt x="16" y="17"/>
                        <a:pt x="17" y="25"/>
                      </a:cubicBezTo>
                      <a:cubicBezTo>
                        <a:pt x="17" y="33"/>
                        <a:pt x="16" y="35"/>
                        <a:pt x="16" y="35"/>
                      </a:cubicBezTo>
                      <a:lnTo>
                        <a:pt x="0" y="3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0" name="Freeform 13"/>
                <p:cNvSpPr>
                  <a:spLocks/>
                </p:cNvSpPr>
                <p:nvPr/>
              </p:nvSpPr>
              <p:spPr bwMode="auto">
                <a:xfrm>
                  <a:off x="1642157" y="2500139"/>
                  <a:ext cx="1132348" cy="1070879"/>
                </a:xfrm>
                <a:custGeom>
                  <a:avLst/>
                  <a:gdLst>
                    <a:gd name="T0" fmla="*/ 37 w 647"/>
                    <a:gd name="T1" fmla="*/ 302 h 612"/>
                    <a:gd name="T2" fmla="*/ 8 w 647"/>
                    <a:gd name="T3" fmla="*/ 50 h 612"/>
                    <a:gd name="T4" fmla="*/ 4 w 647"/>
                    <a:gd name="T5" fmla="*/ 23 h 612"/>
                    <a:gd name="T6" fmla="*/ 196 w 647"/>
                    <a:gd name="T7" fmla="*/ 22 h 612"/>
                    <a:gd name="T8" fmla="*/ 390 w 647"/>
                    <a:gd name="T9" fmla="*/ 0 h 612"/>
                    <a:gd name="T10" fmla="*/ 401 w 647"/>
                    <a:gd name="T11" fmla="*/ 17 h 612"/>
                    <a:gd name="T12" fmla="*/ 426 w 647"/>
                    <a:gd name="T13" fmla="*/ 168 h 612"/>
                    <a:gd name="T14" fmla="*/ 445 w 647"/>
                    <a:gd name="T15" fmla="*/ 298 h 612"/>
                    <a:gd name="T16" fmla="*/ 458 w 647"/>
                    <a:gd name="T17" fmla="*/ 405 h 612"/>
                    <a:gd name="T18" fmla="*/ 532 w 647"/>
                    <a:gd name="T19" fmla="*/ 467 h 612"/>
                    <a:gd name="T20" fmla="*/ 627 w 647"/>
                    <a:gd name="T21" fmla="*/ 503 h 612"/>
                    <a:gd name="T22" fmla="*/ 643 w 647"/>
                    <a:gd name="T23" fmla="*/ 521 h 612"/>
                    <a:gd name="T24" fmla="*/ 632 w 647"/>
                    <a:gd name="T25" fmla="*/ 539 h 612"/>
                    <a:gd name="T26" fmla="*/ 199 w 647"/>
                    <a:gd name="T27" fmla="*/ 612 h 612"/>
                    <a:gd name="T28" fmla="*/ 197 w 647"/>
                    <a:gd name="T29" fmla="*/ 597 h 612"/>
                    <a:gd name="T30" fmla="*/ 176 w 647"/>
                    <a:gd name="T31" fmla="*/ 573 h 612"/>
                    <a:gd name="T32" fmla="*/ 76 w 647"/>
                    <a:gd name="T33" fmla="*/ 523 h 612"/>
                    <a:gd name="T34" fmla="*/ 34 w 647"/>
                    <a:gd name="T35" fmla="*/ 419 h 612"/>
                    <a:gd name="T36" fmla="*/ 39 w 647"/>
                    <a:gd name="T37" fmla="*/ 335 h 612"/>
                    <a:gd name="T38" fmla="*/ 37 w 647"/>
                    <a:gd name="T39" fmla="*/ 302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7" h="612">
                      <a:moveTo>
                        <a:pt x="37" y="302"/>
                      </a:moveTo>
                      <a:cubicBezTo>
                        <a:pt x="36" y="282"/>
                        <a:pt x="8" y="55"/>
                        <a:pt x="8" y="50"/>
                      </a:cubicBezTo>
                      <a:cubicBezTo>
                        <a:pt x="8" y="45"/>
                        <a:pt x="0" y="23"/>
                        <a:pt x="4" y="23"/>
                      </a:cubicBezTo>
                      <a:cubicBezTo>
                        <a:pt x="8" y="23"/>
                        <a:pt x="89" y="30"/>
                        <a:pt x="196" y="22"/>
                      </a:cubicBezTo>
                      <a:cubicBezTo>
                        <a:pt x="303" y="14"/>
                        <a:pt x="384" y="0"/>
                        <a:pt x="390" y="0"/>
                      </a:cubicBezTo>
                      <a:cubicBezTo>
                        <a:pt x="397" y="0"/>
                        <a:pt x="401" y="4"/>
                        <a:pt x="401" y="17"/>
                      </a:cubicBezTo>
                      <a:cubicBezTo>
                        <a:pt x="401" y="30"/>
                        <a:pt x="409" y="94"/>
                        <a:pt x="426" y="168"/>
                      </a:cubicBezTo>
                      <a:cubicBezTo>
                        <a:pt x="442" y="242"/>
                        <a:pt x="448" y="265"/>
                        <a:pt x="445" y="298"/>
                      </a:cubicBezTo>
                      <a:cubicBezTo>
                        <a:pt x="443" y="331"/>
                        <a:pt x="439" y="370"/>
                        <a:pt x="458" y="405"/>
                      </a:cubicBezTo>
                      <a:cubicBezTo>
                        <a:pt x="478" y="441"/>
                        <a:pt x="487" y="448"/>
                        <a:pt x="532" y="467"/>
                      </a:cubicBezTo>
                      <a:cubicBezTo>
                        <a:pt x="577" y="486"/>
                        <a:pt x="627" y="503"/>
                        <a:pt x="627" y="503"/>
                      </a:cubicBezTo>
                      <a:cubicBezTo>
                        <a:pt x="627" y="503"/>
                        <a:pt x="643" y="509"/>
                        <a:pt x="643" y="521"/>
                      </a:cubicBezTo>
                      <a:cubicBezTo>
                        <a:pt x="643" y="532"/>
                        <a:pt x="647" y="536"/>
                        <a:pt x="632" y="539"/>
                      </a:cubicBezTo>
                      <a:cubicBezTo>
                        <a:pt x="616" y="541"/>
                        <a:pt x="209" y="612"/>
                        <a:pt x="199" y="612"/>
                      </a:cubicBezTo>
                      <a:cubicBezTo>
                        <a:pt x="189" y="612"/>
                        <a:pt x="197" y="603"/>
                        <a:pt x="197" y="597"/>
                      </a:cubicBezTo>
                      <a:cubicBezTo>
                        <a:pt x="197" y="590"/>
                        <a:pt x="191" y="582"/>
                        <a:pt x="176" y="573"/>
                      </a:cubicBezTo>
                      <a:cubicBezTo>
                        <a:pt x="162" y="564"/>
                        <a:pt x="95" y="532"/>
                        <a:pt x="76" y="523"/>
                      </a:cubicBezTo>
                      <a:cubicBezTo>
                        <a:pt x="57" y="514"/>
                        <a:pt x="34" y="463"/>
                        <a:pt x="34" y="419"/>
                      </a:cubicBezTo>
                      <a:cubicBezTo>
                        <a:pt x="33" y="374"/>
                        <a:pt x="39" y="347"/>
                        <a:pt x="39" y="335"/>
                      </a:cubicBezTo>
                      <a:cubicBezTo>
                        <a:pt x="39" y="324"/>
                        <a:pt x="37" y="302"/>
                        <a:pt x="37" y="30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1" name="Freeform 14"/>
                <p:cNvSpPr>
                  <a:spLocks/>
                </p:cNvSpPr>
                <p:nvPr/>
              </p:nvSpPr>
              <p:spPr bwMode="auto">
                <a:xfrm>
                  <a:off x="1971716" y="3513253"/>
                  <a:ext cx="22217" cy="57765"/>
                </a:xfrm>
                <a:custGeom>
                  <a:avLst/>
                  <a:gdLst>
                    <a:gd name="T0" fmla="*/ 13 w 13"/>
                    <a:gd name="T1" fmla="*/ 16 h 33"/>
                    <a:gd name="T2" fmla="*/ 7 w 13"/>
                    <a:gd name="T3" fmla="*/ 33 h 33"/>
                    <a:gd name="T4" fmla="*/ 0 w 13"/>
                    <a:gd name="T5" fmla="*/ 17 h 33"/>
                    <a:gd name="T6" fmla="*/ 6 w 13"/>
                    <a:gd name="T7" fmla="*/ 0 h 33"/>
                    <a:gd name="T8" fmla="*/ 13 w 13"/>
                    <a:gd name="T9" fmla="*/ 16 h 33"/>
                  </a:gdLst>
                  <a:ahLst/>
                  <a:cxnLst>
                    <a:cxn ang="0">
                      <a:pos x="T0" y="T1"/>
                    </a:cxn>
                    <a:cxn ang="0">
                      <a:pos x="T2" y="T3"/>
                    </a:cxn>
                    <a:cxn ang="0">
                      <a:pos x="T4" y="T5"/>
                    </a:cxn>
                    <a:cxn ang="0">
                      <a:pos x="T6" y="T7"/>
                    </a:cxn>
                    <a:cxn ang="0">
                      <a:pos x="T8" y="T9"/>
                    </a:cxn>
                  </a:cxnLst>
                  <a:rect l="0" t="0" r="r" b="b"/>
                  <a:pathLst>
                    <a:path w="13" h="33">
                      <a:moveTo>
                        <a:pt x="13" y="16"/>
                      </a:moveTo>
                      <a:cubicBezTo>
                        <a:pt x="13" y="25"/>
                        <a:pt x="11" y="33"/>
                        <a:pt x="7" y="33"/>
                      </a:cubicBezTo>
                      <a:cubicBezTo>
                        <a:pt x="4" y="33"/>
                        <a:pt x="1" y="26"/>
                        <a:pt x="0" y="17"/>
                      </a:cubicBezTo>
                      <a:cubicBezTo>
                        <a:pt x="0" y="8"/>
                        <a:pt x="2" y="0"/>
                        <a:pt x="6" y="0"/>
                      </a:cubicBezTo>
                      <a:cubicBezTo>
                        <a:pt x="9" y="0"/>
                        <a:pt x="12" y="7"/>
                        <a:pt x="13"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2" name="Freeform 15"/>
                <p:cNvSpPr>
                  <a:spLocks/>
                </p:cNvSpPr>
                <p:nvPr/>
              </p:nvSpPr>
              <p:spPr bwMode="auto">
                <a:xfrm>
                  <a:off x="1635492" y="2540131"/>
                  <a:ext cx="24439" cy="57765"/>
                </a:xfrm>
                <a:custGeom>
                  <a:avLst/>
                  <a:gdLst>
                    <a:gd name="T0" fmla="*/ 14 w 14"/>
                    <a:gd name="T1" fmla="*/ 16 h 33"/>
                    <a:gd name="T2" fmla="*/ 9 w 14"/>
                    <a:gd name="T3" fmla="*/ 33 h 33"/>
                    <a:gd name="T4" fmla="*/ 1 w 14"/>
                    <a:gd name="T5" fmla="*/ 17 h 33"/>
                    <a:gd name="T6" fmla="*/ 6 w 14"/>
                    <a:gd name="T7" fmla="*/ 0 h 33"/>
                    <a:gd name="T8" fmla="*/ 14 w 14"/>
                    <a:gd name="T9" fmla="*/ 16 h 33"/>
                  </a:gdLst>
                  <a:ahLst/>
                  <a:cxnLst>
                    <a:cxn ang="0">
                      <a:pos x="T0" y="T1"/>
                    </a:cxn>
                    <a:cxn ang="0">
                      <a:pos x="T2" y="T3"/>
                    </a:cxn>
                    <a:cxn ang="0">
                      <a:pos x="T4" y="T5"/>
                    </a:cxn>
                    <a:cxn ang="0">
                      <a:pos x="T6" y="T7"/>
                    </a:cxn>
                    <a:cxn ang="0">
                      <a:pos x="T8" y="T9"/>
                    </a:cxn>
                  </a:cxnLst>
                  <a:rect l="0" t="0" r="r" b="b"/>
                  <a:pathLst>
                    <a:path w="14" h="33">
                      <a:moveTo>
                        <a:pt x="14" y="16"/>
                      </a:moveTo>
                      <a:cubicBezTo>
                        <a:pt x="14" y="25"/>
                        <a:pt x="12" y="33"/>
                        <a:pt x="9" y="33"/>
                      </a:cubicBezTo>
                      <a:cubicBezTo>
                        <a:pt x="5" y="33"/>
                        <a:pt x="2" y="26"/>
                        <a:pt x="1" y="17"/>
                      </a:cubicBezTo>
                      <a:cubicBezTo>
                        <a:pt x="0" y="8"/>
                        <a:pt x="3" y="0"/>
                        <a:pt x="6" y="0"/>
                      </a:cubicBezTo>
                      <a:cubicBezTo>
                        <a:pt x="10" y="0"/>
                        <a:pt x="13" y="7"/>
                        <a:pt x="14"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3" name="Freeform 16"/>
                <p:cNvSpPr>
                  <a:spLocks/>
                </p:cNvSpPr>
                <p:nvPr/>
              </p:nvSpPr>
              <p:spPr bwMode="auto">
                <a:xfrm>
                  <a:off x="1621421" y="3026692"/>
                  <a:ext cx="271053" cy="476193"/>
                </a:xfrm>
                <a:custGeom>
                  <a:avLst/>
                  <a:gdLst>
                    <a:gd name="T0" fmla="*/ 142 w 155"/>
                    <a:gd name="T1" fmla="*/ 242 h 272"/>
                    <a:gd name="T2" fmla="*/ 151 w 155"/>
                    <a:gd name="T3" fmla="*/ 249 h 272"/>
                    <a:gd name="T4" fmla="*/ 144 w 155"/>
                    <a:gd name="T5" fmla="*/ 262 h 272"/>
                    <a:gd name="T6" fmla="*/ 98 w 155"/>
                    <a:gd name="T7" fmla="*/ 269 h 272"/>
                    <a:gd name="T8" fmla="*/ 95 w 155"/>
                    <a:gd name="T9" fmla="*/ 251 h 272"/>
                    <a:gd name="T10" fmla="*/ 104 w 155"/>
                    <a:gd name="T11" fmla="*/ 248 h 272"/>
                    <a:gd name="T12" fmla="*/ 94 w 155"/>
                    <a:gd name="T13" fmla="*/ 64 h 272"/>
                    <a:gd name="T14" fmla="*/ 81 w 155"/>
                    <a:gd name="T15" fmla="*/ 31 h 272"/>
                    <a:gd name="T16" fmla="*/ 21 w 155"/>
                    <a:gd name="T17" fmla="*/ 16 h 272"/>
                    <a:gd name="T18" fmla="*/ 18 w 155"/>
                    <a:gd name="T19" fmla="*/ 24 h 272"/>
                    <a:gd name="T20" fmla="*/ 19 w 155"/>
                    <a:gd name="T21" fmla="*/ 47 h 272"/>
                    <a:gd name="T22" fmla="*/ 2 w 155"/>
                    <a:gd name="T23" fmla="*/ 45 h 272"/>
                    <a:gd name="T24" fmla="*/ 1 w 155"/>
                    <a:gd name="T25" fmla="*/ 13 h 272"/>
                    <a:gd name="T26" fmla="*/ 23 w 155"/>
                    <a:gd name="T27" fmla="*/ 0 h 272"/>
                    <a:gd name="T28" fmla="*/ 101 w 155"/>
                    <a:gd name="T29" fmla="*/ 13 h 272"/>
                    <a:gd name="T30" fmla="*/ 136 w 155"/>
                    <a:gd name="T31" fmla="*/ 63 h 272"/>
                    <a:gd name="T32" fmla="*/ 142 w 155"/>
                    <a:gd name="T33" fmla="*/ 242 h 2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5" h="272">
                      <a:moveTo>
                        <a:pt x="142" y="242"/>
                      </a:moveTo>
                      <a:cubicBezTo>
                        <a:pt x="142" y="242"/>
                        <a:pt x="151" y="240"/>
                        <a:pt x="151" y="249"/>
                      </a:cubicBezTo>
                      <a:cubicBezTo>
                        <a:pt x="151" y="257"/>
                        <a:pt x="155" y="260"/>
                        <a:pt x="144" y="262"/>
                      </a:cubicBezTo>
                      <a:cubicBezTo>
                        <a:pt x="134" y="265"/>
                        <a:pt x="101" y="272"/>
                        <a:pt x="98" y="269"/>
                      </a:cubicBezTo>
                      <a:cubicBezTo>
                        <a:pt x="94" y="266"/>
                        <a:pt x="92" y="254"/>
                        <a:pt x="95" y="251"/>
                      </a:cubicBezTo>
                      <a:cubicBezTo>
                        <a:pt x="97" y="249"/>
                        <a:pt x="104" y="248"/>
                        <a:pt x="104" y="248"/>
                      </a:cubicBezTo>
                      <a:cubicBezTo>
                        <a:pt x="104" y="248"/>
                        <a:pt x="95" y="76"/>
                        <a:pt x="94" y="64"/>
                      </a:cubicBezTo>
                      <a:cubicBezTo>
                        <a:pt x="93" y="53"/>
                        <a:pt x="96" y="35"/>
                        <a:pt x="81" y="31"/>
                      </a:cubicBezTo>
                      <a:cubicBezTo>
                        <a:pt x="65" y="27"/>
                        <a:pt x="24" y="16"/>
                        <a:pt x="21" y="16"/>
                      </a:cubicBezTo>
                      <a:cubicBezTo>
                        <a:pt x="19" y="16"/>
                        <a:pt x="18" y="17"/>
                        <a:pt x="18" y="24"/>
                      </a:cubicBezTo>
                      <a:cubicBezTo>
                        <a:pt x="18" y="30"/>
                        <a:pt x="19" y="47"/>
                        <a:pt x="19" y="47"/>
                      </a:cubicBezTo>
                      <a:cubicBezTo>
                        <a:pt x="19" y="47"/>
                        <a:pt x="2" y="48"/>
                        <a:pt x="2" y="45"/>
                      </a:cubicBezTo>
                      <a:cubicBezTo>
                        <a:pt x="2" y="43"/>
                        <a:pt x="1" y="16"/>
                        <a:pt x="1" y="13"/>
                      </a:cubicBezTo>
                      <a:cubicBezTo>
                        <a:pt x="1" y="9"/>
                        <a:pt x="0" y="0"/>
                        <a:pt x="23" y="0"/>
                      </a:cubicBezTo>
                      <a:cubicBezTo>
                        <a:pt x="46" y="0"/>
                        <a:pt x="77" y="7"/>
                        <a:pt x="101" y="13"/>
                      </a:cubicBezTo>
                      <a:cubicBezTo>
                        <a:pt x="125" y="18"/>
                        <a:pt x="135" y="25"/>
                        <a:pt x="136" y="63"/>
                      </a:cubicBezTo>
                      <a:cubicBezTo>
                        <a:pt x="137" y="101"/>
                        <a:pt x="142" y="242"/>
                        <a:pt x="142" y="24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4" name="Freeform 17"/>
                <p:cNvSpPr>
                  <a:spLocks/>
                </p:cNvSpPr>
                <p:nvPr/>
              </p:nvSpPr>
              <p:spPr bwMode="auto">
                <a:xfrm>
                  <a:off x="2011707" y="3476224"/>
                  <a:ext cx="612460" cy="216990"/>
                </a:xfrm>
                <a:custGeom>
                  <a:avLst/>
                  <a:gdLst>
                    <a:gd name="T0" fmla="*/ 21 w 350"/>
                    <a:gd name="T1" fmla="*/ 46 h 124"/>
                    <a:gd name="T2" fmla="*/ 49 w 350"/>
                    <a:gd name="T3" fmla="*/ 55 h 124"/>
                    <a:gd name="T4" fmla="*/ 49 w 350"/>
                    <a:gd name="T5" fmla="*/ 86 h 124"/>
                    <a:gd name="T6" fmla="*/ 22 w 350"/>
                    <a:gd name="T7" fmla="*/ 92 h 124"/>
                    <a:gd name="T8" fmla="*/ 17 w 350"/>
                    <a:gd name="T9" fmla="*/ 91 h 124"/>
                    <a:gd name="T10" fmla="*/ 1 w 350"/>
                    <a:gd name="T11" fmla="*/ 97 h 124"/>
                    <a:gd name="T12" fmla="*/ 2 w 350"/>
                    <a:gd name="T13" fmla="*/ 114 h 124"/>
                    <a:gd name="T14" fmla="*/ 11 w 350"/>
                    <a:gd name="T15" fmla="*/ 123 h 124"/>
                    <a:gd name="T16" fmla="*/ 27 w 350"/>
                    <a:gd name="T17" fmla="*/ 120 h 124"/>
                    <a:gd name="T18" fmla="*/ 28 w 350"/>
                    <a:gd name="T19" fmla="*/ 118 h 124"/>
                    <a:gd name="T20" fmla="*/ 38 w 350"/>
                    <a:gd name="T21" fmla="*/ 116 h 124"/>
                    <a:gd name="T22" fmla="*/ 98 w 350"/>
                    <a:gd name="T23" fmla="*/ 103 h 124"/>
                    <a:gd name="T24" fmla="*/ 110 w 350"/>
                    <a:gd name="T25" fmla="*/ 105 h 124"/>
                    <a:gd name="T26" fmla="*/ 292 w 350"/>
                    <a:gd name="T27" fmla="*/ 72 h 124"/>
                    <a:gd name="T28" fmla="*/ 292 w 350"/>
                    <a:gd name="T29" fmla="*/ 69 h 124"/>
                    <a:gd name="T30" fmla="*/ 326 w 350"/>
                    <a:gd name="T31" fmla="*/ 61 h 124"/>
                    <a:gd name="T32" fmla="*/ 331 w 350"/>
                    <a:gd name="T33" fmla="*/ 65 h 124"/>
                    <a:gd name="T34" fmla="*/ 346 w 350"/>
                    <a:gd name="T35" fmla="*/ 60 h 124"/>
                    <a:gd name="T36" fmla="*/ 348 w 350"/>
                    <a:gd name="T37" fmla="*/ 38 h 124"/>
                    <a:gd name="T38" fmla="*/ 338 w 350"/>
                    <a:gd name="T39" fmla="*/ 25 h 124"/>
                    <a:gd name="T40" fmla="*/ 320 w 350"/>
                    <a:gd name="T41" fmla="*/ 28 h 124"/>
                    <a:gd name="T42" fmla="*/ 319 w 350"/>
                    <a:gd name="T43" fmla="*/ 33 h 124"/>
                    <a:gd name="T44" fmla="*/ 299 w 350"/>
                    <a:gd name="T45" fmla="*/ 36 h 124"/>
                    <a:gd name="T46" fmla="*/ 301 w 350"/>
                    <a:gd name="T47" fmla="*/ 28 h 124"/>
                    <a:gd name="T48" fmla="*/ 307 w 350"/>
                    <a:gd name="T49" fmla="*/ 26 h 124"/>
                    <a:gd name="T50" fmla="*/ 312 w 350"/>
                    <a:gd name="T51" fmla="*/ 28 h 124"/>
                    <a:gd name="T52" fmla="*/ 320 w 350"/>
                    <a:gd name="T53" fmla="*/ 25 h 124"/>
                    <a:gd name="T54" fmla="*/ 327 w 350"/>
                    <a:gd name="T55" fmla="*/ 24 h 124"/>
                    <a:gd name="T56" fmla="*/ 327 w 350"/>
                    <a:gd name="T57" fmla="*/ 9 h 124"/>
                    <a:gd name="T58" fmla="*/ 316 w 350"/>
                    <a:gd name="T59" fmla="*/ 8 h 124"/>
                    <a:gd name="T60" fmla="*/ 308 w 350"/>
                    <a:gd name="T61" fmla="*/ 7 h 124"/>
                    <a:gd name="T62" fmla="*/ 307 w 350"/>
                    <a:gd name="T63" fmla="*/ 11 h 124"/>
                    <a:gd name="T64" fmla="*/ 288 w 350"/>
                    <a:gd name="T65" fmla="*/ 4 h 124"/>
                    <a:gd name="T66" fmla="*/ 209 w 350"/>
                    <a:gd name="T67" fmla="*/ 15 h 124"/>
                    <a:gd name="T68" fmla="*/ 223 w 350"/>
                    <a:gd name="T69" fmla="*/ 22 h 124"/>
                    <a:gd name="T70" fmla="*/ 90 w 350"/>
                    <a:gd name="T71" fmla="*/ 43 h 124"/>
                    <a:gd name="T72" fmla="*/ 77 w 350"/>
                    <a:gd name="T73" fmla="*/ 37 h 124"/>
                    <a:gd name="T74" fmla="*/ 21 w 350"/>
                    <a:gd name="T75" fmla="*/ 4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0" h="124">
                      <a:moveTo>
                        <a:pt x="21" y="46"/>
                      </a:moveTo>
                      <a:cubicBezTo>
                        <a:pt x="49" y="55"/>
                        <a:pt x="49" y="55"/>
                        <a:pt x="49" y="55"/>
                      </a:cubicBezTo>
                      <a:cubicBezTo>
                        <a:pt x="49" y="86"/>
                        <a:pt x="49" y="86"/>
                        <a:pt x="49" y="86"/>
                      </a:cubicBezTo>
                      <a:cubicBezTo>
                        <a:pt x="22" y="92"/>
                        <a:pt x="22" y="92"/>
                        <a:pt x="22" y="92"/>
                      </a:cubicBezTo>
                      <a:cubicBezTo>
                        <a:pt x="22" y="92"/>
                        <a:pt x="20" y="90"/>
                        <a:pt x="17" y="91"/>
                      </a:cubicBezTo>
                      <a:cubicBezTo>
                        <a:pt x="14" y="92"/>
                        <a:pt x="1" y="94"/>
                        <a:pt x="1" y="97"/>
                      </a:cubicBezTo>
                      <a:cubicBezTo>
                        <a:pt x="0" y="101"/>
                        <a:pt x="0" y="105"/>
                        <a:pt x="2" y="114"/>
                      </a:cubicBezTo>
                      <a:cubicBezTo>
                        <a:pt x="4" y="123"/>
                        <a:pt x="8" y="123"/>
                        <a:pt x="11" y="123"/>
                      </a:cubicBezTo>
                      <a:cubicBezTo>
                        <a:pt x="15" y="124"/>
                        <a:pt x="26" y="121"/>
                        <a:pt x="27" y="120"/>
                      </a:cubicBezTo>
                      <a:cubicBezTo>
                        <a:pt x="28" y="119"/>
                        <a:pt x="28" y="118"/>
                        <a:pt x="28" y="118"/>
                      </a:cubicBezTo>
                      <a:cubicBezTo>
                        <a:pt x="38" y="116"/>
                        <a:pt x="38" y="116"/>
                        <a:pt x="38" y="116"/>
                      </a:cubicBezTo>
                      <a:cubicBezTo>
                        <a:pt x="98" y="103"/>
                        <a:pt x="98" y="103"/>
                        <a:pt x="98" y="103"/>
                      </a:cubicBezTo>
                      <a:cubicBezTo>
                        <a:pt x="110" y="105"/>
                        <a:pt x="110" y="105"/>
                        <a:pt x="110" y="105"/>
                      </a:cubicBezTo>
                      <a:cubicBezTo>
                        <a:pt x="292" y="72"/>
                        <a:pt x="292" y="72"/>
                        <a:pt x="292" y="72"/>
                      </a:cubicBezTo>
                      <a:cubicBezTo>
                        <a:pt x="292" y="69"/>
                        <a:pt x="292" y="69"/>
                        <a:pt x="292" y="69"/>
                      </a:cubicBezTo>
                      <a:cubicBezTo>
                        <a:pt x="326" y="61"/>
                        <a:pt x="326" y="61"/>
                        <a:pt x="326" y="61"/>
                      </a:cubicBezTo>
                      <a:cubicBezTo>
                        <a:pt x="326" y="61"/>
                        <a:pt x="329" y="65"/>
                        <a:pt x="331" y="65"/>
                      </a:cubicBezTo>
                      <a:cubicBezTo>
                        <a:pt x="333" y="65"/>
                        <a:pt x="344" y="62"/>
                        <a:pt x="346" y="60"/>
                      </a:cubicBezTo>
                      <a:cubicBezTo>
                        <a:pt x="347" y="59"/>
                        <a:pt x="350" y="48"/>
                        <a:pt x="348" y="38"/>
                      </a:cubicBezTo>
                      <a:cubicBezTo>
                        <a:pt x="345" y="27"/>
                        <a:pt x="340" y="25"/>
                        <a:pt x="338" y="25"/>
                      </a:cubicBezTo>
                      <a:cubicBezTo>
                        <a:pt x="336" y="25"/>
                        <a:pt x="320" y="28"/>
                        <a:pt x="320" y="28"/>
                      </a:cubicBezTo>
                      <a:cubicBezTo>
                        <a:pt x="319" y="33"/>
                        <a:pt x="319" y="33"/>
                        <a:pt x="319" y="33"/>
                      </a:cubicBezTo>
                      <a:cubicBezTo>
                        <a:pt x="299" y="36"/>
                        <a:pt x="299" y="36"/>
                        <a:pt x="299" y="36"/>
                      </a:cubicBezTo>
                      <a:cubicBezTo>
                        <a:pt x="301" y="28"/>
                        <a:pt x="301" y="28"/>
                        <a:pt x="301" y="28"/>
                      </a:cubicBezTo>
                      <a:cubicBezTo>
                        <a:pt x="307" y="26"/>
                        <a:pt x="307" y="26"/>
                        <a:pt x="307" y="26"/>
                      </a:cubicBezTo>
                      <a:cubicBezTo>
                        <a:pt x="307" y="26"/>
                        <a:pt x="308" y="29"/>
                        <a:pt x="312" y="28"/>
                      </a:cubicBezTo>
                      <a:cubicBezTo>
                        <a:pt x="316" y="28"/>
                        <a:pt x="319" y="27"/>
                        <a:pt x="320" y="25"/>
                      </a:cubicBezTo>
                      <a:cubicBezTo>
                        <a:pt x="321" y="23"/>
                        <a:pt x="326" y="26"/>
                        <a:pt x="327" y="24"/>
                      </a:cubicBezTo>
                      <a:cubicBezTo>
                        <a:pt x="328" y="23"/>
                        <a:pt x="329" y="11"/>
                        <a:pt x="327" y="9"/>
                      </a:cubicBezTo>
                      <a:cubicBezTo>
                        <a:pt x="325" y="7"/>
                        <a:pt x="319" y="7"/>
                        <a:pt x="316" y="8"/>
                      </a:cubicBezTo>
                      <a:cubicBezTo>
                        <a:pt x="313" y="8"/>
                        <a:pt x="310" y="6"/>
                        <a:pt x="308" y="7"/>
                      </a:cubicBezTo>
                      <a:cubicBezTo>
                        <a:pt x="307" y="8"/>
                        <a:pt x="307" y="11"/>
                        <a:pt x="307" y="11"/>
                      </a:cubicBezTo>
                      <a:cubicBezTo>
                        <a:pt x="307" y="11"/>
                        <a:pt x="292" y="7"/>
                        <a:pt x="288" y="4"/>
                      </a:cubicBezTo>
                      <a:cubicBezTo>
                        <a:pt x="284" y="0"/>
                        <a:pt x="209" y="15"/>
                        <a:pt x="209" y="15"/>
                      </a:cubicBezTo>
                      <a:cubicBezTo>
                        <a:pt x="223" y="22"/>
                        <a:pt x="223" y="22"/>
                        <a:pt x="223" y="22"/>
                      </a:cubicBezTo>
                      <a:cubicBezTo>
                        <a:pt x="90" y="43"/>
                        <a:pt x="90" y="43"/>
                        <a:pt x="90" y="43"/>
                      </a:cubicBezTo>
                      <a:cubicBezTo>
                        <a:pt x="77" y="37"/>
                        <a:pt x="77" y="37"/>
                        <a:pt x="77" y="37"/>
                      </a:cubicBezTo>
                      <a:lnTo>
                        <a:pt x="21" y="4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5" name="Freeform 18"/>
                <p:cNvSpPr>
                  <a:spLocks/>
                </p:cNvSpPr>
                <p:nvPr/>
              </p:nvSpPr>
              <p:spPr bwMode="auto">
                <a:xfrm>
                  <a:off x="1851001" y="3805042"/>
                  <a:ext cx="139970" cy="70355"/>
                </a:xfrm>
                <a:custGeom>
                  <a:avLst/>
                  <a:gdLst>
                    <a:gd name="T0" fmla="*/ 78 w 80"/>
                    <a:gd name="T1" fmla="*/ 9 h 40"/>
                    <a:gd name="T2" fmla="*/ 73 w 80"/>
                    <a:gd name="T3" fmla="*/ 0 h 40"/>
                    <a:gd name="T4" fmla="*/ 28 w 80"/>
                    <a:gd name="T5" fmla="*/ 1 h 40"/>
                    <a:gd name="T6" fmla="*/ 3 w 80"/>
                    <a:gd name="T7" fmla="*/ 11 h 40"/>
                    <a:gd name="T8" fmla="*/ 4 w 80"/>
                    <a:gd name="T9" fmla="*/ 23 h 40"/>
                    <a:gd name="T10" fmla="*/ 13 w 80"/>
                    <a:gd name="T11" fmla="*/ 38 h 40"/>
                    <a:gd name="T12" fmla="*/ 25 w 80"/>
                    <a:gd name="T13" fmla="*/ 35 h 40"/>
                    <a:gd name="T14" fmla="*/ 40 w 80"/>
                    <a:gd name="T15" fmla="*/ 35 h 40"/>
                    <a:gd name="T16" fmla="*/ 79 w 80"/>
                    <a:gd name="T17" fmla="*/ 20 h 40"/>
                    <a:gd name="T18" fmla="*/ 78 w 80"/>
                    <a:gd name="T19" fmla="*/ 9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0" h="40">
                      <a:moveTo>
                        <a:pt x="78" y="9"/>
                      </a:moveTo>
                      <a:cubicBezTo>
                        <a:pt x="77" y="7"/>
                        <a:pt x="75" y="0"/>
                        <a:pt x="73" y="0"/>
                      </a:cubicBezTo>
                      <a:cubicBezTo>
                        <a:pt x="71" y="0"/>
                        <a:pt x="33" y="0"/>
                        <a:pt x="28" y="1"/>
                      </a:cubicBezTo>
                      <a:cubicBezTo>
                        <a:pt x="23" y="1"/>
                        <a:pt x="6" y="3"/>
                        <a:pt x="3" y="11"/>
                      </a:cubicBezTo>
                      <a:cubicBezTo>
                        <a:pt x="1" y="19"/>
                        <a:pt x="0" y="18"/>
                        <a:pt x="4" y="23"/>
                      </a:cubicBezTo>
                      <a:cubicBezTo>
                        <a:pt x="8" y="28"/>
                        <a:pt x="10" y="37"/>
                        <a:pt x="13" y="38"/>
                      </a:cubicBezTo>
                      <a:cubicBezTo>
                        <a:pt x="16" y="40"/>
                        <a:pt x="22" y="37"/>
                        <a:pt x="25" y="35"/>
                      </a:cubicBezTo>
                      <a:cubicBezTo>
                        <a:pt x="28" y="33"/>
                        <a:pt x="34" y="35"/>
                        <a:pt x="40" y="35"/>
                      </a:cubicBezTo>
                      <a:cubicBezTo>
                        <a:pt x="46" y="34"/>
                        <a:pt x="78" y="22"/>
                        <a:pt x="79" y="20"/>
                      </a:cubicBezTo>
                      <a:cubicBezTo>
                        <a:pt x="80" y="17"/>
                        <a:pt x="78" y="9"/>
                        <a:pt x="78" y="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6" name="Freeform 19"/>
                <p:cNvSpPr>
                  <a:spLocks/>
                </p:cNvSpPr>
                <p:nvPr/>
              </p:nvSpPr>
              <p:spPr bwMode="auto">
                <a:xfrm>
                  <a:off x="2209442" y="3807264"/>
                  <a:ext cx="96275" cy="277718"/>
                </a:xfrm>
                <a:custGeom>
                  <a:avLst/>
                  <a:gdLst>
                    <a:gd name="T0" fmla="*/ 15 w 55"/>
                    <a:gd name="T1" fmla="*/ 155 h 159"/>
                    <a:gd name="T2" fmla="*/ 37 w 55"/>
                    <a:gd name="T3" fmla="*/ 158 h 159"/>
                    <a:gd name="T4" fmla="*/ 55 w 55"/>
                    <a:gd name="T5" fmla="*/ 150 h 159"/>
                    <a:gd name="T6" fmla="*/ 51 w 55"/>
                    <a:gd name="T7" fmla="*/ 0 h 159"/>
                    <a:gd name="T8" fmla="*/ 0 w 55"/>
                    <a:gd name="T9" fmla="*/ 1 h 159"/>
                    <a:gd name="T10" fmla="*/ 6 w 55"/>
                    <a:gd name="T11" fmla="*/ 148 h 159"/>
                    <a:gd name="T12" fmla="*/ 12 w 55"/>
                    <a:gd name="T13" fmla="*/ 154 h 159"/>
                    <a:gd name="T14" fmla="*/ 15 w 55"/>
                    <a:gd name="T15" fmla="*/ 155 h 1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9">
                      <a:moveTo>
                        <a:pt x="15" y="155"/>
                      </a:moveTo>
                      <a:cubicBezTo>
                        <a:pt x="15" y="155"/>
                        <a:pt x="22" y="159"/>
                        <a:pt x="37" y="158"/>
                      </a:cubicBezTo>
                      <a:cubicBezTo>
                        <a:pt x="52" y="157"/>
                        <a:pt x="55" y="150"/>
                        <a:pt x="55" y="150"/>
                      </a:cubicBezTo>
                      <a:cubicBezTo>
                        <a:pt x="51" y="0"/>
                        <a:pt x="51" y="0"/>
                        <a:pt x="51" y="0"/>
                      </a:cubicBezTo>
                      <a:cubicBezTo>
                        <a:pt x="0" y="1"/>
                        <a:pt x="0" y="1"/>
                        <a:pt x="0" y="1"/>
                      </a:cubicBezTo>
                      <a:cubicBezTo>
                        <a:pt x="6" y="148"/>
                        <a:pt x="6" y="148"/>
                        <a:pt x="6" y="148"/>
                      </a:cubicBezTo>
                      <a:cubicBezTo>
                        <a:pt x="6" y="148"/>
                        <a:pt x="10" y="153"/>
                        <a:pt x="12" y="154"/>
                      </a:cubicBezTo>
                      <a:cubicBezTo>
                        <a:pt x="14" y="155"/>
                        <a:pt x="15" y="155"/>
                        <a:pt x="15" y="15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7" name="Freeform 20"/>
                <p:cNvSpPr>
                  <a:spLocks/>
                </p:cNvSpPr>
                <p:nvPr/>
              </p:nvSpPr>
              <p:spPr bwMode="auto">
                <a:xfrm>
                  <a:off x="1999117" y="3905020"/>
                  <a:ext cx="225877" cy="108125"/>
                </a:xfrm>
                <a:custGeom>
                  <a:avLst/>
                  <a:gdLst>
                    <a:gd name="T0" fmla="*/ 129 w 129"/>
                    <a:gd name="T1" fmla="*/ 8 h 62"/>
                    <a:gd name="T2" fmla="*/ 12 w 129"/>
                    <a:gd name="T3" fmla="*/ 3 h 62"/>
                    <a:gd name="T4" fmla="*/ 1 w 129"/>
                    <a:gd name="T5" fmla="*/ 11 h 62"/>
                    <a:gd name="T6" fmla="*/ 5 w 129"/>
                    <a:gd name="T7" fmla="*/ 25 h 62"/>
                    <a:gd name="T8" fmla="*/ 5 w 129"/>
                    <a:gd name="T9" fmla="*/ 36 h 62"/>
                    <a:gd name="T10" fmla="*/ 7 w 129"/>
                    <a:gd name="T11" fmla="*/ 37 h 62"/>
                    <a:gd name="T12" fmla="*/ 7 w 129"/>
                    <a:gd name="T13" fmla="*/ 62 h 62"/>
                    <a:gd name="T14" fmla="*/ 20 w 129"/>
                    <a:gd name="T15" fmla="*/ 59 h 62"/>
                    <a:gd name="T16" fmla="*/ 22 w 129"/>
                    <a:gd name="T17" fmla="*/ 38 h 62"/>
                    <a:gd name="T18" fmla="*/ 26 w 129"/>
                    <a:gd name="T19" fmla="*/ 32 h 62"/>
                    <a:gd name="T20" fmla="*/ 26 w 129"/>
                    <a:gd name="T21" fmla="*/ 29 h 62"/>
                    <a:gd name="T22" fmla="*/ 129 w 129"/>
                    <a:gd name="T23" fmla="*/ 46 h 62"/>
                    <a:gd name="T24" fmla="*/ 129 w 129"/>
                    <a:gd name="T25" fmla="*/ 8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9" h="62">
                      <a:moveTo>
                        <a:pt x="129" y="8"/>
                      </a:moveTo>
                      <a:cubicBezTo>
                        <a:pt x="12" y="3"/>
                        <a:pt x="12" y="3"/>
                        <a:pt x="12" y="3"/>
                      </a:cubicBezTo>
                      <a:cubicBezTo>
                        <a:pt x="12" y="3"/>
                        <a:pt x="2" y="0"/>
                        <a:pt x="1" y="11"/>
                      </a:cubicBezTo>
                      <a:cubicBezTo>
                        <a:pt x="0" y="21"/>
                        <a:pt x="5" y="25"/>
                        <a:pt x="5" y="25"/>
                      </a:cubicBezTo>
                      <a:cubicBezTo>
                        <a:pt x="5" y="36"/>
                        <a:pt x="5" y="36"/>
                        <a:pt x="5" y="36"/>
                      </a:cubicBezTo>
                      <a:cubicBezTo>
                        <a:pt x="7" y="37"/>
                        <a:pt x="7" y="37"/>
                        <a:pt x="7" y="37"/>
                      </a:cubicBezTo>
                      <a:cubicBezTo>
                        <a:pt x="7" y="62"/>
                        <a:pt x="7" y="62"/>
                        <a:pt x="7" y="62"/>
                      </a:cubicBezTo>
                      <a:cubicBezTo>
                        <a:pt x="20" y="59"/>
                        <a:pt x="20" y="59"/>
                        <a:pt x="20" y="59"/>
                      </a:cubicBezTo>
                      <a:cubicBezTo>
                        <a:pt x="22" y="38"/>
                        <a:pt x="22" y="38"/>
                        <a:pt x="22" y="38"/>
                      </a:cubicBezTo>
                      <a:cubicBezTo>
                        <a:pt x="22" y="38"/>
                        <a:pt x="26" y="36"/>
                        <a:pt x="26" y="32"/>
                      </a:cubicBezTo>
                      <a:cubicBezTo>
                        <a:pt x="26" y="29"/>
                        <a:pt x="26" y="29"/>
                        <a:pt x="26" y="29"/>
                      </a:cubicBezTo>
                      <a:cubicBezTo>
                        <a:pt x="129" y="46"/>
                        <a:pt x="129" y="46"/>
                        <a:pt x="129" y="46"/>
                      </a:cubicBezTo>
                      <a:lnTo>
                        <a:pt x="129"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8" name="Freeform 21"/>
                <p:cNvSpPr>
                  <a:spLocks/>
                </p:cNvSpPr>
                <p:nvPr/>
              </p:nvSpPr>
              <p:spPr bwMode="auto">
                <a:xfrm>
                  <a:off x="1721399" y="3953899"/>
                  <a:ext cx="513963" cy="228839"/>
                </a:xfrm>
                <a:custGeom>
                  <a:avLst/>
                  <a:gdLst>
                    <a:gd name="T0" fmla="*/ 259 w 294"/>
                    <a:gd name="T1" fmla="*/ 2 h 131"/>
                    <a:gd name="T2" fmla="*/ 4 w 294"/>
                    <a:gd name="T3" fmla="*/ 92 h 131"/>
                    <a:gd name="T4" fmla="*/ 0 w 294"/>
                    <a:gd name="T5" fmla="*/ 97 h 131"/>
                    <a:gd name="T6" fmla="*/ 0 w 294"/>
                    <a:gd name="T7" fmla="*/ 128 h 131"/>
                    <a:gd name="T8" fmla="*/ 21 w 294"/>
                    <a:gd name="T9" fmla="*/ 128 h 131"/>
                    <a:gd name="T10" fmla="*/ 26 w 294"/>
                    <a:gd name="T11" fmla="*/ 110 h 131"/>
                    <a:gd name="T12" fmla="*/ 273 w 294"/>
                    <a:gd name="T13" fmla="*/ 39 h 131"/>
                    <a:gd name="T14" fmla="*/ 288 w 294"/>
                    <a:gd name="T15" fmla="*/ 43 h 131"/>
                    <a:gd name="T16" fmla="*/ 288 w 294"/>
                    <a:gd name="T17" fmla="*/ 0 h 131"/>
                    <a:gd name="T18" fmla="*/ 259 w 294"/>
                    <a:gd name="T19" fmla="*/ 2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4" h="131">
                      <a:moveTo>
                        <a:pt x="259" y="2"/>
                      </a:moveTo>
                      <a:cubicBezTo>
                        <a:pt x="4" y="92"/>
                        <a:pt x="4" y="92"/>
                        <a:pt x="4" y="92"/>
                      </a:cubicBezTo>
                      <a:cubicBezTo>
                        <a:pt x="4" y="92"/>
                        <a:pt x="0" y="95"/>
                        <a:pt x="0" y="97"/>
                      </a:cubicBezTo>
                      <a:cubicBezTo>
                        <a:pt x="0" y="100"/>
                        <a:pt x="0" y="128"/>
                        <a:pt x="0" y="128"/>
                      </a:cubicBezTo>
                      <a:cubicBezTo>
                        <a:pt x="0" y="128"/>
                        <a:pt x="19" y="131"/>
                        <a:pt x="21" y="128"/>
                      </a:cubicBezTo>
                      <a:cubicBezTo>
                        <a:pt x="23" y="125"/>
                        <a:pt x="26" y="110"/>
                        <a:pt x="26" y="110"/>
                      </a:cubicBezTo>
                      <a:cubicBezTo>
                        <a:pt x="273" y="39"/>
                        <a:pt x="273" y="39"/>
                        <a:pt x="273" y="39"/>
                      </a:cubicBezTo>
                      <a:cubicBezTo>
                        <a:pt x="273" y="39"/>
                        <a:pt x="282" y="43"/>
                        <a:pt x="288" y="43"/>
                      </a:cubicBezTo>
                      <a:cubicBezTo>
                        <a:pt x="294" y="43"/>
                        <a:pt x="288" y="0"/>
                        <a:pt x="288" y="0"/>
                      </a:cubicBezTo>
                      <a:lnTo>
                        <a:pt x="259"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9" name="Freeform 22"/>
                <p:cNvSpPr>
                  <a:spLocks/>
                </p:cNvSpPr>
                <p:nvPr/>
              </p:nvSpPr>
              <p:spPr bwMode="auto">
                <a:xfrm>
                  <a:off x="2287944" y="3873175"/>
                  <a:ext cx="391767" cy="133304"/>
                </a:xfrm>
                <a:custGeom>
                  <a:avLst/>
                  <a:gdLst>
                    <a:gd name="T0" fmla="*/ 0 w 224"/>
                    <a:gd name="T1" fmla="*/ 28 h 76"/>
                    <a:gd name="T2" fmla="*/ 204 w 224"/>
                    <a:gd name="T3" fmla="*/ 2 h 76"/>
                    <a:gd name="T4" fmla="*/ 223 w 224"/>
                    <a:gd name="T5" fmla="*/ 7 h 76"/>
                    <a:gd name="T6" fmla="*/ 223 w 224"/>
                    <a:gd name="T7" fmla="*/ 30 h 76"/>
                    <a:gd name="T8" fmla="*/ 219 w 224"/>
                    <a:gd name="T9" fmla="*/ 32 h 76"/>
                    <a:gd name="T10" fmla="*/ 210 w 224"/>
                    <a:gd name="T11" fmla="*/ 31 h 76"/>
                    <a:gd name="T12" fmla="*/ 210 w 224"/>
                    <a:gd name="T13" fmla="*/ 22 h 76"/>
                    <a:gd name="T14" fmla="*/ 4 w 224"/>
                    <a:gd name="T15" fmla="*/ 76 h 76"/>
                    <a:gd name="T16" fmla="*/ 0 w 224"/>
                    <a:gd name="T17" fmla="*/ 28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4" h="76">
                      <a:moveTo>
                        <a:pt x="0" y="28"/>
                      </a:moveTo>
                      <a:cubicBezTo>
                        <a:pt x="0" y="28"/>
                        <a:pt x="190" y="2"/>
                        <a:pt x="204" y="2"/>
                      </a:cubicBezTo>
                      <a:cubicBezTo>
                        <a:pt x="218" y="2"/>
                        <a:pt x="223" y="0"/>
                        <a:pt x="223" y="7"/>
                      </a:cubicBezTo>
                      <a:cubicBezTo>
                        <a:pt x="223" y="13"/>
                        <a:pt x="223" y="30"/>
                        <a:pt x="223" y="30"/>
                      </a:cubicBezTo>
                      <a:cubicBezTo>
                        <a:pt x="223" y="30"/>
                        <a:pt x="224" y="32"/>
                        <a:pt x="219" y="32"/>
                      </a:cubicBezTo>
                      <a:cubicBezTo>
                        <a:pt x="213" y="32"/>
                        <a:pt x="210" y="31"/>
                        <a:pt x="210" y="31"/>
                      </a:cubicBezTo>
                      <a:cubicBezTo>
                        <a:pt x="210" y="22"/>
                        <a:pt x="210" y="22"/>
                        <a:pt x="210" y="22"/>
                      </a:cubicBezTo>
                      <a:cubicBezTo>
                        <a:pt x="4" y="76"/>
                        <a:pt x="4" y="76"/>
                        <a:pt x="4" y="76"/>
                      </a:cubicBez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0" name="Freeform 23"/>
                <p:cNvSpPr>
                  <a:spLocks/>
                </p:cNvSpPr>
                <p:nvPr/>
              </p:nvSpPr>
              <p:spPr bwMode="auto">
                <a:xfrm>
                  <a:off x="2187965" y="3969451"/>
                  <a:ext cx="103681" cy="350295"/>
                </a:xfrm>
                <a:custGeom>
                  <a:avLst/>
                  <a:gdLst>
                    <a:gd name="T0" fmla="*/ 26 w 59"/>
                    <a:gd name="T1" fmla="*/ 4 h 200"/>
                    <a:gd name="T2" fmla="*/ 4 w 59"/>
                    <a:gd name="T3" fmla="*/ 154 h 200"/>
                    <a:gd name="T4" fmla="*/ 0 w 59"/>
                    <a:gd name="T5" fmla="*/ 161 h 200"/>
                    <a:gd name="T6" fmla="*/ 3 w 59"/>
                    <a:gd name="T7" fmla="*/ 188 h 200"/>
                    <a:gd name="T8" fmla="*/ 7 w 59"/>
                    <a:gd name="T9" fmla="*/ 190 h 200"/>
                    <a:gd name="T10" fmla="*/ 7 w 59"/>
                    <a:gd name="T11" fmla="*/ 200 h 200"/>
                    <a:gd name="T12" fmla="*/ 19 w 59"/>
                    <a:gd name="T13" fmla="*/ 199 h 200"/>
                    <a:gd name="T14" fmla="*/ 20 w 59"/>
                    <a:gd name="T15" fmla="*/ 187 h 200"/>
                    <a:gd name="T16" fmla="*/ 26 w 59"/>
                    <a:gd name="T17" fmla="*/ 180 h 200"/>
                    <a:gd name="T18" fmla="*/ 23 w 59"/>
                    <a:gd name="T19" fmla="*/ 153 h 200"/>
                    <a:gd name="T20" fmla="*/ 53 w 59"/>
                    <a:gd name="T21" fmla="*/ 26 h 200"/>
                    <a:gd name="T22" fmla="*/ 55 w 59"/>
                    <a:gd name="T23" fmla="*/ 4 h 200"/>
                    <a:gd name="T24" fmla="*/ 26 w 59"/>
                    <a:gd name="T25" fmla="*/ 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200">
                      <a:moveTo>
                        <a:pt x="26" y="4"/>
                      </a:moveTo>
                      <a:cubicBezTo>
                        <a:pt x="4" y="154"/>
                        <a:pt x="4" y="154"/>
                        <a:pt x="4" y="154"/>
                      </a:cubicBezTo>
                      <a:cubicBezTo>
                        <a:pt x="4" y="154"/>
                        <a:pt x="0" y="154"/>
                        <a:pt x="0" y="161"/>
                      </a:cubicBezTo>
                      <a:cubicBezTo>
                        <a:pt x="0" y="168"/>
                        <a:pt x="0" y="188"/>
                        <a:pt x="3" y="188"/>
                      </a:cubicBezTo>
                      <a:cubicBezTo>
                        <a:pt x="7" y="190"/>
                        <a:pt x="7" y="190"/>
                        <a:pt x="7" y="190"/>
                      </a:cubicBezTo>
                      <a:cubicBezTo>
                        <a:pt x="7" y="200"/>
                        <a:pt x="7" y="200"/>
                        <a:pt x="7" y="200"/>
                      </a:cubicBezTo>
                      <a:cubicBezTo>
                        <a:pt x="19" y="199"/>
                        <a:pt x="19" y="199"/>
                        <a:pt x="19" y="199"/>
                      </a:cubicBezTo>
                      <a:cubicBezTo>
                        <a:pt x="20" y="187"/>
                        <a:pt x="20" y="187"/>
                        <a:pt x="20" y="187"/>
                      </a:cubicBezTo>
                      <a:cubicBezTo>
                        <a:pt x="20" y="187"/>
                        <a:pt x="26" y="187"/>
                        <a:pt x="26" y="180"/>
                      </a:cubicBezTo>
                      <a:cubicBezTo>
                        <a:pt x="26" y="173"/>
                        <a:pt x="23" y="153"/>
                        <a:pt x="23" y="153"/>
                      </a:cubicBezTo>
                      <a:cubicBezTo>
                        <a:pt x="53" y="26"/>
                        <a:pt x="53" y="26"/>
                        <a:pt x="53" y="26"/>
                      </a:cubicBezTo>
                      <a:cubicBezTo>
                        <a:pt x="53" y="26"/>
                        <a:pt x="59" y="8"/>
                        <a:pt x="55" y="4"/>
                      </a:cubicBezTo>
                      <a:cubicBezTo>
                        <a:pt x="51" y="0"/>
                        <a:pt x="26" y="4"/>
                        <a:pt x="26"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1" name="Freeform 24"/>
                <p:cNvSpPr>
                  <a:spLocks/>
                </p:cNvSpPr>
                <p:nvPr/>
              </p:nvSpPr>
              <p:spPr bwMode="auto">
                <a:xfrm>
                  <a:off x="2308680" y="3939828"/>
                  <a:ext cx="476193" cy="225877"/>
                </a:xfrm>
                <a:custGeom>
                  <a:avLst/>
                  <a:gdLst>
                    <a:gd name="T0" fmla="*/ 7 w 272"/>
                    <a:gd name="T1" fmla="*/ 0 h 129"/>
                    <a:gd name="T2" fmla="*/ 263 w 272"/>
                    <a:gd name="T3" fmla="*/ 73 h 129"/>
                    <a:gd name="T4" fmla="*/ 272 w 272"/>
                    <a:gd name="T5" fmla="*/ 89 h 129"/>
                    <a:gd name="T6" fmla="*/ 271 w 272"/>
                    <a:gd name="T7" fmla="*/ 110 h 129"/>
                    <a:gd name="T8" fmla="*/ 266 w 272"/>
                    <a:gd name="T9" fmla="*/ 114 h 129"/>
                    <a:gd name="T10" fmla="*/ 265 w 272"/>
                    <a:gd name="T11" fmla="*/ 129 h 129"/>
                    <a:gd name="T12" fmla="*/ 253 w 272"/>
                    <a:gd name="T13" fmla="*/ 128 h 129"/>
                    <a:gd name="T14" fmla="*/ 253 w 272"/>
                    <a:gd name="T15" fmla="*/ 116 h 129"/>
                    <a:gd name="T16" fmla="*/ 248 w 272"/>
                    <a:gd name="T17" fmla="*/ 112 h 129"/>
                    <a:gd name="T18" fmla="*/ 247 w 272"/>
                    <a:gd name="T19" fmla="*/ 96 h 129"/>
                    <a:gd name="T20" fmla="*/ 0 w 272"/>
                    <a:gd name="T21" fmla="*/ 43 h 129"/>
                    <a:gd name="T22" fmla="*/ 7 w 272"/>
                    <a:gd name="T23"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2" h="129">
                      <a:moveTo>
                        <a:pt x="7" y="0"/>
                      </a:moveTo>
                      <a:cubicBezTo>
                        <a:pt x="7" y="0"/>
                        <a:pt x="259" y="72"/>
                        <a:pt x="263" y="73"/>
                      </a:cubicBezTo>
                      <a:cubicBezTo>
                        <a:pt x="267" y="74"/>
                        <a:pt x="271" y="75"/>
                        <a:pt x="272" y="89"/>
                      </a:cubicBezTo>
                      <a:cubicBezTo>
                        <a:pt x="272" y="102"/>
                        <a:pt x="272" y="106"/>
                        <a:pt x="271" y="110"/>
                      </a:cubicBezTo>
                      <a:cubicBezTo>
                        <a:pt x="271" y="114"/>
                        <a:pt x="266" y="114"/>
                        <a:pt x="266" y="114"/>
                      </a:cubicBezTo>
                      <a:cubicBezTo>
                        <a:pt x="265" y="129"/>
                        <a:pt x="265" y="129"/>
                        <a:pt x="265" y="129"/>
                      </a:cubicBezTo>
                      <a:cubicBezTo>
                        <a:pt x="253" y="128"/>
                        <a:pt x="253" y="128"/>
                        <a:pt x="253" y="128"/>
                      </a:cubicBezTo>
                      <a:cubicBezTo>
                        <a:pt x="253" y="116"/>
                        <a:pt x="253" y="116"/>
                        <a:pt x="253" y="116"/>
                      </a:cubicBezTo>
                      <a:cubicBezTo>
                        <a:pt x="253" y="116"/>
                        <a:pt x="248" y="114"/>
                        <a:pt x="248" y="112"/>
                      </a:cubicBezTo>
                      <a:cubicBezTo>
                        <a:pt x="247" y="106"/>
                        <a:pt x="247" y="96"/>
                        <a:pt x="247" y="96"/>
                      </a:cubicBezTo>
                      <a:cubicBezTo>
                        <a:pt x="0" y="43"/>
                        <a:pt x="0" y="43"/>
                        <a:pt x="0" y="43"/>
                      </a:cubicBezTo>
                      <a:lnTo>
                        <a:pt x="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2" name="Freeform 25"/>
                <p:cNvSpPr>
                  <a:spLocks/>
                </p:cNvSpPr>
                <p:nvPr/>
              </p:nvSpPr>
              <p:spPr bwMode="auto">
                <a:xfrm>
                  <a:off x="2286463" y="3987225"/>
                  <a:ext cx="36288" cy="42213"/>
                </a:xfrm>
                <a:custGeom>
                  <a:avLst/>
                  <a:gdLst>
                    <a:gd name="T0" fmla="*/ 21 w 21"/>
                    <a:gd name="T1" fmla="*/ 13 h 24"/>
                    <a:gd name="T2" fmla="*/ 8 w 21"/>
                    <a:gd name="T3" fmla="*/ 24 h 24"/>
                    <a:gd name="T4" fmla="*/ 0 w 21"/>
                    <a:gd name="T5" fmla="*/ 24 h 24"/>
                    <a:gd name="T6" fmla="*/ 2 w 21"/>
                    <a:gd name="T7" fmla="*/ 0 h 24"/>
                    <a:gd name="T8" fmla="*/ 16 w 21"/>
                    <a:gd name="T9" fmla="*/ 0 h 24"/>
                    <a:gd name="T10" fmla="*/ 21 w 21"/>
                    <a:gd name="T11" fmla="*/ 13 h 24"/>
                  </a:gdLst>
                  <a:ahLst/>
                  <a:cxnLst>
                    <a:cxn ang="0">
                      <a:pos x="T0" y="T1"/>
                    </a:cxn>
                    <a:cxn ang="0">
                      <a:pos x="T2" y="T3"/>
                    </a:cxn>
                    <a:cxn ang="0">
                      <a:pos x="T4" y="T5"/>
                    </a:cxn>
                    <a:cxn ang="0">
                      <a:pos x="T6" y="T7"/>
                    </a:cxn>
                    <a:cxn ang="0">
                      <a:pos x="T8" y="T9"/>
                    </a:cxn>
                    <a:cxn ang="0">
                      <a:pos x="T10" y="T11"/>
                    </a:cxn>
                  </a:cxnLst>
                  <a:rect l="0" t="0" r="r" b="b"/>
                  <a:pathLst>
                    <a:path w="21" h="24">
                      <a:moveTo>
                        <a:pt x="21" y="13"/>
                      </a:moveTo>
                      <a:cubicBezTo>
                        <a:pt x="21" y="13"/>
                        <a:pt x="15" y="23"/>
                        <a:pt x="8" y="24"/>
                      </a:cubicBezTo>
                      <a:cubicBezTo>
                        <a:pt x="0" y="24"/>
                        <a:pt x="0" y="24"/>
                        <a:pt x="0" y="24"/>
                      </a:cubicBezTo>
                      <a:cubicBezTo>
                        <a:pt x="2" y="0"/>
                        <a:pt x="2" y="0"/>
                        <a:pt x="2" y="0"/>
                      </a:cubicBezTo>
                      <a:cubicBezTo>
                        <a:pt x="16" y="0"/>
                        <a:pt x="16" y="0"/>
                        <a:pt x="16" y="0"/>
                      </a:cubicBezTo>
                      <a:lnTo>
                        <a:pt x="21"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3" name="Freeform 26"/>
                <p:cNvSpPr>
                  <a:spLocks/>
                </p:cNvSpPr>
                <p:nvPr/>
              </p:nvSpPr>
              <p:spPr bwMode="auto">
                <a:xfrm>
                  <a:off x="1651044" y="4196809"/>
                  <a:ext cx="105162" cy="103681"/>
                </a:xfrm>
                <a:custGeom>
                  <a:avLst/>
                  <a:gdLst>
                    <a:gd name="T0" fmla="*/ 60 w 60"/>
                    <a:gd name="T1" fmla="*/ 29 h 59"/>
                    <a:gd name="T2" fmla="*/ 31 w 60"/>
                    <a:gd name="T3" fmla="*/ 59 h 59"/>
                    <a:gd name="T4" fmla="*/ 1 w 60"/>
                    <a:gd name="T5" fmla="*/ 30 h 59"/>
                    <a:gd name="T6" fmla="*/ 30 w 60"/>
                    <a:gd name="T7" fmla="*/ 0 h 59"/>
                    <a:gd name="T8" fmla="*/ 60 w 60"/>
                    <a:gd name="T9" fmla="*/ 29 h 59"/>
                  </a:gdLst>
                  <a:ahLst/>
                  <a:cxnLst>
                    <a:cxn ang="0">
                      <a:pos x="T0" y="T1"/>
                    </a:cxn>
                    <a:cxn ang="0">
                      <a:pos x="T2" y="T3"/>
                    </a:cxn>
                    <a:cxn ang="0">
                      <a:pos x="T4" y="T5"/>
                    </a:cxn>
                    <a:cxn ang="0">
                      <a:pos x="T6" y="T7"/>
                    </a:cxn>
                    <a:cxn ang="0">
                      <a:pos x="T8" y="T9"/>
                    </a:cxn>
                  </a:cxnLst>
                  <a:rect l="0" t="0" r="r" b="b"/>
                  <a:pathLst>
                    <a:path w="60" h="59">
                      <a:moveTo>
                        <a:pt x="60" y="29"/>
                      </a:moveTo>
                      <a:cubicBezTo>
                        <a:pt x="60" y="45"/>
                        <a:pt x="47" y="58"/>
                        <a:pt x="31" y="59"/>
                      </a:cubicBezTo>
                      <a:cubicBezTo>
                        <a:pt x="14" y="59"/>
                        <a:pt x="1" y="46"/>
                        <a:pt x="1" y="30"/>
                      </a:cubicBezTo>
                      <a:cubicBezTo>
                        <a:pt x="0" y="14"/>
                        <a:pt x="13" y="1"/>
                        <a:pt x="30" y="0"/>
                      </a:cubicBezTo>
                      <a:cubicBezTo>
                        <a:pt x="46" y="0"/>
                        <a:pt x="60" y="13"/>
                        <a:pt x="60"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4" name="Freeform 27"/>
                <p:cNvSpPr>
                  <a:spLocks/>
                </p:cNvSpPr>
                <p:nvPr/>
              </p:nvSpPr>
              <p:spPr bwMode="auto">
                <a:xfrm>
                  <a:off x="2728589" y="4163483"/>
                  <a:ext cx="42213" cy="102200"/>
                </a:xfrm>
                <a:custGeom>
                  <a:avLst/>
                  <a:gdLst>
                    <a:gd name="T0" fmla="*/ 21 w 24"/>
                    <a:gd name="T1" fmla="*/ 27 h 58"/>
                    <a:gd name="T2" fmla="*/ 18 w 24"/>
                    <a:gd name="T3" fmla="*/ 57 h 58"/>
                    <a:gd name="T4" fmla="*/ 3 w 24"/>
                    <a:gd name="T5" fmla="*/ 30 h 58"/>
                    <a:gd name="T6" fmla="*/ 7 w 24"/>
                    <a:gd name="T7" fmla="*/ 1 h 58"/>
                    <a:gd name="T8" fmla="*/ 21 w 24"/>
                    <a:gd name="T9" fmla="*/ 27 h 58"/>
                  </a:gdLst>
                  <a:ahLst/>
                  <a:cxnLst>
                    <a:cxn ang="0">
                      <a:pos x="T0" y="T1"/>
                    </a:cxn>
                    <a:cxn ang="0">
                      <a:pos x="T2" y="T3"/>
                    </a:cxn>
                    <a:cxn ang="0">
                      <a:pos x="T4" y="T5"/>
                    </a:cxn>
                    <a:cxn ang="0">
                      <a:pos x="T6" y="T7"/>
                    </a:cxn>
                    <a:cxn ang="0">
                      <a:pos x="T8" y="T9"/>
                    </a:cxn>
                  </a:cxnLst>
                  <a:rect l="0" t="0" r="r" b="b"/>
                  <a:pathLst>
                    <a:path w="24" h="58">
                      <a:moveTo>
                        <a:pt x="21" y="27"/>
                      </a:moveTo>
                      <a:cubicBezTo>
                        <a:pt x="24" y="43"/>
                        <a:pt x="23" y="56"/>
                        <a:pt x="18" y="57"/>
                      </a:cubicBezTo>
                      <a:cubicBezTo>
                        <a:pt x="13" y="58"/>
                        <a:pt x="6" y="46"/>
                        <a:pt x="3" y="30"/>
                      </a:cubicBezTo>
                      <a:cubicBezTo>
                        <a:pt x="0" y="15"/>
                        <a:pt x="2" y="2"/>
                        <a:pt x="7" y="1"/>
                      </a:cubicBezTo>
                      <a:cubicBezTo>
                        <a:pt x="12" y="0"/>
                        <a:pt x="18" y="12"/>
                        <a:pt x="2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5" name="Freeform 28"/>
                <p:cNvSpPr>
                  <a:spLocks/>
                </p:cNvSpPr>
                <p:nvPr/>
              </p:nvSpPr>
              <p:spPr bwMode="auto">
                <a:xfrm>
                  <a:off x="2788576" y="4146449"/>
                  <a:ext cx="50359" cy="108125"/>
                </a:xfrm>
                <a:custGeom>
                  <a:avLst/>
                  <a:gdLst>
                    <a:gd name="T0" fmla="*/ 1 w 29"/>
                    <a:gd name="T1" fmla="*/ 5 h 62"/>
                    <a:gd name="T2" fmla="*/ 4 w 29"/>
                    <a:gd name="T3" fmla="*/ 2 h 62"/>
                    <a:gd name="T4" fmla="*/ 15 w 29"/>
                    <a:gd name="T5" fmla="*/ 3 h 62"/>
                    <a:gd name="T6" fmla="*/ 26 w 29"/>
                    <a:gd name="T7" fmla="*/ 28 h 62"/>
                    <a:gd name="T8" fmla="*/ 25 w 29"/>
                    <a:gd name="T9" fmla="*/ 58 h 62"/>
                    <a:gd name="T10" fmla="*/ 11 w 29"/>
                    <a:gd name="T11" fmla="*/ 61 h 62"/>
                    <a:gd name="T12" fmla="*/ 4 w 29"/>
                    <a:gd name="T13" fmla="*/ 48 h 62"/>
                    <a:gd name="T14" fmla="*/ 1 w 29"/>
                    <a:gd name="T15" fmla="*/ 5 h 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62">
                      <a:moveTo>
                        <a:pt x="1" y="5"/>
                      </a:moveTo>
                      <a:cubicBezTo>
                        <a:pt x="1" y="5"/>
                        <a:pt x="0" y="3"/>
                        <a:pt x="4" y="2"/>
                      </a:cubicBezTo>
                      <a:cubicBezTo>
                        <a:pt x="5" y="2"/>
                        <a:pt x="12" y="0"/>
                        <a:pt x="15" y="3"/>
                      </a:cubicBezTo>
                      <a:cubicBezTo>
                        <a:pt x="18" y="6"/>
                        <a:pt x="23" y="10"/>
                        <a:pt x="26" y="28"/>
                      </a:cubicBezTo>
                      <a:cubicBezTo>
                        <a:pt x="29" y="46"/>
                        <a:pt x="26" y="56"/>
                        <a:pt x="25" y="58"/>
                      </a:cubicBezTo>
                      <a:cubicBezTo>
                        <a:pt x="24" y="59"/>
                        <a:pt x="12" y="62"/>
                        <a:pt x="11" y="61"/>
                      </a:cubicBezTo>
                      <a:cubicBezTo>
                        <a:pt x="9" y="59"/>
                        <a:pt x="4" y="54"/>
                        <a:pt x="4" y="48"/>
                      </a:cubicBezTo>
                      <a:cubicBezTo>
                        <a:pt x="3" y="42"/>
                        <a:pt x="1" y="5"/>
                        <a:pt x="1"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6" name="Freeform 29"/>
                <p:cNvSpPr>
                  <a:spLocks/>
                </p:cNvSpPr>
                <p:nvPr/>
              </p:nvSpPr>
              <p:spPr bwMode="auto">
                <a:xfrm>
                  <a:off x="2764137" y="4153115"/>
                  <a:ext cx="50359" cy="79242"/>
                </a:xfrm>
                <a:custGeom>
                  <a:avLst/>
                  <a:gdLst>
                    <a:gd name="T0" fmla="*/ 0 w 29"/>
                    <a:gd name="T1" fmla="*/ 5 h 45"/>
                    <a:gd name="T2" fmla="*/ 10 w 29"/>
                    <a:gd name="T3" fmla="*/ 23 h 45"/>
                    <a:gd name="T4" fmla="*/ 11 w 29"/>
                    <a:gd name="T5" fmla="*/ 44 h 45"/>
                    <a:gd name="T6" fmla="*/ 21 w 29"/>
                    <a:gd name="T7" fmla="*/ 44 h 45"/>
                    <a:gd name="T8" fmla="*/ 28 w 29"/>
                    <a:gd name="T9" fmla="*/ 42 h 45"/>
                    <a:gd name="T10" fmla="*/ 23 w 29"/>
                    <a:gd name="T11" fmla="*/ 12 h 45"/>
                    <a:gd name="T12" fmla="*/ 15 w 29"/>
                    <a:gd name="T13" fmla="*/ 0 h 45"/>
                    <a:gd name="T14" fmla="*/ 0 w 29"/>
                    <a:gd name="T15" fmla="*/ 3 h 45"/>
                    <a:gd name="T16" fmla="*/ 0 w 29"/>
                    <a:gd name="T17"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45">
                      <a:moveTo>
                        <a:pt x="0" y="5"/>
                      </a:moveTo>
                      <a:cubicBezTo>
                        <a:pt x="0" y="5"/>
                        <a:pt x="7" y="11"/>
                        <a:pt x="10" y="23"/>
                      </a:cubicBezTo>
                      <a:cubicBezTo>
                        <a:pt x="12" y="34"/>
                        <a:pt x="11" y="44"/>
                        <a:pt x="11" y="44"/>
                      </a:cubicBezTo>
                      <a:cubicBezTo>
                        <a:pt x="11" y="44"/>
                        <a:pt x="16" y="45"/>
                        <a:pt x="21" y="44"/>
                      </a:cubicBezTo>
                      <a:cubicBezTo>
                        <a:pt x="27" y="43"/>
                        <a:pt x="28" y="42"/>
                        <a:pt x="28" y="42"/>
                      </a:cubicBezTo>
                      <a:cubicBezTo>
                        <a:pt x="28" y="42"/>
                        <a:pt x="29" y="24"/>
                        <a:pt x="23" y="12"/>
                      </a:cubicBezTo>
                      <a:cubicBezTo>
                        <a:pt x="18" y="0"/>
                        <a:pt x="15" y="0"/>
                        <a:pt x="15" y="0"/>
                      </a:cubicBezTo>
                      <a:cubicBezTo>
                        <a:pt x="15" y="0"/>
                        <a:pt x="1" y="1"/>
                        <a:pt x="0" y="3"/>
                      </a:cubicBezTo>
                      <a:cubicBezTo>
                        <a:pt x="0" y="5"/>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7" name="Freeform 30"/>
                <p:cNvSpPr>
                  <a:spLocks/>
                </p:cNvSpPr>
                <p:nvPr/>
              </p:nvSpPr>
              <p:spPr bwMode="auto">
                <a:xfrm>
                  <a:off x="2741179" y="4160521"/>
                  <a:ext cx="48878" cy="102941"/>
                </a:xfrm>
                <a:custGeom>
                  <a:avLst/>
                  <a:gdLst>
                    <a:gd name="T0" fmla="*/ 13 w 28"/>
                    <a:gd name="T1" fmla="*/ 1 h 59"/>
                    <a:gd name="T2" fmla="*/ 0 w 28"/>
                    <a:gd name="T3" fmla="*/ 3 h 59"/>
                    <a:gd name="T4" fmla="*/ 10 w 28"/>
                    <a:gd name="T5" fmla="*/ 59 h 59"/>
                    <a:gd name="T6" fmla="*/ 22 w 28"/>
                    <a:gd name="T7" fmla="*/ 57 h 59"/>
                    <a:gd name="T8" fmla="*/ 28 w 28"/>
                    <a:gd name="T9" fmla="*/ 39 h 59"/>
                    <a:gd name="T10" fmla="*/ 23 w 28"/>
                    <a:gd name="T11" fmla="*/ 12 h 59"/>
                    <a:gd name="T12" fmla="*/ 13 w 28"/>
                    <a:gd name="T13" fmla="*/ 1 h 59"/>
                  </a:gdLst>
                  <a:ahLst/>
                  <a:cxnLst>
                    <a:cxn ang="0">
                      <a:pos x="T0" y="T1"/>
                    </a:cxn>
                    <a:cxn ang="0">
                      <a:pos x="T2" y="T3"/>
                    </a:cxn>
                    <a:cxn ang="0">
                      <a:pos x="T4" y="T5"/>
                    </a:cxn>
                    <a:cxn ang="0">
                      <a:pos x="T6" y="T7"/>
                    </a:cxn>
                    <a:cxn ang="0">
                      <a:pos x="T8" y="T9"/>
                    </a:cxn>
                    <a:cxn ang="0">
                      <a:pos x="T10" y="T11"/>
                    </a:cxn>
                    <a:cxn ang="0">
                      <a:pos x="T12" y="T13"/>
                    </a:cxn>
                  </a:cxnLst>
                  <a:rect l="0" t="0" r="r" b="b"/>
                  <a:pathLst>
                    <a:path w="28" h="59">
                      <a:moveTo>
                        <a:pt x="13" y="1"/>
                      </a:moveTo>
                      <a:cubicBezTo>
                        <a:pt x="11" y="0"/>
                        <a:pt x="0" y="1"/>
                        <a:pt x="0" y="3"/>
                      </a:cubicBezTo>
                      <a:cubicBezTo>
                        <a:pt x="0" y="4"/>
                        <a:pt x="10" y="59"/>
                        <a:pt x="10" y="59"/>
                      </a:cubicBezTo>
                      <a:cubicBezTo>
                        <a:pt x="10" y="59"/>
                        <a:pt x="19" y="58"/>
                        <a:pt x="22" y="57"/>
                      </a:cubicBezTo>
                      <a:cubicBezTo>
                        <a:pt x="24" y="56"/>
                        <a:pt x="28" y="47"/>
                        <a:pt x="28" y="39"/>
                      </a:cubicBezTo>
                      <a:cubicBezTo>
                        <a:pt x="28" y="32"/>
                        <a:pt x="26" y="19"/>
                        <a:pt x="23" y="12"/>
                      </a:cubicBezTo>
                      <a:cubicBezTo>
                        <a:pt x="19" y="4"/>
                        <a:pt x="13" y="1"/>
                        <a:pt x="13"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8" name="Freeform 31"/>
                <p:cNvSpPr>
                  <a:spLocks/>
                </p:cNvSpPr>
                <p:nvPr/>
              </p:nvSpPr>
              <p:spPr bwMode="auto">
                <a:xfrm>
                  <a:off x="2621946" y="3948715"/>
                  <a:ext cx="37029" cy="85907"/>
                </a:xfrm>
                <a:custGeom>
                  <a:avLst/>
                  <a:gdLst>
                    <a:gd name="T0" fmla="*/ 18 w 21"/>
                    <a:gd name="T1" fmla="*/ 23 h 49"/>
                    <a:gd name="T2" fmla="*/ 15 w 21"/>
                    <a:gd name="T3" fmla="*/ 48 h 49"/>
                    <a:gd name="T4" fmla="*/ 3 w 21"/>
                    <a:gd name="T5" fmla="*/ 26 h 49"/>
                    <a:gd name="T6" fmla="*/ 6 w 21"/>
                    <a:gd name="T7" fmla="*/ 1 h 49"/>
                    <a:gd name="T8" fmla="*/ 18 w 21"/>
                    <a:gd name="T9" fmla="*/ 23 h 49"/>
                  </a:gdLst>
                  <a:ahLst/>
                  <a:cxnLst>
                    <a:cxn ang="0">
                      <a:pos x="T0" y="T1"/>
                    </a:cxn>
                    <a:cxn ang="0">
                      <a:pos x="T2" y="T3"/>
                    </a:cxn>
                    <a:cxn ang="0">
                      <a:pos x="T4" y="T5"/>
                    </a:cxn>
                    <a:cxn ang="0">
                      <a:pos x="T6" y="T7"/>
                    </a:cxn>
                    <a:cxn ang="0">
                      <a:pos x="T8" y="T9"/>
                    </a:cxn>
                  </a:cxnLst>
                  <a:rect l="0" t="0" r="r" b="b"/>
                  <a:pathLst>
                    <a:path w="21" h="49">
                      <a:moveTo>
                        <a:pt x="18" y="23"/>
                      </a:moveTo>
                      <a:cubicBezTo>
                        <a:pt x="21" y="36"/>
                        <a:pt x="20" y="48"/>
                        <a:pt x="15" y="48"/>
                      </a:cubicBezTo>
                      <a:cubicBezTo>
                        <a:pt x="11" y="49"/>
                        <a:pt x="5" y="39"/>
                        <a:pt x="3" y="26"/>
                      </a:cubicBezTo>
                      <a:cubicBezTo>
                        <a:pt x="0" y="13"/>
                        <a:pt x="2" y="1"/>
                        <a:pt x="6" y="1"/>
                      </a:cubicBezTo>
                      <a:cubicBezTo>
                        <a:pt x="11" y="0"/>
                        <a:pt x="16" y="10"/>
                        <a:pt x="18"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9" name="Freeform 32"/>
                <p:cNvSpPr>
                  <a:spLocks/>
                </p:cNvSpPr>
                <p:nvPr/>
              </p:nvSpPr>
              <p:spPr bwMode="auto">
                <a:xfrm>
                  <a:off x="2632314" y="3947233"/>
                  <a:ext cx="38510" cy="85167"/>
                </a:xfrm>
                <a:custGeom>
                  <a:avLst/>
                  <a:gdLst>
                    <a:gd name="T0" fmla="*/ 11 w 22"/>
                    <a:gd name="T1" fmla="*/ 0 h 49"/>
                    <a:gd name="T2" fmla="*/ 0 w 22"/>
                    <a:gd name="T3" fmla="*/ 2 h 49"/>
                    <a:gd name="T4" fmla="*/ 9 w 22"/>
                    <a:gd name="T5" fmla="*/ 49 h 49"/>
                    <a:gd name="T6" fmla="*/ 19 w 22"/>
                    <a:gd name="T7" fmla="*/ 47 h 49"/>
                    <a:gd name="T8" fmla="*/ 22 w 22"/>
                    <a:gd name="T9" fmla="*/ 34 h 49"/>
                    <a:gd name="T10" fmla="*/ 19 w 22"/>
                    <a:gd name="T11" fmla="*/ 9 h 49"/>
                    <a:gd name="T12" fmla="*/ 11 w 22"/>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2" h="49">
                      <a:moveTo>
                        <a:pt x="11" y="0"/>
                      </a:moveTo>
                      <a:cubicBezTo>
                        <a:pt x="10" y="0"/>
                        <a:pt x="0" y="0"/>
                        <a:pt x="0" y="2"/>
                      </a:cubicBezTo>
                      <a:cubicBezTo>
                        <a:pt x="0" y="3"/>
                        <a:pt x="9" y="49"/>
                        <a:pt x="9" y="49"/>
                      </a:cubicBezTo>
                      <a:cubicBezTo>
                        <a:pt x="9" y="49"/>
                        <a:pt x="17" y="48"/>
                        <a:pt x="19" y="47"/>
                      </a:cubicBezTo>
                      <a:cubicBezTo>
                        <a:pt x="21" y="46"/>
                        <a:pt x="22" y="40"/>
                        <a:pt x="22" y="34"/>
                      </a:cubicBezTo>
                      <a:cubicBezTo>
                        <a:pt x="21" y="27"/>
                        <a:pt x="22" y="16"/>
                        <a:pt x="19" y="9"/>
                      </a:cubicBezTo>
                      <a:cubicBezTo>
                        <a:pt x="17" y="3"/>
                        <a:pt x="11" y="0"/>
                        <a:pt x="11"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0" name="Freeform 33"/>
                <p:cNvSpPr>
                  <a:spLocks/>
                </p:cNvSpPr>
                <p:nvPr/>
              </p:nvSpPr>
              <p:spPr bwMode="auto">
                <a:xfrm>
                  <a:off x="2673046" y="3934643"/>
                  <a:ext cx="43694" cy="91091"/>
                </a:xfrm>
                <a:custGeom>
                  <a:avLst/>
                  <a:gdLst>
                    <a:gd name="T0" fmla="*/ 1 w 25"/>
                    <a:gd name="T1" fmla="*/ 4 h 52"/>
                    <a:gd name="T2" fmla="*/ 3 w 25"/>
                    <a:gd name="T3" fmla="*/ 2 h 52"/>
                    <a:gd name="T4" fmla="*/ 13 w 25"/>
                    <a:gd name="T5" fmla="*/ 2 h 52"/>
                    <a:gd name="T6" fmla="*/ 22 w 25"/>
                    <a:gd name="T7" fmla="*/ 24 h 52"/>
                    <a:gd name="T8" fmla="*/ 20 w 25"/>
                    <a:gd name="T9" fmla="*/ 50 h 52"/>
                    <a:gd name="T10" fmla="*/ 9 w 25"/>
                    <a:gd name="T11" fmla="*/ 51 h 52"/>
                    <a:gd name="T12" fmla="*/ 3 w 25"/>
                    <a:gd name="T13" fmla="*/ 40 h 52"/>
                    <a:gd name="T14" fmla="*/ 1 w 25"/>
                    <a:gd name="T15" fmla="*/ 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 h="52">
                      <a:moveTo>
                        <a:pt x="1" y="4"/>
                      </a:moveTo>
                      <a:cubicBezTo>
                        <a:pt x="1" y="4"/>
                        <a:pt x="0" y="3"/>
                        <a:pt x="3" y="2"/>
                      </a:cubicBezTo>
                      <a:cubicBezTo>
                        <a:pt x="5" y="1"/>
                        <a:pt x="11" y="0"/>
                        <a:pt x="13" y="2"/>
                      </a:cubicBezTo>
                      <a:cubicBezTo>
                        <a:pt x="16" y="5"/>
                        <a:pt x="20" y="8"/>
                        <a:pt x="22" y="24"/>
                      </a:cubicBezTo>
                      <a:cubicBezTo>
                        <a:pt x="25" y="40"/>
                        <a:pt x="21" y="49"/>
                        <a:pt x="20" y="50"/>
                      </a:cubicBezTo>
                      <a:cubicBezTo>
                        <a:pt x="19" y="51"/>
                        <a:pt x="11" y="52"/>
                        <a:pt x="9" y="51"/>
                      </a:cubicBezTo>
                      <a:cubicBezTo>
                        <a:pt x="8" y="50"/>
                        <a:pt x="4" y="46"/>
                        <a:pt x="3" y="40"/>
                      </a:cubicBezTo>
                      <a:cubicBezTo>
                        <a:pt x="3" y="35"/>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1" name="Freeform 34"/>
                <p:cNvSpPr>
                  <a:spLocks/>
                </p:cNvSpPr>
                <p:nvPr/>
              </p:nvSpPr>
              <p:spPr bwMode="auto">
                <a:xfrm>
                  <a:off x="2651569" y="3939828"/>
                  <a:ext cx="43694" cy="66652"/>
                </a:xfrm>
                <a:custGeom>
                  <a:avLst/>
                  <a:gdLst>
                    <a:gd name="T0" fmla="*/ 0 w 25"/>
                    <a:gd name="T1" fmla="*/ 5 h 38"/>
                    <a:gd name="T2" fmla="*/ 9 w 25"/>
                    <a:gd name="T3" fmla="*/ 19 h 38"/>
                    <a:gd name="T4" fmla="*/ 10 w 25"/>
                    <a:gd name="T5" fmla="*/ 37 h 38"/>
                    <a:gd name="T6" fmla="*/ 18 w 25"/>
                    <a:gd name="T7" fmla="*/ 37 h 38"/>
                    <a:gd name="T8" fmla="*/ 24 w 25"/>
                    <a:gd name="T9" fmla="*/ 35 h 38"/>
                    <a:gd name="T10" fmla="*/ 20 w 25"/>
                    <a:gd name="T11" fmla="*/ 10 h 38"/>
                    <a:gd name="T12" fmla="*/ 13 w 25"/>
                    <a:gd name="T13" fmla="*/ 0 h 38"/>
                    <a:gd name="T14" fmla="*/ 1 w 25"/>
                    <a:gd name="T15" fmla="*/ 3 h 38"/>
                    <a:gd name="T16" fmla="*/ 0 w 25"/>
                    <a:gd name="T1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5" h="38">
                      <a:moveTo>
                        <a:pt x="0" y="5"/>
                      </a:moveTo>
                      <a:cubicBezTo>
                        <a:pt x="0" y="5"/>
                        <a:pt x="6" y="9"/>
                        <a:pt x="9" y="19"/>
                      </a:cubicBezTo>
                      <a:cubicBezTo>
                        <a:pt x="11" y="29"/>
                        <a:pt x="10" y="37"/>
                        <a:pt x="10" y="37"/>
                      </a:cubicBezTo>
                      <a:cubicBezTo>
                        <a:pt x="10" y="37"/>
                        <a:pt x="14" y="38"/>
                        <a:pt x="18" y="37"/>
                      </a:cubicBezTo>
                      <a:cubicBezTo>
                        <a:pt x="23" y="36"/>
                        <a:pt x="24" y="35"/>
                        <a:pt x="24" y="35"/>
                      </a:cubicBezTo>
                      <a:cubicBezTo>
                        <a:pt x="24" y="35"/>
                        <a:pt x="25" y="20"/>
                        <a:pt x="20" y="10"/>
                      </a:cubicBezTo>
                      <a:cubicBezTo>
                        <a:pt x="16" y="0"/>
                        <a:pt x="13" y="0"/>
                        <a:pt x="13" y="0"/>
                      </a:cubicBezTo>
                      <a:cubicBezTo>
                        <a:pt x="13" y="0"/>
                        <a:pt x="1" y="1"/>
                        <a:pt x="1" y="3"/>
                      </a:cubicBezTo>
                      <a:cubicBezTo>
                        <a:pt x="0" y="4"/>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2" name="Freeform 35"/>
                <p:cNvSpPr>
                  <a:spLocks/>
                </p:cNvSpPr>
                <p:nvPr/>
              </p:nvSpPr>
              <p:spPr bwMode="auto">
                <a:xfrm>
                  <a:off x="1649563" y="4167186"/>
                  <a:ext cx="82204" cy="51100"/>
                </a:xfrm>
                <a:custGeom>
                  <a:avLst/>
                  <a:gdLst>
                    <a:gd name="T0" fmla="*/ 0 w 47"/>
                    <a:gd name="T1" fmla="*/ 29 h 29"/>
                    <a:gd name="T2" fmla="*/ 19 w 47"/>
                    <a:gd name="T3" fmla="*/ 6 h 29"/>
                    <a:gd name="T4" fmla="*/ 47 w 47"/>
                    <a:gd name="T5" fmla="*/ 8 h 29"/>
                    <a:gd name="T6" fmla="*/ 46 w 47"/>
                    <a:gd name="T7" fmla="*/ 12 h 29"/>
                    <a:gd name="T8" fmla="*/ 23 w 47"/>
                    <a:gd name="T9" fmla="*/ 9 h 29"/>
                    <a:gd name="T10" fmla="*/ 0 w 47"/>
                    <a:gd name="T11" fmla="*/ 29 h 29"/>
                  </a:gdLst>
                  <a:ahLst/>
                  <a:cxnLst>
                    <a:cxn ang="0">
                      <a:pos x="T0" y="T1"/>
                    </a:cxn>
                    <a:cxn ang="0">
                      <a:pos x="T2" y="T3"/>
                    </a:cxn>
                    <a:cxn ang="0">
                      <a:pos x="T4" y="T5"/>
                    </a:cxn>
                    <a:cxn ang="0">
                      <a:pos x="T6" y="T7"/>
                    </a:cxn>
                    <a:cxn ang="0">
                      <a:pos x="T8" y="T9"/>
                    </a:cxn>
                    <a:cxn ang="0">
                      <a:pos x="T10" y="T11"/>
                    </a:cxn>
                  </a:cxnLst>
                  <a:rect l="0" t="0" r="r" b="b"/>
                  <a:pathLst>
                    <a:path w="47" h="29">
                      <a:moveTo>
                        <a:pt x="0" y="29"/>
                      </a:moveTo>
                      <a:cubicBezTo>
                        <a:pt x="0" y="29"/>
                        <a:pt x="3" y="11"/>
                        <a:pt x="19" y="6"/>
                      </a:cubicBezTo>
                      <a:cubicBezTo>
                        <a:pt x="35" y="0"/>
                        <a:pt x="47" y="8"/>
                        <a:pt x="47" y="8"/>
                      </a:cubicBezTo>
                      <a:cubicBezTo>
                        <a:pt x="46" y="12"/>
                        <a:pt x="46" y="12"/>
                        <a:pt x="46" y="12"/>
                      </a:cubicBezTo>
                      <a:cubicBezTo>
                        <a:pt x="46" y="12"/>
                        <a:pt x="37" y="6"/>
                        <a:pt x="23" y="9"/>
                      </a:cubicBezTo>
                      <a:cubicBezTo>
                        <a:pt x="8" y="12"/>
                        <a:pt x="0" y="29"/>
                        <a:pt x="0"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3" name="Freeform 36"/>
                <p:cNvSpPr>
                  <a:spLocks/>
                </p:cNvSpPr>
                <p:nvPr/>
              </p:nvSpPr>
              <p:spPr bwMode="auto">
                <a:xfrm>
                  <a:off x="1645860" y="4176073"/>
                  <a:ext cx="85907" cy="75539"/>
                </a:xfrm>
                <a:custGeom>
                  <a:avLst/>
                  <a:gdLst>
                    <a:gd name="T0" fmla="*/ 49 w 49"/>
                    <a:gd name="T1" fmla="*/ 6 h 43"/>
                    <a:gd name="T2" fmla="*/ 28 w 49"/>
                    <a:gd name="T3" fmla="*/ 1 h 43"/>
                    <a:gd name="T4" fmla="*/ 2 w 49"/>
                    <a:gd name="T5" fmla="*/ 23 h 43"/>
                    <a:gd name="T6" fmla="*/ 1 w 49"/>
                    <a:gd name="T7" fmla="*/ 39 h 43"/>
                    <a:gd name="T8" fmla="*/ 10 w 49"/>
                    <a:gd name="T9" fmla="*/ 23 h 43"/>
                    <a:gd name="T10" fmla="*/ 36 w 49"/>
                    <a:gd name="T11" fmla="*/ 14 h 43"/>
                    <a:gd name="T12" fmla="*/ 49 w 49"/>
                    <a:gd name="T13" fmla="*/ 17 h 43"/>
                    <a:gd name="T14" fmla="*/ 49 w 49"/>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3">
                      <a:moveTo>
                        <a:pt x="49" y="6"/>
                      </a:moveTo>
                      <a:cubicBezTo>
                        <a:pt x="49" y="6"/>
                        <a:pt x="41" y="0"/>
                        <a:pt x="28" y="1"/>
                      </a:cubicBezTo>
                      <a:cubicBezTo>
                        <a:pt x="15" y="3"/>
                        <a:pt x="4" y="16"/>
                        <a:pt x="2" y="23"/>
                      </a:cubicBezTo>
                      <a:cubicBezTo>
                        <a:pt x="0" y="30"/>
                        <a:pt x="0" y="35"/>
                        <a:pt x="1" y="39"/>
                      </a:cubicBezTo>
                      <a:cubicBezTo>
                        <a:pt x="3" y="43"/>
                        <a:pt x="3" y="29"/>
                        <a:pt x="10" y="23"/>
                      </a:cubicBezTo>
                      <a:cubicBezTo>
                        <a:pt x="18" y="16"/>
                        <a:pt x="28" y="14"/>
                        <a:pt x="36" y="14"/>
                      </a:cubicBezTo>
                      <a:cubicBezTo>
                        <a:pt x="43" y="13"/>
                        <a:pt x="49" y="17"/>
                        <a:pt x="49" y="17"/>
                      </a:cubicBezTo>
                      <a:lnTo>
                        <a:pt x="49"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4" name="Freeform 37"/>
                <p:cNvSpPr>
                  <a:spLocks/>
                </p:cNvSpPr>
                <p:nvPr/>
              </p:nvSpPr>
              <p:spPr bwMode="auto">
                <a:xfrm>
                  <a:off x="2177597" y="4321226"/>
                  <a:ext cx="56284" cy="111828"/>
                </a:xfrm>
                <a:custGeom>
                  <a:avLst/>
                  <a:gdLst>
                    <a:gd name="T0" fmla="*/ 27 w 32"/>
                    <a:gd name="T1" fmla="*/ 29 h 64"/>
                    <a:gd name="T2" fmla="*/ 23 w 32"/>
                    <a:gd name="T3" fmla="*/ 62 h 64"/>
                    <a:gd name="T4" fmla="*/ 4 w 32"/>
                    <a:gd name="T5" fmla="*/ 35 h 64"/>
                    <a:gd name="T6" fmla="*/ 8 w 32"/>
                    <a:gd name="T7" fmla="*/ 2 h 64"/>
                    <a:gd name="T8" fmla="*/ 27 w 32"/>
                    <a:gd name="T9" fmla="*/ 29 h 64"/>
                  </a:gdLst>
                  <a:ahLst/>
                  <a:cxnLst>
                    <a:cxn ang="0">
                      <a:pos x="T0" y="T1"/>
                    </a:cxn>
                    <a:cxn ang="0">
                      <a:pos x="T2" y="T3"/>
                    </a:cxn>
                    <a:cxn ang="0">
                      <a:pos x="T4" y="T5"/>
                    </a:cxn>
                    <a:cxn ang="0">
                      <a:pos x="T6" y="T7"/>
                    </a:cxn>
                    <a:cxn ang="0">
                      <a:pos x="T8" y="T9"/>
                    </a:cxn>
                  </a:cxnLst>
                  <a:rect l="0" t="0" r="r" b="b"/>
                  <a:pathLst>
                    <a:path w="32" h="64">
                      <a:moveTo>
                        <a:pt x="27" y="29"/>
                      </a:moveTo>
                      <a:cubicBezTo>
                        <a:pt x="32" y="46"/>
                        <a:pt x="30" y="60"/>
                        <a:pt x="23" y="62"/>
                      </a:cubicBezTo>
                      <a:cubicBezTo>
                        <a:pt x="17" y="64"/>
                        <a:pt x="8" y="51"/>
                        <a:pt x="4" y="35"/>
                      </a:cubicBezTo>
                      <a:cubicBezTo>
                        <a:pt x="0" y="18"/>
                        <a:pt x="2" y="4"/>
                        <a:pt x="8" y="2"/>
                      </a:cubicBezTo>
                      <a:cubicBezTo>
                        <a:pt x="15" y="0"/>
                        <a:pt x="23" y="13"/>
                        <a:pt x="27" y="2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5" name="Freeform 38"/>
                <p:cNvSpPr>
                  <a:spLocks/>
                </p:cNvSpPr>
                <p:nvPr/>
              </p:nvSpPr>
              <p:spPr bwMode="auto">
                <a:xfrm>
                  <a:off x="2242768" y="4303453"/>
                  <a:ext cx="68133" cy="117752"/>
                </a:xfrm>
                <a:custGeom>
                  <a:avLst/>
                  <a:gdLst>
                    <a:gd name="T0" fmla="*/ 0 w 39"/>
                    <a:gd name="T1" fmla="*/ 6 h 67"/>
                    <a:gd name="T2" fmla="*/ 10 w 39"/>
                    <a:gd name="T3" fmla="*/ 1 h 67"/>
                    <a:gd name="T4" fmla="*/ 33 w 39"/>
                    <a:gd name="T5" fmla="*/ 26 h 67"/>
                    <a:gd name="T6" fmla="*/ 26 w 39"/>
                    <a:gd name="T7" fmla="*/ 63 h 67"/>
                    <a:gd name="T8" fmla="*/ 8 w 39"/>
                    <a:gd name="T9" fmla="*/ 52 h 67"/>
                    <a:gd name="T10" fmla="*/ 5 w 39"/>
                    <a:gd name="T11" fmla="*/ 43 h 67"/>
                    <a:gd name="T12" fmla="*/ 0 w 39"/>
                    <a:gd name="T13" fmla="*/ 6 h 67"/>
                  </a:gdLst>
                  <a:ahLst/>
                  <a:cxnLst>
                    <a:cxn ang="0">
                      <a:pos x="T0" y="T1"/>
                    </a:cxn>
                    <a:cxn ang="0">
                      <a:pos x="T2" y="T3"/>
                    </a:cxn>
                    <a:cxn ang="0">
                      <a:pos x="T4" y="T5"/>
                    </a:cxn>
                    <a:cxn ang="0">
                      <a:pos x="T6" y="T7"/>
                    </a:cxn>
                    <a:cxn ang="0">
                      <a:pos x="T8" y="T9"/>
                    </a:cxn>
                    <a:cxn ang="0">
                      <a:pos x="T10" y="T11"/>
                    </a:cxn>
                    <a:cxn ang="0">
                      <a:pos x="T12" y="T13"/>
                    </a:cxn>
                  </a:cxnLst>
                  <a:rect l="0" t="0" r="r" b="b"/>
                  <a:pathLst>
                    <a:path w="39" h="67">
                      <a:moveTo>
                        <a:pt x="0" y="6"/>
                      </a:moveTo>
                      <a:cubicBezTo>
                        <a:pt x="0" y="6"/>
                        <a:pt x="4" y="1"/>
                        <a:pt x="10" y="1"/>
                      </a:cubicBezTo>
                      <a:cubicBezTo>
                        <a:pt x="15" y="0"/>
                        <a:pt x="26" y="5"/>
                        <a:pt x="33" y="26"/>
                      </a:cubicBezTo>
                      <a:cubicBezTo>
                        <a:pt x="39" y="48"/>
                        <a:pt x="32" y="61"/>
                        <a:pt x="26" y="63"/>
                      </a:cubicBezTo>
                      <a:cubicBezTo>
                        <a:pt x="16" y="67"/>
                        <a:pt x="11" y="61"/>
                        <a:pt x="8" y="52"/>
                      </a:cubicBezTo>
                      <a:cubicBezTo>
                        <a:pt x="5" y="43"/>
                        <a:pt x="5" y="43"/>
                        <a:pt x="5" y="43"/>
                      </a:cubicBez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6" name="Freeform 39"/>
                <p:cNvSpPr>
                  <a:spLocks/>
                </p:cNvSpPr>
                <p:nvPr/>
              </p:nvSpPr>
              <p:spPr bwMode="auto">
                <a:xfrm>
                  <a:off x="2207220" y="3793193"/>
                  <a:ext cx="91091" cy="29623"/>
                </a:xfrm>
                <a:custGeom>
                  <a:avLst/>
                  <a:gdLst>
                    <a:gd name="T0" fmla="*/ 51 w 52"/>
                    <a:gd name="T1" fmla="*/ 7 h 17"/>
                    <a:gd name="T2" fmla="*/ 26 w 52"/>
                    <a:gd name="T3" fmla="*/ 16 h 17"/>
                    <a:gd name="T4" fmla="*/ 1 w 52"/>
                    <a:gd name="T5" fmla="*/ 9 h 17"/>
                    <a:gd name="T6" fmla="*/ 26 w 52"/>
                    <a:gd name="T7" fmla="*/ 0 h 17"/>
                    <a:gd name="T8" fmla="*/ 51 w 52"/>
                    <a:gd name="T9" fmla="*/ 7 h 17"/>
                  </a:gdLst>
                  <a:ahLst/>
                  <a:cxnLst>
                    <a:cxn ang="0">
                      <a:pos x="T0" y="T1"/>
                    </a:cxn>
                    <a:cxn ang="0">
                      <a:pos x="T2" y="T3"/>
                    </a:cxn>
                    <a:cxn ang="0">
                      <a:pos x="T4" y="T5"/>
                    </a:cxn>
                    <a:cxn ang="0">
                      <a:pos x="T6" y="T7"/>
                    </a:cxn>
                    <a:cxn ang="0">
                      <a:pos x="T8" y="T9"/>
                    </a:cxn>
                  </a:cxnLst>
                  <a:rect l="0" t="0" r="r" b="b"/>
                  <a:pathLst>
                    <a:path w="52" h="17">
                      <a:moveTo>
                        <a:pt x="51" y="7"/>
                      </a:moveTo>
                      <a:cubicBezTo>
                        <a:pt x="52" y="12"/>
                        <a:pt x="40" y="16"/>
                        <a:pt x="26" y="16"/>
                      </a:cubicBezTo>
                      <a:cubicBezTo>
                        <a:pt x="12" y="17"/>
                        <a:pt x="1" y="13"/>
                        <a:pt x="1" y="9"/>
                      </a:cubicBezTo>
                      <a:cubicBezTo>
                        <a:pt x="0" y="5"/>
                        <a:pt x="12" y="1"/>
                        <a:pt x="26" y="0"/>
                      </a:cubicBezTo>
                      <a:cubicBezTo>
                        <a:pt x="40" y="0"/>
                        <a:pt x="51" y="3"/>
                        <a:pt x="51"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7" name="Freeform 40"/>
                <p:cNvSpPr>
                  <a:spLocks/>
                </p:cNvSpPr>
                <p:nvPr/>
              </p:nvSpPr>
              <p:spPr bwMode="auto">
                <a:xfrm>
                  <a:off x="2219810" y="3675440"/>
                  <a:ext cx="54062" cy="134786"/>
                </a:xfrm>
                <a:custGeom>
                  <a:avLst/>
                  <a:gdLst>
                    <a:gd name="T0" fmla="*/ 0 w 31"/>
                    <a:gd name="T1" fmla="*/ 3 h 77"/>
                    <a:gd name="T2" fmla="*/ 5 w 31"/>
                    <a:gd name="T3" fmla="*/ 74 h 77"/>
                    <a:gd name="T4" fmla="*/ 18 w 31"/>
                    <a:gd name="T5" fmla="*/ 77 h 77"/>
                    <a:gd name="T6" fmla="*/ 31 w 31"/>
                    <a:gd name="T7" fmla="*/ 71 h 77"/>
                    <a:gd name="T8" fmla="*/ 27 w 31"/>
                    <a:gd name="T9" fmla="*/ 0 h 77"/>
                    <a:gd name="T10" fmla="*/ 0 w 31"/>
                    <a:gd name="T11" fmla="*/ 3 h 77"/>
                  </a:gdLst>
                  <a:ahLst/>
                  <a:cxnLst>
                    <a:cxn ang="0">
                      <a:pos x="T0" y="T1"/>
                    </a:cxn>
                    <a:cxn ang="0">
                      <a:pos x="T2" y="T3"/>
                    </a:cxn>
                    <a:cxn ang="0">
                      <a:pos x="T4" y="T5"/>
                    </a:cxn>
                    <a:cxn ang="0">
                      <a:pos x="T6" y="T7"/>
                    </a:cxn>
                    <a:cxn ang="0">
                      <a:pos x="T8" y="T9"/>
                    </a:cxn>
                    <a:cxn ang="0">
                      <a:pos x="T10" y="T11"/>
                    </a:cxn>
                  </a:cxnLst>
                  <a:rect l="0" t="0" r="r" b="b"/>
                  <a:pathLst>
                    <a:path w="31" h="77">
                      <a:moveTo>
                        <a:pt x="0" y="3"/>
                      </a:moveTo>
                      <a:cubicBezTo>
                        <a:pt x="5" y="74"/>
                        <a:pt x="5" y="74"/>
                        <a:pt x="5" y="74"/>
                      </a:cubicBezTo>
                      <a:cubicBezTo>
                        <a:pt x="5" y="74"/>
                        <a:pt x="7" y="77"/>
                        <a:pt x="18" y="77"/>
                      </a:cubicBezTo>
                      <a:cubicBezTo>
                        <a:pt x="29" y="77"/>
                        <a:pt x="31" y="71"/>
                        <a:pt x="31" y="71"/>
                      </a:cubicBezTo>
                      <a:cubicBezTo>
                        <a:pt x="27" y="0"/>
                        <a:pt x="27" y="0"/>
                        <a:pt x="27" y="0"/>
                      </a:cubicBez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8" name="Freeform 41"/>
                <p:cNvSpPr>
                  <a:spLocks/>
                </p:cNvSpPr>
                <p:nvPr/>
              </p:nvSpPr>
              <p:spPr bwMode="auto">
                <a:xfrm>
                  <a:off x="1979862" y="3654704"/>
                  <a:ext cx="334742" cy="176999"/>
                </a:xfrm>
                <a:custGeom>
                  <a:avLst/>
                  <a:gdLst>
                    <a:gd name="T0" fmla="*/ 149 w 191"/>
                    <a:gd name="T1" fmla="*/ 0 h 101"/>
                    <a:gd name="T2" fmla="*/ 172 w 191"/>
                    <a:gd name="T3" fmla="*/ 38 h 101"/>
                    <a:gd name="T4" fmla="*/ 188 w 191"/>
                    <a:gd name="T5" fmla="*/ 47 h 101"/>
                    <a:gd name="T6" fmla="*/ 164 w 191"/>
                    <a:gd name="T7" fmla="*/ 58 h 101"/>
                    <a:gd name="T8" fmla="*/ 2 w 191"/>
                    <a:gd name="T9" fmla="*/ 101 h 101"/>
                    <a:gd name="T10" fmla="*/ 0 w 191"/>
                    <a:gd name="T11" fmla="*/ 92 h 101"/>
                    <a:gd name="T12" fmla="*/ 167 w 191"/>
                    <a:gd name="T13" fmla="*/ 46 h 101"/>
                    <a:gd name="T14" fmla="*/ 157 w 191"/>
                    <a:gd name="T15" fmla="*/ 37 h 101"/>
                    <a:gd name="T16" fmla="*/ 133 w 191"/>
                    <a:gd name="T17" fmla="*/ 2 h 101"/>
                    <a:gd name="T18" fmla="*/ 149 w 191"/>
                    <a:gd name="T19"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1" h="101">
                      <a:moveTo>
                        <a:pt x="149" y="0"/>
                      </a:moveTo>
                      <a:cubicBezTo>
                        <a:pt x="149" y="0"/>
                        <a:pt x="168" y="37"/>
                        <a:pt x="172" y="38"/>
                      </a:cubicBezTo>
                      <a:cubicBezTo>
                        <a:pt x="176" y="39"/>
                        <a:pt x="191" y="39"/>
                        <a:pt x="188" y="47"/>
                      </a:cubicBezTo>
                      <a:cubicBezTo>
                        <a:pt x="186" y="56"/>
                        <a:pt x="177" y="55"/>
                        <a:pt x="164" y="58"/>
                      </a:cubicBezTo>
                      <a:cubicBezTo>
                        <a:pt x="152" y="62"/>
                        <a:pt x="2" y="101"/>
                        <a:pt x="2" y="101"/>
                      </a:cubicBezTo>
                      <a:cubicBezTo>
                        <a:pt x="0" y="92"/>
                        <a:pt x="0" y="92"/>
                        <a:pt x="0" y="92"/>
                      </a:cubicBezTo>
                      <a:cubicBezTo>
                        <a:pt x="0" y="92"/>
                        <a:pt x="166" y="46"/>
                        <a:pt x="167" y="46"/>
                      </a:cubicBezTo>
                      <a:cubicBezTo>
                        <a:pt x="168" y="46"/>
                        <a:pt x="162" y="45"/>
                        <a:pt x="157" y="37"/>
                      </a:cubicBezTo>
                      <a:cubicBezTo>
                        <a:pt x="152" y="29"/>
                        <a:pt x="133" y="2"/>
                        <a:pt x="133" y="2"/>
                      </a:cubicBezTo>
                      <a:lnTo>
                        <a:pt x="14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9" name="Freeform 42"/>
                <p:cNvSpPr>
                  <a:spLocks/>
                </p:cNvSpPr>
                <p:nvPr/>
              </p:nvSpPr>
              <p:spPr bwMode="auto">
                <a:xfrm>
                  <a:off x="2196852" y="3648039"/>
                  <a:ext cx="92573" cy="36288"/>
                </a:xfrm>
                <a:custGeom>
                  <a:avLst/>
                  <a:gdLst>
                    <a:gd name="T0" fmla="*/ 8 w 53"/>
                    <a:gd name="T1" fmla="*/ 5 h 21"/>
                    <a:gd name="T2" fmla="*/ 1 w 53"/>
                    <a:gd name="T3" fmla="*/ 15 h 21"/>
                    <a:gd name="T4" fmla="*/ 12 w 53"/>
                    <a:gd name="T5" fmla="*/ 20 h 21"/>
                    <a:gd name="T6" fmla="*/ 32 w 53"/>
                    <a:gd name="T7" fmla="*/ 19 h 21"/>
                    <a:gd name="T8" fmla="*/ 53 w 53"/>
                    <a:gd name="T9" fmla="*/ 11 h 21"/>
                    <a:gd name="T10" fmla="*/ 40 w 53"/>
                    <a:gd name="T11" fmla="*/ 5 h 21"/>
                    <a:gd name="T12" fmla="*/ 41 w 53"/>
                    <a:gd name="T13" fmla="*/ 0 h 21"/>
                    <a:gd name="T14" fmla="*/ 8 w 53"/>
                    <a:gd name="T15" fmla="*/ 5 h 2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21">
                      <a:moveTo>
                        <a:pt x="8" y="5"/>
                      </a:moveTo>
                      <a:cubicBezTo>
                        <a:pt x="8" y="5"/>
                        <a:pt x="0" y="9"/>
                        <a:pt x="1" y="15"/>
                      </a:cubicBezTo>
                      <a:cubicBezTo>
                        <a:pt x="3" y="20"/>
                        <a:pt x="12" y="20"/>
                        <a:pt x="12" y="20"/>
                      </a:cubicBezTo>
                      <a:cubicBezTo>
                        <a:pt x="12" y="20"/>
                        <a:pt x="16" y="21"/>
                        <a:pt x="32" y="19"/>
                      </a:cubicBezTo>
                      <a:cubicBezTo>
                        <a:pt x="48" y="17"/>
                        <a:pt x="53" y="17"/>
                        <a:pt x="53" y="11"/>
                      </a:cubicBezTo>
                      <a:cubicBezTo>
                        <a:pt x="53" y="5"/>
                        <a:pt x="40" y="5"/>
                        <a:pt x="40" y="5"/>
                      </a:cubicBezTo>
                      <a:cubicBezTo>
                        <a:pt x="41" y="0"/>
                        <a:pt x="41" y="0"/>
                        <a:pt x="41" y="0"/>
                      </a:cubicBezTo>
                      <a:lnTo>
                        <a:pt x="8" y="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0" name="Freeform 43"/>
                <p:cNvSpPr>
                  <a:spLocks/>
                </p:cNvSpPr>
                <p:nvPr/>
              </p:nvSpPr>
              <p:spPr bwMode="auto">
                <a:xfrm>
                  <a:off x="2216107" y="4310858"/>
                  <a:ext cx="61468" cy="82204"/>
                </a:xfrm>
                <a:custGeom>
                  <a:avLst/>
                  <a:gdLst>
                    <a:gd name="T0" fmla="*/ 0 w 35"/>
                    <a:gd name="T1" fmla="*/ 5 h 47"/>
                    <a:gd name="T2" fmla="*/ 18 w 35"/>
                    <a:gd name="T3" fmla="*/ 1 h 47"/>
                    <a:gd name="T4" fmla="*/ 33 w 35"/>
                    <a:gd name="T5" fmla="*/ 26 h 47"/>
                    <a:gd name="T6" fmla="*/ 34 w 35"/>
                    <a:gd name="T7" fmla="*/ 43 h 47"/>
                    <a:gd name="T8" fmla="*/ 19 w 35"/>
                    <a:gd name="T9" fmla="*/ 47 h 47"/>
                    <a:gd name="T10" fmla="*/ 13 w 35"/>
                    <a:gd name="T11" fmla="*/ 21 h 47"/>
                    <a:gd name="T12" fmla="*/ 0 w 35"/>
                    <a:gd name="T13" fmla="*/ 5 h 47"/>
                  </a:gdLst>
                  <a:ahLst/>
                  <a:cxnLst>
                    <a:cxn ang="0">
                      <a:pos x="T0" y="T1"/>
                    </a:cxn>
                    <a:cxn ang="0">
                      <a:pos x="T2" y="T3"/>
                    </a:cxn>
                    <a:cxn ang="0">
                      <a:pos x="T4" y="T5"/>
                    </a:cxn>
                    <a:cxn ang="0">
                      <a:pos x="T6" y="T7"/>
                    </a:cxn>
                    <a:cxn ang="0">
                      <a:pos x="T8" y="T9"/>
                    </a:cxn>
                    <a:cxn ang="0">
                      <a:pos x="T10" y="T11"/>
                    </a:cxn>
                    <a:cxn ang="0">
                      <a:pos x="T12" y="T13"/>
                    </a:cxn>
                  </a:cxnLst>
                  <a:rect l="0" t="0" r="r" b="b"/>
                  <a:pathLst>
                    <a:path w="35" h="47">
                      <a:moveTo>
                        <a:pt x="0" y="5"/>
                      </a:moveTo>
                      <a:cubicBezTo>
                        <a:pt x="0" y="5"/>
                        <a:pt x="15" y="0"/>
                        <a:pt x="18" y="1"/>
                      </a:cubicBezTo>
                      <a:cubicBezTo>
                        <a:pt x="20" y="1"/>
                        <a:pt x="30" y="14"/>
                        <a:pt x="33" y="26"/>
                      </a:cubicBezTo>
                      <a:cubicBezTo>
                        <a:pt x="35" y="39"/>
                        <a:pt x="34" y="43"/>
                        <a:pt x="34" y="43"/>
                      </a:cubicBezTo>
                      <a:cubicBezTo>
                        <a:pt x="19" y="47"/>
                        <a:pt x="19" y="47"/>
                        <a:pt x="19" y="47"/>
                      </a:cubicBezTo>
                      <a:cubicBezTo>
                        <a:pt x="19" y="47"/>
                        <a:pt x="19" y="32"/>
                        <a:pt x="13" y="21"/>
                      </a:cubicBezTo>
                      <a:cubicBezTo>
                        <a:pt x="7" y="10"/>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1" name="Freeform 44"/>
                <p:cNvSpPr>
                  <a:spLocks/>
                </p:cNvSpPr>
                <p:nvPr/>
              </p:nvSpPr>
              <p:spPr bwMode="auto">
                <a:xfrm>
                  <a:off x="2187965" y="4317524"/>
                  <a:ext cx="65171" cy="112568"/>
                </a:xfrm>
                <a:custGeom>
                  <a:avLst/>
                  <a:gdLst>
                    <a:gd name="T0" fmla="*/ 18 w 37"/>
                    <a:gd name="T1" fmla="*/ 0 h 64"/>
                    <a:gd name="T2" fmla="*/ 2 w 37"/>
                    <a:gd name="T3" fmla="*/ 4 h 64"/>
                    <a:gd name="T4" fmla="*/ 17 w 37"/>
                    <a:gd name="T5" fmla="*/ 64 h 64"/>
                    <a:gd name="T6" fmla="*/ 30 w 37"/>
                    <a:gd name="T7" fmla="*/ 62 h 64"/>
                    <a:gd name="T8" fmla="*/ 34 w 37"/>
                    <a:gd name="T9" fmla="*/ 36 h 64"/>
                    <a:gd name="T10" fmla="*/ 26 w 37"/>
                    <a:gd name="T11" fmla="*/ 8 h 64"/>
                    <a:gd name="T12" fmla="*/ 18 w 37"/>
                    <a:gd name="T13" fmla="*/ 0 h 64"/>
                  </a:gdLst>
                  <a:ahLst/>
                  <a:cxnLst>
                    <a:cxn ang="0">
                      <a:pos x="T0" y="T1"/>
                    </a:cxn>
                    <a:cxn ang="0">
                      <a:pos x="T2" y="T3"/>
                    </a:cxn>
                    <a:cxn ang="0">
                      <a:pos x="T4" y="T5"/>
                    </a:cxn>
                    <a:cxn ang="0">
                      <a:pos x="T6" y="T7"/>
                    </a:cxn>
                    <a:cxn ang="0">
                      <a:pos x="T8" y="T9"/>
                    </a:cxn>
                    <a:cxn ang="0">
                      <a:pos x="T10" y="T11"/>
                    </a:cxn>
                    <a:cxn ang="0">
                      <a:pos x="T12" y="T13"/>
                    </a:cxn>
                  </a:cxnLst>
                  <a:rect l="0" t="0" r="r" b="b"/>
                  <a:pathLst>
                    <a:path w="37" h="64">
                      <a:moveTo>
                        <a:pt x="18" y="0"/>
                      </a:moveTo>
                      <a:cubicBezTo>
                        <a:pt x="15" y="0"/>
                        <a:pt x="5" y="2"/>
                        <a:pt x="2" y="4"/>
                      </a:cubicBezTo>
                      <a:cubicBezTo>
                        <a:pt x="0" y="6"/>
                        <a:pt x="13" y="64"/>
                        <a:pt x="17" y="64"/>
                      </a:cubicBezTo>
                      <a:cubicBezTo>
                        <a:pt x="21" y="64"/>
                        <a:pt x="28" y="64"/>
                        <a:pt x="30" y="62"/>
                      </a:cubicBezTo>
                      <a:cubicBezTo>
                        <a:pt x="32" y="59"/>
                        <a:pt x="37" y="54"/>
                        <a:pt x="34" y="36"/>
                      </a:cubicBezTo>
                      <a:cubicBezTo>
                        <a:pt x="31" y="19"/>
                        <a:pt x="30" y="13"/>
                        <a:pt x="26" y="8"/>
                      </a:cubicBezTo>
                      <a:cubicBezTo>
                        <a:pt x="21" y="3"/>
                        <a:pt x="18" y="0"/>
                        <a:pt x="18"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2" name="Freeform 45"/>
                <p:cNvSpPr>
                  <a:spLocks/>
                </p:cNvSpPr>
                <p:nvPr/>
              </p:nvSpPr>
              <p:spPr bwMode="auto">
                <a:xfrm>
                  <a:off x="2344228" y="2827476"/>
                  <a:ext cx="228839" cy="241429"/>
                </a:xfrm>
                <a:custGeom>
                  <a:avLst/>
                  <a:gdLst>
                    <a:gd name="T0" fmla="*/ 131 w 131"/>
                    <a:gd name="T1" fmla="*/ 70 h 138"/>
                    <a:gd name="T2" fmla="*/ 106 w 131"/>
                    <a:gd name="T3" fmla="*/ 30 h 138"/>
                    <a:gd name="T4" fmla="*/ 69 w 131"/>
                    <a:gd name="T5" fmla="*/ 0 h 138"/>
                    <a:gd name="T6" fmla="*/ 35 w 131"/>
                    <a:gd name="T7" fmla="*/ 43 h 138"/>
                    <a:gd name="T8" fmla="*/ 2 w 131"/>
                    <a:gd name="T9" fmla="*/ 75 h 138"/>
                    <a:gd name="T10" fmla="*/ 9 w 131"/>
                    <a:gd name="T11" fmla="*/ 84 h 138"/>
                    <a:gd name="T12" fmla="*/ 12 w 131"/>
                    <a:gd name="T13" fmla="*/ 95 h 138"/>
                    <a:gd name="T14" fmla="*/ 53 w 131"/>
                    <a:gd name="T15" fmla="*/ 124 h 138"/>
                    <a:gd name="T16" fmla="*/ 72 w 131"/>
                    <a:gd name="T17" fmla="*/ 134 h 138"/>
                    <a:gd name="T18" fmla="*/ 86 w 131"/>
                    <a:gd name="T19" fmla="*/ 126 h 138"/>
                    <a:gd name="T20" fmla="*/ 131 w 131"/>
                    <a:gd name="T21" fmla="*/ 7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1" h="138">
                      <a:moveTo>
                        <a:pt x="131" y="70"/>
                      </a:moveTo>
                      <a:cubicBezTo>
                        <a:pt x="131" y="70"/>
                        <a:pt x="119" y="44"/>
                        <a:pt x="106" y="30"/>
                      </a:cubicBezTo>
                      <a:cubicBezTo>
                        <a:pt x="92" y="16"/>
                        <a:pt x="69" y="0"/>
                        <a:pt x="69" y="0"/>
                      </a:cubicBezTo>
                      <a:cubicBezTo>
                        <a:pt x="69" y="0"/>
                        <a:pt x="42" y="36"/>
                        <a:pt x="35" y="43"/>
                      </a:cubicBezTo>
                      <a:cubicBezTo>
                        <a:pt x="27" y="51"/>
                        <a:pt x="4" y="68"/>
                        <a:pt x="2" y="75"/>
                      </a:cubicBezTo>
                      <a:cubicBezTo>
                        <a:pt x="0" y="81"/>
                        <a:pt x="9" y="84"/>
                        <a:pt x="9" y="84"/>
                      </a:cubicBezTo>
                      <a:cubicBezTo>
                        <a:pt x="9" y="84"/>
                        <a:pt x="6" y="91"/>
                        <a:pt x="12" y="95"/>
                      </a:cubicBezTo>
                      <a:cubicBezTo>
                        <a:pt x="17" y="98"/>
                        <a:pt x="41" y="125"/>
                        <a:pt x="53" y="124"/>
                      </a:cubicBezTo>
                      <a:cubicBezTo>
                        <a:pt x="55" y="123"/>
                        <a:pt x="61" y="126"/>
                        <a:pt x="72" y="134"/>
                      </a:cubicBezTo>
                      <a:cubicBezTo>
                        <a:pt x="78" y="138"/>
                        <a:pt x="86" y="126"/>
                        <a:pt x="86" y="126"/>
                      </a:cubicBezTo>
                      <a:lnTo>
                        <a:pt x="131" y="70"/>
                      </a:ln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3" name="Freeform 46"/>
                <p:cNvSpPr>
                  <a:spLocks/>
                </p:cNvSpPr>
                <p:nvPr/>
              </p:nvSpPr>
              <p:spPr bwMode="auto">
                <a:xfrm>
                  <a:off x="1614756" y="2081711"/>
                  <a:ext cx="1308606" cy="2229147"/>
                </a:xfrm>
                <a:custGeom>
                  <a:avLst/>
                  <a:gdLst>
                    <a:gd name="T0" fmla="*/ 187 w 748"/>
                    <a:gd name="T1" fmla="*/ 217 h 1274"/>
                    <a:gd name="T2" fmla="*/ 185 w 748"/>
                    <a:gd name="T3" fmla="*/ 157 h 1274"/>
                    <a:gd name="T4" fmla="*/ 200 w 748"/>
                    <a:gd name="T5" fmla="*/ 40 h 1274"/>
                    <a:gd name="T6" fmla="*/ 333 w 748"/>
                    <a:gd name="T7" fmla="*/ 11 h 1274"/>
                    <a:gd name="T8" fmla="*/ 369 w 748"/>
                    <a:gd name="T9" fmla="*/ 53 h 1274"/>
                    <a:gd name="T10" fmla="*/ 373 w 748"/>
                    <a:gd name="T11" fmla="*/ 119 h 1274"/>
                    <a:gd name="T12" fmla="*/ 359 w 748"/>
                    <a:gd name="T13" fmla="*/ 176 h 1274"/>
                    <a:gd name="T14" fmla="*/ 329 w 748"/>
                    <a:gd name="T15" fmla="*/ 244 h 1274"/>
                    <a:gd name="T16" fmla="*/ 353 w 748"/>
                    <a:gd name="T17" fmla="*/ 263 h 1274"/>
                    <a:gd name="T18" fmla="*/ 418 w 748"/>
                    <a:gd name="T19" fmla="*/ 305 h 1274"/>
                    <a:gd name="T20" fmla="*/ 502 w 748"/>
                    <a:gd name="T21" fmla="*/ 427 h 1274"/>
                    <a:gd name="T22" fmla="*/ 476 w 748"/>
                    <a:gd name="T23" fmla="*/ 469 h 1274"/>
                    <a:gd name="T24" fmla="*/ 454 w 748"/>
                    <a:gd name="T25" fmla="*/ 529 h 1274"/>
                    <a:gd name="T26" fmla="*/ 530 w 748"/>
                    <a:gd name="T27" fmla="*/ 499 h 1274"/>
                    <a:gd name="T28" fmla="*/ 625 w 748"/>
                    <a:gd name="T29" fmla="*/ 360 h 1274"/>
                    <a:gd name="T30" fmla="*/ 726 w 748"/>
                    <a:gd name="T31" fmla="*/ 380 h 1274"/>
                    <a:gd name="T32" fmla="*/ 692 w 748"/>
                    <a:gd name="T33" fmla="*/ 505 h 1274"/>
                    <a:gd name="T34" fmla="*/ 608 w 748"/>
                    <a:gd name="T35" fmla="*/ 683 h 1274"/>
                    <a:gd name="T36" fmla="*/ 615 w 748"/>
                    <a:gd name="T37" fmla="*/ 834 h 1274"/>
                    <a:gd name="T38" fmla="*/ 638 w 748"/>
                    <a:gd name="T39" fmla="*/ 1043 h 1274"/>
                    <a:gd name="T40" fmla="*/ 662 w 748"/>
                    <a:gd name="T41" fmla="*/ 1131 h 1274"/>
                    <a:gd name="T42" fmla="*/ 644 w 748"/>
                    <a:gd name="T43" fmla="*/ 1169 h 1274"/>
                    <a:gd name="T44" fmla="*/ 724 w 748"/>
                    <a:gd name="T45" fmla="*/ 1230 h 1274"/>
                    <a:gd name="T46" fmla="*/ 728 w 748"/>
                    <a:gd name="T47" fmla="*/ 1258 h 1274"/>
                    <a:gd name="T48" fmla="*/ 567 w 748"/>
                    <a:gd name="T49" fmla="*/ 1267 h 1274"/>
                    <a:gd name="T50" fmla="*/ 544 w 748"/>
                    <a:gd name="T51" fmla="*/ 1267 h 1274"/>
                    <a:gd name="T52" fmla="*/ 493 w 748"/>
                    <a:gd name="T53" fmla="*/ 1231 h 1274"/>
                    <a:gd name="T54" fmla="*/ 497 w 748"/>
                    <a:gd name="T55" fmla="*/ 1195 h 1274"/>
                    <a:gd name="T56" fmla="*/ 498 w 748"/>
                    <a:gd name="T57" fmla="*/ 1137 h 1274"/>
                    <a:gd name="T58" fmla="*/ 474 w 748"/>
                    <a:gd name="T59" fmla="*/ 899 h 1274"/>
                    <a:gd name="T60" fmla="*/ 465 w 748"/>
                    <a:gd name="T61" fmla="*/ 811 h 1274"/>
                    <a:gd name="T62" fmla="*/ 304 w 748"/>
                    <a:gd name="T63" fmla="*/ 780 h 1274"/>
                    <a:gd name="T64" fmla="*/ 187 w 748"/>
                    <a:gd name="T65" fmla="*/ 731 h 1274"/>
                    <a:gd name="T66" fmla="*/ 134 w 748"/>
                    <a:gd name="T67" fmla="*/ 646 h 1274"/>
                    <a:gd name="T68" fmla="*/ 69 w 748"/>
                    <a:gd name="T69" fmla="*/ 526 h 1274"/>
                    <a:gd name="T70" fmla="*/ 10 w 748"/>
                    <a:gd name="T71" fmla="*/ 467 h 1274"/>
                    <a:gd name="T72" fmla="*/ 26 w 748"/>
                    <a:gd name="T73" fmla="*/ 327 h 1274"/>
                    <a:gd name="T74" fmla="*/ 123 w 748"/>
                    <a:gd name="T75" fmla="*/ 259 h 1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8" h="1274">
                      <a:moveTo>
                        <a:pt x="162" y="250"/>
                      </a:moveTo>
                      <a:cubicBezTo>
                        <a:pt x="162" y="250"/>
                        <a:pt x="179" y="238"/>
                        <a:pt x="187" y="217"/>
                      </a:cubicBezTo>
                      <a:cubicBezTo>
                        <a:pt x="195" y="196"/>
                        <a:pt x="197" y="181"/>
                        <a:pt x="197" y="181"/>
                      </a:cubicBezTo>
                      <a:cubicBezTo>
                        <a:pt x="197" y="181"/>
                        <a:pt x="188" y="175"/>
                        <a:pt x="185" y="157"/>
                      </a:cubicBezTo>
                      <a:cubicBezTo>
                        <a:pt x="181" y="139"/>
                        <a:pt x="182" y="132"/>
                        <a:pt x="182" y="132"/>
                      </a:cubicBezTo>
                      <a:cubicBezTo>
                        <a:pt x="182" y="132"/>
                        <a:pt x="172" y="75"/>
                        <a:pt x="200" y="40"/>
                      </a:cubicBezTo>
                      <a:cubicBezTo>
                        <a:pt x="227" y="5"/>
                        <a:pt x="248" y="0"/>
                        <a:pt x="279" y="2"/>
                      </a:cubicBezTo>
                      <a:cubicBezTo>
                        <a:pt x="310" y="4"/>
                        <a:pt x="326" y="6"/>
                        <a:pt x="333" y="11"/>
                      </a:cubicBezTo>
                      <a:cubicBezTo>
                        <a:pt x="340" y="16"/>
                        <a:pt x="345" y="24"/>
                        <a:pt x="351" y="29"/>
                      </a:cubicBezTo>
                      <a:cubicBezTo>
                        <a:pt x="357" y="34"/>
                        <a:pt x="367" y="44"/>
                        <a:pt x="369" y="53"/>
                      </a:cubicBezTo>
                      <a:cubicBezTo>
                        <a:pt x="370" y="61"/>
                        <a:pt x="368" y="77"/>
                        <a:pt x="368" y="77"/>
                      </a:cubicBezTo>
                      <a:cubicBezTo>
                        <a:pt x="368" y="77"/>
                        <a:pt x="376" y="105"/>
                        <a:pt x="373" y="119"/>
                      </a:cubicBezTo>
                      <a:cubicBezTo>
                        <a:pt x="369" y="132"/>
                        <a:pt x="367" y="151"/>
                        <a:pt x="366" y="161"/>
                      </a:cubicBezTo>
                      <a:cubicBezTo>
                        <a:pt x="366" y="170"/>
                        <a:pt x="359" y="176"/>
                        <a:pt x="359" y="176"/>
                      </a:cubicBezTo>
                      <a:cubicBezTo>
                        <a:pt x="359" y="176"/>
                        <a:pt x="359" y="198"/>
                        <a:pt x="349" y="213"/>
                      </a:cubicBezTo>
                      <a:cubicBezTo>
                        <a:pt x="339" y="228"/>
                        <a:pt x="332" y="237"/>
                        <a:pt x="329" y="244"/>
                      </a:cubicBezTo>
                      <a:cubicBezTo>
                        <a:pt x="326" y="250"/>
                        <a:pt x="326" y="250"/>
                        <a:pt x="326" y="250"/>
                      </a:cubicBezTo>
                      <a:cubicBezTo>
                        <a:pt x="326" y="250"/>
                        <a:pt x="342" y="263"/>
                        <a:pt x="353" y="263"/>
                      </a:cubicBezTo>
                      <a:cubicBezTo>
                        <a:pt x="365" y="263"/>
                        <a:pt x="377" y="267"/>
                        <a:pt x="381" y="272"/>
                      </a:cubicBezTo>
                      <a:cubicBezTo>
                        <a:pt x="386" y="277"/>
                        <a:pt x="400" y="283"/>
                        <a:pt x="418" y="305"/>
                      </a:cubicBezTo>
                      <a:cubicBezTo>
                        <a:pt x="435" y="327"/>
                        <a:pt x="468" y="368"/>
                        <a:pt x="478" y="390"/>
                      </a:cubicBezTo>
                      <a:cubicBezTo>
                        <a:pt x="489" y="411"/>
                        <a:pt x="497" y="422"/>
                        <a:pt x="502" y="427"/>
                      </a:cubicBezTo>
                      <a:cubicBezTo>
                        <a:pt x="507" y="432"/>
                        <a:pt x="511" y="436"/>
                        <a:pt x="510" y="439"/>
                      </a:cubicBezTo>
                      <a:cubicBezTo>
                        <a:pt x="509" y="443"/>
                        <a:pt x="497" y="452"/>
                        <a:pt x="476" y="469"/>
                      </a:cubicBezTo>
                      <a:cubicBezTo>
                        <a:pt x="455" y="486"/>
                        <a:pt x="438" y="496"/>
                        <a:pt x="438" y="496"/>
                      </a:cubicBezTo>
                      <a:cubicBezTo>
                        <a:pt x="438" y="496"/>
                        <a:pt x="447" y="522"/>
                        <a:pt x="454" y="529"/>
                      </a:cubicBezTo>
                      <a:cubicBezTo>
                        <a:pt x="462" y="536"/>
                        <a:pt x="481" y="545"/>
                        <a:pt x="483" y="548"/>
                      </a:cubicBezTo>
                      <a:cubicBezTo>
                        <a:pt x="486" y="552"/>
                        <a:pt x="520" y="511"/>
                        <a:pt x="530" y="499"/>
                      </a:cubicBezTo>
                      <a:cubicBezTo>
                        <a:pt x="539" y="488"/>
                        <a:pt x="572" y="440"/>
                        <a:pt x="586" y="419"/>
                      </a:cubicBezTo>
                      <a:cubicBezTo>
                        <a:pt x="600" y="398"/>
                        <a:pt x="607" y="368"/>
                        <a:pt x="625" y="360"/>
                      </a:cubicBezTo>
                      <a:cubicBezTo>
                        <a:pt x="644" y="352"/>
                        <a:pt x="648" y="342"/>
                        <a:pt x="676" y="349"/>
                      </a:cubicBezTo>
                      <a:cubicBezTo>
                        <a:pt x="703" y="356"/>
                        <a:pt x="715" y="360"/>
                        <a:pt x="726" y="380"/>
                      </a:cubicBezTo>
                      <a:cubicBezTo>
                        <a:pt x="738" y="400"/>
                        <a:pt x="748" y="408"/>
                        <a:pt x="738" y="434"/>
                      </a:cubicBezTo>
                      <a:cubicBezTo>
                        <a:pt x="728" y="460"/>
                        <a:pt x="698" y="484"/>
                        <a:pt x="692" y="505"/>
                      </a:cubicBezTo>
                      <a:cubicBezTo>
                        <a:pt x="687" y="527"/>
                        <a:pt x="667" y="568"/>
                        <a:pt x="650" y="603"/>
                      </a:cubicBezTo>
                      <a:cubicBezTo>
                        <a:pt x="634" y="637"/>
                        <a:pt x="608" y="683"/>
                        <a:pt x="608" y="683"/>
                      </a:cubicBezTo>
                      <a:cubicBezTo>
                        <a:pt x="608" y="683"/>
                        <a:pt x="623" y="742"/>
                        <a:pt x="621" y="771"/>
                      </a:cubicBezTo>
                      <a:cubicBezTo>
                        <a:pt x="619" y="800"/>
                        <a:pt x="616" y="826"/>
                        <a:pt x="615" y="834"/>
                      </a:cubicBezTo>
                      <a:cubicBezTo>
                        <a:pt x="615" y="843"/>
                        <a:pt x="629" y="914"/>
                        <a:pt x="632" y="956"/>
                      </a:cubicBezTo>
                      <a:cubicBezTo>
                        <a:pt x="636" y="998"/>
                        <a:pt x="636" y="1023"/>
                        <a:pt x="638" y="1043"/>
                      </a:cubicBezTo>
                      <a:cubicBezTo>
                        <a:pt x="640" y="1062"/>
                        <a:pt x="642" y="1082"/>
                        <a:pt x="642" y="1082"/>
                      </a:cubicBezTo>
                      <a:cubicBezTo>
                        <a:pt x="642" y="1082"/>
                        <a:pt x="661" y="1122"/>
                        <a:pt x="662" y="1131"/>
                      </a:cubicBezTo>
                      <a:cubicBezTo>
                        <a:pt x="662" y="1141"/>
                        <a:pt x="662" y="1150"/>
                        <a:pt x="659" y="1158"/>
                      </a:cubicBezTo>
                      <a:cubicBezTo>
                        <a:pt x="656" y="1165"/>
                        <a:pt x="644" y="1169"/>
                        <a:pt x="644" y="1169"/>
                      </a:cubicBezTo>
                      <a:cubicBezTo>
                        <a:pt x="644" y="1169"/>
                        <a:pt x="664" y="1206"/>
                        <a:pt x="680" y="1213"/>
                      </a:cubicBezTo>
                      <a:cubicBezTo>
                        <a:pt x="697" y="1220"/>
                        <a:pt x="721" y="1218"/>
                        <a:pt x="724" y="1230"/>
                      </a:cubicBezTo>
                      <a:cubicBezTo>
                        <a:pt x="726" y="1242"/>
                        <a:pt x="726" y="1242"/>
                        <a:pt x="726" y="1242"/>
                      </a:cubicBezTo>
                      <a:cubicBezTo>
                        <a:pt x="726" y="1242"/>
                        <a:pt x="732" y="1252"/>
                        <a:pt x="728" y="1258"/>
                      </a:cubicBezTo>
                      <a:cubicBezTo>
                        <a:pt x="724" y="1264"/>
                        <a:pt x="713" y="1269"/>
                        <a:pt x="667" y="1272"/>
                      </a:cubicBezTo>
                      <a:cubicBezTo>
                        <a:pt x="621" y="1274"/>
                        <a:pt x="575" y="1269"/>
                        <a:pt x="567" y="1267"/>
                      </a:cubicBezTo>
                      <a:cubicBezTo>
                        <a:pt x="559" y="1265"/>
                        <a:pt x="554" y="1264"/>
                        <a:pt x="554" y="1264"/>
                      </a:cubicBezTo>
                      <a:cubicBezTo>
                        <a:pt x="554" y="1264"/>
                        <a:pt x="549" y="1266"/>
                        <a:pt x="544" y="1267"/>
                      </a:cubicBezTo>
                      <a:cubicBezTo>
                        <a:pt x="538" y="1268"/>
                        <a:pt x="489" y="1263"/>
                        <a:pt x="486" y="1255"/>
                      </a:cubicBezTo>
                      <a:cubicBezTo>
                        <a:pt x="484" y="1248"/>
                        <a:pt x="491" y="1234"/>
                        <a:pt x="493" y="1231"/>
                      </a:cubicBezTo>
                      <a:cubicBezTo>
                        <a:pt x="494" y="1229"/>
                        <a:pt x="494" y="1229"/>
                        <a:pt x="494" y="1229"/>
                      </a:cubicBezTo>
                      <a:cubicBezTo>
                        <a:pt x="494" y="1229"/>
                        <a:pt x="494" y="1209"/>
                        <a:pt x="497" y="1195"/>
                      </a:cubicBezTo>
                      <a:cubicBezTo>
                        <a:pt x="501" y="1181"/>
                        <a:pt x="503" y="1172"/>
                        <a:pt x="504" y="1171"/>
                      </a:cubicBezTo>
                      <a:cubicBezTo>
                        <a:pt x="506" y="1169"/>
                        <a:pt x="500" y="1159"/>
                        <a:pt x="498" y="1137"/>
                      </a:cubicBezTo>
                      <a:cubicBezTo>
                        <a:pt x="496" y="1114"/>
                        <a:pt x="485" y="1067"/>
                        <a:pt x="483" y="1050"/>
                      </a:cubicBezTo>
                      <a:cubicBezTo>
                        <a:pt x="482" y="1033"/>
                        <a:pt x="481" y="941"/>
                        <a:pt x="474" y="899"/>
                      </a:cubicBezTo>
                      <a:cubicBezTo>
                        <a:pt x="467" y="857"/>
                        <a:pt x="465" y="826"/>
                        <a:pt x="465" y="818"/>
                      </a:cubicBezTo>
                      <a:cubicBezTo>
                        <a:pt x="465" y="811"/>
                        <a:pt x="465" y="811"/>
                        <a:pt x="465" y="811"/>
                      </a:cubicBezTo>
                      <a:cubicBezTo>
                        <a:pt x="465" y="811"/>
                        <a:pt x="417" y="810"/>
                        <a:pt x="395" y="804"/>
                      </a:cubicBezTo>
                      <a:cubicBezTo>
                        <a:pt x="367" y="797"/>
                        <a:pt x="332" y="789"/>
                        <a:pt x="304" y="780"/>
                      </a:cubicBezTo>
                      <a:cubicBezTo>
                        <a:pt x="275" y="771"/>
                        <a:pt x="227" y="766"/>
                        <a:pt x="208" y="751"/>
                      </a:cubicBezTo>
                      <a:cubicBezTo>
                        <a:pt x="189" y="736"/>
                        <a:pt x="187" y="731"/>
                        <a:pt x="187" y="731"/>
                      </a:cubicBezTo>
                      <a:cubicBezTo>
                        <a:pt x="187" y="731"/>
                        <a:pt x="175" y="720"/>
                        <a:pt x="167" y="708"/>
                      </a:cubicBezTo>
                      <a:cubicBezTo>
                        <a:pt x="158" y="696"/>
                        <a:pt x="145" y="670"/>
                        <a:pt x="134" y="646"/>
                      </a:cubicBezTo>
                      <a:cubicBezTo>
                        <a:pt x="123" y="622"/>
                        <a:pt x="105" y="598"/>
                        <a:pt x="105" y="598"/>
                      </a:cubicBezTo>
                      <a:cubicBezTo>
                        <a:pt x="105" y="598"/>
                        <a:pt x="79" y="566"/>
                        <a:pt x="69" y="526"/>
                      </a:cubicBezTo>
                      <a:cubicBezTo>
                        <a:pt x="59" y="486"/>
                        <a:pt x="51" y="475"/>
                        <a:pt x="51" y="475"/>
                      </a:cubicBezTo>
                      <a:cubicBezTo>
                        <a:pt x="51" y="475"/>
                        <a:pt x="11" y="473"/>
                        <a:pt x="10" y="467"/>
                      </a:cubicBezTo>
                      <a:cubicBezTo>
                        <a:pt x="8" y="460"/>
                        <a:pt x="0" y="435"/>
                        <a:pt x="0" y="405"/>
                      </a:cubicBezTo>
                      <a:cubicBezTo>
                        <a:pt x="0" y="375"/>
                        <a:pt x="8" y="355"/>
                        <a:pt x="26" y="327"/>
                      </a:cubicBezTo>
                      <a:cubicBezTo>
                        <a:pt x="43" y="299"/>
                        <a:pt x="44" y="282"/>
                        <a:pt x="71" y="273"/>
                      </a:cubicBezTo>
                      <a:cubicBezTo>
                        <a:pt x="97" y="265"/>
                        <a:pt x="101" y="266"/>
                        <a:pt x="123" y="259"/>
                      </a:cubicBezTo>
                      <a:cubicBezTo>
                        <a:pt x="145" y="252"/>
                        <a:pt x="162" y="250"/>
                        <a:pt x="162" y="25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4" name="Freeform 47"/>
                <p:cNvSpPr>
                  <a:spLocks/>
                </p:cNvSpPr>
                <p:nvPr/>
              </p:nvSpPr>
              <p:spPr bwMode="auto">
                <a:xfrm>
                  <a:off x="2259802" y="3262937"/>
                  <a:ext cx="400654" cy="214768"/>
                </a:xfrm>
                <a:custGeom>
                  <a:avLst/>
                  <a:gdLst>
                    <a:gd name="T0" fmla="*/ 83 w 229"/>
                    <a:gd name="T1" fmla="*/ 39 h 123"/>
                    <a:gd name="T2" fmla="*/ 129 w 229"/>
                    <a:gd name="T3" fmla="*/ 8 h 123"/>
                    <a:gd name="T4" fmla="*/ 202 w 229"/>
                    <a:gd name="T5" fmla="*/ 14 h 123"/>
                    <a:gd name="T6" fmla="*/ 227 w 229"/>
                    <a:gd name="T7" fmla="*/ 63 h 123"/>
                    <a:gd name="T8" fmla="*/ 169 w 229"/>
                    <a:gd name="T9" fmla="*/ 108 h 123"/>
                    <a:gd name="T10" fmla="*/ 112 w 229"/>
                    <a:gd name="T11" fmla="*/ 103 h 123"/>
                    <a:gd name="T12" fmla="*/ 99 w 229"/>
                    <a:gd name="T13" fmla="*/ 114 h 123"/>
                    <a:gd name="T14" fmla="*/ 60 w 229"/>
                    <a:gd name="T15" fmla="*/ 118 h 123"/>
                    <a:gd name="T16" fmla="*/ 18 w 229"/>
                    <a:gd name="T17" fmla="*/ 88 h 123"/>
                    <a:gd name="T18" fmla="*/ 9 w 229"/>
                    <a:gd name="T19" fmla="*/ 54 h 123"/>
                    <a:gd name="T20" fmla="*/ 35 w 229"/>
                    <a:gd name="T21" fmla="*/ 39 h 123"/>
                    <a:gd name="T22" fmla="*/ 83 w 229"/>
                    <a:gd name="T23" fmla="*/ 39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9" h="123">
                      <a:moveTo>
                        <a:pt x="83" y="39"/>
                      </a:moveTo>
                      <a:cubicBezTo>
                        <a:pt x="83" y="39"/>
                        <a:pt x="95" y="15"/>
                        <a:pt x="129" y="8"/>
                      </a:cubicBezTo>
                      <a:cubicBezTo>
                        <a:pt x="166" y="0"/>
                        <a:pt x="190" y="0"/>
                        <a:pt x="202" y="14"/>
                      </a:cubicBezTo>
                      <a:cubicBezTo>
                        <a:pt x="217" y="30"/>
                        <a:pt x="229" y="48"/>
                        <a:pt x="227" y="63"/>
                      </a:cubicBezTo>
                      <a:cubicBezTo>
                        <a:pt x="225" y="78"/>
                        <a:pt x="199" y="102"/>
                        <a:pt x="169" y="108"/>
                      </a:cubicBezTo>
                      <a:cubicBezTo>
                        <a:pt x="139" y="114"/>
                        <a:pt x="116" y="98"/>
                        <a:pt x="112" y="103"/>
                      </a:cubicBezTo>
                      <a:cubicBezTo>
                        <a:pt x="108" y="108"/>
                        <a:pt x="101" y="114"/>
                        <a:pt x="99" y="114"/>
                      </a:cubicBezTo>
                      <a:cubicBezTo>
                        <a:pt x="97" y="114"/>
                        <a:pt x="70" y="123"/>
                        <a:pt x="60" y="118"/>
                      </a:cubicBezTo>
                      <a:cubicBezTo>
                        <a:pt x="49" y="114"/>
                        <a:pt x="30" y="101"/>
                        <a:pt x="18" y="88"/>
                      </a:cubicBezTo>
                      <a:cubicBezTo>
                        <a:pt x="7" y="75"/>
                        <a:pt x="0" y="62"/>
                        <a:pt x="9" y="54"/>
                      </a:cubicBezTo>
                      <a:cubicBezTo>
                        <a:pt x="19" y="47"/>
                        <a:pt x="22" y="40"/>
                        <a:pt x="35" y="39"/>
                      </a:cubicBezTo>
                      <a:cubicBezTo>
                        <a:pt x="48" y="37"/>
                        <a:pt x="83" y="39"/>
                        <a:pt x="83" y="39"/>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75" name="Freeform 48"/>
                <p:cNvSpPr>
                  <a:spLocks/>
                </p:cNvSpPr>
                <p:nvPr/>
              </p:nvSpPr>
              <p:spPr bwMode="auto">
                <a:xfrm>
                  <a:off x="2289425" y="2772673"/>
                  <a:ext cx="161447" cy="120715"/>
                </a:xfrm>
                <a:custGeom>
                  <a:avLst/>
                  <a:gdLst>
                    <a:gd name="T0" fmla="*/ 0 w 92"/>
                    <a:gd name="T1" fmla="*/ 68 h 69"/>
                    <a:gd name="T2" fmla="*/ 29 w 92"/>
                    <a:gd name="T3" fmla="*/ 10 h 69"/>
                    <a:gd name="T4" fmla="*/ 51 w 92"/>
                    <a:gd name="T5" fmla="*/ 0 h 69"/>
                    <a:gd name="T6" fmla="*/ 81 w 92"/>
                    <a:gd name="T7" fmla="*/ 1 h 69"/>
                    <a:gd name="T8" fmla="*/ 84 w 92"/>
                    <a:gd name="T9" fmla="*/ 18 h 69"/>
                    <a:gd name="T10" fmla="*/ 52 w 92"/>
                    <a:gd name="T11" fmla="*/ 69 h 69"/>
                    <a:gd name="T12" fmla="*/ 0 w 92"/>
                    <a:gd name="T13" fmla="*/ 68 h 69"/>
                  </a:gdLst>
                  <a:ahLst/>
                  <a:cxnLst>
                    <a:cxn ang="0">
                      <a:pos x="T0" y="T1"/>
                    </a:cxn>
                    <a:cxn ang="0">
                      <a:pos x="T2" y="T3"/>
                    </a:cxn>
                    <a:cxn ang="0">
                      <a:pos x="T4" y="T5"/>
                    </a:cxn>
                    <a:cxn ang="0">
                      <a:pos x="T6" y="T7"/>
                    </a:cxn>
                    <a:cxn ang="0">
                      <a:pos x="T8" y="T9"/>
                    </a:cxn>
                    <a:cxn ang="0">
                      <a:pos x="T10" y="T11"/>
                    </a:cxn>
                    <a:cxn ang="0">
                      <a:pos x="T12" y="T13"/>
                    </a:cxn>
                  </a:cxnLst>
                  <a:rect l="0" t="0" r="r" b="b"/>
                  <a:pathLst>
                    <a:path w="92" h="69">
                      <a:moveTo>
                        <a:pt x="0" y="68"/>
                      </a:moveTo>
                      <a:cubicBezTo>
                        <a:pt x="0" y="68"/>
                        <a:pt x="25" y="16"/>
                        <a:pt x="29" y="10"/>
                      </a:cubicBezTo>
                      <a:cubicBezTo>
                        <a:pt x="34" y="4"/>
                        <a:pt x="39" y="0"/>
                        <a:pt x="51" y="0"/>
                      </a:cubicBezTo>
                      <a:cubicBezTo>
                        <a:pt x="63" y="1"/>
                        <a:pt x="73" y="1"/>
                        <a:pt x="81" y="1"/>
                      </a:cubicBezTo>
                      <a:cubicBezTo>
                        <a:pt x="92" y="1"/>
                        <a:pt x="92" y="5"/>
                        <a:pt x="84" y="18"/>
                      </a:cubicBezTo>
                      <a:cubicBezTo>
                        <a:pt x="75" y="31"/>
                        <a:pt x="52" y="69"/>
                        <a:pt x="52" y="69"/>
                      </a:cubicBezTo>
                      <a:lnTo>
                        <a:pt x="0" y="6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6" name="Freeform 49"/>
                <p:cNvSpPr>
                  <a:spLocks/>
                </p:cNvSpPr>
                <p:nvPr/>
              </p:nvSpPr>
              <p:spPr bwMode="auto">
                <a:xfrm>
                  <a:off x="1634011" y="2790447"/>
                  <a:ext cx="825748" cy="365847"/>
                </a:xfrm>
                <a:custGeom>
                  <a:avLst/>
                  <a:gdLst>
                    <a:gd name="T0" fmla="*/ 117 w 472"/>
                    <a:gd name="T1" fmla="*/ 60 h 209"/>
                    <a:gd name="T2" fmla="*/ 58 w 472"/>
                    <a:gd name="T3" fmla="*/ 37 h 209"/>
                    <a:gd name="T4" fmla="*/ 0 w 472"/>
                    <a:gd name="T5" fmla="*/ 62 h 209"/>
                    <a:gd name="T6" fmla="*/ 2 w 472"/>
                    <a:gd name="T7" fmla="*/ 100 h 209"/>
                    <a:gd name="T8" fmla="*/ 14 w 472"/>
                    <a:gd name="T9" fmla="*/ 173 h 209"/>
                    <a:gd name="T10" fmla="*/ 44 w 472"/>
                    <a:gd name="T11" fmla="*/ 209 h 209"/>
                    <a:gd name="T12" fmla="*/ 120 w 472"/>
                    <a:gd name="T13" fmla="*/ 182 h 209"/>
                    <a:gd name="T14" fmla="*/ 228 w 472"/>
                    <a:gd name="T15" fmla="*/ 146 h 209"/>
                    <a:gd name="T16" fmla="*/ 296 w 472"/>
                    <a:gd name="T17" fmla="*/ 110 h 209"/>
                    <a:gd name="T18" fmla="*/ 342 w 472"/>
                    <a:gd name="T19" fmla="*/ 109 h 209"/>
                    <a:gd name="T20" fmla="*/ 378 w 472"/>
                    <a:gd name="T21" fmla="*/ 99 h 209"/>
                    <a:gd name="T22" fmla="*/ 409 w 472"/>
                    <a:gd name="T23" fmla="*/ 88 h 209"/>
                    <a:gd name="T24" fmla="*/ 433 w 472"/>
                    <a:gd name="T25" fmla="*/ 81 h 209"/>
                    <a:gd name="T26" fmla="*/ 437 w 472"/>
                    <a:gd name="T27" fmla="*/ 75 h 209"/>
                    <a:gd name="T28" fmla="*/ 453 w 472"/>
                    <a:gd name="T29" fmla="*/ 67 h 209"/>
                    <a:gd name="T30" fmla="*/ 457 w 472"/>
                    <a:gd name="T31" fmla="*/ 53 h 209"/>
                    <a:gd name="T32" fmla="*/ 467 w 472"/>
                    <a:gd name="T33" fmla="*/ 41 h 209"/>
                    <a:gd name="T34" fmla="*/ 445 w 472"/>
                    <a:gd name="T35" fmla="*/ 35 h 209"/>
                    <a:gd name="T36" fmla="*/ 401 w 472"/>
                    <a:gd name="T37" fmla="*/ 38 h 209"/>
                    <a:gd name="T38" fmla="*/ 399 w 472"/>
                    <a:gd name="T39" fmla="*/ 34 h 209"/>
                    <a:gd name="T40" fmla="*/ 431 w 472"/>
                    <a:gd name="T41" fmla="*/ 29 h 209"/>
                    <a:gd name="T42" fmla="*/ 462 w 472"/>
                    <a:gd name="T43" fmla="*/ 29 h 209"/>
                    <a:gd name="T44" fmla="*/ 462 w 472"/>
                    <a:gd name="T45" fmla="*/ 14 h 209"/>
                    <a:gd name="T46" fmla="*/ 412 w 472"/>
                    <a:gd name="T47" fmla="*/ 9 h 209"/>
                    <a:gd name="T48" fmla="*/ 390 w 472"/>
                    <a:gd name="T49" fmla="*/ 13 h 209"/>
                    <a:gd name="T50" fmla="*/ 377 w 472"/>
                    <a:gd name="T51" fmla="*/ 4 h 209"/>
                    <a:gd name="T52" fmla="*/ 339 w 472"/>
                    <a:gd name="T53" fmla="*/ 4 h 209"/>
                    <a:gd name="T54" fmla="*/ 305 w 472"/>
                    <a:gd name="T55" fmla="*/ 37 h 209"/>
                    <a:gd name="T56" fmla="*/ 279 w 472"/>
                    <a:gd name="T57" fmla="*/ 50 h 209"/>
                    <a:gd name="T58" fmla="*/ 242 w 472"/>
                    <a:gd name="T59" fmla="*/ 64 h 209"/>
                    <a:gd name="T60" fmla="*/ 176 w 472"/>
                    <a:gd name="T61" fmla="*/ 83 h 209"/>
                    <a:gd name="T62" fmla="*/ 109 w 472"/>
                    <a:gd name="T63" fmla="*/ 86 h 209"/>
                    <a:gd name="T64" fmla="*/ 114 w 472"/>
                    <a:gd name="T65" fmla="*/ 75 h 209"/>
                    <a:gd name="T66" fmla="*/ 117 w 472"/>
                    <a:gd name="T67" fmla="*/ 60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2" h="209">
                      <a:moveTo>
                        <a:pt x="117" y="60"/>
                      </a:moveTo>
                      <a:cubicBezTo>
                        <a:pt x="117" y="60"/>
                        <a:pt x="107" y="39"/>
                        <a:pt x="58" y="37"/>
                      </a:cubicBezTo>
                      <a:cubicBezTo>
                        <a:pt x="10" y="36"/>
                        <a:pt x="1" y="56"/>
                        <a:pt x="0" y="62"/>
                      </a:cubicBezTo>
                      <a:cubicBezTo>
                        <a:pt x="0" y="68"/>
                        <a:pt x="0" y="81"/>
                        <a:pt x="2" y="100"/>
                      </a:cubicBezTo>
                      <a:cubicBezTo>
                        <a:pt x="4" y="120"/>
                        <a:pt x="7" y="152"/>
                        <a:pt x="14" y="173"/>
                      </a:cubicBezTo>
                      <a:cubicBezTo>
                        <a:pt x="21" y="194"/>
                        <a:pt x="27" y="208"/>
                        <a:pt x="44" y="209"/>
                      </a:cubicBezTo>
                      <a:cubicBezTo>
                        <a:pt x="61" y="209"/>
                        <a:pt x="93" y="187"/>
                        <a:pt x="120" y="182"/>
                      </a:cubicBezTo>
                      <a:cubicBezTo>
                        <a:pt x="146" y="177"/>
                        <a:pt x="199" y="159"/>
                        <a:pt x="228" y="146"/>
                      </a:cubicBezTo>
                      <a:cubicBezTo>
                        <a:pt x="256" y="133"/>
                        <a:pt x="288" y="110"/>
                        <a:pt x="296" y="110"/>
                      </a:cubicBezTo>
                      <a:cubicBezTo>
                        <a:pt x="304" y="109"/>
                        <a:pt x="331" y="111"/>
                        <a:pt x="342" y="109"/>
                      </a:cubicBezTo>
                      <a:cubicBezTo>
                        <a:pt x="353" y="107"/>
                        <a:pt x="364" y="102"/>
                        <a:pt x="378" y="99"/>
                      </a:cubicBezTo>
                      <a:cubicBezTo>
                        <a:pt x="393" y="96"/>
                        <a:pt x="397" y="93"/>
                        <a:pt x="409" y="88"/>
                      </a:cubicBezTo>
                      <a:cubicBezTo>
                        <a:pt x="421" y="84"/>
                        <a:pt x="429" y="84"/>
                        <a:pt x="433" y="81"/>
                      </a:cubicBezTo>
                      <a:cubicBezTo>
                        <a:pt x="437" y="77"/>
                        <a:pt x="437" y="75"/>
                        <a:pt x="437" y="75"/>
                      </a:cubicBezTo>
                      <a:cubicBezTo>
                        <a:pt x="437" y="75"/>
                        <a:pt x="448" y="73"/>
                        <a:pt x="453" y="67"/>
                      </a:cubicBezTo>
                      <a:cubicBezTo>
                        <a:pt x="457" y="60"/>
                        <a:pt x="457" y="53"/>
                        <a:pt x="457" y="53"/>
                      </a:cubicBezTo>
                      <a:cubicBezTo>
                        <a:pt x="457" y="53"/>
                        <a:pt x="467" y="50"/>
                        <a:pt x="467" y="41"/>
                      </a:cubicBezTo>
                      <a:cubicBezTo>
                        <a:pt x="466" y="33"/>
                        <a:pt x="453" y="34"/>
                        <a:pt x="445" y="35"/>
                      </a:cubicBezTo>
                      <a:cubicBezTo>
                        <a:pt x="437" y="35"/>
                        <a:pt x="405" y="38"/>
                        <a:pt x="401" y="38"/>
                      </a:cubicBezTo>
                      <a:cubicBezTo>
                        <a:pt x="396" y="38"/>
                        <a:pt x="394" y="35"/>
                        <a:pt x="399" y="34"/>
                      </a:cubicBezTo>
                      <a:cubicBezTo>
                        <a:pt x="404" y="32"/>
                        <a:pt x="416" y="29"/>
                        <a:pt x="431" y="29"/>
                      </a:cubicBezTo>
                      <a:cubicBezTo>
                        <a:pt x="446" y="30"/>
                        <a:pt x="455" y="31"/>
                        <a:pt x="462" y="29"/>
                      </a:cubicBezTo>
                      <a:cubicBezTo>
                        <a:pt x="470" y="27"/>
                        <a:pt x="472" y="17"/>
                        <a:pt x="462" y="14"/>
                      </a:cubicBezTo>
                      <a:cubicBezTo>
                        <a:pt x="453" y="11"/>
                        <a:pt x="425" y="7"/>
                        <a:pt x="412" y="9"/>
                      </a:cubicBezTo>
                      <a:cubicBezTo>
                        <a:pt x="399" y="11"/>
                        <a:pt x="390" y="13"/>
                        <a:pt x="390" y="13"/>
                      </a:cubicBezTo>
                      <a:cubicBezTo>
                        <a:pt x="390" y="13"/>
                        <a:pt x="391" y="7"/>
                        <a:pt x="377" y="4"/>
                      </a:cubicBezTo>
                      <a:cubicBezTo>
                        <a:pt x="363" y="2"/>
                        <a:pt x="346" y="0"/>
                        <a:pt x="339" y="4"/>
                      </a:cubicBezTo>
                      <a:cubicBezTo>
                        <a:pt x="331" y="8"/>
                        <a:pt x="312" y="31"/>
                        <a:pt x="305" y="37"/>
                      </a:cubicBezTo>
                      <a:cubicBezTo>
                        <a:pt x="299" y="42"/>
                        <a:pt x="289" y="48"/>
                        <a:pt x="279" y="50"/>
                      </a:cubicBezTo>
                      <a:cubicBezTo>
                        <a:pt x="268" y="52"/>
                        <a:pt x="258" y="58"/>
                        <a:pt x="242" y="64"/>
                      </a:cubicBezTo>
                      <a:cubicBezTo>
                        <a:pt x="226" y="70"/>
                        <a:pt x="194" y="79"/>
                        <a:pt x="176" y="83"/>
                      </a:cubicBezTo>
                      <a:cubicBezTo>
                        <a:pt x="159" y="86"/>
                        <a:pt x="109" y="86"/>
                        <a:pt x="109" y="86"/>
                      </a:cubicBezTo>
                      <a:cubicBezTo>
                        <a:pt x="109" y="86"/>
                        <a:pt x="111" y="81"/>
                        <a:pt x="114" y="75"/>
                      </a:cubicBezTo>
                      <a:cubicBezTo>
                        <a:pt x="117" y="69"/>
                        <a:pt x="117" y="60"/>
                        <a:pt x="117" y="6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1590" name="Group 1589"/>
              <p:cNvGrpSpPr/>
              <p:nvPr/>
            </p:nvGrpSpPr>
            <p:grpSpPr>
              <a:xfrm>
                <a:off x="-3107287" y="-2317027"/>
                <a:ext cx="1735180" cy="2594253"/>
                <a:chOff x="-21187" y="2045423"/>
                <a:chExt cx="1735180" cy="2594253"/>
              </a:xfrm>
              <a:solidFill>
                <a:schemeClr val="tx2"/>
              </a:solidFill>
            </p:grpSpPr>
            <p:sp>
              <p:nvSpPr>
                <p:cNvPr id="1591" name="Freeform 50"/>
                <p:cNvSpPr>
                  <a:spLocks/>
                </p:cNvSpPr>
                <p:nvPr/>
              </p:nvSpPr>
              <p:spPr bwMode="auto">
                <a:xfrm>
                  <a:off x="1003777" y="4137563"/>
                  <a:ext cx="17774" cy="34807"/>
                </a:xfrm>
                <a:custGeom>
                  <a:avLst/>
                  <a:gdLst>
                    <a:gd name="T0" fmla="*/ 24 w 24"/>
                    <a:gd name="T1" fmla="*/ 45 h 47"/>
                    <a:gd name="T2" fmla="*/ 0 w 24"/>
                    <a:gd name="T3" fmla="*/ 47 h 47"/>
                    <a:gd name="T4" fmla="*/ 0 w 24"/>
                    <a:gd name="T5" fmla="*/ 0 h 47"/>
                    <a:gd name="T6" fmla="*/ 22 w 24"/>
                    <a:gd name="T7" fmla="*/ 0 h 47"/>
                    <a:gd name="T8" fmla="*/ 24 w 24"/>
                    <a:gd name="T9" fmla="*/ 45 h 47"/>
                  </a:gdLst>
                  <a:ahLst/>
                  <a:cxnLst>
                    <a:cxn ang="0">
                      <a:pos x="T0" y="T1"/>
                    </a:cxn>
                    <a:cxn ang="0">
                      <a:pos x="T2" y="T3"/>
                    </a:cxn>
                    <a:cxn ang="0">
                      <a:pos x="T4" y="T5"/>
                    </a:cxn>
                    <a:cxn ang="0">
                      <a:pos x="T6" y="T7"/>
                    </a:cxn>
                    <a:cxn ang="0">
                      <a:pos x="T8" y="T9"/>
                    </a:cxn>
                  </a:cxnLst>
                  <a:rect l="0" t="0" r="r" b="b"/>
                  <a:pathLst>
                    <a:path w="24" h="47">
                      <a:moveTo>
                        <a:pt x="24" y="45"/>
                      </a:moveTo>
                      <a:lnTo>
                        <a:pt x="0" y="47"/>
                      </a:lnTo>
                      <a:lnTo>
                        <a:pt x="0" y="0"/>
                      </a:lnTo>
                      <a:lnTo>
                        <a:pt x="22" y="0"/>
                      </a:lnTo>
                      <a:lnTo>
                        <a:pt x="24"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2" name="Freeform 51"/>
                <p:cNvSpPr>
                  <a:spLocks/>
                </p:cNvSpPr>
                <p:nvPr/>
              </p:nvSpPr>
              <p:spPr bwMode="auto">
                <a:xfrm>
                  <a:off x="776418" y="3166662"/>
                  <a:ext cx="356960" cy="463603"/>
                </a:xfrm>
                <a:custGeom>
                  <a:avLst/>
                  <a:gdLst>
                    <a:gd name="T0" fmla="*/ 0 w 204"/>
                    <a:gd name="T1" fmla="*/ 36 h 265"/>
                    <a:gd name="T2" fmla="*/ 6 w 204"/>
                    <a:gd name="T3" fmla="*/ 10 h 265"/>
                    <a:gd name="T4" fmla="*/ 32 w 204"/>
                    <a:gd name="T5" fmla="*/ 0 h 265"/>
                    <a:gd name="T6" fmla="*/ 177 w 204"/>
                    <a:gd name="T7" fmla="*/ 10 h 265"/>
                    <a:gd name="T8" fmla="*/ 203 w 204"/>
                    <a:gd name="T9" fmla="*/ 45 h 265"/>
                    <a:gd name="T10" fmla="*/ 193 w 204"/>
                    <a:gd name="T11" fmla="*/ 248 h 265"/>
                    <a:gd name="T12" fmla="*/ 201 w 204"/>
                    <a:gd name="T13" fmla="*/ 252 h 265"/>
                    <a:gd name="T14" fmla="*/ 196 w 204"/>
                    <a:gd name="T15" fmla="*/ 262 h 265"/>
                    <a:gd name="T16" fmla="*/ 169 w 204"/>
                    <a:gd name="T17" fmla="*/ 260 h 265"/>
                    <a:gd name="T18" fmla="*/ 160 w 204"/>
                    <a:gd name="T19" fmla="*/ 256 h 265"/>
                    <a:gd name="T20" fmla="*/ 167 w 204"/>
                    <a:gd name="T21" fmla="*/ 113 h 265"/>
                    <a:gd name="T22" fmla="*/ 166 w 204"/>
                    <a:gd name="T23" fmla="*/ 33 h 265"/>
                    <a:gd name="T24" fmla="*/ 137 w 204"/>
                    <a:gd name="T25" fmla="*/ 21 h 265"/>
                    <a:gd name="T26" fmla="*/ 31 w 204"/>
                    <a:gd name="T27" fmla="*/ 16 h 265"/>
                    <a:gd name="T28" fmla="*/ 26 w 204"/>
                    <a:gd name="T29" fmla="*/ 33 h 265"/>
                    <a:gd name="T30" fmla="*/ 0 w 204"/>
                    <a:gd name="T31" fmla="*/ 36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4" h="265">
                      <a:moveTo>
                        <a:pt x="0" y="36"/>
                      </a:moveTo>
                      <a:cubicBezTo>
                        <a:pt x="0" y="36"/>
                        <a:pt x="3" y="14"/>
                        <a:pt x="6" y="10"/>
                      </a:cubicBezTo>
                      <a:cubicBezTo>
                        <a:pt x="12" y="1"/>
                        <a:pt x="21" y="0"/>
                        <a:pt x="32" y="0"/>
                      </a:cubicBezTo>
                      <a:cubicBezTo>
                        <a:pt x="44" y="0"/>
                        <a:pt x="167" y="9"/>
                        <a:pt x="177" y="10"/>
                      </a:cubicBezTo>
                      <a:cubicBezTo>
                        <a:pt x="188" y="11"/>
                        <a:pt x="204" y="22"/>
                        <a:pt x="203" y="45"/>
                      </a:cubicBezTo>
                      <a:cubicBezTo>
                        <a:pt x="202" y="68"/>
                        <a:pt x="193" y="242"/>
                        <a:pt x="193" y="248"/>
                      </a:cubicBezTo>
                      <a:cubicBezTo>
                        <a:pt x="193" y="249"/>
                        <a:pt x="201" y="249"/>
                        <a:pt x="201" y="252"/>
                      </a:cubicBezTo>
                      <a:cubicBezTo>
                        <a:pt x="201" y="255"/>
                        <a:pt x="203" y="261"/>
                        <a:pt x="196" y="262"/>
                      </a:cubicBezTo>
                      <a:cubicBezTo>
                        <a:pt x="189" y="263"/>
                        <a:pt x="177" y="265"/>
                        <a:pt x="169" y="260"/>
                      </a:cubicBezTo>
                      <a:cubicBezTo>
                        <a:pt x="160" y="256"/>
                        <a:pt x="160" y="256"/>
                        <a:pt x="160" y="256"/>
                      </a:cubicBezTo>
                      <a:cubicBezTo>
                        <a:pt x="160" y="256"/>
                        <a:pt x="166" y="139"/>
                        <a:pt x="167" y="113"/>
                      </a:cubicBezTo>
                      <a:cubicBezTo>
                        <a:pt x="169" y="86"/>
                        <a:pt x="170" y="43"/>
                        <a:pt x="166" y="33"/>
                      </a:cubicBezTo>
                      <a:cubicBezTo>
                        <a:pt x="161" y="22"/>
                        <a:pt x="150" y="21"/>
                        <a:pt x="137" y="21"/>
                      </a:cubicBezTo>
                      <a:cubicBezTo>
                        <a:pt x="125" y="21"/>
                        <a:pt x="36" y="16"/>
                        <a:pt x="31" y="16"/>
                      </a:cubicBezTo>
                      <a:cubicBezTo>
                        <a:pt x="27" y="16"/>
                        <a:pt x="26" y="33"/>
                        <a:pt x="26" y="33"/>
                      </a:cubicBezTo>
                      <a:lnTo>
                        <a:pt x="0"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3" name="Freeform 52"/>
                <p:cNvSpPr>
                  <a:spLocks/>
                </p:cNvSpPr>
                <p:nvPr/>
              </p:nvSpPr>
              <p:spPr bwMode="auto">
                <a:xfrm>
                  <a:off x="-21187" y="3305150"/>
                  <a:ext cx="92573" cy="31104"/>
                </a:xfrm>
                <a:custGeom>
                  <a:avLst/>
                  <a:gdLst>
                    <a:gd name="T0" fmla="*/ 53 w 53"/>
                    <a:gd name="T1" fmla="*/ 0 h 18"/>
                    <a:gd name="T2" fmla="*/ 11 w 53"/>
                    <a:gd name="T3" fmla="*/ 4 h 18"/>
                    <a:gd name="T4" fmla="*/ 2 w 53"/>
                    <a:gd name="T5" fmla="*/ 10 h 18"/>
                    <a:gd name="T6" fmla="*/ 6 w 53"/>
                    <a:gd name="T7" fmla="*/ 16 h 18"/>
                    <a:gd name="T8" fmla="*/ 39 w 53"/>
                    <a:gd name="T9" fmla="*/ 17 h 18"/>
                    <a:gd name="T10" fmla="*/ 52 w 53"/>
                    <a:gd name="T11" fmla="*/ 17 h 18"/>
                    <a:gd name="T12" fmla="*/ 53 w 5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53" h="18">
                      <a:moveTo>
                        <a:pt x="53" y="0"/>
                      </a:moveTo>
                      <a:cubicBezTo>
                        <a:pt x="53" y="0"/>
                        <a:pt x="18" y="4"/>
                        <a:pt x="11" y="4"/>
                      </a:cubicBezTo>
                      <a:cubicBezTo>
                        <a:pt x="5" y="4"/>
                        <a:pt x="2" y="4"/>
                        <a:pt x="2" y="10"/>
                      </a:cubicBezTo>
                      <a:cubicBezTo>
                        <a:pt x="2" y="16"/>
                        <a:pt x="0" y="16"/>
                        <a:pt x="6" y="16"/>
                      </a:cubicBezTo>
                      <a:cubicBezTo>
                        <a:pt x="13" y="16"/>
                        <a:pt x="27" y="18"/>
                        <a:pt x="39" y="17"/>
                      </a:cubicBezTo>
                      <a:cubicBezTo>
                        <a:pt x="51" y="17"/>
                        <a:pt x="52" y="17"/>
                        <a:pt x="52" y="17"/>
                      </a:cubicBezTo>
                      <a:lnTo>
                        <a:pt x="53"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4" name="Freeform 53"/>
                <p:cNvSpPr>
                  <a:spLocks/>
                </p:cNvSpPr>
                <p:nvPr/>
              </p:nvSpPr>
              <p:spPr bwMode="auto">
                <a:xfrm>
                  <a:off x="767531" y="3224427"/>
                  <a:ext cx="70355" cy="29623"/>
                </a:xfrm>
                <a:custGeom>
                  <a:avLst/>
                  <a:gdLst>
                    <a:gd name="T0" fmla="*/ 0 w 40"/>
                    <a:gd name="T1" fmla="*/ 2 h 17"/>
                    <a:gd name="T2" fmla="*/ 35 w 40"/>
                    <a:gd name="T3" fmla="*/ 0 h 17"/>
                    <a:gd name="T4" fmla="*/ 40 w 40"/>
                    <a:gd name="T5" fmla="*/ 6 h 17"/>
                    <a:gd name="T6" fmla="*/ 35 w 40"/>
                    <a:gd name="T7" fmla="*/ 14 h 17"/>
                    <a:gd name="T8" fmla="*/ 0 w 40"/>
                    <a:gd name="T9" fmla="*/ 17 h 17"/>
                    <a:gd name="T10" fmla="*/ 0 w 40"/>
                    <a:gd name="T11" fmla="*/ 2 h 17"/>
                  </a:gdLst>
                  <a:ahLst/>
                  <a:cxnLst>
                    <a:cxn ang="0">
                      <a:pos x="T0" y="T1"/>
                    </a:cxn>
                    <a:cxn ang="0">
                      <a:pos x="T2" y="T3"/>
                    </a:cxn>
                    <a:cxn ang="0">
                      <a:pos x="T4" y="T5"/>
                    </a:cxn>
                    <a:cxn ang="0">
                      <a:pos x="T6" y="T7"/>
                    </a:cxn>
                    <a:cxn ang="0">
                      <a:pos x="T8" y="T9"/>
                    </a:cxn>
                    <a:cxn ang="0">
                      <a:pos x="T10" y="T11"/>
                    </a:cxn>
                  </a:cxnLst>
                  <a:rect l="0" t="0" r="r" b="b"/>
                  <a:pathLst>
                    <a:path w="40" h="17">
                      <a:moveTo>
                        <a:pt x="0" y="2"/>
                      </a:moveTo>
                      <a:cubicBezTo>
                        <a:pt x="0" y="2"/>
                        <a:pt x="33" y="0"/>
                        <a:pt x="35" y="0"/>
                      </a:cubicBezTo>
                      <a:cubicBezTo>
                        <a:pt x="37" y="0"/>
                        <a:pt x="40" y="1"/>
                        <a:pt x="40" y="6"/>
                      </a:cubicBezTo>
                      <a:cubicBezTo>
                        <a:pt x="40" y="11"/>
                        <a:pt x="38" y="14"/>
                        <a:pt x="35" y="14"/>
                      </a:cubicBezTo>
                      <a:cubicBezTo>
                        <a:pt x="31" y="14"/>
                        <a:pt x="0" y="17"/>
                        <a:pt x="0" y="17"/>
                      </a:cubicBezTo>
                      <a:lnTo>
                        <a:pt x="0" y="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5" name="Freeform 54"/>
                <p:cNvSpPr>
                  <a:spLocks/>
                </p:cNvSpPr>
                <p:nvPr/>
              </p:nvSpPr>
              <p:spPr bwMode="auto">
                <a:xfrm>
                  <a:off x="87678" y="4382695"/>
                  <a:ext cx="24439" cy="74799"/>
                </a:xfrm>
                <a:custGeom>
                  <a:avLst/>
                  <a:gdLst>
                    <a:gd name="T0" fmla="*/ 33 w 33"/>
                    <a:gd name="T1" fmla="*/ 101 h 101"/>
                    <a:gd name="T2" fmla="*/ 0 w 33"/>
                    <a:gd name="T3" fmla="*/ 101 h 101"/>
                    <a:gd name="T4" fmla="*/ 0 w 33"/>
                    <a:gd name="T5" fmla="*/ 0 h 101"/>
                    <a:gd name="T6" fmla="*/ 30 w 33"/>
                    <a:gd name="T7" fmla="*/ 0 h 101"/>
                    <a:gd name="T8" fmla="*/ 33 w 33"/>
                    <a:gd name="T9" fmla="*/ 101 h 101"/>
                  </a:gdLst>
                  <a:ahLst/>
                  <a:cxnLst>
                    <a:cxn ang="0">
                      <a:pos x="T0" y="T1"/>
                    </a:cxn>
                    <a:cxn ang="0">
                      <a:pos x="T2" y="T3"/>
                    </a:cxn>
                    <a:cxn ang="0">
                      <a:pos x="T4" y="T5"/>
                    </a:cxn>
                    <a:cxn ang="0">
                      <a:pos x="T6" y="T7"/>
                    </a:cxn>
                    <a:cxn ang="0">
                      <a:pos x="T8" y="T9"/>
                    </a:cxn>
                  </a:cxnLst>
                  <a:rect l="0" t="0" r="r" b="b"/>
                  <a:pathLst>
                    <a:path w="33" h="101">
                      <a:moveTo>
                        <a:pt x="33" y="101"/>
                      </a:moveTo>
                      <a:lnTo>
                        <a:pt x="0" y="101"/>
                      </a:lnTo>
                      <a:lnTo>
                        <a:pt x="0" y="0"/>
                      </a:lnTo>
                      <a:lnTo>
                        <a:pt x="30" y="0"/>
                      </a:lnTo>
                      <a:lnTo>
                        <a:pt x="33" y="10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6" name="Freeform 55"/>
                <p:cNvSpPr>
                  <a:spLocks/>
                </p:cNvSpPr>
                <p:nvPr/>
              </p:nvSpPr>
              <p:spPr bwMode="auto">
                <a:xfrm>
                  <a:off x="392057" y="4174592"/>
                  <a:ext cx="41473" cy="45175"/>
                </a:xfrm>
                <a:custGeom>
                  <a:avLst/>
                  <a:gdLst>
                    <a:gd name="T0" fmla="*/ 0 w 24"/>
                    <a:gd name="T1" fmla="*/ 26 h 26"/>
                    <a:gd name="T2" fmla="*/ 6 w 24"/>
                    <a:gd name="T3" fmla="*/ 4 h 26"/>
                    <a:gd name="T4" fmla="*/ 22 w 24"/>
                    <a:gd name="T5" fmla="*/ 4 h 26"/>
                    <a:gd name="T6" fmla="*/ 24 w 24"/>
                    <a:gd name="T7" fmla="*/ 17 h 26"/>
                    <a:gd name="T8" fmla="*/ 0 w 24"/>
                    <a:gd name="T9" fmla="*/ 26 h 26"/>
                  </a:gdLst>
                  <a:ahLst/>
                  <a:cxnLst>
                    <a:cxn ang="0">
                      <a:pos x="T0" y="T1"/>
                    </a:cxn>
                    <a:cxn ang="0">
                      <a:pos x="T2" y="T3"/>
                    </a:cxn>
                    <a:cxn ang="0">
                      <a:pos x="T4" y="T5"/>
                    </a:cxn>
                    <a:cxn ang="0">
                      <a:pos x="T6" y="T7"/>
                    </a:cxn>
                    <a:cxn ang="0">
                      <a:pos x="T8" y="T9"/>
                    </a:cxn>
                  </a:cxnLst>
                  <a:rect l="0" t="0" r="r" b="b"/>
                  <a:pathLst>
                    <a:path w="24" h="26">
                      <a:moveTo>
                        <a:pt x="0" y="26"/>
                      </a:moveTo>
                      <a:cubicBezTo>
                        <a:pt x="0" y="26"/>
                        <a:pt x="2" y="8"/>
                        <a:pt x="6" y="4"/>
                      </a:cubicBezTo>
                      <a:cubicBezTo>
                        <a:pt x="10" y="0"/>
                        <a:pt x="21" y="3"/>
                        <a:pt x="22" y="4"/>
                      </a:cubicBezTo>
                      <a:cubicBezTo>
                        <a:pt x="22" y="5"/>
                        <a:pt x="24" y="8"/>
                        <a:pt x="24" y="17"/>
                      </a:cubicBezTo>
                      <a:cubicBezTo>
                        <a:pt x="24" y="26"/>
                        <a:pt x="0" y="26"/>
                        <a:pt x="0"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7" name="Freeform 56"/>
                <p:cNvSpPr>
                  <a:spLocks/>
                </p:cNvSpPr>
                <p:nvPr/>
              </p:nvSpPr>
              <p:spPr bwMode="auto">
                <a:xfrm>
                  <a:off x="344660" y="4176073"/>
                  <a:ext cx="28142" cy="64430"/>
                </a:xfrm>
                <a:custGeom>
                  <a:avLst/>
                  <a:gdLst>
                    <a:gd name="T0" fmla="*/ 0 w 16"/>
                    <a:gd name="T1" fmla="*/ 37 h 37"/>
                    <a:gd name="T2" fmla="*/ 1 w 16"/>
                    <a:gd name="T3" fmla="*/ 16 h 37"/>
                    <a:gd name="T4" fmla="*/ 7 w 16"/>
                    <a:gd name="T5" fmla="*/ 0 h 37"/>
                    <a:gd name="T6" fmla="*/ 15 w 16"/>
                    <a:gd name="T7" fmla="*/ 0 h 37"/>
                    <a:gd name="T8" fmla="*/ 16 w 16"/>
                    <a:gd name="T9" fmla="*/ 24 h 37"/>
                    <a:gd name="T10" fmla="*/ 16 w 16"/>
                    <a:gd name="T11" fmla="*/ 34 h 37"/>
                    <a:gd name="T12" fmla="*/ 0 w 16"/>
                    <a:gd name="T13" fmla="*/ 37 h 37"/>
                  </a:gdLst>
                  <a:ahLst/>
                  <a:cxnLst>
                    <a:cxn ang="0">
                      <a:pos x="T0" y="T1"/>
                    </a:cxn>
                    <a:cxn ang="0">
                      <a:pos x="T2" y="T3"/>
                    </a:cxn>
                    <a:cxn ang="0">
                      <a:pos x="T4" y="T5"/>
                    </a:cxn>
                    <a:cxn ang="0">
                      <a:pos x="T6" y="T7"/>
                    </a:cxn>
                    <a:cxn ang="0">
                      <a:pos x="T8" y="T9"/>
                    </a:cxn>
                    <a:cxn ang="0">
                      <a:pos x="T10" y="T11"/>
                    </a:cxn>
                    <a:cxn ang="0">
                      <a:pos x="T12" y="T13"/>
                    </a:cxn>
                  </a:cxnLst>
                  <a:rect l="0" t="0" r="r" b="b"/>
                  <a:pathLst>
                    <a:path w="16" h="37">
                      <a:moveTo>
                        <a:pt x="0" y="37"/>
                      </a:moveTo>
                      <a:cubicBezTo>
                        <a:pt x="0" y="35"/>
                        <a:pt x="0" y="27"/>
                        <a:pt x="1" y="16"/>
                      </a:cubicBezTo>
                      <a:cubicBezTo>
                        <a:pt x="2" y="5"/>
                        <a:pt x="5" y="0"/>
                        <a:pt x="7" y="0"/>
                      </a:cubicBezTo>
                      <a:cubicBezTo>
                        <a:pt x="9" y="0"/>
                        <a:pt x="15" y="0"/>
                        <a:pt x="15" y="0"/>
                      </a:cubicBezTo>
                      <a:cubicBezTo>
                        <a:pt x="15" y="0"/>
                        <a:pt x="16" y="16"/>
                        <a:pt x="16" y="24"/>
                      </a:cubicBezTo>
                      <a:cubicBezTo>
                        <a:pt x="16" y="32"/>
                        <a:pt x="16" y="34"/>
                        <a:pt x="16" y="34"/>
                      </a:cubicBezTo>
                      <a:lnTo>
                        <a:pt x="0" y="3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8" name="Freeform 57"/>
                <p:cNvSpPr>
                  <a:spLocks/>
                </p:cNvSpPr>
                <p:nvPr/>
              </p:nvSpPr>
              <p:spPr bwMode="auto">
                <a:xfrm>
                  <a:off x="3252" y="2736384"/>
                  <a:ext cx="1114574" cy="1053105"/>
                </a:xfrm>
                <a:custGeom>
                  <a:avLst/>
                  <a:gdLst>
                    <a:gd name="T0" fmla="*/ 36 w 637"/>
                    <a:gd name="T1" fmla="*/ 298 h 602"/>
                    <a:gd name="T2" fmla="*/ 8 w 637"/>
                    <a:gd name="T3" fmla="*/ 50 h 602"/>
                    <a:gd name="T4" fmla="*/ 4 w 637"/>
                    <a:gd name="T5" fmla="*/ 23 h 602"/>
                    <a:gd name="T6" fmla="*/ 193 w 637"/>
                    <a:gd name="T7" fmla="*/ 22 h 602"/>
                    <a:gd name="T8" fmla="*/ 384 w 637"/>
                    <a:gd name="T9" fmla="*/ 0 h 602"/>
                    <a:gd name="T10" fmla="*/ 394 w 637"/>
                    <a:gd name="T11" fmla="*/ 17 h 602"/>
                    <a:gd name="T12" fmla="*/ 419 w 637"/>
                    <a:gd name="T13" fmla="*/ 165 h 602"/>
                    <a:gd name="T14" fmla="*/ 438 w 637"/>
                    <a:gd name="T15" fmla="*/ 293 h 602"/>
                    <a:gd name="T16" fmla="*/ 451 w 637"/>
                    <a:gd name="T17" fmla="*/ 399 h 602"/>
                    <a:gd name="T18" fmla="*/ 524 w 637"/>
                    <a:gd name="T19" fmla="*/ 460 h 602"/>
                    <a:gd name="T20" fmla="*/ 618 w 637"/>
                    <a:gd name="T21" fmla="*/ 495 h 602"/>
                    <a:gd name="T22" fmla="*/ 633 w 637"/>
                    <a:gd name="T23" fmla="*/ 513 h 602"/>
                    <a:gd name="T24" fmla="*/ 622 w 637"/>
                    <a:gd name="T25" fmla="*/ 531 h 602"/>
                    <a:gd name="T26" fmla="*/ 203 w 637"/>
                    <a:gd name="T27" fmla="*/ 602 h 602"/>
                    <a:gd name="T28" fmla="*/ 194 w 637"/>
                    <a:gd name="T29" fmla="*/ 588 h 602"/>
                    <a:gd name="T30" fmla="*/ 173 w 637"/>
                    <a:gd name="T31" fmla="*/ 564 h 602"/>
                    <a:gd name="T32" fmla="*/ 74 w 637"/>
                    <a:gd name="T33" fmla="*/ 515 h 602"/>
                    <a:gd name="T34" fmla="*/ 33 w 637"/>
                    <a:gd name="T35" fmla="*/ 412 h 602"/>
                    <a:gd name="T36" fmla="*/ 38 w 637"/>
                    <a:gd name="T37" fmla="*/ 330 h 602"/>
                    <a:gd name="T38" fmla="*/ 36 w 637"/>
                    <a:gd name="T39" fmla="*/ 298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7" h="602">
                      <a:moveTo>
                        <a:pt x="36" y="298"/>
                      </a:moveTo>
                      <a:cubicBezTo>
                        <a:pt x="35" y="277"/>
                        <a:pt x="8" y="55"/>
                        <a:pt x="8" y="50"/>
                      </a:cubicBezTo>
                      <a:cubicBezTo>
                        <a:pt x="8" y="44"/>
                        <a:pt x="0" y="23"/>
                        <a:pt x="4" y="23"/>
                      </a:cubicBezTo>
                      <a:cubicBezTo>
                        <a:pt x="7" y="23"/>
                        <a:pt x="87" y="30"/>
                        <a:pt x="193" y="22"/>
                      </a:cubicBezTo>
                      <a:cubicBezTo>
                        <a:pt x="298" y="14"/>
                        <a:pt x="378" y="1"/>
                        <a:pt x="384" y="0"/>
                      </a:cubicBezTo>
                      <a:cubicBezTo>
                        <a:pt x="390" y="0"/>
                        <a:pt x="394" y="4"/>
                        <a:pt x="394" y="17"/>
                      </a:cubicBezTo>
                      <a:cubicBezTo>
                        <a:pt x="395" y="29"/>
                        <a:pt x="403" y="92"/>
                        <a:pt x="419" y="165"/>
                      </a:cubicBezTo>
                      <a:cubicBezTo>
                        <a:pt x="435" y="238"/>
                        <a:pt x="440" y="261"/>
                        <a:pt x="438" y="293"/>
                      </a:cubicBezTo>
                      <a:cubicBezTo>
                        <a:pt x="436" y="326"/>
                        <a:pt x="432" y="364"/>
                        <a:pt x="451" y="399"/>
                      </a:cubicBezTo>
                      <a:cubicBezTo>
                        <a:pt x="470" y="434"/>
                        <a:pt x="479" y="442"/>
                        <a:pt x="524" y="460"/>
                      </a:cubicBezTo>
                      <a:cubicBezTo>
                        <a:pt x="568" y="478"/>
                        <a:pt x="618" y="495"/>
                        <a:pt x="618" y="495"/>
                      </a:cubicBezTo>
                      <a:cubicBezTo>
                        <a:pt x="618" y="495"/>
                        <a:pt x="633" y="501"/>
                        <a:pt x="633" y="513"/>
                      </a:cubicBezTo>
                      <a:cubicBezTo>
                        <a:pt x="633" y="524"/>
                        <a:pt x="637" y="528"/>
                        <a:pt x="622" y="531"/>
                      </a:cubicBezTo>
                      <a:cubicBezTo>
                        <a:pt x="607" y="533"/>
                        <a:pt x="213" y="602"/>
                        <a:pt x="203" y="602"/>
                      </a:cubicBezTo>
                      <a:cubicBezTo>
                        <a:pt x="193" y="602"/>
                        <a:pt x="194" y="594"/>
                        <a:pt x="194" y="588"/>
                      </a:cubicBezTo>
                      <a:cubicBezTo>
                        <a:pt x="194" y="582"/>
                        <a:pt x="187" y="573"/>
                        <a:pt x="173" y="564"/>
                      </a:cubicBezTo>
                      <a:cubicBezTo>
                        <a:pt x="159" y="556"/>
                        <a:pt x="93" y="524"/>
                        <a:pt x="74" y="515"/>
                      </a:cubicBezTo>
                      <a:cubicBezTo>
                        <a:pt x="55" y="507"/>
                        <a:pt x="33" y="456"/>
                        <a:pt x="33" y="412"/>
                      </a:cubicBezTo>
                      <a:cubicBezTo>
                        <a:pt x="32" y="368"/>
                        <a:pt x="38" y="342"/>
                        <a:pt x="38" y="330"/>
                      </a:cubicBezTo>
                      <a:cubicBezTo>
                        <a:pt x="38" y="319"/>
                        <a:pt x="36" y="298"/>
                        <a:pt x="36" y="29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9" name="Freeform 58"/>
                <p:cNvSpPr>
                  <a:spLocks/>
                </p:cNvSpPr>
                <p:nvPr/>
              </p:nvSpPr>
              <p:spPr bwMode="auto">
                <a:xfrm>
                  <a:off x="325405" y="3733206"/>
                  <a:ext cx="24439" cy="57765"/>
                </a:xfrm>
                <a:custGeom>
                  <a:avLst/>
                  <a:gdLst>
                    <a:gd name="T0" fmla="*/ 13 w 14"/>
                    <a:gd name="T1" fmla="*/ 16 h 33"/>
                    <a:gd name="T2" fmla="*/ 8 w 14"/>
                    <a:gd name="T3" fmla="*/ 33 h 33"/>
                    <a:gd name="T4" fmla="*/ 1 w 14"/>
                    <a:gd name="T5" fmla="*/ 17 h 33"/>
                    <a:gd name="T6" fmla="*/ 6 w 14"/>
                    <a:gd name="T7" fmla="*/ 0 h 33"/>
                    <a:gd name="T8" fmla="*/ 13 w 14"/>
                    <a:gd name="T9" fmla="*/ 16 h 33"/>
                  </a:gdLst>
                  <a:ahLst/>
                  <a:cxnLst>
                    <a:cxn ang="0">
                      <a:pos x="T0" y="T1"/>
                    </a:cxn>
                    <a:cxn ang="0">
                      <a:pos x="T2" y="T3"/>
                    </a:cxn>
                    <a:cxn ang="0">
                      <a:pos x="T4" y="T5"/>
                    </a:cxn>
                    <a:cxn ang="0">
                      <a:pos x="T6" y="T7"/>
                    </a:cxn>
                    <a:cxn ang="0">
                      <a:pos x="T8" y="T9"/>
                    </a:cxn>
                  </a:cxnLst>
                  <a:rect l="0" t="0" r="r" b="b"/>
                  <a:pathLst>
                    <a:path w="14" h="33">
                      <a:moveTo>
                        <a:pt x="13" y="16"/>
                      </a:moveTo>
                      <a:cubicBezTo>
                        <a:pt x="14" y="25"/>
                        <a:pt x="12" y="33"/>
                        <a:pt x="8" y="33"/>
                      </a:cubicBezTo>
                      <a:cubicBezTo>
                        <a:pt x="5" y="33"/>
                        <a:pt x="1" y="26"/>
                        <a:pt x="1" y="17"/>
                      </a:cubicBezTo>
                      <a:cubicBezTo>
                        <a:pt x="0" y="8"/>
                        <a:pt x="3" y="0"/>
                        <a:pt x="6" y="0"/>
                      </a:cubicBezTo>
                      <a:cubicBezTo>
                        <a:pt x="10" y="0"/>
                        <a:pt x="13" y="7"/>
                        <a:pt x="13"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0" name="Freeform 59"/>
                <p:cNvSpPr>
                  <a:spLocks/>
                </p:cNvSpPr>
                <p:nvPr/>
              </p:nvSpPr>
              <p:spPr bwMode="auto">
                <a:xfrm>
                  <a:off x="-1932" y="2776376"/>
                  <a:ext cx="20736" cy="57765"/>
                </a:xfrm>
                <a:custGeom>
                  <a:avLst/>
                  <a:gdLst>
                    <a:gd name="T0" fmla="*/ 12 w 12"/>
                    <a:gd name="T1" fmla="*/ 16 h 33"/>
                    <a:gd name="T2" fmla="*/ 6 w 12"/>
                    <a:gd name="T3" fmla="*/ 32 h 33"/>
                    <a:gd name="T4" fmla="*/ 0 w 12"/>
                    <a:gd name="T5" fmla="*/ 16 h 33"/>
                    <a:gd name="T6" fmla="*/ 6 w 12"/>
                    <a:gd name="T7" fmla="*/ 0 h 33"/>
                    <a:gd name="T8" fmla="*/ 12 w 12"/>
                    <a:gd name="T9" fmla="*/ 16 h 33"/>
                  </a:gdLst>
                  <a:ahLst/>
                  <a:cxnLst>
                    <a:cxn ang="0">
                      <a:pos x="T0" y="T1"/>
                    </a:cxn>
                    <a:cxn ang="0">
                      <a:pos x="T2" y="T3"/>
                    </a:cxn>
                    <a:cxn ang="0">
                      <a:pos x="T4" y="T5"/>
                    </a:cxn>
                    <a:cxn ang="0">
                      <a:pos x="T6" y="T7"/>
                    </a:cxn>
                    <a:cxn ang="0">
                      <a:pos x="T8" y="T9"/>
                    </a:cxn>
                  </a:cxnLst>
                  <a:rect l="0" t="0" r="r" b="b"/>
                  <a:pathLst>
                    <a:path w="12" h="33">
                      <a:moveTo>
                        <a:pt x="12" y="16"/>
                      </a:moveTo>
                      <a:cubicBezTo>
                        <a:pt x="12" y="25"/>
                        <a:pt x="10" y="32"/>
                        <a:pt x="6" y="32"/>
                      </a:cubicBezTo>
                      <a:cubicBezTo>
                        <a:pt x="3" y="33"/>
                        <a:pt x="0" y="25"/>
                        <a:pt x="0" y="16"/>
                      </a:cubicBezTo>
                      <a:cubicBezTo>
                        <a:pt x="0" y="7"/>
                        <a:pt x="2" y="0"/>
                        <a:pt x="6" y="0"/>
                      </a:cubicBezTo>
                      <a:cubicBezTo>
                        <a:pt x="9" y="0"/>
                        <a:pt x="12" y="7"/>
                        <a:pt x="12" y="1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1" name="Freeform 60"/>
                <p:cNvSpPr>
                  <a:spLocks/>
                </p:cNvSpPr>
                <p:nvPr/>
              </p:nvSpPr>
              <p:spPr bwMode="auto">
                <a:xfrm>
                  <a:off x="-17484" y="3254050"/>
                  <a:ext cx="265868" cy="468787"/>
                </a:xfrm>
                <a:custGeom>
                  <a:avLst/>
                  <a:gdLst>
                    <a:gd name="T0" fmla="*/ 140 w 152"/>
                    <a:gd name="T1" fmla="*/ 239 h 268"/>
                    <a:gd name="T2" fmla="*/ 149 w 152"/>
                    <a:gd name="T3" fmla="*/ 245 h 268"/>
                    <a:gd name="T4" fmla="*/ 142 w 152"/>
                    <a:gd name="T5" fmla="*/ 259 h 268"/>
                    <a:gd name="T6" fmla="*/ 96 w 152"/>
                    <a:gd name="T7" fmla="*/ 266 h 268"/>
                    <a:gd name="T8" fmla="*/ 93 w 152"/>
                    <a:gd name="T9" fmla="*/ 248 h 268"/>
                    <a:gd name="T10" fmla="*/ 102 w 152"/>
                    <a:gd name="T11" fmla="*/ 245 h 268"/>
                    <a:gd name="T12" fmla="*/ 92 w 152"/>
                    <a:gd name="T13" fmla="*/ 64 h 268"/>
                    <a:gd name="T14" fmla="*/ 79 w 152"/>
                    <a:gd name="T15" fmla="*/ 31 h 268"/>
                    <a:gd name="T16" fmla="*/ 21 w 152"/>
                    <a:gd name="T17" fmla="*/ 16 h 268"/>
                    <a:gd name="T18" fmla="*/ 18 w 152"/>
                    <a:gd name="T19" fmla="*/ 24 h 268"/>
                    <a:gd name="T20" fmla="*/ 18 w 152"/>
                    <a:gd name="T21" fmla="*/ 46 h 268"/>
                    <a:gd name="T22" fmla="*/ 2 w 152"/>
                    <a:gd name="T23" fmla="*/ 45 h 268"/>
                    <a:gd name="T24" fmla="*/ 1 w 152"/>
                    <a:gd name="T25" fmla="*/ 13 h 268"/>
                    <a:gd name="T26" fmla="*/ 23 w 152"/>
                    <a:gd name="T27" fmla="*/ 0 h 268"/>
                    <a:gd name="T28" fmla="*/ 99 w 152"/>
                    <a:gd name="T29" fmla="*/ 13 h 268"/>
                    <a:gd name="T30" fmla="*/ 134 w 152"/>
                    <a:gd name="T31" fmla="*/ 62 h 268"/>
                    <a:gd name="T32" fmla="*/ 140 w 152"/>
                    <a:gd name="T33" fmla="*/ 239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2" h="268">
                      <a:moveTo>
                        <a:pt x="140" y="239"/>
                      </a:moveTo>
                      <a:cubicBezTo>
                        <a:pt x="140" y="239"/>
                        <a:pt x="149" y="237"/>
                        <a:pt x="149" y="245"/>
                      </a:cubicBezTo>
                      <a:cubicBezTo>
                        <a:pt x="149" y="253"/>
                        <a:pt x="152" y="257"/>
                        <a:pt x="142" y="259"/>
                      </a:cubicBezTo>
                      <a:cubicBezTo>
                        <a:pt x="132" y="261"/>
                        <a:pt x="99" y="268"/>
                        <a:pt x="96" y="266"/>
                      </a:cubicBezTo>
                      <a:cubicBezTo>
                        <a:pt x="93" y="263"/>
                        <a:pt x="88" y="253"/>
                        <a:pt x="93" y="248"/>
                      </a:cubicBezTo>
                      <a:cubicBezTo>
                        <a:pt x="98" y="243"/>
                        <a:pt x="102" y="245"/>
                        <a:pt x="102" y="245"/>
                      </a:cubicBezTo>
                      <a:cubicBezTo>
                        <a:pt x="102" y="245"/>
                        <a:pt x="93" y="75"/>
                        <a:pt x="92" y="64"/>
                      </a:cubicBezTo>
                      <a:cubicBezTo>
                        <a:pt x="92" y="53"/>
                        <a:pt x="94" y="35"/>
                        <a:pt x="79" y="31"/>
                      </a:cubicBezTo>
                      <a:cubicBezTo>
                        <a:pt x="64" y="28"/>
                        <a:pt x="23" y="16"/>
                        <a:pt x="21" y="16"/>
                      </a:cubicBezTo>
                      <a:cubicBezTo>
                        <a:pt x="19" y="16"/>
                        <a:pt x="18" y="17"/>
                        <a:pt x="18" y="24"/>
                      </a:cubicBezTo>
                      <a:cubicBezTo>
                        <a:pt x="18" y="31"/>
                        <a:pt x="18" y="46"/>
                        <a:pt x="18" y="46"/>
                      </a:cubicBezTo>
                      <a:cubicBezTo>
                        <a:pt x="18" y="46"/>
                        <a:pt x="2" y="48"/>
                        <a:pt x="2" y="45"/>
                      </a:cubicBezTo>
                      <a:cubicBezTo>
                        <a:pt x="2" y="42"/>
                        <a:pt x="1" y="17"/>
                        <a:pt x="1" y="13"/>
                      </a:cubicBezTo>
                      <a:cubicBezTo>
                        <a:pt x="1" y="9"/>
                        <a:pt x="0" y="1"/>
                        <a:pt x="23" y="0"/>
                      </a:cubicBezTo>
                      <a:cubicBezTo>
                        <a:pt x="46" y="0"/>
                        <a:pt x="76" y="8"/>
                        <a:pt x="99" y="13"/>
                      </a:cubicBezTo>
                      <a:cubicBezTo>
                        <a:pt x="123" y="18"/>
                        <a:pt x="133" y="25"/>
                        <a:pt x="134" y="62"/>
                      </a:cubicBezTo>
                      <a:cubicBezTo>
                        <a:pt x="135" y="100"/>
                        <a:pt x="140" y="239"/>
                        <a:pt x="140" y="23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2" name="Freeform 61"/>
                <p:cNvSpPr>
                  <a:spLocks/>
                </p:cNvSpPr>
                <p:nvPr/>
              </p:nvSpPr>
              <p:spPr bwMode="auto">
                <a:xfrm>
                  <a:off x="365396" y="3698398"/>
                  <a:ext cx="603573" cy="211806"/>
                </a:xfrm>
                <a:custGeom>
                  <a:avLst/>
                  <a:gdLst>
                    <a:gd name="T0" fmla="*/ 21 w 345"/>
                    <a:gd name="T1" fmla="*/ 45 h 121"/>
                    <a:gd name="T2" fmla="*/ 48 w 345"/>
                    <a:gd name="T3" fmla="*/ 54 h 121"/>
                    <a:gd name="T4" fmla="*/ 48 w 345"/>
                    <a:gd name="T5" fmla="*/ 84 h 121"/>
                    <a:gd name="T6" fmla="*/ 22 w 345"/>
                    <a:gd name="T7" fmla="*/ 90 h 121"/>
                    <a:gd name="T8" fmla="*/ 17 w 345"/>
                    <a:gd name="T9" fmla="*/ 89 h 121"/>
                    <a:gd name="T10" fmla="*/ 1 w 345"/>
                    <a:gd name="T11" fmla="*/ 96 h 121"/>
                    <a:gd name="T12" fmla="*/ 2 w 345"/>
                    <a:gd name="T13" fmla="*/ 112 h 121"/>
                    <a:gd name="T14" fmla="*/ 12 w 345"/>
                    <a:gd name="T15" fmla="*/ 121 h 121"/>
                    <a:gd name="T16" fmla="*/ 27 w 345"/>
                    <a:gd name="T17" fmla="*/ 118 h 121"/>
                    <a:gd name="T18" fmla="*/ 28 w 345"/>
                    <a:gd name="T19" fmla="*/ 116 h 121"/>
                    <a:gd name="T20" fmla="*/ 38 w 345"/>
                    <a:gd name="T21" fmla="*/ 114 h 121"/>
                    <a:gd name="T22" fmla="*/ 97 w 345"/>
                    <a:gd name="T23" fmla="*/ 101 h 121"/>
                    <a:gd name="T24" fmla="*/ 109 w 345"/>
                    <a:gd name="T25" fmla="*/ 103 h 121"/>
                    <a:gd name="T26" fmla="*/ 288 w 345"/>
                    <a:gd name="T27" fmla="*/ 70 h 121"/>
                    <a:gd name="T28" fmla="*/ 288 w 345"/>
                    <a:gd name="T29" fmla="*/ 67 h 121"/>
                    <a:gd name="T30" fmla="*/ 322 w 345"/>
                    <a:gd name="T31" fmla="*/ 60 h 121"/>
                    <a:gd name="T32" fmla="*/ 327 w 345"/>
                    <a:gd name="T33" fmla="*/ 63 h 121"/>
                    <a:gd name="T34" fmla="*/ 341 w 345"/>
                    <a:gd name="T35" fmla="*/ 59 h 121"/>
                    <a:gd name="T36" fmla="*/ 343 w 345"/>
                    <a:gd name="T37" fmla="*/ 37 h 121"/>
                    <a:gd name="T38" fmla="*/ 333 w 345"/>
                    <a:gd name="T39" fmla="*/ 24 h 121"/>
                    <a:gd name="T40" fmla="*/ 316 w 345"/>
                    <a:gd name="T41" fmla="*/ 27 h 121"/>
                    <a:gd name="T42" fmla="*/ 315 w 345"/>
                    <a:gd name="T43" fmla="*/ 32 h 121"/>
                    <a:gd name="T44" fmla="*/ 295 w 345"/>
                    <a:gd name="T45" fmla="*/ 35 h 121"/>
                    <a:gd name="T46" fmla="*/ 297 w 345"/>
                    <a:gd name="T47" fmla="*/ 27 h 121"/>
                    <a:gd name="T48" fmla="*/ 303 w 345"/>
                    <a:gd name="T49" fmla="*/ 25 h 121"/>
                    <a:gd name="T50" fmla="*/ 308 w 345"/>
                    <a:gd name="T51" fmla="*/ 28 h 121"/>
                    <a:gd name="T52" fmla="*/ 316 w 345"/>
                    <a:gd name="T53" fmla="*/ 24 h 121"/>
                    <a:gd name="T54" fmla="*/ 323 w 345"/>
                    <a:gd name="T55" fmla="*/ 23 h 121"/>
                    <a:gd name="T56" fmla="*/ 323 w 345"/>
                    <a:gd name="T57" fmla="*/ 8 h 121"/>
                    <a:gd name="T58" fmla="*/ 312 w 345"/>
                    <a:gd name="T59" fmla="*/ 7 h 121"/>
                    <a:gd name="T60" fmla="*/ 304 w 345"/>
                    <a:gd name="T61" fmla="*/ 6 h 121"/>
                    <a:gd name="T62" fmla="*/ 303 w 345"/>
                    <a:gd name="T63" fmla="*/ 10 h 121"/>
                    <a:gd name="T64" fmla="*/ 284 w 345"/>
                    <a:gd name="T65" fmla="*/ 3 h 121"/>
                    <a:gd name="T66" fmla="*/ 206 w 345"/>
                    <a:gd name="T67" fmla="*/ 15 h 121"/>
                    <a:gd name="T68" fmla="*/ 221 w 345"/>
                    <a:gd name="T69" fmla="*/ 21 h 121"/>
                    <a:gd name="T70" fmla="*/ 89 w 345"/>
                    <a:gd name="T71" fmla="*/ 42 h 121"/>
                    <a:gd name="T72" fmla="*/ 76 w 345"/>
                    <a:gd name="T73" fmla="*/ 36 h 121"/>
                    <a:gd name="T74" fmla="*/ 21 w 345"/>
                    <a:gd name="T75" fmla="*/ 4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45" h="121">
                      <a:moveTo>
                        <a:pt x="21" y="45"/>
                      </a:moveTo>
                      <a:cubicBezTo>
                        <a:pt x="48" y="54"/>
                        <a:pt x="48" y="54"/>
                        <a:pt x="48" y="54"/>
                      </a:cubicBezTo>
                      <a:cubicBezTo>
                        <a:pt x="48" y="84"/>
                        <a:pt x="48" y="84"/>
                        <a:pt x="48" y="84"/>
                      </a:cubicBezTo>
                      <a:cubicBezTo>
                        <a:pt x="22" y="90"/>
                        <a:pt x="22" y="90"/>
                        <a:pt x="22" y="90"/>
                      </a:cubicBezTo>
                      <a:cubicBezTo>
                        <a:pt x="22" y="90"/>
                        <a:pt x="20" y="88"/>
                        <a:pt x="17" y="89"/>
                      </a:cubicBezTo>
                      <a:cubicBezTo>
                        <a:pt x="14" y="91"/>
                        <a:pt x="2" y="92"/>
                        <a:pt x="1" y="96"/>
                      </a:cubicBezTo>
                      <a:cubicBezTo>
                        <a:pt x="1" y="99"/>
                        <a:pt x="0" y="103"/>
                        <a:pt x="2" y="112"/>
                      </a:cubicBezTo>
                      <a:cubicBezTo>
                        <a:pt x="5" y="120"/>
                        <a:pt x="9" y="121"/>
                        <a:pt x="12" y="121"/>
                      </a:cubicBezTo>
                      <a:cubicBezTo>
                        <a:pt x="15" y="121"/>
                        <a:pt x="26" y="119"/>
                        <a:pt x="27" y="118"/>
                      </a:cubicBezTo>
                      <a:cubicBezTo>
                        <a:pt x="28" y="117"/>
                        <a:pt x="28" y="116"/>
                        <a:pt x="28" y="116"/>
                      </a:cubicBezTo>
                      <a:cubicBezTo>
                        <a:pt x="38" y="114"/>
                        <a:pt x="38" y="114"/>
                        <a:pt x="38" y="114"/>
                      </a:cubicBezTo>
                      <a:cubicBezTo>
                        <a:pt x="97" y="101"/>
                        <a:pt x="97" y="101"/>
                        <a:pt x="97" y="101"/>
                      </a:cubicBezTo>
                      <a:cubicBezTo>
                        <a:pt x="109" y="103"/>
                        <a:pt x="109" y="103"/>
                        <a:pt x="109" y="103"/>
                      </a:cubicBezTo>
                      <a:cubicBezTo>
                        <a:pt x="288" y="70"/>
                        <a:pt x="288" y="70"/>
                        <a:pt x="288" y="70"/>
                      </a:cubicBezTo>
                      <a:cubicBezTo>
                        <a:pt x="288" y="67"/>
                        <a:pt x="288" y="67"/>
                        <a:pt x="288" y="67"/>
                      </a:cubicBezTo>
                      <a:cubicBezTo>
                        <a:pt x="322" y="60"/>
                        <a:pt x="322" y="60"/>
                        <a:pt x="322" y="60"/>
                      </a:cubicBezTo>
                      <a:cubicBezTo>
                        <a:pt x="322" y="60"/>
                        <a:pt x="325" y="63"/>
                        <a:pt x="327" y="63"/>
                      </a:cubicBezTo>
                      <a:cubicBezTo>
                        <a:pt x="328" y="63"/>
                        <a:pt x="339" y="60"/>
                        <a:pt x="341" y="59"/>
                      </a:cubicBezTo>
                      <a:cubicBezTo>
                        <a:pt x="343" y="57"/>
                        <a:pt x="345" y="47"/>
                        <a:pt x="343" y="37"/>
                      </a:cubicBezTo>
                      <a:cubicBezTo>
                        <a:pt x="340" y="27"/>
                        <a:pt x="335" y="24"/>
                        <a:pt x="333" y="24"/>
                      </a:cubicBezTo>
                      <a:cubicBezTo>
                        <a:pt x="331" y="24"/>
                        <a:pt x="316" y="27"/>
                        <a:pt x="316" y="27"/>
                      </a:cubicBezTo>
                      <a:cubicBezTo>
                        <a:pt x="315" y="32"/>
                        <a:pt x="315" y="32"/>
                        <a:pt x="315" y="32"/>
                      </a:cubicBezTo>
                      <a:cubicBezTo>
                        <a:pt x="295" y="35"/>
                        <a:pt x="295" y="35"/>
                        <a:pt x="295" y="35"/>
                      </a:cubicBezTo>
                      <a:cubicBezTo>
                        <a:pt x="297" y="27"/>
                        <a:pt x="297" y="27"/>
                        <a:pt x="297" y="27"/>
                      </a:cubicBezTo>
                      <a:cubicBezTo>
                        <a:pt x="303" y="25"/>
                        <a:pt x="303" y="25"/>
                        <a:pt x="303" y="25"/>
                      </a:cubicBezTo>
                      <a:cubicBezTo>
                        <a:pt x="303" y="25"/>
                        <a:pt x="304" y="28"/>
                        <a:pt x="308" y="28"/>
                      </a:cubicBezTo>
                      <a:cubicBezTo>
                        <a:pt x="312" y="27"/>
                        <a:pt x="314" y="26"/>
                        <a:pt x="316" y="24"/>
                      </a:cubicBezTo>
                      <a:cubicBezTo>
                        <a:pt x="317" y="23"/>
                        <a:pt x="322" y="25"/>
                        <a:pt x="323" y="23"/>
                      </a:cubicBezTo>
                      <a:cubicBezTo>
                        <a:pt x="324" y="22"/>
                        <a:pt x="325" y="10"/>
                        <a:pt x="323" y="8"/>
                      </a:cubicBezTo>
                      <a:cubicBezTo>
                        <a:pt x="320" y="7"/>
                        <a:pt x="315" y="7"/>
                        <a:pt x="312" y="7"/>
                      </a:cubicBezTo>
                      <a:cubicBezTo>
                        <a:pt x="308" y="8"/>
                        <a:pt x="305" y="6"/>
                        <a:pt x="304" y="6"/>
                      </a:cubicBezTo>
                      <a:cubicBezTo>
                        <a:pt x="303" y="7"/>
                        <a:pt x="303" y="10"/>
                        <a:pt x="303" y="10"/>
                      </a:cubicBezTo>
                      <a:cubicBezTo>
                        <a:pt x="303" y="10"/>
                        <a:pt x="288" y="7"/>
                        <a:pt x="284" y="3"/>
                      </a:cubicBezTo>
                      <a:cubicBezTo>
                        <a:pt x="280" y="0"/>
                        <a:pt x="206" y="15"/>
                        <a:pt x="206" y="15"/>
                      </a:cubicBezTo>
                      <a:cubicBezTo>
                        <a:pt x="221" y="21"/>
                        <a:pt x="221" y="21"/>
                        <a:pt x="221" y="21"/>
                      </a:cubicBezTo>
                      <a:cubicBezTo>
                        <a:pt x="89" y="42"/>
                        <a:pt x="89" y="42"/>
                        <a:pt x="89" y="42"/>
                      </a:cubicBezTo>
                      <a:cubicBezTo>
                        <a:pt x="76" y="36"/>
                        <a:pt x="76" y="36"/>
                        <a:pt x="76" y="36"/>
                      </a:cubicBezTo>
                      <a:lnTo>
                        <a:pt x="21"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3" name="Freeform 62"/>
                <p:cNvSpPr>
                  <a:spLocks/>
                </p:cNvSpPr>
                <p:nvPr/>
              </p:nvSpPr>
              <p:spPr bwMode="auto">
                <a:xfrm>
                  <a:off x="208393" y="4020551"/>
                  <a:ext cx="137748" cy="69615"/>
                </a:xfrm>
                <a:custGeom>
                  <a:avLst/>
                  <a:gdLst>
                    <a:gd name="T0" fmla="*/ 77 w 79"/>
                    <a:gd name="T1" fmla="*/ 10 h 40"/>
                    <a:gd name="T2" fmla="*/ 72 w 79"/>
                    <a:gd name="T3" fmla="*/ 0 h 40"/>
                    <a:gd name="T4" fmla="*/ 28 w 79"/>
                    <a:gd name="T5" fmla="*/ 1 h 40"/>
                    <a:gd name="T6" fmla="*/ 3 w 79"/>
                    <a:gd name="T7" fmla="*/ 12 h 40"/>
                    <a:gd name="T8" fmla="*/ 4 w 79"/>
                    <a:gd name="T9" fmla="*/ 23 h 40"/>
                    <a:gd name="T10" fmla="*/ 13 w 79"/>
                    <a:gd name="T11" fmla="*/ 38 h 40"/>
                    <a:gd name="T12" fmla="*/ 24 w 79"/>
                    <a:gd name="T13" fmla="*/ 35 h 40"/>
                    <a:gd name="T14" fmla="*/ 40 w 79"/>
                    <a:gd name="T15" fmla="*/ 35 h 40"/>
                    <a:gd name="T16" fmla="*/ 78 w 79"/>
                    <a:gd name="T17" fmla="*/ 20 h 40"/>
                    <a:gd name="T18" fmla="*/ 77 w 79"/>
                    <a:gd name="T19"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9" h="40">
                      <a:moveTo>
                        <a:pt x="77" y="10"/>
                      </a:moveTo>
                      <a:cubicBezTo>
                        <a:pt x="76" y="8"/>
                        <a:pt x="74" y="0"/>
                        <a:pt x="72" y="0"/>
                      </a:cubicBezTo>
                      <a:cubicBezTo>
                        <a:pt x="70" y="0"/>
                        <a:pt x="32" y="1"/>
                        <a:pt x="28" y="1"/>
                      </a:cubicBezTo>
                      <a:cubicBezTo>
                        <a:pt x="23" y="2"/>
                        <a:pt x="5" y="4"/>
                        <a:pt x="3" y="12"/>
                      </a:cubicBezTo>
                      <a:cubicBezTo>
                        <a:pt x="1" y="20"/>
                        <a:pt x="0" y="19"/>
                        <a:pt x="4" y="23"/>
                      </a:cubicBezTo>
                      <a:cubicBezTo>
                        <a:pt x="8" y="28"/>
                        <a:pt x="10" y="37"/>
                        <a:pt x="13" y="38"/>
                      </a:cubicBezTo>
                      <a:cubicBezTo>
                        <a:pt x="15" y="40"/>
                        <a:pt x="21" y="38"/>
                        <a:pt x="24" y="35"/>
                      </a:cubicBezTo>
                      <a:cubicBezTo>
                        <a:pt x="28" y="33"/>
                        <a:pt x="34" y="35"/>
                        <a:pt x="40" y="35"/>
                      </a:cubicBezTo>
                      <a:cubicBezTo>
                        <a:pt x="45" y="34"/>
                        <a:pt x="77" y="23"/>
                        <a:pt x="78" y="20"/>
                      </a:cubicBezTo>
                      <a:cubicBezTo>
                        <a:pt x="79" y="18"/>
                        <a:pt x="77" y="10"/>
                        <a:pt x="77" y="1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4" name="Freeform 63"/>
                <p:cNvSpPr>
                  <a:spLocks/>
                </p:cNvSpPr>
                <p:nvPr/>
              </p:nvSpPr>
              <p:spPr bwMode="auto">
                <a:xfrm>
                  <a:off x="559428" y="4024254"/>
                  <a:ext cx="96275" cy="272534"/>
                </a:xfrm>
                <a:custGeom>
                  <a:avLst/>
                  <a:gdLst>
                    <a:gd name="T0" fmla="*/ 15 w 55"/>
                    <a:gd name="T1" fmla="*/ 152 h 156"/>
                    <a:gd name="T2" fmla="*/ 37 w 55"/>
                    <a:gd name="T3" fmla="*/ 155 h 156"/>
                    <a:gd name="T4" fmla="*/ 55 w 55"/>
                    <a:gd name="T5" fmla="*/ 148 h 156"/>
                    <a:gd name="T6" fmla="*/ 51 w 55"/>
                    <a:gd name="T7" fmla="*/ 0 h 156"/>
                    <a:gd name="T8" fmla="*/ 0 w 55"/>
                    <a:gd name="T9" fmla="*/ 1 h 156"/>
                    <a:gd name="T10" fmla="*/ 7 w 55"/>
                    <a:gd name="T11" fmla="*/ 146 h 156"/>
                    <a:gd name="T12" fmla="*/ 13 w 55"/>
                    <a:gd name="T13" fmla="*/ 151 h 156"/>
                    <a:gd name="T14" fmla="*/ 15 w 55"/>
                    <a:gd name="T15" fmla="*/ 152 h 1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 h="156">
                      <a:moveTo>
                        <a:pt x="15" y="152"/>
                      </a:moveTo>
                      <a:cubicBezTo>
                        <a:pt x="15" y="152"/>
                        <a:pt x="23" y="156"/>
                        <a:pt x="37" y="155"/>
                      </a:cubicBezTo>
                      <a:cubicBezTo>
                        <a:pt x="52" y="154"/>
                        <a:pt x="55" y="148"/>
                        <a:pt x="55" y="148"/>
                      </a:cubicBezTo>
                      <a:cubicBezTo>
                        <a:pt x="51" y="0"/>
                        <a:pt x="51" y="0"/>
                        <a:pt x="51" y="0"/>
                      </a:cubicBezTo>
                      <a:cubicBezTo>
                        <a:pt x="0" y="1"/>
                        <a:pt x="0" y="1"/>
                        <a:pt x="0" y="1"/>
                      </a:cubicBezTo>
                      <a:cubicBezTo>
                        <a:pt x="7" y="146"/>
                        <a:pt x="7" y="146"/>
                        <a:pt x="7" y="146"/>
                      </a:cubicBezTo>
                      <a:cubicBezTo>
                        <a:pt x="7" y="146"/>
                        <a:pt x="11" y="151"/>
                        <a:pt x="13" y="151"/>
                      </a:cubicBezTo>
                      <a:cubicBezTo>
                        <a:pt x="14" y="152"/>
                        <a:pt x="15" y="152"/>
                        <a:pt x="15" y="15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5" name="Freeform 64"/>
                <p:cNvSpPr>
                  <a:spLocks/>
                </p:cNvSpPr>
                <p:nvPr/>
              </p:nvSpPr>
              <p:spPr bwMode="auto">
                <a:xfrm>
                  <a:off x="355028" y="4119789"/>
                  <a:ext cx="222174" cy="107384"/>
                </a:xfrm>
                <a:custGeom>
                  <a:avLst/>
                  <a:gdLst>
                    <a:gd name="T0" fmla="*/ 127 w 127"/>
                    <a:gd name="T1" fmla="*/ 8 h 61"/>
                    <a:gd name="T2" fmla="*/ 11 w 127"/>
                    <a:gd name="T3" fmla="*/ 3 h 61"/>
                    <a:gd name="T4" fmla="*/ 1 w 127"/>
                    <a:gd name="T5" fmla="*/ 11 h 61"/>
                    <a:gd name="T6" fmla="*/ 5 w 127"/>
                    <a:gd name="T7" fmla="*/ 25 h 61"/>
                    <a:gd name="T8" fmla="*/ 5 w 127"/>
                    <a:gd name="T9" fmla="*/ 36 h 61"/>
                    <a:gd name="T10" fmla="*/ 7 w 127"/>
                    <a:gd name="T11" fmla="*/ 37 h 61"/>
                    <a:gd name="T12" fmla="*/ 6 w 127"/>
                    <a:gd name="T13" fmla="*/ 61 h 61"/>
                    <a:gd name="T14" fmla="*/ 19 w 127"/>
                    <a:gd name="T15" fmla="*/ 58 h 61"/>
                    <a:gd name="T16" fmla="*/ 21 w 127"/>
                    <a:gd name="T17" fmla="*/ 38 h 61"/>
                    <a:gd name="T18" fmla="*/ 25 w 127"/>
                    <a:gd name="T19" fmla="*/ 32 h 61"/>
                    <a:gd name="T20" fmla="*/ 25 w 127"/>
                    <a:gd name="T21" fmla="*/ 28 h 61"/>
                    <a:gd name="T22" fmla="*/ 127 w 127"/>
                    <a:gd name="T23" fmla="*/ 46 h 61"/>
                    <a:gd name="T24" fmla="*/ 127 w 127"/>
                    <a:gd name="T25" fmla="*/ 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7" h="61">
                      <a:moveTo>
                        <a:pt x="127" y="8"/>
                      </a:moveTo>
                      <a:cubicBezTo>
                        <a:pt x="11" y="3"/>
                        <a:pt x="11" y="3"/>
                        <a:pt x="11" y="3"/>
                      </a:cubicBezTo>
                      <a:cubicBezTo>
                        <a:pt x="11" y="3"/>
                        <a:pt x="2" y="0"/>
                        <a:pt x="1" y="11"/>
                      </a:cubicBezTo>
                      <a:cubicBezTo>
                        <a:pt x="0" y="21"/>
                        <a:pt x="5" y="25"/>
                        <a:pt x="5" y="25"/>
                      </a:cubicBezTo>
                      <a:cubicBezTo>
                        <a:pt x="5" y="36"/>
                        <a:pt x="5" y="36"/>
                        <a:pt x="5" y="36"/>
                      </a:cubicBezTo>
                      <a:cubicBezTo>
                        <a:pt x="7" y="37"/>
                        <a:pt x="7" y="37"/>
                        <a:pt x="7" y="37"/>
                      </a:cubicBezTo>
                      <a:cubicBezTo>
                        <a:pt x="6" y="61"/>
                        <a:pt x="6" y="61"/>
                        <a:pt x="6" y="61"/>
                      </a:cubicBezTo>
                      <a:cubicBezTo>
                        <a:pt x="19" y="58"/>
                        <a:pt x="19" y="58"/>
                        <a:pt x="19" y="58"/>
                      </a:cubicBezTo>
                      <a:cubicBezTo>
                        <a:pt x="21" y="38"/>
                        <a:pt x="21" y="38"/>
                        <a:pt x="21" y="38"/>
                      </a:cubicBezTo>
                      <a:cubicBezTo>
                        <a:pt x="21" y="38"/>
                        <a:pt x="26" y="36"/>
                        <a:pt x="25" y="32"/>
                      </a:cubicBezTo>
                      <a:cubicBezTo>
                        <a:pt x="25" y="28"/>
                        <a:pt x="25" y="28"/>
                        <a:pt x="25" y="28"/>
                      </a:cubicBezTo>
                      <a:cubicBezTo>
                        <a:pt x="127" y="46"/>
                        <a:pt x="127" y="46"/>
                        <a:pt x="127" y="46"/>
                      </a:cubicBezTo>
                      <a:lnTo>
                        <a:pt x="127" y="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6" name="Freeform 65"/>
                <p:cNvSpPr>
                  <a:spLocks/>
                </p:cNvSpPr>
                <p:nvPr/>
              </p:nvSpPr>
              <p:spPr bwMode="auto">
                <a:xfrm>
                  <a:off x="80273" y="4169407"/>
                  <a:ext cx="505817" cy="223655"/>
                </a:xfrm>
                <a:custGeom>
                  <a:avLst/>
                  <a:gdLst>
                    <a:gd name="T0" fmla="*/ 255 w 289"/>
                    <a:gd name="T1" fmla="*/ 1 h 128"/>
                    <a:gd name="T2" fmla="*/ 4 w 289"/>
                    <a:gd name="T3" fmla="*/ 90 h 128"/>
                    <a:gd name="T4" fmla="*/ 0 w 289"/>
                    <a:gd name="T5" fmla="*/ 95 h 128"/>
                    <a:gd name="T6" fmla="*/ 0 w 289"/>
                    <a:gd name="T7" fmla="*/ 125 h 128"/>
                    <a:gd name="T8" fmla="*/ 21 w 289"/>
                    <a:gd name="T9" fmla="*/ 125 h 128"/>
                    <a:gd name="T10" fmla="*/ 25 w 289"/>
                    <a:gd name="T11" fmla="*/ 108 h 128"/>
                    <a:gd name="T12" fmla="*/ 269 w 289"/>
                    <a:gd name="T13" fmla="*/ 38 h 128"/>
                    <a:gd name="T14" fmla="*/ 283 w 289"/>
                    <a:gd name="T15" fmla="*/ 42 h 128"/>
                    <a:gd name="T16" fmla="*/ 284 w 289"/>
                    <a:gd name="T17" fmla="*/ 0 h 128"/>
                    <a:gd name="T18" fmla="*/ 255 w 289"/>
                    <a:gd name="T19" fmla="*/ 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9" h="128">
                      <a:moveTo>
                        <a:pt x="255" y="1"/>
                      </a:moveTo>
                      <a:cubicBezTo>
                        <a:pt x="4" y="90"/>
                        <a:pt x="4" y="90"/>
                        <a:pt x="4" y="90"/>
                      </a:cubicBezTo>
                      <a:cubicBezTo>
                        <a:pt x="4" y="90"/>
                        <a:pt x="0" y="93"/>
                        <a:pt x="0" y="95"/>
                      </a:cubicBezTo>
                      <a:cubicBezTo>
                        <a:pt x="0" y="98"/>
                        <a:pt x="0" y="125"/>
                        <a:pt x="0" y="125"/>
                      </a:cubicBezTo>
                      <a:cubicBezTo>
                        <a:pt x="0" y="125"/>
                        <a:pt x="19" y="128"/>
                        <a:pt x="21" y="125"/>
                      </a:cubicBezTo>
                      <a:cubicBezTo>
                        <a:pt x="23" y="122"/>
                        <a:pt x="25" y="108"/>
                        <a:pt x="25" y="108"/>
                      </a:cubicBezTo>
                      <a:cubicBezTo>
                        <a:pt x="269" y="38"/>
                        <a:pt x="269" y="38"/>
                        <a:pt x="269" y="38"/>
                      </a:cubicBezTo>
                      <a:cubicBezTo>
                        <a:pt x="269" y="38"/>
                        <a:pt x="278" y="42"/>
                        <a:pt x="283" y="42"/>
                      </a:cubicBezTo>
                      <a:cubicBezTo>
                        <a:pt x="289" y="42"/>
                        <a:pt x="284" y="0"/>
                        <a:pt x="284" y="0"/>
                      </a:cubicBezTo>
                      <a:lnTo>
                        <a:pt x="255" y="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7" name="Freeform 66"/>
                <p:cNvSpPr>
                  <a:spLocks/>
                </p:cNvSpPr>
                <p:nvPr/>
              </p:nvSpPr>
              <p:spPr bwMode="auto">
                <a:xfrm>
                  <a:off x="638670" y="4088684"/>
                  <a:ext cx="386583" cy="131083"/>
                </a:xfrm>
                <a:custGeom>
                  <a:avLst/>
                  <a:gdLst>
                    <a:gd name="T0" fmla="*/ 0 w 221"/>
                    <a:gd name="T1" fmla="*/ 27 h 75"/>
                    <a:gd name="T2" fmla="*/ 201 w 221"/>
                    <a:gd name="T3" fmla="*/ 2 h 75"/>
                    <a:gd name="T4" fmla="*/ 220 w 221"/>
                    <a:gd name="T5" fmla="*/ 7 h 75"/>
                    <a:gd name="T6" fmla="*/ 220 w 221"/>
                    <a:gd name="T7" fmla="*/ 30 h 75"/>
                    <a:gd name="T8" fmla="*/ 215 w 221"/>
                    <a:gd name="T9" fmla="*/ 32 h 75"/>
                    <a:gd name="T10" fmla="*/ 207 w 221"/>
                    <a:gd name="T11" fmla="*/ 30 h 75"/>
                    <a:gd name="T12" fmla="*/ 207 w 221"/>
                    <a:gd name="T13" fmla="*/ 22 h 75"/>
                    <a:gd name="T14" fmla="*/ 4 w 221"/>
                    <a:gd name="T15" fmla="*/ 75 h 75"/>
                    <a:gd name="T16" fmla="*/ 0 w 221"/>
                    <a:gd name="T17" fmla="*/ 2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1" h="75">
                      <a:moveTo>
                        <a:pt x="0" y="27"/>
                      </a:moveTo>
                      <a:cubicBezTo>
                        <a:pt x="0" y="27"/>
                        <a:pt x="187" y="2"/>
                        <a:pt x="201" y="2"/>
                      </a:cubicBezTo>
                      <a:cubicBezTo>
                        <a:pt x="215" y="2"/>
                        <a:pt x="220" y="0"/>
                        <a:pt x="220" y="7"/>
                      </a:cubicBezTo>
                      <a:cubicBezTo>
                        <a:pt x="220" y="13"/>
                        <a:pt x="220" y="30"/>
                        <a:pt x="220" y="30"/>
                      </a:cubicBezTo>
                      <a:cubicBezTo>
                        <a:pt x="220" y="30"/>
                        <a:pt x="221" y="32"/>
                        <a:pt x="215" y="32"/>
                      </a:cubicBezTo>
                      <a:cubicBezTo>
                        <a:pt x="210" y="32"/>
                        <a:pt x="207" y="30"/>
                        <a:pt x="207" y="30"/>
                      </a:cubicBezTo>
                      <a:cubicBezTo>
                        <a:pt x="207" y="22"/>
                        <a:pt x="207" y="22"/>
                        <a:pt x="207" y="22"/>
                      </a:cubicBezTo>
                      <a:cubicBezTo>
                        <a:pt x="4" y="75"/>
                        <a:pt x="4" y="75"/>
                        <a:pt x="4" y="75"/>
                      </a:cubicBezTo>
                      <a:lnTo>
                        <a:pt x="0" y="2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8" name="Freeform 67"/>
                <p:cNvSpPr>
                  <a:spLocks/>
                </p:cNvSpPr>
                <p:nvPr/>
              </p:nvSpPr>
              <p:spPr bwMode="auto">
                <a:xfrm>
                  <a:off x="538692" y="4184960"/>
                  <a:ext cx="102941" cy="342889"/>
                </a:xfrm>
                <a:custGeom>
                  <a:avLst/>
                  <a:gdLst>
                    <a:gd name="T0" fmla="*/ 27 w 59"/>
                    <a:gd name="T1" fmla="*/ 3 h 196"/>
                    <a:gd name="T2" fmla="*/ 5 w 59"/>
                    <a:gd name="T3" fmla="*/ 151 h 196"/>
                    <a:gd name="T4" fmla="*/ 1 w 59"/>
                    <a:gd name="T5" fmla="*/ 158 h 196"/>
                    <a:gd name="T6" fmla="*/ 4 w 59"/>
                    <a:gd name="T7" fmla="*/ 184 h 196"/>
                    <a:gd name="T8" fmla="*/ 7 w 59"/>
                    <a:gd name="T9" fmla="*/ 186 h 196"/>
                    <a:gd name="T10" fmla="*/ 8 w 59"/>
                    <a:gd name="T11" fmla="*/ 196 h 196"/>
                    <a:gd name="T12" fmla="*/ 20 w 59"/>
                    <a:gd name="T13" fmla="*/ 195 h 196"/>
                    <a:gd name="T14" fmla="*/ 21 w 59"/>
                    <a:gd name="T15" fmla="*/ 183 h 196"/>
                    <a:gd name="T16" fmla="*/ 26 w 59"/>
                    <a:gd name="T17" fmla="*/ 176 h 196"/>
                    <a:gd name="T18" fmla="*/ 24 w 59"/>
                    <a:gd name="T19" fmla="*/ 150 h 196"/>
                    <a:gd name="T20" fmla="*/ 53 w 59"/>
                    <a:gd name="T21" fmla="*/ 25 h 196"/>
                    <a:gd name="T22" fmla="*/ 55 w 59"/>
                    <a:gd name="T23" fmla="*/ 3 h 196"/>
                    <a:gd name="T24" fmla="*/ 27 w 59"/>
                    <a:gd name="T25" fmla="*/ 3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9" h="196">
                      <a:moveTo>
                        <a:pt x="27" y="3"/>
                      </a:moveTo>
                      <a:cubicBezTo>
                        <a:pt x="5" y="151"/>
                        <a:pt x="5" y="151"/>
                        <a:pt x="5" y="151"/>
                      </a:cubicBezTo>
                      <a:cubicBezTo>
                        <a:pt x="5" y="151"/>
                        <a:pt x="0" y="151"/>
                        <a:pt x="1" y="158"/>
                      </a:cubicBezTo>
                      <a:cubicBezTo>
                        <a:pt x="1" y="165"/>
                        <a:pt x="1" y="184"/>
                        <a:pt x="4" y="184"/>
                      </a:cubicBezTo>
                      <a:cubicBezTo>
                        <a:pt x="7" y="186"/>
                        <a:pt x="7" y="186"/>
                        <a:pt x="7" y="186"/>
                      </a:cubicBezTo>
                      <a:cubicBezTo>
                        <a:pt x="8" y="196"/>
                        <a:pt x="8" y="196"/>
                        <a:pt x="8" y="196"/>
                      </a:cubicBezTo>
                      <a:cubicBezTo>
                        <a:pt x="20" y="195"/>
                        <a:pt x="20" y="195"/>
                        <a:pt x="20" y="195"/>
                      </a:cubicBezTo>
                      <a:cubicBezTo>
                        <a:pt x="21" y="183"/>
                        <a:pt x="21" y="183"/>
                        <a:pt x="21" y="183"/>
                      </a:cubicBezTo>
                      <a:cubicBezTo>
                        <a:pt x="21" y="183"/>
                        <a:pt x="26" y="183"/>
                        <a:pt x="26" y="176"/>
                      </a:cubicBezTo>
                      <a:cubicBezTo>
                        <a:pt x="26" y="170"/>
                        <a:pt x="24" y="150"/>
                        <a:pt x="24" y="150"/>
                      </a:cubicBezTo>
                      <a:cubicBezTo>
                        <a:pt x="53" y="25"/>
                        <a:pt x="53" y="25"/>
                        <a:pt x="53" y="25"/>
                      </a:cubicBezTo>
                      <a:cubicBezTo>
                        <a:pt x="53" y="25"/>
                        <a:pt x="59" y="7"/>
                        <a:pt x="55" y="3"/>
                      </a:cubicBezTo>
                      <a:cubicBezTo>
                        <a:pt x="51" y="0"/>
                        <a:pt x="27" y="3"/>
                        <a:pt x="27"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9" name="Freeform 68"/>
                <p:cNvSpPr>
                  <a:spLocks/>
                </p:cNvSpPr>
                <p:nvPr/>
              </p:nvSpPr>
              <p:spPr bwMode="auto">
                <a:xfrm>
                  <a:off x="659407" y="4153115"/>
                  <a:ext cx="468788" cy="224396"/>
                </a:xfrm>
                <a:custGeom>
                  <a:avLst/>
                  <a:gdLst>
                    <a:gd name="T0" fmla="*/ 7 w 268"/>
                    <a:gd name="T1" fmla="*/ 0 h 128"/>
                    <a:gd name="T2" fmla="*/ 259 w 268"/>
                    <a:gd name="T3" fmla="*/ 72 h 128"/>
                    <a:gd name="T4" fmla="*/ 267 w 268"/>
                    <a:gd name="T5" fmla="*/ 88 h 128"/>
                    <a:gd name="T6" fmla="*/ 267 w 268"/>
                    <a:gd name="T7" fmla="*/ 109 h 128"/>
                    <a:gd name="T8" fmla="*/ 262 w 268"/>
                    <a:gd name="T9" fmla="*/ 113 h 128"/>
                    <a:gd name="T10" fmla="*/ 261 w 268"/>
                    <a:gd name="T11" fmla="*/ 128 h 128"/>
                    <a:gd name="T12" fmla="*/ 249 w 268"/>
                    <a:gd name="T13" fmla="*/ 127 h 128"/>
                    <a:gd name="T14" fmla="*/ 249 w 268"/>
                    <a:gd name="T15" fmla="*/ 115 h 128"/>
                    <a:gd name="T16" fmla="*/ 244 w 268"/>
                    <a:gd name="T17" fmla="*/ 111 h 128"/>
                    <a:gd name="T18" fmla="*/ 243 w 268"/>
                    <a:gd name="T19" fmla="*/ 95 h 128"/>
                    <a:gd name="T20" fmla="*/ 0 w 268"/>
                    <a:gd name="T21" fmla="*/ 43 h 128"/>
                    <a:gd name="T22" fmla="*/ 7 w 268"/>
                    <a:gd name="T23"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8" h="128">
                      <a:moveTo>
                        <a:pt x="7" y="0"/>
                      </a:moveTo>
                      <a:cubicBezTo>
                        <a:pt x="7" y="0"/>
                        <a:pt x="255" y="71"/>
                        <a:pt x="259" y="72"/>
                      </a:cubicBezTo>
                      <a:cubicBezTo>
                        <a:pt x="262" y="73"/>
                        <a:pt x="267" y="75"/>
                        <a:pt x="267" y="88"/>
                      </a:cubicBezTo>
                      <a:cubicBezTo>
                        <a:pt x="268" y="101"/>
                        <a:pt x="267" y="105"/>
                        <a:pt x="267" y="109"/>
                      </a:cubicBezTo>
                      <a:cubicBezTo>
                        <a:pt x="267" y="112"/>
                        <a:pt x="262" y="113"/>
                        <a:pt x="262" y="113"/>
                      </a:cubicBezTo>
                      <a:cubicBezTo>
                        <a:pt x="261" y="128"/>
                        <a:pt x="261" y="128"/>
                        <a:pt x="261" y="128"/>
                      </a:cubicBezTo>
                      <a:cubicBezTo>
                        <a:pt x="249" y="127"/>
                        <a:pt x="249" y="127"/>
                        <a:pt x="249" y="127"/>
                      </a:cubicBezTo>
                      <a:cubicBezTo>
                        <a:pt x="249" y="115"/>
                        <a:pt x="249" y="115"/>
                        <a:pt x="249" y="115"/>
                      </a:cubicBezTo>
                      <a:cubicBezTo>
                        <a:pt x="249" y="115"/>
                        <a:pt x="244" y="113"/>
                        <a:pt x="244" y="111"/>
                      </a:cubicBezTo>
                      <a:cubicBezTo>
                        <a:pt x="243" y="105"/>
                        <a:pt x="243" y="95"/>
                        <a:pt x="243" y="95"/>
                      </a:cubicBezTo>
                      <a:cubicBezTo>
                        <a:pt x="0" y="43"/>
                        <a:pt x="0" y="43"/>
                        <a:pt x="0" y="43"/>
                      </a:cubicBezTo>
                      <a:lnTo>
                        <a:pt x="7"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0" name="Freeform 1609"/>
                <p:cNvSpPr>
                  <a:spLocks/>
                </p:cNvSpPr>
                <p:nvPr/>
              </p:nvSpPr>
              <p:spPr bwMode="auto">
                <a:xfrm>
                  <a:off x="636449" y="4200512"/>
                  <a:ext cx="37029" cy="39991"/>
                </a:xfrm>
                <a:custGeom>
                  <a:avLst/>
                  <a:gdLst>
                    <a:gd name="T0" fmla="*/ 21 w 21"/>
                    <a:gd name="T1" fmla="*/ 13 h 23"/>
                    <a:gd name="T2" fmla="*/ 8 w 21"/>
                    <a:gd name="T3" fmla="*/ 23 h 23"/>
                    <a:gd name="T4" fmla="*/ 0 w 21"/>
                    <a:gd name="T5" fmla="*/ 23 h 23"/>
                    <a:gd name="T6" fmla="*/ 2 w 21"/>
                    <a:gd name="T7" fmla="*/ 0 h 23"/>
                    <a:gd name="T8" fmla="*/ 16 w 21"/>
                    <a:gd name="T9" fmla="*/ 0 h 23"/>
                    <a:gd name="T10" fmla="*/ 21 w 21"/>
                    <a:gd name="T11" fmla="*/ 13 h 23"/>
                  </a:gdLst>
                  <a:ahLst/>
                  <a:cxnLst>
                    <a:cxn ang="0">
                      <a:pos x="T0" y="T1"/>
                    </a:cxn>
                    <a:cxn ang="0">
                      <a:pos x="T2" y="T3"/>
                    </a:cxn>
                    <a:cxn ang="0">
                      <a:pos x="T4" y="T5"/>
                    </a:cxn>
                    <a:cxn ang="0">
                      <a:pos x="T6" y="T7"/>
                    </a:cxn>
                    <a:cxn ang="0">
                      <a:pos x="T8" y="T9"/>
                    </a:cxn>
                    <a:cxn ang="0">
                      <a:pos x="T10" y="T11"/>
                    </a:cxn>
                  </a:cxnLst>
                  <a:rect l="0" t="0" r="r" b="b"/>
                  <a:pathLst>
                    <a:path w="21" h="23">
                      <a:moveTo>
                        <a:pt x="21" y="13"/>
                      </a:moveTo>
                      <a:cubicBezTo>
                        <a:pt x="21" y="13"/>
                        <a:pt x="15" y="23"/>
                        <a:pt x="8" y="23"/>
                      </a:cubicBezTo>
                      <a:cubicBezTo>
                        <a:pt x="0" y="23"/>
                        <a:pt x="0" y="23"/>
                        <a:pt x="0" y="23"/>
                      </a:cubicBezTo>
                      <a:cubicBezTo>
                        <a:pt x="2" y="0"/>
                        <a:pt x="2" y="0"/>
                        <a:pt x="2" y="0"/>
                      </a:cubicBezTo>
                      <a:cubicBezTo>
                        <a:pt x="16" y="0"/>
                        <a:pt x="16" y="0"/>
                        <a:pt x="16" y="0"/>
                      </a:cubicBezTo>
                      <a:lnTo>
                        <a:pt x="21" y="1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1" name="Freeform 70"/>
                <p:cNvSpPr>
                  <a:spLocks/>
                </p:cNvSpPr>
                <p:nvPr/>
              </p:nvSpPr>
              <p:spPr bwMode="auto">
                <a:xfrm>
                  <a:off x="12139" y="4408615"/>
                  <a:ext cx="102941" cy="99978"/>
                </a:xfrm>
                <a:custGeom>
                  <a:avLst/>
                  <a:gdLst>
                    <a:gd name="T0" fmla="*/ 58 w 59"/>
                    <a:gd name="T1" fmla="*/ 28 h 57"/>
                    <a:gd name="T2" fmla="*/ 30 w 59"/>
                    <a:gd name="T3" fmla="*/ 57 h 57"/>
                    <a:gd name="T4" fmla="*/ 0 w 59"/>
                    <a:gd name="T5" fmla="*/ 29 h 57"/>
                    <a:gd name="T6" fmla="*/ 29 w 59"/>
                    <a:gd name="T7" fmla="*/ 0 h 57"/>
                    <a:gd name="T8" fmla="*/ 58 w 59"/>
                    <a:gd name="T9" fmla="*/ 28 h 57"/>
                  </a:gdLst>
                  <a:ahLst/>
                  <a:cxnLst>
                    <a:cxn ang="0">
                      <a:pos x="T0" y="T1"/>
                    </a:cxn>
                    <a:cxn ang="0">
                      <a:pos x="T2" y="T3"/>
                    </a:cxn>
                    <a:cxn ang="0">
                      <a:pos x="T4" y="T5"/>
                    </a:cxn>
                    <a:cxn ang="0">
                      <a:pos x="T6" y="T7"/>
                    </a:cxn>
                    <a:cxn ang="0">
                      <a:pos x="T8" y="T9"/>
                    </a:cxn>
                  </a:cxnLst>
                  <a:rect l="0" t="0" r="r" b="b"/>
                  <a:pathLst>
                    <a:path w="59" h="57">
                      <a:moveTo>
                        <a:pt x="58" y="28"/>
                      </a:moveTo>
                      <a:cubicBezTo>
                        <a:pt x="59" y="44"/>
                        <a:pt x="46" y="57"/>
                        <a:pt x="30" y="57"/>
                      </a:cubicBezTo>
                      <a:cubicBezTo>
                        <a:pt x="14" y="57"/>
                        <a:pt x="0" y="45"/>
                        <a:pt x="0" y="29"/>
                      </a:cubicBezTo>
                      <a:cubicBezTo>
                        <a:pt x="0" y="13"/>
                        <a:pt x="13" y="0"/>
                        <a:pt x="29" y="0"/>
                      </a:cubicBezTo>
                      <a:cubicBezTo>
                        <a:pt x="45" y="0"/>
                        <a:pt x="58" y="12"/>
                        <a:pt x="58"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2" name="Freeform 71"/>
                <p:cNvSpPr>
                  <a:spLocks/>
                </p:cNvSpPr>
                <p:nvPr/>
              </p:nvSpPr>
              <p:spPr bwMode="auto">
                <a:xfrm>
                  <a:off x="1071910" y="4373808"/>
                  <a:ext cx="42213" cy="101460"/>
                </a:xfrm>
                <a:custGeom>
                  <a:avLst/>
                  <a:gdLst>
                    <a:gd name="T0" fmla="*/ 21 w 24"/>
                    <a:gd name="T1" fmla="*/ 27 h 58"/>
                    <a:gd name="T2" fmla="*/ 18 w 24"/>
                    <a:gd name="T3" fmla="*/ 57 h 58"/>
                    <a:gd name="T4" fmla="*/ 3 w 24"/>
                    <a:gd name="T5" fmla="*/ 31 h 58"/>
                    <a:gd name="T6" fmla="*/ 7 w 24"/>
                    <a:gd name="T7" fmla="*/ 1 h 58"/>
                    <a:gd name="T8" fmla="*/ 21 w 24"/>
                    <a:gd name="T9" fmla="*/ 27 h 58"/>
                  </a:gdLst>
                  <a:ahLst/>
                  <a:cxnLst>
                    <a:cxn ang="0">
                      <a:pos x="T0" y="T1"/>
                    </a:cxn>
                    <a:cxn ang="0">
                      <a:pos x="T2" y="T3"/>
                    </a:cxn>
                    <a:cxn ang="0">
                      <a:pos x="T4" y="T5"/>
                    </a:cxn>
                    <a:cxn ang="0">
                      <a:pos x="T6" y="T7"/>
                    </a:cxn>
                    <a:cxn ang="0">
                      <a:pos x="T8" y="T9"/>
                    </a:cxn>
                  </a:cxnLst>
                  <a:rect l="0" t="0" r="r" b="b"/>
                  <a:pathLst>
                    <a:path w="24" h="58">
                      <a:moveTo>
                        <a:pt x="21" y="27"/>
                      </a:moveTo>
                      <a:cubicBezTo>
                        <a:pt x="24" y="43"/>
                        <a:pt x="23" y="56"/>
                        <a:pt x="18" y="57"/>
                      </a:cubicBezTo>
                      <a:cubicBezTo>
                        <a:pt x="13" y="58"/>
                        <a:pt x="6" y="46"/>
                        <a:pt x="3" y="31"/>
                      </a:cubicBezTo>
                      <a:cubicBezTo>
                        <a:pt x="0" y="15"/>
                        <a:pt x="2" y="2"/>
                        <a:pt x="7" y="1"/>
                      </a:cubicBezTo>
                      <a:cubicBezTo>
                        <a:pt x="12" y="0"/>
                        <a:pt x="18" y="12"/>
                        <a:pt x="21" y="2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3" name="Freeform 72"/>
                <p:cNvSpPr>
                  <a:spLocks/>
                </p:cNvSpPr>
                <p:nvPr/>
              </p:nvSpPr>
              <p:spPr bwMode="auto">
                <a:xfrm>
                  <a:off x="1131897" y="4358255"/>
                  <a:ext cx="48878" cy="106644"/>
                </a:xfrm>
                <a:custGeom>
                  <a:avLst/>
                  <a:gdLst>
                    <a:gd name="T0" fmla="*/ 1 w 28"/>
                    <a:gd name="T1" fmla="*/ 4 h 61"/>
                    <a:gd name="T2" fmla="*/ 3 w 28"/>
                    <a:gd name="T3" fmla="*/ 2 h 61"/>
                    <a:gd name="T4" fmla="*/ 15 w 28"/>
                    <a:gd name="T5" fmla="*/ 3 h 61"/>
                    <a:gd name="T6" fmla="*/ 25 w 28"/>
                    <a:gd name="T7" fmla="*/ 28 h 61"/>
                    <a:gd name="T8" fmla="*/ 24 w 28"/>
                    <a:gd name="T9" fmla="*/ 57 h 61"/>
                    <a:gd name="T10" fmla="*/ 10 w 28"/>
                    <a:gd name="T11" fmla="*/ 60 h 61"/>
                    <a:gd name="T12" fmla="*/ 3 w 28"/>
                    <a:gd name="T13" fmla="*/ 47 h 61"/>
                    <a:gd name="T14" fmla="*/ 1 w 28"/>
                    <a:gd name="T15" fmla="*/ 4 h 6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 h="61">
                      <a:moveTo>
                        <a:pt x="1" y="4"/>
                      </a:moveTo>
                      <a:cubicBezTo>
                        <a:pt x="1" y="4"/>
                        <a:pt x="0" y="3"/>
                        <a:pt x="3" y="2"/>
                      </a:cubicBezTo>
                      <a:cubicBezTo>
                        <a:pt x="5" y="2"/>
                        <a:pt x="12" y="0"/>
                        <a:pt x="15" y="3"/>
                      </a:cubicBezTo>
                      <a:cubicBezTo>
                        <a:pt x="18" y="6"/>
                        <a:pt x="22" y="9"/>
                        <a:pt x="25" y="28"/>
                      </a:cubicBezTo>
                      <a:cubicBezTo>
                        <a:pt x="28" y="46"/>
                        <a:pt x="26" y="55"/>
                        <a:pt x="24" y="57"/>
                      </a:cubicBezTo>
                      <a:cubicBezTo>
                        <a:pt x="23" y="58"/>
                        <a:pt x="12" y="61"/>
                        <a:pt x="10" y="60"/>
                      </a:cubicBezTo>
                      <a:cubicBezTo>
                        <a:pt x="8" y="58"/>
                        <a:pt x="4" y="53"/>
                        <a:pt x="3" y="47"/>
                      </a:cubicBezTo>
                      <a:cubicBezTo>
                        <a:pt x="3" y="41"/>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4" name="Freeform 73"/>
                <p:cNvSpPr>
                  <a:spLocks/>
                </p:cNvSpPr>
                <p:nvPr/>
              </p:nvSpPr>
              <p:spPr bwMode="auto">
                <a:xfrm>
                  <a:off x="1107458" y="4364921"/>
                  <a:ext cx="48878" cy="77020"/>
                </a:xfrm>
                <a:custGeom>
                  <a:avLst/>
                  <a:gdLst>
                    <a:gd name="T0" fmla="*/ 0 w 28"/>
                    <a:gd name="T1" fmla="*/ 5 h 44"/>
                    <a:gd name="T2" fmla="*/ 9 w 28"/>
                    <a:gd name="T3" fmla="*/ 22 h 44"/>
                    <a:gd name="T4" fmla="*/ 11 w 28"/>
                    <a:gd name="T5" fmla="*/ 43 h 44"/>
                    <a:gd name="T6" fmla="*/ 21 w 28"/>
                    <a:gd name="T7" fmla="*/ 43 h 44"/>
                    <a:gd name="T8" fmla="*/ 28 w 28"/>
                    <a:gd name="T9" fmla="*/ 41 h 44"/>
                    <a:gd name="T10" fmla="*/ 23 w 28"/>
                    <a:gd name="T11" fmla="*/ 12 h 44"/>
                    <a:gd name="T12" fmla="*/ 15 w 28"/>
                    <a:gd name="T13" fmla="*/ 0 h 44"/>
                    <a:gd name="T14" fmla="*/ 0 w 28"/>
                    <a:gd name="T15" fmla="*/ 3 h 44"/>
                    <a:gd name="T16" fmla="*/ 0 w 28"/>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44">
                      <a:moveTo>
                        <a:pt x="0" y="5"/>
                      </a:moveTo>
                      <a:cubicBezTo>
                        <a:pt x="0" y="5"/>
                        <a:pt x="7" y="11"/>
                        <a:pt x="9" y="22"/>
                      </a:cubicBezTo>
                      <a:cubicBezTo>
                        <a:pt x="12" y="33"/>
                        <a:pt x="11" y="43"/>
                        <a:pt x="11" y="43"/>
                      </a:cubicBezTo>
                      <a:cubicBezTo>
                        <a:pt x="11" y="43"/>
                        <a:pt x="15" y="44"/>
                        <a:pt x="21" y="43"/>
                      </a:cubicBezTo>
                      <a:cubicBezTo>
                        <a:pt x="26" y="42"/>
                        <a:pt x="28" y="41"/>
                        <a:pt x="28" y="41"/>
                      </a:cubicBezTo>
                      <a:cubicBezTo>
                        <a:pt x="28" y="41"/>
                        <a:pt x="28" y="23"/>
                        <a:pt x="23" y="12"/>
                      </a:cubicBezTo>
                      <a:cubicBezTo>
                        <a:pt x="18" y="0"/>
                        <a:pt x="15" y="0"/>
                        <a:pt x="15" y="0"/>
                      </a:cubicBezTo>
                      <a:cubicBezTo>
                        <a:pt x="15" y="0"/>
                        <a:pt x="1" y="1"/>
                        <a:pt x="0" y="3"/>
                      </a:cubicBezTo>
                      <a:cubicBezTo>
                        <a:pt x="0" y="4"/>
                        <a:pt x="0" y="5"/>
                        <a:pt x="0"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5" name="Freeform 74"/>
                <p:cNvSpPr>
                  <a:spLocks/>
                </p:cNvSpPr>
                <p:nvPr/>
              </p:nvSpPr>
              <p:spPr bwMode="auto">
                <a:xfrm>
                  <a:off x="1084500" y="4372326"/>
                  <a:ext cx="48878" cy="101460"/>
                </a:xfrm>
                <a:custGeom>
                  <a:avLst/>
                  <a:gdLst>
                    <a:gd name="T0" fmla="*/ 13 w 28"/>
                    <a:gd name="T1" fmla="*/ 0 h 58"/>
                    <a:gd name="T2" fmla="*/ 0 w 28"/>
                    <a:gd name="T3" fmla="*/ 2 h 58"/>
                    <a:gd name="T4" fmla="*/ 10 w 28"/>
                    <a:gd name="T5" fmla="*/ 58 h 58"/>
                    <a:gd name="T6" fmla="*/ 22 w 28"/>
                    <a:gd name="T7" fmla="*/ 56 h 58"/>
                    <a:gd name="T8" fmla="*/ 28 w 28"/>
                    <a:gd name="T9" fmla="*/ 38 h 58"/>
                    <a:gd name="T10" fmla="*/ 22 w 28"/>
                    <a:gd name="T11" fmla="*/ 11 h 58"/>
                    <a:gd name="T12" fmla="*/ 13 w 28"/>
                    <a:gd name="T13" fmla="*/ 0 h 58"/>
                  </a:gdLst>
                  <a:ahLst/>
                  <a:cxnLst>
                    <a:cxn ang="0">
                      <a:pos x="T0" y="T1"/>
                    </a:cxn>
                    <a:cxn ang="0">
                      <a:pos x="T2" y="T3"/>
                    </a:cxn>
                    <a:cxn ang="0">
                      <a:pos x="T4" y="T5"/>
                    </a:cxn>
                    <a:cxn ang="0">
                      <a:pos x="T6" y="T7"/>
                    </a:cxn>
                    <a:cxn ang="0">
                      <a:pos x="T8" y="T9"/>
                    </a:cxn>
                    <a:cxn ang="0">
                      <a:pos x="T10" y="T11"/>
                    </a:cxn>
                    <a:cxn ang="0">
                      <a:pos x="T12" y="T13"/>
                    </a:cxn>
                  </a:cxnLst>
                  <a:rect l="0" t="0" r="r" b="b"/>
                  <a:pathLst>
                    <a:path w="28" h="58">
                      <a:moveTo>
                        <a:pt x="13" y="0"/>
                      </a:moveTo>
                      <a:cubicBezTo>
                        <a:pt x="11" y="0"/>
                        <a:pt x="0" y="1"/>
                        <a:pt x="0" y="2"/>
                      </a:cubicBezTo>
                      <a:cubicBezTo>
                        <a:pt x="0" y="4"/>
                        <a:pt x="10" y="58"/>
                        <a:pt x="10" y="58"/>
                      </a:cubicBezTo>
                      <a:cubicBezTo>
                        <a:pt x="10" y="58"/>
                        <a:pt x="19" y="57"/>
                        <a:pt x="22" y="56"/>
                      </a:cubicBezTo>
                      <a:cubicBezTo>
                        <a:pt x="24" y="54"/>
                        <a:pt x="28" y="46"/>
                        <a:pt x="28" y="38"/>
                      </a:cubicBezTo>
                      <a:cubicBezTo>
                        <a:pt x="27" y="31"/>
                        <a:pt x="26" y="18"/>
                        <a:pt x="22" y="11"/>
                      </a:cubicBezTo>
                      <a:cubicBezTo>
                        <a:pt x="19" y="4"/>
                        <a:pt x="13" y="0"/>
                        <a:pt x="1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6" name="Freeform 75"/>
                <p:cNvSpPr>
                  <a:spLocks/>
                </p:cNvSpPr>
                <p:nvPr/>
              </p:nvSpPr>
              <p:spPr bwMode="auto">
                <a:xfrm>
                  <a:off x="968969" y="4162002"/>
                  <a:ext cx="34807" cy="85907"/>
                </a:xfrm>
                <a:custGeom>
                  <a:avLst/>
                  <a:gdLst>
                    <a:gd name="T0" fmla="*/ 17 w 20"/>
                    <a:gd name="T1" fmla="*/ 23 h 49"/>
                    <a:gd name="T2" fmla="*/ 14 w 20"/>
                    <a:gd name="T3" fmla="*/ 48 h 49"/>
                    <a:gd name="T4" fmla="*/ 2 w 20"/>
                    <a:gd name="T5" fmla="*/ 26 h 49"/>
                    <a:gd name="T6" fmla="*/ 5 w 20"/>
                    <a:gd name="T7" fmla="*/ 1 h 49"/>
                    <a:gd name="T8" fmla="*/ 17 w 20"/>
                    <a:gd name="T9" fmla="*/ 23 h 49"/>
                  </a:gdLst>
                  <a:ahLst/>
                  <a:cxnLst>
                    <a:cxn ang="0">
                      <a:pos x="T0" y="T1"/>
                    </a:cxn>
                    <a:cxn ang="0">
                      <a:pos x="T2" y="T3"/>
                    </a:cxn>
                    <a:cxn ang="0">
                      <a:pos x="T4" y="T5"/>
                    </a:cxn>
                    <a:cxn ang="0">
                      <a:pos x="T6" y="T7"/>
                    </a:cxn>
                    <a:cxn ang="0">
                      <a:pos x="T8" y="T9"/>
                    </a:cxn>
                  </a:cxnLst>
                  <a:rect l="0" t="0" r="r" b="b"/>
                  <a:pathLst>
                    <a:path w="20" h="49">
                      <a:moveTo>
                        <a:pt x="17" y="23"/>
                      </a:moveTo>
                      <a:cubicBezTo>
                        <a:pt x="20" y="36"/>
                        <a:pt x="19" y="47"/>
                        <a:pt x="14" y="48"/>
                      </a:cubicBezTo>
                      <a:cubicBezTo>
                        <a:pt x="10" y="49"/>
                        <a:pt x="4" y="39"/>
                        <a:pt x="2" y="26"/>
                      </a:cubicBezTo>
                      <a:cubicBezTo>
                        <a:pt x="0" y="13"/>
                        <a:pt x="1" y="2"/>
                        <a:pt x="5" y="1"/>
                      </a:cubicBezTo>
                      <a:cubicBezTo>
                        <a:pt x="10" y="0"/>
                        <a:pt x="15" y="10"/>
                        <a:pt x="17" y="2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7" name="Freeform 76"/>
                <p:cNvSpPr>
                  <a:spLocks/>
                </p:cNvSpPr>
                <p:nvPr/>
              </p:nvSpPr>
              <p:spPr bwMode="auto">
                <a:xfrm>
                  <a:off x="977856" y="4160521"/>
                  <a:ext cx="38510" cy="85907"/>
                </a:xfrm>
                <a:custGeom>
                  <a:avLst/>
                  <a:gdLst>
                    <a:gd name="T0" fmla="*/ 11 w 22"/>
                    <a:gd name="T1" fmla="*/ 1 h 49"/>
                    <a:gd name="T2" fmla="*/ 0 w 22"/>
                    <a:gd name="T3" fmla="*/ 2 h 49"/>
                    <a:gd name="T4" fmla="*/ 9 w 22"/>
                    <a:gd name="T5" fmla="*/ 49 h 49"/>
                    <a:gd name="T6" fmla="*/ 19 w 22"/>
                    <a:gd name="T7" fmla="*/ 47 h 49"/>
                    <a:gd name="T8" fmla="*/ 21 w 22"/>
                    <a:gd name="T9" fmla="*/ 34 h 49"/>
                    <a:gd name="T10" fmla="*/ 19 w 22"/>
                    <a:gd name="T11" fmla="*/ 10 h 49"/>
                    <a:gd name="T12" fmla="*/ 11 w 22"/>
                    <a:gd name="T13" fmla="*/ 1 h 49"/>
                  </a:gdLst>
                  <a:ahLst/>
                  <a:cxnLst>
                    <a:cxn ang="0">
                      <a:pos x="T0" y="T1"/>
                    </a:cxn>
                    <a:cxn ang="0">
                      <a:pos x="T2" y="T3"/>
                    </a:cxn>
                    <a:cxn ang="0">
                      <a:pos x="T4" y="T5"/>
                    </a:cxn>
                    <a:cxn ang="0">
                      <a:pos x="T6" y="T7"/>
                    </a:cxn>
                    <a:cxn ang="0">
                      <a:pos x="T8" y="T9"/>
                    </a:cxn>
                    <a:cxn ang="0">
                      <a:pos x="T10" y="T11"/>
                    </a:cxn>
                    <a:cxn ang="0">
                      <a:pos x="T12" y="T13"/>
                    </a:cxn>
                  </a:cxnLst>
                  <a:rect l="0" t="0" r="r" b="b"/>
                  <a:pathLst>
                    <a:path w="22" h="49">
                      <a:moveTo>
                        <a:pt x="11" y="1"/>
                      </a:moveTo>
                      <a:cubicBezTo>
                        <a:pt x="9" y="0"/>
                        <a:pt x="1" y="1"/>
                        <a:pt x="0" y="2"/>
                      </a:cubicBezTo>
                      <a:cubicBezTo>
                        <a:pt x="0" y="4"/>
                        <a:pt x="9" y="49"/>
                        <a:pt x="9" y="49"/>
                      </a:cubicBezTo>
                      <a:cubicBezTo>
                        <a:pt x="9" y="49"/>
                        <a:pt x="17" y="48"/>
                        <a:pt x="19" y="47"/>
                      </a:cubicBezTo>
                      <a:cubicBezTo>
                        <a:pt x="20" y="46"/>
                        <a:pt x="22" y="40"/>
                        <a:pt x="21" y="34"/>
                      </a:cubicBezTo>
                      <a:cubicBezTo>
                        <a:pt x="21" y="28"/>
                        <a:pt x="22" y="16"/>
                        <a:pt x="19" y="10"/>
                      </a:cubicBezTo>
                      <a:cubicBezTo>
                        <a:pt x="16" y="3"/>
                        <a:pt x="11" y="1"/>
                        <a:pt x="11" y="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8" name="Freeform 77"/>
                <p:cNvSpPr>
                  <a:spLocks/>
                </p:cNvSpPr>
                <p:nvPr/>
              </p:nvSpPr>
              <p:spPr bwMode="auto">
                <a:xfrm>
                  <a:off x="1017848" y="4147931"/>
                  <a:ext cx="42213" cy="91091"/>
                </a:xfrm>
                <a:custGeom>
                  <a:avLst/>
                  <a:gdLst>
                    <a:gd name="T0" fmla="*/ 1 w 24"/>
                    <a:gd name="T1" fmla="*/ 4 h 52"/>
                    <a:gd name="T2" fmla="*/ 3 w 24"/>
                    <a:gd name="T3" fmla="*/ 2 h 52"/>
                    <a:gd name="T4" fmla="*/ 13 w 24"/>
                    <a:gd name="T5" fmla="*/ 3 h 52"/>
                    <a:gd name="T6" fmla="*/ 22 w 24"/>
                    <a:gd name="T7" fmla="*/ 24 h 52"/>
                    <a:gd name="T8" fmla="*/ 19 w 24"/>
                    <a:gd name="T9" fmla="*/ 50 h 52"/>
                    <a:gd name="T10" fmla="*/ 9 w 24"/>
                    <a:gd name="T11" fmla="*/ 51 h 52"/>
                    <a:gd name="T12" fmla="*/ 3 w 24"/>
                    <a:gd name="T13" fmla="*/ 40 h 52"/>
                    <a:gd name="T14" fmla="*/ 1 w 24"/>
                    <a:gd name="T15" fmla="*/ 4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52">
                      <a:moveTo>
                        <a:pt x="1" y="4"/>
                      </a:moveTo>
                      <a:cubicBezTo>
                        <a:pt x="1" y="4"/>
                        <a:pt x="0" y="3"/>
                        <a:pt x="3" y="2"/>
                      </a:cubicBezTo>
                      <a:cubicBezTo>
                        <a:pt x="5" y="2"/>
                        <a:pt x="10" y="0"/>
                        <a:pt x="13" y="3"/>
                      </a:cubicBezTo>
                      <a:cubicBezTo>
                        <a:pt x="15" y="5"/>
                        <a:pt x="19" y="8"/>
                        <a:pt x="22" y="24"/>
                      </a:cubicBezTo>
                      <a:cubicBezTo>
                        <a:pt x="24" y="40"/>
                        <a:pt x="20" y="49"/>
                        <a:pt x="19" y="50"/>
                      </a:cubicBezTo>
                      <a:cubicBezTo>
                        <a:pt x="18" y="51"/>
                        <a:pt x="10" y="52"/>
                        <a:pt x="9" y="51"/>
                      </a:cubicBezTo>
                      <a:cubicBezTo>
                        <a:pt x="7" y="50"/>
                        <a:pt x="3" y="46"/>
                        <a:pt x="3" y="40"/>
                      </a:cubicBezTo>
                      <a:cubicBezTo>
                        <a:pt x="3" y="35"/>
                        <a:pt x="1" y="4"/>
                        <a:pt x="1"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9" name="Freeform 78"/>
                <p:cNvSpPr>
                  <a:spLocks/>
                </p:cNvSpPr>
                <p:nvPr/>
              </p:nvSpPr>
              <p:spPr bwMode="auto">
                <a:xfrm>
                  <a:off x="997112" y="4155336"/>
                  <a:ext cx="42213" cy="64430"/>
                </a:xfrm>
                <a:custGeom>
                  <a:avLst/>
                  <a:gdLst>
                    <a:gd name="T0" fmla="*/ 0 w 24"/>
                    <a:gd name="T1" fmla="*/ 4 h 37"/>
                    <a:gd name="T2" fmla="*/ 8 w 24"/>
                    <a:gd name="T3" fmla="*/ 19 h 37"/>
                    <a:gd name="T4" fmla="*/ 9 w 24"/>
                    <a:gd name="T5" fmla="*/ 36 h 37"/>
                    <a:gd name="T6" fmla="*/ 18 w 24"/>
                    <a:gd name="T7" fmla="*/ 36 h 37"/>
                    <a:gd name="T8" fmla="*/ 24 w 24"/>
                    <a:gd name="T9" fmla="*/ 35 h 37"/>
                    <a:gd name="T10" fmla="*/ 20 w 24"/>
                    <a:gd name="T11" fmla="*/ 10 h 37"/>
                    <a:gd name="T12" fmla="*/ 13 w 24"/>
                    <a:gd name="T13" fmla="*/ 0 h 37"/>
                    <a:gd name="T14" fmla="*/ 1 w 24"/>
                    <a:gd name="T15" fmla="*/ 2 h 37"/>
                    <a:gd name="T16" fmla="*/ 0 w 24"/>
                    <a:gd name="T17"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 h="37">
                      <a:moveTo>
                        <a:pt x="0" y="4"/>
                      </a:moveTo>
                      <a:cubicBezTo>
                        <a:pt x="0" y="4"/>
                        <a:pt x="6" y="9"/>
                        <a:pt x="8" y="19"/>
                      </a:cubicBezTo>
                      <a:cubicBezTo>
                        <a:pt x="10" y="28"/>
                        <a:pt x="9" y="36"/>
                        <a:pt x="9" y="36"/>
                      </a:cubicBezTo>
                      <a:cubicBezTo>
                        <a:pt x="9" y="36"/>
                        <a:pt x="13" y="37"/>
                        <a:pt x="18" y="36"/>
                      </a:cubicBezTo>
                      <a:cubicBezTo>
                        <a:pt x="22" y="35"/>
                        <a:pt x="24" y="35"/>
                        <a:pt x="24" y="35"/>
                      </a:cubicBezTo>
                      <a:cubicBezTo>
                        <a:pt x="24" y="35"/>
                        <a:pt x="24" y="19"/>
                        <a:pt x="20" y="10"/>
                      </a:cubicBezTo>
                      <a:cubicBezTo>
                        <a:pt x="15" y="0"/>
                        <a:pt x="13" y="0"/>
                        <a:pt x="13" y="0"/>
                      </a:cubicBezTo>
                      <a:cubicBezTo>
                        <a:pt x="13" y="0"/>
                        <a:pt x="1" y="1"/>
                        <a:pt x="1" y="2"/>
                      </a:cubicBezTo>
                      <a:cubicBezTo>
                        <a:pt x="0" y="4"/>
                        <a:pt x="0" y="4"/>
                        <a:pt x="0"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0" name="Freeform 79"/>
                <p:cNvSpPr>
                  <a:spLocks/>
                </p:cNvSpPr>
                <p:nvPr/>
              </p:nvSpPr>
              <p:spPr bwMode="auto">
                <a:xfrm>
                  <a:off x="8436" y="4378992"/>
                  <a:ext cx="82204" cy="48878"/>
                </a:xfrm>
                <a:custGeom>
                  <a:avLst/>
                  <a:gdLst>
                    <a:gd name="T0" fmla="*/ 0 w 47"/>
                    <a:gd name="T1" fmla="*/ 28 h 28"/>
                    <a:gd name="T2" fmla="*/ 19 w 47"/>
                    <a:gd name="T3" fmla="*/ 5 h 28"/>
                    <a:gd name="T4" fmla="*/ 47 w 47"/>
                    <a:gd name="T5" fmla="*/ 8 h 28"/>
                    <a:gd name="T6" fmla="*/ 46 w 47"/>
                    <a:gd name="T7" fmla="*/ 12 h 28"/>
                    <a:gd name="T8" fmla="*/ 23 w 47"/>
                    <a:gd name="T9" fmla="*/ 8 h 28"/>
                    <a:gd name="T10" fmla="*/ 0 w 47"/>
                    <a:gd name="T11" fmla="*/ 28 h 28"/>
                  </a:gdLst>
                  <a:ahLst/>
                  <a:cxnLst>
                    <a:cxn ang="0">
                      <a:pos x="T0" y="T1"/>
                    </a:cxn>
                    <a:cxn ang="0">
                      <a:pos x="T2" y="T3"/>
                    </a:cxn>
                    <a:cxn ang="0">
                      <a:pos x="T4" y="T5"/>
                    </a:cxn>
                    <a:cxn ang="0">
                      <a:pos x="T6" y="T7"/>
                    </a:cxn>
                    <a:cxn ang="0">
                      <a:pos x="T8" y="T9"/>
                    </a:cxn>
                    <a:cxn ang="0">
                      <a:pos x="T10" y="T11"/>
                    </a:cxn>
                  </a:cxnLst>
                  <a:rect l="0" t="0" r="r" b="b"/>
                  <a:pathLst>
                    <a:path w="47" h="28">
                      <a:moveTo>
                        <a:pt x="0" y="28"/>
                      </a:moveTo>
                      <a:cubicBezTo>
                        <a:pt x="0" y="28"/>
                        <a:pt x="4" y="11"/>
                        <a:pt x="19" y="5"/>
                      </a:cubicBezTo>
                      <a:cubicBezTo>
                        <a:pt x="35" y="0"/>
                        <a:pt x="47" y="8"/>
                        <a:pt x="47" y="8"/>
                      </a:cubicBezTo>
                      <a:cubicBezTo>
                        <a:pt x="46" y="12"/>
                        <a:pt x="46" y="12"/>
                        <a:pt x="46" y="12"/>
                      </a:cubicBezTo>
                      <a:cubicBezTo>
                        <a:pt x="46" y="12"/>
                        <a:pt x="37" y="5"/>
                        <a:pt x="23" y="8"/>
                      </a:cubicBezTo>
                      <a:cubicBezTo>
                        <a:pt x="8" y="11"/>
                        <a:pt x="0" y="28"/>
                        <a:pt x="0"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1" name="Freeform 80"/>
                <p:cNvSpPr>
                  <a:spLocks/>
                </p:cNvSpPr>
                <p:nvPr/>
              </p:nvSpPr>
              <p:spPr bwMode="auto">
                <a:xfrm>
                  <a:off x="5474" y="4385657"/>
                  <a:ext cx="85167" cy="75539"/>
                </a:xfrm>
                <a:custGeom>
                  <a:avLst/>
                  <a:gdLst>
                    <a:gd name="T0" fmla="*/ 49 w 49"/>
                    <a:gd name="T1" fmla="*/ 6 h 43"/>
                    <a:gd name="T2" fmla="*/ 28 w 49"/>
                    <a:gd name="T3" fmla="*/ 2 h 43"/>
                    <a:gd name="T4" fmla="*/ 3 w 49"/>
                    <a:gd name="T5" fmla="*/ 23 h 43"/>
                    <a:gd name="T6" fmla="*/ 2 w 49"/>
                    <a:gd name="T7" fmla="*/ 39 h 43"/>
                    <a:gd name="T8" fmla="*/ 11 w 49"/>
                    <a:gd name="T9" fmla="*/ 23 h 43"/>
                    <a:gd name="T10" fmla="*/ 36 w 49"/>
                    <a:gd name="T11" fmla="*/ 14 h 43"/>
                    <a:gd name="T12" fmla="*/ 49 w 49"/>
                    <a:gd name="T13" fmla="*/ 18 h 43"/>
                    <a:gd name="T14" fmla="*/ 49 w 49"/>
                    <a:gd name="T15" fmla="*/ 6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9" h="43">
                      <a:moveTo>
                        <a:pt x="49" y="6"/>
                      </a:moveTo>
                      <a:cubicBezTo>
                        <a:pt x="49" y="6"/>
                        <a:pt x="41" y="0"/>
                        <a:pt x="28" y="2"/>
                      </a:cubicBezTo>
                      <a:cubicBezTo>
                        <a:pt x="16" y="3"/>
                        <a:pt x="4" y="16"/>
                        <a:pt x="3" y="23"/>
                      </a:cubicBezTo>
                      <a:cubicBezTo>
                        <a:pt x="1" y="30"/>
                        <a:pt x="0" y="35"/>
                        <a:pt x="2" y="39"/>
                      </a:cubicBezTo>
                      <a:cubicBezTo>
                        <a:pt x="4" y="43"/>
                        <a:pt x="4" y="30"/>
                        <a:pt x="11" y="23"/>
                      </a:cubicBezTo>
                      <a:cubicBezTo>
                        <a:pt x="18" y="16"/>
                        <a:pt x="28" y="14"/>
                        <a:pt x="36" y="14"/>
                      </a:cubicBezTo>
                      <a:cubicBezTo>
                        <a:pt x="43" y="14"/>
                        <a:pt x="49" y="18"/>
                        <a:pt x="49" y="18"/>
                      </a:cubicBezTo>
                      <a:lnTo>
                        <a:pt x="49"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2" name="Freeform 81"/>
                <p:cNvSpPr>
                  <a:spLocks/>
                </p:cNvSpPr>
                <p:nvPr/>
              </p:nvSpPr>
              <p:spPr bwMode="auto">
                <a:xfrm>
                  <a:off x="529805" y="4531551"/>
                  <a:ext cx="54062" cy="108125"/>
                </a:xfrm>
                <a:custGeom>
                  <a:avLst/>
                  <a:gdLst>
                    <a:gd name="T0" fmla="*/ 27 w 31"/>
                    <a:gd name="T1" fmla="*/ 28 h 62"/>
                    <a:gd name="T2" fmla="*/ 23 w 31"/>
                    <a:gd name="T3" fmla="*/ 60 h 62"/>
                    <a:gd name="T4" fmla="*/ 4 w 31"/>
                    <a:gd name="T5" fmla="*/ 34 h 62"/>
                    <a:gd name="T6" fmla="*/ 8 w 31"/>
                    <a:gd name="T7" fmla="*/ 1 h 62"/>
                    <a:gd name="T8" fmla="*/ 27 w 31"/>
                    <a:gd name="T9" fmla="*/ 28 h 62"/>
                  </a:gdLst>
                  <a:ahLst/>
                  <a:cxnLst>
                    <a:cxn ang="0">
                      <a:pos x="T0" y="T1"/>
                    </a:cxn>
                    <a:cxn ang="0">
                      <a:pos x="T2" y="T3"/>
                    </a:cxn>
                    <a:cxn ang="0">
                      <a:pos x="T4" y="T5"/>
                    </a:cxn>
                    <a:cxn ang="0">
                      <a:pos x="T6" y="T7"/>
                    </a:cxn>
                    <a:cxn ang="0">
                      <a:pos x="T8" y="T9"/>
                    </a:cxn>
                  </a:cxnLst>
                  <a:rect l="0" t="0" r="r" b="b"/>
                  <a:pathLst>
                    <a:path w="31" h="62">
                      <a:moveTo>
                        <a:pt x="27" y="28"/>
                      </a:moveTo>
                      <a:cubicBezTo>
                        <a:pt x="31" y="44"/>
                        <a:pt x="29" y="59"/>
                        <a:pt x="23" y="60"/>
                      </a:cubicBezTo>
                      <a:cubicBezTo>
                        <a:pt x="17" y="62"/>
                        <a:pt x="8" y="50"/>
                        <a:pt x="4" y="34"/>
                      </a:cubicBezTo>
                      <a:cubicBezTo>
                        <a:pt x="0" y="17"/>
                        <a:pt x="2" y="3"/>
                        <a:pt x="8" y="1"/>
                      </a:cubicBezTo>
                      <a:cubicBezTo>
                        <a:pt x="15" y="0"/>
                        <a:pt x="23" y="12"/>
                        <a:pt x="27" y="2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3" name="Freeform 82"/>
                <p:cNvSpPr>
                  <a:spLocks/>
                </p:cNvSpPr>
                <p:nvPr/>
              </p:nvSpPr>
              <p:spPr bwMode="auto">
                <a:xfrm>
                  <a:off x="592754" y="4513777"/>
                  <a:ext cx="66652" cy="113309"/>
                </a:xfrm>
                <a:custGeom>
                  <a:avLst/>
                  <a:gdLst>
                    <a:gd name="T0" fmla="*/ 0 w 38"/>
                    <a:gd name="T1" fmla="*/ 6 h 65"/>
                    <a:gd name="T2" fmla="*/ 10 w 38"/>
                    <a:gd name="T3" fmla="*/ 0 h 65"/>
                    <a:gd name="T4" fmla="*/ 32 w 38"/>
                    <a:gd name="T5" fmla="*/ 25 h 65"/>
                    <a:gd name="T6" fmla="*/ 26 w 38"/>
                    <a:gd name="T7" fmla="*/ 62 h 65"/>
                    <a:gd name="T8" fmla="*/ 8 w 38"/>
                    <a:gd name="T9" fmla="*/ 51 h 65"/>
                    <a:gd name="T10" fmla="*/ 5 w 38"/>
                    <a:gd name="T11" fmla="*/ 42 h 65"/>
                    <a:gd name="T12" fmla="*/ 0 w 38"/>
                    <a:gd name="T13" fmla="*/ 6 h 65"/>
                  </a:gdLst>
                  <a:ahLst/>
                  <a:cxnLst>
                    <a:cxn ang="0">
                      <a:pos x="T0" y="T1"/>
                    </a:cxn>
                    <a:cxn ang="0">
                      <a:pos x="T2" y="T3"/>
                    </a:cxn>
                    <a:cxn ang="0">
                      <a:pos x="T4" y="T5"/>
                    </a:cxn>
                    <a:cxn ang="0">
                      <a:pos x="T6" y="T7"/>
                    </a:cxn>
                    <a:cxn ang="0">
                      <a:pos x="T8" y="T9"/>
                    </a:cxn>
                    <a:cxn ang="0">
                      <a:pos x="T10" y="T11"/>
                    </a:cxn>
                    <a:cxn ang="0">
                      <a:pos x="T12" y="T13"/>
                    </a:cxn>
                  </a:cxnLst>
                  <a:rect l="0" t="0" r="r" b="b"/>
                  <a:pathLst>
                    <a:path w="38" h="65">
                      <a:moveTo>
                        <a:pt x="0" y="6"/>
                      </a:moveTo>
                      <a:cubicBezTo>
                        <a:pt x="0" y="6"/>
                        <a:pt x="4" y="1"/>
                        <a:pt x="10" y="0"/>
                      </a:cubicBezTo>
                      <a:cubicBezTo>
                        <a:pt x="16" y="0"/>
                        <a:pt x="27" y="4"/>
                        <a:pt x="32" y="25"/>
                      </a:cubicBezTo>
                      <a:cubicBezTo>
                        <a:pt x="38" y="47"/>
                        <a:pt x="32" y="59"/>
                        <a:pt x="26" y="62"/>
                      </a:cubicBezTo>
                      <a:cubicBezTo>
                        <a:pt x="16" y="65"/>
                        <a:pt x="11" y="60"/>
                        <a:pt x="8" y="51"/>
                      </a:cubicBezTo>
                      <a:cubicBezTo>
                        <a:pt x="5" y="42"/>
                        <a:pt x="5" y="42"/>
                        <a:pt x="5" y="42"/>
                      </a:cubicBezTo>
                      <a:lnTo>
                        <a:pt x="0"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4" name="Freeform 83"/>
                <p:cNvSpPr>
                  <a:spLocks/>
                </p:cNvSpPr>
                <p:nvPr/>
              </p:nvSpPr>
              <p:spPr bwMode="auto">
                <a:xfrm>
                  <a:off x="559428" y="4010183"/>
                  <a:ext cx="89610" cy="27401"/>
                </a:xfrm>
                <a:custGeom>
                  <a:avLst/>
                  <a:gdLst>
                    <a:gd name="T0" fmla="*/ 50 w 51"/>
                    <a:gd name="T1" fmla="*/ 7 h 16"/>
                    <a:gd name="T2" fmla="*/ 26 w 51"/>
                    <a:gd name="T3" fmla="*/ 16 h 16"/>
                    <a:gd name="T4" fmla="*/ 0 w 51"/>
                    <a:gd name="T5" fmla="*/ 9 h 16"/>
                    <a:gd name="T6" fmla="*/ 25 w 51"/>
                    <a:gd name="T7" fmla="*/ 0 h 16"/>
                    <a:gd name="T8" fmla="*/ 50 w 51"/>
                    <a:gd name="T9" fmla="*/ 7 h 16"/>
                  </a:gdLst>
                  <a:ahLst/>
                  <a:cxnLst>
                    <a:cxn ang="0">
                      <a:pos x="T0" y="T1"/>
                    </a:cxn>
                    <a:cxn ang="0">
                      <a:pos x="T2" y="T3"/>
                    </a:cxn>
                    <a:cxn ang="0">
                      <a:pos x="T4" y="T5"/>
                    </a:cxn>
                    <a:cxn ang="0">
                      <a:pos x="T6" y="T7"/>
                    </a:cxn>
                    <a:cxn ang="0">
                      <a:pos x="T8" y="T9"/>
                    </a:cxn>
                  </a:cxnLst>
                  <a:rect l="0" t="0" r="r" b="b"/>
                  <a:pathLst>
                    <a:path w="51" h="16">
                      <a:moveTo>
                        <a:pt x="50" y="7"/>
                      </a:moveTo>
                      <a:cubicBezTo>
                        <a:pt x="51" y="11"/>
                        <a:pt x="39" y="15"/>
                        <a:pt x="26" y="16"/>
                      </a:cubicBezTo>
                      <a:cubicBezTo>
                        <a:pt x="12" y="16"/>
                        <a:pt x="1" y="13"/>
                        <a:pt x="0" y="9"/>
                      </a:cubicBezTo>
                      <a:cubicBezTo>
                        <a:pt x="0" y="4"/>
                        <a:pt x="11" y="1"/>
                        <a:pt x="25" y="0"/>
                      </a:cubicBezTo>
                      <a:cubicBezTo>
                        <a:pt x="39" y="0"/>
                        <a:pt x="50" y="3"/>
                        <a:pt x="50"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5" name="Freeform 84"/>
                <p:cNvSpPr>
                  <a:spLocks/>
                </p:cNvSpPr>
                <p:nvPr/>
              </p:nvSpPr>
              <p:spPr bwMode="auto">
                <a:xfrm>
                  <a:off x="570537" y="3894652"/>
                  <a:ext cx="55544" cy="132564"/>
                </a:xfrm>
                <a:custGeom>
                  <a:avLst/>
                  <a:gdLst>
                    <a:gd name="T0" fmla="*/ 0 w 32"/>
                    <a:gd name="T1" fmla="*/ 3 h 76"/>
                    <a:gd name="T2" fmla="*/ 5 w 32"/>
                    <a:gd name="T3" fmla="*/ 73 h 76"/>
                    <a:gd name="T4" fmla="*/ 18 w 32"/>
                    <a:gd name="T5" fmla="*/ 76 h 76"/>
                    <a:gd name="T6" fmla="*/ 32 w 32"/>
                    <a:gd name="T7" fmla="*/ 70 h 76"/>
                    <a:gd name="T8" fmla="*/ 27 w 32"/>
                    <a:gd name="T9" fmla="*/ 0 h 76"/>
                    <a:gd name="T10" fmla="*/ 0 w 32"/>
                    <a:gd name="T11" fmla="*/ 3 h 76"/>
                  </a:gdLst>
                  <a:ahLst/>
                  <a:cxnLst>
                    <a:cxn ang="0">
                      <a:pos x="T0" y="T1"/>
                    </a:cxn>
                    <a:cxn ang="0">
                      <a:pos x="T2" y="T3"/>
                    </a:cxn>
                    <a:cxn ang="0">
                      <a:pos x="T4" y="T5"/>
                    </a:cxn>
                    <a:cxn ang="0">
                      <a:pos x="T6" y="T7"/>
                    </a:cxn>
                    <a:cxn ang="0">
                      <a:pos x="T8" y="T9"/>
                    </a:cxn>
                    <a:cxn ang="0">
                      <a:pos x="T10" y="T11"/>
                    </a:cxn>
                  </a:cxnLst>
                  <a:rect l="0" t="0" r="r" b="b"/>
                  <a:pathLst>
                    <a:path w="32" h="76">
                      <a:moveTo>
                        <a:pt x="0" y="3"/>
                      </a:moveTo>
                      <a:cubicBezTo>
                        <a:pt x="5" y="73"/>
                        <a:pt x="5" y="73"/>
                        <a:pt x="5" y="73"/>
                      </a:cubicBezTo>
                      <a:cubicBezTo>
                        <a:pt x="5" y="73"/>
                        <a:pt x="8" y="76"/>
                        <a:pt x="18" y="76"/>
                      </a:cubicBezTo>
                      <a:cubicBezTo>
                        <a:pt x="29" y="75"/>
                        <a:pt x="32" y="70"/>
                        <a:pt x="32" y="70"/>
                      </a:cubicBezTo>
                      <a:cubicBezTo>
                        <a:pt x="27" y="0"/>
                        <a:pt x="27" y="0"/>
                        <a:pt x="27" y="0"/>
                      </a:cubicBezTo>
                      <a:lnTo>
                        <a:pt x="0"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6" name="Freeform 85"/>
                <p:cNvSpPr>
                  <a:spLocks/>
                </p:cNvSpPr>
                <p:nvPr/>
              </p:nvSpPr>
              <p:spPr bwMode="auto">
                <a:xfrm>
                  <a:off x="549060" y="3865029"/>
                  <a:ext cx="91091" cy="38510"/>
                </a:xfrm>
                <a:custGeom>
                  <a:avLst/>
                  <a:gdLst>
                    <a:gd name="T0" fmla="*/ 8 w 52"/>
                    <a:gd name="T1" fmla="*/ 6 h 22"/>
                    <a:gd name="T2" fmla="*/ 1 w 52"/>
                    <a:gd name="T3" fmla="*/ 16 h 22"/>
                    <a:gd name="T4" fmla="*/ 12 w 52"/>
                    <a:gd name="T5" fmla="*/ 21 h 22"/>
                    <a:gd name="T6" fmla="*/ 31 w 52"/>
                    <a:gd name="T7" fmla="*/ 20 h 22"/>
                    <a:gd name="T8" fmla="*/ 52 w 52"/>
                    <a:gd name="T9" fmla="*/ 12 h 22"/>
                    <a:gd name="T10" fmla="*/ 40 w 52"/>
                    <a:gd name="T11" fmla="*/ 6 h 22"/>
                    <a:gd name="T12" fmla="*/ 40 w 52"/>
                    <a:gd name="T13" fmla="*/ 0 h 22"/>
                    <a:gd name="T14" fmla="*/ 8 w 52"/>
                    <a:gd name="T15" fmla="*/ 6 h 2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22">
                      <a:moveTo>
                        <a:pt x="8" y="6"/>
                      </a:moveTo>
                      <a:cubicBezTo>
                        <a:pt x="8" y="6"/>
                        <a:pt x="0" y="10"/>
                        <a:pt x="1" y="16"/>
                      </a:cubicBezTo>
                      <a:cubicBezTo>
                        <a:pt x="2" y="21"/>
                        <a:pt x="12" y="21"/>
                        <a:pt x="12" y="21"/>
                      </a:cubicBezTo>
                      <a:cubicBezTo>
                        <a:pt x="12" y="21"/>
                        <a:pt x="15" y="22"/>
                        <a:pt x="31" y="20"/>
                      </a:cubicBezTo>
                      <a:cubicBezTo>
                        <a:pt x="47" y="18"/>
                        <a:pt x="52" y="18"/>
                        <a:pt x="52" y="12"/>
                      </a:cubicBezTo>
                      <a:cubicBezTo>
                        <a:pt x="52" y="6"/>
                        <a:pt x="40" y="6"/>
                        <a:pt x="40" y="6"/>
                      </a:cubicBezTo>
                      <a:cubicBezTo>
                        <a:pt x="40" y="0"/>
                        <a:pt x="40" y="0"/>
                        <a:pt x="40" y="0"/>
                      </a:cubicBezTo>
                      <a:lnTo>
                        <a:pt x="8" y="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7" name="Freeform 86"/>
                <p:cNvSpPr>
                  <a:spLocks/>
                </p:cNvSpPr>
                <p:nvPr/>
              </p:nvSpPr>
              <p:spPr bwMode="auto">
                <a:xfrm>
                  <a:off x="335773" y="3867991"/>
                  <a:ext cx="328818" cy="178480"/>
                </a:xfrm>
                <a:custGeom>
                  <a:avLst/>
                  <a:gdLst>
                    <a:gd name="T0" fmla="*/ 139 w 188"/>
                    <a:gd name="T1" fmla="*/ 0 h 102"/>
                    <a:gd name="T2" fmla="*/ 169 w 188"/>
                    <a:gd name="T3" fmla="*/ 41 h 102"/>
                    <a:gd name="T4" fmla="*/ 185 w 188"/>
                    <a:gd name="T5" fmla="*/ 50 h 102"/>
                    <a:gd name="T6" fmla="*/ 162 w 188"/>
                    <a:gd name="T7" fmla="*/ 60 h 102"/>
                    <a:gd name="T8" fmla="*/ 1 w 188"/>
                    <a:gd name="T9" fmla="*/ 102 h 102"/>
                    <a:gd name="T10" fmla="*/ 0 w 188"/>
                    <a:gd name="T11" fmla="*/ 93 h 102"/>
                    <a:gd name="T12" fmla="*/ 164 w 188"/>
                    <a:gd name="T13" fmla="*/ 48 h 102"/>
                    <a:gd name="T14" fmla="*/ 154 w 188"/>
                    <a:gd name="T15" fmla="*/ 39 h 102"/>
                    <a:gd name="T16" fmla="*/ 128 w 188"/>
                    <a:gd name="T17" fmla="*/ 1 h 102"/>
                    <a:gd name="T18" fmla="*/ 139 w 188"/>
                    <a:gd name="T19" fmla="*/ 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8" h="102">
                      <a:moveTo>
                        <a:pt x="139" y="0"/>
                      </a:moveTo>
                      <a:cubicBezTo>
                        <a:pt x="139" y="0"/>
                        <a:pt x="165" y="40"/>
                        <a:pt x="169" y="41"/>
                      </a:cubicBezTo>
                      <a:cubicBezTo>
                        <a:pt x="173" y="41"/>
                        <a:pt x="188" y="41"/>
                        <a:pt x="185" y="50"/>
                      </a:cubicBezTo>
                      <a:cubicBezTo>
                        <a:pt x="183" y="58"/>
                        <a:pt x="174" y="57"/>
                        <a:pt x="162" y="60"/>
                      </a:cubicBezTo>
                      <a:cubicBezTo>
                        <a:pt x="150" y="64"/>
                        <a:pt x="1" y="102"/>
                        <a:pt x="1" y="102"/>
                      </a:cubicBezTo>
                      <a:cubicBezTo>
                        <a:pt x="0" y="93"/>
                        <a:pt x="0" y="93"/>
                        <a:pt x="0" y="93"/>
                      </a:cubicBezTo>
                      <a:cubicBezTo>
                        <a:pt x="0" y="93"/>
                        <a:pt x="163" y="48"/>
                        <a:pt x="164" y="48"/>
                      </a:cubicBezTo>
                      <a:cubicBezTo>
                        <a:pt x="165" y="48"/>
                        <a:pt x="160" y="47"/>
                        <a:pt x="154" y="39"/>
                      </a:cubicBezTo>
                      <a:cubicBezTo>
                        <a:pt x="149" y="31"/>
                        <a:pt x="128" y="1"/>
                        <a:pt x="128" y="1"/>
                      </a:cubicBezTo>
                      <a:lnTo>
                        <a:pt x="139"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8" name="Freeform 87"/>
                <p:cNvSpPr>
                  <a:spLocks/>
                </p:cNvSpPr>
                <p:nvPr/>
              </p:nvSpPr>
              <p:spPr bwMode="auto">
                <a:xfrm>
                  <a:off x="566834" y="4518961"/>
                  <a:ext cx="62949" cy="82204"/>
                </a:xfrm>
                <a:custGeom>
                  <a:avLst/>
                  <a:gdLst>
                    <a:gd name="T0" fmla="*/ 0 w 36"/>
                    <a:gd name="T1" fmla="*/ 6 h 47"/>
                    <a:gd name="T2" fmla="*/ 18 w 36"/>
                    <a:gd name="T3" fmla="*/ 1 h 47"/>
                    <a:gd name="T4" fmla="*/ 33 w 36"/>
                    <a:gd name="T5" fmla="*/ 26 h 47"/>
                    <a:gd name="T6" fmla="*/ 34 w 36"/>
                    <a:gd name="T7" fmla="*/ 43 h 47"/>
                    <a:gd name="T8" fmla="*/ 19 w 36"/>
                    <a:gd name="T9" fmla="*/ 47 h 47"/>
                    <a:gd name="T10" fmla="*/ 13 w 36"/>
                    <a:gd name="T11" fmla="*/ 21 h 47"/>
                    <a:gd name="T12" fmla="*/ 0 w 36"/>
                    <a:gd name="T13" fmla="*/ 6 h 47"/>
                  </a:gdLst>
                  <a:ahLst/>
                  <a:cxnLst>
                    <a:cxn ang="0">
                      <a:pos x="T0" y="T1"/>
                    </a:cxn>
                    <a:cxn ang="0">
                      <a:pos x="T2" y="T3"/>
                    </a:cxn>
                    <a:cxn ang="0">
                      <a:pos x="T4" y="T5"/>
                    </a:cxn>
                    <a:cxn ang="0">
                      <a:pos x="T6" y="T7"/>
                    </a:cxn>
                    <a:cxn ang="0">
                      <a:pos x="T8" y="T9"/>
                    </a:cxn>
                    <a:cxn ang="0">
                      <a:pos x="T10" y="T11"/>
                    </a:cxn>
                    <a:cxn ang="0">
                      <a:pos x="T12" y="T13"/>
                    </a:cxn>
                  </a:cxnLst>
                  <a:rect l="0" t="0" r="r" b="b"/>
                  <a:pathLst>
                    <a:path w="36" h="47">
                      <a:moveTo>
                        <a:pt x="0" y="6"/>
                      </a:moveTo>
                      <a:cubicBezTo>
                        <a:pt x="0" y="6"/>
                        <a:pt x="15" y="0"/>
                        <a:pt x="18" y="1"/>
                      </a:cubicBezTo>
                      <a:cubicBezTo>
                        <a:pt x="21" y="2"/>
                        <a:pt x="30" y="14"/>
                        <a:pt x="33" y="26"/>
                      </a:cubicBezTo>
                      <a:cubicBezTo>
                        <a:pt x="36" y="39"/>
                        <a:pt x="34" y="43"/>
                        <a:pt x="34" y="43"/>
                      </a:cubicBezTo>
                      <a:cubicBezTo>
                        <a:pt x="19" y="47"/>
                        <a:pt x="19" y="47"/>
                        <a:pt x="19" y="47"/>
                      </a:cubicBezTo>
                      <a:cubicBezTo>
                        <a:pt x="19" y="47"/>
                        <a:pt x="19" y="31"/>
                        <a:pt x="13" y="21"/>
                      </a:cubicBezTo>
                      <a:cubicBezTo>
                        <a:pt x="7" y="10"/>
                        <a:pt x="0" y="6"/>
                        <a:pt x="0" y="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9" name="Freeform 88"/>
                <p:cNvSpPr>
                  <a:spLocks/>
                </p:cNvSpPr>
                <p:nvPr/>
              </p:nvSpPr>
              <p:spPr bwMode="auto">
                <a:xfrm>
                  <a:off x="540173" y="4527848"/>
                  <a:ext cx="62949" cy="110346"/>
                </a:xfrm>
                <a:custGeom>
                  <a:avLst/>
                  <a:gdLst>
                    <a:gd name="T0" fmla="*/ 17 w 36"/>
                    <a:gd name="T1" fmla="*/ 0 h 63"/>
                    <a:gd name="T2" fmla="*/ 2 w 36"/>
                    <a:gd name="T3" fmla="*/ 3 h 63"/>
                    <a:gd name="T4" fmla="*/ 17 w 36"/>
                    <a:gd name="T5" fmla="*/ 62 h 63"/>
                    <a:gd name="T6" fmla="*/ 29 w 36"/>
                    <a:gd name="T7" fmla="*/ 60 h 63"/>
                    <a:gd name="T8" fmla="*/ 34 w 36"/>
                    <a:gd name="T9" fmla="*/ 35 h 63"/>
                    <a:gd name="T10" fmla="*/ 25 w 36"/>
                    <a:gd name="T11" fmla="*/ 7 h 63"/>
                    <a:gd name="T12" fmla="*/ 17 w 36"/>
                    <a:gd name="T13" fmla="*/ 0 h 63"/>
                  </a:gdLst>
                  <a:ahLst/>
                  <a:cxnLst>
                    <a:cxn ang="0">
                      <a:pos x="T0" y="T1"/>
                    </a:cxn>
                    <a:cxn ang="0">
                      <a:pos x="T2" y="T3"/>
                    </a:cxn>
                    <a:cxn ang="0">
                      <a:pos x="T4" y="T5"/>
                    </a:cxn>
                    <a:cxn ang="0">
                      <a:pos x="T6" y="T7"/>
                    </a:cxn>
                    <a:cxn ang="0">
                      <a:pos x="T8" y="T9"/>
                    </a:cxn>
                    <a:cxn ang="0">
                      <a:pos x="T10" y="T11"/>
                    </a:cxn>
                    <a:cxn ang="0">
                      <a:pos x="T12" y="T13"/>
                    </a:cxn>
                  </a:cxnLst>
                  <a:rect l="0" t="0" r="r" b="b"/>
                  <a:pathLst>
                    <a:path w="36" h="63">
                      <a:moveTo>
                        <a:pt x="17" y="0"/>
                      </a:moveTo>
                      <a:cubicBezTo>
                        <a:pt x="15" y="0"/>
                        <a:pt x="5" y="2"/>
                        <a:pt x="2" y="3"/>
                      </a:cubicBezTo>
                      <a:cubicBezTo>
                        <a:pt x="0" y="5"/>
                        <a:pt x="13" y="62"/>
                        <a:pt x="17" y="62"/>
                      </a:cubicBezTo>
                      <a:cubicBezTo>
                        <a:pt x="21" y="63"/>
                        <a:pt x="27" y="63"/>
                        <a:pt x="29" y="60"/>
                      </a:cubicBezTo>
                      <a:cubicBezTo>
                        <a:pt x="31" y="57"/>
                        <a:pt x="36" y="52"/>
                        <a:pt x="34" y="35"/>
                      </a:cubicBezTo>
                      <a:cubicBezTo>
                        <a:pt x="31" y="18"/>
                        <a:pt x="30" y="12"/>
                        <a:pt x="25" y="7"/>
                      </a:cubicBezTo>
                      <a:cubicBezTo>
                        <a:pt x="21" y="3"/>
                        <a:pt x="17" y="0"/>
                        <a:pt x="17"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0" name="Freeform 89"/>
                <p:cNvSpPr>
                  <a:spLocks/>
                </p:cNvSpPr>
                <p:nvPr/>
              </p:nvSpPr>
              <p:spPr bwMode="auto">
                <a:xfrm>
                  <a:off x="75088" y="2045423"/>
                  <a:ext cx="1638905" cy="2581663"/>
                </a:xfrm>
                <a:custGeom>
                  <a:avLst/>
                  <a:gdLst>
                    <a:gd name="T0" fmla="*/ 7 w 937"/>
                    <a:gd name="T1" fmla="*/ 373 h 1476"/>
                    <a:gd name="T2" fmla="*/ 51 w 937"/>
                    <a:gd name="T3" fmla="*/ 285 h 1476"/>
                    <a:gd name="T4" fmla="*/ 78 w 937"/>
                    <a:gd name="T5" fmla="*/ 252 h 1476"/>
                    <a:gd name="T6" fmla="*/ 78 w 937"/>
                    <a:gd name="T7" fmla="*/ 236 h 1476"/>
                    <a:gd name="T8" fmla="*/ 65 w 937"/>
                    <a:gd name="T9" fmla="*/ 46 h 1476"/>
                    <a:gd name="T10" fmla="*/ 140 w 937"/>
                    <a:gd name="T11" fmla="*/ 2 h 1476"/>
                    <a:gd name="T12" fmla="*/ 269 w 937"/>
                    <a:gd name="T13" fmla="*/ 51 h 1476"/>
                    <a:gd name="T14" fmla="*/ 271 w 937"/>
                    <a:gd name="T15" fmla="*/ 91 h 1476"/>
                    <a:gd name="T16" fmla="*/ 280 w 937"/>
                    <a:gd name="T17" fmla="*/ 150 h 1476"/>
                    <a:gd name="T18" fmla="*/ 295 w 937"/>
                    <a:gd name="T19" fmla="*/ 187 h 1476"/>
                    <a:gd name="T20" fmla="*/ 286 w 937"/>
                    <a:gd name="T21" fmla="*/ 203 h 1476"/>
                    <a:gd name="T22" fmla="*/ 286 w 937"/>
                    <a:gd name="T23" fmla="*/ 219 h 1476"/>
                    <a:gd name="T24" fmla="*/ 268 w 937"/>
                    <a:gd name="T25" fmla="*/ 268 h 1476"/>
                    <a:gd name="T26" fmla="*/ 221 w 937"/>
                    <a:gd name="T27" fmla="*/ 276 h 1476"/>
                    <a:gd name="T28" fmla="*/ 271 w 937"/>
                    <a:gd name="T29" fmla="*/ 334 h 1476"/>
                    <a:gd name="T30" fmla="*/ 351 w 937"/>
                    <a:gd name="T31" fmla="*/ 450 h 1476"/>
                    <a:gd name="T32" fmla="*/ 391 w 937"/>
                    <a:gd name="T33" fmla="*/ 528 h 1476"/>
                    <a:gd name="T34" fmla="*/ 441 w 937"/>
                    <a:gd name="T35" fmla="*/ 644 h 1476"/>
                    <a:gd name="T36" fmla="*/ 561 w 937"/>
                    <a:gd name="T37" fmla="*/ 768 h 1476"/>
                    <a:gd name="T38" fmla="*/ 775 w 937"/>
                    <a:gd name="T39" fmla="*/ 782 h 1476"/>
                    <a:gd name="T40" fmla="*/ 922 w 937"/>
                    <a:gd name="T41" fmla="*/ 852 h 1476"/>
                    <a:gd name="T42" fmla="*/ 934 w 937"/>
                    <a:gd name="T43" fmla="*/ 990 h 1476"/>
                    <a:gd name="T44" fmla="*/ 777 w 937"/>
                    <a:gd name="T45" fmla="*/ 1242 h 1476"/>
                    <a:gd name="T46" fmla="*/ 771 w 937"/>
                    <a:gd name="T47" fmla="*/ 1305 h 1476"/>
                    <a:gd name="T48" fmla="*/ 708 w 937"/>
                    <a:gd name="T49" fmla="*/ 1341 h 1476"/>
                    <a:gd name="T50" fmla="*/ 795 w 937"/>
                    <a:gd name="T51" fmla="*/ 1433 h 1476"/>
                    <a:gd name="T52" fmla="*/ 642 w 937"/>
                    <a:gd name="T53" fmla="*/ 1465 h 1476"/>
                    <a:gd name="T54" fmla="*/ 498 w 937"/>
                    <a:gd name="T55" fmla="*/ 1383 h 1476"/>
                    <a:gd name="T56" fmla="*/ 469 w 937"/>
                    <a:gd name="T57" fmla="*/ 1334 h 1476"/>
                    <a:gd name="T58" fmla="*/ 495 w 937"/>
                    <a:gd name="T59" fmla="*/ 1208 h 1476"/>
                    <a:gd name="T60" fmla="*/ 530 w 937"/>
                    <a:gd name="T61" fmla="*/ 1201 h 1476"/>
                    <a:gd name="T62" fmla="*/ 527 w 937"/>
                    <a:gd name="T63" fmla="*/ 1182 h 1476"/>
                    <a:gd name="T64" fmla="*/ 615 w 937"/>
                    <a:gd name="T65" fmla="*/ 1069 h 1476"/>
                    <a:gd name="T66" fmla="*/ 539 w 937"/>
                    <a:gd name="T67" fmla="*/ 990 h 1476"/>
                    <a:gd name="T68" fmla="*/ 334 w 937"/>
                    <a:gd name="T69" fmla="*/ 958 h 1476"/>
                    <a:gd name="T70" fmla="*/ 141 w 937"/>
                    <a:gd name="T71" fmla="*/ 914 h 1476"/>
                    <a:gd name="T72" fmla="*/ 94 w 937"/>
                    <a:gd name="T73" fmla="*/ 665 h 1476"/>
                    <a:gd name="T74" fmla="*/ 65 w 937"/>
                    <a:gd name="T75" fmla="*/ 645 h 1476"/>
                    <a:gd name="T76" fmla="*/ 51 w 937"/>
                    <a:gd name="T77" fmla="*/ 595 h 1476"/>
                    <a:gd name="T78" fmla="*/ 12 w 937"/>
                    <a:gd name="T79" fmla="*/ 481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937" h="1476">
                      <a:moveTo>
                        <a:pt x="2" y="436"/>
                      </a:moveTo>
                      <a:cubicBezTo>
                        <a:pt x="3" y="420"/>
                        <a:pt x="0" y="401"/>
                        <a:pt x="7" y="373"/>
                      </a:cubicBezTo>
                      <a:cubicBezTo>
                        <a:pt x="13" y="345"/>
                        <a:pt x="21" y="310"/>
                        <a:pt x="33" y="298"/>
                      </a:cubicBezTo>
                      <a:cubicBezTo>
                        <a:pt x="45" y="286"/>
                        <a:pt x="51" y="285"/>
                        <a:pt x="51" y="285"/>
                      </a:cubicBezTo>
                      <a:cubicBezTo>
                        <a:pt x="51" y="285"/>
                        <a:pt x="61" y="279"/>
                        <a:pt x="70" y="273"/>
                      </a:cubicBezTo>
                      <a:cubicBezTo>
                        <a:pt x="76" y="268"/>
                        <a:pt x="76" y="255"/>
                        <a:pt x="78" y="252"/>
                      </a:cubicBezTo>
                      <a:cubicBezTo>
                        <a:pt x="78" y="252"/>
                        <a:pt x="78" y="252"/>
                        <a:pt x="78" y="252"/>
                      </a:cubicBezTo>
                      <a:cubicBezTo>
                        <a:pt x="78" y="246"/>
                        <a:pt x="78" y="241"/>
                        <a:pt x="78" y="236"/>
                      </a:cubicBezTo>
                      <a:cubicBezTo>
                        <a:pt x="78" y="218"/>
                        <a:pt x="55" y="185"/>
                        <a:pt x="49" y="145"/>
                      </a:cubicBezTo>
                      <a:cubicBezTo>
                        <a:pt x="43" y="105"/>
                        <a:pt x="56" y="60"/>
                        <a:pt x="65" y="46"/>
                      </a:cubicBezTo>
                      <a:cubicBezTo>
                        <a:pt x="73" y="31"/>
                        <a:pt x="93" y="24"/>
                        <a:pt x="93" y="24"/>
                      </a:cubicBezTo>
                      <a:cubicBezTo>
                        <a:pt x="93" y="24"/>
                        <a:pt x="109" y="3"/>
                        <a:pt x="140" y="2"/>
                      </a:cubicBezTo>
                      <a:cubicBezTo>
                        <a:pt x="170" y="0"/>
                        <a:pt x="225" y="11"/>
                        <a:pt x="243" y="20"/>
                      </a:cubicBezTo>
                      <a:cubicBezTo>
                        <a:pt x="262" y="29"/>
                        <a:pt x="270" y="39"/>
                        <a:pt x="269" y="51"/>
                      </a:cubicBezTo>
                      <a:cubicBezTo>
                        <a:pt x="268" y="64"/>
                        <a:pt x="262" y="71"/>
                        <a:pt x="262" y="71"/>
                      </a:cubicBezTo>
                      <a:cubicBezTo>
                        <a:pt x="262" y="71"/>
                        <a:pt x="269" y="76"/>
                        <a:pt x="271" y="91"/>
                      </a:cubicBezTo>
                      <a:cubicBezTo>
                        <a:pt x="274" y="106"/>
                        <a:pt x="279" y="120"/>
                        <a:pt x="279" y="126"/>
                      </a:cubicBezTo>
                      <a:cubicBezTo>
                        <a:pt x="278" y="133"/>
                        <a:pt x="272" y="142"/>
                        <a:pt x="280" y="150"/>
                      </a:cubicBezTo>
                      <a:cubicBezTo>
                        <a:pt x="288" y="157"/>
                        <a:pt x="299" y="169"/>
                        <a:pt x="300" y="175"/>
                      </a:cubicBezTo>
                      <a:cubicBezTo>
                        <a:pt x="302" y="181"/>
                        <a:pt x="301" y="185"/>
                        <a:pt x="295" y="187"/>
                      </a:cubicBezTo>
                      <a:cubicBezTo>
                        <a:pt x="290" y="189"/>
                        <a:pt x="284" y="189"/>
                        <a:pt x="284" y="189"/>
                      </a:cubicBezTo>
                      <a:cubicBezTo>
                        <a:pt x="284" y="189"/>
                        <a:pt x="284" y="197"/>
                        <a:pt x="286" y="203"/>
                      </a:cubicBezTo>
                      <a:cubicBezTo>
                        <a:pt x="288" y="208"/>
                        <a:pt x="284" y="210"/>
                        <a:pt x="284" y="210"/>
                      </a:cubicBezTo>
                      <a:cubicBezTo>
                        <a:pt x="284" y="210"/>
                        <a:pt x="289" y="214"/>
                        <a:pt x="286" y="219"/>
                      </a:cubicBezTo>
                      <a:cubicBezTo>
                        <a:pt x="284" y="224"/>
                        <a:pt x="279" y="231"/>
                        <a:pt x="280" y="239"/>
                      </a:cubicBezTo>
                      <a:cubicBezTo>
                        <a:pt x="281" y="247"/>
                        <a:pt x="286" y="262"/>
                        <a:pt x="268" y="268"/>
                      </a:cubicBezTo>
                      <a:cubicBezTo>
                        <a:pt x="250" y="274"/>
                        <a:pt x="241" y="271"/>
                        <a:pt x="227" y="274"/>
                      </a:cubicBezTo>
                      <a:cubicBezTo>
                        <a:pt x="225" y="274"/>
                        <a:pt x="223" y="275"/>
                        <a:pt x="221" y="276"/>
                      </a:cubicBezTo>
                      <a:cubicBezTo>
                        <a:pt x="221" y="284"/>
                        <a:pt x="222" y="296"/>
                        <a:pt x="229" y="306"/>
                      </a:cubicBezTo>
                      <a:cubicBezTo>
                        <a:pt x="239" y="320"/>
                        <a:pt x="262" y="329"/>
                        <a:pt x="271" y="334"/>
                      </a:cubicBezTo>
                      <a:cubicBezTo>
                        <a:pt x="279" y="340"/>
                        <a:pt x="289" y="364"/>
                        <a:pt x="308" y="386"/>
                      </a:cubicBezTo>
                      <a:cubicBezTo>
                        <a:pt x="326" y="409"/>
                        <a:pt x="352" y="444"/>
                        <a:pt x="351" y="450"/>
                      </a:cubicBezTo>
                      <a:cubicBezTo>
                        <a:pt x="350" y="456"/>
                        <a:pt x="351" y="463"/>
                        <a:pt x="351" y="463"/>
                      </a:cubicBezTo>
                      <a:cubicBezTo>
                        <a:pt x="351" y="463"/>
                        <a:pt x="367" y="485"/>
                        <a:pt x="391" y="528"/>
                      </a:cubicBezTo>
                      <a:cubicBezTo>
                        <a:pt x="415" y="570"/>
                        <a:pt x="423" y="608"/>
                        <a:pt x="424" y="612"/>
                      </a:cubicBezTo>
                      <a:cubicBezTo>
                        <a:pt x="425" y="616"/>
                        <a:pt x="441" y="644"/>
                        <a:pt x="441" y="644"/>
                      </a:cubicBezTo>
                      <a:cubicBezTo>
                        <a:pt x="441" y="644"/>
                        <a:pt x="499" y="699"/>
                        <a:pt x="524" y="725"/>
                      </a:cubicBezTo>
                      <a:cubicBezTo>
                        <a:pt x="549" y="751"/>
                        <a:pt x="561" y="768"/>
                        <a:pt x="561" y="768"/>
                      </a:cubicBezTo>
                      <a:cubicBezTo>
                        <a:pt x="561" y="768"/>
                        <a:pt x="576" y="766"/>
                        <a:pt x="627" y="766"/>
                      </a:cubicBezTo>
                      <a:cubicBezTo>
                        <a:pt x="678" y="766"/>
                        <a:pt x="726" y="779"/>
                        <a:pt x="775" y="782"/>
                      </a:cubicBezTo>
                      <a:cubicBezTo>
                        <a:pt x="825" y="786"/>
                        <a:pt x="882" y="797"/>
                        <a:pt x="892" y="805"/>
                      </a:cubicBezTo>
                      <a:cubicBezTo>
                        <a:pt x="903" y="814"/>
                        <a:pt x="918" y="826"/>
                        <a:pt x="922" y="852"/>
                      </a:cubicBezTo>
                      <a:cubicBezTo>
                        <a:pt x="925" y="878"/>
                        <a:pt x="902" y="924"/>
                        <a:pt x="902" y="924"/>
                      </a:cubicBezTo>
                      <a:cubicBezTo>
                        <a:pt x="902" y="924"/>
                        <a:pt x="937" y="960"/>
                        <a:pt x="934" y="990"/>
                      </a:cubicBezTo>
                      <a:cubicBezTo>
                        <a:pt x="930" y="1020"/>
                        <a:pt x="911" y="1067"/>
                        <a:pt x="875" y="1112"/>
                      </a:cubicBezTo>
                      <a:cubicBezTo>
                        <a:pt x="840" y="1157"/>
                        <a:pt x="799" y="1211"/>
                        <a:pt x="777" y="1242"/>
                      </a:cubicBezTo>
                      <a:cubicBezTo>
                        <a:pt x="756" y="1272"/>
                        <a:pt x="749" y="1283"/>
                        <a:pt x="749" y="1283"/>
                      </a:cubicBezTo>
                      <a:cubicBezTo>
                        <a:pt x="749" y="1283"/>
                        <a:pt x="771" y="1290"/>
                        <a:pt x="771" y="1305"/>
                      </a:cubicBezTo>
                      <a:cubicBezTo>
                        <a:pt x="770" y="1319"/>
                        <a:pt x="769" y="1328"/>
                        <a:pt x="754" y="1334"/>
                      </a:cubicBezTo>
                      <a:cubicBezTo>
                        <a:pt x="739" y="1340"/>
                        <a:pt x="708" y="1341"/>
                        <a:pt x="708" y="1341"/>
                      </a:cubicBezTo>
                      <a:cubicBezTo>
                        <a:pt x="708" y="1341"/>
                        <a:pt x="728" y="1371"/>
                        <a:pt x="746" y="1382"/>
                      </a:cubicBezTo>
                      <a:cubicBezTo>
                        <a:pt x="764" y="1392"/>
                        <a:pt x="795" y="1415"/>
                        <a:pt x="795" y="1433"/>
                      </a:cubicBezTo>
                      <a:cubicBezTo>
                        <a:pt x="795" y="1451"/>
                        <a:pt x="795" y="1466"/>
                        <a:pt x="770" y="1470"/>
                      </a:cubicBezTo>
                      <a:cubicBezTo>
                        <a:pt x="745" y="1474"/>
                        <a:pt x="685" y="1476"/>
                        <a:pt x="642" y="1465"/>
                      </a:cubicBezTo>
                      <a:cubicBezTo>
                        <a:pt x="600" y="1453"/>
                        <a:pt x="546" y="1418"/>
                        <a:pt x="526" y="1408"/>
                      </a:cubicBezTo>
                      <a:cubicBezTo>
                        <a:pt x="506" y="1398"/>
                        <a:pt x="504" y="1398"/>
                        <a:pt x="498" y="1383"/>
                      </a:cubicBezTo>
                      <a:cubicBezTo>
                        <a:pt x="493" y="1367"/>
                        <a:pt x="500" y="1340"/>
                        <a:pt x="500" y="1340"/>
                      </a:cubicBezTo>
                      <a:cubicBezTo>
                        <a:pt x="500" y="1340"/>
                        <a:pt x="473" y="1341"/>
                        <a:pt x="469" y="1334"/>
                      </a:cubicBezTo>
                      <a:cubicBezTo>
                        <a:pt x="465" y="1327"/>
                        <a:pt x="464" y="1291"/>
                        <a:pt x="466" y="1274"/>
                      </a:cubicBezTo>
                      <a:cubicBezTo>
                        <a:pt x="468" y="1257"/>
                        <a:pt x="488" y="1214"/>
                        <a:pt x="495" y="1208"/>
                      </a:cubicBezTo>
                      <a:cubicBezTo>
                        <a:pt x="501" y="1202"/>
                        <a:pt x="522" y="1219"/>
                        <a:pt x="522" y="1219"/>
                      </a:cubicBezTo>
                      <a:cubicBezTo>
                        <a:pt x="522" y="1219"/>
                        <a:pt x="528" y="1204"/>
                        <a:pt x="530" y="1201"/>
                      </a:cubicBezTo>
                      <a:cubicBezTo>
                        <a:pt x="532" y="1197"/>
                        <a:pt x="532" y="1197"/>
                        <a:pt x="532" y="1197"/>
                      </a:cubicBezTo>
                      <a:cubicBezTo>
                        <a:pt x="532" y="1197"/>
                        <a:pt x="525" y="1187"/>
                        <a:pt x="527" y="1182"/>
                      </a:cubicBezTo>
                      <a:cubicBezTo>
                        <a:pt x="529" y="1177"/>
                        <a:pt x="539" y="1160"/>
                        <a:pt x="554" y="1142"/>
                      </a:cubicBezTo>
                      <a:cubicBezTo>
                        <a:pt x="568" y="1124"/>
                        <a:pt x="599" y="1095"/>
                        <a:pt x="615" y="1069"/>
                      </a:cubicBezTo>
                      <a:cubicBezTo>
                        <a:pt x="632" y="1043"/>
                        <a:pt x="647" y="1028"/>
                        <a:pt x="647" y="1028"/>
                      </a:cubicBezTo>
                      <a:cubicBezTo>
                        <a:pt x="647" y="1028"/>
                        <a:pt x="578" y="996"/>
                        <a:pt x="539" y="990"/>
                      </a:cubicBezTo>
                      <a:cubicBezTo>
                        <a:pt x="500" y="984"/>
                        <a:pt x="442" y="1000"/>
                        <a:pt x="394" y="987"/>
                      </a:cubicBezTo>
                      <a:cubicBezTo>
                        <a:pt x="346" y="974"/>
                        <a:pt x="334" y="958"/>
                        <a:pt x="334" y="958"/>
                      </a:cubicBezTo>
                      <a:cubicBezTo>
                        <a:pt x="334" y="958"/>
                        <a:pt x="271" y="985"/>
                        <a:pt x="218" y="969"/>
                      </a:cubicBezTo>
                      <a:cubicBezTo>
                        <a:pt x="195" y="962"/>
                        <a:pt x="154" y="936"/>
                        <a:pt x="141" y="914"/>
                      </a:cubicBezTo>
                      <a:cubicBezTo>
                        <a:pt x="100" y="852"/>
                        <a:pt x="108" y="684"/>
                        <a:pt x="103" y="675"/>
                      </a:cubicBezTo>
                      <a:cubicBezTo>
                        <a:pt x="97" y="667"/>
                        <a:pt x="94" y="665"/>
                        <a:pt x="94" y="665"/>
                      </a:cubicBezTo>
                      <a:cubicBezTo>
                        <a:pt x="94" y="665"/>
                        <a:pt x="78" y="676"/>
                        <a:pt x="70" y="667"/>
                      </a:cubicBezTo>
                      <a:cubicBezTo>
                        <a:pt x="61" y="658"/>
                        <a:pt x="65" y="645"/>
                        <a:pt x="65" y="645"/>
                      </a:cubicBezTo>
                      <a:cubicBezTo>
                        <a:pt x="65" y="645"/>
                        <a:pt x="45" y="639"/>
                        <a:pt x="43" y="631"/>
                      </a:cubicBezTo>
                      <a:cubicBezTo>
                        <a:pt x="42" y="623"/>
                        <a:pt x="56" y="608"/>
                        <a:pt x="51" y="595"/>
                      </a:cubicBezTo>
                      <a:cubicBezTo>
                        <a:pt x="46" y="581"/>
                        <a:pt x="21" y="542"/>
                        <a:pt x="17" y="514"/>
                      </a:cubicBezTo>
                      <a:cubicBezTo>
                        <a:pt x="12" y="486"/>
                        <a:pt x="12" y="481"/>
                        <a:pt x="12" y="481"/>
                      </a:cubicBezTo>
                      <a:cubicBezTo>
                        <a:pt x="12" y="481"/>
                        <a:pt x="0" y="451"/>
                        <a:pt x="2" y="436"/>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31" name="Freeform 90"/>
                <p:cNvSpPr>
                  <a:spLocks/>
                </p:cNvSpPr>
                <p:nvPr/>
              </p:nvSpPr>
              <p:spPr bwMode="auto">
                <a:xfrm>
                  <a:off x="809745" y="3100009"/>
                  <a:ext cx="234764" cy="265868"/>
                </a:xfrm>
                <a:custGeom>
                  <a:avLst/>
                  <a:gdLst>
                    <a:gd name="T0" fmla="*/ 0 w 134"/>
                    <a:gd name="T1" fmla="*/ 0 h 152"/>
                    <a:gd name="T2" fmla="*/ 48 w 134"/>
                    <a:gd name="T3" fmla="*/ 24 h 152"/>
                    <a:gd name="T4" fmla="*/ 117 w 134"/>
                    <a:gd name="T5" fmla="*/ 63 h 152"/>
                    <a:gd name="T6" fmla="*/ 134 w 134"/>
                    <a:gd name="T7" fmla="*/ 109 h 152"/>
                    <a:gd name="T8" fmla="*/ 114 w 134"/>
                    <a:gd name="T9" fmla="*/ 151 h 152"/>
                    <a:gd name="T10" fmla="*/ 77 w 134"/>
                    <a:gd name="T11" fmla="*/ 133 h 152"/>
                    <a:gd name="T12" fmla="*/ 57 w 134"/>
                    <a:gd name="T13" fmla="*/ 82 h 152"/>
                    <a:gd name="T14" fmla="*/ 13 w 134"/>
                    <a:gd name="T15" fmla="*/ 36 h 152"/>
                    <a:gd name="T16" fmla="*/ 0 w 134"/>
                    <a:gd name="T1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4" h="152">
                      <a:moveTo>
                        <a:pt x="0" y="0"/>
                      </a:moveTo>
                      <a:cubicBezTo>
                        <a:pt x="0" y="0"/>
                        <a:pt x="13" y="6"/>
                        <a:pt x="48" y="24"/>
                      </a:cubicBezTo>
                      <a:cubicBezTo>
                        <a:pt x="83" y="41"/>
                        <a:pt x="110" y="53"/>
                        <a:pt x="117" y="63"/>
                      </a:cubicBezTo>
                      <a:cubicBezTo>
                        <a:pt x="124" y="73"/>
                        <a:pt x="134" y="98"/>
                        <a:pt x="134" y="109"/>
                      </a:cubicBezTo>
                      <a:cubicBezTo>
                        <a:pt x="134" y="119"/>
                        <a:pt x="129" y="151"/>
                        <a:pt x="114" y="151"/>
                      </a:cubicBezTo>
                      <a:cubicBezTo>
                        <a:pt x="99" y="152"/>
                        <a:pt x="86" y="140"/>
                        <a:pt x="77" y="133"/>
                      </a:cubicBezTo>
                      <a:cubicBezTo>
                        <a:pt x="69" y="127"/>
                        <a:pt x="67" y="93"/>
                        <a:pt x="57" y="82"/>
                      </a:cubicBezTo>
                      <a:cubicBezTo>
                        <a:pt x="48" y="71"/>
                        <a:pt x="17" y="43"/>
                        <a:pt x="13" y="36"/>
                      </a:cubicBezTo>
                      <a:cubicBezTo>
                        <a:pt x="8" y="29"/>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2" name="Freeform 91"/>
                <p:cNvSpPr>
                  <a:spLocks/>
                </p:cNvSpPr>
                <p:nvPr/>
              </p:nvSpPr>
              <p:spPr bwMode="auto">
                <a:xfrm>
                  <a:off x="358731" y="3124449"/>
                  <a:ext cx="734656" cy="331039"/>
                </a:xfrm>
                <a:custGeom>
                  <a:avLst/>
                  <a:gdLst>
                    <a:gd name="T0" fmla="*/ 79 w 420"/>
                    <a:gd name="T1" fmla="*/ 0 h 189"/>
                    <a:gd name="T2" fmla="*/ 162 w 420"/>
                    <a:gd name="T3" fmla="*/ 41 h 189"/>
                    <a:gd name="T4" fmla="*/ 258 w 420"/>
                    <a:gd name="T5" fmla="*/ 75 h 189"/>
                    <a:gd name="T6" fmla="*/ 298 w 420"/>
                    <a:gd name="T7" fmla="*/ 79 h 189"/>
                    <a:gd name="T8" fmla="*/ 332 w 420"/>
                    <a:gd name="T9" fmla="*/ 54 h 189"/>
                    <a:gd name="T10" fmla="*/ 360 w 420"/>
                    <a:gd name="T11" fmla="*/ 54 h 189"/>
                    <a:gd name="T12" fmla="*/ 344 w 420"/>
                    <a:gd name="T13" fmla="*/ 76 h 189"/>
                    <a:gd name="T14" fmla="*/ 357 w 420"/>
                    <a:gd name="T15" fmla="*/ 90 h 189"/>
                    <a:gd name="T16" fmla="*/ 396 w 420"/>
                    <a:gd name="T17" fmla="*/ 107 h 189"/>
                    <a:gd name="T18" fmla="*/ 414 w 420"/>
                    <a:gd name="T19" fmla="*/ 129 h 189"/>
                    <a:gd name="T20" fmla="*/ 395 w 420"/>
                    <a:gd name="T21" fmla="*/ 137 h 189"/>
                    <a:gd name="T22" fmla="*/ 402 w 420"/>
                    <a:gd name="T23" fmla="*/ 160 h 189"/>
                    <a:gd name="T24" fmla="*/ 388 w 420"/>
                    <a:gd name="T25" fmla="*/ 162 h 189"/>
                    <a:gd name="T26" fmla="*/ 381 w 420"/>
                    <a:gd name="T27" fmla="*/ 178 h 189"/>
                    <a:gd name="T28" fmla="*/ 362 w 420"/>
                    <a:gd name="T29" fmla="*/ 176 h 189"/>
                    <a:gd name="T30" fmla="*/ 332 w 420"/>
                    <a:gd name="T31" fmla="*/ 180 h 189"/>
                    <a:gd name="T32" fmla="*/ 264 w 420"/>
                    <a:gd name="T33" fmla="*/ 148 h 189"/>
                    <a:gd name="T34" fmla="*/ 198 w 420"/>
                    <a:gd name="T35" fmla="*/ 141 h 189"/>
                    <a:gd name="T36" fmla="*/ 60 w 420"/>
                    <a:gd name="T37" fmla="*/ 106 h 189"/>
                    <a:gd name="T38" fmla="*/ 0 w 420"/>
                    <a:gd name="T39" fmla="*/ 82 h 189"/>
                    <a:gd name="T40" fmla="*/ 23 w 420"/>
                    <a:gd name="T41" fmla="*/ 62 h 189"/>
                    <a:gd name="T42" fmla="*/ 58 w 420"/>
                    <a:gd name="T43" fmla="*/ 26 h 189"/>
                    <a:gd name="T44" fmla="*/ 79 w 420"/>
                    <a:gd name="T45"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0" h="189">
                      <a:moveTo>
                        <a:pt x="79" y="0"/>
                      </a:moveTo>
                      <a:cubicBezTo>
                        <a:pt x="79" y="0"/>
                        <a:pt x="110" y="19"/>
                        <a:pt x="162" y="41"/>
                      </a:cubicBezTo>
                      <a:cubicBezTo>
                        <a:pt x="213" y="63"/>
                        <a:pt x="242" y="72"/>
                        <a:pt x="258" y="75"/>
                      </a:cubicBezTo>
                      <a:cubicBezTo>
                        <a:pt x="274" y="78"/>
                        <a:pt x="292" y="86"/>
                        <a:pt x="298" y="79"/>
                      </a:cubicBezTo>
                      <a:cubicBezTo>
                        <a:pt x="304" y="71"/>
                        <a:pt x="318" y="60"/>
                        <a:pt x="332" y="54"/>
                      </a:cubicBezTo>
                      <a:cubicBezTo>
                        <a:pt x="346" y="48"/>
                        <a:pt x="358" y="41"/>
                        <a:pt x="360" y="54"/>
                      </a:cubicBezTo>
                      <a:cubicBezTo>
                        <a:pt x="362" y="67"/>
                        <a:pt x="351" y="69"/>
                        <a:pt x="344" y="76"/>
                      </a:cubicBezTo>
                      <a:cubicBezTo>
                        <a:pt x="337" y="83"/>
                        <a:pt x="340" y="84"/>
                        <a:pt x="357" y="90"/>
                      </a:cubicBezTo>
                      <a:cubicBezTo>
                        <a:pt x="374" y="95"/>
                        <a:pt x="384" y="102"/>
                        <a:pt x="396" y="107"/>
                      </a:cubicBezTo>
                      <a:cubicBezTo>
                        <a:pt x="407" y="112"/>
                        <a:pt x="420" y="120"/>
                        <a:pt x="414" y="129"/>
                      </a:cubicBezTo>
                      <a:cubicBezTo>
                        <a:pt x="408" y="138"/>
                        <a:pt x="395" y="137"/>
                        <a:pt x="395" y="137"/>
                      </a:cubicBezTo>
                      <a:cubicBezTo>
                        <a:pt x="395" y="137"/>
                        <a:pt x="411" y="154"/>
                        <a:pt x="402" y="160"/>
                      </a:cubicBezTo>
                      <a:cubicBezTo>
                        <a:pt x="393" y="166"/>
                        <a:pt x="388" y="162"/>
                        <a:pt x="388" y="162"/>
                      </a:cubicBezTo>
                      <a:cubicBezTo>
                        <a:pt x="388" y="162"/>
                        <a:pt x="390" y="174"/>
                        <a:pt x="381" y="178"/>
                      </a:cubicBezTo>
                      <a:cubicBezTo>
                        <a:pt x="373" y="183"/>
                        <a:pt x="362" y="176"/>
                        <a:pt x="362" y="176"/>
                      </a:cubicBezTo>
                      <a:cubicBezTo>
                        <a:pt x="362" y="176"/>
                        <a:pt x="362" y="189"/>
                        <a:pt x="332" y="180"/>
                      </a:cubicBezTo>
                      <a:cubicBezTo>
                        <a:pt x="301" y="171"/>
                        <a:pt x="275" y="155"/>
                        <a:pt x="264" y="148"/>
                      </a:cubicBezTo>
                      <a:cubicBezTo>
                        <a:pt x="254" y="141"/>
                        <a:pt x="229" y="144"/>
                        <a:pt x="198" y="141"/>
                      </a:cubicBezTo>
                      <a:cubicBezTo>
                        <a:pt x="166" y="137"/>
                        <a:pt x="90" y="115"/>
                        <a:pt x="60" y="106"/>
                      </a:cubicBezTo>
                      <a:cubicBezTo>
                        <a:pt x="29" y="98"/>
                        <a:pt x="0" y="82"/>
                        <a:pt x="0" y="82"/>
                      </a:cubicBezTo>
                      <a:cubicBezTo>
                        <a:pt x="0" y="82"/>
                        <a:pt x="9" y="68"/>
                        <a:pt x="23" y="62"/>
                      </a:cubicBezTo>
                      <a:cubicBezTo>
                        <a:pt x="38" y="55"/>
                        <a:pt x="52" y="36"/>
                        <a:pt x="58" y="26"/>
                      </a:cubicBezTo>
                      <a:cubicBezTo>
                        <a:pt x="63" y="17"/>
                        <a:pt x="79" y="0"/>
                        <a:pt x="79" y="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sp>
          <p:nvSpPr>
            <p:cNvPr id="1246" name="Freeform 58"/>
            <p:cNvSpPr>
              <a:spLocks noEditPoints="1"/>
            </p:cNvSpPr>
            <p:nvPr/>
          </p:nvSpPr>
          <p:spPr bwMode="auto">
            <a:xfrm>
              <a:off x="935235" y="2297373"/>
              <a:ext cx="73776" cy="242136"/>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nvGrpSpPr>
            <p:cNvPr id="1249" name="Group 1248"/>
            <p:cNvGrpSpPr/>
            <p:nvPr/>
          </p:nvGrpSpPr>
          <p:grpSpPr>
            <a:xfrm>
              <a:off x="1109870" y="2266922"/>
              <a:ext cx="84310" cy="277460"/>
              <a:chOff x="2259249" y="1120657"/>
              <a:chExt cx="860074" cy="2830442"/>
            </a:xfrm>
          </p:grpSpPr>
          <p:sp>
            <p:nvSpPr>
              <p:cNvPr id="1250" name="Freeform 1249"/>
              <p:cNvSpPr>
                <a:spLocks/>
              </p:cNvSpPr>
              <p:nvPr/>
            </p:nvSpPr>
            <p:spPr bwMode="auto">
              <a:xfrm>
                <a:off x="2259249" y="1120657"/>
                <a:ext cx="860074" cy="2830442"/>
              </a:xfrm>
              <a:custGeom>
                <a:avLst/>
                <a:gdLst>
                  <a:gd name="T0" fmla="*/ 819 w 855"/>
                  <a:gd name="T1" fmla="*/ 1149 h 2825"/>
                  <a:gd name="T2" fmla="*/ 835 w 855"/>
                  <a:gd name="T3" fmla="*/ 1072 h 2825"/>
                  <a:gd name="T4" fmla="*/ 800 w 855"/>
                  <a:gd name="T5" fmla="*/ 845 h 2825"/>
                  <a:gd name="T6" fmla="*/ 743 w 855"/>
                  <a:gd name="T7" fmla="*/ 576 h 2825"/>
                  <a:gd name="T8" fmla="*/ 546 w 855"/>
                  <a:gd name="T9" fmla="*/ 456 h 2825"/>
                  <a:gd name="T10" fmla="*/ 591 w 855"/>
                  <a:gd name="T11" fmla="*/ 306 h 2825"/>
                  <a:gd name="T12" fmla="*/ 584 w 855"/>
                  <a:gd name="T13" fmla="*/ 238 h 2825"/>
                  <a:gd name="T14" fmla="*/ 557 w 855"/>
                  <a:gd name="T15" fmla="*/ 131 h 2825"/>
                  <a:gd name="T16" fmla="*/ 342 w 855"/>
                  <a:gd name="T17" fmla="*/ 268 h 2825"/>
                  <a:gd name="T18" fmla="*/ 360 w 855"/>
                  <a:gd name="T19" fmla="*/ 348 h 2825"/>
                  <a:gd name="T20" fmla="*/ 349 w 855"/>
                  <a:gd name="T21" fmla="*/ 459 h 2825"/>
                  <a:gd name="T22" fmla="*/ 75 w 855"/>
                  <a:gd name="T23" fmla="*/ 654 h 2825"/>
                  <a:gd name="T24" fmla="*/ 4 w 855"/>
                  <a:gd name="T25" fmla="*/ 1036 h 2825"/>
                  <a:gd name="T26" fmla="*/ 48 w 855"/>
                  <a:gd name="T27" fmla="*/ 1248 h 2825"/>
                  <a:gd name="T28" fmla="*/ 167 w 855"/>
                  <a:gd name="T29" fmla="*/ 1405 h 2825"/>
                  <a:gd name="T30" fmla="*/ 161 w 855"/>
                  <a:gd name="T31" fmla="*/ 1752 h 2825"/>
                  <a:gd name="T32" fmla="*/ 133 w 855"/>
                  <a:gd name="T33" fmla="*/ 2300 h 2825"/>
                  <a:gd name="T34" fmla="*/ 150 w 855"/>
                  <a:gd name="T35" fmla="*/ 2437 h 2825"/>
                  <a:gd name="T36" fmla="*/ 166 w 855"/>
                  <a:gd name="T37" fmla="*/ 2583 h 2825"/>
                  <a:gd name="T38" fmla="*/ 188 w 855"/>
                  <a:gd name="T39" fmla="*/ 2725 h 2825"/>
                  <a:gd name="T40" fmla="*/ 344 w 855"/>
                  <a:gd name="T41" fmla="*/ 2776 h 2825"/>
                  <a:gd name="T42" fmla="*/ 312 w 855"/>
                  <a:gd name="T43" fmla="*/ 2682 h 2825"/>
                  <a:gd name="T44" fmla="*/ 313 w 855"/>
                  <a:gd name="T45" fmla="*/ 2571 h 2825"/>
                  <a:gd name="T46" fmla="*/ 321 w 855"/>
                  <a:gd name="T47" fmla="*/ 2399 h 2825"/>
                  <a:gd name="T48" fmla="*/ 322 w 855"/>
                  <a:gd name="T49" fmla="*/ 2115 h 2825"/>
                  <a:gd name="T50" fmla="*/ 368 w 855"/>
                  <a:gd name="T51" fmla="*/ 1935 h 2825"/>
                  <a:gd name="T52" fmla="*/ 461 w 855"/>
                  <a:gd name="T53" fmla="*/ 1755 h 2825"/>
                  <a:gd name="T54" fmla="*/ 465 w 855"/>
                  <a:gd name="T55" fmla="*/ 1796 h 2825"/>
                  <a:gd name="T56" fmla="*/ 474 w 855"/>
                  <a:gd name="T57" fmla="*/ 2055 h 2825"/>
                  <a:gd name="T58" fmla="*/ 473 w 855"/>
                  <a:gd name="T59" fmla="*/ 2181 h 2825"/>
                  <a:gd name="T60" fmla="*/ 464 w 855"/>
                  <a:gd name="T61" fmla="*/ 2557 h 2825"/>
                  <a:gd name="T62" fmla="*/ 470 w 855"/>
                  <a:gd name="T63" fmla="*/ 2695 h 2825"/>
                  <a:gd name="T64" fmla="*/ 612 w 855"/>
                  <a:gd name="T65" fmla="*/ 2782 h 2825"/>
                  <a:gd name="T66" fmla="*/ 725 w 855"/>
                  <a:gd name="T67" fmla="*/ 2720 h 2825"/>
                  <a:gd name="T68" fmla="*/ 626 w 855"/>
                  <a:gd name="T69" fmla="*/ 2633 h 2825"/>
                  <a:gd name="T70" fmla="*/ 635 w 855"/>
                  <a:gd name="T71" fmla="*/ 2486 h 2825"/>
                  <a:gd name="T72" fmla="*/ 672 w 855"/>
                  <a:gd name="T73" fmla="*/ 2350 h 2825"/>
                  <a:gd name="T74" fmla="*/ 663 w 855"/>
                  <a:gd name="T75" fmla="*/ 2192 h 2825"/>
                  <a:gd name="T76" fmla="*/ 663 w 855"/>
                  <a:gd name="T77" fmla="*/ 2185 h 2825"/>
                  <a:gd name="T78" fmla="*/ 728 w 855"/>
                  <a:gd name="T79" fmla="*/ 1680 h 2825"/>
                  <a:gd name="T80" fmla="*/ 812 w 855"/>
                  <a:gd name="T81" fmla="*/ 1264 h 2825"/>
                  <a:gd name="T82" fmla="*/ 832 w 855"/>
                  <a:gd name="T83" fmla="*/ 1172 h 2825"/>
                  <a:gd name="connsiteX0" fmla="*/ 9688 w 9768"/>
                  <a:gd name="connsiteY0" fmla="*/ 3893 h 9730"/>
                  <a:gd name="connsiteX1" fmla="*/ 9536 w 9768"/>
                  <a:gd name="connsiteY1" fmla="*/ 3811 h 9730"/>
                  <a:gd name="connsiteX2" fmla="*/ 9700 w 9768"/>
                  <a:gd name="connsiteY2" fmla="*/ 3631 h 9730"/>
                  <a:gd name="connsiteX3" fmla="*/ 9723 w 9768"/>
                  <a:gd name="connsiteY3" fmla="*/ 3539 h 9730"/>
                  <a:gd name="connsiteX4" fmla="*/ 9536 w 9768"/>
                  <a:gd name="connsiteY4" fmla="*/ 3256 h 9730"/>
                  <a:gd name="connsiteX5" fmla="*/ 9314 w 9768"/>
                  <a:gd name="connsiteY5" fmla="*/ 2735 h 9730"/>
                  <a:gd name="connsiteX6" fmla="*/ 9068 w 9768"/>
                  <a:gd name="connsiteY6" fmla="*/ 2070 h 9730"/>
                  <a:gd name="connsiteX7" fmla="*/ 8647 w 9768"/>
                  <a:gd name="connsiteY7" fmla="*/ 1783 h 9730"/>
                  <a:gd name="connsiteX8" fmla="*/ 7641 w 9768"/>
                  <a:gd name="connsiteY8" fmla="*/ 1656 h 9730"/>
                  <a:gd name="connsiteX9" fmla="*/ 6343 w 9768"/>
                  <a:gd name="connsiteY9" fmla="*/ 1358 h 9730"/>
                  <a:gd name="connsiteX10" fmla="*/ 6542 w 9768"/>
                  <a:gd name="connsiteY10" fmla="*/ 919 h 9730"/>
                  <a:gd name="connsiteX11" fmla="*/ 6869 w 9768"/>
                  <a:gd name="connsiteY11" fmla="*/ 827 h 9730"/>
                  <a:gd name="connsiteX12" fmla="*/ 6787 w 9768"/>
                  <a:gd name="connsiteY12" fmla="*/ 668 h 9730"/>
                  <a:gd name="connsiteX13" fmla="*/ 6787 w 9768"/>
                  <a:gd name="connsiteY13" fmla="*/ 586 h 9730"/>
                  <a:gd name="connsiteX14" fmla="*/ 6401 w 9768"/>
                  <a:gd name="connsiteY14" fmla="*/ 225 h 9730"/>
                  <a:gd name="connsiteX15" fmla="*/ 6472 w 9768"/>
                  <a:gd name="connsiteY15" fmla="*/ 208 h 9730"/>
                  <a:gd name="connsiteX16" fmla="*/ 4074 w 9768"/>
                  <a:gd name="connsiteY16" fmla="*/ 204 h 9730"/>
                  <a:gd name="connsiteX17" fmla="*/ 3957 w 9768"/>
                  <a:gd name="connsiteY17" fmla="*/ 693 h 9730"/>
                  <a:gd name="connsiteX18" fmla="*/ 3828 w 9768"/>
                  <a:gd name="connsiteY18" fmla="*/ 891 h 9730"/>
                  <a:gd name="connsiteX19" fmla="*/ 4168 w 9768"/>
                  <a:gd name="connsiteY19" fmla="*/ 976 h 9730"/>
                  <a:gd name="connsiteX20" fmla="*/ 4214 w 9768"/>
                  <a:gd name="connsiteY20" fmla="*/ 1195 h 9730"/>
                  <a:gd name="connsiteX21" fmla="*/ 4039 w 9768"/>
                  <a:gd name="connsiteY21" fmla="*/ 1369 h 9730"/>
                  <a:gd name="connsiteX22" fmla="*/ 1583 w 9768"/>
                  <a:gd name="connsiteY22" fmla="*/ 1620 h 9730"/>
                  <a:gd name="connsiteX23" fmla="*/ 834 w 9768"/>
                  <a:gd name="connsiteY23" fmla="*/ 2059 h 9730"/>
                  <a:gd name="connsiteX24" fmla="*/ 296 w 9768"/>
                  <a:gd name="connsiteY24" fmla="*/ 2877 h 9730"/>
                  <a:gd name="connsiteX25" fmla="*/ 4 w 9768"/>
                  <a:gd name="connsiteY25" fmla="*/ 3411 h 9730"/>
                  <a:gd name="connsiteX26" fmla="*/ 378 w 9768"/>
                  <a:gd name="connsiteY26" fmla="*/ 3942 h 9730"/>
                  <a:gd name="connsiteX27" fmla="*/ 518 w 9768"/>
                  <a:gd name="connsiteY27" fmla="*/ 4162 h 9730"/>
                  <a:gd name="connsiteX28" fmla="*/ 1419 w 9768"/>
                  <a:gd name="connsiteY28" fmla="*/ 4671 h 9730"/>
                  <a:gd name="connsiteX29" fmla="*/ 1910 w 9768"/>
                  <a:gd name="connsiteY29" fmla="*/ 4717 h 9730"/>
                  <a:gd name="connsiteX30" fmla="*/ 2004 w 9768"/>
                  <a:gd name="connsiteY30" fmla="*/ 4848 h 9730"/>
                  <a:gd name="connsiteX31" fmla="*/ 1840 w 9768"/>
                  <a:gd name="connsiteY31" fmla="*/ 5946 h 9730"/>
                  <a:gd name="connsiteX32" fmla="*/ 1501 w 9768"/>
                  <a:gd name="connsiteY32" fmla="*/ 7889 h 9730"/>
                  <a:gd name="connsiteX33" fmla="*/ 1513 w 9768"/>
                  <a:gd name="connsiteY33" fmla="*/ 7886 h 9730"/>
                  <a:gd name="connsiteX34" fmla="*/ 1501 w 9768"/>
                  <a:gd name="connsiteY34" fmla="*/ 8059 h 9730"/>
                  <a:gd name="connsiteX35" fmla="*/ 1711 w 9768"/>
                  <a:gd name="connsiteY35" fmla="*/ 8371 h 9730"/>
                  <a:gd name="connsiteX36" fmla="*/ 1805 w 9768"/>
                  <a:gd name="connsiteY36" fmla="*/ 8632 h 9730"/>
                  <a:gd name="connsiteX37" fmla="*/ 1899 w 9768"/>
                  <a:gd name="connsiteY37" fmla="*/ 8887 h 9730"/>
                  <a:gd name="connsiteX38" fmla="*/ 2086 w 9768"/>
                  <a:gd name="connsiteY38" fmla="*/ 9089 h 9730"/>
                  <a:gd name="connsiteX39" fmla="*/ 2156 w 9768"/>
                  <a:gd name="connsiteY39" fmla="*/ 9390 h 9730"/>
                  <a:gd name="connsiteX40" fmla="*/ 2939 w 9768"/>
                  <a:gd name="connsiteY40" fmla="*/ 9719 h 9730"/>
                  <a:gd name="connsiteX41" fmla="*/ 3980 w 9768"/>
                  <a:gd name="connsiteY41" fmla="*/ 9571 h 9730"/>
                  <a:gd name="connsiteX42" fmla="*/ 3840 w 9768"/>
                  <a:gd name="connsiteY42" fmla="*/ 9386 h 9730"/>
                  <a:gd name="connsiteX43" fmla="*/ 3606 w 9768"/>
                  <a:gd name="connsiteY43" fmla="*/ 9238 h 9730"/>
                  <a:gd name="connsiteX44" fmla="*/ 3630 w 9768"/>
                  <a:gd name="connsiteY44" fmla="*/ 9036 h 9730"/>
                  <a:gd name="connsiteX45" fmla="*/ 3618 w 9768"/>
                  <a:gd name="connsiteY45" fmla="*/ 8845 h 9730"/>
                  <a:gd name="connsiteX46" fmla="*/ 3840 w 9768"/>
                  <a:gd name="connsiteY46" fmla="*/ 8572 h 9730"/>
                  <a:gd name="connsiteX47" fmla="*/ 3711 w 9768"/>
                  <a:gd name="connsiteY47" fmla="*/ 8236 h 9730"/>
                  <a:gd name="connsiteX48" fmla="*/ 3559 w 9768"/>
                  <a:gd name="connsiteY48" fmla="*/ 7797 h 9730"/>
                  <a:gd name="connsiteX49" fmla="*/ 3723 w 9768"/>
                  <a:gd name="connsiteY49" fmla="*/ 7231 h 9730"/>
                  <a:gd name="connsiteX50" fmla="*/ 4179 w 9768"/>
                  <a:gd name="connsiteY50" fmla="*/ 6732 h 9730"/>
                  <a:gd name="connsiteX51" fmla="*/ 4261 w 9768"/>
                  <a:gd name="connsiteY51" fmla="*/ 6594 h 9730"/>
                  <a:gd name="connsiteX52" fmla="*/ 5162 w 9768"/>
                  <a:gd name="connsiteY52" fmla="*/ 5663 h 9730"/>
                  <a:gd name="connsiteX53" fmla="*/ 5349 w 9768"/>
                  <a:gd name="connsiteY53" fmla="*/ 5956 h 9730"/>
                  <a:gd name="connsiteX54" fmla="*/ 5396 w 9768"/>
                  <a:gd name="connsiteY54" fmla="*/ 6102 h 9730"/>
                  <a:gd name="connsiteX55" fmla="*/ 5501 w 9768"/>
                  <a:gd name="connsiteY55" fmla="*/ 6491 h 9730"/>
                  <a:gd name="connsiteX56" fmla="*/ 5501 w 9768"/>
                  <a:gd name="connsiteY56" fmla="*/ 7018 h 9730"/>
                  <a:gd name="connsiteX57" fmla="*/ 5513 w 9768"/>
                  <a:gd name="connsiteY57" fmla="*/ 7036 h 9730"/>
                  <a:gd name="connsiteX58" fmla="*/ 5489 w 9768"/>
                  <a:gd name="connsiteY58" fmla="*/ 7464 h 9730"/>
                  <a:gd name="connsiteX59" fmla="*/ 5361 w 9768"/>
                  <a:gd name="connsiteY59" fmla="*/ 8165 h 9730"/>
                  <a:gd name="connsiteX60" fmla="*/ 5384 w 9768"/>
                  <a:gd name="connsiteY60" fmla="*/ 8795 h 9730"/>
                  <a:gd name="connsiteX61" fmla="*/ 5407 w 9768"/>
                  <a:gd name="connsiteY61" fmla="*/ 8962 h 9730"/>
                  <a:gd name="connsiteX62" fmla="*/ 5454 w 9768"/>
                  <a:gd name="connsiteY62" fmla="*/ 9284 h 9730"/>
                  <a:gd name="connsiteX63" fmla="*/ 6565 w 9768"/>
                  <a:gd name="connsiteY63" fmla="*/ 9461 h 9730"/>
                  <a:gd name="connsiteX64" fmla="*/ 7115 w 9768"/>
                  <a:gd name="connsiteY64" fmla="*/ 9592 h 9730"/>
                  <a:gd name="connsiteX65" fmla="*/ 7980 w 9768"/>
                  <a:gd name="connsiteY65" fmla="*/ 9631 h 9730"/>
                  <a:gd name="connsiteX66" fmla="*/ 8437 w 9768"/>
                  <a:gd name="connsiteY66" fmla="*/ 9372 h 9730"/>
                  <a:gd name="connsiteX67" fmla="*/ 7817 w 9768"/>
                  <a:gd name="connsiteY67" fmla="*/ 9231 h 9730"/>
                  <a:gd name="connsiteX68" fmla="*/ 7279 w 9768"/>
                  <a:gd name="connsiteY68" fmla="*/ 9064 h 9730"/>
                  <a:gd name="connsiteX69" fmla="*/ 7431 w 9768"/>
                  <a:gd name="connsiteY69" fmla="*/ 8760 h 9730"/>
                  <a:gd name="connsiteX70" fmla="*/ 7384 w 9768"/>
                  <a:gd name="connsiteY70" fmla="*/ 8544 h 9730"/>
                  <a:gd name="connsiteX71" fmla="*/ 7501 w 9768"/>
                  <a:gd name="connsiteY71" fmla="*/ 8286 h 9730"/>
                  <a:gd name="connsiteX72" fmla="*/ 7817 w 9768"/>
                  <a:gd name="connsiteY72" fmla="*/ 8063 h 9730"/>
                  <a:gd name="connsiteX73" fmla="*/ 7805 w 9768"/>
                  <a:gd name="connsiteY73" fmla="*/ 7783 h 9730"/>
                  <a:gd name="connsiteX74" fmla="*/ 7711 w 9768"/>
                  <a:gd name="connsiteY74" fmla="*/ 7503 h 9730"/>
                  <a:gd name="connsiteX75" fmla="*/ 7688 w 9768"/>
                  <a:gd name="connsiteY75" fmla="*/ 7479 h 9730"/>
                  <a:gd name="connsiteX76" fmla="*/ 7711 w 9768"/>
                  <a:gd name="connsiteY76" fmla="*/ 7479 h 9730"/>
                  <a:gd name="connsiteX77" fmla="*/ 7969 w 9768"/>
                  <a:gd name="connsiteY77" fmla="*/ 6969 h 9730"/>
                  <a:gd name="connsiteX78" fmla="*/ 8472 w 9768"/>
                  <a:gd name="connsiteY78" fmla="*/ 5691 h 9730"/>
                  <a:gd name="connsiteX79" fmla="*/ 8975 w 9768"/>
                  <a:gd name="connsiteY79" fmla="*/ 4675 h 9730"/>
                  <a:gd name="connsiteX80" fmla="*/ 9454 w 9768"/>
                  <a:gd name="connsiteY80" fmla="*/ 4218 h 9730"/>
                  <a:gd name="connsiteX81" fmla="*/ 9513 w 9768"/>
                  <a:gd name="connsiteY81" fmla="*/ 4109 h 9730"/>
                  <a:gd name="connsiteX82" fmla="*/ 9688 w 9768"/>
                  <a:gd name="connsiteY82" fmla="*/ 3893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68" h="9730">
                    <a:moveTo>
                      <a:pt x="9688" y="3893"/>
                    </a:moveTo>
                    <a:cubicBezTo>
                      <a:pt x="9536" y="3868"/>
                      <a:pt x="9536" y="3811"/>
                      <a:pt x="9536" y="3811"/>
                    </a:cubicBezTo>
                    <a:cubicBezTo>
                      <a:pt x="9875" y="3772"/>
                      <a:pt x="9700" y="3631"/>
                      <a:pt x="9700" y="3631"/>
                    </a:cubicBezTo>
                    <a:cubicBezTo>
                      <a:pt x="9700" y="3567"/>
                      <a:pt x="9723" y="3539"/>
                      <a:pt x="9723" y="3539"/>
                    </a:cubicBezTo>
                    <a:cubicBezTo>
                      <a:pt x="9887" y="3425"/>
                      <a:pt x="9536" y="3256"/>
                      <a:pt x="9536" y="3256"/>
                    </a:cubicBezTo>
                    <a:cubicBezTo>
                      <a:pt x="9700" y="3188"/>
                      <a:pt x="9314" y="2735"/>
                      <a:pt x="9314" y="2735"/>
                    </a:cubicBezTo>
                    <a:cubicBezTo>
                      <a:pt x="9466" y="2477"/>
                      <a:pt x="9068" y="2070"/>
                      <a:pt x="9068" y="2070"/>
                    </a:cubicBezTo>
                    <a:cubicBezTo>
                      <a:pt x="9045" y="1829"/>
                      <a:pt x="8647" y="1783"/>
                      <a:pt x="8647" y="1783"/>
                    </a:cubicBezTo>
                    <a:lnTo>
                      <a:pt x="7641" y="1656"/>
                    </a:lnTo>
                    <a:cubicBezTo>
                      <a:pt x="6249" y="1517"/>
                      <a:pt x="6343" y="1358"/>
                      <a:pt x="6343" y="1358"/>
                    </a:cubicBezTo>
                    <a:cubicBezTo>
                      <a:pt x="6355" y="1217"/>
                      <a:pt x="6542" y="919"/>
                      <a:pt x="6542" y="919"/>
                    </a:cubicBezTo>
                    <a:cubicBezTo>
                      <a:pt x="6916" y="986"/>
                      <a:pt x="6869" y="827"/>
                      <a:pt x="6869" y="827"/>
                    </a:cubicBezTo>
                    <a:cubicBezTo>
                      <a:pt x="6916" y="625"/>
                      <a:pt x="6787" y="668"/>
                      <a:pt x="6787" y="668"/>
                    </a:cubicBezTo>
                    <a:lnTo>
                      <a:pt x="6787" y="586"/>
                    </a:lnTo>
                    <a:cubicBezTo>
                      <a:pt x="6975" y="328"/>
                      <a:pt x="6401" y="225"/>
                      <a:pt x="6401" y="225"/>
                    </a:cubicBezTo>
                    <a:lnTo>
                      <a:pt x="6472" y="208"/>
                    </a:lnTo>
                    <a:cubicBezTo>
                      <a:pt x="5723" y="-256"/>
                      <a:pt x="4074" y="204"/>
                      <a:pt x="4074" y="204"/>
                    </a:cubicBezTo>
                    <a:cubicBezTo>
                      <a:pt x="3630" y="367"/>
                      <a:pt x="3957" y="693"/>
                      <a:pt x="3957" y="693"/>
                    </a:cubicBezTo>
                    <a:cubicBezTo>
                      <a:pt x="3746" y="668"/>
                      <a:pt x="3828" y="891"/>
                      <a:pt x="3828" y="891"/>
                    </a:cubicBezTo>
                    <a:cubicBezTo>
                      <a:pt x="3805" y="997"/>
                      <a:pt x="4168" y="976"/>
                      <a:pt x="4168" y="976"/>
                    </a:cubicBezTo>
                    <a:lnTo>
                      <a:pt x="4214" y="1195"/>
                    </a:lnTo>
                    <a:cubicBezTo>
                      <a:pt x="4203" y="1252"/>
                      <a:pt x="4168" y="1319"/>
                      <a:pt x="4039" y="1369"/>
                    </a:cubicBezTo>
                    <a:cubicBezTo>
                      <a:pt x="3255" y="1599"/>
                      <a:pt x="1583" y="1620"/>
                      <a:pt x="1583" y="1620"/>
                    </a:cubicBezTo>
                    <a:cubicBezTo>
                      <a:pt x="904" y="1645"/>
                      <a:pt x="834" y="2059"/>
                      <a:pt x="834" y="2059"/>
                    </a:cubicBezTo>
                    <a:cubicBezTo>
                      <a:pt x="811" y="2116"/>
                      <a:pt x="296" y="2877"/>
                      <a:pt x="296" y="2877"/>
                    </a:cubicBezTo>
                    <a:cubicBezTo>
                      <a:pt x="226" y="2944"/>
                      <a:pt x="4" y="3411"/>
                      <a:pt x="4" y="3411"/>
                    </a:cubicBezTo>
                    <a:cubicBezTo>
                      <a:pt x="-43" y="3783"/>
                      <a:pt x="378" y="3942"/>
                      <a:pt x="378" y="3942"/>
                    </a:cubicBezTo>
                    <a:cubicBezTo>
                      <a:pt x="437" y="3978"/>
                      <a:pt x="518" y="4162"/>
                      <a:pt x="518" y="4162"/>
                    </a:cubicBezTo>
                    <a:cubicBezTo>
                      <a:pt x="553" y="4363"/>
                      <a:pt x="1419" y="4671"/>
                      <a:pt x="1419" y="4671"/>
                    </a:cubicBezTo>
                    <a:cubicBezTo>
                      <a:pt x="1606" y="4802"/>
                      <a:pt x="1910" y="4717"/>
                      <a:pt x="1910" y="4717"/>
                    </a:cubicBezTo>
                    <a:lnTo>
                      <a:pt x="2004" y="4848"/>
                    </a:lnTo>
                    <a:lnTo>
                      <a:pt x="1840" y="5946"/>
                    </a:lnTo>
                    <a:cubicBezTo>
                      <a:pt x="1828" y="6059"/>
                      <a:pt x="1501" y="7889"/>
                      <a:pt x="1501" y="7889"/>
                    </a:cubicBezTo>
                    <a:lnTo>
                      <a:pt x="1513" y="7886"/>
                    </a:lnTo>
                    <a:cubicBezTo>
                      <a:pt x="1489" y="7917"/>
                      <a:pt x="1466" y="7917"/>
                      <a:pt x="1501" y="8059"/>
                    </a:cubicBezTo>
                    <a:cubicBezTo>
                      <a:pt x="1524" y="8169"/>
                      <a:pt x="1594" y="8264"/>
                      <a:pt x="1711" y="8371"/>
                    </a:cubicBezTo>
                    <a:cubicBezTo>
                      <a:pt x="1793" y="8466"/>
                      <a:pt x="1852" y="8533"/>
                      <a:pt x="1805" y="8632"/>
                    </a:cubicBezTo>
                    <a:cubicBezTo>
                      <a:pt x="1770" y="8725"/>
                      <a:pt x="1910" y="8795"/>
                      <a:pt x="1899" y="8887"/>
                    </a:cubicBezTo>
                    <a:cubicBezTo>
                      <a:pt x="1887" y="8972"/>
                      <a:pt x="2039" y="9015"/>
                      <a:pt x="2086" y="9089"/>
                    </a:cubicBezTo>
                    <a:cubicBezTo>
                      <a:pt x="2121" y="9192"/>
                      <a:pt x="2132" y="9291"/>
                      <a:pt x="2156" y="9390"/>
                    </a:cubicBezTo>
                    <a:cubicBezTo>
                      <a:pt x="2191" y="9553"/>
                      <a:pt x="2366" y="9684"/>
                      <a:pt x="2939" y="9719"/>
                    </a:cubicBezTo>
                    <a:cubicBezTo>
                      <a:pt x="3361" y="9744"/>
                      <a:pt x="4086" y="9744"/>
                      <a:pt x="3980" y="9571"/>
                    </a:cubicBezTo>
                    <a:cubicBezTo>
                      <a:pt x="3945" y="9507"/>
                      <a:pt x="3899" y="9450"/>
                      <a:pt x="3840" y="9386"/>
                    </a:cubicBezTo>
                    <a:cubicBezTo>
                      <a:pt x="3782" y="9333"/>
                      <a:pt x="3630" y="9291"/>
                      <a:pt x="3606" y="9238"/>
                    </a:cubicBezTo>
                    <a:cubicBezTo>
                      <a:pt x="3571" y="9192"/>
                      <a:pt x="3548" y="9079"/>
                      <a:pt x="3630" y="9036"/>
                    </a:cubicBezTo>
                    <a:cubicBezTo>
                      <a:pt x="3793" y="8962"/>
                      <a:pt x="3419" y="8891"/>
                      <a:pt x="3618" y="8845"/>
                    </a:cubicBezTo>
                    <a:cubicBezTo>
                      <a:pt x="3840" y="8788"/>
                      <a:pt x="3922" y="8657"/>
                      <a:pt x="3840" y="8572"/>
                    </a:cubicBezTo>
                    <a:cubicBezTo>
                      <a:pt x="3735" y="8463"/>
                      <a:pt x="3840" y="8349"/>
                      <a:pt x="3711" y="8236"/>
                    </a:cubicBezTo>
                    <a:cubicBezTo>
                      <a:pt x="3559" y="8105"/>
                      <a:pt x="3606" y="7935"/>
                      <a:pt x="3559" y="7797"/>
                    </a:cubicBezTo>
                    <a:cubicBezTo>
                      <a:pt x="3524" y="7609"/>
                      <a:pt x="3559" y="7415"/>
                      <a:pt x="3723" y="7231"/>
                    </a:cubicBezTo>
                    <a:cubicBezTo>
                      <a:pt x="3863" y="7064"/>
                      <a:pt x="4074" y="6902"/>
                      <a:pt x="4179" y="6732"/>
                    </a:cubicBezTo>
                    <a:cubicBezTo>
                      <a:pt x="4179" y="6717"/>
                      <a:pt x="4214" y="6664"/>
                      <a:pt x="4261" y="6594"/>
                    </a:cubicBezTo>
                    <a:cubicBezTo>
                      <a:pt x="4694" y="6116"/>
                      <a:pt x="5162" y="5663"/>
                      <a:pt x="5162" y="5663"/>
                    </a:cubicBezTo>
                    <a:cubicBezTo>
                      <a:pt x="5232" y="5670"/>
                      <a:pt x="5290" y="5797"/>
                      <a:pt x="5349" y="5956"/>
                    </a:cubicBezTo>
                    <a:cubicBezTo>
                      <a:pt x="5365" y="6005"/>
                      <a:pt x="5380" y="6053"/>
                      <a:pt x="5396" y="6102"/>
                    </a:cubicBezTo>
                    <a:cubicBezTo>
                      <a:pt x="5442" y="6247"/>
                      <a:pt x="5477" y="6395"/>
                      <a:pt x="5501" y="6491"/>
                    </a:cubicBezTo>
                    <a:cubicBezTo>
                      <a:pt x="5524" y="6668"/>
                      <a:pt x="5466" y="6841"/>
                      <a:pt x="5501" y="7018"/>
                    </a:cubicBezTo>
                    <a:cubicBezTo>
                      <a:pt x="5501" y="7025"/>
                      <a:pt x="5513" y="7029"/>
                      <a:pt x="5513" y="7036"/>
                    </a:cubicBezTo>
                    <a:lnTo>
                      <a:pt x="5489" y="7464"/>
                    </a:lnTo>
                    <a:cubicBezTo>
                      <a:pt x="5489" y="7464"/>
                      <a:pt x="5442" y="7956"/>
                      <a:pt x="5361" y="8165"/>
                    </a:cubicBezTo>
                    <a:cubicBezTo>
                      <a:pt x="5290" y="8381"/>
                      <a:pt x="5314" y="8579"/>
                      <a:pt x="5384" y="8795"/>
                    </a:cubicBezTo>
                    <a:cubicBezTo>
                      <a:pt x="5407" y="8852"/>
                      <a:pt x="5407" y="8909"/>
                      <a:pt x="5407" y="8962"/>
                    </a:cubicBezTo>
                    <a:cubicBezTo>
                      <a:pt x="5325" y="9040"/>
                      <a:pt x="5325" y="9217"/>
                      <a:pt x="5454" y="9284"/>
                    </a:cubicBezTo>
                    <a:cubicBezTo>
                      <a:pt x="5653" y="9394"/>
                      <a:pt x="6261" y="9390"/>
                      <a:pt x="6565" y="9461"/>
                    </a:cubicBezTo>
                    <a:cubicBezTo>
                      <a:pt x="6787" y="9507"/>
                      <a:pt x="6846" y="9563"/>
                      <a:pt x="7115" y="9592"/>
                    </a:cubicBezTo>
                    <a:cubicBezTo>
                      <a:pt x="7384" y="9624"/>
                      <a:pt x="7688" y="9634"/>
                      <a:pt x="7980" y="9631"/>
                    </a:cubicBezTo>
                    <a:cubicBezTo>
                      <a:pt x="8495" y="9613"/>
                      <a:pt x="8799" y="9507"/>
                      <a:pt x="8437" y="9372"/>
                    </a:cubicBezTo>
                    <a:cubicBezTo>
                      <a:pt x="8261" y="9309"/>
                      <a:pt x="8039" y="9273"/>
                      <a:pt x="7817" y="9231"/>
                    </a:cubicBezTo>
                    <a:cubicBezTo>
                      <a:pt x="7594" y="9188"/>
                      <a:pt x="7454" y="9121"/>
                      <a:pt x="7279" y="9064"/>
                    </a:cubicBezTo>
                    <a:cubicBezTo>
                      <a:pt x="7068" y="8986"/>
                      <a:pt x="7279" y="8824"/>
                      <a:pt x="7431" y="8760"/>
                    </a:cubicBezTo>
                    <a:cubicBezTo>
                      <a:pt x="7524" y="8717"/>
                      <a:pt x="7396" y="8594"/>
                      <a:pt x="7384" y="8544"/>
                    </a:cubicBezTo>
                    <a:cubicBezTo>
                      <a:pt x="7372" y="8438"/>
                      <a:pt x="7349" y="8381"/>
                      <a:pt x="7501" y="8286"/>
                    </a:cubicBezTo>
                    <a:cubicBezTo>
                      <a:pt x="7630" y="8215"/>
                      <a:pt x="7782" y="8144"/>
                      <a:pt x="7817" y="8063"/>
                    </a:cubicBezTo>
                    <a:cubicBezTo>
                      <a:pt x="7875" y="7974"/>
                      <a:pt x="7805" y="7871"/>
                      <a:pt x="7805" y="7783"/>
                    </a:cubicBezTo>
                    <a:cubicBezTo>
                      <a:pt x="7805" y="7687"/>
                      <a:pt x="7793" y="7595"/>
                      <a:pt x="7711" y="7503"/>
                    </a:cubicBezTo>
                    <a:cubicBezTo>
                      <a:pt x="7700" y="7496"/>
                      <a:pt x="7688" y="7486"/>
                      <a:pt x="7688" y="7479"/>
                    </a:cubicBezTo>
                    <a:lnTo>
                      <a:pt x="7711" y="7479"/>
                    </a:lnTo>
                    <a:cubicBezTo>
                      <a:pt x="7817" y="7447"/>
                      <a:pt x="7969" y="6969"/>
                      <a:pt x="7969" y="6969"/>
                    </a:cubicBezTo>
                    <a:cubicBezTo>
                      <a:pt x="8039" y="6746"/>
                      <a:pt x="8472" y="5691"/>
                      <a:pt x="8472" y="5691"/>
                    </a:cubicBezTo>
                    <a:cubicBezTo>
                      <a:pt x="8600" y="5411"/>
                      <a:pt x="8975" y="4675"/>
                      <a:pt x="8975" y="4675"/>
                    </a:cubicBezTo>
                    <a:cubicBezTo>
                      <a:pt x="9817" y="4562"/>
                      <a:pt x="9454" y="4218"/>
                      <a:pt x="9454" y="4218"/>
                    </a:cubicBezTo>
                    <a:lnTo>
                      <a:pt x="9513" y="4109"/>
                    </a:lnTo>
                    <a:cubicBezTo>
                      <a:pt x="9957" y="4013"/>
                      <a:pt x="9688" y="3893"/>
                      <a:pt x="9688" y="389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51" name="Freeform 1250"/>
              <p:cNvSpPr>
                <a:spLocks/>
              </p:cNvSpPr>
              <p:nvPr/>
            </p:nvSpPr>
            <p:spPr bwMode="auto">
              <a:xfrm>
                <a:off x="2614961" y="1489883"/>
                <a:ext cx="126417" cy="139059"/>
              </a:xfrm>
              <a:custGeom>
                <a:avLst/>
                <a:gdLst>
                  <a:gd name="T0" fmla="*/ 11 w 123"/>
                  <a:gd name="T1" fmla="*/ 0 h 135"/>
                  <a:gd name="T2" fmla="*/ 123 w 123"/>
                  <a:gd name="T3" fmla="*/ 75 h 135"/>
                  <a:gd name="T4" fmla="*/ 64 w 123"/>
                  <a:gd name="T5" fmla="*/ 135 h 135"/>
                  <a:gd name="T6" fmla="*/ 0 w 123"/>
                  <a:gd name="T7" fmla="*/ 29 h 135"/>
                  <a:gd name="T8" fmla="*/ 11 w 123"/>
                  <a:gd name="T9" fmla="*/ 0 h 135"/>
                </a:gdLst>
                <a:ahLst/>
                <a:cxnLst>
                  <a:cxn ang="0">
                    <a:pos x="T0" y="T1"/>
                  </a:cxn>
                  <a:cxn ang="0">
                    <a:pos x="T2" y="T3"/>
                  </a:cxn>
                  <a:cxn ang="0">
                    <a:pos x="T4" y="T5"/>
                  </a:cxn>
                  <a:cxn ang="0">
                    <a:pos x="T6" y="T7"/>
                  </a:cxn>
                  <a:cxn ang="0">
                    <a:pos x="T8" y="T9"/>
                  </a:cxn>
                </a:cxnLst>
                <a:rect l="0" t="0" r="r" b="b"/>
                <a:pathLst>
                  <a:path w="123" h="135">
                    <a:moveTo>
                      <a:pt x="11" y="0"/>
                    </a:moveTo>
                    <a:cubicBezTo>
                      <a:pt x="11" y="0"/>
                      <a:pt x="119" y="49"/>
                      <a:pt x="123" y="75"/>
                    </a:cubicBezTo>
                    <a:cubicBezTo>
                      <a:pt x="64" y="135"/>
                      <a:pt x="64" y="135"/>
                      <a:pt x="64" y="135"/>
                    </a:cubicBezTo>
                    <a:cubicBezTo>
                      <a:pt x="64" y="135"/>
                      <a:pt x="7" y="109"/>
                      <a:pt x="0" y="29"/>
                    </a:cubicBezTo>
                    <a:lnTo>
                      <a:pt x="11" y="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2" name="Freeform 1251"/>
              <p:cNvSpPr>
                <a:spLocks/>
              </p:cNvSpPr>
              <p:nvPr/>
            </p:nvSpPr>
            <p:spPr bwMode="auto">
              <a:xfrm>
                <a:off x="2613654" y="1520833"/>
                <a:ext cx="248040" cy="539672"/>
              </a:xfrm>
              <a:custGeom>
                <a:avLst/>
                <a:gdLst>
                  <a:gd name="T0" fmla="*/ 207 w 241"/>
                  <a:gd name="T1" fmla="*/ 40 h 524"/>
                  <a:gd name="T2" fmla="*/ 235 w 241"/>
                  <a:gd name="T3" fmla="*/ 366 h 524"/>
                  <a:gd name="T4" fmla="*/ 207 w 241"/>
                  <a:gd name="T5" fmla="*/ 524 h 524"/>
                  <a:gd name="T6" fmla="*/ 45 w 241"/>
                  <a:gd name="T7" fmla="*/ 137 h 524"/>
                  <a:gd name="T8" fmla="*/ 0 w 241"/>
                  <a:gd name="T9" fmla="*/ 0 h 524"/>
                  <a:gd name="T10" fmla="*/ 88 w 241"/>
                  <a:gd name="T11" fmla="*/ 67 h 524"/>
                  <a:gd name="T12" fmla="*/ 185 w 241"/>
                  <a:gd name="T13" fmla="*/ 51 h 524"/>
                  <a:gd name="T14" fmla="*/ 207 w 241"/>
                  <a:gd name="T15" fmla="*/ 40 h 5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1" h="524">
                    <a:moveTo>
                      <a:pt x="207" y="40"/>
                    </a:moveTo>
                    <a:cubicBezTo>
                      <a:pt x="241" y="113"/>
                      <a:pt x="235" y="366"/>
                      <a:pt x="235" y="366"/>
                    </a:cubicBezTo>
                    <a:cubicBezTo>
                      <a:pt x="225" y="479"/>
                      <a:pt x="207" y="524"/>
                      <a:pt x="207" y="524"/>
                    </a:cubicBezTo>
                    <a:cubicBezTo>
                      <a:pt x="203" y="489"/>
                      <a:pt x="45" y="137"/>
                      <a:pt x="45" y="137"/>
                    </a:cubicBezTo>
                    <a:cubicBezTo>
                      <a:pt x="3" y="41"/>
                      <a:pt x="0" y="0"/>
                      <a:pt x="0" y="0"/>
                    </a:cubicBezTo>
                    <a:cubicBezTo>
                      <a:pt x="88" y="67"/>
                      <a:pt x="88" y="67"/>
                      <a:pt x="88" y="67"/>
                    </a:cubicBezTo>
                    <a:cubicBezTo>
                      <a:pt x="185" y="51"/>
                      <a:pt x="185" y="51"/>
                      <a:pt x="185" y="51"/>
                    </a:cubicBezTo>
                    <a:lnTo>
                      <a:pt x="207" y="40"/>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3" name="Freeform 1252"/>
              <p:cNvSpPr>
                <a:spLocks/>
              </p:cNvSpPr>
              <p:nvPr/>
            </p:nvSpPr>
            <p:spPr bwMode="auto">
              <a:xfrm>
                <a:off x="2766226" y="1516474"/>
                <a:ext cx="74979" cy="116391"/>
              </a:xfrm>
              <a:custGeom>
                <a:avLst/>
                <a:gdLst>
                  <a:gd name="T0" fmla="*/ 0 w 73"/>
                  <a:gd name="T1" fmla="*/ 53 h 113"/>
                  <a:gd name="T2" fmla="*/ 51 w 73"/>
                  <a:gd name="T3" fmla="*/ 0 h 113"/>
                  <a:gd name="T4" fmla="*/ 62 w 73"/>
                  <a:gd name="T5" fmla="*/ 113 h 113"/>
                  <a:gd name="T6" fmla="*/ 0 w 73"/>
                  <a:gd name="T7" fmla="*/ 53 h 113"/>
                </a:gdLst>
                <a:ahLst/>
                <a:cxnLst>
                  <a:cxn ang="0">
                    <a:pos x="T0" y="T1"/>
                  </a:cxn>
                  <a:cxn ang="0">
                    <a:pos x="T2" y="T3"/>
                  </a:cxn>
                  <a:cxn ang="0">
                    <a:pos x="T4" y="T5"/>
                  </a:cxn>
                  <a:cxn ang="0">
                    <a:pos x="T6" y="T7"/>
                  </a:cxn>
                </a:cxnLst>
                <a:rect l="0" t="0" r="r" b="b"/>
                <a:pathLst>
                  <a:path w="73" h="113">
                    <a:moveTo>
                      <a:pt x="0" y="53"/>
                    </a:moveTo>
                    <a:cubicBezTo>
                      <a:pt x="0" y="53"/>
                      <a:pt x="46" y="14"/>
                      <a:pt x="51" y="0"/>
                    </a:cubicBezTo>
                    <a:cubicBezTo>
                      <a:pt x="51" y="0"/>
                      <a:pt x="73" y="66"/>
                      <a:pt x="62" y="113"/>
                    </a:cubicBezTo>
                    <a:cubicBezTo>
                      <a:pt x="62" y="113"/>
                      <a:pt x="20" y="87"/>
                      <a:pt x="0" y="53"/>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4" name="Freeform 1253"/>
              <p:cNvSpPr>
                <a:spLocks/>
              </p:cNvSpPr>
              <p:nvPr/>
            </p:nvSpPr>
            <p:spPr bwMode="auto">
              <a:xfrm>
                <a:off x="2716531" y="1565298"/>
                <a:ext cx="129905" cy="521363"/>
              </a:xfrm>
              <a:custGeom>
                <a:avLst/>
                <a:gdLst>
                  <a:gd name="T0" fmla="*/ 29 w 126"/>
                  <a:gd name="T1" fmla="*/ 52 h 485"/>
                  <a:gd name="T2" fmla="*/ 0 w 126"/>
                  <a:gd name="T3" fmla="*/ 23 h 485"/>
                  <a:gd name="T4" fmla="*/ 23 w 126"/>
                  <a:gd name="T5" fmla="*/ 0 h 485"/>
                  <a:gd name="T6" fmla="*/ 48 w 126"/>
                  <a:gd name="T7" fmla="*/ 3 h 485"/>
                  <a:gd name="T8" fmla="*/ 68 w 126"/>
                  <a:gd name="T9" fmla="*/ 29 h 485"/>
                  <a:gd name="T10" fmla="*/ 63 w 126"/>
                  <a:gd name="T11" fmla="*/ 50 h 485"/>
                  <a:gd name="T12" fmla="*/ 85 w 126"/>
                  <a:gd name="T13" fmla="*/ 152 h 485"/>
                  <a:gd name="T14" fmla="*/ 126 w 126"/>
                  <a:gd name="T15" fmla="*/ 405 h 485"/>
                  <a:gd name="T16" fmla="*/ 109 w 126"/>
                  <a:gd name="T17" fmla="*/ 485 h 485"/>
                  <a:gd name="T18" fmla="*/ 31 w 126"/>
                  <a:gd name="T19" fmla="*/ 294 h 485"/>
                  <a:gd name="T20" fmla="*/ 29 w 126"/>
                  <a:gd name="T21" fmla="*/ 52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6" h="485">
                    <a:moveTo>
                      <a:pt x="29" y="52"/>
                    </a:moveTo>
                    <a:cubicBezTo>
                      <a:pt x="0" y="23"/>
                      <a:pt x="0" y="23"/>
                      <a:pt x="0" y="23"/>
                    </a:cubicBezTo>
                    <a:cubicBezTo>
                      <a:pt x="23" y="0"/>
                      <a:pt x="23" y="0"/>
                      <a:pt x="23" y="0"/>
                    </a:cubicBezTo>
                    <a:cubicBezTo>
                      <a:pt x="48" y="3"/>
                      <a:pt x="48" y="3"/>
                      <a:pt x="48" y="3"/>
                    </a:cubicBezTo>
                    <a:cubicBezTo>
                      <a:pt x="68" y="29"/>
                      <a:pt x="68" y="29"/>
                      <a:pt x="68" y="29"/>
                    </a:cubicBezTo>
                    <a:cubicBezTo>
                      <a:pt x="63" y="50"/>
                      <a:pt x="63" y="50"/>
                      <a:pt x="63" y="50"/>
                    </a:cubicBezTo>
                    <a:cubicBezTo>
                      <a:pt x="63" y="50"/>
                      <a:pt x="76" y="74"/>
                      <a:pt x="85" y="152"/>
                    </a:cubicBezTo>
                    <a:cubicBezTo>
                      <a:pt x="126" y="405"/>
                      <a:pt x="126" y="405"/>
                      <a:pt x="126" y="405"/>
                    </a:cubicBezTo>
                    <a:cubicBezTo>
                      <a:pt x="109" y="485"/>
                      <a:pt x="109" y="485"/>
                      <a:pt x="109" y="485"/>
                    </a:cubicBezTo>
                    <a:cubicBezTo>
                      <a:pt x="31" y="294"/>
                      <a:pt x="31" y="294"/>
                      <a:pt x="31" y="294"/>
                    </a:cubicBezTo>
                    <a:cubicBezTo>
                      <a:pt x="31" y="294"/>
                      <a:pt x="17" y="82"/>
                      <a:pt x="29" y="52"/>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22" name="Group 21"/>
            <p:cNvGrpSpPr/>
            <p:nvPr/>
          </p:nvGrpSpPr>
          <p:grpSpPr>
            <a:xfrm>
              <a:off x="1274212" y="2347051"/>
              <a:ext cx="665098" cy="204594"/>
              <a:chOff x="1274212" y="2254332"/>
              <a:chExt cx="665098" cy="204594"/>
            </a:xfrm>
          </p:grpSpPr>
          <p:grpSp>
            <p:nvGrpSpPr>
              <p:cNvPr id="1263" name="Group 1262"/>
              <p:cNvGrpSpPr/>
              <p:nvPr/>
            </p:nvGrpSpPr>
            <p:grpSpPr>
              <a:xfrm flipH="1">
                <a:off x="1274212" y="2254332"/>
                <a:ext cx="211643" cy="204594"/>
                <a:chOff x="6844412" y="2833023"/>
                <a:chExt cx="1431846" cy="1384158"/>
              </a:xfrm>
              <a:solidFill>
                <a:schemeClr val="tx2"/>
              </a:solidFill>
            </p:grpSpPr>
            <p:sp>
              <p:nvSpPr>
                <p:cNvPr id="1306"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7"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8" name="Rectangle 1307"/>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309" name="Group 1308" descr="Down:  Group 19"/>
                <p:cNvGrpSpPr/>
                <p:nvPr/>
              </p:nvGrpSpPr>
              <p:grpSpPr>
                <a:xfrm>
                  <a:off x="6844412" y="3093910"/>
                  <a:ext cx="788759" cy="1123271"/>
                  <a:chOff x="2057930" y="1866978"/>
                  <a:chExt cx="788697" cy="1123183"/>
                </a:xfrm>
                <a:grpFill/>
              </p:grpSpPr>
              <p:sp>
                <p:nvSpPr>
                  <p:cNvPr id="1315"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6"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7"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18"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310" name="Rectangle 1309"/>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1"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2" name="Rectangle 1311"/>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3" name="Rectangle 1312"/>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4" name="Rectangle 1313"/>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4" name="Group 1263"/>
              <p:cNvGrpSpPr/>
              <p:nvPr/>
            </p:nvGrpSpPr>
            <p:grpSpPr>
              <a:xfrm flipH="1">
                <a:off x="1437017" y="2267465"/>
                <a:ext cx="169189" cy="163554"/>
                <a:chOff x="6844412" y="2833023"/>
                <a:chExt cx="1431846" cy="1384158"/>
              </a:xfrm>
              <a:solidFill>
                <a:schemeClr val="tx2"/>
              </a:solidFill>
            </p:grpSpPr>
            <p:sp>
              <p:nvSpPr>
                <p:cNvPr id="1293"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4"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5" name="Rectangle 1294"/>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96" name="Group 1295" descr="Down:  Group 19"/>
                <p:cNvGrpSpPr/>
                <p:nvPr/>
              </p:nvGrpSpPr>
              <p:grpSpPr>
                <a:xfrm>
                  <a:off x="6844412" y="3093910"/>
                  <a:ext cx="788759" cy="1123271"/>
                  <a:chOff x="2057930" y="1866978"/>
                  <a:chExt cx="788697" cy="1123183"/>
                </a:xfrm>
                <a:grpFill/>
              </p:grpSpPr>
              <p:sp>
                <p:nvSpPr>
                  <p:cNvPr id="1302"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3"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4"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05"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97" name="Rectangle 1296"/>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98"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99" name="Rectangle 1298"/>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0" name="Rectangle 1299"/>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1" name="Rectangle 1300"/>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5" name="Group 1264"/>
              <p:cNvGrpSpPr/>
              <p:nvPr/>
            </p:nvGrpSpPr>
            <p:grpSpPr>
              <a:xfrm flipH="1">
                <a:off x="1607316" y="2254332"/>
                <a:ext cx="211643" cy="204594"/>
                <a:chOff x="6844412" y="2833023"/>
                <a:chExt cx="1431846" cy="1384158"/>
              </a:xfrm>
              <a:solidFill>
                <a:schemeClr val="tx2"/>
              </a:solidFill>
            </p:grpSpPr>
            <p:sp>
              <p:nvSpPr>
                <p:cNvPr id="1280"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81"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82" name="Rectangle 1281"/>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83" name="Group 1282" descr="Down:  Group 19"/>
                <p:cNvGrpSpPr/>
                <p:nvPr/>
              </p:nvGrpSpPr>
              <p:grpSpPr>
                <a:xfrm>
                  <a:off x="6844412" y="3093910"/>
                  <a:ext cx="788759" cy="1123271"/>
                  <a:chOff x="2057930" y="1866978"/>
                  <a:chExt cx="788697" cy="1123183"/>
                </a:xfrm>
                <a:grpFill/>
              </p:grpSpPr>
              <p:sp>
                <p:nvSpPr>
                  <p:cNvPr id="1289"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0"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1"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92"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84" name="Rectangle 1283"/>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5"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6" name="Rectangle 1285"/>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7" name="Rectangle 1286"/>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8" name="Rectangle 1287"/>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6" name="Group 1265"/>
              <p:cNvGrpSpPr/>
              <p:nvPr/>
            </p:nvGrpSpPr>
            <p:grpSpPr>
              <a:xfrm flipH="1">
                <a:off x="1770121" y="2267465"/>
                <a:ext cx="169189" cy="163554"/>
                <a:chOff x="6844412" y="2833023"/>
                <a:chExt cx="1431846" cy="1384158"/>
              </a:xfrm>
              <a:solidFill>
                <a:schemeClr val="tx2"/>
              </a:solidFill>
            </p:grpSpPr>
            <p:sp>
              <p:nvSpPr>
                <p:cNvPr id="1267"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68"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69" name="Rectangle 1268"/>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70" name="Group 1269" descr="Down:  Group 19"/>
                <p:cNvGrpSpPr/>
                <p:nvPr/>
              </p:nvGrpSpPr>
              <p:grpSpPr>
                <a:xfrm>
                  <a:off x="6844412" y="3093910"/>
                  <a:ext cx="788759" cy="1123271"/>
                  <a:chOff x="2057930" y="1866978"/>
                  <a:chExt cx="788697" cy="1123183"/>
                </a:xfrm>
                <a:grpFill/>
              </p:grpSpPr>
              <p:sp>
                <p:nvSpPr>
                  <p:cNvPr id="1276"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7"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8"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279"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271" name="Rectangle 1270"/>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7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73" name="Rectangle 1272"/>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4" name="Rectangle 1273"/>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5" name="Rectangle 1274"/>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563" name="Group 1562"/>
            <p:cNvGrpSpPr/>
            <p:nvPr/>
          </p:nvGrpSpPr>
          <p:grpSpPr>
            <a:xfrm>
              <a:off x="1199383" y="1211127"/>
              <a:ext cx="360589" cy="239190"/>
              <a:chOff x="-2361327" y="3798271"/>
              <a:chExt cx="5425140" cy="3598672"/>
            </a:xfrm>
          </p:grpSpPr>
          <p:sp>
            <p:nvSpPr>
              <p:cNvPr id="1564" name="Freeform 14"/>
              <p:cNvSpPr>
                <a:spLocks/>
              </p:cNvSpPr>
              <p:nvPr/>
            </p:nvSpPr>
            <p:spPr bwMode="auto">
              <a:xfrm>
                <a:off x="609054" y="4373918"/>
                <a:ext cx="652056" cy="1069266"/>
              </a:xfrm>
              <a:custGeom>
                <a:avLst/>
                <a:gdLst>
                  <a:gd name="T0" fmla="*/ 15 w 210"/>
                  <a:gd name="T1" fmla="*/ 270 h 345"/>
                  <a:gd name="T2" fmla="*/ 88 w 210"/>
                  <a:gd name="T3" fmla="*/ 337 h 345"/>
                  <a:gd name="T4" fmla="*/ 194 w 210"/>
                  <a:gd name="T5" fmla="*/ 240 h 345"/>
                  <a:gd name="T6" fmla="*/ 206 w 210"/>
                  <a:gd name="T7" fmla="*/ 112 h 345"/>
                  <a:gd name="T8" fmla="*/ 187 w 210"/>
                  <a:gd name="T9" fmla="*/ 60 h 345"/>
                  <a:gd name="T10" fmla="*/ 166 w 210"/>
                  <a:gd name="T11" fmla="*/ 42 h 345"/>
                  <a:gd name="T12" fmla="*/ 140 w 210"/>
                  <a:gd name="T13" fmla="*/ 15 h 345"/>
                  <a:gd name="T14" fmla="*/ 87 w 210"/>
                  <a:gd name="T15" fmla="*/ 7 h 345"/>
                  <a:gd name="T16" fmla="*/ 42 w 210"/>
                  <a:gd name="T17" fmla="*/ 22 h 345"/>
                  <a:gd name="T18" fmla="*/ 34 w 210"/>
                  <a:gd name="T19" fmla="*/ 38 h 345"/>
                  <a:gd name="T20" fmla="*/ 23 w 210"/>
                  <a:gd name="T21" fmla="*/ 53 h 345"/>
                  <a:gd name="T22" fmla="*/ 8 w 210"/>
                  <a:gd name="T23" fmla="*/ 94 h 345"/>
                  <a:gd name="T24" fmla="*/ 0 w 210"/>
                  <a:gd name="T25" fmla="*/ 182 h 345"/>
                  <a:gd name="T26" fmla="*/ 15 w 210"/>
                  <a:gd name="T27" fmla="*/ 270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0" h="345">
                    <a:moveTo>
                      <a:pt x="15" y="270"/>
                    </a:moveTo>
                    <a:cubicBezTo>
                      <a:pt x="28" y="304"/>
                      <a:pt x="50" y="332"/>
                      <a:pt x="88" y="337"/>
                    </a:cubicBezTo>
                    <a:cubicBezTo>
                      <a:pt x="145" y="345"/>
                      <a:pt x="180" y="286"/>
                      <a:pt x="194" y="240"/>
                    </a:cubicBezTo>
                    <a:cubicBezTo>
                      <a:pt x="207" y="199"/>
                      <a:pt x="210" y="155"/>
                      <a:pt x="206" y="112"/>
                    </a:cubicBezTo>
                    <a:cubicBezTo>
                      <a:pt x="204" y="93"/>
                      <a:pt x="199" y="75"/>
                      <a:pt x="187" y="60"/>
                    </a:cubicBezTo>
                    <a:cubicBezTo>
                      <a:pt x="181" y="52"/>
                      <a:pt x="174" y="48"/>
                      <a:pt x="166" y="42"/>
                    </a:cubicBezTo>
                    <a:cubicBezTo>
                      <a:pt x="156" y="35"/>
                      <a:pt x="148" y="24"/>
                      <a:pt x="140" y="15"/>
                    </a:cubicBezTo>
                    <a:cubicBezTo>
                      <a:pt x="126" y="0"/>
                      <a:pt x="106" y="4"/>
                      <a:pt x="87" y="7"/>
                    </a:cubicBezTo>
                    <a:cubicBezTo>
                      <a:pt x="73" y="10"/>
                      <a:pt x="53" y="11"/>
                      <a:pt x="42" y="22"/>
                    </a:cubicBezTo>
                    <a:cubicBezTo>
                      <a:pt x="38" y="26"/>
                      <a:pt x="37" y="33"/>
                      <a:pt x="34" y="38"/>
                    </a:cubicBezTo>
                    <a:cubicBezTo>
                      <a:pt x="30" y="43"/>
                      <a:pt x="26" y="47"/>
                      <a:pt x="23" y="53"/>
                    </a:cubicBezTo>
                    <a:cubicBezTo>
                      <a:pt x="16" y="66"/>
                      <a:pt x="12" y="80"/>
                      <a:pt x="8" y="94"/>
                    </a:cubicBezTo>
                    <a:cubicBezTo>
                      <a:pt x="2" y="123"/>
                      <a:pt x="0" y="152"/>
                      <a:pt x="0" y="182"/>
                    </a:cubicBezTo>
                    <a:cubicBezTo>
                      <a:pt x="1" y="208"/>
                      <a:pt x="4" y="241"/>
                      <a:pt x="15" y="27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565" name="Freeform 6"/>
              <p:cNvSpPr>
                <a:spLocks/>
              </p:cNvSpPr>
              <p:nvPr/>
            </p:nvSpPr>
            <p:spPr bwMode="auto">
              <a:xfrm>
                <a:off x="570564" y="4879021"/>
                <a:ext cx="487623" cy="682461"/>
              </a:xfrm>
              <a:custGeom>
                <a:avLst/>
                <a:gdLst>
                  <a:gd name="T0" fmla="*/ 14 w 196"/>
                  <a:gd name="T1" fmla="*/ 0 h 274"/>
                  <a:gd name="T2" fmla="*/ 91 w 196"/>
                  <a:gd name="T3" fmla="*/ 47 h 274"/>
                  <a:gd name="T4" fmla="*/ 196 w 196"/>
                  <a:gd name="T5" fmla="*/ 9 h 274"/>
                  <a:gd name="T6" fmla="*/ 178 w 196"/>
                  <a:gd name="T7" fmla="*/ 274 h 274"/>
                  <a:gd name="T8" fmla="*/ 29 w 196"/>
                  <a:gd name="T9" fmla="*/ 272 h 274"/>
                  <a:gd name="T10" fmla="*/ 28 w 196"/>
                  <a:gd name="T11" fmla="*/ 170 h 274"/>
                  <a:gd name="T12" fmla="*/ 2 w 196"/>
                  <a:gd name="T13" fmla="*/ 49 h 274"/>
                  <a:gd name="T14" fmla="*/ 14 w 196"/>
                  <a:gd name="T15" fmla="*/ 0 h 2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6" h="274">
                    <a:moveTo>
                      <a:pt x="14" y="0"/>
                    </a:moveTo>
                    <a:cubicBezTo>
                      <a:pt x="22" y="10"/>
                      <a:pt x="50" y="46"/>
                      <a:pt x="91" y="47"/>
                    </a:cubicBezTo>
                    <a:cubicBezTo>
                      <a:pt x="131" y="48"/>
                      <a:pt x="196" y="9"/>
                      <a:pt x="196" y="9"/>
                    </a:cubicBezTo>
                    <a:cubicBezTo>
                      <a:pt x="178" y="274"/>
                      <a:pt x="178" y="274"/>
                      <a:pt x="178" y="274"/>
                    </a:cubicBezTo>
                    <a:cubicBezTo>
                      <a:pt x="29" y="272"/>
                      <a:pt x="29" y="272"/>
                      <a:pt x="29" y="272"/>
                    </a:cubicBezTo>
                    <a:cubicBezTo>
                      <a:pt x="29" y="272"/>
                      <a:pt x="37" y="211"/>
                      <a:pt x="28" y="170"/>
                    </a:cubicBezTo>
                    <a:cubicBezTo>
                      <a:pt x="18" y="128"/>
                      <a:pt x="4" y="66"/>
                      <a:pt x="2" y="49"/>
                    </a:cubicBezTo>
                    <a:cubicBezTo>
                      <a:pt x="0" y="33"/>
                      <a:pt x="14" y="0"/>
                      <a:pt x="14" y="0"/>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6" name="Freeform 7"/>
              <p:cNvSpPr>
                <a:spLocks/>
              </p:cNvSpPr>
              <p:nvPr/>
            </p:nvSpPr>
            <p:spPr bwMode="auto">
              <a:xfrm>
                <a:off x="271461" y="4418782"/>
                <a:ext cx="564505" cy="1086882"/>
              </a:xfrm>
              <a:custGeom>
                <a:avLst/>
                <a:gdLst>
                  <a:gd name="T0" fmla="*/ 185 w 227"/>
                  <a:gd name="T1" fmla="*/ 0 h 437"/>
                  <a:gd name="T2" fmla="*/ 172 w 227"/>
                  <a:gd name="T3" fmla="*/ 20 h 437"/>
                  <a:gd name="T4" fmla="*/ 121 w 227"/>
                  <a:gd name="T5" fmla="*/ 39 h 437"/>
                  <a:gd name="T6" fmla="*/ 61 w 227"/>
                  <a:gd name="T7" fmla="*/ 59 h 437"/>
                  <a:gd name="T8" fmla="*/ 29 w 227"/>
                  <a:gd name="T9" fmla="*/ 120 h 437"/>
                  <a:gd name="T10" fmla="*/ 0 w 227"/>
                  <a:gd name="T11" fmla="*/ 435 h 437"/>
                  <a:gd name="T12" fmla="*/ 112 w 227"/>
                  <a:gd name="T13" fmla="*/ 437 h 437"/>
                  <a:gd name="T14" fmla="*/ 108 w 227"/>
                  <a:gd name="T15" fmla="*/ 325 h 437"/>
                  <a:gd name="T16" fmla="*/ 128 w 227"/>
                  <a:gd name="T17" fmla="*/ 380 h 437"/>
                  <a:gd name="T18" fmla="*/ 132 w 227"/>
                  <a:gd name="T19" fmla="*/ 431 h 437"/>
                  <a:gd name="T20" fmla="*/ 218 w 227"/>
                  <a:gd name="T21" fmla="*/ 427 h 437"/>
                  <a:gd name="T22" fmla="*/ 227 w 227"/>
                  <a:gd name="T23" fmla="*/ 410 h 437"/>
                  <a:gd name="T24" fmla="*/ 193 w 227"/>
                  <a:gd name="T25" fmla="*/ 332 h 437"/>
                  <a:gd name="T26" fmla="*/ 168 w 227"/>
                  <a:gd name="T27" fmla="*/ 209 h 437"/>
                  <a:gd name="T28" fmla="*/ 170 w 227"/>
                  <a:gd name="T29" fmla="*/ 95 h 437"/>
                  <a:gd name="T30" fmla="*/ 185 w 227"/>
                  <a:gd name="T31" fmla="*/ 0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7" h="437">
                    <a:moveTo>
                      <a:pt x="185" y="0"/>
                    </a:moveTo>
                    <a:cubicBezTo>
                      <a:pt x="185" y="0"/>
                      <a:pt x="178" y="15"/>
                      <a:pt x="172" y="20"/>
                    </a:cubicBezTo>
                    <a:cubicBezTo>
                      <a:pt x="166" y="25"/>
                      <a:pt x="141" y="32"/>
                      <a:pt x="121" y="39"/>
                    </a:cubicBezTo>
                    <a:cubicBezTo>
                      <a:pt x="101" y="46"/>
                      <a:pt x="70" y="52"/>
                      <a:pt x="61" y="59"/>
                    </a:cubicBezTo>
                    <a:cubicBezTo>
                      <a:pt x="52" y="66"/>
                      <a:pt x="32" y="94"/>
                      <a:pt x="29" y="120"/>
                    </a:cubicBezTo>
                    <a:cubicBezTo>
                      <a:pt x="26" y="147"/>
                      <a:pt x="0" y="435"/>
                      <a:pt x="0" y="435"/>
                    </a:cubicBezTo>
                    <a:cubicBezTo>
                      <a:pt x="112" y="437"/>
                      <a:pt x="112" y="437"/>
                      <a:pt x="112" y="437"/>
                    </a:cubicBezTo>
                    <a:cubicBezTo>
                      <a:pt x="108" y="325"/>
                      <a:pt x="108" y="325"/>
                      <a:pt x="108" y="325"/>
                    </a:cubicBezTo>
                    <a:cubicBezTo>
                      <a:pt x="108" y="325"/>
                      <a:pt x="125" y="370"/>
                      <a:pt x="128" y="380"/>
                    </a:cubicBezTo>
                    <a:cubicBezTo>
                      <a:pt x="131" y="390"/>
                      <a:pt x="131" y="425"/>
                      <a:pt x="132" y="431"/>
                    </a:cubicBezTo>
                    <a:cubicBezTo>
                      <a:pt x="133" y="437"/>
                      <a:pt x="218" y="427"/>
                      <a:pt x="218" y="427"/>
                    </a:cubicBezTo>
                    <a:cubicBezTo>
                      <a:pt x="218" y="427"/>
                      <a:pt x="227" y="420"/>
                      <a:pt x="227" y="410"/>
                    </a:cubicBezTo>
                    <a:cubicBezTo>
                      <a:pt x="227" y="399"/>
                      <a:pt x="199" y="354"/>
                      <a:pt x="193" y="332"/>
                    </a:cubicBezTo>
                    <a:cubicBezTo>
                      <a:pt x="187" y="311"/>
                      <a:pt x="170" y="232"/>
                      <a:pt x="168" y="209"/>
                    </a:cubicBezTo>
                    <a:cubicBezTo>
                      <a:pt x="166" y="185"/>
                      <a:pt x="166" y="129"/>
                      <a:pt x="170" y="95"/>
                    </a:cubicBezTo>
                    <a:cubicBezTo>
                      <a:pt x="174" y="60"/>
                      <a:pt x="186" y="1"/>
                      <a:pt x="185" y="0"/>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7" name="Freeform 8"/>
              <p:cNvSpPr>
                <a:spLocks/>
              </p:cNvSpPr>
              <p:nvPr/>
            </p:nvSpPr>
            <p:spPr bwMode="auto">
              <a:xfrm>
                <a:off x="793215" y="4351378"/>
                <a:ext cx="809064" cy="1192009"/>
              </a:xfrm>
              <a:custGeom>
                <a:avLst/>
                <a:gdLst>
                  <a:gd name="T0" fmla="*/ 95 w 363"/>
                  <a:gd name="T1" fmla="*/ 0 h 466"/>
                  <a:gd name="T2" fmla="*/ 73 w 363"/>
                  <a:gd name="T3" fmla="*/ 175 h 466"/>
                  <a:gd name="T4" fmla="*/ 40 w 363"/>
                  <a:gd name="T5" fmla="*/ 310 h 466"/>
                  <a:gd name="T6" fmla="*/ 1 w 363"/>
                  <a:gd name="T7" fmla="*/ 432 h 466"/>
                  <a:gd name="T8" fmla="*/ 6 w 363"/>
                  <a:gd name="T9" fmla="*/ 460 h 466"/>
                  <a:gd name="T10" fmla="*/ 202 w 363"/>
                  <a:gd name="T11" fmla="*/ 465 h 466"/>
                  <a:gd name="T12" fmla="*/ 201 w 363"/>
                  <a:gd name="T13" fmla="*/ 399 h 466"/>
                  <a:gd name="T14" fmla="*/ 246 w 363"/>
                  <a:gd name="T15" fmla="*/ 426 h 466"/>
                  <a:gd name="T16" fmla="*/ 250 w 363"/>
                  <a:gd name="T17" fmla="*/ 459 h 466"/>
                  <a:gd name="T18" fmla="*/ 360 w 363"/>
                  <a:gd name="T19" fmla="*/ 461 h 466"/>
                  <a:gd name="T20" fmla="*/ 363 w 363"/>
                  <a:gd name="T21" fmla="*/ 437 h 466"/>
                  <a:gd name="T22" fmla="*/ 331 w 363"/>
                  <a:gd name="T23" fmla="*/ 308 h 466"/>
                  <a:gd name="T24" fmla="*/ 301 w 363"/>
                  <a:gd name="T25" fmla="*/ 192 h 466"/>
                  <a:gd name="T26" fmla="*/ 287 w 363"/>
                  <a:gd name="T27" fmla="*/ 128 h 466"/>
                  <a:gd name="T28" fmla="*/ 241 w 363"/>
                  <a:gd name="T29" fmla="*/ 74 h 466"/>
                  <a:gd name="T30" fmla="*/ 163 w 363"/>
                  <a:gd name="T31" fmla="*/ 55 h 466"/>
                  <a:gd name="T32" fmla="*/ 117 w 363"/>
                  <a:gd name="T33" fmla="*/ 25 h 466"/>
                  <a:gd name="T34" fmla="*/ 103 w 363"/>
                  <a:gd name="T35" fmla="*/ 7 h 466"/>
                  <a:gd name="T36" fmla="*/ 95 w 363"/>
                  <a:gd name="T37" fmla="*/ 0 h 466"/>
                  <a:gd name="connsiteX0" fmla="*/ 2599 w 10041"/>
                  <a:gd name="connsiteY0" fmla="*/ 0 h 9980"/>
                  <a:gd name="connsiteX1" fmla="*/ 1993 w 10041"/>
                  <a:gd name="connsiteY1" fmla="*/ 3755 h 9980"/>
                  <a:gd name="connsiteX2" fmla="*/ 1084 w 10041"/>
                  <a:gd name="connsiteY2" fmla="*/ 6652 h 9980"/>
                  <a:gd name="connsiteX3" fmla="*/ 10 w 10041"/>
                  <a:gd name="connsiteY3" fmla="*/ 9270 h 9980"/>
                  <a:gd name="connsiteX4" fmla="*/ 147 w 10041"/>
                  <a:gd name="connsiteY4" fmla="*/ 9871 h 9980"/>
                  <a:gd name="connsiteX5" fmla="*/ 5547 w 10041"/>
                  <a:gd name="connsiteY5" fmla="*/ 9979 h 9980"/>
                  <a:gd name="connsiteX6" fmla="*/ 5519 w 10041"/>
                  <a:gd name="connsiteY6" fmla="*/ 8562 h 9980"/>
                  <a:gd name="connsiteX7" fmla="*/ 6759 w 10041"/>
                  <a:gd name="connsiteY7" fmla="*/ 9142 h 9980"/>
                  <a:gd name="connsiteX8" fmla="*/ 6869 w 10041"/>
                  <a:gd name="connsiteY8" fmla="*/ 9850 h 9980"/>
                  <a:gd name="connsiteX9" fmla="*/ 8416 w 10041"/>
                  <a:gd name="connsiteY9" fmla="*/ 9546 h 9980"/>
                  <a:gd name="connsiteX10" fmla="*/ 9899 w 10041"/>
                  <a:gd name="connsiteY10" fmla="*/ 9893 h 9980"/>
                  <a:gd name="connsiteX11" fmla="*/ 9982 w 10041"/>
                  <a:gd name="connsiteY11" fmla="*/ 9378 h 9980"/>
                  <a:gd name="connsiteX12" fmla="*/ 9100 w 10041"/>
                  <a:gd name="connsiteY12" fmla="*/ 6609 h 9980"/>
                  <a:gd name="connsiteX13" fmla="*/ 8274 w 10041"/>
                  <a:gd name="connsiteY13" fmla="*/ 4120 h 9980"/>
                  <a:gd name="connsiteX14" fmla="*/ 7888 w 10041"/>
                  <a:gd name="connsiteY14" fmla="*/ 2747 h 9980"/>
                  <a:gd name="connsiteX15" fmla="*/ 6621 w 10041"/>
                  <a:gd name="connsiteY15" fmla="*/ 1588 h 9980"/>
                  <a:gd name="connsiteX16" fmla="*/ 4472 w 10041"/>
                  <a:gd name="connsiteY16" fmla="*/ 1180 h 9980"/>
                  <a:gd name="connsiteX17" fmla="*/ 3205 w 10041"/>
                  <a:gd name="connsiteY17" fmla="*/ 536 h 9980"/>
                  <a:gd name="connsiteX18" fmla="*/ 2819 w 10041"/>
                  <a:gd name="connsiteY18" fmla="*/ 150 h 9980"/>
                  <a:gd name="connsiteX19" fmla="*/ 2599 w 10041"/>
                  <a:gd name="connsiteY19" fmla="*/ 0 h 9980"/>
                  <a:gd name="connsiteX0" fmla="*/ 2588 w 10000"/>
                  <a:gd name="connsiteY0" fmla="*/ 0 h 10000"/>
                  <a:gd name="connsiteX1" fmla="*/ 1985 w 10000"/>
                  <a:gd name="connsiteY1" fmla="*/ 3763 h 10000"/>
                  <a:gd name="connsiteX2" fmla="*/ 1080 w 10000"/>
                  <a:gd name="connsiteY2" fmla="*/ 6665 h 10000"/>
                  <a:gd name="connsiteX3" fmla="*/ 10 w 10000"/>
                  <a:gd name="connsiteY3" fmla="*/ 9289 h 10000"/>
                  <a:gd name="connsiteX4" fmla="*/ 146 w 10000"/>
                  <a:gd name="connsiteY4" fmla="*/ 9891 h 10000"/>
                  <a:gd name="connsiteX5" fmla="*/ 5524 w 10000"/>
                  <a:gd name="connsiteY5" fmla="*/ 9999 h 10000"/>
                  <a:gd name="connsiteX6" fmla="*/ 5496 w 10000"/>
                  <a:gd name="connsiteY6" fmla="*/ 8579 h 10000"/>
                  <a:gd name="connsiteX7" fmla="*/ 6731 w 10000"/>
                  <a:gd name="connsiteY7" fmla="*/ 9160 h 10000"/>
                  <a:gd name="connsiteX8" fmla="*/ 6841 w 10000"/>
                  <a:gd name="connsiteY8" fmla="*/ 9870 h 10000"/>
                  <a:gd name="connsiteX9" fmla="*/ 9859 w 10000"/>
                  <a:gd name="connsiteY9" fmla="*/ 9913 h 10000"/>
                  <a:gd name="connsiteX10" fmla="*/ 9941 w 10000"/>
                  <a:gd name="connsiteY10" fmla="*/ 9397 h 10000"/>
                  <a:gd name="connsiteX11" fmla="*/ 9063 w 10000"/>
                  <a:gd name="connsiteY11" fmla="*/ 6622 h 10000"/>
                  <a:gd name="connsiteX12" fmla="*/ 8240 w 10000"/>
                  <a:gd name="connsiteY12" fmla="*/ 4128 h 10000"/>
                  <a:gd name="connsiteX13" fmla="*/ 7856 w 10000"/>
                  <a:gd name="connsiteY13" fmla="*/ 2753 h 10000"/>
                  <a:gd name="connsiteX14" fmla="*/ 6594 w 10000"/>
                  <a:gd name="connsiteY14" fmla="*/ 1591 h 10000"/>
                  <a:gd name="connsiteX15" fmla="*/ 4454 w 10000"/>
                  <a:gd name="connsiteY15" fmla="*/ 1182 h 10000"/>
                  <a:gd name="connsiteX16" fmla="*/ 3192 w 10000"/>
                  <a:gd name="connsiteY16" fmla="*/ 537 h 10000"/>
                  <a:gd name="connsiteX17" fmla="*/ 2807 w 10000"/>
                  <a:gd name="connsiteY17" fmla="*/ 150 h 10000"/>
                  <a:gd name="connsiteX18" fmla="*/ 2588 w 10000"/>
                  <a:gd name="connsiteY18" fmla="*/ 0 h 10000"/>
                  <a:gd name="connsiteX0" fmla="*/ 2588 w 9987"/>
                  <a:gd name="connsiteY0" fmla="*/ 0 h 10000"/>
                  <a:gd name="connsiteX1" fmla="*/ 1985 w 9987"/>
                  <a:gd name="connsiteY1" fmla="*/ 3763 h 10000"/>
                  <a:gd name="connsiteX2" fmla="*/ 1080 w 9987"/>
                  <a:gd name="connsiteY2" fmla="*/ 6665 h 10000"/>
                  <a:gd name="connsiteX3" fmla="*/ 10 w 9987"/>
                  <a:gd name="connsiteY3" fmla="*/ 9289 h 10000"/>
                  <a:gd name="connsiteX4" fmla="*/ 146 w 9987"/>
                  <a:gd name="connsiteY4" fmla="*/ 9891 h 10000"/>
                  <a:gd name="connsiteX5" fmla="*/ 5524 w 9987"/>
                  <a:gd name="connsiteY5" fmla="*/ 9999 h 10000"/>
                  <a:gd name="connsiteX6" fmla="*/ 5496 w 9987"/>
                  <a:gd name="connsiteY6" fmla="*/ 8579 h 10000"/>
                  <a:gd name="connsiteX7" fmla="*/ 6731 w 9987"/>
                  <a:gd name="connsiteY7" fmla="*/ 9160 h 10000"/>
                  <a:gd name="connsiteX8" fmla="*/ 8574 w 9987"/>
                  <a:gd name="connsiteY8" fmla="*/ 9808 h 10000"/>
                  <a:gd name="connsiteX9" fmla="*/ 9859 w 9987"/>
                  <a:gd name="connsiteY9" fmla="*/ 9913 h 10000"/>
                  <a:gd name="connsiteX10" fmla="*/ 9941 w 9987"/>
                  <a:gd name="connsiteY10" fmla="*/ 9397 h 10000"/>
                  <a:gd name="connsiteX11" fmla="*/ 9063 w 9987"/>
                  <a:gd name="connsiteY11" fmla="*/ 6622 h 10000"/>
                  <a:gd name="connsiteX12" fmla="*/ 8240 w 9987"/>
                  <a:gd name="connsiteY12" fmla="*/ 4128 h 10000"/>
                  <a:gd name="connsiteX13" fmla="*/ 7856 w 9987"/>
                  <a:gd name="connsiteY13" fmla="*/ 2753 h 10000"/>
                  <a:gd name="connsiteX14" fmla="*/ 6594 w 9987"/>
                  <a:gd name="connsiteY14" fmla="*/ 1591 h 10000"/>
                  <a:gd name="connsiteX15" fmla="*/ 4454 w 9987"/>
                  <a:gd name="connsiteY15" fmla="*/ 1182 h 10000"/>
                  <a:gd name="connsiteX16" fmla="*/ 3192 w 9987"/>
                  <a:gd name="connsiteY16" fmla="*/ 537 h 10000"/>
                  <a:gd name="connsiteX17" fmla="*/ 2807 w 9987"/>
                  <a:gd name="connsiteY17" fmla="*/ 150 h 10000"/>
                  <a:gd name="connsiteX18" fmla="*/ 2588 w 9987"/>
                  <a:gd name="connsiteY18" fmla="*/ 0 h 10000"/>
                  <a:gd name="connsiteX0" fmla="*/ 2591 w 9960"/>
                  <a:gd name="connsiteY0" fmla="*/ 0 h 10000"/>
                  <a:gd name="connsiteX1" fmla="*/ 1988 w 9960"/>
                  <a:gd name="connsiteY1" fmla="*/ 3763 h 10000"/>
                  <a:gd name="connsiteX2" fmla="*/ 1081 w 9960"/>
                  <a:gd name="connsiteY2" fmla="*/ 6665 h 10000"/>
                  <a:gd name="connsiteX3" fmla="*/ 10 w 9960"/>
                  <a:gd name="connsiteY3" fmla="*/ 9289 h 10000"/>
                  <a:gd name="connsiteX4" fmla="*/ 146 w 9960"/>
                  <a:gd name="connsiteY4" fmla="*/ 9891 h 10000"/>
                  <a:gd name="connsiteX5" fmla="*/ 5531 w 9960"/>
                  <a:gd name="connsiteY5" fmla="*/ 9999 h 10000"/>
                  <a:gd name="connsiteX6" fmla="*/ 5503 w 9960"/>
                  <a:gd name="connsiteY6" fmla="*/ 8579 h 10000"/>
                  <a:gd name="connsiteX7" fmla="*/ 6740 w 9960"/>
                  <a:gd name="connsiteY7" fmla="*/ 9160 h 10000"/>
                  <a:gd name="connsiteX8" fmla="*/ 8585 w 9960"/>
                  <a:gd name="connsiteY8" fmla="*/ 9808 h 10000"/>
                  <a:gd name="connsiteX9" fmla="*/ 9954 w 9960"/>
                  <a:gd name="connsiteY9" fmla="*/ 9397 h 10000"/>
                  <a:gd name="connsiteX10" fmla="*/ 9075 w 9960"/>
                  <a:gd name="connsiteY10" fmla="*/ 6622 h 10000"/>
                  <a:gd name="connsiteX11" fmla="*/ 8251 w 9960"/>
                  <a:gd name="connsiteY11" fmla="*/ 4128 h 10000"/>
                  <a:gd name="connsiteX12" fmla="*/ 7866 w 9960"/>
                  <a:gd name="connsiteY12" fmla="*/ 2753 h 10000"/>
                  <a:gd name="connsiteX13" fmla="*/ 6603 w 9960"/>
                  <a:gd name="connsiteY13" fmla="*/ 1591 h 10000"/>
                  <a:gd name="connsiteX14" fmla="*/ 4460 w 9960"/>
                  <a:gd name="connsiteY14" fmla="*/ 1182 h 10000"/>
                  <a:gd name="connsiteX15" fmla="*/ 3196 w 9960"/>
                  <a:gd name="connsiteY15" fmla="*/ 537 h 10000"/>
                  <a:gd name="connsiteX16" fmla="*/ 2811 w 9960"/>
                  <a:gd name="connsiteY16" fmla="*/ 150 h 10000"/>
                  <a:gd name="connsiteX17" fmla="*/ 2591 w 9960"/>
                  <a:gd name="connsiteY17" fmla="*/ 0 h 10000"/>
                  <a:gd name="connsiteX0" fmla="*/ 2601 w 9610"/>
                  <a:gd name="connsiteY0" fmla="*/ 0 h 10000"/>
                  <a:gd name="connsiteX1" fmla="*/ 1996 w 9610"/>
                  <a:gd name="connsiteY1" fmla="*/ 3763 h 10000"/>
                  <a:gd name="connsiteX2" fmla="*/ 1085 w 9610"/>
                  <a:gd name="connsiteY2" fmla="*/ 6665 h 10000"/>
                  <a:gd name="connsiteX3" fmla="*/ 10 w 9610"/>
                  <a:gd name="connsiteY3" fmla="*/ 9289 h 10000"/>
                  <a:gd name="connsiteX4" fmla="*/ 147 w 9610"/>
                  <a:gd name="connsiteY4" fmla="*/ 9891 h 10000"/>
                  <a:gd name="connsiteX5" fmla="*/ 5553 w 9610"/>
                  <a:gd name="connsiteY5" fmla="*/ 9999 h 10000"/>
                  <a:gd name="connsiteX6" fmla="*/ 5525 w 9610"/>
                  <a:gd name="connsiteY6" fmla="*/ 8579 h 10000"/>
                  <a:gd name="connsiteX7" fmla="*/ 6767 w 9610"/>
                  <a:gd name="connsiteY7" fmla="*/ 9160 h 10000"/>
                  <a:gd name="connsiteX8" fmla="*/ 8619 w 9610"/>
                  <a:gd name="connsiteY8" fmla="*/ 9808 h 10000"/>
                  <a:gd name="connsiteX9" fmla="*/ 9598 w 9610"/>
                  <a:gd name="connsiteY9" fmla="*/ 9356 h 10000"/>
                  <a:gd name="connsiteX10" fmla="*/ 9111 w 9610"/>
                  <a:gd name="connsiteY10" fmla="*/ 6622 h 10000"/>
                  <a:gd name="connsiteX11" fmla="*/ 8284 w 9610"/>
                  <a:gd name="connsiteY11" fmla="*/ 4128 h 10000"/>
                  <a:gd name="connsiteX12" fmla="*/ 7898 w 9610"/>
                  <a:gd name="connsiteY12" fmla="*/ 2753 h 10000"/>
                  <a:gd name="connsiteX13" fmla="*/ 6630 w 9610"/>
                  <a:gd name="connsiteY13" fmla="*/ 1591 h 10000"/>
                  <a:gd name="connsiteX14" fmla="*/ 4478 w 9610"/>
                  <a:gd name="connsiteY14" fmla="*/ 1182 h 10000"/>
                  <a:gd name="connsiteX15" fmla="*/ 3209 w 9610"/>
                  <a:gd name="connsiteY15" fmla="*/ 537 h 10000"/>
                  <a:gd name="connsiteX16" fmla="*/ 2822 w 9610"/>
                  <a:gd name="connsiteY16" fmla="*/ 150 h 10000"/>
                  <a:gd name="connsiteX17" fmla="*/ 2601 w 9610"/>
                  <a:gd name="connsiteY17" fmla="*/ 0 h 10000"/>
                  <a:gd name="connsiteX0" fmla="*/ 2707 w 10024"/>
                  <a:gd name="connsiteY0" fmla="*/ 0 h 10296"/>
                  <a:gd name="connsiteX1" fmla="*/ 2077 w 10024"/>
                  <a:gd name="connsiteY1" fmla="*/ 3763 h 10296"/>
                  <a:gd name="connsiteX2" fmla="*/ 1129 w 10024"/>
                  <a:gd name="connsiteY2" fmla="*/ 6665 h 10296"/>
                  <a:gd name="connsiteX3" fmla="*/ 10 w 10024"/>
                  <a:gd name="connsiteY3" fmla="*/ 9289 h 10296"/>
                  <a:gd name="connsiteX4" fmla="*/ 153 w 10024"/>
                  <a:gd name="connsiteY4" fmla="*/ 9891 h 10296"/>
                  <a:gd name="connsiteX5" fmla="*/ 5778 w 10024"/>
                  <a:gd name="connsiteY5" fmla="*/ 9999 h 10296"/>
                  <a:gd name="connsiteX6" fmla="*/ 5749 w 10024"/>
                  <a:gd name="connsiteY6" fmla="*/ 8579 h 10296"/>
                  <a:gd name="connsiteX7" fmla="*/ 7042 w 10024"/>
                  <a:gd name="connsiteY7" fmla="*/ 9160 h 10296"/>
                  <a:gd name="connsiteX8" fmla="*/ 8969 w 10024"/>
                  <a:gd name="connsiteY8" fmla="*/ 9808 h 10296"/>
                  <a:gd name="connsiteX9" fmla="*/ 9988 w 10024"/>
                  <a:gd name="connsiteY9" fmla="*/ 9356 h 10296"/>
                  <a:gd name="connsiteX10" fmla="*/ 9481 w 10024"/>
                  <a:gd name="connsiteY10" fmla="*/ 6622 h 10296"/>
                  <a:gd name="connsiteX11" fmla="*/ 8620 w 10024"/>
                  <a:gd name="connsiteY11" fmla="*/ 4128 h 10296"/>
                  <a:gd name="connsiteX12" fmla="*/ 8219 w 10024"/>
                  <a:gd name="connsiteY12" fmla="*/ 2753 h 10296"/>
                  <a:gd name="connsiteX13" fmla="*/ 6899 w 10024"/>
                  <a:gd name="connsiteY13" fmla="*/ 1591 h 10296"/>
                  <a:gd name="connsiteX14" fmla="*/ 4660 w 10024"/>
                  <a:gd name="connsiteY14" fmla="*/ 1182 h 10296"/>
                  <a:gd name="connsiteX15" fmla="*/ 3339 w 10024"/>
                  <a:gd name="connsiteY15" fmla="*/ 537 h 10296"/>
                  <a:gd name="connsiteX16" fmla="*/ 2937 w 10024"/>
                  <a:gd name="connsiteY16" fmla="*/ 150 h 10296"/>
                  <a:gd name="connsiteX17" fmla="*/ 2707 w 10024"/>
                  <a:gd name="connsiteY17" fmla="*/ 0 h 10296"/>
                  <a:gd name="connsiteX0" fmla="*/ 2707 w 10053"/>
                  <a:gd name="connsiteY0" fmla="*/ 0 h 10000"/>
                  <a:gd name="connsiteX1" fmla="*/ 2077 w 10053"/>
                  <a:gd name="connsiteY1" fmla="*/ 3763 h 10000"/>
                  <a:gd name="connsiteX2" fmla="*/ 1129 w 10053"/>
                  <a:gd name="connsiteY2" fmla="*/ 6665 h 10000"/>
                  <a:gd name="connsiteX3" fmla="*/ 10 w 10053"/>
                  <a:gd name="connsiteY3" fmla="*/ 9289 h 10000"/>
                  <a:gd name="connsiteX4" fmla="*/ 153 w 10053"/>
                  <a:gd name="connsiteY4" fmla="*/ 9891 h 10000"/>
                  <a:gd name="connsiteX5" fmla="*/ 5778 w 10053"/>
                  <a:gd name="connsiteY5" fmla="*/ 9999 h 10000"/>
                  <a:gd name="connsiteX6" fmla="*/ 5749 w 10053"/>
                  <a:gd name="connsiteY6" fmla="*/ 8579 h 10000"/>
                  <a:gd name="connsiteX7" fmla="*/ 7042 w 10053"/>
                  <a:gd name="connsiteY7" fmla="*/ 9160 h 10000"/>
                  <a:gd name="connsiteX8" fmla="*/ 8969 w 10053"/>
                  <a:gd name="connsiteY8" fmla="*/ 9808 h 10000"/>
                  <a:gd name="connsiteX9" fmla="*/ 9988 w 10053"/>
                  <a:gd name="connsiteY9" fmla="*/ 9356 h 10000"/>
                  <a:gd name="connsiteX10" fmla="*/ 9481 w 10053"/>
                  <a:gd name="connsiteY10" fmla="*/ 6622 h 10000"/>
                  <a:gd name="connsiteX11" fmla="*/ 8620 w 10053"/>
                  <a:gd name="connsiteY11" fmla="*/ 4128 h 10000"/>
                  <a:gd name="connsiteX12" fmla="*/ 8219 w 10053"/>
                  <a:gd name="connsiteY12" fmla="*/ 2753 h 10000"/>
                  <a:gd name="connsiteX13" fmla="*/ 6899 w 10053"/>
                  <a:gd name="connsiteY13" fmla="*/ 1591 h 10000"/>
                  <a:gd name="connsiteX14" fmla="*/ 4660 w 10053"/>
                  <a:gd name="connsiteY14" fmla="*/ 1182 h 10000"/>
                  <a:gd name="connsiteX15" fmla="*/ 3339 w 10053"/>
                  <a:gd name="connsiteY15" fmla="*/ 537 h 10000"/>
                  <a:gd name="connsiteX16" fmla="*/ 2937 w 10053"/>
                  <a:gd name="connsiteY16" fmla="*/ 150 h 10000"/>
                  <a:gd name="connsiteX17" fmla="*/ 2707 w 10053"/>
                  <a:gd name="connsiteY17" fmla="*/ 0 h 10000"/>
                  <a:gd name="connsiteX0" fmla="*/ 2707 w 10053"/>
                  <a:gd name="connsiteY0" fmla="*/ 0 h 10209"/>
                  <a:gd name="connsiteX1" fmla="*/ 2077 w 10053"/>
                  <a:gd name="connsiteY1" fmla="*/ 3763 h 10209"/>
                  <a:gd name="connsiteX2" fmla="*/ 1129 w 10053"/>
                  <a:gd name="connsiteY2" fmla="*/ 6665 h 10209"/>
                  <a:gd name="connsiteX3" fmla="*/ 10 w 10053"/>
                  <a:gd name="connsiteY3" fmla="*/ 9289 h 10209"/>
                  <a:gd name="connsiteX4" fmla="*/ 153 w 10053"/>
                  <a:gd name="connsiteY4" fmla="*/ 9891 h 10209"/>
                  <a:gd name="connsiteX5" fmla="*/ 5778 w 10053"/>
                  <a:gd name="connsiteY5" fmla="*/ 9999 h 10209"/>
                  <a:gd name="connsiteX6" fmla="*/ 5639 w 10053"/>
                  <a:gd name="connsiteY6" fmla="*/ 7055 h 10209"/>
                  <a:gd name="connsiteX7" fmla="*/ 7042 w 10053"/>
                  <a:gd name="connsiteY7" fmla="*/ 9160 h 10209"/>
                  <a:gd name="connsiteX8" fmla="*/ 8969 w 10053"/>
                  <a:gd name="connsiteY8" fmla="*/ 9808 h 10209"/>
                  <a:gd name="connsiteX9" fmla="*/ 9988 w 10053"/>
                  <a:gd name="connsiteY9" fmla="*/ 9356 h 10209"/>
                  <a:gd name="connsiteX10" fmla="*/ 9481 w 10053"/>
                  <a:gd name="connsiteY10" fmla="*/ 6622 h 10209"/>
                  <a:gd name="connsiteX11" fmla="*/ 8620 w 10053"/>
                  <a:gd name="connsiteY11" fmla="*/ 4128 h 10209"/>
                  <a:gd name="connsiteX12" fmla="*/ 8219 w 10053"/>
                  <a:gd name="connsiteY12" fmla="*/ 2753 h 10209"/>
                  <a:gd name="connsiteX13" fmla="*/ 6899 w 10053"/>
                  <a:gd name="connsiteY13" fmla="*/ 1591 h 10209"/>
                  <a:gd name="connsiteX14" fmla="*/ 4660 w 10053"/>
                  <a:gd name="connsiteY14" fmla="*/ 1182 h 10209"/>
                  <a:gd name="connsiteX15" fmla="*/ 3339 w 10053"/>
                  <a:gd name="connsiteY15" fmla="*/ 537 h 10209"/>
                  <a:gd name="connsiteX16" fmla="*/ 2937 w 10053"/>
                  <a:gd name="connsiteY16" fmla="*/ 150 h 10209"/>
                  <a:gd name="connsiteX17" fmla="*/ 2707 w 10053"/>
                  <a:gd name="connsiteY17" fmla="*/ 0 h 10209"/>
                  <a:gd name="connsiteX0" fmla="*/ 2957 w 10303"/>
                  <a:gd name="connsiteY0" fmla="*/ 0 h 10308"/>
                  <a:gd name="connsiteX1" fmla="*/ 2327 w 10303"/>
                  <a:gd name="connsiteY1" fmla="*/ 3763 h 10308"/>
                  <a:gd name="connsiteX2" fmla="*/ 1379 w 10303"/>
                  <a:gd name="connsiteY2" fmla="*/ 6665 h 10308"/>
                  <a:gd name="connsiteX3" fmla="*/ 260 w 10303"/>
                  <a:gd name="connsiteY3" fmla="*/ 9289 h 10308"/>
                  <a:gd name="connsiteX4" fmla="*/ 403 w 10303"/>
                  <a:gd name="connsiteY4" fmla="*/ 9891 h 10308"/>
                  <a:gd name="connsiteX5" fmla="*/ 5040 w 10303"/>
                  <a:gd name="connsiteY5" fmla="*/ 10123 h 10308"/>
                  <a:gd name="connsiteX6" fmla="*/ 5889 w 10303"/>
                  <a:gd name="connsiteY6" fmla="*/ 7055 h 10308"/>
                  <a:gd name="connsiteX7" fmla="*/ 7292 w 10303"/>
                  <a:gd name="connsiteY7" fmla="*/ 9160 h 10308"/>
                  <a:gd name="connsiteX8" fmla="*/ 9219 w 10303"/>
                  <a:gd name="connsiteY8" fmla="*/ 9808 h 10308"/>
                  <a:gd name="connsiteX9" fmla="*/ 10238 w 10303"/>
                  <a:gd name="connsiteY9" fmla="*/ 9356 h 10308"/>
                  <a:gd name="connsiteX10" fmla="*/ 9731 w 10303"/>
                  <a:gd name="connsiteY10" fmla="*/ 6622 h 10308"/>
                  <a:gd name="connsiteX11" fmla="*/ 8870 w 10303"/>
                  <a:gd name="connsiteY11" fmla="*/ 4128 h 10308"/>
                  <a:gd name="connsiteX12" fmla="*/ 8469 w 10303"/>
                  <a:gd name="connsiteY12" fmla="*/ 2753 h 10308"/>
                  <a:gd name="connsiteX13" fmla="*/ 7149 w 10303"/>
                  <a:gd name="connsiteY13" fmla="*/ 1591 h 10308"/>
                  <a:gd name="connsiteX14" fmla="*/ 4910 w 10303"/>
                  <a:gd name="connsiteY14" fmla="*/ 1182 h 10308"/>
                  <a:gd name="connsiteX15" fmla="*/ 3589 w 10303"/>
                  <a:gd name="connsiteY15" fmla="*/ 537 h 10308"/>
                  <a:gd name="connsiteX16" fmla="*/ 3187 w 10303"/>
                  <a:gd name="connsiteY16" fmla="*/ 150 h 10308"/>
                  <a:gd name="connsiteX17" fmla="*/ 2957 w 10303"/>
                  <a:gd name="connsiteY17" fmla="*/ 0 h 10308"/>
                  <a:gd name="connsiteX0" fmla="*/ 2957 w 10303"/>
                  <a:gd name="connsiteY0" fmla="*/ 0 h 10308"/>
                  <a:gd name="connsiteX1" fmla="*/ 2327 w 10303"/>
                  <a:gd name="connsiteY1" fmla="*/ 3763 h 10308"/>
                  <a:gd name="connsiteX2" fmla="*/ 1379 w 10303"/>
                  <a:gd name="connsiteY2" fmla="*/ 6665 h 10308"/>
                  <a:gd name="connsiteX3" fmla="*/ 260 w 10303"/>
                  <a:gd name="connsiteY3" fmla="*/ 9289 h 10308"/>
                  <a:gd name="connsiteX4" fmla="*/ 403 w 10303"/>
                  <a:gd name="connsiteY4" fmla="*/ 9891 h 10308"/>
                  <a:gd name="connsiteX5" fmla="*/ 5040 w 10303"/>
                  <a:gd name="connsiteY5" fmla="*/ 10123 h 10308"/>
                  <a:gd name="connsiteX6" fmla="*/ 5889 w 10303"/>
                  <a:gd name="connsiteY6" fmla="*/ 7055 h 10308"/>
                  <a:gd name="connsiteX7" fmla="*/ 7457 w 10303"/>
                  <a:gd name="connsiteY7" fmla="*/ 8460 h 10308"/>
                  <a:gd name="connsiteX8" fmla="*/ 9219 w 10303"/>
                  <a:gd name="connsiteY8" fmla="*/ 9808 h 10308"/>
                  <a:gd name="connsiteX9" fmla="*/ 10238 w 10303"/>
                  <a:gd name="connsiteY9" fmla="*/ 9356 h 10308"/>
                  <a:gd name="connsiteX10" fmla="*/ 9731 w 10303"/>
                  <a:gd name="connsiteY10" fmla="*/ 6622 h 10308"/>
                  <a:gd name="connsiteX11" fmla="*/ 8870 w 10303"/>
                  <a:gd name="connsiteY11" fmla="*/ 4128 h 10308"/>
                  <a:gd name="connsiteX12" fmla="*/ 8469 w 10303"/>
                  <a:gd name="connsiteY12" fmla="*/ 2753 h 10308"/>
                  <a:gd name="connsiteX13" fmla="*/ 7149 w 10303"/>
                  <a:gd name="connsiteY13" fmla="*/ 1591 h 10308"/>
                  <a:gd name="connsiteX14" fmla="*/ 4910 w 10303"/>
                  <a:gd name="connsiteY14" fmla="*/ 1182 h 10308"/>
                  <a:gd name="connsiteX15" fmla="*/ 3589 w 10303"/>
                  <a:gd name="connsiteY15" fmla="*/ 537 h 10308"/>
                  <a:gd name="connsiteX16" fmla="*/ 3187 w 10303"/>
                  <a:gd name="connsiteY16" fmla="*/ 150 h 10308"/>
                  <a:gd name="connsiteX17" fmla="*/ 2957 w 10303"/>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460 h 10308"/>
                  <a:gd name="connsiteX8" fmla="*/ 9219 w 10250"/>
                  <a:gd name="connsiteY8" fmla="*/ 8820 h 10308"/>
                  <a:gd name="connsiteX9" fmla="*/ 10238 w 10250"/>
                  <a:gd name="connsiteY9" fmla="*/ 9356 h 10308"/>
                  <a:gd name="connsiteX10" fmla="*/ 9731 w 10250"/>
                  <a:gd name="connsiteY10" fmla="*/ 6622 h 10308"/>
                  <a:gd name="connsiteX11" fmla="*/ 8870 w 10250"/>
                  <a:gd name="connsiteY11" fmla="*/ 4128 h 10308"/>
                  <a:gd name="connsiteX12" fmla="*/ 8469 w 10250"/>
                  <a:gd name="connsiteY12" fmla="*/ 2753 h 10308"/>
                  <a:gd name="connsiteX13" fmla="*/ 7149 w 10250"/>
                  <a:gd name="connsiteY13" fmla="*/ 1591 h 10308"/>
                  <a:gd name="connsiteX14" fmla="*/ 4910 w 10250"/>
                  <a:gd name="connsiteY14" fmla="*/ 1182 h 10308"/>
                  <a:gd name="connsiteX15" fmla="*/ 3589 w 10250"/>
                  <a:gd name="connsiteY15" fmla="*/ 537 h 10308"/>
                  <a:gd name="connsiteX16" fmla="*/ 3187 w 10250"/>
                  <a:gd name="connsiteY16" fmla="*/ 150 h 10308"/>
                  <a:gd name="connsiteX17" fmla="*/ 2957 w 10250"/>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048 h 10308"/>
                  <a:gd name="connsiteX8" fmla="*/ 9219 w 10250"/>
                  <a:gd name="connsiteY8" fmla="*/ 8820 h 10308"/>
                  <a:gd name="connsiteX9" fmla="*/ 10238 w 10250"/>
                  <a:gd name="connsiteY9" fmla="*/ 9356 h 10308"/>
                  <a:gd name="connsiteX10" fmla="*/ 9731 w 10250"/>
                  <a:gd name="connsiteY10" fmla="*/ 6622 h 10308"/>
                  <a:gd name="connsiteX11" fmla="*/ 8870 w 10250"/>
                  <a:gd name="connsiteY11" fmla="*/ 4128 h 10308"/>
                  <a:gd name="connsiteX12" fmla="*/ 8469 w 10250"/>
                  <a:gd name="connsiteY12" fmla="*/ 2753 h 10308"/>
                  <a:gd name="connsiteX13" fmla="*/ 7149 w 10250"/>
                  <a:gd name="connsiteY13" fmla="*/ 1591 h 10308"/>
                  <a:gd name="connsiteX14" fmla="*/ 4910 w 10250"/>
                  <a:gd name="connsiteY14" fmla="*/ 1182 h 10308"/>
                  <a:gd name="connsiteX15" fmla="*/ 3589 w 10250"/>
                  <a:gd name="connsiteY15" fmla="*/ 537 h 10308"/>
                  <a:gd name="connsiteX16" fmla="*/ 3187 w 10250"/>
                  <a:gd name="connsiteY16" fmla="*/ 150 h 10308"/>
                  <a:gd name="connsiteX17" fmla="*/ 2957 w 10250"/>
                  <a:gd name="connsiteY17"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457 w 10250"/>
                  <a:gd name="connsiteY7" fmla="*/ 8048 h 10308"/>
                  <a:gd name="connsiteX8" fmla="*/ 8534 w 10250"/>
                  <a:gd name="connsiteY8" fmla="*/ 8452 h 10308"/>
                  <a:gd name="connsiteX9" fmla="*/ 9219 w 10250"/>
                  <a:gd name="connsiteY9" fmla="*/ 8820 h 10308"/>
                  <a:gd name="connsiteX10" fmla="*/ 10238 w 10250"/>
                  <a:gd name="connsiteY10" fmla="*/ 9356 h 10308"/>
                  <a:gd name="connsiteX11" fmla="*/ 9731 w 10250"/>
                  <a:gd name="connsiteY11" fmla="*/ 6622 h 10308"/>
                  <a:gd name="connsiteX12" fmla="*/ 8870 w 10250"/>
                  <a:gd name="connsiteY12" fmla="*/ 4128 h 10308"/>
                  <a:gd name="connsiteX13" fmla="*/ 8469 w 10250"/>
                  <a:gd name="connsiteY13" fmla="*/ 2753 h 10308"/>
                  <a:gd name="connsiteX14" fmla="*/ 7149 w 10250"/>
                  <a:gd name="connsiteY14" fmla="*/ 1591 h 10308"/>
                  <a:gd name="connsiteX15" fmla="*/ 4910 w 10250"/>
                  <a:gd name="connsiteY15" fmla="*/ 1182 h 10308"/>
                  <a:gd name="connsiteX16" fmla="*/ 3589 w 10250"/>
                  <a:gd name="connsiteY16" fmla="*/ 537 h 10308"/>
                  <a:gd name="connsiteX17" fmla="*/ 3187 w 10250"/>
                  <a:gd name="connsiteY17" fmla="*/ 150 h 10308"/>
                  <a:gd name="connsiteX18" fmla="*/ 2957 w 10250"/>
                  <a:gd name="connsiteY18" fmla="*/ 0 h 10308"/>
                  <a:gd name="connsiteX0" fmla="*/ 2957 w 10250"/>
                  <a:gd name="connsiteY0" fmla="*/ 0 h 10308"/>
                  <a:gd name="connsiteX1" fmla="*/ 2327 w 10250"/>
                  <a:gd name="connsiteY1" fmla="*/ 3763 h 10308"/>
                  <a:gd name="connsiteX2" fmla="*/ 1379 w 10250"/>
                  <a:gd name="connsiteY2" fmla="*/ 6665 h 10308"/>
                  <a:gd name="connsiteX3" fmla="*/ 260 w 10250"/>
                  <a:gd name="connsiteY3" fmla="*/ 9289 h 10308"/>
                  <a:gd name="connsiteX4" fmla="*/ 403 w 10250"/>
                  <a:gd name="connsiteY4" fmla="*/ 9891 h 10308"/>
                  <a:gd name="connsiteX5" fmla="*/ 5040 w 10250"/>
                  <a:gd name="connsiteY5" fmla="*/ 10123 h 10308"/>
                  <a:gd name="connsiteX6" fmla="*/ 5889 w 10250"/>
                  <a:gd name="connsiteY6" fmla="*/ 7055 h 10308"/>
                  <a:gd name="connsiteX7" fmla="*/ 7073 w 10250"/>
                  <a:gd name="connsiteY7" fmla="*/ 7554 h 10308"/>
                  <a:gd name="connsiteX8" fmla="*/ 8534 w 10250"/>
                  <a:gd name="connsiteY8" fmla="*/ 8452 h 10308"/>
                  <a:gd name="connsiteX9" fmla="*/ 9219 w 10250"/>
                  <a:gd name="connsiteY9" fmla="*/ 8820 h 10308"/>
                  <a:gd name="connsiteX10" fmla="*/ 10238 w 10250"/>
                  <a:gd name="connsiteY10" fmla="*/ 9356 h 10308"/>
                  <a:gd name="connsiteX11" fmla="*/ 9731 w 10250"/>
                  <a:gd name="connsiteY11" fmla="*/ 6622 h 10308"/>
                  <a:gd name="connsiteX12" fmla="*/ 8870 w 10250"/>
                  <a:gd name="connsiteY12" fmla="*/ 4128 h 10308"/>
                  <a:gd name="connsiteX13" fmla="*/ 8469 w 10250"/>
                  <a:gd name="connsiteY13" fmla="*/ 2753 h 10308"/>
                  <a:gd name="connsiteX14" fmla="*/ 7149 w 10250"/>
                  <a:gd name="connsiteY14" fmla="*/ 1591 h 10308"/>
                  <a:gd name="connsiteX15" fmla="*/ 4910 w 10250"/>
                  <a:gd name="connsiteY15" fmla="*/ 1182 h 10308"/>
                  <a:gd name="connsiteX16" fmla="*/ 3589 w 10250"/>
                  <a:gd name="connsiteY16" fmla="*/ 537 h 10308"/>
                  <a:gd name="connsiteX17" fmla="*/ 3187 w 10250"/>
                  <a:gd name="connsiteY17" fmla="*/ 150 h 10308"/>
                  <a:gd name="connsiteX18" fmla="*/ 2957 w 10250"/>
                  <a:gd name="connsiteY18" fmla="*/ 0 h 10308"/>
                  <a:gd name="connsiteX0" fmla="*/ 2957 w 9737"/>
                  <a:gd name="connsiteY0" fmla="*/ 0 h 10308"/>
                  <a:gd name="connsiteX1" fmla="*/ 2327 w 9737"/>
                  <a:gd name="connsiteY1" fmla="*/ 3763 h 10308"/>
                  <a:gd name="connsiteX2" fmla="*/ 1379 w 9737"/>
                  <a:gd name="connsiteY2" fmla="*/ 6665 h 10308"/>
                  <a:gd name="connsiteX3" fmla="*/ 260 w 9737"/>
                  <a:gd name="connsiteY3" fmla="*/ 9289 h 10308"/>
                  <a:gd name="connsiteX4" fmla="*/ 403 w 9737"/>
                  <a:gd name="connsiteY4" fmla="*/ 9891 h 10308"/>
                  <a:gd name="connsiteX5" fmla="*/ 5040 w 9737"/>
                  <a:gd name="connsiteY5" fmla="*/ 10123 h 10308"/>
                  <a:gd name="connsiteX6" fmla="*/ 5889 w 9737"/>
                  <a:gd name="connsiteY6" fmla="*/ 7055 h 10308"/>
                  <a:gd name="connsiteX7" fmla="*/ 7073 w 9737"/>
                  <a:gd name="connsiteY7" fmla="*/ 7554 h 10308"/>
                  <a:gd name="connsiteX8" fmla="*/ 8534 w 9737"/>
                  <a:gd name="connsiteY8" fmla="*/ 8452 h 10308"/>
                  <a:gd name="connsiteX9" fmla="*/ 9219 w 9737"/>
                  <a:gd name="connsiteY9" fmla="*/ 8820 h 10308"/>
                  <a:gd name="connsiteX10" fmla="*/ 9731 w 9737"/>
                  <a:gd name="connsiteY10" fmla="*/ 6622 h 10308"/>
                  <a:gd name="connsiteX11" fmla="*/ 8870 w 9737"/>
                  <a:gd name="connsiteY11" fmla="*/ 4128 h 10308"/>
                  <a:gd name="connsiteX12" fmla="*/ 8469 w 9737"/>
                  <a:gd name="connsiteY12" fmla="*/ 2753 h 10308"/>
                  <a:gd name="connsiteX13" fmla="*/ 7149 w 9737"/>
                  <a:gd name="connsiteY13" fmla="*/ 1591 h 10308"/>
                  <a:gd name="connsiteX14" fmla="*/ 4910 w 9737"/>
                  <a:gd name="connsiteY14" fmla="*/ 1182 h 10308"/>
                  <a:gd name="connsiteX15" fmla="*/ 3589 w 9737"/>
                  <a:gd name="connsiteY15" fmla="*/ 537 h 10308"/>
                  <a:gd name="connsiteX16" fmla="*/ 3187 w 9737"/>
                  <a:gd name="connsiteY16" fmla="*/ 150 h 10308"/>
                  <a:gd name="connsiteX17" fmla="*/ 2957 w 9737"/>
                  <a:gd name="connsiteY17" fmla="*/ 0 h 10308"/>
                  <a:gd name="connsiteX0" fmla="*/ 3037 w 9579"/>
                  <a:gd name="connsiteY0" fmla="*/ 0 h 10000"/>
                  <a:gd name="connsiteX1" fmla="*/ 2390 w 9579"/>
                  <a:gd name="connsiteY1" fmla="*/ 3651 h 10000"/>
                  <a:gd name="connsiteX2" fmla="*/ 1416 w 9579"/>
                  <a:gd name="connsiteY2" fmla="*/ 6466 h 10000"/>
                  <a:gd name="connsiteX3" fmla="*/ 267 w 9579"/>
                  <a:gd name="connsiteY3" fmla="*/ 9011 h 10000"/>
                  <a:gd name="connsiteX4" fmla="*/ 414 w 9579"/>
                  <a:gd name="connsiteY4" fmla="*/ 9595 h 10000"/>
                  <a:gd name="connsiteX5" fmla="*/ 5176 w 9579"/>
                  <a:gd name="connsiteY5" fmla="*/ 9821 h 10000"/>
                  <a:gd name="connsiteX6" fmla="*/ 6048 w 9579"/>
                  <a:gd name="connsiteY6" fmla="*/ 6844 h 10000"/>
                  <a:gd name="connsiteX7" fmla="*/ 7264 w 9579"/>
                  <a:gd name="connsiteY7" fmla="*/ 7328 h 10000"/>
                  <a:gd name="connsiteX8" fmla="*/ 8765 w 9579"/>
                  <a:gd name="connsiteY8" fmla="*/ 8199 h 10000"/>
                  <a:gd name="connsiteX9" fmla="*/ 9468 w 9579"/>
                  <a:gd name="connsiteY9" fmla="*/ 8556 h 10000"/>
                  <a:gd name="connsiteX10" fmla="*/ 9543 w 9579"/>
                  <a:gd name="connsiteY10" fmla="*/ 6344 h 10000"/>
                  <a:gd name="connsiteX11" fmla="*/ 9110 w 9579"/>
                  <a:gd name="connsiteY11" fmla="*/ 4005 h 10000"/>
                  <a:gd name="connsiteX12" fmla="*/ 8698 w 9579"/>
                  <a:gd name="connsiteY12" fmla="*/ 2671 h 10000"/>
                  <a:gd name="connsiteX13" fmla="*/ 7342 w 9579"/>
                  <a:gd name="connsiteY13" fmla="*/ 1543 h 10000"/>
                  <a:gd name="connsiteX14" fmla="*/ 5043 w 9579"/>
                  <a:gd name="connsiteY14" fmla="*/ 1147 h 10000"/>
                  <a:gd name="connsiteX15" fmla="*/ 3686 w 9579"/>
                  <a:gd name="connsiteY15" fmla="*/ 521 h 10000"/>
                  <a:gd name="connsiteX16" fmla="*/ 3273 w 9579"/>
                  <a:gd name="connsiteY16" fmla="*/ 146 h 10000"/>
                  <a:gd name="connsiteX17" fmla="*/ 3037 w 9579"/>
                  <a:gd name="connsiteY17" fmla="*/ 0 h 10000"/>
                  <a:gd name="connsiteX0" fmla="*/ 3170 w 10000"/>
                  <a:gd name="connsiteY0" fmla="*/ 0 h 10000"/>
                  <a:gd name="connsiteX1" fmla="*/ 2495 w 10000"/>
                  <a:gd name="connsiteY1" fmla="*/ 3651 h 10000"/>
                  <a:gd name="connsiteX2" fmla="*/ 1478 w 10000"/>
                  <a:gd name="connsiteY2" fmla="*/ 6466 h 10000"/>
                  <a:gd name="connsiteX3" fmla="*/ 279 w 10000"/>
                  <a:gd name="connsiteY3" fmla="*/ 9011 h 10000"/>
                  <a:gd name="connsiteX4" fmla="*/ 432 w 10000"/>
                  <a:gd name="connsiteY4" fmla="*/ 9595 h 10000"/>
                  <a:gd name="connsiteX5" fmla="*/ 5403 w 10000"/>
                  <a:gd name="connsiteY5" fmla="*/ 9821 h 10000"/>
                  <a:gd name="connsiteX6" fmla="*/ 6314 w 10000"/>
                  <a:gd name="connsiteY6" fmla="*/ 6844 h 10000"/>
                  <a:gd name="connsiteX7" fmla="*/ 7583 w 10000"/>
                  <a:gd name="connsiteY7" fmla="*/ 7328 h 10000"/>
                  <a:gd name="connsiteX8" fmla="*/ 9150 w 10000"/>
                  <a:gd name="connsiteY8" fmla="*/ 8199 h 10000"/>
                  <a:gd name="connsiteX9" fmla="*/ 9884 w 10000"/>
                  <a:gd name="connsiteY9" fmla="*/ 8556 h 10000"/>
                  <a:gd name="connsiteX10" fmla="*/ 9962 w 10000"/>
                  <a:gd name="connsiteY10" fmla="*/ 6344 h 10000"/>
                  <a:gd name="connsiteX11" fmla="*/ 9080 w 10000"/>
                  <a:gd name="connsiteY11" fmla="*/ 2671 h 10000"/>
                  <a:gd name="connsiteX12" fmla="*/ 7665 w 10000"/>
                  <a:gd name="connsiteY12" fmla="*/ 1543 h 10000"/>
                  <a:gd name="connsiteX13" fmla="*/ 5265 w 10000"/>
                  <a:gd name="connsiteY13" fmla="*/ 1147 h 10000"/>
                  <a:gd name="connsiteX14" fmla="*/ 3848 w 10000"/>
                  <a:gd name="connsiteY14" fmla="*/ 521 h 10000"/>
                  <a:gd name="connsiteX15" fmla="*/ 3417 w 10000"/>
                  <a:gd name="connsiteY15" fmla="*/ 146 h 10000"/>
                  <a:gd name="connsiteX16" fmla="*/ 3170 w 10000"/>
                  <a:gd name="connsiteY16" fmla="*/ 0 h 10000"/>
                  <a:gd name="connsiteX0" fmla="*/ 3170 w 10000"/>
                  <a:gd name="connsiteY0" fmla="*/ 0 h 10000"/>
                  <a:gd name="connsiteX1" fmla="*/ 2495 w 10000"/>
                  <a:gd name="connsiteY1" fmla="*/ 3651 h 10000"/>
                  <a:gd name="connsiteX2" fmla="*/ 1478 w 10000"/>
                  <a:gd name="connsiteY2" fmla="*/ 6466 h 10000"/>
                  <a:gd name="connsiteX3" fmla="*/ 279 w 10000"/>
                  <a:gd name="connsiteY3" fmla="*/ 9011 h 10000"/>
                  <a:gd name="connsiteX4" fmla="*/ 432 w 10000"/>
                  <a:gd name="connsiteY4" fmla="*/ 9595 h 10000"/>
                  <a:gd name="connsiteX5" fmla="*/ 5403 w 10000"/>
                  <a:gd name="connsiteY5" fmla="*/ 9821 h 10000"/>
                  <a:gd name="connsiteX6" fmla="*/ 6314 w 10000"/>
                  <a:gd name="connsiteY6" fmla="*/ 6844 h 10000"/>
                  <a:gd name="connsiteX7" fmla="*/ 7583 w 10000"/>
                  <a:gd name="connsiteY7" fmla="*/ 7328 h 10000"/>
                  <a:gd name="connsiteX8" fmla="*/ 9150 w 10000"/>
                  <a:gd name="connsiteY8" fmla="*/ 8199 h 10000"/>
                  <a:gd name="connsiteX9" fmla="*/ 9884 w 10000"/>
                  <a:gd name="connsiteY9" fmla="*/ 8556 h 10000"/>
                  <a:gd name="connsiteX10" fmla="*/ 9962 w 10000"/>
                  <a:gd name="connsiteY10" fmla="*/ 6344 h 10000"/>
                  <a:gd name="connsiteX11" fmla="*/ 7665 w 10000"/>
                  <a:gd name="connsiteY11" fmla="*/ 1543 h 10000"/>
                  <a:gd name="connsiteX12" fmla="*/ 5265 w 10000"/>
                  <a:gd name="connsiteY12" fmla="*/ 1147 h 10000"/>
                  <a:gd name="connsiteX13" fmla="*/ 3848 w 10000"/>
                  <a:gd name="connsiteY13" fmla="*/ 521 h 10000"/>
                  <a:gd name="connsiteX14" fmla="*/ 3417 w 10000"/>
                  <a:gd name="connsiteY14" fmla="*/ 146 h 10000"/>
                  <a:gd name="connsiteX15" fmla="*/ 3170 w 10000"/>
                  <a:gd name="connsiteY15" fmla="*/ 0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000" h="10000">
                    <a:moveTo>
                      <a:pt x="3170" y="0"/>
                    </a:moveTo>
                    <a:cubicBezTo>
                      <a:pt x="3170" y="0"/>
                      <a:pt x="2772" y="2733"/>
                      <a:pt x="2495" y="3651"/>
                    </a:cubicBezTo>
                    <a:cubicBezTo>
                      <a:pt x="2217" y="4547"/>
                      <a:pt x="1818" y="5736"/>
                      <a:pt x="1478" y="6466"/>
                    </a:cubicBezTo>
                    <a:cubicBezTo>
                      <a:pt x="1110" y="7218"/>
                      <a:pt x="310" y="8761"/>
                      <a:pt x="279" y="9011"/>
                    </a:cubicBezTo>
                    <a:cubicBezTo>
                      <a:pt x="247" y="9282"/>
                      <a:pt x="-423" y="9461"/>
                      <a:pt x="432" y="9595"/>
                    </a:cubicBezTo>
                    <a:cubicBezTo>
                      <a:pt x="1286" y="9730"/>
                      <a:pt x="4423" y="10279"/>
                      <a:pt x="5403" y="9821"/>
                    </a:cubicBezTo>
                    <a:cubicBezTo>
                      <a:pt x="6384" y="9362"/>
                      <a:pt x="5951" y="7259"/>
                      <a:pt x="6314" y="6844"/>
                    </a:cubicBezTo>
                    <a:cubicBezTo>
                      <a:pt x="6677" y="6429"/>
                      <a:pt x="7032" y="7049"/>
                      <a:pt x="7583" y="7328"/>
                    </a:cubicBezTo>
                    <a:cubicBezTo>
                      <a:pt x="8134" y="7608"/>
                      <a:pt x="8835" y="8074"/>
                      <a:pt x="9150" y="8199"/>
                    </a:cubicBezTo>
                    <a:cubicBezTo>
                      <a:pt x="9464" y="8325"/>
                      <a:pt x="9748" y="8865"/>
                      <a:pt x="9884" y="8556"/>
                    </a:cubicBezTo>
                    <a:cubicBezTo>
                      <a:pt x="10020" y="8247"/>
                      <a:pt x="10024" y="7103"/>
                      <a:pt x="9962" y="6344"/>
                    </a:cubicBezTo>
                    <a:cubicBezTo>
                      <a:pt x="9592" y="5175"/>
                      <a:pt x="8448" y="2409"/>
                      <a:pt x="7665" y="1543"/>
                    </a:cubicBezTo>
                    <a:cubicBezTo>
                      <a:pt x="7049" y="1335"/>
                      <a:pt x="5970" y="1356"/>
                      <a:pt x="5265" y="1147"/>
                    </a:cubicBezTo>
                    <a:cubicBezTo>
                      <a:pt x="4556" y="959"/>
                      <a:pt x="4032" y="688"/>
                      <a:pt x="3848" y="521"/>
                    </a:cubicBezTo>
                    <a:cubicBezTo>
                      <a:pt x="3664" y="355"/>
                      <a:pt x="3481" y="209"/>
                      <a:pt x="3417" y="146"/>
                    </a:cubicBezTo>
                    <a:cubicBezTo>
                      <a:pt x="3356" y="83"/>
                      <a:pt x="3170" y="0"/>
                      <a:pt x="3170" y="0"/>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68" name="Rectangle 8"/>
              <p:cNvSpPr>
                <a:spLocks noChangeArrowheads="1"/>
              </p:cNvSpPr>
              <p:nvPr/>
            </p:nvSpPr>
            <p:spPr bwMode="auto">
              <a:xfrm>
                <a:off x="-2062804" y="5767717"/>
                <a:ext cx="4828101" cy="162922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69" name="Freeform 10"/>
              <p:cNvSpPr>
                <a:spLocks/>
              </p:cNvSpPr>
              <p:nvPr/>
            </p:nvSpPr>
            <p:spPr bwMode="auto">
              <a:xfrm>
                <a:off x="-2361327" y="5434890"/>
                <a:ext cx="5425140" cy="238938"/>
              </a:xfrm>
              <a:custGeom>
                <a:avLst/>
                <a:gdLst>
                  <a:gd name="T0" fmla="*/ 0 w 9014"/>
                  <a:gd name="T1" fmla="*/ 397 h 397"/>
                  <a:gd name="T2" fmla="*/ 1275 w 9014"/>
                  <a:gd name="T3" fmla="*/ 0 h 397"/>
                  <a:gd name="T4" fmla="*/ 7653 w 9014"/>
                  <a:gd name="T5" fmla="*/ 0 h 397"/>
                  <a:gd name="T6" fmla="*/ 9014 w 9014"/>
                  <a:gd name="T7" fmla="*/ 397 h 397"/>
                  <a:gd name="T8" fmla="*/ 0 w 9014"/>
                  <a:gd name="T9" fmla="*/ 397 h 397"/>
                </a:gdLst>
                <a:ahLst/>
                <a:cxnLst>
                  <a:cxn ang="0">
                    <a:pos x="T0" y="T1"/>
                  </a:cxn>
                  <a:cxn ang="0">
                    <a:pos x="T2" y="T3"/>
                  </a:cxn>
                  <a:cxn ang="0">
                    <a:pos x="T4" y="T5"/>
                  </a:cxn>
                  <a:cxn ang="0">
                    <a:pos x="T6" y="T7"/>
                  </a:cxn>
                  <a:cxn ang="0">
                    <a:pos x="T8" y="T9"/>
                  </a:cxn>
                </a:cxnLst>
                <a:rect l="0" t="0" r="r" b="b"/>
                <a:pathLst>
                  <a:path w="9014" h="397">
                    <a:moveTo>
                      <a:pt x="0" y="397"/>
                    </a:moveTo>
                    <a:lnTo>
                      <a:pt x="1275" y="0"/>
                    </a:lnTo>
                    <a:lnTo>
                      <a:pt x="7653" y="0"/>
                    </a:lnTo>
                    <a:lnTo>
                      <a:pt x="9014" y="397"/>
                    </a:lnTo>
                    <a:lnTo>
                      <a:pt x="0" y="397"/>
                    </a:lnTo>
                    <a:close/>
                  </a:path>
                </a:pathLst>
              </a:custGeom>
              <a:gradFill flip="none" rotWithShape="1">
                <a:gsLst>
                  <a:gs pos="0">
                    <a:srgbClr val="757979">
                      <a:lumMod val="95000"/>
                      <a:lumOff val="5000"/>
                    </a:srgbClr>
                  </a:gs>
                  <a:gs pos="90000">
                    <a:srgbClr val="424545">
                      <a:lumMod val="72000"/>
                      <a:lumOff val="28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2" name="Rectangle 11"/>
              <p:cNvSpPr>
                <a:spLocks noChangeArrowheads="1"/>
              </p:cNvSpPr>
              <p:nvPr/>
            </p:nvSpPr>
            <p:spPr bwMode="auto">
              <a:xfrm>
                <a:off x="-2182576" y="5758686"/>
                <a:ext cx="290095" cy="163825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a:outerShdw blurRad="50800" dist="38100" algn="l" rotWithShape="0">
                  <a:prstClr val="black">
                    <a:alpha val="40000"/>
                  </a:prstClr>
                </a:out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3" name="Rectangle 13"/>
              <p:cNvSpPr>
                <a:spLocks noChangeArrowheads="1"/>
              </p:cNvSpPr>
              <p:nvPr/>
            </p:nvSpPr>
            <p:spPr bwMode="auto">
              <a:xfrm>
                <a:off x="2590150" y="5758686"/>
                <a:ext cx="290095" cy="1638256"/>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a:outerShdw blurRad="50800" dist="38100" dir="10800000" algn="r" rotWithShape="0">
                  <a:prstClr val="black">
                    <a:alpha val="40000"/>
                  </a:prstClr>
                </a:out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4" name="Rectangle 9"/>
              <p:cNvSpPr>
                <a:spLocks noChangeArrowheads="1"/>
              </p:cNvSpPr>
              <p:nvPr/>
            </p:nvSpPr>
            <p:spPr bwMode="auto">
              <a:xfrm>
                <a:off x="-2361327" y="5673816"/>
                <a:ext cx="5425140" cy="93891"/>
              </a:xfrm>
              <a:prstGeom prst="rect">
                <a:avLst/>
              </a:prstGeom>
              <a:gradFill flip="none" rotWithShape="1">
                <a:gsLst>
                  <a:gs pos="0">
                    <a:srgbClr val="686C6C"/>
                  </a:gs>
                  <a:gs pos="90000">
                    <a:srgbClr val="424545"/>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75" name="Freeform 18"/>
              <p:cNvSpPr>
                <a:spLocks/>
              </p:cNvSpPr>
              <p:nvPr/>
            </p:nvSpPr>
            <p:spPr bwMode="auto">
              <a:xfrm>
                <a:off x="-1763705" y="4329078"/>
                <a:ext cx="1035557" cy="1294487"/>
              </a:xfrm>
              <a:custGeom>
                <a:avLst/>
                <a:gdLst>
                  <a:gd name="T0" fmla="*/ 1940 w 1940"/>
                  <a:gd name="T1" fmla="*/ 2353 h 2717"/>
                  <a:gd name="T2" fmla="*/ 1779 w 1940"/>
                  <a:gd name="T3" fmla="*/ 97 h 2717"/>
                  <a:gd name="T4" fmla="*/ 0 w 1940"/>
                  <a:gd name="T5" fmla="*/ 0 h 2717"/>
                  <a:gd name="T6" fmla="*/ 182 w 1940"/>
                  <a:gd name="T7" fmla="*/ 1876 h 2717"/>
                  <a:gd name="T8" fmla="*/ 818 w 1940"/>
                  <a:gd name="T9" fmla="*/ 2057 h 2717"/>
                  <a:gd name="T10" fmla="*/ 792 w 1940"/>
                  <a:gd name="T11" fmla="*/ 2374 h 2717"/>
                  <a:gd name="T12" fmla="*/ 83 w 1940"/>
                  <a:gd name="T13" fmla="*/ 2471 h 2717"/>
                  <a:gd name="T14" fmla="*/ 574 w 1940"/>
                  <a:gd name="T15" fmla="*/ 2717 h 2717"/>
                  <a:gd name="T16" fmla="*/ 1441 w 1940"/>
                  <a:gd name="T17" fmla="*/ 2610 h 2717"/>
                  <a:gd name="T18" fmla="*/ 988 w 1940"/>
                  <a:gd name="T19" fmla="*/ 2450 h 2717"/>
                  <a:gd name="T20" fmla="*/ 1035 w 1940"/>
                  <a:gd name="T21" fmla="*/ 2114 h 2717"/>
                  <a:gd name="T22" fmla="*/ 1940 w 1940"/>
                  <a:gd name="T23" fmla="*/ 2353 h 2717"/>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082 w 10000"/>
                  <a:gd name="connsiteY5" fmla="*/ 8738 h 10000"/>
                  <a:gd name="connsiteX6" fmla="*/ 428 w 10000"/>
                  <a:gd name="connsiteY6" fmla="*/ 9095 h 10000"/>
                  <a:gd name="connsiteX7" fmla="*/ 2959 w 10000"/>
                  <a:gd name="connsiteY7" fmla="*/ 10000 h 10000"/>
                  <a:gd name="connsiteX8" fmla="*/ 8677 w 10000"/>
                  <a:gd name="connsiteY8" fmla="*/ 9587 h 10000"/>
                  <a:gd name="connsiteX9" fmla="*/ 5093 w 10000"/>
                  <a:gd name="connsiteY9" fmla="*/ 9017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082 w 10000"/>
                  <a:gd name="connsiteY5" fmla="*/ 8738 h 10000"/>
                  <a:gd name="connsiteX6" fmla="*/ 428 w 10000"/>
                  <a:gd name="connsiteY6" fmla="*/ 9095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218 w 10000"/>
                  <a:gd name="connsiteY5" fmla="*/ 8930 h 10000"/>
                  <a:gd name="connsiteX6" fmla="*/ 428 w 10000"/>
                  <a:gd name="connsiteY6" fmla="*/ 9095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10000"/>
                  <a:gd name="connsiteX1" fmla="*/ 9170 w 10000"/>
                  <a:gd name="connsiteY1" fmla="*/ 357 h 10000"/>
                  <a:gd name="connsiteX2" fmla="*/ 0 w 10000"/>
                  <a:gd name="connsiteY2" fmla="*/ 0 h 10000"/>
                  <a:gd name="connsiteX3" fmla="*/ 938 w 10000"/>
                  <a:gd name="connsiteY3" fmla="*/ 6905 h 10000"/>
                  <a:gd name="connsiteX4" fmla="*/ 4216 w 10000"/>
                  <a:gd name="connsiteY4" fmla="*/ 7571 h 10000"/>
                  <a:gd name="connsiteX5" fmla="*/ 4218 w 10000"/>
                  <a:gd name="connsiteY5" fmla="*/ 8930 h 10000"/>
                  <a:gd name="connsiteX6" fmla="*/ 1324 w 10000"/>
                  <a:gd name="connsiteY6" fmla="*/ 9057 h 10000"/>
                  <a:gd name="connsiteX7" fmla="*/ 2959 w 10000"/>
                  <a:gd name="connsiteY7" fmla="*/ 10000 h 10000"/>
                  <a:gd name="connsiteX8" fmla="*/ 8677 w 10000"/>
                  <a:gd name="connsiteY8" fmla="*/ 9587 h 10000"/>
                  <a:gd name="connsiteX9" fmla="*/ 5283 w 10000"/>
                  <a:gd name="connsiteY9" fmla="*/ 9075 h 10000"/>
                  <a:gd name="connsiteX10" fmla="*/ 5335 w 10000"/>
                  <a:gd name="connsiteY10" fmla="*/ 7781 h 10000"/>
                  <a:gd name="connsiteX11" fmla="*/ 10000 w 10000"/>
                  <a:gd name="connsiteY11" fmla="*/ 8660 h 10000"/>
                  <a:gd name="connsiteX0" fmla="*/ 10000 w 10000"/>
                  <a:gd name="connsiteY0" fmla="*/ 8660 h 9751"/>
                  <a:gd name="connsiteX1" fmla="*/ 9170 w 10000"/>
                  <a:gd name="connsiteY1" fmla="*/ 357 h 9751"/>
                  <a:gd name="connsiteX2" fmla="*/ 0 w 10000"/>
                  <a:gd name="connsiteY2" fmla="*/ 0 h 9751"/>
                  <a:gd name="connsiteX3" fmla="*/ 938 w 10000"/>
                  <a:gd name="connsiteY3" fmla="*/ 6905 h 9751"/>
                  <a:gd name="connsiteX4" fmla="*/ 4216 w 10000"/>
                  <a:gd name="connsiteY4" fmla="*/ 7571 h 9751"/>
                  <a:gd name="connsiteX5" fmla="*/ 4218 w 10000"/>
                  <a:gd name="connsiteY5" fmla="*/ 8930 h 9751"/>
                  <a:gd name="connsiteX6" fmla="*/ 1324 w 10000"/>
                  <a:gd name="connsiteY6" fmla="*/ 9057 h 9751"/>
                  <a:gd name="connsiteX7" fmla="*/ 3665 w 10000"/>
                  <a:gd name="connsiteY7" fmla="*/ 9751 h 9751"/>
                  <a:gd name="connsiteX8" fmla="*/ 8677 w 10000"/>
                  <a:gd name="connsiteY8" fmla="*/ 9587 h 9751"/>
                  <a:gd name="connsiteX9" fmla="*/ 5283 w 10000"/>
                  <a:gd name="connsiteY9" fmla="*/ 9075 h 9751"/>
                  <a:gd name="connsiteX10" fmla="*/ 5335 w 10000"/>
                  <a:gd name="connsiteY10" fmla="*/ 7781 h 9751"/>
                  <a:gd name="connsiteX11" fmla="*/ 10000 w 10000"/>
                  <a:gd name="connsiteY11" fmla="*/ 8660 h 9751"/>
                  <a:gd name="connsiteX0" fmla="*/ 10000 w 10000"/>
                  <a:gd name="connsiteY0" fmla="*/ 8881 h 10000"/>
                  <a:gd name="connsiteX1" fmla="*/ 9441 w 10000"/>
                  <a:gd name="connsiteY1" fmla="*/ 287 h 10000"/>
                  <a:gd name="connsiteX2" fmla="*/ 0 w 10000"/>
                  <a:gd name="connsiteY2" fmla="*/ 0 h 10000"/>
                  <a:gd name="connsiteX3" fmla="*/ 938 w 10000"/>
                  <a:gd name="connsiteY3" fmla="*/ 7081 h 10000"/>
                  <a:gd name="connsiteX4" fmla="*/ 4216 w 10000"/>
                  <a:gd name="connsiteY4" fmla="*/ 7764 h 10000"/>
                  <a:gd name="connsiteX5" fmla="*/ 4218 w 10000"/>
                  <a:gd name="connsiteY5" fmla="*/ 9158 h 10000"/>
                  <a:gd name="connsiteX6" fmla="*/ 1324 w 10000"/>
                  <a:gd name="connsiteY6" fmla="*/ 9288 h 10000"/>
                  <a:gd name="connsiteX7" fmla="*/ 3665 w 10000"/>
                  <a:gd name="connsiteY7" fmla="*/ 10000 h 10000"/>
                  <a:gd name="connsiteX8" fmla="*/ 8677 w 10000"/>
                  <a:gd name="connsiteY8" fmla="*/ 9832 h 10000"/>
                  <a:gd name="connsiteX9" fmla="*/ 5283 w 10000"/>
                  <a:gd name="connsiteY9" fmla="*/ 9307 h 10000"/>
                  <a:gd name="connsiteX10" fmla="*/ 5335 w 10000"/>
                  <a:gd name="connsiteY10" fmla="*/ 7980 h 10000"/>
                  <a:gd name="connsiteX11" fmla="*/ 10000 w 10000"/>
                  <a:gd name="connsiteY11" fmla="*/ 8881 h 10000"/>
                  <a:gd name="connsiteX0" fmla="*/ 9756 w 9756"/>
                  <a:gd name="connsiteY0" fmla="*/ 8763 h 9882"/>
                  <a:gd name="connsiteX1" fmla="*/ 9197 w 9756"/>
                  <a:gd name="connsiteY1" fmla="*/ 169 h 9882"/>
                  <a:gd name="connsiteX2" fmla="*/ 0 w 9756"/>
                  <a:gd name="connsiteY2" fmla="*/ 0 h 9882"/>
                  <a:gd name="connsiteX3" fmla="*/ 694 w 9756"/>
                  <a:gd name="connsiteY3" fmla="*/ 6963 h 9882"/>
                  <a:gd name="connsiteX4" fmla="*/ 3972 w 9756"/>
                  <a:gd name="connsiteY4" fmla="*/ 7646 h 9882"/>
                  <a:gd name="connsiteX5" fmla="*/ 3974 w 9756"/>
                  <a:gd name="connsiteY5" fmla="*/ 9040 h 9882"/>
                  <a:gd name="connsiteX6" fmla="*/ 1080 w 9756"/>
                  <a:gd name="connsiteY6" fmla="*/ 9170 h 9882"/>
                  <a:gd name="connsiteX7" fmla="*/ 3421 w 9756"/>
                  <a:gd name="connsiteY7" fmla="*/ 9882 h 9882"/>
                  <a:gd name="connsiteX8" fmla="*/ 8433 w 9756"/>
                  <a:gd name="connsiteY8" fmla="*/ 9714 h 9882"/>
                  <a:gd name="connsiteX9" fmla="*/ 5039 w 9756"/>
                  <a:gd name="connsiteY9" fmla="*/ 9189 h 9882"/>
                  <a:gd name="connsiteX10" fmla="*/ 5091 w 9756"/>
                  <a:gd name="connsiteY10" fmla="*/ 7862 h 9882"/>
                  <a:gd name="connsiteX11" fmla="*/ 9756 w 9756"/>
                  <a:gd name="connsiteY11" fmla="*/ 8763 h 9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756" h="9882">
                    <a:moveTo>
                      <a:pt x="9756" y="8763"/>
                    </a:moveTo>
                    <a:cubicBezTo>
                      <a:pt x="9479" y="5924"/>
                      <a:pt x="9474" y="3008"/>
                      <a:pt x="9197" y="169"/>
                    </a:cubicBezTo>
                    <a:lnTo>
                      <a:pt x="0" y="0"/>
                    </a:lnTo>
                    <a:cubicBezTo>
                      <a:pt x="231" y="2321"/>
                      <a:pt x="463" y="4642"/>
                      <a:pt x="694" y="6963"/>
                    </a:cubicBezTo>
                    <a:lnTo>
                      <a:pt x="3972" y="7646"/>
                    </a:lnTo>
                    <a:cubicBezTo>
                      <a:pt x="3927" y="8045"/>
                      <a:pt x="4019" y="8641"/>
                      <a:pt x="3974" y="9040"/>
                    </a:cubicBezTo>
                    <a:lnTo>
                      <a:pt x="1080" y="9170"/>
                    </a:lnTo>
                    <a:lnTo>
                      <a:pt x="3421" y="9882"/>
                    </a:lnTo>
                    <a:lnTo>
                      <a:pt x="8433" y="9714"/>
                    </a:lnTo>
                    <a:lnTo>
                      <a:pt x="5039" y="9189"/>
                    </a:lnTo>
                    <a:cubicBezTo>
                      <a:pt x="5120" y="8766"/>
                      <a:pt x="5010" y="8284"/>
                      <a:pt x="5091" y="7862"/>
                    </a:cubicBezTo>
                    <a:lnTo>
                      <a:pt x="9756" y="8763"/>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a:scene3d>
                <a:camera prst="orthographicFront"/>
                <a:lightRig rig="threePt" dir="t"/>
              </a:scene3d>
              <a:sp3d>
                <a:bevelT w="12700" h="38100"/>
              </a:sp3d>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grpSp>
            <p:nvGrpSpPr>
              <p:cNvPr id="1576" name="Group 1575"/>
              <p:cNvGrpSpPr/>
              <p:nvPr/>
            </p:nvGrpSpPr>
            <p:grpSpPr>
              <a:xfrm>
                <a:off x="1120971" y="4030112"/>
                <a:ext cx="606042" cy="1340134"/>
                <a:chOff x="3692721" y="1685882"/>
                <a:chExt cx="606042" cy="1340134"/>
              </a:xfrm>
              <a:solidFill>
                <a:schemeClr val="tx2"/>
              </a:solidFill>
            </p:grpSpPr>
            <p:grpSp>
              <p:nvGrpSpPr>
                <p:cNvPr id="1579" name="Group 1578"/>
                <p:cNvGrpSpPr/>
                <p:nvPr/>
              </p:nvGrpSpPr>
              <p:grpSpPr>
                <a:xfrm rot="198599">
                  <a:off x="3692721" y="1685882"/>
                  <a:ext cx="606042" cy="1340134"/>
                  <a:chOff x="4391614" y="1490353"/>
                  <a:chExt cx="606042" cy="1340134"/>
                </a:xfrm>
                <a:grpFill/>
              </p:grpSpPr>
              <p:grpSp>
                <p:nvGrpSpPr>
                  <p:cNvPr id="1581" name="Group 1580"/>
                  <p:cNvGrpSpPr/>
                  <p:nvPr/>
                </p:nvGrpSpPr>
                <p:grpSpPr>
                  <a:xfrm rot="20911939">
                    <a:off x="4391614" y="1490353"/>
                    <a:ext cx="606042" cy="1321234"/>
                    <a:chOff x="4390111" y="1490505"/>
                    <a:chExt cx="606042" cy="1321234"/>
                  </a:xfrm>
                  <a:grpFill/>
                </p:grpSpPr>
                <p:sp>
                  <p:nvSpPr>
                    <p:cNvPr id="1583" name="Freeform 21"/>
                    <p:cNvSpPr>
                      <a:spLocks/>
                    </p:cNvSpPr>
                    <p:nvPr/>
                  </p:nvSpPr>
                  <p:spPr bwMode="auto">
                    <a:xfrm rot="21092470">
                      <a:off x="4539499" y="1559111"/>
                      <a:ext cx="249379" cy="920532"/>
                    </a:xfrm>
                    <a:custGeom>
                      <a:avLst/>
                      <a:gdLst>
                        <a:gd name="T0" fmla="*/ 16 w 73"/>
                        <a:gd name="T1" fmla="*/ 214 h 253"/>
                        <a:gd name="T2" fmla="*/ 15 w 73"/>
                        <a:gd name="T3" fmla="*/ 202 h 253"/>
                        <a:gd name="T4" fmla="*/ 14 w 73"/>
                        <a:gd name="T5" fmla="*/ 182 h 253"/>
                        <a:gd name="T6" fmla="*/ 12 w 73"/>
                        <a:gd name="T7" fmla="*/ 161 h 253"/>
                        <a:gd name="T8" fmla="*/ 9 w 73"/>
                        <a:gd name="T9" fmla="*/ 125 h 253"/>
                        <a:gd name="T10" fmla="*/ 10 w 73"/>
                        <a:gd name="T11" fmla="*/ 116 h 253"/>
                        <a:gd name="T12" fmla="*/ 9 w 73"/>
                        <a:gd name="T13" fmla="*/ 108 h 253"/>
                        <a:gd name="T14" fmla="*/ 12 w 73"/>
                        <a:gd name="T15" fmla="*/ 92 h 253"/>
                        <a:gd name="T16" fmla="*/ 20 w 73"/>
                        <a:gd name="T17" fmla="*/ 81 h 253"/>
                        <a:gd name="T18" fmla="*/ 25 w 73"/>
                        <a:gd name="T19" fmla="*/ 75 h 253"/>
                        <a:gd name="T20" fmla="*/ 25 w 73"/>
                        <a:gd name="T21" fmla="*/ 67 h 253"/>
                        <a:gd name="T22" fmla="*/ 23 w 73"/>
                        <a:gd name="T23" fmla="*/ 58 h 253"/>
                        <a:gd name="T24" fmla="*/ 21 w 73"/>
                        <a:gd name="T25" fmla="*/ 52 h 253"/>
                        <a:gd name="T26" fmla="*/ 13 w 73"/>
                        <a:gd name="T27" fmla="*/ 44 h 253"/>
                        <a:gd name="T28" fmla="*/ 11 w 73"/>
                        <a:gd name="T29" fmla="*/ 36 h 253"/>
                        <a:gd name="T30" fmla="*/ 15 w 73"/>
                        <a:gd name="T31" fmla="*/ 32 h 253"/>
                        <a:gd name="T32" fmla="*/ 5 w 73"/>
                        <a:gd name="T33" fmla="*/ 25 h 253"/>
                        <a:gd name="T34" fmla="*/ 9 w 73"/>
                        <a:gd name="T35" fmla="*/ 19 h 253"/>
                        <a:gd name="T36" fmla="*/ 12 w 73"/>
                        <a:gd name="T37" fmla="*/ 17 h 253"/>
                        <a:gd name="T38" fmla="*/ 9 w 73"/>
                        <a:gd name="T39" fmla="*/ 16 h 253"/>
                        <a:gd name="T40" fmla="*/ 1 w 73"/>
                        <a:gd name="T41" fmla="*/ 7 h 253"/>
                        <a:gd name="T42" fmla="*/ 20 w 73"/>
                        <a:gd name="T43" fmla="*/ 0 h 253"/>
                        <a:gd name="T44" fmla="*/ 40 w 73"/>
                        <a:gd name="T45" fmla="*/ 2 h 253"/>
                        <a:gd name="T46" fmla="*/ 67 w 73"/>
                        <a:gd name="T47" fmla="*/ 23 h 253"/>
                        <a:gd name="T48" fmla="*/ 55 w 73"/>
                        <a:gd name="T49" fmla="*/ 104 h 253"/>
                        <a:gd name="T50" fmla="*/ 48 w 73"/>
                        <a:gd name="T51" fmla="*/ 142 h 253"/>
                        <a:gd name="T52" fmla="*/ 43 w 73"/>
                        <a:gd name="T53" fmla="*/ 182 h 253"/>
                        <a:gd name="T54" fmla="*/ 37 w 73"/>
                        <a:gd name="T55" fmla="*/ 220 h 253"/>
                        <a:gd name="T56" fmla="*/ 28 w 73"/>
                        <a:gd name="T57" fmla="*/ 246 h 253"/>
                        <a:gd name="T58" fmla="*/ 17 w 73"/>
                        <a:gd name="T59" fmla="*/ 219 h 253"/>
                        <a:gd name="T60" fmla="*/ 17 w 73"/>
                        <a:gd name="T61" fmla="*/ 209 h 253"/>
                        <a:gd name="connsiteX0" fmla="*/ 2071 w 9269"/>
                        <a:gd name="connsiteY0" fmla="*/ 8458 h 9768"/>
                        <a:gd name="connsiteX1" fmla="*/ 1934 w 9269"/>
                        <a:gd name="connsiteY1" fmla="*/ 7984 h 9768"/>
                        <a:gd name="connsiteX2" fmla="*/ 1797 w 9269"/>
                        <a:gd name="connsiteY2" fmla="*/ 7194 h 9768"/>
                        <a:gd name="connsiteX3" fmla="*/ 1523 w 9269"/>
                        <a:gd name="connsiteY3" fmla="*/ 6364 h 9768"/>
                        <a:gd name="connsiteX4" fmla="*/ 1112 w 9269"/>
                        <a:gd name="connsiteY4" fmla="*/ 4941 h 9768"/>
                        <a:gd name="connsiteX5" fmla="*/ 1249 w 9269"/>
                        <a:gd name="connsiteY5" fmla="*/ 4585 h 9768"/>
                        <a:gd name="connsiteX6" fmla="*/ 1523 w 9269"/>
                        <a:gd name="connsiteY6" fmla="*/ 3636 h 9768"/>
                        <a:gd name="connsiteX7" fmla="*/ 2619 w 9269"/>
                        <a:gd name="connsiteY7" fmla="*/ 3202 h 9768"/>
                        <a:gd name="connsiteX8" fmla="*/ 3304 w 9269"/>
                        <a:gd name="connsiteY8" fmla="*/ 2964 h 9768"/>
                        <a:gd name="connsiteX9" fmla="*/ 3304 w 9269"/>
                        <a:gd name="connsiteY9" fmla="*/ 2648 h 9768"/>
                        <a:gd name="connsiteX10" fmla="*/ 3030 w 9269"/>
                        <a:gd name="connsiteY10" fmla="*/ 2292 h 9768"/>
                        <a:gd name="connsiteX11" fmla="*/ 2756 w 9269"/>
                        <a:gd name="connsiteY11" fmla="*/ 2055 h 9768"/>
                        <a:gd name="connsiteX12" fmla="*/ 1660 w 9269"/>
                        <a:gd name="connsiteY12" fmla="*/ 1739 h 9768"/>
                        <a:gd name="connsiteX13" fmla="*/ 1386 w 9269"/>
                        <a:gd name="connsiteY13" fmla="*/ 1423 h 9768"/>
                        <a:gd name="connsiteX14" fmla="*/ 1934 w 9269"/>
                        <a:gd name="connsiteY14" fmla="*/ 1265 h 9768"/>
                        <a:gd name="connsiteX15" fmla="*/ 564 w 9269"/>
                        <a:gd name="connsiteY15" fmla="*/ 988 h 9768"/>
                        <a:gd name="connsiteX16" fmla="*/ 1112 w 9269"/>
                        <a:gd name="connsiteY16" fmla="*/ 751 h 9768"/>
                        <a:gd name="connsiteX17" fmla="*/ 1523 w 9269"/>
                        <a:gd name="connsiteY17" fmla="*/ 672 h 9768"/>
                        <a:gd name="connsiteX18" fmla="*/ 1112 w 9269"/>
                        <a:gd name="connsiteY18" fmla="*/ 632 h 9768"/>
                        <a:gd name="connsiteX19" fmla="*/ 16 w 9269"/>
                        <a:gd name="connsiteY19" fmla="*/ 277 h 9768"/>
                        <a:gd name="connsiteX20" fmla="*/ 2619 w 9269"/>
                        <a:gd name="connsiteY20" fmla="*/ 0 h 9768"/>
                        <a:gd name="connsiteX21" fmla="*/ 5358 w 9269"/>
                        <a:gd name="connsiteY21" fmla="*/ 79 h 9768"/>
                        <a:gd name="connsiteX22" fmla="*/ 9057 w 9269"/>
                        <a:gd name="connsiteY22" fmla="*/ 909 h 9768"/>
                        <a:gd name="connsiteX23" fmla="*/ 7413 w 9269"/>
                        <a:gd name="connsiteY23" fmla="*/ 4111 h 9768"/>
                        <a:gd name="connsiteX24" fmla="*/ 6454 w 9269"/>
                        <a:gd name="connsiteY24" fmla="*/ 5613 h 9768"/>
                        <a:gd name="connsiteX25" fmla="*/ 5769 w 9269"/>
                        <a:gd name="connsiteY25" fmla="*/ 7194 h 9768"/>
                        <a:gd name="connsiteX26" fmla="*/ 4947 w 9269"/>
                        <a:gd name="connsiteY26" fmla="*/ 8696 h 9768"/>
                        <a:gd name="connsiteX27" fmla="*/ 3715 w 9269"/>
                        <a:gd name="connsiteY27" fmla="*/ 9723 h 9768"/>
                        <a:gd name="connsiteX28" fmla="*/ 2208 w 9269"/>
                        <a:gd name="connsiteY28" fmla="*/ 8656 h 9768"/>
                        <a:gd name="connsiteX29" fmla="*/ 2208 w 9269"/>
                        <a:gd name="connsiteY29" fmla="*/ 8261 h 9768"/>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1200 w 10000"/>
                        <a:gd name="connsiteY4" fmla="*/ 5058 h 10000"/>
                        <a:gd name="connsiteX5" fmla="*/ 1348 w 10000"/>
                        <a:gd name="connsiteY5" fmla="*/ 4694 h 10000"/>
                        <a:gd name="connsiteX6" fmla="*/ 2826 w 10000"/>
                        <a:gd name="connsiteY6" fmla="*/ 3278 h 10000"/>
                        <a:gd name="connsiteX7" fmla="*/ 3565 w 10000"/>
                        <a:gd name="connsiteY7" fmla="*/ 3034 h 10000"/>
                        <a:gd name="connsiteX8" fmla="*/ 3565 w 10000"/>
                        <a:gd name="connsiteY8" fmla="*/ 2711 h 10000"/>
                        <a:gd name="connsiteX9" fmla="*/ 3269 w 10000"/>
                        <a:gd name="connsiteY9" fmla="*/ 2346 h 10000"/>
                        <a:gd name="connsiteX10" fmla="*/ 2973 w 10000"/>
                        <a:gd name="connsiteY10" fmla="*/ 2104 h 10000"/>
                        <a:gd name="connsiteX11" fmla="*/ 1791 w 10000"/>
                        <a:gd name="connsiteY11" fmla="*/ 1780 h 10000"/>
                        <a:gd name="connsiteX12" fmla="*/ 1495 w 10000"/>
                        <a:gd name="connsiteY12" fmla="*/ 1457 h 10000"/>
                        <a:gd name="connsiteX13" fmla="*/ 2087 w 10000"/>
                        <a:gd name="connsiteY13" fmla="*/ 1295 h 10000"/>
                        <a:gd name="connsiteX14" fmla="*/ 608 w 10000"/>
                        <a:gd name="connsiteY14" fmla="*/ 1011 h 10000"/>
                        <a:gd name="connsiteX15" fmla="*/ 1200 w 10000"/>
                        <a:gd name="connsiteY15" fmla="*/ 769 h 10000"/>
                        <a:gd name="connsiteX16" fmla="*/ 1643 w 10000"/>
                        <a:gd name="connsiteY16" fmla="*/ 688 h 10000"/>
                        <a:gd name="connsiteX17" fmla="*/ 1200 w 10000"/>
                        <a:gd name="connsiteY17" fmla="*/ 647 h 10000"/>
                        <a:gd name="connsiteX18" fmla="*/ 17 w 10000"/>
                        <a:gd name="connsiteY18" fmla="*/ 284 h 10000"/>
                        <a:gd name="connsiteX19" fmla="*/ 2826 w 10000"/>
                        <a:gd name="connsiteY19" fmla="*/ 0 h 10000"/>
                        <a:gd name="connsiteX20" fmla="*/ 5781 w 10000"/>
                        <a:gd name="connsiteY20" fmla="*/ 81 h 10000"/>
                        <a:gd name="connsiteX21" fmla="*/ 9771 w 10000"/>
                        <a:gd name="connsiteY21" fmla="*/ 931 h 10000"/>
                        <a:gd name="connsiteX22" fmla="*/ 7998 w 10000"/>
                        <a:gd name="connsiteY22" fmla="*/ 4209 h 10000"/>
                        <a:gd name="connsiteX23" fmla="*/ 6963 w 10000"/>
                        <a:gd name="connsiteY23" fmla="*/ 5746 h 10000"/>
                        <a:gd name="connsiteX24" fmla="*/ 6224 w 10000"/>
                        <a:gd name="connsiteY24" fmla="*/ 7365 h 10000"/>
                        <a:gd name="connsiteX25" fmla="*/ 5337 w 10000"/>
                        <a:gd name="connsiteY25" fmla="*/ 8903 h 10000"/>
                        <a:gd name="connsiteX26" fmla="*/ 4008 w 10000"/>
                        <a:gd name="connsiteY26" fmla="*/ 9954 h 10000"/>
                        <a:gd name="connsiteX27" fmla="*/ 2382 w 10000"/>
                        <a:gd name="connsiteY27" fmla="*/ 8862 h 10000"/>
                        <a:gd name="connsiteX28" fmla="*/ 2382 w 10000"/>
                        <a:gd name="connsiteY28" fmla="*/ 8457 h 10000"/>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1200 w 10000"/>
                        <a:gd name="connsiteY4" fmla="*/ 5058 h 10000"/>
                        <a:gd name="connsiteX5" fmla="*/ 2826 w 10000"/>
                        <a:gd name="connsiteY5" fmla="*/ 3278 h 10000"/>
                        <a:gd name="connsiteX6" fmla="*/ 3565 w 10000"/>
                        <a:gd name="connsiteY6" fmla="*/ 3034 h 10000"/>
                        <a:gd name="connsiteX7" fmla="*/ 3565 w 10000"/>
                        <a:gd name="connsiteY7" fmla="*/ 2711 h 10000"/>
                        <a:gd name="connsiteX8" fmla="*/ 3269 w 10000"/>
                        <a:gd name="connsiteY8" fmla="*/ 2346 h 10000"/>
                        <a:gd name="connsiteX9" fmla="*/ 2973 w 10000"/>
                        <a:gd name="connsiteY9" fmla="*/ 2104 h 10000"/>
                        <a:gd name="connsiteX10" fmla="*/ 1791 w 10000"/>
                        <a:gd name="connsiteY10" fmla="*/ 1780 h 10000"/>
                        <a:gd name="connsiteX11" fmla="*/ 1495 w 10000"/>
                        <a:gd name="connsiteY11" fmla="*/ 1457 h 10000"/>
                        <a:gd name="connsiteX12" fmla="*/ 2087 w 10000"/>
                        <a:gd name="connsiteY12" fmla="*/ 1295 h 10000"/>
                        <a:gd name="connsiteX13" fmla="*/ 608 w 10000"/>
                        <a:gd name="connsiteY13" fmla="*/ 1011 h 10000"/>
                        <a:gd name="connsiteX14" fmla="*/ 1200 w 10000"/>
                        <a:gd name="connsiteY14" fmla="*/ 769 h 10000"/>
                        <a:gd name="connsiteX15" fmla="*/ 1643 w 10000"/>
                        <a:gd name="connsiteY15" fmla="*/ 688 h 10000"/>
                        <a:gd name="connsiteX16" fmla="*/ 1200 w 10000"/>
                        <a:gd name="connsiteY16" fmla="*/ 647 h 10000"/>
                        <a:gd name="connsiteX17" fmla="*/ 17 w 10000"/>
                        <a:gd name="connsiteY17" fmla="*/ 284 h 10000"/>
                        <a:gd name="connsiteX18" fmla="*/ 2826 w 10000"/>
                        <a:gd name="connsiteY18" fmla="*/ 0 h 10000"/>
                        <a:gd name="connsiteX19" fmla="*/ 5781 w 10000"/>
                        <a:gd name="connsiteY19" fmla="*/ 81 h 10000"/>
                        <a:gd name="connsiteX20" fmla="*/ 9771 w 10000"/>
                        <a:gd name="connsiteY20" fmla="*/ 931 h 10000"/>
                        <a:gd name="connsiteX21" fmla="*/ 7998 w 10000"/>
                        <a:gd name="connsiteY21" fmla="*/ 4209 h 10000"/>
                        <a:gd name="connsiteX22" fmla="*/ 6963 w 10000"/>
                        <a:gd name="connsiteY22" fmla="*/ 5746 h 10000"/>
                        <a:gd name="connsiteX23" fmla="*/ 6224 w 10000"/>
                        <a:gd name="connsiteY23" fmla="*/ 7365 h 10000"/>
                        <a:gd name="connsiteX24" fmla="*/ 5337 w 10000"/>
                        <a:gd name="connsiteY24" fmla="*/ 8903 h 10000"/>
                        <a:gd name="connsiteX25" fmla="*/ 4008 w 10000"/>
                        <a:gd name="connsiteY25" fmla="*/ 9954 h 10000"/>
                        <a:gd name="connsiteX26" fmla="*/ 2382 w 10000"/>
                        <a:gd name="connsiteY26" fmla="*/ 8862 h 10000"/>
                        <a:gd name="connsiteX27" fmla="*/ 2382 w 10000"/>
                        <a:gd name="connsiteY27" fmla="*/ 8457 h 10000"/>
                        <a:gd name="connsiteX0" fmla="*/ 2234 w 10000"/>
                        <a:gd name="connsiteY0" fmla="*/ 8659 h 10000"/>
                        <a:gd name="connsiteX1" fmla="*/ 2087 w 10000"/>
                        <a:gd name="connsiteY1" fmla="*/ 8174 h 10000"/>
                        <a:gd name="connsiteX2" fmla="*/ 1939 w 10000"/>
                        <a:gd name="connsiteY2" fmla="*/ 7365 h 10000"/>
                        <a:gd name="connsiteX3" fmla="*/ 1643 w 10000"/>
                        <a:gd name="connsiteY3" fmla="*/ 6515 h 10000"/>
                        <a:gd name="connsiteX4" fmla="*/ 2826 w 10000"/>
                        <a:gd name="connsiteY4" fmla="*/ 3278 h 10000"/>
                        <a:gd name="connsiteX5" fmla="*/ 3565 w 10000"/>
                        <a:gd name="connsiteY5" fmla="*/ 3034 h 10000"/>
                        <a:gd name="connsiteX6" fmla="*/ 3565 w 10000"/>
                        <a:gd name="connsiteY6" fmla="*/ 2711 h 10000"/>
                        <a:gd name="connsiteX7" fmla="*/ 3269 w 10000"/>
                        <a:gd name="connsiteY7" fmla="*/ 2346 h 10000"/>
                        <a:gd name="connsiteX8" fmla="*/ 2973 w 10000"/>
                        <a:gd name="connsiteY8" fmla="*/ 2104 h 10000"/>
                        <a:gd name="connsiteX9" fmla="*/ 1791 w 10000"/>
                        <a:gd name="connsiteY9" fmla="*/ 1780 h 10000"/>
                        <a:gd name="connsiteX10" fmla="*/ 1495 w 10000"/>
                        <a:gd name="connsiteY10" fmla="*/ 1457 h 10000"/>
                        <a:gd name="connsiteX11" fmla="*/ 2087 w 10000"/>
                        <a:gd name="connsiteY11" fmla="*/ 1295 h 10000"/>
                        <a:gd name="connsiteX12" fmla="*/ 608 w 10000"/>
                        <a:gd name="connsiteY12" fmla="*/ 1011 h 10000"/>
                        <a:gd name="connsiteX13" fmla="*/ 1200 w 10000"/>
                        <a:gd name="connsiteY13" fmla="*/ 769 h 10000"/>
                        <a:gd name="connsiteX14" fmla="*/ 1643 w 10000"/>
                        <a:gd name="connsiteY14" fmla="*/ 688 h 10000"/>
                        <a:gd name="connsiteX15" fmla="*/ 1200 w 10000"/>
                        <a:gd name="connsiteY15" fmla="*/ 647 h 10000"/>
                        <a:gd name="connsiteX16" fmla="*/ 17 w 10000"/>
                        <a:gd name="connsiteY16" fmla="*/ 284 h 10000"/>
                        <a:gd name="connsiteX17" fmla="*/ 2826 w 10000"/>
                        <a:gd name="connsiteY17" fmla="*/ 0 h 10000"/>
                        <a:gd name="connsiteX18" fmla="*/ 5781 w 10000"/>
                        <a:gd name="connsiteY18" fmla="*/ 81 h 10000"/>
                        <a:gd name="connsiteX19" fmla="*/ 9771 w 10000"/>
                        <a:gd name="connsiteY19" fmla="*/ 931 h 10000"/>
                        <a:gd name="connsiteX20" fmla="*/ 7998 w 10000"/>
                        <a:gd name="connsiteY20" fmla="*/ 4209 h 10000"/>
                        <a:gd name="connsiteX21" fmla="*/ 6963 w 10000"/>
                        <a:gd name="connsiteY21" fmla="*/ 5746 h 10000"/>
                        <a:gd name="connsiteX22" fmla="*/ 6224 w 10000"/>
                        <a:gd name="connsiteY22" fmla="*/ 7365 h 10000"/>
                        <a:gd name="connsiteX23" fmla="*/ 5337 w 10000"/>
                        <a:gd name="connsiteY23" fmla="*/ 8903 h 10000"/>
                        <a:gd name="connsiteX24" fmla="*/ 4008 w 10000"/>
                        <a:gd name="connsiteY24" fmla="*/ 9954 h 10000"/>
                        <a:gd name="connsiteX25" fmla="*/ 2382 w 10000"/>
                        <a:gd name="connsiteY25" fmla="*/ 8862 h 10000"/>
                        <a:gd name="connsiteX26" fmla="*/ 2382 w 10000"/>
                        <a:gd name="connsiteY26" fmla="*/ 8457 h 10000"/>
                        <a:gd name="connsiteX0" fmla="*/ 2234 w 8639"/>
                        <a:gd name="connsiteY0" fmla="*/ 8659 h 10000"/>
                        <a:gd name="connsiteX1" fmla="*/ 2087 w 8639"/>
                        <a:gd name="connsiteY1" fmla="*/ 8174 h 10000"/>
                        <a:gd name="connsiteX2" fmla="*/ 1939 w 8639"/>
                        <a:gd name="connsiteY2" fmla="*/ 7365 h 10000"/>
                        <a:gd name="connsiteX3" fmla="*/ 1643 w 8639"/>
                        <a:gd name="connsiteY3" fmla="*/ 6515 h 10000"/>
                        <a:gd name="connsiteX4" fmla="*/ 2826 w 8639"/>
                        <a:gd name="connsiteY4" fmla="*/ 3278 h 10000"/>
                        <a:gd name="connsiteX5" fmla="*/ 3565 w 8639"/>
                        <a:gd name="connsiteY5" fmla="*/ 3034 h 10000"/>
                        <a:gd name="connsiteX6" fmla="*/ 3565 w 8639"/>
                        <a:gd name="connsiteY6" fmla="*/ 2711 h 10000"/>
                        <a:gd name="connsiteX7" fmla="*/ 3269 w 8639"/>
                        <a:gd name="connsiteY7" fmla="*/ 2346 h 10000"/>
                        <a:gd name="connsiteX8" fmla="*/ 2973 w 8639"/>
                        <a:gd name="connsiteY8" fmla="*/ 2104 h 10000"/>
                        <a:gd name="connsiteX9" fmla="*/ 1791 w 8639"/>
                        <a:gd name="connsiteY9" fmla="*/ 1780 h 10000"/>
                        <a:gd name="connsiteX10" fmla="*/ 1495 w 8639"/>
                        <a:gd name="connsiteY10" fmla="*/ 1457 h 10000"/>
                        <a:gd name="connsiteX11" fmla="*/ 2087 w 8639"/>
                        <a:gd name="connsiteY11" fmla="*/ 1295 h 10000"/>
                        <a:gd name="connsiteX12" fmla="*/ 608 w 8639"/>
                        <a:gd name="connsiteY12" fmla="*/ 1011 h 10000"/>
                        <a:gd name="connsiteX13" fmla="*/ 1200 w 8639"/>
                        <a:gd name="connsiteY13" fmla="*/ 769 h 10000"/>
                        <a:gd name="connsiteX14" fmla="*/ 1643 w 8639"/>
                        <a:gd name="connsiteY14" fmla="*/ 688 h 10000"/>
                        <a:gd name="connsiteX15" fmla="*/ 1200 w 8639"/>
                        <a:gd name="connsiteY15" fmla="*/ 647 h 10000"/>
                        <a:gd name="connsiteX16" fmla="*/ 17 w 8639"/>
                        <a:gd name="connsiteY16" fmla="*/ 284 h 10000"/>
                        <a:gd name="connsiteX17" fmla="*/ 2826 w 8639"/>
                        <a:gd name="connsiteY17" fmla="*/ 0 h 10000"/>
                        <a:gd name="connsiteX18" fmla="*/ 5781 w 8639"/>
                        <a:gd name="connsiteY18" fmla="*/ 81 h 10000"/>
                        <a:gd name="connsiteX19" fmla="*/ 8054 w 8639"/>
                        <a:gd name="connsiteY19" fmla="*/ 716 h 10000"/>
                        <a:gd name="connsiteX20" fmla="*/ 7998 w 8639"/>
                        <a:gd name="connsiteY20" fmla="*/ 4209 h 10000"/>
                        <a:gd name="connsiteX21" fmla="*/ 6963 w 8639"/>
                        <a:gd name="connsiteY21" fmla="*/ 5746 h 10000"/>
                        <a:gd name="connsiteX22" fmla="*/ 6224 w 8639"/>
                        <a:gd name="connsiteY22" fmla="*/ 7365 h 10000"/>
                        <a:gd name="connsiteX23" fmla="*/ 5337 w 8639"/>
                        <a:gd name="connsiteY23" fmla="*/ 8903 h 10000"/>
                        <a:gd name="connsiteX24" fmla="*/ 4008 w 8639"/>
                        <a:gd name="connsiteY24" fmla="*/ 9954 h 10000"/>
                        <a:gd name="connsiteX25" fmla="*/ 2382 w 8639"/>
                        <a:gd name="connsiteY25" fmla="*/ 8862 h 10000"/>
                        <a:gd name="connsiteX26" fmla="*/ 2382 w 8639"/>
                        <a:gd name="connsiteY26" fmla="*/ 8457 h 10000"/>
                        <a:gd name="connsiteX0" fmla="*/ 2586 w 9727"/>
                        <a:gd name="connsiteY0" fmla="*/ 8659 h 10000"/>
                        <a:gd name="connsiteX1" fmla="*/ 2416 w 9727"/>
                        <a:gd name="connsiteY1" fmla="*/ 8174 h 10000"/>
                        <a:gd name="connsiteX2" fmla="*/ 2244 w 9727"/>
                        <a:gd name="connsiteY2" fmla="*/ 7365 h 10000"/>
                        <a:gd name="connsiteX3" fmla="*/ 1902 w 9727"/>
                        <a:gd name="connsiteY3" fmla="*/ 6515 h 10000"/>
                        <a:gd name="connsiteX4" fmla="*/ 3271 w 9727"/>
                        <a:gd name="connsiteY4" fmla="*/ 3278 h 10000"/>
                        <a:gd name="connsiteX5" fmla="*/ 4127 w 9727"/>
                        <a:gd name="connsiteY5" fmla="*/ 3034 h 10000"/>
                        <a:gd name="connsiteX6" fmla="*/ 4127 w 9727"/>
                        <a:gd name="connsiteY6" fmla="*/ 2711 h 10000"/>
                        <a:gd name="connsiteX7" fmla="*/ 3784 w 9727"/>
                        <a:gd name="connsiteY7" fmla="*/ 2346 h 10000"/>
                        <a:gd name="connsiteX8" fmla="*/ 3441 w 9727"/>
                        <a:gd name="connsiteY8" fmla="*/ 2104 h 10000"/>
                        <a:gd name="connsiteX9" fmla="*/ 2073 w 9727"/>
                        <a:gd name="connsiteY9" fmla="*/ 1780 h 10000"/>
                        <a:gd name="connsiteX10" fmla="*/ 1731 w 9727"/>
                        <a:gd name="connsiteY10" fmla="*/ 1457 h 10000"/>
                        <a:gd name="connsiteX11" fmla="*/ 2416 w 9727"/>
                        <a:gd name="connsiteY11" fmla="*/ 1295 h 10000"/>
                        <a:gd name="connsiteX12" fmla="*/ 704 w 9727"/>
                        <a:gd name="connsiteY12" fmla="*/ 1011 h 10000"/>
                        <a:gd name="connsiteX13" fmla="*/ 1389 w 9727"/>
                        <a:gd name="connsiteY13" fmla="*/ 769 h 10000"/>
                        <a:gd name="connsiteX14" fmla="*/ 1902 w 9727"/>
                        <a:gd name="connsiteY14" fmla="*/ 688 h 10000"/>
                        <a:gd name="connsiteX15" fmla="*/ 1389 w 9727"/>
                        <a:gd name="connsiteY15" fmla="*/ 647 h 10000"/>
                        <a:gd name="connsiteX16" fmla="*/ 20 w 9727"/>
                        <a:gd name="connsiteY16" fmla="*/ 284 h 10000"/>
                        <a:gd name="connsiteX17" fmla="*/ 3271 w 9727"/>
                        <a:gd name="connsiteY17" fmla="*/ 0 h 10000"/>
                        <a:gd name="connsiteX18" fmla="*/ 6692 w 9727"/>
                        <a:gd name="connsiteY18" fmla="*/ 81 h 10000"/>
                        <a:gd name="connsiteX19" fmla="*/ 9323 w 9727"/>
                        <a:gd name="connsiteY19" fmla="*/ 716 h 10000"/>
                        <a:gd name="connsiteX20" fmla="*/ 9712 w 9727"/>
                        <a:gd name="connsiteY20" fmla="*/ 2158 h 10000"/>
                        <a:gd name="connsiteX21" fmla="*/ 9258 w 9727"/>
                        <a:gd name="connsiteY21" fmla="*/ 4209 h 10000"/>
                        <a:gd name="connsiteX22" fmla="*/ 8060 w 9727"/>
                        <a:gd name="connsiteY22" fmla="*/ 5746 h 10000"/>
                        <a:gd name="connsiteX23" fmla="*/ 7205 w 9727"/>
                        <a:gd name="connsiteY23" fmla="*/ 7365 h 10000"/>
                        <a:gd name="connsiteX24" fmla="*/ 6178 w 9727"/>
                        <a:gd name="connsiteY24" fmla="*/ 8903 h 10000"/>
                        <a:gd name="connsiteX25" fmla="*/ 4639 w 9727"/>
                        <a:gd name="connsiteY25" fmla="*/ 9954 h 10000"/>
                        <a:gd name="connsiteX26" fmla="*/ 2757 w 9727"/>
                        <a:gd name="connsiteY26" fmla="*/ 8862 h 10000"/>
                        <a:gd name="connsiteX27" fmla="*/ 2757 w 9727"/>
                        <a:gd name="connsiteY27" fmla="*/ 8457 h 10000"/>
                        <a:gd name="connsiteX0" fmla="*/ 2658 w 11658"/>
                        <a:gd name="connsiteY0" fmla="*/ 8659 h 10000"/>
                        <a:gd name="connsiteX1" fmla="*/ 2483 w 11658"/>
                        <a:gd name="connsiteY1" fmla="*/ 8174 h 10000"/>
                        <a:gd name="connsiteX2" fmla="*/ 2306 w 11658"/>
                        <a:gd name="connsiteY2" fmla="*/ 7365 h 10000"/>
                        <a:gd name="connsiteX3" fmla="*/ 1954 w 11658"/>
                        <a:gd name="connsiteY3" fmla="*/ 6515 h 10000"/>
                        <a:gd name="connsiteX4" fmla="*/ 3362 w 11658"/>
                        <a:gd name="connsiteY4" fmla="*/ 3278 h 10000"/>
                        <a:gd name="connsiteX5" fmla="*/ 4242 w 11658"/>
                        <a:gd name="connsiteY5" fmla="*/ 3034 h 10000"/>
                        <a:gd name="connsiteX6" fmla="*/ 4242 w 11658"/>
                        <a:gd name="connsiteY6" fmla="*/ 2711 h 10000"/>
                        <a:gd name="connsiteX7" fmla="*/ 3889 w 11658"/>
                        <a:gd name="connsiteY7" fmla="*/ 2346 h 10000"/>
                        <a:gd name="connsiteX8" fmla="*/ 3537 w 11658"/>
                        <a:gd name="connsiteY8" fmla="*/ 2104 h 10000"/>
                        <a:gd name="connsiteX9" fmla="*/ 2130 w 11658"/>
                        <a:gd name="connsiteY9" fmla="*/ 1780 h 10000"/>
                        <a:gd name="connsiteX10" fmla="*/ 1779 w 11658"/>
                        <a:gd name="connsiteY10" fmla="*/ 1457 h 10000"/>
                        <a:gd name="connsiteX11" fmla="*/ 2483 w 11658"/>
                        <a:gd name="connsiteY11" fmla="*/ 1295 h 10000"/>
                        <a:gd name="connsiteX12" fmla="*/ 723 w 11658"/>
                        <a:gd name="connsiteY12" fmla="*/ 1011 h 10000"/>
                        <a:gd name="connsiteX13" fmla="*/ 1427 w 11658"/>
                        <a:gd name="connsiteY13" fmla="*/ 769 h 10000"/>
                        <a:gd name="connsiteX14" fmla="*/ 1954 w 11658"/>
                        <a:gd name="connsiteY14" fmla="*/ 688 h 10000"/>
                        <a:gd name="connsiteX15" fmla="*/ 1427 w 11658"/>
                        <a:gd name="connsiteY15" fmla="*/ 647 h 10000"/>
                        <a:gd name="connsiteX16" fmla="*/ 20 w 11658"/>
                        <a:gd name="connsiteY16" fmla="*/ 284 h 10000"/>
                        <a:gd name="connsiteX17" fmla="*/ 3362 w 11658"/>
                        <a:gd name="connsiteY17" fmla="*/ 0 h 10000"/>
                        <a:gd name="connsiteX18" fmla="*/ 6879 w 11658"/>
                        <a:gd name="connsiteY18" fmla="*/ 81 h 10000"/>
                        <a:gd name="connsiteX19" fmla="*/ 9584 w 11658"/>
                        <a:gd name="connsiteY19" fmla="*/ 716 h 10000"/>
                        <a:gd name="connsiteX20" fmla="*/ 11658 w 11658"/>
                        <a:gd name="connsiteY20" fmla="*/ 1596 h 10000"/>
                        <a:gd name="connsiteX21" fmla="*/ 9517 w 11658"/>
                        <a:gd name="connsiteY21" fmla="*/ 4209 h 10000"/>
                        <a:gd name="connsiteX22" fmla="*/ 8285 w 11658"/>
                        <a:gd name="connsiteY22" fmla="*/ 5746 h 10000"/>
                        <a:gd name="connsiteX23" fmla="*/ 7406 w 11658"/>
                        <a:gd name="connsiteY23" fmla="*/ 7365 h 10000"/>
                        <a:gd name="connsiteX24" fmla="*/ 6350 w 11658"/>
                        <a:gd name="connsiteY24" fmla="*/ 8903 h 10000"/>
                        <a:gd name="connsiteX25" fmla="*/ 4768 w 11658"/>
                        <a:gd name="connsiteY25" fmla="*/ 9954 h 10000"/>
                        <a:gd name="connsiteX26" fmla="*/ 2833 w 11658"/>
                        <a:gd name="connsiteY26" fmla="*/ 8862 h 10000"/>
                        <a:gd name="connsiteX27" fmla="*/ 2833 w 11658"/>
                        <a:gd name="connsiteY27" fmla="*/ 8457 h 10000"/>
                        <a:gd name="connsiteX0" fmla="*/ 2658 w 11658"/>
                        <a:gd name="connsiteY0" fmla="*/ 8659 h 10000"/>
                        <a:gd name="connsiteX1" fmla="*/ 2483 w 11658"/>
                        <a:gd name="connsiteY1" fmla="*/ 8174 h 10000"/>
                        <a:gd name="connsiteX2" fmla="*/ 2306 w 11658"/>
                        <a:gd name="connsiteY2" fmla="*/ 7365 h 10000"/>
                        <a:gd name="connsiteX3" fmla="*/ 1954 w 11658"/>
                        <a:gd name="connsiteY3" fmla="*/ 6515 h 10000"/>
                        <a:gd name="connsiteX4" fmla="*/ 3362 w 11658"/>
                        <a:gd name="connsiteY4" fmla="*/ 3278 h 10000"/>
                        <a:gd name="connsiteX5" fmla="*/ 4242 w 11658"/>
                        <a:gd name="connsiteY5" fmla="*/ 3034 h 10000"/>
                        <a:gd name="connsiteX6" fmla="*/ 4242 w 11658"/>
                        <a:gd name="connsiteY6" fmla="*/ 2711 h 10000"/>
                        <a:gd name="connsiteX7" fmla="*/ 3889 w 11658"/>
                        <a:gd name="connsiteY7" fmla="*/ 2346 h 10000"/>
                        <a:gd name="connsiteX8" fmla="*/ 3537 w 11658"/>
                        <a:gd name="connsiteY8" fmla="*/ 2104 h 10000"/>
                        <a:gd name="connsiteX9" fmla="*/ 2130 w 11658"/>
                        <a:gd name="connsiteY9" fmla="*/ 1780 h 10000"/>
                        <a:gd name="connsiteX10" fmla="*/ 1779 w 11658"/>
                        <a:gd name="connsiteY10" fmla="*/ 1457 h 10000"/>
                        <a:gd name="connsiteX11" fmla="*/ 2483 w 11658"/>
                        <a:gd name="connsiteY11" fmla="*/ 1295 h 10000"/>
                        <a:gd name="connsiteX12" fmla="*/ 723 w 11658"/>
                        <a:gd name="connsiteY12" fmla="*/ 1011 h 10000"/>
                        <a:gd name="connsiteX13" fmla="*/ 1427 w 11658"/>
                        <a:gd name="connsiteY13" fmla="*/ 769 h 10000"/>
                        <a:gd name="connsiteX14" fmla="*/ 1954 w 11658"/>
                        <a:gd name="connsiteY14" fmla="*/ 688 h 10000"/>
                        <a:gd name="connsiteX15" fmla="*/ 1427 w 11658"/>
                        <a:gd name="connsiteY15" fmla="*/ 647 h 10000"/>
                        <a:gd name="connsiteX16" fmla="*/ 20 w 11658"/>
                        <a:gd name="connsiteY16" fmla="*/ 284 h 10000"/>
                        <a:gd name="connsiteX17" fmla="*/ 3362 w 11658"/>
                        <a:gd name="connsiteY17" fmla="*/ 0 h 10000"/>
                        <a:gd name="connsiteX18" fmla="*/ 6879 w 11658"/>
                        <a:gd name="connsiteY18" fmla="*/ 81 h 10000"/>
                        <a:gd name="connsiteX19" fmla="*/ 10226 w 11658"/>
                        <a:gd name="connsiteY19" fmla="*/ 582 h 10000"/>
                        <a:gd name="connsiteX20" fmla="*/ 11658 w 11658"/>
                        <a:gd name="connsiteY20" fmla="*/ 1596 h 10000"/>
                        <a:gd name="connsiteX21" fmla="*/ 9517 w 11658"/>
                        <a:gd name="connsiteY21" fmla="*/ 4209 h 10000"/>
                        <a:gd name="connsiteX22" fmla="*/ 8285 w 11658"/>
                        <a:gd name="connsiteY22" fmla="*/ 5746 h 10000"/>
                        <a:gd name="connsiteX23" fmla="*/ 7406 w 11658"/>
                        <a:gd name="connsiteY23" fmla="*/ 7365 h 10000"/>
                        <a:gd name="connsiteX24" fmla="*/ 6350 w 11658"/>
                        <a:gd name="connsiteY24" fmla="*/ 8903 h 10000"/>
                        <a:gd name="connsiteX25" fmla="*/ 4768 w 11658"/>
                        <a:gd name="connsiteY25" fmla="*/ 9954 h 10000"/>
                        <a:gd name="connsiteX26" fmla="*/ 2833 w 11658"/>
                        <a:gd name="connsiteY26" fmla="*/ 8862 h 10000"/>
                        <a:gd name="connsiteX27" fmla="*/ 2833 w 11658"/>
                        <a:gd name="connsiteY27" fmla="*/ 8457 h 10000"/>
                        <a:gd name="connsiteX0" fmla="*/ 2658 w 11658"/>
                        <a:gd name="connsiteY0" fmla="*/ 8586 h 9927"/>
                        <a:gd name="connsiteX1" fmla="*/ 2483 w 11658"/>
                        <a:gd name="connsiteY1" fmla="*/ 8101 h 9927"/>
                        <a:gd name="connsiteX2" fmla="*/ 2306 w 11658"/>
                        <a:gd name="connsiteY2" fmla="*/ 7292 h 9927"/>
                        <a:gd name="connsiteX3" fmla="*/ 1954 w 11658"/>
                        <a:gd name="connsiteY3" fmla="*/ 6442 h 9927"/>
                        <a:gd name="connsiteX4" fmla="*/ 3362 w 11658"/>
                        <a:gd name="connsiteY4" fmla="*/ 3205 h 9927"/>
                        <a:gd name="connsiteX5" fmla="*/ 4242 w 11658"/>
                        <a:gd name="connsiteY5" fmla="*/ 2961 h 9927"/>
                        <a:gd name="connsiteX6" fmla="*/ 4242 w 11658"/>
                        <a:gd name="connsiteY6" fmla="*/ 2638 h 9927"/>
                        <a:gd name="connsiteX7" fmla="*/ 3889 w 11658"/>
                        <a:gd name="connsiteY7" fmla="*/ 2273 h 9927"/>
                        <a:gd name="connsiteX8" fmla="*/ 3537 w 11658"/>
                        <a:gd name="connsiteY8" fmla="*/ 2031 h 9927"/>
                        <a:gd name="connsiteX9" fmla="*/ 2130 w 11658"/>
                        <a:gd name="connsiteY9" fmla="*/ 1707 h 9927"/>
                        <a:gd name="connsiteX10" fmla="*/ 1779 w 11658"/>
                        <a:gd name="connsiteY10" fmla="*/ 1384 h 9927"/>
                        <a:gd name="connsiteX11" fmla="*/ 2483 w 11658"/>
                        <a:gd name="connsiteY11" fmla="*/ 1222 h 9927"/>
                        <a:gd name="connsiteX12" fmla="*/ 723 w 11658"/>
                        <a:gd name="connsiteY12" fmla="*/ 938 h 9927"/>
                        <a:gd name="connsiteX13" fmla="*/ 1427 w 11658"/>
                        <a:gd name="connsiteY13" fmla="*/ 696 h 9927"/>
                        <a:gd name="connsiteX14" fmla="*/ 1954 w 11658"/>
                        <a:gd name="connsiteY14" fmla="*/ 615 h 9927"/>
                        <a:gd name="connsiteX15" fmla="*/ 1427 w 11658"/>
                        <a:gd name="connsiteY15" fmla="*/ 574 h 9927"/>
                        <a:gd name="connsiteX16" fmla="*/ 20 w 11658"/>
                        <a:gd name="connsiteY16" fmla="*/ 211 h 9927"/>
                        <a:gd name="connsiteX17" fmla="*/ 3812 w 11658"/>
                        <a:gd name="connsiteY17" fmla="*/ 173 h 9927"/>
                        <a:gd name="connsiteX18" fmla="*/ 6879 w 11658"/>
                        <a:gd name="connsiteY18" fmla="*/ 8 h 9927"/>
                        <a:gd name="connsiteX19" fmla="*/ 10226 w 11658"/>
                        <a:gd name="connsiteY19" fmla="*/ 509 h 9927"/>
                        <a:gd name="connsiteX20" fmla="*/ 11658 w 11658"/>
                        <a:gd name="connsiteY20" fmla="*/ 1523 h 9927"/>
                        <a:gd name="connsiteX21" fmla="*/ 9517 w 11658"/>
                        <a:gd name="connsiteY21" fmla="*/ 4136 h 9927"/>
                        <a:gd name="connsiteX22" fmla="*/ 8285 w 11658"/>
                        <a:gd name="connsiteY22" fmla="*/ 5673 h 9927"/>
                        <a:gd name="connsiteX23" fmla="*/ 7406 w 11658"/>
                        <a:gd name="connsiteY23" fmla="*/ 7292 h 9927"/>
                        <a:gd name="connsiteX24" fmla="*/ 6350 w 11658"/>
                        <a:gd name="connsiteY24" fmla="*/ 8830 h 9927"/>
                        <a:gd name="connsiteX25" fmla="*/ 4768 w 11658"/>
                        <a:gd name="connsiteY25" fmla="*/ 9881 h 9927"/>
                        <a:gd name="connsiteX26" fmla="*/ 2833 w 11658"/>
                        <a:gd name="connsiteY26" fmla="*/ 8789 h 9927"/>
                        <a:gd name="connsiteX27" fmla="*/ 2833 w 11658"/>
                        <a:gd name="connsiteY27" fmla="*/ 8384 h 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658" h="9927">
                          <a:moveTo>
                            <a:pt x="2658" y="8586"/>
                          </a:moveTo>
                          <a:cubicBezTo>
                            <a:pt x="2833" y="8424"/>
                            <a:pt x="2483" y="8222"/>
                            <a:pt x="2483" y="8101"/>
                          </a:cubicBezTo>
                          <a:cubicBezTo>
                            <a:pt x="2306" y="7818"/>
                            <a:pt x="2306" y="7534"/>
                            <a:pt x="2306" y="7292"/>
                          </a:cubicBezTo>
                          <a:cubicBezTo>
                            <a:pt x="2130" y="6967"/>
                            <a:pt x="2130" y="6725"/>
                            <a:pt x="1954" y="6442"/>
                          </a:cubicBezTo>
                          <a:cubicBezTo>
                            <a:pt x="2130" y="5761"/>
                            <a:pt x="2981" y="3785"/>
                            <a:pt x="3362" y="3205"/>
                          </a:cubicBezTo>
                          <a:cubicBezTo>
                            <a:pt x="3713" y="3124"/>
                            <a:pt x="3889" y="3042"/>
                            <a:pt x="4242" y="2961"/>
                          </a:cubicBezTo>
                          <a:cubicBezTo>
                            <a:pt x="4592" y="2800"/>
                            <a:pt x="4417" y="2760"/>
                            <a:pt x="4242" y="2638"/>
                          </a:cubicBezTo>
                          <a:cubicBezTo>
                            <a:pt x="4065" y="2517"/>
                            <a:pt x="4065" y="2395"/>
                            <a:pt x="3889" y="2273"/>
                          </a:cubicBezTo>
                          <a:cubicBezTo>
                            <a:pt x="3537" y="2193"/>
                            <a:pt x="3537" y="2153"/>
                            <a:pt x="3537" y="2031"/>
                          </a:cubicBezTo>
                          <a:cubicBezTo>
                            <a:pt x="3362" y="1829"/>
                            <a:pt x="3010" y="1707"/>
                            <a:pt x="2130" y="1707"/>
                          </a:cubicBezTo>
                          <a:cubicBezTo>
                            <a:pt x="2130" y="1587"/>
                            <a:pt x="1603" y="1506"/>
                            <a:pt x="1779" y="1384"/>
                          </a:cubicBezTo>
                          <a:cubicBezTo>
                            <a:pt x="1954" y="1303"/>
                            <a:pt x="2306" y="1262"/>
                            <a:pt x="2483" y="1222"/>
                          </a:cubicBezTo>
                          <a:cubicBezTo>
                            <a:pt x="1779" y="1262"/>
                            <a:pt x="723" y="1100"/>
                            <a:pt x="723" y="938"/>
                          </a:cubicBezTo>
                          <a:cubicBezTo>
                            <a:pt x="723" y="858"/>
                            <a:pt x="1074" y="737"/>
                            <a:pt x="1427" y="696"/>
                          </a:cubicBezTo>
                          <a:cubicBezTo>
                            <a:pt x="1603" y="655"/>
                            <a:pt x="1954" y="696"/>
                            <a:pt x="1954" y="615"/>
                          </a:cubicBezTo>
                          <a:cubicBezTo>
                            <a:pt x="1779" y="534"/>
                            <a:pt x="1603" y="615"/>
                            <a:pt x="1427" y="574"/>
                          </a:cubicBezTo>
                          <a:cubicBezTo>
                            <a:pt x="899" y="493"/>
                            <a:pt x="-157" y="412"/>
                            <a:pt x="20" y="211"/>
                          </a:cubicBezTo>
                          <a:cubicBezTo>
                            <a:pt x="195" y="-32"/>
                            <a:pt x="2933" y="173"/>
                            <a:pt x="3812" y="173"/>
                          </a:cubicBezTo>
                          <a:cubicBezTo>
                            <a:pt x="5042" y="214"/>
                            <a:pt x="5810" y="-48"/>
                            <a:pt x="6879" y="8"/>
                          </a:cubicBezTo>
                          <a:cubicBezTo>
                            <a:pt x="7948" y="64"/>
                            <a:pt x="9709" y="163"/>
                            <a:pt x="10226" y="509"/>
                          </a:cubicBezTo>
                          <a:cubicBezTo>
                            <a:pt x="10743" y="855"/>
                            <a:pt x="11669" y="941"/>
                            <a:pt x="11658" y="1523"/>
                          </a:cubicBezTo>
                          <a:cubicBezTo>
                            <a:pt x="11646" y="2105"/>
                            <a:pt x="9800" y="3538"/>
                            <a:pt x="9517" y="4136"/>
                          </a:cubicBezTo>
                          <a:cubicBezTo>
                            <a:pt x="8988" y="4662"/>
                            <a:pt x="8638" y="5187"/>
                            <a:pt x="8285" y="5673"/>
                          </a:cubicBezTo>
                          <a:cubicBezTo>
                            <a:pt x="7933" y="6239"/>
                            <a:pt x="7758" y="6766"/>
                            <a:pt x="7406" y="7292"/>
                          </a:cubicBezTo>
                          <a:cubicBezTo>
                            <a:pt x="7229" y="7818"/>
                            <a:pt x="6879" y="8343"/>
                            <a:pt x="6350" y="8830"/>
                          </a:cubicBezTo>
                          <a:cubicBezTo>
                            <a:pt x="6176" y="9112"/>
                            <a:pt x="5648" y="9719"/>
                            <a:pt x="4768" y="9881"/>
                          </a:cubicBezTo>
                          <a:cubicBezTo>
                            <a:pt x="3186" y="10165"/>
                            <a:pt x="2833" y="9072"/>
                            <a:pt x="2833" y="8789"/>
                          </a:cubicBezTo>
                          <a:lnTo>
                            <a:pt x="2833" y="8384"/>
                          </a:ln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4" name="Freeform 20"/>
                    <p:cNvSpPr>
                      <a:spLocks/>
                    </p:cNvSpPr>
                    <p:nvPr/>
                  </p:nvSpPr>
                  <p:spPr bwMode="auto">
                    <a:xfrm rot="20461231">
                      <a:off x="4496781" y="1490505"/>
                      <a:ext cx="164975" cy="377862"/>
                    </a:xfrm>
                    <a:custGeom>
                      <a:avLst/>
                      <a:gdLst>
                        <a:gd name="connsiteX0" fmla="*/ 143306 w 180975"/>
                        <a:gd name="connsiteY0" fmla="*/ 187153 h 428922"/>
                        <a:gd name="connsiteX1" fmla="*/ 158147 w 180975"/>
                        <a:gd name="connsiteY1" fmla="*/ 186522 h 428922"/>
                        <a:gd name="connsiteX2" fmla="*/ 143306 w 180975"/>
                        <a:gd name="connsiteY2" fmla="*/ 187153 h 428922"/>
                        <a:gd name="connsiteX3" fmla="*/ 112712 w 180975"/>
                        <a:gd name="connsiteY3" fmla="*/ 0 h 428922"/>
                        <a:gd name="connsiteX4" fmla="*/ 139218 w 180975"/>
                        <a:gd name="connsiteY4" fmla="*/ 107922 h 428922"/>
                        <a:gd name="connsiteX5" fmla="*/ 129752 w 180975"/>
                        <a:gd name="connsiteY5" fmla="*/ 108759 h 428922"/>
                        <a:gd name="connsiteX6" fmla="*/ 104940 w 180975"/>
                        <a:gd name="connsiteY6" fmla="*/ 142276 h 428922"/>
                        <a:gd name="connsiteX7" fmla="*/ 117137 w 180975"/>
                        <a:gd name="connsiteY7" fmla="*/ 151622 h 428922"/>
                        <a:gd name="connsiteX8" fmla="*/ 99641 w 180975"/>
                        <a:gd name="connsiteY8" fmla="*/ 179932 h 428922"/>
                        <a:gd name="connsiteX9" fmla="*/ 134122 w 180975"/>
                        <a:gd name="connsiteY9" fmla="*/ 189855 h 428922"/>
                        <a:gd name="connsiteX10" fmla="*/ 112343 w 180975"/>
                        <a:gd name="connsiteY10" fmla="*/ 221214 h 428922"/>
                        <a:gd name="connsiteX11" fmla="*/ 152976 w 180975"/>
                        <a:gd name="connsiteY11" fmla="*/ 230593 h 428922"/>
                        <a:gd name="connsiteX12" fmla="*/ 165971 w 180975"/>
                        <a:gd name="connsiteY12" fmla="*/ 221345 h 428922"/>
                        <a:gd name="connsiteX13" fmla="*/ 165995 w 180975"/>
                        <a:gd name="connsiteY13" fmla="*/ 221469 h 428922"/>
                        <a:gd name="connsiteX14" fmla="*/ 143328 w 180975"/>
                        <a:gd name="connsiteY14" fmla="*/ 253146 h 428922"/>
                        <a:gd name="connsiteX15" fmla="*/ 173910 w 180975"/>
                        <a:gd name="connsiteY15" fmla="*/ 263159 h 428922"/>
                        <a:gd name="connsiteX16" fmla="*/ 180975 w 180975"/>
                        <a:gd name="connsiteY16" fmla="*/ 300374 h 428922"/>
                        <a:gd name="connsiteX17" fmla="*/ 57152 w 180975"/>
                        <a:gd name="connsiteY17" fmla="*/ 428922 h 428922"/>
                        <a:gd name="connsiteX18" fmla="*/ 0 w 180975"/>
                        <a:gd name="connsiteY18" fmla="*/ 118768 h 428922"/>
                        <a:gd name="connsiteX19" fmla="*/ 112712 w 180975"/>
                        <a:gd name="connsiteY19"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65995 w 180975"/>
                        <a:gd name="connsiteY10" fmla="*/ 221469 h 428922"/>
                        <a:gd name="connsiteX11" fmla="*/ 143328 w 180975"/>
                        <a:gd name="connsiteY11" fmla="*/ 253146 h 428922"/>
                        <a:gd name="connsiteX12" fmla="*/ 173910 w 180975"/>
                        <a:gd name="connsiteY12" fmla="*/ 263159 h 428922"/>
                        <a:gd name="connsiteX13" fmla="*/ 180975 w 180975"/>
                        <a:gd name="connsiteY13" fmla="*/ 300374 h 428922"/>
                        <a:gd name="connsiteX14" fmla="*/ 57152 w 180975"/>
                        <a:gd name="connsiteY14" fmla="*/ 428922 h 428922"/>
                        <a:gd name="connsiteX15" fmla="*/ 0 w 180975"/>
                        <a:gd name="connsiteY15" fmla="*/ 118768 h 428922"/>
                        <a:gd name="connsiteX16" fmla="*/ 112712 w 180975"/>
                        <a:gd name="connsiteY16"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43328 w 180975"/>
                        <a:gd name="connsiteY10" fmla="*/ 253146 h 428922"/>
                        <a:gd name="connsiteX11" fmla="*/ 173910 w 180975"/>
                        <a:gd name="connsiteY11" fmla="*/ 263159 h 428922"/>
                        <a:gd name="connsiteX12" fmla="*/ 180975 w 180975"/>
                        <a:gd name="connsiteY12" fmla="*/ 300374 h 428922"/>
                        <a:gd name="connsiteX13" fmla="*/ 57152 w 180975"/>
                        <a:gd name="connsiteY13" fmla="*/ 428922 h 428922"/>
                        <a:gd name="connsiteX14" fmla="*/ 0 w 180975"/>
                        <a:gd name="connsiteY14" fmla="*/ 118768 h 428922"/>
                        <a:gd name="connsiteX15" fmla="*/ 112712 w 180975"/>
                        <a:gd name="connsiteY15" fmla="*/ 0 h 428922"/>
                        <a:gd name="connsiteX0" fmla="*/ 136163 w 204426"/>
                        <a:gd name="connsiteY0" fmla="*/ 0 h 428922"/>
                        <a:gd name="connsiteX1" fmla="*/ 162669 w 204426"/>
                        <a:gd name="connsiteY1" fmla="*/ 107922 h 428922"/>
                        <a:gd name="connsiteX2" fmla="*/ 153203 w 204426"/>
                        <a:gd name="connsiteY2" fmla="*/ 108759 h 428922"/>
                        <a:gd name="connsiteX3" fmla="*/ 128391 w 204426"/>
                        <a:gd name="connsiteY3" fmla="*/ 142276 h 428922"/>
                        <a:gd name="connsiteX4" fmla="*/ 140588 w 204426"/>
                        <a:gd name="connsiteY4" fmla="*/ 151622 h 428922"/>
                        <a:gd name="connsiteX5" fmla="*/ 123092 w 204426"/>
                        <a:gd name="connsiteY5" fmla="*/ 179932 h 428922"/>
                        <a:gd name="connsiteX6" fmla="*/ 157573 w 204426"/>
                        <a:gd name="connsiteY6" fmla="*/ 189855 h 428922"/>
                        <a:gd name="connsiteX7" fmla="*/ 135794 w 204426"/>
                        <a:gd name="connsiteY7" fmla="*/ 221214 h 428922"/>
                        <a:gd name="connsiteX8" fmla="*/ 176427 w 204426"/>
                        <a:gd name="connsiteY8" fmla="*/ 230593 h 428922"/>
                        <a:gd name="connsiteX9" fmla="*/ 189422 w 204426"/>
                        <a:gd name="connsiteY9" fmla="*/ 221345 h 428922"/>
                        <a:gd name="connsiteX10" fmla="*/ 166779 w 204426"/>
                        <a:gd name="connsiteY10" fmla="*/ 253146 h 428922"/>
                        <a:gd name="connsiteX11" fmla="*/ 197361 w 204426"/>
                        <a:gd name="connsiteY11" fmla="*/ 263159 h 428922"/>
                        <a:gd name="connsiteX12" fmla="*/ 204426 w 204426"/>
                        <a:gd name="connsiteY12" fmla="*/ 300374 h 428922"/>
                        <a:gd name="connsiteX13" fmla="*/ 80603 w 204426"/>
                        <a:gd name="connsiteY13" fmla="*/ 428922 h 428922"/>
                        <a:gd name="connsiteX14" fmla="*/ 1 w 204426"/>
                        <a:gd name="connsiteY14" fmla="*/ 152283 h 428922"/>
                        <a:gd name="connsiteX15" fmla="*/ 136163 w 204426"/>
                        <a:gd name="connsiteY15" fmla="*/ 0 h 42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04426" h="428922">
                          <a:moveTo>
                            <a:pt x="136163" y="0"/>
                          </a:moveTo>
                          <a:cubicBezTo>
                            <a:pt x="144819" y="38093"/>
                            <a:pt x="153789" y="72758"/>
                            <a:pt x="162669" y="107922"/>
                          </a:cubicBezTo>
                          <a:lnTo>
                            <a:pt x="153203" y="108759"/>
                          </a:lnTo>
                          <a:cubicBezTo>
                            <a:pt x="135131" y="115425"/>
                            <a:pt x="124022" y="130431"/>
                            <a:pt x="128391" y="142276"/>
                          </a:cubicBezTo>
                          <a:cubicBezTo>
                            <a:pt x="130221" y="147236"/>
                            <a:pt x="134473" y="150855"/>
                            <a:pt x="140588" y="151622"/>
                          </a:cubicBezTo>
                          <a:cubicBezTo>
                            <a:pt x="126665" y="157816"/>
                            <a:pt x="119425" y="169989"/>
                            <a:pt x="123092" y="179932"/>
                          </a:cubicBezTo>
                          <a:cubicBezTo>
                            <a:pt x="126988" y="190496"/>
                            <a:pt x="141880" y="194979"/>
                            <a:pt x="157573" y="189855"/>
                          </a:cubicBezTo>
                          <a:cubicBezTo>
                            <a:pt x="141176" y="196270"/>
                            <a:pt x="131706" y="210127"/>
                            <a:pt x="135794" y="221214"/>
                          </a:cubicBezTo>
                          <a:cubicBezTo>
                            <a:pt x="140164" y="233059"/>
                            <a:pt x="158356" y="237259"/>
                            <a:pt x="176427" y="230593"/>
                          </a:cubicBezTo>
                          <a:cubicBezTo>
                            <a:pt x="181819" y="228604"/>
                            <a:pt x="186592" y="225872"/>
                            <a:pt x="189422" y="221345"/>
                          </a:cubicBezTo>
                          <a:cubicBezTo>
                            <a:pt x="187814" y="225104"/>
                            <a:pt x="165456" y="246177"/>
                            <a:pt x="166779" y="253146"/>
                          </a:cubicBezTo>
                          <a:cubicBezTo>
                            <a:pt x="168102" y="260115"/>
                            <a:pt x="183227" y="267259"/>
                            <a:pt x="197361" y="263159"/>
                          </a:cubicBezTo>
                          <a:lnTo>
                            <a:pt x="204426" y="300374"/>
                          </a:lnTo>
                          <a:cubicBezTo>
                            <a:pt x="161861" y="357464"/>
                            <a:pt x="121883" y="386073"/>
                            <a:pt x="80603" y="428922"/>
                          </a:cubicBezTo>
                          <a:cubicBezTo>
                            <a:pt x="45403" y="398211"/>
                            <a:pt x="508" y="249177"/>
                            <a:pt x="1" y="152283"/>
                          </a:cubicBezTo>
                          <a:cubicBezTo>
                            <a:pt x="24198" y="101928"/>
                            <a:pt x="110862" y="9608"/>
                            <a:pt x="136163"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5" name="Freeform 9"/>
                    <p:cNvSpPr>
                      <a:spLocks/>
                    </p:cNvSpPr>
                    <p:nvPr/>
                  </p:nvSpPr>
                  <p:spPr bwMode="auto">
                    <a:xfrm rot="1582328">
                      <a:off x="4390111" y="1832363"/>
                      <a:ext cx="606042" cy="979376"/>
                    </a:xfrm>
                    <a:custGeom>
                      <a:avLst/>
                      <a:gdLst>
                        <a:gd name="T0" fmla="*/ 8 w 226"/>
                        <a:gd name="T1" fmla="*/ 46 h 429"/>
                        <a:gd name="T2" fmla="*/ 8 w 226"/>
                        <a:gd name="T3" fmla="*/ 45 h 429"/>
                        <a:gd name="T4" fmla="*/ 12 w 226"/>
                        <a:gd name="T5" fmla="*/ 58 h 429"/>
                        <a:gd name="T6" fmla="*/ 16 w 226"/>
                        <a:gd name="T7" fmla="*/ 64 h 429"/>
                        <a:gd name="T8" fmla="*/ 43 w 226"/>
                        <a:gd name="T9" fmla="*/ 48 h 429"/>
                        <a:gd name="T10" fmla="*/ 45 w 226"/>
                        <a:gd name="T11" fmla="*/ 0 h 429"/>
                        <a:gd name="T12" fmla="*/ 56 w 226"/>
                        <a:gd name="T13" fmla="*/ 18 h 429"/>
                        <a:gd name="T14" fmla="*/ 104 w 226"/>
                        <a:gd name="T15" fmla="*/ 97 h 429"/>
                        <a:gd name="T16" fmla="*/ 145 w 226"/>
                        <a:gd name="T17" fmla="*/ 164 h 429"/>
                        <a:gd name="T18" fmla="*/ 196 w 226"/>
                        <a:gd name="T19" fmla="*/ 261 h 429"/>
                        <a:gd name="T20" fmla="*/ 225 w 226"/>
                        <a:gd name="T21" fmla="*/ 348 h 429"/>
                        <a:gd name="T22" fmla="*/ 220 w 226"/>
                        <a:gd name="T23" fmla="*/ 403 h 429"/>
                        <a:gd name="T24" fmla="*/ 160 w 226"/>
                        <a:gd name="T25" fmla="*/ 394 h 429"/>
                        <a:gd name="T26" fmla="*/ 144 w 226"/>
                        <a:gd name="T27" fmla="*/ 378 h 429"/>
                        <a:gd name="T28" fmla="*/ 127 w 226"/>
                        <a:gd name="T29" fmla="*/ 360 h 429"/>
                        <a:gd name="T30" fmla="*/ 122 w 226"/>
                        <a:gd name="T31" fmla="*/ 350 h 429"/>
                        <a:gd name="T32" fmla="*/ 42 w 226"/>
                        <a:gd name="T33" fmla="*/ 174 h 429"/>
                        <a:gd name="T34" fmla="*/ 18 w 226"/>
                        <a:gd name="T35" fmla="*/ 96 h 429"/>
                        <a:gd name="T36" fmla="*/ 7 w 226"/>
                        <a:gd name="T37" fmla="*/ 78 h 429"/>
                        <a:gd name="T38" fmla="*/ 4 w 226"/>
                        <a:gd name="T39" fmla="*/ 66 h 429"/>
                        <a:gd name="T40" fmla="*/ 2 w 226"/>
                        <a:gd name="T41" fmla="*/ 62 h 429"/>
                        <a:gd name="T42" fmla="*/ 2 w 226"/>
                        <a:gd name="T43" fmla="*/ 58 h 429"/>
                        <a:gd name="T44" fmla="*/ 0 w 226"/>
                        <a:gd name="T45" fmla="*/ 56 h 429"/>
                        <a:gd name="T46" fmla="*/ 8 w 226"/>
                        <a:gd name="T47" fmla="*/ 36 h 429"/>
                        <a:gd name="T48" fmla="*/ 12 w 226"/>
                        <a:gd name="T49" fmla="*/ 46 h 429"/>
                        <a:gd name="connsiteX0" fmla="*/ 354 w 9958"/>
                        <a:gd name="connsiteY0" fmla="*/ 1072 h 9656"/>
                        <a:gd name="connsiteX1" fmla="*/ 354 w 9958"/>
                        <a:gd name="connsiteY1" fmla="*/ 1049 h 9656"/>
                        <a:gd name="connsiteX2" fmla="*/ 531 w 9958"/>
                        <a:gd name="connsiteY2" fmla="*/ 1352 h 9656"/>
                        <a:gd name="connsiteX3" fmla="*/ 708 w 9958"/>
                        <a:gd name="connsiteY3" fmla="*/ 1492 h 9656"/>
                        <a:gd name="connsiteX4" fmla="*/ 1903 w 9958"/>
                        <a:gd name="connsiteY4" fmla="*/ 1119 h 9656"/>
                        <a:gd name="connsiteX5" fmla="*/ 1991 w 9958"/>
                        <a:gd name="connsiteY5" fmla="*/ 0 h 9656"/>
                        <a:gd name="connsiteX6" fmla="*/ 2478 w 9958"/>
                        <a:gd name="connsiteY6" fmla="*/ 420 h 9656"/>
                        <a:gd name="connsiteX7" fmla="*/ 4602 w 9958"/>
                        <a:gd name="connsiteY7" fmla="*/ 2261 h 9656"/>
                        <a:gd name="connsiteX8" fmla="*/ 6416 w 9958"/>
                        <a:gd name="connsiteY8" fmla="*/ 3823 h 9656"/>
                        <a:gd name="connsiteX9" fmla="*/ 8673 w 9958"/>
                        <a:gd name="connsiteY9" fmla="*/ 6084 h 9656"/>
                        <a:gd name="connsiteX10" fmla="*/ 9956 w 9958"/>
                        <a:gd name="connsiteY10" fmla="*/ 8112 h 9656"/>
                        <a:gd name="connsiteX11" fmla="*/ 9735 w 9958"/>
                        <a:gd name="connsiteY11" fmla="*/ 9394 h 9656"/>
                        <a:gd name="connsiteX12" fmla="*/ 7080 w 9958"/>
                        <a:gd name="connsiteY12" fmla="*/ 9184 h 9656"/>
                        <a:gd name="connsiteX13" fmla="*/ 6372 w 9958"/>
                        <a:gd name="connsiteY13" fmla="*/ 8811 h 9656"/>
                        <a:gd name="connsiteX14" fmla="*/ 5619 w 9958"/>
                        <a:gd name="connsiteY14" fmla="*/ 8392 h 9656"/>
                        <a:gd name="connsiteX15" fmla="*/ 5398 w 9958"/>
                        <a:gd name="connsiteY15" fmla="*/ 8159 h 9656"/>
                        <a:gd name="connsiteX16" fmla="*/ 1858 w 9958"/>
                        <a:gd name="connsiteY16" fmla="*/ 4056 h 9656"/>
                        <a:gd name="connsiteX17" fmla="*/ 796 w 9958"/>
                        <a:gd name="connsiteY17" fmla="*/ 2238 h 9656"/>
                        <a:gd name="connsiteX18" fmla="*/ 310 w 9958"/>
                        <a:gd name="connsiteY18" fmla="*/ 1818 h 9656"/>
                        <a:gd name="connsiteX19" fmla="*/ 177 w 9958"/>
                        <a:gd name="connsiteY19" fmla="*/ 1538 h 9656"/>
                        <a:gd name="connsiteX20" fmla="*/ 88 w 9958"/>
                        <a:gd name="connsiteY20" fmla="*/ 1445 h 9656"/>
                        <a:gd name="connsiteX21" fmla="*/ 88 w 9958"/>
                        <a:gd name="connsiteY21" fmla="*/ 1352 h 9656"/>
                        <a:gd name="connsiteX22" fmla="*/ 0 w 9958"/>
                        <a:gd name="connsiteY22" fmla="*/ 1305 h 9656"/>
                        <a:gd name="connsiteX23" fmla="*/ 354 w 9958"/>
                        <a:gd name="connsiteY23" fmla="*/ 839 h 9656"/>
                        <a:gd name="connsiteX0" fmla="*/ 355 w 10000"/>
                        <a:gd name="connsiteY0" fmla="*/ 1110 h 10000"/>
                        <a:gd name="connsiteX1" fmla="*/ 355 w 10000"/>
                        <a:gd name="connsiteY1" fmla="*/ 1086 h 10000"/>
                        <a:gd name="connsiteX2" fmla="*/ 533 w 10000"/>
                        <a:gd name="connsiteY2" fmla="*/ 1400 h 10000"/>
                        <a:gd name="connsiteX3" fmla="*/ 711 w 10000"/>
                        <a:gd name="connsiteY3" fmla="*/ 1545 h 10000"/>
                        <a:gd name="connsiteX4" fmla="*/ 1911 w 10000"/>
                        <a:gd name="connsiteY4" fmla="*/ 1159 h 10000"/>
                        <a:gd name="connsiteX5" fmla="*/ 1999 w 10000"/>
                        <a:gd name="connsiteY5" fmla="*/ 0 h 10000"/>
                        <a:gd name="connsiteX6" fmla="*/ 2488 w 10000"/>
                        <a:gd name="connsiteY6" fmla="*/ 435 h 10000"/>
                        <a:gd name="connsiteX7" fmla="*/ 4621 w 10000"/>
                        <a:gd name="connsiteY7" fmla="*/ 2342 h 10000"/>
                        <a:gd name="connsiteX8" fmla="*/ 6443 w 10000"/>
                        <a:gd name="connsiteY8" fmla="*/ 3959 h 10000"/>
                        <a:gd name="connsiteX9" fmla="*/ 8710 w 10000"/>
                        <a:gd name="connsiteY9" fmla="*/ 6301 h 10000"/>
                        <a:gd name="connsiteX10" fmla="*/ 9998 w 10000"/>
                        <a:gd name="connsiteY10" fmla="*/ 8401 h 10000"/>
                        <a:gd name="connsiteX11" fmla="*/ 9776 w 10000"/>
                        <a:gd name="connsiteY11" fmla="*/ 9729 h 10000"/>
                        <a:gd name="connsiteX12" fmla="*/ 7110 w 10000"/>
                        <a:gd name="connsiteY12" fmla="*/ 9511 h 10000"/>
                        <a:gd name="connsiteX13" fmla="*/ 6399 w 10000"/>
                        <a:gd name="connsiteY13" fmla="*/ 9125 h 10000"/>
                        <a:gd name="connsiteX14" fmla="*/ 5643 w 10000"/>
                        <a:gd name="connsiteY14" fmla="*/ 8691 h 10000"/>
                        <a:gd name="connsiteX15" fmla="*/ 5421 w 10000"/>
                        <a:gd name="connsiteY15" fmla="*/ 8450 h 10000"/>
                        <a:gd name="connsiteX16" fmla="*/ 1866 w 10000"/>
                        <a:gd name="connsiteY16" fmla="*/ 4200 h 10000"/>
                        <a:gd name="connsiteX17" fmla="*/ 799 w 10000"/>
                        <a:gd name="connsiteY17" fmla="*/ 2318 h 10000"/>
                        <a:gd name="connsiteX18" fmla="*/ 311 w 10000"/>
                        <a:gd name="connsiteY18" fmla="*/ 1883 h 10000"/>
                        <a:gd name="connsiteX19" fmla="*/ 178 w 10000"/>
                        <a:gd name="connsiteY19" fmla="*/ 1593 h 10000"/>
                        <a:gd name="connsiteX20" fmla="*/ 88 w 10000"/>
                        <a:gd name="connsiteY20" fmla="*/ 1496 h 10000"/>
                        <a:gd name="connsiteX21" fmla="*/ 88 w 10000"/>
                        <a:gd name="connsiteY21" fmla="*/ 1400 h 10000"/>
                        <a:gd name="connsiteX22" fmla="*/ 0 w 10000"/>
                        <a:gd name="connsiteY22" fmla="*/ 1351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000" h="10000">
                          <a:moveTo>
                            <a:pt x="355" y="1110"/>
                          </a:moveTo>
                          <a:lnTo>
                            <a:pt x="355" y="1086"/>
                          </a:lnTo>
                          <a:cubicBezTo>
                            <a:pt x="311" y="1208"/>
                            <a:pt x="444" y="1304"/>
                            <a:pt x="533" y="1400"/>
                          </a:cubicBezTo>
                          <a:cubicBezTo>
                            <a:pt x="577" y="1449"/>
                            <a:pt x="622" y="1496"/>
                            <a:pt x="711" y="1545"/>
                          </a:cubicBezTo>
                          <a:cubicBezTo>
                            <a:pt x="1200" y="2100"/>
                            <a:pt x="1688" y="1496"/>
                            <a:pt x="1911" y="1159"/>
                          </a:cubicBezTo>
                          <a:cubicBezTo>
                            <a:pt x="2177" y="749"/>
                            <a:pt x="2089" y="435"/>
                            <a:pt x="1999" y="0"/>
                          </a:cubicBezTo>
                          <a:cubicBezTo>
                            <a:pt x="2221" y="121"/>
                            <a:pt x="2355" y="290"/>
                            <a:pt x="2488" y="435"/>
                          </a:cubicBezTo>
                          <a:cubicBezTo>
                            <a:pt x="3022" y="1086"/>
                            <a:pt x="3866" y="1763"/>
                            <a:pt x="4621" y="2342"/>
                          </a:cubicBezTo>
                          <a:cubicBezTo>
                            <a:pt x="5287" y="2873"/>
                            <a:pt x="5866" y="3428"/>
                            <a:pt x="6443" y="3959"/>
                          </a:cubicBezTo>
                          <a:cubicBezTo>
                            <a:pt x="7288" y="4707"/>
                            <a:pt x="7821" y="5577"/>
                            <a:pt x="8710" y="6301"/>
                          </a:cubicBezTo>
                          <a:cubicBezTo>
                            <a:pt x="9598" y="6952"/>
                            <a:pt x="9998" y="7580"/>
                            <a:pt x="9998" y="8401"/>
                          </a:cubicBezTo>
                          <a:cubicBezTo>
                            <a:pt x="9998" y="8763"/>
                            <a:pt x="10042" y="9415"/>
                            <a:pt x="9776" y="9729"/>
                          </a:cubicBezTo>
                          <a:cubicBezTo>
                            <a:pt x="9287" y="10356"/>
                            <a:pt x="7731" y="9729"/>
                            <a:pt x="7110" y="9511"/>
                          </a:cubicBezTo>
                          <a:cubicBezTo>
                            <a:pt x="6843" y="9415"/>
                            <a:pt x="6621" y="9246"/>
                            <a:pt x="6399" y="9125"/>
                          </a:cubicBezTo>
                          <a:cubicBezTo>
                            <a:pt x="6132" y="8980"/>
                            <a:pt x="5866" y="8860"/>
                            <a:pt x="5643" y="8691"/>
                          </a:cubicBezTo>
                          <a:cubicBezTo>
                            <a:pt x="5554" y="8618"/>
                            <a:pt x="5554" y="8521"/>
                            <a:pt x="5421" y="8450"/>
                          </a:cubicBezTo>
                          <a:cubicBezTo>
                            <a:pt x="3955" y="7170"/>
                            <a:pt x="2800" y="5624"/>
                            <a:pt x="1866" y="4200"/>
                          </a:cubicBezTo>
                          <a:cubicBezTo>
                            <a:pt x="1422" y="3573"/>
                            <a:pt x="1333" y="2945"/>
                            <a:pt x="799" y="2318"/>
                          </a:cubicBezTo>
                          <a:cubicBezTo>
                            <a:pt x="622" y="2173"/>
                            <a:pt x="444" y="2052"/>
                            <a:pt x="311" y="1883"/>
                          </a:cubicBezTo>
                          <a:cubicBezTo>
                            <a:pt x="266" y="1786"/>
                            <a:pt x="222" y="1690"/>
                            <a:pt x="178" y="1593"/>
                          </a:cubicBezTo>
                          <a:cubicBezTo>
                            <a:pt x="134" y="1569"/>
                            <a:pt x="88" y="1545"/>
                            <a:pt x="88" y="1496"/>
                          </a:cubicBezTo>
                          <a:lnTo>
                            <a:pt x="88" y="1400"/>
                          </a:lnTo>
                          <a:cubicBezTo>
                            <a:pt x="88" y="1376"/>
                            <a:pt x="44" y="1351"/>
                            <a:pt x="0" y="1351"/>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2" name="Freeform 20"/>
                  <p:cNvSpPr>
                    <a:spLocks/>
                  </p:cNvSpPr>
                  <p:nvPr/>
                </p:nvSpPr>
                <p:spPr bwMode="auto">
                  <a:xfrm rot="20601287">
                    <a:off x="4672233" y="2401565"/>
                    <a:ext cx="180975" cy="428922"/>
                  </a:xfrm>
                  <a:custGeom>
                    <a:avLst/>
                    <a:gdLst>
                      <a:gd name="connsiteX0" fmla="*/ 143306 w 180975"/>
                      <a:gd name="connsiteY0" fmla="*/ 187153 h 428922"/>
                      <a:gd name="connsiteX1" fmla="*/ 158147 w 180975"/>
                      <a:gd name="connsiteY1" fmla="*/ 186522 h 428922"/>
                      <a:gd name="connsiteX2" fmla="*/ 143306 w 180975"/>
                      <a:gd name="connsiteY2" fmla="*/ 187153 h 428922"/>
                      <a:gd name="connsiteX3" fmla="*/ 112712 w 180975"/>
                      <a:gd name="connsiteY3" fmla="*/ 0 h 428922"/>
                      <a:gd name="connsiteX4" fmla="*/ 139218 w 180975"/>
                      <a:gd name="connsiteY4" fmla="*/ 107922 h 428922"/>
                      <a:gd name="connsiteX5" fmla="*/ 129752 w 180975"/>
                      <a:gd name="connsiteY5" fmla="*/ 108759 h 428922"/>
                      <a:gd name="connsiteX6" fmla="*/ 104940 w 180975"/>
                      <a:gd name="connsiteY6" fmla="*/ 142276 h 428922"/>
                      <a:gd name="connsiteX7" fmla="*/ 117137 w 180975"/>
                      <a:gd name="connsiteY7" fmla="*/ 151622 h 428922"/>
                      <a:gd name="connsiteX8" fmla="*/ 99641 w 180975"/>
                      <a:gd name="connsiteY8" fmla="*/ 179932 h 428922"/>
                      <a:gd name="connsiteX9" fmla="*/ 134122 w 180975"/>
                      <a:gd name="connsiteY9" fmla="*/ 189855 h 428922"/>
                      <a:gd name="connsiteX10" fmla="*/ 112343 w 180975"/>
                      <a:gd name="connsiteY10" fmla="*/ 221214 h 428922"/>
                      <a:gd name="connsiteX11" fmla="*/ 152976 w 180975"/>
                      <a:gd name="connsiteY11" fmla="*/ 230593 h 428922"/>
                      <a:gd name="connsiteX12" fmla="*/ 165971 w 180975"/>
                      <a:gd name="connsiteY12" fmla="*/ 221345 h 428922"/>
                      <a:gd name="connsiteX13" fmla="*/ 165995 w 180975"/>
                      <a:gd name="connsiteY13" fmla="*/ 221469 h 428922"/>
                      <a:gd name="connsiteX14" fmla="*/ 143328 w 180975"/>
                      <a:gd name="connsiteY14" fmla="*/ 253146 h 428922"/>
                      <a:gd name="connsiteX15" fmla="*/ 173910 w 180975"/>
                      <a:gd name="connsiteY15" fmla="*/ 263159 h 428922"/>
                      <a:gd name="connsiteX16" fmla="*/ 180975 w 180975"/>
                      <a:gd name="connsiteY16" fmla="*/ 300374 h 428922"/>
                      <a:gd name="connsiteX17" fmla="*/ 57152 w 180975"/>
                      <a:gd name="connsiteY17" fmla="*/ 428922 h 428922"/>
                      <a:gd name="connsiteX18" fmla="*/ 0 w 180975"/>
                      <a:gd name="connsiteY18" fmla="*/ 118768 h 428922"/>
                      <a:gd name="connsiteX19" fmla="*/ 112712 w 180975"/>
                      <a:gd name="connsiteY19"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65995 w 180975"/>
                      <a:gd name="connsiteY10" fmla="*/ 221469 h 428922"/>
                      <a:gd name="connsiteX11" fmla="*/ 143328 w 180975"/>
                      <a:gd name="connsiteY11" fmla="*/ 253146 h 428922"/>
                      <a:gd name="connsiteX12" fmla="*/ 173910 w 180975"/>
                      <a:gd name="connsiteY12" fmla="*/ 263159 h 428922"/>
                      <a:gd name="connsiteX13" fmla="*/ 180975 w 180975"/>
                      <a:gd name="connsiteY13" fmla="*/ 300374 h 428922"/>
                      <a:gd name="connsiteX14" fmla="*/ 57152 w 180975"/>
                      <a:gd name="connsiteY14" fmla="*/ 428922 h 428922"/>
                      <a:gd name="connsiteX15" fmla="*/ 0 w 180975"/>
                      <a:gd name="connsiteY15" fmla="*/ 118768 h 428922"/>
                      <a:gd name="connsiteX16" fmla="*/ 112712 w 180975"/>
                      <a:gd name="connsiteY16" fmla="*/ 0 h 428922"/>
                      <a:gd name="connsiteX0" fmla="*/ 112712 w 180975"/>
                      <a:gd name="connsiteY0" fmla="*/ 0 h 428922"/>
                      <a:gd name="connsiteX1" fmla="*/ 139218 w 180975"/>
                      <a:gd name="connsiteY1" fmla="*/ 107922 h 428922"/>
                      <a:gd name="connsiteX2" fmla="*/ 129752 w 180975"/>
                      <a:gd name="connsiteY2" fmla="*/ 108759 h 428922"/>
                      <a:gd name="connsiteX3" fmla="*/ 104940 w 180975"/>
                      <a:gd name="connsiteY3" fmla="*/ 142276 h 428922"/>
                      <a:gd name="connsiteX4" fmla="*/ 117137 w 180975"/>
                      <a:gd name="connsiteY4" fmla="*/ 151622 h 428922"/>
                      <a:gd name="connsiteX5" fmla="*/ 99641 w 180975"/>
                      <a:gd name="connsiteY5" fmla="*/ 179932 h 428922"/>
                      <a:gd name="connsiteX6" fmla="*/ 134122 w 180975"/>
                      <a:gd name="connsiteY6" fmla="*/ 189855 h 428922"/>
                      <a:gd name="connsiteX7" fmla="*/ 112343 w 180975"/>
                      <a:gd name="connsiteY7" fmla="*/ 221214 h 428922"/>
                      <a:gd name="connsiteX8" fmla="*/ 152976 w 180975"/>
                      <a:gd name="connsiteY8" fmla="*/ 230593 h 428922"/>
                      <a:gd name="connsiteX9" fmla="*/ 165971 w 180975"/>
                      <a:gd name="connsiteY9" fmla="*/ 221345 h 428922"/>
                      <a:gd name="connsiteX10" fmla="*/ 143328 w 180975"/>
                      <a:gd name="connsiteY10" fmla="*/ 253146 h 428922"/>
                      <a:gd name="connsiteX11" fmla="*/ 173910 w 180975"/>
                      <a:gd name="connsiteY11" fmla="*/ 263159 h 428922"/>
                      <a:gd name="connsiteX12" fmla="*/ 180975 w 180975"/>
                      <a:gd name="connsiteY12" fmla="*/ 300374 h 428922"/>
                      <a:gd name="connsiteX13" fmla="*/ 57152 w 180975"/>
                      <a:gd name="connsiteY13" fmla="*/ 428922 h 428922"/>
                      <a:gd name="connsiteX14" fmla="*/ 0 w 180975"/>
                      <a:gd name="connsiteY14" fmla="*/ 118768 h 428922"/>
                      <a:gd name="connsiteX15" fmla="*/ 112712 w 180975"/>
                      <a:gd name="connsiteY15" fmla="*/ 0 h 42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80975" h="428922">
                        <a:moveTo>
                          <a:pt x="112712" y="0"/>
                        </a:moveTo>
                        <a:cubicBezTo>
                          <a:pt x="121368" y="38093"/>
                          <a:pt x="130338" y="72758"/>
                          <a:pt x="139218" y="107922"/>
                        </a:cubicBezTo>
                        <a:lnTo>
                          <a:pt x="129752" y="108759"/>
                        </a:lnTo>
                        <a:cubicBezTo>
                          <a:pt x="111680" y="115425"/>
                          <a:pt x="100571" y="130431"/>
                          <a:pt x="104940" y="142276"/>
                        </a:cubicBezTo>
                        <a:cubicBezTo>
                          <a:pt x="106770" y="147236"/>
                          <a:pt x="111022" y="150855"/>
                          <a:pt x="117137" y="151622"/>
                        </a:cubicBezTo>
                        <a:cubicBezTo>
                          <a:pt x="103214" y="157816"/>
                          <a:pt x="95974" y="169989"/>
                          <a:pt x="99641" y="179932"/>
                        </a:cubicBezTo>
                        <a:cubicBezTo>
                          <a:pt x="103537" y="190496"/>
                          <a:pt x="118429" y="194979"/>
                          <a:pt x="134122" y="189855"/>
                        </a:cubicBezTo>
                        <a:cubicBezTo>
                          <a:pt x="117725" y="196270"/>
                          <a:pt x="108255" y="210127"/>
                          <a:pt x="112343" y="221214"/>
                        </a:cubicBezTo>
                        <a:cubicBezTo>
                          <a:pt x="116713" y="233059"/>
                          <a:pt x="134905" y="237259"/>
                          <a:pt x="152976" y="230593"/>
                        </a:cubicBezTo>
                        <a:cubicBezTo>
                          <a:pt x="158368" y="228604"/>
                          <a:pt x="163141" y="225872"/>
                          <a:pt x="165971" y="221345"/>
                        </a:cubicBezTo>
                        <a:cubicBezTo>
                          <a:pt x="164363" y="225104"/>
                          <a:pt x="142005" y="246177"/>
                          <a:pt x="143328" y="253146"/>
                        </a:cubicBezTo>
                        <a:cubicBezTo>
                          <a:pt x="144651" y="260115"/>
                          <a:pt x="159776" y="267259"/>
                          <a:pt x="173910" y="263159"/>
                        </a:cubicBezTo>
                        <a:lnTo>
                          <a:pt x="180975" y="300374"/>
                        </a:lnTo>
                        <a:cubicBezTo>
                          <a:pt x="138410" y="357464"/>
                          <a:pt x="98432" y="386073"/>
                          <a:pt x="57152" y="428922"/>
                        </a:cubicBezTo>
                        <a:cubicBezTo>
                          <a:pt x="21952" y="398211"/>
                          <a:pt x="507" y="215662"/>
                          <a:pt x="0" y="118768"/>
                        </a:cubicBezTo>
                        <a:cubicBezTo>
                          <a:pt x="24197" y="68413"/>
                          <a:pt x="87411" y="9608"/>
                          <a:pt x="11271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580" name="Freeform 31"/>
                <p:cNvSpPr>
                  <a:spLocks/>
                </p:cNvSpPr>
                <p:nvPr/>
              </p:nvSpPr>
              <p:spPr bwMode="auto">
                <a:xfrm>
                  <a:off x="3724407" y="1747617"/>
                  <a:ext cx="145630" cy="257150"/>
                </a:xfrm>
                <a:custGeom>
                  <a:avLst/>
                  <a:gdLst>
                    <a:gd name="T0" fmla="*/ 41 w 47"/>
                    <a:gd name="T1" fmla="*/ 69 h 83"/>
                    <a:gd name="T2" fmla="*/ 47 w 47"/>
                    <a:gd name="T3" fmla="*/ 47 h 83"/>
                    <a:gd name="T4" fmla="*/ 46 w 47"/>
                    <a:gd name="T5" fmla="*/ 44 h 83"/>
                    <a:gd name="T6" fmla="*/ 38 w 47"/>
                    <a:gd name="T7" fmla="*/ 45 h 83"/>
                    <a:gd name="T8" fmla="*/ 38 w 47"/>
                    <a:gd name="T9" fmla="*/ 35 h 83"/>
                    <a:gd name="T10" fmla="*/ 29 w 47"/>
                    <a:gd name="T11" fmla="*/ 36 h 83"/>
                    <a:gd name="T12" fmla="*/ 30 w 47"/>
                    <a:gd name="T13" fmla="*/ 27 h 83"/>
                    <a:gd name="T14" fmla="*/ 26 w 47"/>
                    <a:gd name="T15" fmla="*/ 26 h 83"/>
                    <a:gd name="T16" fmla="*/ 26 w 47"/>
                    <a:gd name="T17" fmla="*/ 18 h 83"/>
                    <a:gd name="T18" fmla="*/ 12 w 47"/>
                    <a:gd name="T19" fmla="*/ 2 h 83"/>
                    <a:gd name="T20" fmla="*/ 4 w 47"/>
                    <a:gd name="T21" fmla="*/ 15 h 83"/>
                    <a:gd name="T22" fmla="*/ 0 w 47"/>
                    <a:gd name="T23" fmla="*/ 42 h 83"/>
                    <a:gd name="T24" fmla="*/ 15 w 47"/>
                    <a:gd name="T25" fmla="*/ 65 h 83"/>
                    <a:gd name="T26" fmla="*/ 33 w 47"/>
                    <a:gd name="T27" fmla="*/ 82 h 83"/>
                    <a:gd name="T28" fmla="*/ 41 w 47"/>
                    <a:gd name="T29" fmla="*/ 6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7" h="83">
                      <a:moveTo>
                        <a:pt x="41" y="69"/>
                      </a:moveTo>
                      <a:cubicBezTo>
                        <a:pt x="43" y="63"/>
                        <a:pt x="47" y="51"/>
                        <a:pt x="47" y="47"/>
                      </a:cubicBezTo>
                      <a:cubicBezTo>
                        <a:pt x="47" y="46"/>
                        <a:pt x="47" y="45"/>
                        <a:pt x="46" y="44"/>
                      </a:cubicBezTo>
                      <a:cubicBezTo>
                        <a:pt x="43" y="47"/>
                        <a:pt x="40" y="47"/>
                        <a:pt x="38" y="45"/>
                      </a:cubicBezTo>
                      <a:cubicBezTo>
                        <a:pt x="35" y="43"/>
                        <a:pt x="36" y="38"/>
                        <a:pt x="38" y="35"/>
                      </a:cubicBezTo>
                      <a:cubicBezTo>
                        <a:pt x="36" y="38"/>
                        <a:pt x="32" y="39"/>
                        <a:pt x="29" y="36"/>
                      </a:cubicBezTo>
                      <a:cubicBezTo>
                        <a:pt x="27" y="34"/>
                        <a:pt x="27" y="31"/>
                        <a:pt x="30" y="27"/>
                      </a:cubicBezTo>
                      <a:cubicBezTo>
                        <a:pt x="28" y="28"/>
                        <a:pt x="27" y="28"/>
                        <a:pt x="26" y="26"/>
                      </a:cubicBezTo>
                      <a:cubicBezTo>
                        <a:pt x="24" y="25"/>
                        <a:pt x="24" y="21"/>
                        <a:pt x="26" y="18"/>
                      </a:cubicBezTo>
                      <a:cubicBezTo>
                        <a:pt x="19" y="10"/>
                        <a:pt x="13" y="3"/>
                        <a:pt x="12" y="2"/>
                      </a:cubicBezTo>
                      <a:cubicBezTo>
                        <a:pt x="10" y="0"/>
                        <a:pt x="7" y="3"/>
                        <a:pt x="4" y="15"/>
                      </a:cubicBezTo>
                      <a:cubicBezTo>
                        <a:pt x="1" y="26"/>
                        <a:pt x="0" y="42"/>
                        <a:pt x="0" y="42"/>
                      </a:cubicBezTo>
                      <a:cubicBezTo>
                        <a:pt x="1" y="45"/>
                        <a:pt x="3" y="52"/>
                        <a:pt x="15" y="65"/>
                      </a:cubicBezTo>
                      <a:cubicBezTo>
                        <a:pt x="27" y="79"/>
                        <a:pt x="32" y="83"/>
                        <a:pt x="33" y="82"/>
                      </a:cubicBezTo>
                      <a:cubicBezTo>
                        <a:pt x="35" y="82"/>
                        <a:pt x="38" y="75"/>
                        <a:pt x="41" y="69"/>
                      </a:cubicBezTo>
                      <a:close/>
                    </a:path>
                  </a:pathLst>
                </a:custGeom>
                <a:grpFill/>
                <a:ln>
                  <a:noFill/>
                </a:ln>
                <a:effectLst>
                  <a:innerShdw blurRad="38100">
                    <a:prstClr val="black">
                      <a:alpha val="47000"/>
                    </a:prstClr>
                  </a:innerShdw>
                </a:effectLst>
              </p:spPr>
              <p:txBody>
                <a:bodyPr vert="horz" wrap="square" lIns="91440" tIns="45720" rIns="91440" bIns="45720" numCol="1" anchor="t" anchorCtr="0" compatLnSpc="1">
                  <a:prstTxWarp prst="textNoShape">
                    <a:avLst/>
                  </a:prstTxWarp>
                </a:bodyPr>
                <a:lstStyle/>
                <a:p>
                  <a:endParaRPr lang="en-US"/>
                </a:p>
              </p:txBody>
            </p:sp>
          </p:grpSp>
          <p:sp>
            <p:nvSpPr>
              <p:cNvPr id="1577" name="Freeform 15"/>
              <p:cNvSpPr>
                <a:spLocks/>
              </p:cNvSpPr>
              <p:nvPr/>
            </p:nvSpPr>
            <p:spPr bwMode="auto">
              <a:xfrm rot="759775">
                <a:off x="662658" y="3798271"/>
                <a:ext cx="558905" cy="758326"/>
              </a:xfrm>
              <a:custGeom>
                <a:avLst/>
                <a:gdLst>
                  <a:gd name="T0" fmla="*/ 71 w 180"/>
                  <a:gd name="T1" fmla="*/ 240 h 245"/>
                  <a:gd name="T2" fmla="*/ 87 w 180"/>
                  <a:gd name="T3" fmla="*/ 244 h 245"/>
                  <a:gd name="T4" fmla="*/ 150 w 180"/>
                  <a:gd name="T5" fmla="*/ 210 h 245"/>
                  <a:gd name="T6" fmla="*/ 155 w 180"/>
                  <a:gd name="T7" fmla="*/ 178 h 245"/>
                  <a:gd name="T8" fmla="*/ 172 w 180"/>
                  <a:gd name="T9" fmla="*/ 136 h 245"/>
                  <a:gd name="T10" fmla="*/ 172 w 180"/>
                  <a:gd name="T11" fmla="*/ 120 h 245"/>
                  <a:gd name="T12" fmla="*/ 99 w 180"/>
                  <a:gd name="T13" fmla="*/ 13 h 245"/>
                  <a:gd name="T14" fmla="*/ 7 w 180"/>
                  <a:gd name="T15" fmla="*/ 84 h 245"/>
                  <a:gd name="T16" fmla="*/ 11 w 180"/>
                  <a:gd name="T17" fmla="*/ 144 h 245"/>
                  <a:gd name="T18" fmla="*/ 7 w 180"/>
                  <a:gd name="T19" fmla="*/ 157 h 245"/>
                  <a:gd name="T20" fmla="*/ 27 w 180"/>
                  <a:gd name="T21" fmla="*/ 190 h 245"/>
                  <a:gd name="T22" fmla="*/ 28 w 180"/>
                  <a:gd name="T23" fmla="*/ 216 h 245"/>
                  <a:gd name="T24" fmla="*/ 54 w 180"/>
                  <a:gd name="T25" fmla="*/ 232 h 245"/>
                  <a:gd name="T26" fmla="*/ 71 w 180"/>
                  <a:gd name="T27"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245">
                    <a:moveTo>
                      <a:pt x="71" y="240"/>
                    </a:moveTo>
                    <a:cubicBezTo>
                      <a:pt x="76" y="242"/>
                      <a:pt x="82" y="244"/>
                      <a:pt x="87" y="244"/>
                    </a:cubicBezTo>
                    <a:cubicBezTo>
                      <a:pt x="110" y="245"/>
                      <a:pt x="144" y="234"/>
                      <a:pt x="150" y="210"/>
                    </a:cubicBezTo>
                    <a:cubicBezTo>
                      <a:pt x="152" y="204"/>
                      <a:pt x="150" y="182"/>
                      <a:pt x="155" y="178"/>
                    </a:cubicBezTo>
                    <a:cubicBezTo>
                      <a:pt x="155" y="178"/>
                      <a:pt x="178" y="159"/>
                      <a:pt x="172" y="136"/>
                    </a:cubicBezTo>
                    <a:cubicBezTo>
                      <a:pt x="172" y="136"/>
                      <a:pt x="172" y="126"/>
                      <a:pt x="172" y="120"/>
                    </a:cubicBezTo>
                    <a:cubicBezTo>
                      <a:pt x="172" y="114"/>
                      <a:pt x="180" y="38"/>
                      <a:pt x="99" y="13"/>
                    </a:cubicBezTo>
                    <a:cubicBezTo>
                      <a:pt x="99" y="13"/>
                      <a:pt x="14" y="0"/>
                      <a:pt x="7" y="84"/>
                    </a:cubicBezTo>
                    <a:cubicBezTo>
                      <a:pt x="7" y="84"/>
                      <a:pt x="3" y="130"/>
                      <a:pt x="11" y="144"/>
                    </a:cubicBezTo>
                    <a:cubicBezTo>
                      <a:pt x="11" y="144"/>
                      <a:pt x="0" y="140"/>
                      <a:pt x="7" y="157"/>
                    </a:cubicBezTo>
                    <a:cubicBezTo>
                      <a:pt x="7" y="157"/>
                      <a:pt x="14" y="187"/>
                      <a:pt x="27" y="190"/>
                    </a:cubicBezTo>
                    <a:cubicBezTo>
                      <a:pt x="22" y="189"/>
                      <a:pt x="26" y="214"/>
                      <a:pt x="28" y="216"/>
                    </a:cubicBezTo>
                    <a:cubicBezTo>
                      <a:pt x="34" y="223"/>
                      <a:pt x="47" y="228"/>
                      <a:pt x="54" y="232"/>
                    </a:cubicBezTo>
                    <a:cubicBezTo>
                      <a:pt x="60" y="235"/>
                      <a:pt x="65" y="238"/>
                      <a:pt x="71" y="2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sp>
            <p:nvSpPr>
              <p:cNvPr id="1578" name="Freeform 15"/>
              <p:cNvSpPr>
                <a:spLocks/>
              </p:cNvSpPr>
              <p:nvPr/>
            </p:nvSpPr>
            <p:spPr bwMode="auto">
              <a:xfrm rot="759775">
                <a:off x="437882" y="4433923"/>
                <a:ext cx="558905" cy="758326"/>
              </a:xfrm>
              <a:custGeom>
                <a:avLst/>
                <a:gdLst>
                  <a:gd name="T0" fmla="*/ 71 w 180"/>
                  <a:gd name="T1" fmla="*/ 240 h 245"/>
                  <a:gd name="T2" fmla="*/ 87 w 180"/>
                  <a:gd name="T3" fmla="*/ 244 h 245"/>
                  <a:gd name="T4" fmla="*/ 150 w 180"/>
                  <a:gd name="T5" fmla="*/ 210 h 245"/>
                  <a:gd name="T6" fmla="*/ 155 w 180"/>
                  <a:gd name="T7" fmla="*/ 178 h 245"/>
                  <a:gd name="T8" fmla="*/ 172 w 180"/>
                  <a:gd name="T9" fmla="*/ 136 h 245"/>
                  <a:gd name="T10" fmla="*/ 172 w 180"/>
                  <a:gd name="T11" fmla="*/ 120 h 245"/>
                  <a:gd name="T12" fmla="*/ 99 w 180"/>
                  <a:gd name="T13" fmla="*/ 13 h 245"/>
                  <a:gd name="T14" fmla="*/ 7 w 180"/>
                  <a:gd name="T15" fmla="*/ 84 h 245"/>
                  <a:gd name="T16" fmla="*/ 11 w 180"/>
                  <a:gd name="T17" fmla="*/ 144 h 245"/>
                  <a:gd name="T18" fmla="*/ 7 w 180"/>
                  <a:gd name="T19" fmla="*/ 157 h 245"/>
                  <a:gd name="T20" fmla="*/ 27 w 180"/>
                  <a:gd name="T21" fmla="*/ 190 h 245"/>
                  <a:gd name="T22" fmla="*/ 28 w 180"/>
                  <a:gd name="T23" fmla="*/ 216 h 245"/>
                  <a:gd name="T24" fmla="*/ 54 w 180"/>
                  <a:gd name="T25" fmla="*/ 232 h 245"/>
                  <a:gd name="T26" fmla="*/ 71 w 180"/>
                  <a:gd name="T27" fmla="*/ 24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0" h="245">
                    <a:moveTo>
                      <a:pt x="71" y="240"/>
                    </a:moveTo>
                    <a:cubicBezTo>
                      <a:pt x="76" y="242"/>
                      <a:pt x="82" y="244"/>
                      <a:pt x="87" y="244"/>
                    </a:cubicBezTo>
                    <a:cubicBezTo>
                      <a:pt x="110" y="245"/>
                      <a:pt x="144" y="234"/>
                      <a:pt x="150" y="210"/>
                    </a:cubicBezTo>
                    <a:cubicBezTo>
                      <a:pt x="152" y="204"/>
                      <a:pt x="150" y="182"/>
                      <a:pt x="155" y="178"/>
                    </a:cubicBezTo>
                    <a:cubicBezTo>
                      <a:pt x="155" y="178"/>
                      <a:pt x="178" y="159"/>
                      <a:pt x="172" y="136"/>
                    </a:cubicBezTo>
                    <a:cubicBezTo>
                      <a:pt x="172" y="136"/>
                      <a:pt x="172" y="126"/>
                      <a:pt x="172" y="120"/>
                    </a:cubicBezTo>
                    <a:cubicBezTo>
                      <a:pt x="172" y="114"/>
                      <a:pt x="180" y="38"/>
                      <a:pt x="99" y="13"/>
                    </a:cubicBezTo>
                    <a:cubicBezTo>
                      <a:pt x="99" y="13"/>
                      <a:pt x="14" y="0"/>
                      <a:pt x="7" y="84"/>
                    </a:cubicBezTo>
                    <a:cubicBezTo>
                      <a:pt x="7" y="84"/>
                      <a:pt x="3" y="130"/>
                      <a:pt x="11" y="144"/>
                    </a:cubicBezTo>
                    <a:cubicBezTo>
                      <a:pt x="11" y="144"/>
                      <a:pt x="0" y="140"/>
                      <a:pt x="7" y="157"/>
                    </a:cubicBezTo>
                    <a:cubicBezTo>
                      <a:pt x="7" y="157"/>
                      <a:pt x="14" y="187"/>
                      <a:pt x="27" y="190"/>
                    </a:cubicBezTo>
                    <a:cubicBezTo>
                      <a:pt x="22" y="189"/>
                      <a:pt x="26" y="214"/>
                      <a:pt x="28" y="216"/>
                    </a:cubicBezTo>
                    <a:cubicBezTo>
                      <a:pt x="34" y="223"/>
                      <a:pt x="47" y="228"/>
                      <a:pt x="54" y="232"/>
                    </a:cubicBezTo>
                    <a:cubicBezTo>
                      <a:pt x="60" y="235"/>
                      <a:pt x="65" y="238"/>
                      <a:pt x="71" y="24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a:p>
            </p:txBody>
          </p:sp>
        </p:grpSp>
        <p:grpSp>
          <p:nvGrpSpPr>
            <p:cNvPr id="25" name="Group 24"/>
            <p:cNvGrpSpPr/>
            <p:nvPr/>
          </p:nvGrpSpPr>
          <p:grpSpPr>
            <a:xfrm>
              <a:off x="1692351" y="1183349"/>
              <a:ext cx="245452" cy="275301"/>
              <a:chOff x="5029001" y="2864312"/>
              <a:chExt cx="755194" cy="847029"/>
            </a:xfrm>
          </p:grpSpPr>
          <p:sp>
            <p:nvSpPr>
              <p:cNvPr id="1709" name="Freeform 8"/>
              <p:cNvSpPr>
                <a:spLocks/>
              </p:cNvSpPr>
              <p:nvPr/>
            </p:nvSpPr>
            <p:spPr bwMode="auto">
              <a:xfrm>
                <a:off x="5294548" y="2864312"/>
                <a:ext cx="256838" cy="845235"/>
              </a:xfrm>
              <a:custGeom>
                <a:avLst/>
                <a:gdLst>
                  <a:gd name="T0" fmla="*/ 819 w 855"/>
                  <a:gd name="T1" fmla="*/ 1149 h 2825"/>
                  <a:gd name="T2" fmla="*/ 835 w 855"/>
                  <a:gd name="T3" fmla="*/ 1072 h 2825"/>
                  <a:gd name="T4" fmla="*/ 800 w 855"/>
                  <a:gd name="T5" fmla="*/ 845 h 2825"/>
                  <a:gd name="T6" fmla="*/ 743 w 855"/>
                  <a:gd name="T7" fmla="*/ 576 h 2825"/>
                  <a:gd name="T8" fmla="*/ 546 w 855"/>
                  <a:gd name="T9" fmla="*/ 456 h 2825"/>
                  <a:gd name="T10" fmla="*/ 591 w 855"/>
                  <a:gd name="T11" fmla="*/ 306 h 2825"/>
                  <a:gd name="T12" fmla="*/ 584 w 855"/>
                  <a:gd name="T13" fmla="*/ 238 h 2825"/>
                  <a:gd name="T14" fmla="*/ 557 w 855"/>
                  <a:gd name="T15" fmla="*/ 131 h 2825"/>
                  <a:gd name="T16" fmla="*/ 342 w 855"/>
                  <a:gd name="T17" fmla="*/ 268 h 2825"/>
                  <a:gd name="T18" fmla="*/ 360 w 855"/>
                  <a:gd name="T19" fmla="*/ 348 h 2825"/>
                  <a:gd name="T20" fmla="*/ 349 w 855"/>
                  <a:gd name="T21" fmla="*/ 459 h 2825"/>
                  <a:gd name="T22" fmla="*/ 75 w 855"/>
                  <a:gd name="T23" fmla="*/ 654 h 2825"/>
                  <a:gd name="T24" fmla="*/ 4 w 855"/>
                  <a:gd name="T25" fmla="*/ 1036 h 2825"/>
                  <a:gd name="T26" fmla="*/ 48 w 855"/>
                  <a:gd name="T27" fmla="*/ 1248 h 2825"/>
                  <a:gd name="T28" fmla="*/ 167 w 855"/>
                  <a:gd name="T29" fmla="*/ 1405 h 2825"/>
                  <a:gd name="T30" fmla="*/ 161 w 855"/>
                  <a:gd name="T31" fmla="*/ 1752 h 2825"/>
                  <a:gd name="T32" fmla="*/ 133 w 855"/>
                  <a:gd name="T33" fmla="*/ 2300 h 2825"/>
                  <a:gd name="T34" fmla="*/ 150 w 855"/>
                  <a:gd name="T35" fmla="*/ 2437 h 2825"/>
                  <a:gd name="T36" fmla="*/ 166 w 855"/>
                  <a:gd name="T37" fmla="*/ 2583 h 2825"/>
                  <a:gd name="T38" fmla="*/ 188 w 855"/>
                  <a:gd name="T39" fmla="*/ 2725 h 2825"/>
                  <a:gd name="T40" fmla="*/ 344 w 855"/>
                  <a:gd name="T41" fmla="*/ 2776 h 2825"/>
                  <a:gd name="T42" fmla="*/ 312 w 855"/>
                  <a:gd name="T43" fmla="*/ 2682 h 2825"/>
                  <a:gd name="T44" fmla="*/ 313 w 855"/>
                  <a:gd name="T45" fmla="*/ 2571 h 2825"/>
                  <a:gd name="T46" fmla="*/ 321 w 855"/>
                  <a:gd name="T47" fmla="*/ 2399 h 2825"/>
                  <a:gd name="T48" fmla="*/ 322 w 855"/>
                  <a:gd name="T49" fmla="*/ 2115 h 2825"/>
                  <a:gd name="T50" fmla="*/ 368 w 855"/>
                  <a:gd name="T51" fmla="*/ 1935 h 2825"/>
                  <a:gd name="T52" fmla="*/ 461 w 855"/>
                  <a:gd name="T53" fmla="*/ 1755 h 2825"/>
                  <a:gd name="T54" fmla="*/ 465 w 855"/>
                  <a:gd name="T55" fmla="*/ 1796 h 2825"/>
                  <a:gd name="T56" fmla="*/ 474 w 855"/>
                  <a:gd name="T57" fmla="*/ 2055 h 2825"/>
                  <a:gd name="T58" fmla="*/ 473 w 855"/>
                  <a:gd name="T59" fmla="*/ 2181 h 2825"/>
                  <a:gd name="T60" fmla="*/ 464 w 855"/>
                  <a:gd name="T61" fmla="*/ 2557 h 2825"/>
                  <a:gd name="T62" fmla="*/ 470 w 855"/>
                  <a:gd name="T63" fmla="*/ 2695 h 2825"/>
                  <a:gd name="T64" fmla="*/ 612 w 855"/>
                  <a:gd name="T65" fmla="*/ 2782 h 2825"/>
                  <a:gd name="T66" fmla="*/ 725 w 855"/>
                  <a:gd name="T67" fmla="*/ 2720 h 2825"/>
                  <a:gd name="T68" fmla="*/ 626 w 855"/>
                  <a:gd name="T69" fmla="*/ 2633 h 2825"/>
                  <a:gd name="T70" fmla="*/ 635 w 855"/>
                  <a:gd name="T71" fmla="*/ 2486 h 2825"/>
                  <a:gd name="T72" fmla="*/ 672 w 855"/>
                  <a:gd name="T73" fmla="*/ 2350 h 2825"/>
                  <a:gd name="T74" fmla="*/ 663 w 855"/>
                  <a:gd name="T75" fmla="*/ 2192 h 2825"/>
                  <a:gd name="T76" fmla="*/ 663 w 855"/>
                  <a:gd name="T77" fmla="*/ 2185 h 2825"/>
                  <a:gd name="T78" fmla="*/ 728 w 855"/>
                  <a:gd name="T79" fmla="*/ 1680 h 2825"/>
                  <a:gd name="T80" fmla="*/ 812 w 855"/>
                  <a:gd name="T81" fmla="*/ 1264 h 2825"/>
                  <a:gd name="T82" fmla="*/ 832 w 855"/>
                  <a:gd name="T83" fmla="*/ 1172 h 2825"/>
                  <a:gd name="connsiteX0" fmla="*/ 9688 w 9768"/>
                  <a:gd name="connsiteY0" fmla="*/ 3893 h 9730"/>
                  <a:gd name="connsiteX1" fmla="*/ 9536 w 9768"/>
                  <a:gd name="connsiteY1" fmla="*/ 3811 h 9730"/>
                  <a:gd name="connsiteX2" fmla="*/ 9700 w 9768"/>
                  <a:gd name="connsiteY2" fmla="*/ 3631 h 9730"/>
                  <a:gd name="connsiteX3" fmla="*/ 9723 w 9768"/>
                  <a:gd name="connsiteY3" fmla="*/ 3539 h 9730"/>
                  <a:gd name="connsiteX4" fmla="*/ 9536 w 9768"/>
                  <a:gd name="connsiteY4" fmla="*/ 3256 h 9730"/>
                  <a:gd name="connsiteX5" fmla="*/ 9314 w 9768"/>
                  <a:gd name="connsiteY5" fmla="*/ 2735 h 9730"/>
                  <a:gd name="connsiteX6" fmla="*/ 9068 w 9768"/>
                  <a:gd name="connsiteY6" fmla="*/ 2070 h 9730"/>
                  <a:gd name="connsiteX7" fmla="*/ 8647 w 9768"/>
                  <a:gd name="connsiteY7" fmla="*/ 1783 h 9730"/>
                  <a:gd name="connsiteX8" fmla="*/ 7641 w 9768"/>
                  <a:gd name="connsiteY8" fmla="*/ 1656 h 9730"/>
                  <a:gd name="connsiteX9" fmla="*/ 6343 w 9768"/>
                  <a:gd name="connsiteY9" fmla="*/ 1358 h 9730"/>
                  <a:gd name="connsiteX10" fmla="*/ 6542 w 9768"/>
                  <a:gd name="connsiteY10" fmla="*/ 919 h 9730"/>
                  <a:gd name="connsiteX11" fmla="*/ 6869 w 9768"/>
                  <a:gd name="connsiteY11" fmla="*/ 827 h 9730"/>
                  <a:gd name="connsiteX12" fmla="*/ 6787 w 9768"/>
                  <a:gd name="connsiteY12" fmla="*/ 668 h 9730"/>
                  <a:gd name="connsiteX13" fmla="*/ 6787 w 9768"/>
                  <a:gd name="connsiteY13" fmla="*/ 586 h 9730"/>
                  <a:gd name="connsiteX14" fmla="*/ 6401 w 9768"/>
                  <a:gd name="connsiteY14" fmla="*/ 225 h 9730"/>
                  <a:gd name="connsiteX15" fmla="*/ 6472 w 9768"/>
                  <a:gd name="connsiteY15" fmla="*/ 208 h 9730"/>
                  <a:gd name="connsiteX16" fmla="*/ 4074 w 9768"/>
                  <a:gd name="connsiteY16" fmla="*/ 204 h 9730"/>
                  <a:gd name="connsiteX17" fmla="*/ 3957 w 9768"/>
                  <a:gd name="connsiteY17" fmla="*/ 693 h 9730"/>
                  <a:gd name="connsiteX18" fmla="*/ 3828 w 9768"/>
                  <a:gd name="connsiteY18" fmla="*/ 891 h 9730"/>
                  <a:gd name="connsiteX19" fmla="*/ 4168 w 9768"/>
                  <a:gd name="connsiteY19" fmla="*/ 976 h 9730"/>
                  <a:gd name="connsiteX20" fmla="*/ 4214 w 9768"/>
                  <a:gd name="connsiteY20" fmla="*/ 1195 h 9730"/>
                  <a:gd name="connsiteX21" fmla="*/ 4039 w 9768"/>
                  <a:gd name="connsiteY21" fmla="*/ 1369 h 9730"/>
                  <a:gd name="connsiteX22" fmla="*/ 1583 w 9768"/>
                  <a:gd name="connsiteY22" fmla="*/ 1620 h 9730"/>
                  <a:gd name="connsiteX23" fmla="*/ 834 w 9768"/>
                  <a:gd name="connsiteY23" fmla="*/ 2059 h 9730"/>
                  <a:gd name="connsiteX24" fmla="*/ 296 w 9768"/>
                  <a:gd name="connsiteY24" fmla="*/ 2877 h 9730"/>
                  <a:gd name="connsiteX25" fmla="*/ 4 w 9768"/>
                  <a:gd name="connsiteY25" fmla="*/ 3411 h 9730"/>
                  <a:gd name="connsiteX26" fmla="*/ 378 w 9768"/>
                  <a:gd name="connsiteY26" fmla="*/ 3942 h 9730"/>
                  <a:gd name="connsiteX27" fmla="*/ 518 w 9768"/>
                  <a:gd name="connsiteY27" fmla="*/ 4162 h 9730"/>
                  <a:gd name="connsiteX28" fmla="*/ 1419 w 9768"/>
                  <a:gd name="connsiteY28" fmla="*/ 4671 h 9730"/>
                  <a:gd name="connsiteX29" fmla="*/ 1910 w 9768"/>
                  <a:gd name="connsiteY29" fmla="*/ 4717 h 9730"/>
                  <a:gd name="connsiteX30" fmla="*/ 2004 w 9768"/>
                  <a:gd name="connsiteY30" fmla="*/ 4848 h 9730"/>
                  <a:gd name="connsiteX31" fmla="*/ 1840 w 9768"/>
                  <a:gd name="connsiteY31" fmla="*/ 5946 h 9730"/>
                  <a:gd name="connsiteX32" fmla="*/ 1501 w 9768"/>
                  <a:gd name="connsiteY32" fmla="*/ 7889 h 9730"/>
                  <a:gd name="connsiteX33" fmla="*/ 1513 w 9768"/>
                  <a:gd name="connsiteY33" fmla="*/ 7886 h 9730"/>
                  <a:gd name="connsiteX34" fmla="*/ 1501 w 9768"/>
                  <a:gd name="connsiteY34" fmla="*/ 8059 h 9730"/>
                  <a:gd name="connsiteX35" fmla="*/ 1711 w 9768"/>
                  <a:gd name="connsiteY35" fmla="*/ 8371 h 9730"/>
                  <a:gd name="connsiteX36" fmla="*/ 1805 w 9768"/>
                  <a:gd name="connsiteY36" fmla="*/ 8632 h 9730"/>
                  <a:gd name="connsiteX37" fmla="*/ 1899 w 9768"/>
                  <a:gd name="connsiteY37" fmla="*/ 8887 h 9730"/>
                  <a:gd name="connsiteX38" fmla="*/ 2086 w 9768"/>
                  <a:gd name="connsiteY38" fmla="*/ 9089 h 9730"/>
                  <a:gd name="connsiteX39" fmla="*/ 2156 w 9768"/>
                  <a:gd name="connsiteY39" fmla="*/ 9390 h 9730"/>
                  <a:gd name="connsiteX40" fmla="*/ 2939 w 9768"/>
                  <a:gd name="connsiteY40" fmla="*/ 9719 h 9730"/>
                  <a:gd name="connsiteX41" fmla="*/ 3980 w 9768"/>
                  <a:gd name="connsiteY41" fmla="*/ 9571 h 9730"/>
                  <a:gd name="connsiteX42" fmla="*/ 3840 w 9768"/>
                  <a:gd name="connsiteY42" fmla="*/ 9386 h 9730"/>
                  <a:gd name="connsiteX43" fmla="*/ 3606 w 9768"/>
                  <a:gd name="connsiteY43" fmla="*/ 9238 h 9730"/>
                  <a:gd name="connsiteX44" fmla="*/ 3630 w 9768"/>
                  <a:gd name="connsiteY44" fmla="*/ 9036 h 9730"/>
                  <a:gd name="connsiteX45" fmla="*/ 3618 w 9768"/>
                  <a:gd name="connsiteY45" fmla="*/ 8845 h 9730"/>
                  <a:gd name="connsiteX46" fmla="*/ 3840 w 9768"/>
                  <a:gd name="connsiteY46" fmla="*/ 8572 h 9730"/>
                  <a:gd name="connsiteX47" fmla="*/ 3711 w 9768"/>
                  <a:gd name="connsiteY47" fmla="*/ 8236 h 9730"/>
                  <a:gd name="connsiteX48" fmla="*/ 3559 w 9768"/>
                  <a:gd name="connsiteY48" fmla="*/ 7797 h 9730"/>
                  <a:gd name="connsiteX49" fmla="*/ 3723 w 9768"/>
                  <a:gd name="connsiteY49" fmla="*/ 7231 h 9730"/>
                  <a:gd name="connsiteX50" fmla="*/ 4179 w 9768"/>
                  <a:gd name="connsiteY50" fmla="*/ 6732 h 9730"/>
                  <a:gd name="connsiteX51" fmla="*/ 4261 w 9768"/>
                  <a:gd name="connsiteY51" fmla="*/ 6594 h 9730"/>
                  <a:gd name="connsiteX52" fmla="*/ 5162 w 9768"/>
                  <a:gd name="connsiteY52" fmla="*/ 5663 h 9730"/>
                  <a:gd name="connsiteX53" fmla="*/ 5349 w 9768"/>
                  <a:gd name="connsiteY53" fmla="*/ 5956 h 9730"/>
                  <a:gd name="connsiteX54" fmla="*/ 5396 w 9768"/>
                  <a:gd name="connsiteY54" fmla="*/ 6102 h 9730"/>
                  <a:gd name="connsiteX55" fmla="*/ 5501 w 9768"/>
                  <a:gd name="connsiteY55" fmla="*/ 6491 h 9730"/>
                  <a:gd name="connsiteX56" fmla="*/ 5501 w 9768"/>
                  <a:gd name="connsiteY56" fmla="*/ 7018 h 9730"/>
                  <a:gd name="connsiteX57" fmla="*/ 5513 w 9768"/>
                  <a:gd name="connsiteY57" fmla="*/ 7036 h 9730"/>
                  <a:gd name="connsiteX58" fmla="*/ 5489 w 9768"/>
                  <a:gd name="connsiteY58" fmla="*/ 7464 h 9730"/>
                  <a:gd name="connsiteX59" fmla="*/ 5361 w 9768"/>
                  <a:gd name="connsiteY59" fmla="*/ 8165 h 9730"/>
                  <a:gd name="connsiteX60" fmla="*/ 5384 w 9768"/>
                  <a:gd name="connsiteY60" fmla="*/ 8795 h 9730"/>
                  <a:gd name="connsiteX61" fmla="*/ 5407 w 9768"/>
                  <a:gd name="connsiteY61" fmla="*/ 8962 h 9730"/>
                  <a:gd name="connsiteX62" fmla="*/ 5454 w 9768"/>
                  <a:gd name="connsiteY62" fmla="*/ 9284 h 9730"/>
                  <a:gd name="connsiteX63" fmla="*/ 6565 w 9768"/>
                  <a:gd name="connsiteY63" fmla="*/ 9461 h 9730"/>
                  <a:gd name="connsiteX64" fmla="*/ 7115 w 9768"/>
                  <a:gd name="connsiteY64" fmla="*/ 9592 h 9730"/>
                  <a:gd name="connsiteX65" fmla="*/ 7980 w 9768"/>
                  <a:gd name="connsiteY65" fmla="*/ 9631 h 9730"/>
                  <a:gd name="connsiteX66" fmla="*/ 8437 w 9768"/>
                  <a:gd name="connsiteY66" fmla="*/ 9372 h 9730"/>
                  <a:gd name="connsiteX67" fmla="*/ 7817 w 9768"/>
                  <a:gd name="connsiteY67" fmla="*/ 9231 h 9730"/>
                  <a:gd name="connsiteX68" fmla="*/ 7279 w 9768"/>
                  <a:gd name="connsiteY68" fmla="*/ 9064 h 9730"/>
                  <a:gd name="connsiteX69" fmla="*/ 7431 w 9768"/>
                  <a:gd name="connsiteY69" fmla="*/ 8760 h 9730"/>
                  <a:gd name="connsiteX70" fmla="*/ 7384 w 9768"/>
                  <a:gd name="connsiteY70" fmla="*/ 8544 h 9730"/>
                  <a:gd name="connsiteX71" fmla="*/ 7501 w 9768"/>
                  <a:gd name="connsiteY71" fmla="*/ 8286 h 9730"/>
                  <a:gd name="connsiteX72" fmla="*/ 7817 w 9768"/>
                  <a:gd name="connsiteY72" fmla="*/ 8063 h 9730"/>
                  <a:gd name="connsiteX73" fmla="*/ 7805 w 9768"/>
                  <a:gd name="connsiteY73" fmla="*/ 7783 h 9730"/>
                  <a:gd name="connsiteX74" fmla="*/ 7711 w 9768"/>
                  <a:gd name="connsiteY74" fmla="*/ 7503 h 9730"/>
                  <a:gd name="connsiteX75" fmla="*/ 7688 w 9768"/>
                  <a:gd name="connsiteY75" fmla="*/ 7479 h 9730"/>
                  <a:gd name="connsiteX76" fmla="*/ 7711 w 9768"/>
                  <a:gd name="connsiteY76" fmla="*/ 7479 h 9730"/>
                  <a:gd name="connsiteX77" fmla="*/ 7969 w 9768"/>
                  <a:gd name="connsiteY77" fmla="*/ 6969 h 9730"/>
                  <a:gd name="connsiteX78" fmla="*/ 8472 w 9768"/>
                  <a:gd name="connsiteY78" fmla="*/ 5691 h 9730"/>
                  <a:gd name="connsiteX79" fmla="*/ 8975 w 9768"/>
                  <a:gd name="connsiteY79" fmla="*/ 4675 h 9730"/>
                  <a:gd name="connsiteX80" fmla="*/ 9454 w 9768"/>
                  <a:gd name="connsiteY80" fmla="*/ 4218 h 9730"/>
                  <a:gd name="connsiteX81" fmla="*/ 9513 w 9768"/>
                  <a:gd name="connsiteY81" fmla="*/ 4109 h 9730"/>
                  <a:gd name="connsiteX82" fmla="*/ 9688 w 9768"/>
                  <a:gd name="connsiteY82" fmla="*/ 3893 h 9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768" h="9730">
                    <a:moveTo>
                      <a:pt x="9688" y="3893"/>
                    </a:moveTo>
                    <a:cubicBezTo>
                      <a:pt x="9536" y="3868"/>
                      <a:pt x="9536" y="3811"/>
                      <a:pt x="9536" y="3811"/>
                    </a:cubicBezTo>
                    <a:cubicBezTo>
                      <a:pt x="9875" y="3772"/>
                      <a:pt x="9700" y="3631"/>
                      <a:pt x="9700" y="3631"/>
                    </a:cubicBezTo>
                    <a:cubicBezTo>
                      <a:pt x="9700" y="3567"/>
                      <a:pt x="9723" y="3539"/>
                      <a:pt x="9723" y="3539"/>
                    </a:cubicBezTo>
                    <a:cubicBezTo>
                      <a:pt x="9887" y="3425"/>
                      <a:pt x="9536" y="3256"/>
                      <a:pt x="9536" y="3256"/>
                    </a:cubicBezTo>
                    <a:cubicBezTo>
                      <a:pt x="9700" y="3188"/>
                      <a:pt x="9314" y="2735"/>
                      <a:pt x="9314" y="2735"/>
                    </a:cubicBezTo>
                    <a:cubicBezTo>
                      <a:pt x="9466" y="2477"/>
                      <a:pt x="9068" y="2070"/>
                      <a:pt x="9068" y="2070"/>
                    </a:cubicBezTo>
                    <a:cubicBezTo>
                      <a:pt x="9045" y="1829"/>
                      <a:pt x="8647" y="1783"/>
                      <a:pt x="8647" y="1783"/>
                    </a:cubicBezTo>
                    <a:lnTo>
                      <a:pt x="7641" y="1656"/>
                    </a:lnTo>
                    <a:cubicBezTo>
                      <a:pt x="6249" y="1517"/>
                      <a:pt x="6343" y="1358"/>
                      <a:pt x="6343" y="1358"/>
                    </a:cubicBezTo>
                    <a:cubicBezTo>
                      <a:pt x="6355" y="1217"/>
                      <a:pt x="6542" y="919"/>
                      <a:pt x="6542" y="919"/>
                    </a:cubicBezTo>
                    <a:cubicBezTo>
                      <a:pt x="6916" y="986"/>
                      <a:pt x="6869" y="827"/>
                      <a:pt x="6869" y="827"/>
                    </a:cubicBezTo>
                    <a:cubicBezTo>
                      <a:pt x="6916" y="625"/>
                      <a:pt x="6787" y="668"/>
                      <a:pt x="6787" y="668"/>
                    </a:cubicBezTo>
                    <a:lnTo>
                      <a:pt x="6787" y="586"/>
                    </a:lnTo>
                    <a:cubicBezTo>
                      <a:pt x="6975" y="328"/>
                      <a:pt x="6401" y="225"/>
                      <a:pt x="6401" y="225"/>
                    </a:cubicBezTo>
                    <a:lnTo>
                      <a:pt x="6472" y="208"/>
                    </a:lnTo>
                    <a:cubicBezTo>
                      <a:pt x="5723" y="-256"/>
                      <a:pt x="4074" y="204"/>
                      <a:pt x="4074" y="204"/>
                    </a:cubicBezTo>
                    <a:cubicBezTo>
                      <a:pt x="3630" y="367"/>
                      <a:pt x="3957" y="693"/>
                      <a:pt x="3957" y="693"/>
                    </a:cubicBezTo>
                    <a:cubicBezTo>
                      <a:pt x="3746" y="668"/>
                      <a:pt x="3828" y="891"/>
                      <a:pt x="3828" y="891"/>
                    </a:cubicBezTo>
                    <a:cubicBezTo>
                      <a:pt x="3805" y="997"/>
                      <a:pt x="4168" y="976"/>
                      <a:pt x="4168" y="976"/>
                    </a:cubicBezTo>
                    <a:lnTo>
                      <a:pt x="4214" y="1195"/>
                    </a:lnTo>
                    <a:cubicBezTo>
                      <a:pt x="4203" y="1252"/>
                      <a:pt x="4168" y="1319"/>
                      <a:pt x="4039" y="1369"/>
                    </a:cubicBezTo>
                    <a:cubicBezTo>
                      <a:pt x="3255" y="1599"/>
                      <a:pt x="1583" y="1620"/>
                      <a:pt x="1583" y="1620"/>
                    </a:cubicBezTo>
                    <a:cubicBezTo>
                      <a:pt x="904" y="1645"/>
                      <a:pt x="834" y="2059"/>
                      <a:pt x="834" y="2059"/>
                    </a:cubicBezTo>
                    <a:cubicBezTo>
                      <a:pt x="811" y="2116"/>
                      <a:pt x="296" y="2877"/>
                      <a:pt x="296" y="2877"/>
                    </a:cubicBezTo>
                    <a:cubicBezTo>
                      <a:pt x="226" y="2944"/>
                      <a:pt x="4" y="3411"/>
                      <a:pt x="4" y="3411"/>
                    </a:cubicBezTo>
                    <a:cubicBezTo>
                      <a:pt x="-43" y="3783"/>
                      <a:pt x="378" y="3942"/>
                      <a:pt x="378" y="3942"/>
                    </a:cubicBezTo>
                    <a:cubicBezTo>
                      <a:pt x="437" y="3978"/>
                      <a:pt x="518" y="4162"/>
                      <a:pt x="518" y="4162"/>
                    </a:cubicBezTo>
                    <a:cubicBezTo>
                      <a:pt x="553" y="4363"/>
                      <a:pt x="1419" y="4671"/>
                      <a:pt x="1419" y="4671"/>
                    </a:cubicBezTo>
                    <a:cubicBezTo>
                      <a:pt x="1606" y="4802"/>
                      <a:pt x="1910" y="4717"/>
                      <a:pt x="1910" y="4717"/>
                    </a:cubicBezTo>
                    <a:lnTo>
                      <a:pt x="2004" y="4848"/>
                    </a:lnTo>
                    <a:lnTo>
                      <a:pt x="1840" y="5946"/>
                    </a:lnTo>
                    <a:cubicBezTo>
                      <a:pt x="1828" y="6059"/>
                      <a:pt x="1501" y="7889"/>
                      <a:pt x="1501" y="7889"/>
                    </a:cubicBezTo>
                    <a:lnTo>
                      <a:pt x="1513" y="7886"/>
                    </a:lnTo>
                    <a:cubicBezTo>
                      <a:pt x="1489" y="7917"/>
                      <a:pt x="1466" y="7917"/>
                      <a:pt x="1501" y="8059"/>
                    </a:cubicBezTo>
                    <a:cubicBezTo>
                      <a:pt x="1524" y="8169"/>
                      <a:pt x="1594" y="8264"/>
                      <a:pt x="1711" y="8371"/>
                    </a:cubicBezTo>
                    <a:cubicBezTo>
                      <a:pt x="1793" y="8466"/>
                      <a:pt x="1852" y="8533"/>
                      <a:pt x="1805" y="8632"/>
                    </a:cubicBezTo>
                    <a:cubicBezTo>
                      <a:pt x="1770" y="8725"/>
                      <a:pt x="1910" y="8795"/>
                      <a:pt x="1899" y="8887"/>
                    </a:cubicBezTo>
                    <a:cubicBezTo>
                      <a:pt x="1887" y="8972"/>
                      <a:pt x="2039" y="9015"/>
                      <a:pt x="2086" y="9089"/>
                    </a:cubicBezTo>
                    <a:cubicBezTo>
                      <a:pt x="2121" y="9192"/>
                      <a:pt x="2132" y="9291"/>
                      <a:pt x="2156" y="9390"/>
                    </a:cubicBezTo>
                    <a:cubicBezTo>
                      <a:pt x="2191" y="9553"/>
                      <a:pt x="2366" y="9684"/>
                      <a:pt x="2939" y="9719"/>
                    </a:cubicBezTo>
                    <a:cubicBezTo>
                      <a:pt x="3361" y="9744"/>
                      <a:pt x="4086" y="9744"/>
                      <a:pt x="3980" y="9571"/>
                    </a:cubicBezTo>
                    <a:cubicBezTo>
                      <a:pt x="3945" y="9507"/>
                      <a:pt x="3899" y="9450"/>
                      <a:pt x="3840" y="9386"/>
                    </a:cubicBezTo>
                    <a:cubicBezTo>
                      <a:pt x="3782" y="9333"/>
                      <a:pt x="3630" y="9291"/>
                      <a:pt x="3606" y="9238"/>
                    </a:cubicBezTo>
                    <a:cubicBezTo>
                      <a:pt x="3571" y="9192"/>
                      <a:pt x="3548" y="9079"/>
                      <a:pt x="3630" y="9036"/>
                    </a:cubicBezTo>
                    <a:cubicBezTo>
                      <a:pt x="3793" y="8962"/>
                      <a:pt x="3419" y="8891"/>
                      <a:pt x="3618" y="8845"/>
                    </a:cubicBezTo>
                    <a:cubicBezTo>
                      <a:pt x="3840" y="8788"/>
                      <a:pt x="3922" y="8657"/>
                      <a:pt x="3840" y="8572"/>
                    </a:cubicBezTo>
                    <a:cubicBezTo>
                      <a:pt x="3735" y="8463"/>
                      <a:pt x="3840" y="8349"/>
                      <a:pt x="3711" y="8236"/>
                    </a:cubicBezTo>
                    <a:cubicBezTo>
                      <a:pt x="3559" y="8105"/>
                      <a:pt x="3606" y="7935"/>
                      <a:pt x="3559" y="7797"/>
                    </a:cubicBezTo>
                    <a:cubicBezTo>
                      <a:pt x="3524" y="7609"/>
                      <a:pt x="3559" y="7415"/>
                      <a:pt x="3723" y="7231"/>
                    </a:cubicBezTo>
                    <a:cubicBezTo>
                      <a:pt x="3863" y="7064"/>
                      <a:pt x="4074" y="6902"/>
                      <a:pt x="4179" y="6732"/>
                    </a:cubicBezTo>
                    <a:cubicBezTo>
                      <a:pt x="4179" y="6717"/>
                      <a:pt x="4214" y="6664"/>
                      <a:pt x="4261" y="6594"/>
                    </a:cubicBezTo>
                    <a:cubicBezTo>
                      <a:pt x="4694" y="6116"/>
                      <a:pt x="5162" y="5663"/>
                      <a:pt x="5162" y="5663"/>
                    </a:cubicBezTo>
                    <a:cubicBezTo>
                      <a:pt x="5232" y="5670"/>
                      <a:pt x="5290" y="5797"/>
                      <a:pt x="5349" y="5956"/>
                    </a:cubicBezTo>
                    <a:cubicBezTo>
                      <a:pt x="5365" y="6005"/>
                      <a:pt x="5380" y="6053"/>
                      <a:pt x="5396" y="6102"/>
                    </a:cubicBezTo>
                    <a:cubicBezTo>
                      <a:pt x="5442" y="6247"/>
                      <a:pt x="5477" y="6395"/>
                      <a:pt x="5501" y="6491"/>
                    </a:cubicBezTo>
                    <a:cubicBezTo>
                      <a:pt x="5524" y="6668"/>
                      <a:pt x="5466" y="6841"/>
                      <a:pt x="5501" y="7018"/>
                    </a:cubicBezTo>
                    <a:cubicBezTo>
                      <a:pt x="5501" y="7025"/>
                      <a:pt x="5513" y="7029"/>
                      <a:pt x="5513" y="7036"/>
                    </a:cubicBezTo>
                    <a:lnTo>
                      <a:pt x="5489" y="7464"/>
                    </a:lnTo>
                    <a:cubicBezTo>
                      <a:pt x="5489" y="7464"/>
                      <a:pt x="5442" y="7956"/>
                      <a:pt x="5361" y="8165"/>
                    </a:cubicBezTo>
                    <a:cubicBezTo>
                      <a:pt x="5290" y="8381"/>
                      <a:pt x="5314" y="8579"/>
                      <a:pt x="5384" y="8795"/>
                    </a:cubicBezTo>
                    <a:cubicBezTo>
                      <a:pt x="5407" y="8852"/>
                      <a:pt x="5407" y="8909"/>
                      <a:pt x="5407" y="8962"/>
                    </a:cubicBezTo>
                    <a:cubicBezTo>
                      <a:pt x="5325" y="9040"/>
                      <a:pt x="5325" y="9217"/>
                      <a:pt x="5454" y="9284"/>
                    </a:cubicBezTo>
                    <a:cubicBezTo>
                      <a:pt x="5653" y="9394"/>
                      <a:pt x="6261" y="9390"/>
                      <a:pt x="6565" y="9461"/>
                    </a:cubicBezTo>
                    <a:cubicBezTo>
                      <a:pt x="6787" y="9507"/>
                      <a:pt x="6846" y="9563"/>
                      <a:pt x="7115" y="9592"/>
                    </a:cubicBezTo>
                    <a:cubicBezTo>
                      <a:pt x="7384" y="9624"/>
                      <a:pt x="7688" y="9634"/>
                      <a:pt x="7980" y="9631"/>
                    </a:cubicBezTo>
                    <a:cubicBezTo>
                      <a:pt x="8495" y="9613"/>
                      <a:pt x="8799" y="9507"/>
                      <a:pt x="8437" y="9372"/>
                    </a:cubicBezTo>
                    <a:cubicBezTo>
                      <a:pt x="8261" y="9309"/>
                      <a:pt x="8039" y="9273"/>
                      <a:pt x="7817" y="9231"/>
                    </a:cubicBezTo>
                    <a:cubicBezTo>
                      <a:pt x="7594" y="9188"/>
                      <a:pt x="7454" y="9121"/>
                      <a:pt x="7279" y="9064"/>
                    </a:cubicBezTo>
                    <a:cubicBezTo>
                      <a:pt x="7068" y="8986"/>
                      <a:pt x="7279" y="8824"/>
                      <a:pt x="7431" y="8760"/>
                    </a:cubicBezTo>
                    <a:cubicBezTo>
                      <a:pt x="7524" y="8717"/>
                      <a:pt x="7396" y="8594"/>
                      <a:pt x="7384" y="8544"/>
                    </a:cubicBezTo>
                    <a:cubicBezTo>
                      <a:pt x="7372" y="8438"/>
                      <a:pt x="7349" y="8381"/>
                      <a:pt x="7501" y="8286"/>
                    </a:cubicBezTo>
                    <a:cubicBezTo>
                      <a:pt x="7630" y="8215"/>
                      <a:pt x="7782" y="8144"/>
                      <a:pt x="7817" y="8063"/>
                    </a:cubicBezTo>
                    <a:cubicBezTo>
                      <a:pt x="7875" y="7974"/>
                      <a:pt x="7805" y="7871"/>
                      <a:pt x="7805" y="7783"/>
                    </a:cubicBezTo>
                    <a:cubicBezTo>
                      <a:pt x="7805" y="7687"/>
                      <a:pt x="7793" y="7595"/>
                      <a:pt x="7711" y="7503"/>
                    </a:cubicBezTo>
                    <a:cubicBezTo>
                      <a:pt x="7700" y="7496"/>
                      <a:pt x="7688" y="7486"/>
                      <a:pt x="7688" y="7479"/>
                    </a:cubicBezTo>
                    <a:lnTo>
                      <a:pt x="7711" y="7479"/>
                    </a:lnTo>
                    <a:cubicBezTo>
                      <a:pt x="7817" y="7447"/>
                      <a:pt x="7969" y="6969"/>
                      <a:pt x="7969" y="6969"/>
                    </a:cubicBezTo>
                    <a:cubicBezTo>
                      <a:pt x="8039" y="6746"/>
                      <a:pt x="8472" y="5691"/>
                      <a:pt x="8472" y="5691"/>
                    </a:cubicBezTo>
                    <a:cubicBezTo>
                      <a:pt x="8600" y="5411"/>
                      <a:pt x="8975" y="4675"/>
                      <a:pt x="8975" y="4675"/>
                    </a:cubicBezTo>
                    <a:cubicBezTo>
                      <a:pt x="9817" y="4562"/>
                      <a:pt x="9454" y="4218"/>
                      <a:pt x="9454" y="4218"/>
                    </a:cubicBezTo>
                    <a:lnTo>
                      <a:pt x="9513" y="4109"/>
                    </a:lnTo>
                    <a:cubicBezTo>
                      <a:pt x="9957" y="4013"/>
                      <a:pt x="9688" y="3893"/>
                      <a:pt x="9688" y="389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10" name="Freeform 13"/>
              <p:cNvSpPr>
                <a:spLocks/>
              </p:cNvSpPr>
              <p:nvPr/>
            </p:nvSpPr>
            <p:spPr bwMode="auto">
              <a:xfrm flipH="1">
                <a:off x="5514852" y="2877092"/>
                <a:ext cx="269343" cy="834249"/>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11" name="Freeform 58"/>
              <p:cNvSpPr>
                <a:spLocks noEditPoints="1"/>
              </p:cNvSpPr>
              <p:nvPr/>
            </p:nvSpPr>
            <p:spPr bwMode="auto">
              <a:xfrm flipH="1">
                <a:off x="5029001" y="2881530"/>
                <a:ext cx="247091" cy="810967"/>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626" name="Freeform 8" descr="Right:  Freeform 8"/>
            <p:cNvSpPr>
              <a:spLocks/>
            </p:cNvSpPr>
            <p:nvPr/>
          </p:nvSpPr>
          <p:spPr bwMode="auto">
            <a:xfrm>
              <a:off x="2484234" y="1218339"/>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20" name="Group 619" descr="Right:  Group 1811"/>
            <p:cNvGrpSpPr/>
            <p:nvPr/>
          </p:nvGrpSpPr>
          <p:grpSpPr>
            <a:xfrm>
              <a:off x="2469781" y="1243551"/>
              <a:ext cx="71262" cy="204369"/>
              <a:chOff x="5177013" y="4079081"/>
              <a:chExt cx="71262" cy="204369"/>
            </a:xfrm>
            <a:solidFill>
              <a:schemeClr val="tx2"/>
            </a:solidFill>
          </p:grpSpPr>
          <p:sp>
            <p:nvSpPr>
              <p:cNvPr id="621"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22" name="Straight Connector 621"/>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623" name="Group 622" descr="Right:  Group 1814"/>
            <p:cNvGrpSpPr/>
            <p:nvPr/>
          </p:nvGrpSpPr>
          <p:grpSpPr>
            <a:xfrm>
              <a:off x="2493419" y="1226883"/>
              <a:ext cx="57868" cy="220751"/>
              <a:chOff x="5053013" y="4062413"/>
              <a:chExt cx="57868" cy="220751"/>
            </a:xfrm>
            <a:solidFill>
              <a:schemeClr val="tx2"/>
            </a:solidFill>
          </p:grpSpPr>
          <p:sp>
            <p:nvSpPr>
              <p:cNvPr id="624"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25" name="Straight Connector 624"/>
              <p:cNvCxnSpPr>
                <a:stCxn id="624"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627" name="Group 626" descr="Right:  Group 1817"/>
            <p:cNvGrpSpPr/>
            <p:nvPr/>
          </p:nvGrpSpPr>
          <p:grpSpPr>
            <a:xfrm rot="19994918">
              <a:off x="2471988" y="1181639"/>
              <a:ext cx="65678" cy="167644"/>
              <a:chOff x="4914900" y="4017169"/>
              <a:chExt cx="65678" cy="167644"/>
            </a:xfrm>
            <a:solidFill>
              <a:schemeClr val="tx2"/>
            </a:solidFill>
          </p:grpSpPr>
          <p:sp>
            <p:nvSpPr>
              <p:cNvPr id="62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29" name="Straight Connector 628"/>
              <p:cNvCxnSpPr>
                <a:stCxn id="62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a:off x="1852714" y="514866"/>
              <a:ext cx="109309" cy="289387"/>
              <a:chOff x="4226522" y="1348808"/>
              <a:chExt cx="690956" cy="1829252"/>
            </a:xfrm>
          </p:grpSpPr>
          <p:sp>
            <p:nvSpPr>
              <p:cNvPr id="1790" name="Freeform 1789"/>
              <p:cNvSpPr>
                <a:spLocks/>
              </p:cNvSpPr>
              <p:nvPr/>
            </p:nvSpPr>
            <p:spPr bwMode="auto">
              <a:xfrm>
                <a:off x="4226522" y="1348808"/>
                <a:ext cx="690956" cy="1829252"/>
              </a:xfrm>
              <a:custGeom>
                <a:avLst/>
                <a:gdLst>
                  <a:gd name="T0" fmla="*/ 269 w 1100"/>
                  <a:gd name="T1" fmla="*/ 414 h 2912"/>
                  <a:gd name="T2" fmla="*/ 94 w 1100"/>
                  <a:gd name="T3" fmla="*/ 772 h 2912"/>
                  <a:gd name="T4" fmla="*/ 117 w 1100"/>
                  <a:gd name="T5" fmla="*/ 1075 h 2912"/>
                  <a:gd name="T6" fmla="*/ 271 w 1100"/>
                  <a:gd name="T7" fmla="*/ 1388 h 2912"/>
                  <a:gd name="T8" fmla="*/ 292 w 1100"/>
                  <a:gd name="T9" fmla="*/ 1448 h 2912"/>
                  <a:gd name="T10" fmla="*/ 315 w 1100"/>
                  <a:gd name="T11" fmla="*/ 1705 h 2912"/>
                  <a:gd name="T12" fmla="*/ 298 w 1100"/>
                  <a:gd name="T13" fmla="*/ 1791 h 2912"/>
                  <a:gd name="T14" fmla="*/ 309 w 1100"/>
                  <a:gd name="T15" fmla="*/ 1874 h 2912"/>
                  <a:gd name="T16" fmla="*/ 224 w 1100"/>
                  <a:gd name="T17" fmla="*/ 2102 h 2912"/>
                  <a:gd name="T18" fmla="*/ 130 w 1100"/>
                  <a:gd name="T19" fmla="*/ 2347 h 2912"/>
                  <a:gd name="T20" fmla="*/ 51 w 1100"/>
                  <a:gd name="T21" fmla="*/ 2543 h 2912"/>
                  <a:gd name="T22" fmla="*/ 28 w 1100"/>
                  <a:gd name="T23" fmla="*/ 2596 h 2912"/>
                  <a:gd name="T24" fmla="*/ 38 w 1100"/>
                  <a:gd name="T25" fmla="*/ 2756 h 2912"/>
                  <a:gd name="T26" fmla="*/ 115 w 1100"/>
                  <a:gd name="T27" fmla="*/ 2897 h 2912"/>
                  <a:gd name="T28" fmla="*/ 243 w 1100"/>
                  <a:gd name="T29" fmla="*/ 2897 h 2912"/>
                  <a:gd name="T30" fmla="*/ 228 w 1100"/>
                  <a:gd name="T31" fmla="*/ 2790 h 2912"/>
                  <a:gd name="T32" fmla="*/ 213 w 1100"/>
                  <a:gd name="T33" fmla="*/ 2743 h 2912"/>
                  <a:gd name="T34" fmla="*/ 407 w 1100"/>
                  <a:gd name="T35" fmla="*/ 2285 h 2912"/>
                  <a:gd name="T36" fmla="*/ 539 w 1100"/>
                  <a:gd name="T37" fmla="*/ 1995 h 2912"/>
                  <a:gd name="T38" fmla="*/ 535 w 1100"/>
                  <a:gd name="T39" fmla="*/ 2240 h 2912"/>
                  <a:gd name="T40" fmla="*/ 522 w 1100"/>
                  <a:gd name="T41" fmla="*/ 2396 h 2912"/>
                  <a:gd name="T42" fmla="*/ 539 w 1100"/>
                  <a:gd name="T43" fmla="*/ 2675 h 2912"/>
                  <a:gd name="T44" fmla="*/ 539 w 1100"/>
                  <a:gd name="T45" fmla="*/ 2758 h 2912"/>
                  <a:gd name="T46" fmla="*/ 541 w 1100"/>
                  <a:gd name="T47" fmla="*/ 2805 h 2912"/>
                  <a:gd name="T48" fmla="*/ 669 w 1100"/>
                  <a:gd name="T49" fmla="*/ 2861 h 2912"/>
                  <a:gd name="T50" fmla="*/ 729 w 1100"/>
                  <a:gd name="T51" fmla="*/ 2850 h 2912"/>
                  <a:gd name="T52" fmla="*/ 895 w 1100"/>
                  <a:gd name="T53" fmla="*/ 2884 h 2912"/>
                  <a:gd name="T54" fmla="*/ 983 w 1100"/>
                  <a:gd name="T55" fmla="*/ 2869 h 2912"/>
                  <a:gd name="T56" fmla="*/ 878 w 1100"/>
                  <a:gd name="T57" fmla="*/ 2775 h 2912"/>
                  <a:gd name="T58" fmla="*/ 808 w 1100"/>
                  <a:gd name="T59" fmla="*/ 2724 h 2912"/>
                  <a:gd name="T60" fmla="*/ 729 w 1100"/>
                  <a:gd name="T61" fmla="*/ 2547 h 2912"/>
                  <a:gd name="T62" fmla="*/ 755 w 1100"/>
                  <a:gd name="T63" fmla="*/ 2466 h 2912"/>
                  <a:gd name="T64" fmla="*/ 782 w 1100"/>
                  <a:gd name="T65" fmla="*/ 2204 h 2912"/>
                  <a:gd name="T66" fmla="*/ 846 w 1100"/>
                  <a:gd name="T67" fmla="*/ 1413 h 2912"/>
                  <a:gd name="T68" fmla="*/ 936 w 1100"/>
                  <a:gd name="T69" fmla="*/ 1329 h 2912"/>
                  <a:gd name="T70" fmla="*/ 984 w 1100"/>
                  <a:gd name="T71" fmla="*/ 1360 h 2912"/>
                  <a:gd name="T72" fmla="*/ 925 w 1100"/>
                  <a:gd name="T73" fmla="*/ 1051 h 2912"/>
                  <a:gd name="T74" fmla="*/ 870 w 1100"/>
                  <a:gd name="T75" fmla="*/ 780 h 2912"/>
                  <a:gd name="T76" fmla="*/ 946 w 1100"/>
                  <a:gd name="T77" fmla="*/ 814 h 2912"/>
                  <a:gd name="T78" fmla="*/ 1098 w 1100"/>
                  <a:gd name="T79" fmla="*/ 733 h 2912"/>
                  <a:gd name="T80" fmla="*/ 955 w 1100"/>
                  <a:gd name="T81" fmla="*/ 484 h 2912"/>
                  <a:gd name="T82" fmla="*/ 910 w 1100"/>
                  <a:gd name="T83" fmla="*/ 412 h 2912"/>
                  <a:gd name="T84" fmla="*/ 880 w 1100"/>
                  <a:gd name="T85" fmla="*/ 284 h 2912"/>
                  <a:gd name="T86" fmla="*/ 842 w 1100"/>
                  <a:gd name="T87" fmla="*/ 239 h 2912"/>
                  <a:gd name="T88" fmla="*/ 821 w 1100"/>
                  <a:gd name="T89" fmla="*/ 166 h 2912"/>
                  <a:gd name="T90" fmla="*/ 851 w 1100"/>
                  <a:gd name="T91" fmla="*/ 141 h 2912"/>
                  <a:gd name="T92" fmla="*/ 527 w 1100"/>
                  <a:gd name="T93" fmla="*/ 117 h 2912"/>
                  <a:gd name="T94" fmla="*/ 520 w 1100"/>
                  <a:gd name="T95" fmla="*/ 177 h 2912"/>
                  <a:gd name="T96" fmla="*/ 505 w 1100"/>
                  <a:gd name="T97" fmla="*/ 235 h 2912"/>
                  <a:gd name="T98" fmla="*/ 509 w 1100"/>
                  <a:gd name="T99" fmla="*/ 269 h 2912"/>
                  <a:gd name="T100" fmla="*/ 497 w 1100"/>
                  <a:gd name="T101" fmla="*/ 299 h 2912"/>
                  <a:gd name="T102" fmla="*/ 441 w 1100"/>
                  <a:gd name="T103" fmla="*/ 311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00" h="2912">
                    <a:moveTo>
                      <a:pt x="441" y="311"/>
                    </a:moveTo>
                    <a:cubicBezTo>
                      <a:pt x="441" y="311"/>
                      <a:pt x="345" y="395"/>
                      <a:pt x="269" y="414"/>
                    </a:cubicBezTo>
                    <a:cubicBezTo>
                      <a:pt x="269" y="414"/>
                      <a:pt x="173" y="433"/>
                      <a:pt x="151" y="510"/>
                    </a:cubicBezTo>
                    <a:cubicBezTo>
                      <a:pt x="94" y="772"/>
                      <a:pt x="94" y="772"/>
                      <a:pt x="94" y="772"/>
                    </a:cubicBezTo>
                    <a:cubicBezTo>
                      <a:pt x="94" y="772"/>
                      <a:pt x="83" y="868"/>
                      <a:pt x="83" y="889"/>
                    </a:cubicBezTo>
                    <a:cubicBezTo>
                      <a:pt x="83" y="889"/>
                      <a:pt x="70" y="987"/>
                      <a:pt x="117" y="1075"/>
                    </a:cubicBezTo>
                    <a:cubicBezTo>
                      <a:pt x="261" y="1356"/>
                      <a:pt x="261" y="1356"/>
                      <a:pt x="261" y="1356"/>
                    </a:cubicBezTo>
                    <a:cubicBezTo>
                      <a:pt x="261" y="1356"/>
                      <a:pt x="271" y="1381"/>
                      <a:pt x="271" y="1388"/>
                    </a:cubicBezTo>
                    <a:cubicBezTo>
                      <a:pt x="271" y="1394"/>
                      <a:pt x="271" y="1420"/>
                      <a:pt x="271" y="1420"/>
                    </a:cubicBezTo>
                    <a:cubicBezTo>
                      <a:pt x="271" y="1420"/>
                      <a:pt x="266" y="1454"/>
                      <a:pt x="292" y="1448"/>
                    </a:cubicBezTo>
                    <a:cubicBezTo>
                      <a:pt x="322" y="1435"/>
                      <a:pt x="322" y="1435"/>
                      <a:pt x="322" y="1435"/>
                    </a:cubicBezTo>
                    <a:cubicBezTo>
                      <a:pt x="315" y="1705"/>
                      <a:pt x="315" y="1705"/>
                      <a:pt x="315" y="1705"/>
                    </a:cubicBezTo>
                    <a:cubicBezTo>
                      <a:pt x="315" y="1705"/>
                      <a:pt x="318" y="1720"/>
                      <a:pt x="311" y="1735"/>
                    </a:cubicBezTo>
                    <a:cubicBezTo>
                      <a:pt x="305" y="1750"/>
                      <a:pt x="296" y="1769"/>
                      <a:pt x="298" y="1791"/>
                    </a:cubicBezTo>
                    <a:cubicBezTo>
                      <a:pt x="301" y="1812"/>
                      <a:pt x="301" y="1840"/>
                      <a:pt x="301" y="1846"/>
                    </a:cubicBezTo>
                    <a:cubicBezTo>
                      <a:pt x="301" y="1853"/>
                      <a:pt x="303" y="1863"/>
                      <a:pt x="309" y="1874"/>
                    </a:cubicBezTo>
                    <a:cubicBezTo>
                      <a:pt x="315" y="1884"/>
                      <a:pt x="322" y="1944"/>
                      <a:pt x="298" y="1963"/>
                    </a:cubicBezTo>
                    <a:cubicBezTo>
                      <a:pt x="298" y="1963"/>
                      <a:pt x="249" y="2015"/>
                      <a:pt x="224" y="2102"/>
                    </a:cubicBezTo>
                    <a:cubicBezTo>
                      <a:pt x="200" y="2166"/>
                      <a:pt x="200" y="2166"/>
                      <a:pt x="200" y="2166"/>
                    </a:cubicBezTo>
                    <a:cubicBezTo>
                      <a:pt x="200" y="2166"/>
                      <a:pt x="151" y="2255"/>
                      <a:pt x="130" y="2347"/>
                    </a:cubicBezTo>
                    <a:cubicBezTo>
                      <a:pt x="92" y="2456"/>
                      <a:pt x="92" y="2456"/>
                      <a:pt x="92" y="2456"/>
                    </a:cubicBezTo>
                    <a:cubicBezTo>
                      <a:pt x="51" y="2543"/>
                      <a:pt x="51" y="2543"/>
                      <a:pt x="51" y="2543"/>
                    </a:cubicBezTo>
                    <a:cubicBezTo>
                      <a:pt x="51" y="2581"/>
                      <a:pt x="51" y="2581"/>
                      <a:pt x="51" y="2581"/>
                    </a:cubicBezTo>
                    <a:cubicBezTo>
                      <a:pt x="28" y="2596"/>
                      <a:pt x="28" y="2596"/>
                      <a:pt x="28" y="2596"/>
                    </a:cubicBezTo>
                    <a:cubicBezTo>
                      <a:pt x="28" y="2596"/>
                      <a:pt x="0" y="2648"/>
                      <a:pt x="28" y="2692"/>
                    </a:cubicBezTo>
                    <a:cubicBezTo>
                      <a:pt x="28" y="2692"/>
                      <a:pt x="38" y="2729"/>
                      <a:pt x="38" y="2756"/>
                    </a:cubicBezTo>
                    <a:cubicBezTo>
                      <a:pt x="41" y="2814"/>
                      <a:pt x="41" y="2814"/>
                      <a:pt x="41" y="2814"/>
                    </a:cubicBezTo>
                    <a:cubicBezTo>
                      <a:pt x="41" y="2814"/>
                      <a:pt x="32" y="2867"/>
                      <a:pt x="115" y="2897"/>
                    </a:cubicBezTo>
                    <a:cubicBezTo>
                      <a:pt x="168" y="2908"/>
                      <a:pt x="168" y="2908"/>
                      <a:pt x="168" y="2908"/>
                    </a:cubicBezTo>
                    <a:cubicBezTo>
                      <a:pt x="168" y="2908"/>
                      <a:pt x="228" y="2912"/>
                      <a:pt x="243" y="2897"/>
                    </a:cubicBezTo>
                    <a:cubicBezTo>
                      <a:pt x="243" y="2897"/>
                      <a:pt x="266" y="2852"/>
                      <a:pt x="241" y="2816"/>
                    </a:cubicBezTo>
                    <a:cubicBezTo>
                      <a:pt x="228" y="2790"/>
                      <a:pt x="228" y="2790"/>
                      <a:pt x="228" y="2790"/>
                    </a:cubicBezTo>
                    <a:cubicBezTo>
                      <a:pt x="211" y="2765"/>
                      <a:pt x="211" y="2765"/>
                      <a:pt x="211" y="2765"/>
                    </a:cubicBezTo>
                    <a:cubicBezTo>
                      <a:pt x="213" y="2743"/>
                      <a:pt x="213" y="2743"/>
                      <a:pt x="213" y="2743"/>
                    </a:cubicBezTo>
                    <a:cubicBezTo>
                      <a:pt x="213" y="2743"/>
                      <a:pt x="241" y="2729"/>
                      <a:pt x="252" y="2680"/>
                    </a:cubicBezTo>
                    <a:cubicBezTo>
                      <a:pt x="407" y="2285"/>
                      <a:pt x="407" y="2285"/>
                      <a:pt x="407" y="2285"/>
                    </a:cubicBezTo>
                    <a:cubicBezTo>
                      <a:pt x="488" y="2127"/>
                      <a:pt x="488" y="2127"/>
                      <a:pt x="488" y="2127"/>
                    </a:cubicBezTo>
                    <a:cubicBezTo>
                      <a:pt x="488" y="2127"/>
                      <a:pt x="535" y="2057"/>
                      <a:pt x="539" y="1995"/>
                    </a:cubicBezTo>
                    <a:cubicBezTo>
                      <a:pt x="539" y="1995"/>
                      <a:pt x="565" y="1959"/>
                      <a:pt x="539" y="2183"/>
                    </a:cubicBezTo>
                    <a:cubicBezTo>
                      <a:pt x="535" y="2240"/>
                      <a:pt x="535" y="2240"/>
                      <a:pt x="535" y="2240"/>
                    </a:cubicBezTo>
                    <a:cubicBezTo>
                      <a:pt x="529" y="2281"/>
                      <a:pt x="529" y="2281"/>
                      <a:pt x="529" y="2281"/>
                    </a:cubicBezTo>
                    <a:cubicBezTo>
                      <a:pt x="529" y="2281"/>
                      <a:pt x="516" y="2341"/>
                      <a:pt x="522" y="2396"/>
                    </a:cubicBezTo>
                    <a:cubicBezTo>
                      <a:pt x="539" y="2466"/>
                      <a:pt x="539" y="2466"/>
                      <a:pt x="539" y="2466"/>
                    </a:cubicBezTo>
                    <a:cubicBezTo>
                      <a:pt x="539" y="2466"/>
                      <a:pt x="550" y="2594"/>
                      <a:pt x="539" y="2675"/>
                    </a:cubicBezTo>
                    <a:cubicBezTo>
                      <a:pt x="539" y="2735"/>
                      <a:pt x="539" y="2735"/>
                      <a:pt x="539" y="2735"/>
                    </a:cubicBezTo>
                    <a:cubicBezTo>
                      <a:pt x="539" y="2758"/>
                      <a:pt x="539" y="2758"/>
                      <a:pt x="539" y="2758"/>
                    </a:cubicBezTo>
                    <a:cubicBezTo>
                      <a:pt x="539" y="2758"/>
                      <a:pt x="539" y="2769"/>
                      <a:pt x="541" y="2775"/>
                    </a:cubicBezTo>
                    <a:cubicBezTo>
                      <a:pt x="544" y="2782"/>
                      <a:pt x="541" y="2797"/>
                      <a:pt x="541" y="2805"/>
                    </a:cubicBezTo>
                    <a:cubicBezTo>
                      <a:pt x="541" y="2814"/>
                      <a:pt x="548" y="2854"/>
                      <a:pt x="601" y="2861"/>
                    </a:cubicBezTo>
                    <a:cubicBezTo>
                      <a:pt x="669" y="2861"/>
                      <a:pt x="669" y="2861"/>
                      <a:pt x="669" y="2861"/>
                    </a:cubicBezTo>
                    <a:cubicBezTo>
                      <a:pt x="693" y="2852"/>
                      <a:pt x="693" y="2852"/>
                      <a:pt x="693" y="2852"/>
                    </a:cubicBezTo>
                    <a:cubicBezTo>
                      <a:pt x="693" y="2852"/>
                      <a:pt x="714" y="2844"/>
                      <a:pt x="729" y="2850"/>
                    </a:cubicBezTo>
                    <a:cubicBezTo>
                      <a:pt x="744" y="2856"/>
                      <a:pt x="778" y="2871"/>
                      <a:pt x="789" y="2874"/>
                    </a:cubicBezTo>
                    <a:cubicBezTo>
                      <a:pt x="799" y="2876"/>
                      <a:pt x="870" y="2884"/>
                      <a:pt x="895" y="2884"/>
                    </a:cubicBezTo>
                    <a:cubicBezTo>
                      <a:pt x="921" y="2884"/>
                      <a:pt x="968" y="2884"/>
                      <a:pt x="968" y="2884"/>
                    </a:cubicBezTo>
                    <a:cubicBezTo>
                      <a:pt x="983" y="2869"/>
                      <a:pt x="983" y="2869"/>
                      <a:pt x="983" y="2869"/>
                    </a:cubicBezTo>
                    <a:cubicBezTo>
                      <a:pt x="983" y="2869"/>
                      <a:pt x="993" y="2784"/>
                      <a:pt x="940" y="2784"/>
                    </a:cubicBezTo>
                    <a:cubicBezTo>
                      <a:pt x="940" y="2784"/>
                      <a:pt x="889" y="2775"/>
                      <a:pt x="878" y="2775"/>
                    </a:cubicBezTo>
                    <a:cubicBezTo>
                      <a:pt x="868" y="2775"/>
                      <a:pt x="833" y="2761"/>
                      <a:pt x="833" y="2761"/>
                    </a:cubicBezTo>
                    <a:cubicBezTo>
                      <a:pt x="808" y="2724"/>
                      <a:pt x="808" y="2724"/>
                      <a:pt x="808" y="2724"/>
                    </a:cubicBezTo>
                    <a:cubicBezTo>
                      <a:pt x="808" y="2724"/>
                      <a:pt x="774" y="2656"/>
                      <a:pt x="742" y="2633"/>
                    </a:cubicBezTo>
                    <a:cubicBezTo>
                      <a:pt x="742" y="2633"/>
                      <a:pt x="727" y="2609"/>
                      <a:pt x="729" y="2547"/>
                    </a:cubicBezTo>
                    <a:cubicBezTo>
                      <a:pt x="742" y="2503"/>
                      <a:pt x="742" y="2503"/>
                      <a:pt x="742" y="2503"/>
                    </a:cubicBezTo>
                    <a:cubicBezTo>
                      <a:pt x="755" y="2466"/>
                      <a:pt x="755" y="2466"/>
                      <a:pt x="755" y="2466"/>
                    </a:cubicBezTo>
                    <a:cubicBezTo>
                      <a:pt x="755" y="2466"/>
                      <a:pt x="757" y="2426"/>
                      <a:pt x="757" y="2413"/>
                    </a:cubicBezTo>
                    <a:cubicBezTo>
                      <a:pt x="757" y="2400"/>
                      <a:pt x="763" y="2272"/>
                      <a:pt x="782" y="2204"/>
                    </a:cubicBezTo>
                    <a:cubicBezTo>
                      <a:pt x="782" y="2204"/>
                      <a:pt x="855" y="1671"/>
                      <a:pt x="855" y="1646"/>
                    </a:cubicBezTo>
                    <a:cubicBezTo>
                      <a:pt x="846" y="1413"/>
                      <a:pt x="846" y="1413"/>
                      <a:pt x="846" y="1413"/>
                    </a:cubicBezTo>
                    <a:cubicBezTo>
                      <a:pt x="848" y="1329"/>
                      <a:pt x="848" y="1329"/>
                      <a:pt x="848" y="1329"/>
                    </a:cubicBezTo>
                    <a:cubicBezTo>
                      <a:pt x="848" y="1329"/>
                      <a:pt x="895" y="1302"/>
                      <a:pt x="936" y="1329"/>
                    </a:cubicBezTo>
                    <a:cubicBezTo>
                      <a:pt x="957" y="1341"/>
                      <a:pt x="957" y="1341"/>
                      <a:pt x="957" y="1341"/>
                    </a:cubicBezTo>
                    <a:cubicBezTo>
                      <a:pt x="984" y="1360"/>
                      <a:pt x="984" y="1360"/>
                      <a:pt x="984" y="1360"/>
                    </a:cubicBezTo>
                    <a:cubicBezTo>
                      <a:pt x="984" y="1360"/>
                      <a:pt x="997" y="1356"/>
                      <a:pt x="984" y="1305"/>
                    </a:cubicBezTo>
                    <a:cubicBezTo>
                      <a:pt x="925" y="1051"/>
                      <a:pt x="925" y="1051"/>
                      <a:pt x="925" y="1051"/>
                    </a:cubicBezTo>
                    <a:cubicBezTo>
                      <a:pt x="878" y="855"/>
                      <a:pt x="878" y="855"/>
                      <a:pt x="878" y="855"/>
                    </a:cubicBezTo>
                    <a:cubicBezTo>
                      <a:pt x="878" y="855"/>
                      <a:pt x="863" y="795"/>
                      <a:pt x="870" y="780"/>
                    </a:cubicBezTo>
                    <a:cubicBezTo>
                      <a:pt x="876" y="765"/>
                      <a:pt x="887" y="780"/>
                      <a:pt x="900" y="789"/>
                    </a:cubicBezTo>
                    <a:cubicBezTo>
                      <a:pt x="946" y="814"/>
                      <a:pt x="946" y="814"/>
                      <a:pt x="946" y="814"/>
                    </a:cubicBezTo>
                    <a:cubicBezTo>
                      <a:pt x="946" y="814"/>
                      <a:pt x="1021" y="851"/>
                      <a:pt x="1068" y="821"/>
                    </a:cubicBezTo>
                    <a:cubicBezTo>
                      <a:pt x="1068" y="821"/>
                      <a:pt x="1100" y="808"/>
                      <a:pt x="1098" y="733"/>
                    </a:cubicBezTo>
                    <a:cubicBezTo>
                      <a:pt x="1098" y="733"/>
                      <a:pt x="1094" y="682"/>
                      <a:pt x="1062" y="635"/>
                    </a:cubicBezTo>
                    <a:cubicBezTo>
                      <a:pt x="955" y="484"/>
                      <a:pt x="955" y="484"/>
                      <a:pt x="955" y="484"/>
                    </a:cubicBezTo>
                    <a:cubicBezTo>
                      <a:pt x="955" y="484"/>
                      <a:pt x="936" y="452"/>
                      <a:pt x="912" y="450"/>
                    </a:cubicBezTo>
                    <a:cubicBezTo>
                      <a:pt x="910" y="412"/>
                      <a:pt x="910" y="412"/>
                      <a:pt x="910" y="412"/>
                    </a:cubicBezTo>
                    <a:cubicBezTo>
                      <a:pt x="910" y="343"/>
                      <a:pt x="910" y="343"/>
                      <a:pt x="910" y="343"/>
                    </a:cubicBezTo>
                    <a:cubicBezTo>
                      <a:pt x="910" y="343"/>
                      <a:pt x="908" y="320"/>
                      <a:pt x="880" y="284"/>
                    </a:cubicBezTo>
                    <a:cubicBezTo>
                      <a:pt x="861" y="254"/>
                      <a:pt x="861" y="254"/>
                      <a:pt x="861" y="254"/>
                    </a:cubicBezTo>
                    <a:cubicBezTo>
                      <a:pt x="842" y="239"/>
                      <a:pt x="842" y="239"/>
                      <a:pt x="842" y="239"/>
                    </a:cubicBezTo>
                    <a:cubicBezTo>
                      <a:pt x="814" y="239"/>
                      <a:pt x="814" y="239"/>
                      <a:pt x="814" y="239"/>
                    </a:cubicBezTo>
                    <a:cubicBezTo>
                      <a:pt x="814" y="239"/>
                      <a:pt x="827" y="198"/>
                      <a:pt x="821" y="166"/>
                    </a:cubicBezTo>
                    <a:cubicBezTo>
                      <a:pt x="836" y="155"/>
                      <a:pt x="836" y="155"/>
                      <a:pt x="836" y="155"/>
                    </a:cubicBezTo>
                    <a:cubicBezTo>
                      <a:pt x="851" y="141"/>
                      <a:pt x="851" y="141"/>
                      <a:pt x="851" y="141"/>
                    </a:cubicBezTo>
                    <a:cubicBezTo>
                      <a:pt x="851" y="141"/>
                      <a:pt x="823" y="2"/>
                      <a:pt x="667" y="0"/>
                    </a:cubicBezTo>
                    <a:cubicBezTo>
                      <a:pt x="667" y="0"/>
                      <a:pt x="522" y="7"/>
                      <a:pt x="527" y="117"/>
                    </a:cubicBezTo>
                    <a:cubicBezTo>
                      <a:pt x="527" y="166"/>
                      <a:pt x="527" y="166"/>
                      <a:pt x="527" y="166"/>
                    </a:cubicBezTo>
                    <a:cubicBezTo>
                      <a:pt x="520" y="177"/>
                      <a:pt x="520" y="177"/>
                      <a:pt x="520" y="177"/>
                    </a:cubicBezTo>
                    <a:cubicBezTo>
                      <a:pt x="520" y="177"/>
                      <a:pt x="503" y="184"/>
                      <a:pt x="503" y="201"/>
                    </a:cubicBezTo>
                    <a:cubicBezTo>
                      <a:pt x="505" y="235"/>
                      <a:pt x="505" y="235"/>
                      <a:pt x="505" y="235"/>
                    </a:cubicBezTo>
                    <a:cubicBezTo>
                      <a:pt x="512" y="250"/>
                      <a:pt x="512" y="250"/>
                      <a:pt x="512" y="250"/>
                    </a:cubicBezTo>
                    <a:cubicBezTo>
                      <a:pt x="509" y="269"/>
                      <a:pt x="509" y="269"/>
                      <a:pt x="509" y="269"/>
                    </a:cubicBezTo>
                    <a:cubicBezTo>
                      <a:pt x="504" y="289"/>
                      <a:pt x="504" y="289"/>
                      <a:pt x="504" y="289"/>
                    </a:cubicBezTo>
                    <a:cubicBezTo>
                      <a:pt x="497" y="299"/>
                      <a:pt x="497" y="299"/>
                      <a:pt x="497" y="299"/>
                    </a:cubicBezTo>
                    <a:cubicBezTo>
                      <a:pt x="475" y="301"/>
                      <a:pt x="475" y="301"/>
                      <a:pt x="475" y="301"/>
                    </a:cubicBezTo>
                    <a:cubicBezTo>
                      <a:pt x="475" y="301"/>
                      <a:pt x="460" y="297"/>
                      <a:pt x="441" y="311"/>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91" name="Freeform 1790"/>
              <p:cNvSpPr>
                <a:spLocks/>
              </p:cNvSpPr>
              <p:nvPr/>
            </p:nvSpPr>
            <p:spPr bwMode="auto">
              <a:xfrm>
                <a:off x="4440085" y="2179174"/>
                <a:ext cx="72872" cy="90957"/>
              </a:xfrm>
              <a:custGeom>
                <a:avLst/>
                <a:gdLst>
                  <a:gd name="T0" fmla="*/ 20 w 116"/>
                  <a:gd name="T1" fmla="*/ 79 h 145"/>
                  <a:gd name="T2" fmla="*/ 86 w 116"/>
                  <a:gd name="T3" fmla="*/ 19 h 145"/>
                  <a:gd name="T4" fmla="*/ 114 w 116"/>
                  <a:gd name="T5" fmla="*/ 19 h 145"/>
                  <a:gd name="T6" fmla="*/ 114 w 116"/>
                  <a:gd name="T7" fmla="*/ 55 h 145"/>
                  <a:gd name="T8" fmla="*/ 54 w 116"/>
                  <a:gd name="T9" fmla="*/ 136 h 145"/>
                  <a:gd name="T10" fmla="*/ 44 w 116"/>
                  <a:gd name="T11" fmla="*/ 145 h 145"/>
                  <a:gd name="T12" fmla="*/ 29 w 116"/>
                  <a:gd name="T13" fmla="*/ 130 h 145"/>
                  <a:gd name="T14" fmla="*/ 20 w 116"/>
                  <a:gd name="T15" fmla="*/ 128 h 145"/>
                  <a:gd name="T16" fmla="*/ 20 w 116"/>
                  <a:gd name="T17" fmla="*/ 79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6" h="145">
                    <a:moveTo>
                      <a:pt x="20" y="79"/>
                    </a:moveTo>
                    <a:cubicBezTo>
                      <a:pt x="86" y="19"/>
                      <a:pt x="86" y="19"/>
                      <a:pt x="86" y="19"/>
                    </a:cubicBezTo>
                    <a:cubicBezTo>
                      <a:pt x="86" y="19"/>
                      <a:pt x="116" y="0"/>
                      <a:pt x="114" y="19"/>
                    </a:cubicBezTo>
                    <a:cubicBezTo>
                      <a:pt x="114" y="55"/>
                      <a:pt x="114" y="55"/>
                      <a:pt x="114" y="55"/>
                    </a:cubicBezTo>
                    <a:cubicBezTo>
                      <a:pt x="54" y="136"/>
                      <a:pt x="54" y="136"/>
                      <a:pt x="54" y="136"/>
                    </a:cubicBezTo>
                    <a:cubicBezTo>
                      <a:pt x="44" y="145"/>
                      <a:pt x="44" y="145"/>
                      <a:pt x="44" y="145"/>
                    </a:cubicBezTo>
                    <a:cubicBezTo>
                      <a:pt x="29" y="130"/>
                      <a:pt x="29" y="130"/>
                      <a:pt x="29" y="130"/>
                    </a:cubicBezTo>
                    <a:cubicBezTo>
                      <a:pt x="20" y="128"/>
                      <a:pt x="20" y="128"/>
                      <a:pt x="20" y="128"/>
                    </a:cubicBezTo>
                    <a:cubicBezTo>
                      <a:pt x="20" y="128"/>
                      <a:pt x="0" y="97"/>
                      <a:pt x="20" y="79"/>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792" name="Freeform 1791"/>
              <p:cNvSpPr>
                <a:spLocks/>
              </p:cNvSpPr>
              <p:nvPr/>
            </p:nvSpPr>
            <p:spPr bwMode="auto">
              <a:xfrm>
                <a:off x="4521202" y="1527048"/>
                <a:ext cx="232446" cy="583510"/>
              </a:xfrm>
              <a:custGeom>
                <a:avLst/>
                <a:gdLst>
                  <a:gd name="T0" fmla="*/ 38 w 370"/>
                  <a:gd name="T1" fmla="*/ 21 h 929"/>
                  <a:gd name="T2" fmla="*/ 88 w 370"/>
                  <a:gd name="T3" fmla="*/ 91 h 929"/>
                  <a:gd name="T4" fmla="*/ 132 w 370"/>
                  <a:gd name="T5" fmla="*/ 123 h 929"/>
                  <a:gd name="T6" fmla="*/ 162 w 370"/>
                  <a:gd name="T7" fmla="*/ 145 h 929"/>
                  <a:gd name="T8" fmla="*/ 194 w 370"/>
                  <a:gd name="T9" fmla="*/ 145 h 929"/>
                  <a:gd name="T10" fmla="*/ 226 w 370"/>
                  <a:gd name="T11" fmla="*/ 202 h 929"/>
                  <a:gd name="T12" fmla="*/ 273 w 370"/>
                  <a:gd name="T13" fmla="*/ 413 h 929"/>
                  <a:gd name="T14" fmla="*/ 330 w 370"/>
                  <a:gd name="T15" fmla="*/ 562 h 929"/>
                  <a:gd name="T16" fmla="*/ 343 w 370"/>
                  <a:gd name="T17" fmla="*/ 754 h 929"/>
                  <a:gd name="T18" fmla="*/ 346 w 370"/>
                  <a:gd name="T19" fmla="*/ 814 h 929"/>
                  <a:gd name="T20" fmla="*/ 346 w 370"/>
                  <a:gd name="T21" fmla="*/ 884 h 929"/>
                  <a:gd name="T22" fmla="*/ 322 w 370"/>
                  <a:gd name="T23" fmla="*/ 897 h 929"/>
                  <a:gd name="T24" fmla="*/ 294 w 370"/>
                  <a:gd name="T25" fmla="*/ 914 h 929"/>
                  <a:gd name="T26" fmla="*/ 266 w 370"/>
                  <a:gd name="T27" fmla="*/ 929 h 929"/>
                  <a:gd name="T28" fmla="*/ 197 w 370"/>
                  <a:gd name="T29" fmla="*/ 929 h 929"/>
                  <a:gd name="T30" fmla="*/ 197 w 370"/>
                  <a:gd name="T31" fmla="*/ 920 h 929"/>
                  <a:gd name="T32" fmla="*/ 211 w 370"/>
                  <a:gd name="T33" fmla="*/ 748 h 929"/>
                  <a:gd name="T34" fmla="*/ 158 w 370"/>
                  <a:gd name="T35" fmla="*/ 441 h 929"/>
                  <a:gd name="T36" fmla="*/ 88 w 370"/>
                  <a:gd name="T37" fmla="*/ 238 h 929"/>
                  <a:gd name="T38" fmla="*/ 17 w 370"/>
                  <a:gd name="T39" fmla="*/ 83 h 929"/>
                  <a:gd name="T40" fmla="*/ 0 w 370"/>
                  <a:gd name="T41" fmla="*/ 49 h 929"/>
                  <a:gd name="T42" fmla="*/ 38 w 370"/>
                  <a:gd name="T43" fmla="*/ 21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0" h="929">
                    <a:moveTo>
                      <a:pt x="38" y="21"/>
                    </a:moveTo>
                    <a:cubicBezTo>
                      <a:pt x="38" y="21"/>
                      <a:pt x="56" y="68"/>
                      <a:pt x="88" y="91"/>
                    </a:cubicBezTo>
                    <a:cubicBezTo>
                      <a:pt x="132" y="123"/>
                      <a:pt x="132" y="123"/>
                      <a:pt x="132" y="123"/>
                    </a:cubicBezTo>
                    <a:cubicBezTo>
                      <a:pt x="162" y="145"/>
                      <a:pt x="162" y="145"/>
                      <a:pt x="162" y="145"/>
                    </a:cubicBezTo>
                    <a:cubicBezTo>
                      <a:pt x="194" y="145"/>
                      <a:pt x="194" y="145"/>
                      <a:pt x="194" y="145"/>
                    </a:cubicBezTo>
                    <a:cubicBezTo>
                      <a:pt x="194" y="145"/>
                      <a:pt x="220" y="140"/>
                      <a:pt x="226" y="202"/>
                    </a:cubicBezTo>
                    <a:cubicBezTo>
                      <a:pt x="226" y="202"/>
                      <a:pt x="260" y="390"/>
                      <a:pt x="273" y="413"/>
                    </a:cubicBezTo>
                    <a:cubicBezTo>
                      <a:pt x="330" y="562"/>
                      <a:pt x="330" y="562"/>
                      <a:pt x="330" y="562"/>
                    </a:cubicBezTo>
                    <a:cubicBezTo>
                      <a:pt x="330" y="562"/>
                      <a:pt x="354" y="669"/>
                      <a:pt x="343" y="754"/>
                    </a:cubicBezTo>
                    <a:cubicBezTo>
                      <a:pt x="343" y="754"/>
                      <a:pt x="342" y="801"/>
                      <a:pt x="346" y="814"/>
                    </a:cubicBezTo>
                    <a:cubicBezTo>
                      <a:pt x="346" y="814"/>
                      <a:pt x="370" y="871"/>
                      <a:pt x="346" y="884"/>
                    </a:cubicBezTo>
                    <a:cubicBezTo>
                      <a:pt x="322" y="897"/>
                      <a:pt x="322" y="897"/>
                      <a:pt x="322" y="897"/>
                    </a:cubicBezTo>
                    <a:cubicBezTo>
                      <a:pt x="294" y="914"/>
                      <a:pt x="294" y="914"/>
                      <a:pt x="294" y="914"/>
                    </a:cubicBezTo>
                    <a:cubicBezTo>
                      <a:pt x="266" y="929"/>
                      <a:pt x="266" y="929"/>
                      <a:pt x="266" y="929"/>
                    </a:cubicBezTo>
                    <a:cubicBezTo>
                      <a:pt x="197" y="929"/>
                      <a:pt x="197" y="929"/>
                      <a:pt x="197" y="929"/>
                    </a:cubicBezTo>
                    <a:cubicBezTo>
                      <a:pt x="197" y="920"/>
                      <a:pt x="197" y="920"/>
                      <a:pt x="197" y="920"/>
                    </a:cubicBezTo>
                    <a:cubicBezTo>
                      <a:pt x="211" y="748"/>
                      <a:pt x="211" y="748"/>
                      <a:pt x="211" y="748"/>
                    </a:cubicBezTo>
                    <a:cubicBezTo>
                      <a:pt x="211" y="748"/>
                      <a:pt x="230" y="573"/>
                      <a:pt x="158" y="441"/>
                    </a:cubicBezTo>
                    <a:cubicBezTo>
                      <a:pt x="88" y="238"/>
                      <a:pt x="88" y="238"/>
                      <a:pt x="88" y="238"/>
                    </a:cubicBezTo>
                    <a:cubicBezTo>
                      <a:pt x="17" y="83"/>
                      <a:pt x="17" y="83"/>
                      <a:pt x="17" y="83"/>
                    </a:cubicBezTo>
                    <a:cubicBezTo>
                      <a:pt x="0" y="49"/>
                      <a:pt x="0" y="49"/>
                      <a:pt x="0" y="49"/>
                    </a:cubicBezTo>
                    <a:cubicBezTo>
                      <a:pt x="0" y="49"/>
                      <a:pt x="4" y="0"/>
                      <a:pt x="38" y="21"/>
                    </a:cubicBezTo>
                    <a:close/>
                  </a:path>
                </a:pathLst>
              </a:custGeom>
              <a:solidFill>
                <a:srgbClr val="F2F2F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nvGrpSpPr>
              <p:cNvPr id="1793" name="Group 1792"/>
              <p:cNvGrpSpPr/>
              <p:nvPr/>
            </p:nvGrpSpPr>
            <p:grpSpPr>
              <a:xfrm>
                <a:off x="4701255" y="1497744"/>
                <a:ext cx="100532" cy="187766"/>
                <a:chOff x="4701255" y="1488218"/>
                <a:chExt cx="100532" cy="187766"/>
              </a:xfrm>
              <a:solidFill>
                <a:schemeClr val="tx2"/>
              </a:solidFill>
            </p:grpSpPr>
            <p:sp>
              <p:nvSpPr>
                <p:cNvPr id="1794" name="Freeform 1793"/>
                <p:cNvSpPr>
                  <a:spLocks/>
                </p:cNvSpPr>
                <p:nvPr/>
              </p:nvSpPr>
              <p:spPr bwMode="auto">
                <a:xfrm>
                  <a:off x="4713223" y="1500718"/>
                  <a:ext cx="61702" cy="128191"/>
                </a:xfrm>
                <a:custGeom>
                  <a:avLst/>
                  <a:gdLst>
                    <a:gd name="T0" fmla="*/ 96 w 98"/>
                    <a:gd name="T1" fmla="*/ 98 h 204"/>
                    <a:gd name="T2" fmla="*/ 71 w 98"/>
                    <a:gd name="T3" fmla="*/ 171 h 204"/>
                    <a:gd name="T4" fmla="*/ 32 w 98"/>
                    <a:gd name="T5" fmla="*/ 149 h 204"/>
                    <a:gd name="T6" fmla="*/ 0 w 98"/>
                    <a:gd name="T7" fmla="*/ 96 h 204"/>
                    <a:gd name="T8" fmla="*/ 34 w 98"/>
                    <a:gd name="T9" fmla="*/ 0 h 204"/>
                    <a:gd name="T10" fmla="*/ 84 w 98"/>
                    <a:gd name="T11" fmla="*/ 63 h 204"/>
                    <a:gd name="T12" fmla="*/ 96 w 98"/>
                    <a:gd name="T13" fmla="*/ 98 h 204"/>
                  </a:gdLst>
                  <a:ahLst/>
                  <a:cxnLst>
                    <a:cxn ang="0">
                      <a:pos x="T0" y="T1"/>
                    </a:cxn>
                    <a:cxn ang="0">
                      <a:pos x="T2" y="T3"/>
                    </a:cxn>
                    <a:cxn ang="0">
                      <a:pos x="T4" y="T5"/>
                    </a:cxn>
                    <a:cxn ang="0">
                      <a:pos x="T6" y="T7"/>
                    </a:cxn>
                    <a:cxn ang="0">
                      <a:pos x="T8" y="T9"/>
                    </a:cxn>
                    <a:cxn ang="0">
                      <a:pos x="T10" y="T11"/>
                    </a:cxn>
                    <a:cxn ang="0">
                      <a:pos x="T12" y="T13"/>
                    </a:cxn>
                  </a:cxnLst>
                  <a:rect l="0" t="0" r="r" b="b"/>
                  <a:pathLst>
                    <a:path w="98" h="204">
                      <a:moveTo>
                        <a:pt x="96" y="98"/>
                      </a:moveTo>
                      <a:cubicBezTo>
                        <a:pt x="71" y="171"/>
                        <a:pt x="71" y="171"/>
                        <a:pt x="71" y="171"/>
                      </a:cubicBezTo>
                      <a:cubicBezTo>
                        <a:pt x="71" y="171"/>
                        <a:pt x="51" y="204"/>
                        <a:pt x="32" y="149"/>
                      </a:cubicBezTo>
                      <a:cubicBezTo>
                        <a:pt x="0" y="96"/>
                        <a:pt x="0" y="96"/>
                        <a:pt x="0" y="96"/>
                      </a:cubicBezTo>
                      <a:cubicBezTo>
                        <a:pt x="0" y="96"/>
                        <a:pt x="22" y="45"/>
                        <a:pt x="34" y="0"/>
                      </a:cubicBezTo>
                      <a:cubicBezTo>
                        <a:pt x="84" y="63"/>
                        <a:pt x="84" y="63"/>
                        <a:pt x="84" y="63"/>
                      </a:cubicBezTo>
                      <a:cubicBezTo>
                        <a:pt x="84" y="63"/>
                        <a:pt x="98" y="73"/>
                        <a:pt x="96" y="98"/>
                      </a:cubicBezTo>
                      <a:close/>
                    </a:path>
                  </a:pathLst>
                </a:custGeom>
                <a:grpFill/>
                <a:ln w="7" cap="flat">
                  <a:noFill/>
                  <a:prstDash val="solid"/>
                  <a:miter lim="800000"/>
                  <a:headEnd/>
                  <a:tailEnd/>
                </a:ln>
              </p:spPr>
              <p:txBody>
                <a:bodyPr vert="horz" wrap="square" lIns="91440" tIns="45720" rIns="91440" bIns="45720" numCol="1" anchor="t" anchorCtr="0" compatLnSpc="1">
                  <a:prstTxWarp prst="textNoShape">
                    <a:avLst/>
                  </a:prstTxWarp>
                </a:bodyPr>
                <a:lstStyle/>
                <a:p>
                  <a:endParaRPr lang="en-US" dirty="0"/>
                </a:p>
              </p:txBody>
            </p:sp>
            <p:sp>
              <p:nvSpPr>
                <p:cNvPr id="1795" name="Freeform 1794"/>
                <p:cNvSpPr>
                  <a:spLocks/>
                </p:cNvSpPr>
                <p:nvPr/>
              </p:nvSpPr>
              <p:spPr bwMode="auto">
                <a:xfrm>
                  <a:off x="4701255" y="1488218"/>
                  <a:ext cx="100532" cy="187766"/>
                </a:xfrm>
                <a:custGeom>
                  <a:avLst/>
                  <a:gdLst>
                    <a:gd name="T0" fmla="*/ 150 w 160"/>
                    <a:gd name="T1" fmla="*/ 87 h 299"/>
                    <a:gd name="T2" fmla="*/ 145 w 160"/>
                    <a:gd name="T3" fmla="*/ 75 h 299"/>
                    <a:gd name="T4" fmla="*/ 112 w 160"/>
                    <a:gd name="T5" fmla="*/ 22 h 299"/>
                    <a:gd name="T6" fmla="*/ 89 w 160"/>
                    <a:gd name="T7" fmla="*/ 0 h 299"/>
                    <a:gd name="T8" fmla="*/ 58 w 160"/>
                    <a:gd name="T9" fmla="*/ 2 h 299"/>
                    <a:gd name="T10" fmla="*/ 50 w 160"/>
                    <a:gd name="T11" fmla="*/ 31 h 299"/>
                    <a:gd name="T12" fmla="*/ 70 w 160"/>
                    <a:gd name="T13" fmla="*/ 51 h 299"/>
                    <a:gd name="T14" fmla="*/ 64 w 160"/>
                    <a:gd name="T15" fmla="*/ 54 h 299"/>
                    <a:gd name="T16" fmla="*/ 50 w 160"/>
                    <a:gd name="T17" fmla="*/ 62 h 299"/>
                    <a:gd name="T18" fmla="*/ 48 w 160"/>
                    <a:gd name="T19" fmla="*/ 85 h 299"/>
                    <a:gd name="T20" fmla="*/ 80 w 160"/>
                    <a:gd name="T21" fmla="*/ 80 h 299"/>
                    <a:gd name="T22" fmla="*/ 89 w 160"/>
                    <a:gd name="T23" fmla="*/ 80 h 299"/>
                    <a:gd name="T24" fmla="*/ 105 w 160"/>
                    <a:gd name="T25" fmla="*/ 100 h 299"/>
                    <a:gd name="T26" fmla="*/ 89 w 160"/>
                    <a:gd name="T27" fmla="*/ 145 h 299"/>
                    <a:gd name="T28" fmla="*/ 86 w 160"/>
                    <a:gd name="T29" fmla="*/ 155 h 299"/>
                    <a:gd name="T30" fmla="*/ 83 w 160"/>
                    <a:gd name="T31" fmla="*/ 168 h 299"/>
                    <a:gd name="T32" fmla="*/ 83 w 160"/>
                    <a:gd name="T33" fmla="*/ 168 h 299"/>
                    <a:gd name="T34" fmla="*/ 77 w 160"/>
                    <a:gd name="T35" fmla="*/ 179 h 299"/>
                    <a:gd name="T36" fmla="*/ 77 w 160"/>
                    <a:gd name="T37" fmla="*/ 179 h 299"/>
                    <a:gd name="T38" fmla="*/ 70 w 160"/>
                    <a:gd name="T39" fmla="*/ 185 h 299"/>
                    <a:gd name="T40" fmla="*/ 70 w 160"/>
                    <a:gd name="T41" fmla="*/ 185 h 299"/>
                    <a:gd name="T42" fmla="*/ 49 w 160"/>
                    <a:gd name="T43" fmla="*/ 160 h 299"/>
                    <a:gd name="T44" fmla="*/ 30 w 160"/>
                    <a:gd name="T45" fmla="*/ 127 h 299"/>
                    <a:gd name="T46" fmla="*/ 3 w 160"/>
                    <a:gd name="T47" fmla="*/ 117 h 299"/>
                    <a:gd name="T48" fmla="*/ 0 w 160"/>
                    <a:gd name="T49" fmla="*/ 121 h 299"/>
                    <a:gd name="T50" fmla="*/ 3 w 160"/>
                    <a:gd name="T51" fmla="*/ 140 h 299"/>
                    <a:gd name="T52" fmla="*/ 3 w 160"/>
                    <a:gd name="T53" fmla="*/ 147 h 299"/>
                    <a:gd name="T54" fmla="*/ 3 w 160"/>
                    <a:gd name="T55" fmla="*/ 148 h 299"/>
                    <a:gd name="T56" fmla="*/ 6 w 160"/>
                    <a:gd name="T57" fmla="*/ 169 h 299"/>
                    <a:gd name="T58" fmla="*/ 19 w 160"/>
                    <a:gd name="T59" fmla="*/ 189 h 299"/>
                    <a:gd name="T60" fmla="*/ 60 w 160"/>
                    <a:gd name="T61" fmla="*/ 245 h 299"/>
                    <a:gd name="T62" fmla="*/ 67 w 160"/>
                    <a:gd name="T63" fmla="*/ 268 h 299"/>
                    <a:gd name="T64" fmla="*/ 131 w 160"/>
                    <a:gd name="T65" fmla="*/ 273 h 299"/>
                    <a:gd name="T66" fmla="*/ 160 w 160"/>
                    <a:gd name="T67" fmla="*/ 235 h 299"/>
                    <a:gd name="T68" fmla="*/ 160 w 160"/>
                    <a:gd name="T69" fmla="*/ 134 h 299"/>
                    <a:gd name="T70" fmla="*/ 150 w 160"/>
                    <a:gd name="T71" fmla="*/ 87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0" h="299">
                      <a:moveTo>
                        <a:pt x="150" y="87"/>
                      </a:moveTo>
                      <a:cubicBezTo>
                        <a:pt x="145" y="75"/>
                        <a:pt x="145" y="75"/>
                        <a:pt x="145" y="75"/>
                      </a:cubicBezTo>
                      <a:cubicBezTo>
                        <a:pt x="112" y="22"/>
                        <a:pt x="112" y="22"/>
                        <a:pt x="112" y="22"/>
                      </a:cubicBezTo>
                      <a:cubicBezTo>
                        <a:pt x="103" y="5"/>
                        <a:pt x="89" y="0"/>
                        <a:pt x="89" y="0"/>
                      </a:cubicBezTo>
                      <a:cubicBezTo>
                        <a:pt x="58" y="2"/>
                        <a:pt x="58" y="2"/>
                        <a:pt x="58" y="2"/>
                      </a:cubicBezTo>
                      <a:cubicBezTo>
                        <a:pt x="50" y="31"/>
                        <a:pt x="50" y="31"/>
                        <a:pt x="50" y="31"/>
                      </a:cubicBezTo>
                      <a:cubicBezTo>
                        <a:pt x="70" y="51"/>
                        <a:pt x="70" y="51"/>
                        <a:pt x="70" y="51"/>
                      </a:cubicBezTo>
                      <a:cubicBezTo>
                        <a:pt x="64" y="54"/>
                        <a:pt x="64" y="54"/>
                        <a:pt x="64" y="54"/>
                      </a:cubicBezTo>
                      <a:cubicBezTo>
                        <a:pt x="50" y="62"/>
                        <a:pt x="50" y="62"/>
                        <a:pt x="50" y="62"/>
                      </a:cubicBezTo>
                      <a:cubicBezTo>
                        <a:pt x="50" y="62"/>
                        <a:pt x="35" y="78"/>
                        <a:pt x="48" y="85"/>
                      </a:cubicBezTo>
                      <a:cubicBezTo>
                        <a:pt x="48" y="85"/>
                        <a:pt x="62" y="92"/>
                        <a:pt x="80" y="80"/>
                      </a:cubicBezTo>
                      <a:cubicBezTo>
                        <a:pt x="89" y="80"/>
                        <a:pt x="89" y="80"/>
                        <a:pt x="89" y="80"/>
                      </a:cubicBezTo>
                      <a:cubicBezTo>
                        <a:pt x="105" y="100"/>
                        <a:pt x="105" y="100"/>
                        <a:pt x="105" y="100"/>
                      </a:cubicBezTo>
                      <a:cubicBezTo>
                        <a:pt x="105" y="100"/>
                        <a:pt x="91" y="130"/>
                        <a:pt x="89" y="145"/>
                      </a:cubicBezTo>
                      <a:cubicBezTo>
                        <a:pt x="86" y="155"/>
                        <a:pt x="86" y="155"/>
                        <a:pt x="86" y="155"/>
                      </a:cubicBezTo>
                      <a:cubicBezTo>
                        <a:pt x="83" y="168"/>
                        <a:pt x="83" y="168"/>
                        <a:pt x="83" y="168"/>
                      </a:cubicBezTo>
                      <a:cubicBezTo>
                        <a:pt x="83" y="168"/>
                        <a:pt x="83" y="168"/>
                        <a:pt x="83" y="168"/>
                      </a:cubicBezTo>
                      <a:cubicBezTo>
                        <a:pt x="77" y="179"/>
                        <a:pt x="77" y="179"/>
                        <a:pt x="77" y="179"/>
                      </a:cubicBezTo>
                      <a:cubicBezTo>
                        <a:pt x="77" y="179"/>
                        <a:pt x="77" y="179"/>
                        <a:pt x="77" y="179"/>
                      </a:cubicBezTo>
                      <a:cubicBezTo>
                        <a:pt x="70" y="185"/>
                        <a:pt x="70" y="185"/>
                        <a:pt x="70" y="185"/>
                      </a:cubicBezTo>
                      <a:cubicBezTo>
                        <a:pt x="70" y="185"/>
                        <a:pt x="70" y="185"/>
                        <a:pt x="70" y="185"/>
                      </a:cubicBezTo>
                      <a:cubicBezTo>
                        <a:pt x="70" y="185"/>
                        <a:pt x="63" y="168"/>
                        <a:pt x="49" y="160"/>
                      </a:cubicBezTo>
                      <a:cubicBezTo>
                        <a:pt x="30" y="127"/>
                        <a:pt x="30" y="127"/>
                        <a:pt x="30" y="127"/>
                      </a:cubicBezTo>
                      <a:cubicBezTo>
                        <a:pt x="30" y="127"/>
                        <a:pt x="20" y="106"/>
                        <a:pt x="3" y="117"/>
                      </a:cubicBezTo>
                      <a:cubicBezTo>
                        <a:pt x="0" y="121"/>
                        <a:pt x="0" y="121"/>
                        <a:pt x="0" y="121"/>
                      </a:cubicBezTo>
                      <a:cubicBezTo>
                        <a:pt x="0" y="121"/>
                        <a:pt x="2" y="131"/>
                        <a:pt x="3" y="140"/>
                      </a:cubicBezTo>
                      <a:cubicBezTo>
                        <a:pt x="3" y="143"/>
                        <a:pt x="3" y="145"/>
                        <a:pt x="3" y="147"/>
                      </a:cubicBezTo>
                      <a:cubicBezTo>
                        <a:pt x="3" y="147"/>
                        <a:pt x="3" y="148"/>
                        <a:pt x="3" y="148"/>
                      </a:cubicBezTo>
                      <a:cubicBezTo>
                        <a:pt x="6" y="169"/>
                        <a:pt x="6" y="169"/>
                        <a:pt x="6" y="169"/>
                      </a:cubicBezTo>
                      <a:cubicBezTo>
                        <a:pt x="6" y="169"/>
                        <a:pt x="11" y="183"/>
                        <a:pt x="19" y="189"/>
                      </a:cubicBezTo>
                      <a:cubicBezTo>
                        <a:pt x="60" y="245"/>
                        <a:pt x="60" y="245"/>
                        <a:pt x="60" y="245"/>
                      </a:cubicBezTo>
                      <a:cubicBezTo>
                        <a:pt x="67" y="268"/>
                        <a:pt x="67" y="268"/>
                        <a:pt x="67" y="268"/>
                      </a:cubicBezTo>
                      <a:cubicBezTo>
                        <a:pt x="67" y="268"/>
                        <a:pt x="72" y="299"/>
                        <a:pt x="131" y="273"/>
                      </a:cubicBezTo>
                      <a:cubicBezTo>
                        <a:pt x="131" y="273"/>
                        <a:pt x="159" y="252"/>
                        <a:pt x="160" y="235"/>
                      </a:cubicBezTo>
                      <a:cubicBezTo>
                        <a:pt x="160" y="134"/>
                        <a:pt x="160" y="134"/>
                        <a:pt x="160" y="134"/>
                      </a:cubicBezTo>
                      <a:cubicBezTo>
                        <a:pt x="160" y="134"/>
                        <a:pt x="160" y="107"/>
                        <a:pt x="150" y="8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grpSp>
          <p:sp>
            <p:nvSpPr>
              <p:cNvPr id="1796" name="Freeform 1795"/>
              <p:cNvSpPr>
                <a:spLocks/>
              </p:cNvSpPr>
              <p:nvPr/>
            </p:nvSpPr>
            <p:spPr bwMode="auto">
              <a:xfrm>
                <a:off x="4614021" y="1600452"/>
                <a:ext cx="113032" cy="510105"/>
              </a:xfrm>
              <a:custGeom>
                <a:avLst/>
                <a:gdLst>
                  <a:gd name="T0" fmla="*/ 14 w 180"/>
                  <a:gd name="T1" fmla="*/ 28 h 812"/>
                  <a:gd name="T2" fmla="*/ 0 w 180"/>
                  <a:gd name="T3" fmla="*/ 69 h 812"/>
                  <a:gd name="T4" fmla="*/ 14 w 180"/>
                  <a:gd name="T5" fmla="*/ 113 h 812"/>
                  <a:gd name="T6" fmla="*/ 14 w 180"/>
                  <a:gd name="T7" fmla="*/ 129 h 812"/>
                  <a:gd name="T8" fmla="*/ 30 w 180"/>
                  <a:gd name="T9" fmla="*/ 140 h 812"/>
                  <a:gd name="T10" fmla="*/ 30 w 180"/>
                  <a:gd name="T11" fmla="*/ 190 h 812"/>
                  <a:gd name="T12" fmla="*/ 79 w 180"/>
                  <a:gd name="T13" fmla="*/ 466 h 812"/>
                  <a:gd name="T14" fmla="*/ 89 w 180"/>
                  <a:gd name="T15" fmla="*/ 676 h 812"/>
                  <a:gd name="T16" fmla="*/ 89 w 180"/>
                  <a:gd name="T17" fmla="*/ 740 h 812"/>
                  <a:gd name="T18" fmla="*/ 139 w 180"/>
                  <a:gd name="T19" fmla="*/ 812 h 812"/>
                  <a:gd name="T20" fmla="*/ 180 w 180"/>
                  <a:gd name="T21" fmla="*/ 701 h 812"/>
                  <a:gd name="T22" fmla="*/ 62 w 180"/>
                  <a:gd name="T23" fmla="*/ 148 h 812"/>
                  <a:gd name="T24" fmla="*/ 66 w 180"/>
                  <a:gd name="T25" fmla="*/ 121 h 812"/>
                  <a:gd name="T26" fmla="*/ 70 w 180"/>
                  <a:gd name="T27" fmla="*/ 104 h 812"/>
                  <a:gd name="T28" fmla="*/ 14 w 180"/>
                  <a:gd name="T29" fmla="*/ 28 h 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0" h="812">
                    <a:moveTo>
                      <a:pt x="14" y="28"/>
                    </a:moveTo>
                    <a:cubicBezTo>
                      <a:pt x="0" y="69"/>
                      <a:pt x="0" y="69"/>
                      <a:pt x="0" y="69"/>
                    </a:cubicBezTo>
                    <a:cubicBezTo>
                      <a:pt x="14" y="113"/>
                      <a:pt x="14" y="113"/>
                      <a:pt x="14" y="113"/>
                    </a:cubicBezTo>
                    <a:cubicBezTo>
                      <a:pt x="14" y="129"/>
                      <a:pt x="14" y="129"/>
                      <a:pt x="14" y="129"/>
                    </a:cubicBezTo>
                    <a:cubicBezTo>
                      <a:pt x="30" y="140"/>
                      <a:pt x="30" y="140"/>
                      <a:pt x="30" y="140"/>
                    </a:cubicBezTo>
                    <a:cubicBezTo>
                      <a:pt x="30" y="190"/>
                      <a:pt x="30" y="190"/>
                      <a:pt x="30" y="190"/>
                    </a:cubicBezTo>
                    <a:cubicBezTo>
                      <a:pt x="30" y="190"/>
                      <a:pt x="52" y="345"/>
                      <a:pt x="79" y="466"/>
                    </a:cubicBezTo>
                    <a:cubicBezTo>
                      <a:pt x="79" y="466"/>
                      <a:pt x="91" y="644"/>
                      <a:pt x="89" y="676"/>
                    </a:cubicBezTo>
                    <a:cubicBezTo>
                      <a:pt x="89" y="740"/>
                      <a:pt x="89" y="740"/>
                      <a:pt x="89" y="740"/>
                    </a:cubicBezTo>
                    <a:cubicBezTo>
                      <a:pt x="139" y="812"/>
                      <a:pt x="139" y="812"/>
                      <a:pt x="139" y="812"/>
                    </a:cubicBezTo>
                    <a:cubicBezTo>
                      <a:pt x="180" y="701"/>
                      <a:pt x="180" y="701"/>
                      <a:pt x="180" y="701"/>
                    </a:cubicBezTo>
                    <a:cubicBezTo>
                      <a:pt x="180" y="701"/>
                      <a:pt x="174" y="468"/>
                      <a:pt x="62" y="148"/>
                    </a:cubicBezTo>
                    <a:cubicBezTo>
                      <a:pt x="66" y="121"/>
                      <a:pt x="66" y="121"/>
                      <a:pt x="66" y="121"/>
                    </a:cubicBezTo>
                    <a:cubicBezTo>
                      <a:pt x="70" y="104"/>
                      <a:pt x="70" y="104"/>
                      <a:pt x="70" y="104"/>
                    </a:cubicBezTo>
                    <a:cubicBezTo>
                      <a:pt x="70" y="104"/>
                      <a:pt x="118" y="0"/>
                      <a:pt x="14" y="28"/>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1798" name="Group 63"/>
            <p:cNvGrpSpPr>
              <a:grpSpLocks noChangeAspect="1"/>
            </p:cNvGrpSpPr>
            <p:nvPr/>
          </p:nvGrpSpPr>
          <p:grpSpPr bwMode="auto">
            <a:xfrm>
              <a:off x="2042014" y="688487"/>
              <a:ext cx="297164" cy="116255"/>
              <a:chOff x="1638" y="1135"/>
              <a:chExt cx="2482" cy="971"/>
            </a:xfrm>
          </p:grpSpPr>
          <p:sp>
            <p:nvSpPr>
              <p:cNvPr id="1799" name="Rectangle 64"/>
              <p:cNvSpPr>
                <a:spLocks noChangeArrowheads="1"/>
              </p:cNvSpPr>
              <p:nvPr/>
            </p:nvSpPr>
            <p:spPr bwMode="auto">
              <a:xfrm>
                <a:off x="1779" y="1490"/>
                <a:ext cx="2183" cy="425"/>
              </a:xfrm>
              <a:prstGeom prst="rect">
                <a:avLst/>
              </a:prstGeom>
              <a:gradFill flip="none" rotWithShape="1">
                <a:gsLst>
                  <a:gs pos="40000">
                    <a:srgbClr val="757979"/>
                  </a:gs>
                  <a:gs pos="25000">
                    <a:srgbClr val="424545"/>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0" name="Freeform 65"/>
              <p:cNvSpPr>
                <a:spLocks/>
              </p:cNvSpPr>
              <p:nvPr/>
            </p:nvSpPr>
            <p:spPr bwMode="auto">
              <a:xfrm>
                <a:off x="1799" y="1135"/>
                <a:ext cx="1068" cy="471"/>
              </a:xfrm>
              <a:custGeom>
                <a:avLst/>
                <a:gdLst>
                  <a:gd name="T0" fmla="*/ 451 w 452"/>
                  <a:gd name="T1" fmla="*/ 199 h 199"/>
                  <a:gd name="T2" fmla="*/ 452 w 452"/>
                  <a:gd name="T3" fmla="*/ 192 h 199"/>
                  <a:gd name="T4" fmla="*/ 452 w 452"/>
                  <a:gd name="T5" fmla="*/ 41 h 199"/>
                  <a:gd name="T6" fmla="*/ 411 w 452"/>
                  <a:gd name="T7" fmla="*/ 0 h 199"/>
                  <a:gd name="T8" fmla="*/ 40 w 452"/>
                  <a:gd name="T9" fmla="*/ 0 h 199"/>
                  <a:gd name="T10" fmla="*/ 0 w 452"/>
                  <a:gd name="T11" fmla="*/ 41 h 199"/>
                  <a:gd name="T12" fmla="*/ 0 w 452"/>
                  <a:gd name="T13" fmla="*/ 192 h 199"/>
                  <a:gd name="T14" fmla="*/ 0 w 452"/>
                  <a:gd name="T15" fmla="*/ 199 h 199"/>
                  <a:gd name="T16" fmla="*/ 451 w 452"/>
                  <a:gd name="T1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199">
                    <a:moveTo>
                      <a:pt x="451" y="199"/>
                    </a:moveTo>
                    <a:cubicBezTo>
                      <a:pt x="451" y="197"/>
                      <a:pt x="452" y="194"/>
                      <a:pt x="452" y="192"/>
                    </a:cubicBezTo>
                    <a:cubicBezTo>
                      <a:pt x="452" y="41"/>
                      <a:pt x="452" y="41"/>
                      <a:pt x="452" y="41"/>
                    </a:cubicBezTo>
                    <a:cubicBezTo>
                      <a:pt x="452" y="18"/>
                      <a:pt x="434" y="0"/>
                      <a:pt x="411" y="0"/>
                    </a:cubicBezTo>
                    <a:cubicBezTo>
                      <a:pt x="40" y="0"/>
                      <a:pt x="40" y="0"/>
                      <a:pt x="40" y="0"/>
                    </a:cubicBezTo>
                    <a:cubicBezTo>
                      <a:pt x="18" y="0"/>
                      <a:pt x="0" y="18"/>
                      <a:pt x="0" y="41"/>
                    </a:cubicBezTo>
                    <a:cubicBezTo>
                      <a:pt x="0" y="192"/>
                      <a:pt x="0" y="192"/>
                      <a:pt x="0" y="192"/>
                    </a:cubicBezTo>
                    <a:cubicBezTo>
                      <a:pt x="0" y="194"/>
                      <a:pt x="0" y="197"/>
                      <a:pt x="0" y="199"/>
                    </a:cubicBezTo>
                    <a:lnTo>
                      <a:pt x="451" y="199"/>
                    </a:lnTo>
                    <a:close/>
                  </a:path>
                </a:pathLst>
              </a:custGeom>
              <a:gradFill flip="none" rotWithShape="1">
                <a:gsLst>
                  <a:gs pos="95000">
                    <a:srgbClr val="424545"/>
                  </a:gs>
                  <a:gs pos="27000">
                    <a:srgbClr val="7F8282"/>
                  </a:gs>
                  <a:gs pos="65000">
                    <a:srgbClr val="797C7C">
                      <a:lumMod val="79000"/>
                    </a:srgbClr>
                  </a:gs>
                  <a:gs pos="85000">
                    <a:srgbClr val="757878">
                      <a:lumMod val="64000"/>
                    </a:srgbClr>
                  </a:gs>
                  <a:gs pos="5000">
                    <a:srgbClr val="838888">
                      <a:lumMod val="82000"/>
                      <a:lumOff val="18000"/>
                    </a:srgbClr>
                  </a:gs>
                  <a:gs pos="0">
                    <a:srgbClr val="424545">
                      <a:lumMod val="60000"/>
                      <a:lumOff val="40000"/>
                    </a:srgbClr>
                  </a:gs>
                </a:gsLst>
                <a:lin ang="5400000" scaled="1"/>
                <a:tileRect/>
              </a:gradFill>
              <a:ln w="42" cap="flat">
                <a:noFill/>
                <a:prstDash val="solid"/>
                <a:miter lim="800000"/>
                <a:headEnd/>
                <a:tailEnd/>
              </a:ln>
              <a:effectLst>
                <a:innerShdw blurRad="38100">
                  <a:prstClr val="black">
                    <a:alpha val="48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1" name="Freeform 66"/>
              <p:cNvSpPr>
                <a:spLocks/>
              </p:cNvSpPr>
              <p:nvPr/>
            </p:nvSpPr>
            <p:spPr bwMode="auto">
              <a:xfrm>
                <a:off x="2865" y="1135"/>
                <a:ext cx="1067" cy="471"/>
              </a:xfrm>
              <a:custGeom>
                <a:avLst/>
                <a:gdLst>
                  <a:gd name="T0" fmla="*/ 451 w 452"/>
                  <a:gd name="T1" fmla="*/ 199 h 199"/>
                  <a:gd name="T2" fmla="*/ 452 w 452"/>
                  <a:gd name="T3" fmla="*/ 192 h 199"/>
                  <a:gd name="T4" fmla="*/ 452 w 452"/>
                  <a:gd name="T5" fmla="*/ 41 h 199"/>
                  <a:gd name="T6" fmla="*/ 411 w 452"/>
                  <a:gd name="T7" fmla="*/ 0 h 199"/>
                  <a:gd name="T8" fmla="*/ 40 w 452"/>
                  <a:gd name="T9" fmla="*/ 0 h 199"/>
                  <a:gd name="T10" fmla="*/ 0 w 452"/>
                  <a:gd name="T11" fmla="*/ 41 h 199"/>
                  <a:gd name="T12" fmla="*/ 0 w 452"/>
                  <a:gd name="T13" fmla="*/ 192 h 199"/>
                  <a:gd name="T14" fmla="*/ 0 w 452"/>
                  <a:gd name="T15" fmla="*/ 199 h 199"/>
                  <a:gd name="T16" fmla="*/ 451 w 452"/>
                  <a:gd name="T17" fmla="*/ 199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2" h="199">
                    <a:moveTo>
                      <a:pt x="451" y="199"/>
                    </a:moveTo>
                    <a:cubicBezTo>
                      <a:pt x="451" y="197"/>
                      <a:pt x="452" y="194"/>
                      <a:pt x="452" y="192"/>
                    </a:cubicBezTo>
                    <a:cubicBezTo>
                      <a:pt x="452" y="41"/>
                      <a:pt x="452" y="41"/>
                      <a:pt x="452" y="41"/>
                    </a:cubicBezTo>
                    <a:cubicBezTo>
                      <a:pt x="452" y="18"/>
                      <a:pt x="434" y="0"/>
                      <a:pt x="411" y="0"/>
                    </a:cubicBezTo>
                    <a:cubicBezTo>
                      <a:pt x="40" y="0"/>
                      <a:pt x="40" y="0"/>
                      <a:pt x="40" y="0"/>
                    </a:cubicBezTo>
                    <a:cubicBezTo>
                      <a:pt x="18" y="0"/>
                      <a:pt x="0" y="18"/>
                      <a:pt x="0" y="41"/>
                    </a:cubicBezTo>
                    <a:cubicBezTo>
                      <a:pt x="0" y="192"/>
                      <a:pt x="0" y="192"/>
                      <a:pt x="0" y="192"/>
                    </a:cubicBezTo>
                    <a:cubicBezTo>
                      <a:pt x="0" y="194"/>
                      <a:pt x="0" y="197"/>
                      <a:pt x="0" y="199"/>
                    </a:cubicBezTo>
                    <a:lnTo>
                      <a:pt x="451" y="199"/>
                    </a:lnTo>
                    <a:close/>
                  </a:path>
                </a:pathLst>
              </a:custGeom>
              <a:gradFill flip="none" rotWithShape="1">
                <a:gsLst>
                  <a:gs pos="95000">
                    <a:srgbClr val="424545"/>
                  </a:gs>
                  <a:gs pos="27000">
                    <a:srgbClr val="7F8282"/>
                  </a:gs>
                  <a:gs pos="65000">
                    <a:srgbClr val="797C7C">
                      <a:lumMod val="79000"/>
                    </a:srgbClr>
                  </a:gs>
                  <a:gs pos="85000">
                    <a:srgbClr val="757878">
                      <a:lumMod val="64000"/>
                    </a:srgbClr>
                  </a:gs>
                  <a:gs pos="5000">
                    <a:srgbClr val="838888">
                      <a:lumMod val="82000"/>
                      <a:lumOff val="18000"/>
                    </a:srgbClr>
                  </a:gs>
                  <a:gs pos="0">
                    <a:srgbClr val="424545">
                      <a:lumMod val="60000"/>
                      <a:lumOff val="40000"/>
                    </a:srgbClr>
                  </a:gs>
                </a:gsLst>
                <a:lin ang="5400000" scaled="1"/>
                <a:tileRect/>
              </a:gradFill>
              <a:ln w="42" cap="flat">
                <a:noFill/>
                <a:prstDash val="solid"/>
                <a:miter lim="800000"/>
                <a:headEnd/>
                <a:tailEnd/>
              </a:ln>
              <a:effectLst>
                <a:innerShdw blurRad="38100">
                  <a:prstClr val="black">
                    <a:alpha val="48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2" name="Rectangle 67"/>
              <p:cNvSpPr>
                <a:spLocks noChangeArrowheads="1"/>
              </p:cNvSpPr>
              <p:nvPr/>
            </p:nvSpPr>
            <p:spPr bwMode="auto">
              <a:xfrm>
                <a:off x="1796" y="1681"/>
                <a:ext cx="2142" cy="151"/>
              </a:xfrm>
              <a:prstGeom prst="rect">
                <a:avLst/>
              </a:pr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3" name="Freeform 68"/>
              <p:cNvSpPr>
                <a:spLocks/>
              </p:cNvSpPr>
              <p:nvPr/>
            </p:nvSpPr>
            <p:spPr bwMode="auto">
              <a:xfrm>
                <a:off x="1803" y="1844"/>
                <a:ext cx="2128" cy="180"/>
              </a:xfrm>
              <a:custGeom>
                <a:avLst/>
                <a:gdLst>
                  <a:gd name="T0" fmla="*/ 901 w 901"/>
                  <a:gd name="T1" fmla="*/ 0 h 76"/>
                  <a:gd name="T2" fmla="*/ 901 w 901"/>
                  <a:gd name="T3" fmla="*/ 51 h 76"/>
                  <a:gd name="T4" fmla="*/ 881 w 901"/>
                  <a:gd name="T5" fmla="*/ 76 h 76"/>
                  <a:gd name="T6" fmla="*/ 20 w 901"/>
                  <a:gd name="T7" fmla="*/ 76 h 76"/>
                  <a:gd name="T8" fmla="*/ 0 w 901"/>
                  <a:gd name="T9" fmla="*/ 51 h 76"/>
                  <a:gd name="T10" fmla="*/ 0 w 901"/>
                  <a:gd name="T11" fmla="*/ 0 h 76"/>
                </a:gdLst>
                <a:ahLst/>
                <a:cxnLst>
                  <a:cxn ang="0">
                    <a:pos x="T0" y="T1"/>
                  </a:cxn>
                  <a:cxn ang="0">
                    <a:pos x="T2" y="T3"/>
                  </a:cxn>
                  <a:cxn ang="0">
                    <a:pos x="T4" y="T5"/>
                  </a:cxn>
                  <a:cxn ang="0">
                    <a:pos x="T6" y="T7"/>
                  </a:cxn>
                  <a:cxn ang="0">
                    <a:pos x="T8" y="T9"/>
                  </a:cxn>
                  <a:cxn ang="0">
                    <a:pos x="T10" y="T11"/>
                  </a:cxn>
                </a:cxnLst>
                <a:rect l="0" t="0" r="r" b="b"/>
                <a:pathLst>
                  <a:path w="901" h="76">
                    <a:moveTo>
                      <a:pt x="901" y="0"/>
                    </a:moveTo>
                    <a:cubicBezTo>
                      <a:pt x="901" y="51"/>
                      <a:pt x="901" y="51"/>
                      <a:pt x="901" y="51"/>
                    </a:cubicBezTo>
                    <a:cubicBezTo>
                      <a:pt x="901" y="65"/>
                      <a:pt x="892" y="76"/>
                      <a:pt x="881" y="76"/>
                    </a:cubicBezTo>
                    <a:cubicBezTo>
                      <a:pt x="20" y="76"/>
                      <a:pt x="20" y="76"/>
                      <a:pt x="20" y="76"/>
                    </a:cubicBezTo>
                    <a:cubicBezTo>
                      <a:pt x="9" y="76"/>
                      <a:pt x="0" y="65"/>
                      <a:pt x="0" y="51"/>
                    </a:cubicBezTo>
                    <a:cubicBezTo>
                      <a:pt x="0" y="0"/>
                      <a:pt x="0" y="0"/>
                      <a:pt x="0" y="0"/>
                    </a:cubicBezTo>
                  </a:path>
                </a:pathLst>
              </a:custGeom>
              <a:gradFill flip="none" rotWithShape="1">
                <a:gsLst>
                  <a:gs pos="90000">
                    <a:srgbClr val="424545"/>
                  </a:gs>
                  <a:gs pos="0">
                    <a:srgbClr val="424545">
                      <a:lumMod val="60000"/>
                      <a:lumOff val="40000"/>
                    </a:srgbClr>
                  </a:gs>
                </a:gsLst>
                <a:lin ang="5400000" scaled="1"/>
                <a:tileRect/>
              </a:gra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4" name="Rectangle 69"/>
              <p:cNvSpPr>
                <a:spLocks noChangeArrowheads="1"/>
              </p:cNvSpPr>
              <p:nvPr/>
            </p:nvSpPr>
            <p:spPr bwMode="auto">
              <a:xfrm>
                <a:off x="1888" y="2021"/>
                <a:ext cx="61" cy="85"/>
              </a:xfrm>
              <a:prstGeom prst="rect">
                <a:avLst/>
              </a:prstGeom>
              <a:gradFill flip="none" rotWithShape="1">
                <a:gsLst>
                  <a:gs pos="19000">
                    <a:srgbClr val="676B6B"/>
                  </a:gs>
                  <a:gs pos="90000">
                    <a:srgbClr val="424545"/>
                  </a:gs>
                </a:gsLst>
                <a:lin ang="5400000" scaled="1"/>
                <a:tileRect/>
              </a:gradFill>
              <a:ln w="42" cap="flat">
                <a:noFill/>
                <a:prstDash val="solid"/>
                <a:miter lim="800000"/>
                <a:headEnd/>
                <a:tailEnd/>
              </a:ln>
              <a:effectLst>
                <a:innerShdw blurRad="12700" dist="25400" dir="16200000">
                  <a:prstClr val="black">
                    <a:alpha val="50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5" name="Rectangle 70"/>
              <p:cNvSpPr>
                <a:spLocks noChangeArrowheads="1"/>
              </p:cNvSpPr>
              <p:nvPr/>
            </p:nvSpPr>
            <p:spPr bwMode="auto">
              <a:xfrm>
                <a:off x="3780" y="2021"/>
                <a:ext cx="64" cy="85"/>
              </a:xfrm>
              <a:prstGeom prst="rect">
                <a:avLst/>
              </a:prstGeom>
              <a:gradFill flip="none" rotWithShape="1">
                <a:gsLst>
                  <a:gs pos="19000">
                    <a:srgbClr val="676B6B"/>
                  </a:gs>
                  <a:gs pos="90000">
                    <a:srgbClr val="424545"/>
                  </a:gs>
                </a:gsLst>
                <a:lin ang="5400000" scaled="1"/>
                <a:tileRect/>
              </a:gradFill>
              <a:ln w="42" cap="flat">
                <a:noFill/>
                <a:prstDash val="solid"/>
                <a:miter lim="800000"/>
                <a:headEnd/>
                <a:tailEnd/>
              </a:ln>
              <a:effectLst>
                <a:innerShdw blurRad="12700" dist="25400" dir="16200000">
                  <a:prstClr val="black">
                    <a:alpha val="50000"/>
                  </a:prst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6" name="Freeform 71"/>
              <p:cNvSpPr>
                <a:spLocks/>
              </p:cNvSpPr>
              <p:nvPr/>
            </p:nvSpPr>
            <p:spPr bwMode="auto">
              <a:xfrm>
                <a:off x="3825" y="1388"/>
                <a:ext cx="295" cy="633"/>
              </a:xfrm>
              <a:custGeom>
                <a:avLst/>
                <a:gdLst>
                  <a:gd name="T0" fmla="*/ 125 w 125"/>
                  <a:gd name="T1" fmla="*/ 63 h 268"/>
                  <a:gd name="T2" fmla="*/ 62 w 125"/>
                  <a:gd name="T3" fmla="*/ 0 h 268"/>
                  <a:gd name="T4" fmla="*/ 0 w 125"/>
                  <a:gd name="T5" fmla="*/ 63 h 268"/>
                  <a:gd name="T6" fmla="*/ 44 w 125"/>
                  <a:gd name="T7" fmla="*/ 123 h 268"/>
                  <a:gd name="T8" fmla="*/ 44 w 125"/>
                  <a:gd name="T9" fmla="*/ 243 h 268"/>
                  <a:gd name="T10" fmla="*/ 64 w 125"/>
                  <a:gd name="T11" fmla="*/ 268 h 268"/>
                  <a:gd name="T12" fmla="*/ 101 w 125"/>
                  <a:gd name="T13" fmla="*/ 268 h 268"/>
                  <a:gd name="T14" fmla="*/ 121 w 125"/>
                  <a:gd name="T15" fmla="*/ 243 h 268"/>
                  <a:gd name="T16" fmla="*/ 121 w 125"/>
                  <a:gd name="T17" fmla="*/ 85 h 268"/>
                  <a:gd name="T18" fmla="*/ 125 w 125"/>
                  <a:gd name="T19" fmla="*/ 6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5" h="268">
                    <a:moveTo>
                      <a:pt x="125" y="63"/>
                    </a:moveTo>
                    <a:cubicBezTo>
                      <a:pt x="125" y="28"/>
                      <a:pt x="97" y="0"/>
                      <a:pt x="62" y="0"/>
                    </a:cubicBezTo>
                    <a:cubicBezTo>
                      <a:pt x="28" y="0"/>
                      <a:pt x="0" y="28"/>
                      <a:pt x="0" y="63"/>
                    </a:cubicBezTo>
                    <a:cubicBezTo>
                      <a:pt x="0" y="91"/>
                      <a:pt x="18" y="115"/>
                      <a:pt x="44" y="123"/>
                    </a:cubicBezTo>
                    <a:cubicBezTo>
                      <a:pt x="44" y="243"/>
                      <a:pt x="44" y="243"/>
                      <a:pt x="44" y="243"/>
                    </a:cubicBezTo>
                    <a:cubicBezTo>
                      <a:pt x="44" y="257"/>
                      <a:pt x="53" y="268"/>
                      <a:pt x="64" y="268"/>
                    </a:cubicBezTo>
                    <a:cubicBezTo>
                      <a:pt x="101" y="268"/>
                      <a:pt x="101" y="268"/>
                      <a:pt x="101" y="268"/>
                    </a:cubicBezTo>
                    <a:cubicBezTo>
                      <a:pt x="112" y="268"/>
                      <a:pt x="121" y="257"/>
                      <a:pt x="121" y="243"/>
                    </a:cubicBezTo>
                    <a:cubicBezTo>
                      <a:pt x="121" y="85"/>
                      <a:pt x="121" y="85"/>
                      <a:pt x="121" y="85"/>
                    </a:cubicBezTo>
                    <a:cubicBezTo>
                      <a:pt x="124" y="78"/>
                      <a:pt x="125" y="70"/>
                      <a:pt x="125" y="63"/>
                    </a:cubicBezTo>
                    <a:close/>
                  </a:path>
                </a:pathLst>
              </a:custGeom>
              <a:gradFill flip="none" rotWithShape="1">
                <a:gsLst>
                  <a:gs pos="60030">
                    <a:srgbClr val="5B5E5E"/>
                  </a:gs>
                  <a:gs pos="90000">
                    <a:srgbClr val="424545"/>
                  </a:gs>
                </a:gsLst>
                <a:lin ang="5400000" scaled="1"/>
                <a:tileRect/>
              </a:gradFill>
              <a:ln w="42" cap="flat">
                <a:gradFill>
                  <a:gsLst>
                    <a:gs pos="0">
                      <a:schemeClr val="bg2">
                        <a:lumMod val="50000"/>
                        <a:alpha val="54000"/>
                      </a:schemeClr>
                    </a:gs>
                    <a:gs pos="13000">
                      <a:schemeClr val="bg2">
                        <a:lumMod val="60000"/>
                        <a:lumOff val="40000"/>
                        <a:alpha val="42000"/>
                      </a:schemeClr>
                    </a:gs>
                    <a:gs pos="100000">
                      <a:schemeClr val="tx2">
                        <a:lumMod val="75000"/>
                        <a:alpha val="35000"/>
                      </a:schemeClr>
                    </a:gs>
                  </a:gsLst>
                  <a:lin ang="5400000" scaled="0"/>
                </a:gradFill>
                <a:prstDash val="solid"/>
                <a:miter lim="800000"/>
                <a:headEnd/>
                <a:tailEnd/>
              </a:ln>
              <a:effectLst>
                <a:innerShdw blurRad="406400">
                  <a:schemeClr val="tx1">
                    <a:lumMod val="50000"/>
                    <a:lumOff val="50000"/>
                  </a:scheme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807" name="Freeform 72"/>
              <p:cNvSpPr>
                <a:spLocks/>
              </p:cNvSpPr>
              <p:nvPr/>
            </p:nvSpPr>
            <p:spPr bwMode="auto">
              <a:xfrm>
                <a:off x="1638" y="1388"/>
                <a:ext cx="297" cy="633"/>
              </a:xfrm>
              <a:custGeom>
                <a:avLst/>
                <a:gdLst>
                  <a:gd name="T0" fmla="*/ 0 w 126"/>
                  <a:gd name="T1" fmla="*/ 63 h 268"/>
                  <a:gd name="T2" fmla="*/ 63 w 126"/>
                  <a:gd name="T3" fmla="*/ 0 h 268"/>
                  <a:gd name="T4" fmla="*/ 126 w 126"/>
                  <a:gd name="T5" fmla="*/ 63 h 268"/>
                  <a:gd name="T6" fmla="*/ 82 w 126"/>
                  <a:gd name="T7" fmla="*/ 123 h 268"/>
                  <a:gd name="T8" fmla="*/ 82 w 126"/>
                  <a:gd name="T9" fmla="*/ 243 h 268"/>
                  <a:gd name="T10" fmla="*/ 62 w 126"/>
                  <a:gd name="T11" fmla="*/ 268 h 268"/>
                  <a:gd name="T12" fmla="*/ 24 w 126"/>
                  <a:gd name="T13" fmla="*/ 268 h 268"/>
                  <a:gd name="T14" fmla="*/ 4 w 126"/>
                  <a:gd name="T15" fmla="*/ 243 h 268"/>
                  <a:gd name="T16" fmla="*/ 4 w 126"/>
                  <a:gd name="T17" fmla="*/ 85 h 268"/>
                  <a:gd name="T18" fmla="*/ 0 w 126"/>
                  <a:gd name="T19" fmla="*/ 63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268">
                    <a:moveTo>
                      <a:pt x="0" y="63"/>
                    </a:moveTo>
                    <a:cubicBezTo>
                      <a:pt x="0" y="28"/>
                      <a:pt x="28" y="0"/>
                      <a:pt x="63" y="0"/>
                    </a:cubicBezTo>
                    <a:cubicBezTo>
                      <a:pt x="98" y="0"/>
                      <a:pt x="126" y="28"/>
                      <a:pt x="126" y="63"/>
                    </a:cubicBezTo>
                    <a:cubicBezTo>
                      <a:pt x="126" y="91"/>
                      <a:pt x="107" y="115"/>
                      <a:pt x="82" y="123"/>
                    </a:cubicBezTo>
                    <a:cubicBezTo>
                      <a:pt x="82" y="243"/>
                      <a:pt x="82" y="243"/>
                      <a:pt x="82" y="243"/>
                    </a:cubicBezTo>
                    <a:cubicBezTo>
                      <a:pt x="82" y="257"/>
                      <a:pt x="73" y="268"/>
                      <a:pt x="62" y="268"/>
                    </a:cubicBezTo>
                    <a:cubicBezTo>
                      <a:pt x="24" y="268"/>
                      <a:pt x="24" y="268"/>
                      <a:pt x="24" y="268"/>
                    </a:cubicBezTo>
                    <a:cubicBezTo>
                      <a:pt x="13" y="268"/>
                      <a:pt x="4" y="257"/>
                      <a:pt x="4" y="243"/>
                    </a:cubicBezTo>
                    <a:cubicBezTo>
                      <a:pt x="4" y="85"/>
                      <a:pt x="4" y="85"/>
                      <a:pt x="4" y="85"/>
                    </a:cubicBezTo>
                    <a:cubicBezTo>
                      <a:pt x="2" y="78"/>
                      <a:pt x="0" y="70"/>
                      <a:pt x="0" y="63"/>
                    </a:cubicBezTo>
                    <a:close/>
                  </a:path>
                </a:pathLst>
              </a:custGeom>
              <a:gradFill flip="none" rotWithShape="1">
                <a:gsLst>
                  <a:gs pos="60030">
                    <a:srgbClr val="5B5E5E"/>
                  </a:gs>
                  <a:gs pos="90000">
                    <a:srgbClr val="424545"/>
                  </a:gs>
                </a:gsLst>
                <a:lin ang="5400000" scaled="1"/>
                <a:tileRect/>
              </a:gradFill>
              <a:ln w="42" cap="flat">
                <a:gradFill>
                  <a:gsLst>
                    <a:gs pos="0">
                      <a:schemeClr val="bg2">
                        <a:lumMod val="50000"/>
                        <a:alpha val="54000"/>
                      </a:schemeClr>
                    </a:gs>
                    <a:gs pos="13000">
                      <a:schemeClr val="bg2">
                        <a:lumMod val="60000"/>
                        <a:lumOff val="40000"/>
                        <a:alpha val="42000"/>
                      </a:schemeClr>
                    </a:gs>
                    <a:gs pos="100000">
                      <a:schemeClr val="tx2">
                        <a:lumMod val="75000"/>
                        <a:alpha val="35000"/>
                      </a:schemeClr>
                    </a:gs>
                  </a:gsLst>
                  <a:lin ang="5400000" scaled="0"/>
                </a:gradFill>
                <a:prstDash val="solid"/>
                <a:miter lim="800000"/>
                <a:headEnd/>
                <a:tailEnd/>
              </a:ln>
              <a:effectLst>
                <a:innerShdw blurRad="406400">
                  <a:schemeClr val="tx1">
                    <a:lumMod val="50000"/>
                    <a:lumOff val="50000"/>
                  </a:schemeClr>
                </a:innerShdw>
              </a:effec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grpSp>
          <p:nvGrpSpPr>
            <p:cNvPr id="59" name="Group 58"/>
            <p:cNvGrpSpPr/>
            <p:nvPr/>
          </p:nvGrpSpPr>
          <p:grpSpPr>
            <a:xfrm>
              <a:off x="1197433" y="528707"/>
              <a:ext cx="207473" cy="287853"/>
              <a:chOff x="4897422" y="3294895"/>
              <a:chExt cx="819011" cy="1136315"/>
            </a:xfrm>
          </p:grpSpPr>
          <p:sp>
            <p:nvSpPr>
              <p:cNvPr id="1808" name="Freeform 33"/>
              <p:cNvSpPr>
                <a:spLocks noEditPoints="1"/>
              </p:cNvSpPr>
              <p:nvPr/>
            </p:nvSpPr>
            <p:spPr bwMode="auto">
              <a:xfrm>
                <a:off x="5406874" y="3294895"/>
                <a:ext cx="309559" cy="1128164"/>
              </a:xfrm>
              <a:custGeom>
                <a:avLst/>
                <a:gdLst>
                  <a:gd name="T0" fmla="*/ 499 w 711"/>
                  <a:gd name="T1" fmla="*/ 85 h 2590"/>
                  <a:gd name="T2" fmla="*/ 475 w 711"/>
                  <a:gd name="T3" fmla="*/ 209 h 2590"/>
                  <a:gd name="T4" fmla="*/ 542 w 711"/>
                  <a:gd name="T5" fmla="*/ 365 h 2590"/>
                  <a:gd name="T6" fmla="*/ 675 w 711"/>
                  <a:gd name="T7" fmla="*/ 499 h 2590"/>
                  <a:gd name="T8" fmla="*/ 707 w 711"/>
                  <a:gd name="T9" fmla="*/ 595 h 2590"/>
                  <a:gd name="T10" fmla="*/ 676 w 711"/>
                  <a:gd name="T11" fmla="*/ 805 h 2590"/>
                  <a:gd name="T12" fmla="*/ 672 w 711"/>
                  <a:gd name="T13" fmla="*/ 1083 h 2590"/>
                  <a:gd name="T14" fmla="*/ 692 w 711"/>
                  <a:gd name="T15" fmla="*/ 1379 h 2590"/>
                  <a:gd name="T16" fmla="*/ 600 w 711"/>
                  <a:gd name="T17" fmla="*/ 1525 h 2590"/>
                  <a:gd name="T18" fmla="*/ 612 w 711"/>
                  <a:gd name="T19" fmla="*/ 1697 h 2590"/>
                  <a:gd name="T20" fmla="*/ 623 w 711"/>
                  <a:gd name="T21" fmla="*/ 1857 h 2590"/>
                  <a:gd name="T22" fmla="*/ 625 w 711"/>
                  <a:gd name="T23" fmla="*/ 2194 h 2590"/>
                  <a:gd name="T24" fmla="*/ 623 w 711"/>
                  <a:gd name="T25" fmla="*/ 2438 h 2590"/>
                  <a:gd name="T26" fmla="*/ 612 w 711"/>
                  <a:gd name="T27" fmla="*/ 2501 h 2590"/>
                  <a:gd name="T28" fmla="*/ 493 w 711"/>
                  <a:gd name="T29" fmla="*/ 2472 h 2590"/>
                  <a:gd name="T30" fmla="*/ 387 w 711"/>
                  <a:gd name="T31" fmla="*/ 2443 h 2590"/>
                  <a:gd name="T32" fmla="*/ 360 w 711"/>
                  <a:gd name="T33" fmla="*/ 2521 h 2590"/>
                  <a:gd name="T34" fmla="*/ 251 w 711"/>
                  <a:gd name="T35" fmla="*/ 2579 h 2590"/>
                  <a:gd name="T36" fmla="*/ 171 w 711"/>
                  <a:gd name="T37" fmla="*/ 2563 h 2590"/>
                  <a:gd name="T38" fmla="*/ 18 w 711"/>
                  <a:gd name="T39" fmla="*/ 2472 h 2590"/>
                  <a:gd name="T40" fmla="*/ 141 w 711"/>
                  <a:gd name="T41" fmla="*/ 2443 h 2590"/>
                  <a:gd name="T42" fmla="*/ 156 w 711"/>
                  <a:gd name="T43" fmla="*/ 2305 h 2590"/>
                  <a:gd name="T44" fmla="*/ 151 w 711"/>
                  <a:gd name="T45" fmla="*/ 2156 h 2590"/>
                  <a:gd name="T46" fmla="*/ 158 w 711"/>
                  <a:gd name="T47" fmla="*/ 1848 h 2590"/>
                  <a:gd name="T48" fmla="*/ 149 w 711"/>
                  <a:gd name="T49" fmla="*/ 1624 h 2590"/>
                  <a:gd name="T50" fmla="*/ 147 w 711"/>
                  <a:gd name="T51" fmla="*/ 1476 h 2590"/>
                  <a:gd name="T52" fmla="*/ 56 w 711"/>
                  <a:gd name="T53" fmla="*/ 1393 h 2590"/>
                  <a:gd name="T54" fmla="*/ 87 w 711"/>
                  <a:gd name="T55" fmla="*/ 1318 h 2590"/>
                  <a:gd name="T56" fmla="*/ 107 w 711"/>
                  <a:gd name="T57" fmla="*/ 1154 h 2590"/>
                  <a:gd name="T58" fmla="*/ 147 w 711"/>
                  <a:gd name="T59" fmla="*/ 1056 h 2590"/>
                  <a:gd name="T60" fmla="*/ 153 w 711"/>
                  <a:gd name="T61" fmla="*/ 853 h 2590"/>
                  <a:gd name="T62" fmla="*/ 176 w 711"/>
                  <a:gd name="T63" fmla="*/ 701 h 2590"/>
                  <a:gd name="T64" fmla="*/ 188 w 711"/>
                  <a:gd name="T65" fmla="*/ 662 h 2590"/>
                  <a:gd name="T66" fmla="*/ 245 w 711"/>
                  <a:gd name="T67" fmla="*/ 401 h 2590"/>
                  <a:gd name="T68" fmla="*/ 322 w 711"/>
                  <a:gd name="T69" fmla="*/ 344 h 2590"/>
                  <a:gd name="T70" fmla="*/ 236 w 711"/>
                  <a:gd name="T71" fmla="*/ 302 h 2590"/>
                  <a:gd name="T72" fmla="*/ 231 w 711"/>
                  <a:gd name="T73" fmla="*/ 274 h 2590"/>
                  <a:gd name="T74" fmla="*/ 206 w 711"/>
                  <a:gd name="T75" fmla="*/ 214 h 2590"/>
                  <a:gd name="T76" fmla="*/ 228 w 711"/>
                  <a:gd name="T77" fmla="*/ 119 h 2590"/>
                  <a:gd name="T78" fmla="*/ 340 w 711"/>
                  <a:gd name="T79" fmla="*/ 1 h 2590"/>
                  <a:gd name="T80" fmla="*/ 400 w 711"/>
                  <a:gd name="T81" fmla="*/ 2357 h 2590"/>
                  <a:gd name="T82" fmla="*/ 446 w 711"/>
                  <a:gd name="T83" fmla="*/ 2301 h 2590"/>
                  <a:gd name="T84" fmla="*/ 424 w 711"/>
                  <a:gd name="T85" fmla="*/ 2420 h 2590"/>
                  <a:gd name="T86" fmla="*/ 424 w 711"/>
                  <a:gd name="T87" fmla="*/ 242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1" h="2590">
                    <a:moveTo>
                      <a:pt x="340" y="1"/>
                    </a:moveTo>
                    <a:cubicBezTo>
                      <a:pt x="432" y="0"/>
                      <a:pt x="476" y="18"/>
                      <a:pt x="499" y="85"/>
                    </a:cubicBezTo>
                    <a:cubicBezTo>
                      <a:pt x="505" y="102"/>
                      <a:pt x="512" y="134"/>
                      <a:pt x="507" y="157"/>
                    </a:cubicBezTo>
                    <a:cubicBezTo>
                      <a:pt x="502" y="180"/>
                      <a:pt x="482" y="189"/>
                      <a:pt x="475" y="209"/>
                    </a:cubicBezTo>
                    <a:cubicBezTo>
                      <a:pt x="468" y="228"/>
                      <a:pt x="473" y="260"/>
                      <a:pt x="476" y="278"/>
                    </a:cubicBezTo>
                    <a:cubicBezTo>
                      <a:pt x="519" y="295"/>
                      <a:pt x="510" y="339"/>
                      <a:pt x="542" y="365"/>
                    </a:cubicBezTo>
                    <a:cubicBezTo>
                      <a:pt x="583" y="397"/>
                      <a:pt x="616" y="426"/>
                      <a:pt x="648" y="467"/>
                    </a:cubicBezTo>
                    <a:cubicBezTo>
                      <a:pt x="657" y="478"/>
                      <a:pt x="666" y="488"/>
                      <a:pt x="675" y="499"/>
                    </a:cubicBezTo>
                    <a:cubicBezTo>
                      <a:pt x="681" y="523"/>
                      <a:pt x="688" y="547"/>
                      <a:pt x="694" y="570"/>
                    </a:cubicBezTo>
                    <a:cubicBezTo>
                      <a:pt x="699" y="578"/>
                      <a:pt x="703" y="587"/>
                      <a:pt x="707" y="595"/>
                    </a:cubicBezTo>
                    <a:cubicBezTo>
                      <a:pt x="711" y="612"/>
                      <a:pt x="690" y="642"/>
                      <a:pt x="694" y="670"/>
                    </a:cubicBezTo>
                    <a:cubicBezTo>
                      <a:pt x="704" y="734"/>
                      <a:pt x="685" y="761"/>
                      <a:pt x="676" y="805"/>
                    </a:cubicBezTo>
                    <a:cubicBezTo>
                      <a:pt x="668" y="850"/>
                      <a:pt x="688" y="912"/>
                      <a:pt x="680" y="963"/>
                    </a:cubicBezTo>
                    <a:cubicBezTo>
                      <a:pt x="678" y="1003"/>
                      <a:pt x="675" y="1043"/>
                      <a:pt x="672" y="1083"/>
                    </a:cubicBezTo>
                    <a:cubicBezTo>
                      <a:pt x="683" y="1153"/>
                      <a:pt x="678" y="1234"/>
                      <a:pt x="689" y="1306"/>
                    </a:cubicBezTo>
                    <a:cubicBezTo>
                      <a:pt x="690" y="1331"/>
                      <a:pt x="691" y="1355"/>
                      <a:pt x="692" y="1379"/>
                    </a:cubicBezTo>
                    <a:cubicBezTo>
                      <a:pt x="694" y="1426"/>
                      <a:pt x="697" y="1473"/>
                      <a:pt x="700" y="1521"/>
                    </a:cubicBezTo>
                    <a:cubicBezTo>
                      <a:pt x="666" y="1522"/>
                      <a:pt x="633" y="1523"/>
                      <a:pt x="600" y="1525"/>
                    </a:cubicBezTo>
                    <a:cubicBezTo>
                      <a:pt x="600" y="1525"/>
                      <a:pt x="600" y="1526"/>
                      <a:pt x="600" y="1526"/>
                    </a:cubicBezTo>
                    <a:cubicBezTo>
                      <a:pt x="612" y="1562"/>
                      <a:pt x="619" y="1652"/>
                      <a:pt x="612" y="1697"/>
                    </a:cubicBezTo>
                    <a:cubicBezTo>
                      <a:pt x="609" y="1712"/>
                      <a:pt x="598" y="1762"/>
                      <a:pt x="600" y="1773"/>
                    </a:cubicBezTo>
                    <a:cubicBezTo>
                      <a:pt x="605" y="1799"/>
                      <a:pt x="618" y="1828"/>
                      <a:pt x="623" y="1857"/>
                    </a:cubicBezTo>
                    <a:cubicBezTo>
                      <a:pt x="636" y="1924"/>
                      <a:pt x="626" y="1999"/>
                      <a:pt x="623" y="2067"/>
                    </a:cubicBezTo>
                    <a:cubicBezTo>
                      <a:pt x="624" y="2110"/>
                      <a:pt x="624" y="2152"/>
                      <a:pt x="625" y="2194"/>
                    </a:cubicBezTo>
                    <a:cubicBezTo>
                      <a:pt x="625" y="2259"/>
                      <a:pt x="625" y="2325"/>
                      <a:pt x="626" y="2390"/>
                    </a:cubicBezTo>
                    <a:cubicBezTo>
                      <a:pt x="627" y="2406"/>
                      <a:pt x="631" y="2426"/>
                      <a:pt x="623" y="2438"/>
                    </a:cubicBezTo>
                    <a:cubicBezTo>
                      <a:pt x="620" y="2440"/>
                      <a:pt x="617" y="2441"/>
                      <a:pt x="614" y="2443"/>
                    </a:cubicBezTo>
                    <a:cubicBezTo>
                      <a:pt x="615" y="2468"/>
                      <a:pt x="624" y="2484"/>
                      <a:pt x="612" y="2501"/>
                    </a:cubicBezTo>
                    <a:cubicBezTo>
                      <a:pt x="571" y="2518"/>
                      <a:pt x="527" y="2503"/>
                      <a:pt x="494" y="2483"/>
                    </a:cubicBezTo>
                    <a:cubicBezTo>
                      <a:pt x="494" y="2479"/>
                      <a:pt x="493" y="2476"/>
                      <a:pt x="493" y="2472"/>
                    </a:cubicBezTo>
                    <a:cubicBezTo>
                      <a:pt x="458" y="2462"/>
                      <a:pt x="424" y="2452"/>
                      <a:pt x="390" y="2442"/>
                    </a:cubicBezTo>
                    <a:cubicBezTo>
                      <a:pt x="389" y="2442"/>
                      <a:pt x="388" y="2443"/>
                      <a:pt x="387" y="2443"/>
                    </a:cubicBezTo>
                    <a:cubicBezTo>
                      <a:pt x="385" y="2466"/>
                      <a:pt x="383" y="2488"/>
                      <a:pt x="381" y="2510"/>
                    </a:cubicBezTo>
                    <a:cubicBezTo>
                      <a:pt x="374" y="2514"/>
                      <a:pt x="367" y="2517"/>
                      <a:pt x="360" y="2521"/>
                    </a:cubicBezTo>
                    <a:cubicBezTo>
                      <a:pt x="360" y="2537"/>
                      <a:pt x="367" y="2558"/>
                      <a:pt x="359" y="2570"/>
                    </a:cubicBezTo>
                    <a:cubicBezTo>
                      <a:pt x="346" y="2590"/>
                      <a:pt x="282" y="2585"/>
                      <a:pt x="251" y="2579"/>
                    </a:cubicBezTo>
                    <a:cubicBezTo>
                      <a:pt x="242" y="2577"/>
                      <a:pt x="242" y="2570"/>
                      <a:pt x="236" y="2567"/>
                    </a:cubicBezTo>
                    <a:cubicBezTo>
                      <a:pt x="214" y="2566"/>
                      <a:pt x="193" y="2565"/>
                      <a:pt x="171" y="2563"/>
                    </a:cubicBezTo>
                    <a:cubicBezTo>
                      <a:pt x="106" y="2552"/>
                      <a:pt x="26" y="2547"/>
                      <a:pt x="5" y="2494"/>
                    </a:cubicBezTo>
                    <a:cubicBezTo>
                      <a:pt x="0" y="2483"/>
                      <a:pt x="14" y="2476"/>
                      <a:pt x="18" y="2472"/>
                    </a:cubicBezTo>
                    <a:cubicBezTo>
                      <a:pt x="21" y="2466"/>
                      <a:pt x="24" y="2460"/>
                      <a:pt x="27" y="2455"/>
                    </a:cubicBezTo>
                    <a:cubicBezTo>
                      <a:pt x="49" y="2434"/>
                      <a:pt x="112" y="2459"/>
                      <a:pt x="141" y="2443"/>
                    </a:cubicBezTo>
                    <a:cubicBezTo>
                      <a:pt x="143" y="2392"/>
                      <a:pt x="150" y="2387"/>
                      <a:pt x="175" y="2360"/>
                    </a:cubicBezTo>
                    <a:cubicBezTo>
                      <a:pt x="174" y="2338"/>
                      <a:pt x="161" y="2325"/>
                      <a:pt x="156" y="2305"/>
                    </a:cubicBezTo>
                    <a:cubicBezTo>
                      <a:pt x="154" y="2288"/>
                      <a:pt x="152" y="2271"/>
                      <a:pt x="151" y="2255"/>
                    </a:cubicBezTo>
                    <a:cubicBezTo>
                      <a:pt x="151" y="2222"/>
                      <a:pt x="151" y="2189"/>
                      <a:pt x="151" y="2156"/>
                    </a:cubicBezTo>
                    <a:cubicBezTo>
                      <a:pt x="150" y="2121"/>
                      <a:pt x="149" y="2086"/>
                      <a:pt x="148" y="2051"/>
                    </a:cubicBezTo>
                    <a:cubicBezTo>
                      <a:pt x="148" y="1980"/>
                      <a:pt x="148" y="1912"/>
                      <a:pt x="158" y="1848"/>
                    </a:cubicBezTo>
                    <a:cubicBezTo>
                      <a:pt x="163" y="1821"/>
                      <a:pt x="134" y="1813"/>
                      <a:pt x="139" y="1779"/>
                    </a:cubicBezTo>
                    <a:cubicBezTo>
                      <a:pt x="147" y="1728"/>
                      <a:pt x="141" y="1679"/>
                      <a:pt x="149" y="1624"/>
                    </a:cubicBezTo>
                    <a:cubicBezTo>
                      <a:pt x="151" y="1597"/>
                      <a:pt x="153" y="1570"/>
                      <a:pt x="154" y="1543"/>
                    </a:cubicBezTo>
                    <a:cubicBezTo>
                      <a:pt x="151" y="1523"/>
                      <a:pt x="147" y="1500"/>
                      <a:pt x="147" y="1476"/>
                    </a:cubicBezTo>
                    <a:cubicBezTo>
                      <a:pt x="115" y="1483"/>
                      <a:pt x="117" y="1487"/>
                      <a:pt x="83" y="1481"/>
                    </a:cubicBezTo>
                    <a:cubicBezTo>
                      <a:pt x="75" y="1464"/>
                      <a:pt x="48" y="1422"/>
                      <a:pt x="56" y="1393"/>
                    </a:cubicBezTo>
                    <a:cubicBezTo>
                      <a:pt x="66" y="1376"/>
                      <a:pt x="76" y="1359"/>
                      <a:pt x="86" y="1343"/>
                    </a:cubicBezTo>
                    <a:cubicBezTo>
                      <a:pt x="86" y="1334"/>
                      <a:pt x="87" y="1326"/>
                      <a:pt x="87" y="1318"/>
                    </a:cubicBezTo>
                    <a:cubicBezTo>
                      <a:pt x="93" y="1293"/>
                      <a:pt x="102" y="1259"/>
                      <a:pt x="105" y="1230"/>
                    </a:cubicBezTo>
                    <a:cubicBezTo>
                      <a:pt x="108" y="1206"/>
                      <a:pt x="101" y="1179"/>
                      <a:pt x="107" y="1154"/>
                    </a:cubicBezTo>
                    <a:cubicBezTo>
                      <a:pt x="113" y="1142"/>
                      <a:pt x="120" y="1130"/>
                      <a:pt x="126" y="1118"/>
                    </a:cubicBezTo>
                    <a:cubicBezTo>
                      <a:pt x="134" y="1101"/>
                      <a:pt x="143" y="1073"/>
                      <a:pt x="147" y="1056"/>
                    </a:cubicBezTo>
                    <a:cubicBezTo>
                      <a:pt x="148" y="1014"/>
                      <a:pt x="148" y="972"/>
                      <a:pt x="149" y="931"/>
                    </a:cubicBezTo>
                    <a:cubicBezTo>
                      <a:pt x="151" y="905"/>
                      <a:pt x="152" y="879"/>
                      <a:pt x="153" y="853"/>
                    </a:cubicBezTo>
                    <a:cubicBezTo>
                      <a:pt x="158" y="836"/>
                      <a:pt x="163" y="820"/>
                      <a:pt x="167" y="803"/>
                    </a:cubicBezTo>
                    <a:cubicBezTo>
                      <a:pt x="174" y="765"/>
                      <a:pt x="165" y="728"/>
                      <a:pt x="176" y="701"/>
                    </a:cubicBezTo>
                    <a:cubicBezTo>
                      <a:pt x="168" y="690"/>
                      <a:pt x="154" y="683"/>
                      <a:pt x="149" y="670"/>
                    </a:cubicBezTo>
                    <a:cubicBezTo>
                      <a:pt x="161" y="669"/>
                      <a:pt x="182" y="670"/>
                      <a:pt x="188" y="662"/>
                    </a:cubicBezTo>
                    <a:cubicBezTo>
                      <a:pt x="219" y="606"/>
                      <a:pt x="205" y="497"/>
                      <a:pt x="242" y="449"/>
                    </a:cubicBezTo>
                    <a:cubicBezTo>
                      <a:pt x="236" y="435"/>
                      <a:pt x="235" y="417"/>
                      <a:pt x="245" y="401"/>
                    </a:cubicBezTo>
                    <a:cubicBezTo>
                      <a:pt x="264" y="394"/>
                      <a:pt x="310" y="361"/>
                      <a:pt x="322" y="346"/>
                    </a:cubicBezTo>
                    <a:cubicBezTo>
                      <a:pt x="322" y="345"/>
                      <a:pt x="322" y="345"/>
                      <a:pt x="322" y="344"/>
                    </a:cubicBezTo>
                    <a:cubicBezTo>
                      <a:pt x="295" y="345"/>
                      <a:pt x="249" y="340"/>
                      <a:pt x="238" y="322"/>
                    </a:cubicBezTo>
                    <a:cubicBezTo>
                      <a:pt x="238" y="315"/>
                      <a:pt x="237" y="308"/>
                      <a:pt x="236" y="302"/>
                    </a:cubicBezTo>
                    <a:cubicBezTo>
                      <a:pt x="232" y="296"/>
                      <a:pt x="228" y="290"/>
                      <a:pt x="224" y="285"/>
                    </a:cubicBezTo>
                    <a:cubicBezTo>
                      <a:pt x="226" y="281"/>
                      <a:pt x="229" y="278"/>
                      <a:pt x="231" y="274"/>
                    </a:cubicBezTo>
                    <a:cubicBezTo>
                      <a:pt x="218" y="257"/>
                      <a:pt x="217" y="258"/>
                      <a:pt x="222" y="233"/>
                    </a:cubicBezTo>
                    <a:cubicBezTo>
                      <a:pt x="214" y="229"/>
                      <a:pt x="207" y="226"/>
                      <a:pt x="206" y="214"/>
                    </a:cubicBezTo>
                    <a:cubicBezTo>
                      <a:pt x="217" y="201"/>
                      <a:pt x="241" y="173"/>
                      <a:pt x="237" y="149"/>
                    </a:cubicBezTo>
                    <a:cubicBezTo>
                      <a:pt x="235" y="139"/>
                      <a:pt x="226" y="133"/>
                      <a:pt x="228" y="119"/>
                    </a:cubicBezTo>
                    <a:cubicBezTo>
                      <a:pt x="233" y="91"/>
                      <a:pt x="253" y="56"/>
                      <a:pt x="268" y="35"/>
                    </a:cubicBezTo>
                    <a:cubicBezTo>
                      <a:pt x="286" y="11"/>
                      <a:pt x="311" y="15"/>
                      <a:pt x="340" y="1"/>
                    </a:cubicBezTo>
                    <a:close/>
                    <a:moveTo>
                      <a:pt x="412" y="2231"/>
                    </a:moveTo>
                    <a:cubicBezTo>
                      <a:pt x="409" y="2251"/>
                      <a:pt x="392" y="2347"/>
                      <a:pt x="400" y="2357"/>
                    </a:cubicBezTo>
                    <a:cubicBezTo>
                      <a:pt x="405" y="2357"/>
                      <a:pt x="409" y="2357"/>
                      <a:pt x="414" y="2357"/>
                    </a:cubicBezTo>
                    <a:cubicBezTo>
                      <a:pt x="421" y="2332"/>
                      <a:pt x="421" y="2307"/>
                      <a:pt x="446" y="2301"/>
                    </a:cubicBezTo>
                    <a:cubicBezTo>
                      <a:pt x="444" y="2289"/>
                      <a:pt x="420" y="2236"/>
                      <a:pt x="412" y="2231"/>
                    </a:cubicBezTo>
                    <a:close/>
                    <a:moveTo>
                      <a:pt x="424" y="2420"/>
                    </a:moveTo>
                    <a:cubicBezTo>
                      <a:pt x="426" y="2423"/>
                      <a:pt x="427" y="2424"/>
                      <a:pt x="428" y="2420"/>
                    </a:cubicBezTo>
                    <a:cubicBezTo>
                      <a:pt x="427" y="2420"/>
                      <a:pt x="426" y="2420"/>
                      <a:pt x="424" y="2420"/>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09" name="Freeform 34"/>
              <p:cNvSpPr>
                <a:spLocks noEditPoints="1"/>
              </p:cNvSpPr>
              <p:nvPr/>
            </p:nvSpPr>
            <p:spPr bwMode="auto">
              <a:xfrm>
                <a:off x="5131796" y="3327683"/>
                <a:ext cx="308268" cy="1065848"/>
              </a:xfrm>
              <a:custGeom>
                <a:avLst/>
                <a:gdLst>
                  <a:gd name="T0" fmla="*/ 220 w 708"/>
                  <a:gd name="T1" fmla="*/ 2431 h 2447"/>
                  <a:gd name="T2" fmla="*/ 49 w 708"/>
                  <a:gd name="T3" fmla="*/ 2364 h 2447"/>
                  <a:gd name="T4" fmla="*/ 206 w 708"/>
                  <a:gd name="T5" fmla="*/ 2309 h 2447"/>
                  <a:gd name="T6" fmla="*/ 230 w 708"/>
                  <a:gd name="T7" fmla="*/ 2256 h 2447"/>
                  <a:gd name="T8" fmla="*/ 220 w 708"/>
                  <a:gd name="T9" fmla="*/ 2191 h 2447"/>
                  <a:gd name="T10" fmla="*/ 224 w 708"/>
                  <a:gd name="T11" fmla="*/ 2062 h 2447"/>
                  <a:gd name="T12" fmla="*/ 212 w 708"/>
                  <a:gd name="T13" fmla="*/ 1899 h 2447"/>
                  <a:gd name="T14" fmla="*/ 192 w 708"/>
                  <a:gd name="T15" fmla="*/ 1796 h 2447"/>
                  <a:gd name="T16" fmla="*/ 152 w 708"/>
                  <a:gd name="T17" fmla="*/ 1746 h 2447"/>
                  <a:gd name="T18" fmla="*/ 135 w 708"/>
                  <a:gd name="T19" fmla="*/ 1624 h 2447"/>
                  <a:gd name="T20" fmla="*/ 108 w 708"/>
                  <a:gd name="T21" fmla="*/ 1414 h 2447"/>
                  <a:gd name="T22" fmla="*/ 95 w 708"/>
                  <a:gd name="T23" fmla="*/ 1291 h 2447"/>
                  <a:gd name="T24" fmla="*/ 101 w 708"/>
                  <a:gd name="T25" fmla="*/ 1156 h 2447"/>
                  <a:gd name="T26" fmla="*/ 101 w 708"/>
                  <a:gd name="T27" fmla="*/ 1113 h 2447"/>
                  <a:gd name="T28" fmla="*/ 120 w 708"/>
                  <a:gd name="T29" fmla="*/ 1053 h 2447"/>
                  <a:gd name="T30" fmla="*/ 12 w 708"/>
                  <a:gd name="T31" fmla="*/ 974 h 2447"/>
                  <a:gd name="T32" fmla="*/ 12 w 708"/>
                  <a:gd name="T33" fmla="*/ 880 h 2447"/>
                  <a:gd name="T34" fmla="*/ 37 w 708"/>
                  <a:gd name="T35" fmla="*/ 827 h 2447"/>
                  <a:gd name="T36" fmla="*/ 56 w 708"/>
                  <a:gd name="T37" fmla="*/ 769 h 2447"/>
                  <a:gd name="T38" fmla="*/ 69 w 708"/>
                  <a:gd name="T39" fmla="*/ 659 h 2447"/>
                  <a:gd name="T40" fmla="*/ 167 w 708"/>
                  <a:gd name="T41" fmla="*/ 435 h 2447"/>
                  <a:gd name="T42" fmla="*/ 212 w 708"/>
                  <a:gd name="T43" fmla="*/ 363 h 2447"/>
                  <a:gd name="T44" fmla="*/ 135 w 708"/>
                  <a:gd name="T45" fmla="*/ 282 h 2447"/>
                  <a:gd name="T46" fmla="*/ 91 w 708"/>
                  <a:gd name="T47" fmla="*/ 235 h 2447"/>
                  <a:gd name="T48" fmla="*/ 108 w 708"/>
                  <a:gd name="T49" fmla="*/ 178 h 2447"/>
                  <a:gd name="T50" fmla="*/ 120 w 708"/>
                  <a:gd name="T51" fmla="*/ 87 h 2447"/>
                  <a:gd name="T52" fmla="*/ 340 w 708"/>
                  <a:gd name="T53" fmla="*/ 32 h 2447"/>
                  <a:gd name="T54" fmla="*/ 368 w 708"/>
                  <a:gd name="T55" fmla="*/ 278 h 2447"/>
                  <a:gd name="T56" fmla="*/ 520 w 708"/>
                  <a:gd name="T57" fmla="*/ 385 h 2447"/>
                  <a:gd name="T58" fmla="*/ 606 w 708"/>
                  <a:gd name="T59" fmla="*/ 553 h 2447"/>
                  <a:gd name="T60" fmla="*/ 615 w 708"/>
                  <a:gd name="T61" fmla="*/ 884 h 2447"/>
                  <a:gd name="T62" fmla="*/ 558 w 708"/>
                  <a:gd name="T63" fmla="*/ 930 h 2447"/>
                  <a:gd name="T64" fmla="*/ 501 w 708"/>
                  <a:gd name="T65" fmla="*/ 1009 h 2447"/>
                  <a:gd name="T66" fmla="*/ 536 w 708"/>
                  <a:gd name="T67" fmla="*/ 1212 h 2447"/>
                  <a:gd name="T68" fmla="*/ 516 w 708"/>
                  <a:gd name="T69" fmla="*/ 1441 h 2447"/>
                  <a:gd name="T70" fmla="*/ 512 w 708"/>
                  <a:gd name="T71" fmla="*/ 1606 h 2447"/>
                  <a:gd name="T72" fmla="*/ 548 w 708"/>
                  <a:gd name="T73" fmla="*/ 1720 h 2447"/>
                  <a:gd name="T74" fmla="*/ 569 w 708"/>
                  <a:gd name="T75" fmla="*/ 1837 h 2447"/>
                  <a:gd name="T76" fmla="*/ 552 w 708"/>
                  <a:gd name="T77" fmla="*/ 2078 h 2447"/>
                  <a:gd name="T78" fmla="*/ 527 w 708"/>
                  <a:gd name="T79" fmla="*/ 2241 h 2447"/>
                  <a:gd name="T80" fmla="*/ 430 w 708"/>
                  <a:gd name="T81" fmla="*/ 2358 h 2447"/>
                  <a:gd name="T82" fmla="*/ 419 w 708"/>
                  <a:gd name="T83" fmla="*/ 2331 h 2447"/>
                  <a:gd name="T84" fmla="*/ 398 w 708"/>
                  <a:gd name="T85" fmla="*/ 2420 h 2447"/>
                  <a:gd name="T86" fmla="*/ 299 w 708"/>
                  <a:gd name="T87" fmla="*/ 2414 h 2447"/>
                  <a:gd name="T88" fmla="*/ 344 w 708"/>
                  <a:gd name="T89" fmla="*/ 1716 h 2447"/>
                  <a:gd name="T90" fmla="*/ 380 w 708"/>
                  <a:gd name="T91" fmla="*/ 1916 h 2447"/>
                  <a:gd name="T92" fmla="*/ 397 w 708"/>
                  <a:gd name="T93" fmla="*/ 1995 h 2447"/>
                  <a:gd name="T94" fmla="*/ 408 w 708"/>
                  <a:gd name="T95" fmla="*/ 1835 h 2447"/>
                  <a:gd name="T96" fmla="*/ 383 w 708"/>
                  <a:gd name="T97" fmla="*/ 1692 h 2447"/>
                  <a:gd name="T98" fmla="*/ 349 w 708"/>
                  <a:gd name="T99" fmla="*/ 167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2447">
                    <a:moveTo>
                      <a:pt x="299" y="2414"/>
                    </a:moveTo>
                    <a:cubicBezTo>
                      <a:pt x="273" y="2408"/>
                      <a:pt x="243" y="2426"/>
                      <a:pt x="220" y="2431"/>
                    </a:cubicBezTo>
                    <a:cubicBezTo>
                      <a:pt x="150" y="2447"/>
                      <a:pt x="64" y="2431"/>
                      <a:pt x="30" y="2397"/>
                    </a:cubicBezTo>
                    <a:cubicBezTo>
                      <a:pt x="33" y="2385"/>
                      <a:pt x="43" y="2373"/>
                      <a:pt x="49" y="2364"/>
                    </a:cubicBezTo>
                    <a:cubicBezTo>
                      <a:pt x="68" y="2361"/>
                      <a:pt x="87" y="2368"/>
                      <a:pt x="111" y="2363"/>
                    </a:cubicBezTo>
                    <a:cubicBezTo>
                      <a:pt x="146" y="2355"/>
                      <a:pt x="186" y="2333"/>
                      <a:pt x="206" y="2309"/>
                    </a:cubicBezTo>
                    <a:cubicBezTo>
                      <a:pt x="208" y="2301"/>
                      <a:pt x="210" y="2293"/>
                      <a:pt x="212" y="2285"/>
                    </a:cubicBezTo>
                    <a:cubicBezTo>
                      <a:pt x="218" y="2276"/>
                      <a:pt x="224" y="2266"/>
                      <a:pt x="230" y="2256"/>
                    </a:cubicBezTo>
                    <a:cubicBezTo>
                      <a:pt x="234" y="2242"/>
                      <a:pt x="222" y="2236"/>
                      <a:pt x="220" y="2227"/>
                    </a:cubicBezTo>
                    <a:cubicBezTo>
                      <a:pt x="220" y="2215"/>
                      <a:pt x="220" y="2203"/>
                      <a:pt x="220" y="2191"/>
                    </a:cubicBezTo>
                    <a:cubicBezTo>
                      <a:pt x="221" y="2156"/>
                      <a:pt x="221" y="2121"/>
                      <a:pt x="222" y="2085"/>
                    </a:cubicBezTo>
                    <a:cubicBezTo>
                      <a:pt x="223" y="2077"/>
                      <a:pt x="223" y="2070"/>
                      <a:pt x="224" y="2062"/>
                    </a:cubicBezTo>
                    <a:cubicBezTo>
                      <a:pt x="216" y="2026"/>
                      <a:pt x="203" y="1966"/>
                      <a:pt x="212" y="1915"/>
                    </a:cubicBezTo>
                    <a:cubicBezTo>
                      <a:pt x="212" y="1909"/>
                      <a:pt x="212" y="1904"/>
                      <a:pt x="212" y="1899"/>
                    </a:cubicBezTo>
                    <a:cubicBezTo>
                      <a:pt x="208" y="1889"/>
                      <a:pt x="199" y="1885"/>
                      <a:pt x="197" y="1871"/>
                    </a:cubicBezTo>
                    <a:cubicBezTo>
                      <a:pt x="192" y="1848"/>
                      <a:pt x="203" y="1812"/>
                      <a:pt x="192" y="1796"/>
                    </a:cubicBezTo>
                    <a:cubicBezTo>
                      <a:pt x="192" y="1795"/>
                      <a:pt x="192" y="1795"/>
                      <a:pt x="192" y="1794"/>
                    </a:cubicBezTo>
                    <a:cubicBezTo>
                      <a:pt x="177" y="1776"/>
                      <a:pt x="160" y="1774"/>
                      <a:pt x="152" y="1746"/>
                    </a:cubicBezTo>
                    <a:cubicBezTo>
                      <a:pt x="152" y="1716"/>
                      <a:pt x="151" y="1686"/>
                      <a:pt x="151" y="1656"/>
                    </a:cubicBezTo>
                    <a:cubicBezTo>
                      <a:pt x="146" y="1645"/>
                      <a:pt x="141" y="1635"/>
                      <a:pt x="135" y="1624"/>
                    </a:cubicBezTo>
                    <a:cubicBezTo>
                      <a:pt x="127" y="1572"/>
                      <a:pt x="119" y="1520"/>
                      <a:pt x="111" y="1469"/>
                    </a:cubicBezTo>
                    <a:cubicBezTo>
                      <a:pt x="110" y="1451"/>
                      <a:pt x="109" y="1432"/>
                      <a:pt x="108" y="1414"/>
                    </a:cubicBezTo>
                    <a:cubicBezTo>
                      <a:pt x="100" y="1388"/>
                      <a:pt x="93" y="1362"/>
                      <a:pt x="85" y="1335"/>
                    </a:cubicBezTo>
                    <a:cubicBezTo>
                      <a:pt x="81" y="1318"/>
                      <a:pt x="93" y="1304"/>
                      <a:pt x="95" y="1291"/>
                    </a:cubicBezTo>
                    <a:cubicBezTo>
                      <a:pt x="102" y="1255"/>
                      <a:pt x="99" y="1215"/>
                      <a:pt x="104" y="1185"/>
                    </a:cubicBezTo>
                    <a:cubicBezTo>
                      <a:pt x="103" y="1176"/>
                      <a:pt x="102" y="1166"/>
                      <a:pt x="101" y="1156"/>
                    </a:cubicBezTo>
                    <a:cubicBezTo>
                      <a:pt x="103" y="1148"/>
                      <a:pt x="104" y="1140"/>
                      <a:pt x="106" y="1133"/>
                    </a:cubicBezTo>
                    <a:cubicBezTo>
                      <a:pt x="105" y="1127"/>
                      <a:pt x="99" y="1123"/>
                      <a:pt x="101" y="1113"/>
                    </a:cubicBezTo>
                    <a:cubicBezTo>
                      <a:pt x="105" y="1089"/>
                      <a:pt x="112" y="1073"/>
                      <a:pt x="120" y="1055"/>
                    </a:cubicBezTo>
                    <a:cubicBezTo>
                      <a:pt x="120" y="1054"/>
                      <a:pt x="120" y="1054"/>
                      <a:pt x="120" y="1053"/>
                    </a:cubicBezTo>
                    <a:cubicBezTo>
                      <a:pt x="68" y="1046"/>
                      <a:pt x="63" y="1024"/>
                      <a:pt x="38" y="991"/>
                    </a:cubicBezTo>
                    <a:cubicBezTo>
                      <a:pt x="32" y="982"/>
                      <a:pt x="18" y="985"/>
                      <a:pt x="12" y="974"/>
                    </a:cubicBezTo>
                    <a:cubicBezTo>
                      <a:pt x="0" y="952"/>
                      <a:pt x="9" y="929"/>
                      <a:pt x="13" y="910"/>
                    </a:cubicBezTo>
                    <a:cubicBezTo>
                      <a:pt x="13" y="900"/>
                      <a:pt x="12" y="890"/>
                      <a:pt x="12" y="880"/>
                    </a:cubicBezTo>
                    <a:cubicBezTo>
                      <a:pt x="19" y="874"/>
                      <a:pt x="26" y="868"/>
                      <a:pt x="33" y="862"/>
                    </a:cubicBezTo>
                    <a:cubicBezTo>
                      <a:pt x="34" y="850"/>
                      <a:pt x="35" y="838"/>
                      <a:pt x="37" y="827"/>
                    </a:cubicBezTo>
                    <a:cubicBezTo>
                      <a:pt x="42" y="822"/>
                      <a:pt x="48" y="818"/>
                      <a:pt x="54" y="813"/>
                    </a:cubicBezTo>
                    <a:cubicBezTo>
                      <a:pt x="54" y="798"/>
                      <a:pt x="55" y="783"/>
                      <a:pt x="56" y="769"/>
                    </a:cubicBezTo>
                    <a:cubicBezTo>
                      <a:pt x="61" y="754"/>
                      <a:pt x="66" y="739"/>
                      <a:pt x="70" y="724"/>
                    </a:cubicBezTo>
                    <a:cubicBezTo>
                      <a:pt x="70" y="702"/>
                      <a:pt x="69" y="680"/>
                      <a:pt x="69" y="659"/>
                    </a:cubicBezTo>
                    <a:cubicBezTo>
                      <a:pt x="84" y="594"/>
                      <a:pt x="88" y="526"/>
                      <a:pt x="117" y="477"/>
                    </a:cubicBezTo>
                    <a:cubicBezTo>
                      <a:pt x="129" y="457"/>
                      <a:pt x="150" y="449"/>
                      <a:pt x="167" y="435"/>
                    </a:cubicBezTo>
                    <a:cubicBezTo>
                      <a:pt x="185" y="414"/>
                      <a:pt x="202" y="393"/>
                      <a:pt x="219" y="371"/>
                    </a:cubicBezTo>
                    <a:cubicBezTo>
                      <a:pt x="217" y="369"/>
                      <a:pt x="214" y="366"/>
                      <a:pt x="212" y="363"/>
                    </a:cubicBezTo>
                    <a:cubicBezTo>
                      <a:pt x="191" y="356"/>
                      <a:pt x="168" y="358"/>
                      <a:pt x="147" y="359"/>
                    </a:cubicBezTo>
                    <a:cubicBezTo>
                      <a:pt x="129" y="343"/>
                      <a:pt x="125" y="305"/>
                      <a:pt x="135" y="282"/>
                    </a:cubicBezTo>
                    <a:cubicBezTo>
                      <a:pt x="126" y="273"/>
                      <a:pt x="119" y="271"/>
                      <a:pt x="119" y="250"/>
                    </a:cubicBezTo>
                    <a:cubicBezTo>
                      <a:pt x="106" y="247"/>
                      <a:pt x="97" y="246"/>
                      <a:pt x="91" y="235"/>
                    </a:cubicBezTo>
                    <a:cubicBezTo>
                      <a:pt x="93" y="217"/>
                      <a:pt x="108" y="206"/>
                      <a:pt x="116" y="192"/>
                    </a:cubicBezTo>
                    <a:cubicBezTo>
                      <a:pt x="114" y="183"/>
                      <a:pt x="110" y="184"/>
                      <a:pt x="108" y="178"/>
                    </a:cubicBezTo>
                    <a:cubicBezTo>
                      <a:pt x="102" y="162"/>
                      <a:pt x="112" y="142"/>
                      <a:pt x="115" y="131"/>
                    </a:cubicBezTo>
                    <a:cubicBezTo>
                      <a:pt x="116" y="116"/>
                      <a:pt x="118" y="101"/>
                      <a:pt x="120" y="87"/>
                    </a:cubicBezTo>
                    <a:cubicBezTo>
                      <a:pt x="132" y="46"/>
                      <a:pt x="172" y="32"/>
                      <a:pt x="210" y="17"/>
                    </a:cubicBezTo>
                    <a:cubicBezTo>
                      <a:pt x="254" y="0"/>
                      <a:pt x="312" y="7"/>
                      <a:pt x="340" y="32"/>
                    </a:cubicBezTo>
                    <a:cubicBezTo>
                      <a:pt x="373" y="63"/>
                      <a:pt x="398" y="136"/>
                      <a:pt x="385" y="196"/>
                    </a:cubicBezTo>
                    <a:cubicBezTo>
                      <a:pt x="378" y="231"/>
                      <a:pt x="364" y="229"/>
                      <a:pt x="368" y="278"/>
                    </a:cubicBezTo>
                    <a:cubicBezTo>
                      <a:pt x="394" y="289"/>
                      <a:pt x="393" y="312"/>
                      <a:pt x="412" y="328"/>
                    </a:cubicBezTo>
                    <a:cubicBezTo>
                      <a:pt x="442" y="354"/>
                      <a:pt x="490" y="361"/>
                      <a:pt x="520" y="385"/>
                    </a:cubicBezTo>
                    <a:cubicBezTo>
                      <a:pt x="549" y="408"/>
                      <a:pt x="582" y="448"/>
                      <a:pt x="594" y="487"/>
                    </a:cubicBezTo>
                    <a:cubicBezTo>
                      <a:pt x="598" y="509"/>
                      <a:pt x="602" y="531"/>
                      <a:pt x="606" y="553"/>
                    </a:cubicBezTo>
                    <a:cubicBezTo>
                      <a:pt x="618" y="584"/>
                      <a:pt x="629" y="615"/>
                      <a:pt x="641" y="646"/>
                    </a:cubicBezTo>
                    <a:cubicBezTo>
                      <a:pt x="673" y="736"/>
                      <a:pt x="708" y="838"/>
                      <a:pt x="615" y="884"/>
                    </a:cubicBezTo>
                    <a:cubicBezTo>
                      <a:pt x="598" y="887"/>
                      <a:pt x="581" y="890"/>
                      <a:pt x="565" y="894"/>
                    </a:cubicBezTo>
                    <a:cubicBezTo>
                      <a:pt x="562" y="906"/>
                      <a:pt x="560" y="918"/>
                      <a:pt x="558" y="930"/>
                    </a:cubicBezTo>
                    <a:cubicBezTo>
                      <a:pt x="550" y="938"/>
                      <a:pt x="543" y="945"/>
                      <a:pt x="536" y="953"/>
                    </a:cubicBezTo>
                    <a:cubicBezTo>
                      <a:pt x="525" y="974"/>
                      <a:pt x="527" y="1004"/>
                      <a:pt x="501" y="1009"/>
                    </a:cubicBezTo>
                    <a:cubicBezTo>
                      <a:pt x="495" y="1031"/>
                      <a:pt x="513" y="1063"/>
                      <a:pt x="519" y="1084"/>
                    </a:cubicBezTo>
                    <a:cubicBezTo>
                      <a:pt x="524" y="1126"/>
                      <a:pt x="530" y="1169"/>
                      <a:pt x="536" y="1212"/>
                    </a:cubicBezTo>
                    <a:cubicBezTo>
                      <a:pt x="537" y="1222"/>
                      <a:pt x="544" y="1244"/>
                      <a:pt x="540" y="1257"/>
                    </a:cubicBezTo>
                    <a:cubicBezTo>
                      <a:pt x="523" y="1303"/>
                      <a:pt x="520" y="1374"/>
                      <a:pt x="516" y="1441"/>
                    </a:cubicBezTo>
                    <a:cubicBezTo>
                      <a:pt x="516" y="1466"/>
                      <a:pt x="516" y="1492"/>
                      <a:pt x="516" y="1517"/>
                    </a:cubicBezTo>
                    <a:cubicBezTo>
                      <a:pt x="511" y="1549"/>
                      <a:pt x="504" y="1566"/>
                      <a:pt x="512" y="1606"/>
                    </a:cubicBezTo>
                    <a:cubicBezTo>
                      <a:pt x="516" y="1627"/>
                      <a:pt x="533" y="1628"/>
                      <a:pt x="541" y="1644"/>
                    </a:cubicBezTo>
                    <a:cubicBezTo>
                      <a:pt x="553" y="1668"/>
                      <a:pt x="541" y="1693"/>
                      <a:pt x="548" y="1720"/>
                    </a:cubicBezTo>
                    <a:cubicBezTo>
                      <a:pt x="552" y="1733"/>
                      <a:pt x="564" y="1745"/>
                      <a:pt x="563" y="1760"/>
                    </a:cubicBezTo>
                    <a:cubicBezTo>
                      <a:pt x="562" y="1785"/>
                      <a:pt x="564" y="1814"/>
                      <a:pt x="569" y="1837"/>
                    </a:cubicBezTo>
                    <a:cubicBezTo>
                      <a:pt x="580" y="1888"/>
                      <a:pt x="564" y="1947"/>
                      <a:pt x="558" y="1981"/>
                    </a:cubicBezTo>
                    <a:cubicBezTo>
                      <a:pt x="552" y="2015"/>
                      <a:pt x="557" y="2049"/>
                      <a:pt x="552" y="2078"/>
                    </a:cubicBezTo>
                    <a:cubicBezTo>
                      <a:pt x="551" y="2116"/>
                      <a:pt x="550" y="2154"/>
                      <a:pt x="549" y="2192"/>
                    </a:cubicBezTo>
                    <a:cubicBezTo>
                      <a:pt x="545" y="2213"/>
                      <a:pt x="531" y="2222"/>
                      <a:pt x="527" y="2241"/>
                    </a:cubicBezTo>
                    <a:cubicBezTo>
                      <a:pt x="520" y="2280"/>
                      <a:pt x="529" y="2325"/>
                      <a:pt x="522" y="2370"/>
                    </a:cubicBezTo>
                    <a:cubicBezTo>
                      <a:pt x="488" y="2386"/>
                      <a:pt x="455" y="2372"/>
                      <a:pt x="430" y="2358"/>
                    </a:cubicBezTo>
                    <a:cubicBezTo>
                      <a:pt x="429" y="2351"/>
                      <a:pt x="429" y="2345"/>
                      <a:pt x="429" y="2338"/>
                    </a:cubicBezTo>
                    <a:cubicBezTo>
                      <a:pt x="425" y="2336"/>
                      <a:pt x="422" y="2334"/>
                      <a:pt x="419" y="2331"/>
                    </a:cubicBezTo>
                    <a:cubicBezTo>
                      <a:pt x="417" y="2331"/>
                      <a:pt x="415" y="2331"/>
                      <a:pt x="413" y="2331"/>
                    </a:cubicBezTo>
                    <a:cubicBezTo>
                      <a:pt x="402" y="2347"/>
                      <a:pt x="407" y="2411"/>
                      <a:pt x="398" y="2420"/>
                    </a:cubicBezTo>
                    <a:cubicBezTo>
                      <a:pt x="387" y="2431"/>
                      <a:pt x="316" y="2433"/>
                      <a:pt x="298" y="2433"/>
                    </a:cubicBezTo>
                    <a:cubicBezTo>
                      <a:pt x="298" y="2427"/>
                      <a:pt x="299" y="2421"/>
                      <a:pt x="299" y="2414"/>
                    </a:cubicBezTo>
                    <a:close/>
                    <a:moveTo>
                      <a:pt x="349" y="1673"/>
                    </a:moveTo>
                    <a:cubicBezTo>
                      <a:pt x="353" y="1690"/>
                      <a:pt x="340" y="1700"/>
                      <a:pt x="344" y="1716"/>
                    </a:cubicBezTo>
                    <a:cubicBezTo>
                      <a:pt x="350" y="1739"/>
                      <a:pt x="367" y="1781"/>
                      <a:pt x="356" y="1809"/>
                    </a:cubicBezTo>
                    <a:cubicBezTo>
                      <a:pt x="382" y="1831"/>
                      <a:pt x="373" y="1874"/>
                      <a:pt x="380" y="1916"/>
                    </a:cubicBezTo>
                    <a:cubicBezTo>
                      <a:pt x="385" y="1942"/>
                      <a:pt x="389" y="1968"/>
                      <a:pt x="394" y="1994"/>
                    </a:cubicBezTo>
                    <a:cubicBezTo>
                      <a:pt x="395" y="1994"/>
                      <a:pt x="396" y="1995"/>
                      <a:pt x="397" y="1995"/>
                    </a:cubicBezTo>
                    <a:cubicBezTo>
                      <a:pt x="423" y="1967"/>
                      <a:pt x="405" y="1928"/>
                      <a:pt x="405" y="1889"/>
                    </a:cubicBezTo>
                    <a:cubicBezTo>
                      <a:pt x="406" y="1871"/>
                      <a:pt x="407" y="1853"/>
                      <a:pt x="408" y="1835"/>
                    </a:cubicBezTo>
                    <a:cubicBezTo>
                      <a:pt x="402" y="1813"/>
                      <a:pt x="378" y="1802"/>
                      <a:pt x="373" y="1777"/>
                    </a:cubicBezTo>
                    <a:cubicBezTo>
                      <a:pt x="365" y="1743"/>
                      <a:pt x="391" y="1725"/>
                      <a:pt x="383" y="1692"/>
                    </a:cubicBezTo>
                    <a:cubicBezTo>
                      <a:pt x="376" y="1665"/>
                      <a:pt x="355" y="1644"/>
                      <a:pt x="352" y="1610"/>
                    </a:cubicBezTo>
                    <a:cubicBezTo>
                      <a:pt x="334" y="1621"/>
                      <a:pt x="346" y="1656"/>
                      <a:pt x="349" y="1673"/>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sp>
            <p:nvSpPr>
              <p:cNvPr id="1810" name="Freeform 35"/>
              <p:cNvSpPr>
                <a:spLocks/>
              </p:cNvSpPr>
              <p:nvPr/>
            </p:nvSpPr>
            <p:spPr bwMode="auto">
              <a:xfrm>
                <a:off x="4897422" y="3364257"/>
                <a:ext cx="259594" cy="1066953"/>
              </a:xfrm>
              <a:custGeom>
                <a:avLst/>
                <a:gdLst>
                  <a:gd name="T0" fmla="*/ 534 w 596"/>
                  <a:gd name="T1" fmla="*/ 253 h 2450"/>
                  <a:gd name="T2" fmla="*/ 509 w 596"/>
                  <a:gd name="T3" fmla="*/ 371 h 2450"/>
                  <a:gd name="T4" fmla="*/ 522 w 596"/>
                  <a:gd name="T5" fmla="*/ 378 h 2450"/>
                  <a:gd name="T6" fmla="*/ 524 w 596"/>
                  <a:gd name="T7" fmla="*/ 390 h 2450"/>
                  <a:gd name="T8" fmla="*/ 534 w 596"/>
                  <a:gd name="T9" fmla="*/ 401 h 2450"/>
                  <a:gd name="T10" fmla="*/ 560 w 596"/>
                  <a:gd name="T11" fmla="*/ 396 h 2450"/>
                  <a:gd name="T12" fmla="*/ 556 w 596"/>
                  <a:gd name="T13" fmla="*/ 421 h 2450"/>
                  <a:gd name="T14" fmla="*/ 520 w 596"/>
                  <a:gd name="T15" fmla="*/ 443 h 2450"/>
                  <a:gd name="T16" fmla="*/ 548 w 596"/>
                  <a:gd name="T17" fmla="*/ 591 h 2450"/>
                  <a:gd name="T18" fmla="*/ 525 w 596"/>
                  <a:gd name="T19" fmla="*/ 698 h 2450"/>
                  <a:gd name="T20" fmla="*/ 508 w 596"/>
                  <a:gd name="T21" fmla="*/ 933 h 2450"/>
                  <a:gd name="T22" fmla="*/ 577 w 596"/>
                  <a:gd name="T23" fmla="*/ 1429 h 2450"/>
                  <a:gd name="T24" fmla="*/ 531 w 596"/>
                  <a:gd name="T25" fmla="*/ 1622 h 2450"/>
                  <a:gd name="T26" fmla="*/ 405 w 596"/>
                  <a:gd name="T27" fmla="*/ 1646 h 2450"/>
                  <a:gd name="T28" fmla="*/ 405 w 596"/>
                  <a:gd name="T29" fmla="*/ 1750 h 2450"/>
                  <a:gd name="T30" fmla="*/ 482 w 596"/>
                  <a:gd name="T31" fmla="*/ 2199 h 2450"/>
                  <a:gd name="T32" fmla="*/ 512 w 596"/>
                  <a:gd name="T33" fmla="*/ 2337 h 2450"/>
                  <a:gd name="T34" fmla="*/ 498 w 596"/>
                  <a:gd name="T35" fmla="*/ 2426 h 2450"/>
                  <a:gd name="T36" fmla="*/ 399 w 596"/>
                  <a:gd name="T37" fmla="*/ 2388 h 2450"/>
                  <a:gd name="T38" fmla="*/ 223 w 596"/>
                  <a:gd name="T39" fmla="*/ 2416 h 2450"/>
                  <a:gd name="T40" fmla="*/ 308 w 596"/>
                  <a:gd name="T41" fmla="*/ 2377 h 2450"/>
                  <a:gd name="T42" fmla="*/ 259 w 596"/>
                  <a:gd name="T43" fmla="*/ 2328 h 2450"/>
                  <a:gd name="T44" fmla="*/ 236 w 596"/>
                  <a:gd name="T45" fmla="*/ 2306 h 2450"/>
                  <a:gd name="T46" fmla="*/ 113 w 596"/>
                  <a:gd name="T47" fmla="*/ 2370 h 2450"/>
                  <a:gd name="T48" fmla="*/ 54 w 596"/>
                  <a:gd name="T49" fmla="*/ 2339 h 2450"/>
                  <a:gd name="T50" fmla="*/ 137 w 596"/>
                  <a:gd name="T51" fmla="*/ 2291 h 2450"/>
                  <a:gd name="T52" fmla="*/ 153 w 596"/>
                  <a:gd name="T53" fmla="*/ 1764 h 2450"/>
                  <a:gd name="T54" fmla="*/ 131 w 596"/>
                  <a:gd name="T55" fmla="*/ 1577 h 2450"/>
                  <a:gd name="T56" fmla="*/ 0 w 596"/>
                  <a:gd name="T57" fmla="*/ 1564 h 2450"/>
                  <a:gd name="T58" fmla="*/ 100 w 596"/>
                  <a:gd name="T59" fmla="*/ 841 h 2450"/>
                  <a:gd name="T60" fmla="*/ 144 w 596"/>
                  <a:gd name="T61" fmla="*/ 669 h 2450"/>
                  <a:gd name="T62" fmla="*/ 249 w 596"/>
                  <a:gd name="T63" fmla="*/ 470 h 2450"/>
                  <a:gd name="T64" fmla="*/ 241 w 596"/>
                  <a:gd name="T65" fmla="*/ 462 h 2450"/>
                  <a:gd name="T66" fmla="*/ 307 w 596"/>
                  <a:gd name="T67" fmla="*/ 377 h 2450"/>
                  <a:gd name="T68" fmla="*/ 302 w 596"/>
                  <a:gd name="T69" fmla="*/ 370 h 2450"/>
                  <a:gd name="T70" fmla="*/ 228 w 596"/>
                  <a:gd name="T71" fmla="*/ 279 h 2450"/>
                  <a:gd name="T72" fmla="*/ 236 w 596"/>
                  <a:gd name="T73" fmla="*/ 260 h 2450"/>
                  <a:gd name="T74" fmla="*/ 219 w 596"/>
                  <a:gd name="T75" fmla="*/ 227 h 2450"/>
                  <a:gd name="T76" fmla="*/ 233 w 596"/>
                  <a:gd name="T77" fmla="*/ 167 h 2450"/>
                  <a:gd name="T78" fmla="*/ 284 w 596"/>
                  <a:gd name="T79" fmla="*/ 20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2450">
                    <a:moveTo>
                      <a:pt x="386" y="2"/>
                    </a:moveTo>
                    <a:cubicBezTo>
                      <a:pt x="514" y="0"/>
                      <a:pt x="561" y="117"/>
                      <a:pt x="534" y="253"/>
                    </a:cubicBezTo>
                    <a:cubicBezTo>
                      <a:pt x="525" y="297"/>
                      <a:pt x="503" y="331"/>
                      <a:pt x="502" y="373"/>
                    </a:cubicBezTo>
                    <a:cubicBezTo>
                      <a:pt x="505" y="372"/>
                      <a:pt x="507" y="372"/>
                      <a:pt x="509" y="371"/>
                    </a:cubicBezTo>
                    <a:cubicBezTo>
                      <a:pt x="509" y="374"/>
                      <a:pt x="509" y="378"/>
                      <a:pt x="509" y="381"/>
                    </a:cubicBezTo>
                    <a:cubicBezTo>
                      <a:pt x="514" y="380"/>
                      <a:pt x="518" y="379"/>
                      <a:pt x="522" y="378"/>
                    </a:cubicBezTo>
                    <a:cubicBezTo>
                      <a:pt x="522" y="382"/>
                      <a:pt x="522" y="386"/>
                      <a:pt x="522" y="390"/>
                    </a:cubicBezTo>
                    <a:cubicBezTo>
                      <a:pt x="523" y="390"/>
                      <a:pt x="523" y="390"/>
                      <a:pt x="524" y="390"/>
                    </a:cubicBezTo>
                    <a:cubicBezTo>
                      <a:pt x="530" y="387"/>
                      <a:pt x="536" y="384"/>
                      <a:pt x="543" y="381"/>
                    </a:cubicBezTo>
                    <a:cubicBezTo>
                      <a:pt x="540" y="389"/>
                      <a:pt x="536" y="391"/>
                      <a:pt x="534" y="401"/>
                    </a:cubicBezTo>
                    <a:cubicBezTo>
                      <a:pt x="535" y="402"/>
                      <a:pt x="536" y="402"/>
                      <a:pt x="537" y="403"/>
                    </a:cubicBezTo>
                    <a:cubicBezTo>
                      <a:pt x="544" y="400"/>
                      <a:pt x="552" y="398"/>
                      <a:pt x="560" y="396"/>
                    </a:cubicBezTo>
                    <a:cubicBezTo>
                      <a:pt x="558" y="408"/>
                      <a:pt x="552" y="412"/>
                      <a:pt x="548" y="421"/>
                    </a:cubicBezTo>
                    <a:cubicBezTo>
                      <a:pt x="551" y="421"/>
                      <a:pt x="553" y="421"/>
                      <a:pt x="556" y="421"/>
                    </a:cubicBezTo>
                    <a:cubicBezTo>
                      <a:pt x="555" y="423"/>
                      <a:pt x="555" y="424"/>
                      <a:pt x="554" y="426"/>
                    </a:cubicBezTo>
                    <a:cubicBezTo>
                      <a:pt x="544" y="433"/>
                      <a:pt x="531" y="437"/>
                      <a:pt x="520" y="443"/>
                    </a:cubicBezTo>
                    <a:cubicBezTo>
                      <a:pt x="520" y="444"/>
                      <a:pt x="520" y="444"/>
                      <a:pt x="520" y="445"/>
                    </a:cubicBezTo>
                    <a:cubicBezTo>
                      <a:pt x="526" y="474"/>
                      <a:pt x="555" y="558"/>
                      <a:pt x="548" y="591"/>
                    </a:cubicBezTo>
                    <a:cubicBezTo>
                      <a:pt x="544" y="600"/>
                      <a:pt x="541" y="609"/>
                      <a:pt x="537" y="618"/>
                    </a:cubicBezTo>
                    <a:cubicBezTo>
                      <a:pt x="530" y="638"/>
                      <a:pt x="529" y="679"/>
                      <a:pt x="525" y="698"/>
                    </a:cubicBezTo>
                    <a:cubicBezTo>
                      <a:pt x="526" y="710"/>
                      <a:pt x="527" y="723"/>
                      <a:pt x="528" y="736"/>
                    </a:cubicBezTo>
                    <a:cubicBezTo>
                      <a:pt x="518" y="791"/>
                      <a:pt x="497" y="866"/>
                      <a:pt x="508" y="933"/>
                    </a:cubicBezTo>
                    <a:cubicBezTo>
                      <a:pt x="524" y="1029"/>
                      <a:pt x="544" y="1124"/>
                      <a:pt x="561" y="1222"/>
                    </a:cubicBezTo>
                    <a:cubicBezTo>
                      <a:pt x="567" y="1291"/>
                      <a:pt x="572" y="1360"/>
                      <a:pt x="577" y="1429"/>
                    </a:cubicBezTo>
                    <a:cubicBezTo>
                      <a:pt x="581" y="1456"/>
                      <a:pt x="596" y="1603"/>
                      <a:pt x="593" y="1612"/>
                    </a:cubicBezTo>
                    <a:cubicBezTo>
                      <a:pt x="572" y="1615"/>
                      <a:pt x="552" y="1619"/>
                      <a:pt x="531" y="1622"/>
                    </a:cubicBezTo>
                    <a:cubicBezTo>
                      <a:pt x="524" y="1625"/>
                      <a:pt x="526" y="1634"/>
                      <a:pt x="517" y="1636"/>
                    </a:cubicBezTo>
                    <a:cubicBezTo>
                      <a:pt x="481" y="1646"/>
                      <a:pt x="435" y="1632"/>
                      <a:pt x="405" y="1646"/>
                    </a:cubicBezTo>
                    <a:cubicBezTo>
                      <a:pt x="405" y="1669"/>
                      <a:pt x="394" y="1679"/>
                      <a:pt x="383" y="1690"/>
                    </a:cubicBezTo>
                    <a:cubicBezTo>
                      <a:pt x="383" y="1718"/>
                      <a:pt x="397" y="1730"/>
                      <a:pt x="405" y="1750"/>
                    </a:cubicBezTo>
                    <a:cubicBezTo>
                      <a:pt x="410" y="1774"/>
                      <a:pt x="416" y="1798"/>
                      <a:pt x="422" y="1822"/>
                    </a:cubicBezTo>
                    <a:cubicBezTo>
                      <a:pt x="446" y="1949"/>
                      <a:pt x="452" y="2078"/>
                      <a:pt x="482" y="2199"/>
                    </a:cubicBezTo>
                    <a:cubicBezTo>
                      <a:pt x="494" y="2245"/>
                      <a:pt x="516" y="2283"/>
                      <a:pt x="527" y="2326"/>
                    </a:cubicBezTo>
                    <a:cubicBezTo>
                      <a:pt x="522" y="2330"/>
                      <a:pt x="517" y="2333"/>
                      <a:pt x="512" y="2337"/>
                    </a:cubicBezTo>
                    <a:cubicBezTo>
                      <a:pt x="513" y="2363"/>
                      <a:pt x="520" y="2405"/>
                      <a:pt x="511" y="2426"/>
                    </a:cubicBezTo>
                    <a:cubicBezTo>
                      <a:pt x="507" y="2426"/>
                      <a:pt x="502" y="2426"/>
                      <a:pt x="498" y="2426"/>
                    </a:cubicBezTo>
                    <a:cubicBezTo>
                      <a:pt x="499" y="2406"/>
                      <a:pt x="498" y="2351"/>
                      <a:pt x="488" y="2344"/>
                    </a:cubicBezTo>
                    <a:cubicBezTo>
                      <a:pt x="450" y="2355"/>
                      <a:pt x="420" y="2361"/>
                      <a:pt x="399" y="2388"/>
                    </a:cubicBezTo>
                    <a:cubicBezTo>
                      <a:pt x="385" y="2406"/>
                      <a:pt x="372" y="2436"/>
                      <a:pt x="347" y="2442"/>
                    </a:cubicBezTo>
                    <a:cubicBezTo>
                      <a:pt x="312" y="2450"/>
                      <a:pt x="235" y="2438"/>
                      <a:pt x="223" y="2416"/>
                    </a:cubicBezTo>
                    <a:cubicBezTo>
                      <a:pt x="223" y="2413"/>
                      <a:pt x="222" y="2410"/>
                      <a:pt x="222" y="2407"/>
                    </a:cubicBezTo>
                    <a:cubicBezTo>
                      <a:pt x="240" y="2391"/>
                      <a:pt x="272" y="2380"/>
                      <a:pt x="308" y="2377"/>
                    </a:cubicBezTo>
                    <a:cubicBezTo>
                      <a:pt x="312" y="2367"/>
                      <a:pt x="317" y="2364"/>
                      <a:pt x="318" y="2351"/>
                    </a:cubicBezTo>
                    <a:cubicBezTo>
                      <a:pt x="288" y="2349"/>
                      <a:pt x="274" y="2344"/>
                      <a:pt x="259" y="2328"/>
                    </a:cubicBezTo>
                    <a:cubicBezTo>
                      <a:pt x="259" y="2320"/>
                      <a:pt x="258" y="2313"/>
                      <a:pt x="258" y="2305"/>
                    </a:cubicBezTo>
                    <a:cubicBezTo>
                      <a:pt x="251" y="2305"/>
                      <a:pt x="244" y="2306"/>
                      <a:pt x="236" y="2306"/>
                    </a:cubicBezTo>
                    <a:cubicBezTo>
                      <a:pt x="223" y="2313"/>
                      <a:pt x="217" y="2325"/>
                      <a:pt x="209" y="2337"/>
                    </a:cubicBezTo>
                    <a:cubicBezTo>
                      <a:pt x="188" y="2364"/>
                      <a:pt x="160" y="2371"/>
                      <a:pt x="113" y="2370"/>
                    </a:cubicBezTo>
                    <a:cubicBezTo>
                      <a:pt x="86" y="2369"/>
                      <a:pt x="67" y="2369"/>
                      <a:pt x="51" y="2360"/>
                    </a:cubicBezTo>
                    <a:cubicBezTo>
                      <a:pt x="52" y="2353"/>
                      <a:pt x="53" y="2346"/>
                      <a:pt x="54" y="2339"/>
                    </a:cubicBezTo>
                    <a:cubicBezTo>
                      <a:pt x="76" y="2334"/>
                      <a:pt x="141" y="2314"/>
                      <a:pt x="146" y="2296"/>
                    </a:cubicBezTo>
                    <a:cubicBezTo>
                      <a:pt x="140" y="2295"/>
                      <a:pt x="140" y="2295"/>
                      <a:pt x="137" y="2291"/>
                    </a:cubicBezTo>
                    <a:cubicBezTo>
                      <a:pt x="130" y="2273"/>
                      <a:pt x="138" y="2157"/>
                      <a:pt x="141" y="2134"/>
                    </a:cubicBezTo>
                    <a:cubicBezTo>
                      <a:pt x="145" y="2011"/>
                      <a:pt x="149" y="1887"/>
                      <a:pt x="153" y="1764"/>
                    </a:cubicBezTo>
                    <a:cubicBezTo>
                      <a:pt x="155" y="1711"/>
                      <a:pt x="158" y="1658"/>
                      <a:pt x="160" y="1605"/>
                    </a:cubicBezTo>
                    <a:cubicBezTo>
                      <a:pt x="151" y="1596"/>
                      <a:pt x="141" y="1587"/>
                      <a:pt x="131" y="1577"/>
                    </a:cubicBezTo>
                    <a:cubicBezTo>
                      <a:pt x="85" y="1578"/>
                      <a:pt x="39" y="1577"/>
                      <a:pt x="3" y="1569"/>
                    </a:cubicBezTo>
                    <a:cubicBezTo>
                      <a:pt x="2" y="1567"/>
                      <a:pt x="1" y="1566"/>
                      <a:pt x="0" y="1564"/>
                    </a:cubicBezTo>
                    <a:cubicBezTo>
                      <a:pt x="16" y="1509"/>
                      <a:pt x="11" y="1444"/>
                      <a:pt x="22" y="1383"/>
                    </a:cubicBezTo>
                    <a:cubicBezTo>
                      <a:pt x="55" y="1204"/>
                      <a:pt x="64" y="1013"/>
                      <a:pt x="100" y="841"/>
                    </a:cubicBezTo>
                    <a:cubicBezTo>
                      <a:pt x="104" y="808"/>
                      <a:pt x="108" y="774"/>
                      <a:pt x="113" y="741"/>
                    </a:cubicBezTo>
                    <a:cubicBezTo>
                      <a:pt x="120" y="713"/>
                      <a:pt x="134" y="692"/>
                      <a:pt x="144" y="669"/>
                    </a:cubicBezTo>
                    <a:cubicBezTo>
                      <a:pt x="163" y="627"/>
                      <a:pt x="179" y="587"/>
                      <a:pt x="202" y="549"/>
                    </a:cubicBezTo>
                    <a:cubicBezTo>
                      <a:pt x="215" y="527"/>
                      <a:pt x="248" y="500"/>
                      <a:pt x="249" y="470"/>
                    </a:cubicBezTo>
                    <a:cubicBezTo>
                      <a:pt x="246" y="468"/>
                      <a:pt x="243" y="466"/>
                      <a:pt x="239" y="465"/>
                    </a:cubicBezTo>
                    <a:cubicBezTo>
                      <a:pt x="240" y="464"/>
                      <a:pt x="240" y="463"/>
                      <a:pt x="241" y="462"/>
                    </a:cubicBezTo>
                    <a:cubicBezTo>
                      <a:pt x="267" y="452"/>
                      <a:pt x="320" y="418"/>
                      <a:pt x="308" y="377"/>
                    </a:cubicBezTo>
                    <a:cubicBezTo>
                      <a:pt x="308" y="377"/>
                      <a:pt x="307" y="377"/>
                      <a:pt x="307" y="377"/>
                    </a:cubicBezTo>
                    <a:cubicBezTo>
                      <a:pt x="297" y="379"/>
                      <a:pt x="287" y="386"/>
                      <a:pt x="279" y="381"/>
                    </a:cubicBezTo>
                    <a:cubicBezTo>
                      <a:pt x="291" y="379"/>
                      <a:pt x="295" y="375"/>
                      <a:pt x="302" y="370"/>
                    </a:cubicBezTo>
                    <a:cubicBezTo>
                      <a:pt x="302" y="317"/>
                      <a:pt x="261" y="341"/>
                      <a:pt x="231" y="322"/>
                    </a:cubicBezTo>
                    <a:cubicBezTo>
                      <a:pt x="230" y="305"/>
                      <a:pt x="231" y="295"/>
                      <a:pt x="228" y="279"/>
                    </a:cubicBezTo>
                    <a:cubicBezTo>
                      <a:pt x="231" y="276"/>
                      <a:pt x="234" y="272"/>
                      <a:pt x="238" y="269"/>
                    </a:cubicBezTo>
                    <a:cubicBezTo>
                      <a:pt x="237" y="266"/>
                      <a:pt x="237" y="263"/>
                      <a:pt x="236" y="260"/>
                    </a:cubicBezTo>
                    <a:cubicBezTo>
                      <a:pt x="231" y="256"/>
                      <a:pt x="225" y="251"/>
                      <a:pt x="219" y="246"/>
                    </a:cubicBezTo>
                    <a:cubicBezTo>
                      <a:pt x="222" y="240"/>
                      <a:pt x="222" y="234"/>
                      <a:pt x="219" y="227"/>
                    </a:cubicBezTo>
                    <a:cubicBezTo>
                      <a:pt x="214" y="224"/>
                      <a:pt x="209" y="222"/>
                      <a:pt x="205" y="219"/>
                    </a:cubicBezTo>
                    <a:cubicBezTo>
                      <a:pt x="206" y="193"/>
                      <a:pt x="228" y="189"/>
                      <a:pt x="233" y="167"/>
                    </a:cubicBezTo>
                    <a:cubicBezTo>
                      <a:pt x="231" y="152"/>
                      <a:pt x="229" y="136"/>
                      <a:pt x="226" y="121"/>
                    </a:cubicBezTo>
                    <a:cubicBezTo>
                      <a:pt x="217" y="68"/>
                      <a:pt x="248" y="33"/>
                      <a:pt x="284" y="20"/>
                    </a:cubicBezTo>
                    <a:cubicBezTo>
                      <a:pt x="299" y="15"/>
                      <a:pt x="381" y="6"/>
                      <a:pt x="386" y="2"/>
                    </a:cubicBezTo>
                    <a:close/>
                  </a:path>
                </a:pathLst>
              </a:custGeom>
              <a:solidFill>
                <a:schemeClr val="tx2"/>
              </a:soli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576" name="Freeform 8" descr="Right:  Freeform 8"/>
            <p:cNvSpPr>
              <a:spLocks/>
            </p:cNvSpPr>
            <p:nvPr/>
          </p:nvSpPr>
          <p:spPr bwMode="auto">
            <a:xfrm flipH="1">
              <a:off x="1011777" y="2880183"/>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70" name="Group 569" descr="Right:  Group 1232"/>
            <p:cNvGrpSpPr/>
            <p:nvPr/>
          </p:nvGrpSpPr>
          <p:grpSpPr>
            <a:xfrm flipH="1">
              <a:off x="997324" y="2905393"/>
              <a:ext cx="71262" cy="204369"/>
              <a:chOff x="5177013" y="4079081"/>
              <a:chExt cx="71262" cy="204369"/>
            </a:xfrm>
            <a:solidFill>
              <a:schemeClr val="tx2"/>
            </a:solidFill>
          </p:grpSpPr>
          <p:sp>
            <p:nvSpPr>
              <p:cNvPr id="571"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72" name="Straight Connector 571"/>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73" name="Group 572" descr="Right:  Group 1235"/>
            <p:cNvGrpSpPr/>
            <p:nvPr/>
          </p:nvGrpSpPr>
          <p:grpSpPr>
            <a:xfrm flipH="1">
              <a:off x="999533" y="2888730"/>
              <a:ext cx="57868" cy="220751"/>
              <a:chOff x="5053013" y="4062413"/>
              <a:chExt cx="57868" cy="220751"/>
            </a:xfrm>
            <a:solidFill>
              <a:schemeClr val="tx2"/>
            </a:solidFill>
          </p:grpSpPr>
          <p:sp>
            <p:nvSpPr>
              <p:cNvPr id="574"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75" name="Straight Connector 574"/>
              <p:cNvCxnSpPr>
                <a:stCxn id="574"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77" name="Group 576" descr="Right:  Group 1238"/>
            <p:cNvGrpSpPr/>
            <p:nvPr/>
          </p:nvGrpSpPr>
          <p:grpSpPr>
            <a:xfrm rot="19158584" flipH="1">
              <a:off x="999531" y="2843501"/>
              <a:ext cx="65678" cy="167644"/>
              <a:chOff x="4914900" y="4017169"/>
              <a:chExt cx="65678" cy="167644"/>
            </a:xfrm>
            <a:solidFill>
              <a:schemeClr val="tx2"/>
            </a:solidFill>
          </p:grpSpPr>
          <p:sp>
            <p:nvSpPr>
              <p:cNvPr id="57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79" name="Straight Connector 578"/>
              <p:cNvCxnSpPr>
                <a:stCxn id="57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sp>
          <p:nvSpPr>
            <p:cNvPr id="1248" name="Freeform 7"/>
            <p:cNvSpPr>
              <a:spLocks noEditPoints="1"/>
            </p:cNvSpPr>
            <p:nvPr/>
          </p:nvSpPr>
          <p:spPr bwMode="auto">
            <a:xfrm>
              <a:off x="2158846" y="2902110"/>
              <a:ext cx="80826" cy="273175"/>
            </a:xfrm>
            <a:custGeom>
              <a:avLst/>
              <a:gdLst>
                <a:gd name="T0" fmla="*/ 387 w 398"/>
                <a:gd name="T1" fmla="*/ 411 h 1345"/>
                <a:gd name="T2" fmla="*/ 256 w 398"/>
                <a:gd name="T3" fmla="*/ 213 h 1345"/>
                <a:gd name="T4" fmla="*/ 232 w 398"/>
                <a:gd name="T5" fmla="*/ 181 h 1345"/>
                <a:gd name="T6" fmla="*/ 246 w 398"/>
                <a:gd name="T7" fmla="*/ 135 h 1345"/>
                <a:gd name="T8" fmla="*/ 207 w 398"/>
                <a:gd name="T9" fmla="*/ 22 h 1345"/>
                <a:gd name="T10" fmla="*/ 116 w 398"/>
                <a:gd name="T11" fmla="*/ 112 h 1345"/>
                <a:gd name="T12" fmla="*/ 134 w 398"/>
                <a:gd name="T13" fmla="*/ 152 h 1345"/>
                <a:gd name="T14" fmla="*/ 129 w 398"/>
                <a:gd name="T15" fmla="*/ 223 h 1345"/>
                <a:gd name="T16" fmla="*/ 5 w 398"/>
                <a:gd name="T17" fmla="*/ 435 h 1345"/>
                <a:gd name="T18" fmla="*/ 9 w 398"/>
                <a:gd name="T19" fmla="*/ 582 h 1345"/>
                <a:gd name="T20" fmla="*/ 29 w 398"/>
                <a:gd name="T21" fmla="*/ 631 h 1345"/>
                <a:gd name="T22" fmla="*/ 41 w 398"/>
                <a:gd name="T23" fmla="*/ 667 h 1345"/>
                <a:gd name="T24" fmla="*/ 51 w 398"/>
                <a:gd name="T25" fmla="*/ 813 h 1345"/>
                <a:gd name="T26" fmla="*/ 48 w 398"/>
                <a:gd name="T27" fmla="*/ 1032 h 1345"/>
                <a:gd name="T28" fmla="*/ 65 w 398"/>
                <a:gd name="T29" fmla="*/ 1181 h 1345"/>
                <a:gd name="T30" fmla="*/ 75 w 398"/>
                <a:gd name="T31" fmla="*/ 1222 h 1345"/>
                <a:gd name="T32" fmla="*/ 41 w 398"/>
                <a:gd name="T33" fmla="*/ 1310 h 1345"/>
                <a:gd name="T34" fmla="*/ 117 w 398"/>
                <a:gd name="T35" fmla="*/ 1284 h 1345"/>
                <a:gd name="T36" fmla="*/ 135 w 398"/>
                <a:gd name="T37" fmla="*/ 1246 h 1345"/>
                <a:gd name="T38" fmla="*/ 136 w 398"/>
                <a:gd name="T39" fmla="*/ 1175 h 1345"/>
                <a:gd name="T40" fmla="*/ 132 w 398"/>
                <a:gd name="T41" fmla="*/ 1018 h 1345"/>
                <a:gd name="T42" fmla="*/ 202 w 398"/>
                <a:gd name="T43" fmla="*/ 815 h 1345"/>
                <a:gd name="T44" fmla="*/ 220 w 398"/>
                <a:gd name="T45" fmla="*/ 1106 h 1345"/>
                <a:gd name="T46" fmla="*/ 227 w 398"/>
                <a:gd name="T47" fmla="*/ 1166 h 1345"/>
                <a:gd name="T48" fmla="*/ 225 w 398"/>
                <a:gd name="T49" fmla="*/ 1228 h 1345"/>
                <a:gd name="T50" fmla="*/ 229 w 398"/>
                <a:gd name="T51" fmla="*/ 1267 h 1345"/>
                <a:gd name="T52" fmla="*/ 258 w 398"/>
                <a:gd name="T53" fmla="*/ 1306 h 1345"/>
                <a:gd name="T54" fmla="*/ 327 w 398"/>
                <a:gd name="T55" fmla="*/ 1286 h 1345"/>
                <a:gd name="T56" fmla="*/ 302 w 398"/>
                <a:gd name="T57" fmla="*/ 1234 h 1345"/>
                <a:gd name="T58" fmla="*/ 310 w 398"/>
                <a:gd name="T59" fmla="*/ 1194 h 1345"/>
                <a:gd name="T60" fmla="*/ 301 w 398"/>
                <a:gd name="T61" fmla="*/ 999 h 1345"/>
                <a:gd name="T62" fmla="*/ 307 w 398"/>
                <a:gd name="T63" fmla="*/ 919 h 1345"/>
                <a:gd name="T64" fmla="*/ 320 w 398"/>
                <a:gd name="T65" fmla="*/ 687 h 1345"/>
                <a:gd name="T66" fmla="*/ 383 w 398"/>
                <a:gd name="T67" fmla="*/ 590 h 1345"/>
                <a:gd name="T68" fmla="*/ 85 w 398"/>
                <a:gd name="T69" fmla="*/ 523 h 1345"/>
                <a:gd name="T70" fmla="*/ 66 w 398"/>
                <a:gd name="T71" fmla="*/ 558 h 1345"/>
                <a:gd name="T72" fmla="*/ 77 w 398"/>
                <a:gd name="T73" fmla="*/ 445 h 1345"/>
                <a:gd name="T74" fmla="*/ 85 w 398"/>
                <a:gd name="T75" fmla="*/ 523 h 1345"/>
                <a:gd name="T76" fmla="*/ 321 w 398"/>
                <a:gd name="T77" fmla="*/ 553 h 1345"/>
                <a:gd name="T78" fmla="*/ 309 w 398"/>
                <a:gd name="T79" fmla="*/ 562 h 1345"/>
                <a:gd name="T80" fmla="*/ 328 w 398"/>
                <a:gd name="T81" fmla="*/ 466 h 1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98" h="1345">
                  <a:moveTo>
                    <a:pt x="375" y="578"/>
                  </a:moveTo>
                  <a:cubicBezTo>
                    <a:pt x="375" y="578"/>
                    <a:pt x="398" y="473"/>
                    <a:pt x="387" y="411"/>
                  </a:cubicBezTo>
                  <a:cubicBezTo>
                    <a:pt x="387" y="411"/>
                    <a:pt x="378" y="278"/>
                    <a:pt x="330" y="254"/>
                  </a:cubicBezTo>
                  <a:cubicBezTo>
                    <a:pt x="330" y="254"/>
                    <a:pt x="265" y="224"/>
                    <a:pt x="256" y="213"/>
                  </a:cubicBezTo>
                  <a:cubicBezTo>
                    <a:pt x="248" y="203"/>
                    <a:pt x="245" y="200"/>
                    <a:pt x="241" y="181"/>
                  </a:cubicBezTo>
                  <a:cubicBezTo>
                    <a:pt x="232" y="181"/>
                    <a:pt x="232" y="181"/>
                    <a:pt x="232" y="181"/>
                  </a:cubicBezTo>
                  <a:cubicBezTo>
                    <a:pt x="231" y="145"/>
                    <a:pt x="231" y="145"/>
                    <a:pt x="231" y="145"/>
                  </a:cubicBezTo>
                  <a:cubicBezTo>
                    <a:pt x="231" y="145"/>
                    <a:pt x="245" y="150"/>
                    <a:pt x="246" y="135"/>
                  </a:cubicBezTo>
                  <a:cubicBezTo>
                    <a:pt x="247" y="120"/>
                    <a:pt x="248" y="112"/>
                    <a:pt x="248" y="112"/>
                  </a:cubicBezTo>
                  <a:cubicBezTo>
                    <a:pt x="248" y="112"/>
                    <a:pt x="265" y="43"/>
                    <a:pt x="207" y="22"/>
                  </a:cubicBezTo>
                  <a:cubicBezTo>
                    <a:pt x="207" y="22"/>
                    <a:pt x="182" y="0"/>
                    <a:pt x="155" y="12"/>
                  </a:cubicBezTo>
                  <a:cubicBezTo>
                    <a:pt x="128" y="24"/>
                    <a:pt x="104" y="73"/>
                    <a:pt x="116" y="112"/>
                  </a:cubicBezTo>
                  <a:cubicBezTo>
                    <a:pt x="118" y="141"/>
                    <a:pt x="118" y="141"/>
                    <a:pt x="118" y="141"/>
                  </a:cubicBezTo>
                  <a:cubicBezTo>
                    <a:pt x="118" y="141"/>
                    <a:pt x="121" y="152"/>
                    <a:pt x="134" y="152"/>
                  </a:cubicBezTo>
                  <a:cubicBezTo>
                    <a:pt x="134" y="152"/>
                    <a:pt x="149" y="162"/>
                    <a:pt x="146" y="183"/>
                  </a:cubicBezTo>
                  <a:cubicBezTo>
                    <a:pt x="143" y="204"/>
                    <a:pt x="147" y="211"/>
                    <a:pt x="129" y="223"/>
                  </a:cubicBezTo>
                  <a:cubicBezTo>
                    <a:pt x="111" y="235"/>
                    <a:pt x="34" y="267"/>
                    <a:pt x="28" y="312"/>
                  </a:cubicBezTo>
                  <a:cubicBezTo>
                    <a:pt x="28" y="312"/>
                    <a:pt x="9" y="370"/>
                    <a:pt x="5" y="435"/>
                  </a:cubicBezTo>
                  <a:cubicBezTo>
                    <a:pt x="5" y="435"/>
                    <a:pt x="1" y="498"/>
                    <a:pt x="8" y="566"/>
                  </a:cubicBezTo>
                  <a:cubicBezTo>
                    <a:pt x="9" y="582"/>
                    <a:pt x="9" y="582"/>
                    <a:pt x="9" y="582"/>
                  </a:cubicBezTo>
                  <a:cubicBezTo>
                    <a:pt x="0" y="590"/>
                    <a:pt x="0" y="590"/>
                    <a:pt x="0" y="590"/>
                  </a:cubicBezTo>
                  <a:cubicBezTo>
                    <a:pt x="29" y="631"/>
                    <a:pt x="29" y="631"/>
                    <a:pt x="29" y="631"/>
                  </a:cubicBezTo>
                  <a:cubicBezTo>
                    <a:pt x="33" y="630"/>
                    <a:pt x="33" y="630"/>
                    <a:pt x="33" y="630"/>
                  </a:cubicBezTo>
                  <a:cubicBezTo>
                    <a:pt x="33" y="630"/>
                    <a:pt x="31" y="652"/>
                    <a:pt x="41" y="667"/>
                  </a:cubicBezTo>
                  <a:cubicBezTo>
                    <a:pt x="51" y="682"/>
                    <a:pt x="56" y="686"/>
                    <a:pt x="56" y="692"/>
                  </a:cubicBezTo>
                  <a:cubicBezTo>
                    <a:pt x="56" y="698"/>
                    <a:pt x="53" y="787"/>
                    <a:pt x="51" y="813"/>
                  </a:cubicBezTo>
                  <a:cubicBezTo>
                    <a:pt x="51" y="813"/>
                    <a:pt x="59" y="950"/>
                    <a:pt x="56" y="971"/>
                  </a:cubicBezTo>
                  <a:cubicBezTo>
                    <a:pt x="53" y="992"/>
                    <a:pt x="46" y="1013"/>
                    <a:pt x="48" y="1032"/>
                  </a:cubicBezTo>
                  <a:cubicBezTo>
                    <a:pt x="50" y="1051"/>
                    <a:pt x="52" y="1135"/>
                    <a:pt x="52" y="1152"/>
                  </a:cubicBezTo>
                  <a:cubicBezTo>
                    <a:pt x="52" y="1169"/>
                    <a:pt x="58" y="1176"/>
                    <a:pt x="65" y="1181"/>
                  </a:cubicBezTo>
                  <a:cubicBezTo>
                    <a:pt x="65" y="1181"/>
                    <a:pt x="68" y="1180"/>
                    <a:pt x="67" y="1191"/>
                  </a:cubicBezTo>
                  <a:cubicBezTo>
                    <a:pt x="66" y="1202"/>
                    <a:pt x="52" y="1220"/>
                    <a:pt x="75" y="1222"/>
                  </a:cubicBezTo>
                  <a:cubicBezTo>
                    <a:pt x="72" y="1237"/>
                    <a:pt x="72" y="1237"/>
                    <a:pt x="72" y="1237"/>
                  </a:cubicBezTo>
                  <a:cubicBezTo>
                    <a:pt x="72" y="1237"/>
                    <a:pt x="32" y="1294"/>
                    <a:pt x="41" y="1310"/>
                  </a:cubicBezTo>
                  <a:cubicBezTo>
                    <a:pt x="50" y="1326"/>
                    <a:pt x="54" y="1335"/>
                    <a:pt x="92" y="1328"/>
                  </a:cubicBezTo>
                  <a:cubicBezTo>
                    <a:pt x="92" y="1328"/>
                    <a:pt x="107" y="1331"/>
                    <a:pt x="117" y="1284"/>
                  </a:cubicBezTo>
                  <a:cubicBezTo>
                    <a:pt x="117" y="1284"/>
                    <a:pt x="128" y="1275"/>
                    <a:pt x="130" y="1271"/>
                  </a:cubicBezTo>
                  <a:cubicBezTo>
                    <a:pt x="132" y="1267"/>
                    <a:pt x="135" y="1246"/>
                    <a:pt x="135" y="1246"/>
                  </a:cubicBezTo>
                  <a:cubicBezTo>
                    <a:pt x="135" y="1246"/>
                    <a:pt x="164" y="1221"/>
                    <a:pt x="131" y="1187"/>
                  </a:cubicBezTo>
                  <a:cubicBezTo>
                    <a:pt x="131" y="1187"/>
                    <a:pt x="129" y="1180"/>
                    <a:pt x="136" y="1175"/>
                  </a:cubicBezTo>
                  <a:cubicBezTo>
                    <a:pt x="143" y="1170"/>
                    <a:pt x="143" y="1169"/>
                    <a:pt x="143" y="1154"/>
                  </a:cubicBezTo>
                  <a:cubicBezTo>
                    <a:pt x="143" y="1139"/>
                    <a:pt x="131" y="1036"/>
                    <a:pt x="132" y="1018"/>
                  </a:cubicBezTo>
                  <a:cubicBezTo>
                    <a:pt x="133" y="1000"/>
                    <a:pt x="153" y="793"/>
                    <a:pt x="175" y="772"/>
                  </a:cubicBezTo>
                  <a:cubicBezTo>
                    <a:pt x="175" y="772"/>
                    <a:pt x="196" y="780"/>
                    <a:pt x="202" y="815"/>
                  </a:cubicBezTo>
                  <a:cubicBezTo>
                    <a:pt x="208" y="850"/>
                    <a:pt x="215" y="943"/>
                    <a:pt x="221" y="964"/>
                  </a:cubicBezTo>
                  <a:cubicBezTo>
                    <a:pt x="227" y="985"/>
                    <a:pt x="219" y="1099"/>
                    <a:pt x="220" y="1106"/>
                  </a:cubicBezTo>
                  <a:cubicBezTo>
                    <a:pt x="221" y="1113"/>
                    <a:pt x="229" y="1146"/>
                    <a:pt x="229" y="1152"/>
                  </a:cubicBezTo>
                  <a:cubicBezTo>
                    <a:pt x="229" y="1158"/>
                    <a:pt x="227" y="1152"/>
                    <a:pt x="227" y="1166"/>
                  </a:cubicBezTo>
                  <a:cubicBezTo>
                    <a:pt x="227" y="1166"/>
                    <a:pt x="221" y="1197"/>
                    <a:pt x="223" y="1207"/>
                  </a:cubicBezTo>
                  <a:cubicBezTo>
                    <a:pt x="225" y="1217"/>
                    <a:pt x="226" y="1225"/>
                    <a:pt x="225" y="1228"/>
                  </a:cubicBezTo>
                  <a:cubicBezTo>
                    <a:pt x="224" y="1231"/>
                    <a:pt x="218" y="1237"/>
                    <a:pt x="222" y="1243"/>
                  </a:cubicBezTo>
                  <a:cubicBezTo>
                    <a:pt x="226" y="1249"/>
                    <a:pt x="229" y="1253"/>
                    <a:pt x="229" y="1267"/>
                  </a:cubicBezTo>
                  <a:cubicBezTo>
                    <a:pt x="229" y="1281"/>
                    <a:pt x="241" y="1282"/>
                    <a:pt x="246" y="1287"/>
                  </a:cubicBezTo>
                  <a:cubicBezTo>
                    <a:pt x="246" y="1287"/>
                    <a:pt x="259" y="1295"/>
                    <a:pt x="258" y="1306"/>
                  </a:cubicBezTo>
                  <a:cubicBezTo>
                    <a:pt x="257" y="1317"/>
                    <a:pt x="273" y="1333"/>
                    <a:pt x="305" y="1339"/>
                  </a:cubicBezTo>
                  <a:cubicBezTo>
                    <a:pt x="337" y="1345"/>
                    <a:pt x="345" y="1322"/>
                    <a:pt x="327" y="1286"/>
                  </a:cubicBezTo>
                  <a:cubicBezTo>
                    <a:pt x="327" y="1286"/>
                    <a:pt x="307" y="1270"/>
                    <a:pt x="307" y="1263"/>
                  </a:cubicBezTo>
                  <a:cubicBezTo>
                    <a:pt x="307" y="1256"/>
                    <a:pt x="299" y="1239"/>
                    <a:pt x="302" y="1234"/>
                  </a:cubicBezTo>
                  <a:cubicBezTo>
                    <a:pt x="305" y="1229"/>
                    <a:pt x="294" y="1224"/>
                    <a:pt x="291" y="1215"/>
                  </a:cubicBezTo>
                  <a:cubicBezTo>
                    <a:pt x="288" y="1206"/>
                    <a:pt x="311" y="1211"/>
                    <a:pt x="310" y="1194"/>
                  </a:cubicBezTo>
                  <a:cubicBezTo>
                    <a:pt x="309" y="1177"/>
                    <a:pt x="299" y="1092"/>
                    <a:pt x="299" y="1092"/>
                  </a:cubicBezTo>
                  <a:cubicBezTo>
                    <a:pt x="299" y="1092"/>
                    <a:pt x="299" y="1013"/>
                    <a:pt x="301" y="999"/>
                  </a:cubicBezTo>
                  <a:cubicBezTo>
                    <a:pt x="303" y="985"/>
                    <a:pt x="293" y="969"/>
                    <a:pt x="295" y="960"/>
                  </a:cubicBezTo>
                  <a:cubicBezTo>
                    <a:pt x="296" y="951"/>
                    <a:pt x="308" y="933"/>
                    <a:pt x="307" y="919"/>
                  </a:cubicBezTo>
                  <a:cubicBezTo>
                    <a:pt x="307" y="906"/>
                    <a:pt x="322" y="731"/>
                    <a:pt x="315" y="703"/>
                  </a:cubicBezTo>
                  <a:cubicBezTo>
                    <a:pt x="315" y="703"/>
                    <a:pt x="307" y="698"/>
                    <a:pt x="320" y="687"/>
                  </a:cubicBezTo>
                  <a:cubicBezTo>
                    <a:pt x="333" y="675"/>
                    <a:pt x="348" y="637"/>
                    <a:pt x="349" y="627"/>
                  </a:cubicBezTo>
                  <a:cubicBezTo>
                    <a:pt x="349" y="617"/>
                    <a:pt x="383" y="595"/>
                    <a:pt x="383" y="590"/>
                  </a:cubicBezTo>
                  <a:cubicBezTo>
                    <a:pt x="384" y="585"/>
                    <a:pt x="375" y="578"/>
                    <a:pt x="375" y="578"/>
                  </a:cubicBezTo>
                  <a:close/>
                  <a:moveTo>
                    <a:pt x="85" y="523"/>
                  </a:moveTo>
                  <a:cubicBezTo>
                    <a:pt x="81" y="539"/>
                    <a:pt x="73" y="564"/>
                    <a:pt x="73" y="564"/>
                  </a:cubicBezTo>
                  <a:cubicBezTo>
                    <a:pt x="73" y="564"/>
                    <a:pt x="65" y="565"/>
                    <a:pt x="66" y="558"/>
                  </a:cubicBezTo>
                  <a:cubicBezTo>
                    <a:pt x="67" y="551"/>
                    <a:pt x="63" y="511"/>
                    <a:pt x="63" y="500"/>
                  </a:cubicBezTo>
                  <a:cubicBezTo>
                    <a:pt x="62" y="489"/>
                    <a:pt x="75" y="455"/>
                    <a:pt x="77" y="445"/>
                  </a:cubicBezTo>
                  <a:cubicBezTo>
                    <a:pt x="80" y="435"/>
                    <a:pt x="82" y="433"/>
                    <a:pt x="85" y="437"/>
                  </a:cubicBezTo>
                  <a:cubicBezTo>
                    <a:pt x="89" y="442"/>
                    <a:pt x="89" y="506"/>
                    <a:pt x="85" y="523"/>
                  </a:cubicBezTo>
                  <a:close/>
                  <a:moveTo>
                    <a:pt x="323" y="484"/>
                  </a:moveTo>
                  <a:cubicBezTo>
                    <a:pt x="319" y="494"/>
                    <a:pt x="320" y="539"/>
                    <a:pt x="321" y="553"/>
                  </a:cubicBezTo>
                  <a:cubicBezTo>
                    <a:pt x="321" y="556"/>
                    <a:pt x="321" y="558"/>
                    <a:pt x="321" y="558"/>
                  </a:cubicBezTo>
                  <a:cubicBezTo>
                    <a:pt x="309" y="562"/>
                    <a:pt x="309" y="562"/>
                    <a:pt x="309" y="562"/>
                  </a:cubicBezTo>
                  <a:cubicBezTo>
                    <a:pt x="313" y="440"/>
                    <a:pt x="313" y="440"/>
                    <a:pt x="313" y="440"/>
                  </a:cubicBezTo>
                  <a:cubicBezTo>
                    <a:pt x="313" y="440"/>
                    <a:pt x="325" y="457"/>
                    <a:pt x="328" y="466"/>
                  </a:cubicBezTo>
                  <a:cubicBezTo>
                    <a:pt x="331" y="475"/>
                    <a:pt x="329" y="472"/>
                    <a:pt x="323" y="484"/>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255" name="Group 1254"/>
            <p:cNvGrpSpPr/>
            <p:nvPr/>
          </p:nvGrpSpPr>
          <p:grpSpPr>
            <a:xfrm>
              <a:off x="2405860" y="2876321"/>
              <a:ext cx="96217" cy="279991"/>
              <a:chOff x="4055963" y="1094834"/>
              <a:chExt cx="981537" cy="2856265"/>
            </a:xfrm>
            <a:solidFill>
              <a:schemeClr val="tx2"/>
            </a:solidFill>
          </p:grpSpPr>
          <p:sp>
            <p:nvSpPr>
              <p:cNvPr id="1256" name="Freeform 1255"/>
              <p:cNvSpPr>
                <a:spLocks/>
              </p:cNvSpPr>
              <p:nvPr/>
            </p:nvSpPr>
            <p:spPr bwMode="auto">
              <a:xfrm>
                <a:off x="4273577" y="1094834"/>
                <a:ext cx="763923" cy="2856265"/>
              </a:xfrm>
              <a:custGeom>
                <a:avLst/>
                <a:gdLst>
                  <a:gd name="T0" fmla="*/ 2091 w 2168"/>
                  <a:gd name="T1" fmla="*/ 2520 h 8109"/>
                  <a:gd name="T2" fmla="*/ 1973 w 2168"/>
                  <a:gd name="T3" fmla="*/ 1940 h 8109"/>
                  <a:gd name="T4" fmla="*/ 1669 w 2168"/>
                  <a:gd name="T5" fmla="*/ 1458 h 8109"/>
                  <a:gd name="T6" fmla="*/ 1467 w 2168"/>
                  <a:gd name="T7" fmla="*/ 856 h 8109"/>
                  <a:gd name="T8" fmla="*/ 967 w 2168"/>
                  <a:gd name="T9" fmla="*/ 50 h 8109"/>
                  <a:gd name="T10" fmla="*/ 421 w 2168"/>
                  <a:gd name="T11" fmla="*/ 636 h 8109"/>
                  <a:gd name="T12" fmla="*/ 465 w 2168"/>
                  <a:gd name="T13" fmla="*/ 873 h 8109"/>
                  <a:gd name="T14" fmla="*/ 556 w 2168"/>
                  <a:gd name="T15" fmla="*/ 1374 h 8109"/>
                  <a:gd name="T16" fmla="*/ 137 w 2168"/>
                  <a:gd name="T17" fmla="*/ 1776 h 8109"/>
                  <a:gd name="T18" fmla="*/ 363 w 2168"/>
                  <a:gd name="T19" fmla="*/ 2701 h 8109"/>
                  <a:gd name="T20" fmla="*/ 215 w 2168"/>
                  <a:gd name="T21" fmla="*/ 2984 h 8109"/>
                  <a:gd name="T22" fmla="*/ 124 w 2168"/>
                  <a:gd name="T23" fmla="*/ 3316 h 8109"/>
                  <a:gd name="T24" fmla="*/ 29 w 2168"/>
                  <a:gd name="T25" fmla="*/ 3553 h 8109"/>
                  <a:gd name="T26" fmla="*/ 4 w 2168"/>
                  <a:gd name="T27" fmla="*/ 3619 h 8109"/>
                  <a:gd name="T28" fmla="*/ 0 w 2168"/>
                  <a:gd name="T29" fmla="*/ 4145 h 8109"/>
                  <a:gd name="T30" fmla="*/ 153 w 2168"/>
                  <a:gd name="T31" fmla="*/ 4470 h 8109"/>
                  <a:gd name="T32" fmla="*/ 308 w 2168"/>
                  <a:gd name="T33" fmla="*/ 5078 h 8109"/>
                  <a:gd name="T34" fmla="*/ 383 w 2168"/>
                  <a:gd name="T35" fmla="*/ 5666 h 8109"/>
                  <a:gd name="T36" fmla="*/ 556 w 2168"/>
                  <a:gd name="T37" fmla="*/ 6302 h 8109"/>
                  <a:gd name="T38" fmla="*/ 665 w 2168"/>
                  <a:gd name="T39" fmla="*/ 6594 h 8109"/>
                  <a:gd name="T40" fmla="*/ 649 w 2168"/>
                  <a:gd name="T41" fmla="*/ 6641 h 8109"/>
                  <a:gd name="T42" fmla="*/ 579 w 2168"/>
                  <a:gd name="T43" fmla="*/ 6815 h 8109"/>
                  <a:gd name="T44" fmla="*/ 306 w 2168"/>
                  <a:gd name="T45" fmla="*/ 7070 h 8109"/>
                  <a:gd name="T46" fmla="*/ 424 w 2168"/>
                  <a:gd name="T47" fmla="*/ 7238 h 8109"/>
                  <a:gd name="T48" fmla="*/ 677 w 2168"/>
                  <a:gd name="T49" fmla="*/ 7160 h 8109"/>
                  <a:gd name="T50" fmla="*/ 869 w 2168"/>
                  <a:gd name="T51" fmla="*/ 7048 h 8109"/>
                  <a:gd name="T52" fmla="*/ 917 w 2168"/>
                  <a:gd name="T53" fmla="*/ 7338 h 8109"/>
                  <a:gd name="T54" fmla="*/ 724 w 2168"/>
                  <a:gd name="T55" fmla="*/ 7834 h 8109"/>
                  <a:gd name="T56" fmla="*/ 602 w 2168"/>
                  <a:gd name="T57" fmla="*/ 8070 h 8109"/>
                  <a:gd name="T58" fmla="*/ 1164 w 2168"/>
                  <a:gd name="T59" fmla="*/ 7693 h 8109"/>
                  <a:gd name="T60" fmla="*/ 1167 w 2168"/>
                  <a:gd name="T61" fmla="*/ 7829 h 8109"/>
                  <a:gd name="T62" fmla="*/ 1344 w 2168"/>
                  <a:gd name="T63" fmla="*/ 7834 h 8109"/>
                  <a:gd name="T64" fmla="*/ 1408 w 2168"/>
                  <a:gd name="T65" fmla="*/ 7399 h 8109"/>
                  <a:gd name="T66" fmla="*/ 1314 w 2168"/>
                  <a:gd name="T67" fmla="*/ 5844 h 8109"/>
                  <a:gd name="T68" fmla="*/ 1479 w 2168"/>
                  <a:gd name="T69" fmla="*/ 4377 h 8109"/>
                  <a:gd name="T70" fmla="*/ 1580 w 2168"/>
                  <a:gd name="T71" fmla="*/ 3916 h 8109"/>
                  <a:gd name="T72" fmla="*/ 1624 w 2168"/>
                  <a:gd name="T73" fmla="*/ 3275 h 8109"/>
                  <a:gd name="T74" fmla="*/ 1673 w 2168"/>
                  <a:gd name="T75" fmla="*/ 3148 h 8109"/>
                  <a:gd name="T76" fmla="*/ 2060 w 2168"/>
                  <a:gd name="T77" fmla="*/ 3122 h 8109"/>
                  <a:gd name="T78" fmla="*/ 2140 w 2168"/>
                  <a:gd name="T79" fmla="*/ 2897 h 8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68" h="8109">
                    <a:moveTo>
                      <a:pt x="2136" y="2821"/>
                    </a:moveTo>
                    <a:cubicBezTo>
                      <a:pt x="2136" y="2821"/>
                      <a:pt x="2096" y="2608"/>
                      <a:pt x="2091" y="2520"/>
                    </a:cubicBezTo>
                    <a:cubicBezTo>
                      <a:pt x="2091" y="2520"/>
                      <a:pt x="2037" y="2174"/>
                      <a:pt x="2013" y="2111"/>
                    </a:cubicBezTo>
                    <a:cubicBezTo>
                      <a:pt x="2013" y="2111"/>
                      <a:pt x="1974" y="1960"/>
                      <a:pt x="1973" y="1940"/>
                    </a:cubicBezTo>
                    <a:cubicBezTo>
                      <a:pt x="1973" y="1940"/>
                      <a:pt x="1945" y="1630"/>
                      <a:pt x="1825" y="1530"/>
                    </a:cubicBezTo>
                    <a:cubicBezTo>
                      <a:pt x="1669" y="1458"/>
                      <a:pt x="1669" y="1458"/>
                      <a:pt x="1669" y="1458"/>
                    </a:cubicBezTo>
                    <a:cubicBezTo>
                      <a:pt x="1836" y="1414"/>
                      <a:pt x="1836" y="1414"/>
                      <a:pt x="1836" y="1414"/>
                    </a:cubicBezTo>
                    <a:cubicBezTo>
                      <a:pt x="1620" y="1427"/>
                      <a:pt x="1505" y="1023"/>
                      <a:pt x="1467" y="856"/>
                    </a:cubicBezTo>
                    <a:cubicBezTo>
                      <a:pt x="1431" y="637"/>
                      <a:pt x="1349" y="265"/>
                      <a:pt x="1200" y="147"/>
                    </a:cubicBezTo>
                    <a:cubicBezTo>
                      <a:pt x="1200" y="147"/>
                      <a:pt x="1074" y="56"/>
                      <a:pt x="967" y="50"/>
                    </a:cubicBezTo>
                    <a:cubicBezTo>
                      <a:pt x="967" y="50"/>
                      <a:pt x="570" y="0"/>
                      <a:pt x="426" y="296"/>
                    </a:cubicBezTo>
                    <a:cubicBezTo>
                      <a:pt x="426" y="296"/>
                      <a:pt x="335" y="451"/>
                      <a:pt x="421" y="636"/>
                    </a:cubicBezTo>
                    <a:cubicBezTo>
                      <a:pt x="440" y="719"/>
                      <a:pt x="460" y="816"/>
                      <a:pt x="460" y="855"/>
                    </a:cubicBezTo>
                    <a:cubicBezTo>
                      <a:pt x="460" y="861"/>
                      <a:pt x="462" y="867"/>
                      <a:pt x="465" y="873"/>
                    </a:cubicBezTo>
                    <a:cubicBezTo>
                      <a:pt x="486" y="1035"/>
                      <a:pt x="529" y="1258"/>
                      <a:pt x="606" y="1326"/>
                    </a:cubicBezTo>
                    <a:cubicBezTo>
                      <a:pt x="606" y="1326"/>
                      <a:pt x="592" y="1364"/>
                      <a:pt x="556" y="1374"/>
                    </a:cubicBezTo>
                    <a:cubicBezTo>
                      <a:pt x="556" y="1374"/>
                      <a:pt x="218" y="1388"/>
                      <a:pt x="184" y="1624"/>
                    </a:cubicBezTo>
                    <a:cubicBezTo>
                      <a:pt x="184" y="1624"/>
                      <a:pt x="169" y="1686"/>
                      <a:pt x="137" y="1776"/>
                    </a:cubicBezTo>
                    <a:cubicBezTo>
                      <a:pt x="36" y="2410"/>
                      <a:pt x="36" y="2410"/>
                      <a:pt x="36" y="2410"/>
                    </a:cubicBezTo>
                    <a:cubicBezTo>
                      <a:pt x="363" y="2701"/>
                      <a:pt x="363" y="2701"/>
                      <a:pt x="363" y="2701"/>
                    </a:cubicBezTo>
                    <a:cubicBezTo>
                      <a:pt x="100" y="2801"/>
                      <a:pt x="100" y="2801"/>
                      <a:pt x="100" y="2801"/>
                    </a:cubicBezTo>
                    <a:cubicBezTo>
                      <a:pt x="215" y="2984"/>
                      <a:pt x="215" y="2984"/>
                      <a:pt x="215" y="2984"/>
                    </a:cubicBezTo>
                    <a:cubicBezTo>
                      <a:pt x="213" y="2999"/>
                      <a:pt x="203" y="3110"/>
                      <a:pt x="203" y="3112"/>
                    </a:cubicBezTo>
                    <a:cubicBezTo>
                      <a:pt x="124" y="3316"/>
                      <a:pt x="124" y="3316"/>
                      <a:pt x="124" y="3316"/>
                    </a:cubicBezTo>
                    <a:cubicBezTo>
                      <a:pt x="91" y="3390"/>
                      <a:pt x="91" y="3390"/>
                      <a:pt x="91" y="3390"/>
                    </a:cubicBezTo>
                    <a:cubicBezTo>
                      <a:pt x="29" y="3553"/>
                      <a:pt x="29" y="3553"/>
                      <a:pt x="29" y="3553"/>
                    </a:cubicBezTo>
                    <a:cubicBezTo>
                      <a:pt x="16" y="3563"/>
                      <a:pt x="20" y="3561"/>
                      <a:pt x="28" y="3555"/>
                    </a:cubicBezTo>
                    <a:cubicBezTo>
                      <a:pt x="4" y="3619"/>
                      <a:pt x="4" y="3619"/>
                      <a:pt x="4" y="3619"/>
                    </a:cubicBezTo>
                    <a:cubicBezTo>
                      <a:pt x="36" y="3623"/>
                      <a:pt x="36" y="3623"/>
                      <a:pt x="36" y="3623"/>
                    </a:cubicBezTo>
                    <a:cubicBezTo>
                      <a:pt x="0" y="4145"/>
                      <a:pt x="0" y="4145"/>
                      <a:pt x="0" y="4145"/>
                    </a:cubicBezTo>
                    <a:cubicBezTo>
                      <a:pt x="126" y="4158"/>
                      <a:pt x="126" y="4158"/>
                      <a:pt x="126" y="4158"/>
                    </a:cubicBezTo>
                    <a:cubicBezTo>
                      <a:pt x="153" y="4470"/>
                      <a:pt x="153" y="4470"/>
                      <a:pt x="153" y="4470"/>
                    </a:cubicBezTo>
                    <a:cubicBezTo>
                      <a:pt x="210" y="4777"/>
                      <a:pt x="210" y="4777"/>
                      <a:pt x="210" y="4777"/>
                    </a:cubicBezTo>
                    <a:cubicBezTo>
                      <a:pt x="308" y="5078"/>
                      <a:pt x="308" y="5078"/>
                      <a:pt x="308" y="5078"/>
                    </a:cubicBezTo>
                    <a:cubicBezTo>
                      <a:pt x="340" y="5374"/>
                      <a:pt x="340" y="5374"/>
                      <a:pt x="340" y="5374"/>
                    </a:cubicBezTo>
                    <a:cubicBezTo>
                      <a:pt x="383" y="5666"/>
                      <a:pt x="383" y="5666"/>
                      <a:pt x="383" y="5666"/>
                    </a:cubicBezTo>
                    <a:cubicBezTo>
                      <a:pt x="446" y="5946"/>
                      <a:pt x="446" y="5946"/>
                      <a:pt x="446" y="5946"/>
                    </a:cubicBezTo>
                    <a:cubicBezTo>
                      <a:pt x="556" y="6302"/>
                      <a:pt x="556" y="6302"/>
                      <a:pt x="556" y="6302"/>
                    </a:cubicBezTo>
                    <a:cubicBezTo>
                      <a:pt x="627" y="6594"/>
                      <a:pt x="627" y="6594"/>
                      <a:pt x="627" y="6594"/>
                    </a:cubicBezTo>
                    <a:cubicBezTo>
                      <a:pt x="665" y="6594"/>
                      <a:pt x="665" y="6594"/>
                      <a:pt x="665" y="6594"/>
                    </a:cubicBezTo>
                    <a:cubicBezTo>
                      <a:pt x="662" y="6672"/>
                      <a:pt x="662" y="6672"/>
                      <a:pt x="662" y="6672"/>
                    </a:cubicBezTo>
                    <a:cubicBezTo>
                      <a:pt x="649" y="6641"/>
                      <a:pt x="649" y="6641"/>
                      <a:pt x="649" y="6641"/>
                    </a:cubicBezTo>
                    <a:cubicBezTo>
                      <a:pt x="636" y="6670"/>
                      <a:pt x="636" y="6670"/>
                      <a:pt x="636" y="6670"/>
                    </a:cubicBezTo>
                    <a:cubicBezTo>
                      <a:pt x="579" y="6815"/>
                      <a:pt x="579" y="6815"/>
                      <a:pt x="579" y="6815"/>
                    </a:cubicBezTo>
                    <a:cubicBezTo>
                      <a:pt x="482" y="6907"/>
                      <a:pt x="482" y="6907"/>
                      <a:pt x="482" y="6907"/>
                    </a:cubicBezTo>
                    <a:cubicBezTo>
                      <a:pt x="306" y="7070"/>
                      <a:pt x="306" y="7070"/>
                      <a:pt x="306" y="7070"/>
                    </a:cubicBezTo>
                    <a:cubicBezTo>
                      <a:pt x="306" y="7070"/>
                      <a:pt x="59" y="7238"/>
                      <a:pt x="423" y="7238"/>
                    </a:cubicBezTo>
                    <a:cubicBezTo>
                      <a:pt x="424" y="7238"/>
                      <a:pt x="424" y="7238"/>
                      <a:pt x="424" y="7238"/>
                    </a:cubicBezTo>
                    <a:cubicBezTo>
                      <a:pt x="454" y="7238"/>
                      <a:pt x="490" y="7224"/>
                      <a:pt x="530" y="7218"/>
                    </a:cubicBezTo>
                    <a:cubicBezTo>
                      <a:pt x="570" y="7209"/>
                      <a:pt x="620" y="7189"/>
                      <a:pt x="677" y="7160"/>
                    </a:cubicBezTo>
                    <a:cubicBezTo>
                      <a:pt x="820" y="7079"/>
                      <a:pt x="820" y="7079"/>
                      <a:pt x="820" y="7079"/>
                    </a:cubicBezTo>
                    <a:cubicBezTo>
                      <a:pt x="869" y="7048"/>
                      <a:pt x="869" y="7048"/>
                      <a:pt x="869" y="7048"/>
                    </a:cubicBezTo>
                    <a:cubicBezTo>
                      <a:pt x="847" y="7336"/>
                      <a:pt x="847" y="7336"/>
                      <a:pt x="847" y="7336"/>
                    </a:cubicBezTo>
                    <a:cubicBezTo>
                      <a:pt x="917" y="7338"/>
                      <a:pt x="917" y="7338"/>
                      <a:pt x="917" y="7338"/>
                    </a:cubicBezTo>
                    <a:cubicBezTo>
                      <a:pt x="917" y="7338"/>
                      <a:pt x="886" y="7553"/>
                      <a:pt x="869" y="7588"/>
                    </a:cubicBezTo>
                    <a:cubicBezTo>
                      <a:pt x="861" y="7604"/>
                      <a:pt x="733" y="7825"/>
                      <a:pt x="724" y="7834"/>
                    </a:cubicBezTo>
                    <a:cubicBezTo>
                      <a:pt x="724" y="7834"/>
                      <a:pt x="486" y="8013"/>
                      <a:pt x="592" y="8065"/>
                    </a:cubicBezTo>
                    <a:cubicBezTo>
                      <a:pt x="596" y="8067"/>
                      <a:pt x="599" y="8068"/>
                      <a:pt x="602" y="8070"/>
                    </a:cubicBezTo>
                    <a:cubicBezTo>
                      <a:pt x="764" y="8109"/>
                      <a:pt x="999" y="8090"/>
                      <a:pt x="1066" y="7992"/>
                    </a:cubicBezTo>
                    <a:cubicBezTo>
                      <a:pt x="1128" y="7901"/>
                      <a:pt x="1081" y="7763"/>
                      <a:pt x="1164" y="7693"/>
                    </a:cubicBezTo>
                    <a:cubicBezTo>
                      <a:pt x="1165" y="7690"/>
                      <a:pt x="1165" y="7686"/>
                      <a:pt x="1166" y="7683"/>
                    </a:cubicBezTo>
                    <a:cubicBezTo>
                      <a:pt x="1159" y="7731"/>
                      <a:pt x="1169" y="7781"/>
                      <a:pt x="1167" y="7829"/>
                    </a:cubicBezTo>
                    <a:cubicBezTo>
                      <a:pt x="1199" y="7846"/>
                      <a:pt x="1258" y="7868"/>
                      <a:pt x="1296" y="7864"/>
                    </a:cubicBezTo>
                    <a:cubicBezTo>
                      <a:pt x="1311" y="7854"/>
                      <a:pt x="1329" y="7844"/>
                      <a:pt x="1344" y="7834"/>
                    </a:cubicBezTo>
                    <a:cubicBezTo>
                      <a:pt x="1349" y="7753"/>
                      <a:pt x="1354" y="7672"/>
                      <a:pt x="1359" y="7590"/>
                    </a:cubicBezTo>
                    <a:cubicBezTo>
                      <a:pt x="1375" y="7527"/>
                      <a:pt x="1392" y="7463"/>
                      <a:pt x="1408" y="7399"/>
                    </a:cubicBezTo>
                    <a:cubicBezTo>
                      <a:pt x="1440" y="7384"/>
                      <a:pt x="1479" y="7404"/>
                      <a:pt x="1464" y="7384"/>
                    </a:cubicBezTo>
                    <a:cubicBezTo>
                      <a:pt x="1314" y="5844"/>
                      <a:pt x="1314" y="5844"/>
                      <a:pt x="1314" y="5844"/>
                    </a:cubicBezTo>
                    <a:cubicBezTo>
                      <a:pt x="1274" y="5574"/>
                      <a:pt x="1274" y="5574"/>
                      <a:pt x="1274" y="5574"/>
                    </a:cubicBezTo>
                    <a:cubicBezTo>
                      <a:pt x="1249" y="4765"/>
                      <a:pt x="1479" y="4377"/>
                      <a:pt x="1479" y="4377"/>
                    </a:cubicBezTo>
                    <a:cubicBezTo>
                      <a:pt x="1580" y="4372"/>
                      <a:pt x="1580" y="4372"/>
                      <a:pt x="1580" y="4372"/>
                    </a:cubicBezTo>
                    <a:cubicBezTo>
                      <a:pt x="1580" y="3916"/>
                      <a:pt x="1580" y="3916"/>
                      <a:pt x="1580" y="3916"/>
                    </a:cubicBezTo>
                    <a:cubicBezTo>
                      <a:pt x="1617" y="3656"/>
                      <a:pt x="1617" y="3656"/>
                      <a:pt x="1617" y="3656"/>
                    </a:cubicBezTo>
                    <a:cubicBezTo>
                      <a:pt x="1624" y="3275"/>
                      <a:pt x="1624" y="3275"/>
                      <a:pt x="1624" y="3275"/>
                    </a:cubicBezTo>
                    <a:cubicBezTo>
                      <a:pt x="1624" y="3275"/>
                      <a:pt x="1641" y="3209"/>
                      <a:pt x="1656" y="3149"/>
                    </a:cubicBezTo>
                    <a:cubicBezTo>
                      <a:pt x="1662" y="3149"/>
                      <a:pt x="1667" y="3149"/>
                      <a:pt x="1673" y="3148"/>
                    </a:cubicBezTo>
                    <a:cubicBezTo>
                      <a:pt x="1673" y="3148"/>
                      <a:pt x="1874" y="3139"/>
                      <a:pt x="1919" y="3162"/>
                    </a:cubicBezTo>
                    <a:cubicBezTo>
                      <a:pt x="1919" y="3162"/>
                      <a:pt x="1989" y="3198"/>
                      <a:pt x="2060" y="3122"/>
                    </a:cubicBezTo>
                    <a:cubicBezTo>
                      <a:pt x="2060" y="3122"/>
                      <a:pt x="2168" y="3050"/>
                      <a:pt x="2126" y="3000"/>
                    </a:cubicBezTo>
                    <a:cubicBezTo>
                      <a:pt x="2126" y="3000"/>
                      <a:pt x="2119" y="2926"/>
                      <a:pt x="2140" y="2897"/>
                    </a:cubicBezTo>
                    <a:cubicBezTo>
                      <a:pt x="2140" y="2897"/>
                      <a:pt x="2152" y="2864"/>
                      <a:pt x="2136" y="2821"/>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57" name="Freeform 1256"/>
              <p:cNvSpPr>
                <a:spLocks/>
              </p:cNvSpPr>
              <p:nvPr/>
            </p:nvSpPr>
            <p:spPr bwMode="auto">
              <a:xfrm>
                <a:off x="4818587" y="1926964"/>
                <a:ext cx="45472" cy="95490"/>
              </a:xfrm>
              <a:custGeom>
                <a:avLst/>
                <a:gdLst>
                  <a:gd name="T0" fmla="*/ 128 w 128"/>
                  <a:gd name="T1" fmla="*/ 216 h 272"/>
                  <a:gd name="T2" fmla="*/ 56 w 128"/>
                  <a:gd name="T3" fmla="*/ 0 h 272"/>
                  <a:gd name="T4" fmla="*/ 0 w 128"/>
                  <a:gd name="T5" fmla="*/ 152 h 272"/>
                  <a:gd name="T6" fmla="*/ 128 w 128"/>
                  <a:gd name="T7" fmla="*/ 216 h 272"/>
                </a:gdLst>
                <a:ahLst/>
                <a:cxnLst>
                  <a:cxn ang="0">
                    <a:pos x="T0" y="T1"/>
                  </a:cxn>
                  <a:cxn ang="0">
                    <a:pos x="T2" y="T3"/>
                  </a:cxn>
                  <a:cxn ang="0">
                    <a:pos x="T4" y="T5"/>
                  </a:cxn>
                  <a:cxn ang="0">
                    <a:pos x="T6" y="T7"/>
                  </a:cxn>
                </a:cxnLst>
                <a:rect l="0" t="0" r="r" b="b"/>
                <a:pathLst>
                  <a:path w="128" h="272">
                    <a:moveTo>
                      <a:pt x="128" y="216"/>
                    </a:moveTo>
                    <a:cubicBezTo>
                      <a:pt x="128" y="216"/>
                      <a:pt x="120" y="32"/>
                      <a:pt x="56" y="0"/>
                    </a:cubicBezTo>
                    <a:cubicBezTo>
                      <a:pt x="56" y="0"/>
                      <a:pt x="8" y="0"/>
                      <a:pt x="0" y="152"/>
                    </a:cubicBezTo>
                    <a:cubicBezTo>
                      <a:pt x="0" y="152"/>
                      <a:pt x="24" y="272"/>
                      <a:pt x="128" y="216"/>
                    </a:cubicBezTo>
                    <a:close/>
                  </a:path>
                </a:pathLst>
              </a:custGeom>
              <a:grpFill/>
              <a:ln w="25400" cap="flat" cmpd="sng" algn="ctr">
                <a:noFill/>
                <a:prstDash val="solid"/>
              </a:ln>
              <a:effectLst>
                <a:softEdge rad="0"/>
              </a:effectLs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sp>
            <p:nvSpPr>
              <p:cNvPr id="1258" name="Freeform 1257"/>
              <p:cNvSpPr>
                <a:spLocks/>
              </p:cNvSpPr>
              <p:nvPr/>
            </p:nvSpPr>
            <p:spPr bwMode="auto">
              <a:xfrm>
                <a:off x="4057912" y="1922417"/>
                <a:ext cx="572942" cy="218264"/>
              </a:xfrm>
              <a:custGeom>
                <a:avLst/>
                <a:gdLst>
                  <a:gd name="T0" fmla="*/ 874 w 882"/>
                  <a:gd name="T1" fmla="*/ 336 h 336"/>
                  <a:gd name="T2" fmla="*/ 882 w 882"/>
                  <a:gd name="T3" fmla="*/ 308 h 336"/>
                  <a:gd name="T4" fmla="*/ 392 w 882"/>
                  <a:gd name="T5" fmla="*/ 39 h 336"/>
                  <a:gd name="T6" fmla="*/ 14 w 882"/>
                  <a:gd name="T7" fmla="*/ 0 h 336"/>
                  <a:gd name="T8" fmla="*/ 0 w 882"/>
                  <a:gd name="T9" fmla="*/ 21 h 336"/>
                  <a:gd name="T10" fmla="*/ 221 w 882"/>
                  <a:gd name="T11" fmla="*/ 177 h 336"/>
                  <a:gd name="T12" fmla="*/ 461 w 882"/>
                  <a:gd name="T13" fmla="*/ 292 h 336"/>
                  <a:gd name="T14" fmla="*/ 874 w 882"/>
                  <a:gd name="T15" fmla="*/ 336 h 3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82" h="336">
                    <a:moveTo>
                      <a:pt x="874" y="336"/>
                    </a:moveTo>
                    <a:lnTo>
                      <a:pt x="882" y="308"/>
                    </a:lnTo>
                    <a:lnTo>
                      <a:pt x="392" y="39"/>
                    </a:lnTo>
                    <a:lnTo>
                      <a:pt x="14" y="0"/>
                    </a:lnTo>
                    <a:lnTo>
                      <a:pt x="0" y="21"/>
                    </a:lnTo>
                    <a:lnTo>
                      <a:pt x="221" y="177"/>
                    </a:lnTo>
                    <a:lnTo>
                      <a:pt x="461" y="292"/>
                    </a:lnTo>
                    <a:lnTo>
                      <a:pt x="874" y="336"/>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59" name="Freeform 1258"/>
              <p:cNvSpPr>
                <a:spLocks/>
              </p:cNvSpPr>
              <p:nvPr/>
            </p:nvSpPr>
            <p:spPr bwMode="auto">
              <a:xfrm>
                <a:off x="4055963" y="1921767"/>
                <a:ext cx="258539" cy="43523"/>
              </a:xfrm>
              <a:custGeom>
                <a:avLst/>
                <a:gdLst>
                  <a:gd name="T0" fmla="*/ 0 w 398"/>
                  <a:gd name="T1" fmla="*/ 21 h 67"/>
                  <a:gd name="T2" fmla="*/ 386 w 398"/>
                  <a:gd name="T3" fmla="*/ 67 h 67"/>
                  <a:gd name="T4" fmla="*/ 398 w 398"/>
                  <a:gd name="T5" fmla="*/ 28 h 67"/>
                  <a:gd name="T6" fmla="*/ 14 w 398"/>
                  <a:gd name="T7" fmla="*/ 0 h 67"/>
                  <a:gd name="T8" fmla="*/ 0 w 398"/>
                  <a:gd name="T9" fmla="*/ 21 h 67"/>
                </a:gdLst>
                <a:ahLst/>
                <a:cxnLst>
                  <a:cxn ang="0">
                    <a:pos x="T0" y="T1"/>
                  </a:cxn>
                  <a:cxn ang="0">
                    <a:pos x="T2" y="T3"/>
                  </a:cxn>
                  <a:cxn ang="0">
                    <a:pos x="T4" y="T5"/>
                  </a:cxn>
                  <a:cxn ang="0">
                    <a:pos x="T6" y="T7"/>
                  </a:cxn>
                  <a:cxn ang="0">
                    <a:pos x="T8" y="T9"/>
                  </a:cxn>
                </a:cxnLst>
                <a:rect l="0" t="0" r="r" b="b"/>
                <a:pathLst>
                  <a:path w="398" h="67">
                    <a:moveTo>
                      <a:pt x="0" y="21"/>
                    </a:moveTo>
                    <a:lnTo>
                      <a:pt x="386" y="67"/>
                    </a:lnTo>
                    <a:lnTo>
                      <a:pt x="398" y="28"/>
                    </a:lnTo>
                    <a:lnTo>
                      <a:pt x="14" y="0"/>
                    </a:lnTo>
                    <a:lnTo>
                      <a:pt x="0" y="21"/>
                    </a:lnTo>
                    <a:close/>
                  </a:path>
                </a:pathLst>
              </a:custGeom>
              <a:grpFill/>
              <a:ln w="3175">
                <a:solidFill>
                  <a:sysClr val="window" lastClr="FFFFFF"/>
                </a:solidFill>
                <a:round/>
                <a:headEnd/>
                <a:tailEnd/>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60" name="Freeform 1259"/>
              <p:cNvSpPr>
                <a:spLocks/>
              </p:cNvSpPr>
              <p:nvPr/>
            </p:nvSpPr>
            <p:spPr bwMode="auto">
              <a:xfrm>
                <a:off x="4308006" y="1939956"/>
                <a:ext cx="326096" cy="200075"/>
              </a:xfrm>
              <a:custGeom>
                <a:avLst/>
                <a:gdLst>
                  <a:gd name="T0" fmla="*/ 0 w 502"/>
                  <a:gd name="T1" fmla="*/ 39 h 308"/>
                  <a:gd name="T2" fmla="*/ 489 w 502"/>
                  <a:gd name="T3" fmla="*/ 308 h 308"/>
                  <a:gd name="T4" fmla="*/ 502 w 502"/>
                  <a:gd name="T5" fmla="*/ 279 h 308"/>
                  <a:gd name="T6" fmla="*/ 11 w 502"/>
                  <a:gd name="T7" fmla="*/ 0 h 308"/>
                  <a:gd name="T8" fmla="*/ 0 w 502"/>
                  <a:gd name="T9" fmla="*/ 39 h 308"/>
                </a:gdLst>
                <a:ahLst/>
                <a:cxnLst>
                  <a:cxn ang="0">
                    <a:pos x="T0" y="T1"/>
                  </a:cxn>
                  <a:cxn ang="0">
                    <a:pos x="T2" y="T3"/>
                  </a:cxn>
                  <a:cxn ang="0">
                    <a:pos x="T4" y="T5"/>
                  </a:cxn>
                  <a:cxn ang="0">
                    <a:pos x="T6" y="T7"/>
                  </a:cxn>
                  <a:cxn ang="0">
                    <a:pos x="T8" y="T9"/>
                  </a:cxn>
                </a:cxnLst>
                <a:rect l="0" t="0" r="r" b="b"/>
                <a:pathLst>
                  <a:path w="502" h="308">
                    <a:moveTo>
                      <a:pt x="0" y="39"/>
                    </a:moveTo>
                    <a:lnTo>
                      <a:pt x="489" y="308"/>
                    </a:lnTo>
                    <a:lnTo>
                      <a:pt x="502" y="279"/>
                    </a:lnTo>
                    <a:lnTo>
                      <a:pt x="11" y="0"/>
                    </a:lnTo>
                    <a:lnTo>
                      <a:pt x="0" y="39"/>
                    </a:lnTo>
                    <a:close/>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61" name="Freeform 1260"/>
              <p:cNvSpPr>
                <a:spLocks/>
              </p:cNvSpPr>
              <p:nvPr/>
            </p:nvSpPr>
            <p:spPr bwMode="auto">
              <a:xfrm>
                <a:off x="4124170" y="1978931"/>
                <a:ext cx="268932" cy="208520"/>
              </a:xfrm>
              <a:custGeom>
                <a:avLst/>
                <a:gdLst>
                  <a:gd name="T0" fmla="*/ 672 w 763"/>
                  <a:gd name="T1" fmla="*/ 189 h 593"/>
                  <a:gd name="T2" fmla="*/ 663 w 763"/>
                  <a:gd name="T3" fmla="*/ 136 h 593"/>
                  <a:gd name="T4" fmla="*/ 597 w 763"/>
                  <a:gd name="T5" fmla="*/ 156 h 593"/>
                  <a:gd name="T6" fmla="*/ 528 w 763"/>
                  <a:gd name="T7" fmla="*/ 271 h 593"/>
                  <a:gd name="T8" fmla="*/ 571 w 763"/>
                  <a:gd name="T9" fmla="*/ 125 h 593"/>
                  <a:gd name="T10" fmla="*/ 516 w 763"/>
                  <a:gd name="T11" fmla="*/ 76 h 593"/>
                  <a:gd name="T12" fmla="*/ 428 w 763"/>
                  <a:gd name="T13" fmla="*/ 196 h 593"/>
                  <a:gd name="T14" fmla="*/ 403 w 763"/>
                  <a:gd name="T15" fmla="*/ 188 h 593"/>
                  <a:gd name="T16" fmla="*/ 388 w 763"/>
                  <a:gd name="T17" fmla="*/ 115 h 593"/>
                  <a:gd name="T18" fmla="*/ 355 w 763"/>
                  <a:gd name="T19" fmla="*/ 39 h 593"/>
                  <a:gd name="T20" fmla="*/ 311 w 763"/>
                  <a:gd name="T21" fmla="*/ 172 h 593"/>
                  <a:gd name="T22" fmla="*/ 238 w 763"/>
                  <a:gd name="T23" fmla="*/ 152 h 593"/>
                  <a:gd name="T24" fmla="*/ 153 w 763"/>
                  <a:gd name="T25" fmla="*/ 76 h 593"/>
                  <a:gd name="T26" fmla="*/ 5 w 763"/>
                  <a:gd name="T27" fmla="*/ 43 h 593"/>
                  <a:gd name="T28" fmla="*/ 72 w 763"/>
                  <a:gd name="T29" fmla="*/ 101 h 593"/>
                  <a:gd name="T30" fmla="*/ 129 w 763"/>
                  <a:gd name="T31" fmla="*/ 201 h 593"/>
                  <a:gd name="T32" fmla="*/ 203 w 763"/>
                  <a:gd name="T33" fmla="*/ 277 h 593"/>
                  <a:gd name="T34" fmla="*/ 201 w 763"/>
                  <a:gd name="T35" fmla="*/ 287 h 593"/>
                  <a:gd name="T36" fmla="*/ 336 w 763"/>
                  <a:gd name="T37" fmla="*/ 537 h 593"/>
                  <a:gd name="T38" fmla="*/ 444 w 763"/>
                  <a:gd name="T39" fmla="*/ 552 h 593"/>
                  <a:gd name="T40" fmla="*/ 535 w 763"/>
                  <a:gd name="T41" fmla="*/ 539 h 593"/>
                  <a:gd name="T42" fmla="*/ 644 w 763"/>
                  <a:gd name="T43" fmla="*/ 456 h 593"/>
                  <a:gd name="T44" fmla="*/ 665 w 763"/>
                  <a:gd name="T45" fmla="*/ 339 h 593"/>
                  <a:gd name="T46" fmla="*/ 739 w 763"/>
                  <a:gd name="T47" fmla="*/ 276 h 593"/>
                  <a:gd name="T48" fmla="*/ 761 w 763"/>
                  <a:gd name="T49" fmla="*/ 212 h 593"/>
                  <a:gd name="T50" fmla="*/ 703 w 763"/>
                  <a:gd name="T51" fmla="*/ 211 h 593"/>
                  <a:gd name="T52" fmla="*/ 637 w 763"/>
                  <a:gd name="T53" fmla="*/ 273 h 5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63" h="593">
                    <a:moveTo>
                      <a:pt x="672" y="189"/>
                    </a:moveTo>
                    <a:cubicBezTo>
                      <a:pt x="680" y="156"/>
                      <a:pt x="663" y="136"/>
                      <a:pt x="663" y="136"/>
                    </a:cubicBezTo>
                    <a:cubicBezTo>
                      <a:pt x="623" y="113"/>
                      <a:pt x="597" y="156"/>
                      <a:pt x="597" y="156"/>
                    </a:cubicBezTo>
                    <a:cubicBezTo>
                      <a:pt x="593" y="165"/>
                      <a:pt x="528" y="271"/>
                      <a:pt x="528" y="271"/>
                    </a:cubicBezTo>
                    <a:cubicBezTo>
                      <a:pt x="521" y="248"/>
                      <a:pt x="571" y="125"/>
                      <a:pt x="571" y="125"/>
                    </a:cubicBezTo>
                    <a:cubicBezTo>
                      <a:pt x="593" y="76"/>
                      <a:pt x="516" y="76"/>
                      <a:pt x="516" y="76"/>
                    </a:cubicBezTo>
                    <a:cubicBezTo>
                      <a:pt x="496" y="76"/>
                      <a:pt x="428" y="196"/>
                      <a:pt x="428" y="196"/>
                    </a:cubicBezTo>
                    <a:cubicBezTo>
                      <a:pt x="403" y="188"/>
                      <a:pt x="403" y="188"/>
                      <a:pt x="403" y="188"/>
                    </a:cubicBezTo>
                    <a:cubicBezTo>
                      <a:pt x="388" y="115"/>
                      <a:pt x="388" y="115"/>
                      <a:pt x="388" y="115"/>
                    </a:cubicBezTo>
                    <a:cubicBezTo>
                      <a:pt x="388" y="39"/>
                      <a:pt x="355" y="39"/>
                      <a:pt x="355" y="39"/>
                    </a:cubicBezTo>
                    <a:cubicBezTo>
                      <a:pt x="284" y="29"/>
                      <a:pt x="311" y="172"/>
                      <a:pt x="311" y="172"/>
                    </a:cubicBezTo>
                    <a:cubicBezTo>
                      <a:pt x="238" y="152"/>
                      <a:pt x="238" y="152"/>
                      <a:pt x="238" y="152"/>
                    </a:cubicBezTo>
                    <a:cubicBezTo>
                      <a:pt x="197" y="151"/>
                      <a:pt x="153" y="76"/>
                      <a:pt x="153" y="76"/>
                    </a:cubicBezTo>
                    <a:cubicBezTo>
                      <a:pt x="24" y="0"/>
                      <a:pt x="5" y="43"/>
                      <a:pt x="5" y="43"/>
                    </a:cubicBezTo>
                    <a:cubicBezTo>
                      <a:pt x="0" y="69"/>
                      <a:pt x="72" y="101"/>
                      <a:pt x="72" y="101"/>
                    </a:cubicBezTo>
                    <a:cubicBezTo>
                      <a:pt x="72" y="101"/>
                      <a:pt x="110" y="158"/>
                      <a:pt x="129" y="201"/>
                    </a:cubicBezTo>
                    <a:cubicBezTo>
                      <a:pt x="156" y="262"/>
                      <a:pt x="203" y="277"/>
                      <a:pt x="203" y="277"/>
                    </a:cubicBezTo>
                    <a:cubicBezTo>
                      <a:pt x="201" y="287"/>
                      <a:pt x="201" y="287"/>
                      <a:pt x="201" y="287"/>
                    </a:cubicBezTo>
                    <a:cubicBezTo>
                      <a:pt x="197" y="449"/>
                      <a:pt x="336" y="537"/>
                      <a:pt x="336" y="537"/>
                    </a:cubicBezTo>
                    <a:cubicBezTo>
                      <a:pt x="393" y="593"/>
                      <a:pt x="444" y="552"/>
                      <a:pt x="444" y="552"/>
                    </a:cubicBezTo>
                    <a:cubicBezTo>
                      <a:pt x="459" y="548"/>
                      <a:pt x="535" y="539"/>
                      <a:pt x="535" y="539"/>
                    </a:cubicBezTo>
                    <a:cubicBezTo>
                      <a:pt x="584" y="549"/>
                      <a:pt x="644" y="456"/>
                      <a:pt x="644" y="456"/>
                    </a:cubicBezTo>
                    <a:cubicBezTo>
                      <a:pt x="677" y="408"/>
                      <a:pt x="665" y="339"/>
                      <a:pt x="665" y="339"/>
                    </a:cubicBezTo>
                    <a:cubicBezTo>
                      <a:pt x="739" y="276"/>
                      <a:pt x="739" y="276"/>
                      <a:pt x="739" y="276"/>
                    </a:cubicBezTo>
                    <a:cubicBezTo>
                      <a:pt x="763" y="253"/>
                      <a:pt x="761" y="212"/>
                      <a:pt x="761" y="212"/>
                    </a:cubicBezTo>
                    <a:cubicBezTo>
                      <a:pt x="747" y="177"/>
                      <a:pt x="703" y="211"/>
                      <a:pt x="703" y="211"/>
                    </a:cubicBezTo>
                    <a:cubicBezTo>
                      <a:pt x="637" y="273"/>
                      <a:pt x="637" y="273"/>
                      <a:pt x="637" y="273"/>
                    </a:cubicBezTo>
                  </a:path>
                </a:pathLst>
              </a:custGeom>
              <a:grpFill/>
              <a:ln>
                <a:noFill/>
              </a:ln>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242" name="desk"/>
            <p:cNvGrpSpPr>
              <a:grpSpLocks noChangeAspect="1"/>
            </p:cNvGrpSpPr>
            <p:nvPr/>
          </p:nvGrpSpPr>
          <p:grpSpPr bwMode="auto">
            <a:xfrm>
              <a:off x="2288218" y="3008567"/>
              <a:ext cx="321141" cy="152842"/>
              <a:chOff x="-2902" y="-1915"/>
              <a:chExt cx="11567" cy="6941"/>
            </a:xfrm>
          </p:grpSpPr>
          <p:sp>
            <p:nvSpPr>
              <p:cNvPr id="1243" name="Rectangle 43"/>
              <p:cNvSpPr>
                <a:spLocks noChangeArrowheads="1"/>
              </p:cNvSpPr>
              <p:nvPr/>
            </p:nvSpPr>
            <p:spPr bwMode="auto">
              <a:xfrm>
                <a:off x="-2106" y="-986"/>
                <a:ext cx="9978" cy="6012"/>
              </a:xfrm>
              <a:prstGeom prst="rect">
                <a:avLst/>
              </a:prstGeom>
              <a:gradFill>
                <a:gsLst>
                  <a:gs pos="38000">
                    <a:schemeClr val="tx2">
                      <a:lumMod val="99000"/>
                      <a:lumOff val="1000"/>
                    </a:schemeClr>
                  </a:gs>
                  <a:gs pos="100000">
                    <a:schemeClr val="tx2">
                      <a:lumMod val="80000"/>
                      <a:lumOff val="20000"/>
                    </a:schemeClr>
                  </a:gs>
                </a:gsLst>
                <a:lin ang="6000000" scaled="0"/>
              </a:gradFill>
              <a:ln>
                <a:noFill/>
              </a:ln>
              <a:effectLst>
                <a:innerShdw blurRad="38100" dist="50800" dir="16200000">
                  <a:prstClr val="black">
                    <a:alpha val="14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1244" name="Rectangle 44"/>
              <p:cNvSpPr>
                <a:spLocks noChangeArrowheads="1"/>
              </p:cNvSpPr>
              <p:nvPr/>
            </p:nvSpPr>
            <p:spPr bwMode="auto">
              <a:xfrm>
                <a:off x="-2902" y="-1326"/>
                <a:ext cx="11567" cy="368"/>
              </a:xfrm>
              <a:prstGeom prst="rect">
                <a:avLst/>
              </a:prstGeom>
              <a:solidFill>
                <a:srgbClr val="5A5A5A"/>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45" name="Freeform 45"/>
              <p:cNvSpPr>
                <a:spLocks/>
              </p:cNvSpPr>
              <p:nvPr/>
            </p:nvSpPr>
            <p:spPr bwMode="auto">
              <a:xfrm>
                <a:off x="-2902" y="-1915"/>
                <a:ext cx="11567" cy="595"/>
              </a:xfrm>
              <a:custGeom>
                <a:avLst/>
                <a:gdLst>
                  <a:gd name="T0" fmla="*/ 11567 w 11567"/>
                  <a:gd name="T1" fmla="*/ 595 h 595"/>
                  <a:gd name="T2" fmla="*/ 0 w 11567"/>
                  <a:gd name="T3" fmla="*/ 595 h 595"/>
                  <a:gd name="T4" fmla="*/ 1663 w 11567"/>
                  <a:gd name="T5" fmla="*/ 0 h 595"/>
                  <a:gd name="T6" fmla="*/ 9904 w 11567"/>
                  <a:gd name="T7" fmla="*/ 0 h 595"/>
                  <a:gd name="T8" fmla="*/ 11567 w 11567"/>
                  <a:gd name="T9" fmla="*/ 595 h 595"/>
                </a:gdLst>
                <a:ahLst/>
                <a:cxnLst>
                  <a:cxn ang="0">
                    <a:pos x="T0" y="T1"/>
                  </a:cxn>
                  <a:cxn ang="0">
                    <a:pos x="T2" y="T3"/>
                  </a:cxn>
                  <a:cxn ang="0">
                    <a:pos x="T4" y="T5"/>
                  </a:cxn>
                  <a:cxn ang="0">
                    <a:pos x="T6" y="T7"/>
                  </a:cxn>
                  <a:cxn ang="0">
                    <a:pos x="T8" y="T9"/>
                  </a:cxn>
                </a:cxnLst>
                <a:rect l="0" t="0" r="r" b="b"/>
                <a:pathLst>
                  <a:path w="11567" h="595">
                    <a:moveTo>
                      <a:pt x="11567" y="595"/>
                    </a:moveTo>
                    <a:lnTo>
                      <a:pt x="0" y="595"/>
                    </a:lnTo>
                    <a:lnTo>
                      <a:pt x="1663" y="0"/>
                    </a:lnTo>
                    <a:lnTo>
                      <a:pt x="9904" y="0"/>
                    </a:lnTo>
                    <a:lnTo>
                      <a:pt x="11567" y="595"/>
                    </a:lnTo>
                    <a:close/>
                  </a:path>
                </a:pathLst>
              </a:custGeom>
              <a:gradFill>
                <a:gsLst>
                  <a:gs pos="0">
                    <a:schemeClr val="bg2">
                      <a:lumMod val="45000"/>
                      <a:lumOff val="55000"/>
                    </a:schemeClr>
                  </a:gs>
                  <a:gs pos="100000">
                    <a:schemeClr val="tx2">
                      <a:lumMod val="67000"/>
                      <a:lumOff val="33000"/>
                    </a:schemeClr>
                  </a:gs>
                </a:gsLst>
                <a:lin ang="3000000" scaled="0"/>
              </a:gradFill>
              <a:ln w="9525">
                <a:gradFill>
                  <a:gsLst>
                    <a:gs pos="0">
                      <a:schemeClr val="bg2">
                        <a:lumMod val="0"/>
                        <a:lumOff val="100000"/>
                        <a:alpha val="44000"/>
                      </a:schemeClr>
                    </a:gs>
                    <a:gs pos="100000">
                      <a:schemeClr val="bg2">
                        <a:lumMod val="95000"/>
                        <a:lumOff val="5000"/>
                        <a:alpha val="38000"/>
                      </a:schemeClr>
                    </a:gs>
                  </a:gsLst>
                  <a:lin ang="16200000" scaled="0"/>
                </a:gradFill>
              </a:ln>
            </p:spPr>
            <p:txBody>
              <a:bodyPr vert="horz" wrap="square" lIns="91440" tIns="45720" rIns="91440" bIns="45720" numCol="1" anchor="t" anchorCtr="0" compatLnSpc="1">
                <a:prstTxWarp prst="textNoShape">
                  <a:avLst/>
                </a:prstTxWarp>
              </a:bodyPr>
              <a:lstStyle/>
              <a:p>
                <a:endParaRPr lang="en-US" dirty="0"/>
              </a:p>
            </p:txBody>
          </p:sp>
        </p:grpSp>
        <p:grpSp>
          <p:nvGrpSpPr>
            <p:cNvPr id="1379" name="Group 1378"/>
            <p:cNvGrpSpPr/>
            <p:nvPr/>
          </p:nvGrpSpPr>
          <p:grpSpPr>
            <a:xfrm flipH="1">
              <a:off x="1277786" y="2930435"/>
              <a:ext cx="199890" cy="193232"/>
              <a:chOff x="6844412" y="2833023"/>
              <a:chExt cx="1431846" cy="1384158"/>
            </a:xfrm>
            <a:solidFill>
              <a:schemeClr val="tx2"/>
            </a:solidFill>
          </p:grpSpPr>
          <p:sp>
            <p:nvSpPr>
              <p:cNvPr id="1408"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09"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0" name="Rectangle 1409"/>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411" name="Group 1410" descr="Down:  Group 19"/>
              <p:cNvGrpSpPr/>
              <p:nvPr/>
            </p:nvGrpSpPr>
            <p:grpSpPr>
              <a:xfrm>
                <a:off x="6844412" y="3093910"/>
                <a:ext cx="788759" cy="1123271"/>
                <a:chOff x="2057930" y="1866978"/>
                <a:chExt cx="788697" cy="1123183"/>
              </a:xfrm>
              <a:grpFill/>
            </p:grpSpPr>
            <p:sp>
              <p:nvSpPr>
                <p:cNvPr id="1417"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8"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19"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420"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412" name="Rectangle 1411"/>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13"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14" name="Rectangle 1413"/>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5" name="Rectangle 1414"/>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6" name="Rectangle 1415"/>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81" name="Group 1380"/>
            <p:cNvGrpSpPr/>
            <p:nvPr/>
          </p:nvGrpSpPr>
          <p:grpSpPr>
            <a:xfrm flipH="1">
              <a:off x="1610890" y="2930435"/>
              <a:ext cx="199890" cy="193232"/>
              <a:chOff x="6844412" y="2833023"/>
              <a:chExt cx="1431846" cy="1384158"/>
            </a:xfrm>
            <a:solidFill>
              <a:schemeClr val="tx2"/>
            </a:solidFill>
          </p:grpSpPr>
          <p:sp>
            <p:nvSpPr>
              <p:cNvPr id="1382"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3"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84" name="Rectangle 1383"/>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385" name="Group 1384" descr="Down:  Group 19"/>
              <p:cNvGrpSpPr/>
              <p:nvPr/>
            </p:nvGrpSpPr>
            <p:grpSpPr>
              <a:xfrm>
                <a:off x="6844412" y="3093910"/>
                <a:ext cx="788759" cy="1123271"/>
                <a:chOff x="2057930" y="1866978"/>
                <a:chExt cx="788697" cy="1123183"/>
              </a:xfrm>
              <a:grpFill/>
            </p:grpSpPr>
            <p:sp>
              <p:nvSpPr>
                <p:cNvPr id="1391"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2"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3"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394"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386" name="Rectangle 1385"/>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87"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88" name="Rectangle 1387"/>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9" name="Rectangle 1388"/>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0" name="Rectangle 1389"/>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06" name="Group 1505"/>
            <p:cNvGrpSpPr/>
            <p:nvPr/>
          </p:nvGrpSpPr>
          <p:grpSpPr>
            <a:xfrm flipH="1">
              <a:off x="1892243" y="2930435"/>
              <a:ext cx="199890" cy="193232"/>
              <a:chOff x="6844412" y="2833023"/>
              <a:chExt cx="1431846" cy="1384158"/>
            </a:xfrm>
            <a:solidFill>
              <a:schemeClr val="tx2"/>
            </a:solidFill>
          </p:grpSpPr>
          <p:sp>
            <p:nvSpPr>
              <p:cNvPr id="1507" name="Freeform 68"/>
              <p:cNvSpPr>
                <a:spLocks/>
              </p:cNvSpPr>
              <p:nvPr/>
            </p:nvSpPr>
            <p:spPr bwMode="auto">
              <a:xfrm>
                <a:off x="6989372" y="2833023"/>
                <a:ext cx="231513" cy="400571"/>
              </a:xfrm>
              <a:custGeom>
                <a:avLst/>
                <a:gdLst>
                  <a:gd name="T0" fmla="*/ 97 w 182"/>
                  <a:gd name="T1" fmla="*/ 251 h 315"/>
                  <a:gd name="T2" fmla="*/ 86 w 182"/>
                  <a:gd name="T3" fmla="*/ 266 h 315"/>
                  <a:gd name="T4" fmla="*/ 69 w 182"/>
                  <a:gd name="T5" fmla="*/ 287 h 315"/>
                  <a:gd name="T6" fmla="*/ 45 w 182"/>
                  <a:gd name="T7" fmla="*/ 306 h 315"/>
                  <a:gd name="T8" fmla="*/ 10 w 182"/>
                  <a:gd name="T9" fmla="*/ 312 h 315"/>
                  <a:gd name="T10" fmla="*/ 3 w 182"/>
                  <a:gd name="T11" fmla="*/ 292 h 315"/>
                  <a:gd name="T12" fmla="*/ 4 w 182"/>
                  <a:gd name="T13" fmla="*/ 242 h 315"/>
                  <a:gd name="T14" fmla="*/ 20 w 182"/>
                  <a:gd name="T15" fmla="*/ 205 h 315"/>
                  <a:gd name="T16" fmla="*/ 27 w 182"/>
                  <a:gd name="T17" fmla="*/ 191 h 315"/>
                  <a:gd name="T18" fmla="*/ 28 w 182"/>
                  <a:gd name="T19" fmla="*/ 183 h 315"/>
                  <a:gd name="T20" fmla="*/ 30 w 182"/>
                  <a:gd name="T21" fmla="*/ 171 h 315"/>
                  <a:gd name="T22" fmla="*/ 28 w 182"/>
                  <a:gd name="T23" fmla="*/ 158 h 315"/>
                  <a:gd name="T24" fmla="*/ 22 w 182"/>
                  <a:gd name="T25" fmla="*/ 147 h 315"/>
                  <a:gd name="T26" fmla="*/ 14 w 182"/>
                  <a:gd name="T27" fmla="*/ 127 h 315"/>
                  <a:gd name="T28" fmla="*/ 10 w 182"/>
                  <a:gd name="T29" fmla="*/ 115 h 315"/>
                  <a:gd name="T30" fmla="*/ 8 w 182"/>
                  <a:gd name="T31" fmla="*/ 107 h 315"/>
                  <a:gd name="T32" fmla="*/ 6 w 182"/>
                  <a:gd name="T33" fmla="*/ 102 h 315"/>
                  <a:gd name="T34" fmla="*/ 5 w 182"/>
                  <a:gd name="T35" fmla="*/ 92 h 315"/>
                  <a:gd name="T36" fmla="*/ 6 w 182"/>
                  <a:gd name="T37" fmla="*/ 76 h 315"/>
                  <a:gd name="T38" fmla="*/ 9 w 182"/>
                  <a:gd name="T39" fmla="*/ 61 h 315"/>
                  <a:gd name="T40" fmla="*/ 11 w 182"/>
                  <a:gd name="T41" fmla="*/ 53 h 315"/>
                  <a:gd name="T42" fmla="*/ 11 w 182"/>
                  <a:gd name="T43" fmla="*/ 44 h 315"/>
                  <a:gd name="T44" fmla="*/ 25 w 182"/>
                  <a:gd name="T45" fmla="*/ 14 h 315"/>
                  <a:gd name="T46" fmla="*/ 47 w 182"/>
                  <a:gd name="T47" fmla="*/ 2 h 315"/>
                  <a:gd name="T48" fmla="*/ 65 w 182"/>
                  <a:gd name="T49" fmla="*/ 1 h 315"/>
                  <a:gd name="T50" fmla="*/ 101 w 182"/>
                  <a:gd name="T51" fmla="*/ 3 h 315"/>
                  <a:gd name="T52" fmla="*/ 118 w 182"/>
                  <a:gd name="T53" fmla="*/ 6 h 315"/>
                  <a:gd name="T54" fmla="*/ 132 w 182"/>
                  <a:gd name="T55" fmla="*/ 13 h 315"/>
                  <a:gd name="T56" fmla="*/ 148 w 182"/>
                  <a:gd name="T57" fmla="*/ 24 h 315"/>
                  <a:gd name="T58" fmla="*/ 162 w 182"/>
                  <a:gd name="T59" fmla="*/ 35 h 315"/>
                  <a:gd name="T60" fmla="*/ 163 w 182"/>
                  <a:gd name="T61" fmla="*/ 41 h 315"/>
                  <a:gd name="T62" fmla="*/ 158 w 182"/>
                  <a:gd name="T63" fmla="*/ 42 h 315"/>
                  <a:gd name="T64" fmla="*/ 164 w 182"/>
                  <a:gd name="T65" fmla="*/ 58 h 315"/>
                  <a:gd name="T66" fmla="*/ 165 w 182"/>
                  <a:gd name="T67" fmla="*/ 67 h 315"/>
                  <a:gd name="T68" fmla="*/ 167 w 182"/>
                  <a:gd name="T69" fmla="*/ 78 h 315"/>
                  <a:gd name="T70" fmla="*/ 171 w 182"/>
                  <a:gd name="T71" fmla="*/ 101 h 315"/>
                  <a:gd name="T72" fmla="*/ 178 w 182"/>
                  <a:gd name="T73" fmla="*/ 116 h 315"/>
                  <a:gd name="T74" fmla="*/ 181 w 182"/>
                  <a:gd name="T75" fmla="*/ 130 h 315"/>
                  <a:gd name="T76" fmla="*/ 172 w 182"/>
                  <a:gd name="T77" fmla="*/ 143 h 315"/>
                  <a:gd name="T78" fmla="*/ 167 w 182"/>
                  <a:gd name="T79" fmla="*/ 162 h 315"/>
                  <a:gd name="T80" fmla="*/ 165 w 182"/>
                  <a:gd name="T81" fmla="*/ 168 h 315"/>
                  <a:gd name="T82" fmla="*/ 159 w 182"/>
                  <a:gd name="T83" fmla="*/ 176 h 315"/>
                  <a:gd name="T84" fmla="*/ 154 w 182"/>
                  <a:gd name="T85" fmla="*/ 198 h 315"/>
                  <a:gd name="T86" fmla="*/ 129 w 182"/>
                  <a:gd name="T87" fmla="*/ 215 h 315"/>
                  <a:gd name="T88" fmla="*/ 120 w 182"/>
                  <a:gd name="T89" fmla="*/ 218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2" h="315">
                    <a:moveTo>
                      <a:pt x="114" y="225"/>
                    </a:moveTo>
                    <a:cubicBezTo>
                      <a:pt x="111" y="231"/>
                      <a:pt x="108" y="239"/>
                      <a:pt x="103" y="245"/>
                    </a:cubicBezTo>
                    <a:cubicBezTo>
                      <a:pt x="101" y="247"/>
                      <a:pt x="99" y="249"/>
                      <a:pt x="97" y="251"/>
                    </a:cubicBezTo>
                    <a:cubicBezTo>
                      <a:pt x="96" y="253"/>
                      <a:pt x="94" y="254"/>
                      <a:pt x="93" y="255"/>
                    </a:cubicBezTo>
                    <a:cubicBezTo>
                      <a:pt x="92" y="257"/>
                      <a:pt x="91" y="259"/>
                      <a:pt x="90" y="261"/>
                    </a:cubicBezTo>
                    <a:cubicBezTo>
                      <a:pt x="88" y="262"/>
                      <a:pt x="87" y="264"/>
                      <a:pt x="86" y="266"/>
                    </a:cubicBezTo>
                    <a:cubicBezTo>
                      <a:pt x="84" y="270"/>
                      <a:pt x="81" y="272"/>
                      <a:pt x="78" y="276"/>
                    </a:cubicBezTo>
                    <a:cubicBezTo>
                      <a:pt x="77" y="277"/>
                      <a:pt x="76" y="280"/>
                      <a:pt x="74" y="282"/>
                    </a:cubicBezTo>
                    <a:cubicBezTo>
                      <a:pt x="73" y="284"/>
                      <a:pt x="71" y="285"/>
                      <a:pt x="69" y="287"/>
                    </a:cubicBezTo>
                    <a:cubicBezTo>
                      <a:pt x="67" y="289"/>
                      <a:pt x="65" y="290"/>
                      <a:pt x="63" y="291"/>
                    </a:cubicBezTo>
                    <a:cubicBezTo>
                      <a:pt x="61" y="293"/>
                      <a:pt x="59" y="295"/>
                      <a:pt x="56" y="297"/>
                    </a:cubicBezTo>
                    <a:cubicBezTo>
                      <a:pt x="53" y="300"/>
                      <a:pt x="49" y="304"/>
                      <a:pt x="45" y="306"/>
                    </a:cubicBezTo>
                    <a:cubicBezTo>
                      <a:pt x="40" y="309"/>
                      <a:pt x="35" y="313"/>
                      <a:pt x="30" y="314"/>
                    </a:cubicBezTo>
                    <a:cubicBezTo>
                      <a:pt x="26" y="315"/>
                      <a:pt x="20" y="315"/>
                      <a:pt x="16" y="314"/>
                    </a:cubicBezTo>
                    <a:cubicBezTo>
                      <a:pt x="14" y="314"/>
                      <a:pt x="12" y="314"/>
                      <a:pt x="10" y="312"/>
                    </a:cubicBezTo>
                    <a:cubicBezTo>
                      <a:pt x="8" y="311"/>
                      <a:pt x="8" y="309"/>
                      <a:pt x="7" y="307"/>
                    </a:cubicBezTo>
                    <a:cubicBezTo>
                      <a:pt x="6" y="304"/>
                      <a:pt x="5" y="302"/>
                      <a:pt x="5" y="300"/>
                    </a:cubicBezTo>
                    <a:cubicBezTo>
                      <a:pt x="4" y="297"/>
                      <a:pt x="4" y="295"/>
                      <a:pt x="3" y="292"/>
                    </a:cubicBezTo>
                    <a:cubicBezTo>
                      <a:pt x="0" y="282"/>
                      <a:pt x="0" y="272"/>
                      <a:pt x="0" y="262"/>
                    </a:cubicBezTo>
                    <a:cubicBezTo>
                      <a:pt x="0" y="257"/>
                      <a:pt x="1" y="253"/>
                      <a:pt x="2" y="248"/>
                    </a:cubicBezTo>
                    <a:cubicBezTo>
                      <a:pt x="2" y="246"/>
                      <a:pt x="3" y="244"/>
                      <a:pt x="4" y="242"/>
                    </a:cubicBezTo>
                    <a:cubicBezTo>
                      <a:pt x="4" y="240"/>
                      <a:pt x="4" y="238"/>
                      <a:pt x="5" y="236"/>
                    </a:cubicBezTo>
                    <a:cubicBezTo>
                      <a:pt x="8" y="228"/>
                      <a:pt x="12" y="222"/>
                      <a:pt x="15" y="214"/>
                    </a:cubicBezTo>
                    <a:cubicBezTo>
                      <a:pt x="17" y="211"/>
                      <a:pt x="19" y="208"/>
                      <a:pt x="20" y="205"/>
                    </a:cubicBezTo>
                    <a:cubicBezTo>
                      <a:pt x="21" y="203"/>
                      <a:pt x="22" y="202"/>
                      <a:pt x="22" y="201"/>
                    </a:cubicBezTo>
                    <a:cubicBezTo>
                      <a:pt x="23" y="199"/>
                      <a:pt x="23" y="197"/>
                      <a:pt x="24" y="196"/>
                    </a:cubicBezTo>
                    <a:cubicBezTo>
                      <a:pt x="25" y="194"/>
                      <a:pt x="27" y="193"/>
                      <a:pt x="27" y="191"/>
                    </a:cubicBezTo>
                    <a:cubicBezTo>
                      <a:pt x="27" y="190"/>
                      <a:pt x="27" y="189"/>
                      <a:pt x="27" y="188"/>
                    </a:cubicBezTo>
                    <a:cubicBezTo>
                      <a:pt x="27" y="187"/>
                      <a:pt x="28" y="187"/>
                      <a:pt x="28" y="186"/>
                    </a:cubicBezTo>
                    <a:cubicBezTo>
                      <a:pt x="28" y="185"/>
                      <a:pt x="28" y="184"/>
                      <a:pt x="28" y="183"/>
                    </a:cubicBezTo>
                    <a:cubicBezTo>
                      <a:pt x="28" y="182"/>
                      <a:pt x="29" y="181"/>
                      <a:pt x="29" y="180"/>
                    </a:cubicBezTo>
                    <a:cubicBezTo>
                      <a:pt x="29" y="178"/>
                      <a:pt x="29" y="176"/>
                      <a:pt x="29" y="174"/>
                    </a:cubicBezTo>
                    <a:cubicBezTo>
                      <a:pt x="29" y="173"/>
                      <a:pt x="30" y="172"/>
                      <a:pt x="30" y="171"/>
                    </a:cubicBezTo>
                    <a:cubicBezTo>
                      <a:pt x="30" y="170"/>
                      <a:pt x="30" y="169"/>
                      <a:pt x="30" y="168"/>
                    </a:cubicBezTo>
                    <a:cubicBezTo>
                      <a:pt x="30" y="166"/>
                      <a:pt x="31" y="164"/>
                      <a:pt x="30" y="162"/>
                    </a:cubicBezTo>
                    <a:cubicBezTo>
                      <a:pt x="27" y="162"/>
                      <a:pt x="28" y="160"/>
                      <a:pt x="28" y="158"/>
                    </a:cubicBezTo>
                    <a:cubicBezTo>
                      <a:pt x="27" y="158"/>
                      <a:pt x="27" y="159"/>
                      <a:pt x="26" y="159"/>
                    </a:cubicBezTo>
                    <a:cubicBezTo>
                      <a:pt x="26" y="157"/>
                      <a:pt x="24" y="155"/>
                      <a:pt x="24" y="153"/>
                    </a:cubicBezTo>
                    <a:cubicBezTo>
                      <a:pt x="23" y="151"/>
                      <a:pt x="23" y="149"/>
                      <a:pt x="22" y="147"/>
                    </a:cubicBezTo>
                    <a:cubicBezTo>
                      <a:pt x="21" y="145"/>
                      <a:pt x="21" y="144"/>
                      <a:pt x="20" y="142"/>
                    </a:cubicBezTo>
                    <a:cubicBezTo>
                      <a:pt x="18" y="140"/>
                      <a:pt x="17" y="137"/>
                      <a:pt x="16" y="135"/>
                    </a:cubicBezTo>
                    <a:cubicBezTo>
                      <a:pt x="15" y="132"/>
                      <a:pt x="15" y="130"/>
                      <a:pt x="14" y="127"/>
                    </a:cubicBezTo>
                    <a:cubicBezTo>
                      <a:pt x="13" y="124"/>
                      <a:pt x="12" y="122"/>
                      <a:pt x="11" y="119"/>
                    </a:cubicBezTo>
                    <a:cubicBezTo>
                      <a:pt x="11" y="118"/>
                      <a:pt x="11" y="117"/>
                      <a:pt x="11" y="117"/>
                    </a:cubicBezTo>
                    <a:cubicBezTo>
                      <a:pt x="11" y="116"/>
                      <a:pt x="11" y="116"/>
                      <a:pt x="10" y="115"/>
                    </a:cubicBezTo>
                    <a:cubicBezTo>
                      <a:pt x="10" y="114"/>
                      <a:pt x="10" y="113"/>
                      <a:pt x="9" y="112"/>
                    </a:cubicBezTo>
                    <a:cubicBezTo>
                      <a:pt x="9" y="111"/>
                      <a:pt x="8" y="110"/>
                      <a:pt x="8" y="109"/>
                    </a:cubicBezTo>
                    <a:cubicBezTo>
                      <a:pt x="8" y="109"/>
                      <a:pt x="8" y="108"/>
                      <a:pt x="8" y="107"/>
                    </a:cubicBezTo>
                    <a:cubicBezTo>
                      <a:pt x="8" y="107"/>
                      <a:pt x="8" y="106"/>
                      <a:pt x="7" y="106"/>
                    </a:cubicBezTo>
                    <a:cubicBezTo>
                      <a:pt x="7" y="105"/>
                      <a:pt x="7" y="104"/>
                      <a:pt x="7" y="103"/>
                    </a:cubicBezTo>
                    <a:cubicBezTo>
                      <a:pt x="6" y="103"/>
                      <a:pt x="6" y="103"/>
                      <a:pt x="6" y="102"/>
                    </a:cubicBezTo>
                    <a:cubicBezTo>
                      <a:pt x="6" y="101"/>
                      <a:pt x="6" y="100"/>
                      <a:pt x="6" y="100"/>
                    </a:cubicBezTo>
                    <a:cubicBezTo>
                      <a:pt x="6" y="98"/>
                      <a:pt x="5" y="98"/>
                      <a:pt x="5" y="97"/>
                    </a:cubicBezTo>
                    <a:cubicBezTo>
                      <a:pt x="5" y="95"/>
                      <a:pt x="5" y="94"/>
                      <a:pt x="5" y="92"/>
                    </a:cubicBezTo>
                    <a:cubicBezTo>
                      <a:pt x="5" y="90"/>
                      <a:pt x="5" y="87"/>
                      <a:pt x="5" y="84"/>
                    </a:cubicBezTo>
                    <a:cubicBezTo>
                      <a:pt x="5" y="82"/>
                      <a:pt x="6" y="81"/>
                      <a:pt x="6" y="80"/>
                    </a:cubicBezTo>
                    <a:cubicBezTo>
                      <a:pt x="6" y="78"/>
                      <a:pt x="6" y="77"/>
                      <a:pt x="6" y="76"/>
                    </a:cubicBezTo>
                    <a:cubicBezTo>
                      <a:pt x="6" y="75"/>
                      <a:pt x="7" y="74"/>
                      <a:pt x="7" y="73"/>
                    </a:cubicBezTo>
                    <a:cubicBezTo>
                      <a:pt x="7" y="72"/>
                      <a:pt x="7" y="71"/>
                      <a:pt x="7" y="69"/>
                    </a:cubicBezTo>
                    <a:cubicBezTo>
                      <a:pt x="7" y="66"/>
                      <a:pt x="9" y="64"/>
                      <a:pt x="9" y="61"/>
                    </a:cubicBezTo>
                    <a:cubicBezTo>
                      <a:pt x="9" y="60"/>
                      <a:pt x="9" y="59"/>
                      <a:pt x="9" y="59"/>
                    </a:cubicBezTo>
                    <a:cubicBezTo>
                      <a:pt x="9" y="58"/>
                      <a:pt x="9" y="58"/>
                      <a:pt x="10" y="57"/>
                    </a:cubicBezTo>
                    <a:cubicBezTo>
                      <a:pt x="10" y="56"/>
                      <a:pt x="11" y="55"/>
                      <a:pt x="11" y="53"/>
                    </a:cubicBezTo>
                    <a:cubicBezTo>
                      <a:pt x="11" y="52"/>
                      <a:pt x="12" y="50"/>
                      <a:pt x="10" y="50"/>
                    </a:cubicBezTo>
                    <a:cubicBezTo>
                      <a:pt x="9" y="50"/>
                      <a:pt x="9" y="52"/>
                      <a:pt x="7" y="51"/>
                    </a:cubicBezTo>
                    <a:cubicBezTo>
                      <a:pt x="8" y="49"/>
                      <a:pt x="10" y="47"/>
                      <a:pt x="11" y="44"/>
                    </a:cubicBezTo>
                    <a:cubicBezTo>
                      <a:pt x="12" y="41"/>
                      <a:pt x="12" y="39"/>
                      <a:pt x="13" y="37"/>
                    </a:cubicBezTo>
                    <a:cubicBezTo>
                      <a:pt x="16" y="31"/>
                      <a:pt x="18" y="27"/>
                      <a:pt x="20" y="22"/>
                    </a:cubicBezTo>
                    <a:cubicBezTo>
                      <a:pt x="22" y="19"/>
                      <a:pt x="23" y="16"/>
                      <a:pt x="25" y="14"/>
                    </a:cubicBezTo>
                    <a:cubicBezTo>
                      <a:pt x="27" y="12"/>
                      <a:pt x="29" y="11"/>
                      <a:pt x="30" y="9"/>
                    </a:cubicBezTo>
                    <a:cubicBezTo>
                      <a:pt x="33" y="7"/>
                      <a:pt x="35" y="4"/>
                      <a:pt x="38" y="3"/>
                    </a:cubicBezTo>
                    <a:cubicBezTo>
                      <a:pt x="41" y="2"/>
                      <a:pt x="43" y="2"/>
                      <a:pt x="47" y="2"/>
                    </a:cubicBezTo>
                    <a:cubicBezTo>
                      <a:pt x="48" y="2"/>
                      <a:pt x="50" y="2"/>
                      <a:pt x="51" y="2"/>
                    </a:cubicBezTo>
                    <a:cubicBezTo>
                      <a:pt x="53" y="2"/>
                      <a:pt x="54" y="1"/>
                      <a:pt x="55" y="1"/>
                    </a:cubicBezTo>
                    <a:cubicBezTo>
                      <a:pt x="58" y="0"/>
                      <a:pt x="62" y="1"/>
                      <a:pt x="65" y="1"/>
                    </a:cubicBezTo>
                    <a:cubicBezTo>
                      <a:pt x="71" y="1"/>
                      <a:pt x="78" y="1"/>
                      <a:pt x="84" y="1"/>
                    </a:cubicBezTo>
                    <a:cubicBezTo>
                      <a:pt x="87" y="1"/>
                      <a:pt x="90" y="0"/>
                      <a:pt x="93" y="1"/>
                    </a:cubicBezTo>
                    <a:cubicBezTo>
                      <a:pt x="96" y="2"/>
                      <a:pt x="99" y="2"/>
                      <a:pt x="101" y="3"/>
                    </a:cubicBezTo>
                    <a:cubicBezTo>
                      <a:pt x="104" y="4"/>
                      <a:pt x="106" y="5"/>
                      <a:pt x="109" y="5"/>
                    </a:cubicBezTo>
                    <a:cubicBezTo>
                      <a:pt x="111" y="5"/>
                      <a:pt x="113" y="5"/>
                      <a:pt x="114" y="5"/>
                    </a:cubicBezTo>
                    <a:cubicBezTo>
                      <a:pt x="116" y="5"/>
                      <a:pt x="117" y="6"/>
                      <a:pt x="118" y="6"/>
                    </a:cubicBezTo>
                    <a:cubicBezTo>
                      <a:pt x="119" y="7"/>
                      <a:pt x="119" y="8"/>
                      <a:pt x="119" y="9"/>
                    </a:cubicBezTo>
                    <a:cubicBezTo>
                      <a:pt x="122" y="9"/>
                      <a:pt x="124" y="12"/>
                      <a:pt x="127" y="12"/>
                    </a:cubicBezTo>
                    <a:cubicBezTo>
                      <a:pt x="129" y="13"/>
                      <a:pt x="131" y="12"/>
                      <a:pt x="132" y="13"/>
                    </a:cubicBezTo>
                    <a:cubicBezTo>
                      <a:pt x="134" y="14"/>
                      <a:pt x="135" y="15"/>
                      <a:pt x="136" y="16"/>
                    </a:cubicBezTo>
                    <a:cubicBezTo>
                      <a:pt x="139" y="17"/>
                      <a:pt x="141" y="18"/>
                      <a:pt x="144" y="20"/>
                    </a:cubicBezTo>
                    <a:cubicBezTo>
                      <a:pt x="145" y="21"/>
                      <a:pt x="151" y="21"/>
                      <a:pt x="148" y="24"/>
                    </a:cubicBezTo>
                    <a:cubicBezTo>
                      <a:pt x="150" y="24"/>
                      <a:pt x="152" y="26"/>
                      <a:pt x="153" y="27"/>
                    </a:cubicBezTo>
                    <a:cubicBezTo>
                      <a:pt x="155" y="28"/>
                      <a:pt x="157" y="30"/>
                      <a:pt x="158" y="32"/>
                    </a:cubicBezTo>
                    <a:cubicBezTo>
                      <a:pt x="159" y="33"/>
                      <a:pt x="161" y="34"/>
                      <a:pt x="162" y="35"/>
                    </a:cubicBezTo>
                    <a:cubicBezTo>
                      <a:pt x="162" y="35"/>
                      <a:pt x="162" y="37"/>
                      <a:pt x="163" y="37"/>
                    </a:cubicBezTo>
                    <a:cubicBezTo>
                      <a:pt x="165" y="39"/>
                      <a:pt x="166" y="40"/>
                      <a:pt x="167" y="43"/>
                    </a:cubicBezTo>
                    <a:cubicBezTo>
                      <a:pt x="165" y="42"/>
                      <a:pt x="164" y="42"/>
                      <a:pt x="163" y="41"/>
                    </a:cubicBezTo>
                    <a:cubicBezTo>
                      <a:pt x="161" y="40"/>
                      <a:pt x="160" y="39"/>
                      <a:pt x="158" y="40"/>
                    </a:cubicBezTo>
                    <a:cubicBezTo>
                      <a:pt x="159" y="40"/>
                      <a:pt x="160" y="40"/>
                      <a:pt x="161" y="42"/>
                    </a:cubicBezTo>
                    <a:cubicBezTo>
                      <a:pt x="160" y="42"/>
                      <a:pt x="159" y="42"/>
                      <a:pt x="158" y="42"/>
                    </a:cubicBezTo>
                    <a:cubicBezTo>
                      <a:pt x="157" y="46"/>
                      <a:pt x="159" y="48"/>
                      <a:pt x="161" y="51"/>
                    </a:cubicBezTo>
                    <a:cubicBezTo>
                      <a:pt x="161" y="53"/>
                      <a:pt x="162" y="54"/>
                      <a:pt x="162" y="56"/>
                    </a:cubicBezTo>
                    <a:cubicBezTo>
                      <a:pt x="163" y="57"/>
                      <a:pt x="164" y="57"/>
                      <a:pt x="164" y="58"/>
                    </a:cubicBezTo>
                    <a:cubicBezTo>
                      <a:pt x="164" y="59"/>
                      <a:pt x="164" y="60"/>
                      <a:pt x="164" y="62"/>
                    </a:cubicBezTo>
                    <a:cubicBezTo>
                      <a:pt x="164" y="62"/>
                      <a:pt x="165" y="63"/>
                      <a:pt x="165" y="64"/>
                    </a:cubicBezTo>
                    <a:cubicBezTo>
                      <a:pt x="165" y="65"/>
                      <a:pt x="165" y="66"/>
                      <a:pt x="165" y="67"/>
                    </a:cubicBezTo>
                    <a:cubicBezTo>
                      <a:pt x="165" y="68"/>
                      <a:pt x="166" y="68"/>
                      <a:pt x="166" y="69"/>
                    </a:cubicBezTo>
                    <a:cubicBezTo>
                      <a:pt x="166" y="70"/>
                      <a:pt x="166" y="71"/>
                      <a:pt x="166" y="72"/>
                    </a:cubicBezTo>
                    <a:cubicBezTo>
                      <a:pt x="166" y="75"/>
                      <a:pt x="167" y="76"/>
                      <a:pt x="167" y="78"/>
                    </a:cubicBezTo>
                    <a:cubicBezTo>
                      <a:pt x="167" y="80"/>
                      <a:pt x="167" y="83"/>
                      <a:pt x="167" y="85"/>
                    </a:cubicBezTo>
                    <a:cubicBezTo>
                      <a:pt x="167" y="89"/>
                      <a:pt x="167" y="93"/>
                      <a:pt x="169" y="97"/>
                    </a:cubicBezTo>
                    <a:cubicBezTo>
                      <a:pt x="170" y="98"/>
                      <a:pt x="170" y="100"/>
                      <a:pt x="171" y="101"/>
                    </a:cubicBezTo>
                    <a:cubicBezTo>
                      <a:pt x="172" y="103"/>
                      <a:pt x="173" y="105"/>
                      <a:pt x="174" y="106"/>
                    </a:cubicBezTo>
                    <a:cubicBezTo>
                      <a:pt x="175" y="108"/>
                      <a:pt x="175" y="109"/>
                      <a:pt x="175" y="111"/>
                    </a:cubicBezTo>
                    <a:cubicBezTo>
                      <a:pt x="176" y="113"/>
                      <a:pt x="177" y="114"/>
                      <a:pt x="178" y="116"/>
                    </a:cubicBezTo>
                    <a:cubicBezTo>
                      <a:pt x="178" y="118"/>
                      <a:pt x="178" y="120"/>
                      <a:pt x="179" y="122"/>
                    </a:cubicBezTo>
                    <a:cubicBezTo>
                      <a:pt x="179" y="124"/>
                      <a:pt x="180" y="125"/>
                      <a:pt x="181" y="127"/>
                    </a:cubicBezTo>
                    <a:cubicBezTo>
                      <a:pt x="181" y="128"/>
                      <a:pt x="181" y="129"/>
                      <a:pt x="181" y="130"/>
                    </a:cubicBezTo>
                    <a:cubicBezTo>
                      <a:pt x="181" y="131"/>
                      <a:pt x="182" y="131"/>
                      <a:pt x="182" y="132"/>
                    </a:cubicBezTo>
                    <a:cubicBezTo>
                      <a:pt x="182" y="134"/>
                      <a:pt x="182" y="137"/>
                      <a:pt x="182" y="139"/>
                    </a:cubicBezTo>
                    <a:cubicBezTo>
                      <a:pt x="180" y="143"/>
                      <a:pt x="176" y="142"/>
                      <a:pt x="172" y="143"/>
                    </a:cubicBezTo>
                    <a:cubicBezTo>
                      <a:pt x="168" y="143"/>
                      <a:pt x="167" y="147"/>
                      <a:pt x="167" y="150"/>
                    </a:cubicBezTo>
                    <a:cubicBezTo>
                      <a:pt x="167" y="152"/>
                      <a:pt x="167" y="155"/>
                      <a:pt x="167" y="156"/>
                    </a:cubicBezTo>
                    <a:cubicBezTo>
                      <a:pt x="168" y="159"/>
                      <a:pt x="169" y="159"/>
                      <a:pt x="167" y="162"/>
                    </a:cubicBezTo>
                    <a:cubicBezTo>
                      <a:pt x="166" y="162"/>
                      <a:pt x="166" y="163"/>
                      <a:pt x="165" y="163"/>
                    </a:cubicBezTo>
                    <a:cubicBezTo>
                      <a:pt x="165" y="163"/>
                      <a:pt x="163" y="164"/>
                      <a:pt x="163" y="164"/>
                    </a:cubicBezTo>
                    <a:cubicBezTo>
                      <a:pt x="162" y="166"/>
                      <a:pt x="164" y="167"/>
                      <a:pt x="165" y="168"/>
                    </a:cubicBezTo>
                    <a:cubicBezTo>
                      <a:pt x="165" y="169"/>
                      <a:pt x="165" y="171"/>
                      <a:pt x="165" y="171"/>
                    </a:cubicBezTo>
                    <a:cubicBezTo>
                      <a:pt x="164" y="173"/>
                      <a:pt x="164" y="172"/>
                      <a:pt x="163" y="173"/>
                    </a:cubicBezTo>
                    <a:cubicBezTo>
                      <a:pt x="162" y="174"/>
                      <a:pt x="160" y="175"/>
                      <a:pt x="159" y="176"/>
                    </a:cubicBezTo>
                    <a:cubicBezTo>
                      <a:pt x="157" y="179"/>
                      <a:pt x="156" y="183"/>
                      <a:pt x="156" y="186"/>
                    </a:cubicBezTo>
                    <a:cubicBezTo>
                      <a:pt x="156" y="188"/>
                      <a:pt x="157" y="190"/>
                      <a:pt x="156" y="192"/>
                    </a:cubicBezTo>
                    <a:cubicBezTo>
                      <a:pt x="156" y="194"/>
                      <a:pt x="155" y="196"/>
                      <a:pt x="154" y="198"/>
                    </a:cubicBezTo>
                    <a:cubicBezTo>
                      <a:pt x="153" y="201"/>
                      <a:pt x="152" y="204"/>
                      <a:pt x="148" y="206"/>
                    </a:cubicBezTo>
                    <a:cubicBezTo>
                      <a:pt x="145" y="208"/>
                      <a:pt x="142" y="209"/>
                      <a:pt x="139" y="211"/>
                    </a:cubicBezTo>
                    <a:cubicBezTo>
                      <a:pt x="136" y="212"/>
                      <a:pt x="133" y="213"/>
                      <a:pt x="129" y="215"/>
                    </a:cubicBezTo>
                    <a:cubicBezTo>
                      <a:pt x="128" y="215"/>
                      <a:pt x="128" y="215"/>
                      <a:pt x="127" y="215"/>
                    </a:cubicBezTo>
                    <a:cubicBezTo>
                      <a:pt x="126" y="216"/>
                      <a:pt x="125" y="216"/>
                      <a:pt x="125" y="216"/>
                    </a:cubicBezTo>
                    <a:cubicBezTo>
                      <a:pt x="123" y="217"/>
                      <a:pt x="121" y="217"/>
                      <a:pt x="120" y="218"/>
                    </a:cubicBezTo>
                    <a:cubicBezTo>
                      <a:pt x="118" y="220"/>
                      <a:pt x="116" y="223"/>
                      <a:pt x="114" y="225"/>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08" name="Freeform 73"/>
              <p:cNvSpPr>
                <a:spLocks/>
              </p:cNvSpPr>
              <p:nvPr/>
            </p:nvSpPr>
            <p:spPr bwMode="auto">
              <a:xfrm>
                <a:off x="7506881" y="3459665"/>
                <a:ext cx="769377" cy="720920"/>
              </a:xfrm>
              <a:custGeom>
                <a:avLst/>
                <a:gdLst>
                  <a:gd name="T0" fmla="*/ 1429 w 1429"/>
                  <a:gd name="T1" fmla="*/ 87 h 1339"/>
                  <a:gd name="T2" fmla="*/ 1429 w 1429"/>
                  <a:gd name="T3" fmla="*/ 0 h 1339"/>
                  <a:gd name="T4" fmla="*/ 0 w 1429"/>
                  <a:gd name="T5" fmla="*/ 0 h 1339"/>
                  <a:gd name="T6" fmla="*/ 0 w 1429"/>
                  <a:gd name="T7" fmla="*/ 87 h 1339"/>
                  <a:gd name="T8" fmla="*/ 595 w 1429"/>
                  <a:gd name="T9" fmla="*/ 87 h 1339"/>
                  <a:gd name="T10" fmla="*/ 1231 w 1429"/>
                  <a:gd name="T11" fmla="*/ 1221 h 1339"/>
                  <a:gd name="T12" fmla="*/ 0 w 1429"/>
                  <a:gd name="T13" fmla="*/ 1221 h 1339"/>
                  <a:gd name="T14" fmla="*/ 0 w 1429"/>
                  <a:gd name="T15" fmla="*/ 1311 h 1339"/>
                  <a:gd name="T16" fmla="*/ 40 w 1429"/>
                  <a:gd name="T17" fmla="*/ 1311 h 1339"/>
                  <a:gd name="T18" fmla="*/ 50 w 1429"/>
                  <a:gd name="T19" fmla="*/ 1339 h 1339"/>
                  <a:gd name="T20" fmla="*/ 99 w 1429"/>
                  <a:gd name="T21" fmla="*/ 1339 h 1339"/>
                  <a:gd name="T22" fmla="*/ 106 w 1429"/>
                  <a:gd name="T23" fmla="*/ 1311 h 1339"/>
                  <a:gd name="T24" fmla="*/ 1318 w 1429"/>
                  <a:gd name="T25" fmla="*/ 1311 h 1339"/>
                  <a:gd name="T26" fmla="*/ 1328 w 1429"/>
                  <a:gd name="T27" fmla="*/ 1339 h 1339"/>
                  <a:gd name="T28" fmla="*/ 1377 w 1429"/>
                  <a:gd name="T29" fmla="*/ 1339 h 1339"/>
                  <a:gd name="T30" fmla="*/ 1387 w 1429"/>
                  <a:gd name="T31" fmla="*/ 1311 h 1339"/>
                  <a:gd name="T32" fmla="*/ 1429 w 1429"/>
                  <a:gd name="T33" fmla="*/ 1311 h 1339"/>
                  <a:gd name="T34" fmla="*/ 1429 w 1429"/>
                  <a:gd name="T35" fmla="*/ 1221 h 1339"/>
                  <a:gd name="T36" fmla="*/ 1316 w 1429"/>
                  <a:gd name="T37" fmla="*/ 1221 h 1339"/>
                  <a:gd name="T38" fmla="*/ 680 w 1429"/>
                  <a:gd name="T39" fmla="*/ 87 h 1339"/>
                  <a:gd name="T40" fmla="*/ 1429 w 1429"/>
                  <a:gd name="T41" fmla="*/ 87 h 1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29" h="1339">
                    <a:moveTo>
                      <a:pt x="1429" y="87"/>
                    </a:moveTo>
                    <a:lnTo>
                      <a:pt x="1429" y="0"/>
                    </a:lnTo>
                    <a:lnTo>
                      <a:pt x="0" y="0"/>
                    </a:lnTo>
                    <a:lnTo>
                      <a:pt x="0" y="87"/>
                    </a:lnTo>
                    <a:lnTo>
                      <a:pt x="595" y="87"/>
                    </a:lnTo>
                    <a:lnTo>
                      <a:pt x="1231" y="1221"/>
                    </a:lnTo>
                    <a:lnTo>
                      <a:pt x="0" y="1221"/>
                    </a:lnTo>
                    <a:lnTo>
                      <a:pt x="0" y="1311"/>
                    </a:lnTo>
                    <a:lnTo>
                      <a:pt x="40" y="1311"/>
                    </a:lnTo>
                    <a:lnTo>
                      <a:pt x="50" y="1339"/>
                    </a:lnTo>
                    <a:lnTo>
                      <a:pt x="99" y="1339"/>
                    </a:lnTo>
                    <a:lnTo>
                      <a:pt x="106" y="1311"/>
                    </a:lnTo>
                    <a:lnTo>
                      <a:pt x="1318" y="1311"/>
                    </a:lnTo>
                    <a:lnTo>
                      <a:pt x="1328" y="1339"/>
                    </a:lnTo>
                    <a:lnTo>
                      <a:pt x="1377" y="1339"/>
                    </a:lnTo>
                    <a:lnTo>
                      <a:pt x="1387" y="1311"/>
                    </a:lnTo>
                    <a:lnTo>
                      <a:pt x="1429" y="1311"/>
                    </a:lnTo>
                    <a:lnTo>
                      <a:pt x="1429" y="1221"/>
                    </a:lnTo>
                    <a:lnTo>
                      <a:pt x="1316" y="1221"/>
                    </a:lnTo>
                    <a:lnTo>
                      <a:pt x="680" y="87"/>
                    </a:lnTo>
                    <a:lnTo>
                      <a:pt x="1429" y="87"/>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09" name="Rectangle 1508"/>
              <p:cNvSpPr/>
              <p:nvPr/>
            </p:nvSpPr>
            <p:spPr>
              <a:xfrm>
                <a:off x="7506881" y="4132683"/>
                <a:ext cx="769377" cy="32570"/>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510" name="Group 1509" descr="Down:  Group 19"/>
              <p:cNvGrpSpPr/>
              <p:nvPr/>
            </p:nvGrpSpPr>
            <p:grpSpPr>
              <a:xfrm>
                <a:off x="6844412" y="3093910"/>
                <a:ext cx="788759" cy="1123271"/>
                <a:chOff x="2057930" y="1866978"/>
                <a:chExt cx="788697" cy="1123183"/>
              </a:xfrm>
              <a:grpFill/>
            </p:grpSpPr>
            <p:sp>
              <p:nvSpPr>
                <p:cNvPr id="1516" name="Freeform 66"/>
                <p:cNvSpPr>
                  <a:spLocks/>
                </p:cNvSpPr>
                <p:nvPr/>
              </p:nvSpPr>
              <p:spPr bwMode="auto">
                <a:xfrm>
                  <a:off x="2195211" y="2340583"/>
                  <a:ext cx="651416" cy="618037"/>
                </a:xfrm>
                <a:custGeom>
                  <a:avLst/>
                  <a:gdLst>
                    <a:gd name="T0" fmla="*/ 510 w 512"/>
                    <a:gd name="T1" fmla="*/ 75 h 486"/>
                    <a:gd name="T2" fmla="*/ 499 w 512"/>
                    <a:gd name="T3" fmla="*/ 55 h 486"/>
                    <a:gd name="T4" fmla="*/ 462 w 512"/>
                    <a:gd name="T5" fmla="*/ 30 h 486"/>
                    <a:gd name="T6" fmla="*/ 439 w 512"/>
                    <a:gd name="T7" fmla="*/ 23 h 486"/>
                    <a:gd name="T8" fmla="*/ 373 w 512"/>
                    <a:gd name="T9" fmla="*/ 10 h 486"/>
                    <a:gd name="T10" fmla="*/ 321 w 512"/>
                    <a:gd name="T11" fmla="*/ 8 h 486"/>
                    <a:gd name="T12" fmla="*/ 275 w 512"/>
                    <a:gd name="T13" fmla="*/ 6 h 486"/>
                    <a:gd name="T14" fmla="*/ 250 w 512"/>
                    <a:gd name="T15" fmla="*/ 3 h 486"/>
                    <a:gd name="T16" fmla="*/ 207 w 512"/>
                    <a:gd name="T17" fmla="*/ 2 h 486"/>
                    <a:gd name="T18" fmla="*/ 167 w 512"/>
                    <a:gd name="T19" fmla="*/ 3 h 486"/>
                    <a:gd name="T20" fmla="*/ 146 w 512"/>
                    <a:gd name="T21" fmla="*/ 3 h 486"/>
                    <a:gd name="T22" fmla="*/ 128 w 512"/>
                    <a:gd name="T23" fmla="*/ 6 h 486"/>
                    <a:gd name="T24" fmla="*/ 66 w 512"/>
                    <a:gd name="T25" fmla="*/ 24 h 486"/>
                    <a:gd name="T26" fmla="*/ 6 w 512"/>
                    <a:gd name="T27" fmla="*/ 54 h 486"/>
                    <a:gd name="T28" fmla="*/ 0 w 512"/>
                    <a:gd name="T29" fmla="*/ 76 h 486"/>
                    <a:gd name="T30" fmla="*/ 31 w 512"/>
                    <a:gd name="T31" fmla="*/ 107 h 486"/>
                    <a:gd name="T32" fmla="*/ 72 w 512"/>
                    <a:gd name="T33" fmla="*/ 120 h 486"/>
                    <a:gd name="T34" fmla="*/ 134 w 512"/>
                    <a:gd name="T35" fmla="*/ 122 h 486"/>
                    <a:gd name="T36" fmla="*/ 177 w 512"/>
                    <a:gd name="T37" fmla="*/ 123 h 486"/>
                    <a:gd name="T38" fmla="*/ 232 w 512"/>
                    <a:gd name="T39" fmla="*/ 125 h 486"/>
                    <a:gd name="T40" fmla="*/ 302 w 512"/>
                    <a:gd name="T41" fmla="*/ 126 h 486"/>
                    <a:gd name="T42" fmla="*/ 346 w 512"/>
                    <a:gd name="T43" fmla="*/ 123 h 486"/>
                    <a:gd name="T44" fmla="*/ 373 w 512"/>
                    <a:gd name="T45" fmla="*/ 123 h 486"/>
                    <a:gd name="T46" fmla="*/ 379 w 512"/>
                    <a:gd name="T47" fmla="*/ 133 h 486"/>
                    <a:gd name="T48" fmla="*/ 382 w 512"/>
                    <a:gd name="T49" fmla="*/ 149 h 486"/>
                    <a:gd name="T50" fmla="*/ 380 w 512"/>
                    <a:gd name="T51" fmla="*/ 178 h 486"/>
                    <a:gd name="T52" fmla="*/ 366 w 512"/>
                    <a:gd name="T53" fmla="*/ 247 h 486"/>
                    <a:gd name="T54" fmla="*/ 358 w 512"/>
                    <a:gd name="T55" fmla="*/ 296 h 486"/>
                    <a:gd name="T56" fmla="*/ 352 w 512"/>
                    <a:gd name="T57" fmla="*/ 329 h 486"/>
                    <a:gd name="T58" fmla="*/ 343 w 512"/>
                    <a:gd name="T59" fmla="*/ 370 h 486"/>
                    <a:gd name="T60" fmla="*/ 332 w 512"/>
                    <a:gd name="T61" fmla="*/ 404 h 486"/>
                    <a:gd name="T62" fmla="*/ 320 w 512"/>
                    <a:gd name="T63" fmla="*/ 434 h 486"/>
                    <a:gd name="T64" fmla="*/ 314 w 512"/>
                    <a:gd name="T65" fmla="*/ 450 h 486"/>
                    <a:gd name="T66" fmla="*/ 313 w 512"/>
                    <a:gd name="T67" fmla="*/ 464 h 486"/>
                    <a:gd name="T68" fmla="*/ 338 w 512"/>
                    <a:gd name="T69" fmla="*/ 476 h 486"/>
                    <a:gd name="T70" fmla="*/ 357 w 512"/>
                    <a:gd name="T71" fmla="*/ 479 h 486"/>
                    <a:gd name="T72" fmla="*/ 385 w 512"/>
                    <a:gd name="T73" fmla="*/ 476 h 486"/>
                    <a:gd name="T74" fmla="*/ 399 w 512"/>
                    <a:gd name="T75" fmla="*/ 474 h 486"/>
                    <a:gd name="T76" fmla="*/ 428 w 512"/>
                    <a:gd name="T77" fmla="*/ 481 h 486"/>
                    <a:gd name="T78" fmla="*/ 452 w 512"/>
                    <a:gd name="T79" fmla="*/ 486 h 486"/>
                    <a:gd name="T80" fmla="*/ 475 w 512"/>
                    <a:gd name="T81" fmla="*/ 485 h 486"/>
                    <a:gd name="T82" fmla="*/ 504 w 512"/>
                    <a:gd name="T83" fmla="*/ 461 h 486"/>
                    <a:gd name="T84" fmla="*/ 485 w 512"/>
                    <a:gd name="T85" fmla="*/ 454 h 486"/>
                    <a:gd name="T86" fmla="*/ 473 w 512"/>
                    <a:gd name="T87" fmla="*/ 452 h 486"/>
                    <a:gd name="T88" fmla="*/ 457 w 512"/>
                    <a:gd name="T89" fmla="*/ 449 h 486"/>
                    <a:gd name="T90" fmla="*/ 447 w 512"/>
                    <a:gd name="T91" fmla="*/ 447 h 486"/>
                    <a:gd name="T92" fmla="*/ 429 w 512"/>
                    <a:gd name="T93" fmla="*/ 431 h 486"/>
                    <a:gd name="T94" fmla="*/ 433 w 512"/>
                    <a:gd name="T95" fmla="*/ 402 h 486"/>
                    <a:gd name="T96" fmla="*/ 440 w 512"/>
                    <a:gd name="T97" fmla="*/ 360 h 486"/>
                    <a:gd name="T98" fmla="*/ 477 w 512"/>
                    <a:gd name="T99" fmla="*/ 223 h 486"/>
                    <a:gd name="T100" fmla="*/ 498 w 512"/>
                    <a:gd name="T101" fmla="*/ 152 h 486"/>
                    <a:gd name="T102" fmla="*/ 511 w 512"/>
                    <a:gd name="T103" fmla="*/ 99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2" h="486">
                      <a:moveTo>
                        <a:pt x="511" y="99"/>
                      </a:moveTo>
                      <a:cubicBezTo>
                        <a:pt x="511" y="99"/>
                        <a:pt x="511" y="98"/>
                        <a:pt x="511" y="98"/>
                      </a:cubicBezTo>
                      <a:cubicBezTo>
                        <a:pt x="511" y="96"/>
                        <a:pt x="511" y="95"/>
                        <a:pt x="511" y="93"/>
                      </a:cubicBezTo>
                      <a:cubicBezTo>
                        <a:pt x="512" y="91"/>
                        <a:pt x="512" y="89"/>
                        <a:pt x="512" y="86"/>
                      </a:cubicBezTo>
                      <a:cubicBezTo>
                        <a:pt x="512" y="82"/>
                        <a:pt x="511" y="79"/>
                        <a:pt x="510" y="75"/>
                      </a:cubicBezTo>
                      <a:cubicBezTo>
                        <a:pt x="509" y="74"/>
                        <a:pt x="509" y="74"/>
                        <a:pt x="509" y="72"/>
                      </a:cubicBezTo>
                      <a:cubicBezTo>
                        <a:pt x="509" y="71"/>
                        <a:pt x="509" y="70"/>
                        <a:pt x="509" y="69"/>
                      </a:cubicBezTo>
                      <a:cubicBezTo>
                        <a:pt x="508" y="68"/>
                        <a:pt x="507" y="66"/>
                        <a:pt x="506" y="65"/>
                      </a:cubicBezTo>
                      <a:cubicBezTo>
                        <a:pt x="505" y="63"/>
                        <a:pt x="504" y="61"/>
                        <a:pt x="503" y="60"/>
                      </a:cubicBezTo>
                      <a:cubicBezTo>
                        <a:pt x="502" y="58"/>
                        <a:pt x="500" y="57"/>
                        <a:pt x="499" y="55"/>
                      </a:cubicBezTo>
                      <a:cubicBezTo>
                        <a:pt x="498" y="54"/>
                        <a:pt x="497" y="52"/>
                        <a:pt x="496" y="51"/>
                      </a:cubicBezTo>
                      <a:cubicBezTo>
                        <a:pt x="494" y="50"/>
                        <a:pt x="493" y="50"/>
                        <a:pt x="492" y="49"/>
                      </a:cubicBezTo>
                      <a:cubicBezTo>
                        <a:pt x="489" y="46"/>
                        <a:pt x="485" y="44"/>
                        <a:pt x="482" y="42"/>
                      </a:cubicBezTo>
                      <a:cubicBezTo>
                        <a:pt x="479" y="40"/>
                        <a:pt x="476" y="37"/>
                        <a:pt x="473" y="36"/>
                      </a:cubicBezTo>
                      <a:cubicBezTo>
                        <a:pt x="469" y="34"/>
                        <a:pt x="466" y="32"/>
                        <a:pt x="462" y="30"/>
                      </a:cubicBezTo>
                      <a:cubicBezTo>
                        <a:pt x="459" y="29"/>
                        <a:pt x="456" y="28"/>
                        <a:pt x="453" y="26"/>
                      </a:cubicBezTo>
                      <a:cubicBezTo>
                        <a:pt x="451" y="26"/>
                        <a:pt x="450" y="26"/>
                        <a:pt x="448" y="25"/>
                      </a:cubicBezTo>
                      <a:cubicBezTo>
                        <a:pt x="447" y="25"/>
                        <a:pt x="446" y="25"/>
                        <a:pt x="445" y="24"/>
                      </a:cubicBezTo>
                      <a:cubicBezTo>
                        <a:pt x="444" y="24"/>
                        <a:pt x="443" y="24"/>
                        <a:pt x="442" y="24"/>
                      </a:cubicBezTo>
                      <a:cubicBezTo>
                        <a:pt x="442" y="24"/>
                        <a:pt x="439" y="23"/>
                        <a:pt x="439" y="23"/>
                      </a:cubicBezTo>
                      <a:cubicBezTo>
                        <a:pt x="438" y="23"/>
                        <a:pt x="437" y="22"/>
                        <a:pt x="436" y="22"/>
                      </a:cubicBezTo>
                      <a:cubicBezTo>
                        <a:pt x="434" y="21"/>
                        <a:pt x="432" y="21"/>
                        <a:pt x="430" y="20"/>
                      </a:cubicBezTo>
                      <a:cubicBezTo>
                        <a:pt x="426" y="18"/>
                        <a:pt x="421" y="17"/>
                        <a:pt x="417" y="16"/>
                      </a:cubicBezTo>
                      <a:cubicBezTo>
                        <a:pt x="408" y="13"/>
                        <a:pt x="399" y="10"/>
                        <a:pt x="390" y="10"/>
                      </a:cubicBezTo>
                      <a:cubicBezTo>
                        <a:pt x="384" y="10"/>
                        <a:pt x="379" y="10"/>
                        <a:pt x="373" y="10"/>
                      </a:cubicBezTo>
                      <a:cubicBezTo>
                        <a:pt x="370" y="10"/>
                        <a:pt x="367" y="11"/>
                        <a:pt x="364" y="10"/>
                      </a:cubicBezTo>
                      <a:cubicBezTo>
                        <a:pt x="363" y="10"/>
                        <a:pt x="362" y="9"/>
                        <a:pt x="360" y="9"/>
                      </a:cubicBezTo>
                      <a:cubicBezTo>
                        <a:pt x="358" y="9"/>
                        <a:pt x="357" y="9"/>
                        <a:pt x="355" y="9"/>
                      </a:cubicBezTo>
                      <a:cubicBezTo>
                        <a:pt x="350" y="8"/>
                        <a:pt x="345" y="8"/>
                        <a:pt x="340" y="8"/>
                      </a:cubicBezTo>
                      <a:cubicBezTo>
                        <a:pt x="333" y="8"/>
                        <a:pt x="327" y="8"/>
                        <a:pt x="321" y="8"/>
                      </a:cubicBezTo>
                      <a:cubicBezTo>
                        <a:pt x="318" y="8"/>
                        <a:pt x="315" y="7"/>
                        <a:pt x="312" y="7"/>
                      </a:cubicBezTo>
                      <a:cubicBezTo>
                        <a:pt x="309" y="7"/>
                        <a:pt x="306" y="7"/>
                        <a:pt x="303" y="7"/>
                      </a:cubicBezTo>
                      <a:cubicBezTo>
                        <a:pt x="298" y="7"/>
                        <a:pt x="293" y="7"/>
                        <a:pt x="288" y="7"/>
                      </a:cubicBezTo>
                      <a:cubicBezTo>
                        <a:pt x="286" y="7"/>
                        <a:pt x="284" y="7"/>
                        <a:pt x="282" y="7"/>
                      </a:cubicBezTo>
                      <a:cubicBezTo>
                        <a:pt x="279" y="7"/>
                        <a:pt x="278" y="6"/>
                        <a:pt x="275" y="6"/>
                      </a:cubicBezTo>
                      <a:cubicBezTo>
                        <a:pt x="273" y="6"/>
                        <a:pt x="271" y="6"/>
                        <a:pt x="269" y="6"/>
                      </a:cubicBezTo>
                      <a:cubicBezTo>
                        <a:pt x="268" y="6"/>
                        <a:pt x="268" y="5"/>
                        <a:pt x="267" y="5"/>
                      </a:cubicBezTo>
                      <a:cubicBezTo>
                        <a:pt x="265" y="5"/>
                        <a:pt x="264" y="5"/>
                        <a:pt x="263" y="5"/>
                      </a:cubicBezTo>
                      <a:cubicBezTo>
                        <a:pt x="260" y="4"/>
                        <a:pt x="259" y="4"/>
                        <a:pt x="256" y="4"/>
                      </a:cubicBezTo>
                      <a:cubicBezTo>
                        <a:pt x="254" y="4"/>
                        <a:pt x="252" y="3"/>
                        <a:pt x="250" y="3"/>
                      </a:cubicBezTo>
                      <a:cubicBezTo>
                        <a:pt x="245" y="3"/>
                        <a:pt x="241" y="2"/>
                        <a:pt x="236" y="2"/>
                      </a:cubicBezTo>
                      <a:cubicBezTo>
                        <a:pt x="233" y="2"/>
                        <a:pt x="232" y="1"/>
                        <a:pt x="229" y="1"/>
                      </a:cubicBezTo>
                      <a:cubicBezTo>
                        <a:pt x="227" y="1"/>
                        <a:pt x="225" y="1"/>
                        <a:pt x="223" y="1"/>
                      </a:cubicBezTo>
                      <a:cubicBezTo>
                        <a:pt x="219" y="1"/>
                        <a:pt x="213" y="0"/>
                        <a:pt x="209" y="1"/>
                      </a:cubicBezTo>
                      <a:cubicBezTo>
                        <a:pt x="209" y="1"/>
                        <a:pt x="208" y="2"/>
                        <a:pt x="207" y="2"/>
                      </a:cubicBezTo>
                      <a:cubicBezTo>
                        <a:pt x="206" y="2"/>
                        <a:pt x="205" y="2"/>
                        <a:pt x="204" y="2"/>
                      </a:cubicBezTo>
                      <a:cubicBezTo>
                        <a:pt x="202" y="2"/>
                        <a:pt x="199" y="2"/>
                        <a:pt x="197" y="2"/>
                      </a:cubicBezTo>
                      <a:cubicBezTo>
                        <a:pt x="193" y="2"/>
                        <a:pt x="188" y="2"/>
                        <a:pt x="183" y="2"/>
                      </a:cubicBezTo>
                      <a:cubicBezTo>
                        <a:pt x="179" y="2"/>
                        <a:pt x="175" y="3"/>
                        <a:pt x="170" y="3"/>
                      </a:cubicBezTo>
                      <a:cubicBezTo>
                        <a:pt x="169" y="3"/>
                        <a:pt x="168" y="3"/>
                        <a:pt x="167" y="3"/>
                      </a:cubicBezTo>
                      <a:cubicBezTo>
                        <a:pt x="166" y="3"/>
                        <a:pt x="166" y="2"/>
                        <a:pt x="165" y="2"/>
                      </a:cubicBezTo>
                      <a:cubicBezTo>
                        <a:pt x="163" y="1"/>
                        <a:pt x="160" y="2"/>
                        <a:pt x="158" y="2"/>
                      </a:cubicBezTo>
                      <a:cubicBezTo>
                        <a:pt x="157" y="2"/>
                        <a:pt x="155" y="1"/>
                        <a:pt x="154" y="2"/>
                      </a:cubicBezTo>
                      <a:cubicBezTo>
                        <a:pt x="153" y="2"/>
                        <a:pt x="153" y="3"/>
                        <a:pt x="152" y="3"/>
                      </a:cubicBezTo>
                      <a:cubicBezTo>
                        <a:pt x="150" y="3"/>
                        <a:pt x="148" y="3"/>
                        <a:pt x="146" y="3"/>
                      </a:cubicBezTo>
                      <a:cubicBezTo>
                        <a:pt x="145" y="3"/>
                        <a:pt x="145" y="4"/>
                        <a:pt x="144" y="4"/>
                      </a:cubicBezTo>
                      <a:cubicBezTo>
                        <a:pt x="143" y="4"/>
                        <a:pt x="142" y="4"/>
                        <a:pt x="141" y="4"/>
                      </a:cubicBezTo>
                      <a:cubicBezTo>
                        <a:pt x="140" y="4"/>
                        <a:pt x="139" y="5"/>
                        <a:pt x="138" y="5"/>
                      </a:cubicBezTo>
                      <a:cubicBezTo>
                        <a:pt x="137" y="5"/>
                        <a:pt x="136" y="5"/>
                        <a:pt x="134" y="5"/>
                      </a:cubicBezTo>
                      <a:cubicBezTo>
                        <a:pt x="132" y="6"/>
                        <a:pt x="130" y="6"/>
                        <a:pt x="128" y="6"/>
                      </a:cubicBezTo>
                      <a:cubicBezTo>
                        <a:pt x="125" y="6"/>
                        <a:pt x="123" y="7"/>
                        <a:pt x="120" y="7"/>
                      </a:cubicBezTo>
                      <a:cubicBezTo>
                        <a:pt x="119" y="7"/>
                        <a:pt x="118" y="7"/>
                        <a:pt x="117" y="7"/>
                      </a:cubicBezTo>
                      <a:cubicBezTo>
                        <a:pt x="116" y="7"/>
                        <a:pt x="115" y="8"/>
                        <a:pt x="114" y="8"/>
                      </a:cubicBezTo>
                      <a:cubicBezTo>
                        <a:pt x="111" y="9"/>
                        <a:pt x="107" y="9"/>
                        <a:pt x="104" y="10"/>
                      </a:cubicBezTo>
                      <a:cubicBezTo>
                        <a:pt x="91" y="13"/>
                        <a:pt x="78" y="18"/>
                        <a:pt x="66" y="24"/>
                      </a:cubicBezTo>
                      <a:cubicBezTo>
                        <a:pt x="55" y="30"/>
                        <a:pt x="42" y="32"/>
                        <a:pt x="31" y="37"/>
                      </a:cubicBezTo>
                      <a:cubicBezTo>
                        <a:pt x="27" y="39"/>
                        <a:pt x="23" y="42"/>
                        <a:pt x="18" y="44"/>
                      </a:cubicBezTo>
                      <a:cubicBezTo>
                        <a:pt x="17" y="45"/>
                        <a:pt x="15" y="45"/>
                        <a:pt x="13" y="46"/>
                      </a:cubicBezTo>
                      <a:cubicBezTo>
                        <a:pt x="10" y="48"/>
                        <a:pt x="9" y="49"/>
                        <a:pt x="7" y="52"/>
                      </a:cubicBezTo>
                      <a:cubicBezTo>
                        <a:pt x="7" y="53"/>
                        <a:pt x="6" y="53"/>
                        <a:pt x="6" y="54"/>
                      </a:cubicBezTo>
                      <a:cubicBezTo>
                        <a:pt x="5" y="54"/>
                        <a:pt x="5" y="56"/>
                        <a:pt x="4" y="56"/>
                      </a:cubicBezTo>
                      <a:cubicBezTo>
                        <a:pt x="3" y="58"/>
                        <a:pt x="2" y="59"/>
                        <a:pt x="2" y="62"/>
                      </a:cubicBezTo>
                      <a:cubicBezTo>
                        <a:pt x="1" y="63"/>
                        <a:pt x="1" y="64"/>
                        <a:pt x="1" y="65"/>
                      </a:cubicBezTo>
                      <a:cubicBezTo>
                        <a:pt x="1" y="66"/>
                        <a:pt x="1" y="67"/>
                        <a:pt x="0" y="68"/>
                      </a:cubicBezTo>
                      <a:cubicBezTo>
                        <a:pt x="0" y="71"/>
                        <a:pt x="0" y="73"/>
                        <a:pt x="0" y="76"/>
                      </a:cubicBezTo>
                      <a:cubicBezTo>
                        <a:pt x="0" y="80"/>
                        <a:pt x="2" y="83"/>
                        <a:pt x="5" y="87"/>
                      </a:cubicBezTo>
                      <a:cubicBezTo>
                        <a:pt x="8" y="89"/>
                        <a:pt x="10" y="93"/>
                        <a:pt x="14" y="93"/>
                      </a:cubicBezTo>
                      <a:cubicBezTo>
                        <a:pt x="9" y="93"/>
                        <a:pt x="9" y="93"/>
                        <a:pt x="9" y="93"/>
                      </a:cubicBezTo>
                      <a:cubicBezTo>
                        <a:pt x="12" y="95"/>
                        <a:pt x="15" y="96"/>
                        <a:pt x="18" y="98"/>
                      </a:cubicBezTo>
                      <a:cubicBezTo>
                        <a:pt x="23" y="101"/>
                        <a:pt x="27" y="104"/>
                        <a:pt x="31" y="107"/>
                      </a:cubicBezTo>
                      <a:cubicBezTo>
                        <a:pt x="35" y="109"/>
                        <a:pt x="39" y="112"/>
                        <a:pt x="43" y="114"/>
                      </a:cubicBezTo>
                      <a:cubicBezTo>
                        <a:pt x="48" y="116"/>
                        <a:pt x="53" y="116"/>
                        <a:pt x="58" y="117"/>
                      </a:cubicBezTo>
                      <a:cubicBezTo>
                        <a:pt x="60" y="118"/>
                        <a:pt x="61" y="118"/>
                        <a:pt x="63" y="118"/>
                      </a:cubicBezTo>
                      <a:cubicBezTo>
                        <a:pt x="64" y="119"/>
                        <a:pt x="65" y="118"/>
                        <a:pt x="67" y="118"/>
                      </a:cubicBezTo>
                      <a:cubicBezTo>
                        <a:pt x="69" y="119"/>
                        <a:pt x="70" y="119"/>
                        <a:pt x="72" y="120"/>
                      </a:cubicBezTo>
                      <a:cubicBezTo>
                        <a:pt x="73" y="120"/>
                        <a:pt x="75" y="119"/>
                        <a:pt x="76" y="119"/>
                      </a:cubicBezTo>
                      <a:cubicBezTo>
                        <a:pt x="80" y="120"/>
                        <a:pt x="83" y="121"/>
                        <a:pt x="87" y="121"/>
                      </a:cubicBezTo>
                      <a:cubicBezTo>
                        <a:pt x="92" y="121"/>
                        <a:pt x="96" y="121"/>
                        <a:pt x="101" y="121"/>
                      </a:cubicBezTo>
                      <a:cubicBezTo>
                        <a:pt x="108" y="121"/>
                        <a:pt x="116" y="120"/>
                        <a:pt x="123" y="120"/>
                      </a:cubicBezTo>
                      <a:cubicBezTo>
                        <a:pt x="127" y="121"/>
                        <a:pt x="130" y="122"/>
                        <a:pt x="134" y="122"/>
                      </a:cubicBezTo>
                      <a:cubicBezTo>
                        <a:pt x="138" y="121"/>
                        <a:pt x="141" y="121"/>
                        <a:pt x="145" y="121"/>
                      </a:cubicBezTo>
                      <a:cubicBezTo>
                        <a:pt x="148" y="121"/>
                        <a:pt x="151" y="120"/>
                        <a:pt x="154" y="121"/>
                      </a:cubicBezTo>
                      <a:cubicBezTo>
                        <a:pt x="157" y="121"/>
                        <a:pt x="160" y="122"/>
                        <a:pt x="163" y="122"/>
                      </a:cubicBezTo>
                      <a:cubicBezTo>
                        <a:pt x="166" y="122"/>
                        <a:pt x="170" y="121"/>
                        <a:pt x="173" y="122"/>
                      </a:cubicBezTo>
                      <a:cubicBezTo>
                        <a:pt x="174" y="122"/>
                        <a:pt x="176" y="122"/>
                        <a:pt x="177" y="123"/>
                      </a:cubicBezTo>
                      <a:cubicBezTo>
                        <a:pt x="179" y="123"/>
                        <a:pt x="182" y="123"/>
                        <a:pt x="184" y="123"/>
                      </a:cubicBezTo>
                      <a:cubicBezTo>
                        <a:pt x="190" y="123"/>
                        <a:pt x="196" y="124"/>
                        <a:pt x="203" y="124"/>
                      </a:cubicBezTo>
                      <a:cubicBezTo>
                        <a:pt x="208" y="124"/>
                        <a:pt x="213" y="123"/>
                        <a:pt x="219" y="124"/>
                      </a:cubicBezTo>
                      <a:cubicBezTo>
                        <a:pt x="221" y="124"/>
                        <a:pt x="223" y="125"/>
                        <a:pt x="225" y="125"/>
                      </a:cubicBezTo>
                      <a:cubicBezTo>
                        <a:pt x="227" y="125"/>
                        <a:pt x="229" y="125"/>
                        <a:pt x="232" y="125"/>
                      </a:cubicBezTo>
                      <a:cubicBezTo>
                        <a:pt x="236" y="125"/>
                        <a:pt x="241" y="125"/>
                        <a:pt x="245" y="125"/>
                      </a:cubicBezTo>
                      <a:cubicBezTo>
                        <a:pt x="248" y="125"/>
                        <a:pt x="250" y="126"/>
                        <a:pt x="252" y="126"/>
                      </a:cubicBezTo>
                      <a:cubicBezTo>
                        <a:pt x="254" y="126"/>
                        <a:pt x="256" y="126"/>
                        <a:pt x="258" y="126"/>
                      </a:cubicBezTo>
                      <a:cubicBezTo>
                        <a:pt x="263" y="126"/>
                        <a:pt x="268" y="126"/>
                        <a:pt x="273" y="126"/>
                      </a:cubicBezTo>
                      <a:cubicBezTo>
                        <a:pt x="283" y="126"/>
                        <a:pt x="293" y="126"/>
                        <a:pt x="302" y="126"/>
                      </a:cubicBezTo>
                      <a:cubicBezTo>
                        <a:pt x="305" y="126"/>
                        <a:pt x="307" y="126"/>
                        <a:pt x="310" y="126"/>
                      </a:cubicBezTo>
                      <a:cubicBezTo>
                        <a:pt x="312" y="126"/>
                        <a:pt x="314" y="125"/>
                        <a:pt x="317" y="125"/>
                      </a:cubicBezTo>
                      <a:cubicBezTo>
                        <a:pt x="322" y="125"/>
                        <a:pt x="327" y="124"/>
                        <a:pt x="332" y="124"/>
                      </a:cubicBezTo>
                      <a:cubicBezTo>
                        <a:pt x="335" y="124"/>
                        <a:pt x="336" y="124"/>
                        <a:pt x="339" y="123"/>
                      </a:cubicBezTo>
                      <a:cubicBezTo>
                        <a:pt x="341" y="122"/>
                        <a:pt x="344" y="123"/>
                        <a:pt x="346" y="123"/>
                      </a:cubicBezTo>
                      <a:cubicBezTo>
                        <a:pt x="347" y="123"/>
                        <a:pt x="347" y="122"/>
                        <a:pt x="348" y="122"/>
                      </a:cubicBezTo>
                      <a:cubicBezTo>
                        <a:pt x="350" y="121"/>
                        <a:pt x="350" y="122"/>
                        <a:pt x="351" y="123"/>
                      </a:cubicBezTo>
                      <a:cubicBezTo>
                        <a:pt x="354" y="123"/>
                        <a:pt x="357" y="123"/>
                        <a:pt x="359" y="123"/>
                      </a:cubicBezTo>
                      <a:cubicBezTo>
                        <a:pt x="361" y="123"/>
                        <a:pt x="364" y="123"/>
                        <a:pt x="366" y="123"/>
                      </a:cubicBezTo>
                      <a:cubicBezTo>
                        <a:pt x="369" y="123"/>
                        <a:pt x="370" y="122"/>
                        <a:pt x="373" y="123"/>
                      </a:cubicBezTo>
                      <a:cubicBezTo>
                        <a:pt x="373" y="123"/>
                        <a:pt x="374" y="124"/>
                        <a:pt x="375" y="124"/>
                      </a:cubicBezTo>
                      <a:cubicBezTo>
                        <a:pt x="376" y="125"/>
                        <a:pt x="375" y="126"/>
                        <a:pt x="376" y="127"/>
                      </a:cubicBezTo>
                      <a:cubicBezTo>
                        <a:pt x="376" y="128"/>
                        <a:pt x="377" y="128"/>
                        <a:pt x="377" y="129"/>
                      </a:cubicBezTo>
                      <a:cubicBezTo>
                        <a:pt x="377" y="130"/>
                        <a:pt x="376" y="131"/>
                        <a:pt x="376" y="132"/>
                      </a:cubicBezTo>
                      <a:cubicBezTo>
                        <a:pt x="377" y="132"/>
                        <a:pt x="378" y="132"/>
                        <a:pt x="379" y="133"/>
                      </a:cubicBezTo>
                      <a:cubicBezTo>
                        <a:pt x="379" y="135"/>
                        <a:pt x="376" y="136"/>
                        <a:pt x="378" y="138"/>
                      </a:cubicBezTo>
                      <a:cubicBezTo>
                        <a:pt x="379" y="140"/>
                        <a:pt x="381" y="138"/>
                        <a:pt x="383" y="140"/>
                      </a:cubicBezTo>
                      <a:cubicBezTo>
                        <a:pt x="385" y="142"/>
                        <a:pt x="381" y="142"/>
                        <a:pt x="380" y="144"/>
                      </a:cubicBezTo>
                      <a:cubicBezTo>
                        <a:pt x="381" y="144"/>
                        <a:pt x="382" y="144"/>
                        <a:pt x="383" y="144"/>
                      </a:cubicBezTo>
                      <a:cubicBezTo>
                        <a:pt x="383" y="146"/>
                        <a:pt x="382" y="147"/>
                        <a:pt x="382" y="149"/>
                      </a:cubicBezTo>
                      <a:cubicBezTo>
                        <a:pt x="381" y="149"/>
                        <a:pt x="381" y="151"/>
                        <a:pt x="381" y="152"/>
                      </a:cubicBezTo>
                      <a:cubicBezTo>
                        <a:pt x="381" y="153"/>
                        <a:pt x="381" y="153"/>
                        <a:pt x="381" y="154"/>
                      </a:cubicBezTo>
                      <a:cubicBezTo>
                        <a:pt x="382" y="156"/>
                        <a:pt x="381" y="159"/>
                        <a:pt x="381" y="161"/>
                      </a:cubicBezTo>
                      <a:cubicBezTo>
                        <a:pt x="381" y="165"/>
                        <a:pt x="381" y="168"/>
                        <a:pt x="381" y="172"/>
                      </a:cubicBezTo>
                      <a:cubicBezTo>
                        <a:pt x="381" y="174"/>
                        <a:pt x="380" y="176"/>
                        <a:pt x="380" y="178"/>
                      </a:cubicBezTo>
                      <a:cubicBezTo>
                        <a:pt x="380" y="180"/>
                        <a:pt x="380" y="183"/>
                        <a:pt x="379" y="185"/>
                      </a:cubicBezTo>
                      <a:cubicBezTo>
                        <a:pt x="378" y="190"/>
                        <a:pt x="378" y="195"/>
                        <a:pt x="377" y="200"/>
                      </a:cubicBezTo>
                      <a:cubicBezTo>
                        <a:pt x="377" y="203"/>
                        <a:pt x="376" y="207"/>
                        <a:pt x="375" y="210"/>
                      </a:cubicBezTo>
                      <a:cubicBezTo>
                        <a:pt x="374" y="214"/>
                        <a:pt x="373" y="218"/>
                        <a:pt x="373" y="222"/>
                      </a:cubicBezTo>
                      <a:cubicBezTo>
                        <a:pt x="371" y="231"/>
                        <a:pt x="368" y="239"/>
                        <a:pt x="366" y="247"/>
                      </a:cubicBezTo>
                      <a:cubicBezTo>
                        <a:pt x="364" y="253"/>
                        <a:pt x="363" y="259"/>
                        <a:pt x="362" y="266"/>
                      </a:cubicBezTo>
                      <a:cubicBezTo>
                        <a:pt x="362" y="269"/>
                        <a:pt x="361" y="272"/>
                        <a:pt x="360" y="276"/>
                      </a:cubicBezTo>
                      <a:cubicBezTo>
                        <a:pt x="360" y="277"/>
                        <a:pt x="360" y="279"/>
                        <a:pt x="360" y="281"/>
                      </a:cubicBezTo>
                      <a:cubicBezTo>
                        <a:pt x="360" y="283"/>
                        <a:pt x="359" y="285"/>
                        <a:pt x="359" y="287"/>
                      </a:cubicBezTo>
                      <a:cubicBezTo>
                        <a:pt x="359" y="290"/>
                        <a:pt x="359" y="293"/>
                        <a:pt x="358" y="296"/>
                      </a:cubicBezTo>
                      <a:cubicBezTo>
                        <a:pt x="358" y="298"/>
                        <a:pt x="357" y="300"/>
                        <a:pt x="357" y="301"/>
                      </a:cubicBezTo>
                      <a:cubicBezTo>
                        <a:pt x="357" y="302"/>
                        <a:pt x="357" y="302"/>
                        <a:pt x="357" y="303"/>
                      </a:cubicBezTo>
                      <a:cubicBezTo>
                        <a:pt x="356" y="304"/>
                        <a:pt x="357" y="305"/>
                        <a:pt x="356" y="307"/>
                      </a:cubicBezTo>
                      <a:cubicBezTo>
                        <a:pt x="355" y="310"/>
                        <a:pt x="355" y="314"/>
                        <a:pt x="354" y="317"/>
                      </a:cubicBezTo>
                      <a:cubicBezTo>
                        <a:pt x="354" y="321"/>
                        <a:pt x="353" y="325"/>
                        <a:pt x="352" y="329"/>
                      </a:cubicBezTo>
                      <a:cubicBezTo>
                        <a:pt x="351" y="332"/>
                        <a:pt x="351" y="335"/>
                        <a:pt x="350" y="338"/>
                      </a:cubicBezTo>
                      <a:cubicBezTo>
                        <a:pt x="350" y="340"/>
                        <a:pt x="350" y="341"/>
                        <a:pt x="350" y="343"/>
                      </a:cubicBezTo>
                      <a:cubicBezTo>
                        <a:pt x="350" y="345"/>
                        <a:pt x="349" y="347"/>
                        <a:pt x="349" y="349"/>
                      </a:cubicBezTo>
                      <a:cubicBezTo>
                        <a:pt x="348" y="352"/>
                        <a:pt x="347" y="355"/>
                        <a:pt x="347" y="358"/>
                      </a:cubicBezTo>
                      <a:cubicBezTo>
                        <a:pt x="345" y="362"/>
                        <a:pt x="344" y="366"/>
                        <a:pt x="343" y="370"/>
                      </a:cubicBezTo>
                      <a:cubicBezTo>
                        <a:pt x="342" y="376"/>
                        <a:pt x="340" y="381"/>
                        <a:pt x="338" y="387"/>
                      </a:cubicBezTo>
                      <a:cubicBezTo>
                        <a:pt x="337" y="388"/>
                        <a:pt x="337" y="390"/>
                        <a:pt x="336" y="391"/>
                      </a:cubicBezTo>
                      <a:cubicBezTo>
                        <a:pt x="336" y="392"/>
                        <a:pt x="336" y="394"/>
                        <a:pt x="335" y="395"/>
                      </a:cubicBezTo>
                      <a:cubicBezTo>
                        <a:pt x="335" y="397"/>
                        <a:pt x="334" y="398"/>
                        <a:pt x="334" y="399"/>
                      </a:cubicBezTo>
                      <a:cubicBezTo>
                        <a:pt x="333" y="401"/>
                        <a:pt x="333" y="402"/>
                        <a:pt x="332" y="404"/>
                      </a:cubicBezTo>
                      <a:cubicBezTo>
                        <a:pt x="332" y="405"/>
                        <a:pt x="331" y="407"/>
                        <a:pt x="331" y="408"/>
                      </a:cubicBezTo>
                      <a:cubicBezTo>
                        <a:pt x="330" y="409"/>
                        <a:pt x="330" y="411"/>
                        <a:pt x="329" y="412"/>
                      </a:cubicBezTo>
                      <a:cubicBezTo>
                        <a:pt x="328" y="413"/>
                        <a:pt x="328" y="415"/>
                        <a:pt x="327" y="416"/>
                      </a:cubicBezTo>
                      <a:cubicBezTo>
                        <a:pt x="326" y="417"/>
                        <a:pt x="326" y="419"/>
                        <a:pt x="326" y="420"/>
                      </a:cubicBezTo>
                      <a:cubicBezTo>
                        <a:pt x="324" y="424"/>
                        <a:pt x="322" y="429"/>
                        <a:pt x="320" y="434"/>
                      </a:cubicBezTo>
                      <a:cubicBezTo>
                        <a:pt x="319" y="436"/>
                        <a:pt x="318" y="438"/>
                        <a:pt x="317" y="440"/>
                      </a:cubicBezTo>
                      <a:cubicBezTo>
                        <a:pt x="316" y="441"/>
                        <a:pt x="316" y="442"/>
                        <a:pt x="315" y="443"/>
                      </a:cubicBezTo>
                      <a:cubicBezTo>
                        <a:pt x="315" y="443"/>
                        <a:pt x="315" y="444"/>
                        <a:pt x="315" y="445"/>
                      </a:cubicBezTo>
                      <a:cubicBezTo>
                        <a:pt x="315" y="446"/>
                        <a:pt x="314" y="446"/>
                        <a:pt x="314" y="447"/>
                      </a:cubicBezTo>
                      <a:cubicBezTo>
                        <a:pt x="314" y="448"/>
                        <a:pt x="313" y="450"/>
                        <a:pt x="314" y="450"/>
                      </a:cubicBezTo>
                      <a:cubicBezTo>
                        <a:pt x="314" y="451"/>
                        <a:pt x="315" y="450"/>
                        <a:pt x="315" y="450"/>
                      </a:cubicBezTo>
                      <a:cubicBezTo>
                        <a:pt x="316" y="451"/>
                        <a:pt x="315" y="451"/>
                        <a:pt x="315" y="452"/>
                      </a:cubicBezTo>
                      <a:cubicBezTo>
                        <a:pt x="315" y="453"/>
                        <a:pt x="314" y="454"/>
                        <a:pt x="314" y="455"/>
                      </a:cubicBezTo>
                      <a:cubicBezTo>
                        <a:pt x="314" y="456"/>
                        <a:pt x="313" y="458"/>
                        <a:pt x="313" y="460"/>
                      </a:cubicBezTo>
                      <a:cubicBezTo>
                        <a:pt x="313" y="461"/>
                        <a:pt x="312" y="463"/>
                        <a:pt x="313" y="464"/>
                      </a:cubicBezTo>
                      <a:cubicBezTo>
                        <a:pt x="313" y="465"/>
                        <a:pt x="314" y="465"/>
                        <a:pt x="315" y="466"/>
                      </a:cubicBezTo>
                      <a:cubicBezTo>
                        <a:pt x="316" y="468"/>
                        <a:pt x="318" y="469"/>
                        <a:pt x="320" y="470"/>
                      </a:cubicBezTo>
                      <a:cubicBezTo>
                        <a:pt x="322" y="471"/>
                        <a:pt x="324" y="472"/>
                        <a:pt x="326" y="473"/>
                      </a:cubicBezTo>
                      <a:cubicBezTo>
                        <a:pt x="329" y="474"/>
                        <a:pt x="331" y="475"/>
                        <a:pt x="334" y="476"/>
                      </a:cubicBezTo>
                      <a:cubicBezTo>
                        <a:pt x="335" y="476"/>
                        <a:pt x="336" y="476"/>
                        <a:pt x="338" y="476"/>
                      </a:cubicBezTo>
                      <a:cubicBezTo>
                        <a:pt x="338" y="477"/>
                        <a:pt x="338" y="477"/>
                        <a:pt x="339" y="477"/>
                      </a:cubicBezTo>
                      <a:cubicBezTo>
                        <a:pt x="340" y="477"/>
                        <a:pt x="340" y="477"/>
                        <a:pt x="341" y="477"/>
                      </a:cubicBezTo>
                      <a:cubicBezTo>
                        <a:pt x="342" y="477"/>
                        <a:pt x="344" y="478"/>
                        <a:pt x="345" y="478"/>
                      </a:cubicBezTo>
                      <a:cubicBezTo>
                        <a:pt x="347" y="478"/>
                        <a:pt x="347" y="478"/>
                        <a:pt x="349" y="478"/>
                      </a:cubicBezTo>
                      <a:cubicBezTo>
                        <a:pt x="352" y="478"/>
                        <a:pt x="354" y="479"/>
                        <a:pt x="357" y="479"/>
                      </a:cubicBezTo>
                      <a:cubicBezTo>
                        <a:pt x="360" y="479"/>
                        <a:pt x="363" y="479"/>
                        <a:pt x="366" y="479"/>
                      </a:cubicBezTo>
                      <a:cubicBezTo>
                        <a:pt x="369" y="479"/>
                        <a:pt x="371" y="479"/>
                        <a:pt x="374" y="478"/>
                      </a:cubicBezTo>
                      <a:cubicBezTo>
                        <a:pt x="377" y="478"/>
                        <a:pt x="379" y="477"/>
                        <a:pt x="382" y="477"/>
                      </a:cubicBezTo>
                      <a:cubicBezTo>
                        <a:pt x="383" y="476"/>
                        <a:pt x="383" y="477"/>
                        <a:pt x="384" y="476"/>
                      </a:cubicBezTo>
                      <a:cubicBezTo>
                        <a:pt x="385" y="476"/>
                        <a:pt x="385" y="476"/>
                        <a:pt x="385" y="476"/>
                      </a:cubicBezTo>
                      <a:cubicBezTo>
                        <a:pt x="386" y="476"/>
                        <a:pt x="387" y="476"/>
                        <a:pt x="387" y="476"/>
                      </a:cubicBezTo>
                      <a:cubicBezTo>
                        <a:pt x="388" y="475"/>
                        <a:pt x="388" y="475"/>
                        <a:pt x="389" y="475"/>
                      </a:cubicBezTo>
                      <a:cubicBezTo>
                        <a:pt x="391" y="475"/>
                        <a:pt x="391" y="475"/>
                        <a:pt x="393" y="474"/>
                      </a:cubicBezTo>
                      <a:cubicBezTo>
                        <a:pt x="394" y="474"/>
                        <a:pt x="396" y="475"/>
                        <a:pt x="397" y="474"/>
                      </a:cubicBezTo>
                      <a:cubicBezTo>
                        <a:pt x="398" y="474"/>
                        <a:pt x="398" y="474"/>
                        <a:pt x="399" y="474"/>
                      </a:cubicBezTo>
                      <a:cubicBezTo>
                        <a:pt x="399" y="474"/>
                        <a:pt x="400" y="474"/>
                        <a:pt x="401" y="474"/>
                      </a:cubicBezTo>
                      <a:cubicBezTo>
                        <a:pt x="402" y="474"/>
                        <a:pt x="403" y="474"/>
                        <a:pt x="405" y="474"/>
                      </a:cubicBezTo>
                      <a:cubicBezTo>
                        <a:pt x="406" y="475"/>
                        <a:pt x="407" y="474"/>
                        <a:pt x="409" y="475"/>
                      </a:cubicBezTo>
                      <a:cubicBezTo>
                        <a:pt x="410" y="475"/>
                        <a:pt x="412" y="476"/>
                        <a:pt x="414" y="476"/>
                      </a:cubicBezTo>
                      <a:cubicBezTo>
                        <a:pt x="418" y="478"/>
                        <a:pt x="424" y="479"/>
                        <a:pt x="428" y="481"/>
                      </a:cubicBezTo>
                      <a:cubicBezTo>
                        <a:pt x="430" y="482"/>
                        <a:pt x="432" y="482"/>
                        <a:pt x="434" y="482"/>
                      </a:cubicBezTo>
                      <a:cubicBezTo>
                        <a:pt x="436" y="483"/>
                        <a:pt x="438" y="484"/>
                        <a:pt x="440" y="484"/>
                      </a:cubicBezTo>
                      <a:cubicBezTo>
                        <a:pt x="441" y="485"/>
                        <a:pt x="442" y="484"/>
                        <a:pt x="443" y="484"/>
                      </a:cubicBezTo>
                      <a:cubicBezTo>
                        <a:pt x="444" y="485"/>
                        <a:pt x="445" y="485"/>
                        <a:pt x="446" y="485"/>
                      </a:cubicBezTo>
                      <a:cubicBezTo>
                        <a:pt x="449" y="485"/>
                        <a:pt x="450" y="486"/>
                        <a:pt x="452" y="486"/>
                      </a:cubicBezTo>
                      <a:cubicBezTo>
                        <a:pt x="457" y="486"/>
                        <a:pt x="462" y="486"/>
                        <a:pt x="466" y="485"/>
                      </a:cubicBezTo>
                      <a:cubicBezTo>
                        <a:pt x="467" y="485"/>
                        <a:pt x="468" y="485"/>
                        <a:pt x="469" y="485"/>
                      </a:cubicBezTo>
                      <a:cubicBezTo>
                        <a:pt x="470" y="485"/>
                        <a:pt x="470" y="485"/>
                        <a:pt x="471" y="485"/>
                      </a:cubicBezTo>
                      <a:cubicBezTo>
                        <a:pt x="471" y="485"/>
                        <a:pt x="472" y="485"/>
                        <a:pt x="472" y="485"/>
                      </a:cubicBezTo>
                      <a:cubicBezTo>
                        <a:pt x="473" y="484"/>
                        <a:pt x="474" y="485"/>
                        <a:pt x="475" y="485"/>
                      </a:cubicBezTo>
                      <a:cubicBezTo>
                        <a:pt x="477" y="484"/>
                        <a:pt x="477" y="484"/>
                        <a:pt x="479" y="484"/>
                      </a:cubicBezTo>
                      <a:cubicBezTo>
                        <a:pt x="481" y="484"/>
                        <a:pt x="483" y="483"/>
                        <a:pt x="485" y="482"/>
                      </a:cubicBezTo>
                      <a:cubicBezTo>
                        <a:pt x="487" y="482"/>
                        <a:pt x="489" y="482"/>
                        <a:pt x="491" y="481"/>
                      </a:cubicBezTo>
                      <a:cubicBezTo>
                        <a:pt x="496" y="479"/>
                        <a:pt x="509" y="476"/>
                        <a:pt x="507" y="468"/>
                      </a:cubicBezTo>
                      <a:cubicBezTo>
                        <a:pt x="506" y="466"/>
                        <a:pt x="505" y="463"/>
                        <a:pt x="504" y="461"/>
                      </a:cubicBezTo>
                      <a:cubicBezTo>
                        <a:pt x="503" y="459"/>
                        <a:pt x="501" y="458"/>
                        <a:pt x="500" y="457"/>
                      </a:cubicBezTo>
                      <a:cubicBezTo>
                        <a:pt x="499" y="456"/>
                        <a:pt x="497" y="457"/>
                        <a:pt x="495" y="456"/>
                      </a:cubicBezTo>
                      <a:cubicBezTo>
                        <a:pt x="494" y="456"/>
                        <a:pt x="494" y="456"/>
                        <a:pt x="493" y="456"/>
                      </a:cubicBezTo>
                      <a:cubicBezTo>
                        <a:pt x="492" y="456"/>
                        <a:pt x="491" y="456"/>
                        <a:pt x="490" y="455"/>
                      </a:cubicBezTo>
                      <a:cubicBezTo>
                        <a:pt x="488" y="455"/>
                        <a:pt x="486" y="454"/>
                        <a:pt x="485" y="454"/>
                      </a:cubicBezTo>
                      <a:cubicBezTo>
                        <a:pt x="483" y="453"/>
                        <a:pt x="482" y="453"/>
                        <a:pt x="480" y="453"/>
                      </a:cubicBezTo>
                      <a:cubicBezTo>
                        <a:pt x="479" y="453"/>
                        <a:pt x="478" y="453"/>
                        <a:pt x="478" y="453"/>
                      </a:cubicBezTo>
                      <a:cubicBezTo>
                        <a:pt x="477" y="453"/>
                        <a:pt x="477" y="452"/>
                        <a:pt x="477" y="452"/>
                      </a:cubicBezTo>
                      <a:cubicBezTo>
                        <a:pt x="476" y="452"/>
                        <a:pt x="475" y="452"/>
                        <a:pt x="475" y="452"/>
                      </a:cubicBezTo>
                      <a:cubicBezTo>
                        <a:pt x="474" y="452"/>
                        <a:pt x="474" y="452"/>
                        <a:pt x="473" y="452"/>
                      </a:cubicBezTo>
                      <a:cubicBezTo>
                        <a:pt x="472" y="451"/>
                        <a:pt x="471" y="452"/>
                        <a:pt x="469" y="452"/>
                      </a:cubicBezTo>
                      <a:cubicBezTo>
                        <a:pt x="468" y="452"/>
                        <a:pt x="466" y="451"/>
                        <a:pt x="465" y="451"/>
                      </a:cubicBezTo>
                      <a:cubicBezTo>
                        <a:pt x="464" y="451"/>
                        <a:pt x="463" y="450"/>
                        <a:pt x="462" y="450"/>
                      </a:cubicBezTo>
                      <a:cubicBezTo>
                        <a:pt x="462" y="450"/>
                        <a:pt x="461" y="450"/>
                        <a:pt x="461" y="450"/>
                      </a:cubicBezTo>
                      <a:cubicBezTo>
                        <a:pt x="460" y="449"/>
                        <a:pt x="459" y="450"/>
                        <a:pt x="457" y="449"/>
                      </a:cubicBezTo>
                      <a:cubicBezTo>
                        <a:pt x="457" y="449"/>
                        <a:pt x="456" y="449"/>
                        <a:pt x="456" y="449"/>
                      </a:cubicBezTo>
                      <a:cubicBezTo>
                        <a:pt x="455" y="449"/>
                        <a:pt x="454" y="449"/>
                        <a:pt x="454" y="449"/>
                      </a:cubicBezTo>
                      <a:cubicBezTo>
                        <a:pt x="452" y="449"/>
                        <a:pt x="451" y="448"/>
                        <a:pt x="450" y="448"/>
                      </a:cubicBezTo>
                      <a:cubicBezTo>
                        <a:pt x="450" y="448"/>
                        <a:pt x="449" y="448"/>
                        <a:pt x="449" y="447"/>
                      </a:cubicBezTo>
                      <a:cubicBezTo>
                        <a:pt x="448" y="447"/>
                        <a:pt x="447" y="447"/>
                        <a:pt x="447" y="447"/>
                      </a:cubicBezTo>
                      <a:cubicBezTo>
                        <a:pt x="445" y="446"/>
                        <a:pt x="443" y="445"/>
                        <a:pt x="442" y="443"/>
                      </a:cubicBezTo>
                      <a:cubicBezTo>
                        <a:pt x="440" y="442"/>
                        <a:pt x="438" y="441"/>
                        <a:pt x="436" y="440"/>
                      </a:cubicBezTo>
                      <a:cubicBezTo>
                        <a:pt x="435" y="439"/>
                        <a:pt x="434" y="439"/>
                        <a:pt x="432" y="438"/>
                      </a:cubicBezTo>
                      <a:cubicBezTo>
                        <a:pt x="431" y="437"/>
                        <a:pt x="431" y="437"/>
                        <a:pt x="431" y="435"/>
                      </a:cubicBezTo>
                      <a:cubicBezTo>
                        <a:pt x="431" y="434"/>
                        <a:pt x="430" y="433"/>
                        <a:pt x="429" y="431"/>
                      </a:cubicBezTo>
                      <a:cubicBezTo>
                        <a:pt x="429" y="430"/>
                        <a:pt x="431" y="429"/>
                        <a:pt x="430" y="428"/>
                      </a:cubicBezTo>
                      <a:cubicBezTo>
                        <a:pt x="430" y="427"/>
                        <a:pt x="430" y="427"/>
                        <a:pt x="430" y="426"/>
                      </a:cubicBezTo>
                      <a:cubicBezTo>
                        <a:pt x="429" y="424"/>
                        <a:pt x="430" y="422"/>
                        <a:pt x="430" y="420"/>
                      </a:cubicBezTo>
                      <a:cubicBezTo>
                        <a:pt x="431" y="418"/>
                        <a:pt x="432" y="417"/>
                        <a:pt x="432" y="415"/>
                      </a:cubicBezTo>
                      <a:cubicBezTo>
                        <a:pt x="429" y="412"/>
                        <a:pt x="432" y="406"/>
                        <a:pt x="433" y="402"/>
                      </a:cubicBezTo>
                      <a:cubicBezTo>
                        <a:pt x="433" y="399"/>
                        <a:pt x="433" y="397"/>
                        <a:pt x="434" y="394"/>
                      </a:cubicBezTo>
                      <a:cubicBezTo>
                        <a:pt x="434" y="393"/>
                        <a:pt x="434" y="392"/>
                        <a:pt x="434" y="390"/>
                      </a:cubicBezTo>
                      <a:cubicBezTo>
                        <a:pt x="435" y="389"/>
                        <a:pt x="435" y="387"/>
                        <a:pt x="436" y="385"/>
                      </a:cubicBezTo>
                      <a:cubicBezTo>
                        <a:pt x="437" y="382"/>
                        <a:pt x="437" y="378"/>
                        <a:pt x="437" y="374"/>
                      </a:cubicBezTo>
                      <a:cubicBezTo>
                        <a:pt x="438" y="370"/>
                        <a:pt x="439" y="365"/>
                        <a:pt x="440" y="360"/>
                      </a:cubicBezTo>
                      <a:cubicBezTo>
                        <a:pt x="442" y="350"/>
                        <a:pt x="443" y="340"/>
                        <a:pt x="446" y="330"/>
                      </a:cubicBezTo>
                      <a:cubicBezTo>
                        <a:pt x="449" y="318"/>
                        <a:pt x="453" y="306"/>
                        <a:pt x="456" y="294"/>
                      </a:cubicBezTo>
                      <a:cubicBezTo>
                        <a:pt x="458" y="288"/>
                        <a:pt x="459" y="283"/>
                        <a:pt x="461" y="277"/>
                      </a:cubicBezTo>
                      <a:cubicBezTo>
                        <a:pt x="463" y="271"/>
                        <a:pt x="464" y="265"/>
                        <a:pt x="466" y="260"/>
                      </a:cubicBezTo>
                      <a:cubicBezTo>
                        <a:pt x="470" y="248"/>
                        <a:pt x="473" y="235"/>
                        <a:pt x="477" y="223"/>
                      </a:cubicBezTo>
                      <a:cubicBezTo>
                        <a:pt x="480" y="217"/>
                        <a:pt x="481" y="211"/>
                        <a:pt x="483" y="205"/>
                      </a:cubicBezTo>
                      <a:cubicBezTo>
                        <a:pt x="484" y="200"/>
                        <a:pt x="486" y="196"/>
                        <a:pt x="487" y="191"/>
                      </a:cubicBezTo>
                      <a:cubicBezTo>
                        <a:pt x="488" y="186"/>
                        <a:pt x="490" y="181"/>
                        <a:pt x="491" y="175"/>
                      </a:cubicBezTo>
                      <a:cubicBezTo>
                        <a:pt x="493" y="171"/>
                        <a:pt x="494" y="167"/>
                        <a:pt x="495" y="163"/>
                      </a:cubicBezTo>
                      <a:cubicBezTo>
                        <a:pt x="496" y="159"/>
                        <a:pt x="497" y="156"/>
                        <a:pt x="498" y="152"/>
                      </a:cubicBezTo>
                      <a:cubicBezTo>
                        <a:pt x="499" y="149"/>
                        <a:pt x="500" y="145"/>
                        <a:pt x="501" y="141"/>
                      </a:cubicBezTo>
                      <a:cubicBezTo>
                        <a:pt x="504" y="131"/>
                        <a:pt x="506" y="120"/>
                        <a:pt x="508" y="110"/>
                      </a:cubicBezTo>
                      <a:cubicBezTo>
                        <a:pt x="509" y="108"/>
                        <a:pt x="510" y="106"/>
                        <a:pt x="510" y="104"/>
                      </a:cubicBezTo>
                      <a:cubicBezTo>
                        <a:pt x="510" y="102"/>
                        <a:pt x="510" y="101"/>
                        <a:pt x="510" y="100"/>
                      </a:cubicBezTo>
                      <a:cubicBezTo>
                        <a:pt x="510" y="99"/>
                        <a:pt x="510" y="99"/>
                        <a:pt x="511" y="99"/>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7" name="Freeform 70"/>
                <p:cNvSpPr>
                  <a:spLocks/>
                </p:cNvSpPr>
                <p:nvPr/>
              </p:nvSpPr>
              <p:spPr bwMode="auto">
                <a:xfrm>
                  <a:off x="2136488" y="1866978"/>
                  <a:ext cx="311172" cy="601348"/>
                </a:xfrm>
                <a:custGeom>
                  <a:avLst/>
                  <a:gdLst>
                    <a:gd name="T0" fmla="*/ 65 w 245"/>
                    <a:gd name="T1" fmla="*/ 8 h 473"/>
                    <a:gd name="T2" fmla="*/ 89 w 245"/>
                    <a:gd name="T3" fmla="*/ 9 h 473"/>
                    <a:gd name="T4" fmla="*/ 107 w 245"/>
                    <a:gd name="T5" fmla="*/ 17 h 473"/>
                    <a:gd name="T6" fmla="*/ 117 w 245"/>
                    <a:gd name="T7" fmla="*/ 23 h 473"/>
                    <a:gd name="T8" fmla="*/ 151 w 245"/>
                    <a:gd name="T9" fmla="*/ 46 h 473"/>
                    <a:gd name="T10" fmla="*/ 164 w 245"/>
                    <a:gd name="T11" fmla="*/ 61 h 473"/>
                    <a:gd name="T12" fmla="*/ 188 w 245"/>
                    <a:gd name="T13" fmla="*/ 103 h 473"/>
                    <a:gd name="T14" fmla="*/ 203 w 245"/>
                    <a:gd name="T15" fmla="*/ 126 h 473"/>
                    <a:gd name="T16" fmla="*/ 206 w 245"/>
                    <a:gd name="T17" fmla="*/ 147 h 473"/>
                    <a:gd name="T18" fmla="*/ 215 w 245"/>
                    <a:gd name="T19" fmla="*/ 167 h 473"/>
                    <a:gd name="T20" fmla="*/ 218 w 245"/>
                    <a:gd name="T21" fmla="*/ 186 h 473"/>
                    <a:gd name="T22" fmla="*/ 222 w 245"/>
                    <a:gd name="T23" fmla="*/ 204 h 473"/>
                    <a:gd name="T24" fmla="*/ 223 w 245"/>
                    <a:gd name="T25" fmla="*/ 236 h 473"/>
                    <a:gd name="T26" fmla="*/ 225 w 245"/>
                    <a:gd name="T27" fmla="*/ 252 h 473"/>
                    <a:gd name="T28" fmla="*/ 228 w 245"/>
                    <a:gd name="T29" fmla="*/ 266 h 473"/>
                    <a:gd name="T30" fmla="*/ 235 w 245"/>
                    <a:gd name="T31" fmla="*/ 285 h 473"/>
                    <a:gd name="T32" fmla="*/ 235 w 245"/>
                    <a:gd name="T33" fmla="*/ 304 h 473"/>
                    <a:gd name="T34" fmla="*/ 234 w 245"/>
                    <a:gd name="T35" fmla="*/ 312 h 473"/>
                    <a:gd name="T36" fmla="*/ 231 w 245"/>
                    <a:gd name="T37" fmla="*/ 321 h 473"/>
                    <a:gd name="T38" fmla="*/ 236 w 245"/>
                    <a:gd name="T39" fmla="*/ 344 h 473"/>
                    <a:gd name="T40" fmla="*/ 243 w 245"/>
                    <a:gd name="T41" fmla="*/ 365 h 473"/>
                    <a:gd name="T42" fmla="*/ 237 w 245"/>
                    <a:gd name="T43" fmla="*/ 377 h 473"/>
                    <a:gd name="T44" fmla="*/ 229 w 245"/>
                    <a:gd name="T45" fmla="*/ 389 h 473"/>
                    <a:gd name="T46" fmla="*/ 186 w 245"/>
                    <a:gd name="T47" fmla="*/ 406 h 473"/>
                    <a:gd name="T48" fmla="*/ 149 w 245"/>
                    <a:gd name="T49" fmla="*/ 419 h 473"/>
                    <a:gd name="T50" fmla="*/ 105 w 245"/>
                    <a:gd name="T51" fmla="*/ 444 h 473"/>
                    <a:gd name="T52" fmla="*/ 83 w 245"/>
                    <a:gd name="T53" fmla="*/ 455 h 473"/>
                    <a:gd name="T54" fmla="*/ 72 w 245"/>
                    <a:gd name="T55" fmla="*/ 459 h 473"/>
                    <a:gd name="T56" fmla="*/ 51 w 245"/>
                    <a:gd name="T57" fmla="*/ 472 h 473"/>
                    <a:gd name="T58" fmla="*/ 41 w 245"/>
                    <a:gd name="T59" fmla="*/ 452 h 473"/>
                    <a:gd name="T60" fmla="*/ 38 w 245"/>
                    <a:gd name="T61" fmla="*/ 437 h 473"/>
                    <a:gd name="T62" fmla="*/ 35 w 245"/>
                    <a:gd name="T63" fmla="*/ 421 h 473"/>
                    <a:gd name="T64" fmla="*/ 34 w 245"/>
                    <a:gd name="T65" fmla="*/ 375 h 473"/>
                    <a:gd name="T66" fmla="*/ 30 w 245"/>
                    <a:gd name="T67" fmla="*/ 335 h 473"/>
                    <a:gd name="T68" fmla="*/ 18 w 245"/>
                    <a:gd name="T69" fmla="*/ 274 h 473"/>
                    <a:gd name="T70" fmla="*/ 11 w 245"/>
                    <a:gd name="T71" fmla="*/ 246 h 473"/>
                    <a:gd name="T72" fmla="*/ 6 w 245"/>
                    <a:gd name="T73" fmla="*/ 221 h 473"/>
                    <a:gd name="T74" fmla="*/ 4 w 245"/>
                    <a:gd name="T75" fmla="*/ 207 h 473"/>
                    <a:gd name="T76" fmla="*/ 2 w 245"/>
                    <a:gd name="T77" fmla="*/ 184 h 473"/>
                    <a:gd name="T78" fmla="*/ 1 w 245"/>
                    <a:gd name="T79" fmla="*/ 165 h 473"/>
                    <a:gd name="T80" fmla="*/ 1 w 245"/>
                    <a:gd name="T81" fmla="*/ 155 h 473"/>
                    <a:gd name="T82" fmla="*/ 2 w 245"/>
                    <a:gd name="T83" fmla="*/ 146 h 473"/>
                    <a:gd name="T84" fmla="*/ 5 w 245"/>
                    <a:gd name="T85" fmla="*/ 139 h 473"/>
                    <a:gd name="T86" fmla="*/ 6 w 245"/>
                    <a:gd name="T87" fmla="*/ 127 h 473"/>
                    <a:gd name="T88" fmla="*/ 7 w 245"/>
                    <a:gd name="T89" fmla="*/ 117 h 473"/>
                    <a:gd name="T90" fmla="*/ 9 w 245"/>
                    <a:gd name="T91" fmla="*/ 111 h 473"/>
                    <a:gd name="T92" fmla="*/ 23 w 245"/>
                    <a:gd name="T93" fmla="*/ 75 h 473"/>
                    <a:gd name="T94" fmla="*/ 33 w 245"/>
                    <a:gd name="T95" fmla="*/ 59 h 473"/>
                    <a:gd name="T96" fmla="*/ 42 w 245"/>
                    <a:gd name="T97" fmla="*/ 45 h 473"/>
                    <a:gd name="T98" fmla="*/ 44 w 245"/>
                    <a:gd name="T99" fmla="*/ 40 h 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5" h="473">
                      <a:moveTo>
                        <a:pt x="51" y="31"/>
                      </a:moveTo>
                      <a:cubicBezTo>
                        <a:pt x="55" y="26"/>
                        <a:pt x="61" y="21"/>
                        <a:pt x="63" y="15"/>
                      </a:cubicBezTo>
                      <a:cubicBezTo>
                        <a:pt x="63" y="12"/>
                        <a:pt x="63" y="10"/>
                        <a:pt x="65" y="8"/>
                      </a:cubicBezTo>
                      <a:cubicBezTo>
                        <a:pt x="66" y="5"/>
                        <a:pt x="69" y="3"/>
                        <a:pt x="70" y="0"/>
                      </a:cubicBezTo>
                      <a:cubicBezTo>
                        <a:pt x="73" y="1"/>
                        <a:pt x="76" y="5"/>
                        <a:pt x="79" y="6"/>
                      </a:cubicBezTo>
                      <a:cubicBezTo>
                        <a:pt x="83" y="8"/>
                        <a:pt x="86" y="8"/>
                        <a:pt x="89" y="9"/>
                      </a:cubicBezTo>
                      <a:cubicBezTo>
                        <a:pt x="93" y="10"/>
                        <a:pt x="96" y="11"/>
                        <a:pt x="99" y="12"/>
                      </a:cubicBezTo>
                      <a:cubicBezTo>
                        <a:pt x="101" y="13"/>
                        <a:pt x="102" y="13"/>
                        <a:pt x="103" y="14"/>
                      </a:cubicBezTo>
                      <a:cubicBezTo>
                        <a:pt x="105" y="15"/>
                        <a:pt x="106" y="16"/>
                        <a:pt x="107" y="17"/>
                      </a:cubicBezTo>
                      <a:cubicBezTo>
                        <a:pt x="108" y="18"/>
                        <a:pt x="109" y="17"/>
                        <a:pt x="110" y="18"/>
                      </a:cubicBezTo>
                      <a:cubicBezTo>
                        <a:pt x="111" y="18"/>
                        <a:pt x="112" y="19"/>
                        <a:pt x="113" y="19"/>
                      </a:cubicBezTo>
                      <a:cubicBezTo>
                        <a:pt x="114" y="20"/>
                        <a:pt x="116" y="21"/>
                        <a:pt x="117" y="23"/>
                      </a:cubicBezTo>
                      <a:cubicBezTo>
                        <a:pt x="122" y="26"/>
                        <a:pt x="127" y="32"/>
                        <a:pt x="132" y="35"/>
                      </a:cubicBezTo>
                      <a:cubicBezTo>
                        <a:pt x="134" y="36"/>
                        <a:pt x="135" y="36"/>
                        <a:pt x="137" y="37"/>
                      </a:cubicBezTo>
                      <a:cubicBezTo>
                        <a:pt x="141" y="41"/>
                        <a:pt x="146" y="42"/>
                        <a:pt x="151" y="46"/>
                      </a:cubicBezTo>
                      <a:cubicBezTo>
                        <a:pt x="152" y="47"/>
                        <a:pt x="155" y="49"/>
                        <a:pt x="156" y="50"/>
                      </a:cubicBezTo>
                      <a:cubicBezTo>
                        <a:pt x="158" y="52"/>
                        <a:pt x="160" y="54"/>
                        <a:pt x="162" y="55"/>
                      </a:cubicBezTo>
                      <a:cubicBezTo>
                        <a:pt x="164" y="57"/>
                        <a:pt x="164" y="58"/>
                        <a:pt x="164" y="61"/>
                      </a:cubicBezTo>
                      <a:cubicBezTo>
                        <a:pt x="164" y="64"/>
                        <a:pt x="163" y="70"/>
                        <a:pt x="165" y="73"/>
                      </a:cubicBezTo>
                      <a:cubicBezTo>
                        <a:pt x="167" y="76"/>
                        <a:pt x="169" y="79"/>
                        <a:pt x="171" y="83"/>
                      </a:cubicBezTo>
                      <a:cubicBezTo>
                        <a:pt x="176" y="90"/>
                        <a:pt x="182" y="97"/>
                        <a:pt x="188" y="103"/>
                      </a:cubicBezTo>
                      <a:cubicBezTo>
                        <a:pt x="190" y="104"/>
                        <a:pt x="192" y="106"/>
                        <a:pt x="193" y="108"/>
                      </a:cubicBezTo>
                      <a:cubicBezTo>
                        <a:pt x="195" y="110"/>
                        <a:pt x="195" y="111"/>
                        <a:pt x="196" y="113"/>
                      </a:cubicBezTo>
                      <a:cubicBezTo>
                        <a:pt x="198" y="118"/>
                        <a:pt x="201" y="122"/>
                        <a:pt x="203" y="126"/>
                      </a:cubicBezTo>
                      <a:cubicBezTo>
                        <a:pt x="204" y="127"/>
                        <a:pt x="206" y="130"/>
                        <a:pt x="206" y="131"/>
                      </a:cubicBezTo>
                      <a:cubicBezTo>
                        <a:pt x="207" y="134"/>
                        <a:pt x="206" y="136"/>
                        <a:pt x="206" y="139"/>
                      </a:cubicBezTo>
                      <a:cubicBezTo>
                        <a:pt x="206" y="142"/>
                        <a:pt x="205" y="144"/>
                        <a:pt x="206" y="147"/>
                      </a:cubicBezTo>
                      <a:cubicBezTo>
                        <a:pt x="207" y="148"/>
                        <a:pt x="208" y="149"/>
                        <a:pt x="208" y="150"/>
                      </a:cubicBezTo>
                      <a:cubicBezTo>
                        <a:pt x="209" y="153"/>
                        <a:pt x="210" y="156"/>
                        <a:pt x="211" y="159"/>
                      </a:cubicBezTo>
                      <a:cubicBezTo>
                        <a:pt x="212" y="161"/>
                        <a:pt x="214" y="164"/>
                        <a:pt x="215" y="167"/>
                      </a:cubicBezTo>
                      <a:cubicBezTo>
                        <a:pt x="215" y="170"/>
                        <a:pt x="217" y="173"/>
                        <a:pt x="217" y="176"/>
                      </a:cubicBezTo>
                      <a:cubicBezTo>
                        <a:pt x="217" y="178"/>
                        <a:pt x="217" y="180"/>
                        <a:pt x="217" y="182"/>
                      </a:cubicBezTo>
                      <a:cubicBezTo>
                        <a:pt x="217" y="184"/>
                        <a:pt x="217" y="184"/>
                        <a:pt x="218" y="186"/>
                      </a:cubicBezTo>
                      <a:cubicBezTo>
                        <a:pt x="218" y="188"/>
                        <a:pt x="218" y="188"/>
                        <a:pt x="219" y="190"/>
                      </a:cubicBezTo>
                      <a:cubicBezTo>
                        <a:pt x="220" y="192"/>
                        <a:pt x="220" y="193"/>
                        <a:pt x="220" y="195"/>
                      </a:cubicBezTo>
                      <a:cubicBezTo>
                        <a:pt x="221" y="198"/>
                        <a:pt x="222" y="201"/>
                        <a:pt x="222" y="204"/>
                      </a:cubicBezTo>
                      <a:cubicBezTo>
                        <a:pt x="222" y="206"/>
                        <a:pt x="222" y="207"/>
                        <a:pt x="223" y="209"/>
                      </a:cubicBezTo>
                      <a:cubicBezTo>
                        <a:pt x="223" y="211"/>
                        <a:pt x="223" y="213"/>
                        <a:pt x="223" y="215"/>
                      </a:cubicBezTo>
                      <a:cubicBezTo>
                        <a:pt x="223" y="222"/>
                        <a:pt x="223" y="230"/>
                        <a:pt x="223" y="236"/>
                      </a:cubicBezTo>
                      <a:cubicBezTo>
                        <a:pt x="223" y="238"/>
                        <a:pt x="224" y="240"/>
                        <a:pt x="224" y="242"/>
                      </a:cubicBezTo>
                      <a:cubicBezTo>
                        <a:pt x="224" y="243"/>
                        <a:pt x="224" y="245"/>
                        <a:pt x="224" y="247"/>
                      </a:cubicBezTo>
                      <a:cubicBezTo>
                        <a:pt x="224" y="249"/>
                        <a:pt x="226" y="251"/>
                        <a:pt x="225" y="252"/>
                      </a:cubicBezTo>
                      <a:cubicBezTo>
                        <a:pt x="225" y="253"/>
                        <a:pt x="224" y="253"/>
                        <a:pt x="224" y="254"/>
                      </a:cubicBezTo>
                      <a:cubicBezTo>
                        <a:pt x="224" y="255"/>
                        <a:pt x="224" y="257"/>
                        <a:pt x="224" y="258"/>
                      </a:cubicBezTo>
                      <a:cubicBezTo>
                        <a:pt x="224" y="262"/>
                        <a:pt x="225" y="263"/>
                        <a:pt x="228" y="266"/>
                      </a:cubicBezTo>
                      <a:cubicBezTo>
                        <a:pt x="230" y="269"/>
                        <a:pt x="230" y="272"/>
                        <a:pt x="232" y="275"/>
                      </a:cubicBezTo>
                      <a:cubicBezTo>
                        <a:pt x="232" y="278"/>
                        <a:pt x="233" y="281"/>
                        <a:pt x="234" y="284"/>
                      </a:cubicBezTo>
                      <a:cubicBezTo>
                        <a:pt x="234" y="284"/>
                        <a:pt x="235" y="284"/>
                        <a:pt x="235" y="285"/>
                      </a:cubicBezTo>
                      <a:cubicBezTo>
                        <a:pt x="235" y="288"/>
                        <a:pt x="235" y="290"/>
                        <a:pt x="236" y="294"/>
                      </a:cubicBezTo>
                      <a:cubicBezTo>
                        <a:pt x="237" y="296"/>
                        <a:pt x="236" y="299"/>
                        <a:pt x="236" y="302"/>
                      </a:cubicBezTo>
                      <a:cubicBezTo>
                        <a:pt x="236" y="303"/>
                        <a:pt x="235" y="303"/>
                        <a:pt x="235" y="304"/>
                      </a:cubicBezTo>
                      <a:cubicBezTo>
                        <a:pt x="234" y="305"/>
                        <a:pt x="235" y="306"/>
                        <a:pt x="234" y="307"/>
                      </a:cubicBezTo>
                      <a:cubicBezTo>
                        <a:pt x="234" y="307"/>
                        <a:pt x="234" y="308"/>
                        <a:pt x="234" y="309"/>
                      </a:cubicBezTo>
                      <a:cubicBezTo>
                        <a:pt x="233" y="310"/>
                        <a:pt x="234" y="311"/>
                        <a:pt x="234" y="312"/>
                      </a:cubicBezTo>
                      <a:cubicBezTo>
                        <a:pt x="233" y="313"/>
                        <a:pt x="233" y="313"/>
                        <a:pt x="233" y="314"/>
                      </a:cubicBezTo>
                      <a:cubicBezTo>
                        <a:pt x="232" y="316"/>
                        <a:pt x="233" y="317"/>
                        <a:pt x="232" y="318"/>
                      </a:cubicBezTo>
                      <a:cubicBezTo>
                        <a:pt x="232" y="319"/>
                        <a:pt x="232" y="319"/>
                        <a:pt x="231" y="321"/>
                      </a:cubicBezTo>
                      <a:cubicBezTo>
                        <a:pt x="231" y="322"/>
                        <a:pt x="232" y="323"/>
                        <a:pt x="232" y="324"/>
                      </a:cubicBezTo>
                      <a:cubicBezTo>
                        <a:pt x="233" y="326"/>
                        <a:pt x="232" y="328"/>
                        <a:pt x="233" y="330"/>
                      </a:cubicBezTo>
                      <a:cubicBezTo>
                        <a:pt x="234" y="335"/>
                        <a:pt x="235" y="339"/>
                        <a:pt x="236" y="344"/>
                      </a:cubicBezTo>
                      <a:cubicBezTo>
                        <a:pt x="236" y="346"/>
                        <a:pt x="237" y="348"/>
                        <a:pt x="238" y="349"/>
                      </a:cubicBezTo>
                      <a:cubicBezTo>
                        <a:pt x="239" y="351"/>
                        <a:pt x="239" y="353"/>
                        <a:pt x="239" y="355"/>
                      </a:cubicBezTo>
                      <a:cubicBezTo>
                        <a:pt x="240" y="358"/>
                        <a:pt x="242" y="362"/>
                        <a:pt x="243" y="365"/>
                      </a:cubicBezTo>
                      <a:cubicBezTo>
                        <a:pt x="243" y="367"/>
                        <a:pt x="245" y="370"/>
                        <a:pt x="244" y="371"/>
                      </a:cubicBezTo>
                      <a:cubicBezTo>
                        <a:pt x="244" y="372"/>
                        <a:pt x="241" y="373"/>
                        <a:pt x="241" y="374"/>
                      </a:cubicBezTo>
                      <a:cubicBezTo>
                        <a:pt x="239" y="375"/>
                        <a:pt x="238" y="376"/>
                        <a:pt x="237" y="377"/>
                      </a:cubicBezTo>
                      <a:cubicBezTo>
                        <a:pt x="236" y="378"/>
                        <a:pt x="235" y="379"/>
                        <a:pt x="233" y="380"/>
                      </a:cubicBezTo>
                      <a:cubicBezTo>
                        <a:pt x="232" y="382"/>
                        <a:pt x="230" y="383"/>
                        <a:pt x="229" y="385"/>
                      </a:cubicBezTo>
                      <a:cubicBezTo>
                        <a:pt x="228" y="387"/>
                        <a:pt x="229" y="387"/>
                        <a:pt x="229" y="389"/>
                      </a:cubicBezTo>
                      <a:cubicBezTo>
                        <a:pt x="230" y="393"/>
                        <a:pt x="224" y="395"/>
                        <a:pt x="221" y="396"/>
                      </a:cubicBezTo>
                      <a:cubicBezTo>
                        <a:pt x="216" y="399"/>
                        <a:pt x="210" y="401"/>
                        <a:pt x="204" y="403"/>
                      </a:cubicBezTo>
                      <a:cubicBezTo>
                        <a:pt x="198" y="405"/>
                        <a:pt x="192" y="406"/>
                        <a:pt x="186" y="406"/>
                      </a:cubicBezTo>
                      <a:cubicBezTo>
                        <a:pt x="180" y="406"/>
                        <a:pt x="176" y="406"/>
                        <a:pt x="171" y="409"/>
                      </a:cubicBezTo>
                      <a:cubicBezTo>
                        <a:pt x="167" y="411"/>
                        <a:pt x="164" y="413"/>
                        <a:pt x="160" y="414"/>
                      </a:cubicBezTo>
                      <a:cubicBezTo>
                        <a:pt x="157" y="415"/>
                        <a:pt x="153" y="417"/>
                        <a:pt x="149" y="419"/>
                      </a:cubicBezTo>
                      <a:cubicBezTo>
                        <a:pt x="142" y="423"/>
                        <a:pt x="135" y="426"/>
                        <a:pt x="129" y="431"/>
                      </a:cubicBezTo>
                      <a:cubicBezTo>
                        <a:pt x="124" y="435"/>
                        <a:pt x="118" y="438"/>
                        <a:pt x="112" y="441"/>
                      </a:cubicBezTo>
                      <a:cubicBezTo>
                        <a:pt x="110" y="442"/>
                        <a:pt x="107" y="443"/>
                        <a:pt x="105" y="444"/>
                      </a:cubicBezTo>
                      <a:cubicBezTo>
                        <a:pt x="102" y="446"/>
                        <a:pt x="99" y="448"/>
                        <a:pt x="96" y="449"/>
                      </a:cubicBezTo>
                      <a:cubicBezTo>
                        <a:pt x="93" y="451"/>
                        <a:pt x="91" y="451"/>
                        <a:pt x="88" y="453"/>
                      </a:cubicBezTo>
                      <a:cubicBezTo>
                        <a:pt x="86" y="453"/>
                        <a:pt x="85" y="454"/>
                        <a:pt x="83" y="455"/>
                      </a:cubicBezTo>
                      <a:cubicBezTo>
                        <a:pt x="82" y="455"/>
                        <a:pt x="81" y="456"/>
                        <a:pt x="79" y="456"/>
                      </a:cubicBezTo>
                      <a:cubicBezTo>
                        <a:pt x="78" y="457"/>
                        <a:pt x="77" y="458"/>
                        <a:pt x="76" y="458"/>
                      </a:cubicBezTo>
                      <a:cubicBezTo>
                        <a:pt x="75" y="459"/>
                        <a:pt x="73" y="459"/>
                        <a:pt x="72" y="459"/>
                      </a:cubicBezTo>
                      <a:cubicBezTo>
                        <a:pt x="69" y="460"/>
                        <a:pt x="66" y="461"/>
                        <a:pt x="64" y="462"/>
                      </a:cubicBezTo>
                      <a:cubicBezTo>
                        <a:pt x="61" y="464"/>
                        <a:pt x="58" y="467"/>
                        <a:pt x="55" y="469"/>
                      </a:cubicBezTo>
                      <a:cubicBezTo>
                        <a:pt x="53" y="470"/>
                        <a:pt x="52" y="472"/>
                        <a:pt x="51" y="472"/>
                      </a:cubicBezTo>
                      <a:cubicBezTo>
                        <a:pt x="48" y="473"/>
                        <a:pt x="49" y="471"/>
                        <a:pt x="48" y="470"/>
                      </a:cubicBezTo>
                      <a:cubicBezTo>
                        <a:pt x="47" y="466"/>
                        <a:pt x="45" y="462"/>
                        <a:pt x="44" y="457"/>
                      </a:cubicBezTo>
                      <a:cubicBezTo>
                        <a:pt x="43" y="456"/>
                        <a:pt x="42" y="454"/>
                        <a:pt x="41" y="452"/>
                      </a:cubicBezTo>
                      <a:cubicBezTo>
                        <a:pt x="41" y="450"/>
                        <a:pt x="41" y="450"/>
                        <a:pt x="41" y="448"/>
                      </a:cubicBezTo>
                      <a:cubicBezTo>
                        <a:pt x="40" y="448"/>
                        <a:pt x="40" y="447"/>
                        <a:pt x="40" y="446"/>
                      </a:cubicBezTo>
                      <a:cubicBezTo>
                        <a:pt x="39" y="443"/>
                        <a:pt x="38" y="440"/>
                        <a:pt x="38" y="437"/>
                      </a:cubicBezTo>
                      <a:cubicBezTo>
                        <a:pt x="37" y="434"/>
                        <a:pt x="37" y="432"/>
                        <a:pt x="36" y="430"/>
                      </a:cubicBezTo>
                      <a:cubicBezTo>
                        <a:pt x="36" y="429"/>
                        <a:pt x="37" y="427"/>
                        <a:pt x="36" y="426"/>
                      </a:cubicBezTo>
                      <a:cubicBezTo>
                        <a:pt x="36" y="424"/>
                        <a:pt x="35" y="423"/>
                        <a:pt x="35" y="421"/>
                      </a:cubicBezTo>
                      <a:cubicBezTo>
                        <a:pt x="35" y="419"/>
                        <a:pt x="35" y="418"/>
                        <a:pt x="35" y="416"/>
                      </a:cubicBezTo>
                      <a:cubicBezTo>
                        <a:pt x="35" y="415"/>
                        <a:pt x="34" y="414"/>
                        <a:pt x="34" y="412"/>
                      </a:cubicBezTo>
                      <a:cubicBezTo>
                        <a:pt x="34" y="400"/>
                        <a:pt x="34" y="387"/>
                        <a:pt x="34" y="375"/>
                      </a:cubicBezTo>
                      <a:cubicBezTo>
                        <a:pt x="34" y="371"/>
                        <a:pt x="34" y="367"/>
                        <a:pt x="34" y="364"/>
                      </a:cubicBezTo>
                      <a:cubicBezTo>
                        <a:pt x="34" y="361"/>
                        <a:pt x="33" y="358"/>
                        <a:pt x="33" y="355"/>
                      </a:cubicBezTo>
                      <a:cubicBezTo>
                        <a:pt x="33" y="348"/>
                        <a:pt x="30" y="341"/>
                        <a:pt x="30" y="335"/>
                      </a:cubicBezTo>
                      <a:cubicBezTo>
                        <a:pt x="29" y="328"/>
                        <a:pt x="28" y="320"/>
                        <a:pt x="27" y="313"/>
                      </a:cubicBezTo>
                      <a:cubicBezTo>
                        <a:pt x="26" y="306"/>
                        <a:pt x="24" y="299"/>
                        <a:pt x="22" y="292"/>
                      </a:cubicBezTo>
                      <a:cubicBezTo>
                        <a:pt x="21" y="286"/>
                        <a:pt x="20" y="280"/>
                        <a:pt x="18" y="274"/>
                      </a:cubicBezTo>
                      <a:cubicBezTo>
                        <a:pt x="18" y="271"/>
                        <a:pt x="18" y="269"/>
                        <a:pt x="17" y="266"/>
                      </a:cubicBezTo>
                      <a:cubicBezTo>
                        <a:pt x="16" y="264"/>
                        <a:pt x="15" y="262"/>
                        <a:pt x="15" y="260"/>
                      </a:cubicBezTo>
                      <a:cubicBezTo>
                        <a:pt x="14" y="255"/>
                        <a:pt x="13" y="251"/>
                        <a:pt x="11" y="246"/>
                      </a:cubicBezTo>
                      <a:cubicBezTo>
                        <a:pt x="11" y="244"/>
                        <a:pt x="9" y="241"/>
                        <a:pt x="9" y="238"/>
                      </a:cubicBezTo>
                      <a:cubicBezTo>
                        <a:pt x="9" y="237"/>
                        <a:pt x="9" y="235"/>
                        <a:pt x="9" y="234"/>
                      </a:cubicBezTo>
                      <a:cubicBezTo>
                        <a:pt x="9" y="229"/>
                        <a:pt x="7" y="225"/>
                        <a:pt x="6" y="221"/>
                      </a:cubicBezTo>
                      <a:cubicBezTo>
                        <a:pt x="6" y="219"/>
                        <a:pt x="5" y="218"/>
                        <a:pt x="5" y="215"/>
                      </a:cubicBezTo>
                      <a:cubicBezTo>
                        <a:pt x="5" y="213"/>
                        <a:pt x="4" y="212"/>
                        <a:pt x="4" y="210"/>
                      </a:cubicBezTo>
                      <a:cubicBezTo>
                        <a:pt x="4" y="209"/>
                        <a:pt x="4" y="208"/>
                        <a:pt x="4" y="207"/>
                      </a:cubicBezTo>
                      <a:cubicBezTo>
                        <a:pt x="4" y="205"/>
                        <a:pt x="3" y="204"/>
                        <a:pt x="3" y="203"/>
                      </a:cubicBezTo>
                      <a:cubicBezTo>
                        <a:pt x="2" y="199"/>
                        <a:pt x="3" y="194"/>
                        <a:pt x="3" y="190"/>
                      </a:cubicBezTo>
                      <a:cubicBezTo>
                        <a:pt x="3" y="188"/>
                        <a:pt x="2" y="186"/>
                        <a:pt x="2" y="184"/>
                      </a:cubicBezTo>
                      <a:cubicBezTo>
                        <a:pt x="2" y="182"/>
                        <a:pt x="2" y="179"/>
                        <a:pt x="2" y="176"/>
                      </a:cubicBezTo>
                      <a:cubicBezTo>
                        <a:pt x="2" y="174"/>
                        <a:pt x="1" y="173"/>
                        <a:pt x="1" y="171"/>
                      </a:cubicBezTo>
                      <a:cubicBezTo>
                        <a:pt x="1" y="169"/>
                        <a:pt x="1" y="167"/>
                        <a:pt x="1" y="165"/>
                      </a:cubicBezTo>
                      <a:cubicBezTo>
                        <a:pt x="1" y="164"/>
                        <a:pt x="1" y="163"/>
                        <a:pt x="1" y="162"/>
                      </a:cubicBezTo>
                      <a:cubicBezTo>
                        <a:pt x="1" y="160"/>
                        <a:pt x="0" y="160"/>
                        <a:pt x="0" y="159"/>
                      </a:cubicBezTo>
                      <a:cubicBezTo>
                        <a:pt x="0" y="158"/>
                        <a:pt x="1" y="157"/>
                        <a:pt x="1" y="155"/>
                      </a:cubicBezTo>
                      <a:cubicBezTo>
                        <a:pt x="1" y="154"/>
                        <a:pt x="1" y="153"/>
                        <a:pt x="1" y="151"/>
                      </a:cubicBezTo>
                      <a:cubicBezTo>
                        <a:pt x="1" y="151"/>
                        <a:pt x="2" y="150"/>
                        <a:pt x="2" y="149"/>
                      </a:cubicBezTo>
                      <a:cubicBezTo>
                        <a:pt x="2" y="148"/>
                        <a:pt x="2" y="147"/>
                        <a:pt x="2" y="146"/>
                      </a:cubicBezTo>
                      <a:cubicBezTo>
                        <a:pt x="3" y="145"/>
                        <a:pt x="4" y="144"/>
                        <a:pt x="4" y="144"/>
                      </a:cubicBezTo>
                      <a:cubicBezTo>
                        <a:pt x="4" y="143"/>
                        <a:pt x="4" y="142"/>
                        <a:pt x="4" y="141"/>
                      </a:cubicBezTo>
                      <a:cubicBezTo>
                        <a:pt x="4" y="140"/>
                        <a:pt x="5" y="140"/>
                        <a:pt x="5" y="139"/>
                      </a:cubicBezTo>
                      <a:cubicBezTo>
                        <a:pt x="5" y="138"/>
                        <a:pt x="5" y="136"/>
                        <a:pt x="5" y="135"/>
                      </a:cubicBezTo>
                      <a:cubicBezTo>
                        <a:pt x="5" y="133"/>
                        <a:pt x="5" y="131"/>
                        <a:pt x="5" y="128"/>
                      </a:cubicBezTo>
                      <a:cubicBezTo>
                        <a:pt x="6" y="128"/>
                        <a:pt x="6" y="128"/>
                        <a:pt x="6" y="127"/>
                      </a:cubicBezTo>
                      <a:cubicBezTo>
                        <a:pt x="6" y="126"/>
                        <a:pt x="6" y="125"/>
                        <a:pt x="6" y="124"/>
                      </a:cubicBezTo>
                      <a:cubicBezTo>
                        <a:pt x="6" y="122"/>
                        <a:pt x="7" y="121"/>
                        <a:pt x="7" y="120"/>
                      </a:cubicBezTo>
                      <a:cubicBezTo>
                        <a:pt x="7" y="119"/>
                        <a:pt x="7" y="118"/>
                        <a:pt x="7" y="117"/>
                      </a:cubicBezTo>
                      <a:cubicBezTo>
                        <a:pt x="7" y="116"/>
                        <a:pt x="8" y="116"/>
                        <a:pt x="8" y="115"/>
                      </a:cubicBezTo>
                      <a:cubicBezTo>
                        <a:pt x="8" y="115"/>
                        <a:pt x="9" y="114"/>
                        <a:pt x="8" y="113"/>
                      </a:cubicBezTo>
                      <a:cubicBezTo>
                        <a:pt x="8" y="113"/>
                        <a:pt x="9" y="111"/>
                        <a:pt x="9" y="111"/>
                      </a:cubicBezTo>
                      <a:cubicBezTo>
                        <a:pt x="10" y="105"/>
                        <a:pt x="12" y="99"/>
                        <a:pt x="15" y="93"/>
                      </a:cubicBezTo>
                      <a:cubicBezTo>
                        <a:pt x="16" y="90"/>
                        <a:pt x="16" y="87"/>
                        <a:pt x="18" y="84"/>
                      </a:cubicBezTo>
                      <a:cubicBezTo>
                        <a:pt x="19" y="81"/>
                        <a:pt x="21" y="78"/>
                        <a:pt x="23" y="75"/>
                      </a:cubicBezTo>
                      <a:cubicBezTo>
                        <a:pt x="25" y="72"/>
                        <a:pt x="27" y="69"/>
                        <a:pt x="28" y="66"/>
                      </a:cubicBezTo>
                      <a:cubicBezTo>
                        <a:pt x="29" y="64"/>
                        <a:pt x="29" y="64"/>
                        <a:pt x="30" y="63"/>
                      </a:cubicBezTo>
                      <a:cubicBezTo>
                        <a:pt x="31" y="61"/>
                        <a:pt x="32" y="60"/>
                        <a:pt x="33" y="59"/>
                      </a:cubicBezTo>
                      <a:cubicBezTo>
                        <a:pt x="34" y="56"/>
                        <a:pt x="36" y="54"/>
                        <a:pt x="37" y="51"/>
                      </a:cubicBezTo>
                      <a:cubicBezTo>
                        <a:pt x="38" y="50"/>
                        <a:pt x="38" y="48"/>
                        <a:pt x="39" y="47"/>
                      </a:cubicBezTo>
                      <a:cubicBezTo>
                        <a:pt x="40" y="46"/>
                        <a:pt x="41" y="46"/>
                        <a:pt x="42" y="45"/>
                      </a:cubicBezTo>
                      <a:cubicBezTo>
                        <a:pt x="42" y="44"/>
                        <a:pt x="42" y="44"/>
                        <a:pt x="42" y="43"/>
                      </a:cubicBezTo>
                      <a:cubicBezTo>
                        <a:pt x="43" y="42"/>
                        <a:pt x="43" y="42"/>
                        <a:pt x="44" y="41"/>
                      </a:cubicBezTo>
                      <a:cubicBezTo>
                        <a:pt x="44" y="41"/>
                        <a:pt x="44" y="40"/>
                        <a:pt x="44" y="40"/>
                      </a:cubicBezTo>
                      <a:cubicBezTo>
                        <a:pt x="45" y="39"/>
                        <a:pt x="46" y="39"/>
                        <a:pt x="46" y="38"/>
                      </a:cubicBezTo>
                      <a:cubicBezTo>
                        <a:pt x="48" y="36"/>
                        <a:pt x="49" y="33"/>
                        <a:pt x="51" y="31"/>
                      </a:cubicBez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8" name="Freeform 71"/>
                <p:cNvSpPr>
                  <a:spLocks/>
                </p:cNvSpPr>
                <p:nvPr/>
              </p:nvSpPr>
              <p:spPr bwMode="auto">
                <a:xfrm>
                  <a:off x="2057930" y="2104021"/>
                  <a:ext cx="578737" cy="886140"/>
                </a:xfrm>
                <a:custGeom>
                  <a:avLst/>
                  <a:gdLst>
                    <a:gd name="T0" fmla="*/ 436 w 455"/>
                    <a:gd name="T1" fmla="*/ 637 h 697"/>
                    <a:gd name="T2" fmla="*/ 453 w 455"/>
                    <a:gd name="T3" fmla="*/ 610 h 697"/>
                    <a:gd name="T4" fmla="*/ 266 w 455"/>
                    <a:gd name="T5" fmla="*/ 572 h 697"/>
                    <a:gd name="T6" fmla="*/ 252 w 455"/>
                    <a:gd name="T7" fmla="*/ 555 h 697"/>
                    <a:gd name="T8" fmla="*/ 239 w 455"/>
                    <a:gd name="T9" fmla="*/ 408 h 697"/>
                    <a:gd name="T10" fmla="*/ 276 w 455"/>
                    <a:gd name="T11" fmla="*/ 354 h 697"/>
                    <a:gd name="T12" fmla="*/ 365 w 455"/>
                    <a:gd name="T13" fmla="*/ 364 h 697"/>
                    <a:gd name="T14" fmla="*/ 389 w 455"/>
                    <a:gd name="T15" fmla="*/ 330 h 697"/>
                    <a:gd name="T16" fmla="*/ 232 w 455"/>
                    <a:gd name="T17" fmla="*/ 301 h 697"/>
                    <a:gd name="T18" fmla="*/ 60 w 455"/>
                    <a:gd name="T19" fmla="*/ 301 h 697"/>
                    <a:gd name="T20" fmla="*/ 48 w 455"/>
                    <a:gd name="T21" fmla="*/ 310 h 697"/>
                    <a:gd name="T22" fmla="*/ 50 w 455"/>
                    <a:gd name="T23" fmla="*/ 204 h 697"/>
                    <a:gd name="T24" fmla="*/ 106 w 455"/>
                    <a:gd name="T25" fmla="*/ 172 h 697"/>
                    <a:gd name="T26" fmla="*/ 102 w 455"/>
                    <a:gd name="T27" fmla="*/ 24 h 697"/>
                    <a:gd name="T28" fmla="*/ 45 w 455"/>
                    <a:gd name="T29" fmla="*/ 59 h 697"/>
                    <a:gd name="T30" fmla="*/ 41 w 455"/>
                    <a:gd name="T31" fmla="*/ 185 h 697"/>
                    <a:gd name="T32" fmla="*/ 36 w 455"/>
                    <a:gd name="T33" fmla="*/ 235 h 697"/>
                    <a:gd name="T34" fmla="*/ 66 w 455"/>
                    <a:gd name="T35" fmla="*/ 345 h 697"/>
                    <a:gd name="T36" fmla="*/ 124 w 455"/>
                    <a:gd name="T37" fmla="*/ 352 h 697"/>
                    <a:gd name="T38" fmla="*/ 221 w 455"/>
                    <a:gd name="T39" fmla="*/ 349 h 697"/>
                    <a:gd name="T40" fmla="*/ 160 w 455"/>
                    <a:gd name="T41" fmla="*/ 413 h 697"/>
                    <a:gd name="T42" fmla="*/ 121 w 455"/>
                    <a:gd name="T43" fmla="*/ 446 h 697"/>
                    <a:gd name="T44" fmla="*/ 167 w 455"/>
                    <a:gd name="T45" fmla="*/ 421 h 697"/>
                    <a:gd name="T46" fmla="*/ 221 w 455"/>
                    <a:gd name="T47" fmla="*/ 384 h 697"/>
                    <a:gd name="T48" fmla="*/ 206 w 455"/>
                    <a:gd name="T49" fmla="*/ 408 h 697"/>
                    <a:gd name="T50" fmla="*/ 191 w 455"/>
                    <a:gd name="T51" fmla="*/ 555 h 697"/>
                    <a:gd name="T52" fmla="*/ 96 w 455"/>
                    <a:gd name="T53" fmla="*/ 583 h 697"/>
                    <a:gd name="T54" fmla="*/ 8 w 455"/>
                    <a:gd name="T55" fmla="*/ 636 h 697"/>
                    <a:gd name="T56" fmla="*/ 18 w 455"/>
                    <a:gd name="T57" fmla="*/ 646 h 697"/>
                    <a:gd name="T58" fmla="*/ 24 w 455"/>
                    <a:gd name="T59" fmla="*/ 694 h 697"/>
                    <a:gd name="T60" fmla="*/ 28 w 455"/>
                    <a:gd name="T61" fmla="*/ 646 h 697"/>
                    <a:gd name="T62" fmla="*/ 104 w 455"/>
                    <a:gd name="T63" fmla="*/ 622 h 697"/>
                    <a:gd name="T64" fmla="*/ 191 w 455"/>
                    <a:gd name="T65" fmla="*/ 641 h 697"/>
                    <a:gd name="T66" fmla="*/ 223 w 455"/>
                    <a:gd name="T67" fmla="*/ 647 h 697"/>
                    <a:gd name="T68" fmla="*/ 230 w 455"/>
                    <a:gd name="T69" fmla="*/ 694 h 697"/>
                    <a:gd name="T70" fmla="*/ 235 w 455"/>
                    <a:gd name="T71" fmla="*/ 646 h 697"/>
                    <a:gd name="T72" fmla="*/ 243 w 455"/>
                    <a:gd name="T73" fmla="*/ 641 h 697"/>
                    <a:gd name="T74" fmla="*/ 266 w 455"/>
                    <a:gd name="T75" fmla="*/ 613 h 697"/>
                    <a:gd name="T76" fmla="*/ 426 w 455"/>
                    <a:gd name="T77" fmla="*/ 636 h 697"/>
                    <a:gd name="T78" fmla="*/ 406 w 455"/>
                    <a:gd name="T79" fmla="*/ 673 h 697"/>
                    <a:gd name="T80" fmla="*/ 455 w 455"/>
                    <a:gd name="T81" fmla="*/ 673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5" h="697">
                      <a:moveTo>
                        <a:pt x="436" y="649"/>
                      </a:moveTo>
                      <a:cubicBezTo>
                        <a:pt x="436" y="637"/>
                        <a:pt x="436" y="637"/>
                        <a:pt x="436" y="637"/>
                      </a:cubicBezTo>
                      <a:cubicBezTo>
                        <a:pt x="442" y="638"/>
                        <a:pt x="446" y="639"/>
                        <a:pt x="446" y="639"/>
                      </a:cubicBezTo>
                      <a:cubicBezTo>
                        <a:pt x="453" y="610"/>
                        <a:pt x="453" y="610"/>
                        <a:pt x="453" y="610"/>
                      </a:cubicBezTo>
                      <a:cubicBezTo>
                        <a:pt x="453" y="610"/>
                        <a:pt x="405" y="593"/>
                        <a:pt x="358" y="586"/>
                      </a:cubicBezTo>
                      <a:cubicBezTo>
                        <a:pt x="324" y="581"/>
                        <a:pt x="285" y="575"/>
                        <a:pt x="266" y="572"/>
                      </a:cubicBezTo>
                      <a:cubicBezTo>
                        <a:pt x="266" y="555"/>
                        <a:pt x="266" y="555"/>
                        <a:pt x="266" y="555"/>
                      </a:cubicBezTo>
                      <a:cubicBezTo>
                        <a:pt x="252" y="555"/>
                        <a:pt x="252" y="555"/>
                        <a:pt x="252" y="555"/>
                      </a:cubicBezTo>
                      <a:cubicBezTo>
                        <a:pt x="252" y="408"/>
                        <a:pt x="252" y="408"/>
                        <a:pt x="252" y="408"/>
                      </a:cubicBezTo>
                      <a:cubicBezTo>
                        <a:pt x="239" y="408"/>
                        <a:pt x="239" y="408"/>
                        <a:pt x="239" y="408"/>
                      </a:cubicBezTo>
                      <a:cubicBezTo>
                        <a:pt x="239" y="350"/>
                        <a:pt x="239" y="350"/>
                        <a:pt x="239" y="350"/>
                      </a:cubicBezTo>
                      <a:cubicBezTo>
                        <a:pt x="251" y="351"/>
                        <a:pt x="261" y="353"/>
                        <a:pt x="276" y="354"/>
                      </a:cubicBezTo>
                      <a:cubicBezTo>
                        <a:pt x="303" y="355"/>
                        <a:pt x="314" y="355"/>
                        <a:pt x="332" y="360"/>
                      </a:cubicBezTo>
                      <a:cubicBezTo>
                        <a:pt x="351" y="364"/>
                        <a:pt x="352" y="365"/>
                        <a:pt x="365" y="364"/>
                      </a:cubicBezTo>
                      <a:cubicBezTo>
                        <a:pt x="378" y="362"/>
                        <a:pt x="392" y="360"/>
                        <a:pt x="396" y="351"/>
                      </a:cubicBezTo>
                      <a:cubicBezTo>
                        <a:pt x="400" y="343"/>
                        <a:pt x="395" y="340"/>
                        <a:pt x="389" y="330"/>
                      </a:cubicBezTo>
                      <a:cubicBezTo>
                        <a:pt x="383" y="320"/>
                        <a:pt x="371" y="320"/>
                        <a:pt x="344" y="314"/>
                      </a:cubicBezTo>
                      <a:cubicBezTo>
                        <a:pt x="317" y="309"/>
                        <a:pt x="264" y="304"/>
                        <a:pt x="232" y="301"/>
                      </a:cubicBezTo>
                      <a:cubicBezTo>
                        <a:pt x="199" y="299"/>
                        <a:pt x="148" y="297"/>
                        <a:pt x="117" y="296"/>
                      </a:cubicBezTo>
                      <a:cubicBezTo>
                        <a:pt x="117" y="296"/>
                        <a:pt x="82" y="293"/>
                        <a:pt x="60" y="301"/>
                      </a:cubicBezTo>
                      <a:cubicBezTo>
                        <a:pt x="54" y="304"/>
                        <a:pt x="51" y="307"/>
                        <a:pt x="48" y="311"/>
                      </a:cubicBezTo>
                      <a:cubicBezTo>
                        <a:pt x="48" y="311"/>
                        <a:pt x="48" y="310"/>
                        <a:pt x="48" y="310"/>
                      </a:cubicBezTo>
                      <a:cubicBezTo>
                        <a:pt x="43" y="299"/>
                        <a:pt x="42" y="284"/>
                        <a:pt x="43" y="262"/>
                      </a:cubicBezTo>
                      <a:cubicBezTo>
                        <a:pt x="44" y="253"/>
                        <a:pt x="47" y="229"/>
                        <a:pt x="50" y="204"/>
                      </a:cubicBezTo>
                      <a:cubicBezTo>
                        <a:pt x="54" y="206"/>
                        <a:pt x="59" y="206"/>
                        <a:pt x="64" y="204"/>
                      </a:cubicBezTo>
                      <a:cubicBezTo>
                        <a:pt x="73" y="200"/>
                        <a:pt x="90" y="188"/>
                        <a:pt x="106" y="172"/>
                      </a:cubicBezTo>
                      <a:cubicBezTo>
                        <a:pt x="122" y="155"/>
                        <a:pt x="122" y="122"/>
                        <a:pt x="123" y="98"/>
                      </a:cubicBezTo>
                      <a:cubicBezTo>
                        <a:pt x="125" y="73"/>
                        <a:pt x="113" y="48"/>
                        <a:pt x="102" y="24"/>
                      </a:cubicBezTo>
                      <a:cubicBezTo>
                        <a:pt x="90" y="0"/>
                        <a:pt x="69" y="1"/>
                        <a:pt x="55" y="11"/>
                      </a:cubicBezTo>
                      <a:cubicBezTo>
                        <a:pt x="41" y="21"/>
                        <a:pt x="42" y="48"/>
                        <a:pt x="45" y="59"/>
                      </a:cubicBezTo>
                      <a:cubicBezTo>
                        <a:pt x="48" y="71"/>
                        <a:pt x="47" y="95"/>
                        <a:pt x="47" y="124"/>
                      </a:cubicBezTo>
                      <a:cubicBezTo>
                        <a:pt x="47" y="137"/>
                        <a:pt x="41" y="167"/>
                        <a:pt x="41" y="185"/>
                      </a:cubicBezTo>
                      <a:cubicBezTo>
                        <a:pt x="41" y="186"/>
                        <a:pt x="41" y="186"/>
                        <a:pt x="41" y="187"/>
                      </a:cubicBezTo>
                      <a:cubicBezTo>
                        <a:pt x="39" y="205"/>
                        <a:pt x="37" y="223"/>
                        <a:pt x="36" y="235"/>
                      </a:cubicBezTo>
                      <a:cubicBezTo>
                        <a:pt x="34" y="267"/>
                        <a:pt x="28" y="307"/>
                        <a:pt x="38" y="320"/>
                      </a:cubicBezTo>
                      <a:cubicBezTo>
                        <a:pt x="48" y="333"/>
                        <a:pt x="52" y="341"/>
                        <a:pt x="66" y="345"/>
                      </a:cubicBezTo>
                      <a:cubicBezTo>
                        <a:pt x="68" y="346"/>
                        <a:pt x="69" y="346"/>
                        <a:pt x="70" y="346"/>
                      </a:cubicBezTo>
                      <a:cubicBezTo>
                        <a:pt x="81" y="350"/>
                        <a:pt x="90" y="349"/>
                        <a:pt x="124" y="352"/>
                      </a:cubicBezTo>
                      <a:cubicBezTo>
                        <a:pt x="168" y="357"/>
                        <a:pt x="161" y="348"/>
                        <a:pt x="201" y="348"/>
                      </a:cubicBezTo>
                      <a:cubicBezTo>
                        <a:pt x="208" y="348"/>
                        <a:pt x="215" y="348"/>
                        <a:pt x="221" y="349"/>
                      </a:cubicBezTo>
                      <a:cubicBezTo>
                        <a:pt x="221" y="375"/>
                        <a:pt x="221" y="375"/>
                        <a:pt x="221" y="375"/>
                      </a:cubicBezTo>
                      <a:cubicBezTo>
                        <a:pt x="211" y="381"/>
                        <a:pt x="179" y="401"/>
                        <a:pt x="160" y="413"/>
                      </a:cubicBezTo>
                      <a:cubicBezTo>
                        <a:pt x="155" y="414"/>
                        <a:pt x="148" y="418"/>
                        <a:pt x="140" y="423"/>
                      </a:cubicBezTo>
                      <a:cubicBezTo>
                        <a:pt x="127" y="432"/>
                        <a:pt x="119" y="442"/>
                        <a:pt x="121" y="446"/>
                      </a:cubicBezTo>
                      <a:cubicBezTo>
                        <a:pt x="124" y="450"/>
                        <a:pt x="137" y="446"/>
                        <a:pt x="150" y="437"/>
                      </a:cubicBezTo>
                      <a:cubicBezTo>
                        <a:pt x="157" y="432"/>
                        <a:pt x="164" y="426"/>
                        <a:pt x="167" y="421"/>
                      </a:cubicBezTo>
                      <a:cubicBezTo>
                        <a:pt x="168" y="420"/>
                        <a:pt x="170" y="419"/>
                        <a:pt x="171" y="418"/>
                      </a:cubicBezTo>
                      <a:cubicBezTo>
                        <a:pt x="179" y="411"/>
                        <a:pt x="209" y="391"/>
                        <a:pt x="221" y="384"/>
                      </a:cubicBezTo>
                      <a:cubicBezTo>
                        <a:pt x="221" y="408"/>
                        <a:pt x="221" y="408"/>
                        <a:pt x="221" y="408"/>
                      </a:cubicBezTo>
                      <a:cubicBezTo>
                        <a:pt x="206" y="408"/>
                        <a:pt x="206" y="408"/>
                        <a:pt x="206" y="408"/>
                      </a:cubicBezTo>
                      <a:cubicBezTo>
                        <a:pt x="206" y="555"/>
                        <a:pt x="206" y="555"/>
                        <a:pt x="206" y="555"/>
                      </a:cubicBezTo>
                      <a:cubicBezTo>
                        <a:pt x="191" y="555"/>
                        <a:pt x="191" y="555"/>
                        <a:pt x="191" y="555"/>
                      </a:cubicBezTo>
                      <a:cubicBezTo>
                        <a:pt x="191" y="569"/>
                        <a:pt x="191" y="569"/>
                        <a:pt x="191" y="569"/>
                      </a:cubicBezTo>
                      <a:cubicBezTo>
                        <a:pt x="173" y="572"/>
                        <a:pt x="132" y="578"/>
                        <a:pt x="96" y="583"/>
                      </a:cubicBezTo>
                      <a:cubicBezTo>
                        <a:pt x="49" y="590"/>
                        <a:pt x="1" y="607"/>
                        <a:pt x="1" y="607"/>
                      </a:cubicBezTo>
                      <a:cubicBezTo>
                        <a:pt x="8" y="636"/>
                        <a:pt x="8" y="636"/>
                        <a:pt x="8" y="636"/>
                      </a:cubicBezTo>
                      <a:cubicBezTo>
                        <a:pt x="8" y="636"/>
                        <a:pt x="12" y="635"/>
                        <a:pt x="18" y="635"/>
                      </a:cubicBezTo>
                      <a:cubicBezTo>
                        <a:pt x="18" y="646"/>
                        <a:pt x="18" y="646"/>
                        <a:pt x="18" y="646"/>
                      </a:cubicBezTo>
                      <a:cubicBezTo>
                        <a:pt x="7" y="649"/>
                        <a:pt x="0" y="658"/>
                        <a:pt x="0" y="670"/>
                      </a:cubicBezTo>
                      <a:cubicBezTo>
                        <a:pt x="0" y="683"/>
                        <a:pt x="10" y="694"/>
                        <a:pt x="24" y="694"/>
                      </a:cubicBezTo>
                      <a:cubicBezTo>
                        <a:pt x="37" y="694"/>
                        <a:pt x="48" y="683"/>
                        <a:pt x="48" y="670"/>
                      </a:cubicBezTo>
                      <a:cubicBezTo>
                        <a:pt x="48" y="658"/>
                        <a:pt x="39" y="648"/>
                        <a:pt x="28" y="646"/>
                      </a:cubicBezTo>
                      <a:cubicBezTo>
                        <a:pt x="28" y="633"/>
                        <a:pt x="28" y="633"/>
                        <a:pt x="28" y="633"/>
                      </a:cubicBezTo>
                      <a:cubicBezTo>
                        <a:pt x="48" y="631"/>
                        <a:pt x="79" y="627"/>
                        <a:pt x="104" y="622"/>
                      </a:cubicBezTo>
                      <a:cubicBezTo>
                        <a:pt x="134" y="615"/>
                        <a:pt x="172" y="611"/>
                        <a:pt x="191" y="610"/>
                      </a:cubicBezTo>
                      <a:cubicBezTo>
                        <a:pt x="191" y="641"/>
                        <a:pt x="191" y="641"/>
                        <a:pt x="191" y="641"/>
                      </a:cubicBezTo>
                      <a:cubicBezTo>
                        <a:pt x="220" y="641"/>
                        <a:pt x="220" y="641"/>
                        <a:pt x="220" y="641"/>
                      </a:cubicBezTo>
                      <a:cubicBezTo>
                        <a:pt x="223" y="647"/>
                        <a:pt x="223" y="647"/>
                        <a:pt x="223" y="647"/>
                      </a:cubicBezTo>
                      <a:cubicBezTo>
                        <a:pt x="213" y="650"/>
                        <a:pt x="206" y="659"/>
                        <a:pt x="206" y="670"/>
                      </a:cubicBezTo>
                      <a:cubicBezTo>
                        <a:pt x="206" y="683"/>
                        <a:pt x="217" y="694"/>
                        <a:pt x="230" y="694"/>
                      </a:cubicBezTo>
                      <a:cubicBezTo>
                        <a:pt x="244" y="694"/>
                        <a:pt x="254" y="683"/>
                        <a:pt x="254" y="670"/>
                      </a:cubicBezTo>
                      <a:cubicBezTo>
                        <a:pt x="254" y="658"/>
                        <a:pt x="246" y="648"/>
                        <a:pt x="235" y="646"/>
                      </a:cubicBezTo>
                      <a:cubicBezTo>
                        <a:pt x="243" y="644"/>
                        <a:pt x="243" y="644"/>
                        <a:pt x="243" y="644"/>
                      </a:cubicBezTo>
                      <a:cubicBezTo>
                        <a:pt x="243" y="641"/>
                        <a:pt x="243" y="641"/>
                        <a:pt x="243" y="641"/>
                      </a:cubicBezTo>
                      <a:cubicBezTo>
                        <a:pt x="266" y="641"/>
                        <a:pt x="266" y="641"/>
                        <a:pt x="266" y="641"/>
                      </a:cubicBezTo>
                      <a:cubicBezTo>
                        <a:pt x="266" y="613"/>
                        <a:pt x="266" y="613"/>
                        <a:pt x="266" y="613"/>
                      </a:cubicBezTo>
                      <a:cubicBezTo>
                        <a:pt x="285" y="615"/>
                        <a:pt x="321" y="618"/>
                        <a:pt x="350" y="624"/>
                      </a:cubicBezTo>
                      <a:cubicBezTo>
                        <a:pt x="375" y="630"/>
                        <a:pt x="406" y="634"/>
                        <a:pt x="426" y="636"/>
                      </a:cubicBezTo>
                      <a:cubicBezTo>
                        <a:pt x="426" y="649"/>
                        <a:pt x="426" y="649"/>
                        <a:pt x="426" y="649"/>
                      </a:cubicBezTo>
                      <a:cubicBezTo>
                        <a:pt x="415" y="651"/>
                        <a:pt x="406" y="661"/>
                        <a:pt x="406" y="673"/>
                      </a:cubicBezTo>
                      <a:cubicBezTo>
                        <a:pt x="406" y="686"/>
                        <a:pt x="417" y="697"/>
                        <a:pt x="431" y="697"/>
                      </a:cubicBezTo>
                      <a:cubicBezTo>
                        <a:pt x="444" y="697"/>
                        <a:pt x="455" y="686"/>
                        <a:pt x="455" y="673"/>
                      </a:cubicBezTo>
                      <a:cubicBezTo>
                        <a:pt x="455" y="661"/>
                        <a:pt x="447" y="652"/>
                        <a:pt x="436" y="649"/>
                      </a:cubicBez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sp>
              <p:nvSpPr>
                <p:cNvPr id="1519" name="Freeform 74"/>
                <p:cNvSpPr>
                  <a:spLocks/>
                </p:cNvSpPr>
                <p:nvPr/>
              </p:nvSpPr>
              <p:spPr bwMode="auto">
                <a:xfrm>
                  <a:off x="2254406" y="2064018"/>
                  <a:ext cx="520056" cy="214806"/>
                </a:xfrm>
                <a:custGeom>
                  <a:avLst/>
                  <a:gdLst>
                    <a:gd name="T0" fmla="*/ 38 w 409"/>
                    <a:gd name="T1" fmla="*/ 1 h 169"/>
                    <a:gd name="T2" fmla="*/ 65 w 409"/>
                    <a:gd name="T3" fmla="*/ 5 h 169"/>
                    <a:gd name="T4" fmla="*/ 88 w 409"/>
                    <a:gd name="T5" fmla="*/ 51 h 169"/>
                    <a:gd name="T6" fmla="*/ 93 w 409"/>
                    <a:gd name="T7" fmla="*/ 86 h 169"/>
                    <a:gd name="T8" fmla="*/ 169 w 409"/>
                    <a:gd name="T9" fmla="*/ 113 h 169"/>
                    <a:gd name="T10" fmla="*/ 194 w 409"/>
                    <a:gd name="T11" fmla="*/ 117 h 169"/>
                    <a:gd name="T12" fmla="*/ 212 w 409"/>
                    <a:gd name="T13" fmla="*/ 119 h 169"/>
                    <a:gd name="T14" fmla="*/ 229 w 409"/>
                    <a:gd name="T15" fmla="*/ 121 h 169"/>
                    <a:gd name="T16" fmla="*/ 242 w 409"/>
                    <a:gd name="T17" fmla="*/ 121 h 169"/>
                    <a:gd name="T18" fmla="*/ 266 w 409"/>
                    <a:gd name="T19" fmla="*/ 123 h 169"/>
                    <a:gd name="T20" fmla="*/ 301 w 409"/>
                    <a:gd name="T21" fmla="*/ 114 h 169"/>
                    <a:gd name="T22" fmla="*/ 339 w 409"/>
                    <a:gd name="T23" fmla="*/ 107 h 169"/>
                    <a:gd name="T24" fmla="*/ 378 w 409"/>
                    <a:gd name="T25" fmla="*/ 117 h 169"/>
                    <a:gd name="T26" fmla="*/ 387 w 409"/>
                    <a:gd name="T27" fmla="*/ 123 h 169"/>
                    <a:gd name="T28" fmla="*/ 402 w 409"/>
                    <a:gd name="T29" fmla="*/ 149 h 169"/>
                    <a:gd name="T30" fmla="*/ 386 w 409"/>
                    <a:gd name="T31" fmla="*/ 142 h 169"/>
                    <a:gd name="T32" fmla="*/ 379 w 409"/>
                    <a:gd name="T33" fmla="*/ 139 h 169"/>
                    <a:gd name="T34" fmla="*/ 376 w 409"/>
                    <a:gd name="T35" fmla="*/ 139 h 169"/>
                    <a:gd name="T36" fmla="*/ 381 w 409"/>
                    <a:gd name="T37" fmla="*/ 143 h 169"/>
                    <a:gd name="T38" fmla="*/ 384 w 409"/>
                    <a:gd name="T39" fmla="*/ 145 h 169"/>
                    <a:gd name="T40" fmla="*/ 389 w 409"/>
                    <a:gd name="T41" fmla="*/ 149 h 169"/>
                    <a:gd name="T42" fmla="*/ 393 w 409"/>
                    <a:gd name="T43" fmla="*/ 151 h 169"/>
                    <a:gd name="T44" fmla="*/ 396 w 409"/>
                    <a:gd name="T45" fmla="*/ 154 h 169"/>
                    <a:gd name="T46" fmla="*/ 398 w 409"/>
                    <a:gd name="T47" fmla="*/ 156 h 169"/>
                    <a:gd name="T48" fmla="*/ 398 w 409"/>
                    <a:gd name="T49" fmla="*/ 158 h 169"/>
                    <a:gd name="T50" fmla="*/ 396 w 409"/>
                    <a:gd name="T51" fmla="*/ 161 h 169"/>
                    <a:gd name="T52" fmla="*/ 395 w 409"/>
                    <a:gd name="T53" fmla="*/ 161 h 169"/>
                    <a:gd name="T54" fmla="*/ 392 w 409"/>
                    <a:gd name="T55" fmla="*/ 162 h 169"/>
                    <a:gd name="T56" fmla="*/ 385 w 409"/>
                    <a:gd name="T57" fmla="*/ 162 h 169"/>
                    <a:gd name="T58" fmla="*/ 382 w 409"/>
                    <a:gd name="T59" fmla="*/ 161 h 169"/>
                    <a:gd name="T60" fmla="*/ 381 w 409"/>
                    <a:gd name="T61" fmla="*/ 163 h 169"/>
                    <a:gd name="T62" fmla="*/ 376 w 409"/>
                    <a:gd name="T63" fmla="*/ 165 h 169"/>
                    <a:gd name="T64" fmla="*/ 372 w 409"/>
                    <a:gd name="T65" fmla="*/ 165 h 169"/>
                    <a:gd name="T66" fmla="*/ 367 w 409"/>
                    <a:gd name="T67" fmla="*/ 165 h 169"/>
                    <a:gd name="T68" fmla="*/ 359 w 409"/>
                    <a:gd name="T69" fmla="*/ 164 h 169"/>
                    <a:gd name="T70" fmla="*/ 342 w 409"/>
                    <a:gd name="T71" fmla="*/ 158 h 169"/>
                    <a:gd name="T72" fmla="*/ 336 w 409"/>
                    <a:gd name="T73" fmla="*/ 159 h 169"/>
                    <a:gd name="T74" fmla="*/ 328 w 409"/>
                    <a:gd name="T75" fmla="*/ 160 h 169"/>
                    <a:gd name="T76" fmla="*/ 318 w 409"/>
                    <a:gd name="T77" fmla="*/ 160 h 169"/>
                    <a:gd name="T78" fmla="*/ 307 w 409"/>
                    <a:gd name="T79" fmla="*/ 161 h 169"/>
                    <a:gd name="T80" fmla="*/ 296 w 409"/>
                    <a:gd name="T81" fmla="*/ 162 h 169"/>
                    <a:gd name="T82" fmla="*/ 289 w 409"/>
                    <a:gd name="T83" fmla="*/ 163 h 169"/>
                    <a:gd name="T84" fmla="*/ 280 w 409"/>
                    <a:gd name="T85" fmla="*/ 162 h 169"/>
                    <a:gd name="T86" fmla="*/ 266 w 409"/>
                    <a:gd name="T87" fmla="*/ 161 h 169"/>
                    <a:gd name="T88" fmla="*/ 254 w 409"/>
                    <a:gd name="T89" fmla="*/ 162 h 169"/>
                    <a:gd name="T90" fmla="*/ 245 w 409"/>
                    <a:gd name="T91" fmla="*/ 163 h 169"/>
                    <a:gd name="T92" fmla="*/ 235 w 409"/>
                    <a:gd name="T93" fmla="*/ 164 h 169"/>
                    <a:gd name="T94" fmla="*/ 210 w 409"/>
                    <a:gd name="T95" fmla="*/ 165 h 169"/>
                    <a:gd name="T96" fmla="*/ 185 w 409"/>
                    <a:gd name="T97" fmla="*/ 166 h 169"/>
                    <a:gd name="T98" fmla="*/ 171 w 409"/>
                    <a:gd name="T99" fmla="*/ 167 h 169"/>
                    <a:gd name="T100" fmla="*/ 153 w 409"/>
                    <a:gd name="T101" fmla="*/ 168 h 169"/>
                    <a:gd name="T102" fmla="*/ 142 w 409"/>
                    <a:gd name="T103" fmla="*/ 169 h 169"/>
                    <a:gd name="T104" fmla="*/ 131 w 409"/>
                    <a:gd name="T105" fmla="*/ 169 h 169"/>
                    <a:gd name="T106" fmla="*/ 102 w 409"/>
                    <a:gd name="T107" fmla="*/ 166 h 169"/>
                    <a:gd name="T108" fmla="*/ 55 w 409"/>
                    <a:gd name="T109" fmla="*/ 150 h 169"/>
                    <a:gd name="T110" fmla="*/ 13 w 409"/>
                    <a:gd name="T111" fmla="*/ 58 h 169"/>
                    <a:gd name="T112" fmla="*/ 1 w 409"/>
                    <a:gd name="T113" fmla="*/ 14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09" h="169">
                      <a:moveTo>
                        <a:pt x="16" y="9"/>
                      </a:moveTo>
                      <a:cubicBezTo>
                        <a:pt x="20" y="7"/>
                        <a:pt x="23" y="5"/>
                        <a:pt x="28" y="4"/>
                      </a:cubicBezTo>
                      <a:cubicBezTo>
                        <a:pt x="31" y="3"/>
                        <a:pt x="34" y="3"/>
                        <a:pt x="38" y="1"/>
                      </a:cubicBezTo>
                      <a:cubicBezTo>
                        <a:pt x="40" y="0"/>
                        <a:pt x="43" y="2"/>
                        <a:pt x="45" y="2"/>
                      </a:cubicBezTo>
                      <a:cubicBezTo>
                        <a:pt x="47" y="1"/>
                        <a:pt x="49" y="0"/>
                        <a:pt x="51" y="1"/>
                      </a:cubicBezTo>
                      <a:cubicBezTo>
                        <a:pt x="56" y="3"/>
                        <a:pt x="60" y="4"/>
                        <a:pt x="65" y="5"/>
                      </a:cubicBezTo>
                      <a:cubicBezTo>
                        <a:pt x="69" y="6"/>
                        <a:pt x="75" y="7"/>
                        <a:pt x="79" y="10"/>
                      </a:cubicBezTo>
                      <a:cubicBezTo>
                        <a:pt x="83" y="13"/>
                        <a:pt x="83" y="20"/>
                        <a:pt x="84" y="24"/>
                      </a:cubicBezTo>
                      <a:cubicBezTo>
                        <a:pt x="86" y="32"/>
                        <a:pt x="88" y="43"/>
                        <a:pt x="88" y="51"/>
                      </a:cubicBezTo>
                      <a:cubicBezTo>
                        <a:pt x="88" y="56"/>
                        <a:pt x="90" y="62"/>
                        <a:pt x="91" y="67"/>
                      </a:cubicBezTo>
                      <a:cubicBezTo>
                        <a:pt x="92" y="70"/>
                        <a:pt x="91" y="73"/>
                        <a:pt x="91" y="76"/>
                      </a:cubicBezTo>
                      <a:cubicBezTo>
                        <a:pt x="91" y="79"/>
                        <a:pt x="93" y="82"/>
                        <a:pt x="93" y="86"/>
                      </a:cubicBezTo>
                      <a:cubicBezTo>
                        <a:pt x="93" y="95"/>
                        <a:pt x="104" y="94"/>
                        <a:pt x="110" y="95"/>
                      </a:cubicBezTo>
                      <a:cubicBezTo>
                        <a:pt x="120" y="97"/>
                        <a:pt x="130" y="101"/>
                        <a:pt x="140" y="103"/>
                      </a:cubicBezTo>
                      <a:cubicBezTo>
                        <a:pt x="150" y="105"/>
                        <a:pt x="159" y="109"/>
                        <a:pt x="169" y="113"/>
                      </a:cubicBezTo>
                      <a:cubicBezTo>
                        <a:pt x="172" y="114"/>
                        <a:pt x="176" y="116"/>
                        <a:pt x="179" y="116"/>
                      </a:cubicBezTo>
                      <a:cubicBezTo>
                        <a:pt x="183" y="117"/>
                        <a:pt x="186" y="116"/>
                        <a:pt x="189" y="117"/>
                      </a:cubicBezTo>
                      <a:cubicBezTo>
                        <a:pt x="191" y="117"/>
                        <a:pt x="193" y="117"/>
                        <a:pt x="194" y="117"/>
                      </a:cubicBezTo>
                      <a:cubicBezTo>
                        <a:pt x="195" y="117"/>
                        <a:pt x="196" y="118"/>
                        <a:pt x="198" y="118"/>
                      </a:cubicBezTo>
                      <a:cubicBezTo>
                        <a:pt x="201" y="118"/>
                        <a:pt x="204" y="119"/>
                        <a:pt x="207" y="119"/>
                      </a:cubicBezTo>
                      <a:cubicBezTo>
                        <a:pt x="209" y="120"/>
                        <a:pt x="210" y="119"/>
                        <a:pt x="212" y="119"/>
                      </a:cubicBezTo>
                      <a:cubicBezTo>
                        <a:pt x="214" y="119"/>
                        <a:pt x="215" y="120"/>
                        <a:pt x="216" y="120"/>
                      </a:cubicBezTo>
                      <a:cubicBezTo>
                        <a:pt x="219" y="121"/>
                        <a:pt x="222" y="119"/>
                        <a:pt x="225" y="120"/>
                      </a:cubicBezTo>
                      <a:cubicBezTo>
                        <a:pt x="227" y="120"/>
                        <a:pt x="227" y="120"/>
                        <a:pt x="229" y="121"/>
                      </a:cubicBezTo>
                      <a:cubicBezTo>
                        <a:pt x="230" y="121"/>
                        <a:pt x="232" y="120"/>
                        <a:pt x="233" y="120"/>
                      </a:cubicBezTo>
                      <a:cubicBezTo>
                        <a:pt x="235" y="120"/>
                        <a:pt x="236" y="121"/>
                        <a:pt x="238" y="121"/>
                      </a:cubicBezTo>
                      <a:cubicBezTo>
                        <a:pt x="239" y="121"/>
                        <a:pt x="241" y="121"/>
                        <a:pt x="242" y="121"/>
                      </a:cubicBezTo>
                      <a:cubicBezTo>
                        <a:pt x="244" y="121"/>
                        <a:pt x="245" y="122"/>
                        <a:pt x="247" y="122"/>
                      </a:cubicBezTo>
                      <a:cubicBezTo>
                        <a:pt x="251" y="122"/>
                        <a:pt x="255" y="123"/>
                        <a:pt x="260" y="122"/>
                      </a:cubicBezTo>
                      <a:cubicBezTo>
                        <a:pt x="262" y="122"/>
                        <a:pt x="264" y="123"/>
                        <a:pt x="266" y="123"/>
                      </a:cubicBezTo>
                      <a:cubicBezTo>
                        <a:pt x="268" y="123"/>
                        <a:pt x="270" y="121"/>
                        <a:pt x="273" y="121"/>
                      </a:cubicBezTo>
                      <a:cubicBezTo>
                        <a:pt x="277" y="120"/>
                        <a:pt x="282" y="119"/>
                        <a:pt x="287" y="118"/>
                      </a:cubicBezTo>
                      <a:cubicBezTo>
                        <a:pt x="292" y="117"/>
                        <a:pt x="296" y="115"/>
                        <a:pt x="301" y="114"/>
                      </a:cubicBezTo>
                      <a:cubicBezTo>
                        <a:pt x="304" y="113"/>
                        <a:pt x="309" y="111"/>
                        <a:pt x="312" y="110"/>
                      </a:cubicBezTo>
                      <a:cubicBezTo>
                        <a:pt x="315" y="107"/>
                        <a:pt x="319" y="106"/>
                        <a:pt x="323" y="106"/>
                      </a:cubicBezTo>
                      <a:cubicBezTo>
                        <a:pt x="329" y="106"/>
                        <a:pt x="334" y="108"/>
                        <a:pt x="339" y="107"/>
                      </a:cubicBezTo>
                      <a:cubicBezTo>
                        <a:pt x="342" y="108"/>
                        <a:pt x="345" y="108"/>
                        <a:pt x="348" y="109"/>
                      </a:cubicBezTo>
                      <a:cubicBezTo>
                        <a:pt x="351" y="110"/>
                        <a:pt x="354" y="111"/>
                        <a:pt x="357" y="112"/>
                      </a:cubicBezTo>
                      <a:cubicBezTo>
                        <a:pt x="364" y="113"/>
                        <a:pt x="371" y="115"/>
                        <a:pt x="378" y="117"/>
                      </a:cubicBezTo>
                      <a:cubicBezTo>
                        <a:pt x="380" y="117"/>
                        <a:pt x="382" y="117"/>
                        <a:pt x="383" y="118"/>
                      </a:cubicBezTo>
                      <a:cubicBezTo>
                        <a:pt x="383" y="119"/>
                        <a:pt x="384" y="120"/>
                        <a:pt x="385" y="120"/>
                      </a:cubicBezTo>
                      <a:cubicBezTo>
                        <a:pt x="385" y="121"/>
                        <a:pt x="386" y="122"/>
                        <a:pt x="387" y="123"/>
                      </a:cubicBezTo>
                      <a:cubicBezTo>
                        <a:pt x="390" y="126"/>
                        <a:pt x="393" y="130"/>
                        <a:pt x="397" y="133"/>
                      </a:cubicBezTo>
                      <a:cubicBezTo>
                        <a:pt x="402" y="136"/>
                        <a:pt x="407" y="136"/>
                        <a:pt x="408" y="143"/>
                      </a:cubicBezTo>
                      <a:cubicBezTo>
                        <a:pt x="409" y="149"/>
                        <a:pt x="409" y="151"/>
                        <a:pt x="402" y="149"/>
                      </a:cubicBezTo>
                      <a:cubicBezTo>
                        <a:pt x="399" y="147"/>
                        <a:pt x="396" y="146"/>
                        <a:pt x="393" y="145"/>
                      </a:cubicBezTo>
                      <a:cubicBezTo>
                        <a:pt x="392" y="144"/>
                        <a:pt x="390" y="144"/>
                        <a:pt x="389" y="143"/>
                      </a:cubicBezTo>
                      <a:cubicBezTo>
                        <a:pt x="388" y="143"/>
                        <a:pt x="387" y="143"/>
                        <a:pt x="386" y="142"/>
                      </a:cubicBezTo>
                      <a:cubicBezTo>
                        <a:pt x="385" y="142"/>
                        <a:pt x="384" y="141"/>
                        <a:pt x="382" y="141"/>
                      </a:cubicBezTo>
                      <a:cubicBezTo>
                        <a:pt x="382" y="141"/>
                        <a:pt x="382" y="140"/>
                        <a:pt x="381" y="140"/>
                      </a:cubicBezTo>
                      <a:cubicBezTo>
                        <a:pt x="380" y="140"/>
                        <a:pt x="380" y="140"/>
                        <a:pt x="379" y="139"/>
                      </a:cubicBezTo>
                      <a:cubicBezTo>
                        <a:pt x="378" y="139"/>
                        <a:pt x="377" y="138"/>
                        <a:pt x="376" y="138"/>
                      </a:cubicBezTo>
                      <a:cubicBezTo>
                        <a:pt x="376" y="138"/>
                        <a:pt x="375" y="138"/>
                        <a:pt x="375" y="138"/>
                      </a:cubicBezTo>
                      <a:cubicBezTo>
                        <a:pt x="375" y="138"/>
                        <a:pt x="376" y="139"/>
                        <a:pt x="376" y="139"/>
                      </a:cubicBezTo>
                      <a:cubicBezTo>
                        <a:pt x="377" y="139"/>
                        <a:pt x="377" y="140"/>
                        <a:pt x="378" y="140"/>
                      </a:cubicBezTo>
                      <a:cubicBezTo>
                        <a:pt x="378" y="141"/>
                        <a:pt x="379" y="142"/>
                        <a:pt x="380" y="142"/>
                      </a:cubicBezTo>
                      <a:cubicBezTo>
                        <a:pt x="380" y="142"/>
                        <a:pt x="380" y="143"/>
                        <a:pt x="381" y="143"/>
                      </a:cubicBezTo>
                      <a:cubicBezTo>
                        <a:pt x="381" y="143"/>
                        <a:pt x="382" y="144"/>
                        <a:pt x="382" y="144"/>
                      </a:cubicBezTo>
                      <a:cubicBezTo>
                        <a:pt x="383" y="144"/>
                        <a:pt x="383" y="144"/>
                        <a:pt x="383" y="145"/>
                      </a:cubicBezTo>
                      <a:cubicBezTo>
                        <a:pt x="384" y="145"/>
                        <a:pt x="384" y="145"/>
                        <a:pt x="384" y="145"/>
                      </a:cubicBezTo>
                      <a:cubicBezTo>
                        <a:pt x="385" y="146"/>
                        <a:pt x="385" y="146"/>
                        <a:pt x="385" y="146"/>
                      </a:cubicBezTo>
                      <a:cubicBezTo>
                        <a:pt x="385" y="147"/>
                        <a:pt x="386" y="147"/>
                        <a:pt x="387" y="148"/>
                      </a:cubicBezTo>
                      <a:cubicBezTo>
                        <a:pt x="388" y="148"/>
                        <a:pt x="388" y="148"/>
                        <a:pt x="389" y="149"/>
                      </a:cubicBezTo>
                      <a:cubicBezTo>
                        <a:pt x="389" y="149"/>
                        <a:pt x="390" y="149"/>
                        <a:pt x="390" y="149"/>
                      </a:cubicBezTo>
                      <a:cubicBezTo>
                        <a:pt x="390" y="149"/>
                        <a:pt x="391" y="150"/>
                        <a:pt x="391" y="150"/>
                      </a:cubicBezTo>
                      <a:cubicBezTo>
                        <a:pt x="392" y="150"/>
                        <a:pt x="392" y="151"/>
                        <a:pt x="393" y="151"/>
                      </a:cubicBezTo>
                      <a:cubicBezTo>
                        <a:pt x="393" y="151"/>
                        <a:pt x="394" y="152"/>
                        <a:pt x="395" y="152"/>
                      </a:cubicBezTo>
                      <a:cubicBezTo>
                        <a:pt x="395" y="153"/>
                        <a:pt x="395" y="153"/>
                        <a:pt x="396" y="153"/>
                      </a:cubicBezTo>
                      <a:cubicBezTo>
                        <a:pt x="396" y="153"/>
                        <a:pt x="396" y="153"/>
                        <a:pt x="396" y="154"/>
                      </a:cubicBezTo>
                      <a:cubicBezTo>
                        <a:pt x="397" y="154"/>
                        <a:pt x="397" y="155"/>
                        <a:pt x="398" y="155"/>
                      </a:cubicBezTo>
                      <a:cubicBezTo>
                        <a:pt x="398" y="156"/>
                        <a:pt x="398" y="156"/>
                        <a:pt x="398" y="156"/>
                      </a:cubicBezTo>
                      <a:cubicBezTo>
                        <a:pt x="398" y="156"/>
                        <a:pt x="398" y="156"/>
                        <a:pt x="398" y="156"/>
                      </a:cubicBezTo>
                      <a:cubicBezTo>
                        <a:pt x="398" y="156"/>
                        <a:pt x="398" y="157"/>
                        <a:pt x="398" y="157"/>
                      </a:cubicBezTo>
                      <a:cubicBezTo>
                        <a:pt x="398" y="157"/>
                        <a:pt x="398" y="157"/>
                        <a:pt x="398" y="158"/>
                      </a:cubicBezTo>
                      <a:cubicBezTo>
                        <a:pt x="398" y="158"/>
                        <a:pt x="398" y="158"/>
                        <a:pt x="398" y="158"/>
                      </a:cubicBezTo>
                      <a:cubicBezTo>
                        <a:pt x="398" y="158"/>
                        <a:pt x="398" y="158"/>
                        <a:pt x="398" y="159"/>
                      </a:cubicBezTo>
                      <a:cubicBezTo>
                        <a:pt x="398" y="159"/>
                        <a:pt x="398" y="159"/>
                        <a:pt x="397" y="160"/>
                      </a:cubicBezTo>
                      <a:cubicBezTo>
                        <a:pt x="397" y="160"/>
                        <a:pt x="397" y="161"/>
                        <a:pt x="396" y="161"/>
                      </a:cubicBezTo>
                      <a:cubicBezTo>
                        <a:pt x="396" y="161"/>
                        <a:pt x="396" y="161"/>
                        <a:pt x="396" y="161"/>
                      </a:cubicBezTo>
                      <a:cubicBezTo>
                        <a:pt x="395" y="161"/>
                        <a:pt x="395" y="161"/>
                        <a:pt x="395" y="161"/>
                      </a:cubicBezTo>
                      <a:cubicBezTo>
                        <a:pt x="395" y="161"/>
                        <a:pt x="395" y="162"/>
                        <a:pt x="395" y="161"/>
                      </a:cubicBezTo>
                      <a:cubicBezTo>
                        <a:pt x="395" y="162"/>
                        <a:pt x="394" y="162"/>
                        <a:pt x="394" y="162"/>
                      </a:cubicBezTo>
                      <a:cubicBezTo>
                        <a:pt x="394" y="162"/>
                        <a:pt x="394" y="162"/>
                        <a:pt x="394" y="162"/>
                      </a:cubicBezTo>
                      <a:cubicBezTo>
                        <a:pt x="393" y="162"/>
                        <a:pt x="392" y="162"/>
                        <a:pt x="392" y="162"/>
                      </a:cubicBezTo>
                      <a:cubicBezTo>
                        <a:pt x="391" y="162"/>
                        <a:pt x="391" y="162"/>
                        <a:pt x="391" y="162"/>
                      </a:cubicBezTo>
                      <a:cubicBezTo>
                        <a:pt x="389" y="163"/>
                        <a:pt x="388" y="162"/>
                        <a:pt x="387" y="162"/>
                      </a:cubicBezTo>
                      <a:cubicBezTo>
                        <a:pt x="386" y="162"/>
                        <a:pt x="385" y="162"/>
                        <a:pt x="385" y="162"/>
                      </a:cubicBezTo>
                      <a:cubicBezTo>
                        <a:pt x="385" y="161"/>
                        <a:pt x="384" y="161"/>
                        <a:pt x="384" y="161"/>
                      </a:cubicBezTo>
                      <a:cubicBezTo>
                        <a:pt x="384" y="161"/>
                        <a:pt x="383" y="161"/>
                        <a:pt x="383" y="161"/>
                      </a:cubicBezTo>
                      <a:cubicBezTo>
                        <a:pt x="383" y="161"/>
                        <a:pt x="383" y="161"/>
                        <a:pt x="382" y="161"/>
                      </a:cubicBezTo>
                      <a:cubicBezTo>
                        <a:pt x="382" y="161"/>
                        <a:pt x="382" y="161"/>
                        <a:pt x="382" y="162"/>
                      </a:cubicBezTo>
                      <a:cubicBezTo>
                        <a:pt x="382" y="162"/>
                        <a:pt x="382" y="162"/>
                        <a:pt x="382" y="162"/>
                      </a:cubicBezTo>
                      <a:cubicBezTo>
                        <a:pt x="381" y="162"/>
                        <a:pt x="381" y="163"/>
                        <a:pt x="381" y="163"/>
                      </a:cubicBezTo>
                      <a:cubicBezTo>
                        <a:pt x="380" y="163"/>
                        <a:pt x="380" y="164"/>
                        <a:pt x="379" y="164"/>
                      </a:cubicBezTo>
                      <a:cubicBezTo>
                        <a:pt x="379" y="164"/>
                        <a:pt x="378" y="164"/>
                        <a:pt x="378" y="164"/>
                      </a:cubicBezTo>
                      <a:cubicBezTo>
                        <a:pt x="377" y="165"/>
                        <a:pt x="377" y="165"/>
                        <a:pt x="376" y="165"/>
                      </a:cubicBezTo>
                      <a:cubicBezTo>
                        <a:pt x="376" y="165"/>
                        <a:pt x="375" y="165"/>
                        <a:pt x="375" y="165"/>
                      </a:cubicBezTo>
                      <a:cubicBezTo>
                        <a:pt x="375" y="165"/>
                        <a:pt x="374" y="165"/>
                        <a:pt x="374" y="165"/>
                      </a:cubicBezTo>
                      <a:cubicBezTo>
                        <a:pt x="373" y="165"/>
                        <a:pt x="373" y="165"/>
                        <a:pt x="372" y="165"/>
                      </a:cubicBezTo>
                      <a:cubicBezTo>
                        <a:pt x="372" y="165"/>
                        <a:pt x="371" y="165"/>
                        <a:pt x="370" y="165"/>
                      </a:cubicBezTo>
                      <a:cubicBezTo>
                        <a:pt x="370" y="165"/>
                        <a:pt x="369" y="165"/>
                        <a:pt x="369" y="165"/>
                      </a:cubicBezTo>
                      <a:cubicBezTo>
                        <a:pt x="368" y="165"/>
                        <a:pt x="368" y="165"/>
                        <a:pt x="367" y="165"/>
                      </a:cubicBezTo>
                      <a:cubicBezTo>
                        <a:pt x="366" y="165"/>
                        <a:pt x="366" y="165"/>
                        <a:pt x="365" y="165"/>
                      </a:cubicBezTo>
                      <a:cubicBezTo>
                        <a:pt x="364" y="165"/>
                        <a:pt x="364" y="165"/>
                        <a:pt x="363" y="165"/>
                      </a:cubicBezTo>
                      <a:cubicBezTo>
                        <a:pt x="362" y="165"/>
                        <a:pt x="361" y="164"/>
                        <a:pt x="359" y="164"/>
                      </a:cubicBezTo>
                      <a:cubicBezTo>
                        <a:pt x="357" y="164"/>
                        <a:pt x="355" y="163"/>
                        <a:pt x="352" y="162"/>
                      </a:cubicBezTo>
                      <a:cubicBezTo>
                        <a:pt x="350" y="161"/>
                        <a:pt x="348" y="160"/>
                        <a:pt x="346" y="160"/>
                      </a:cubicBezTo>
                      <a:cubicBezTo>
                        <a:pt x="345" y="159"/>
                        <a:pt x="343" y="158"/>
                        <a:pt x="342" y="158"/>
                      </a:cubicBezTo>
                      <a:cubicBezTo>
                        <a:pt x="341" y="158"/>
                        <a:pt x="341" y="159"/>
                        <a:pt x="340" y="159"/>
                      </a:cubicBezTo>
                      <a:cubicBezTo>
                        <a:pt x="339" y="159"/>
                        <a:pt x="339" y="159"/>
                        <a:pt x="338" y="159"/>
                      </a:cubicBezTo>
                      <a:cubicBezTo>
                        <a:pt x="337" y="159"/>
                        <a:pt x="336" y="159"/>
                        <a:pt x="336" y="159"/>
                      </a:cubicBezTo>
                      <a:cubicBezTo>
                        <a:pt x="335" y="159"/>
                        <a:pt x="335" y="159"/>
                        <a:pt x="334" y="159"/>
                      </a:cubicBezTo>
                      <a:cubicBezTo>
                        <a:pt x="333" y="160"/>
                        <a:pt x="332" y="159"/>
                        <a:pt x="331" y="160"/>
                      </a:cubicBezTo>
                      <a:cubicBezTo>
                        <a:pt x="330" y="160"/>
                        <a:pt x="329" y="160"/>
                        <a:pt x="328" y="160"/>
                      </a:cubicBezTo>
                      <a:cubicBezTo>
                        <a:pt x="327" y="160"/>
                        <a:pt x="326" y="160"/>
                        <a:pt x="325" y="160"/>
                      </a:cubicBezTo>
                      <a:cubicBezTo>
                        <a:pt x="325" y="160"/>
                        <a:pt x="324" y="160"/>
                        <a:pt x="323" y="160"/>
                      </a:cubicBezTo>
                      <a:cubicBezTo>
                        <a:pt x="321" y="160"/>
                        <a:pt x="320" y="160"/>
                        <a:pt x="318" y="160"/>
                      </a:cubicBezTo>
                      <a:cubicBezTo>
                        <a:pt x="318" y="160"/>
                        <a:pt x="317" y="160"/>
                        <a:pt x="316" y="160"/>
                      </a:cubicBezTo>
                      <a:cubicBezTo>
                        <a:pt x="315" y="160"/>
                        <a:pt x="314" y="160"/>
                        <a:pt x="313" y="160"/>
                      </a:cubicBezTo>
                      <a:cubicBezTo>
                        <a:pt x="311" y="160"/>
                        <a:pt x="309" y="161"/>
                        <a:pt x="307" y="161"/>
                      </a:cubicBezTo>
                      <a:cubicBezTo>
                        <a:pt x="304" y="161"/>
                        <a:pt x="302" y="162"/>
                        <a:pt x="300" y="162"/>
                      </a:cubicBezTo>
                      <a:cubicBezTo>
                        <a:pt x="299" y="162"/>
                        <a:pt x="298" y="162"/>
                        <a:pt x="298" y="162"/>
                      </a:cubicBezTo>
                      <a:cubicBezTo>
                        <a:pt x="297" y="162"/>
                        <a:pt x="297" y="162"/>
                        <a:pt x="296" y="162"/>
                      </a:cubicBezTo>
                      <a:cubicBezTo>
                        <a:pt x="295" y="162"/>
                        <a:pt x="294" y="163"/>
                        <a:pt x="293" y="163"/>
                      </a:cubicBezTo>
                      <a:cubicBezTo>
                        <a:pt x="292" y="163"/>
                        <a:pt x="292" y="163"/>
                        <a:pt x="291" y="163"/>
                      </a:cubicBezTo>
                      <a:cubicBezTo>
                        <a:pt x="291" y="162"/>
                        <a:pt x="290" y="163"/>
                        <a:pt x="289" y="163"/>
                      </a:cubicBezTo>
                      <a:cubicBezTo>
                        <a:pt x="288" y="162"/>
                        <a:pt x="287" y="163"/>
                        <a:pt x="286" y="162"/>
                      </a:cubicBezTo>
                      <a:cubicBezTo>
                        <a:pt x="285" y="162"/>
                        <a:pt x="283" y="162"/>
                        <a:pt x="282" y="162"/>
                      </a:cubicBezTo>
                      <a:cubicBezTo>
                        <a:pt x="281" y="162"/>
                        <a:pt x="281" y="162"/>
                        <a:pt x="280" y="162"/>
                      </a:cubicBezTo>
                      <a:cubicBezTo>
                        <a:pt x="279" y="162"/>
                        <a:pt x="278" y="162"/>
                        <a:pt x="277" y="162"/>
                      </a:cubicBezTo>
                      <a:cubicBezTo>
                        <a:pt x="275" y="161"/>
                        <a:pt x="274" y="161"/>
                        <a:pt x="273" y="161"/>
                      </a:cubicBezTo>
                      <a:cubicBezTo>
                        <a:pt x="271" y="160"/>
                        <a:pt x="268" y="160"/>
                        <a:pt x="266" y="161"/>
                      </a:cubicBezTo>
                      <a:cubicBezTo>
                        <a:pt x="264" y="161"/>
                        <a:pt x="263" y="161"/>
                        <a:pt x="262" y="161"/>
                      </a:cubicBezTo>
                      <a:cubicBezTo>
                        <a:pt x="261" y="161"/>
                        <a:pt x="260" y="161"/>
                        <a:pt x="259" y="161"/>
                      </a:cubicBezTo>
                      <a:cubicBezTo>
                        <a:pt x="258" y="162"/>
                        <a:pt x="256" y="162"/>
                        <a:pt x="254" y="162"/>
                      </a:cubicBezTo>
                      <a:cubicBezTo>
                        <a:pt x="253" y="162"/>
                        <a:pt x="251" y="162"/>
                        <a:pt x="250" y="162"/>
                      </a:cubicBezTo>
                      <a:cubicBezTo>
                        <a:pt x="249" y="163"/>
                        <a:pt x="248" y="163"/>
                        <a:pt x="247" y="163"/>
                      </a:cubicBezTo>
                      <a:cubicBezTo>
                        <a:pt x="247" y="163"/>
                        <a:pt x="246" y="163"/>
                        <a:pt x="245" y="163"/>
                      </a:cubicBezTo>
                      <a:cubicBezTo>
                        <a:pt x="244" y="163"/>
                        <a:pt x="243" y="163"/>
                        <a:pt x="242" y="163"/>
                      </a:cubicBezTo>
                      <a:cubicBezTo>
                        <a:pt x="241" y="163"/>
                        <a:pt x="240" y="164"/>
                        <a:pt x="238" y="164"/>
                      </a:cubicBezTo>
                      <a:cubicBezTo>
                        <a:pt x="237" y="164"/>
                        <a:pt x="236" y="164"/>
                        <a:pt x="235" y="164"/>
                      </a:cubicBezTo>
                      <a:cubicBezTo>
                        <a:pt x="232" y="164"/>
                        <a:pt x="229" y="164"/>
                        <a:pt x="226" y="164"/>
                      </a:cubicBezTo>
                      <a:cubicBezTo>
                        <a:pt x="224" y="165"/>
                        <a:pt x="221" y="165"/>
                        <a:pt x="219" y="165"/>
                      </a:cubicBezTo>
                      <a:cubicBezTo>
                        <a:pt x="216" y="165"/>
                        <a:pt x="213" y="165"/>
                        <a:pt x="210" y="165"/>
                      </a:cubicBezTo>
                      <a:cubicBezTo>
                        <a:pt x="209" y="165"/>
                        <a:pt x="207" y="166"/>
                        <a:pt x="206" y="166"/>
                      </a:cubicBezTo>
                      <a:cubicBezTo>
                        <a:pt x="205" y="166"/>
                        <a:pt x="203" y="166"/>
                        <a:pt x="202" y="166"/>
                      </a:cubicBezTo>
                      <a:cubicBezTo>
                        <a:pt x="196" y="166"/>
                        <a:pt x="190" y="166"/>
                        <a:pt x="185" y="166"/>
                      </a:cubicBezTo>
                      <a:cubicBezTo>
                        <a:pt x="183" y="167"/>
                        <a:pt x="181" y="167"/>
                        <a:pt x="180" y="167"/>
                      </a:cubicBezTo>
                      <a:cubicBezTo>
                        <a:pt x="178" y="167"/>
                        <a:pt x="177" y="167"/>
                        <a:pt x="175" y="167"/>
                      </a:cubicBezTo>
                      <a:cubicBezTo>
                        <a:pt x="174" y="167"/>
                        <a:pt x="172" y="167"/>
                        <a:pt x="171" y="167"/>
                      </a:cubicBezTo>
                      <a:cubicBezTo>
                        <a:pt x="169" y="167"/>
                        <a:pt x="168" y="167"/>
                        <a:pt x="167" y="167"/>
                      </a:cubicBezTo>
                      <a:cubicBezTo>
                        <a:pt x="164" y="167"/>
                        <a:pt x="161" y="168"/>
                        <a:pt x="158" y="168"/>
                      </a:cubicBezTo>
                      <a:cubicBezTo>
                        <a:pt x="157" y="168"/>
                        <a:pt x="155" y="168"/>
                        <a:pt x="153" y="168"/>
                      </a:cubicBezTo>
                      <a:cubicBezTo>
                        <a:pt x="152" y="168"/>
                        <a:pt x="151" y="168"/>
                        <a:pt x="150" y="168"/>
                      </a:cubicBezTo>
                      <a:cubicBezTo>
                        <a:pt x="149" y="168"/>
                        <a:pt x="147" y="169"/>
                        <a:pt x="146" y="169"/>
                      </a:cubicBezTo>
                      <a:cubicBezTo>
                        <a:pt x="145" y="169"/>
                        <a:pt x="143" y="169"/>
                        <a:pt x="142" y="169"/>
                      </a:cubicBezTo>
                      <a:cubicBezTo>
                        <a:pt x="141" y="169"/>
                        <a:pt x="139" y="169"/>
                        <a:pt x="138" y="169"/>
                      </a:cubicBezTo>
                      <a:cubicBezTo>
                        <a:pt x="137" y="169"/>
                        <a:pt x="137" y="169"/>
                        <a:pt x="136" y="169"/>
                      </a:cubicBezTo>
                      <a:cubicBezTo>
                        <a:pt x="134" y="169"/>
                        <a:pt x="133" y="169"/>
                        <a:pt x="131" y="169"/>
                      </a:cubicBezTo>
                      <a:cubicBezTo>
                        <a:pt x="131" y="169"/>
                        <a:pt x="130" y="169"/>
                        <a:pt x="129" y="169"/>
                      </a:cubicBezTo>
                      <a:cubicBezTo>
                        <a:pt x="128" y="169"/>
                        <a:pt x="126" y="169"/>
                        <a:pt x="124" y="168"/>
                      </a:cubicBezTo>
                      <a:cubicBezTo>
                        <a:pt x="117" y="167"/>
                        <a:pt x="109" y="168"/>
                        <a:pt x="102" y="166"/>
                      </a:cubicBezTo>
                      <a:cubicBezTo>
                        <a:pt x="93" y="164"/>
                        <a:pt x="85" y="164"/>
                        <a:pt x="77" y="163"/>
                      </a:cubicBezTo>
                      <a:cubicBezTo>
                        <a:pt x="73" y="162"/>
                        <a:pt x="69" y="162"/>
                        <a:pt x="65" y="160"/>
                      </a:cubicBezTo>
                      <a:cubicBezTo>
                        <a:pt x="60" y="157"/>
                        <a:pt x="58" y="154"/>
                        <a:pt x="55" y="150"/>
                      </a:cubicBezTo>
                      <a:cubicBezTo>
                        <a:pt x="49" y="144"/>
                        <a:pt x="44" y="136"/>
                        <a:pt x="39" y="129"/>
                      </a:cubicBezTo>
                      <a:cubicBezTo>
                        <a:pt x="33" y="122"/>
                        <a:pt x="30" y="109"/>
                        <a:pt x="27" y="101"/>
                      </a:cubicBezTo>
                      <a:cubicBezTo>
                        <a:pt x="23" y="86"/>
                        <a:pt x="17" y="72"/>
                        <a:pt x="13" y="58"/>
                      </a:cubicBezTo>
                      <a:cubicBezTo>
                        <a:pt x="11" y="51"/>
                        <a:pt x="12" y="42"/>
                        <a:pt x="8" y="36"/>
                      </a:cubicBezTo>
                      <a:cubicBezTo>
                        <a:pt x="6" y="32"/>
                        <a:pt x="6" y="27"/>
                        <a:pt x="4" y="23"/>
                      </a:cubicBezTo>
                      <a:cubicBezTo>
                        <a:pt x="2" y="21"/>
                        <a:pt x="0" y="16"/>
                        <a:pt x="1" y="14"/>
                      </a:cubicBezTo>
                      <a:lnTo>
                        <a:pt x="16" y="9"/>
                      </a:lnTo>
                      <a:close/>
                    </a:path>
                  </a:pathLst>
                </a:custGeom>
                <a:grp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dirty="0">
                    <a:solidFill>
                      <a:sysClr val="window" lastClr="FFFFFF"/>
                    </a:solidFill>
                  </a:endParaRPr>
                </a:p>
              </p:txBody>
            </p:sp>
          </p:grpSp>
          <p:sp>
            <p:nvSpPr>
              <p:cNvPr id="1511" name="Rectangle 1510"/>
              <p:cNvSpPr/>
              <p:nvPr/>
            </p:nvSpPr>
            <p:spPr>
              <a:xfrm>
                <a:off x="7506881" y="3495562"/>
                <a:ext cx="769377" cy="34852"/>
              </a:xfrm>
              <a:prstGeom prst="rect">
                <a:avLst/>
              </a:pr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12" name="Freeform 16"/>
              <p:cNvSpPr>
                <a:spLocks/>
              </p:cNvSpPr>
              <p:nvPr/>
            </p:nvSpPr>
            <p:spPr bwMode="auto">
              <a:xfrm>
                <a:off x="7828249" y="3530414"/>
                <a:ext cx="383529" cy="602269"/>
              </a:xfrm>
              <a:custGeom>
                <a:avLst/>
                <a:gdLst>
                  <a:gd name="T0" fmla="*/ 6917 w 6917"/>
                  <a:gd name="T1" fmla="*/ 10862 h 10862"/>
                  <a:gd name="T2" fmla="*/ 825 w 6917"/>
                  <a:gd name="T3" fmla="*/ 0 h 10862"/>
                  <a:gd name="T4" fmla="*/ 0 w 6917"/>
                  <a:gd name="T5" fmla="*/ 0 h 10862"/>
                  <a:gd name="T6" fmla="*/ 6090 w 6917"/>
                  <a:gd name="T7" fmla="*/ 10862 h 10862"/>
                  <a:gd name="T8" fmla="*/ 6917 w 6917"/>
                  <a:gd name="T9" fmla="*/ 10862 h 10862"/>
                </a:gdLst>
                <a:ahLst/>
                <a:cxnLst>
                  <a:cxn ang="0">
                    <a:pos x="T0" y="T1"/>
                  </a:cxn>
                  <a:cxn ang="0">
                    <a:pos x="T2" y="T3"/>
                  </a:cxn>
                  <a:cxn ang="0">
                    <a:pos x="T4" y="T5"/>
                  </a:cxn>
                  <a:cxn ang="0">
                    <a:pos x="T6" y="T7"/>
                  </a:cxn>
                  <a:cxn ang="0">
                    <a:pos x="T8" y="T9"/>
                  </a:cxn>
                </a:cxnLst>
                <a:rect l="0" t="0" r="r" b="b"/>
                <a:pathLst>
                  <a:path w="6917" h="10862">
                    <a:moveTo>
                      <a:pt x="6917" y="10862"/>
                    </a:moveTo>
                    <a:lnTo>
                      <a:pt x="825" y="0"/>
                    </a:lnTo>
                    <a:lnTo>
                      <a:pt x="0" y="0"/>
                    </a:lnTo>
                    <a:lnTo>
                      <a:pt x="6090" y="10862"/>
                    </a:lnTo>
                    <a:lnTo>
                      <a:pt x="6917" y="10862"/>
                    </a:lnTo>
                    <a:close/>
                  </a:path>
                </a:pathLst>
              </a:custGeom>
              <a:grp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13" name="Rectangle 1512"/>
              <p:cNvSpPr/>
              <p:nvPr/>
            </p:nvSpPr>
            <p:spPr>
              <a:xfrm rot="957204">
                <a:off x="7753131" y="2918162"/>
                <a:ext cx="67555" cy="44448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4" name="Rectangle 1513"/>
              <p:cNvSpPr/>
              <p:nvPr/>
            </p:nvSpPr>
            <p:spPr>
              <a:xfrm>
                <a:off x="7800975" y="3114675"/>
                <a:ext cx="45719" cy="35242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5" name="Rectangle 1514"/>
              <p:cNvSpPr/>
              <p:nvPr/>
            </p:nvSpPr>
            <p:spPr>
              <a:xfrm>
                <a:off x="7741919" y="3420428"/>
                <a:ext cx="159070" cy="457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p:cNvGrpSpPr/>
            <p:nvPr/>
          </p:nvGrpSpPr>
          <p:grpSpPr>
            <a:xfrm>
              <a:off x="2053590" y="3519649"/>
              <a:ext cx="109322" cy="286342"/>
              <a:chOff x="2167890" y="3547246"/>
              <a:chExt cx="86058" cy="225408"/>
            </a:xfrm>
            <a:solidFill>
              <a:schemeClr val="tx2"/>
            </a:solidFill>
          </p:grpSpPr>
          <p:sp>
            <p:nvSpPr>
              <p:cNvPr id="148" name="pointer body headless"/>
              <p:cNvSpPr>
                <a:spLocks/>
              </p:cNvSpPr>
              <p:nvPr/>
            </p:nvSpPr>
            <p:spPr bwMode="auto">
              <a:xfrm>
                <a:off x="2181444" y="3574607"/>
                <a:ext cx="72504" cy="198047"/>
              </a:xfrm>
              <a:custGeom>
                <a:avLst/>
                <a:gdLst>
                  <a:gd name="T0" fmla="*/ 40 w 298"/>
                  <a:gd name="T1" fmla="*/ 32 h 814"/>
                  <a:gd name="T2" fmla="*/ 24 w 298"/>
                  <a:gd name="T3" fmla="*/ 38 h 814"/>
                  <a:gd name="T4" fmla="*/ 13 w 298"/>
                  <a:gd name="T5" fmla="*/ 48 h 814"/>
                  <a:gd name="T6" fmla="*/ 3 w 298"/>
                  <a:gd name="T7" fmla="*/ 67 h 814"/>
                  <a:gd name="T8" fmla="*/ 0 w 298"/>
                  <a:gd name="T9" fmla="*/ 80 h 814"/>
                  <a:gd name="T10" fmla="*/ 1 w 298"/>
                  <a:gd name="T11" fmla="*/ 90 h 814"/>
                  <a:gd name="T12" fmla="*/ 8 w 298"/>
                  <a:gd name="T13" fmla="*/ 114 h 814"/>
                  <a:gd name="T14" fmla="*/ 16 w 298"/>
                  <a:gd name="T15" fmla="*/ 144 h 814"/>
                  <a:gd name="T16" fmla="*/ 26 w 298"/>
                  <a:gd name="T17" fmla="*/ 189 h 814"/>
                  <a:gd name="T18" fmla="*/ 23 w 298"/>
                  <a:gd name="T19" fmla="*/ 273 h 814"/>
                  <a:gd name="T20" fmla="*/ 14 w 298"/>
                  <a:gd name="T21" fmla="*/ 319 h 814"/>
                  <a:gd name="T22" fmla="*/ 11 w 298"/>
                  <a:gd name="T23" fmla="*/ 369 h 814"/>
                  <a:gd name="T24" fmla="*/ 15 w 298"/>
                  <a:gd name="T25" fmla="*/ 373 h 814"/>
                  <a:gd name="T26" fmla="*/ 42 w 298"/>
                  <a:gd name="T27" fmla="*/ 530 h 814"/>
                  <a:gd name="T28" fmla="*/ 48 w 298"/>
                  <a:gd name="T29" fmla="*/ 544 h 814"/>
                  <a:gd name="T30" fmla="*/ 43 w 298"/>
                  <a:gd name="T31" fmla="*/ 572 h 814"/>
                  <a:gd name="T32" fmla="*/ 49 w 298"/>
                  <a:gd name="T33" fmla="*/ 596 h 814"/>
                  <a:gd name="T34" fmla="*/ 60 w 298"/>
                  <a:gd name="T35" fmla="*/ 679 h 814"/>
                  <a:gd name="T36" fmla="*/ 64 w 298"/>
                  <a:gd name="T37" fmla="*/ 722 h 814"/>
                  <a:gd name="T38" fmla="*/ 68 w 298"/>
                  <a:gd name="T39" fmla="*/ 739 h 814"/>
                  <a:gd name="T40" fmla="*/ 39 w 298"/>
                  <a:gd name="T41" fmla="*/ 772 h 814"/>
                  <a:gd name="T42" fmla="*/ 27 w 298"/>
                  <a:gd name="T43" fmla="*/ 790 h 814"/>
                  <a:gd name="T44" fmla="*/ 27 w 298"/>
                  <a:gd name="T45" fmla="*/ 799 h 814"/>
                  <a:gd name="T46" fmla="*/ 91 w 298"/>
                  <a:gd name="T47" fmla="*/ 794 h 814"/>
                  <a:gd name="T48" fmla="*/ 103 w 298"/>
                  <a:gd name="T49" fmla="*/ 788 h 814"/>
                  <a:gd name="T50" fmla="*/ 119 w 298"/>
                  <a:gd name="T51" fmla="*/ 781 h 814"/>
                  <a:gd name="T52" fmla="*/ 119 w 298"/>
                  <a:gd name="T53" fmla="*/ 701 h 814"/>
                  <a:gd name="T54" fmla="*/ 110 w 298"/>
                  <a:gd name="T55" fmla="*/ 562 h 814"/>
                  <a:gd name="T56" fmla="*/ 105 w 298"/>
                  <a:gd name="T57" fmla="*/ 536 h 814"/>
                  <a:gd name="T58" fmla="*/ 107 w 298"/>
                  <a:gd name="T59" fmla="*/ 495 h 814"/>
                  <a:gd name="T60" fmla="*/ 116 w 298"/>
                  <a:gd name="T61" fmla="*/ 428 h 814"/>
                  <a:gd name="T62" fmla="*/ 202 w 298"/>
                  <a:gd name="T63" fmla="*/ 660 h 814"/>
                  <a:gd name="T64" fmla="*/ 223 w 298"/>
                  <a:gd name="T65" fmla="*/ 739 h 814"/>
                  <a:gd name="T66" fmla="*/ 232 w 298"/>
                  <a:gd name="T67" fmla="*/ 754 h 814"/>
                  <a:gd name="T68" fmla="*/ 244 w 298"/>
                  <a:gd name="T69" fmla="*/ 814 h 814"/>
                  <a:gd name="T70" fmla="*/ 294 w 298"/>
                  <a:gd name="T71" fmla="*/ 799 h 814"/>
                  <a:gd name="T72" fmla="*/ 277 w 298"/>
                  <a:gd name="T73" fmla="*/ 741 h 814"/>
                  <a:gd name="T74" fmla="*/ 283 w 298"/>
                  <a:gd name="T75" fmla="*/ 717 h 814"/>
                  <a:gd name="T76" fmla="*/ 266 w 298"/>
                  <a:gd name="T77" fmla="*/ 630 h 814"/>
                  <a:gd name="T78" fmla="*/ 246 w 298"/>
                  <a:gd name="T79" fmla="*/ 566 h 814"/>
                  <a:gd name="T80" fmla="*/ 234 w 298"/>
                  <a:gd name="T81" fmla="*/ 527 h 814"/>
                  <a:gd name="T82" fmla="*/ 215 w 298"/>
                  <a:gd name="T83" fmla="*/ 423 h 814"/>
                  <a:gd name="T84" fmla="*/ 215 w 298"/>
                  <a:gd name="T85" fmla="*/ 366 h 814"/>
                  <a:gd name="T86" fmla="*/ 203 w 298"/>
                  <a:gd name="T87" fmla="*/ 91 h 814"/>
                  <a:gd name="T88" fmla="*/ 209 w 298"/>
                  <a:gd name="T89" fmla="*/ 42 h 814"/>
                  <a:gd name="T90" fmla="*/ 170 w 298"/>
                  <a:gd name="T91" fmla="*/ 21 h 814"/>
                  <a:gd name="T92" fmla="*/ 153 w 298"/>
                  <a:gd name="T93" fmla="*/ 1 h 814"/>
                  <a:gd name="T94" fmla="*/ 146 w 298"/>
                  <a:gd name="T95" fmla="*/ 1 h 814"/>
                  <a:gd name="T96" fmla="*/ 138 w 298"/>
                  <a:gd name="T97" fmla="*/ 3 h 814"/>
                  <a:gd name="T98" fmla="*/ 127 w 298"/>
                  <a:gd name="T99" fmla="*/ 7 h 814"/>
                  <a:gd name="T100" fmla="*/ 115 w 298"/>
                  <a:gd name="T101" fmla="*/ 13 h 814"/>
                  <a:gd name="T102" fmla="*/ 105 w 298"/>
                  <a:gd name="T103" fmla="*/ 16 h 814"/>
                  <a:gd name="T104" fmla="*/ 88 w 298"/>
                  <a:gd name="T105" fmla="*/ 22 h 814"/>
                  <a:gd name="T106" fmla="*/ 75 w 298"/>
                  <a:gd name="T107" fmla="*/ 27 h 814"/>
                  <a:gd name="T108" fmla="*/ 66 w 298"/>
                  <a:gd name="T109" fmla="*/ 29 h 814"/>
                  <a:gd name="T110" fmla="*/ 47 w 298"/>
                  <a:gd name="T111" fmla="*/ 32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8" h="814">
                    <a:moveTo>
                      <a:pt x="47" y="32"/>
                    </a:moveTo>
                    <a:cubicBezTo>
                      <a:pt x="41" y="32"/>
                      <a:pt x="40" y="32"/>
                      <a:pt x="40" y="32"/>
                    </a:cubicBezTo>
                    <a:cubicBezTo>
                      <a:pt x="38" y="32"/>
                      <a:pt x="34" y="33"/>
                      <a:pt x="32" y="34"/>
                    </a:cubicBezTo>
                    <a:cubicBezTo>
                      <a:pt x="29" y="35"/>
                      <a:pt x="26" y="37"/>
                      <a:pt x="24" y="38"/>
                    </a:cubicBezTo>
                    <a:cubicBezTo>
                      <a:pt x="21" y="39"/>
                      <a:pt x="20" y="38"/>
                      <a:pt x="18" y="41"/>
                    </a:cubicBezTo>
                    <a:cubicBezTo>
                      <a:pt x="17" y="43"/>
                      <a:pt x="15" y="45"/>
                      <a:pt x="13" y="48"/>
                    </a:cubicBezTo>
                    <a:cubicBezTo>
                      <a:pt x="12" y="51"/>
                      <a:pt x="10" y="54"/>
                      <a:pt x="8" y="57"/>
                    </a:cubicBezTo>
                    <a:cubicBezTo>
                      <a:pt x="6" y="60"/>
                      <a:pt x="5" y="63"/>
                      <a:pt x="3" y="67"/>
                    </a:cubicBezTo>
                    <a:cubicBezTo>
                      <a:pt x="2" y="70"/>
                      <a:pt x="1" y="73"/>
                      <a:pt x="0" y="76"/>
                    </a:cubicBezTo>
                    <a:cubicBezTo>
                      <a:pt x="0" y="77"/>
                      <a:pt x="0" y="79"/>
                      <a:pt x="0" y="80"/>
                    </a:cubicBezTo>
                    <a:cubicBezTo>
                      <a:pt x="0" y="81"/>
                      <a:pt x="1" y="82"/>
                      <a:pt x="1" y="83"/>
                    </a:cubicBezTo>
                    <a:cubicBezTo>
                      <a:pt x="2" y="85"/>
                      <a:pt x="1" y="88"/>
                      <a:pt x="1" y="90"/>
                    </a:cubicBezTo>
                    <a:cubicBezTo>
                      <a:pt x="2" y="93"/>
                      <a:pt x="3" y="96"/>
                      <a:pt x="4" y="98"/>
                    </a:cubicBezTo>
                    <a:cubicBezTo>
                      <a:pt x="6" y="103"/>
                      <a:pt x="6" y="109"/>
                      <a:pt x="8" y="114"/>
                    </a:cubicBezTo>
                    <a:cubicBezTo>
                      <a:pt x="10" y="119"/>
                      <a:pt x="12" y="124"/>
                      <a:pt x="14" y="129"/>
                    </a:cubicBezTo>
                    <a:cubicBezTo>
                      <a:pt x="15" y="134"/>
                      <a:pt x="16" y="138"/>
                      <a:pt x="16" y="144"/>
                    </a:cubicBezTo>
                    <a:cubicBezTo>
                      <a:pt x="16" y="153"/>
                      <a:pt x="15" y="163"/>
                      <a:pt x="17" y="171"/>
                    </a:cubicBezTo>
                    <a:cubicBezTo>
                      <a:pt x="19" y="177"/>
                      <a:pt x="23" y="183"/>
                      <a:pt x="26" y="189"/>
                    </a:cubicBezTo>
                    <a:cubicBezTo>
                      <a:pt x="28" y="193"/>
                      <a:pt x="27" y="200"/>
                      <a:pt x="27" y="205"/>
                    </a:cubicBezTo>
                    <a:cubicBezTo>
                      <a:pt x="26" y="228"/>
                      <a:pt x="25" y="250"/>
                      <a:pt x="23" y="273"/>
                    </a:cubicBezTo>
                    <a:cubicBezTo>
                      <a:pt x="22" y="277"/>
                      <a:pt x="22" y="281"/>
                      <a:pt x="21" y="285"/>
                    </a:cubicBezTo>
                    <a:cubicBezTo>
                      <a:pt x="21" y="285"/>
                      <a:pt x="14" y="317"/>
                      <a:pt x="14" y="319"/>
                    </a:cubicBezTo>
                    <a:cubicBezTo>
                      <a:pt x="14" y="321"/>
                      <a:pt x="11" y="356"/>
                      <a:pt x="11" y="356"/>
                    </a:cubicBezTo>
                    <a:cubicBezTo>
                      <a:pt x="11" y="369"/>
                      <a:pt x="11" y="369"/>
                      <a:pt x="11" y="369"/>
                    </a:cubicBezTo>
                    <a:cubicBezTo>
                      <a:pt x="13" y="373"/>
                      <a:pt x="13" y="373"/>
                      <a:pt x="13" y="373"/>
                    </a:cubicBezTo>
                    <a:cubicBezTo>
                      <a:pt x="15" y="373"/>
                      <a:pt x="15" y="373"/>
                      <a:pt x="15" y="373"/>
                    </a:cubicBezTo>
                    <a:cubicBezTo>
                      <a:pt x="15" y="373"/>
                      <a:pt x="31" y="502"/>
                      <a:pt x="34" y="509"/>
                    </a:cubicBezTo>
                    <a:cubicBezTo>
                      <a:pt x="42" y="530"/>
                      <a:pt x="42" y="530"/>
                      <a:pt x="42" y="530"/>
                    </a:cubicBezTo>
                    <a:cubicBezTo>
                      <a:pt x="42" y="530"/>
                      <a:pt x="50" y="534"/>
                      <a:pt x="47" y="537"/>
                    </a:cubicBezTo>
                    <a:cubicBezTo>
                      <a:pt x="46" y="539"/>
                      <a:pt x="51" y="538"/>
                      <a:pt x="48" y="544"/>
                    </a:cubicBezTo>
                    <a:cubicBezTo>
                      <a:pt x="45" y="550"/>
                      <a:pt x="45" y="548"/>
                      <a:pt x="44" y="556"/>
                    </a:cubicBezTo>
                    <a:cubicBezTo>
                      <a:pt x="43" y="565"/>
                      <a:pt x="43" y="566"/>
                      <a:pt x="43" y="572"/>
                    </a:cubicBezTo>
                    <a:cubicBezTo>
                      <a:pt x="43" y="578"/>
                      <a:pt x="42" y="583"/>
                      <a:pt x="44" y="587"/>
                    </a:cubicBezTo>
                    <a:cubicBezTo>
                      <a:pt x="46" y="591"/>
                      <a:pt x="51" y="591"/>
                      <a:pt x="49" y="596"/>
                    </a:cubicBezTo>
                    <a:cubicBezTo>
                      <a:pt x="47" y="601"/>
                      <a:pt x="47" y="603"/>
                      <a:pt x="49" y="617"/>
                    </a:cubicBezTo>
                    <a:cubicBezTo>
                      <a:pt x="51" y="630"/>
                      <a:pt x="54" y="668"/>
                      <a:pt x="60" y="679"/>
                    </a:cubicBezTo>
                    <a:cubicBezTo>
                      <a:pt x="60" y="679"/>
                      <a:pt x="66" y="698"/>
                      <a:pt x="64" y="704"/>
                    </a:cubicBezTo>
                    <a:cubicBezTo>
                      <a:pt x="64" y="704"/>
                      <a:pt x="59" y="718"/>
                      <a:pt x="64" y="722"/>
                    </a:cubicBezTo>
                    <a:cubicBezTo>
                      <a:pt x="64" y="722"/>
                      <a:pt x="68" y="727"/>
                      <a:pt x="68" y="729"/>
                    </a:cubicBezTo>
                    <a:cubicBezTo>
                      <a:pt x="68" y="731"/>
                      <a:pt x="70" y="736"/>
                      <a:pt x="68" y="739"/>
                    </a:cubicBezTo>
                    <a:cubicBezTo>
                      <a:pt x="66" y="741"/>
                      <a:pt x="64" y="745"/>
                      <a:pt x="63" y="749"/>
                    </a:cubicBezTo>
                    <a:cubicBezTo>
                      <a:pt x="62" y="753"/>
                      <a:pt x="39" y="772"/>
                      <a:pt x="39" y="772"/>
                    </a:cubicBezTo>
                    <a:cubicBezTo>
                      <a:pt x="39" y="772"/>
                      <a:pt x="27" y="778"/>
                      <a:pt x="27" y="787"/>
                    </a:cubicBezTo>
                    <a:cubicBezTo>
                      <a:pt x="27" y="790"/>
                      <a:pt x="27" y="790"/>
                      <a:pt x="27" y="790"/>
                    </a:cubicBezTo>
                    <a:cubicBezTo>
                      <a:pt x="27" y="794"/>
                      <a:pt x="27" y="794"/>
                      <a:pt x="27" y="794"/>
                    </a:cubicBezTo>
                    <a:cubicBezTo>
                      <a:pt x="27" y="799"/>
                      <a:pt x="27" y="799"/>
                      <a:pt x="27" y="799"/>
                    </a:cubicBezTo>
                    <a:cubicBezTo>
                      <a:pt x="27" y="799"/>
                      <a:pt x="49" y="806"/>
                      <a:pt x="69" y="802"/>
                    </a:cubicBezTo>
                    <a:cubicBezTo>
                      <a:pt x="69" y="802"/>
                      <a:pt x="90" y="798"/>
                      <a:pt x="91" y="794"/>
                    </a:cubicBezTo>
                    <a:cubicBezTo>
                      <a:pt x="96" y="788"/>
                      <a:pt x="96" y="788"/>
                      <a:pt x="96" y="788"/>
                    </a:cubicBezTo>
                    <a:cubicBezTo>
                      <a:pt x="96" y="788"/>
                      <a:pt x="101" y="788"/>
                      <a:pt x="103" y="788"/>
                    </a:cubicBezTo>
                    <a:cubicBezTo>
                      <a:pt x="106" y="788"/>
                      <a:pt x="111" y="785"/>
                      <a:pt x="113" y="785"/>
                    </a:cubicBezTo>
                    <a:cubicBezTo>
                      <a:pt x="115" y="784"/>
                      <a:pt x="119" y="781"/>
                      <a:pt x="119" y="781"/>
                    </a:cubicBezTo>
                    <a:cubicBezTo>
                      <a:pt x="119" y="739"/>
                      <a:pt x="119" y="739"/>
                      <a:pt x="119" y="739"/>
                    </a:cubicBezTo>
                    <a:cubicBezTo>
                      <a:pt x="119" y="739"/>
                      <a:pt x="116" y="718"/>
                      <a:pt x="119" y="701"/>
                    </a:cubicBezTo>
                    <a:cubicBezTo>
                      <a:pt x="119" y="701"/>
                      <a:pt x="125" y="638"/>
                      <a:pt x="116" y="603"/>
                    </a:cubicBezTo>
                    <a:cubicBezTo>
                      <a:pt x="110" y="562"/>
                      <a:pt x="110" y="562"/>
                      <a:pt x="110" y="562"/>
                    </a:cubicBezTo>
                    <a:cubicBezTo>
                      <a:pt x="107" y="543"/>
                      <a:pt x="107" y="543"/>
                      <a:pt x="107" y="543"/>
                    </a:cubicBezTo>
                    <a:cubicBezTo>
                      <a:pt x="105" y="536"/>
                      <a:pt x="105" y="536"/>
                      <a:pt x="105" y="536"/>
                    </a:cubicBezTo>
                    <a:cubicBezTo>
                      <a:pt x="108" y="510"/>
                      <a:pt x="108" y="510"/>
                      <a:pt x="108" y="510"/>
                    </a:cubicBezTo>
                    <a:cubicBezTo>
                      <a:pt x="107" y="495"/>
                      <a:pt x="107" y="495"/>
                      <a:pt x="107" y="495"/>
                    </a:cubicBezTo>
                    <a:cubicBezTo>
                      <a:pt x="111" y="427"/>
                      <a:pt x="111" y="427"/>
                      <a:pt x="111" y="427"/>
                    </a:cubicBezTo>
                    <a:cubicBezTo>
                      <a:pt x="116" y="428"/>
                      <a:pt x="116" y="428"/>
                      <a:pt x="116" y="428"/>
                    </a:cubicBezTo>
                    <a:cubicBezTo>
                      <a:pt x="116" y="428"/>
                      <a:pt x="169" y="531"/>
                      <a:pt x="187" y="589"/>
                    </a:cubicBezTo>
                    <a:cubicBezTo>
                      <a:pt x="187" y="589"/>
                      <a:pt x="201" y="656"/>
                      <a:pt x="202" y="660"/>
                    </a:cubicBezTo>
                    <a:cubicBezTo>
                      <a:pt x="203" y="664"/>
                      <a:pt x="208" y="704"/>
                      <a:pt x="217" y="723"/>
                    </a:cubicBezTo>
                    <a:cubicBezTo>
                      <a:pt x="226" y="743"/>
                      <a:pt x="223" y="739"/>
                      <a:pt x="223" y="739"/>
                    </a:cubicBezTo>
                    <a:cubicBezTo>
                      <a:pt x="223" y="739"/>
                      <a:pt x="227" y="747"/>
                      <a:pt x="232" y="749"/>
                    </a:cubicBezTo>
                    <a:cubicBezTo>
                      <a:pt x="232" y="754"/>
                      <a:pt x="232" y="754"/>
                      <a:pt x="232" y="754"/>
                    </a:cubicBezTo>
                    <a:cubicBezTo>
                      <a:pt x="232" y="799"/>
                      <a:pt x="232" y="799"/>
                      <a:pt x="232" y="799"/>
                    </a:cubicBezTo>
                    <a:cubicBezTo>
                      <a:pt x="232" y="799"/>
                      <a:pt x="232" y="812"/>
                      <a:pt x="244" y="814"/>
                    </a:cubicBezTo>
                    <a:cubicBezTo>
                      <a:pt x="284" y="814"/>
                      <a:pt x="284" y="814"/>
                      <a:pt x="284" y="814"/>
                    </a:cubicBezTo>
                    <a:cubicBezTo>
                      <a:pt x="284" y="814"/>
                      <a:pt x="298" y="814"/>
                      <a:pt x="294" y="799"/>
                    </a:cubicBezTo>
                    <a:cubicBezTo>
                      <a:pt x="294" y="799"/>
                      <a:pt x="287" y="778"/>
                      <a:pt x="281" y="767"/>
                    </a:cubicBezTo>
                    <a:cubicBezTo>
                      <a:pt x="281" y="767"/>
                      <a:pt x="275" y="745"/>
                      <a:pt x="277" y="741"/>
                    </a:cubicBezTo>
                    <a:cubicBezTo>
                      <a:pt x="277" y="741"/>
                      <a:pt x="281" y="737"/>
                      <a:pt x="281" y="735"/>
                    </a:cubicBezTo>
                    <a:cubicBezTo>
                      <a:pt x="281" y="733"/>
                      <a:pt x="283" y="717"/>
                      <a:pt x="283" y="717"/>
                    </a:cubicBezTo>
                    <a:cubicBezTo>
                      <a:pt x="283" y="717"/>
                      <a:pt x="283" y="698"/>
                      <a:pt x="274" y="667"/>
                    </a:cubicBezTo>
                    <a:cubicBezTo>
                      <a:pt x="274" y="667"/>
                      <a:pt x="267" y="634"/>
                      <a:pt x="266" y="630"/>
                    </a:cubicBezTo>
                    <a:cubicBezTo>
                      <a:pt x="265" y="626"/>
                      <a:pt x="257" y="592"/>
                      <a:pt x="256" y="589"/>
                    </a:cubicBezTo>
                    <a:cubicBezTo>
                      <a:pt x="255" y="586"/>
                      <a:pt x="246" y="566"/>
                      <a:pt x="246" y="566"/>
                    </a:cubicBezTo>
                    <a:cubicBezTo>
                      <a:pt x="240" y="551"/>
                      <a:pt x="240" y="551"/>
                      <a:pt x="240" y="551"/>
                    </a:cubicBezTo>
                    <a:cubicBezTo>
                      <a:pt x="240" y="551"/>
                      <a:pt x="234" y="532"/>
                      <a:pt x="234" y="527"/>
                    </a:cubicBezTo>
                    <a:cubicBezTo>
                      <a:pt x="233" y="521"/>
                      <a:pt x="221" y="465"/>
                      <a:pt x="220" y="461"/>
                    </a:cubicBezTo>
                    <a:cubicBezTo>
                      <a:pt x="219" y="457"/>
                      <a:pt x="215" y="430"/>
                      <a:pt x="215" y="423"/>
                    </a:cubicBezTo>
                    <a:cubicBezTo>
                      <a:pt x="215" y="416"/>
                      <a:pt x="215" y="408"/>
                      <a:pt x="216" y="406"/>
                    </a:cubicBezTo>
                    <a:cubicBezTo>
                      <a:pt x="216" y="403"/>
                      <a:pt x="215" y="366"/>
                      <a:pt x="215" y="366"/>
                    </a:cubicBezTo>
                    <a:cubicBezTo>
                      <a:pt x="215" y="366"/>
                      <a:pt x="216" y="336"/>
                      <a:pt x="203" y="276"/>
                    </a:cubicBezTo>
                    <a:cubicBezTo>
                      <a:pt x="203" y="276"/>
                      <a:pt x="197" y="121"/>
                      <a:pt x="203" y="91"/>
                    </a:cubicBezTo>
                    <a:cubicBezTo>
                      <a:pt x="224" y="56"/>
                      <a:pt x="224" y="56"/>
                      <a:pt x="224" y="56"/>
                    </a:cubicBezTo>
                    <a:cubicBezTo>
                      <a:pt x="224" y="56"/>
                      <a:pt x="215" y="49"/>
                      <a:pt x="209" y="42"/>
                    </a:cubicBezTo>
                    <a:cubicBezTo>
                      <a:pt x="184" y="27"/>
                      <a:pt x="184" y="27"/>
                      <a:pt x="184" y="27"/>
                    </a:cubicBezTo>
                    <a:cubicBezTo>
                      <a:pt x="184" y="27"/>
                      <a:pt x="172" y="22"/>
                      <a:pt x="170" y="21"/>
                    </a:cubicBezTo>
                    <a:cubicBezTo>
                      <a:pt x="168" y="20"/>
                      <a:pt x="160" y="10"/>
                      <a:pt x="159" y="8"/>
                    </a:cubicBezTo>
                    <a:cubicBezTo>
                      <a:pt x="158" y="6"/>
                      <a:pt x="154" y="3"/>
                      <a:pt x="153" y="1"/>
                    </a:cubicBezTo>
                    <a:cubicBezTo>
                      <a:pt x="152" y="1"/>
                      <a:pt x="151" y="0"/>
                      <a:pt x="150" y="0"/>
                    </a:cubicBezTo>
                    <a:cubicBezTo>
                      <a:pt x="149" y="0"/>
                      <a:pt x="147" y="1"/>
                      <a:pt x="146" y="1"/>
                    </a:cubicBezTo>
                    <a:cubicBezTo>
                      <a:pt x="144" y="1"/>
                      <a:pt x="143" y="2"/>
                      <a:pt x="142" y="2"/>
                    </a:cubicBezTo>
                    <a:cubicBezTo>
                      <a:pt x="141" y="3"/>
                      <a:pt x="139" y="3"/>
                      <a:pt x="138" y="3"/>
                    </a:cubicBezTo>
                    <a:cubicBezTo>
                      <a:pt x="136" y="4"/>
                      <a:pt x="134" y="5"/>
                      <a:pt x="132" y="5"/>
                    </a:cubicBezTo>
                    <a:cubicBezTo>
                      <a:pt x="131" y="6"/>
                      <a:pt x="129" y="6"/>
                      <a:pt x="127" y="7"/>
                    </a:cubicBezTo>
                    <a:cubicBezTo>
                      <a:pt x="125" y="8"/>
                      <a:pt x="123" y="9"/>
                      <a:pt x="121" y="10"/>
                    </a:cubicBezTo>
                    <a:cubicBezTo>
                      <a:pt x="119" y="11"/>
                      <a:pt x="117" y="12"/>
                      <a:pt x="115" y="13"/>
                    </a:cubicBezTo>
                    <a:cubicBezTo>
                      <a:pt x="114" y="13"/>
                      <a:pt x="112" y="14"/>
                      <a:pt x="110" y="14"/>
                    </a:cubicBezTo>
                    <a:cubicBezTo>
                      <a:pt x="109" y="15"/>
                      <a:pt x="107" y="16"/>
                      <a:pt x="105" y="16"/>
                    </a:cubicBezTo>
                    <a:cubicBezTo>
                      <a:pt x="101" y="17"/>
                      <a:pt x="97" y="19"/>
                      <a:pt x="93" y="20"/>
                    </a:cubicBezTo>
                    <a:cubicBezTo>
                      <a:pt x="91" y="21"/>
                      <a:pt x="90" y="22"/>
                      <a:pt x="88" y="22"/>
                    </a:cubicBezTo>
                    <a:cubicBezTo>
                      <a:pt x="86" y="22"/>
                      <a:pt x="84" y="23"/>
                      <a:pt x="82" y="24"/>
                    </a:cubicBezTo>
                    <a:cubicBezTo>
                      <a:pt x="80" y="25"/>
                      <a:pt x="77" y="26"/>
                      <a:pt x="75" y="27"/>
                    </a:cubicBezTo>
                    <a:cubicBezTo>
                      <a:pt x="73" y="27"/>
                      <a:pt x="71" y="28"/>
                      <a:pt x="68" y="29"/>
                    </a:cubicBezTo>
                    <a:cubicBezTo>
                      <a:pt x="67" y="29"/>
                      <a:pt x="66" y="29"/>
                      <a:pt x="66" y="29"/>
                    </a:cubicBezTo>
                    <a:cubicBezTo>
                      <a:pt x="65" y="29"/>
                      <a:pt x="63" y="29"/>
                      <a:pt x="62" y="30"/>
                    </a:cubicBezTo>
                    <a:cubicBezTo>
                      <a:pt x="57" y="31"/>
                      <a:pt x="52" y="32"/>
                      <a:pt x="47" y="32"/>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nvGrpSpPr>
              <p:cNvPr id="149" name="pointer head"/>
              <p:cNvGrpSpPr/>
              <p:nvPr/>
            </p:nvGrpSpPr>
            <p:grpSpPr>
              <a:xfrm>
                <a:off x="2190943" y="3547246"/>
                <a:ext cx="28013" cy="70224"/>
                <a:chOff x="5230426" y="1283064"/>
                <a:chExt cx="363649" cy="911616"/>
              </a:xfrm>
              <a:grpFill/>
            </p:grpSpPr>
            <p:sp>
              <p:nvSpPr>
                <p:cNvPr id="150" name="pointer head"/>
                <p:cNvSpPr>
                  <a:spLocks/>
                </p:cNvSpPr>
                <p:nvPr/>
              </p:nvSpPr>
              <p:spPr bwMode="auto">
                <a:xfrm>
                  <a:off x="5230426" y="1283064"/>
                  <a:ext cx="363649" cy="510713"/>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51" name="pointer head"/>
                <p:cNvSpPr>
                  <a:spLocks/>
                </p:cNvSpPr>
                <p:nvPr/>
              </p:nvSpPr>
              <p:spPr bwMode="auto">
                <a:xfrm>
                  <a:off x="5230426" y="1683967"/>
                  <a:ext cx="363649" cy="510713"/>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sp>
            <p:nvSpPr>
              <p:cNvPr id="152" name="Freeform 27"/>
              <p:cNvSpPr>
                <a:spLocks/>
              </p:cNvSpPr>
              <p:nvPr/>
            </p:nvSpPr>
            <p:spPr bwMode="auto">
              <a:xfrm>
                <a:off x="2192635" y="3574795"/>
                <a:ext cx="25997" cy="41861"/>
              </a:xfrm>
              <a:custGeom>
                <a:avLst/>
                <a:gdLst>
                  <a:gd name="T0" fmla="*/ 271 w 290"/>
                  <a:gd name="T1" fmla="*/ 2 h 467"/>
                  <a:gd name="T2" fmla="*/ 260 w 290"/>
                  <a:gd name="T3" fmla="*/ 2 h 467"/>
                  <a:gd name="T4" fmla="*/ 150 w 290"/>
                  <a:gd name="T5" fmla="*/ 104 h 467"/>
                  <a:gd name="T6" fmla="*/ 144 w 290"/>
                  <a:gd name="T7" fmla="*/ 125 h 467"/>
                  <a:gd name="T8" fmla="*/ 143 w 290"/>
                  <a:gd name="T9" fmla="*/ 153 h 467"/>
                  <a:gd name="T10" fmla="*/ 115 w 290"/>
                  <a:gd name="T11" fmla="*/ 153 h 467"/>
                  <a:gd name="T12" fmla="*/ 106 w 290"/>
                  <a:gd name="T13" fmla="*/ 114 h 467"/>
                  <a:gd name="T14" fmla="*/ 90 w 290"/>
                  <a:gd name="T15" fmla="*/ 63 h 467"/>
                  <a:gd name="T16" fmla="*/ 85 w 290"/>
                  <a:gd name="T17" fmla="*/ 49 h 467"/>
                  <a:gd name="T18" fmla="*/ 71 w 290"/>
                  <a:gd name="T19" fmla="*/ 56 h 467"/>
                  <a:gd name="T20" fmla="*/ 69 w 290"/>
                  <a:gd name="T21" fmla="*/ 71 h 467"/>
                  <a:gd name="T22" fmla="*/ 61 w 290"/>
                  <a:gd name="T23" fmla="*/ 112 h 467"/>
                  <a:gd name="T24" fmla="*/ 56 w 290"/>
                  <a:gd name="T25" fmla="*/ 129 h 467"/>
                  <a:gd name="T26" fmla="*/ 54 w 290"/>
                  <a:gd name="T27" fmla="*/ 152 h 467"/>
                  <a:gd name="T28" fmla="*/ 40 w 290"/>
                  <a:gd name="T29" fmla="*/ 284 h 467"/>
                  <a:gd name="T30" fmla="*/ 86 w 290"/>
                  <a:gd name="T31" fmla="*/ 417 h 467"/>
                  <a:gd name="T32" fmla="*/ 100 w 290"/>
                  <a:gd name="T33" fmla="*/ 458 h 467"/>
                  <a:gd name="T34" fmla="*/ 100 w 290"/>
                  <a:gd name="T35" fmla="*/ 459 h 467"/>
                  <a:gd name="T36" fmla="*/ 100 w 290"/>
                  <a:gd name="T37" fmla="*/ 459 h 467"/>
                  <a:gd name="T38" fmla="*/ 116 w 290"/>
                  <a:gd name="T39" fmla="*/ 449 h 467"/>
                  <a:gd name="T40" fmla="*/ 225 w 290"/>
                  <a:gd name="T41" fmla="*/ 148 h 467"/>
                  <a:gd name="T42" fmla="*/ 240 w 290"/>
                  <a:gd name="T43" fmla="*/ 119 h 467"/>
                  <a:gd name="T44" fmla="*/ 271 w 290"/>
                  <a:gd name="T45" fmla="*/ 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90" h="467">
                    <a:moveTo>
                      <a:pt x="271" y="2"/>
                    </a:moveTo>
                    <a:cubicBezTo>
                      <a:pt x="269" y="0"/>
                      <a:pt x="266" y="0"/>
                      <a:pt x="260" y="2"/>
                    </a:cubicBezTo>
                    <a:cubicBezTo>
                      <a:pt x="260" y="2"/>
                      <a:pt x="247" y="53"/>
                      <a:pt x="150" y="104"/>
                    </a:cubicBezTo>
                    <a:cubicBezTo>
                      <a:pt x="150" y="104"/>
                      <a:pt x="141" y="112"/>
                      <a:pt x="144" y="125"/>
                    </a:cubicBezTo>
                    <a:cubicBezTo>
                      <a:pt x="143" y="153"/>
                      <a:pt x="143" y="153"/>
                      <a:pt x="143" y="153"/>
                    </a:cubicBezTo>
                    <a:cubicBezTo>
                      <a:pt x="115" y="153"/>
                      <a:pt x="115" y="153"/>
                      <a:pt x="115" y="153"/>
                    </a:cubicBezTo>
                    <a:cubicBezTo>
                      <a:pt x="106" y="114"/>
                      <a:pt x="106" y="114"/>
                      <a:pt x="106" y="114"/>
                    </a:cubicBezTo>
                    <a:cubicBezTo>
                      <a:pt x="90" y="63"/>
                      <a:pt x="90" y="63"/>
                      <a:pt x="90" y="63"/>
                    </a:cubicBezTo>
                    <a:cubicBezTo>
                      <a:pt x="87" y="55"/>
                      <a:pt x="85" y="49"/>
                      <a:pt x="85" y="49"/>
                    </a:cubicBezTo>
                    <a:cubicBezTo>
                      <a:pt x="71" y="56"/>
                      <a:pt x="71" y="56"/>
                      <a:pt x="71" y="56"/>
                    </a:cubicBezTo>
                    <a:cubicBezTo>
                      <a:pt x="71" y="56"/>
                      <a:pt x="71" y="62"/>
                      <a:pt x="69" y="71"/>
                    </a:cubicBezTo>
                    <a:cubicBezTo>
                      <a:pt x="67" y="86"/>
                      <a:pt x="64" y="107"/>
                      <a:pt x="61" y="112"/>
                    </a:cubicBezTo>
                    <a:cubicBezTo>
                      <a:pt x="56" y="119"/>
                      <a:pt x="56" y="129"/>
                      <a:pt x="56" y="129"/>
                    </a:cubicBezTo>
                    <a:cubicBezTo>
                      <a:pt x="54" y="152"/>
                      <a:pt x="54" y="152"/>
                      <a:pt x="54" y="152"/>
                    </a:cubicBezTo>
                    <a:cubicBezTo>
                      <a:pt x="32" y="162"/>
                      <a:pt x="0" y="193"/>
                      <a:pt x="40" y="284"/>
                    </a:cubicBezTo>
                    <a:cubicBezTo>
                      <a:pt x="86" y="417"/>
                      <a:pt x="86" y="417"/>
                      <a:pt x="86" y="417"/>
                    </a:cubicBezTo>
                    <a:cubicBezTo>
                      <a:pt x="87" y="421"/>
                      <a:pt x="93" y="447"/>
                      <a:pt x="100" y="458"/>
                    </a:cubicBezTo>
                    <a:cubicBezTo>
                      <a:pt x="100" y="459"/>
                      <a:pt x="100" y="459"/>
                      <a:pt x="100" y="459"/>
                    </a:cubicBezTo>
                    <a:cubicBezTo>
                      <a:pt x="100" y="459"/>
                      <a:pt x="100" y="459"/>
                      <a:pt x="100" y="459"/>
                    </a:cubicBezTo>
                    <a:cubicBezTo>
                      <a:pt x="105" y="466"/>
                      <a:pt x="111" y="467"/>
                      <a:pt x="116" y="449"/>
                    </a:cubicBezTo>
                    <a:cubicBezTo>
                      <a:pt x="225" y="148"/>
                      <a:pt x="225" y="148"/>
                      <a:pt x="225" y="148"/>
                    </a:cubicBezTo>
                    <a:cubicBezTo>
                      <a:pt x="240" y="119"/>
                      <a:pt x="240" y="119"/>
                      <a:pt x="240" y="119"/>
                    </a:cubicBezTo>
                    <a:cubicBezTo>
                      <a:pt x="290" y="24"/>
                      <a:pt x="277" y="6"/>
                      <a:pt x="271" y="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53" name="pointer clipboard"/>
              <p:cNvSpPr>
                <a:spLocks/>
              </p:cNvSpPr>
              <p:nvPr/>
            </p:nvSpPr>
            <p:spPr bwMode="auto">
              <a:xfrm>
                <a:off x="2167890" y="3617984"/>
                <a:ext cx="64177" cy="22164"/>
              </a:xfrm>
              <a:custGeom>
                <a:avLst/>
                <a:gdLst>
                  <a:gd name="T0" fmla="*/ 716 w 716"/>
                  <a:gd name="T1" fmla="*/ 205 h 247"/>
                  <a:gd name="T2" fmla="*/ 439 w 716"/>
                  <a:gd name="T3" fmla="*/ 20 h 247"/>
                  <a:gd name="T4" fmla="*/ 408 w 716"/>
                  <a:gd name="T5" fmla="*/ 0 h 247"/>
                  <a:gd name="T6" fmla="*/ 385 w 716"/>
                  <a:gd name="T7" fmla="*/ 0 h 247"/>
                  <a:gd name="T8" fmla="*/ 20 w 716"/>
                  <a:gd name="T9" fmla="*/ 26 h 247"/>
                  <a:gd name="T10" fmla="*/ 0 w 716"/>
                  <a:gd name="T11" fmla="*/ 40 h 247"/>
                  <a:gd name="T12" fmla="*/ 0 w 716"/>
                  <a:gd name="T13" fmla="*/ 75 h 247"/>
                  <a:gd name="T14" fmla="*/ 20 w 716"/>
                  <a:gd name="T15" fmla="*/ 87 h 247"/>
                  <a:gd name="T16" fmla="*/ 308 w 716"/>
                  <a:gd name="T17" fmla="*/ 247 h 247"/>
                  <a:gd name="T18" fmla="*/ 716 w 716"/>
                  <a:gd name="T19" fmla="*/ 205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6" h="247">
                    <a:moveTo>
                      <a:pt x="716" y="205"/>
                    </a:moveTo>
                    <a:cubicBezTo>
                      <a:pt x="439" y="20"/>
                      <a:pt x="439" y="20"/>
                      <a:pt x="439" y="20"/>
                    </a:cubicBezTo>
                    <a:cubicBezTo>
                      <a:pt x="408" y="0"/>
                      <a:pt x="408" y="0"/>
                      <a:pt x="408" y="0"/>
                    </a:cubicBezTo>
                    <a:cubicBezTo>
                      <a:pt x="385" y="0"/>
                      <a:pt x="385" y="0"/>
                      <a:pt x="385" y="0"/>
                    </a:cubicBezTo>
                    <a:cubicBezTo>
                      <a:pt x="20" y="26"/>
                      <a:pt x="20" y="26"/>
                      <a:pt x="20" y="26"/>
                    </a:cubicBezTo>
                    <a:cubicBezTo>
                      <a:pt x="20" y="26"/>
                      <a:pt x="4" y="28"/>
                      <a:pt x="0" y="40"/>
                    </a:cubicBezTo>
                    <a:cubicBezTo>
                      <a:pt x="0" y="75"/>
                      <a:pt x="0" y="75"/>
                      <a:pt x="0" y="75"/>
                    </a:cubicBezTo>
                    <a:cubicBezTo>
                      <a:pt x="20" y="87"/>
                      <a:pt x="20" y="87"/>
                      <a:pt x="20" y="87"/>
                    </a:cubicBezTo>
                    <a:cubicBezTo>
                      <a:pt x="308" y="247"/>
                      <a:pt x="308" y="247"/>
                      <a:pt x="308" y="247"/>
                    </a:cubicBezTo>
                    <a:lnTo>
                      <a:pt x="716" y="205"/>
                    </a:lnTo>
                    <a:close/>
                  </a:path>
                </a:pathLst>
              </a:custGeom>
              <a:grpFill/>
              <a:ln w="9525">
                <a:solidFill>
                  <a:srgbClr val="000000">
                    <a:alpha val="21000"/>
                  </a:srgbClr>
                </a:solidFill>
                <a:round/>
                <a:headEnd/>
                <a:tailEnd/>
              </a:ln>
              <a:extLst/>
            </p:spPr>
            <p:txBody>
              <a:bodyPr vert="horz" wrap="square" lIns="91440" tIns="45720" rIns="91440" bIns="45720" numCol="1" anchor="t" anchorCtr="0" compatLnSpc="1">
                <a:prstTxWarp prst="textNoShape">
                  <a:avLst/>
                </a:prstTxWarp>
              </a:bodyPr>
              <a:lstStyle/>
              <a:p>
                <a:endParaRPr lang="en-US" dirty="0"/>
              </a:p>
            </p:txBody>
          </p:sp>
          <p:sp>
            <p:nvSpPr>
              <p:cNvPr id="154" name="Freeform 29"/>
              <p:cNvSpPr>
                <a:spLocks/>
              </p:cNvSpPr>
              <p:nvPr/>
            </p:nvSpPr>
            <p:spPr bwMode="auto">
              <a:xfrm>
                <a:off x="2181515" y="3628839"/>
                <a:ext cx="19811" cy="15257"/>
              </a:xfrm>
              <a:custGeom>
                <a:avLst/>
                <a:gdLst>
                  <a:gd name="T0" fmla="*/ 221 w 221"/>
                  <a:gd name="T1" fmla="*/ 70 h 170"/>
                  <a:gd name="T2" fmla="*/ 179 w 221"/>
                  <a:gd name="T3" fmla="*/ 33 h 170"/>
                  <a:gd name="T4" fmla="*/ 150 w 221"/>
                  <a:gd name="T5" fmla="*/ 21 h 170"/>
                  <a:gd name="T6" fmla="*/ 125 w 221"/>
                  <a:gd name="T7" fmla="*/ 4 h 170"/>
                  <a:gd name="T8" fmla="*/ 98 w 221"/>
                  <a:gd name="T9" fmla="*/ 4 h 170"/>
                  <a:gd name="T10" fmla="*/ 113 w 221"/>
                  <a:gd name="T11" fmla="*/ 36 h 170"/>
                  <a:gd name="T12" fmla="*/ 136 w 221"/>
                  <a:gd name="T13" fmla="*/ 50 h 170"/>
                  <a:gd name="T14" fmla="*/ 147 w 221"/>
                  <a:gd name="T15" fmla="*/ 57 h 170"/>
                  <a:gd name="T16" fmla="*/ 133 w 221"/>
                  <a:gd name="T17" fmla="*/ 76 h 170"/>
                  <a:gd name="T18" fmla="*/ 98 w 221"/>
                  <a:gd name="T19" fmla="*/ 69 h 170"/>
                  <a:gd name="T20" fmla="*/ 83 w 221"/>
                  <a:gd name="T21" fmla="*/ 60 h 170"/>
                  <a:gd name="T22" fmla="*/ 20 w 221"/>
                  <a:gd name="T23" fmla="*/ 36 h 170"/>
                  <a:gd name="T24" fmla="*/ 0 w 221"/>
                  <a:gd name="T25" fmla="*/ 43 h 170"/>
                  <a:gd name="T26" fmla="*/ 0 w 221"/>
                  <a:gd name="T27" fmla="*/ 50 h 170"/>
                  <a:gd name="T28" fmla="*/ 19 w 221"/>
                  <a:gd name="T29" fmla="*/ 59 h 170"/>
                  <a:gd name="T30" fmla="*/ 30 w 221"/>
                  <a:gd name="T31" fmla="*/ 93 h 170"/>
                  <a:gd name="T32" fmla="*/ 58 w 221"/>
                  <a:gd name="T33" fmla="*/ 121 h 170"/>
                  <a:gd name="T34" fmla="*/ 110 w 221"/>
                  <a:gd name="T35" fmla="*/ 139 h 170"/>
                  <a:gd name="T36" fmla="*/ 127 w 221"/>
                  <a:gd name="T37" fmla="*/ 149 h 170"/>
                  <a:gd name="T38" fmla="*/ 133 w 221"/>
                  <a:gd name="T39" fmla="*/ 155 h 170"/>
                  <a:gd name="T40" fmla="*/ 152 w 221"/>
                  <a:gd name="T41" fmla="*/ 161 h 170"/>
                  <a:gd name="T42" fmla="*/ 197 w 221"/>
                  <a:gd name="T43" fmla="*/ 166 h 170"/>
                  <a:gd name="T44" fmla="*/ 211 w 221"/>
                  <a:gd name="T45" fmla="*/ 71 h 170"/>
                  <a:gd name="T46" fmla="*/ 221 w 221"/>
                  <a:gd name="T47" fmla="*/ 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1" h="170">
                    <a:moveTo>
                      <a:pt x="221" y="70"/>
                    </a:moveTo>
                    <a:cubicBezTo>
                      <a:pt x="221" y="70"/>
                      <a:pt x="208" y="41"/>
                      <a:pt x="179" y="33"/>
                    </a:cubicBezTo>
                    <a:cubicBezTo>
                      <a:pt x="164" y="28"/>
                      <a:pt x="161" y="30"/>
                      <a:pt x="150" y="21"/>
                    </a:cubicBezTo>
                    <a:cubicBezTo>
                      <a:pt x="125" y="4"/>
                      <a:pt x="125" y="4"/>
                      <a:pt x="125" y="4"/>
                    </a:cubicBezTo>
                    <a:cubicBezTo>
                      <a:pt x="125" y="4"/>
                      <a:pt x="105" y="0"/>
                      <a:pt x="98" y="4"/>
                    </a:cubicBezTo>
                    <a:cubicBezTo>
                      <a:pt x="98" y="4"/>
                      <a:pt x="94" y="22"/>
                      <a:pt x="113" y="36"/>
                    </a:cubicBezTo>
                    <a:cubicBezTo>
                      <a:pt x="136" y="50"/>
                      <a:pt x="136" y="50"/>
                      <a:pt x="136" y="50"/>
                    </a:cubicBezTo>
                    <a:cubicBezTo>
                      <a:pt x="136" y="50"/>
                      <a:pt x="145" y="55"/>
                      <a:pt x="147" y="57"/>
                    </a:cubicBezTo>
                    <a:cubicBezTo>
                      <a:pt x="148" y="59"/>
                      <a:pt x="157" y="75"/>
                      <a:pt x="133" y="76"/>
                    </a:cubicBezTo>
                    <a:cubicBezTo>
                      <a:pt x="133" y="76"/>
                      <a:pt x="107" y="69"/>
                      <a:pt x="98" y="69"/>
                    </a:cubicBezTo>
                    <a:cubicBezTo>
                      <a:pt x="83" y="60"/>
                      <a:pt x="83" y="60"/>
                      <a:pt x="83" y="60"/>
                    </a:cubicBezTo>
                    <a:cubicBezTo>
                      <a:pt x="83" y="60"/>
                      <a:pt x="46" y="36"/>
                      <a:pt x="20" y="36"/>
                    </a:cubicBezTo>
                    <a:cubicBezTo>
                      <a:pt x="20" y="36"/>
                      <a:pt x="1" y="33"/>
                      <a:pt x="0" y="43"/>
                    </a:cubicBezTo>
                    <a:cubicBezTo>
                      <a:pt x="0" y="50"/>
                      <a:pt x="0" y="50"/>
                      <a:pt x="0" y="50"/>
                    </a:cubicBezTo>
                    <a:cubicBezTo>
                      <a:pt x="19" y="59"/>
                      <a:pt x="19" y="59"/>
                      <a:pt x="19" y="59"/>
                    </a:cubicBezTo>
                    <a:cubicBezTo>
                      <a:pt x="30" y="93"/>
                      <a:pt x="30" y="93"/>
                      <a:pt x="30" y="93"/>
                    </a:cubicBezTo>
                    <a:cubicBezTo>
                      <a:pt x="30" y="93"/>
                      <a:pt x="36" y="114"/>
                      <a:pt x="58" y="121"/>
                    </a:cubicBezTo>
                    <a:cubicBezTo>
                      <a:pt x="110" y="139"/>
                      <a:pt x="110" y="139"/>
                      <a:pt x="110" y="139"/>
                    </a:cubicBezTo>
                    <a:cubicBezTo>
                      <a:pt x="127" y="149"/>
                      <a:pt x="127" y="149"/>
                      <a:pt x="127" y="149"/>
                    </a:cubicBezTo>
                    <a:cubicBezTo>
                      <a:pt x="133" y="155"/>
                      <a:pt x="133" y="155"/>
                      <a:pt x="133" y="155"/>
                    </a:cubicBezTo>
                    <a:cubicBezTo>
                      <a:pt x="133" y="155"/>
                      <a:pt x="148" y="160"/>
                      <a:pt x="152" y="161"/>
                    </a:cubicBezTo>
                    <a:cubicBezTo>
                      <a:pt x="157" y="163"/>
                      <a:pt x="183" y="170"/>
                      <a:pt x="197" y="166"/>
                    </a:cubicBezTo>
                    <a:cubicBezTo>
                      <a:pt x="211" y="71"/>
                      <a:pt x="211" y="71"/>
                      <a:pt x="211" y="71"/>
                    </a:cubicBezTo>
                    <a:lnTo>
                      <a:pt x="221" y="7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5" name="pointer cradle arm"/>
              <p:cNvSpPr>
                <a:spLocks/>
              </p:cNvSpPr>
              <p:nvPr/>
            </p:nvSpPr>
            <p:spPr bwMode="auto">
              <a:xfrm>
                <a:off x="2197121" y="3582837"/>
                <a:ext cx="49489" cy="68845"/>
              </a:xfrm>
              <a:custGeom>
                <a:avLst/>
                <a:gdLst>
                  <a:gd name="T0" fmla="*/ 351 w 552"/>
                  <a:gd name="T1" fmla="*/ 0 h 768"/>
                  <a:gd name="T2" fmla="*/ 477 w 552"/>
                  <a:gd name="T3" fmla="*/ 186 h 768"/>
                  <a:gd name="T4" fmla="*/ 532 w 552"/>
                  <a:gd name="T5" fmla="*/ 575 h 768"/>
                  <a:gd name="T6" fmla="*/ 321 w 552"/>
                  <a:gd name="T7" fmla="*/ 722 h 768"/>
                  <a:gd name="T8" fmla="*/ 132 w 552"/>
                  <a:gd name="T9" fmla="*/ 768 h 768"/>
                  <a:gd name="T10" fmla="*/ 0 w 552"/>
                  <a:gd name="T11" fmla="*/ 755 h 768"/>
                  <a:gd name="T12" fmla="*/ 28 w 552"/>
                  <a:gd name="T13" fmla="*/ 586 h 768"/>
                  <a:gd name="T14" fmla="*/ 118 w 552"/>
                  <a:gd name="T15" fmla="*/ 580 h 768"/>
                  <a:gd name="T16" fmla="*/ 340 w 552"/>
                  <a:gd name="T17" fmla="*/ 510 h 768"/>
                  <a:gd name="T18" fmla="*/ 320 w 552"/>
                  <a:gd name="T19" fmla="*/ 193 h 768"/>
                  <a:gd name="T20" fmla="*/ 351 w 552"/>
                  <a:gd name="T21" fmla="*/ 0 h 7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2" h="768">
                    <a:moveTo>
                      <a:pt x="351" y="0"/>
                    </a:moveTo>
                    <a:cubicBezTo>
                      <a:pt x="351" y="0"/>
                      <a:pt x="470" y="47"/>
                      <a:pt x="477" y="186"/>
                    </a:cubicBezTo>
                    <a:cubicBezTo>
                      <a:pt x="532" y="575"/>
                      <a:pt x="532" y="575"/>
                      <a:pt x="532" y="575"/>
                    </a:cubicBezTo>
                    <a:cubicBezTo>
                      <a:pt x="532" y="575"/>
                      <a:pt x="552" y="674"/>
                      <a:pt x="321" y="722"/>
                    </a:cubicBezTo>
                    <a:cubicBezTo>
                      <a:pt x="132" y="768"/>
                      <a:pt x="132" y="768"/>
                      <a:pt x="132" y="768"/>
                    </a:cubicBezTo>
                    <a:cubicBezTo>
                      <a:pt x="0" y="755"/>
                      <a:pt x="0" y="755"/>
                      <a:pt x="0" y="755"/>
                    </a:cubicBezTo>
                    <a:cubicBezTo>
                      <a:pt x="28" y="586"/>
                      <a:pt x="28" y="586"/>
                      <a:pt x="28" y="586"/>
                    </a:cubicBezTo>
                    <a:cubicBezTo>
                      <a:pt x="118" y="580"/>
                      <a:pt x="118" y="580"/>
                      <a:pt x="118" y="580"/>
                    </a:cubicBezTo>
                    <a:cubicBezTo>
                      <a:pt x="340" y="510"/>
                      <a:pt x="340" y="510"/>
                      <a:pt x="340" y="510"/>
                    </a:cubicBezTo>
                    <a:cubicBezTo>
                      <a:pt x="320" y="193"/>
                      <a:pt x="320" y="193"/>
                      <a:pt x="320" y="193"/>
                    </a:cubicBezTo>
                    <a:lnTo>
                      <a:pt x="351" y="0"/>
                    </a:lnTo>
                    <a:close/>
                  </a:path>
                </a:pathLst>
              </a:custGeom>
              <a:grpFill/>
              <a:ln>
                <a:noFill/>
              </a:ln>
            </p:spPr>
            <p:txBody>
              <a:bodyPr vert="horz" wrap="square" lIns="91440" tIns="45720" rIns="91440" bIns="45720" numCol="1" anchor="t" anchorCtr="0" compatLnSpc="1">
                <a:prstTxWarp prst="textNoShape">
                  <a:avLst/>
                </a:prstTxWarp>
              </a:bodyPr>
              <a:lstStyle/>
              <a:p>
                <a:endParaRPr lang="en-US" dirty="0"/>
              </a:p>
            </p:txBody>
          </p:sp>
          <p:sp>
            <p:nvSpPr>
              <p:cNvPr id="156" name="Freeform 32"/>
              <p:cNvSpPr>
                <a:spLocks/>
              </p:cNvSpPr>
              <p:nvPr/>
            </p:nvSpPr>
            <p:spPr bwMode="auto">
              <a:xfrm>
                <a:off x="2198024" y="3588496"/>
                <a:ext cx="9837" cy="28160"/>
              </a:xfrm>
              <a:custGeom>
                <a:avLst/>
                <a:gdLst>
                  <a:gd name="T0" fmla="*/ 99 w 108"/>
                  <a:gd name="T1" fmla="*/ 28 h 309"/>
                  <a:gd name="T2" fmla="*/ 83 w 108"/>
                  <a:gd name="T3" fmla="*/ 0 h 309"/>
                  <a:gd name="T4" fmla="*/ 55 w 108"/>
                  <a:gd name="T5" fmla="*/ 0 h 309"/>
                  <a:gd name="T6" fmla="*/ 22 w 108"/>
                  <a:gd name="T7" fmla="*/ 56 h 309"/>
                  <a:gd name="T8" fmla="*/ 37 w 108"/>
                  <a:gd name="T9" fmla="*/ 80 h 309"/>
                  <a:gd name="T10" fmla="*/ 37 w 108"/>
                  <a:gd name="T11" fmla="*/ 92 h 309"/>
                  <a:gd name="T12" fmla="*/ 13 w 108"/>
                  <a:gd name="T13" fmla="*/ 146 h 309"/>
                  <a:gd name="T14" fmla="*/ 0 w 108"/>
                  <a:gd name="T15" fmla="*/ 189 h 309"/>
                  <a:gd name="T16" fmla="*/ 40 w 108"/>
                  <a:gd name="T17" fmla="*/ 305 h 309"/>
                  <a:gd name="T18" fmla="*/ 49 w 108"/>
                  <a:gd name="T19" fmla="*/ 309 h 309"/>
                  <a:gd name="T20" fmla="*/ 82 w 108"/>
                  <a:gd name="T21" fmla="*/ 226 h 309"/>
                  <a:gd name="T22" fmla="*/ 75 w 108"/>
                  <a:gd name="T23" fmla="*/ 100 h 309"/>
                  <a:gd name="T24" fmla="*/ 79 w 108"/>
                  <a:gd name="T25" fmla="*/ 88 h 309"/>
                  <a:gd name="T26" fmla="*/ 99 w 108"/>
                  <a:gd name="T27" fmla="*/ 66 h 309"/>
                  <a:gd name="T28" fmla="*/ 99 w 108"/>
                  <a:gd name="T29" fmla="*/ 28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08" h="309">
                    <a:moveTo>
                      <a:pt x="99" y="28"/>
                    </a:moveTo>
                    <a:cubicBezTo>
                      <a:pt x="83" y="0"/>
                      <a:pt x="83" y="0"/>
                      <a:pt x="83" y="0"/>
                    </a:cubicBezTo>
                    <a:cubicBezTo>
                      <a:pt x="55" y="0"/>
                      <a:pt x="55" y="0"/>
                      <a:pt x="55" y="0"/>
                    </a:cubicBezTo>
                    <a:cubicBezTo>
                      <a:pt x="22" y="56"/>
                      <a:pt x="22" y="56"/>
                      <a:pt x="22" y="56"/>
                    </a:cubicBezTo>
                    <a:cubicBezTo>
                      <a:pt x="37" y="80"/>
                      <a:pt x="37" y="80"/>
                      <a:pt x="37" y="80"/>
                    </a:cubicBezTo>
                    <a:cubicBezTo>
                      <a:pt x="37" y="92"/>
                      <a:pt x="37" y="92"/>
                      <a:pt x="37" y="92"/>
                    </a:cubicBezTo>
                    <a:cubicBezTo>
                      <a:pt x="13" y="146"/>
                      <a:pt x="13" y="146"/>
                      <a:pt x="13" y="146"/>
                    </a:cubicBezTo>
                    <a:cubicBezTo>
                      <a:pt x="0" y="189"/>
                      <a:pt x="0" y="189"/>
                      <a:pt x="0" y="189"/>
                    </a:cubicBezTo>
                    <a:cubicBezTo>
                      <a:pt x="40" y="305"/>
                      <a:pt x="40" y="305"/>
                      <a:pt x="40" y="305"/>
                    </a:cubicBezTo>
                    <a:cubicBezTo>
                      <a:pt x="49" y="309"/>
                      <a:pt x="49" y="309"/>
                      <a:pt x="49" y="309"/>
                    </a:cubicBezTo>
                    <a:cubicBezTo>
                      <a:pt x="82" y="226"/>
                      <a:pt x="82" y="226"/>
                      <a:pt x="82" y="226"/>
                    </a:cubicBezTo>
                    <a:cubicBezTo>
                      <a:pt x="75" y="100"/>
                      <a:pt x="75" y="100"/>
                      <a:pt x="75" y="100"/>
                    </a:cubicBezTo>
                    <a:cubicBezTo>
                      <a:pt x="79" y="88"/>
                      <a:pt x="79" y="88"/>
                      <a:pt x="79" y="88"/>
                    </a:cubicBezTo>
                    <a:cubicBezTo>
                      <a:pt x="99" y="66"/>
                      <a:pt x="99" y="66"/>
                      <a:pt x="99" y="66"/>
                    </a:cubicBezTo>
                    <a:cubicBezTo>
                      <a:pt x="99" y="66"/>
                      <a:pt x="108" y="44"/>
                      <a:pt x="99" y="2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dirty="0"/>
              </a:p>
            </p:txBody>
          </p:sp>
        </p:grpSp>
        <p:grpSp>
          <p:nvGrpSpPr>
            <p:cNvPr id="7" name="Group 6"/>
            <p:cNvGrpSpPr/>
            <p:nvPr/>
          </p:nvGrpSpPr>
          <p:grpSpPr>
            <a:xfrm>
              <a:off x="2351362" y="3533503"/>
              <a:ext cx="120924" cy="270268"/>
              <a:chOff x="6369199" y="651813"/>
              <a:chExt cx="1345112" cy="3006362"/>
            </a:xfrm>
            <a:solidFill>
              <a:schemeClr val="tx2"/>
            </a:solidFill>
          </p:grpSpPr>
          <p:sp>
            <p:nvSpPr>
              <p:cNvPr id="157" name="hands on hips guy body"/>
              <p:cNvSpPr>
                <a:spLocks noEditPoints="1"/>
              </p:cNvSpPr>
              <p:nvPr/>
            </p:nvSpPr>
            <p:spPr bwMode="auto">
              <a:xfrm>
                <a:off x="6369199" y="1068741"/>
                <a:ext cx="1345112" cy="2589434"/>
              </a:xfrm>
              <a:custGeom>
                <a:avLst/>
                <a:gdLst>
                  <a:gd name="T0" fmla="*/ 1447 w 1994"/>
                  <a:gd name="T1" fmla="*/ 1048 h 3839"/>
                  <a:gd name="T2" fmla="*/ 1455 w 1994"/>
                  <a:gd name="T3" fmla="*/ 1262 h 3839"/>
                  <a:gd name="T4" fmla="*/ 1594 w 1994"/>
                  <a:gd name="T5" fmla="*/ 1113 h 3839"/>
                  <a:gd name="T6" fmla="*/ 1658 w 1994"/>
                  <a:gd name="T7" fmla="*/ 966 h 3839"/>
                  <a:gd name="T8" fmla="*/ 1532 w 1994"/>
                  <a:gd name="T9" fmla="*/ 795 h 3839"/>
                  <a:gd name="T10" fmla="*/ 328 w 1994"/>
                  <a:gd name="T11" fmla="*/ 903 h 3839"/>
                  <a:gd name="T12" fmla="*/ 318 w 1994"/>
                  <a:gd name="T13" fmla="*/ 1216 h 3839"/>
                  <a:gd name="T14" fmla="*/ 381 w 1994"/>
                  <a:gd name="T15" fmla="*/ 1352 h 3839"/>
                  <a:gd name="T16" fmla="*/ 424 w 1994"/>
                  <a:gd name="T17" fmla="*/ 741 h 3839"/>
                  <a:gd name="T18" fmla="*/ 1582 w 1994"/>
                  <a:gd name="T19" fmla="*/ 234 h 3839"/>
                  <a:gd name="T20" fmla="*/ 1688 w 1994"/>
                  <a:gd name="T21" fmla="*/ 433 h 3839"/>
                  <a:gd name="T22" fmla="*/ 1741 w 1994"/>
                  <a:gd name="T23" fmla="*/ 553 h 3839"/>
                  <a:gd name="T24" fmla="*/ 1893 w 1994"/>
                  <a:gd name="T25" fmla="*/ 1123 h 3839"/>
                  <a:gd name="T26" fmla="*/ 1715 w 1994"/>
                  <a:gd name="T27" fmla="*/ 1380 h 3839"/>
                  <a:gd name="T28" fmla="*/ 1610 w 1994"/>
                  <a:gd name="T29" fmla="*/ 1497 h 3839"/>
                  <a:gd name="T30" fmla="*/ 1498 w 1994"/>
                  <a:gd name="T31" fmla="*/ 1896 h 3839"/>
                  <a:gd name="T32" fmla="*/ 1432 w 1994"/>
                  <a:gd name="T33" fmla="*/ 2226 h 3839"/>
                  <a:gd name="T34" fmla="*/ 1430 w 1994"/>
                  <a:gd name="T35" fmla="*/ 2810 h 3839"/>
                  <a:gd name="T36" fmla="*/ 1421 w 1994"/>
                  <a:gd name="T37" fmla="*/ 3577 h 3839"/>
                  <a:gd name="T38" fmla="*/ 1398 w 1994"/>
                  <a:gd name="T39" fmla="*/ 3670 h 3839"/>
                  <a:gd name="T40" fmla="*/ 1401 w 1994"/>
                  <a:gd name="T41" fmla="*/ 3685 h 3839"/>
                  <a:gd name="T42" fmla="*/ 1404 w 1994"/>
                  <a:gd name="T43" fmla="*/ 3699 h 3839"/>
                  <a:gd name="T44" fmla="*/ 1406 w 1994"/>
                  <a:gd name="T45" fmla="*/ 3712 h 3839"/>
                  <a:gd name="T46" fmla="*/ 1406 w 1994"/>
                  <a:gd name="T47" fmla="*/ 3745 h 3839"/>
                  <a:gd name="T48" fmla="*/ 1387 w 1994"/>
                  <a:gd name="T49" fmla="*/ 3790 h 3839"/>
                  <a:gd name="T50" fmla="*/ 1357 w 1994"/>
                  <a:gd name="T51" fmla="*/ 3819 h 3839"/>
                  <a:gd name="T52" fmla="*/ 1315 w 1994"/>
                  <a:gd name="T53" fmla="*/ 3834 h 3839"/>
                  <a:gd name="T54" fmla="*/ 1272 w 1994"/>
                  <a:gd name="T55" fmla="*/ 3837 h 3839"/>
                  <a:gd name="T56" fmla="*/ 1214 w 1994"/>
                  <a:gd name="T57" fmla="*/ 3818 h 3839"/>
                  <a:gd name="T58" fmla="*/ 1184 w 1994"/>
                  <a:gd name="T59" fmla="*/ 3791 h 3839"/>
                  <a:gd name="T60" fmla="*/ 1178 w 1994"/>
                  <a:gd name="T61" fmla="*/ 3757 h 3839"/>
                  <a:gd name="T62" fmla="*/ 1129 w 1994"/>
                  <a:gd name="T63" fmla="*/ 3264 h 3839"/>
                  <a:gd name="T64" fmla="*/ 1004 w 1994"/>
                  <a:gd name="T65" fmla="*/ 2305 h 3839"/>
                  <a:gd name="T66" fmla="*/ 910 w 1994"/>
                  <a:gd name="T67" fmla="*/ 2484 h 3839"/>
                  <a:gd name="T68" fmla="*/ 872 w 1994"/>
                  <a:gd name="T69" fmla="*/ 3238 h 3839"/>
                  <a:gd name="T70" fmla="*/ 866 w 1994"/>
                  <a:gd name="T71" fmla="*/ 3584 h 3839"/>
                  <a:gd name="T72" fmla="*/ 789 w 1994"/>
                  <a:gd name="T73" fmla="*/ 3807 h 3839"/>
                  <a:gd name="T74" fmla="*/ 752 w 1994"/>
                  <a:gd name="T75" fmla="*/ 3816 h 3839"/>
                  <a:gd name="T76" fmla="*/ 707 w 1994"/>
                  <a:gd name="T77" fmla="*/ 3824 h 3839"/>
                  <a:gd name="T78" fmla="*/ 672 w 1994"/>
                  <a:gd name="T79" fmla="*/ 3818 h 3839"/>
                  <a:gd name="T80" fmla="*/ 627 w 1994"/>
                  <a:gd name="T81" fmla="*/ 3788 h 3839"/>
                  <a:gd name="T82" fmla="*/ 599 w 1994"/>
                  <a:gd name="T83" fmla="*/ 3739 h 3839"/>
                  <a:gd name="T84" fmla="*/ 591 w 1994"/>
                  <a:gd name="T85" fmla="*/ 3689 h 3839"/>
                  <a:gd name="T86" fmla="*/ 595 w 1994"/>
                  <a:gd name="T87" fmla="*/ 3653 h 3839"/>
                  <a:gd name="T88" fmla="*/ 610 w 1994"/>
                  <a:gd name="T89" fmla="*/ 3386 h 3839"/>
                  <a:gd name="T90" fmla="*/ 560 w 1994"/>
                  <a:gd name="T91" fmla="*/ 2758 h 3839"/>
                  <a:gd name="T92" fmla="*/ 502 w 1994"/>
                  <a:gd name="T93" fmla="*/ 2203 h 3839"/>
                  <a:gd name="T94" fmla="*/ 460 w 1994"/>
                  <a:gd name="T95" fmla="*/ 1745 h 3839"/>
                  <a:gd name="T96" fmla="*/ 209 w 1994"/>
                  <a:gd name="T97" fmla="*/ 1563 h 3839"/>
                  <a:gd name="T98" fmla="*/ 23 w 1994"/>
                  <a:gd name="T99" fmla="*/ 1090 h 3839"/>
                  <a:gd name="T100" fmla="*/ 121 w 1994"/>
                  <a:gd name="T101" fmla="*/ 691 h 3839"/>
                  <a:gd name="T102" fmla="*/ 251 w 1994"/>
                  <a:gd name="T103" fmla="*/ 486 h 3839"/>
                  <a:gd name="T104" fmla="*/ 321 w 1994"/>
                  <a:gd name="T105" fmla="*/ 366 h 3839"/>
                  <a:gd name="T106" fmla="*/ 413 w 1994"/>
                  <a:gd name="T107" fmla="*/ 210 h 3839"/>
                  <a:gd name="T108" fmla="*/ 862 w 1994"/>
                  <a:gd name="T109" fmla="*/ 24 h 3839"/>
                  <a:gd name="T110" fmla="*/ 940 w 1994"/>
                  <a:gd name="T111" fmla="*/ 7 h 3839"/>
                  <a:gd name="T112" fmla="*/ 1057 w 1994"/>
                  <a:gd name="T113" fmla="*/ 13 h 3839"/>
                  <a:gd name="T114" fmla="*/ 1150 w 1994"/>
                  <a:gd name="T115" fmla="*/ 58 h 3839"/>
                  <a:gd name="T116" fmla="*/ 1470 w 1994"/>
                  <a:gd name="T117" fmla="*/ 1569 h 38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94" h="3839">
                    <a:moveTo>
                      <a:pt x="1532" y="795"/>
                    </a:moveTo>
                    <a:cubicBezTo>
                      <a:pt x="1513" y="837"/>
                      <a:pt x="1491" y="864"/>
                      <a:pt x="1481" y="911"/>
                    </a:cubicBezTo>
                    <a:cubicBezTo>
                      <a:pt x="1472" y="958"/>
                      <a:pt x="1460" y="1002"/>
                      <a:pt x="1447" y="1048"/>
                    </a:cubicBezTo>
                    <a:cubicBezTo>
                      <a:pt x="1433" y="1093"/>
                      <a:pt x="1432" y="1141"/>
                      <a:pt x="1423" y="1187"/>
                    </a:cubicBezTo>
                    <a:cubicBezTo>
                      <a:pt x="1415" y="1231"/>
                      <a:pt x="1386" y="1282"/>
                      <a:pt x="1406" y="1327"/>
                    </a:cubicBezTo>
                    <a:cubicBezTo>
                      <a:pt x="1437" y="1320"/>
                      <a:pt x="1437" y="1283"/>
                      <a:pt x="1455" y="1262"/>
                    </a:cubicBezTo>
                    <a:cubicBezTo>
                      <a:pt x="1466" y="1249"/>
                      <a:pt x="1483" y="1243"/>
                      <a:pt x="1493" y="1230"/>
                    </a:cubicBezTo>
                    <a:cubicBezTo>
                      <a:pt x="1498" y="1221"/>
                      <a:pt x="1496" y="1209"/>
                      <a:pt x="1502" y="1201"/>
                    </a:cubicBezTo>
                    <a:cubicBezTo>
                      <a:pt x="1523" y="1167"/>
                      <a:pt x="1586" y="1159"/>
                      <a:pt x="1594" y="1113"/>
                    </a:cubicBezTo>
                    <a:cubicBezTo>
                      <a:pt x="1596" y="1099"/>
                      <a:pt x="1594" y="1078"/>
                      <a:pt x="1608" y="1069"/>
                    </a:cubicBezTo>
                    <a:cubicBezTo>
                      <a:pt x="1621" y="1060"/>
                      <a:pt x="1629" y="1059"/>
                      <a:pt x="1629" y="1041"/>
                    </a:cubicBezTo>
                    <a:cubicBezTo>
                      <a:pt x="1629" y="1012"/>
                      <a:pt x="1660" y="996"/>
                      <a:pt x="1658" y="966"/>
                    </a:cubicBezTo>
                    <a:cubicBezTo>
                      <a:pt x="1657" y="941"/>
                      <a:pt x="1642" y="949"/>
                      <a:pt x="1631" y="932"/>
                    </a:cubicBezTo>
                    <a:cubicBezTo>
                      <a:pt x="1620" y="917"/>
                      <a:pt x="1613" y="899"/>
                      <a:pt x="1605" y="883"/>
                    </a:cubicBezTo>
                    <a:cubicBezTo>
                      <a:pt x="1589" y="851"/>
                      <a:pt x="1570" y="804"/>
                      <a:pt x="1532" y="795"/>
                    </a:cubicBezTo>
                    <a:moveTo>
                      <a:pt x="424" y="741"/>
                    </a:moveTo>
                    <a:cubicBezTo>
                      <a:pt x="404" y="745"/>
                      <a:pt x="380" y="792"/>
                      <a:pt x="366" y="805"/>
                    </a:cubicBezTo>
                    <a:cubicBezTo>
                      <a:pt x="338" y="834"/>
                      <a:pt x="330" y="863"/>
                      <a:pt x="328" y="903"/>
                    </a:cubicBezTo>
                    <a:cubicBezTo>
                      <a:pt x="327" y="935"/>
                      <a:pt x="320" y="957"/>
                      <a:pt x="304" y="984"/>
                    </a:cubicBezTo>
                    <a:cubicBezTo>
                      <a:pt x="295" y="998"/>
                      <a:pt x="273" y="1024"/>
                      <a:pt x="277" y="1042"/>
                    </a:cubicBezTo>
                    <a:cubicBezTo>
                      <a:pt x="288" y="1097"/>
                      <a:pt x="317" y="1158"/>
                      <a:pt x="318" y="1216"/>
                    </a:cubicBezTo>
                    <a:cubicBezTo>
                      <a:pt x="318" y="1239"/>
                      <a:pt x="348" y="1248"/>
                      <a:pt x="360" y="1266"/>
                    </a:cubicBezTo>
                    <a:cubicBezTo>
                      <a:pt x="370" y="1283"/>
                      <a:pt x="379" y="1301"/>
                      <a:pt x="384" y="1320"/>
                    </a:cubicBezTo>
                    <a:cubicBezTo>
                      <a:pt x="387" y="1332"/>
                      <a:pt x="376" y="1340"/>
                      <a:pt x="381" y="1352"/>
                    </a:cubicBezTo>
                    <a:cubicBezTo>
                      <a:pt x="390" y="1379"/>
                      <a:pt x="464" y="1389"/>
                      <a:pt x="485" y="1381"/>
                    </a:cubicBezTo>
                    <a:cubicBezTo>
                      <a:pt x="533" y="1361"/>
                      <a:pt x="495" y="1270"/>
                      <a:pt x="492" y="1230"/>
                    </a:cubicBezTo>
                    <a:cubicBezTo>
                      <a:pt x="489" y="1184"/>
                      <a:pt x="457" y="734"/>
                      <a:pt x="424" y="741"/>
                    </a:cubicBezTo>
                    <a:moveTo>
                      <a:pt x="1146" y="69"/>
                    </a:moveTo>
                    <a:cubicBezTo>
                      <a:pt x="1218" y="145"/>
                      <a:pt x="1321" y="157"/>
                      <a:pt x="1419" y="184"/>
                    </a:cubicBezTo>
                    <a:cubicBezTo>
                      <a:pt x="1474" y="199"/>
                      <a:pt x="1530" y="211"/>
                      <a:pt x="1582" y="234"/>
                    </a:cubicBezTo>
                    <a:cubicBezTo>
                      <a:pt x="1630" y="256"/>
                      <a:pt x="1606" y="250"/>
                      <a:pt x="1623" y="296"/>
                    </a:cubicBezTo>
                    <a:cubicBezTo>
                      <a:pt x="1632" y="320"/>
                      <a:pt x="1645" y="361"/>
                      <a:pt x="1668" y="375"/>
                    </a:cubicBezTo>
                    <a:cubicBezTo>
                      <a:pt x="1676" y="381"/>
                      <a:pt x="1681" y="420"/>
                      <a:pt x="1688" y="433"/>
                    </a:cubicBezTo>
                    <a:cubicBezTo>
                      <a:pt x="1696" y="449"/>
                      <a:pt x="1709" y="438"/>
                      <a:pt x="1706" y="463"/>
                    </a:cubicBezTo>
                    <a:cubicBezTo>
                      <a:pt x="1702" y="491"/>
                      <a:pt x="1727" y="487"/>
                      <a:pt x="1738" y="506"/>
                    </a:cubicBezTo>
                    <a:cubicBezTo>
                      <a:pt x="1748" y="521"/>
                      <a:pt x="1733" y="538"/>
                      <a:pt x="1741" y="553"/>
                    </a:cubicBezTo>
                    <a:cubicBezTo>
                      <a:pt x="1750" y="575"/>
                      <a:pt x="1778" y="580"/>
                      <a:pt x="1790" y="600"/>
                    </a:cubicBezTo>
                    <a:cubicBezTo>
                      <a:pt x="1843" y="687"/>
                      <a:pt x="1872" y="795"/>
                      <a:pt x="1938" y="873"/>
                    </a:cubicBezTo>
                    <a:cubicBezTo>
                      <a:pt x="1994" y="941"/>
                      <a:pt x="1930" y="1063"/>
                      <a:pt x="1893" y="1123"/>
                    </a:cubicBezTo>
                    <a:cubicBezTo>
                      <a:pt x="1870" y="1161"/>
                      <a:pt x="1836" y="1187"/>
                      <a:pt x="1816" y="1226"/>
                    </a:cubicBezTo>
                    <a:cubicBezTo>
                      <a:pt x="1794" y="1265"/>
                      <a:pt x="1777" y="1306"/>
                      <a:pt x="1747" y="1340"/>
                    </a:cubicBezTo>
                    <a:cubicBezTo>
                      <a:pt x="1736" y="1353"/>
                      <a:pt x="1725" y="1366"/>
                      <a:pt x="1715" y="1380"/>
                    </a:cubicBezTo>
                    <a:cubicBezTo>
                      <a:pt x="1703" y="1399"/>
                      <a:pt x="1716" y="1425"/>
                      <a:pt x="1695" y="1440"/>
                    </a:cubicBezTo>
                    <a:cubicBezTo>
                      <a:pt x="1651" y="1472"/>
                      <a:pt x="1647" y="1477"/>
                      <a:pt x="1631" y="1532"/>
                    </a:cubicBezTo>
                    <a:cubicBezTo>
                      <a:pt x="1624" y="1521"/>
                      <a:pt x="1617" y="1507"/>
                      <a:pt x="1610" y="1497"/>
                    </a:cubicBezTo>
                    <a:cubicBezTo>
                      <a:pt x="1548" y="1507"/>
                      <a:pt x="1519" y="1591"/>
                      <a:pt x="1497" y="1640"/>
                    </a:cubicBezTo>
                    <a:cubicBezTo>
                      <a:pt x="1483" y="1673"/>
                      <a:pt x="1465" y="1683"/>
                      <a:pt x="1475" y="1722"/>
                    </a:cubicBezTo>
                    <a:cubicBezTo>
                      <a:pt x="1490" y="1778"/>
                      <a:pt x="1488" y="1839"/>
                      <a:pt x="1498" y="1896"/>
                    </a:cubicBezTo>
                    <a:cubicBezTo>
                      <a:pt x="1502" y="1919"/>
                      <a:pt x="1520" y="1952"/>
                      <a:pt x="1490" y="1964"/>
                    </a:cubicBezTo>
                    <a:cubicBezTo>
                      <a:pt x="1465" y="1973"/>
                      <a:pt x="1457" y="1976"/>
                      <a:pt x="1452" y="2003"/>
                    </a:cubicBezTo>
                    <a:cubicBezTo>
                      <a:pt x="1438" y="2077"/>
                      <a:pt x="1435" y="2152"/>
                      <a:pt x="1432" y="2226"/>
                    </a:cubicBezTo>
                    <a:cubicBezTo>
                      <a:pt x="1430" y="2278"/>
                      <a:pt x="1430" y="2332"/>
                      <a:pt x="1420" y="2383"/>
                    </a:cubicBezTo>
                    <a:cubicBezTo>
                      <a:pt x="1412" y="2424"/>
                      <a:pt x="1393" y="2464"/>
                      <a:pt x="1402" y="2505"/>
                    </a:cubicBezTo>
                    <a:cubicBezTo>
                      <a:pt x="1424" y="2603"/>
                      <a:pt x="1423" y="2710"/>
                      <a:pt x="1430" y="2810"/>
                    </a:cubicBezTo>
                    <a:cubicBezTo>
                      <a:pt x="1443" y="3011"/>
                      <a:pt x="1454" y="3216"/>
                      <a:pt x="1435" y="3417"/>
                    </a:cubicBezTo>
                    <a:cubicBezTo>
                      <a:pt x="1432" y="3449"/>
                      <a:pt x="1443" y="3477"/>
                      <a:pt x="1438" y="3506"/>
                    </a:cubicBezTo>
                    <a:cubicBezTo>
                      <a:pt x="1434" y="3530"/>
                      <a:pt x="1428" y="3553"/>
                      <a:pt x="1421" y="3577"/>
                    </a:cubicBezTo>
                    <a:cubicBezTo>
                      <a:pt x="1415" y="3596"/>
                      <a:pt x="1411" y="3616"/>
                      <a:pt x="1401" y="3634"/>
                    </a:cubicBezTo>
                    <a:cubicBezTo>
                      <a:pt x="1398" y="3640"/>
                      <a:pt x="1396" y="3646"/>
                      <a:pt x="1396" y="3654"/>
                    </a:cubicBezTo>
                    <a:cubicBezTo>
                      <a:pt x="1396" y="3659"/>
                      <a:pt x="1397" y="3665"/>
                      <a:pt x="1398" y="3670"/>
                    </a:cubicBezTo>
                    <a:cubicBezTo>
                      <a:pt x="1398" y="3673"/>
                      <a:pt x="1399" y="3676"/>
                      <a:pt x="1400" y="3679"/>
                    </a:cubicBezTo>
                    <a:cubicBezTo>
                      <a:pt x="1400" y="3680"/>
                      <a:pt x="1399" y="3682"/>
                      <a:pt x="1400" y="3683"/>
                    </a:cubicBezTo>
                    <a:cubicBezTo>
                      <a:pt x="1400" y="3683"/>
                      <a:pt x="1401" y="3684"/>
                      <a:pt x="1401" y="3685"/>
                    </a:cubicBezTo>
                    <a:cubicBezTo>
                      <a:pt x="1401" y="3686"/>
                      <a:pt x="1402" y="3688"/>
                      <a:pt x="1403" y="3689"/>
                    </a:cubicBezTo>
                    <a:cubicBezTo>
                      <a:pt x="1403" y="3691"/>
                      <a:pt x="1402" y="3693"/>
                      <a:pt x="1403" y="3695"/>
                    </a:cubicBezTo>
                    <a:cubicBezTo>
                      <a:pt x="1403" y="3697"/>
                      <a:pt x="1404" y="3697"/>
                      <a:pt x="1404" y="3699"/>
                    </a:cubicBezTo>
                    <a:cubicBezTo>
                      <a:pt x="1405" y="3701"/>
                      <a:pt x="1404" y="3703"/>
                      <a:pt x="1405" y="3705"/>
                    </a:cubicBezTo>
                    <a:cubicBezTo>
                      <a:pt x="1405" y="3706"/>
                      <a:pt x="1406" y="3707"/>
                      <a:pt x="1406" y="3708"/>
                    </a:cubicBezTo>
                    <a:cubicBezTo>
                      <a:pt x="1406" y="3709"/>
                      <a:pt x="1405" y="3711"/>
                      <a:pt x="1406" y="3712"/>
                    </a:cubicBezTo>
                    <a:cubicBezTo>
                      <a:pt x="1406" y="3714"/>
                      <a:pt x="1407" y="3715"/>
                      <a:pt x="1407" y="3717"/>
                    </a:cubicBezTo>
                    <a:cubicBezTo>
                      <a:pt x="1408" y="3722"/>
                      <a:pt x="1407" y="3729"/>
                      <a:pt x="1407" y="3735"/>
                    </a:cubicBezTo>
                    <a:cubicBezTo>
                      <a:pt x="1407" y="3738"/>
                      <a:pt x="1406" y="3742"/>
                      <a:pt x="1406" y="3745"/>
                    </a:cubicBezTo>
                    <a:cubicBezTo>
                      <a:pt x="1405" y="3748"/>
                      <a:pt x="1404" y="3751"/>
                      <a:pt x="1403" y="3754"/>
                    </a:cubicBezTo>
                    <a:cubicBezTo>
                      <a:pt x="1401" y="3760"/>
                      <a:pt x="1400" y="3766"/>
                      <a:pt x="1397" y="3772"/>
                    </a:cubicBezTo>
                    <a:cubicBezTo>
                      <a:pt x="1394" y="3778"/>
                      <a:pt x="1390" y="3784"/>
                      <a:pt x="1387" y="3790"/>
                    </a:cubicBezTo>
                    <a:cubicBezTo>
                      <a:pt x="1384" y="3796"/>
                      <a:pt x="1380" y="3800"/>
                      <a:pt x="1375" y="3805"/>
                    </a:cubicBezTo>
                    <a:cubicBezTo>
                      <a:pt x="1372" y="3808"/>
                      <a:pt x="1371" y="3811"/>
                      <a:pt x="1367" y="3814"/>
                    </a:cubicBezTo>
                    <a:cubicBezTo>
                      <a:pt x="1364" y="3816"/>
                      <a:pt x="1361" y="3818"/>
                      <a:pt x="1357" y="3819"/>
                    </a:cubicBezTo>
                    <a:cubicBezTo>
                      <a:pt x="1351" y="3822"/>
                      <a:pt x="1344" y="3825"/>
                      <a:pt x="1338" y="3827"/>
                    </a:cubicBezTo>
                    <a:cubicBezTo>
                      <a:pt x="1334" y="3829"/>
                      <a:pt x="1330" y="3829"/>
                      <a:pt x="1326" y="3830"/>
                    </a:cubicBezTo>
                    <a:cubicBezTo>
                      <a:pt x="1322" y="3831"/>
                      <a:pt x="1319" y="3833"/>
                      <a:pt x="1315" y="3834"/>
                    </a:cubicBezTo>
                    <a:cubicBezTo>
                      <a:pt x="1309" y="3836"/>
                      <a:pt x="1301" y="3839"/>
                      <a:pt x="1294" y="3839"/>
                    </a:cubicBezTo>
                    <a:cubicBezTo>
                      <a:pt x="1289" y="3839"/>
                      <a:pt x="1284" y="3839"/>
                      <a:pt x="1278" y="3839"/>
                    </a:cubicBezTo>
                    <a:cubicBezTo>
                      <a:pt x="1276" y="3839"/>
                      <a:pt x="1274" y="3838"/>
                      <a:pt x="1272" y="3837"/>
                    </a:cubicBezTo>
                    <a:cubicBezTo>
                      <a:pt x="1269" y="3837"/>
                      <a:pt x="1267" y="3838"/>
                      <a:pt x="1264" y="3837"/>
                    </a:cubicBezTo>
                    <a:cubicBezTo>
                      <a:pt x="1255" y="3835"/>
                      <a:pt x="1247" y="3831"/>
                      <a:pt x="1238" y="3829"/>
                    </a:cubicBezTo>
                    <a:cubicBezTo>
                      <a:pt x="1229" y="3827"/>
                      <a:pt x="1222" y="3822"/>
                      <a:pt x="1214" y="3818"/>
                    </a:cubicBezTo>
                    <a:cubicBezTo>
                      <a:pt x="1211" y="3816"/>
                      <a:pt x="1207" y="3815"/>
                      <a:pt x="1204" y="3813"/>
                    </a:cubicBezTo>
                    <a:cubicBezTo>
                      <a:pt x="1201" y="3811"/>
                      <a:pt x="1199" y="3808"/>
                      <a:pt x="1196" y="3806"/>
                    </a:cubicBezTo>
                    <a:cubicBezTo>
                      <a:pt x="1191" y="3802"/>
                      <a:pt x="1187" y="3797"/>
                      <a:pt x="1184" y="3791"/>
                    </a:cubicBezTo>
                    <a:cubicBezTo>
                      <a:pt x="1183" y="3788"/>
                      <a:pt x="1182" y="3785"/>
                      <a:pt x="1181" y="3782"/>
                    </a:cubicBezTo>
                    <a:cubicBezTo>
                      <a:pt x="1179" y="3779"/>
                      <a:pt x="1179" y="3778"/>
                      <a:pt x="1179" y="3775"/>
                    </a:cubicBezTo>
                    <a:cubicBezTo>
                      <a:pt x="1179" y="3769"/>
                      <a:pt x="1178" y="3763"/>
                      <a:pt x="1178" y="3757"/>
                    </a:cubicBezTo>
                    <a:cubicBezTo>
                      <a:pt x="1177" y="3744"/>
                      <a:pt x="1178" y="3732"/>
                      <a:pt x="1179" y="3720"/>
                    </a:cubicBezTo>
                    <a:cubicBezTo>
                      <a:pt x="1187" y="3636"/>
                      <a:pt x="1124" y="3573"/>
                      <a:pt x="1147" y="3480"/>
                    </a:cubicBezTo>
                    <a:cubicBezTo>
                      <a:pt x="1165" y="3410"/>
                      <a:pt x="1123" y="3337"/>
                      <a:pt x="1129" y="3264"/>
                    </a:cubicBezTo>
                    <a:cubicBezTo>
                      <a:pt x="1136" y="3168"/>
                      <a:pt x="1147" y="3058"/>
                      <a:pt x="1117" y="2966"/>
                    </a:cubicBezTo>
                    <a:cubicBezTo>
                      <a:pt x="1073" y="2831"/>
                      <a:pt x="1040" y="2678"/>
                      <a:pt x="1032" y="2537"/>
                    </a:cubicBezTo>
                    <a:cubicBezTo>
                      <a:pt x="1027" y="2459"/>
                      <a:pt x="1016" y="2382"/>
                      <a:pt x="1004" y="2305"/>
                    </a:cubicBezTo>
                    <a:cubicBezTo>
                      <a:pt x="993" y="2230"/>
                      <a:pt x="997" y="2142"/>
                      <a:pt x="970" y="2069"/>
                    </a:cubicBezTo>
                    <a:cubicBezTo>
                      <a:pt x="931" y="2083"/>
                      <a:pt x="928" y="2292"/>
                      <a:pt x="925" y="2336"/>
                    </a:cubicBezTo>
                    <a:cubicBezTo>
                      <a:pt x="921" y="2385"/>
                      <a:pt x="919" y="2436"/>
                      <a:pt x="910" y="2484"/>
                    </a:cubicBezTo>
                    <a:cubicBezTo>
                      <a:pt x="900" y="2540"/>
                      <a:pt x="880" y="2591"/>
                      <a:pt x="882" y="2648"/>
                    </a:cubicBezTo>
                    <a:cubicBezTo>
                      <a:pt x="885" y="2735"/>
                      <a:pt x="864" y="2819"/>
                      <a:pt x="871" y="2904"/>
                    </a:cubicBezTo>
                    <a:cubicBezTo>
                      <a:pt x="879" y="3015"/>
                      <a:pt x="874" y="3126"/>
                      <a:pt x="872" y="3238"/>
                    </a:cubicBezTo>
                    <a:cubicBezTo>
                      <a:pt x="872" y="3281"/>
                      <a:pt x="870" y="3325"/>
                      <a:pt x="880" y="3368"/>
                    </a:cubicBezTo>
                    <a:cubicBezTo>
                      <a:pt x="888" y="3400"/>
                      <a:pt x="903" y="3437"/>
                      <a:pt x="891" y="3470"/>
                    </a:cubicBezTo>
                    <a:cubicBezTo>
                      <a:pt x="876" y="3507"/>
                      <a:pt x="875" y="3545"/>
                      <a:pt x="866" y="3584"/>
                    </a:cubicBezTo>
                    <a:cubicBezTo>
                      <a:pt x="861" y="3606"/>
                      <a:pt x="824" y="3666"/>
                      <a:pt x="837" y="3689"/>
                    </a:cubicBezTo>
                    <a:cubicBezTo>
                      <a:pt x="857" y="3726"/>
                      <a:pt x="856" y="3772"/>
                      <a:pt x="818" y="3798"/>
                    </a:cubicBezTo>
                    <a:cubicBezTo>
                      <a:pt x="810" y="3803"/>
                      <a:pt x="799" y="3806"/>
                      <a:pt x="789" y="3807"/>
                    </a:cubicBezTo>
                    <a:cubicBezTo>
                      <a:pt x="785" y="3807"/>
                      <a:pt x="781" y="3809"/>
                      <a:pt x="776" y="3811"/>
                    </a:cubicBezTo>
                    <a:cubicBezTo>
                      <a:pt x="771" y="3812"/>
                      <a:pt x="766" y="3814"/>
                      <a:pt x="761" y="3815"/>
                    </a:cubicBezTo>
                    <a:cubicBezTo>
                      <a:pt x="758" y="3816"/>
                      <a:pt x="755" y="3816"/>
                      <a:pt x="752" y="3816"/>
                    </a:cubicBezTo>
                    <a:cubicBezTo>
                      <a:pt x="749" y="3817"/>
                      <a:pt x="746" y="3818"/>
                      <a:pt x="743" y="3818"/>
                    </a:cubicBezTo>
                    <a:cubicBezTo>
                      <a:pt x="737" y="3820"/>
                      <a:pt x="731" y="3821"/>
                      <a:pt x="725" y="3823"/>
                    </a:cubicBezTo>
                    <a:cubicBezTo>
                      <a:pt x="720" y="3824"/>
                      <a:pt x="714" y="3824"/>
                      <a:pt x="707" y="3824"/>
                    </a:cubicBezTo>
                    <a:cubicBezTo>
                      <a:pt x="705" y="3824"/>
                      <a:pt x="701" y="3824"/>
                      <a:pt x="699" y="3824"/>
                    </a:cubicBezTo>
                    <a:cubicBezTo>
                      <a:pt x="696" y="3823"/>
                      <a:pt x="693" y="3823"/>
                      <a:pt x="690" y="3822"/>
                    </a:cubicBezTo>
                    <a:cubicBezTo>
                      <a:pt x="684" y="3821"/>
                      <a:pt x="678" y="3820"/>
                      <a:pt x="672" y="3818"/>
                    </a:cubicBezTo>
                    <a:cubicBezTo>
                      <a:pt x="666" y="3815"/>
                      <a:pt x="659" y="3814"/>
                      <a:pt x="654" y="3811"/>
                    </a:cubicBezTo>
                    <a:cubicBezTo>
                      <a:pt x="649" y="3808"/>
                      <a:pt x="645" y="3804"/>
                      <a:pt x="641" y="3801"/>
                    </a:cubicBezTo>
                    <a:cubicBezTo>
                      <a:pt x="635" y="3798"/>
                      <a:pt x="631" y="3793"/>
                      <a:pt x="627" y="3788"/>
                    </a:cubicBezTo>
                    <a:cubicBezTo>
                      <a:pt x="625" y="3785"/>
                      <a:pt x="622" y="3784"/>
                      <a:pt x="620" y="3781"/>
                    </a:cubicBezTo>
                    <a:cubicBezTo>
                      <a:pt x="619" y="3778"/>
                      <a:pt x="617" y="3776"/>
                      <a:pt x="615" y="3773"/>
                    </a:cubicBezTo>
                    <a:cubicBezTo>
                      <a:pt x="608" y="3762"/>
                      <a:pt x="602" y="3752"/>
                      <a:pt x="599" y="3739"/>
                    </a:cubicBezTo>
                    <a:cubicBezTo>
                      <a:pt x="596" y="3726"/>
                      <a:pt x="593" y="3714"/>
                      <a:pt x="593" y="3701"/>
                    </a:cubicBezTo>
                    <a:cubicBezTo>
                      <a:pt x="593" y="3698"/>
                      <a:pt x="594" y="3694"/>
                      <a:pt x="593" y="3692"/>
                    </a:cubicBezTo>
                    <a:cubicBezTo>
                      <a:pt x="593" y="3690"/>
                      <a:pt x="592" y="3690"/>
                      <a:pt x="591" y="3689"/>
                    </a:cubicBezTo>
                    <a:cubicBezTo>
                      <a:pt x="591" y="3688"/>
                      <a:pt x="592" y="3686"/>
                      <a:pt x="592" y="3684"/>
                    </a:cubicBezTo>
                    <a:cubicBezTo>
                      <a:pt x="592" y="3679"/>
                      <a:pt x="591" y="3673"/>
                      <a:pt x="593" y="3668"/>
                    </a:cubicBezTo>
                    <a:cubicBezTo>
                      <a:pt x="595" y="3663"/>
                      <a:pt x="595" y="3658"/>
                      <a:pt x="595" y="3653"/>
                    </a:cubicBezTo>
                    <a:cubicBezTo>
                      <a:pt x="596" y="3641"/>
                      <a:pt x="595" y="3629"/>
                      <a:pt x="594" y="3617"/>
                    </a:cubicBezTo>
                    <a:cubicBezTo>
                      <a:pt x="587" y="3549"/>
                      <a:pt x="525" y="3526"/>
                      <a:pt x="568" y="3453"/>
                    </a:cubicBezTo>
                    <a:cubicBezTo>
                      <a:pt x="577" y="3438"/>
                      <a:pt x="613" y="3404"/>
                      <a:pt x="610" y="3386"/>
                    </a:cubicBezTo>
                    <a:cubicBezTo>
                      <a:pt x="605" y="3359"/>
                      <a:pt x="588" y="3335"/>
                      <a:pt x="577" y="3310"/>
                    </a:cubicBezTo>
                    <a:cubicBezTo>
                      <a:pt x="536" y="3223"/>
                      <a:pt x="528" y="3119"/>
                      <a:pt x="533" y="3025"/>
                    </a:cubicBezTo>
                    <a:cubicBezTo>
                      <a:pt x="538" y="2937"/>
                      <a:pt x="553" y="2847"/>
                      <a:pt x="560" y="2758"/>
                    </a:cubicBezTo>
                    <a:cubicBezTo>
                      <a:pt x="563" y="2711"/>
                      <a:pt x="570" y="2662"/>
                      <a:pt x="571" y="2615"/>
                    </a:cubicBezTo>
                    <a:cubicBezTo>
                      <a:pt x="572" y="2565"/>
                      <a:pt x="548" y="2518"/>
                      <a:pt x="543" y="2469"/>
                    </a:cubicBezTo>
                    <a:cubicBezTo>
                      <a:pt x="535" y="2380"/>
                      <a:pt x="510" y="2293"/>
                      <a:pt x="502" y="2203"/>
                    </a:cubicBezTo>
                    <a:cubicBezTo>
                      <a:pt x="497" y="2159"/>
                      <a:pt x="495" y="2115"/>
                      <a:pt x="491" y="2071"/>
                    </a:cubicBezTo>
                    <a:cubicBezTo>
                      <a:pt x="488" y="2031"/>
                      <a:pt x="492" y="1973"/>
                      <a:pt x="468" y="1939"/>
                    </a:cubicBezTo>
                    <a:cubicBezTo>
                      <a:pt x="427" y="1879"/>
                      <a:pt x="455" y="1814"/>
                      <a:pt x="460" y="1745"/>
                    </a:cubicBezTo>
                    <a:cubicBezTo>
                      <a:pt x="466" y="1670"/>
                      <a:pt x="478" y="1656"/>
                      <a:pt x="417" y="1608"/>
                    </a:cubicBezTo>
                    <a:cubicBezTo>
                      <a:pt x="381" y="1579"/>
                      <a:pt x="319" y="1577"/>
                      <a:pt x="283" y="1589"/>
                    </a:cubicBezTo>
                    <a:cubicBezTo>
                      <a:pt x="249" y="1599"/>
                      <a:pt x="224" y="1594"/>
                      <a:pt x="209" y="1563"/>
                    </a:cubicBezTo>
                    <a:cubicBezTo>
                      <a:pt x="186" y="1519"/>
                      <a:pt x="161" y="1476"/>
                      <a:pt x="139" y="1431"/>
                    </a:cubicBezTo>
                    <a:cubicBezTo>
                      <a:pt x="101" y="1353"/>
                      <a:pt x="95" y="1262"/>
                      <a:pt x="58" y="1186"/>
                    </a:cubicBezTo>
                    <a:cubicBezTo>
                      <a:pt x="42" y="1153"/>
                      <a:pt x="48" y="1117"/>
                      <a:pt x="23" y="1090"/>
                    </a:cubicBezTo>
                    <a:cubicBezTo>
                      <a:pt x="0" y="1064"/>
                      <a:pt x="3" y="1013"/>
                      <a:pt x="4" y="981"/>
                    </a:cubicBezTo>
                    <a:cubicBezTo>
                      <a:pt x="9" y="899"/>
                      <a:pt x="43" y="847"/>
                      <a:pt x="72" y="774"/>
                    </a:cubicBezTo>
                    <a:cubicBezTo>
                      <a:pt x="83" y="749"/>
                      <a:pt x="104" y="713"/>
                      <a:pt x="121" y="691"/>
                    </a:cubicBezTo>
                    <a:cubicBezTo>
                      <a:pt x="141" y="663"/>
                      <a:pt x="147" y="624"/>
                      <a:pt x="170" y="599"/>
                    </a:cubicBezTo>
                    <a:cubicBezTo>
                      <a:pt x="189" y="578"/>
                      <a:pt x="201" y="552"/>
                      <a:pt x="224" y="536"/>
                    </a:cubicBezTo>
                    <a:cubicBezTo>
                      <a:pt x="243" y="523"/>
                      <a:pt x="254" y="509"/>
                      <a:pt x="251" y="486"/>
                    </a:cubicBezTo>
                    <a:cubicBezTo>
                      <a:pt x="246" y="458"/>
                      <a:pt x="263" y="462"/>
                      <a:pt x="275" y="444"/>
                    </a:cubicBezTo>
                    <a:cubicBezTo>
                      <a:pt x="287" y="426"/>
                      <a:pt x="301" y="403"/>
                      <a:pt x="298" y="381"/>
                    </a:cubicBezTo>
                    <a:cubicBezTo>
                      <a:pt x="297" y="370"/>
                      <a:pt x="312" y="369"/>
                      <a:pt x="321" y="366"/>
                    </a:cubicBezTo>
                    <a:cubicBezTo>
                      <a:pt x="321" y="351"/>
                      <a:pt x="327" y="341"/>
                      <a:pt x="338" y="332"/>
                    </a:cubicBezTo>
                    <a:cubicBezTo>
                      <a:pt x="363" y="309"/>
                      <a:pt x="350" y="280"/>
                      <a:pt x="355" y="250"/>
                    </a:cubicBezTo>
                    <a:cubicBezTo>
                      <a:pt x="360" y="222"/>
                      <a:pt x="388" y="217"/>
                      <a:pt x="413" y="210"/>
                    </a:cubicBezTo>
                    <a:cubicBezTo>
                      <a:pt x="501" y="183"/>
                      <a:pt x="591" y="165"/>
                      <a:pt x="681" y="143"/>
                    </a:cubicBezTo>
                    <a:cubicBezTo>
                      <a:pt x="718" y="134"/>
                      <a:pt x="744" y="114"/>
                      <a:pt x="767" y="85"/>
                    </a:cubicBezTo>
                    <a:cubicBezTo>
                      <a:pt x="790" y="55"/>
                      <a:pt x="826" y="35"/>
                      <a:pt x="862" y="24"/>
                    </a:cubicBezTo>
                    <a:cubicBezTo>
                      <a:pt x="863" y="24"/>
                      <a:pt x="864" y="24"/>
                      <a:pt x="864" y="23"/>
                    </a:cubicBezTo>
                    <a:cubicBezTo>
                      <a:pt x="872" y="21"/>
                      <a:pt x="880" y="18"/>
                      <a:pt x="888" y="17"/>
                    </a:cubicBezTo>
                    <a:cubicBezTo>
                      <a:pt x="906" y="15"/>
                      <a:pt x="922" y="12"/>
                      <a:pt x="940" y="7"/>
                    </a:cubicBezTo>
                    <a:cubicBezTo>
                      <a:pt x="950" y="5"/>
                      <a:pt x="960" y="7"/>
                      <a:pt x="969" y="5"/>
                    </a:cubicBezTo>
                    <a:cubicBezTo>
                      <a:pt x="980" y="2"/>
                      <a:pt x="987" y="0"/>
                      <a:pt x="999" y="0"/>
                    </a:cubicBezTo>
                    <a:cubicBezTo>
                      <a:pt x="1020" y="0"/>
                      <a:pt x="1037" y="3"/>
                      <a:pt x="1057" y="13"/>
                    </a:cubicBezTo>
                    <a:cubicBezTo>
                      <a:pt x="1072" y="21"/>
                      <a:pt x="1088" y="28"/>
                      <a:pt x="1103" y="35"/>
                    </a:cubicBezTo>
                    <a:cubicBezTo>
                      <a:pt x="1119" y="42"/>
                      <a:pt x="1133" y="51"/>
                      <a:pt x="1149" y="54"/>
                    </a:cubicBezTo>
                    <a:cubicBezTo>
                      <a:pt x="1150" y="55"/>
                      <a:pt x="1150" y="57"/>
                      <a:pt x="1150" y="58"/>
                    </a:cubicBezTo>
                    <a:moveTo>
                      <a:pt x="1470" y="1569"/>
                    </a:moveTo>
                    <a:cubicBezTo>
                      <a:pt x="1480" y="1578"/>
                      <a:pt x="1475" y="1590"/>
                      <a:pt x="1468" y="1604"/>
                    </a:cubicBezTo>
                    <a:cubicBezTo>
                      <a:pt x="1450" y="1596"/>
                      <a:pt x="1455" y="1578"/>
                      <a:pt x="1470" y="1569"/>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8" name="hands on hips guy head"/>
              <p:cNvGrpSpPr/>
              <p:nvPr/>
            </p:nvGrpSpPr>
            <p:grpSpPr>
              <a:xfrm>
                <a:off x="6612490" y="651813"/>
                <a:ext cx="571624" cy="1150832"/>
                <a:chOff x="1778401" y="1531268"/>
                <a:chExt cx="571624" cy="1150832"/>
              </a:xfrm>
              <a:grpFill/>
            </p:grpSpPr>
            <p:sp>
              <p:nvSpPr>
                <p:cNvPr id="159" name="Freeform 267"/>
                <p:cNvSpPr>
                  <a:spLocks/>
                </p:cNvSpPr>
                <p:nvPr/>
              </p:nvSpPr>
              <p:spPr bwMode="auto">
                <a:xfrm>
                  <a:off x="2022241" y="1531268"/>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267"/>
                <p:cNvSpPr>
                  <a:spLocks/>
                </p:cNvSpPr>
                <p:nvPr/>
              </p:nvSpPr>
              <p:spPr bwMode="auto">
                <a:xfrm>
                  <a:off x="2022241" y="2026222"/>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62" name="Freeform 267"/>
                <p:cNvSpPr>
                  <a:spLocks/>
                </p:cNvSpPr>
                <p:nvPr/>
              </p:nvSpPr>
              <p:spPr bwMode="auto">
                <a:xfrm>
                  <a:off x="1778401" y="2033956"/>
                  <a:ext cx="327784" cy="648144"/>
                </a:xfrm>
                <a:custGeom>
                  <a:avLst/>
                  <a:gdLst>
                    <a:gd name="T0" fmla="*/ 435 w 486"/>
                    <a:gd name="T1" fmla="*/ 484 h 961"/>
                    <a:gd name="T2" fmla="*/ 423 w 486"/>
                    <a:gd name="T3" fmla="*/ 614 h 961"/>
                    <a:gd name="T4" fmla="*/ 417 w 486"/>
                    <a:gd name="T5" fmla="*/ 655 h 961"/>
                    <a:gd name="T6" fmla="*/ 418 w 486"/>
                    <a:gd name="T7" fmla="*/ 678 h 961"/>
                    <a:gd name="T8" fmla="*/ 412 w 486"/>
                    <a:gd name="T9" fmla="*/ 702 h 961"/>
                    <a:gd name="T10" fmla="*/ 401 w 486"/>
                    <a:gd name="T11" fmla="*/ 749 h 961"/>
                    <a:gd name="T12" fmla="*/ 396 w 486"/>
                    <a:gd name="T13" fmla="*/ 778 h 961"/>
                    <a:gd name="T14" fmla="*/ 384 w 486"/>
                    <a:gd name="T15" fmla="*/ 801 h 961"/>
                    <a:gd name="T16" fmla="*/ 366 w 486"/>
                    <a:gd name="T17" fmla="*/ 854 h 961"/>
                    <a:gd name="T18" fmla="*/ 340 w 486"/>
                    <a:gd name="T19" fmla="*/ 894 h 961"/>
                    <a:gd name="T20" fmla="*/ 306 w 486"/>
                    <a:gd name="T21" fmla="*/ 934 h 961"/>
                    <a:gd name="T22" fmla="*/ 225 w 486"/>
                    <a:gd name="T23" fmla="*/ 949 h 961"/>
                    <a:gd name="T24" fmla="*/ 178 w 486"/>
                    <a:gd name="T25" fmla="*/ 905 h 961"/>
                    <a:gd name="T26" fmla="*/ 143 w 486"/>
                    <a:gd name="T27" fmla="*/ 836 h 961"/>
                    <a:gd name="T28" fmla="*/ 85 w 486"/>
                    <a:gd name="T29" fmla="*/ 680 h 961"/>
                    <a:gd name="T30" fmla="*/ 77 w 486"/>
                    <a:gd name="T31" fmla="*/ 587 h 961"/>
                    <a:gd name="T32" fmla="*/ 57 w 486"/>
                    <a:gd name="T33" fmla="*/ 505 h 961"/>
                    <a:gd name="T34" fmla="*/ 36 w 486"/>
                    <a:gd name="T35" fmla="*/ 506 h 961"/>
                    <a:gd name="T36" fmla="*/ 13 w 486"/>
                    <a:gd name="T37" fmla="*/ 432 h 961"/>
                    <a:gd name="T38" fmla="*/ 37 w 486"/>
                    <a:gd name="T39" fmla="*/ 361 h 961"/>
                    <a:gd name="T40" fmla="*/ 21 w 486"/>
                    <a:gd name="T41" fmla="*/ 272 h 961"/>
                    <a:gd name="T42" fmla="*/ 30 w 486"/>
                    <a:gd name="T43" fmla="*/ 166 h 961"/>
                    <a:gd name="T44" fmla="*/ 86 w 486"/>
                    <a:gd name="T45" fmla="*/ 88 h 961"/>
                    <a:gd name="T46" fmla="*/ 137 w 486"/>
                    <a:gd name="T47" fmla="*/ 65 h 961"/>
                    <a:gd name="T48" fmla="*/ 193 w 486"/>
                    <a:gd name="T49" fmla="*/ 31 h 961"/>
                    <a:gd name="T50" fmla="*/ 406 w 486"/>
                    <a:gd name="T51" fmla="*/ 89 h 961"/>
                    <a:gd name="T52" fmla="*/ 446 w 486"/>
                    <a:gd name="T53" fmla="*/ 198 h 961"/>
                    <a:gd name="T54" fmla="*/ 447 w 486"/>
                    <a:gd name="T55" fmla="*/ 341 h 961"/>
                    <a:gd name="T56" fmla="*/ 481 w 486"/>
                    <a:gd name="T57" fmla="*/ 397 h 961"/>
                    <a:gd name="T58" fmla="*/ 435 w 486"/>
                    <a:gd name="T59" fmla="*/ 484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6" h="961">
                      <a:moveTo>
                        <a:pt x="435" y="484"/>
                      </a:moveTo>
                      <a:cubicBezTo>
                        <a:pt x="431" y="484"/>
                        <a:pt x="423" y="605"/>
                        <a:pt x="423" y="614"/>
                      </a:cubicBezTo>
                      <a:cubicBezTo>
                        <a:pt x="423" y="629"/>
                        <a:pt x="418" y="641"/>
                        <a:pt x="417" y="655"/>
                      </a:cubicBezTo>
                      <a:cubicBezTo>
                        <a:pt x="417" y="663"/>
                        <a:pt x="419" y="671"/>
                        <a:pt x="418" y="678"/>
                      </a:cubicBezTo>
                      <a:cubicBezTo>
                        <a:pt x="416" y="687"/>
                        <a:pt x="413" y="693"/>
                        <a:pt x="412" y="702"/>
                      </a:cubicBezTo>
                      <a:cubicBezTo>
                        <a:pt x="410" y="718"/>
                        <a:pt x="404" y="733"/>
                        <a:pt x="401" y="749"/>
                      </a:cubicBezTo>
                      <a:cubicBezTo>
                        <a:pt x="399" y="759"/>
                        <a:pt x="400" y="768"/>
                        <a:pt x="396" y="778"/>
                      </a:cubicBezTo>
                      <a:cubicBezTo>
                        <a:pt x="393" y="786"/>
                        <a:pt x="387" y="793"/>
                        <a:pt x="384" y="801"/>
                      </a:cubicBezTo>
                      <a:cubicBezTo>
                        <a:pt x="378" y="818"/>
                        <a:pt x="375" y="836"/>
                        <a:pt x="366" y="854"/>
                      </a:cubicBezTo>
                      <a:cubicBezTo>
                        <a:pt x="359" y="869"/>
                        <a:pt x="352" y="882"/>
                        <a:pt x="340" y="894"/>
                      </a:cubicBezTo>
                      <a:cubicBezTo>
                        <a:pt x="328" y="907"/>
                        <a:pt x="319" y="923"/>
                        <a:pt x="306" y="934"/>
                      </a:cubicBezTo>
                      <a:cubicBezTo>
                        <a:pt x="286" y="951"/>
                        <a:pt x="250" y="961"/>
                        <a:pt x="225" y="949"/>
                      </a:cubicBezTo>
                      <a:cubicBezTo>
                        <a:pt x="207" y="940"/>
                        <a:pt x="190" y="920"/>
                        <a:pt x="178" y="905"/>
                      </a:cubicBezTo>
                      <a:cubicBezTo>
                        <a:pt x="161" y="883"/>
                        <a:pt x="155" y="860"/>
                        <a:pt x="143" y="836"/>
                      </a:cubicBezTo>
                      <a:cubicBezTo>
                        <a:pt x="119" y="786"/>
                        <a:pt x="98" y="735"/>
                        <a:pt x="85" y="680"/>
                      </a:cubicBezTo>
                      <a:cubicBezTo>
                        <a:pt x="77" y="646"/>
                        <a:pt x="71" y="621"/>
                        <a:pt x="77" y="587"/>
                      </a:cubicBezTo>
                      <a:cubicBezTo>
                        <a:pt x="81" y="561"/>
                        <a:pt x="76" y="525"/>
                        <a:pt x="57" y="505"/>
                      </a:cubicBezTo>
                      <a:cubicBezTo>
                        <a:pt x="53" y="511"/>
                        <a:pt x="41" y="513"/>
                        <a:pt x="36" y="506"/>
                      </a:cubicBezTo>
                      <a:cubicBezTo>
                        <a:pt x="20" y="485"/>
                        <a:pt x="12" y="458"/>
                        <a:pt x="13" y="432"/>
                      </a:cubicBezTo>
                      <a:cubicBezTo>
                        <a:pt x="11" y="413"/>
                        <a:pt x="0" y="332"/>
                        <a:pt x="37" y="361"/>
                      </a:cubicBezTo>
                      <a:cubicBezTo>
                        <a:pt x="36" y="330"/>
                        <a:pt x="22" y="304"/>
                        <a:pt x="21" y="272"/>
                      </a:cubicBezTo>
                      <a:cubicBezTo>
                        <a:pt x="21" y="237"/>
                        <a:pt x="23" y="201"/>
                        <a:pt x="30" y="166"/>
                      </a:cubicBezTo>
                      <a:cubicBezTo>
                        <a:pt x="39" y="119"/>
                        <a:pt x="57" y="123"/>
                        <a:pt x="86" y="88"/>
                      </a:cubicBezTo>
                      <a:cubicBezTo>
                        <a:pt x="99" y="72"/>
                        <a:pt x="120" y="76"/>
                        <a:pt x="137" y="65"/>
                      </a:cubicBezTo>
                      <a:cubicBezTo>
                        <a:pt x="154" y="52"/>
                        <a:pt x="173" y="40"/>
                        <a:pt x="193" y="31"/>
                      </a:cubicBezTo>
                      <a:cubicBezTo>
                        <a:pt x="261" y="0"/>
                        <a:pt x="356" y="43"/>
                        <a:pt x="406" y="89"/>
                      </a:cubicBezTo>
                      <a:cubicBezTo>
                        <a:pt x="439" y="120"/>
                        <a:pt x="444" y="154"/>
                        <a:pt x="446" y="198"/>
                      </a:cubicBezTo>
                      <a:cubicBezTo>
                        <a:pt x="447" y="229"/>
                        <a:pt x="470" y="318"/>
                        <a:pt x="447" y="341"/>
                      </a:cubicBezTo>
                      <a:cubicBezTo>
                        <a:pt x="477" y="311"/>
                        <a:pt x="478" y="373"/>
                        <a:pt x="481" y="397"/>
                      </a:cubicBezTo>
                      <a:cubicBezTo>
                        <a:pt x="486" y="442"/>
                        <a:pt x="485" y="484"/>
                        <a:pt x="435" y="484"/>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grpSp>
        </p:grpSp>
        <p:grpSp>
          <p:nvGrpSpPr>
            <p:cNvPr id="21" name="Group 20"/>
            <p:cNvGrpSpPr/>
            <p:nvPr/>
          </p:nvGrpSpPr>
          <p:grpSpPr>
            <a:xfrm>
              <a:off x="1216075" y="3479210"/>
              <a:ext cx="994792" cy="308001"/>
              <a:chOff x="1216075" y="3479210"/>
              <a:chExt cx="994792" cy="308001"/>
            </a:xfrm>
          </p:grpSpPr>
          <p:grpSp>
            <p:nvGrpSpPr>
              <p:cNvPr id="20" name="Group 19"/>
              <p:cNvGrpSpPr/>
              <p:nvPr/>
            </p:nvGrpSpPr>
            <p:grpSpPr>
              <a:xfrm>
                <a:off x="1982472" y="3521879"/>
                <a:ext cx="228395" cy="102759"/>
                <a:chOff x="2110970" y="3548063"/>
                <a:chExt cx="179793" cy="80892"/>
              </a:xfrm>
            </p:grpSpPr>
            <p:grpSp>
              <p:nvGrpSpPr>
                <p:cNvPr id="142" name="pointer arm"/>
                <p:cNvGrpSpPr/>
                <p:nvPr/>
              </p:nvGrpSpPr>
              <p:grpSpPr>
                <a:xfrm rot="20173052">
                  <a:off x="2110970" y="3597811"/>
                  <a:ext cx="94388" cy="31144"/>
                  <a:chOff x="4112637" y="1790657"/>
                  <a:chExt cx="1225302" cy="404291"/>
                </a:xfrm>
                <a:solidFill>
                  <a:schemeClr val="tx1"/>
                </a:solidFill>
              </p:grpSpPr>
              <p:sp>
                <p:nvSpPr>
                  <p:cNvPr id="146" name="Freeform 7"/>
                  <p:cNvSpPr>
                    <a:spLocks/>
                  </p:cNvSpPr>
                  <p:nvPr/>
                </p:nvSpPr>
                <p:spPr bwMode="auto">
                  <a:xfrm>
                    <a:off x="4114448" y="1790657"/>
                    <a:ext cx="1223491" cy="404291"/>
                  </a:xfrm>
                  <a:custGeom>
                    <a:avLst/>
                    <a:gdLst>
                      <a:gd name="T0" fmla="*/ 342 w 386"/>
                      <a:gd name="T1" fmla="*/ 4 h 129"/>
                      <a:gd name="T2" fmla="*/ 336 w 386"/>
                      <a:gd name="T3" fmla="*/ 5 h 129"/>
                      <a:gd name="T4" fmla="*/ 320 w 386"/>
                      <a:gd name="T5" fmla="*/ 13 h 129"/>
                      <a:gd name="T6" fmla="*/ 307 w 386"/>
                      <a:gd name="T7" fmla="*/ 25 h 129"/>
                      <a:gd name="T8" fmla="*/ 304 w 386"/>
                      <a:gd name="T9" fmla="*/ 31 h 129"/>
                      <a:gd name="T10" fmla="*/ 296 w 386"/>
                      <a:gd name="T11" fmla="*/ 40 h 129"/>
                      <a:gd name="T12" fmla="*/ 288 w 386"/>
                      <a:gd name="T13" fmla="*/ 47 h 129"/>
                      <a:gd name="T14" fmla="*/ 283 w 386"/>
                      <a:gd name="T15" fmla="*/ 50 h 129"/>
                      <a:gd name="T16" fmla="*/ 277 w 386"/>
                      <a:gd name="T17" fmla="*/ 52 h 129"/>
                      <a:gd name="T18" fmla="*/ 235 w 386"/>
                      <a:gd name="T19" fmla="*/ 72 h 129"/>
                      <a:gd name="T20" fmla="*/ 228 w 386"/>
                      <a:gd name="T21" fmla="*/ 72 h 129"/>
                      <a:gd name="T22" fmla="*/ 222 w 386"/>
                      <a:gd name="T23" fmla="*/ 72 h 129"/>
                      <a:gd name="T24" fmla="*/ 211 w 386"/>
                      <a:gd name="T25" fmla="*/ 72 h 129"/>
                      <a:gd name="T26" fmla="*/ 187 w 386"/>
                      <a:gd name="T27" fmla="*/ 68 h 129"/>
                      <a:gd name="T28" fmla="*/ 151 w 386"/>
                      <a:gd name="T29" fmla="*/ 64 h 129"/>
                      <a:gd name="T30" fmla="*/ 134 w 386"/>
                      <a:gd name="T31" fmla="*/ 62 h 129"/>
                      <a:gd name="T32" fmla="*/ 120 w 386"/>
                      <a:gd name="T33" fmla="*/ 57 h 129"/>
                      <a:gd name="T34" fmla="*/ 105 w 386"/>
                      <a:gd name="T35" fmla="*/ 55 h 129"/>
                      <a:gd name="T36" fmla="*/ 94 w 386"/>
                      <a:gd name="T37" fmla="*/ 55 h 129"/>
                      <a:gd name="T38" fmla="*/ 86 w 386"/>
                      <a:gd name="T39" fmla="*/ 53 h 129"/>
                      <a:gd name="T40" fmla="*/ 70 w 386"/>
                      <a:gd name="T41" fmla="*/ 44 h 129"/>
                      <a:gd name="T42" fmla="*/ 43 w 386"/>
                      <a:gd name="T43" fmla="*/ 38 h 129"/>
                      <a:gd name="T44" fmla="*/ 39 w 386"/>
                      <a:gd name="T45" fmla="*/ 41 h 129"/>
                      <a:gd name="T46" fmla="*/ 34 w 386"/>
                      <a:gd name="T47" fmla="*/ 44 h 129"/>
                      <a:gd name="T48" fmla="*/ 11 w 386"/>
                      <a:gd name="T49" fmla="*/ 45 h 129"/>
                      <a:gd name="T50" fmla="*/ 1 w 386"/>
                      <a:gd name="T51" fmla="*/ 49 h 129"/>
                      <a:gd name="T52" fmla="*/ 7 w 386"/>
                      <a:gd name="T53" fmla="*/ 53 h 129"/>
                      <a:gd name="T54" fmla="*/ 14 w 386"/>
                      <a:gd name="T55" fmla="*/ 53 h 129"/>
                      <a:gd name="T56" fmla="*/ 26 w 386"/>
                      <a:gd name="T57" fmla="*/ 54 h 129"/>
                      <a:gd name="T58" fmla="*/ 29 w 386"/>
                      <a:gd name="T59" fmla="*/ 55 h 129"/>
                      <a:gd name="T60" fmla="*/ 32 w 386"/>
                      <a:gd name="T61" fmla="*/ 61 h 129"/>
                      <a:gd name="T62" fmla="*/ 37 w 386"/>
                      <a:gd name="T63" fmla="*/ 72 h 129"/>
                      <a:gd name="T64" fmla="*/ 45 w 386"/>
                      <a:gd name="T65" fmla="*/ 81 h 129"/>
                      <a:gd name="T66" fmla="*/ 66 w 386"/>
                      <a:gd name="T67" fmla="*/ 87 h 129"/>
                      <a:gd name="T68" fmla="*/ 80 w 386"/>
                      <a:gd name="T69" fmla="*/ 87 h 129"/>
                      <a:gd name="T70" fmla="*/ 91 w 386"/>
                      <a:gd name="T71" fmla="*/ 87 h 129"/>
                      <a:gd name="T72" fmla="*/ 94 w 386"/>
                      <a:gd name="T73" fmla="*/ 110 h 129"/>
                      <a:gd name="T74" fmla="*/ 172 w 386"/>
                      <a:gd name="T75" fmla="*/ 122 h 129"/>
                      <a:gd name="T76" fmla="*/ 221 w 386"/>
                      <a:gd name="T77" fmla="*/ 127 h 129"/>
                      <a:gd name="T78" fmla="*/ 250 w 386"/>
                      <a:gd name="T79" fmla="*/ 127 h 129"/>
                      <a:gd name="T80" fmla="*/ 276 w 386"/>
                      <a:gd name="T81" fmla="*/ 120 h 129"/>
                      <a:gd name="T82" fmla="*/ 285 w 386"/>
                      <a:gd name="T83" fmla="*/ 118 h 129"/>
                      <a:gd name="T84" fmla="*/ 295 w 386"/>
                      <a:gd name="T85" fmla="*/ 117 h 129"/>
                      <a:gd name="T86" fmla="*/ 307 w 386"/>
                      <a:gd name="T87" fmla="*/ 112 h 129"/>
                      <a:gd name="T88" fmla="*/ 320 w 386"/>
                      <a:gd name="T89" fmla="*/ 108 h 129"/>
                      <a:gd name="T90" fmla="*/ 332 w 386"/>
                      <a:gd name="T91" fmla="*/ 99 h 129"/>
                      <a:gd name="T92" fmla="*/ 346 w 386"/>
                      <a:gd name="T93" fmla="*/ 93 h 129"/>
                      <a:gd name="T94" fmla="*/ 359 w 386"/>
                      <a:gd name="T95" fmla="*/ 84 h 129"/>
                      <a:gd name="T96" fmla="*/ 382 w 386"/>
                      <a:gd name="T97" fmla="*/ 54 h 129"/>
                      <a:gd name="T98" fmla="*/ 386 w 386"/>
                      <a:gd name="T99" fmla="*/ 42 h 129"/>
                      <a:gd name="T100" fmla="*/ 383 w 386"/>
                      <a:gd name="T101" fmla="*/ 30 h 129"/>
                      <a:gd name="T102" fmla="*/ 376 w 386"/>
                      <a:gd name="T103" fmla="*/ 19 h 129"/>
                      <a:gd name="T104" fmla="*/ 372 w 386"/>
                      <a:gd name="T105" fmla="*/ 16 h 129"/>
                      <a:gd name="T106" fmla="*/ 367 w 386"/>
                      <a:gd name="T107" fmla="*/ 9 h 129"/>
                      <a:gd name="T108" fmla="*/ 363 w 386"/>
                      <a:gd name="T109" fmla="*/ 5 h 129"/>
                      <a:gd name="T110" fmla="*/ 361 w 386"/>
                      <a:gd name="T111" fmla="*/ 5 h 129"/>
                      <a:gd name="T112" fmla="*/ 359 w 386"/>
                      <a:gd name="T113" fmla="*/ 3 h 129"/>
                      <a:gd name="T114" fmla="*/ 354 w 386"/>
                      <a:gd name="T115" fmla="*/ 2 h 129"/>
                      <a:gd name="T116" fmla="*/ 348 w 386"/>
                      <a:gd name="T117" fmla="*/ 1 h 129"/>
                      <a:gd name="T118" fmla="*/ 343 w 386"/>
                      <a:gd name="T119" fmla="*/ 4 h 129"/>
                      <a:gd name="T120" fmla="*/ 342 w 386"/>
                      <a:gd name="T121" fmla="*/ 4 h 129"/>
                      <a:gd name="connsiteX0" fmla="*/ 8836 w 9976"/>
                      <a:gd name="connsiteY0" fmla="*/ 254 h 9857"/>
                      <a:gd name="connsiteX1" fmla="*/ 8681 w 9976"/>
                      <a:gd name="connsiteY1" fmla="*/ 332 h 9857"/>
                      <a:gd name="connsiteX2" fmla="*/ 8266 w 9976"/>
                      <a:gd name="connsiteY2" fmla="*/ 952 h 9857"/>
                      <a:gd name="connsiteX3" fmla="*/ 7852 w 9976"/>
                      <a:gd name="connsiteY3" fmla="*/ 2347 h 9857"/>
                      <a:gd name="connsiteX4" fmla="*/ 7644 w 9976"/>
                      <a:gd name="connsiteY4" fmla="*/ 3045 h 9857"/>
                      <a:gd name="connsiteX5" fmla="*/ 7437 w 9976"/>
                      <a:gd name="connsiteY5" fmla="*/ 3587 h 9857"/>
                      <a:gd name="connsiteX6" fmla="*/ 7308 w 9976"/>
                      <a:gd name="connsiteY6" fmla="*/ 3820 h 9857"/>
                      <a:gd name="connsiteX7" fmla="*/ 7152 w 9976"/>
                      <a:gd name="connsiteY7" fmla="*/ 3975 h 9857"/>
                      <a:gd name="connsiteX8" fmla="*/ 6064 w 9976"/>
                      <a:gd name="connsiteY8" fmla="*/ 5525 h 9857"/>
                      <a:gd name="connsiteX9" fmla="*/ 5883 w 9976"/>
                      <a:gd name="connsiteY9" fmla="*/ 5525 h 9857"/>
                      <a:gd name="connsiteX10" fmla="*/ 5727 w 9976"/>
                      <a:gd name="connsiteY10" fmla="*/ 5525 h 9857"/>
                      <a:gd name="connsiteX11" fmla="*/ 5442 w 9976"/>
                      <a:gd name="connsiteY11" fmla="*/ 5525 h 9857"/>
                      <a:gd name="connsiteX12" fmla="*/ 4821 w 9976"/>
                      <a:gd name="connsiteY12" fmla="*/ 5215 h 9857"/>
                      <a:gd name="connsiteX13" fmla="*/ 3888 w 9976"/>
                      <a:gd name="connsiteY13" fmla="*/ 4905 h 9857"/>
                      <a:gd name="connsiteX14" fmla="*/ 3448 w 9976"/>
                      <a:gd name="connsiteY14" fmla="*/ 4750 h 9857"/>
                      <a:gd name="connsiteX15" fmla="*/ 3085 w 9976"/>
                      <a:gd name="connsiteY15" fmla="*/ 4363 h 9857"/>
                      <a:gd name="connsiteX16" fmla="*/ 2696 w 9976"/>
                      <a:gd name="connsiteY16" fmla="*/ 4208 h 9857"/>
                      <a:gd name="connsiteX17" fmla="*/ 2411 w 9976"/>
                      <a:gd name="connsiteY17" fmla="*/ 4208 h 9857"/>
                      <a:gd name="connsiteX18" fmla="*/ 2204 w 9976"/>
                      <a:gd name="connsiteY18" fmla="*/ 4053 h 9857"/>
                      <a:gd name="connsiteX19" fmla="*/ 1789 w 9976"/>
                      <a:gd name="connsiteY19" fmla="*/ 3355 h 9857"/>
                      <a:gd name="connsiteX20" fmla="*/ 1090 w 9976"/>
                      <a:gd name="connsiteY20" fmla="*/ 2890 h 9857"/>
                      <a:gd name="connsiteX21" fmla="*/ 986 w 9976"/>
                      <a:gd name="connsiteY21" fmla="*/ 3122 h 9857"/>
                      <a:gd name="connsiteX22" fmla="*/ 857 w 9976"/>
                      <a:gd name="connsiteY22" fmla="*/ 3355 h 9857"/>
                      <a:gd name="connsiteX23" fmla="*/ 261 w 9976"/>
                      <a:gd name="connsiteY23" fmla="*/ 3432 h 9857"/>
                      <a:gd name="connsiteX24" fmla="*/ 2 w 9976"/>
                      <a:gd name="connsiteY24" fmla="*/ 3742 h 9857"/>
                      <a:gd name="connsiteX25" fmla="*/ 157 w 9976"/>
                      <a:gd name="connsiteY25" fmla="*/ 4053 h 9857"/>
                      <a:gd name="connsiteX26" fmla="*/ 339 w 9976"/>
                      <a:gd name="connsiteY26" fmla="*/ 4053 h 9857"/>
                      <a:gd name="connsiteX27" fmla="*/ 650 w 9976"/>
                      <a:gd name="connsiteY27" fmla="*/ 4130 h 9857"/>
                      <a:gd name="connsiteX28" fmla="*/ 727 w 9976"/>
                      <a:gd name="connsiteY28" fmla="*/ 4208 h 9857"/>
                      <a:gd name="connsiteX29" fmla="*/ 805 w 9976"/>
                      <a:gd name="connsiteY29" fmla="*/ 4673 h 9857"/>
                      <a:gd name="connsiteX30" fmla="*/ 935 w 9976"/>
                      <a:gd name="connsiteY30" fmla="*/ 5525 h 9857"/>
                      <a:gd name="connsiteX31" fmla="*/ 1142 w 9976"/>
                      <a:gd name="connsiteY31" fmla="*/ 6223 h 9857"/>
                      <a:gd name="connsiteX32" fmla="*/ 1686 w 9976"/>
                      <a:gd name="connsiteY32" fmla="*/ 6688 h 9857"/>
                      <a:gd name="connsiteX33" fmla="*/ 2049 w 9976"/>
                      <a:gd name="connsiteY33" fmla="*/ 6688 h 9857"/>
                      <a:gd name="connsiteX34" fmla="*/ 2334 w 9976"/>
                      <a:gd name="connsiteY34" fmla="*/ 6688 h 9857"/>
                      <a:gd name="connsiteX35" fmla="*/ 2411 w 9976"/>
                      <a:gd name="connsiteY35" fmla="*/ 8471 h 9857"/>
                      <a:gd name="connsiteX36" fmla="*/ 4432 w 9976"/>
                      <a:gd name="connsiteY36" fmla="*/ 9401 h 9857"/>
                      <a:gd name="connsiteX37" fmla="*/ 5701 w 9976"/>
                      <a:gd name="connsiteY37" fmla="*/ 9789 h 9857"/>
                      <a:gd name="connsiteX38" fmla="*/ 6453 w 9976"/>
                      <a:gd name="connsiteY38" fmla="*/ 9789 h 9857"/>
                      <a:gd name="connsiteX39" fmla="*/ 7126 w 9976"/>
                      <a:gd name="connsiteY39" fmla="*/ 9246 h 9857"/>
                      <a:gd name="connsiteX40" fmla="*/ 7359 w 9976"/>
                      <a:gd name="connsiteY40" fmla="*/ 9091 h 9857"/>
                      <a:gd name="connsiteX41" fmla="*/ 7618 w 9976"/>
                      <a:gd name="connsiteY41" fmla="*/ 9014 h 9857"/>
                      <a:gd name="connsiteX42" fmla="*/ 7929 w 9976"/>
                      <a:gd name="connsiteY42" fmla="*/ 8626 h 9857"/>
                      <a:gd name="connsiteX43" fmla="*/ 8266 w 9976"/>
                      <a:gd name="connsiteY43" fmla="*/ 8316 h 9857"/>
                      <a:gd name="connsiteX44" fmla="*/ 8577 w 9976"/>
                      <a:gd name="connsiteY44" fmla="*/ 7618 h 9857"/>
                      <a:gd name="connsiteX45" fmla="*/ 8940 w 9976"/>
                      <a:gd name="connsiteY45" fmla="*/ 7153 h 9857"/>
                      <a:gd name="connsiteX46" fmla="*/ 9277 w 9976"/>
                      <a:gd name="connsiteY46" fmla="*/ 6456 h 9857"/>
                      <a:gd name="connsiteX47" fmla="*/ 9872 w 9976"/>
                      <a:gd name="connsiteY47" fmla="*/ 4130 h 9857"/>
                      <a:gd name="connsiteX48" fmla="*/ 9976 w 9976"/>
                      <a:gd name="connsiteY48" fmla="*/ 3200 h 9857"/>
                      <a:gd name="connsiteX49" fmla="*/ 9898 w 9976"/>
                      <a:gd name="connsiteY49" fmla="*/ 2270 h 9857"/>
                      <a:gd name="connsiteX50" fmla="*/ 9717 w 9976"/>
                      <a:gd name="connsiteY50" fmla="*/ 1417 h 9857"/>
                      <a:gd name="connsiteX51" fmla="*/ 9613 w 9976"/>
                      <a:gd name="connsiteY51" fmla="*/ 1184 h 9857"/>
                      <a:gd name="connsiteX52" fmla="*/ 9484 w 9976"/>
                      <a:gd name="connsiteY52" fmla="*/ 642 h 9857"/>
                      <a:gd name="connsiteX53" fmla="*/ 9380 w 9976"/>
                      <a:gd name="connsiteY53" fmla="*/ 332 h 9857"/>
                      <a:gd name="connsiteX54" fmla="*/ 9328 w 9976"/>
                      <a:gd name="connsiteY54" fmla="*/ 332 h 9857"/>
                      <a:gd name="connsiteX55" fmla="*/ 9277 w 9976"/>
                      <a:gd name="connsiteY55" fmla="*/ 177 h 9857"/>
                      <a:gd name="connsiteX56" fmla="*/ 9147 w 9976"/>
                      <a:gd name="connsiteY56" fmla="*/ 99 h 9857"/>
                      <a:gd name="connsiteX57" fmla="*/ 8992 w 9976"/>
                      <a:gd name="connsiteY57" fmla="*/ 22 h 9857"/>
                      <a:gd name="connsiteX58" fmla="*/ 8862 w 9976"/>
                      <a:gd name="connsiteY58" fmla="*/ 254 h 9857"/>
                      <a:gd name="connsiteX59" fmla="*/ 8836 w 9976"/>
                      <a:gd name="connsiteY59" fmla="*/ 254 h 9857"/>
                      <a:gd name="connsiteX0" fmla="*/ 8857 w 10000"/>
                      <a:gd name="connsiteY0" fmla="*/ 258 h 10000"/>
                      <a:gd name="connsiteX1" fmla="*/ 8702 w 10000"/>
                      <a:gd name="connsiteY1" fmla="*/ 337 h 10000"/>
                      <a:gd name="connsiteX2" fmla="*/ 7871 w 10000"/>
                      <a:gd name="connsiteY2" fmla="*/ 2381 h 10000"/>
                      <a:gd name="connsiteX3" fmla="*/ 7662 w 10000"/>
                      <a:gd name="connsiteY3" fmla="*/ 3089 h 10000"/>
                      <a:gd name="connsiteX4" fmla="*/ 7455 w 10000"/>
                      <a:gd name="connsiteY4" fmla="*/ 3639 h 10000"/>
                      <a:gd name="connsiteX5" fmla="*/ 7326 w 10000"/>
                      <a:gd name="connsiteY5" fmla="*/ 3875 h 10000"/>
                      <a:gd name="connsiteX6" fmla="*/ 7169 w 10000"/>
                      <a:gd name="connsiteY6" fmla="*/ 4033 h 10000"/>
                      <a:gd name="connsiteX7" fmla="*/ 6079 w 10000"/>
                      <a:gd name="connsiteY7" fmla="*/ 5605 h 10000"/>
                      <a:gd name="connsiteX8" fmla="*/ 5897 w 10000"/>
                      <a:gd name="connsiteY8" fmla="*/ 5605 h 10000"/>
                      <a:gd name="connsiteX9" fmla="*/ 5741 w 10000"/>
                      <a:gd name="connsiteY9" fmla="*/ 5605 h 10000"/>
                      <a:gd name="connsiteX10" fmla="*/ 5455 w 10000"/>
                      <a:gd name="connsiteY10" fmla="*/ 5605 h 10000"/>
                      <a:gd name="connsiteX11" fmla="*/ 4833 w 10000"/>
                      <a:gd name="connsiteY11" fmla="*/ 5291 h 10000"/>
                      <a:gd name="connsiteX12" fmla="*/ 3897 w 10000"/>
                      <a:gd name="connsiteY12" fmla="*/ 4976 h 10000"/>
                      <a:gd name="connsiteX13" fmla="*/ 3456 w 10000"/>
                      <a:gd name="connsiteY13" fmla="*/ 4819 h 10000"/>
                      <a:gd name="connsiteX14" fmla="*/ 3092 w 10000"/>
                      <a:gd name="connsiteY14" fmla="*/ 4426 h 10000"/>
                      <a:gd name="connsiteX15" fmla="*/ 2702 w 10000"/>
                      <a:gd name="connsiteY15" fmla="*/ 4269 h 10000"/>
                      <a:gd name="connsiteX16" fmla="*/ 2417 w 10000"/>
                      <a:gd name="connsiteY16" fmla="*/ 4269 h 10000"/>
                      <a:gd name="connsiteX17" fmla="*/ 2209 w 10000"/>
                      <a:gd name="connsiteY17" fmla="*/ 4112 h 10000"/>
                      <a:gd name="connsiteX18" fmla="*/ 1793 w 10000"/>
                      <a:gd name="connsiteY18" fmla="*/ 3404 h 10000"/>
                      <a:gd name="connsiteX19" fmla="*/ 1093 w 10000"/>
                      <a:gd name="connsiteY19" fmla="*/ 2932 h 10000"/>
                      <a:gd name="connsiteX20" fmla="*/ 988 w 10000"/>
                      <a:gd name="connsiteY20" fmla="*/ 3167 h 10000"/>
                      <a:gd name="connsiteX21" fmla="*/ 859 w 10000"/>
                      <a:gd name="connsiteY21" fmla="*/ 3404 h 10000"/>
                      <a:gd name="connsiteX22" fmla="*/ 262 w 10000"/>
                      <a:gd name="connsiteY22" fmla="*/ 3482 h 10000"/>
                      <a:gd name="connsiteX23" fmla="*/ 2 w 10000"/>
                      <a:gd name="connsiteY23" fmla="*/ 3796 h 10000"/>
                      <a:gd name="connsiteX24" fmla="*/ 157 w 10000"/>
                      <a:gd name="connsiteY24" fmla="*/ 4112 h 10000"/>
                      <a:gd name="connsiteX25" fmla="*/ 340 w 10000"/>
                      <a:gd name="connsiteY25" fmla="*/ 4112 h 10000"/>
                      <a:gd name="connsiteX26" fmla="*/ 652 w 10000"/>
                      <a:gd name="connsiteY26" fmla="*/ 4190 h 10000"/>
                      <a:gd name="connsiteX27" fmla="*/ 729 w 10000"/>
                      <a:gd name="connsiteY27" fmla="*/ 4269 h 10000"/>
                      <a:gd name="connsiteX28" fmla="*/ 807 w 10000"/>
                      <a:gd name="connsiteY28" fmla="*/ 4741 h 10000"/>
                      <a:gd name="connsiteX29" fmla="*/ 937 w 10000"/>
                      <a:gd name="connsiteY29" fmla="*/ 5605 h 10000"/>
                      <a:gd name="connsiteX30" fmla="*/ 1145 w 10000"/>
                      <a:gd name="connsiteY30" fmla="*/ 6313 h 10000"/>
                      <a:gd name="connsiteX31" fmla="*/ 1690 w 10000"/>
                      <a:gd name="connsiteY31" fmla="*/ 6785 h 10000"/>
                      <a:gd name="connsiteX32" fmla="*/ 2054 w 10000"/>
                      <a:gd name="connsiteY32" fmla="*/ 6785 h 10000"/>
                      <a:gd name="connsiteX33" fmla="*/ 2340 w 10000"/>
                      <a:gd name="connsiteY33" fmla="*/ 6785 h 10000"/>
                      <a:gd name="connsiteX34" fmla="*/ 2417 w 10000"/>
                      <a:gd name="connsiteY34" fmla="*/ 8594 h 10000"/>
                      <a:gd name="connsiteX35" fmla="*/ 4443 w 10000"/>
                      <a:gd name="connsiteY35" fmla="*/ 9537 h 10000"/>
                      <a:gd name="connsiteX36" fmla="*/ 5715 w 10000"/>
                      <a:gd name="connsiteY36" fmla="*/ 9931 h 10000"/>
                      <a:gd name="connsiteX37" fmla="*/ 6469 w 10000"/>
                      <a:gd name="connsiteY37" fmla="*/ 9931 h 10000"/>
                      <a:gd name="connsiteX38" fmla="*/ 7143 w 10000"/>
                      <a:gd name="connsiteY38" fmla="*/ 9380 h 10000"/>
                      <a:gd name="connsiteX39" fmla="*/ 7377 w 10000"/>
                      <a:gd name="connsiteY39" fmla="*/ 9223 h 10000"/>
                      <a:gd name="connsiteX40" fmla="*/ 7636 w 10000"/>
                      <a:gd name="connsiteY40" fmla="*/ 9145 h 10000"/>
                      <a:gd name="connsiteX41" fmla="*/ 7948 w 10000"/>
                      <a:gd name="connsiteY41" fmla="*/ 8751 h 10000"/>
                      <a:gd name="connsiteX42" fmla="*/ 8286 w 10000"/>
                      <a:gd name="connsiteY42" fmla="*/ 8437 h 10000"/>
                      <a:gd name="connsiteX43" fmla="*/ 8598 w 10000"/>
                      <a:gd name="connsiteY43" fmla="*/ 7729 h 10000"/>
                      <a:gd name="connsiteX44" fmla="*/ 8962 w 10000"/>
                      <a:gd name="connsiteY44" fmla="*/ 7257 h 10000"/>
                      <a:gd name="connsiteX45" fmla="*/ 9299 w 10000"/>
                      <a:gd name="connsiteY45" fmla="*/ 6550 h 10000"/>
                      <a:gd name="connsiteX46" fmla="*/ 9896 w 10000"/>
                      <a:gd name="connsiteY46" fmla="*/ 4190 h 10000"/>
                      <a:gd name="connsiteX47" fmla="*/ 10000 w 10000"/>
                      <a:gd name="connsiteY47" fmla="*/ 3246 h 10000"/>
                      <a:gd name="connsiteX48" fmla="*/ 9922 w 10000"/>
                      <a:gd name="connsiteY48" fmla="*/ 2303 h 10000"/>
                      <a:gd name="connsiteX49" fmla="*/ 9740 w 10000"/>
                      <a:gd name="connsiteY49" fmla="*/ 1438 h 10000"/>
                      <a:gd name="connsiteX50" fmla="*/ 9636 w 10000"/>
                      <a:gd name="connsiteY50" fmla="*/ 1201 h 10000"/>
                      <a:gd name="connsiteX51" fmla="*/ 9507 w 10000"/>
                      <a:gd name="connsiteY51" fmla="*/ 651 h 10000"/>
                      <a:gd name="connsiteX52" fmla="*/ 9403 w 10000"/>
                      <a:gd name="connsiteY52" fmla="*/ 337 h 10000"/>
                      <a:gd name="connsiteX53" fmla="*/ 9350 w 10000"/>
                      <a:gd name="connsiteY53" fmla="*/ 337 h 10000"/>
                      <a:gd name="connsiteX54" fmla="*/ 9299 w 10000"/>
                      <a:gd name="connsiteY54" fmla="*/ 180 h 10000"/>
                      <a:gd name="connsiteX55" fmla="*/ 9169 w 10000"/>
                      <a:gd name="connsiteY55" fmla="*/ 100 h 10000"/>
                      <a:gd name="connsiteX56" fmla="*/ 9014 w 10000"/>
                      <a:gd name="connsiteY56" fmla="*/ 22 h 10000"/>
                      <a:gd name="connsiteX57" fmla="*/ 8883 w 10000"/>
                      <a:gd name="connsiteY57" fmla="*/ 258 h 10000"/>
                      <a:gd name="connsiteX58" fmla="*/ 8857 w 10000"/>
                      <a:gd name="connsiteY58" fmla="*/ 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00" h="10000">
                        <a:moveTo>
                          <a:pt x="8857" y="258"/>
                        </a:moveTo>
                        <a:cubicBezTo>
                          <a:pt x="8805" y="337"/>
                          <a:pt x="8779" y="337"/>
                          <a:pt x="8702" y="337"/>
                        </a:cubicBezTo>
                        <a:cubicBezTo>
                          <a:pt x="8538" y="691"/>
                          <a:pt x="8044" y="1922"/>
                          <a:pt x="7871" y="2381"/>
                        </a:cubicBezTo>
                        <a:cubicBezTo>
                          <a:pt x="7871" y="2381"/>
                          <a:pt x="7715" y="2853"/>
                          <a:pt x="7662" y="3089"/>
                        </a:cubicBezTo>
                        <a:cubicBezTo>
                          <a:pt x="7585" y="3325"/>
                          <a:pt x="7507" y="3482"/>
                          <a:pt x="7455" y="3639"/>
                        </a:cubicBezTo>
                        <a:cubicBezTo>
                          <a:pt x="7403" y="3796"/>
                          <a:pt x="7481" y="3639"/>
                          <a:pt x="7326" y="3875"/>
                        </a:cubicBezTo>
                        <a:cubicBezTo>
                          <a:pt x="7169" y="4112"/>
                          <a:pt x="7247" y="3954"/>
                          <a:pt x="7169" y="4033"/>
                        </a:cubicBezTo>
                        <a:cubicBezTo>
                          <a:pt x="7066" y="4112"/>
                          <a:pt x="6364" y="4741"/>
                          <a:pt x="6079" y="5605"/>
                        </a:cubicBezTo>
                        <a:lnTo>
                          <a:pt x="5897" y="5605"/>
                        </a:lnTo>
                        <a:cubicBezTo>
                          <a:pt x="5897" y="5605"/>
                          <a:pt x="5845" y="5527"/>
                          <a:pt x="5741" y="5605"/>
                        </a:cubicBezTo>
                        <a:lnTo>
                          <a:pt x="5455" y="5605"/>
                        </a:lnTo>
                        <a:lnTo>
                          <a:pt x="4833" y="5291"/>
                        </a:lnTo>
                        <a:lnTo>
                          <a:pt x="3897" y="4976"/>
                        </a:lnTo>
                        <a:cubicBezTo>
                          <a:pt x="3897" y="4976"/>
                          <a:pt x="3507" y="4898"/>
                          <a:pt x="3456" y="4819"/>
                        </a:cubicBezTo>
                        <a:cubicBezTo>
                          <a:pt x="3404" y="4741"/>
                          <a:pt x="3171" y="4426"/>
                          <a:pt x="3092" y="4426"/>
                        </a:cubicBezTo>
                        <a:cubicBezTo>
                          <a:pt x="3040" y="4347"/>
                          <a:pt x="2702" y="4269"/>
                          <a:pt x="2702" y="4269"/>
                        </a:cubicBezTo>
                        <a:lnTo>
                          <a:pt x="2417" y="4269"/>
                        </a:lnTo>
                        <a:lnTo>
                          <a:pt x="2209" y="4112"/>
                        </a:lnTo>
                        <a:lnTo>
                          <a:pt x="1793" y="3404"/>
                        </a:lnTo>
                        <a:cubicBezTo>
                          <a:pt x="1793" y="3404"/>
                          <a:pt x="1483" y="2853"/>
                          <a:pt x="1093" y="2932"/>
                        </a:cubicBezTo>
                        <a:lnTo>
                          <a:pt x="988" y="3167"/>
                        </a:lnTo>
                        <a:lnTo>
                          <a:pt x="859" y="3404"/>
                        </a:lnTo>
                        <a:lnTo>
                          <a:pt x="262" y="3482"/>
                        </a:lnTo>
                        <a:cubicBezTo>
                          <a:pt x="262" y="3482"/>
                          <a:pt x="-24" y="3404"/>
                          <a:pt x="2" y="3796"/>
                        </a:cubicBezTo>
                        <a:cubicBezTo>
                          <a:pt x="54" y="3901"/>
                          <a:pt x="105" y="4007"/>
                          <a:pt x="157" y="4112"/>
                        </a:cubicBezTo>
                        <a:lnTo>
                          <a:pt x="340" y="4112"/>
                        </a:lnTo>
                        <a:cubicBezTo>
                          <a:pt x="392" y="4112"/>
                          <a:pt x="652" y="4190"/>
                          <a:pt x="652" y="4190"/>
                        </a:cubicBezTo>
                        <a:cubicBezTo>
                          <a:pt x="678" y="4216"/>
                          <a:pt x="703" y="4243"/>
                          <a:pt x="729" y="4269"/>
                        </a:cubicBezTo>
                        <a:cubicBezTo>
                          <a:pt x="729" y="4269"/>
                          <a:pt x="677" y="4662"/>
                          <a:pt x="807" y="4741"/>
                        </a:cubicBezTo>
                        <a:cubicBezTo>
                          <a:pt x="807" y="4741"/>
                          <a:pt x="781" y="5448"/>
                          <a:pt x="937" y="5605"/>
                        </a:cubicBezTo>
                        <a:cubicBezTo>
                          <a:pt x="937" y="5605"/>
                          <a:pt x="937" y="6313"/>
                          <a:pt x="1145" y="6313"/>
                        </a:cubicBezTo>
                        <a:cubicBezTo>
                          <a:pt x="1145" y="6313"/>
                          <a:pt x="1378" y="6942"/>
                          <a:pt x="1690" y="6785"/>
                        </a:cubicBezTo>
                        <a:lnTo>
                          <a:pt x="2054" y="6785"/>
                        </a:lnTo>
                        <a:lnTo>
                          <a:pt x="2340" y="6785"/>
                        </a:lnTo>
                        <a:cubicBezTo>
                          <a:pt x="2366" y="7388"/>
                          <a:pt x="2391" y="7991"/>
                          <a:pt x="2417" y="8594"/>
                        </a:cubicBezTo>
                        <a:cubicBezTo>
                          <a:pt x="2417" y="8594"/>
                          <a:pt x="3638" y="8908"/>
                          <a:pt x="4443" y="9537"/>
                        </a:cubicBezTo>
                        <a:lnTo>
                          <a:pt x="5715" y="9931"/>
                        </a:lnTo>
                        <a:cubicBezTo>
                          <a:pt x="5715" y="9931"/>
                          <a:pt x="6312" y="10088"/>
                          <a:pt x="6469" y="9931"/>
                        </a:cubicBezTo>
                        <a:lnTo>
                          <a:pt x="7143" y="9380"/>
                        </a:lnTo>
                        <a:cubicBezTo>
                          <a:pt x="7221" y="9380"/>
                          <a:pt x="7300" y="9302"/>
                          <a:pt x="7377" y="9223"/>
                        </a:cubicBezTo>
                        <a:cubicBezTo>
                          <a:pt x="7455" y="9223"/>
                          <a:pt x="7559" y="9223"/>
                          <a:pt x="7636" y="9145"/>
                        </a:cubicBezTo>
                        <a:cubicBezTo>
                          <a:pt x="7741" y="9066"/>
                          <a:pt x="7845" y="8830"/>
                          <a:pt x="7948" y="8751"/>
                        </a:cubicBezTo>
                        <a:cubicBezTo>
                          <a:pt x="8078" y="8673"/>
                          <a:pt x="8183" y="8516"/>
                          <a:pt x="8286" y="8437"/>
                        </a:cubicBezTo>
                        <a:cubicBezTo>
                          <a:pt x="8416" y="8279"/>
                          <a:pt x="8493" y="7965"/>
                          <a:pt x="8598" y="7729"/>
                        </a:cubicBezTo>
                        <a:cubicBezTo>
                          <a:pt x="8728" y="7571"/>
                          <a:pt x="8831" y="7414"/>
                          <a:pt x="8962" y="7257"/>
                        </a:cubicBezTo>
                        <a:cubicBezTo>
                          <a:pt x="9065" y="7021"/>
                          <a:pt x="9195" y="6864"/>
                          <a:pt x="9299" y="6550"/>
                        </a:cubicBezTo>
                        <a:cubicBezTo>
                          <a:pt x="9533" y="5842"/>
                          <a:pt x="9766" y="5133"/>
                          <a:pt x="9896" y="4190"/>
                        </a:cubicBezTo>
                        <a:cubicBezTo>
                          <a:pt x="9948" y="3875"/>
                          <a:pt x="9974" y="3561"/>
                          <a:pt x="10000" y="3246"/>
                        </a:cubicBezTo>
                        <a:cubicBezTo>
                          <a:pt x="10000" y="3010"/>
                          <a:pt x="9948" y="2617"/>
                          <a:pt x="9922" y="2303"/>
                        </a:cubicBezTo>
                        <a:cubicBezTo>
                          <a:pt x="9896" y="1988"/>
                          <a:pt x="9819" y="1673"/>
                          <a:pt x="9740" y="1438"/>
                        </a:cubicBezTo>
                        <a:cubicBezTo>
                          <a:pt x="9714" y="1280"/>
                          <a:pt x="9688" y="1280"/>
                          <a:pt x="9636" y="1201"/>
                        </a:cubicBezTo>
                        <a:cubicBezTo>
                          <a:pt x="9584" y="1044"/>
                          <a:pt x="9559" y="809"/>
                          <a:pt x="9507" y="651"/>
                        </a:cubicBezTo>
                        <a:cubicBezTo>
                          <a:pt x="9481" y="572"/>
                          <a:pt x="9429" y="415"/>
                          <a:pt x="9403" y="337"/>
                        </a:cubicBezTo>
                        <a:lnTo>
                          <a:pt x="9350" y="337"/>
                        </a:lnTo>
                        <a:cubicBezTo>
                          <a:pt x="9324" y="258"/>
                          <a:pt x="9299" y="180"/>
                          <a:pt x="9299" y="180"/>
                        </a:cubicBezTo>
                        <a:cubicBezTo>
                          <a:pt x="9247" y="100"/>
                          <a:pt x="9195" y="180"/>
                          <a:pt x="9169" y="100"/>
                        </a:cubicBezTo>
                        <a:cubicBezTo>
                          <a:pt x="9091" y="100"/>
                          <a:pt x="9091" y="-57"/>
                          <a:pt x="9014" y="22"/>
                        </a:cubicBezTo>
                        <a:cubicBezTo>
                          <a:pt x="8962" y="100"/>
                          <a:pt x="8935" y="180"/>
                          <a:pt x="8883" y="258"/>
                        </a:cubicBezTo>
                        <a:lnTo>
                          <a:pt x="8857" y="258"/>
                        </a:lnTo>
                        <a:close/>
                      </a:path>
                    </a:pathLst>
                  </a:custGeom>
                  <a:solidFill>
                    <a:schemeClr val="tx2"/>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Freeform 31"/>
                  <p:cNvSpPr>
                    <a:spLocks/>
                  </p:cNvSpPr>
                  <p:nvPr/>
                </p:nvSpPr>
                <p:spPr bwMode="auto">
                  <a:xfrm>
                    <a:off x="4112637" y="1908526"/>
                    <a:ext cx="288706" cy="161597"/>
                  </a:xfrm>
                  <a:custGeom>
                    <a:avLst/>
                    <a:gdLst>
                      <a:gd name="T0" fmla="*/ 248 w 248"/>
                      <a:gd name="T1" fmla="*/ 136 h 139"/>
                      <a:gd name="T2" fmla="*/ 245 w 248"/>
                      <a:gd name="T3" fmla="*/ 44 h 139"/>
                      <a:gd name="T4" fmla="*/ 235 w 248"/>
                      <a:gd name="T5" fmla="*/ 42 h 139"/>
                      <a:gd name="T6" fmla="*/ 189 w 248"/>
                      <a:gd name="T7" fmla="*/ 18 h 139"/>
                      <a:gd name="T8" fmla="*/ 116 w 248"/>
                      <a:gd name="T9" fmla="*/ 3 h 139"/>
                      <a:gd name="T10" fmla="*/ 105 w 248"/>
                      <a:gd name="T11" fmla="*/ 11 h 139"/>
                      <a:gd name="T12" fmla="*/ 92 w 248"/>
                      <a:gd name="T13" fmla="*/ 18 h 139"/>
                      <a:gd name="T14" fmla="*/ 28 w 248"/>
                      <a:gd name="T15" fmla="*/ 20 h 139"/>
                      <a:gd name="T16" fmla="*/ 2 w 248"/>
                      <a:gd name="T17" fmla="*/ 33 h 139"/>
                      <a:gd name="T18" fmla="*/ 17 w 248"/>
                      <a:gd name="T19" fmla="*/ 44 h 139"/>
                      <a:gd name="T20" fmla="*/ 37 w 248"/>
                      <a:gd name="T21" fmla="*/ 44 h 139"/>
                      <a:gd name="T22" fmla="*/ 70 w 248"/>
                      <a:gd name="T23" fmla="*/ 46 h 139"/>
                      <a:gd name="T24" fmla="*/ 79 w 248"/>
                      <a:gd name="T25" fmla="*/ 47 h 139"/>
                      <a:gd name="T26" fmla="*/ 87 w 248"/>
                      <a:gd name="T27" fmla="*/ 66 h 139"/>
                      <a:gd name="T28" fmla="*/ 99 w 248"/>
                      <a:gd name="T29" fmla="*/ 94 h 139"/>
                      <a:gd name="T30" fmla="*/ 121 w 248"/>
                      <a:gd name="T31" fmla="*/ 119 h 139"/>
                      <a:gd name="T32" fmla="*/ 180 w 248"/>
                      <a:gd name="T33" fmla="*/ 135 h 139"/>
                      <a:gd name="T34" fmla="*/ 217 w 248"/>
                      <a:gd name="T35" fmla="*/ 136 h 139"/>
                      <a:gd name="T36" fmla="*/ 248 w 248"/>
                      <a:gd name="T37"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 h="139">
                        <a:moveTo>
                          <a:pt x="248" y="136"/>
                        </a:moveTo>
                        <a:cubicBezTo>
                          <a:pt x="245" y="44"/>
                          <a:pt x="245" y="44"/>
                          <a:pt x="245" y="44"/>
                        </a:cubicBezTo>
                        <a:cubicBezTo>
                          <a:pt x="235" y="42"/>
                          <a:pt x="235" y="42"/>
                          <a:pt x="235" y="42"/>
                        </a:cubicBezTo>
                        <a:cubicBezTo>
                          <a:pt x="189" y="18"/>
                          <a:pt x="189" y="18"/>
                          <a:pt x="189" y="18"/>
                        </a:cubicBezTo>
                        <a:cubicBezTo>
                          <a:pt x="189" y="18"/>
                          <a:pt x="158" y="0"/>
                          <a:pt x="116" y="3"/>
                        </a:cubicBezTo>
                        <a:cubicBezTo>
                          <a:pt x="105" y="11"/>
                          <a:pt x="105" y="11"/>
                          <a:pt x="105" y="11"/>
                        </a:cubicBezTo>
                        <a:cubicBezTo>
                          <a:pt x="92" y="18"/>
                          <a:pt x="92" y="18"/>
                          <a:pt x="92" y="18"/>
                        </a:cubicBezTo>
                        <a:cubicBezTo>
                          <a:pt x="28" y="20"/>
                          <a:pt x="28" y="20"/>
                          <a:pt x="28" y="20"/>
                        </a:cubicBezTo>
                        <a:cubicBezTo>
                          <a:pt x="28" y="20"/>
                          <a:pt x="0" y="16"/>
                          <a:pt x="2" y="33"/>
                        </a:cubicBezTo>
                        <a:cubicBezTo>
                          <a:pt x="17" y="44"/>
                          <a:pt x="17" y="44"/>
                          <a:pt x="17" y="44"/>
                        </a:cubicBezTo>
                        <a:cubicBezTo>
                          <a:pt x="17" y="44"/>
                          <a:pt x="32" y="44"/>
                          <a:pt x="37" y="44"/>
                        </a:cubicBezTo>
                        <a:cubicBezTo>
                          <a:pt x="43" y="44"/>
                          <a:pt x="70" y="46"/>
                          <a:pt x="70" y="46"/>
                        </a:cubicBezTo>
                        <a:cubicBezTo>
                          <a:pt x="79" y="47"/>
                          <a:pt x="79" y="47"/>
                          <a:pt x="79" y="47"/>
                        </a:cubicBezTo>
                        <a:cubicBezTo>
                          <a:pt x="79" y="47"/>
                          <a:pt x="72" y="60"/>
                          <a:pt x="87" y="66"/>
                        </a:cubicBezTo>
                        <a:cubicBezTo>
                          <a:pt x="87" y="66"/>
                          <a:pt x="83" y="89"/>
                          <a:pt x="99" y="94"/>
                        </a:cubicBezTo>
                        <a:cubicBezTo>
                          <a:pt x="99" y="94"/>
                          <a:pt x="101" y="119"/>
                          <a:pt x="121" y="119"/>
                        </a:cubicBezTo>
                        <a:cubicBezTo>
                          <a:pt x="121" y="119"/>
                          <a:pt x="147" y="139"/>
                          <a:pt x="180" y="135"/>
                        </a:cubicBezTo>
                        <a:cubicBezTo>
                          <a:pt x="217" y="136"/>
                          <a:pt x="217" y="136"/>
                          <a:pt x="217" y="136"/>
                        </a:cubicBezTo>
                        <a:lnTo>
                          <a:pt x="248" y="136"/>
                        </a:lnTo>
                        <a:close/>
                      </a:path>
                    </a:pathLst>
                  </a:custGeom>
                  <a:solidFill>
                    <a:schemeClr val="tx2"/>
                  </a:solid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dirty="0"/>
                  </a:p>
                </p:txBody>
              </p:sp>
            </p:grpSp>
            <p:sp>
              <p:nvSpPr>
                <p:cNvPr id="19" name="Rectangle 18"/>
                <p:cNvSpPr/>
                <p:nvPr/>
              </p:nvSpPr>
              <p:spPr>
                <a:xfrm>
                  <a:off x="2174081" y="3548063"/>
                  <a:ext cx="116682" cy="6429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25"/>
              <p:cNvGrpSpPr/>
              <p:nvPr/>
            </p:nvGrpSpPr>
            <p:grpSpPr>
              <a:xfrm>
                <a:off x="1216075" y="3479210"/>
                <a:ext cx="449224" cy="308001"/>
                <a:chOff x="1413435" y="1251381"/>
                <a:chExt cx="6261523" cy="4293079"/>
              </a:xfrm>
            </p:grpSpPr>
            <p:grpSp>
              <p:nvGrpSpPr>
                <p:cNvPr id="1712" name="Group 12"/>
                <p:cNvGrpSpPr>
                  <a:grpSpLocks noChangeAspect="1"/>
                </p:cNvGrpSpPr>
                <p:nvPr/>
              </p:nvGrpSpPr>
              <p:grpSpPr bwMode="auto">
                <a:xfrm>
                  <a:off x="1413435" y="1616632"/>
                  <a:ext cx="6261523" cy="3792606"/>
                  <a:chOff x="-1786" y="-998"/>
                  <a:chExt cx="9333" cy="5653"/>
                </a:xfrm>
                <a:solidFill>
                  <a:schemeClr val="tx2"/>
                </a:solidFill>
              </p:grpSpPr>
              <p:sp>
                <p:nvSpPr>
                  <p:cNvPr id="1713" name="Freeform 13"/>
                  <p:cNvSpPr>
                    <a:spLocks/>
                  </p:cNvSpPr>
                  <p:nvPr/>
                </p:nvSpPr>
                <p:spPr bwMode="auto">
                  <a:xfrm>
                    <a:off x="5643" y="1093"/>
                    <a:ext cx="1245" cy="737"/>
                  </a:xfrm>
                  <a:custGeom>
                    <a:avLst/>
                    <a:gdLst>
                      <a:gd name="T0" fmla="*/ 527 w 527"/>
                      <a:gd name="T1" fmla="*/ 13 h 312"/>
                      <a:gd name="T2" fmla="*/ 517 w 527"/>
                      <a:gd name="T3" fmla="*/ 11 h 312"/>
                      <a:gd name="T4" fmla="*/ 507 w 527"/>
                      <a:gd name="T5" fmla="*/ 15 h 312"/>
                      <a:gd name="T6" fmla="*/ 348 w 527"/>
                      <a:gd name="T7" fmla="*/ 2 h 312"/>
                      <a:gd name="T8" fmla="*/ 135 w 527"/>
                      <a:gd name="T9" fmla="*/ 41 h 312"/>
                      <a:gd name="T10" fmla="*/ 27 w 527"/>
                      <a:gd name="T11" fmla="*/ 142 h 312"/>
                      <a:gd name="T12" fmla="*/ 0 w 527"/>
                      <a:gd name="T13" fmla="*/ 216 h 312"/>
                      <a:gd name="T14" fmla="*/ 14 w 527"/>
                      <a:gd name="T15" fmla="*/ 232 h 312"/>
                      <a:gd name="T16" fmla="*/ 22 w 527"/>
                      <a:gd name="T17" fmla="*/ 214 h 312"/>
                      <a:gd name="T18" fmla="*/ 61 w 527"/>
                      <a:gd name="T19" fmla="*/ 213 h 312"/>
                      <a:gd name="T20" fmla="*/ 59 w 527"/>
                      <a:gd name="T21" fmla="*/ 243 h 312"/>
                      <a:gd name="T22" fmla="*/ 74 w 527"/>
                      <a:gd name="T23" fmla="*/ 302 h 312"/>
                      <a:gd name="T24" fmla="*/ 110 w 527"/>
                      <a:gd name="T25" fmla="*/ 311 h 312"/>
                      <a:gd name="T26" fmla="*/ 85 w 527"/>
                      <a:gd name="T27" fmla="*/ 297 h 312"/>
                      <a:gd name="T28" fmla="*/ 72 w 527"/>
                      <a:gd name="T29" fmla="*/ 240 h 312"/>
                      <a:gd name="T30" fmla="*/ 208 w 527"/>
                      <a:gd name="T31" fmla="*/ 67 h 312"/>
                      <a:gd name="T32" fmla="*/ 447 w 527"/>
                      <a:gd name="T33" fmla="*/ 34 h 312"/>
                      <a:gd name="T34" fmla="*/ 490 w 527"/>
                      <a:gd name="T35" fmla="*/ 44 h 312"/>
                      <a:gd name="T36" fmla="*/ 507 w 527"/>
                      <a:gd name="T37" fmla="*/ 54 h 312"/>
                      <a:gd name="T38" fmla="*/ 512 w 527"/>
                      <a:gd name="T39" fmla="*/ 62 h 312"/>
                      <a:gd name="T40" fmla="*/ 524 w 527"/>
                      <a:gd name="T41" fmla="*/ 27 h 312"/>
                      <a:gd name="T42" fmla="*/ 527 w 527"/>
                      <a:gd name="T43" fmla="*/ 13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27" h="312">
                        <a:moveTo>
                          <a:pt x="527" y="13"/>
                        </a:moveTo>
                        <a:cubicBezTo>
                          <a:pt x="527" y="13"/>
                          <a:pt x="522" y="11"/>
                          <a:pt x="517" y="11"/>
                        </a:cubicBezTo>
                        <a:cubicBezTo>
                          <a:pt x="513" y="11"/>
                          <a:pt x="507" y="15"/>
                          <a:pt x="507" y="15"/>
                        </a:cubicBezTo>
                        <a:cubicBezTo>
                          <a:pt x="507" y="15"/>
                          <a:pt x="438" y="0"/>
                          <a:pt x="348" y="2"/>
                        </a:cubicBezTo>
                        <a:cubicBezTo>
                          <a:pt x="258" y="4"/>
                          <a:pt x="195" y="12"/>
                          <a:pt x="135" y="41"/>
                        </a:cubicBezTo>
                        <a:cubicBezTo>
                          <a:pt x="74" y="69"/>
                          <a:pt x="40" y="117"/>
                          <a:pt x="27" y="142"/>
                        </a:cubicBezTo>
                        <a:cubicBezTo>
                          <a:pt x="15" y="168"/>
                          <a:pt x="0" y="212"/>
                          <a:pt x="0" y="216"/>
                        </a:cubicBezTo>
                        <a:cubicBezTo>
                          <a:pt x="0" y="225"/>
                          <a:pt x="8" y="234"/>
                          <a:pt x="14" y="232"/>
                        </a:cubicBezTo>
                        <a:cubicBezTo>
                          <a:pt x="19" y="229"/>
                          <a:pt x="22" y="214"/>
                          <a:pt x="22" y="214"/>
                        </a:cubicBezTo>
                        <a:cubicBezTo>
                          <a:pt x="61" y="213"/>
                          <a:pt x="61" y="213"/>
                          <a:pt x="61" y="213"/>
                        </a:cubicBezTo>
                        <a:cubicBezTo>
                          <a:pt x="61" y="213"/>
                          <a:pt x="57" y="237"/>
                          <a:pt x="59" y="243"/>
                        </a:cubicBezTo>
                        <a:cubicBezTo>
                          <a:pt x="60" y="249"/>
                          <a:pt x="60" y="291"/>
                          <a:pt x="74" y="302"/>
                        </a:cubicBezTo>
                        <a:cubicBezTo>
                          <a:pt x="88" y="312"/>
                          <a:pt x="110" y="311"/>
                          <a:pt x="110" y="311"/>
                        </a:cubicBezTo>
                        <a:cubicBezTo>
                          <a:pt x="110" y="311"/>
                          <a:pt x="91" y="304"/>
                          <a:pt x="85" y="297"/>
                        </a:cubicBezTo>
                        <a:cubicBezTo>
                          <a:pt x="80" y="290"/>
                          <a:pt x="72" y="268"/>
                          <a:pt x="72" y="240"/>
                        </a:cubicBezTo>
                        <a:cubicBezTo>
                          <a:pt x="72" y="212"/>
                          <a:pt x="105" y="111"/>
                          <a:pt x="208" y="67"/>
                        </a:cubicBezTo>
                        <a:cubicBezTo>
                          <a:pt x="310" y="22"/>
                          <a:pt x="419" y="32"/>
                          <a:pt x="447" y="34"/>
                        </a:cubicBezTo>
                        <a:cubicBezTo>
                          <a:pt x="474" y="35"/>
                          <a:pt x="481" y="39"/>
                          <a:pt x="490" y="44"/>
                        </a:cubicBezTo>
                        <a:cubicBezTo>
                          <a:pt x="499" y="50"/>
                          <a:pt x="507" y="54"/>
                          <a:pt x="507" y="54"/>
                        </a:cubicBezTo>
                        <a:cubicBezTo>
                          <a:pt x="507" y="54"/>
                          <a:pt x="510" y="62"/>
                          <a:pt x="512" y="62"/>
                        </a:cubicBezTo>
                        <a:cubicBezTo>
                          <a:pt x="514" y="62"/>
                          <a:pt x="522" y="32"/>
                          <a:pt x="524" y="27"/>
                        </a:cubicBezTo>
                        <a:cubicBezTo>
                          <a:pt x="526" y="23"/>
                          <a:pt x="527" y="13"/>
                          <a:pt x="527" y="1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4" name="Freeform 14"/>
                  <p:cNvSpPr>
                    <a:spLocks/>
                  </p:cNvSpPr>
                  <p:nvPr/>
                </p:nvSpPr>
                <p:spPr bwMode="auto">
                  <a:xfrm>
                    <a:off x="5707" y="1185"/>
                    <a:ext cx="479" cy="380"/>
                  </a:xfrm>
                  <a:custGeom>
                    <a:avLst/>
                    <a:gdLst>
                      <a:gd name="T0" fmla="*/ 0 w 203"/>
                      <a:gd name="T1" fmla="*/ 161 h 161"/>
                      <a:gd name="T2" fmla="*/ 72 w 203"/>
                      <a:gd name="T3" fmla="*/ 56 h 161"/>
                      <a:gd name="T4" fmla="*/ 203 w 203"/>
                      <a:gd name="T5" fmla="*/ 0 h 161"/>
                      <a:gd name="T6" fmla="*/ 98 w 203"/>
                      <a:gd name="T7" fmla="*/ 59 h 161"/>
                      <a:gd name="T8" fmla="*/ 36 w 203"/>
                      <a:gd name="T9" fmla="*/ 160 h 161"/>
                      <a:gd name="T10" fmla="*/ 0 w 203"/>
                      <a:gd name="T11" fmla="*/ 161 h 161"/>
                    </a:gdLst>
                    <a:ahLst/>
                    <a:cxnLst>
                      <a:cxn ang="0">
                        <a:pos x="T0" y="T1"/>
                      </a:cxn>
                      <a:cxn ang="0">
                        <a:pos x="T2" y="T3"/>
                      </a:cxn>
                      <a:cxn ang="0">
                        <a:pos x="T4" y="T5"/>
                      </a:cxn>
                      <a:cxn ang="0">
                        <a:pos x="T6" y="T7"/>
                      </a:cxn>
                      <a:cxn ang="0">
                        <a:pos x="T8" y="T9"/>
                      </a:cxn>
                      <a:cxn ang="0">
                        <a:pos x="T10" y="T11"/>
                      </a:cxn>
                    </a:cxnLst>
                    <a:rect l="0" t="0" r="r" b="b"/>
                    <a:pathLst>
                      <a:path w="203" h="161">
                        <a:moveTo>
                          <a:pt x="0" y="161"/>
                        </a:moveTo>
                        <a:cubicBezTo>
                          <a:pt x="0" y="161"/>
                          <a:pt x="21" y="98"/>
                          <a:pt x="72" y="56"/>
                        </a:cubicBezTo>
                        <a:cubicBezTo>
                          <a:pt x="123" y="15"/>
                          <a:pt x="203" y="0"/>
                          <a:pt x="203" y="0"/>
                        </a:cubicBezTo>
                        <a:cubicBezTo>
                          <a:pt x="203" y="0"/>
                          <a:pt x="129" y="24"/>
                          <a:pt x="98" y="59"/>
                        </a:cubicBezTo>
                        <a:cubicBezTo>
                          <a:pt x="67" y="93"/>
                          <a:pt x="36" y="160"/>
                          <a:pt x="36" y="160"/>
                        </a:cubicBezTo>
                        <a:lnTo>
                          <a:pt x="0" y="1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5" name="Freeform 15"/>
                  <p:cNvSpPr>
                    <a:spLocks/>
                  </p:cNvSpPr>
                  <p:nvPr/>
                </p:nvSpPr>
                <p:spPr bwMode="auto">
                  <a:xfrm>
                    <a:off x="5700" y="1518"/>
                    <a:ext cx="120" cy="36"/>
                  </a:xfrm>
                  <a:custGeom>
                    <a:avLst/>
                    <a:gdLst>
                      <a:gd name="T0" fmla="*/ 0 w 120"/>
                      <a:gd name="T1" fmla="*/ 36 h 36"/>
                      <a:gd name="T2" fmla="*/ 111 w 120"/>
                      <a:gd name="T3" fmla="*/ 29 h 36"/>
                      <a:gd name="T4" fmla="*/ 120 w 120"/>
                      <a:gd name="T5" fmla="*/ 0 h 36"/>
                      <a:gd name="T6" fmla="*/ 14 w 120"/>
                      <a:gd name="T7" fmla="*/ 5 h 36"/>
                      <a:gd name="T8" fmla="*/ 0 w 120"/>
                      <a:gd name="T9" fmla="*/ 36 h 36"/>
                    </a:gdLst>
                    <a:ahLst/>
                    <a:cxnLst>
                      <a:cxn ang="0">
                        <a:pos x="T0" y="T1"/>
                      </a:cxn>
                      <a:cxn ang="0">
                        <a:pos x="T2" y="T3"/>
                      </a:cxn>
                      <a:cxn ang="0">
                        <a:pos x="T4" y="T5"/>
                      </a:cxn>
                      <a:cxn ang="0">
                        <a:pos x="T6" y="T7"/>
                      </a:cxn>
                      <a:cxn ang="0">
                        <a:pos x="T8" y="T9"/>
                      </a:cxn>
                    </a:cxnLst>
                    <a:rect l="0" t="0" r="r" b="b"/>
                    <a:pathLst>
                      <a:path w="120" h="36">
                        <a:moveTo>
                          <a:pt x="0" y="36"/>
                        </a:moveTo>
                        <a:lnTo>
                          <a:pt x="111" y="29"/>
                        </a:lnTo>
                        <a:lnTo>
                          <a:pt x="120" y="0"/>
                        </a:lnTo>
                        <a:lnTo>
                          <a:pt x="14" y="5"/>
                        </a:lnTo>
                        <a:lnTo>
                          <a:pt x="0" y="3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6" name="Freeform 16"/>
                  <p:cNvSpPr>
                    <a:spLocks/>
                  </p:cNvSpPr>
                  <p:nvPr/>
                </p:nvSpPr>
                <p:spPr bwMode="auto">
                  <a:xfrm>
                    <a:off x="5747" y="1435"/>
                    <a:ext cx="120" cy="29"/>
                  </a:xfrm>
                  <a:custGeom>
                    <a:avLst/>
                    <a:gdLst>
                      <a:gd name="T0" fmla="*/ 0 w 120"/>
                      <a:gd name="T1" fmla="*/ 26 h 29"/>
                      <a:gd name="T2" fmla="*/ 111 w 120"/>
                      <a:gd name="T3" fmla="*/ 29 h 29"/>
                      <a:gd name="T4" fmla="*/ 120 w 120"/>
                      <a:gd name="T5" fmla="*/ 3 h 29"/>
                      <a:gd name="T6" fmla="*/ 14 w 120"/>
                      <a:gd name="T7" fmla="*/ 0 h 29"/>
                      <a:gd name="T8" fmla="*/ 0 w 120"/>
                      <a:gd name="T9" fmla="*/ 26 h 29"/>
                    </a:gdLst>
                    <a:ahLst/>
                    <a:cxnLst>
                      <a:cxn ang="0">
                        <a:pos x="T0" y="T1"/>
                      </a:cxn>
                      <a:cxn ang="0">
                        <a:pos x="T2" y="T3"/>
                      </a:cxn>
                      <a:cxn ang="0">
                        <a:pos x="T4" y="T5"/>
                      </a:cxn>
                      <a:cxn ang="0">
                        <a:pos x="T6" y="T7"/>
                      </a:cxn>
                      <a:cxn ang="0">
                        <a:pos x="T8" y="T9"/>
                      </a:cxn>
                    </a:cxnLst>
                    <a:rect l="0" t="0" r="r" b="b"/>
                    <a:pathLst>
                      <a:path w="120" h="29">
                        <a:moveTo>
                          <a:pt x="0" y="26"/>
                        </a:moveTo>
                        <a:lnTo>
                          <a:pt x="111" y="29"/>
                        </a:lnTo>
                        <a:lnTo>
                          <a:pt x="120" y="3"/>
                        </a:lnTo>
                        <a:lnTo>
                          <a:pt x="14" y="0"/>
                        </a:lnTo>
                        <a:lnTo>
                          <a:pt x="0" y="2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7" name="Freeform 17"/>
                  <p:cNvSpPr>
                    <a:spLocks/>
                  </p:cNvSpPr>
                  <p:nvPr/>
                </p:nvSpPr>
                <p:spPr bwMode="auto">
                  <a:xfrm>
                    <a:off x="5993" y="1209"/>
                    <a:ext cx="118" cy="54"/>
                  </a:xfrm>
                  <a:custGeom>
                    <a:avLst/>
                    <a:gdLst>
                      <a:gd name="T0" fmla="*/ 0 w 118"/>
                      <a:gd name="T1" fmla="*/ 14 h 54"/>
                      <a:gd name="T2" fmla="*/ 104 w 118"/>
                      <a:gd name="T3" fmla="*/ 54 h 54"/>
                      <a:gd name="T4" fmla="*/ 118 w 118"/>
                      <a:gd name="T5" fmla="*/ 38 h 54"/>
                      <a:gd name="T6" fmla="*/ 21 w 118"/>
                      <a:gd name="T7" fmla="*/ 0 h 54"/>
                      <a:gd name="T8" fmla="*/ 0 w 118"/>
                      <a:gd name="T9" fmla="*/ 14 h 54"/>
                    </a:gdLst>
                    <a:ahLst/>
                    <a:cxnLst>
                      <a:cxn ang="0">
                        <a:pos x="T0" y="T1"/>
                      </a:cxn>
                      <a:cxn ang="0">
                        <a:pos x="T2" y="T3"/>
                      </a:cxn>
                      <a:cxn ang="0">
                        <a:pos x="T4" y="T5"/>
                      </a:cxn>
                      <a:cxn ang="0">
                        <a:pos x="T6" y="T7"/>
                      </a:cxn>
                      <a:cxn ang="0">
                        <a:pos x="T8" y="T9"/>
                      </a:cxn>
                    </a:cxnLst>
                    <a:rect l="0" t="0" r="r" b="b"/>
                    <a:pathLst>
                      <a:path w="118" h="54">
                        <a:moveTo>
                          <a:pt x="0" y="14"/>
                        </a:moveTo>
                        <a:lnTo>
                          <a:pt x="104" y="54"/>
                        </a:lnTo>
                        <a:lnTo>
                          <a:pt x="118" y="38"/>
                        </a:lnTo>
                        <a:lnTo>
                          <a:pt x="21" y="0"/>
                        </a:lnTo>
                        <a:lnTo>
                          <a:pt x="0"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8" name="Freeform 18"/>
                  <p:cNvSpPr>
                    <a:spLocks/>
                  </p:cNvSpPr>
                  <p:nvPr/>
                </p:nvSpPr>
                <p:spPr bwMode="auto">
                  <a:xfrm>
                    <a:off x="6040" y="1178"/>
                    <a:ext cx="118" cy="57"/>
                  </a:xfrm>
                  <a:custGeom>
                    <a:avLst/>
                    <a:gdLst>
                      <a:gd name="T0" fmla="*/ 0 w 118"/>
                      <a:gd name="T1" fmla="*/ 14 h 57"/>
                      <a:gd name="T2" fmla="*/ 101 w 118"/>
                      <a:gd name="T3" fmla="*/ 57 h 57"/>
                      <a:gd name="T4" fmla="*/ 118 w 118"/>
                      <a:gd name="T5" fmla="*/ 40 h 57"/>
                      <a:gd name="T6" fmla="*/ 21 w 118"/>
                      <a:gd name="T7" fmla="*/ 0 h 57"/>
                      <a:gd name="T8" fmla="*/ 0 w 118"/>
                      <a:gd name="T9" fmla="*/ 14 h 57"/>
                    </a:gdLst>
                    <a:ahLst/>
                    <a:cxnLst>
                      <a:cxn ang="0">
                        <a:pos x="T0" y="T1"/>
                      </a:cxn>
                      <a:cxn ang="0">
                        <a:pos x="T2" y="T3"/>
                      </a:cxn>
                      <a:cxn ang="0">
                        <a:pos x="T4" y="T5"/>
                      </a:cxn>
                      <a:cxn ang="0">
                        <a:pos x="T6" y="T7"/>
                      </a:cxn>
                      <a:cxn ang="0">
                        <a:pos x="T8" y="T9"/>
                      </a:cxn>
                    </a:cxnLst>
                    <a:rect l="0" t="0" r="r" b="b"/>
                    <a:pathLst>
                      <a:path w="118" h="57">
                        <a:moveTo>
                          <a:pt x="0" y="14"/>
                        </a:moveTo>
                        <a:lnTo>
                          <a:pt x="101" y="57"/>
                        </a:lnTo>
                        <a:lnTo>
                          <a:pt x="118" y="40"/>
                        </a:lnTo>
                        <a:lnTo>
                          <a:pt x="21" y="0"/>
                        </a:lnTo>
                        <a:lnTo>
                          <a:pt x="0" y="1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19" name="Freeform 19"/>
                  <p:cNvSpPr>
                    <a:spLocks/>
                  </p:cNvSpPr>
                  <p:nvPr/>
                </p:nvSpPr>
                <p:spPr bwMode="auto">
                  <a:xfrm>
                    <a:off x="5773" y="1391"/>
                    <a:ext cx="123" cy="35"/>
                  </a:xfrm>
                  <a:custGeom>
                    <a:avLst/>
                    <a:gdLst>
                      <a:gd name="T0" fmla="*/ 0 w 123"/>
                      <a:gd name="T1" fmla="*/ 23 h 35"/>
                      <a:gd name="T2" fmla="*/ 111 w 123"/>
                      <a:gd name="T3" fmla="*/ 35 h 35"/>
                      <a:gd name="T4" fmla="*/ 123 w 123"/>
                      <a:gd name="T5" fmla="*/ 9 h 35"/>
                      <a:gd name="T6" fmla="*/ 16 w 123"/>
                      <a:gd name="T7" fmla="*/ 0 h 35"/>
                      <a:gd name="T8" fmla="*/ 0 w 123"/>
                      <a:gd name="T9" fmla="*/ 23 h 35"/>
                    </a:gdLst>
                    <a:ahLst/>
                    <a:cxnLst>
                      <a:cxn ang="0">
                        <a:pos x="T0" y="T1"/>
                      </a:cxn>
                      <a:cxn ang="0">
                        <a:pos x="T2" y="T3"/>
                      </a:cxn>
                      <a:cxn ang="0">
                        <a:pos x="T4" y="T5"/>
                      </a:cxn>
                      <a:cxn ang="0">
                        <a:pos x="T6" y="T7"/>
                      </a:cxn>
                      <a:cxn ang="0">
                        <a:pos x="T8" y="T9"/>
                      </a:cxn>
                    </a:cxnLst>
                    <a:rect l="0" t="0" r="r" b="b"/>
                    <a:pathLst>
                      <a:path w="123" h="35">
                        <a:moveTo>
                          <a:pt x="0" y="23"/>
                        </a:moveTo>
                        <a:lnTo>
                          <a:pt x="111" y="35"/>
                        </a:lnTo>
                        <a:lnTo>
                          <a:pt x="123" y="9"/>
                        </a:lnTo>
                        <a:lnTo>
                          <a:pt x="16" y="0"/>
                        </a:lnTo>
                        <a:lnTo>
                          <a:pt x="0" y="2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0" name="Freeform 20"/>
                  <p:cNvSpPr>
                    <a:spLocks/>
                  </p:cNvSpPr>
                  <p:nvPr/>
                </p:nvSpPr>
                <p:spPr bwMode="auto">
                  <a:xfrm>
                    <a:off x="5716" y="1478"/>
                    <a:ext cx="121" cy="28"/>
                  </a:xfrm>
                  <a:custGeom>
                    <a:avLst/>
                    <a:gdLst>
                      <a:gd name="T0" fmla="*/ 0 w 121"/>
                      <a:gd name="T1" fmla="*/ 28 h 28"/>
                      <a:gd name="T2" fmla="*/ 114 w 121"/>
                      <a:gd name="T3" fmla="*/ 26 h 28"/>
                      <a:gd name="T4" fmla="*/ 121 w 121"/>
                      <a:gd name="T5" fmla="*/ 0 h 28"/>
                      <a:gd name="T6" fmla="*/ 14 w 121"/>
                      <a:gd name="T7" fmla="*/ 2 h 28"/>
                      <a:gd name="T8" fmla="*/ 0 w 121"/>
                      <a:gd name="T9" fmla="*/ 28 h 28"/>
                    </a:gdLst>
                    <a:ahLst/>
                    <a:cxnLst>
                      <a:cxn ang="0">
                        <a:pos x="T0" y="T1"/>
                      </a:cxn>
                      <a:cxn ang="0">
                        <a:pos x="T2" y="T3"/>
                      </a:cxn>
                      <a:cxn ang="0">
                        <a:pos x="T4" y="T5"/>
                      </a:cxn>
                      <a:cxn ang="0">
                        <a:pos x="T6" y="T7"/>
                      </a:cxn>
                      <a:cxn ang="0">
                        <a:pos x="T8" y="T9"/>
                      </a:cxn>
                    </a:cxnLst>
                    <a:rect l="0" t="0" r="r" b="b"/>
                    <a:pathLst>
                      <a:path w="121" h="28">
                        <a:moveTo>
                          <a:pt x="0" y="28"/>
                        </a:moveTo>
                        <a:lnTo>
                          <a:pt x="114" y="26"/>
                        </a:lnTo>
                        <a:lnTo>
                          <a:pt x="121" y="0"/>
                        </a:lnTo>
                        <a:lnTo>
                          <a:pt x="14" y="2"/>
                        </a:lnTo>
                        <a:lnTo>
                          <a:pt x="0" y="2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1" name="Freeform 21"/>
                  <p:cNvSpPr>
                    <a:spLocks/>
                  </p:cNvSpPr>
                  <p:nvPr/>
                </p:nvSpPr>
                <p:spPr bwMode="auto">
                  <a:xfrm>
                    <a:off x="5806" y="1353"/>
                    <a:ext cx="123" cy="33"/>
                  </a:xfrm>
                  <a:custGeom>
                    <a:avLst/>
                    <a:gdLst>
                      <a:gd name="T0" fmla="*/ 0 w 123"/>
                      <a:gd name="T1" fmla="*/ 21 h 33"/>
                      <a:gd name="T2" fmla="*/ 111 w 123"/>
                      <a:gd name="T3" fmla="*/ 33 h 33"/>
                      <a:gd name="T4" fmla="*/ 123 w 123"/>
                      <a:gd name="T5" fmla="*/ 9 h 33"/>
                      <a:gd name="T6" fmla="*/ 17 w 123"/>
                      <a:gd name="T7" fmla="*/ 0 h 33"/>
                      <a:gd name="T8" fmla="*/ 0 w 123"/>
                      <a:gd name="T9" fmla="*/ 21 h 33"/>
                    </a:gdLst>
                    <a:ahLst/>
                    <a:cxnLst>
                      <a:cxn ang="0">
                        <a:pos x="T0" y="T1"/>
                      </a:cxn>
                      <a:cxn ang="0">
                        <a:pos x="T2" y="T3"/>
                      </a:cxn>
                      <a:cxn ang="0">
                        <a:pos x="T4" y="T5"/>
                      </a:cxn>
                      <a:cxn ang="0">
                        <a:pos x="T6" y="T7"/>
                      </a:cxn>
                      <a:cxn ang="0">
                        <a:pos x="T8" y="T9"/>
                      </a:cxn>
                    </a:cxnLst>
                    <a:rect l="0" t="0" r="r" b="b"/>
                    <a:pathLst>
                      <a:path w="123" h="33">
                        <a:moveTo>
                          <a:pt x="0" y="21"/>
                        </a:moveTo>
                        <a:lnTo>
                          <a:pt x="111" y="33"/>
                        </a:lnTo>
                        <a:lnTo>
                          <a:pt x="123" y="9"/>
                        </a:lnTo>
                        <a:lnTo>
                          <a:pt x="17" y="0"/>
                        </a:lnTo>
                        <a:lnTo>
                          <a:pt x="0"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2" name="Freeform 22"/>
                  <p:cNvSpPr>
                    <a:spLocks/>
                  </p:cNvSpPr>
                  <p:nvPr/>
                </p:nvSpPr>
                <p:spPr bwMode="auto">
                  <a:xfrm>
                    <a:off x="5837" y="1310"/>
                    <a:ext cx="123" cy="38"/>
                  </a:xfrm>
                  <a:custGeom>
                    <a:avLst/>
                    <a:gdLst>
                      <a:gd name="T0" fmla="*/ 0 w 123"/>
                      <a:gd name="T1" fmla="*/ 22 h 38"/>
                      <a:gd name="T2" fmla="*/ 111 w 123"/>
                      <a:gd name="T3" fmla="*/ 38 h 38"/>
                      <a:gd name="T4" fmla="*/ 123 w 123"/>
                      <a:gd name="T5" fmla="*/ 19 h 38"/>
                      <a:gd name="T6" fmla="*/ 19 w 123"/>
                      <a:gd name="T7" fmla="*/ 0 h 38"/>
                      <a:gd name="T8" fmla="*/ 0 w 123"/>
                      <a:gd name="T9" fmla="*/ 22 h 38"/>
                    </a:gdLst>
                    <a:ahLst/>
                    <a:cxnLst>
                      <a:cxn ang="0">
                        <a:pos x="T0" y="T1"/>
                      </a:cxn>
                      <a:cxn ang="0">
                        <a:pos x="T2" y="T3"/>
                      </a:cxn>
                      <a:cxn ang="0">
                        <a:pos x="T4" y="T5"/>
                      </a:cxn>
                      <a:cxn ang="0">
                        <a:pos x="T6" y="T7"/>
                      </a:cxn>
                      <a:cxn ang="0">
                        <a:pos x="T8" y="T9"/>
                      </a:cxn>
                    </a:cxnLst>
                    <a:rect l="0" t="0" r="r" b="b"/>
                    <a:pathLst>
                      <a:path w="123" h="38">
                        <a:moveTo>
                          <a:pt x="0" y="22"/>
                        </a:moveTo>
                        <a:lnTo>
                          <a:pt x="111" y="38"/>
                        </a:lnTo>
                        <a:lnTo>
                          <a:pt x="123" y="19"/>
                        </a:lnTo>
                        <a:lnTo>
                          <a:pt x="19" y="0"/>
                        </a:lnTo>
                        <a:lnTo>
                          <a:pt x="0" y="22"/>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3" name="Freeform 23"/>
                  <p:cNvSpPr>
                    <a:spLocks/>
                  </p:cNvSpPr>
                  <p:nvPr/>
                </p:nvSpPr>
                <p:spPr bwMode="auto">
                  <a:xfrm>
                    <a:off x="5879" y="1277"/>
                    <a:ext cx="123" cy="36"/>
                  </a:xfrm>
                  <a:custGeom>
                    <a:avLst/>
                    <a:gdLst>
                      <a:gd name="T0" fmla="*/ 0 w 123"/>
                      <a:gd name="T1" fmla="*/ 17 h 36"/>
                      <a:gd name="T2" fmla="*/ 111 w 123"/>
                      <a:gd name="T3" fmla="*/ 36 h 36"/>
                      <a:gd name="T4" fmla="*/ 123 w 123"/>
                      <a:gd name="T5" fmla="*/ 19 h 36"/>
                      <a:gd name="T6" fmla="*/ 19 w 123"/>
                      <a:gd name="T7" fmla="*/ 0 h 36"/>
                      <a:gd name="T8" fmla="*/ 0 w 123"/>
                      <a:gd name="T9" fmla="*/ 17 h 36"/>
                    </a:gdLst>
                    <a:ahLst/>
                    <a:cxnLst>
                      <a:cxn ang="0">
                        <a:pos x="T0" y="T1"/>
                      </a:cxn>
                      <a:cxn ang="0">
                        <a:pos x="T2" y="T3"/>
                      </a:cxn>
                      <a:cxn ang="0">
                        <a:pos x="T4" y="T5"/>
                      </a:cxn>
                      <a:cxn ang="0">
                        <a:pos x="T6" y="T7"/>
                      </a:cxn>
                      <a:cxn ang="0">
                        <a:pos x="T8" y="T9"/>
                      </a:cxn>
                    </a:cxnLst>
                    <a:rect l="0" t="0" r="r" b="b"/>
                    <a:pathLst>
                      <a:path w="123" h="36">
                        <a:moveTo>
                          <a:pt x="0" y="17"/>
                        </a:moveTo>
                        <a:lnTo>
                          <a:pt x="111" y="36"/>
                        </a:lnTo>
                        <a:lnTo>
                          <a:pt x="123" y="19"/>
                        </a:lnTo>
                        <a:lnTo>
                          <a:pt x="19" y="0"/>
                        </a:ln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4" name="Freeform 24"/>
                  <p:cNvSpPr>
                    <a:spLocks/>
                  </p:cNvSpPr>
                  <p:nvPr/>
                </p:nvSpPr>
                <p:spPr bwMode="auto">
                  <a:xfrm>
                    <a:off x="5929" y="1237"/>
                    <a:ext cx="120" cy="45"/>
                  </a:xfrm>
                  <a:custGeom>
                    <a:avLst/>
                    <a:gdLst>
                      <a:gd name="T0" fmla="*/ 0 w 120"/>
                      <a:gd name="T1" fmla="*/ 17 h 45"/>
                      <a:gd name="T2" fmla="*/ 106 w 120"/>
                      <a:gd name="T3" fmla="*/ 45 h 45"/>
                      <a:gd name="T4" fmla="*/ 120 w 120"/>
                      <a:gd name="T5" fmla="*/ 28 h 45"/>
                      <a:gd name="T6" fmla="*/ 19 w 120"/>
                      <a:gd name="T7" fmla="*/ 0 h 45"/>
                      <a:gd name="T8" fmla="*/ 0 w 120"/>
                      <a:gd name="T9" fmla="*/ 17 h 45"/>
                    </a:gdLst>
                    <a:ahLst/>
                    <a:cxnLst>
                      <a:cxn ang="0">
                        <a:pos x="T0" y="T1"/>
                      </a:cxn>
                      <a:cxn ang="0">
                        <a:pos x="T2" y="T3"/>
                      </a:cxn>
                      <a:cxn ang="0">
                        <a:pos x="T4" y="T5"/>
                      </a:cxn>
                      <a:cxn ang="0">
                        <a:pos x="T6" y="T7"/>
                      </a:cxn>
                      <a:cxn ang="0">
                        <a:pos x="T8" y="T9"/>
                      </a:cxn>
                    </a:cxnLst>
                    <a:rect l="0" t="0" r="r" b="b"/>
                    <a:pathLst>
                      <a:path w="120" h="45">
                        <a:moveTo>
                          <a:pt x="0" y="17"/>
                        </a:moveTo>
                        <a:lnTo>
                          <a:pt x="106" y="45"/>
                        </a:lnTo>
                        <a:lnTo>
                          <a:pt x="120" y="28"/>
                        </a:lnTo>
                        <a:lnTo>
                          <a:pt x="19" y="0"/>
                        </a:ln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5" name="Freeform 25"/>
                  <p:cNvSpPr>
                    <a:spLocks/>
                  </p:cNvSpPr>
                  <p:nvPr/>
                </p:nvSpPr>
                <p:spPr bwMode="auto">
                  <a:xfrm>
                    <a:off x="5402" y="380"/>
                    <a:ext cx="1850" cy="1552"/>
                  </a:xfrm>
                  <a:custGeom>
                    <a:avLst/>
                    <a:gdLst>
                      <a:gd name="T0" fmla="*/ 775 w 783"/>
                      <a:gd name="T1" fmla="*/ 3 h 657"/>
                      <a:gd name="T2" fmla="*/ 755 w 783"/>
                      <a:gd name="T3" fmla="*/ 7 h 657"/>
                      <a:gd name="T4" fmla="*/ 629 w 783"/>
                      <a:gd name="T5" fmla="*/ 307 h 657"/>
                      <a:gd name="T6" fmla="*/ 607 w 783"/>
                      <a:gd name="T7" fmla="*/ 396 h 657"/>
                      <a:gd name="T8" fmla="*/ 592 w 783"/>
                      <a:gd name="T9" fmla="*/ 555 h 657"/>
                      <a:gd name="T10" fmla="*/ 588 w 783"/>
                      <a:gd name="T11" fmla="*/ 596 h 657"/>
                      <a:gd name="T12" fmla="*/ 540 w 783"/>
                      <a:gd name="T13" fmla="*/ 627 h 657"/>
                      <a:gd name="T14" fmla="*/ 149 w 783"/>
                      <a:gd name="T15" fmla="*/ 595 h 657"/>
                      <a:gd name="T16" fmla="*/ 5 w 783"/>
                      <a:gd name="T17" fmla="*/ 635 h 657"/>
                      <a:gd name="T18" fmla="*/ 11 w 783"/>
                      <a:gd name="T19" fmla="*/ 654 h 657"/>
                      <a:gd name="T20" fmla="*/ 154 w 783"/>
                      <a:gd name="T21" fmla="*/ 613 h 657"/>
                      <a:gd name="T22" fmla="*/ 543 w 783"/>
                      <a:gd name="T23" fmla="*/ 650 h 657"/>
                      <a:gd name="T24" fmla="*/ 612 w 783"/>
                      <a:gd name="T25" fmla="*/ 608 h 657"/>
                      <a:gd name="T26" fmla="*/ 632 w 783"/>
                      <a:gd name="T27" fmla="*/ 402 h 657"/>
                      <a:gd name="T28" fmla="*/ 654 w 783"/>
                      <a:gd name="T29" fmla="*/ 310 h 657"/>
                      <a:gd name="T30" fmla="*/ 775 w 783"/>
                      <a:gd name="T31" fmla="*/ 19 h 657"/>
                      <a:gd name="T32" fmla="*/ 775 w 783"/>
                      <a:gd name="T33" fmla="*/ 3 h 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83" h="657">
                        <a:moveTo>
                          <a:pt x="775" y="3"/>
                        </a:moveTo>
                        <a:cubicBezTo>
                          <a:pt x="769" y="0"/>
                          <a:pt x="760" y="1"/>
                          <a:pt x="755" y="7"/>
                        </a:cubicBezTo>
                        <a:cubicBezTo>
                          <a:pt x="750" y="12"/>
                          <a:pt x="633" y="297"/>
                          <a:pt x="629" y="307"/>
                        </a:cubicBezTo>
                        <a:cubicBezTo>
                          <a:pt x="625" y="317"/>
                          <a:pt x="611" y="360"/>
                          <a:pt x="607" y="396"/>
                        </a:cubicBezTo>
                        <a:cubicBezTo>
                          <a:pt x="602" y="431"/>
                          <a:pt x="594" y="541"/>
                          <a:pt x="592" y="555"/>
                        </a:cubicBezTo>
                        <a:cubicBezTo>
                          <a:pt x="591" y="568"/>
                          <a:pt x="592" y="586"/>
                          <a:pt x="588" y="596"/>
                        </a:cubicBezTo>
                        <a:cubicBezTo>
                          <a:pt x="584" y="606"/>
                          <a:pt x="579" y="627"/>
                          <a:pt x="540" y="627"/>
                        </a:cubicBezTo>
                        <a:cubicBezTo>
                          <a:pt x="500" y="627"/>
                          <a:pt x="175" y="588"/>
                          <a:pt x="149" y="595"/>
                        </a:cubicBezTo>
                        <a:cubicBezTo>
                          <a:pt x="124" y="601"/>
                          <a:pt x="9" y="628"/>
                          <a:pt x="5" y="635"/>
                        </a:cubicBezTo>
                        <a:cubicBezTo>
                          <a:pt x="0" y="642"/>
                          <a:pt x="3" y="657"/>
                          <a:pt x="11" y="654"/>
                        </a:cubicBezTo>
                        <a:cubicBezTo>
                          <a:pt x="20" y="651"/>
                          <a:pt x="145" y="613"/>
                          <a:pt x="154" y="613"/>
                        </a:cubicBezTo>
                        <a:cubicBezTo>
                          <a:pt x="164" y="613"/>
                          <a:pt x="530" y="649"/>
                          <a:pt x="543" y="650"/>
                        </a:cubicBezTo>
                        <a:cubicBezTo>
                          <a:pt x="557" y="650"/>
                          <a:pt x="601" y="651"/>
                          <a:pt x="612" y="608"/>
                        </a:cubicBezTo>
                        <a:cubicBezTo>
                          <a:pt x="624" y="565"/>
                          <a:pt x="629" y="421"/>
                          <a:pt x="632" y="402"/>
                        </a:cubicBezTo>
                        <a:cubicBezTo>
                          <a:pt x="635" y="383"/>
                          <a:pt x="647" y="329"/>
                          <a:pt x="654" y="310"/>
                        </a:cubicBezTo>
                        <a:cubicBezTo>
                          <a:pt x="662" y="291"/>
                          <a:pt x="767" y="32"/>
                          <a:pt x="775" y="19"/>
                        </a:cubicBezTo>
                        <a:cubicBezTo>
                          <a:pt x="783" y="6"/>
                          <a:pt x="778" y="4"/>
                          <a:pt x="775" y="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6" name="Freeform 26"/>
                  <p:cNvSpPr>
                    <a:spLocks/>
                  </p:cNvSpPr>
                  <p:nvPr/>
                </p:nvSpPr>
                <p:spPr bwMode="auto">
                  <a:xfrm>
                    <a:off x="6791" y="380"/>
                    <a:ext cx="756" cy="1837"/>
                  </a:xfrm>
                  <a:custGeom>
                    <a:avLst/>
                    <a:gdLst>
                      <a:gd name="T0" fmla="*/ 180 w 320"/>
                      <a:gd name="T1" fmla="*/ 2 h 778"/>
                      <a:gd name="T2" fmla="*/ 197 w 320"/>
                      <a:gd name="T3" fmla="*/ 5 h 778"/>
                      <a:gd name="T4" fmla="*/ 225 w 320"/>
                      <a:gd name="T5" fmla="*/ 43 h 778"/>
                      <a:gd name="T6" fmla="*/ 293 w 320"/>
                      <a:gd name="T7" fmla="*/ 67 h 778"/>
                      <a:gd name="T8" fmla="*/ 319 w 320"/>
                      <a:gd name="T9" fmla="*/ 74 h 778"/>
                      <a:gd name="T10" fmla="*/ 318 w 320"/>
                      <a:gd name="T11" fmla="*/ 84 h 778"/>
                      <a:gd name="T12" fmla="*/ 301 w 320"/>
                      <a:gd name="T13" fmla="*/ 78 h 778"/>
                      <a:gd name="T14" fmla="*/ 174 w 320"/>
                      <a:gd name="T15" fmla="*/ 402 h 778"/>
                      <a:gd name="T16" fmla="*/ 129 w 320"/>
                      <a:gd name="T17" fmla="*/ 532 h 778"/>
                      <a:gd name="T18" fmla="*/ 105 w 320"/>
                      <a:gd name="T19" fmla="*/ 778 h 778"/>
                      <a:gd name="T20" fmla="*/ 93 w 320"/>
                      <a:gd name="T21" fmla="*/ 767 h 778"/>
                      <a:gd name="T22" fmla="*/ 92 w 320"/>
                      <a:gd name="T23" fmla="*/ 740 h 778"/>
                      <a:gd name="T24" fmla="*/ 24 w 320"/>
                      <a:gd name="T25" fmla="*/ 604 h 778"/>
                      <a:gd name="T26" fmla="*/ 2 w 320"/>
                      <a:gd name="T27" fmla="*/ 597 h 778"/>
                      <a:gd name="T28" fmla="*/ 9 w 320"/>
                      <a:gd name="T29" fmla="*/ 556 h 778"/>
                      <a:gd name="T30" fmla="*/ 24 w 320"/>
                      <a:gd name="T31" fmla="*/ 400 h 778"/>
                      <a:gd name="T32" fmla="*/ 59 w 320"/>
                      <a:gd name="T33" fmla="*/ 286 h 778"/>
                      <a:gd name="T34" fmla="*/ 169 w 320"/>
                      <a:gd name="T35" fmla="*/ 9 h 778"/>
                      <a:gd name="T36" fmla="*/ 180 w 320"/>
                      <a:gd name="T37" fmla="*/ 2 h 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0" h="778">
                        <a:moveTo>
                          <a:pt x="180" y="2"/>
                        </a:moveTo>
                        <a:cubicBezTo>
                          <a:pt x="185" y="2"/>
                          <a:pt x="195" y="0"/>
                          <a:pt x="197" y="5"/>
                        </a:cubicBezTo>
                        <a:cubicBezTo>
                          <a:pt x="199" y="11"/>
                          <a:pt x="195" y="27"/>
                          <a:pt x="225" y="43"/>
                        </a:cubicBezTo>
                        <a:cubicBezTo>
                          <a:pt x="255" y="59"/>
                          <a:pt x="279" y="68"/>
                          <a:pt x="293" y="67"/>
                        </a:cubicBezTo>
                        <a:cubicBezTo>
                          <a:pt x="307" y="67"/>
                          <a:pt x="319" y="67"/>
                          <a:pt x="319" y="74"/>
                        </a:cubicBezTo>
                        <a:cubicBezTo>
                          <a:pt x="319" y="82"/>
                          <a:pt x="320" y="84"/>
                          <a:pt x="318" y="84"/>
                        </a:cubicBezTo>
                        <a:cubicBezTo>
                          <a:pt x="315" y="85"/>
                          <a:pt x="309" y="75"/>
                          <a:pt x="301" y="78"/>
                        </a:cubicBezTo>
                        <a:cubicBezTo>
                          <a:pt x="294" y="81"/>
                          <a:pt x="183" y="377"/>
                          <a:pt x="174" y="402"/>
                        </a:cubicBezTo>
                        <a:cubicBezTo>
                          <a:pt x="164" y="426"/>
                          <a:pt x="133" y="490"/>
                          <a:pt x="129" y="532"/>
                        </a:cubicBezTo>
                        <a:cubicBezTo>
                          <a:pt x="124" y="574"/>
                          <a:pt x="105" y="778"/>
                          <a:pt x="105" y="778"/>
                        </a:cubicBezTo>
                        <a:cubicBezTo>
                          <a:pt x="105" y="778"/>
                          <a:pt x="94" y="775"/>
                          <a:pt x="93" y="767"/>
                        </a:cubicBezTo>
                        <a:cubicBezTo>
                          <a:pt x="92" y="759"/>
                          <a:pt x="95" y="747"/>
                          <a:pt x="92" y="740"/>
                        </a:cubicBezTo>
                        <a:cubicBezTo>
                          <a:pt x="90" y="734"/>
                          <a:pt x="28" y="607"/>
                          <a:pt x="24" y="604"/>
                        </a:cubicBezTo>
                        <a:cubicBezTo>
                          <a:pt x="20" y="601"/>
                          <a:pt x="4" y="601"/>
                          <a:pt x="2" y="597"/>
                        </a:cubicBezTo>
                        <a:cubicBezTo>
                          <a:pt x="0" y="593"/>
                          <a:pt x="8" y="565"/>
                          <a:pt x="9" y="556"/>
                        </a:cubicBezTo>
                        <a:cubicBezTo>
                          <a:pt x="10" y="548"/>
                          <a:pt x="21" y="429"/>
                          <a:pt x="24" y="400"/>
                        </a:cubicBezTo>
                        <a:cubicBezTo>
                          <a:pt x="27" y="371"/>
                          <a:pt x="40" y="336"/>
                          <a:pt x="59" y="286"/>
                        </a:cubicBezTo>
                        <a:cubicBezTo>
                          <a:pt x="78" y="236"/>
                          <a:pt x="166" y="16"/>
                          <a:pt x="169" y="9"/>
                        </a:cubicBezTo>
                        <a:cubicBezTo>
                          <a:pt x="171" y="3"/>
                          <a:pt x="175" y="3"/>
                          <a:pt x="180"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7" name="Freeform 27"/>
                  <p:cNvSpPr>
                    <a:spLocks/>
                  </p:cNvSpPr>
                  <p:nvPr/>
                </p:nvSpPr>
                <p:spPr bwMode="auto">
                  <a:xfrm>
                    <a:off x="5215" y="1702"/>
                    <a:ext cx="1730" cy="711"/>
                  </a:xfrm>
                  <a:custGeom>
                    <a:avLst/>
                    <a:gdLst>
                      <a:gd name="T0" fmla="*/ 648 w 732"/>
                      <a:gd name="T1" fmla="*/ 66 h 301"/>
                      <a:gd name="T2" fmla="*/ 502 w 732"/>
                      <a:gd name="T3" fmla="*/ 23 h 301"/>
                      <a:gd name="T4" fmla="*/ 232 w 732"/>
                      <a:gd name="T5" fmla="*/ 2 h 301"/>
                      <a:gd name="T6" fmla="*/ 52 w 732"/>
                      <a:gd name="T7" fmla="*/ 65 h 301"/>
                      <a:gd name="T8" fmla="*/ 0 w 732"/>
                      <a:gd name="T9" fmla="*/ 235 h 301"/>
                      <a:gd name="T10" fmla="*/ 29 w 732"/>
                      <a:gd name="T11" fmla="*/ 300 h 301"/>
                      <a:gd name="T12" fmla="*/ 67 w 732"/>
                      <a:gd name="T13" fmla="*/ 280 h 301"/>
                      <a:gd name="T14" fmla="*/ 182 w 732"/>
                      <a:gd name="T15" fmla="*/ 252 h 301"/>
                      <a:gd name="T16" fmla="*/ 686 w 732"/>
                      <a:gd name="T17" fmla="*/ 284 h 301"/>
                      <a:gd name="T18" fmla="*/ 717 w 732"/>
                      <a:gd name="T19" fmla="*/ 263 h 301"/>
                      <a:gd name="T20" fmla="*/ 724 w 732"/>
                      <a:gd name="T21" fmla="*/ 187 h 301"/>
                      <a:gd name="T22" fmla="*/ 648 w 732"/>
                      <a:gd name="T23" fmla="*/ 66 h 3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32" h="301">
                        <a:moveTo>
                          <a:pt x="648" y="66"/>
                        </a:moveTo>
                        <a:cubicBezTo>
                          <a:pt x="635" y="55"/>
                          <a:pt x="599" y="38"/>
                          <a:pt x="502" y="23"/>
                        </a:cubicBezTo>
                        <a:cubicBezTo>
                          <a:pt x="405" y="9"/>
                          <a:pt x="263" y="0"/>
                          <a:pt x="232" y="2"/>
                        </a:cubicBezTo>
                        <a:cubicBezTo>
                          <a:pt x="201" y="3"/>
                          <a:pt x="89" y="15"/>
                          <a:pt x="52" y="65"/>
                        </a:cubicBezTo>
                        <a:cubicBezTo>
                          <a:pt x="16" y="115"/>
                          <a:pt x="0" y="206"/>
                          <a:pt x="0" y="235"/>
                        </a:cubicBezTo>
                        <a:cubicBezTo>
                          <a:pt x="1" y="263"/>
                          <a:pt x="11" y="301"/>
                          <a:pt x="29" y="300"/>
                        </a:cubicBezTo>
                        <a:cubicBezTo>
                          <a:pt x="47" y="298"/>
                          <a:pt x="59" y="290"/>
                          <a:pt x="67" y="280"/>
                        </a:cubicBezTo>
                        <a:cubicBezTo>
                          <a:pt x="74" y="270"/>
                          <a:pt x="162" y="255"/>
                          <a:pt x="182" y="252"/>
                        </a:cubicBezTo>
                        <a:cubicBezTo>
                          <a:pt x="201" y="248"/>
                          <a:pt x="665" y="286"/>
                          <a:pt x="686" y="284"/>
                        </a:cubicBezTo>
                        <a:cubicBezTo>
                          <a:pt x="708" y="282"/>
                          <a:pt x="714" y="271"/>
                          <a:pt x="717" y="263"/>
                        </a:cubicBezTo>
                        <a:cubicBezTo>
                          <a:pt x="720" y="254"/>
                          <a:pt x="732" y="218"/>
                          <a:pt x="724" y="187"/>
                        </a:cubicBezTo>
                        <a:cubicBezTo>
                          <a:pt x="715" y="155"/>
                          <a:pt x="675" y="88"/>
                          <a:pt x="648" y="6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8" name="Freeform 28"/>
                  <p:cNvSpPr>
                    <a:spLocks/>
                  </p:cNvSpPr>
                  <p:nvPr/>
                </p:nvSpPr>
                <p:spPr bwMode="auto">
                  <a:xfrm>
                    <a:off x="5338" y="550"/>
                    <a:ext cx="2209" cy="1885"/>
                  </a:xfrm>
                  <a:custGeom>
                    <a:avLst/>
                    <a:gdLst>
                      <a:gd name="T0" fmla="*/ 921 w 935"/>
                      <a:gd name="T1" fmla="*/ 2 h 798"/>
                      <a:gd name="T2" fmla="*/ 901 w 935"/>
                      <a:gd name="T3" fmla="*/ 13 h 798"/>
                      <a:gd name="T4" fmla="*/ 891 w 935"/>
                      <a:gd name="T5" fmla="*/ 46 h 798"/>
                      <a:gd name="T6" fmla="*/ 765 w 935"/>
                      <a:gd name="T7" fmla="*/ 366 h 798"/>
                      <a:gd name="T8" fmla="*/ 738 w 935"/>
                      <a:gd name="T9" fmla="*/ 462 h 798"/>
                      <a:gd name="T10" fmla="*/ 715 w 935"/>
                      <a:gd name="T11" fmla="*/ 712 h 798"/>
                      <a:gd name="T12" fmla="*/ 690 w 935"/>
                      <a:gd name="T13" fmla="*/ 750 h 798"/>
                      <a:gd name="T14" fmla="*/ 641 w 935"/>
                      <a:gd name="T15" fmla="*/ 762 h 798"/>
                      <a:gd name="T16" fmla="*/ 158 w 935"/>
                      <a:gd name="T17" fmla="*/ 728 h 798"/>
                      <a:gd name="T18" fmla="*/ 34 w 935"/>
                      <a:gd name="T19" fmla="*/ 744 h 798"/>
                      <a:gd name="T20" fmla="*/ 3 w 935"/>
                      <a:gd name="T21" fmla="*/ 758 h 798"/>
                      <a:gd name="T22" fmla="*/ 23 w 935"/>
                      <a:gd name="T23" fmla="*/ 780 h 798"/>
                      <a:gd name="T24" fmla="*/ 135 w 935"/>
                      <a:gd name="T25" fmla="*/ 763 h 798"/>
                      <a:gd name="T26" fmla="*/ 642 w 935"/>
                      <a:gd name="T27" fmla="*/ 796 h 798"/>
                      <a:gd name="T28" fmla="*/ 718 w 935"/>
                      <a:gd name="T29" fmla="*/ 769 h 798"/>
                      <a:gd name="T30" fmla="*/ 751 w 935"/>
                      <a:gd name="T31" fmla="*/ 686 h 798"/>
                      <a:gd name="T32" fmla="*/ 773 w 935"/>
                      <a:gd name="T33" fmla="*/ 464 h 798"/>
                      <a:gd name="T34" fmla="*/ 924 w 935"/>
                      <a:gd name="T35" fmla="*/ 59 h 798"/>
                      <a:gd name="T36" fmla="*/ 934 w 935"/>
                      <a:gd name="T37" fmla="*/ 15 h 798"/>
                      <a:gd name="T38" fmla="*/ 921 w 935"/>
                      <a:gd name="T39" fmla="*/ 2 h 7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935" h="798">
                        <a:moveTo>
                          <a:pt x="921" y="2"/>
                        </a:moveTo>
                        <a:cubicBezTo>
                          <a:pt x="913" y="0"/>
                          <a:pt x="902" y="6"/>
                          <a:pt x="901" y="13"/>
                        </a:cubicBezTo>
                        <a:cubicBezTo>
                          <a:pt x="899" y="20"/>
                          <a:pt x="895" y="35"/>
                          <a:pt x="891" y="46"/>
                        </a:cubicBezTo>
                        <a:cubicBezTo>
                          <a:pt x="888" y="57"/>
                          <a:pt x="772" y="349"/>
                          <a:pt x="765" y="366"/>
                        </a:cubicBezTo>
                        <a:cubicBezTo>
                          <a:pt x="758" y="384"/>
                          <a:pt x="743" y="432"/>
                          <a:pt x="738" y="462"/>
                        </a:cubicBezTo>
                        <a:cubicBezTo>
                          <a:pt x="734" y="491"/>
                          <a:pt x="716" y="704"/>
                          <a:pt x="715" y="712"/>
                        </a:cubicBezTo>
                        <a:cubicBezTo>
                          <a:pt x="713" y="719"/>
                          <a:pt x="710" y="738"/>
                          <a:pt x="690" y="750"/>
                        </a:cubicBezTo>
                        <a:cubicBezTo>
                          <a:pt x="670" y="761"/>
                          <a:pt x="660" y="763"/>
                          <a:pt x="641" y="762"/>
                        </a:cubicBezTo>
                        <a:cubicBezTo>
                          <a:pt x="621" y="761"/>
                          <a:pt x="185" y="730"/>
                          <a:pt x="158" y="728"/>
                        </a:cubicBezTo>
                        <a:cubicBezTo>
                          <a:pt x="130" y="727"/>
                          <a:pt x="56" y="743"/>
                          <a:pt x="34" y="744"/>
                        </a:cubicBezTo>
                        <a:cubicBezTo>
                          <a:pt x="12" y="745"/>
                          <a:pt x="5" y="745"/>
                          <a:pt x="3" y="758"/>
                        </a:cubicBezTo>
                        <a:cubicBezTo>
                          <a:pt x="0" y="770"/>
                          <a:pt x="9" y="779"/>
                          <a:pt x="23" y="780"/>
                        </a:cubicBezTo>
                        <a:cubicBezTo>
                          <a:pt x="38" y="781"/>
                          <a:pt x="121" y="763"/>
                          <a:pt x="135" y="763"/>
                        </a:cubicBezTo>
                        <a:cubicBezTo>
                          <a:pt x="149" y="763"/>
                          <a:pt x="633" y="796"/>
                          <a:pt x="642" y="796"/>
                        </a:cubicBezTo>
                        <a:cubicBezTo>
                          <a:pt x="652" y="796"/>
                          <a:pt x="690" y="798"/>
                          <a:pt x="718" y="769"/>
                        </a:cubicBezTo>
                        <a:cubicBezTo>
                          <a:pt x="747" y="739"/>
                          <a:pt x="748" y="711"/>
                          <a:pt x="751" y="686"/>
                        </a:cubicBezTo>
                        <a:cubicBezTo>
                          <a:pt x="754" y="662"/>
                          <a:pt x="769" y="489"/>
                          <a:pt x="773" y="464"/>
                        </a:cubicBezTo>
                        <a:cubicBezTo>
                          <a:pt x="778" y="440"/>
                          <a:pt x="919" y="70"/>
                          <a:pt x="924" y="59"/>
                        </a:cubicBezTo>
                        <a:cubicBezTo>
                          <a:pt x="928" y="48"/>
                          <a:pt x="935" y="23"/>
                          <a:pt x="934" y="15"/>
                        </a:cubicBezTo>
                        <a:cubicBezTo>
                          <a:pt x="933" y="7"/>
                          <a:pt x="925" y="2"/>
                          <a:pt x="921" y="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29" name="Freeform 74"/>
                  <p:cNvSpPr>
                    <a:spLocks/>
                  </p:cNvSpPr>
                  <p:nvPr/>
                </p:nvSpPr>
                <p:spPr bwMode="auto">
                  <a:xfrm>
                    <a:off x="3498" y="1414"/>
                    <a:ext cx="2705" cy="2391"/>
                  </a:xfrm>
                  <a:custGeom>
                    <a:avLst/>
                    <a:gdLst>
                      <a:gd name="T0" fmla="*/ 619 w 1145"/>
                      <a:gd name="T1" fmla="*/ 59 h 1012"/>
                      <a:gd name="T2" fmla="*/ 325 w 1145"/>
                      <a:gd name="T3" fmla="*/ 134 h 1012"/>
                      <a:gd name="T4" fmla="*/ 239 w 1145"/>
                      <a:gd name="T5" fmla="*/ 353 h 1012"/>
                      <a:gd name="T6" fmla="*/ 126 w 1145"/>
                      <a:gd name="T7" fmla="*/ 694 h 1012"/>
                      <a:gd name="T8" fmla="*/ 139 w 1145"/>
                      <a:gd name="T9" fmla="*/ 707 h 1012"/>
                      <a:gd name="T10" fmla="*/ 106 w 1145"/>
                      <a:gd name="T11" fmla="*/ 792 h 1012"/>
                      <a:gd name="T12" fmla="*/ 74 w 1145"/>
                      <a:gd name="T13" fmla="*/ 849 h 1012"/>
                      <a:gd name="T14" fmla="*/ 2 w 1145"/>
                      <a:gd name="T15" fmla="*/ 886 h 1012"/>
                      <a:gd name="T16" fmla="*/ 21 w 1145"/>
                      <a:gd name="T17" fmla="*/ 933 h 1012"/>
                      <a:gd name="T18" fmla="*/ 130 w 1145"/>
                      <a:gd name="T19" fmla="*/ 931 h 1012"/>
                      <a:gd name="T20" fmla="*/ 194 w 1145"/>
                      <a:gd name="T21" fmla="*/ 846 h 1012"/>
                      <a:gd name="T22" fmla="*/ 247 w 1145"/>
                      <a:gd name="T23" fmla="*/ 814 h 1012"/>
                      <a:gd name="T24" fmla="*/ 256 w 1145"/>
                      <a:gd name="T25" fmla="*/ 919 h 1012"/>
                      <a:gd name="T26" fmla="*/ 274 w 1145"/>
                      <a:gd name="T27" fmla="*/ 916 h 1012"/>
                      <a:gd name="T28" fmla="*/ 288 w 1145"/>
                      <a:gd name="T29" fmla="*/ 815 h 1012"/>
                      <a:gd name="T30" fmla="*/ 304 w 1145"/>
                      <a:gd name="T31" fmla="*/ 761 h 1012"/>
                      <a:gd name="T32" fmla="*/ 290 w 1145"/>
                      <a:gd name="T33" fmla="*/ 733 h 1012"/>
                      <a:gd name="T34" fmla="*/ 295 w 1145"/>
                      <a:gd name="T35" fmla="*/ 714 h 1012"/>
                      <a:gd name="T36" fmla="*/ 320 w 1145"/>
                      <a:gd name="T37" fmla="*/ 626 h 1012"/>
                      <a:gd name="T38" fmla="*/ 345 w 1145"/>
                      <a:gd name="T39" fmla="*/ 526 h 1012"/>
                      <a:gd name="T40" fmla="*/ 370 w 1145"/>
                      <a:gd name="T41" fmla="*/ 742 h 1012"/>
                      <a:gd name="T42" fmla="*/ 460 w 1145"/>
                      <a:gd name="T43" fmla="*/ 731 h 1012"/>
                      <a:gd name="T44" fmla="*/ 524 w 1145"/>
                      <a:gd name="T45" fmla="*/ 727 h 1012"/>
                      <a:gd name="T46" fmla="*/ 511 w 1145"/>
                      <a:gd name="T47" fmla="*/ 808 h 1012"/>
                      <a:gd name="T48" fmla="*/ 458 w 1145"/>
                      <a:gd name="T49" fmla="*/ 901 h 1012"/>
                      <a:gd name="T50" fmla="*/ 390 w 1145"/>
                      <a:gd name="T51" fmla="*/ 950 h 1012"/>
                      <a:gd name="T52" fmla="*/ 415 w 1145"/>
                      <a:gd name="T53" fmla="*/ 994 h 1012"/>
                      <a:gd name="T54" fmla="*/ 559 w 1145"/>
                      <a:gd name="T55" fmla="*/ 985 h 1012"/>
                      <a:gd name="T56" fmla="*/ 604 w 1145"/>
                      <a:gd name="T57" fmla="*/ 902 h 1012"/>
                      <a:gd name="T58" fmla="*/ 633 w 1145"/>
                      <a:gd name="T59" fmla="*/ 881 h 1012"/>
                      <a:gd name="T60" fmla="*/ 647 w 1145"/>
                      <a:gd name="T61" fmla="*/ 942 h 1012"/>
                      <a:gd name="T62" fmla="*/ 652 w 1145"/>
                      <a:gd name="T63" fmla="*/ 978 h 1012"/>
                      <a:gd name="T64" fmla="*/ 668 w 1145"/>
                      <a:gd name="T65" fmla="*/ 977 h 1012"/>
                      <a:gd name="T66" fmla="*/ 677 w 1145"/>
                      <a:gd name="T67" fmla="*/ 888 h 1012"/>
                      <a:gd name="T68" fmla="*/ 690 w 1145"/>
                      <a:gd name="T69" fmla="*/ 791 h 1012"/>
                      <a:gd name="T70" fmla="*/ 658 w 1145"/>
                      <a:gd name="T71" fmla="*/ 745 h 1012"/>
                      <a:gd name="T72" fmla="*/ 655 w 1145"/>
                      <a:gd name="T73" fmla="*/ 751 h 1012"/>
                      <a:gd name="T74" fmla="*/ 634 w 1145"/>
                      <a:gd name="T75" fmla="*/ 723 h 1012"/>
                      <a:gd name="T76" fmla="*/ 637 w 1145"/>
                      <a:gd name="T77" fmla="*/ 710 h 1012"/>
                      <a:gd name="T78" fmla="*/ 591 w 1145"/>
                      <a:gd name="T79" fmla="*/ 462 h 1012"/>
                      <a:gd name="T80" fmla="*/ 566 w 1145"/>
                      <a:gd name="T81" fmla="*/ 307 h 1012"/>
                      <a:gd name="T82" fmla="*/ 558 w 1145"/>
                      <a:gd name="T83" fmla="*/ 280 h 1012"/>
                      <a:gd name="T84" fmla="*/ 742 w 1145"/>
                      <a:gd name="T85" fmla="*/ 298 h 1012"/>
                      <a:gd name="T86" fmla="*/ 1018 w 1145"/>
                      <a:gd name="T87" fmla="*/ 269 h 1012"/>
                      <a:gd name="T88" fmla="*/ 1135 w 1145"/>
                      <a:gd name="T89" fmla="*/ 154 h 1012"/>
                      <a:gd name="T90" fmla="*/ 1128 w 1145"/>
                      <a:gd name="T91" fmla="*/ 0 h 1012"/>
                      <a:gd name="T92" fmla="*/ 968 w 1145"/>
                      <a:gd name="T93" fmla="*/ 26 h 1012"/>
                      <a:gd name="T94" fmla="*/ 619 w 1145"/>
                      <a:gd name="T95" fmla="*/ 59 h 10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45" h="1012">
                        <a:moveTo>
                          <a:pt x="619" y="59"/>
                        </a:moveTo>
                        <a:cubicBezTo>
                          <a:pt x="619" y="59"/>
                          <a:pt x="350" y="107"/>
                          <a:pt x="325" y="134"/>
                        </a:cubicBezTo>
                        <a:cubicBezTo>
                          <a:pt x="299" y="161"/>
                          <a:pt x="263" y="264"/>
                          <a:pt x="239" y="353"/>
                        </a:cubicBezTo>
                        <a:cubicBezTo>
                          <a:pt x="215" y="442"/>
                          <a:pt x="126" y="686"/>
                          <a:pt x="126" y="694"/>
                        </a:cubicBezTo>
                        <a:cubicBezTo>
                          <a:pt x="126" y="701"/>
                          <a:pt x="139" y="707"/>
                          <a:pt x="139" y="707"/>
                        </a:cubicBezTo>
                        <a:cubicBezTo>
                          <a:pt x="139" y="707"/>
                          <a:pt x="120" y="750"/>
                          <a:pt x="106" y="792"/>
                        </a:cubicBezTo>
                        <a:cubicBezTo>
                          <a:pt x="92" y="833"/>
                          <a:pt x="80" y="846"/>
                          <a:pt x="74" y="849"/>
                        </a:cubicBezTo>
                        <a:cubicBezTo>
                          <a:pt x="68" y="852"/>
                          <a:pt x="4" y="879"/>
                          <a:pt x="2" y="886"/>
                        </a:cubicBezTo>
                        <a:cubicBezTo>
                          <a:pt x="0" y="893"/>
                          <a:pt x="7" y="925"/>
                          <a:pt x="21" y="933"/>
                        </a:cubicBezTo>
                        <a:cubicBezTo>
                          <a:pt x="35" y="941"/>
                          <a:pt x="118" y="944"/>
                          <a:pt x="130" y="931"/>
                        </a:cubicBezTo>
                        <a:cubicBezTo>
                          <a:pt x="142" y="919"/>
                          <a:pt x="165" y="869"/>
                          <a:pt x="194" y="846"/>
                        </a:cubicBezTo>
                        <a:cubicBezTo>
                          <a:pt x="224" y="824"/>
                          <a:pt x="242" y="811"/>
                          <a:pt x="247" y="814"/>
                        </a:cubicBezTo>
                        <a:cubicBezTo>
                          <a:pt x="253" y="817"/>
                          <a:pt x="256" y="919"/>
                          <a:pt x="256" y="919"/>
                        </a:cubicBezTo>
                        <a:cubicBezTo>
                          <a:pt x="274" y="916"/>
                          <a:pt x="274" y="916"/>
                          <a:pt x="274" y="916"/>
                        </a:cubicBezTo>
                        <a:cubicBezTo>
                          <a:pt x="274" y="916"/>
                          <a:pt x="274" y="838"/>
                          <a:pt x="288" y="815"/>
                        </a:cubicBezTo>
                        <a:cubicBezTo>
                          <a:pt x="302" y="792"/>
                          <a:pt x="305" y="778"/>
                          <a:pt x="304" y="761"/>
                        </a:cubicBezTo>
                        <a:cubicBezTo>
                          <a:pt x="303" y="743"/>
                          <a:pt x="290" y="733"/>
                          <a:pt x="290" y="733"/>
                        </a:cubicBezTo>
                        <a:cubicBezTo>
                          <a:pt x="290" y="733"/>
                          <a:pt x="294" y="733"/>
                          <a:pt x="295" y="714"/>
                        </a:cubicBezTo>
                        <a:cubicBezTo>
                          <a:pt x="295" y="695"/>
                          <a:pt x="308" y="668"/>
                          <a:pt x="320" y="626"/>
                        </a:cubicBezTo>
                        <a:cubicBezTo>
                          <a:pt x="333" y="585"/>
                          <a:pt x="345" y="526"/>
                          <a:pt x="345" y="526"/>
                        </a:cubicBezTo>
                        <a:cubicBezTo>
                          <a:pt x="345" y="526"/>
                          <a:pt x="360" y="733"/>
                          <a:pt x="370" y="742"/>
                        </a:cubicBezTo>
                        <a:cubicBezTo>
                          <a:pt x="379" y="751"/>
                          <a:pt x="441" y="735"/>
                          <a:pt x="460" y="731"/>
                        </a:cubicBezTo>
                        <a:cubicBezTo>
                          <a:pt x="479" y="728"/>
                          <a:pt x="524" y="727"/>
                          <a:pt x="524" y="727"/>
                        </a:cubicBezTo>
                        <a:cubicBezTo>
                          <a:pt x="524" y="727"/>
                          <a:pt x="522" y="791"/>
                          <a:pt x="511" y="808"/>
                        </a:cubicBezTo>
                        <a:cubicBezTo>
                          <a:pt x="501" y="825"/>
                          <a:pt x="472" y="884"/>
                          <a:pt x="458" y="901"/>
                        </a:cubicBezTo>
                        <a:cubicBezTo>
                          <a:pt x="445" y="918"/>
                          <a:pt x="391" y="937"/>
                          <a:pt x="390" y="950"/>
                        </a:cubicBezTo>
                        <a:cubicBezTo>
                          <a:pt x="390" y="963"/>
                          <a:pt x="395" y="992"/>
                          <a:pt x="415" y="994"/>
                        </a:cubicBezTo>
                        <a:cubicBezTo>
                          <a:pt x="435" y="996"/>
                          <a:pt x="541" y="1012"/>
                          <a:pt x="559" y="985"/>
                        </a:cubicBezTo>
                        <a:cubicBezTo>
                          <a:pt x="577" y="958"/>
                          <a:pt x="587" y="916"/>
                          <a:pt x="604" y="902"/>
                        </a:cubicBezTo>
                        <a:cubicBezTo>
                          <a:pt x="622" y="888"/>
                          <a:pt x="633" y="881"/>
                          <a:pt x="633" y="881"/>
                        </a:cubicBezTo>
                        <a:cubicBezTo>
                          <a:pt x="633" y="881"/>
                          <a:pt x="642" y="906"/>
                          <a:pt x="647" y="942"/>
                        </a:cubicBezTo>
                        <a:cubicBezTo>
                          <a:pt x="652" y="978"/>
                          <a:pt x="652" y="978"/>
                          <a:pt x="652" y="978"/>
                        </a:cubicBezTo>
                        <a:cubicBezTo>
                          <a:pt x="668" y="977"/>
                          <a:pt x="668" y="977"/>
                          <a:pt x="668" y="977"/>
                        </a:cubicBezTo>
                        <a:cubicBezTo>
                          <a:pt x="668" y="977"/>
                          <a:pt x="665" y="922"/>
                          <a:pt x="677" y="888"/>
                        </a:cubicBezTo>
                        <a:cubicBezTo>
                          <a:pt x="690" y="853"/>
                          <a:pt x="706" y="828"/>
                          <a:pt x="690" y="791"/>
                        </a:cubicBezTo>
                        <a:cubicBezTo>
                          <a:pt x="673" y="754"/>
                          <a:pt x="658" y="745"/>
                          <a:pt x="658" y="745"/>
                        </a:cubicBezTo>
                        <a:cubicBezTo>
                          <a:pt x="655" y="751"/>
                          <a:pt x="655" y="751"/>
                          <a:pt x="655" y="751"/>
                        </a:cubicBezTo>
                        <a:cubicBezTo>
                          <a:pt x="634" y="723"/>
                          <a:pt x="634" y="723"/>
                          <a:pt x="634" y="723"/>
                        </a:cubicBezTo>
                        <a:cubicBezTo>
                          <a:pt x="634" y="723"/>
                          <a:pt x="637" y="719"/>
                          <a:pt x="637" y="710"/>
                        </a:cubicBezTo>
                        <a:cubicBezTo>
                          <a:pt x="637" y="701"/>
                          <a:pt x="608" y="532"/>
                          <a:pt x="591" y="462"/>
                        </a:cubicBezTo>
                        <a:cubicBezTo>
                          <a:pt x="574" y="392"/>
                          <a:pt x="583" y="327"/>
                          <a:pt x="566" y="307"/>
                        </a:cubicBezTo>
                        <a:cubicBezTo>
                          <a:pt x="550" y="286"/>
                          <a:pt x="540" y="270"/>
                          <a:pt x="558" y="280"/>
                        </a:cubicBezTo>
                        <a:cubicBezTo>
                          <a:pt x="577" y="291"/>
                          <a:pt x="685" y="304"/>
                          <a:pt x="742" y="298"/>
                        </a:cubicBezTo>
                        <a:cubicBezTo>
                          <a:pt x="799" y="292"/>
                          <a:pt x="936" y="292"/>
                          <a:pt x="1018" y="269"/>
                        </a:cubicBezTo>
                        <a:cubicBezTo>
                          <a:pt x="1100" y="247"/>
                          <a:pt x="1126" y="223"/>
                          <a:pt x="1135" y="154"/>
                        </a:cubicBezTo>
                        <a:cubicBezTo>
                          <a:pt x="1145" y="84"/>
                          <a:pt x="1128" y="0"/>
                          <a:pt x="1128" y="0"/>
                        </a:cubicBezTo>
                        <a:cubicBezTo>
                          <a:pt x="968" y="26"/>
                          <a:pt x="968" y="26"/>
                          <a:pt x="968" y="26"/>
                        </a:cubicBezTo>
                        <a:lnTo>
                          <a:pt x="619" y="5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30" name="Freeform 30"/>
                  <p:cNvSpPr>
                    <a:spLocks/>
                  </p:cNvSpPr>
                  <p:nvPr/>
                </p:nvSpPr>
                <p:spPr bwMode="auto">
                  <a:xfrm>
                    <a:off x="5728" y="1721"/>
                    <a:ext cx="331" cy="355"/>
                  </a:xfrm>
                  <a:custGeom>
                    <a:avLst/>
                    <a:gdLst>
                      <a:gd name="T0" fmla="*/ 88 w 140"/>
                      <a:gd name="T1" fmla="*/ 18 h 150"/>
                      <a:gd name="T2" fmla="*/ 0 w 140"/>
                      <a:gd name="T3" fmla="*/ 150 h 150"/>
                      <a:gd name="T4" fmla="*/ 45 w 140"/>
                      <a:gd name="T5" fmla="*/ 148 h 150"/>
                      <a:gd name="T6" fmla="*/ 120 w 140"/>
                      <a:gd name="T7" fmla="*/ 21 h 150"/>
                      <a:gd name="T8" fmla="*/ 140 w 140"/>
                      <a:gd name="T9" fmla="*/ 2 h 150"/>
                      <a:gd name="T10" fmla="*/ 112 w 140"/>
                      <a:gd name="T11" fmla="*/ 0 h 150"/>
                      <a:gd name="T12" fmla="*/ 88 w 140"/>
                      <a:gd name="T13" fmla="*/ 18 h 150"/>
                    </a:gdLst>
                    <a:ahLst/>
                    <a:cxnLst>
                      <a:cxn ang="0">
                        <a:pos x="T0" y="T1"/>
                      </a:cxn>
                      <a:cxn ang="0">
                        <a:pos x="T2" y="T3"/>
                      </a:cxn>
                      <a:cxn ang="0">
                        <a:pos x="T4" y="T5"/>
                      </a:cxn>
                      <a:cxn ang="0">
                        <a:pos x="T6" y="T7"/>
                      </a:cxn>
                      <a:cxn ang="0">
                        <a:pos x="T8" y="T9"/>
                      </a:cxn>
                      <a:cxn ang="0">
                        <a:pos x="T10" y="T11"/>
                      </a:cxn>
                      <a:cxn ang="0">
                        <a:pos x="T12" y="T13"/>
                      </a:cxn>
                    </a:cxnLst>
                    <a:rect l="0" t="0" r="r" b="b"/>
                    <a:pathLst>
                      <a:path w="140" h="150">
                        <a:moveTo>
                          <a:pt x="88" y="18"/>
                        </a:moveTo>
                        <a:cubicBezTo>
                          <a:pt x="25" y="71"/>
                          <a:pt x="0" y="150"/>
                          <a:pt x="0" y="150"/>
                        </a:cubicBezTo>
                        <a:cubicBezTo>
                          <a:pt x="45" y="148"/>
                          <a:pt x="45" y="148"/>
                          <a:pt x="45" y="148"/>
                        </a:cubicBezTo>
                        <a:cubicBezTo>
                          <a:pt x="45" y="148"/>
                          <a:pt x="82" y="64"/>
                          <a:pt x="120" y="21"/>
                        </a:cubicBezTo>
                        <a:cubicBezTo>
                          <a:pt x="125" y="14"/>
                          <a:pt x="132" y="8"/>
                          <a:pt x="140" y="2"/>
                        </a:cubicBezTo>
                        <a:cubicBezTo>
                          <a:pt x="131" y="1"/>
                          <a:pt x="121" y="1"/>
                          <a:pt x="112" y="0"/>
                        </a:cubicBezTo>
                        <a:cubicBezTo>
                          <a:pt x="103" y="6"/>
                          <a:pt x="95" y="12"/>
                          <a:pt x="88" y="18"/>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1" name="Freeform 31"/>
                  <p:cNvSpPr>
                    <a:spLocks/>
                  </p:cNvSpPr>
                  <p:nvPr/>
                </p:nvSpPr>
                <p:spPr bwMode="auto">
                  <a:xfrm>
                    <a:off x="5993" y="1594"/>
                    <a:ext cx="323" cy="132"/>
                  </a:xfrm>
                  <a:custGeom>
                    <a:avLst/>
                    <a:gdLst>
                      <a:gd name="T0" fmla="*/ 0 w 137"/>
                      <a:gd name="T1" fmla="*/ 54 h 56"/>
                      <a:gd name="T2" fmla="*/ 28 w 137"/>
                      <a:gd name="T3" fmla="*/ 56 h 56"/>
                      <a:gd name="T4" fmla="*/ 137 w 137"/>
                      <a:gd name="T5" fmla="*/ 0 h 56"/>
                      <a:gd name="T6" fmla="*/ 0 w 137"/>
                      <a:gd name="T7" fmla="*/ 54 h 56"/>
                    </a:gdLst>
                    <a:ahLst/>
                    <a:cxnLst>
                      <a:cxn ang="0">
                        <a:pos x="T0" y="T1"/>
                      </a:cxn>
                      <a:cxn ang="0">
                        <a:pos x="T2" y="T3"/>
                      </a:cxn>
                      <a:cxn ang="0">
                        <a:pos x="T4" y="T5"/>
                      </a:cxn>
                      <a:cxn ang="0">
                        <a:pos x="T6" y="T7"/>
                      </a:cxn>
                    </a:cxnLst>
                    <a:rect l="0" t="0" r="r" b="b"/>
                    <a:pathLst>
                      <a:path w="137" h="56">
                        <a:moveTo>
                          <a:pt x="0" y="54"/>
                        </a:moveTo>
                        <a:cubicBezTo>
                          <a:pt x="9" y="55"/>
                          <a:pt x="19" y="55"/>
                          <a:pt x="28" y="56"/>
                        </a:cubicBezTo>
                        <a:cubicBezTo>
                          <a:pt x="71" y="23"/>
                          <a:pt x="137" y="0"/>
                          <a:pt x="137" y="0"/>
                        </a:cubicBezTo>
                        <a:cubicBezTo>
                          <a:pt x="137" y="0"/>
                          <a:pt x="61" y="15"/>
                          <a:pt x="0" y="5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2" name="Freeform 34"/>
                  <p:cNvSpPr>
                    <a:spLocks/>
                  </p:cNvSpPr>
                  <p:nvPr/>
                </p:nvSpPr>
                <p:spPr bwMode="auto">
                  <a:xfrm>
                    <a:off x="6078" y="1624"/>
                    <a:ext cx="148" cy="69"/>
                  </a:xfrm>
                  <a:custGeom>
                    <a:avLst/>
                    <a:gdLst>
                      <a:gd name="T0" fmla="*/ 0 w 148"/>
                      <a:gd name="T1" fmla="*/ 19 h 69"/>
                      <a:gd name="T2" fmla="*/ 127 w 148"/>
                      <a:gd name="T3" fmla="*/ 69 h 69"/>
                      <a:gd name="T4" fmla="*/ 148 w 148"/>
                      <a:gd name="T5" fmla="*/ 48 h 69"/>
                      <a:gd name="T6" fmla="*/ 26 w 148"/>
                      <a:gd name="T7" fmla="*/ 0 h 69"/>
                      <a:gd name="T8" fmla="*/ 0 w 148"/>
                      <a:gd name="T9" fmla="*/ 19 h 69"/>
                    </a:gdLst>
                    <a:ahLst/>
                    <a:cxnLst>
                      <a:cxn ang="0">
                        <a:pos x="T0" y="T1"/>
                      </a:cxn>
                      <a:cxn ang="0">
                        <a:pos x="T2" y="T3"/>
                      </a:cxn>
                      <a:cxn ang="0">
                        <a:pos x="T4" y="T5"/>
                      </a:cxn>
                      <a:cxn ang="0">
                        <a:pos x="T6" y="T7"/>
                      </a:cxn>
                      <a:cxn ang="0">
                        <a:pos x="T8" y="T9"/>
                      </a:cxn>
                    </a:cxnLst>
                    <a:rect l="0" t="0" r="r" b="b"/>
                    <a:pathLst>
                      <a:path w="148" h="69">
                        <a:moveTo>
                          <a:pt x="0" y="19"/>
                        </a:moveTo>
                        <a:lnTo>
                          <a:pt x="127" y="69"/>
                        </a:lnTo>
                        <a:lnTo>
                          <a:pt x="148" y="48"/>
                        </a:lnTo>
                        <a:lnTo>
                          <a:pt x="26"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3" name="Freeform 35"/>
                  <p:cNvSpPr>
                    <a:spLocks/>
                  </p:cNvSpPr>
                  <p:nvPr/>
                </p:nvSpPr>
                <p:spPr bwMode="auto">
                  <a:xfrm>
                    <a:off x="6134" y="1587"/>
                    <a:ext cx="149" cy="68"/>
                  </a:xfrm>
                  <a:custGeom>
                    <a:avLst/>
                    <a:gdLst>
                      <a:gd name="T0" fmla="*/ 0 w 149"/>
                      <a:gd name="T1" fmla="*/ 19 h 68"/>
                      <a:gd name="T2" fmla="*/ 130 w 149"/>
                      <a:gd name="T3" fmla="*/ 68 h 68"/>
                      <a:gd name="T4" fmla="*/ 149 w 149"/>
                      <a:gd name="T5" fmla="*/ 47 h 68"/>
                      <a:gd name="T6" fmla="*/ 26 w 149"/>
                      <a:gd name="T7" fmla="*/ 0 h 68"/>
                      <a:gd name="T8" fmla="*/ 0 w 149"/>
                      <a:gd name="T9" fmla="*/ 19 h 68"/>
                    </a:gdLst>
                    <a:ahLst/>
                    <a:cxnLst>
                      <a:cxn ang="0">
                        <a:pos x="T0" y="T1"/>
                      </a:cxn>
                      <a:cxn ang="0">
                        <a:pos x="T2" y="T3"/>
                      </a:cxn>
                      <a:cxn ang="0">
                        <a:pos x="T4" y="T5"/>
                      </a:cxn>
                      <a:cxn ang="0">
                        <a:pos x="T6" y="T7"/>
                      </a:cxn>
                      <a:cxn ang="0">
                        <a:pos x="T8" y="T9"/>
                      </a:cxn>
                    </a:cxnLst>
                    <a:rect l="0" t="0" r="r" b="b"/>
                    <a:pathLst>
                      <a:path w="149" h="68">
                        <a:moveTo>
                          <a:pt x="0" y="19"/>
                        </a:moveTo>
                        <a:lnTo>
                          <a:pt x="130" y="68"/>
                        </a:lnTo>
                        <a:lnTo>
                          <a:pt x="149" y="47"/>
                        </a:lnTo>
                        <a:lnTo>
                          <a:pt x="26"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4" name="Freeform 41"/>
                  <p:cNvSpPr>
                    <a:spLocks/>
                  </p:cNvSpPr>
                  <p:nvPr/>
                </p:nvSpPr>
                <p:spPr bwMode="auto">
                  <a:xfrm>
                    <a:off x="5997" y="1662"/>
                    <a:ext cx="152" cy="55"/>
                  </a:xfrm>
                  <a:custGeom>
                    <a:avLst/>
                    <a:gdLst>
                      <a:gd name="T0" fmla="*/ 0 w 152"/>
                      <a:gd name="T1" fmla="*/ 19 h 55"/>
                      <a:gd name="T2" fmla="*/ 135 w 152"/>
                      <a:gd name="T3" fmla="*/ 55 h 55"/>
                      <a:gd name="T4" fmla="*/ 152 w 152"/>
                      <a:gd name="T5" fmla="*/ 33 h 55"/>
                      <a:gd name="T6" fmla="*/ 24 w 152"/>
                      <a:gd name="T7" fmla="*/ 0 h 55"/>
                      <a:gd name="T8" fmla="*/ 0 w 152"/>
                      <a:gd name="T9" fmla="*/ 19 h 55"/>
                    </a:gdLst>
                    <a:ahLst/>
                    <a:cxnLst>
                      <a:cxn ang="0">
                        <a:pos x="T0" y="T1"/>
                      </a:cxn>
                      <a:cxn ang="0">
                        <a:pos x="T2" y="T3"/>
                      </a:cxn>
                      <a:cxn ang="0">
                        <a:pos x="T4" y="T5"/>
                      </a:cxn>
                      <a:cxn ang="0">
                        <a:pos x="T6" y="T7"/>
                      </a:cxn>
                      <a:cxn ang="0">
                        <a:pos x="T8" y="T9"/>
                      </a:cxn>
                    </a:cxnLst>
                    <a:rect l="0" t="0" r="r" b="b"/>
                    <a:pathLst>
                      <a:path w="152" h="55">
                        <a:moveTo>
                          <a:pt x="0" y="19"/>
                        </a:moveTo>
                        <a:lnTo>
                          <a:pt x="135" y="55"/>
                        </a:lnTo>
                        <a:lnTo>
                          <a:pt x="152" y="33"/>
                        </a:lnTo>
                        <a:lnTo>
                          <a:pt x="24" y="0"/>
                        </a:lnTo>
                        <a:lnTo>
                          <a:pt x="0"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5" name="Freeform 42"/>
                  <p:cNvSpPr>
                    <a:spLocks/>
                  </p:cNvSpPr>
                  <p:nvPr/>
                </p:nvSpPr>
                <p:spPr bwMode="auto">
                  <a:xfrm>
                    <a:off x="5849" y="2128"/>
                    <a:ext cx="297" cy="349"/>
                  </a:xfrm>
                  <a:custGeom>
                    <a:avLst/>
                    <a:gdLst>
                      <a:gd name="T0" fmla="*/ 10 w 126"/>
                      <a:gd name="T1" fmla="*/ 92 h 148"/>
                      <a:gd name="T2" fmla="*/ 47 w 126"/>
                      <a:gd name="T3" fmla="*/ 123 h 148"/>
                      <a:gd name="T4" fmla="*/ 81 w 126"/>
                      <a:gd name="T5" fmla="*/ 138 h 148"/>
                      <a:gd name="T6" fmla="*/ 109 w 126"/>
                      <a:gd name="T7" fmla="*/ 143 h 148"/>
                      <a:gd name="T8" fmla="*/ 125 w 126"/>
                      <a:gd name="T9" fmla="*/ 113 h 148"/>
                      <a:gd name="T10" fmla="*/ 120 w 126"/>
                      <a:gd name="T11" fmla="*/ 96 h 148"/>
                      <a:gd name="T12" fmla="*/ 106 w 126"/>
                      <a:gd name="T13" fmla="*/ 77 h 148"/>
                      <a:gd name="T14" fmla="*/ 78 w 126"/>
                      <a:gd name="T15" fmla="*/ 79 h 148"/>
                      <a:gd name="T16" fmla="*/ 74 w 126"/>
                      <a:gd name="T17" fmla="*/ 87 h 148"/>
                      <a:gd name="T18" fmla="*/ 50 w 126"/>
                      <a:gd name="T19" fmla="*/ 91 h 148"/>
                      <a:gd name="T20" fmla="*/ 5 w 126"/>
                      <a:gd name="T21" fmla="*/ 29 h 148"/>
                      <a:gd name="T22" fmla="*/ 0 w 126"/>
                      <a:gd name="T23" fmla="*/ 0 h 148"/>
                      <a:gd name="T24" fmla="*/ 7 w 126"/>
                      <a:gd name="T25" fmla="*/ 84 h 148"/>
                      <a:gd name="T26" fmla="*/ 10 w 126"/>
                      <a:gd name="T27" fmla="*/ 92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6" h="148">
                        <a:moveTo>
                          <a:pt x="10" y="92"/>
                        </a:moveTo>
                        <a:cubicBezTo>
                          <a:pt x="10" y="92"/>
                          <a:pt x="39" y="118"/>
                          <a:pt x="47" y="123"/>
                        </a:cubicBezTo>
                        <a:cubicBezTo>
                          <a:pt x="55" y="129"/>
                          <a:pt x="77" y="137"/>
                          <a:pt x="81" y="138"/>
                        </a:cubicBezTo>
                        <a:cubicBezTo>
                          <a:pt x="86" y="139"/>
                          <a:pt x="96" y="148"/>
                          <a:pt x="109" y="143"/>
                        </a:cubicBezTo>
                        <a:cubicBezTo>
                          <a:pt x="122" y="139"/>
                          <a:pt x="126" y="120"/>
                          <a:pt x="125" y="113"/>
                        </a:cubicBezTo>
                        <a:cubicBezTo>
                          <a:pt x="125" y="105"/>
                          <a:pt x="120" y="96"/>
                          <a:pt x="120" y="96"/>
                        </a:cubicBezTo>
                        <a:cubicBezTo>
                          <a:pt x="120" y="96"/>
                          <a:pt x="116" y="80"/>
                          <a:pt x="106" y="77"/>
                        </a:cubicBezTo>
                        <a:cubicBezTo>
                          <a:pt x="96" y="73"/>
                          <a:pt x="81" y="76"/>
                          <a:pt x="78" y="79"/>
                        </a:cubicBezTo>
                        <a:cubicBezTo>
                          <a:pt x="75" y="82"/>
                          <a:pt x="74" y="87"/>
                          <a:pt x="74" y="87"/>
                        </a:cubicBezTo>
                        <a:cubicBezTo>
                          <a:pt x="74" y="87"/>
                          <a:pt x="53" y="92"/>
                          <a:pt x="50" y="91"/>
                        </a:cubicBezTo>
                        <a:cubicBezTo>
                          <a:pt x="47" y="90"/>
                          <a:pt x="7" y="53"/>
                          <a:pt x="5" y="29"/>
                        </a:cubicBezTo>
                        <a:cubicBezTo>
                          <a:pt x="2" y="5"/>
                          <a:pt x="0" y="0"/>
                          <a:pt x="0" y="0"/>
                        </a:cubicBezTo>
                        <a:cubicBezTo>
                          <a:pt x="0" y="0"/>
                          <a:pt x="5" y="79"/>
                          <a:pt x="7" y="84"/>
                        </a:cubicBezTo>
                        <a:cubicBezTo>
                          <a:pt x="9" y="88"/>
                          <a:pt x="10" y="92"/>
                          <a:pt x="10" y="9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6" name="Freeform 43"/>
                  <p:cNvSpPr>
                    <a:spLocks/>
                  </p:cNvSpPr>
                  <p:nvPr/>
                </p:nvSpPr>
                <p:spPr bwMode="auto">
                  <a:xfrm>
                    <a:off x="5797" y="2354"/>
                    <a:ext cx="718" cy="218"/>
                  </a:xfrm>
                  <a:custGeom>
                    <a:avLst/>
                    <a:gdLst>
                      <a:gd name="T0" fmla="*/ 0 w 304"/>
                      <a:gd name="T1" fmla="*/ 0 h 92"/>
                      <a:gd name="T2" fmla="*/ 9 w 304"/>
                      <a:gd name="T3" fmla="*/ 13 h 92"/>
                      <a:gd name="T4" fmla="*/ 15 w 304"/>
                      <a:gd name="T5" fmla="*/ 22 h 92"/>
                      <a:gd name="T6" fmla="*/ 18 w 304"/>
                      <a:gd name="T7" fmla="*/ 33 h 92"/>
                      <a:gd name="T8" fmla="*/ 19 w 304"/>
                      <a:gd name="T9" fmla="*/ 50 h 92"/>
                      <a:gd name="T10" fmla="*/ 31 w 304"/>
                      <a:gd name="T11" fmla="*/ 57 h 92"/>
                      <a:gd name="T12" fmla="*/ 138 w 304"/>
                      <a:gd name="T13" fmla="*/ 82 h 92"/>
                      <a:gd name="T14" fmla="*/ 161 w 304"/>
                      <a:gd name="T15" fmla="*/ 89 h 92"/>
                      <a:gd name="T16" fmla="*/ 169 w 304"/>
                      <a:gd name="T17" fmla="*/ 88 h 92"/>
                      <a:gd name="T18" fmla="*/ 186 w 304"/>
                      <a:gd name="T19" fmla="*/ 92 h 92"/>
                      <a:gd name="T20" fmla="*/ 194 w 304"/>
                      <a:gd name="T21" fmla="*/ 92 h 92"/>
                      <a:gd name="T22" fmla="*/ 283 w 304"/>
                      <a:gd name="T23" fmla="*/ 83 h 92"/>
                      <a:gd name="T24" fmla="*/ 302 w 304"/>
                      <a:gd name="T25" fmla="*/ 53 h 92"/>
                      <a:gd name="T26" fmla="*/ 293 w 304"/>
                      <a:gd name="T27" fmla="*/ 37 h 92"/>
                      <a:gd name="T28" fmla="*/ 282 w 304"/>
                      <a:gd name="T29" fmla="*/ 31 h 92"/>
                      <a:gd name="T30" fmla="*/ 254 w 304"/>
                      <a:gd name="T31" fmla="*/ 15 h 92"/>
                      <a:gd name="T32" fmla="*/ 0 w 304"/>
                      <a:gd name="T33"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4" h="92">
                        <a:moveTo>
                          <a:pt x="0" y="0"/>
                        </a:moveTo>
                        <a:cubicBezTo>
                          <a:pt x="0" y="0"/>
                          <a:pt x="8" y="10"/>
                          <a:pt x="9" y="13"/>
                        </a:cubicBezTo>
                        <a:cubicBezTo>
                          <a:pt x="10" y="16"/>
                          <a:pt x="13" y="20"/>
                          <a:pt x="15" y="22"/>
                        </a:cubicBezTo>
                        <a:cubicBezTo>
                          <a:pt x="18" y="24"/>
                          <a:pt x="18" y="29"/>
                          <a:pt x="18" y="33"/>
                        </a:cubicBezTo>
                        <a:cubicBezTo>
                          <a:pt x="18" y="37"/>
                          <a:pt x="18" y="47"/>
                          <a:pt x="19" y="50"/>
                        </a:cubicBezTo>
                        <a:cubicBezTo>
                          <a:pt x="20" y="53"/>
                          <a:pt x="20" y="56"/>
                          <a:pt x="31" y="57"/>
                        </a:cubicBezTo>
                        <a:cubicBezTo>
                          <a:pt x="41" y="58"/>
                          <a:pt x="125" y="78"/>
                          <a:pt x="138" y="82"/>
                        </a:cubicBezTo>
                        <a:cubicBezTo>
                          <a:pt x="151" y="85"/>
                          <a:pt x="154" y="88"/>
                          <a:pt x="161" y="89"/>
                        </a:cubicBezTo>
                        <a:cubicBezTo>
                          <a:pt x="169" y="90"/>
                          <a:pt x="169" y="88"/>
                          <a:pt x="169" y="88"/>
                        </a:cubicBezTo>
                        <a:cubicBezTo>
                          <a:pt x="169" y="88"/>
                          <a:pt x="181" y="92"/>
                          <a:pt x="186" y="92"/>
                        </a:cubicBezTo>
                        <a:cubicBezTo>
                          <a:pt x="190" y="92"/>
                          <a:pt x="194" y="92"/>
                          <a:pt x="194" y="92"/>
                        </a:cubicBezTo>
                        <a:cubicBezTo>
                          <a:pt x="194" y="92"/>
                          <a:pt x="270" y="91"/>
                          <a:pt x="283" y="83"/>
                        </a:cubicBezTo>
                        <a:cubicBezTo>
                          <a:pt x="296" y="74"/>
                          <a:pt x="300" y="61"/>
                          <a:pt x="302" y="53"/>
                        </a:cubicBezTo>
                        <a:cubicBezTo>
                          <a:pt x="304" y="45"/>
                          <a:pt x="297" y="37"/>
                          <a:pt x="293" y="37"/>
                        </a:cubicBezTo>
                        <a:cubicBezTo>
                          <a:pt x="290" y="36"/>
                          <a:pt x="286" y="35"/>
                          <a:pt x="282" y="31"/>
                        </a:cubicBezTo>
                        <a:cubicBezTo>
                          <a:pt x="278" y="28"/>
                          <a:pt x="271" y="17"/>
                          <a:pt x="254" y="15"/>
                        </a:cubicBezTo>
                        <a:cubicBezTo>
                          <a:pt x="237" y="13"/>
                          <a:pt x="0" y="0"/>
                          <a:pt x="0"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7" name="Freeform 44"/>
                  <p:cNvSpPr>
                    <a:spLocks/>
                  </p:cNvSpPr>
                  <p:nvPr/>
                </p:nvSpPr>
                <p:spPr bwMode="auto">
                  <a:xfrm>
                    <a:off x="6208" y="2550"/>
                    <a:ext cx="243" cy="513"/>
                  </a:xfrm>
                  <a:custGeom>
                    <a:avLst/>
                    <a:gdLst>
                      <a:gd name="T0" fmla="*/ 21 w 103"/>
                      <a:gd name="T1" fmla="*/ 3 h 217"/>
                      <a:gd name="T2" fmla="*/ 17 w 103"/>
                      <a:gd name="T3" fmla="*/ 62 h 217"/>
                      <a:gd name="T4" fmla="*/ 11 w 103"/>
                      <a:gd name="T5" fmla="*/ 68 h 217"/>
                      <a:gd name="T6" fmla="*/ 6 w 103"/>
                      <a:gd name="T7" fmla="*/ 78 h 217"/>
                      <a:gd name="T8" fmla="*/ 0 w 103"/>
                      <a:gd name="T9" fmla="*/ 198 h 217"/>
                      <a:gd name="T10" fmla="*/ 48 w 103"/>
                      <a:gd name="T11" fmla="*/ 217 h 217"/>
                      <a:gd name="T12" fmla="*/ 96 w 103"/>
                      <a:gd name="T13" fmla="*/ 203 h 217"/>
                      <a:gd name="T14" fmla="*/ 100 w 103"/>
                      <a:gd name="T15" fmla="*/ 76 h 217"/>
                      <a:gd name="T16" fmla="*/ 92 w 103"/>
                      <a:gd name="T17" fmla="*/ 68 h 217"/>
                      <a:gd name="T18" fmla="*/ 95 w 103"/>
                      <a:gd name="T19" fmla="*/ 0 h 217"/>
                      <a:gd name="T20" fmla="*/ 21 w 103"/>
                      <a:gd name="T21" fmla="*/ 3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3" h="217">
                        <a:moveTo>
                          <a:pt x="21" y="3"/>
                        </a:moveTo>
                        <a:cubicBezTo>
                          <a:pt x="17" y="62"/>
                          <a:pt x="17" y="62"/>
                          <a:pt x="17" y="62"/>
                        </a:cubicBezTo>
                        <a:cubicBezTo>
                          <a:pt x="17" y="62"/>
                          <a:pt x="14" y="65"/>
                          <a:pt x="11" y="68"/>
                        </a:cubicBezTo>
                        <a:cubicBezTo>
                          <a:pt x="8" y="70"/>
                          <a:pt x="6" y="72"/>
                          <a:pt x="6" y="78"/>
                        </a:cubicBezTo>
                        <a:cubicBezTo>
                          <a:pt x="5" y="84"/>
                          <a:pt x="0" y="198"/>
                          <a:pt x="0" y="198"/>
                        </a:cubicBezTo>
                        <a:cubicBezTo>
                          <a:pt x="0" y="198"/>
                          <a:pt x="4" y="217"/>
                          <a:pt x="48" y="217"/>
                        </a:cubicBezTo>
                        <a:cubicBezTo>
                          <a:pt x="92" y="217"/>
                          <a:pt x="95" y="206"/>
                          <a:pt x="96" y="203"/>
                        </a:cubicBezTo>
                        <a:cubicBezTo>
                          <a:pt x="97" y="200"/>
                          <a:pt x="103" y="82"/>
                          <a:pt x="100" y="76"/>
                        </a:cubicBezTo>
                        <a:cubicBezTo>
                          <a:pt x="98" y="70"/>
                          <a:pt x="92" y="68"/>
                          <a:pt x="92" y="68"/>
                        </a:cubicBezTo>
                        <a:cubicBezTo>
                          <a:pt x="95" y="0"/>
                          <a:pt x="95" y="0"/>
                          <a:pt x="95" y="0"/>
                        </a:cubicBezTo>
                        <a:lnTo>
                          <a:pt x="21" y="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8" name="Freeform 45"/>
                  <p:cNvSpPr>
                    <a:spLocks/>
                  </p:cNvSpPr>
                  <p:nvPr/>
                </p:nvSpPr>
                <p:spPr bwMode="auto">
                  <a:xfrm>
                    <a:off x="5924" y="2735"/>
                    <a:ext cx="352" cy="311"/>
                  </a:xfrm>
                  <a:custGeom>
                    <a:avLst/>
                    <a:gdLst>
                      <a:gd name="T0" fmla="*/ 149 w 149"/>
                      <a:gd name="T1" fmla="*/ 94 h 132"/>
                      <a:gd name="T2" fmla="*/ 72 w 149"/>
                      <a:gd name="T3" fmla="*/ 11 h 132"/>
                      <a:gd name="T4" fmla="*/ 6 w 149"/>
                      <a:gd name="T5" fmla="*/ 27 h 132"/>
                      <a:gd name="T6" fmla="*/ 0 w 149"/>
                      <a:gd name="T7" fmla="*/ 88 h 132"/>
                      <a:gd name="T8" fmla="*/ 8 w 149"/>
                      <a:gd name="T9" fmla="*/ 103 h 132"/>
                      <a:gd name="T10" fmla="*/ 17 w 149"/>
                      <a:gd name="T11" fmla="*/ 107 h 132"/>
                      <a:gd name="T12" fmla="*/ 46 w 149"/>
                      <a:gd name="T13" fmla="*/ 131 h 132"/>
                      <a:gd name="T14" fmla="*/ 80 w 149"/>
                      <a:gd name="T15" fmla="*/ 109 h 132"/>
                      <a:gd name="T16" fmla="*/ 86 w 149"/>
                      <a:gd name="T17" fmla="*/ 105 h 132"/>
                      <a:gd name="T18" fmla="*/ 99 w 149"/>
                      <a:gd name="T19" fmla="*/ 125 h 132"/>
                      <a:gd name="T20" fmla="*/ 149 w 149"/>
                      <a:gd name="T21" fmla="*/ 94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9" h="132">
                        <a:moveTo>
                          <a:pt x="149" y="94"/>
                        </a:moveTo>
                        <a:cubicBezTo>
                          <a:pt x="149" y="94"/>
                          <a:pt x="106" y="22"/>
                          <a:pt x="72" y="11"/>
                        </a:cubicBezTo>
                        <a:cubicBezTo>
                          <a:pt x="38" y="0"/>
                          <a:pt x="13" y="14"/>
                          <a:pt x="6" y="27"/>
                        </a:cubicBezTo>
                        <a:cubicBezTo>
                          <a:pt x="0" y="39"/>
                          <a:pt x="0" y="85"/>
                          <a:pt x="0" y="88"/>
                        </a:cubicBezTo>
                        <a:cubicBezTo>
                          <a:pt x="0" y="91"/>
                          <a:pt x="5" y="101"/>
                          <a:pt x="8" y="103"/>
                        </a:cubicBezTo>
                        <a:cubicBezTo>
                          <a:pt x="12" y="105"/>
                          <a:pt x="17" y="107"/>
                          <a:pt x="17" y="107"/>
                        </a:cubicBezTo>
                        <a:cubicBezTo>
                          <a:pt x="17" y="107"/>
                          <a:pt x="18" y="129"/>
                          <a:pt x="46" y="131"/>
                        </a:cubicBezTo>
                        <a:cubicBezTo>
                          <a:pt x="75" y="132"/>
                          <a:pt x="77" y="113"/>
                          <a:pt x="80" y="109"/>
                        </a:cubicBezTo>
                        <a:cubicBezTo>
                          <a:pt x="82" y="104"/>
                          <a:pt x="85" y="103"/>
                          <a:pt x="86" y="105"/>
                        </a:cubicBezTo>
                        <a:cubicBezTo>
                          <a:pt x="88" y="107"/>
                          <a:pt x="99" y="125"/>
                          <a:pt x="99" y="125"/>
                        </a:cubicBezTo>
                        <a:lnTo>
                          <a:pt x="149" y="9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39" name="Freeform 46"/>
                  <p:cNvSpPr>
                    <a:spLocks/>
                  </p:cNvSpPr>
                  <p:nvPr/>
                </p:nvSpPr>
                <p:spPr bwMode="auto">
                  <a:xfrm>
                    <a:off x="5241" y="3006"/>
                    <a:ext cx="919" cy="435"/>
                  </a:xfrm>
                  <a:custGeom>
                    <a:avLst/>
                    <a:gdLst>
                      <a:gd name="T0" fmla="*/ 386 w 389"/>
                      <a:gd name="T1" fmla="*/ 19 h 184"/>
                      <a:gd name="T2" fmla="*/ 218 w 389"/>
                      <a:gd name="T3" fmla="*/ 1 h 184"/>
                      <a:gd name="T4" fmla="*/ 31 w 389"/>
                      <a:gd name="T5" fmla="*/ 48 h 184"/>
                      <a:gd name="T6" fmla="*/ 1 w 389"/>
                      <a:gd name="T7" fmla="*/ 96 h 184"/>
                      <a:gd name="T8" fmla="*/ 1 w 389"/>
                      <a:gd name="T9" fmla="*/ 112 h 184"/>
                      <a:gd name="T10" fmla="*/ 4 w 389"/>
                      <a:gd name="T11" fmla="*/ 147 h 184"/>
                      <a:gd name="T12" fmla="*/ 17 w 389"/>
                      <a:gd name="T13" fmla="*/ 155 h 184"/>
                      <a:gd name="T14" fmla="*/ 22 w 389"/>
                      <a:gd name="T15" fmla="*/ 155 h 184"/>
                      <a:gd name="T16" fmla="*/ 40 w 389"/>
                      <a:gd name="T17" fmla="*/ 180 h 184"/>
                      <a:gd name="T18" fmla="*/ 78 w 389"/>
                      <a:gd name="T19" fmla="*/ 176 h 184"/>
                      <a:gd name="T20" fmla="*/ 91 w 389"/>
                      <a:gd name="T21" fmla="*/ 155 h 184"/>
                      <a:gd name="T22" fmla="*/ 97 w 389"/>
                      <a:gd name="T23" fmla="*/ 152 h 184"/>
                      <a:gd name="T24" fmla="*/ 86 w 389"/>
                      <a:gd name="T25" fmla="*/ 112 h 184"/>
                      <a:gd name="T26" fmla="*/ 61 w 389"/>
                      <a:gd name="T27" fmla="*/ 95 h 184"/>
                      <a:gd name="T28" fmla="*/ 48 w 389"/>
                      <a:gd name="T29" fmla="*/ 94 h 184"/>
                      <a:gd name="T30" fmla="*/ 48 w 389"/>
                      <a:gd name="T31" fmla="*/ 81 h 184"/>
                      <a:gd name="T32" fmla="*/ 110 w 389"/>
                      <a:gd name="T33" fmla="*/ 51 h 184"/>
                      <a:gd name="T34" fmla="*/ 233 w 389"/>
                      <a:gd name="T35" fmla="*/ 42 h 184"/>
                      <a:gd name="T36" fmla="*/ 389 w 389"/>
                      <a:gd name="T37" fmla="*/ 71 h 184"/>
                      <a:gd name="T38" fmla="*/ 386 w 389"/>
                      <a:gd name="T39" fmla="*/ 1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9" h="184">
                        <a:moveTo>
                          <a:pt x="386" y="19"/>
                        </a:moveTo>
                        <a:cubicBezTo>
                          <a:pt x="386" y="19"/>
                          <a:pt x="289" y="0"/>
                          <a:pt x="218" y="1"/>
                        </a:cubicBezTo>
                        <a:cubicBezTo>
                          <a:pt x="146" y="1"/>
                          <a:pt x="61" y="21"/>
                          <a:pt x="31" y="48"/>
                        </a:cubicBezTo>
                        <a:cubicBezTo>
                          <a:pt x="1" y="76"/>
                          <a:pt x="1" y="95"/>
                          <a:pt x="1" y="96"/>
                        </a:cubicBezTo>
                        <a:cubicBezTo>
                          <a:pt x="1" y="96"/>
                          <a:pt x="1" y="104"/>
                          <a:pt x="1" y="112"/>
                        </a:cubicBezTo>
                        <a:cubicBezTo>
                          <a:pt x="0" y="120"/>
                          <a:pt x="0" y="142"/>
                          <a:pt x="4" y="147"/>
                        </a:cubicBezTo>
                        <a:cubicBezTo>
                          <a:pt x="8" y="152"/>
                          <a:pt x="16" y="155"/>
                          <a:pt x="17" y="155"/>
                        </a:cubicBezTo>
                        <a:cubicBezTo>
                          <a:pt x="19" y="155"/>
                          <a:pt x="22" y="155"/>
                          <a:pt x="22" y="155"/>
                        </a:cubicBezTo>
                        <a:cubicBezTo>
                          <a:pt x="22" y="155"/>
                          <a:pt x="28" y="175"/>
                          <a:pt x="40" y="180"/>
                        </a:cubicBezTo>
                        <a:cubicBezTo>
                          <a:pt x="52" y="184"/>
                          <a:pt x="69" y="183"/>
                          <a:pt x="78" y="176"/>
                        </a:cubicBezTo>
                        <a:cubicBezTo>
                          <a:pt x="87" y="168"/>
                          <a:pt x="91" y="155"/>
                          <a:pt x="91" y="155"/>
                        </a:cubicBezTo>
                        <a:cubicBezTo>
                          <a:pt x="91" y="155"/>
                          <a:pt x="96" y="156"/>
                          <a:pt x="97" y="152"/>
                        </a:cubicBezTo>
                        <a:cubicBezTo>
                          <a:pt x="97" y="148"/>
                          <a:pt x="92" y="123"/>
                          <a:pt x="86" y="112"/>
                        </a:cubicBezTo>
                        <a:cubicBezTo>
                          <a:pt x="80" y="102"/>
                          <a:pt x="67" y="96"/>
                          <a:pt x="61" y="95"/>
                        </a:cubicBezTo>
                        <a:cubicBezTo>
                          <a:pt x="55" y="94"/>
                          <a:pt x="48" y="94"/>
                          <a:pt x="48" y="94"/>
                        </a:cubicBezTo>
                        <a:cubicBezTo>
                          <a:pt x="48" y="81"/>
                          <a:pt x="48" y="81"/>
                          <a:pt x="48" y="81"/>
                        </a:cubicBezTo>
                        <a:cubicBezTo>
                          <a:pt x="48" y="81"/>
                          <a:pt x="66" y="61"/>
                          <a:pt x="110" y="51"/>
                        </a:cubicBezTo>
                        <a:cubicBezTo>
                          <a:pt x="154" y="40"/>
                          <a:pt x="183" y="36"/>
                          <a:pt x="233" y="42"/>
                        </a:cubicBezTo>
                        <a:cubicBezTo>
                          <a:pt x="283" y="49"/>
                          <a:pt x="389" y="71"/>
                          <a:pt x="389" y="71"/>
                        </a:cubicBezTo>
                        <a:lnTo>
                          <a:pt x="386" y="1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0" name="Freeform 47"/>
                  <p:cNvSpPr>
                    <a:spLocks/>
                  </p:cNvSpPr>
                  <p:nvPr/>
                </p:nvSpPr>
                <p:spPr bwMode="auto">
                  <a:xfrm>
                    <a:off x="5967" y="3124"/>
                    <a:ext cx="368" cy="799"/>
                  </a:xfrm>
                  <a:custGeom>
                    <a:avLst/>
                    <a:gdLst>
                      <a:gd name="T0" fmla="*/ 107 w 156"/>
                      <a:gd name="T1" fmla="*/ 7 h 338"/>
                      <a:gd name="T2" fmla="*/ 26 w 156"/>
                      <a:gd name="T3" fmla="*/ 122 h 338"/>
                      <a:gd name="T4" fmla="*/ 2 w 156"/>
                      <a:gd name="T5" fmla="*/ 245 h 338"/>
                      <a:gd name="T6" fmla="*/ 6 w 156"/>
                      <a:gd name="T7" fmla="*/ 297 h 338"/>
                      <a:gd name="T8" fmla="*/ 20 w 156"/>
                      <a:gd name="T9" fmla="*/ 306 h 338"/>
                      <a:gd name="T10" fmla="*/ 24 w 156"/>
                      <a:gd name="T11" fmla="*/ 309 h 338"/>
                      <a:gd name="T12" fmla="*/ 63 w 156"/>
                      <a:gd name="T13" fmla="*/ 338 h 338"/>
                      <a:gd name="T14" fmla="*/ 101 w 156"/>
                      <a:gd name="T15" fmla="*/ 306 h 338"/>
                      <a:gd name="T16" fmla="*/ 105 w 156"/>
                      <a:gd name="T17" fmla="*/ 305 h 338"/>
                      <a:gd name="T18" fmla="*/ 95 w 156"/>
                      <a:gd name="T19" fmla="*/ 258 h 338"/>
                      <a:gd name="T20" fmla="*/ 61 w 156"/>
                      <a:gd name="T21" fmla="*/ 238 h 338"/>
                      <a:gd name="T22" fmla="*/ 87 w 156"/>
                      <a:gd name="T23" fmla="*/ 152 h 338"/>
                      <a:gd name="T24" fmla="*/ 132 w 156"/>
                      <a:gd name="T25" fmla="*/ 70 h 338"/>
                      <a:gd name="T26" fmla="*/ 155 w 156"/>
                      <a:gd name="T27" fmla="*/ 27 h 338"/>
                      <a:gd name="T28" fmla="*/ 133 w 156"/>
                      <a:gd name="T29" fmla="*/ 1 h 338"/>
                      <a:gd name="T30" fmla="*/ 107 w 156"/>
                      <a:gd name="T31" fmla="*/ 7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6" h="338">
                        <a:moveTo>
                          <a:pt x="107" y="7"/>
                        </a:moveTo>
                        <a:cubicBezTo>
                          <a:pt x="107" y="7"/>
                          <a:pt x="46" y="68"/>
                          <a:pt x="26" y="122"/>
                        </a:cubicBezTo>
                        <a:cubicBezTo>
                          <a:pt x="7" y="177"/>
                          <a:pt x="3" y="233"/>
                          <a:pt x="2" y="245"/>
                        </a:cubicBezTo>
                        <a:cubicBezTo>
                          <a:pt x="2" y="258"/>
                          <a:pt x="0" y="290"/>
                          <a:pt x="6" y="297"/>
                        </a:cubicBezTo>
                        <a:cubicBezTo>
                          <a:pt x="12" y="304"/>
                          <a:pt x="18" y="307"/>
                          <a:pt x="20" y="306"/>
                        </a:cubicBezTo>
                        <a:cubicBezTo>
                          <a:pt x="22" y="306"/>
                          <a:pt x="24" y="305"/>
                          <a:pt x="24" y="309"/>
                        </a:cubicBezTo>
                        <a:cubicBezTo>
                          <a:pt x="25" y="314"/>
                          <a:pt x="30" y="337"/>
                          <a:pt x="63" y="338"/>
                        </a:cubicBezTo>
                        <a:cubicBezTo>
                          <a:pt x="97" y="338"/>
                          <a:pt x="101" y="306"/>
                          <a:pt x="101" y="306"/>
                        </a:cubicBezTo>
                        <a:cubicBezTo>
                          <a:pt x="101" y="306"/>
                          <a:pt x="104" y="309"/>
                          <a:pt x="105" y="305"/>
                        </a:cubicBezTo>
                        <a:cubicBezTo>
                          <a:pt x="107" y="301"/>
                          <a:pt x="100" y="269"/>
                          <a:pt x="95" y="258"/>
                        </a:cubicBezTo>
                        <a:cubicBezTo>
                          <a:pt x="89" y="247"/>
                          <a:pt x="61" y="238"/>
                          <a:pt x="61" y="238"/>
                        </a:cubicBezTo>
                        <a:cubicBezTo>
                          <a:pt x="61" y="238"/>
                          <a:pt x="79" y="171"/>
                          <a:pt x="87" y="152"/>
                        </a:cubicBezTo>
                        <a:cubicBezTo>
                          <a:pt x="95" y="133"/>
                          <a:pt x="114" y="94"/>
                          <a:pt x="132" y="70"/>
                        </a:cubicBezTo>
                        <a:cubicBezTo>
                          <a:pt x="150" y="46"/>
                          <a:pt x="156" y="34"/>
                          <a:pt x="155" y="27"/>
                        </a:cubicBezTo>
                        <a:cubicBezTo>
                          <a:pt x="154" y="20"/>
                          <a:pt x="146" y="2"/>
                          <a:pt x="133" y="1"/>
                        </a:cubicBezTo>
                        <a:cubicBezTo>
                          <a:pt x="119" y="0"/>
                          <a:pt x="107" y="7"/>
                          <a:pt x="107"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1" name="Freeform 48"/>
                  <p:cNvSpPr>
                    <a:spLocks/>
                  </p:cNvSpPr>
                  <p:nvPr/>
                </p:nvSpPr>
                <p:spPr bwMode="auto">
                  <a:xfrm>
                    <a:off x="6439" y="3094"/>
                    <a:ext cx="917" cy="623"/>
                  </a:xfrm>
                  <a:custGeom>
                    <a:avLst/>
                    <a:gdLst>
                      <a:gd name="T0" fmla="*/ 0 w 388"/>
                      <a:gd name="T1" fmla="*/ 53 h 264"/>
                      <a:gd name="T2" fmla="*/ 64 w 388"/>
                      <a:gd name="T3" fmla="*/ 57 h 264"/>
                      <a:gd name="T4" fmla="*/ 138 w 388"/>
                      <a:gd name="T5" fmla="*/ 62 h 264"/>
                      <a:gd name="T6" fmla="*/ 240 w 388"/>
                      <a:gd name="T7" fmla="*/ 107 h 264"/>
                      <a:gd name="T8" fmla="*/ 294 w 388"/>
                      <a:gd name="T9" fmla="*/ 163 h 264"/>
                      <a:gd name="T10" fmla="*/ 296 w 388"/>
                      <a:gd name="T11" fmla="*/ 171 h 264"/>
                      <a:gd name="T12" fmla="*/ 289 w 388"/>
                      <a:gd name="T13" fmla="*/ 184 h 264"/>
                      <a:gd name="T14" fmla="*/ 292 w 388"/>
                      <a:gd name="T15" fmla="*/ 224 h 264"/>
                      <a:gd name="T16" fmla="*/ 305 w 388"/>
                      <a:gd name="T17" fmla="*/ 235 h 264"/>
                      <a:gd name="T18" fmla="*/ 309 w 388"/>
                      <a:gd name="T19" fmla="*/ 234 h 264"/>
                      <a:gd name="T20" fmla="*/ 343 w 388"/>
                      <a:gd name="T21" fmla="*/ 264 h 264"/>
                      <a:gd name="T22" fmla="*/ 382 w 388"/>
                      <a:gd name="T23" fmla="*/ 235 h 264"/>
                      <a:gd name="T24" fmla="*/ 387 w 388"/>
                      <a:gd name="T25" fmla="*/ 235 h 264"/>
                      <a:gd name="T26" fmla="*/ 374 w 388"/>
                      <a:gd name="T27" fmla="*/ 187 h 264"/>
                      <a:gd name="T28" fmla="*/ 343 w 388"/>
                      <a:gd name="T29" fmla="*/ 171 h 264"/>
                      <a:gd name="T30" fmla="*/ 303 w 388"/>
                      <a:gd name="T31" fmla="*/ 101 h 264"/>
                      <a:gd name="T32" fmla="*/ 139 w 388"/>
                      <a:gd name="T33" fmla="*/ 18 h 264"/>
                      <a:gd name="T34" fmla="*/ 14 w 388"/>
                      <a:gd name="T35" fmla="*/ 0 h 264"/>
                      <a:gd name="T36" fmla="*/ 1 w 388"/>
                      <a:gd name="T37" fmla="*/ 16 h 264"/>
                      <a:gd name="T38" fmla="*/ 0 w 388"/>
                      <a:gd name="T39" fmla="*/ 53 h 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8" h="264">
                        <a:moveTo>
                          <a:pt x="0" y="53"/>
                        </a:moveTo>
                        <a:cubicBezTo>
                          <a:pt x="0" y="53"/>
                          <a:pt x="46" y="57"/>
                          <a:pt x="64" y="57"/>
                        </a:cubicBezTo>
                        <a:cubicBezTo>
                          <a:pt x="82" y="57"/>
                          <a:pt x="116" y="57"/>
                          <a:pt x="138" y="62"/>
                        </a:cubicBezTo>
                        <a:cubicBezTo>
                          <a:pt x="159" y="68"/>
                          <a:pt x="203" y="80"/>
                          <a:pt x="240" y="107"/>
                        </a:cubicBezTo>
                        <a:cubicBezTo>
                          <a:pt x="277" y="134"/>
                          <a:pt x="292" y="159"/>
                          <a:pt x="294" y="163"/>
                        </a:cubicBezTo>
                        <a:cubicBezTo>
                          <a:pt x="295" y="166"/>
                          <a:pt x="296" y="171"/>
                          <a:pt x="296" y="171"/>
                        </a:cubicBezTo>
                        <a:cubicBezTo>
                          <a:pt x="296" y="171"/>
                          <a:pt x="289" y="171"/>
                          <a:pt x="289" y="184"/>
                        </a:cubicBezTo>
                        <a:cubicBezTo>
                          <a:pt x="289" y="198"/>
                          <a:pt x="289" y="220"/>
                          <a:pt x="292" y="224"/>
                        </a:cubicBezTo>
                        <a:cubicBezTo>
                          <a:pt x="296" y="228"/>
                          <a:pt x="302" y="234"/>
                          <a:pt x="305" y="235"/>
                        </a:cubicBezTo>
                        <a:cubicBezTo>
                          <a:pt x="308" y="235"/>
                          <a:pt x="309" y="234"/>
                          <a:pt x="309" y="234"/>
                        </a:cubicBezTo>
                        <a:cubicBezTo>
                          <a:pt x="309" y="234"/>
                          <a:pt x="313" y="263"/>
                          <a:pt x="343" y="264"/>
                        </a:cubicBezTo>
                        <a:cubicBezTo>
                          <a:pt x="373" y="264"/>
                          <a:pt x="382" y="235"/>
                          <a:pt x="382" y="235"/>
                        </a:cubicBezTo>
                        <a:cubicBezTo>
                          <a:pt x="382" y="235"/>
                          <a:pt x="386" y="236"/>
                          <a:pt x="387" y="235"/>
                        </a:cubicBezTo>
                        <a:cubicBezTo>
                          <a:pt x="388" y="233"/>
                          <a:pt x="387" y="200"/>
                          <a:pt x="374" y="187"/>
                        </a:cubicBezTo>
                        <a:cubicBezTo>
                          <a:pt x="360" y="174"/>
                          <a:pt x="343" y="171"/>
                          <a:pt x="343" y="171"/>
                        </a:cubicBezTo>
                        <a:cubicBezTo>
                          <a:pt x="343" y="171"/>
                          <a:pt x="339" y="130"/>
                          <a:pt x="303" y="101"/>
                        </a:cubicBezTo>
                        <a:cubicBezTo>
                          <a:pt x="268" y="72"/>
                          <a:pt x="201" y="32"/>
                          <a:pt x="139" y="18"/>
                        </a:cubicBezTo>
                        <a:cubicBezTo>
                          <a:pt x="77" y="4"/>
                          <a:pt x="14" y="0"/>
                          <a:pt x="14" y="0"/>
                        </a:cubicBezTo>
                        <a:cubicBezTo>
                          <a:pt x="14" y="0"/>
                          <a:pt x="0" y="4"/>
                          <a:pt x="1" y="16"/>
                        </a:cubicBezTo>
                        <a:cubicBezTo>
                          <a:pt x="2" y="28"/>
                          <a:pt x="0" y="53"/>
                          <a:pt x="0"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2" name="Freeform 49"/>
                  <p:cNvSpPr>
                    <a:spLocks/>
                  </p:cNvSpPr>
                  <p:nvPr/>
                </p:nvSpPr>
                <p:spPr bwMode="auto">
                  <a:xfrm>
                    <a:off x="6441" y="2855"/>
                    <a:ext cx="719" cy="336"/>
                  </a:xfrm>
                  <a:custGeom>
                    <a:avLst/>
                    <a:gdLst>
                      <a:gd name="T0" fmla="*/ 23 w 304"/>
                      <a:gd name="T1" fmla="*/ 109 h 142"/>
                      <a:gd name="T2" fmla="*/ 144 w 304"/>
                      <a:gd name="T3" fmla="*/ 45 h 142"/>
                      <a:gd name="T4" fmla="*/ 215 w 304"/>
                      <a:gd name="T5" fmla="*/ 37 h 142"/>
                      <a:gd name="T6" fmla="*/ 222 w 304"/>
                      <a:gd name="T7" fmla="*/ 52 h 142"/>
                      <a:gd name="T8" fmla="*/ 223 w 304"/>
                      <a:gd name="T9" fmla="*/ 63 h 142"/>
                      <a:gd name="T10" fmla="*/ 218 w 304"/>
                      <a:gd name="T11" fmla="*/ 84 h 142"/>
                      <a:gd name="T12" fmla="*/ 223 w 304"/>
                      <a:gd name="T13" fmla="*/ 108 h 142"/>
                      <a:gd name="T14" fmla="*/ 235 w 304"/>
                      <a:gd name="T15" fmla="*/ 116 h 142"/>
                      <a:gd name="T16" fmla="*/ 265 w 304"/>
                      <a:gd name="T17" fmla="*/ 141 h 142"/>
                      <a:gd name="T18" fmla="*/ 300 w 304"/>
                      <a:gd name="T19" fmla="*/ 117 h 142"/>
                      <a:gd name="T20" fmla="*/ 304 w 304"/>
                      <a:gd name="T21" fmla="*/ 115 h 142"/>
                      <a:gd name="T22" fmla="*/ 294 w 304"/>
                      <a:gd name="T23" fmla="*/ 81 h 142"/>
                      <a:gd name="T24" fmla="*/ 277 w 304"/>
                      <a:gd name="T25" fmla="*/ 64 h 142"/>
                      <a:gd name="T26" fmla="*/ 264 w 304"/>
                      <a:gd name="T27" fmla="*/ 63 h 142"/>
                      <a:gd name="T28" fmla="*/ 234 w 304"/>
                      <a:gd name="T29" fmla="*/ 17 h 142"/>
                      <a:gd name="T30" fmla="*/ 133 w 304"/>
                      <a:gd name="T31" fmla="*/ 8 h 142"/>
                      <a:gd name="T32" fmla="*/ 0 w 304"/>
                      <a:gd name="T33" fmla="*/ 66 h 142"/>
                      <a:gd name="T34" fmla="*/ 23 w 304"/>
                      <a:gd name="T35" fmla="*/ 109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4" h="142">
                        <a:moveTo>
                          <a:pt x="23" y="109"/>
                        </a:moveTo>
                        <a:cubicBezTo>
                          <a:pt x="23" y="109"/>
                          <a:pt x="112" y="55"/>
                          <a:pt x="144" y="45"/>
                        </a:cubicBezTo>
                        <a:cubicBezTo>
                          <a:pt x="177" y="35"/>
                          <a:pt x="215" y="37"/>
                          <a:pt x="215" y="37"/>
                        </a:cubicBezTo>
                        <a:cubicBezTo>
                          <a:pt x="215" y="37"/>
                          <a:pt x="221" y="50"/>
                          <a:pt x="222" y="52"/>
                        </a:cubicBezTo>
                        <a:cubicBezTo>
                          <a:pt x="223" y="55"/>
                          <a:pt x="223" y="63"/>
                          <a:pt x="223" y="63"/>
                        </a:cubicBezTo>
                        <a:cubicBezTo>
                          <a:pt x="223" y="63"/>
                          <a:pt x="218" y="67"/>
                          <a:pt x="218" y="84"/>
                        </a:cubicBezTo>
                        <a:cubicBezTo>
                          <a:pt x="218" y="100"/>
                          <a:pt x="219" y="105"/>
                          <a:pt x="223" y="108"/>
                        </a:cubicBezTo>
                        <a:cubicBezTo>
                          <a:pt x="226" y="111"/>
                          <a:pt x="235" y="116"/>
                          <a:pt x="235" y="116"/>
                        </a:cubicBezTo>
                        <a:cubicBezTo>
                          <a:pt x="235" y="116"/>
                          <a:pt x="241" y="140"/>
                          <a:pt x="265" y="141"/>
                        </a:cubicBezTo>
                        <a:cubicBezTo>
                          <a:pt x="290" y="142"/>
                          <a:pt x="300" y="117"/>
                          <a:pt x="300" y="117"/>
                        </a:cubicBezTo>
                        <a:cubicBezTo>
                          <a:pt x="300" y="117"/>
                          <a:pt x="304" y="118"/>
                          <a:pt x="304" y="115"/>
                        </a:cubicBezTo>
                        <a:cubicBezTo>
                          <a:pt x="304" y="113"/>
                          <a:pt x="302" y="92"/>
                          <a:pt x="294" y="81"/>
                        </a:cubicBezTo>
                        <a:cubicBezTo>
                          <a:pt x="287" y="69"/>
                          <a:pt x="282" y="66"/>
                          <a:pt x="277" y="64"/>
                        </a:cubicBezTo>
                        <a:cubicBezTo>
                          <a:pt x="272" y="62"/>
                          <a:pt x="264" y="63"/>
                          <a:pt x="264" y="63"/>
                        </a:cubicBezTo>
                        <a:cubicBezTo>
                          <a:pt x="264" y="63"/>
                          <a:pt x="264" y="30"/>
                          <a:pt x="234" y="17"/>
                        </a:cubicBezTo>
                        <a:cubicBezTo>
                          <a:pt x="204" y="3"/>
                          <a:pt x="178" y="0"/>
                          <a:pt x="133" y="8"/>
                        </a:cubicBezTo>
                        <a:cubicBezTo>
                          <a:pt x="88" y="17"/>
                          <a:pt x="0" y="66"/>
                          <a:pt x="0" y="66"/>
                        </a:cubicBezTo>
                        <a:lnTo>
                          <a:pt x="23" y="10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3" name="Freeform 50"/>
                  <p:cNvSpPr>
                    <a:spLocks/>
                  </p:cNvSpPr>
                  <p:nvPr/>
                </p:nvSpPr>
                <p:spPr bwMode="auto">
                  <a:xfrm>
                    <a:off x="6115" y="2952"/>
                    <a:ext cx="409" cy="345"/>
                  </a:xfrm>
                  <a:custGeom>
                    <a:avLst/>
                    <a:gdLst>
                      <a:gd name="T0" fmla="*/ 86 w 173"/>
                      <a:gd name="T1" fmla="*/ 7 h 146"/>
                      <a:gd name="T2" fmla="*/ 22 w 173"/>
                      <a:gd name="T3" fmla="*/ 25 h 146"/>
                      <a:gd name="T4" fmla="*/ 3 w 173"/>
                      <a:gd name="T5" fmla="*/ 84 h 146"/>
                      <a:gd name="T6" fmla="*/ 21 w 173"/>
                      <a:gd name="T7" fmla="*/ 109 h 146"/>
                      <a:gd name="T8" fmla="*/ 48 w 173"/>
                      <a:gd name="T9" fmla="*/ 126 h 146"/>
                      <a:gd name="T10" fmla="*/ 75 w 173"/>
                      <a:gd name="T11" fmla="*/ 144 h 146"/>
                      <a:gd name="T12" fmla="*/ 109 w 173"/>
                      <a:gd name="T13" fmla="*/ 131 h 146"/>
                      <a:gd name="T14" fmla="*/ 167 w 173"/>
                      <a:gd name="T15" fmla="*/ 76 h 146"/>
                      <a:gd name="T16" fmla="*/ 119 w 173"/>
                      <a:gd name="T17" fmla="*/ 12 h 146"/>
                      <a:gd name="T18" fmla="*/ 86 w 173"/>
                      <a:gd name="T19" fmla="*/ 7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3" h="146">
                        <a:moveTo>
                          <a:pt x="86" y="7"/>
                        </a:moveTo>
                        <a:cubicBezTo>
                          <a:pt x="86" y="7"/>
                          <a:pt x="39" y="0"/>
                          <a:pt x="22" y="25"/>
                        </a:cubicBezTo>
                        <a:cubicBezTo>
                          <a:pt x="5" y="49"/>
                          <a:pt x="0" y="74"/>
                          <a:pt x="3" y="84"/>
                        </a:cubicBezTo>
                        <a:cubicBezTo>
                          <a:pt x="7" y="94"/>
                          <a:pt x="18" y="107"/>
                          <a:pt x="21" y="109"/>
                        </a:cubicBezTo>
                        <a:cubicBezTo>
                          <a:pt x="25" y="111"/>
                          <a:pt x="48" y="126"/>
                          <a:pt x="48" y="126"/>
                        </a:cubicBezTo>
                        <a:cubicBezTo>
                          <a:pt x="48" y="126"/>
                          <a:pt x="46" y="142"/>
                          <a:pt x="75" y="144"/>
                        </a:cubicBezTo>
                        <a:cubicBezTo>
                          <a:pt x="104" y="146"/>
                          <a:pt x="109" y="131"/>
                          <a:pt x="109" y="131"/>
                        </a:cubicBezTo>
                        <a:cubicBezTo>
                          <a:pt x="109" y="131"/>
                          <a:pt x="161" y="119"/>
                          <a:pt x="167" y="76"/>
                        </a:cubicBezTo>
                        <a:cubicBezTo>
                          <a:pt x="173" y="32"/>
                          <a:pt x="126" y="13"/>
                          <a:pt x="119" y="12"/>
                        </a:cubicBezTo>
                        <a:cubicBezTo>
                          <a:pt x="112" y="10"/>
                          <a:pt x="86" y="7"/>
                          <a:pt x="86" y="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4" name="Freeform 51"/>
                  <p:cNvSpPr>
                    <a:spLocks/>
                  </p:cNvSpPr>
                  <p:nvPr/>
                </p:nvSpPr>
                <p:spPr bwMode="auto">
                  <a:xfrm>
                    <a:off x="-1701" y="332"/>
                    <a:ext cx="1358" cy="1564"/>
                  </a:xfrm>
                  <a:custGeom>
                    <a:avLst/>
                    <a:gdLst>
                      <a:gd name="T0" fmla="*/ 476 w 575"/>
                      <a:gd name="T1" fmla="*/ 0 h 662"/>
                      <a:gd name="T2" fmla="*/ 338 w 575"/>
                      <a:gd name="T3" fmla="*/ 18 h 662"/>
                      <a:gd name="T4" fmla="*/ 47 w 575"/>
                      <a:gd name="T5" fmla="*/ 17 h 662"/>
                      <a:gd name="T6" fmla="*/ 3 w 575"/>
                      <a:gd name="T7" fmla="*/ 24 h 662"/>
                      <a:gd name="T8" fmla="*/ 6 w 575"/>
                      <a:gd name="T9" fmla="*/ 51 h 662"/>
                      <a:gd name="T10" fmla="*/ 61 w 575"/>
                      <a:gd name="T11" fmla="*/ 391 h 662"/>
                      <a:gd name="T12" fmla="*/ 70 w 575"/>
                      <a:gd name="T13" fmla="*/ 662 h 662"/>
                      <a:gd name="T14" fmla="*/ 346 w 575"/>
                      <a:gd name="T15" fmla="*/ 592 h 662"/>
                      <a:gd name="T16" fmla="*/ 575 w 575"/>
                      <a:gd name="T17" fmla="*/ 594 h 662"/>
                      <a:gd name="T18" fmla="*/ 558 w 575"/>
                      <a:gd name="T19" fmla="*/ 350 h 662"/>
                      <a:gd name="T20" fmla="*/ 476 w 575"/>
                      <a:gd name="T21" fmla="*/ 0 h 6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5" h="662">
                        <a:moveTo>
                          <a:pt x="476" y="0"/>
                        </a:moveTo>
                        <a:cubicBezTo>
                          <a:pt x="476" y="0"/>
                          <a:pt x="441" y="10"/>
                          <a:pt x="338" y="18"/>
                        </a:cubicBezTo>
                        <a:cubicBezTo>
                          <a:pt x="235" y="26"/>
                          <a:pt x="80" y="22"/>
                          <a:pt x="47" y="17"/>
                        </a:cubicBezTo>
                        <a:cubicBezTo>
                          <a:pt x="14" y="13"/>
                          <a:pt x="6" y="21"/>
                          <a:pt x="3" y="24"/>
                        </a:cubicBezTo>
                        <a:cubicBezTo>
                          <a:pt x="0" y="27"/>
                          <a:pt x="5" y="47"/>
                          <a:pt x="6" y="51"/>
                        </a:cubicBezTo>
                        <a:cubicBezTo>
                          <a:pt x="6" y="55"/>
                          <a:pt x="60" y="362"/>
                          <a:pt x="61" y="391"/>
                        </a:cubicBezTo>
                        <a:cubicBezTo>
                          <a:pt x="62" y="421"/>
                          <a:pt x="70" y="662"/>
                          <a:pt x="70" y="662"/>
                        </a:cubicBezTo>
                        <a:cubicBezTo>
                          <a:pt x="70" y="662"/>
                          <a:pt x="211" y="607"/>
                          <a:pt x="346" y="592"/>
                        </a:cubicBezTo>
                        <a:cubicBezTo>
                          <a:pt x="481" y="577"/>
                          <a:pt x="575" y="594"/>
                          <a:pt x="575" y="594"/>
                        </a:cubicBezTo>
                        <a:cubicBezTo>
                          <a:pt x="575" y="594"/>
                          <a:pt x="564" y="387"/>
                          <a:pt x="558" y="350"/>
                        </a:cubicBezTo>
                        <a:cubicBezTo>
                          <a:pt x="552" y="314"/>
                          <a:pt x="476" y="0"/>
                          <a:pt x="476"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5" name="Freeform 52"/>
                  <p:cNvSpPr>
                    <a:spLocks/>
                  </p:cNvSpPr>
                  <p:nvPr/>
                </p:nvSpPr>
                <p:spPr bwMode="auto">
                  <a:xfrm>
                    <a:off x="-336" y="1074"/>
                    <a:ext cx="912" cy="935"/>
                  </a:xfrm>
                  <a:custGeom>
                    <a:avLst/>
                    <a:gdLst>
                      <a:gd name="T0" fmla="*/ 0 w 386"/>
                      <a:gd name="T1" fmla="*/ 9 h 396"/>
                      <a:gd name="T2" fmla="*/ 55 w 386"/>
                      <a:gd name="T3" fmla="*/ 1 h 396"/>
                      <a:gd name="T4" fmla="*/ 60 w 386"/>
                      <a:gd name="T5" fmla="*/ 5 h 396"/>
                      <a:gd name="T6" fmla="*/ 219 w 386"/>
                      <a:gd name="T7" fmla="*/ 35 h 396"/>
                      <a:gd name="T8" fmla="*/ 349 w 386"/>
                      <a:gd name="T9" fmla="*/ 162 h 396"/>
                      <a:gd name="T10" fmla="*/ 386 w 386"/>
                      <a:gd name="T11" fmla="*/ 281 h 396"/>
                      <a:gd name="T12" fmla="*/ 378 w 386"/>
                      <a:gd name="T13" fmla="*/ 291 h 396"/>
                      <a:gd name="T14" fmla="*/ 344 w 386"/>
                      <a:gd name="T15" fmla="*/ 299 h 396"/>
                      <a:gd name="T16" fmla="*/ 321 w 386"/>
                      <a:gd name="T17" fmla="*/ 364 h 396"/>
                      <a:gd name="T18" fmla="*/ 274 w 386"/>
                      <a:gd name="T19" fmla="*/ 391 h 396"/>
                      <a:gd name="T20" fmla="*/ 263 w 386"/>
                      <a:gd name="T21" fmla="*/ 381 h 396"/>
                      <a:gd name="T22" fmla="*/ 289 w 386"/>
                      <a:gd name="T23" fmla="*/ 330 h 396"/>
                      <a:gd name="T24" fmla="*/ 246 w 386"/>
                      <a:gd name="T25" fmla="*/ 149 h 396"/>
                      <a:gd name="T26" fmla="*/ 119 w 386"/>
                      <a:gd name="T27" fmla="*/ 40 h 396"/>
                      <a:gd name="T28" fmla="*/ 67 w 386"/>
                      <a:gd name="T29" fmla="*/ 29 h 396"/>
                      <a:gd name="T30" fmla="*/ 61 w 386"/>
                      <a:gd name="T31" fmla="*/ 41 h 396"/>
                      <a:gd name="T32" fmla="*/ 6 w 386"/>
                      <a:gd name="T33" fmla="*/ 49 h 396"/>
                      <a:gd name="T34" fmla="*/ 0 w 386"/>
                      <a:gd name="T35" fmla="*/ 9 h 3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6" h="396">
                        <a:moveTo>
                          <a:pt x="0" y="9"/>
                        </a:moveTo>
                        <a:cubicBezTo>
                          <a:pt x="0" y="9"/>
                          <a:pt x="52" y="1"/>
                          <a:pt x="55" y="1"/>
                        </a:cubicBezTo>
                        <a:cubicBezTo>
                          <a:pt x="57" y="1"/>
                          <a:pt x="60" y="5"/>
                          <a:pt x="60" y="5"/>
                        </a:cubicBezTo>
                        <a:cubicBezTo>
                          <a:pt x="60" y="5"/>
                          <a:pt x="138" y="0"/>
                          <a:pt x="219" y="35"/>
                        </a:cubicBezTo>
                        <a:cubicBezTo>
                          <a:pt x="300" y="70"/>
                          <a:pt x="323" y="109"/>
                          <a:pt x="349" y="162"/>
                        </a:cubicBezTo>
                        <a:cubicBezTo>
                          <a:pt x="375" y="216"/>
                          <a:pt x="386" y="274"/>
                          <a:pt x="386" y="281"/>
                        </a:cubicBezTo>
                        <a:cubicBezTo>
                          <a:pt x="386" y="288"/>
                          <a:pt x="382" y="289"/>
                          <a:pt x="378" y="291"/>
                        </a:cubicBezTo>
                        <a:cubicBezTo>
                          <a:pt x="373" y="292"/>
                          <a:pt x="344" y="299"/>
                          <a:pt x="344" y="299"/>
                        </a:cubicBezTo>
                        <a:cubicBezTo>
                          <a:pt x="344" y="299"/>
                          <a:pt x="348" y="333"/>
                          <a:pt x="321" y="364"/>
                        </a:cubicBezTo>
                        <a:cubicBezTo>
                          <a:pt x="294" y="396"/>
                          <a:pt x="274" y="391"/>
                          <a:pt x="274" y="391"/>
                        </a:cubicBezTo>
                        <a:cubicBezTo>
                          <a:pt x="274" y="391"/>
                          <a:pt x="260" y="386"/>
                          <a:pt x="263" y="381"/>
                        </a:cubicBezTo>
                        <a:cubicBezTo>
                          <a:pt x="266" y="376"/>
                          <a:pt x="286" y="346"/>
                          <a:pt x="289" y="330"/>
                        </a:cubicBezTo>
                        <a:cubicBezTo>
                          <a:pt x="292" y="314"/>
                          <a:pt x="294" y="234"/>
                          <a:pt x="246" y="149"/>
                        </a:cubicBezTo>
                        <a:cubicBezTo>
                          <a:pt x="198" y="64"/>
                          <a:pt x="136" y="47"/>
                          <a:pt x="119" y="40"/>
                        </a:cubicBezTo>
                        <a:cubicBezTo>
                          <a:pt x="102" y="34"/>
                          <a:pt x="67" y="29"/>
                          <a:pt x="67" y="29"/>
                        </a:cubicBezTo>
                        <a:cubicBezTo>
                          <a:pt x="67" y="29"/>
                          <a:pt x="66" y="41"/>
                          <a:pt x="61" y="41"/>
                        </a:cubicBezTo>
                        <a:cubicBezTo>
                          <a:pt x="55" y="42"/>
                          <a:pt x="6" y="49"/>
                          <a:pt x="6" y="49"/>
                        </a:cubicBezTo>
                        <a:lnTo>
                          <a:pt x="0" y="9"/>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6" name="Freeform 53"/>
                  <p:cNvSpPr>
                    <a:spLocks/>
                  </p:cNvSpPr>
                  <p:nvPr/>
                </p:nvSpPr>
                <p:spPr bwMode="auto">
                  <a:xfrm>
                    <a:off x="-581" y="332"/>
                    <a:ext cx="1193" cy="1784"/>
                  </a:xfrm>
                  <a:custGeom>
                    <a:avLst/>
                    <a:gdLst>
                      <a:gd name="T0" fmla="*/ 2 w 505"/>
                      <a:gd name="T1" fmla="*/ 0 h 755"/>
                      <a:gd name="T2" fmla="*/ 34 w 505"/>
                      <a:gd name="T3" fmla="*/ 23 h 755"/>
                      <a:gd name="T4" fmla="*/ 109 w 505"/>
                      <a:gd name="T5" fmla="*/ 358 h 755"/>
                      <a:gd name="T6" fmla="*/ 123 w 505"/>
                      <a:gd name="T7" fmla="*/ 598 h 755"/>
                      <a:gd name="T8" fmla="*/ 140 w 505"/>
                      <a:gd name="T9" fmla="*/ 619 h 755"/>
                      <a:gd name="T10" fmla="*/ 485 w 505"/>
                      <a:gd name="T11" fmla="*/ 714 h 755"/>
                      <a:gd name="T12" fmla="*/ 498 w 505"/>
                      <a:gd name="T13" fmla="*/ 744 h 755"/>
                      <a:gd name="T14" fmla="*/ 474 w 505"/>
                      <a:gd name="T15" fmla="*/ 748 h 755"/>
                      <a:gd name="T16" fmla="*/ 478 w 505"/>
                      <a:gd name="T17" fmla="*/ 736 h 755"/>
                      <a:gd name="T18" fmla="*/ 119 w 505"/>
                      <a:gd name="T19" fmla="*/ 635 h 755"/>
                      <a:gd name="T20" fmla="*/ 95 w 505"/>
                      <a:gd name="T21" fmla="*/ 584 h 755"/>
                      <a:gd name="T22" fmla="*/ 80 w 505"/>
                      <a:gd name="T23" fmla="*/ 358 h 755"/>
                      <a:gd name="T24" fmla="*/ 1 w 505"/>
                      <a:gd name="T25" fmla="*/ 8 h 755"/>
                      <a:gd name="T26" fmla="*/ 2 w 505"/>
                      <a:gd name="T27" fmla="*/ 0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05" h="755">
                        <a:moveTo>
                          <a:pt x="2" y="0"/>
                        </a:moveTo>
                        <a:cubicBezTo>
                          <a:pt x="2" y="0"/>
                          <a:pt x="26" y="2"/>
                          <a:pt x="34" y="23"/>
                        </a:cubicBezTo>
                        <a:cubicBezTo>
                          <a:pt x="42" y="43"/>
                          <a:pt x="106" y="342"/>
                          <a:pt x="109" y="358"/>
                        </a:cubicBezTo>
                        <a:cubicBezTo>
                          <a:pt x="112" y="374"/>
                          <a:pt x="122" y="592"/>
                          <a:pt x="123" y="598"/>
                        </a:cubicBezTo>
                        <a:cubicBezTo>
                          <a:pt x="124" y="605"/>
                          <a:pt x="126" y="614"/>
                          <a:pt x="140" y="619"/>
                        </a:cubicBezTo>
                        <a:cubicBezTo>
                          <a:pt x="153" y="623"/>
                          <a:pt x="474" y="711"/>
                          <a:pt x="485" y="714"/>
                        </a:cubicBezTo>
                        <a:cubicBezTo>
                          <a:pt x="497" y="717"/>
                          <a:pt x="505" y="732"/>
                          <a:pt x="498" y="744"/>
                        </a:cubicBezTo>
                        <a:cubicBezTo>
                          <a:pt x="492" y="755"/>
                          <a:pt x="474" y="748"/>
                          <a:pt x="474" y="748"/>
                        </a:cubicBezTo>
                        <a:cubicBezTo>
                          <a:pt x="478" y="736"/>
                          <a:pt x="478" y="736"/>
                          <a:pt x="478" y="736"/>
                        </a:cubicBezTo>
                        <a:cubicBezTo>
                          <a:pt x="478" y="736"/>
                          <a:pt x="139" y="644"/>
                          <a:pt x="119" y="635"/>
                        </a:cubicBezTo>
                        <a:cubicBezTo>
                          <a:pt x="98" y="627"/>
                          <a:pt x="96" y="606"/>
                          <a:pt x="95" y="584"/>
                        </a:cubicBezTo>
                        <a:cubicBezTo>
                          <a:pt x="94" y="561"/>
                          <a:pt x="83" y="380"/>
                          <a:pt x="80" y="358"/>
                        </a:cubicBezTo>
                        <a:cubicBezTo>
                          <a:pt x="76" y="336"/>
                          <a:pt x="1" y="14"/>
                          <a:pt x="1" y="8"/>
                        </a:cubicBezTo>
                        <a:cubicBezTo>
                          <a:pt x="0" y="3"/>
                          <a:pt x="2" y="0"/>
                          <a:pt x="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7" name="Freeform 54"/>
                  <p:cNvSpPr>
                    <a:spLocks/>
                  </p:cNvSpPr>
                  <p:nvPr/>
                </p:nvSpPr>
                <p:spPr bwMode="auto">
                  <a:xfrm>
                    <a:off x="-1446" y="1752"/>
                    <a:ext cx="2048" cy="668"/>
                  </a:xfrm>
                  <a:custGeom>
                    <a:avLst/>
                    <a:gdLst>
                      <a:gd name="T0" fmla="*/ 478 w 867"/>
                      <a:gd name="T1" fmla="*/ 4 h 283"/>
                      <a:gd name="T2" fmla="*/ 680 w 867"/>
                      <a:gd name="T3" fmla="*/ 16 h 283"/>
                      <a:gd name="T4" fmla="*/ 858 w 867"/>
                      <a:gd name="T5" fmla="*/ 128 h 283"/>
                      <a:gd name="T6" fmla="*/ 830 w 867"/>
                      <a:gd name="T7" fmla="*/ 190 h 283"/>
                      <a:gd name="T8" fmla="*/ 677 w 867"/>
                      <a:gd name="T9" fmla="*/ 248 h 283"/>
                      <a:gd name="T10" fmla="*/ 423 w 867"/>
                      <a:gd name="T11" fmla="*/ 281 h 283"/>
                      <a:gd name="T12" fmla="*/ 328 w 867"/>
                      <a:gd name="T13" fmla="*/ 261 h 283"/>
                      <a:gd name="T14" fmla="*/ 211 w 867"/>
                      <a:gd name="T15" fmla="*/ 178 h 283"/>
                      <a:gd name="T16" fmla="*/ 15 w 867"/>
                      <a:gd name="T17" fmla="*/ 140 h 283"/>
                      <a:gd name="T18" fmla="*/ 4 w 867"/>
                      <a:gd name="T19" fmla="*/ 110 h 283"/>
                      <a:gd name="T20" fmla="*/ 79 w 867"/>
                      <a:gd name="T21" fmla="*/ 57 h 283"/>
                      <a:gd name="T22" fmla="*/ 260 w 867"/>
                      <a:gd name="T23" fmla="*/ 44 h 283"/>
                      <a:gd name="T24" fmla="*/ 478 w 867"/>
                      <a:gd name="T25" fmla="*/ 4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67" h="283">
                        <a:moveTo>
                          <a:pt x="478" y="4"/>
                        </a:moveTo>
                        <a:cubicBezTo>
                          <a:pt x="537" y="0"/>
                          <a:pt x="593" y="2"/>
                          <a:pt x="680" y="16"/>
                        </a:cubicBezTo>
                        <a:cubicBezTo>
                          <a:pt x="767" y="29"/>
                          <a:pt x="850" y="83"/>
                          <a:pt x="858" y="128"/>
                        </a:cubicBezTo>
                        <a:cubicBezTo>
                          <a:pt x="867" y="173"/>
                          <a:pt x="846" y="180"/>
                          <a:pt x="830" y="190"/>
                        </a:cubicBezTo>
                        <a:cubicBezTo>
                          <a:pt x="814" y="199"/>
                          <a:pt x="733" y="233"/>
                          <a:pt x="677" y="248"/>
                        </a:cubicBezTo>
                        <a:cubicBezTo>
                          <a:pt x="621" y="263"/>
                          <a:pt x="479" y="283"/>
                          <a:pt x="423" y="281"/>
                        </a:cubicBezTo>
                        <a:cubicBezTo>
                          <a:pt x="367" y="279"/>
                          <a:pt x="346" y="275"/>
                          <a:pt x="328" y="261"/>
                        </a:cubicBezTo>
                        <a:cubicBezTo>
                          <a:pt x="311" y="248"/>
                          <a:pt x="229" y="182"/>
                          <a:pt x="211" y="178"/>
                        </a:cubicBezTo>
                        <a:cubicBezTo>
                          <a:pt x="194" y="175"/>
                          <a:pt x="15" y="140"/>
                          <a:pt x="15" y="140"/>
                        </a:cubicBezTo>
                        <a:cubicBezTo>
                          <a:pt x="15" y="140"/>
                          <a:pt x="0" y="126"/>
                          <a:pt x="4" y="110"/>
                        </a:cubicBezTo>
                        <a:cubicBezTo>
                          <a:pt x="7" y="93"/>
                          <a:pt x="21" y="64"/>
                          <a:pt x="79" y="57"/>
                        </a:cubicBezTo>
                        <a:cubicBezTo>
                          <a:pt x="138" y="50"/>
                          <a:pt x="165" y="58"/>
                          <a:pt x="260" y="44"/>
                        </a:cubicBezTo>
                        <a:cubicBezTo>
                          <a:pt x="355" y="31"/>
                          <a:pt x="406" y="9"/>
                          <a:pt x="478"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8" name="Freeform 55"/>
                  <p:cNvSpPr>
                    <a:spLocks/>
                  </p:cNvSpPr>
                  <p:nvPr/>
                </p:nvSpPr>
                <p:spPr bwMode="auto">
                  <a:xfrm>
                    <a:off x="-1737" y="380"/>
                    <a:ext cx="1028" cy="1986"/>
                  </a:xfrm>
                  <a:custGeom>
                    <a:avLst/>
                    <a:gdLst>
                      <a:gd name="T0" fmla="*/ 25 w 435"/>
                      <a:gd name="T1" fmla="*/ 0 h 841"/>
                      <a:gd name="T2" fmla="*/ 33 w 435"/>
                      <a:gd name="T3" fmla="*/ 11 h 841"/>
                      <a:gd name="T4" fmla="*/ 32 w 435"/>
                      <a:gd name="T5" fmla="*/ 24 h 841"/>
                      <a:gd name="T6" fmla="*/ 30 w 435"/>
                      <a:gd name="T7" fmla="*/ 40 h 841"/>
                      <a:gd name="T8" fmla="*/ 78 w 435"/>
                      <a:gd name="T9" fmla="*/ 337 h 841"/>
                      <a:gd name="T10" fmla="*/ 85 w 435"/>
                      <a:gd name="T11" fmla="*/ 424 h 841"/>
                      <a:gd name="T12" fmla="*/ 92 w 435"/>
                      <a:gd name="T13" fmla="*/ 650 h 841"/>
                      <a:gd name="T14" fmla="*/ 113 w 435"/>
                      <a:gd name="T15" fmla="*/ 701 h 841"/>
                      <a:gd name="T16" fmla="*/ 359 w 435"/>
                      <a:gd name="T17" fmla="*/ 759 h 841"/>
                      <a:gd name="T18" fmla="*/ 409 w 435"/>
                      <a:gd name="T19" fmla="*/ 792 h 841"/>
                      <a:gd name="T20" fmla="*/ 434 w 435"/>
                      <a:gd name="T21" fmla="*/ 817 h 841"/>
                      <a:gd name="T22" fmla="*/ 386 w 435"/>
                      <a:gd name="T23" fmla="*/ 819 h 841"/>
                      <a:gd name="T24" fmla="*/ 324 w 435"/>
                      <a:gd name="T25" fmla="*/ 784 h 841"/>
                      <a:gd name="T26" fmla="*/ 103 w 435"/>
                      <a:gd name="T27" fmla="*/ 728 h 841"/>
                      <a:gd name="T28" fmla="*/ 60 w 435"/>
                      <a:gd name="T29" fmla="*/ 648 h 841"/>
                      <a:gd name="T30" fmla="*/ 58 w 435"/>
                      <a:gd name="T31" fmla="*/ 418 h 841"/>
                      <a:gd name="T32" fmla="*/ 49 w 435"/>
                      <a:gd name="T33" fmla="*/ 329 h 841"/>
                      <a:gd name="T34" fmla="*/ 1 w 435"/>
                      <a:gd name="T35" fmla="*/ 31 h 841"/>
                      <a:gd name="T36" fmla="*/ 13 w 435"/>
                      <a:gd name="T37" fmla="*/ 6 h 841"/>
                      <a:gd name="T38" fmla="*/ 25 w 435"/>
                      <a:gd name="T39" fmla="*/ 0 h 8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5" h="841">
                        <a:moveTo>
                          <a:pt x="25" y="0"/>
                        </a:moveTo>
                        <a:cubicBezTo>
                          <a:pt x="25" y="0"/>
                          <a:pt x="32" y="2"/>
                          <a:pt x="33" y="11"/>
                        </a:cubicBezTo>
                        <a:cubicBezTo>
                          <a:pt x="35" y="19"/>
                          <a:pt x="35" y="22"/>
                          <a:pt x="32" y="24"/>
                        </a:cubicBezTo>
                        <a:cubicBezTo>
                          <a:pt x="28" y="27"/>
                          <a:pt x="29" y="34"/>
                          <a:pt x="30" y="40"/>
                        </a:cubicBezTo>
                        <a:cubicBezTo>
                          <a:pt x="30" y="46"/>
                          <a:pt x="75" y="318"/>
                          <a:pt x="78" y="337"/>
                        </a:cubicBezTo>
                        <a:cubicBezTo>
                          <a:pt x="81" y="357"/>
                          <a:pt x="84" y="403"/>
                          <a:pt x="85" y="424"/>
                        </a:cubicBezTo>
                        <a:cubicBezTo>
                          <a:pt x="86" y="445"/>
                          <a:pt x="92" y="642"/>
                          <a:pt x="92" y="650"/>
                        </a:cubicBezTo>
                        <a:cubicBezTo>
                          <a:pt x="93" y="658"/>
                          <a:pt x="98" y="697"/>
                          <a:pt x="113" y="701"/>
                        </a:cubicBezTo>
                        <a:cubicBezTo>
                          <a:pt x="128" y="705"/>
                          <a:pt x="333" y="747"/>
                          <a:pt x="359" y="759"/>
                        </a:cubicBezTo>
                        <a:cubicBezTo>
                          <a:pt x="385" y="772"/>
                          <a:pt x="396" y="788"/>
                          <a:pt x="409" y="792"/>
                        </a:cubicBezTo>
                        <a:cubicBezTo>
                          <a:pt x="421" y="796"/>
                          <a:pt x="432" y="792"/>
                          <a:pt x="434" y="817"/>
                        </a:cubicBezTo>
                        <a:cubicBezTo>
                          <a:pt x="435" y="841"/>
                          <a:pt x="407" y="832"/>
                          <a:pt x="386" y="819"/>
                        </a:cubicBezTo>
                        <a:cubicBezTo>
                          <a:pt x="364" y="806"/>
                          <a:pt x="350" y="789"/>
                          <a:pt x="324" y="784"/>
                        </a:cubicBezTo>
                        <a:cubicBezTo>
                          <a:pt x="298" y="778"/>
                          <a:pt x="116" y="733"/>
                          <a:pt x="103" y="728"/>
                        </a:cubicBezTo>
                        <a:cubicBezTo>
                          <a:pt x="90" y="724"/>
                          <a:pt x="66" y="716"/>
                          <a:pt x="60" y="648"/>
                        </a:cubicBezTo>
                        <a:cubicBezTo>
                          <a:pt x="55" y="580"/>
                          <a:pt x="60" y="447"/>
                          <a:pt x="58" y="418"/>
                        </a:cubicBezTo>
                        <a:cubicBezTo>
                          <a:pt x="56" y="388"/>
                          <a:pt x="52" y="346"/>
                          <a:pt x="49" y="329"/>
                        </a:cubicBezTo>
                        <a:cubicBezTo>
                          <a:pt x="46" y="312"/>
                          <a:pt x="0" y="42"/>
                          <a:pt x="1" y="31"/>
                        </a:cubicBezTo>
                        <a:cubicBezTo>
                          <a:pt x="2" y="21"/>
                          <a:pt x="7" y="10"/>
                          <a:pt x="13" y="6"/>
                        </a:cubicBezTo>
                        <a:cubicBezTo>
                          <a:pt x="19" y="2"/>
                          <a:pt x="25" y="0"/>
                          <a:pt x="25"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49" name="Freeform 56"/>
                  <p:cNvSpPr>
                    <a:spLocks/>
                  </p:cNvSpPr>
                  <p:nvPr/>
                </p:nvSpPr>
                <p:spPr bwMode="auto">
                  <a:xfrm>
                    <a:off x="-1786" y="1223"/>
                    <a:ext cx="829" cy="1013"/>
                  </a:xfrm>
                  <a:custGeom>
                    <a:avLst/>
                    <a:gdLst>
                      <a:gd name="T0" fmla="*/ 72 w 351"/>
                      <a:gd name="T1" fmla="*/ 0 h 429"/>
                      <a:gd name="T2" fmla="*/ 198 w 351"/>
                      <a:gd name="T3" fmla="*/ 28 h 429"/>
                      <a:gd name="T4" fmla="*/ 319 w 351"/>
                      <a:gd name="T5" fmla="*/ 168 h 429"/>
                      <a:gd name="T6" fmla="*/ 350 w 351"/>
                      <a:gd name="T7" fmla="*/ 322 h 429"/>
                      <a:gd name="T8" fmla="*/ 341 w 351"/>
                      <a:gd name="T9" fmla="*/ 328 h 429"/>
                      <a:gd name="T10" fmla="*/ 312 w 351"/>
                      <a:gd name="T11" fmla="*/ 331 h 429"/>
                      <a:gd name="T12" fmla="*/ 300 w 351"/>
                      <a:gd name="T13" fmla="*/ 390 h 429"/>
                      <a:gd name="T14" fmla="*/ 269 w 351"/>
                      <a:gd name="T15" fmla="*/ 422 h 429"/>
                      <a:gd name="T16" fmla="*/ 199 w 351"/>
                      <a:gd name="T17" fmla="*/ 428 h 429"/>
                      <a:gd name="T18" fmla="*/ 184 w 351"/>
                      <a:gd name="T19" fmla="*/ 404 h 429"/>
                      <a:gd name="T20" fmla="*/ 197 w 351"/>
                      <a:gd name="T21" fmla="*/ 381 h 429"/>
                      <a:gd name="T22" fmla="*/ 225 w 351"/>
                      <a:gd name="T23" fmla="*/ 380 h 429"/>
                      <a:gd name="T24" fmla="*/ 235 w 351"/>
                      <a:gd name="T25" fmla="*/ 394 h 429"/>
                      <a:gd name="T26" fmla="*/ 248 w 351"/>
                      <a:gd name="T27" fmla="*/ 325 h 429"/>
                      <a:gd name="T28" fmla="*/ 221 w 351"/>
                      <a:gd name="T29" fmla="*/ 181 h 429"/>
                      <a:gd name="T30" fmla="*/ 136 w 351"/>
                      <a:gd name="T31" fmla="*/ 57 h 429"/>
                      <a:gd name="T32" fmla="*/ 87 w 351"/>
                      <a:gd name="T33" fmla="*/ 34 h 429"/>
                      <a:gd name="T34" fmla="*/ 79 w 351"/>
                      <a:gd name="T35" fmla="*/ 45 h 429"/>
                      <a:gd name="T36" fmla="*/ 13 w 351"/>
                      <a:gd name="T37" fmla="*/ 48 h 429"/>
                      <a:gd name="T38" fmla="*/ 1 w 351"/>
                      <a:gd name="T39" fmla="*/ 24 h 429"/>
                      <a:gd name="T40" fmla="*/ 9 w 351"/>
                      <a:gd name="T41" fmla="*/ 3 h 429"/>
                      <a:gd name="T42" fmla="*/ 72 w 351"/>
                      <a:gd name="T43"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1" h="429">
                        <a:moveTo>
                          <a:pt x="72" y="0"/>
                        </a:moveTo>
                        <a:cubicBezTo>
                          <a:pt x="72" y="0"/>
                          <a:pt x="146" y="3"/>
                          <a:pt x="198" y="28"/>
                        </a:cubicBezTo>
                        <a:cubicBezTo>
                          <a:pt x="250" y="52"/>
                          <a:pt x="291" y="89"/>
                          <a:pt x="319" y="168"/>
                        </a:cubicBezTo>
                        <a:cubicBezTo>
                          <a:pt x="347" y="247"/>
                          <a:pt x="351" y="316"/>
                          <a:pt x="350" y="322"/>
                        </a:cubicBezTo>
                        <a:cubicBezTo>
                          <a:pt x="349" y="328"/>
                          <a:pt x="347" y="328"/>
                          <a:pt x="341" y="328"/>
                        </a:cubicBezTo>
                        <a:cubicBezTo>
                          <a:pt x="335" y="329"/>
                          <a:pt x="312" y="331"/>
                          <a:pt x="312" y="331"/>
                        </a:cubicBezTo>
                        <a:cubicBezTo>
                          <a:pt x="312" y="331"/>
                          <a:pt x="312" y="372"/>
                          <a:pt x="300" y="390"/>
                        </a:cubicBezTo>
                        <a:cubicBezTo>
                          <a:pt x="288" y="408"/>
                          <a:pt x="278" y="420"/>
                          <a:pt x="269" y="422"/>
                        </a:cubicBezTo>
                        <a:cubicBezTo>
                          <a:pt x="260" y="424"/>
                          <a:pt x="206" y="429"/>
                          <a:pt x="199" y="428"/>
                        </a:cubicBezTo>
                        <a:cubicBezTo>
                          <a:pt x="191" y="428"/>
                          <a:pt x="184" y="414"/>
                          <a:pt x="184" y="404"/>
                        </a:cubicBezTo>
                        <a:cubicBezTo>
                          <a:pt x="184" y="394"/>
                          <a:pt x="186" y="383"/>
                          <a:pt x="197" y="381"/>
                        </a:cubicBezTo>
                        <a:cubicBezTo>
                          <a:pt x="208" y="379"/>
                          <a:pt x="219" y="380"/>
                          <a:pt x="225" y="380"/>
                        </a:cubicBezTo>
                        <a:cubicBezTo>
                          <a:pt x="231" y="381"/>
                          <a:pt x="235" y="394"/>
                          <a:pt x="235" y="394"/>
                        </a:cubicBezTo>
                        <a:cubicBezTo>
                          <a:pt x="235" y="394"/>
                          <a:pt x="251" y="380"/>
                          <a:pt x="248" y="325"/>
                        </a:cubicBezTo>
                        <a:cubicBezTo>
                          <a:pt x="245" y="271"/>
                          <a:pt x="231" y="208"/>
                          <a:pt x="221" y="181"/>
                        </a:cubicBezTo>
                        <a:cubicBezTo>
                          <a:pt x="211" y="154"/>
                          <a:pt x="176" y="81"/>
                          <a:pt x="136" y="57"/>
                        </a:cubicBezTo>
                        <a:cubicBezTo>
                          <a:pt x="96" y="33"/>
                          <a:pt x="87" y="34"/>
                          <a:pt x="87" y="34"/>
                        </a:cubicBezTo>
                        <a:cubicBezTo>
                          <a:pt x="87" y="34"/>
                          <a:pt x="83" y="45"/>
                          <a:pt x="79" y="45"/>
                        </a:cubicBezTo>
                        <a:cubicBezTo>
                          <a:pt x="76" y="46"/>
                          <a:pt x="17" y="49"/>
                          <a:pt x="13" y="48"/>
                        </a:cubicBezTo>
                        <a:cubicBezTo>
                          <a:pt x="9" y="47"/>
                          <a:pt x="1" y="40"/>
                          <a:pt x="1" y="24"/>
                        </a:cubicBezTo>
                        <a:cubicBezTo>
                          <a:pt x="0" y="9"/>
                          <a:pt x="6" y="3"/>
                          <a:pt x="9" y="3"/>
                        </a:cubicBezTo>
                        <a:cubicBezTo>
                          <a:pt x="12" y="3"/>
                          <a:pt x="72" y="0"/>
                          <a:pt x="72"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0" name="Freeform 57"/>
                  <p:cNvSpPr>
                    <a:spLocks/>
                  </p:cNvSpPr>
                  <p:nvPr/>
                </p:nvSpPr>
                <p:spPr bwMode="auto">
                  <a:xfrm>
                    <a:off x="-756" y="2309"/>
                    <a:ext cx="555" cy="676"/>
                  </a:xfrm>
                  <a:custGeom>
                    <a:avLst/>
                    <a:gdLst>
                      <a:gd name="T0" fmla="*/ 225 w 235"/>
                      <a:gd name="T1" fmla="*/ 30 h 286"/>
                      <a:gd name="T2" fmla="*/ 230 w 235"/>
                      <a:gd name="T3" fmla="*/ 51 h 286"/>
                      <a:gd name="T4" fmla="*/ 142 w 235"/>
                      <a:gd name="T5" fmla="*/ 67 h 286"/>
                      <a:gd name="T6" fmla="*/ 127 w 235"/>
                      <a:gd name="T7" fmla="*/ 70 h 286"/>
                      <a:gd name="T8" fmla="*/ 99 w 235"/>
                      <a:gd name="T9" fmla="*/ 71 h 286"/>
                      <a:gd name="T10" fmla="*/ 99 w 235"/>
                      <a:gd name="T11" fmla="*/ 138 h 286"/>
                      <a:gd name="T12" fmla="*/ 109 w 235"/>
                      <a:gd name="T13" fmla="*/ 149 h 286"/>
                      <a:gd name="T14" fmla="*/ 116 w 235"/>
                      <a:gd name="T15" fmla="*/ 272 h 286"/>
                      <a:gd name="T16" fmla="*/ 64 w 235"/>
                      <a:gd name="T17" fmla="*/ 283 h 286"/>
                      <a:gd name="T18" fmla="*/ 20 w 235"/>
                      <a:gd name="T19" fmla="*/ 272 h 286"/>
                      <a:gd name="T20" fmla="*/ 18 w 235"/>
                      <a:gd name="T21" fmla="*/ 145 h 286"/>
                      <a:gd name="T22" fmla="*/ 24 w 235"/>
                      <a:gd name="T23" fmla="*/ 140 h 286"/>
                      <a:gd name="T24" fmla="*/ 26 w 235"/>
                      <a:gd name="T25" fmla="*/ 138 h 286"/>
                      <a:gd name="T26" fmla="*/ 26 w 235"/>
                      <a:gd name="T27" fmla="*/ 66 h 286"/>
                      <a:gd name="T28" fmla="*/ 2 w 235"/>
                      <a:gd name="T29" fmla="*/ 40 h 286"/>
                      <a:gd name="T30" fmla="*/ 11 w 235"/>
                      <a:gd name="T31" fmla="*/ 2 h 286"/>
                      <a:gd name="T32" fmla="*/ 77 w 235"/>
                      <a:gd name="T33" fmla="*/ 34 h 286"/>
                      <a:gd name="T34" fmla="*/ 225 w 235"/>
                      <a:gd name="T35" fmla="*/ 30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5" h="286">
                        <a:moveTo>
                          <a:pt x="225" y="30"/>
                        </a:moveTo>
                        <a:cubicBezTo>
                          <a:pt x="225" y="30"/>
                          <a:pt x="235" y="46"/>
                          <a:pt x="230" y="51"/>
                        </a:cubicBezTo>
                        <a:cubicBezTo>
                          <a:pt x="225" y="56"/>
                          <a:pt x="145" y="65"/>
                          <a:pt x="142" y="67"/>
                        </a:cubicBezTo>
                        <a:cubicBezTo>
                          <a:pt x="139" y="70"/>
                          <a:pt x="134" y="70"/>
                          <a:pt x="127" y="70"/>
                        </a:cubicBezTo>
                        <a:cubicBezTo>
                          <a:pt x="120" y="70"/>
                          <a:pt x="99" y="71"/>
                          <a:pt x="99" y="71"/>
                        </a:cubicBezTo>
                        <a:cubicBezTo>
                          <a:pt x="99" y="138"/>
                          <a:pt x="99" y="138"/>
                          <a:pt x="99" y="138"/>
                        </a:cubicBezTo>
                        <a:cubicBezTo>
                          <a:pt x="99" y="138"/>
                          <a:pt x="109" y="143"/>
                          <a:pt x="109" y="149"/>
                        </a:cubicBezTo>
                        <a:cubicBezTo>
                          <a:pt x="109" y="154"/>
                          <a:pt x="116" y="272"/>
                          <a:pt x="116" y="272"/>
                        </a:cubicBezTo>
                        <a:cubicBezTo>
                          <a:pt x="116" y="272"/>
                          <a:pt x="105" y="286"/>
                          <a:pt x="64" y="283"/>
                        </a:cubicBezTo>
                        <a:cubicBezTo>
                          <a:pt x="22" y="281"/>
                          <a:pt x="20" y="272"/>
                          <a:pt x="20" y="272"/>
                        </a:cubicBezTo>
                        <a:cubicBezTo>
                          <a:pt x="18" y="145"/>
                          <a:pt x="18" y="145"/>
                          <a:pt x="18" y="145"/>
                        </a:cubicBezTo>
                        <a:cubicBezTo>
                          <a:pt x="18" y="145"/>
                          <a:pt x="21" y="141"/>
                          <a:pt x="24" y="140"/>
                        </a:cubicBezTo>
                        <a:cubicBezTo>
                          <a:pt x="26" y="138"/>
                          <a:pt x="26" y="138"/>
                          <a:pt x="26" y="138"/>
                        </a:cubicBezTo>
                        <a:cubicBezTo>
                          <a:pt x="26" y="66"/>
                          <a:pt x="26" y="66"/>
                          <a:pt x="26" y="66"/>
                        </a:cubicBezTo>
                        <a:cubicBezTo>
                          <a:pt x="26" y="66"/>
                          <a:pt x="3" y="58"/>
                          <a:pt x="2" y="40"/>
                        </a:cubicBezTo>
                        <a:cubicBezTo>
                          <a:pt x="0" y="21"/>
                          <a:pt x="4" y="3"/>
                          <a:pt x="11" y="2"/>
                        </a:cubicBezTo>
                        <a:cubicBezTo>
                          <a:pt x="19" y="0"/>
                          <a:pt x="40" y="31"/>
                          <a:pt x="77" y="34"/>
                        </a:cubicBezTo>
                        <a:cubicBezTo>
                          <a:pt x="114" y="37"/>
                          <a:pt x="225" y="30"/>
                          <a:pt x="225" y="3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1" name="Freeform 58"/>
                  <p:cNvSpPr>
                    <a:spLocks/>
                  </p:cNvSpPr>
                  <p:nvPr/>
                </p:nvSpPr>
                <p:spPr bwMode="auto">
                  <a:xfrm>
                    <a:off x="-789" y="2907"/>
                    <a:ext cx="420" cy="310"/>
                  </a:xfrm>
                  <a:custGeom>
                    <a:avLst/>
                    <a:gdLst>
                      <a:gd name="T0" fmla="*/ 79 w 178"/>
                      <a:gd name="T1" fmla="*/ 4 h 131"/>
                      <a:gd name="T2" fmla="*/ 158 w 178"/>
                      <a:gd name="T3" fmla="*/ 32 h 131"/>
                      <a:gd name="T4" fmla="*/ 142 w 178"/>
                      <a:gd name="T5" fmla="*/ 95 h 131"/>
                      <a:gd name="T6" fmla="*/ 117 w 178"/>
                      <a:gd name="T7" fmla="*/ 114 h 131"/>
                      <a:gd name="T8" fmla="*/ 84 w 178"/>
                      <a:gd name="T9" fmla="*/ 130 h 131"/>
                      <a:gd name="T10" fmla="*/ 54 w 178"/>
                      <a:gd name="T11" fmla="*/ 116 h 131"/>
                      <a:gd name="T12" fmla="*/ 7 w 178"/>
                      <a:gd name="T13" fmla="*/ 84 h 131"/>
                      <a:gd name="T14" fmla="*/ 14 w 178"/>
                      <a:gd name="T15" fmla="*/ 22 h 131"/>
                      <a:gd name="T16" fmla="*/ 79 w 178"/>
                      <a:gd name="T17" fmla="*/ 4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131">
                        <a:moveTo>
                          <a:pt x="79" y="4"/>
                        </a:moveTo>
                        <a:cubicBezTo>
                          <a:pt x="108" y="3"/>
                          <a:pt x="138" y="0"/>
                          <a:pt x="158" y="32"/>
                        </a:cubicBezTo>
                        <a:cubicBezTo>
                          <a:pt x="178" y="64"/>
                          <a:pt x="153" y="85"/>
                          <a:pt x="142" y="95"/>
                        </a:cubicBezTo>
                        <a:cubicBezTo>
                          <a:pt x="131" y="105"/>
                          <a:pt x="117" y="114"/>
                          <a:pt x="117" y="114"/>
                        </a:cubicBezTo>
                        <a:cubicBezTo>
                          <a:pt x="117" y="114"/>
                          <a:pt x="112" y="131"/>
                          <a:pt x="84" y="130"/>
                        </a:cubicBezTo>
                        <a:cubicBezTo>
                          <a:pt x="56" y="129"/>
                          <a:pt x="54" y="116"/>
                          <a:pt x="54" y="116"/>
                        </a:cubicBezTo>
                        <a:cubicBezTo>
                          <a:pt x="54" y="116"/>
                          <a:pt x="14" y="100"/>
                          <a:pt x="7" y="84"/>
                        </a:cubicBezTo>
                        <a:cubicBezTo>
                          <a:pt x="0" y="68"/>
                          <a:pt x="1" y="42"/>
                          <a:pt x="14" y="22"/>
                        </a:cubicBezTo>
                        <a:cubicBezTo>
                          <a:pt x="27" y="2"/>
                          <a:pt x="79" y="4"/>
                          <a:pt x="79" y="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2" name="Freeform 59"/>
                  <p:cNvSpPr>
                    <a:spLocks/>
                  </p:cNvSpPr>
                  <p:nvPr/>
                </p:nvSpPr>
                <p:spPr bwMode="auto">
                  <a:xfrm>
                    <a:off x="-553" y="2751"/>
                    <a:ext cx="409" cy="307"/>
                  </a:xfrm>
                  <a:custGeom>
                    <a:avLst/>
                    <a:gdLst>
                      <a:gd name="T0" fmla="*/ 0 w 173"/>
                      <a:gd name="T1" fmla="*/ 76 h 130"/>
                      <a:gd name="T2" fmla="*/ 87 w 173"/>
                      <a:gd name="T3" fmla="*/ 9 h 130"/>
                      <a:gd name="T4" fmla="*/ 170 w 173"/>
                      <a:gd name="T5" fmla="*/ 36 h 130"/>
                      <a:gd name="T6" fmla="*/ 171 w 173"/>
                      <a:gd name="T7" fmla="*/ 99 h 130"/>
                      <a:gd name="T8" fmla="*/ 138 w 173"/>
                      <a:gd name="T9" fmla="*/ 127 h 130"/>
                      <a:gd name="T10" fmla="*/ 98 w 173"/>
                      <a:gd name="T11" fmla="*/ 79 h 130"/>
                      <a:gd name="T12" fmla="*/ 129 w 173"/>
                      <a:gd name="T13" fmla="*/ 63 h 130"/>
                      <a:gd name="T14" fmla="*/ 119 w 173"/>
                      <a:gd name="T15" fmla="*/ 37 h 130"/>
                      <a:gd name="T16" fmla="*/ 81 w 173"/>
                      <a:gd name="T17" fmla="*/ 72 h 130"/>
                      <a:gd name="T18" fmla="*/ 55 w 173"/>
                      <a:gd name="T19" fmla="*/ 99 h 130"/>
                      <a:gd name="T20" fmla="*/ 0 w 173"/>
                      <a:gd name="T21" fmla="*/ 7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3" h="130">
                        <a:moveTo>
                          <a:pt x="0" y="76"/>
                        </a:moveTo>
                        <a:cubicBezTo>
                          <a:pt x="0" y="76"/>
                          <a:pt x="48" y="18"/>
                          <a:pt x="87" y="9"/>
                        </a:cubicBezTo>
                        <a:cubicBezTo>
                          <a:pt x="126" y="0"/>
                          <a:pt x="166" y="11"/>
                          <a:pt x="170" y="36"/>
                        </a:cubicBezTo>
                        <a:cubicBezTo>
                          <a:pt x="173" y="60"/>
                          <a:pt x="172" y="95"/>
                          <a:pt x="171" y="99"/>
                        </a:cubicBezTo>
                        <a:cubicBezTo>
                          <a:pt x="171" y="103"/>
                          <a:pt x="171" y="124"/>
                          <a:pt x="138" y="127"/>
                        </a:cubicBezTo>
                        <a:cubicBezTo>
                          <a:pt x="105" y="130"/>
                          <a:pt x="90" y="96"/>
                          <a:pt x="98" y="79"/>
                        </a:cubicBezTo>
                        <a:cubicBezTo>
                          <a:pt x="106" y="63"/>
                          <a:pt x="129" y="63"/>
                          <a:pt x="129" y="63"/>
                        </a:cubicBezTo>
                        <a:cubicBezTo>
                          <a:pt x="119" y="37"/>
                          <a:pt x="119" y="37"/>
                          <a:pt x="119" y="37"/>
                        </a:cubicBezTo>
                        <a:cubicBezTo>
                          <a:pt x="119" y="37"/>
                          <a:pt x="94" y="59"/>
                          <a:pt x="81" y="72"/>
                        </a:cubicBezTo>
                        <a:cubicBezTo>
                          <a:pt x="68" y="85"/>
                          <a:pt x="55" y="99"/>
                          <a:pt x="55" y="99"/>
                        </a:cubicBezTo>
                        <a:lnTo>
                          <a:pt x="0" y="76"/>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3" name="Freeform 60"/>
                  <p:cNvSpPr>
                    <a:spLocks/>
                  </p:cNvSpPr>
                  <p:nvPr/>
                </p:nvSpPr>
                <p:spPr bwMode="auto">
                  <a:xfrm>
                    <a:off x="-428" y="2935"/>
                    <a:ext cx="905" cy="447"/>
                  </a:xfrm>
                  <a:custGeom>
                    <a:avLst/>
                    <a:gdLst>
                      <a:gd name="T0" fmla="*/ 0 w 383"/>
                      <a:gd name="T1" fmla="*/ 74 h 189"/>
                      <a:gd name="T2" fmla="*/ 1 w 383"/>
                      <a:gd name="T3" fmla="*/ 35 h 189"/>
                      <a:gd name="T4" fmla="*/ 2 w 383"/>
                      <a:gd name="T5" fmla="*/ 21 h 189"/>
                      <a:gd name="T6" fmla="*/ 169 w 383"/>
                      <a:gd name="T7" fmla="*/ 7 h 189"/>
                      <a:gd name="T8" fmla="*/ 325 w 383"/>
                      <a:gd name="T9" fmla="*/ 48 h 189"/>
                      <a:gd name="T10" fmla="*/ 375 w 383"/>
                      <a:gd name="T11" fmla="*/ 111 h 189"/>
                      <a:gd name="T12" fmla="*/ 381 w 383"/>
                      <a:gd name="T13" fmla="*/ 157 h 189"/>
                      <a:gd name="T14" fmla="*/ 373 w 383"/>
                      <a:gd name="T15" fmla="*/ 183 h 189"/>
                      <a:gd name="T16" fmla="*/ 360 w 383"/>
                      <a:gd name="T17" fmla="*/ 181 h 189"/>
                      <a:gd name="T18" fmla="*/ 358 w 383"/>
                      <a:gd name="T19" fmla="*/ 170 h 189"/>
                      <a:gd name="T20" fmla="*/ 342 w 383"/>
                      <a:gd name="T21" fmla="*/ 172 h 189"/>
                      <a:gd name="T22" fmla="*/ 337 w 383"/>
                      <a:gd name="T23" fmla="*/ 170 h 189"/>
                      <a:gd name="T24" fmla="*/ 332 w 383"/>
                      <a:gd name="T25" fmla="*/ 188 h 189"/>
                      <a:gd name="T26" fmla="*/ 317 w 383"/>
                      <a:gd name="T27" fmla="*/ 186 h 189"/>
                      <a:gd name="T28" fmla="*/ 298 w 383"/>
                      <a:gd name="T29" fmla="*/ 154 h 189"/>
                      <a:gd name="T30" fmla="*/ 312 w 383"/>
                      <a:gd name="T31" fmla="*/ 116 h 189"/>
                      <a:gd name="T32" fmla="*/ 328 w 383"/>
                      <a:gd name="T33" fmla="*/ 111 h 189"/>
                      <a:gd name="T34" fmla="*/ 329 w 383"/>
                      <a:gd name="T35" fmla="*/ 96 h 189"/>
                      <a:gd name="T36" fmla="*/ 227 w 383"/>
                      <a:gd name="T37" fmla="*/ 47 h 189"/>
                      <a:gd name="T38" fmla="*/ 70 w 383"/>
                      <a:gd name="T39" fmla="*/ 62 h 189"/>
                      <a:gd name="T40" fmla="*/ 0 w 383"/>
                      <a:gd name="T41" fmla="*/ 7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3" h="189">
                        <a:moveTo>
                          <a:pt x="0" y="74"/>
                        </a:moveTo>
                        <a:cubicBezTo>
                          <a:pt x="0" y="74"/>
                          <a:pt x="1" y="44"/>
                          <a:pt x="1" y="35"/>
                        </a:cubicBezTo>
                        <a:cubicBezTo>
                          <a:pt x="0" y="26"/>
                          <a:pt x="2" y="21"/>
                          <a:pt x="2" y="21"/>
                        </a:cubicBezTo>
                        <a:cubicBezTo>
                          <a:pt x="2" y="21"/>
                          <a:pt x="109" y="0"/>
                          <a:pt x="169" y="7"/>
                        </a:cubicBezTo>
                        <a:cubicBezTo>
                          <a:pt x="229" y="14"/>
                          <a:pt x="294" y="27"/>
                          <a:pt x="325" y="48"/>
                        </a:cubicBezTo>
                        <a:cubicBezTo>
                          <a:pt x="357" y="69"/>
                          <a:pt x="374" y="97"/>
                          <a:pt x="375" y="111"/>
                        </a:cubicBezTo>
                        <a:cubicBezTo>
                          <a:pt x="376" y="125"/>
                          <a:pt x="383" y="138"/>
                          <a:pt x="381" y="157"/>
                        </a:cubicBezTo>
                        <a:cubicBezTo>
                          <a:pt x="379" y="176"/>
                          <a:pt x="373" y="183"/>
                          <a:pt x="373" y="183"/>
                        </a:cubicBezTo>
                        <a:cubicBezTo>
                          <a:pt x="373" y="183"/>
                          <a:pt x="362" y="184"/>
                          <a:pt x="360" y="181"/>
                        </a:cubicBezTo>
                        <a:cubicBezTo>
                          <a:pt x="359" y="177"/>
                          <a:pt x="358" y="170"/>
                          <a:pt x="358" y="170"/>
                        </a:cubicBezTo>
                        <a:cubicBezTo>
                          <a:pt x="358" y="170"/>
                          <a:pt x="347" y="172"/>
                          <a:pt x="342" y="172"/>
                        </a:cubicBezTo>
                        <a:cubicBezTo>
                          <a:pt x="338" y="172"/>
                          <a:pt x="337" y="170"/>
                          <a:pt x="337" y="170"/>
                        </a:cubicBezTo>
                        <a:cubicBezTo>
                          <a:pt x="337" y="170"/>
                          <a:pt x="336" y="188"/>
                          <a:pt x="332" y="188"/>
                        </a:cubicBezTo>
                        <a:cubicBezTo>
                          <a:pt x="327" y="188"/>
                          <a:pt x="321" y="189"/>
                          <a:pt x="317" y="186"/>
                        </a:cubicBezTo>
                        <a:cubicBezTo>
                          <a:pt x="313" y="183"/>
                          <a:pt x="298" y="178"/>
                          <a:pt x="298" y="154"/>
                        </a:cubicBezTo>
                        <a:cubicBezTo>
                          <a:pt x="297" y="129"/>
                          <a:pt x="306" y="117"/>
                          <a:pt x="312" y="116"/>
                        </a:cubicBezTo>
                        <a:cubicBezTo>
                          <a:pt x="319" y="114"/>
                          <a:pt x="328" y="111"/>
                          <a:pt x="328" y="111"/>
                        </a:cubicBezTo>
                        <a:cubicBezTo>
                          <a:pt x="329" y="96"/>
                          <a:pt x="329" y="96"/>
                          <a:pt x="329" y="96"/>
                        </a:cubicBezTo>
                        <a:cubicBezTo>
                          <a:pt x="329" y="96"/>
                          <a:pt x="292" y="55"/>
                          <a:pt x="227" y="47"/>
                        </a:cubicBezTo>
                        <a:cubicBezTo>
                          <a:pt x="163" y="39"/>
                          <a:pt x="99" y="52"/>
                          <a:pt x="70" y="62"/>
                        </a:cubicBezTo>
                        <a:cubicBezTo>
                          <a:pt x="41" y="71"/>
                          <a:pt x="0" y="74"/>
                          <a:pt x="0" y="7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4" name="Freeform 61"/>
                  <p:cNvSpPr>
                    <a:spLocks/>
                  </p:cNvSpPr>
                  <p:nvPr/>
                </p:nvSpPr>
                <p:spPr bwMode="auto">
                  <a:xfrm>
                    <a:off x="-645" y="3020"/>
                    <a:ext cx="307" cy="728"/>
                  </a:xfrm>
                  <a:custGeom>
                    <a:avLst/>
                    <a:gdLst>
                      <a:gd name="T0" fmla="*/ 50 w 130"/>
                      <a:gd name="T1" fmla="*/ 12 h 308"/>
                      <a:gd name="T2" fmla="*/ 105 w 130"/>
                      <a:gd name="T3" fmla="*/ 83 h 308"/>
                      <a:gd name="T4" fmla="*/ 129 w 130"/>
                      <a:gd name="T5" fmla="*/ 213 h 308"/>
                      <a:gd name="T6" fmla="*/ 129 w 130"/>
                      <a:gd name="T7" fmla="*/ 258 h 308"/>
                      <a:gd name="T8" fmla="*/ 123 w 130"/>
                      <a:gd name="T9" fmla="*/ 282 h 308"/>
                      <a:gd name="T10" fmla="*/ 97 w 130"/>
                      <a:gd name="T11" fmla="*/ 287 h 308"/>
                      <a:gd name="T12" fmla="*/ 91 w 130"/>
                      <a:gd name="T13" fmla="*/ 283 h 308"/>
                      <a:gd name="T14" fmla="*/ 65 w 130"/>
                      <a:gd name="T15" fmla="*/ 306 h 308"/>
                      <a:gd name="T16" fmla="*/ 31 w 130"/>
                      <a:gd name="T17" fmla="*/ 255 h 308"/>
                      <a:gd name="T18" fmla="*/ 51 w 130"/>
                      <a:gd name="T19" fmla="*/ 221 h 308"/>
                      <a:gd name="T20" fmla="*/ 71 w 130"/>
                      <a:gd name="T21" fmla="*/ 213 h 308"/>
                      <a:gd name="T22" fmla="*/ 41 w 130"/>
                      <a:gd name="T23" fmla="*/ 101 h 308"/>
                      <a:gd name="T24" fmla="*/ 11 w 130"/>
                      <a:gd name="T25" fmla="*/ 49 h 308"/>
                      <a:gd name="T26" fmla="*/ 14 w 130"/>
                      <a:gd name="T27" fmla="*/ 17 h 308"/>
                      <a:gd name="T28" fmla="*/ 50 w 130"/>
                      <a:gd name="T29" fmla="*/ 12 h 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0" h="308">
                        <a:moveTo>
                          <a:pt x="50" y="12"/>
                        </a:moveTo>
                        <a:cubicBezTo>
                          <a:pt x="50" y="12"/>
                          <a:pt x="91" y="37"/>
                          <a:pt x="105" y="83"/>
                        </a:cubicBezTo>
                        <a:cubicBezTo>
                          <a:pt x="120" y="129"/>
                          <a:pt x="129" y="186"/>
                          <a:pt x="129" y="213"/>
                        </a:cubicBezTo>
                        <a:cubicBezTo>
                          <a:pt x="129" y="240"/>
                          <a:pt x="129" y="258"/>
                          <a:pt x="129" y="258"/>
                        </a:cubicBezTo>
                        <a:cubicBezTo>
                          <a:pt x="129" y="258"/>
                          <a:pt x="130" y="277"/>
                          <a:pt x="123" y="282"/>
                        </a:cubicBezTo>
                        <a:cubicBezTo>
                          <a:pt x="117" y="287"/>
                          <a:pt x="103" y="290"/>
                          <a:pt x="97" y="287"/>
                        </a:cubicBezTo>
                        <a:cubicBezTo>
                          <a:pt x="91" y="283"/>
                          <a:pt x="91" y="283"/>
                          <a:pt x="91" y="283"/>
                        </a:cubicBezTo>
                        <a:cubicBezTo>
                          <a:pt x="91" y="283"/>
                          <a:pt x="88" y="308"/>
                          <a:pt x="65" y="306"/>
                        </a:cubicBezTo>
                        <a:cubicBezTo>
                          <a:pt x="42" y="303"/>
                          <a:pt x="30" y="276"/>
                          <a:pt x="31" y="255"/>
                        </a:cubicBezTo>
                        <a:cubicBezTo>
                          <a:pt x="33" y="235"/>
                          <a:pt x="40" y="225"/>
                          <a:pt x="51" y="221"/>
                        </a:cubicBezTo>
                        <a:cubicBezTo>
                          <a:pt x="61" y="218"/>
                          <a:pt x="71" y="213"/>
                          <a:pt x="71" y="213"/>
                        </a:cubicBezTo>
                        <a:cubicBezTo>
                          <a:pt x="71" y="213"/>
                          <a:pt x="47" y="121"/>
                          <a:pt x="41" y="101"/>
                        </a:cubicBezTo>
                        <a:cubicBezTo>
                          <a:pt x="34" y="81"/>
                          <a:pt x="11" y="49"/>
                          <a:pt x="11" y="49"/>
                        </a:cubicBezTo>
                        <a:cubicBezTo>
                          <a:pt x="11" y="49"/>
                          <a:pt x="0" y="35"/>
                          <a:pt x="14" y="17"/>
                        </a:cubicBezTo>
                        <a:cubicBezTo>
                          <a:pt x="28" y="0"/>
                          <a:pt x="50" y="12"/>
                          <a:pt x="50" y="1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5" name="Freeform 62"/>
                  <p:cNvSpPr>
                    <a:spLocks/>
                  </p:cNvSpPr>
                  <p:nvPr/>
                </p:nvSpPr>
                <p:spPr bwMode="auto">
                  <a:xfrm>
                    <a:off x="-1415" y="2801"/>
                    <a:ext cx="687" cy="345"/>
                  </a:xfrm>
                  <a:custGeom>
                    <a:avLst/>
                    <a:gdLst>
                      <a:gd name="T0" fmla="*/ 291 w 291"/>
                      <a:gd name="T1" fmla="*/ 61 h 146"/>
                      <a:gd name="T2" fmla="*/ 178 w 291"/>
                      <a:gd name="T3" fmla="*/ 10 h 146"/>
                      <a:gd name="T4" fmla="*/ 60 w 291"/>
                      <a:gd name="T5" fmla="*/ 41 h 146"/>
                      <a:gd name="T6" fmla="*/ 54 w 291"/>
                      <a:gd name="T7" fmla="*/ 69 h 146"/>
                      <a:gd name="T8" fmla="*/ 21 w 291"/>
                      <a:gd name="T9" fmla="*/ 89 h 146"/>
                      <a:gd name="T10" fmla="*/ 14 w 291"/>
                      <a:gd name="T11" fmla="*/ 119 h 146"/>
                      <a:gd name="T12" fmla="*/ 47 w 291"/>
                      <a:gd name="T13" fmla="*/ 145 h 146"/>
                      <a:gd name="T14" fmla="*/ 92 w 291"/>
                      <a:gd name="T15" fmla="*/ 133 h 146"/>
                      <a:gd name="T16" fmla="*/ 97 w 291"/>
                      <a:gd name="T17" fmla="*/ 75 h 146"/>
                      <a:gd name="T18" fmla="*/ 94 w 291"/>
                      <a:gd name="T19" fmla="*/ 70 h 146"/>
                      <a:gd name="T20" fmla="*/ 144 w 291"/>
                      <a:gd name="T21" fmla="*/ 36 h 146"/>
                      <a:gd name="T22" fmla="*/ 275 w 291"/>
                      <a:gd name="T23" fmla="*/ 108 h 146"/>
                      <a:gd name="T24" fmla="*/ 291 w 291"/>
                      <a:gd name="T25" fmla="*/ 61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1" h="146">
                        <a:moveTo>
                          <a:pt x="291" y="61"/>
                        </a:moveTo>
                        <a:cubicBezTo>
                          <a:pt x="291" y="61"/>
                          <a:pt x="230" y="19"/>
                          <a:pt x="178" y="10"/>
                        </a:cubicBezTo>
                        <a:cubicBezTo>
                          <a:pt x="126" y="0"/>
                          <a:pt x="76" y="17"/>
                          <a:pt x="60" y="41"/>
                        </a:cubicBezTo>
                        <a:cubicBezTo>
                          <a:pt x="45" y="65"/>
                          <a:pt x="54" y="69"/>
                          <a:pt x="54" y="69"/>
                        </a:cubicBezTo>
                        <a:cubicBezTo>
                          <a:pt x="54" y="69"/>
                          <a:pt x="41" y="68"/>
                          <a:pt x="21" y="89"/>
                        </a:cubicBezTo>
                        <a:cubicBezTo>
                          <a:pt x="0" y="111"/>
                          <a:pt x="14" y="119"/>
                          <a:pt x="14" y="119"/>
                        </a:cubicBezTo>
                        <a:cubicBezTo>
                          <a:pt x="14" y="119"/>
                          <a:pt x="19" y="144"/>
                          <a:pt x="47" y="145"/>
                        </a:cubicBezTo>
                        <a:cubicBezTo>
                          <a:pt x="76" y="146"/>
                          <a:pt x="90" y="138"/>
                          <a:pt x="92" y="133"/>
                        </a:cubicBezTo>
                        <a:cubicBezTo>
                          <a:pt x="95" y="127"/>
                          <a:pt x="101" y="81"/>
                          <a:pt x="97" y="75"/>
                        </a:cubicBezTo>
                        <a:cubicBezTo>
                          <a:pt x="94" y="70"/>
                          <a:pt x="94" y="70"/>
                          <a:pt x="94" y="70"/>
                        </a:cubicBezTo>
                        <a:cubicBezTo>
                          <a:pt x="94" y="70"/>
                          <a:pt x="102" y="21"/>
                          <a:pt x="144" y="36"/>
                        </a:cubicBezTo>
                        <a:cubicBezTo>
                          <a:pt x="186" y="51"/>
                          <a:pt x="275" y="108"/>
                          <a:pt x="275" y="108"/>
                        </a:cubicBezTo>
                        <a:lnTo>
                          <a:pt x="291" y="6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6" name="Freeform 63"/>
                  <p:cNvSpPr>
                    <a:spLocks/>
                  </p:cNvSpPr>
                  <p:nvPr/>
                </p:nvSpPr>
                <p:spPr bwMode="auto">
                  <a:xfrm>
                    <a:off x="-1673" y="3006"/>
                    <a:ext cx="952" cy="553"/>
                  </a:xfrm>
                  <a:custGeom>
                    <a:avLst/>
                    <a:gdLst>
                      <a:gd name="T0" fmla="*/ 398 w 403"/>
                      <a:gd name="T1" fmla="*/ 53 h 234"/>
                      <a:gd name="T2" fmla="*/ 336 w 403"/>
                      <a:gd name="T3" fmla="*/ 50 h 234"/>
                      <a:gd name="T4" fmla="*/ 232 w 403"/>
                      <a:gd name="T5" fmla="*/ 47 h 234"/>
                      <a:gd name="T6" fmla="*/ 114 w 403"/>
                      <a:gd name="T7" fmla="*/ 107 h 234"/>
                      <a:gd name="T8" fmla="*/ 95 w 403"/>
                      <a:gd name="T9" fmla="*/ 141 h 234"/>
                      <a:gd name="T10" fmla="*/ 102 w 403"/>
                      <a:gd name="T11" fmla="*/ 167 h 234"/>
                      <a:gd name="T12" fmla="*/ 91 w 403"/>
                      <a:gd name="T13" fmla="*/ 199 h 234"/>
                      <a:gd name="T14" fmla="*/ 80 w 403"/>
                      <a:gd name="T15" fmla="*/ 205 h 234"/>
                      <a:gd name="T16" fmla="*/ 36 w 403"/>
                      <a:gd name="T17" fmla="*/ 232 h 234"/>
                      <a:gd name="T18" fmla="*/ 7 w 403"/>
                      <a:gd name="T19" fmla="*/ 204 h 234"/>
                      <a:gd name="T20" fmla="*/ 0 w 403"/>
                      <a:gd name="T21" fmla="*/ 198 h 234"/>
                      <a:gd name="T22" fmla="*/ 22 w 403"/>
                      <a:gd name="T23" fmla="*/ 152 h 234"/>
                      <a:gd name="T24" fmla="*/ 47 w 403"/>
                      <a:gd name="T25" fmla="*/ 143 h 234"/>
                      <a:gd name="T26" fmla="*/ 104 w 403"/>
                      <a:gd name="T27" fmla="*/ 63 h 234"/>
                      <a:gd name="T28" fmla="*/ 286 w 403"/>
                      <a:gd name="T29" fmla="*/ 4 h 234"/>
                      <a:gd name="T30" fmla="*/ 390 w 403"/>
                      <a:gd name="T31" fmla="*/ 0 h 234"/>
                      <a:gd name="T32" fmla="*/ 400 w 403"/>
                      <a:gd name="T33" fmla="*/ 28 h 234"/>
                      <a:gd name="T34" fmla="*/ 398 w 403"/>
                      <a:gd name="T35" fmla="*/ 53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3" h="234">
                        <a:moveTo>
                          <a:pt x="398" y="53"/>
                        </a:moveTo>
                        <a:cubicBezTo>
                          <a:pt x="398" y="53"/>
                          <a:pt x="358" y="55"/>
                          <a:pt x="336" y="50"/>
                        </a:cubicBezTo>
                        <a:cubicBezTo>
                          <a:pt x="314" y="45"/>
                          <a:pt x="258" y="40"/>
                          <a:pt x="232" y="47"/>
                        </a:cubicBezTo>
                        <a:cubicBezTo>
                          <a:pt x="207" y="54"/>
                          <a:pt x="143" y="77"/>
                          <a:pt x="114" y="107"/>
                        </a:cubicBezTo>
                        <a:cubicBezTo>
                          <a:pt x="85" y="136"/>
                          <a:pt x="95" y="141"/>
                          <a:pt x="95" y="141"/>
                        </a:cubicBezTo>
                        <a:cubicBezTo>
                          <a:pt x="95" y="141"/>
                          <a:pt x="105" y="146"/>
                          <a:pt x="102" y="167"/>
                        </a:cubicBezTo>
                        <a:cubicBezTo>
                          <a:pt x="100" y="188"/>
                          <a:pt x="95" y="195"/>
                          <a:pt x="91" y="199"/>
                        </a:cubicBezTo>
                        <a:cubicBezTo>
                          <a:pt x="86" y="204"/>
                          <a:pt x="80" y="205"/>
                          <a:pt x="80" y="205"/>
                        </a:cubicBezTo>
                        <a:cubicBezTo>
                          <a:pt x="80" y="205"/>
                          <a:pt x="66" y="234"/>
                          <a:pt x="36" y="232"/>
                        </a:cubicBezTo>
                        <a:cubicBezTo>
                          <a:pt x="6" y="229"/>
                          <a:pt x="7" y="204"/>
                          <a:pt x="7" y="204"/>
                        </a:cubicBezTo>
                        <a:cubicBezTo>
                          <a:pt x="7" y="204"/>
                          <a:pt x="0" y="205"/>
                          <a:pt x="0" y="198"/>
                        </a:cubicBezTo>
                        <a:cubicBezTo>
                          <a:pt x="1" y="191"/>
                          <a:pt x="8" y="163"/>
                          <a:pt x="22" y="152"/>
                        </a:cubicBezTo>
                        <a:cubicBezTo>
                          <a:pt x="37" y="140"/>
                          <a:pt x="47" y="143"/>
                          <a:pt x="47" y="143"/>
                        </a:cubicBezTo>
                        <a:cubicBezTo>
                          <a:pt x="47" y="143"/>
                          <a:pt x="49" y="96"/>
                          <a:pt x="104" y="63"/>
                        </a:cubicBezTo>
                        <a:cubicBezTo>
                          <a:pt x="159" y="29"/>
                          <a:pt x="221" y="7"/>
                          <a:pt x="286" y="4"/>
                        </a:cubicBezTo>
                        <a:cubicBezTo>
                          <a:pt x="351" y="0"/>
                          <a:pt x="390" y="0"/>
                          <a:pt x="390" y="0"/>
                        </a:cubicBezTo>
                        <a:cubicBezTo>
                          <a:pt x="390" y="0"/>
                          <a:pt x="398" y="11"/>
                          <a:pt x="400" y="28"/>
                        </a:cubicBezTo>
                        <a:cubicBezTo>
                          <a:pt x="403" y="45"/>
                          <a:pt x="398" y="53"/>
                          <a:pt x="398" y="5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7" name="Freeform 64"/>
                  <p:cNvSpPr>
                    <a:spLocks noEditPoints="1"/>
                  </p:cNvSpPr>
                  <p:nvPr/>
                </p:nvSpPr>
                <p:spPr bwMode="auto">
                  <a:xfrm>
                    <a:off x="4150" y="-998"/>
                    <a:ext cx="2086" cy="2764"/>
                  </a:xfrm>
                  <a:custGeom>
                    <a:avLst/>
                    <a:gdLst>
                      <a:gd name="T0" fmla="*/ 853 w 883"/>
                      <a:gd name="T1" fmla="*/ 915 h 1170"/>
                      <a:gd name="T2" fmla="*/ 811 w 883"/>
                      <a:gd name="T3" fmla="*/ 747 h 1170"/>
                      <a:gd name="T4" fmla="*/ 801 w 883"/>
                      <a:gd name="T5" fmla="*/ 482 h 1170"/>
                      <a:gd name="T6" fmla="*/ 763 w 883"/>
                      <a:gd name="T7" fmla="*/ 413 h 1170"/>
                      <a:gd name="T8" fmla="*/ 747 w 883"/>
                      <a:gd name="T9" fmla="*/ 256 h 1170"/>
                      <a:gd name="T10" fmla="*/ 688 w 883"/>
                      <a:gd name="T11" fmla="*/ 192 h 1170"/>
                      <a:gd name="T12" fmla="*/ 673 w 883"/>
                      <a:gd name="T13" fmla="*/ 66 h 1170"/>
                      <a:gd name="T14" fmla="*/ 590 w 883"/>
                      <a:gd name="T15" fmla="*/ 20 h 1170"/>
                      <a:gd name="T16" fmla="*/ 480 w 883"/>
                      <a:gd name="T17" fmla="*/ 17 h 1170"/>
                      <a:gd name="T18" fmla="*/ 377 w 883"/>
                      <a:gd name="T19" fmla="*/ 117 h 1170"/>
                      <a:gd name="T20" fmla="*/ 383 w 883"/>
                      <a:gd name="T21" fmla="*/ 174 h 1170"/>
                      <a:gd name="T22" fmla="*/ 372 w 883"/>
                      <a:gd name="T23" fmla="*/ 207 h 1170"/>
                      <a:gd name="T24" fmla="*/ 361 w 883"/>
                      <a:gd name="T25" fmla="*/ 241 h 1170"/>
                      <a:gd name="T26" fmla="*/ 381 w 883"/>
                      <a:gd name="T27" fmla="*/ 252 h 1170"/>
                      <a:gd name="T28" fmla="*/ 384 w 883"/>
                      <a:gd name="T29" fmla="*/ 262 h 1170"/>
                      <a:gd name="T30" fmla="*/ 379 w 883"/>
                      <a:gd name="T31" fmla="*/ 279 h 1170"/>
                      <a:gd name="T32" fmla="*/ 393 w 883"/>
                      <a:gd name="T33" fmla="*/ 288 h 1170"/>
                      <a:gd name="T34" fmla="*/ 384 w 883"/>
                      <a:gd name="T35" fmla="*/ 302 h 1170"/>
                      <a:gd name="T36" fmla="*/ 390 w 883"/>
                      <a:gd name="T37" fmla="*/ 320 h 1170"/>
                      <a:gd name="T38" fmla="*/ 433 w 883"/>
                      <a:gd name="T39" fmla="*/ 343 h 1170"/>
                      <a:gd name="T40" fmla="*/ 477 w 883"/>
                      <a:gd name="T41" fmla="*/ 391 h 1170"/>
                      <a:gd name="T42" fmla="*/ 421 w 883"/>
                      <a:gd name="T43" fmla="*/ 420 h 1170"/>
                      <a:gd name="T44" fmla="*/ 392 w 883"/>
                      <a:gd name="T45" fmla="*/ 487 h 1170"/>
                      <a:gd name="T46" fmla="*/ 338 w 883"/>
                      <a:gd name="T47" fmla="*/ 568 h 1170"/>
                      <a:gd name="T48" fmla="*/ 305 w 883"/>
                      <a:gd name="T49" fmla="*/ 611 h 1170"/>
                      <a:gd name="T50" fmla="*/ 271 w 883"/>
                      <a:gd name="T51" fmla="*/ 609 h 1170"/>
                      <a:gd name="T52" fmla="*/ 225 w 883"/>
                      <a:gd name="T53" fmla="*/ 629 h 1170"/>
                      <a:gd name="T54" fmla="*/ 127 w 883"/>
                      <a:gd name="T55" fmla="*/ 557 h 1170"/>
                      <a:gd name="T56" fmla="*/ 69 w 883"/>
                      <a:gd name="T57" fmla="*/ 537 h 1170"/>
                      <a:gd name="T58" fmla="*/ 14 w 883"/>
                      <a:gd name="T59" fmla="*/ 657 h 1170"/>
                      <a:gd name="T60" fmla="*/ 162 w 883"/>
                      <a:gd name="T61" fmla="*/ 748 h 1170"/>
                      <a:gd name="T62" fmla="*/ 228 w 883"/>
                      <a:gd name="T63" fmla="*/ 769 h 1170"/>
                      <a:gd name="T64" fmla="*/ 341 w 883"/>
                      <a:gd name="T65" fmla="*/ 731 h 1170"/>
                      <a:gd name="T66" fmla="*/ 478 w 883"/>
                      <a:gd name="T67" fmla="*/ 860 h 1170"/>
                      <a:gd name="T68" fmla="*/ 457 w 883"/>
                      <a:gd name="T69" fmla="*/ 977 h 1170"/>
                      <a:gd name="T70" fmla="*/ 508 w 883"/>
                      <a:gd name="T71" fmla="*/ 1109 h 1170"/>
                      <a:gd name="T72" fmla="*/ 738 w 883"/>
                      <a:gd name="T73" fmla="*/ 1157 h 1170"/>
                      <a:gd name="T74" fmla="*/ 875 w 883"/>
                      <a:gd name="T75" fmla="*/ 1089 h 1170"/>
                      <a:gd name="T76" fmla="*/ 853 w 883"/>
                      <a:gd name="T77" fmla="*/ 915 h 1170"/>
                      <a:gd name="T78" fmla="*/ 685 w 883"/>
                      <a:gd name="T79" fmla="*/ 347 h 1170"/>
                      <a:gd name="T80" fmla="*/ 679 w 883"/>
                      <a:gd name="T81" fmla="*/ 326 h 1170"/>
                      <a:gd name="T82" fmla="*/ 657 w 883"/>
                      <a:gd name="T83" fmla="*/ 290 h 1170"/>
                      <a:gd name="T84" fmla="*/ 632 w 883"/>
                      <a:gd name="T85" fmla="*/ 295 h 1170"/>
                      <a:gd name="T86" fmla="*/ 626 w 883"/>
                      <a:gd name="T87" fmla="*/ 289 h 1170"/>
                      <a:gd name="T88" fmla="*/ 656 w 883"/>
                      <a:gd name="T89" fmla="*/ 258 h 1170"/>
                      <a:gd name="T90" fmla="*/ 670 w 883"/>
                      <a:gd name="T91" fmla="*/ 226 h 1170"/>
                      <a:gd name="T92" fmla="*/ 668 w 883"/>
                      <a:gd name="T93" fmla="*/ 222 h 1170"/>
                      <a:gd name="T94" fmla="*/ 670 w 883"/>
                      <a:gd name="T95" fmla="*/ 226 h 1170"/>
                      <a:gd name="T96" fmla="*/ 673 w 883"/>
                      <a:gd name="T97" fmla="*/ 228 h 1170"/>
                      <a:gd name="T98" fmla="*/ 678 w 883"/>
                      <a:gd name="T99" fmla="*/ 229 h 1170"/>
                      <a:gd name="T100" fmla="*/ 676 w 883"/>
                      <a:gd name="T101" fmla="*/ 280 h 1170"/>
                      <a:gd name="T102" fmla="*/ 679 w 883"/>
                      <a:gd name="T103" fmla="*/ 326 h 1170"/>
                      <a:gd name="T104" fmla="*/ 684 w 883"/>
                      <a:gd name="T105" fmla="*/ 338 h 1170"/>
                      <a:gd name="T106" fmla="*/ 685 w 883"/>
                      <a:gd name="T107" fmla="*/ 347 h 1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3" h="1170">
                        <a:moveTo>
                          <a:pt x="853" y="915"/>
                        </a:moveTo>
                        <a:cubicBezTo>
                          <a:pt x="853" y="915"/>
                          <a:pt x="812" y="826"/>
                          <a:pt x="811" y="747"/>
                        </a:cubicBezTo>
                        <a:cubicBezTo>
                          <a:pt x="810" y="669"/>
                          <a:pt x="822" y="539"/>
                          <a:pt x="801" y="482"/>
                        </a:cubicBezTo>
                        <a:cubicBezTo>
                          <a:pt x="779" y="425"/>
                          <a:pt x="763" y="413"/>
                          <a:pt x="763" y="413"/>
                        </a:cubicBezTo>
                        <a:cubicBezTo>
                          <a:pt x="763" y="413"/>
                          <a:pt x="775" y="310"/>
                          <a:pt x="747" y="256"/>
                        </a:cubicBezTo>
                        <a:cubicBezTo>
                          <a:pt x="726" y="215"/>
                          <a:pt x="688" y="192"/>
                          <a:pt x="688" y="192"/>
                        </a:cubicBezTo>
                        <a:cubicBezTo>
                          <a:pt x="688" y="192"/>
                          <a:pt x="709" y="120"/>
                          <a:pt x="673" y="66"/>
                        </a:cubicBezTo>
                        <a:cubicBezTo>
                          <a:pt x="636" y="11"/>
                          <a:pt x="590" y="20"/>
                          <a:pt x="590" y="20"/>
                        </a:cubicBezTo>
                        <a:cubicBezTo>
                          <a:pt x="590" y="20"/>
                          <a:pt x="547" y="0"/>
                          <a:pt x="480" y="17"/>
                        </a:cubicBezTo>
                        <a:cubicBezTo>
                          <a:pt x="413" y="34"/>
                          <a:pt x="385" y="86"/>
                          <a:pt x="377" y="117"/>
                        </a:cubicBezTo>
                        <a:cubicBezTo>
                          <a:pt x="369" y="149"/>
                          <a:pt x="379" y="168"/>
                          <a:pt x="383" y="174"/>
                        </a:cubicBezTo>
                        <a:cubicBezTo>
                          <a:pt x="387" y="180"/>
                          <a:pt x="379" y="191"/>
                          <a:pt x="372" y="207"/>
                        </a:cubicBezTo>
                        <a:cubicBezTo>
                          <a:pt x="364" y="223"/>
                          <a:pt x="353" y="233"/>
                          <a:pt x="361" y="241"/>
                        </a:cubicBezTo>
                        <a:cubicBezTo>
                          <a:pt x="368" y="248"/>
                          <a:pt x="381" y="252"/>
                          <a:pt x="381" y="252"/>
                        </a:cubicBezTo>
                        <a:cubicBezTo>
                          <a:pt x="381" y="252"/>
                          <a:pt x="385" y="254"/>
                          <a:pt x="384" y="262"/>
                        </a:cubicBezTo>
                        <a:cubicBezTo>
                          <a:pt x="382" y="269"/>
                          <a:pt x="377" y="273"/>
                          <a:pt x="379" y="279"/>
                        </a:cubicBezTo>
                        <a:cubicBezTo>
                          <a:pt x="382" y="288"/>
                          <a:pt x="393" y="288"/>
                          <a:pt x="393" y="288"/>
                        </a:cubicBezTo>
                        <a:cubicBezTo>
                          <a:pt x="393" y="288"/>
                          <a:pt x="381" y="293"/>
                          <a:pt x="384" y="302"/>
                        </a:cubicBezTo>
                        <a:cubicBezTo>
                          <a:pt x="386" y="307"/>
                          <a:pt x="391" y="311"/>
                          <a:pt x="390" y="320"/>
                        </a:cubicBezTo>
                        <a:cubicBezTo>
                          <a:pt x="388" y="346"/>
                          <a:pt x="411" y="346"/>
                          <a:pt x="433" y="343"/>
                        </a:cubicBezTo>
                        <a:cubicBezTo>
                          <a:pt x="472" y="338"/>
                          <a:pt x="477" y="391"/>
                          <a:pt x="477" y="391"/>
                        </a:cubicBezTo>
                        <a:cubicBezTo>
                          <a:pt x="477" y="391"/>
                          <a:pt x="432" y="401"/>
                          <a:pt x="421" y="420"/>
                        </a:cubicBezTo>
                        <a:cubicBezTo>
                          <a:pt x="411" y="438"/>
                          <a:pt x="393" y="462"/>
                          <a:pt x="392" y="487"/>
                        </a:cubicBezTo>
                        <a:cubicBezTo>
                          <a:pt x="391" y="512"/>
                          <a:pt x="356" y="550"/>
                          <a:pt x="338" y="568"/>
                        </a:cubicBezTo>
                        <a:cubicBezTo>
                          <a:pt x="320" y="587"/>
                          <a:pt x="305" y="611"/>
                          <a:pt x="305" y="611"/>
                        </a:cubicBezTo>
                        <a:cubicBezTo>
                          <a:pt x="305" y="611"/>
                          <a:pt x="291" y="600"/>
                          <a:pt x="271" y="609"/>
                        </a:cubicBezTo>
                        <a:cubicBezTo>
                          <a:pt x="252" y="617"/>
                          <a:pt x="236" y="634"/>
                          <a:pt x="225" y="629"/>
                        </a:cubicBezTo>
                        <a:cubicBezTo>
                          <a:pt x="213" y="624"/>
                          <a:pt x="145" y="575"/>
                          <a:pt x="127" y="557"/>
                        </a:cubicBezTo>
                        <a:cubicBezTo>
                          <a:pt x="108" y="539"/>
                          <a:pt x="85" y="519"/>
                          <a:pt x="69" y="537"/>
                        </a:cubicBezTo>
                        <a:cubicBezTo>
                          <a:pt x="31" y="579"/>
                          <a:pt x="0" y="638"/>
                          <a:pt x="14" y="657"/>
                        </a:cubicBezTo>
                        <a:cubicBezTo>
                          <a:pt x="28" y="676"/>
                          <a:pt x="129" y="727"/>
                          <a:pt x="162" y="748"/>
                        </a:cubicBezTo>
                        <a:cubicBezTo>
                          <a:pt x="195" y="769"/>
                          <a:pt x="202" y="773"/>
                          <a:pt x="228" y="769"/>
                        </a:cubicBezTo>
                        <a:cubicBezTo>
                          <a:pt x="267" y="763"/>
                          <a:pt x="341" y="731"/>
                          <a:pt x="341" y="731"/>
                        </a:cubicBezTo>
                        <a:cubicBezTo>
                          <a:pt x="341" y="731"/>
                          <a:pt x="433" y="852"/>
                          <a:pt x="478" y="860"/>
                        </a:cubicBezTo>
                        <a:cubicBezTo>
                          <a:pt x="523" y="869"/>
                          <a:pt x="473" y="930"/>
                          <a:pt x="457" y="977"/>
                        </a:cubicBezTo>
                        <a:cubicBezTo>
                          <a:pt x="442" y="1024"/>
                          <a:pt x="439" y="1079"/>
                          <a:pt x="508" y="1109"/>
                        </a:cubicBezTo>
                        <a:cubicBezTo>
                          <a:pt x="576" y="1138"/>
                          <a:pt x="690" y="1170"/>
                          <a:pt x="738" y="1157"/>
                        </a:cubicBezTo>
                        <a:cubicBezTo>
                          <a:pt x="786" y="1144"/>
                          <a:pt x="866" y="1141"/>
                          <a:pt x="875" y="1089"/>
                        </a:cubicBezTo>
                        <a:cubicBezTo>
                          <a:pt x="883" y="1037"/>
                          <a:pt x="853" y="915"/>
                          <a:pt x="853" y="915"/>
                        </a:cubicBezTo>
                        <a:close/>
                        <a:moveTo>
                          <a:pt x="685" y="347"/>
                        </a:moveTo>
                        <a:cubicBezTo>
                          <a:pt x="685" y="344"/>
                          <a:pt x="682" y="336"/>
                          <a:pt x="679" y="326"/>
                        </a:cubicBezTo>
                        <a:cubicBezTo>
                          <a:pt x="673" y="313"/>
                          <a:pt x="661" y="296"/>
                          <a:pt x="657" y="290"/>
                        </a:cubicBezTo>
                        <a:cubicBezTo>
                          <a:pt x="650" y="281"/>
                          <a:pt x="632" y="295"/>
                          <a:pt x="632" y="295"/>
                        </a:cubicBezTo>
                        <a:cubicBezTo>
                          <a:pt x="626" y="289"/>
                          <a:pt x="626" y="289"/>
                          <a:pt x="626" y="289"/>
                        </a:cubicBezTo>
                        <a:cubicBezTo>
                          <a:pt x="626" y="289"/>
                          <a:pt x="636" y="282"/>
                          <a:pt x="656" y="258"/>
                        </a:cubicBezTo>
                        <a:cubicBezTo>
                          <a:pt x="669" y="242"/>
                          <a:pt x="670" y="232"/>
                          <a:pt x="670" y="226"/>
                        </a:cubicBezTo>
                        <a:cubicBezTo>
                          <a:pt x="668" y="224"/>
                          <a:pt x="668" y="222"/>
                          <a:pt x="668" y="222"/>
                        </a:cubicBezTo>
                        <a:cubicBezTo>
                          <a:pt x="668" y="222"/>
                          <a:pt x="669" y="223"/>
                          <a:pt x="670" y="226"/>
                        </a:cubicBezTo>
                        <a:cubicBezTo>
                          <a:pt x="670" y="227"/>
                          <a:pt x="671" y="227"/>
                          <a:pt x="673" y="228"/>
                        </a:cubicBezTo>
                        <a:cubicBezTo>
                          <a:pt x="678" y="229"/>
                          <a:pt x="678" y="229"/>
                          <a:pt x="678" y="229"/>
                        </a:cubicBezTo>
                        <a:cubicBezTo>
                          <a:pt x="678" y="229"/>
                          <a:pt x="679" y="245"/>
                          <a:pt x="676" y="280"/>
                        </a:cubicBezTo>
                        <a:cubicBezTo>
                          <a:pt x="674" y="298"/>
                          <a:pt x="676" y="314"/>
                          <a:pt x="679" y="326"/>
                        </a:cubicBezTo>
                        <a:cubicBezTo>
                          <a:pt x="682" y="331"/>
                          <a:pt x="684" y="336"/>
                          <a:pt x="684" y="338"/>
                        </a:cubicBezTo>
                        <a:cubicBezTo>
                          <a:pt x="685" y="347"/>
                          <a:pt x="687" y="354"/>
                          <a:pt x="685" y="347"/>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758" name="Freeform 65"/>
                  <p:cNvSpPr>
                    <a:spLocks/>
                  </p:cNvSpPr>
                  <p:nvPr/>
                </p:nvSpPr>
                <p:spPr bwMode="auto">
                  <a:xfrm>
                    <a:off x="1528" y="887"/>
                    <a:ext cx="198" cy="2301"/>
                  </a:xfrm>
                  <a:custGeom>
                    <a:avLst/>
                    <a:gdLst>
                      <a:gd name="T0" fmla="*/ 76 w 84"/>
                      <a:gd name="T1" fmla="*/ 21 h 974"/>
                      <a:gd name="T2" fmla="*/ 77 w 84"/>
                      <a:gd name="T3" fmla="*/ 544 h 974"/>
                      <a:gd name="T4" fmla="*/ 71 w 84"/>
                      <a:gd name="T5" fmla="*/ 964 h 974"/>
                      <a:gd name="T6" fmla="*/ 35 w 84"/>
                      <a:gd name="T7" fmla="*/ 974 h 974"/>
                      <a:gd name="T8" fmla="*/ 10 w 84"/>
                      <a:gd name="T9" fmla="*/ 960 h 974"/>
                      <a:gd name="T10" fmla="*/ 3 w 84"/>
                      <a:gd name="T11" fmla="*/ 347 h 974"/>
                      <a:gd name="T12" fmla="*/ 4 w 84"/>
                      <a:gd name="T13" fmla="*/ 0 h 974"/>
                      <a:gd name="T14" fmla="*/ 76 w 84"/>
                      <a:gd name="T15" fmla="*/ 21 h 9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974">
                        <a:moveTo>
                          <a:pt x="76" y="21"/>
                        </a:moveTo>
                        <a:cubicBezTo>
                          <a:pt x="76" y="21"/>
                          <a:pt x="84" y="203"/>
                          <a:pt x="77" y="544"/>
                        </a:cubicBezTo>
                        <a:cubicBezTo>
                          <a:pt x="71" y="886"/>
                          <a:pt x="71" y="964"/>
                          <a:pt x="71" y="964"/>
                        </a:cubicBezTo>
                        <a:cubicBezTo>
                          <a:pt x="35" y="974"/>
                          <a:pt x="35" y="974"/>
                          <a:pt x="35" y="974"/>
                        </a:cubicBezTo>
                        <a:cubicBezTo>
                          <a:pt x="10" y="960"/>
                          <a:pt x="10" y="960"/>
                          <a:pt x="10" y="960"/>
                        </a:cubicBezTo>
                        <a:cubicBezTo>
                          <a:pt x="10" y="960"/>
                          <a:pt x="0" y="613"/>
                          <a:pt x="3" y="347"/>
                        </a:cubicBezTo>
                        <a:cubicBezTo>
                          <a:pt x="5" y="173"/>
                          <a:pt x="4" y="0"/>
                          <a:pt x="4" y="0"/>
                        </a:cubicBezTo>
                        <a:lnTo>
                          <a:pt x="76" y="21"/>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59" name="Freeform 66"/>
                  <p:cNvSpPr>
                    <a:spLocks/>
                  </p:cNvSpPr>
                  <p:nvPr/>
                </p:nvSpPr>
                <p:spPr bwMode="auto">
                  <a:xfrm>
                    <a:off x="3640" y="1499"/>
                    <a:ext cx="238" cy="1451"/>
                  </a:xfrm>
                  <a:custGeom>
                    <a:avLst/>
                    <a:gdLst>
                      <a:gd name="T0" fmla="*/ 0 w 238"/>
                      <a:gd name="T1" fmla="*/ 45 h 1451"/>
                      <a:gd name="T2" fmla="*/ 47 w 238"/>
                      <a:gd name="T3" fmla="*/ 1403 h 1451"/>
                      <a:gd name="T4" fmla="*/ 92 w 238"/>
                      <a:gd name="T5" fmla="*/ 1451 h 1451"/>
                      <a:gd name="T6" fmla="*/ 186 w 238"/>
                      <a:gd name="T7" fmla="*/ 1439 h 1451"/>
                      <a:gd name="T8" fmla="*/ 238 w 238"/>
                      <a:gd name="T9" fmla="*/ 0 h 1451"/>
                      <a:gd name="T10" fmla="*/ 0 w 238"/>
                      <a:gd name="T11" fmla="*/ 45 h 1451"/>
                    </a:gdLst>
                    <a:ahLst/>
                    <a:cxnLst>
                      <a:cxn ang="0">
                        <a:pos x="T0" y="T1"/>
                      </a:cxn>
                      <a:cxn ang="0">
                        <a:pos x="T2" y="T3"/>
                      </a:cxn>
                      <a:cxn ang="0">
                        <a:pos x="T4" y="T5"/>
                      </a:cxn>
                      <a:cxn ang="0">
                        <a:pos x="T6" y="T7"/>
                      </a:cxn>
                      <a:cxn ang="0">
                        <a:pos x="T8" y="T9"/>
                      </a:cxn>
                      <a:cxn ang="0">
                        <a:pos x="T10" y="T11"/>
                      </a:cxn>
                    </a:cxnLst>
                    <a:rect l="0" t="0" r="r" b="b"/>
                    <a:pathLst>
                      <a:path w="238" h="1451">
                        <a:moveTo>
                          <a:pt x="0" y="45"/>
                        </a:moveTo>
                        <a:lnTo>
                          <a:pt x="47" y="1403"/>
                        </a:lnTo>
                        <a:lnTo>
                          <a:pt x="92" y="1451"/>
                        </a:lnTo>
                        <a:lnTo>
                          <a:pt x="186" y="1439"/>
                        </a:lnTo>
                        <a:lnTo>
                          <a:pt x="238" y="0"/>
                        </a:lnTo>
                        <a:lnTo>
                          <a:pt x="0" y="4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0" name="Freeform 29"/>
                  <p:cNvSpPr>
                    <a:spLocks/>
                  </p:cNvSpPr>
                  <p:nvPr/>
                </p:nvSpPr>
                <p:spPr bwMode="auto">
                  <a:xfrm>
                    <a:off x="5645" y="1476"/>
                    <a:ext cx="1600" cy="885"/>
                  </a:xfrm>
                  <a:custGeom>
                    <a:avLst/>
                    <a:gdLst>
                      <a:gd name="T0" fmla="*/ 659 w 677"/>
                      <a:gd name="T1" fmla="*/ 26 h 375"/>
                      <a:gd name="T2" fmla="*/ 645 w 677"/>
                      <a:gd name="T3" fmla="*/ 17 h 375"/>
                      <a:gd name="T4" fmla="*/ 633 w 677"/>
                      <a:gd name="T5" fmla="*/ 17 h 375"/>
                      <a:gd name="T6" fmla="*/ 430 w 677"/>
                      <a:gd name="T7" fmla="*/ 3 h 375"/>
                      <a:gd name="T8" fmla="*/ 166 w 677"/>
                      <a:gd name="T9" fmla="*/ 54 h 375"/>
                      <a:gd name="T10" fmla="*/ 34 w 677"/>
                      <a:gd name="T11" fmla="*/ 182 h 375"/>
                      <a:gd name="T12" fmla="*/ 0 w 677"/>
                      <a:gd name="T13" fmla="*/ 279 h 375"/>
                      <a:gd name="T14" fmla="*/ 19 w 677"/>
                      <a:gd name="T15" fmla="*/ 294 h 375"/>
                      <a:gd name="T16" fmla="*/ 30 w 677"/>
                      <a:gd name="T17" fmla="*/ 272 h 375"/>
                      <a:gd name="T18" fmla="*/ 78 w 677"/>
                      <a:gd name="T19" fmla="*/ 270 h 375"/>
                      <a:gd name="T20" fmla="*/ 75 w 677"/>
                      <a:gd name="T21" fmla="*/ 307 h 375"/>
                      <a:gd name="T22" fmla="*/ 97 w 677"/>
                      <a:gd name="T23" fmla="*/ 363 h 375"/>
                      <a:gd name="T24" fmla="*/ 124 w 677"/>
                      <a:gd name="T25" fmla="*/ 366 h 375"/>
                      <a:gd name="T26" fmla="*/ 115 w 677"/>
                      <a:gd name="T27" fmla="*/ 361 h 375"/>
                      <a:gd name="T28" fmla="*/ 92 w 677"/>
                      <a:gd name="T29" fmla="*/ 303 h 375"/>
                      <a:gd name="T30" fmla="*/ 257 w 677"/>
                      <a:gd name="T31" fmla="*/ 85 h 375"/>
                      <a:gd name="T32" fmla="*/ 550 w 677"/>
                      <a:gd name="T33" fmla="*/ 36 h 375"/>
                      <a:gd name="T34" fmla="*/ 608 w 677"/>
                      <a:gd name="T35" fmla="*/ 51 h 375"/>
                      <a:gd name="T36" fmla="*/ 628 w 677"/>
                      <a:gd name="T37" fmla="*/ 63 h 375"/>
                      <a:gd name="T38" fmla="*/ 650 w 677"/>
                      <a:gd name="T39" fmla="*/ 77 h 375"/>
                      <a:gd name="T40" fmla="*/ 674 w 677"/>
                      <a:gd name="T41" fmla="*/ 57 h 375"/>
                      <a:gd name="T42" fmla="*/ 659 w 677"/>
                      <a:gd name="T43" fmla="*/ 26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77" h="375">
                        <a:moveTo>
                          <a:pt x="659" y="26"/>
                        </a:moveTo>
                        <a:cubicBezTo>
                          <a:pt x="659" y="26"/>
                          <a:pt x="652" y="19"/>
                          <a:pt x="645" y="17"/>
                        </a:cubicBezTo>
                        <a:cubicBezTo>
                          <a:pt x="640" y="15"/>
                          <a:pt x="633" y="17"/>
                          <a:pt x="633" y="17"/>
                        </a:cubicBezTo>
                        <a:cubicBezTo>
                          <a:pt x="633" y="17"/>
                          <a:pt x="543" y="0"/>
                          <a:pt x="430" y="3"/>
                        </a:cubicBezTo>
                        <a:cubicBezTo>
                          <a:pt x="318" y="6"/>
                          <a:pt x="241" y="17"/>
                          <a:pt x="166" y="54"/>
                        </a:cubicBezTo>
                        <a:cubicBezTo>
                          <a:pt x="91" y="91"/>
                          <a:pt x="49" y="151"/>
                          <a:pt x="34" y="182"/>
                        </a:cubicBezTo>
                        <a:cubicBezTo>
                          <a:pt x="20" y="214"/>
                          <a:pt x="0" y="274"/>
                          <a:pt x="0" y="279"/>
                        </a:cubicBezTo>
                        <a:cubicBezTo>
                          <a:pt x="1" y="290"/>
                          <a:pt x="13" y="297"/>
                          <a:pt x="19" y="294"/>
                        </a:cubicBezTo>
                        <a:cubicBezTo>
                          <a:pt x="26" y="290"/>
                          <a:pt x="30" y="272"/>
                          <a:pt x="30" y="272"/>
                        </a:cubicBezTo>
                        <a:cubicBezTo>
                          <a:pt x="78" y="270"/>
                          <a:pt x="78" y="270"/>
                          <a:pt x="78" y="270"/>
                        </a:cubicBezTo>
                        <a:cubicBezTo>
                          <a:pt x="78" y="270"/>
                          <a:pt x="74" y="300"/>
                          <a:pt x="75" y="307"/>
                        </a:cubicBezTo>
                        <a:cubicBezTo>
                          <a:pt x="77" y="315"/>
                          <a:pt x="79" y="350"/>
                          <a:pt x="97" y="363"/>
                        </a:cubicBezTo>
                        <a:cubicBezTo>
                          <a:pt x="114" y="375"/>
                          <a:pt x="124" y="366"/>
                          <a:pt x="124" y="366"/>
                        </a:cubicBezTo>
                        <a:cubicBezTo>
                          <a:pt x="124" y="366"/>
                          <a:pt x="121" y="369"/>
                          <a:pt x="115" y="361"/>
                        </a:cubicBezTo>
                        <a:cubicBezTo>
                          <a:pt x="108" y="353"/>
                          <a:pt x="93" y="338"/>
                          <a:pt x="92" y="303"/>
                        </a:cubicBezTo>
                        <a:cubicBezTo>
                          <a:pt x="92" y="268"/>
                          <a:pt x="131" y="142"/>
                          <a:pt x="257" y="85"/>
                        </a:cubicBezTo>
                        <a:cubicBezTo>
                          <a:pt x="384" y="27"/>
                          <a:pt x="516" y="35"/>
                          <a:pt x="550" y="36"/>
                        </a:cubicBezTo>
                        <a:cubicBezTo>
                          <a:pt x="584" y="38"/>
                          <a:pt x="598" y="43"/>
                          <a:pt x="608" y="51"/>
                        </a:cubicBezTo>
                        <a:cubicBezTo>
                          <a:pt x="618" y="59"/>
                          <a:pt x="628" y="63"/>
                          <a:pt x="628" y="63"/>
                        </a:cubicBezTo>
                        <a:cubicBezTo>
                          <a:pt x="628" y="63"/>
                          <a:pt x="635" y="76"/>
                          <a:pt x="650" y="77"/>
                        </a:cubicBezTo>
                        <a:cubicBezTo>
                          <a:pt x="662" y="78"/>
                          <a:pt x="671" y="71"/>
                          <a:pt x="674" y="57"/>
                        </a:cubicBezTo>
                        <a:cubicBezTo>
                          <a:pt x="677" y="42"/>
                          <a:pt x="659" y="26"/>
                          <a:pt x="659"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1" name="Freeform 67"/>
                  <p:cNvSpPr>
                    <a:spLocks/>
                  </p:cNvSpPr>
                  <p:nvPr/>
                </p:nvSpPr>
                <p:spPr bwMode="auto">
                  <a:xfrm>
                    <a:off x="5929" y="1270"/>
                    <a:ext cx="446" cy="3149"/>
                  </a:xfrm>
                  <a:custGeom>
                    <a:avLst/>
                    <a:gdLst>
                      <a:gd name="T0" fmla="*/ 21 w 189"/>
                      <a:gd name="T1" fmla="*/ 93 h 1333"/>
                      <a:gd name="T2" fmla="*/ 9 w 189"/>
                      <a:gd name="T3" fmla="*/ 670 h 1333"/>
                      <a:gd name="T4" fmla="*/ 8 w 189"/>
                      <a:gd name="T5" fmla="*/ 1316 h 1333"/>
                      <a:gd name="T6" fmla="*/ 32 w 189"/>
                      <a:gd name="T7" fmla="*/ 1333 h 1333"/>
                      <a:gd name="T8" fmla="*/ 106 w 189"/>
                      <a:gd name="T9" fmla="*/ 1329 h 1333"/>
                      <a:gd name="T10" fmla="*/ 171 w 189"/>
                      <a:gd name="T11" fmla="*/ 482 h 1333"/>
                      <a:gd name="T12" fmla="*/ 186 w 189"/>
                      <a:gd name="T13" fmla="*/ 0 h 1333"/>
                      <a:gd name="T14" fmla="*/ 26 w 189"/>
                      <a:gd name="T15" fmla="*/ 6 h 1333"/>
                      <a:gd name="T16" fmla="*/ 21 w 189"/>
                      <a:gd name="T17" fmla="*/ 93 h 1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9" h="1333">
                        <a:moveTo>
                          <a:pt x="21" y="93"/>
                        </a:moveTo>
                        <a:cubicBezTo>
                          <a:pt x="21" y="93"/>
                          <a:pt x="17" y="348"/>
                          <a:pt x="9" y="670"/>
                        </a:cubicBezTo>
                        <a:cubicBezTo>
                          <a:pt x="0" y="993"/>
                          <a:pt x="8" y="1316"/>
                          <a:pt x="8" y="1316"/>
                        </a:cubicBezTo>
                        <a:cubicBezTo>
                          <a:pt x="32" y="1333"/>
                          <a:pt x="32" y="1333"/>
                          <a:pt x="32" y="1333"/>
                        </a:cubicBezTo>
                        <a:cubicBezTo>
                          <a:pt x="106" y="1329"/>
                          <a:pt x="106" y="1329"/>
                          <a:pt x="106" y="1329"/>
                        </a:cubicBezTo>
                        <a:cubicBezTo>
                          <a:pt x="106" y="1329"/>
                          <a:pt x="153" y="850"/>
                          <a:pt x="171" y="482"/>
                        </a:cubicBezTo>
                        <a:cubicBezTo>
                          <a:pt x="189" y="114"/>
                          <a:pt x="186" y="0"/>
                          <a:pt x="186" y="0"/>
                        </a:cubicBezTo>
                        <a:cubicBezTo>
                          <a:pt x="26" y="6"/>
                          <a:pt x="26" y="6"/>
                          <a:pt x="26" y="6"/>
                        </a:cubicBezTo>
                        <a:lnTo>
                          <a:pt x="21" y="93"/>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2" name="Freeform 68"/>
                  <p:cNvSpPr>
                    <a:spLocks/>
                  </p:cNvSpPr>
                  <p:nvPr/>
                </p:nvSpPr>
                <p:spPr bwMode="auto">
                  <a:xfrm>
                    <a:off x="2910" y="1523"/>
                    <a:ext cx="404" cy="3132"/>
                  </a:xfrm>
                  <a:custGeom>
                    <a:avLst/>
                    <a:gdLst>
                      <a:gd name="T0" fmla="*/ 0 w 171"/>
                      <a:gd name="T1" fmla="*/ 17 h 1326"/>
                      <a:gd name="T2" fmla="*/ 14 w 171"/>
                      <a:gd name="T3" fmla="*/ 803 h 1326"/>
                      <a:gd name="T4" fmla="*/ 26 w 171"/>
                      <a:gd name="T5" fmla="*/ 1307 h 1326"/>
                      <a:gd name="T6" fmla="*/ 60 w 171"/>
                      <a:gd name="T7" fmla="*/ 1326 h 1326"/>
                      <a:gd name="T8" fmla="*/ 125 w 171"/>
                      <a:gd name="T9" fmla="*/ 1320 h 1326"/>
                      <a:gd name="T10" fmla="*/ 155 w 171"/>
                      <a:gd name="T11" fmla="*/ 593 h 1326"/>
                      <a:gd name="T12" fmla="*/ 163 w 171"/>
                      <a:gd name="T13" fmla="*/ 0 h 1326"/>
                      <a:gd name="T14" fmla="*/ 0 w 171"/>
                      <a:gd name="T15" fmla="*/ 17 h 13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1" h="1326">
                        <a:moveTo>
                          <a:pt x="0" y="17"/>
                        </a:moveTo>
                        <a:cubicBezTo>
                          <a:pt x="0" y="17"/>
                          <a:pt x="2" y="334"/>
                          <a:pt x="14" y="803"/>
                        </a:cubicBezTo>
                        <a:cubicBezTo>
                          <a:pt x="24" y="1183"/>
                          <a:pt x="26" y="1307"/>
                          <a:pt x="26" y="1307"/>
                        </a:cubicBezTo>
                        <a:cubicBezTo>
                          <a:pt x="60" y="1326"/>
                          <a:pt x="60" y="1326"/>
                          <a:pt x="60" y="1326"/>
                        </a:cubicBezTo>
                        <a:cubicBezTo>
                          <a:pt x="125" y="1320"/>
                          <a:pt x="125" y="1320"/>
                          <a:pt x="125" y="1320"/>
                        </a:cubicBezTo>
                        <a:cubicBezTo>
                          <a:pt x="125" y="1320"/>
                          <a:pt x="140" y="981"/>
                          <a:pt x="155" y="593"/>
                        </a:cubicBezTo>
                        <a:cubicBezTo>
                          <a:pt x="171" y="206"/>
                          <a:pt x="163" y="0"/>
                          <a:pt x="163" y="0"/>
                        </a:cubicBezTo>
                        <a:lnTo>
                          <a:pt x="0" y="17"/>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3" name="Freeform 69"/>
                  <p:cNvSpPr>
                    <a:spLocks/>
                  </p:cNvSpPr>
                  <p:nvPr/>
                </p:nvSpPr>
                <p:spPr bwMode="auto">
                  <a:xfrm>
                    <a:off x="1599" y="947"/>
                    <a:ext cx="4533" cy="774"/>
                  </a:xfrm>
                  <a:custGeom>
                    <a:avLst/>
                    <a:gdLst>
                      <a:gd name="T0" fmla="*/ 1913 w 1919"/>
                      <a:gd name="T1" fmla="*/ 278 h 328"/>
                      <a:gd name="T2" fmla="*/ 613 w 1919"/>
                      <a:gd name="T3" fmla="*/ 328 h 328"/>
                      <a:gd name="T4" fmla="*/ 10 w 1919"/>
                      <a:gd name="T5" fmla="*/ 102 h 328"/>
                      <a:gd name="T6" fmla="*/ 0 w 1919"/>
                      <a:gd name="T7" fmla="*/ 0 h 328"/>
                      <a:gd name="T8" fmla="*/ 589 w 1919"/>
                      <a:gd name="T9" fmla="*/ 178 h 328"/>
                      <a:gd name="T10" fmla="*/ 1919 w 1919"/>
                      <a:gd name="T11" fmla="*/ 137 h 328"/>
                      <a:gd name="T12" fmla="*/ 1913 w 1919"/>
                      <a:gd name="T13" fmla="*/ 278 h 328"/>
                    </a:gdLst>
                    <a:ahLst/>
                    <a:cxnLst>
                      <a:cxn ang="0">
                        <a:pos x="T0" y="T1"/>
                      </a:cxn>
                      <a:cxn ang="0">
                        <a:pos x="T2" y="T3"/>
                      </a:cxn>
                      <a:cxn ang="0">
                        <a:pos x="T4" y="T5"/>
                      </a:cxn>
                      <a:cxn ang="0">
                        <a:pos x="T6" y="T7"/>
                      </a:cxn>
                      <a:cxn ang="0">
                        <a:pos x="T8" y="T9"/>
                      </a:cxn>
                      <a:cxn ang="0">
                        <a:pos x="T10" y="T11"/>
                      </a:cxn>
                      <a:cxn ang="0">
                        <a:pos x="T12" y="T13"/>
                      </a:cxn>
                    </a:cxnLst>
                    <a:rect l="0" t="0" r="r" b="b"/>
                    <a:pathLst>
                      <a:path w="1919" h="328">
                        <a:moveTo>
                          <a:pt x="1913" y="278"/>
                        </a:moveTo>
                        <a:cubicBezTo>
                          <a:pt x="613" y="328"/>
                          <a:pt x="613" y="328"/>
                          <a:pt x="613" y="328"/>
                        </a:cubicBezTo>
                        <a:cubicBezTo>
                          <a:pt x="10" y="102"/>
                          <a:pt x="10" y="102"/>
                          <a:pt x="10" y="102"/>
                        </a:cubicBezTo>
                        <a:cubicBezTo>
                          <a:pt x="0" y="0"/>
                          <a:pt x="0" y="0"/>
                          <a:pt x="0" y="0"/>
                        </a:cubicBezTo>
                        <a:cubicBezTo>
                          <a:pt x="0" y="0"/>
                          <a:pt x="581" y="183"/>
                          <a:pt x="589" y="178"/>
                        </a:cubicBezTo>
                        <a:cubicBezTo>
                          <a:pt x="598" y="173"/>
                          <a:pt x="1919" y="137"/>
                          <a:pt x="1919" y="137"/>
                        </a:cubicBezTo>
                        <a:lnTo>
                          <a:pt x="1913" y="278"/>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4" name="Freeform 70"/>
                  <p:cNvSpPr>
                    <a:spLocks/>
                  </p:cNvSpPr>
                  <p:nvPr/>
                </p:nvSpPr>
                <p:spPr bwMode="auto">
                  <a:xfrm>
                    <a:off x="1516" y="755"/>
                    <a:ext cx="5143" cy="643"/>
                  </a:xfrm>
                  <a:custGeom>
                    <a:avLst/>
                    <a:gdLst>
                      <a:gd name="T0" fmla="*/ 5140 w 5143"/>
                      <a:gd name="T1" fmla="*/ 574 h 643"/>
                      <a:gd name="T2" fmla="*/ 5143 w 5143"/>
                      <a:gd name="T3" fmla="*/ 470 h 643"/>
                      <a:gd name="T4" fmla="*/ 2362 w 5143"/>
                      <a:gd name="T5" fmla="*/ 0 h 643"/>
                      <a:gd name="T6" fmla="*/ 3 w 5143"/>
                      <a:gd name="T7" fmla="*/ 81 h 643"/>
                      <a:gd name="T8" fmla="*/ 0 w 5143"/>
                      <a:gd name="T9" fmla="*/ 163 h 643"/>
                      <a:gd name="T10" fmla="*/ 1396 w 5143"/>
                      <a:gd name="T11" fmla="*/ 643 h 643"/>
                      <a:gd name="T12" fmla="*/ 5140 w 5143"/>
                      <a:gd name="T13" fmla="*/ 574 h 643"/>
                    </a:gdLst>
                    <a:ahLst/>
                    <a:cxnLst>
                      <a:cxn ang="0">
                        <a:pos x="T0" y="T1"/>
                      </a:cxn>
                      <a:cxn ang="0">
                        <a:pos x="T2" y="T3"/>
                      </a:cxn>
                      <a:cxn ang="0">
                        <a:pos x="T4" y="T5"/>
                      </a:cxn>
                      <a:cxn ang="0">
                        <a:pos x="T6" y="T7"/>
                      </a:cxn>
                      <a:cxn ang="0">
                        <a:pos x="T8" y="T9"/>
                      </a:cxn>
                      <a:cxn ang="0">
                        <a:pos x="T10" y="T11"/>
                      </a:cxn>
                      <a:cxn ang="0">
                        <a:pos x="T12" y="T13"/>
                      </a:cxn>
                    </a:cxnLst>
                    <a:rect l="0" t="0" r="r" b="b"/>
                    <a:pathLst>
                      <a:path w="5143" h="643">
                        <a:moveTo>
                          <a:pt x="5140" y="574"/>
                        </a:moveTo>
                        <a:lnTo>
                          <a:pt x="5143" y="470"/>
                        </a:lnTo>
                        <a:lnTo>
                          <a:pt x="2362" y="0"/>
                        </a:lnTo>
                        <a:lnTo>
                          <a:pt x="3" y="81"/>
                        </a:lnTo>
                        <a:lnTo>
                          <a:pt x="0" y="163"/>
                        </a:lnTo>
                        <a:lnTo>
                          <a:pt x="1396" y="643"/>
                        </a:lnTo>
                        <a:lnTo>
                          <a:pt x="5140" y="574"/>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5" name="Freeform 71"/>
                  <p:cNvSpPr>
                    <a:spLocks/>
                  </p:cNvSpPr>
                  <p:nvPr/>
                </p:nvSpPr>
                <p:spPr bwMode="auto">
                  <a:xfrm>
                    <a:off x="3434" y="61"/>
                    <a:ext cx="411" cy="848"/>
                  </a:xfrm>
                  <a:custGeom>
                    <a:avLst/>
                    <a:gdLst>
                      <a:gd name="T0" fmla="*/ 174 w 174"/>
                      <a:gd name="T1" fmla="*/ 322 h 359"/>
                      <a:gd name="T2" fmla="*/ 165 w 174"/>
                      <a:gd name="T3" fmla="*/ 311 h 359"/>
                      <a:gd name="T4" fmla="*/ 153 w 174"/>
                      <a:gd name="T5" fmla="*/ 300 h 359"/>
                      <a:gd name="T6" fmla="*/ 94 w 174"/>
                      <a:gd name="T7" fmla="*/ 19 h 359"/>
                      <a:gd name="T8" fmla="*/ 74 w 174"/>
                      <a:gd name="T9" fmla="*/ 2 h 359"/>
                      <a:gd name="T10" fmla="*/ 22 w 174"/>
                      <a:gd name="T11" fmla="*/ 1 h 359"/>
                      <a:gd name="T12" fmla="*/ 5 w 174"/>
                      <a:gd name="T13" fmla="*/ 32 h 359"/>
                      <a:gd name="T14" fmla="*/ 73 w 174"/>
                      <a:gd name="T15" fmla="*/ 338 h 359"/>
                      <a:gd name="T16" fmla="*/ 95 w 174"/>
                      <a:gd name="T17" fmla="*/ 357 h 359"/>
                      <a:gd name="T18" fmla="*/ 174 w 174"/>
                      <a:gd name="T19" fmla="*/ 322 h 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4" h="359">
                        <a:moveTo>
                          <a:pt x="174" y="322"/>
                        </a:moveTo>
                        <a:cubicBezTo>
                          <a:pt x="174" y="322"/>
                          <a:pt x="173" y="314"/>
                          <a:pt x="165" y="311"/>
                        </a:cubicBezTo>
                        <a:cubicBezTo>
                          <a:pt x="157" y="308"/>
                          <a:pt x="156" y="307"/>
                          <a:pt x="153" y="300"/>
                        </a:cubicBezTo>
                        <a:cubicBezTo>
                          <a:pt x="150" y="293"/>
                          <a:pt x="96" y="29"/>
                          <a:pt x="94" y="19"/>
                        </a:cubicBezTo>
                        <a:cubicBezTo>
                          <a:pt x="92" y="8"/>
                          <a:pt x="86" y="3"/>
                          <a:pt x="74" y="2"/>
                        </a:cubicBezTo>
                        <a:cubicBezTo>
                          <a:pt x="62" y="2"/>
                          <a:pt x="31" y="0"/>
                          <a:pt x="22" y="1"/>
                        </a:cubicBezTo>
                        <a:cubicBezTo>
                          <a:pt x="12" y="2"/>
                          <a:pt x="0" y="11"/>
                          <a:pt x="5" y="32"/>
                        </a:cubicBezTo>
                        <a:cubicBezTo>
                          <a:pt x="11" y="53"/>
                          <a:pt x="69" y="323"/>
                          <a:pt x="73" y="338"/>
                        </a:cubicBezTo>
                        <a:cubicBezTo>
                          <a:pt x="76" y="352"/>
                          <a:pt x="83" y="359"/>
                          <a:pt x="95" y="357"/>
                        </a:cubicBezTo>
                        <a:cubicBezTo>
                          <a:pt x="107" y="356"/>
                          <a:pt x="174" y="322"/>
                          <a:pt x="174" y="322"/>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6" name="Freeform 72"/>
                  <p:cNvSpPr>
                    <a:spLocks/>
                  </p:cNvSpPr>
                  <p:nvPr/>
                </p:nvSpPr>
                <p:spPr bwMode="auto">
                  <a:xfrm>
                    <a:off x="3628" y="812"/>
                    <a:ext cx="1091" cy="229"/>
                  </a:xfrm>
                  <a:custGeom>
                    <a:avLst/>
                    <a:gdLst>
                      <a:gd name="T0" fmla="*/ 17 w 462"/>
                      <a:gd name="T1" fmla="*/ 35 h 97"/>
                      <a:gd name="T2" fmla="*/ 11 w 462"/>
                      <a:gd name="T3" fmla="*/ 45 h 97"/>
                      <a:gd name="T4" fmla="*/ 11 w 462"/>
                      <a:gd name="T5" fmla="*/ 63 h 97"/>
                      <a:gd name="T6" fmla="*/ 120 w 462"/>
                      <a:gd name="T7" fmla="*/ 77 h 97"/>
                      <a:gd name="T8" fmla="*/ 446 w 462"/>
                      <a:gd name="T9" fmla="*/ 94 h 97"/>
                      <a:gd name="T10" fmla="*/ 452 w 462"/>
                      <a:gd name="T11" fmla="*/ 36 h 97"/>
                      <a:gd name="T12" fmla="*/ 411 w 462"/>
                      <a:gd name="T13" fmla="*/ 16 h 97"/>
                      <a:gd name="T14" fmla="*/ 109 w 462"/>
                      <a:gd name="T15" fmla="*/ 1 h 97"/>
                      <a:gd name="T16" fmla="*/ 71 w 462"/>
                      <a:gd name="T17" fmla="*/ 7 h 97"/>
                      <a:gd name="T18" fmla="*/ 17 w 462"/>
                      <a:gd name="T19" fmla="*/ 35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2" h="97">
                        <a:moveTo>
                          <a:pt x="17" y="35"/>
                        </a:moveTo>
                        <a:cubicBezTo>
                          <a:pt x="17" y="35"/>
                          <a:pt x="20" y="40"/>
                          <a:pt x="11" y="45"/>
                        </a:cubicBezTo>
                        <a:cubicBezTo>
                          <a:pt x="1" y="50"/>
                          <a:pt x="0" y="55"/>
                          <a:pt x="11" y="63"/>
                        </a:cubicBezTo>
                        <a:cubicBezTo>
                          <a:pt x="22" y="72"/>
                          <a:pt x="43" y="71"/>
                          <a:pt x="120" y="77"/>
                        </a:cubicBezTo>
                        <a:cubicBezTo>
                          <a:pt x="196" y="82"/>
                          <a:pt x="437" y="97"/>
                          <a:pt x="446" y="94"/>
                        </a:cubicBezTo>
                        <a:cubicBezTo>
                          <a:pt x="462" y="87"/>
                          <a:pt x="457" y="51"/>
                          <a:pt x="452" y="36"/>
                        </a:cubicBezTo>
                        <a:cubicBezTo>
                          <a:pt x="448" y="21"/>
                          <a:pt x="445" y="18"/>
                          <a:pt x="411" y="16"/>
                        </a:cubicBezTo>
                        <a:cubicBezTo>
                          <a:pt x="378" y="14"/>
                          <a:pt x="117" y="2"/>
                          <a:pt x="109" y="1"/>
                        </a:cubicBezTo>
                        <a:cubicBezTo>
                          <a:pt x="102" y="0"/>
                          <a:pt x="71" y="7"/>
                          <a:pt x="71" y="7"/>
                        </a:cubicBezTo>
                        <a:lnTo>
                          <a:pt x="17" y="35"/>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7" name="Freeform 73"/>
                  <p:cNvSpPr>
                    <a:spLocks/>
                  </p:cNvSpPr>
                  <p:nvPr/>
                </p:nvSpPr>
                <p:spPr bwMode="auto">
                  <a:xfrm>
                    <a:off x="3151" y="1076"/>
                    <a:ext cx="508" cy="149"/>
                  </a:xfrm>
                  <a:custGeom>
                    <a:avLst/>
                    <a:gdLst>
                      <a:gd name="T0" fmla="*/ 205 w 215"/>
                      <a:gd name="T1" fmla="*/ 46 h 63"/>
                      <a:gd name="T2" fmla="*/ 206 w 215"/>
                      <a:gd name="T3" fmla="*/ 17 h 63"/>
                      <a:gd name="T4" fmla="*/ 124 w 215"/>
                      <a:gd name="T5" fmla="*/ 2 h 63"/>
                      <a:gd name="T6" fmla="*/ 117 w 215"/>
                      <a:gd name="T7" fmla="*/ 3 h 63"/>
                      <a:gd name="T8" fmla="*/ 7 w 215"/>
                      <a:gd name="T9" fmla="*/ 27 h 63"/>
                      <a:gd name="T10" fmla="*/ 40 w 215"/>
                      <a:gd name="T11" fmla="*/ 58 h 63"/>
                      <a:gd name="T12" fmla="*/ 131 w 215"/>
                      <a:gd name="T13" fmla="*/ 59 h 63"/>
                      <a:gd name="T14" fmla="*/ 205 w 215"/>
                      <a:gd name="T15" fmla="*/ 46 h 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5" h="63">
                        <a:moveTo>
                          <a:pt x="205" y="46"/>
                        </a:moveTo>
                        <a:cubicBezTo>
                          <a:pt x="215" y="42"/>
                          <a:pt x="215" y="24"/>
                          <a:pt x="206" y="17"/>
                        </a:cubicBezTo>
                        <a:cubicBezTo>
                          <a:pt x="197" y="11"/>
                          <a:pt x="130" y="0"/>
                          <a:pt x="124" y="2"/>
                        </a:cubicBezTo>
                        <a:cubicBezTo>
                          <a:pt x="117" y="3"/>
                          <a:pt x="117" y="3"/>
                          <a:pt x="117" y="3"/>
                        </a:cubicBezTo>
                        <a:cubicBezTo>
                          <a:pt x="117" y="3"/>
                          <a:pt x="7" y="15"/>
                          <a:pt x="7" y="27"/>
                        </a:cubicBezTo>
                        <a:cubicBezTo>
                          <a:pt x="6" y="39"/>
                          <a:pt x="0" y="54"/>
                          <a:pt x="40" y="58"/>
                        </a:cubicBezTo>
                        <a:cubicBezTo>
                          <a:pt x="81" y="62"/>
                          <a:pt x="105" y="63"/>
                          <a:pt x="131" y="59"/>
                        </a:cubicBezTo>
                        <a:cubicBezTo>
                          <a:pt x="157" y="55"/>
                          <a:pt x="205" y="46"/>
                          <a:pt x="205"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68" name="Freeform 75"/>
                  <p:cNvSpPr>
                    <a:spLocks noEditPoints="1"/>
                  </p:cNvSpPr>
                  <p:nvPr/>
                </p:nvSpPr>
                <p:spPr bwMode="auto">
                  <a:xfrm>
                    <a:off x="4556" y="47"/>
                    <a:ext cx="605" cy="418"/>
                  </a:xfrm>
                  <a:custGeom>
                    <a:avLst/>
                    <a:gdLst>
                      <a:gd name="T0" fmla="*/ 233 w 256"/>
                      <a:gd name="T1" fmla="*/ 55 h 177"/>
                      <a:gd name="T2" fmla="*/ 209 w 256"/>
                      <a:gd name="T3" fmla="*/ 29 h 177"/>
                      <a:gd name="T4" fmla="*/ 185 w 256"/>
                      <a:gd name="T5" fmla="*/ 22 h 177"/>
                      <a:gd name="T6" fmla="*/ 123 w 256"/>
                      <a:gd name="T7" fmla="*/ 11 h 177"/>
                      <a:gd name="T8" fmla="*/ 65 w 256"/>
                      <a:gd name="T9" fmla="*/ 7 h 177"/>
                      <a:gd name="T10" fmla="*/ 9 w 256"/>
                      <a:gd name="T11" fmla="*/ 42 h 177"/>
                      <a:gd name="T12" fmla="*/ 3 w 256"/>
                      <a:gd name="T13" fmla="*/ 63 h 177"/>
                      <a:gd name="T14" fmla="*/ 2 w 256"/>
                      <a:gd name="T15" fmla="*/ 97 h 177"/>
                      <a:gd name="T16" fmla="*/ 6 w 256"/>
                      <a:gd name="T17" fmla="*/ 116 h 177"/>
                      <a:gd name="T18" fmla="*/ 17 w 256"/>
                      <a:gd name="T19" fmla="*/ 106 h 177"/>
                      <a:gd name="T20" fmla="*/ 31 w 256"/>
                      <a:gd name="T21" fmla="*/ 120 h 177"/>
                      <a:gd name="T22" fmla="*/ 35 w 256"/>
                      <a:gd name="T23" fmla="*/ 103 h 177"/>
                      <a:gd name="T24" fmla="*/ 58 w 256"/>
                      <a:gd name="T25" fmla="*/ 123 h 177"/>
                      <a:gd name="T26" fmla="*/ 57 w 256"/>
                      <a:gd name="T27" fmla="*/ 105 h 177"/>
                      <a:gd name="T28" fmla="*/ 78 w 256"/>
                      <a:gd name="T29" fmla="*/ 101 h 177"/>
                      <a:gd name="T30" fmla="*/ 111 w 256"/>
                      <a:gd name="T31" fmla="*/ 91 h 177"/>
                      <a:gd name="T32" fmla="*/ 158 w 256"/>
                      <a:gd name="T33" fmla="*/ 86 h 177"/>
                      <a:gd name="T34" fmla="*/ 181 w 256"/>
                      <a:gd name="T35" fmla="*/ 91 h 177"/>
                      <a:gd name="T36" fmla="*/ 190 w 256"/>
                      <a:gd name="T37" fmla="*/ 162 h 177"/>
                      <a:gd name="T38" fmla="*/ 193 w 256"/>
                      <a:gd name="T39" fmla="*/ 177 h 177"/>
                      <a:gd name="T40" fmla="*/ 232 w 256"/>
                      <a:gd name="T41" fmla="*/ 144 h 177"/>
                      <a:gd name="T42" fmla="*/ 256 w 256"/>
                      <a:gd name="T43" fmla="*/ 115 h 177"/>
                      <a:gd name="T44" fmla="*/ 233 w 256"/>
                      <a:gd name="T45" fmla="*/ 55 h 177"/>
                      <a:gd name="T46" fmla="*/ 62 w 256"/>
                      <a:gd name="T47" fmla="*/ 79 h 177"/>
                      <a:gd name="T48" fmla="*/ 47 w 256"/>
                      <a:gd name="T49" fmla="*/ 85 h 177"/>
                      <a:gd name="T50" fmla="*/ 47 w 256"/>
                      <a:gd name="T51" fmla="*/ 79 h 177"/>
                      <a:gd name="T52" fmla="*/ 57 w 256"/>
                      <a:gd name="T53" fmla="*/ 72 h 177"/>
                      <a:gd name="T54" fmla="*/ 70 w 256"/>
                      <a:gd name="T55" fmla="*/ 67 h 177"/>
                      <a:gd name="T56" fmla="*/ 72 w 256"/>
                      <a:gd name="T57" fmla="*/ 74 h 177"/>
                      <a:gd name="T58" fmla="*/ 62 w 256"/>
                      <a:gd name="T59" fmla="*/ 79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56" h="177">
                        <a:moveTo>
                          <a:pt x="233" y="55"/>
                        </a:moveTo>
                        <a:cubicBezTo>
                          <a:pt x="226" y="42"/>
                          <a:pt x="212" y="33"/>
                          <a:pt x="209" y="29"/>
                        </a:cubicBezTo>
                        <a:cubicBezTo>
                          <a:pt x="206" y="25"/>
                          <a:pt x="194" y="24"/>
                          <a:pt x="185" y="22"/>
                        </a:cubicBezTo>
                        <a:cubicBezTo>
                          <a:pt x="176" y="21"/>
                          <a:pt x="152" y="15"/>
                          <a:pt x="123" y="11"/>
                        </a:cubicBezTo>
                        <a:cubicBezTo>
                          <a:pt x="93" y="7"/>
                          <a:pt x="75" y="0"/>
                          <a:pt x="65" y="7"/>
                        </a:cubicBezTo>
                        <a:cubicBezTo>
                          <a:pt x="55" y="15"/>
                          <a:pt x="18" y="37"/>
                          <a:pt x="9" y="42"/>
                        </a:cubicBezTo>
                        <a:cubicBezTo>
                          <a:pt x="0" y="48"/>
                          <a:pt x="2" y="51"/>
                          <a:pt x="3" y="63"/>
                        </a:cubicBezTo>
                        <a:cubicBezTo>
                          <a:pt x="4" y="75"/>
                          <a:pt x="4" y="88"/>
                          <a:pt x="2" y="97"/>
                        </a:cubicBezTo>
                        <a:cubicBezTo>
                          <a:pt x="1" y="106"/>
                          <a:pt x="0" y="115"/>
                          <a:pt x="6" y="116"/>
                        </a:cubicBezTo>
                        <a:cubicBezTo>
                          <a:pt x="13" y="117"/>
                          <a:pt x="17" y="106"/>
                          <a:pt x="17" y="106"/>
                        </a:cubicBezTo>
                        <a:cubicBezTo>
                          <a:pt x="17" y="106"/>
                          <a:pt x="23" y="122"/>
                          <a:pt x="31" y="120"/>
                        </a:cubicBezTo>
                        <a:cubicBezTo>
                          <a:pt x="38" y="117"/>
                          <a:pt x="35" y="103"/>
                          <a:pt x="35" y="103"/>
                        </a:cubicBezTo>
                        <a:cubicBezTo>
                          <a:pt x="35" y="103"/>
                          <a:pt x="52" y="130"/>
                          <a:pt x="58" y="123"/>
                        </a:cubicBezTo>
                        <a:cubicBezTo>
                          <a:pt x="64" y="117"/>
                          <a:pt x="57" y="105"/>
                          <a:pt x="57" y="105"/>
                        </a:cubicBezTo>
                        <a:cubicBezTo>
                          <a:pt x="57" y="105"/>
                          <a:pt x="69" y="104"/>
                          <a:pt x="78" y="101"/>
                        </a:cubicBezTo>
                        <a:cubicBezTo>
                          <a:pt x="90" y="96"/>
                          <a:pt x="97" y="89"/>
                          <a:pt x="111" y="91"/>
                        </a:cubicBezTo>
                        <a:cubicBezTo>
                          <a:pt x="133" y="93"/>
                          <a:pt x="150" y="90"/>
                          <a:pt x="158" y="86"/>
                        </a:cubicBezTo>
                        <a:cubicBezTo>
                          <a:pt x="166" y="81"/>
                          <a:pt x="178" y="83"/>
                          <a:pt x="181" y="91"/>
                        </a:cubicBezTo>
                        <a:cubicBezTo>
                          <a:pt x="184" y="99"/>
                          <a:pt x="186" y="148"/>
                          <a:pt x="190" y="162"/>
                        </a:cubicBezTo>
                        <a:cubicBezTo>
                          <a:pt x="193" y="176"/>
                          <a:pt x="193" y="177"/>
                          <a:pt x="193" y="177"/>
                        </a:cubicBezTo>
                        <a:cubicBezTo>
                          <a:pt x="193" y="177"/>
                          <a:pt x="215" y="158"/>
                          <a:pt x="232" y="144"/>
                        </a:cubicBezTo>
                        <a:cubicBezTo>
                          <a:pt x="248" y="129"/>
                          <a:pt x="256" y="115"/>
                          <a:pt x="256" y="115"/>
                        </a:cubicBezTo>
                        <a:cubicBezTo>
                          <a:pt x="256" y="115"/>
                          <a:pt x="240" y="69"/>
                          <a:pt x="233" y="55"/>
                        </a:cubicBezTo>
                        <a:close/>
                        <a:moveTo>
                          <a:pt x="62" y="79"/>
                        </a:moveTo>
                        <a:cubicBezTo>
                          <a:pt x="53" y="80"/>
                          <a:pt x="47" y="85"/>
                          <a:pt x="47" y="85"/>
                        </a:cubicBezTo>
                        <a:cubicBezTo>
                          <a:pt x="47" y="85"/>
                          <a:pt x="47" y="82"/>
                          <a:pt x="47" y="79"/>
                        </a:cubicBezTo>
                        <a:cubicBezTo>
                          <a:pt x="47" y="77"/>
                          <a:pt x="50" y="74"/>
                          <a:pt x="57" y="72"/>
                        </a:cubicBezTo>
                        <a:cubicBezTo>
                          <a:pt x="64" y="69"/>
                          <a:pt x="70" y="67"/>
                          <a:pt x="70" y="67"/>
                        </a:cubicBezTo>
                        <a:cubicBezTo>
                          <a:pt x="70" y="67"/>
                          <a:pt x="71" y="71"/>
                          <a:pt x="72" y="74"/>
                        </a:cubicBezTo>
                        <a:cubicBezTo>
                          <a:pt x="72" y="76"/>
                          <a:pt x="71" y="78"/>
                          <a:pt x="62" y="79"/>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69" name="Freeform 76"/>
                  <p:cNvSpPr>
                    <a:spLocks/>
                  </p:cNvSpPr>
                  <p:nvPr/>
                </p:nvSpPr>
                <p:spPr bwMode="auto">
                  <a:xfrm>
                    <a:off x="3852" y="-48"/>
                    <a:ext cx="525" cy="458"/>
                  </a:xfrm>
                  <a:custGeom>
                    <a:avLst/>
                    <a:gdLst>
                      <a:gd name="T0" fmla="*/ 213 w 222"/>
                      <a:gd name="T1" fmla="*/ 135 h 194"/>
                      <a:gd name="T2" fmla="*/ 206 w 222"/>
                      <a:gd name="T3" fmla="*/ 176 h 194"/>
                      <a:gd name="T4" fmla="*/ 177 w 222"/>
                      <a:gd name="T5" fmla="*/ 192 h 194"/>
                      <a:gd name="T6" fmla="*/ 146 w 222"/>
                      <a:gd name="T7" fmla="*/ 151 h 194"/>
                      <a:gd name="T8" fmla="*/ 113 w 222"/>
                      <a:gd name="T9" fmla="*/ 145 h 194"/>
                      <a:gd name="T10" fmla="*/ 66 w 222"/>
                      <a:gd name="T11" fmla="*/ 132 h 194"/>
                      <a:gd name="T12" fmla="*/ 49 w 222"/>
                      <a:gd name="T13" fmla="*/ 121 h 194"/>
                      <a:gd name="T14" fmla="*/ 57 w 222"/>
                      <a:gd name="T15" fmla="*/ 109 h 194"/>
                      <a:gd name="T16" fmla="*/ 72 w 222"/>
                      <a:gd name="T17" fmla="*/ 104 h 194"/>
                      <a:gd name="T18" fmla="*/ 56 w 222"/>
                      <a:gd name="T19" fmla="*/ 96 h 194"/>
                      <a:gd name="T20" fmla="*/ 39 w 222"/>
                      <a:gd name="T21" fmla="*/ 79 h 194"/>
                      <a:gd name="T22" fmla="*/ 58 w 222"/>
                      <a:gd name="T23" fmla="*/ 70 h 194"/>
                      <a:gd name="T24" fmla="*/ 41 w 222"/>
                      <a:gd name="T25" fmla="*/ 55 h 194"/>
                      <a:gd name="T26" fmla="*/ 59 w 222"/>
                      <a:gd name="T27" fmla="*/ 42 h 194"/>
                      <a:gd name="T28" fmla="*/ 19 w 222"/>
                      <a:gd name="T29" fmla="*/ 25 h 194"/>
                      <a:gd name="T30" fmla="*/ 6 w 222"/>
                      <a:gd name="T31" fmla="*/ 5 h 194"/>
                      <a:gd name="T32" fmla="*/ 43 w 222"/>
                      <a:gd name="T33" fmla="*/ 12 h 194"/>
                      <a:gd name="T34" fmla="*/ 73 w 222"/>
                      <a:gd name="T35" fmla="*/ 23 h 194"/>
                      <a:gd name="T36" fmla="*/ 94 w 222"/>
                      <a:gd name="T37" fmla="*/ 29 h 194"/>
                      <a:gd name="T38" fmla="*/ 104 w 222"/>
                      <a:gd name="T39" fmla="*/ 16 h 194"/>
                      <a:gd name="T40" fmla="*/ 131 w 222"/>
                      <a:gd name="T41" fmla="*/ 25 h 194"/>
                      <a:gd name="T42" fmla="*/ 157 w 222"/>
                      <a:gd name="T43" fmla="*/ 49 h 194"/>
                      <a:gd name="T44" fmla="*/ 169 w 222"/>
                      <a:gd name="T45" fmla="*/ 87 h 194"/>
                      <a:gd name="T46" fmla="*/ 213 w 222"/>
                      <a:gd name="T47" fmla="*/ 135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2" h="194">
                        <a:moveTo>
                          <a:pt x="213" y="135"/>
                        </a:moveTo>
                        <a:cubicBezTo>
                          <a:pt x="213" y="135"/>
                          <a:pt x="222" y="158"/>
                          <a:pt x="206" y="176"/>
                        </a:cubicBezTo>
                        <a:cubicBezTo>
                          <a:pt x="191" y="194"/>
                          <a:pt x="177" y="192"/>
                          <a:pt x="177" y="192"/>
                        </a:cubicBezTo>
                        <a:cubicBezTo>
                          <a:pt x="177" y="192"/>
                          <a:pt x="150" y="153"/>
                          <a:pt x="146" y="151"/>
                        </a:cubicBezTo>
                        <a:cubicBezTo>
                          <a:pt x="141" y="148"/>
                          <a:pt x="123" y="146"/>
                          <a:pt x="113" y="145"/>
                        </a:cubicBezTo>
                        <a:cubicBezTo>
                          <a:pt x="103" y="144"/>
                          <a:pt x="73" y="135"/>
                          <a:pt x="66" y="132"/>
                        </a:cubicBezTo>
                        <a:cubicBezTo>
                          <a:pt x="59" y="129"/>
                          <a:pt x="51" y="129"/>
                          <a:pt x="49" y="121"/>
                        </a:cubicBezTo>
                        <a:cubicBezTo>
                          <a:pt x="48" y="115"/>
                          <a:pt x="50" y="110"/>
                          <a:pt x="57" y="109"/>
                        </a:cubicBezTo>
                        <a:cubicBezTo>
                          <a:pt x="63" y="107"/>
                          <a:pt x="70" y="107"/>
                          <a:pt x="72" y="104"/>
                        </a:cubicBezTo>
                        <a:cubicBezTo>
                          <a:pt x="74" y="101"/>
                          <a:pt x="62" y="98"/>
                          <a:pt x="56" y="96"/>
                        </a:cubicBezTo>
                        <a:cubicBezTo>
                          <a:pt x="50" y="93"/>
                          <a:pt x="37" y="89"/>
                          <a:pt x="39" y="79"/>
                        </a:cubicBezTo>
                        <a:cubicBezTo>
                          <a:pt x="40" y="70"/>
                          <a:pt x="58" y="70"/>
                          <a:pt x="58" y="70"/>
                        </a:cubicBezTo>
                        <a:cubicBezTo>
                          <a:pt x="58" y="70"/>
                          <a:pt x="40" y="66"/>
                          <a:pt x="41" y="55"/>
                        </a:cubicBezTo>
                        <a:cubicBezTo>
                          <a:pt x="43" y="44"/>
                          <a:pt x="59" y="42"/>
                          <a:pt x="59" y="42"/>
                        </a:cubicBezTo>
                        <a:cubicBezTo>
                          <a:pt x="59" y="42"/>
                          <a:pt x="36" y="31"/>
                          <a:pt x="19" y="25"/>
                        </a:cubicBezTo>
                        <a:cubicBezTo>
                          <a:pt x="2" y="18"/>
                          <a:pt x="0" y="10"/>
                          <a:pt x="6" y="5"/>
                        </a:cubicBezTo>
                        <a:cubicBezTo>
                          <a:pt x="11" y="0"/>
                          <a:pt x="37" y="10"/>
                          <a:pt x="43" y="12"/>
                        </a:cubicBezTo>
                        <a:cubicBezTo>
                          <a:pt x="50" y="15"/>
                          <a:pt x="65" y="19"/>
                          <a:pt x="73" y="23"/>
                        </a:cubicBezTo>
                        <a:cubicBezTo>
                          <a:pt x="82" y="26"/>
                          <a:pt x="94" y="29"/>
                          <a:pt x="94" y="29"/>
                        </a:cubicBezTo>
                        <a:cubicBezTo>
                          <a:pt x="94" y="29"/>
                          <a:pt x="91" y="15"/>
                          <a:pt x="104" y="16"/>
                        </a:cubicBezTo>
                        <a:cubicBezTo>
                          <a:pt x="117" y="17"/>
                          <a:pt x="122" y="21"/>
                          <a:pt x="131" y="25"/>
                        </a:cubicBezTo>
                        <a:cubicBezTo>
                          <a:pt x="142" y="30"/>
                          <a:pt x="154" y="39"/>
                          <a:pt x="157" y="49"/>
                        </a:cubicBezTo>
                        <a:cubicBezTo>
                          <a:pt x="161" y="62"/>
                          <a:pt x="162" y="75"/>
                          <a:pt x="169" y="87"/>
                        </a:cubicBezTo>
                        <a:cubicBezTo>
                          <a:pt x="176" y="99"/>
                          <a:pt x="213" y="135"/>
                          <a:pt x="213" y="135"/>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70" name="Freeform 77"/>
                  <p:cNvSpPr>
                    <a:spLocks/>
                  </p:cNvSpPr>
                  <p:nvPr/>
                </p:nvSpPr>
                <p:spPr bwMode="auto">
                  <a:xfrm>
                    <a:off x="2175" y="942"/>
                    <a:ext cx="1325" cy="149"/>
                  </a:xfrm>
                  <a:custGeom>
                    <a:avLst/>
                    <a:gdLst>
                      <a:gd name="T0" fmla="*/ 404 w 561"/>
                      <a:gd name="T1" fmla="*/ 0 h 63"/>
                      <a:gd name="T2" fmla="*/ 480 w 561"/>
                      <a:gd name="T3" fmla="*/ 20 h 63"/>
                      <a:gd name="T4" fmla="*/ 561 w 561"/>
                      <a:gd name="T5" fmla="*/ 38 h 63"/>
                      <a:gd name="T6" fmla="*/ 421 w 561"/>
                      <a:gd name="T7" fmla="*/ 44 h 63"/>
                      <a:gd name="T8" fmla="*/ 196 w 561"/>
                      <a:gd name="T9" fmla="*/ 56 h 63"/>
                      <a:gd name="T10" fmla="*/ 105 w 561"/>
                      <a:gd name="T11" fmla="*/ 63 h 63"/>
                      <a:gd name="T12" fmla="*/ 63 w 561"/>
                      <a:gd name="T13" fmla="*/ 41 h 63"/>
                      <a:gd name="T14" fmla="*/ 0 w 561"/>
                      <a:gd name="T15" fmla="*/ 23 h 63"/>
                      <a:gd name="T16" fmla="*/ 116 w 561"/>
                      <a:gd name="T17" fmla="*/ 8 h 63"/>
                      <a:gd name="T18" fmla="*/ 265 w 561"/>
                      <a:gd name="T19" fmla="*/ 1 h 63"/>
                      <a:gd name="T20" fmla="*/ 404 w 561"/>
                      <a:gd name="T21"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61" h="63">
                        <a:moveTo>
                          <a:pt x="404" y="0"/>
                        </a:moveTo>
                        <a:cubicBezTo>
                          <a:pt x="404" y="0"/>
                          <a:pt x="449" y="4"/>
                          <a:pt x="480" y="20"/>
                        </a:cubicBezTo>
                        <a:cubicBezTo>
                          <a:pt x="511" y="37"/>
                          <a:pt x="561" y="38"/>
                          <a:pt x="561" y="38"/>
                        </a:cubicBezTo>
                        <a:cubicBezTo>
                          <a:pt x="561" y="38"/>
                          <a:pt x="479" y="47"/>
                          <a:pt x="421" y="44"/>
                        </a:cubicBezTo>
                        <a:cubicBezTo>
                          <a:pt x="362" y="40"/>
                          <a:pt x="250" y="50"/>
                          <a:pt x="196" y="56"/>
                        </a:cubicBezTo>
                        <a:cubicBezTo>
                          <a:pt x="141" y="61"/>
                          <a:pt x="105" y="63"/>
                          <a:pt x="105" y="63"/>
                        </a:cubicBezTo>
                        <a:cubicBezTo>
                          <a:pt x="105" y="63"/>
                          <a:pt x="92" y="49"/>
                          <a:pt x="63" y="41"/>
                        </a:cubicBezTo>
                        <a:cubicBezTo>
                          <a:pt x="33" y="33"/>
                          <a:pt x="0" y="23"/>
                          <a:pt x="0" y="23"/>
                        </a:cubicBezTo>
                        <a:cubicBezTo>
                          <a:pt x="0" y="23"/>
                          <a:pt x="61" y="2"/>
                          <a:pt x="116" y="8"/>
                        </a:cubicBezTo>
                        <a:cubicBezTo>
                          <a:pt x="170" y="14"/>
                          <a:pt x="172" y="1"/>
                          <a:pt x="265" y="1"/>
                        </a:cubicBezTo>
                        <a:cubicBezTo>
                          <a:pt x="358" y="1"/>
                          <a:pt x="404" y="0"/>
                          <a:pt x="404" y="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1" name="Freeform 78"/>
                  <p:cNvSpPr>
                    <a:spLocks/>
                  </p:cNvSpPr>
                  <p:nvPr/>
                </p:nvSpPr>
                <p:spPr bwMode="auto">
                  <a:xfrm>
                    <a:off x="3489" y="146"/>
                    <a:ext cx="288" cy="685"/>
                  </a:xfrm>
                  <a:custGeom>
                    <a:avLst/>
                    <a:gdLst>
                      <a:gd name="T0" fmla="*/ 0 w 288"/>
                      <a:gd name="T1" fmla="*/ 0 h 685"/>
                      <a:gd name="T2" fmla="*/ 144 w 288"/>
                      <a:gd name="T3" fmla="*/ 685 h 685"/>
                      <a:gd name="T4" fmla="*/ 288 w 288"/>
                      <a:gd name="T5" fmla="*/ 628 h 685"/>
                      <a:gd name="T6" fmla="*/ 156 w 288"/>
                      <a:gd name="T7" fmla="*/ 2 h 685"/>
                      <a:gd name="T8" fmla="*/ 0 w 288"/>
                      <a:gd name="T9" fmla="*/ 0 h 685"/>
                    </a:gdLst>
                    <a:ahLst/>
                    <a:cxnLst>
                      <a:cxn ang="0">
                        <a:pos x="T0" y="T1"/>
                      </a:cxn>
                      <a:cxn ang="0">
                        <a:pos x="T2" y="T3"/>
                      </a:cxn>
                      <a:cxn ang="0">
                        <a:pos x="T4" y="T5"/>
                      </a:cxn>
                      <a:cxn ang="0">
                        <a:pos x="T6" y="T7"/>
                      </a:cxn>
                      <a:cxn ang="0">
                        <a:pos x="T8" y="T9"/>
                      </a:cxn>
                    </a:cxnLst>
                    <a:rect l="0" t="0" r="r" b="b"/>
                    <a:pathLst>
                      <a:path w="288" h="685">
                        <a:moveTo>
                          <a:pt x="0" y="0"/>
                        </a:moveTo>
                        <a:lnTo>
                          <a:pt x="144" y="685"/>
                        </a:lnTo>
                        <a:lnTo>
                          <a:pt x="288" y="628"/>
                        </a:lnTo>
                        <a:lnTo>
                          <a:pt x="156" y="2"/>
                        </a:lnTo>
                        <a:lnTo>
                          <a:pt x="0"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2" name="Freeform 79"/>
                  <p:cNvSpPr>
                    <a:spLocks/>
                  </p:cNvSpPr>
                  <p:nvPr/>
                </p:nvSpPr>
                <p:spPr bwMode="auto">
                  <a:xfrm>
                    <a:off x="4495" y="271"/>
                    <a:ext cx="111" cy="109"/>
                  </a:xfrm>
                  <a:custGeom>
                    <a:avLst/>
                    <a:gdLst>
                      <a:gd name="T0" fmla="*/ 30 w 47"/>
                      <a:gd name="T1" fmla="*/ 46 h 46"/>
                      <a:gd name="T2" fmla="*/ 30 w 47"/>
                      <a:gd name="T3" fmla="*/ 46 h 46"/>
                      <a:gd name="T4" fmla="*/ 1 w 47"/>
                      <a:gd name="T5" fmla="*/ 27 h 46"/>
                      <a:gd name="T6" fmla="*/ 1 w 47"/>
                      <a:gd name="T7" fmla="*/ 20 h 46"/>
                      <a:gd name="T8" fmla="*/ 39 w 47"/>
                      <a:gd name="T9" fmla="*/ 0 h 46"/>
                      <a:gd name="T10" fmla="*/ 40 w 47"/>
                      <a:gd name="T11" fmla="*/ 0 h 46"/>
                      <a:gd name="T12" fmla="*/ 47 w 47"/>
                      <a:gd name="T13" fmla="*/ 5 h 46"/>
                      <a:gd name="T14" fmla="*/ 43 w 47"/>
                      <a:gd name="T15" fmla="*/ 7 h 46"/>
                      <a:gd name="T16" fmla="*/ 9 w 47"/>
                      <a:gd name="T17" fmla="*/ 22 h 46"/>
                      <a:gd name="T18" fmla="*/ 21 w 47"/>
                      <a:gd name="T19" fmla="*/ 33 h 46"/>
                      <a:gd name="T20" fmla="*/ 34 w 47"/>
                      <a:gd name="T21" fmla="*/ 43 h 46"/>
                      <a:gd name="T22" fmla="*/ 32 w 47"/>
                      <a:gd name="T23" fmla="*/ 46 h 46"/>
                      <a:gd name="T24" fmla="*/ 30 w 47"/>
                      <a:gd name="T25"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46">
                        <a:moveTo>
                          <a:pt x="30" y="46"/>
                        </a:moveTo>
                        <a:cubicBezTo>
                          <a:pt x="30" y="46"/>
                          <a:pt x="30" y="46"/>
                          <a:pt x="30" y="46"/>
                        </a:cubicBezTo>
                        <a:cubicBezTo>
                          <a:pt x="24" y="46"/>
                          <a:pt x="7" y="37"/>
                          <a:pt x="1" y="27"/>
                        </a:cubicBezTo>
                        <a:cubicBezTo>
                          <a:pt x="0" y="25"/>
                          <a:pt x="0" y="22"/>
                          <a:pt x="1" y="20"/>
                        </a:cubicBezTo>
                        <a:cubicBezTo>
                          <a:pt x="6" y="10"/>
                          <a:pt x="36" y="1"/>
                          <a:pt x="39" y="0"/>
                        </a:cubicBezTo>
                        <a:cubicBezTo>
                          <a:pt x="40" y="0"/>
                          <a:pt x="40" y="0"/>
                          <a:pt x="40" y="0"/>
                        </a:cubicBezTo>
                        <a:cubicBezTo>
                          <a:pt x="47" y="5"/>
                          <a:pt x="47" y="5"/>
                          <a:pt x="47" y="5"/>
                        </a:cubicBezTo>
                        <a:cubicBezTo>
                          <a:pt x="43" y="7"/>
                          <a:pt x="43" y="7"/>
                          <a:pt x="43" y="7"/>
                        </a:cubicBezTo>
                        <a:cubicBezTo>
                          <a:pt x="25" y="10"/>
                          <a:pt x="10" y="19"/>
                          <a:pt x="9" y="22"/>
                        </a:cubicBezTo>
                        <a:cubicBezTo>
                          <a:pt x="8" y="27"/>
                          <a:pt x="17" y="30"/>
                          <a:pt x="21" y="33"/>
                        </a:cubicBezTo>
                        <a:cubicBezTo>
                          <a:pt x="29" y="36"/>
                          <a:pt x="34" y="40"/>
                          <a:pt x="34" y="43"/>
                        </a:cubicBezTo>
                        <a:cubicBezTo>
                          <a:pt x="34" y="44"/>
                          <a:pt x="33" y="45"/>
                          <a:pt x="32" y="46"/>
                        </a:cubicBezTo>
                        <a:cubicBezTo>
                          <a:pt x="32" y="46"/>
                          <a:pt x="31" y="46"/>
                          <a:pt x="30" y="4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3" name="Freeform 80"/>
                  <p:cNvSpPr>
                    <a:spLocks/>
                  </p:cNvSpPr>
                  <p:nvPr/>
                </p:nvSpPr>
                <p:spPr bwMode="auto">
                  <a:xfrm>
                    <a:off x="4478" y="743"/>
                    <a:ext cx="173" cy="62"/>
                  </a:xfrm>
                  <a:custGeom>
                    <a:avLst/>
                    <a:gdLst>
                      <a:gd name="T0" fmla="*/ 5 w 73"/>
                      <a:gd name="T1" fmla="*/ 26 h 26"/>
                      <a:gd name="T2" fmla="*/ 1 w 73"/>
                      <a:gd name="T3" fmla="*/ 24 h 26"/>
                      <a:gd name="T4" fmla="*/ 6 w 73"/>
                      <a:gd name="T5" fmla="*/ 20 h 26"/>
                      <a:gd name="T6" fmla="*/ 19 w 73"/>
                      <a:gd name="T7" fmla="*/ 18 h 26"/>
                      <a:gd name="T8" fmla="*/ 28 w 73"/>
                      <a:gd name="T9" fmla="*/ 17 h 26"/>
                      <a:gd name="T10" fmla="*/ 70 w 73"/>
                      <a:gd name="T11" fmla="*/ 0 h 26"/>
                      <a:gd name="T12" fmla="*/ 73 w 73"/>
                      <a:gd name="T13" fmla="*/ 4 h 26"/>
                      <a:gd name="T14" fmla="*/ 28 w 73"/>
                      <a:gd name="T15" fmla="*/ 21 h 26"/>
                      <a:gd name="T16" fmla="*/ 19 w 73"/>
                      <a:gd name="T17" fmla="*/ 23 h 26"/>
                      <a:gd name="T18" fmla="*/ 5 w 73"/>
                      <a:gd name="T1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26">
                        <a:moveTo>
                          <a:pt x="5" y="26"/>
                        </a:moveTo>
                        <a:cubicBezTo>
                          <a:pt x="3" y="26"/>
                          <a:pt x="2" y="26"/>
                          <a:pt x="1" y="24"/>
                        </a:cubicBezTo>
                        <a:cubicBezTo>
                          <a:pt x="0" y="23"/>
                          <a:pt x="3" y="20"/>
                          <a:pt x="6" y="20"/>
                        </a:cubicBezTo>
                        <a:cubicBezTo>
                          <a:pt x="11" y="19"/>
                          <a:pt x="16" y="18"/>
                          <a:pt x="19" y="18"/>
                        </a:cubicBezTo>
                        <a:cubicBezTo>
                          <a:pt x="23" y="18"/>
                          <a:pt x="28" y="17"/>
                          <a:pt x="28" y="17"/>
                        </a:cubicBezTo>
                        <a:cubicBezTo>
                          <a:pt x="48" y="13"/>
                          <a:pt x="70" y="0"/>
                          <a:pt x="70" y="0"/>
                        </a:cubicBezTo>
                        <a:cubicBezTo>
                          <a:pt x="73" y="4"/>
                          <a:pt x="73" y="4"/>
                          <a:pt x="73" y="4"/>
                        </a:cubicBezTo>
                        <a:cubicBezTo>
                          <a:pt x="72" y="5"/>
                          <a:pt x="49" y="17"/>
                          <a:pt x="28" y="21"/>
                        </a:cubicBezTo>
                        <a:cubicBezTo>
                          <a:pt x="19" y="23"/>
                          <a:pt x="19" y="23"/>
                          <a:pt x="19" y="23"/>
                        </a:cubicBezTo>
                        <a:cubicBezTo>
                          <a:pt x="12" y="24"/>
                          <a:pt x="7" y="26"/>
                          <a:pt x="5" y="26"/>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4" name="Freeform 81"/>
                  <p:cNvSpPr>
                    <a:spLocks noEditPoints="1"/>
                  </p:cNvSpPr>
                  <p:nvPr/>
                </p:nvSpPr>
                <p:spPr bwMode="auto">
                  <a:xfrm>
                    <a:off x="4651" y="269"/>
                    <a:ext cx="118" cy="233"/>
                  </a:xfrm>
                  <a:custGeom>
                    <a:avLst/>
                    <a:gdLst>
                      <a:gd name="T0" fmla="*/ 18 w 50"/>
                      <a:gd name="T1" fmla="*/ 99 h 99"/>
                      <a:gd name="T2" fmla="*/ 18 w 50"/>
                      <a:gd name="T3" fmla="*/ 99 h 99"/>
                      <a:gd name="T4" fmla="*/ 0 w 50"/>
                      <a:gd name="T5" fmla="*/ 47 h 99"/>
                      <a:gd name="T6" fmla="*/ 7 w 50"/>
                      <a:gd name="T7" fmla="*/ 2 h 99"/>
                      <a:gd name="T8" fmla="*/ 10 w 50"/>
                      <a:gd name="T9" fmla="*/ 1 h 99"/>
                      <a:gd name="T10" fmla="*/ 17 w 50"/>
                      <a:gd name="T11" fmla="*/ 0 h 99"/>
                      <a:gd name="T12" fmla="*/ 26 w 50"/>
                      <a:gd name="T13" fmla="*/ 2 h 99"/>
                      <a:gd name="T14" fmla="*/ 47 w 50"/>
                      <a:gd name="T15" fmla="*/ 41 h 99"/>
                      <a:gd name="T16" fmla="*/ 20 w 50"/>
                      <a:gd name="T17" fmla="*/ 99 h 99"/>
                      <a:gd name="T18" fmla="*/ 18 w 50"/>
                      <a:gd name="T19" fmla="*/ 99 h 99"/>
                      <a:gd name="T20" fmla="*/ 17 w 50"/>
                      <a:gd name="T21" fmla="*/ 5 h 99"/>
                      <a:gd name="T22" fmla="*/ 11 w 50"/>
                      <a:gd name="T23" fmla="*/ 5 h 99"/>
                      <a:gd name="T24" fmla="*/ 10 w 50"/>
                      <a:gd name="T25" fmla="*/ 5 h 99"/>
                      <a:gd name="T26" fmla="*/ 5 w 50"/>
                      <a:gd name="T27" fmla="*/ 47 h 99"/>
                      <a:gd name="T28" fmla="*/ 18 w 50"/>
                      <a:gd name="T29" fmla="*/ 95 h 99"/>
                      <a:gd name="T30" fmla="*/ 18 w 50"/>
                      <a:gd name="T31" fmla="*/ 95 h 99"/>
                      <a:gd name="T32" fmla="*/ 19 w 50"/>
                      <a:gd name="T33" fmla="*/ 95 h 99"/>
                      <a:gd name="T34" fmla="*/ 42 w 50"/>
                      <a:gd name="T35" fmla="*/ 42 h 99"/>
                      <a:gd name="T36" fmla="*/ 24 w 50"/>
                      <a:gd name="T37" fmla="*/ 6 h 99"/>
                      <a:gd name="T38" fmla="*/ 17 w 50"/>
                      <a:gd name="T39" fmla="*/ 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0" h="99">
                        <a:moveTo>
                          <a:pt x="18" y="99"/>
                        </a:moveTo>
                        <a:cubicBezTo>
                          <a:pt x="18" y="99"/>
                          <a:pt x="18" y="99"/>
                          <a:pt x="18" y="99"/>
                        </a:cubicBezTo>
                        <a:cubicBezTo>
                          <a:pt x="3" y="99"/>
                          <a:pt x="1" y="71"/>
                          <a:pt x="0" y="47"/>
                        </a:cubicBezTo>
                        <a:cubicBezTo>
                          <a:pt x="0" y="29"/>
                          <a:pt x="2" y="7"/>
                          <a:pt x="7" y="2"/>
                        </a:cubicBezTo>
                        <a:cubicBezTo>
                          <a:pt x="8" y="1"/>
                          <a:pt x="9" y="1"/>
                          <a:pt x="10" y="1"/>
                        </a:cubicBezTo>
                        <a:cubicBezTo>
                          <a:pt x="11" y="1"/>
                          <a:pt x="13" y="0"/>
                          <a:pt x="17" y="0"/>
                        </a:cubicBezTo>
                        <a:cubicBezTo>
                          <a:pt x="20" y="0"/>
                          <a:pt x="23" y="1"/>
                          <a:pt x="26" y="2"/>
                        </a:cubicBezTo>
                        <a:cubicBezTo>
                          <a:pt x="31" y="4"/>
                          <a:pt x="43" y="11"/>
                          <a:pt x="47" y="41"/>
                        </a:cubicBezTo>
                        <a:cubicBezTo>
                          <a:pt x="50" y="69"/>
                          <a:pt x="35" y="97"/>
                          <a:pt x="20" y="99"/>
                        </a:cubicBezTo>
                        <a:cubicBezTo>
                          <a:pt x="19" y="99"/>
                          <a:pt x="19" y="99"/>
                          <a:pt x="18" y="99"/>
                        </a:cubicBezTo>
                        <a:close/>
                        <a:moveTo>
                          <a:pt x="17" y="5"/>
                        </a:moveTo>
                        <a:cubicBezTo>
                          <a:pt x="13" y="5"/>
                          <a:pt x="11" y="5"/>
                          <a:pt x="11" y="5"/>
                        </a:cubicBezTo>
                        <a:cubicBezTo>
                          <a:pt x="10" y="5"/>
                          <a:pt x="10" y="5"/>
                          <a:pt x="10" y="5"/>
                        </a:cubicBezTo>
                        <a:cubicBezTo>
                          <a:pt x="8" y="6"/>
                          <a:pt x="4" y="21"/>
                          <a:pt x="5" y="47"/>
                        </a:cubicBezTo>
                        <a:cubicBezTo>
                          <a:pt x="6" y="78"/>
                          <a:pt x="10" y="94"/>
                          <a:pt x="18" y="95"/>
                        </a:cubicBezTo>
                        <a:cubicBezTo>
                          <a:pt x="18" y="95"/>
                          <a:pt x="18" y="95"/>
                          <a:pt x="18" y="95"/>
                        </a:cubicBezTo>
                        <a:cubicBezTo>
                          <a:pt x="19" y="95"/>
                          <a:pt x="19" y="95"/>
                          <a:pt x="19" y="95"/>
                        </a:cubicBezTo>
                        <a:cubicBezTo>
                          <a:pt x="32" y="93"/>
                          <a:pt x="45" y="66"/>
                          <a:pt x="42" y="42"/>
                        </a:cubicBezTo>
                        <a:cubicBezTo>
                          <a:pt x="39" y="14"/>
                          <a:pt x="28" y="8"/>
                          <a:pt x="24" y="6"/>
                        </a:cubicBezTo>
                        <a:cubicBezTo>
                          <a:pt x="22" y="5"/>
                          <a:pt x="20" y="5"/>
                          <a:pt x="17"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5" name="Freeform 82"/>
                  <p:cNvSpPr>
                    <a:spLocks noEditPoints="1"/>
                  </p:cNvSpPr>
                  <p:nvPr/>
                </p:nvSpPr>
                <p:spPr bwMode="auto">
                  <a:xfrm>
                    <a:off x="4627" y="538"/>
                    <a:ext cx="123" cy="217"/>
                  </a:xfrm>
                  <a:custGeom>
                    <a:avLst/>
                    <a:gdLst>
                      <a:gd name="T0" fmla="*/ 17 w 52"/>
                      <a:gd name="T1" fmla="*/ 92 h 92"/>
                      <a:gd name="T2" fmla="*/ 7 w 52"/>
                      <a:gd name="T3" fmla="*/ 91 h 92"/>
                      <a:gd name="T4" fmla="*/ 5 w 52"/>
                      <a:gd name="T5" fmla="*/ 89 h 92"/>
                      <a:gd name="T6" fmla="*/ 3 w 52"/>
                      <a:gd name="T7" fmla="*/ 47 h 92"/>
                      <a:gd name="T8" fmla="*/ 26 w 52"/>
                      <a:gd name="T9" fmla="*/ 1 h 92"/>
                      <a:gd name="T10" fmla="*/ 28 w 52"/>
                      <a:gd name="T11" fmla="*/ 1 h 92"/>
                      <a:gd name="T12" fmla="*/ 42 w 52"/>
                      <a:gd name="T13" fmla="*/ 13 h 92"/>
                      <a:gd name="T14" fmla="*/ 49 w 52"/>
                      <a:gd name="T15" fmla="*/ 58 h 92"/>
                      <a:gd name="T16" fmla="*/ 23 w 52"/>
                      <a:gd name="T17" fmla="*/ 92 h 92"/>
                      <a:gd name="T18" fmla="*/ 17 w 52"/>
                      <a:gd name="T19" fmla="*/ 92 h 92"/>
                      <a:gd name="T20" fmla="*/ 25 w 52"/>
                      <a:gd name="T21" fmla="*/ 5 h 92"/>
                      <a:gd name="T22" fmla="*/ 8 w 52"/>
                      <a:gd name="T23" fmla="*/ 48 h 92"/>
                      <a:gd name="T24" fmla="*/ 8 w 52"/>
                      <a:gd name="T25" fmla="*/ 87 h 92"/>
                      <a:gd name="T26" fmla="*/ 17 w 52"/>
                      <a:gd name="T27" fmla="*/ 88 h 92"/>
                      <a:gd name="T28" fmla="*/ 22 w 52"/>
                      <a:gd name="T29" fmla="*/ 87 h 92"/>
                      <a:gd name="T30" fmla="*/ 44 w 52"/>
                      <a:gd name="T31" fmla="*/ 56 h 92"/>
                      <a:gd name="T32" fmla="*/ 39 w 52"/>
                      <a:gd name="T33" fmla="*/ 16 h 92"/>
                      <a:gd name="T34" fmla="*/ 27 w 52"/>
                      <a:gd name="T35" fmla="*/ 5 h 92"/>
                      <a:gd name="T36" fmla="*/ 25 w 52"/>
                      <a:gd name="T37" fmla="*/ 5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2" h="92">
                        <a:moveTo>
                          <a:pt x="17" y="92"/>
                        </a:moveTo>
                        <a:cubicBezTo>
                          <a:pt x="12" y="92"/>
                          <a:pt x="8" y="91"/>
                          <a:pt x="7" y="91"/>
                        </a:cubicBezTo>
                        <a:cubicBezTo>
                          <a:pt x="7" y="91"/>
                          <a:pt x="6" y="91"/>
                          <a:pt x="5" y="89"/>
                        </a:cubicBezTo>
                        <a:cubicBezTo>
                          <a:pt x="0" y="84"/>
                          <a:pt x="1" y="64"/>
                          <a:pt x="3" y="47"/>
                        </a:cubicBezTo>
                        <a:cubicBezTo>
                          <a:pt x="6" y="25"/>
                          <a:pt x="11" y="0"/>
                          <a:pt x="26" y="1"/>
                        </a:cubicBezTo>
                        <a:cubicBezTo>
                          <a:pt x="26" y="1"/>
                          <a:pt x="27" y="1"/>
                          <a:pt x="28" y="1"/>
                        </a:cubicBezTo>
                        <a:cubicBezTo>
                          <a:pt x="33" y="2"/>
                          <a:pt x="38" y="7"/>
                          <a:pt x="42" y="13"/>
                        </a:cubicBezTo>
                        <a:cubicBezTo>
                          <a:pt x="50" y="26"/>
                          <a:pt x="52" y="43"/>
                          <a:pt x="49" y="58"/>
                        </a:cubicBezTo>
                        <a:cubicBezTo>
                          <a:pt x="41" y="85"/>
                          <a:pt x="29" y="91"/>
                          <a:pt x="23" y="92"/>
                        </a:cubicBezTo>
                        <a:cubicBezTo>
                          <a:pt x="21" y="92"/>
                          <a:pt x="19" y="92"/>
                          <a:pt x="17" y="92"/>
                        </a:cubicBezTo>
                        <a:close/>
                        <a:moveTo>
                          <a:pt x="25" y="5"/>
                        </a:moveTo>
                        <a:cubicBezTo>
                          <a:pt x="18" y="5"/>
                          <a:pt x="12" y="19"/>
                          <a:pt x="8" y="48"/>
                        </a:cubicBezTo>
                        <a:cubicBezTo>
                          <a:pt x="4" y="71"/>
                          <a:pt x="6" y="85"/>
                          <a:pt x="8" y="87"/>
                        </a:cubicBezTo>
                        <a:cubicBezTo>
                          <a:pt x="9" y="87"/>
                          <a:pt x="12" y="88"/>
                          <a:pt x="17" y="88"/>
                        </a:cubicBezTo>
                        <a:cubicBezTo>
                          <a:pt x="19" y="88"/>
                          <a:pt x="21" y="88"/>
                          <a:pt x="22" y="87"/>
                        </a:cubicBezTo>
                        <a:cubicBezTo>
                          <a:pt x="27" y="86"/>
                          <a:pt x="38" y="81"/>
                          <a:pt x="44" y="56"/>
                        </a:cubicBezTo>
                        <a:cubicBezTo>
                          <a:pt x="48" y="43"/>
                          <a:pt x="45" y="27"/>
                          <a:pt x="39" y="16"/>
                        </a:cubicBezTo>
                        <a:cubicBezTo>
                          <a:pt x="35" y="10"/>
                          <a:pt x="31" y="6"/>
                          <a:pt x="27" y="5"/>
                        </a:cubicBezTo>
                        <a:cubicBezTo>
                          <a:pt x="27" y="5"/>
                          <a:pt x="26" y="5"/>
                          <a:pt x="25" y="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76" name="Freeform 83"/>
                  <p:cNvSpPr>
                    <a:spLocks/>
                  </p:cNvSpPr>
                  <p:nvPr/>
                </p:nvSpPr>
                <p:spPr bwMode="auto">
                  <a:xfrm>
                    <a:off x="4670" y="491"/>
                    <a:ext cx="26" cy="56"/>
                  </a:xfrm>
                  <a:custGeom>
                    <a:avLst/>
                    <a:gdLst>
                      <a:gd name="T0" fmla="*/ 3 w 11"/>
                      <a:gd name="T1" fmla="*/ 24 h 24"/>
                      <a:gd name="T2" fmla="*/ 2 w 11"/>
                      <a:gd name="T3" fmla="*/ 9 h 24"/>
                      <a:gd name="T4" fmla="*/ 6 w 11"/>
                      <a:gd name="T5" fmla="*/ 0 h 24"/>
                      <a:gd name="T6" fmla="*/ 11 w 11"/>
                      <a:gd name="T7" fmla="*/ 2 h 24"/>
                      <a:gd name="T8" fmla="*/ 6 w 11"/>
                      <a:gd name="T9" fmla="*/ 10 h 24"/>
                      <a:gd name="T10" fmla="*/ 7 w 11"/>
                      <a:gd name="T11" fmla="*/ 22 h 24"/>
                      <a:gd name="T12" fmla="*/ 3 w 11"/>
                      <a:gd name="T13" fmla="*/ 24 h 24"/>
                    </a:gdLst>
                    <a:ahLst/>
                    <a:cxnLst>
                      <a:cxn ang="0">
                        <a:pos x="T0" y="T1"/>
                      </a:cxn>
                      <a:cxn ang="0">
                        <a:pos x="T2" y="T3"/>
                      </a:cxn>
                      <a:cxn ang="0">
                        <a:pos x="T4" y="T5"/>
                      </a:cxn>
                      <a:cxn ang="0">
                        <a:pos x="T6" y="T7"/>
                      </a:cxn>
                      <a:cxn ang="0">
                        <a:pos x="T8" y="T9"/>
                      </a:cxn>
                      <a:cxn ang="0">
                        <a:pos x="T10" y="T11"/>
                      </a:cxn>
                      <a:cxn ang="0">
                        <a:pos x="T12" y="T13"/>
                      </a:cxn>
                    </a:cxnLst>
                    <a:rect l="0" t="0" r="r" b="b"/>
                    <a:pathLst>
                      <a:path w="11" h="24">
                        <a:moveTo>
                          <a:pt x="3" y="24"/>
                        </a:moveTo>
                        <a:cubicBezTo>
                          <a:pt x="3" y="24"/>
                          <a:pt x="0" y="16"/>
                          <a:pt x="2" y="9"/>
                        </a:cubicBezTo>
                        <a:cubicBezTo>
                          <a:pt x="4" y="1"/>
                          <a:pt x="5" y="0"/>
                          <a:pt x="6" y="0"/>
                        </a:cubicBezTo>
                        <a:cubicBezTo>
                          <a:pt x="11" y="2"/>
                          <a:pt x="11" y="2"/>
                          <a:pt x="11" y="2"/>
                        </a:cubicBezTo>
                        <a:cubicBezTo>
                          <a:pt x="11" y="2"/>
                          <a:pt x="8" y="4"/>
                          <a:pt x="6" y="10"/>
                        </a:cubicBezTo>
                        <a:cubicBezTo>
                          <a:pt x="4" y="16"/>
                          <a:pt x="7" y="22"/>
                          <a:pt x="7" y="22"/>
                        </a:cubicBezTo>
                        <a:cubicBezTo>
                          <a:pt x="3" y="24"/>
                          <a:pt x="3" y="24"/>
                          <a:pt x="3" y="24"/>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nvGrpSpPr>
                <p:cNvPr id="1777" name="Group 1776"/>
                <p:cNvGrpSpPr/>
                <p:nvPr/>
              </p:nvGrpSpPr>
              <p:grpSpPr>
                <a:xfrm>
                  <a:off x="2298313" y="1251381"/>
                  <a:ext cx="2050613" cy="4293079"/>
                  <a:chOff x="2384565" y="1340099"/>
                  <a:chExt cx="1951838" cy="4086287"/>
                </a:xfrm>
                <a:solidFill>
                  <a:schemeClr val="tx2"/>
                </a:solidFill>
              </p:grpSpPr>
              <p:grpSp>
                <p:nvGrpSpPr>
                  <p:cNvPr id="1778" name="Group 1777"/>
                  <p:cNvGrpSpPr/>
                  <p:nvPr/>
                </p:nvGrpSpPr>
                <p:grpSpPr>
                  <a:xfrm rot="465693">
                    <a:off x="2865751" y="2284970"/>
                    <a:ext cx="1470652" cy="691632"/>
                    <a:chOff x="2951474" y="2157996"/>
                    <a:chExt cx="1470652" cy="691632"/>
                  </a:xfrm>
                  <a:grpFill/>
                </p:grpSpPr>
                <p:sp>
                  <p:nvSpPr>
                    <p:cNvPr id="1788" name="Freeform 31"/>
                    <p:cNvSpPr>
                      <a:spLocks/>
                    </p:cNvSpPr>
                    <p:nvPr/>
                  </p:nvSpPr>
                  <p:spPr bwMode="auto">
                    <a:xfrm rot="1197719" flipH="1">
                      <a:off x="4040994" y="2636297"/>
                      <a:ext cx="381132" cy="213331"/>
                    </a:xfrm>
                    <a:custGeom>
                      <a:avLst/>
                      <a:gdLst>
                        <a:gd name="T0" fmla="*/ 248 w 248"/>
                        <a:gd name="T1" fmla="*/ 136 h 139"/>
                        <a:gd name="T2" fmla="*/ 245 w 248"/>
                        <a:gd name="T3" fmla="*/ 44 h 139"/>
                        <a:gd name="T4" fmla="*/ 235 w 248"/>
                        <a:gd name="T5" fmla="*/ 42 h 139"/>
                        <a:gd name="T6" fmla="*/ 189 w 248"/>
                        <a:gd name="T7" fmla="*/ 18 h 139"/>
                        <a:gd name="T8" fmla="*/ 116 w 248"/>
                        <a:gd name="T9" fmla="*/ 3 h 139"/>
                        <a:gd name="T10" fmla="*/ 105 w 248"/>
                        <a:gd name="T11" fmla="*/ 11 h 139"/>
                        <a:gd name="T12" fmla="*/ 92 w 248"/>
                        <a:gd name="T13" fmla="*/ 18 h 139"/>
                        <a:gd name="T14" fmla="*/ 28 w 248"/>
                        <a:gd name="T15" fmla="*/ 20 h 139"/>
                        <a:gd name="T16" fmla="*/ 2 w 248"/>
                        <a:gd name="T17" fmla="*/ 33 h 139"/>
                        <a:gd name="T18" fmla="*/ 17 w 248"/>
                        <a:gd name="T19" fmla="*/ 44 h 139"/>
                        <a:gd name="T20" fmla="*/ 37 w 248"/>
                        <a:gd name="T21" fmla="*/ 44 h 139"/>
                        <a:gd name="T22" fmla="*/ 70 w 248"/>
                        <a:gd name="T23" fmla="*/ 46 h 139"/>
                        <a:gd name="T24" fmla="*/ 79 w 248"/>
                        <a:gd name="T25" fmla="*/ 47 h 139"/>
                        <a:gd name="T26" fmla="*/ 87 w 248"/>
                        <a:gd name="T27" fmla="*/ 66 h 139"/>
                        <a:gd name="T28" fmla="*/ 99 w 248"/>
                        <a:gd name="T29" fmla="*/ 94 h 139"/>
                        <a:gd name="T30" fmla="*/ 121 w 248"/>
                        <a:gd name="T31" fmla="*/ 119 h 139"/>
                        <a:gd name="T32" fmla="*/ 180 w 248"/>
                        <a:gd name="T33" fmla="*/ 135 h 139"/>
                        <a:gd name="T34" fmla="*/ 217 w 248"/>
                        <a:gd name="T35" fmla="*/ 136 h 139"/>
                        <a:gd name="T36" fmla="*/ 248 w 248"/>
                        <a:gd name="T37" fmla="*/ 136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8" h="139">
                          <a:moveTo>
                            <a:pt x="248" y="136"/>
                          </a:moveTo>
                          <a:cubicBezTo>
                            <a:pt x="245" y="44"/>
                            <a:pt x="245" y="44"/>
                            <a:pt x="245" y="44"/>
                          </a:cubicBezTo>
                          <a:cubicBezTo>
                            <a:pt x="235" y="42"/>
                            <a:pt x="235" y="42"/>
                            <a:pt x="235" y="42"/>
                          </a:cubicBezTo>
                          <a:cubicBezTo>
                            <a:pt x="189" y="18"/>
                            <a:pt x="189" y="18"/>
                            <a:pt x="189" y="18"/>
                          </a:cubicBezTo>
                          <a:cubicBezTo>
                            <a:pt x="189" y="18"/>
                            <a:pt x="158" y="0"/>
                            <a:pt x="116" y="3"/>
                          </a:cubicBezTo>
                          <a:cubicBezTo>
                            <a:pt x="105" y="11"/>
                            <a:pt x="105" y="11"/>
                            <a:pt x="105" y="11"/>
                          </a:cubicBezTo>
                          <a:cubicBezTo>
                            <a:pt x="92" y="18"/>
                            <a:pt x="92" y="18"/>
                            <a:pt x="92" y="18"/>
                          </a:cubicBezTo>
                          <a:cubicBezTo>
                            <a:pt x="28" y="20"/>
                            <a:pt x="28" y="20"/>
                            <a:pt x="28" y="20"/>
                          </a:cubicBezTo>
                          <a:cubicBezTo>
                            <a:pt x="28" y="20"/>
                            <a:pt x="0" y="16"/>
                            <a:pt x="2" y="33"/>
                          </a:cubicBezTo>
                          <a:cubicBezTo>
                            <a:pt x="17" y="44"/>
                            <a:pt x="17" y="44"/>
                            <a:pt x="17" y="44"/>
                          </a:cubicBezTo>
                          <a:cubicBezTo>
                            <a:pt x="17" y="44"/>
                            <a:pt x="32" y="44"/>
                            <a:pt x="37" y="44"/>
                          </a:cubicBezTo>
                          <a:cubicBezTo>
                            <a:pt x="43" y="44"/>
                            <a:pt x="70" y="46"/>
                            <a:pt x="70" y="46"/>
                          </a:cubicBezTo>
                          <a:cubicBezTo>
                            <a:pt x="79" y="47"/>
                            <a:pt x="79" y="47"/>
                            <a:pt x="79" y="47"/>
                          </a:cubicBezTo>
                          <a:cubicBezTo>
                            <a:pt x="79" y="47"/>
                            <a:pt x="72" y="60"/>
                            <a:pt x="87" y="66"/>
                          </a:cubicBezTo>
                          <a:cubicBezTo>
                            <a:pt x="87" y="66"/>
                            <a:pt x="83" y="89"/>
                            <a:pt x="99" y="94"/>
                          </a:cubicBezTo>
                          <a:cubicBezTo>
                            <a:pt x="99" y="94"/>
                            <a:pt x="101" y="119"/>
                            <a:pt x="121" y="119"/>
                          </a:cubicBezTo>
                          <a:cubicBezTo>
                            <a:pt x="121" y="119"/>
                            <a:pt x="147" y="139"/>
                            <a:pt x="180" y="135"/>
                          </a:cubicBezTo>
                          <a:cubicBezTo>
                            <a:pt x="217" y="136"/>
                            <a:pt x="217" y="136"/>
                            <a:pt x="217" y="136"/>
                          </a:cubicBezTo>
                          <a:lnTo>
                            <a:pt x="248" y="136"/>
                          </a:ln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dirty="0"/>
                    </a:p>
                  </p:txBody>
                </p:sp>
                <p:sp>
                  <p:nvSpPr>
                    <p:cNvPr id="1789" name="Freeform 7"/>
                    <p:cNvSpPr>
                      <a:spLocks/>
                    </p:cNvSpPr>
                    <p:nvPr/>
                  </p:nvSpPr>
                  <p:spPr bwMode="auto">
                    <a:xfrm rot="1426948" flipH="1">
                      <a:off x="2951474" y="2157996"/>
                      <a:ext cx="1210602" cy="536607"/>
                    </a:xfrm>
                    <a:custGeom>
                      <a:avLst/>
                      <a:gdLst>
                        <a:gd name="T0" fmla="*/ 342 w 386"/>
                        <a:gd name="T1" fmla="*/ 4 h 129"/>
                        <a:gd name="T2" fmla="*/ 336 w 386"/>
                        <a:gd name="T3" fmla="*/ 5 h 129"/>
                        <a:gd name="T4" fmla="*/ 320 w 386"/>
                        <a:gd name="T5" fmla="*/ 13 h 129"/>
                        <a:gd name="T6" fmla="*/ 307 w 386"/>
                        <a:gd name="T7" fmla="*/ 25 h 129"/>
                        <a:gd name="T8" fmla="*/ 304 w 386"/>
                        <a:gd name="T9" fmla="*/ 31 h 129"/>
                        <a:gd name="T10" fmla="*/ 296 w 386"/>
                        <a:gd name="T11" fmla="*/ 40 h 129"/>
                        <a:gd name="T12" fmla="*/ 288 w 386"/>
                        <a:gd name="T13" fmla="*/ 47 h 129"/>
                        <a:gd name="T14" fmla="*/ 283 w 386"/>
                        <a:gd name="T15" fmla="*/ 50 h 129"/>
                        <a:gd name="T16" fmla="*/ 277 w 386"/>
                        <a:gd name="T17" fmla="*/ 52 h 129"/>
                        <a:gd name="T18" fmla="*/ 235 w 386"/>
                        <a:gd name="T19" fmla="*/ 72 h 129"/>
                        <a:gd name="T20" fmla="*/ 228 w 386"/>
                        <a:gd name="T21" fmla="*/ 72 h 129"/>
                        <a:gd name="T22" fmla="*/ 222 w 386"/>
                        <a:gd name="T23" fmla="*/ 72 h 129"/>
                        <a:gd name="T24" fmla="*/ 211 w 386"/>
                        <a:gd name="T25" fmla="*/ 72 h 129"/>
                        <a:gd name="T26" fmla="*/ 187 w 386"/>
                        <a:gd name="T27" fmla="*/ 68 h 129"/>
                        <a:gd name="T28" fmla="*/ 151 w 386"/>
                        <a:gd name="T29" fmla="*/ 64 h 129"/>
                        <a:gd name="T30" fmla="*/ 134 w 386"/>
                        <a:gd name="T31" fmla="*/ 62 h 129"/>
                        <a:gd name="T32" fmla="*/ 120 w 386"/>
                        <a:gd name="T33" fmla="*/ 57 h 129"/>
                        <a:gd name="T34" fmla="*/ 105 w 386"/>
                        <a:gd name="T35" fmla="*/ 55 h 129"/>
                        <a:gd name="T36" fmla="*/ 94 w 386"/>
                        <a:gd name="T37" fmla="*/ 55 h 129"/>
                        <a:gd name="T38" fmla="*/ 86 w 386"/>
                        <a:gd name="T39" fmla="*/ 53 h 129"/>
                        <a:gd name="T40" fmla="*/ 70 w 386"/>
                        <a:gd name="T41" fmla="*/ 44 h 129"/>
                        <a:gd name="T42" fmla="*/ 43 w 386"/>
                        <a:gd name="T43" fmla="*/ 38 h 129"/>
                        <a:gd name="T44" fmla="*/ 39 w 386"/>
                        <a:gd name="T45" fmla="*/ 41 h 129"/>
                        <a:gd name="T46" fmla="*/ 34 w 386"/>
                        <a:gd name="T47" fmla="*/ 44 h 129"/>
                        <a:gd name="T48" fmla="*/ 11 w 386"/>
                        <a:gd name="T49" fmla="*/ 45 h 129"/>
                        <a:gd name="T50" fmla="*/ 1 w 386"/>
                        <a:gd name="T51" fmla="*/ 49 h 129"/>
                        <a:gd name="T52" fmla="*/ 7 w 386"/>
                        <a:gd name="T53" fmla="*/ 53 h 129"/>
                        <a:gd name="T54" fmla="*/ 14 w 386"/>
                        <a:gd name="T55" fmla="*/ 53 h 129"/>
                        <a:gd name="T56" fmla="*/ 26 w 386"/>
                        <a:gd name="T57" fmla="*/ 54 h 129"/>
                        <a:gd name="T58" fmla="*/ 29 w 386"/>
                        <a:gd name="T59" fmla="*/ 55 h 129"/>
                        <a:gd name="T60" fmla="*/ 32 w 386"/>
                        <a:gd name="T61" fmla="*/ 61 h 129"/>
                        <a:gd name="T62" fmla="*/ 37 w 386"/>
                        <a:gd name="T63" fmla="*/ 72 h 129"/>
                        <a:gd name="T64" fmla="*/ 45 w 386"/>
                        <a:gd name="T65" fmla="*/ 81 h 129"/>
                        <a:gd name="T66" fmla="*/ 66 w 386"/>
                        <a:gd name="T67" fmla="*/ 87 h 129"/>
                        <a:gd name="T68" fmla="*/ 80 w 386"/>
                        <a:gd name="T69" fmla="*/ 87 h 129"/>
                        <a:gd name="T70" fmla="*/ 91 w 386"/>
                        <a:gd name="T71" fmla="*/ 87 h 129"/>
                        <a:gd name="T72" fmla="*/ 94 w 386"/>
                        <a:gd name="T73" fmla="*/ 110 h 129"/>
                        <a:gd name="T74" fmla="*/ 172 w 386"/>
                        <a:gd name="T75" fmla="*/ 122 h 129"/>
                        <a:gd name="T76" fmla="*/ 221 w 386"/>
                        <a:gd name="T77" fmla="*/ 127 h 129"/>
                        <a:gd name="T78" fmla="*/ 250 w 386"/>
                        <a:gd name="T79" fmla="*/ 127 h 129"/>
                        <a:gd name="T80" fmla="*/ 276 w 386"/>
                        <a:gd name="T81" fmla="*/ 120 h 129"/>
                        <a:gd name="T82" fmla="*/ 285 w 386"/>
                        <a:gd name="T83" fmla="*/ 118 h 129"/>
                        <a:gd name="T84" fmla="*/ 295 w 386"/>
                        <a:gd name="T85" fmla="*/ 117 h 129"/>
                        <a:gd name="T86" fmla="*/ 307 w 386"/>
                        <a:gd name="T87" fmla="*/ 112 h 129"/>
                        <a:gd name="T88" fmla="*/ 320 w 386"/>
                        <a:gd name="T89" fmla="*/ 108 h 129"/>
                        <a:gd name="T90" fmla="*/ 332 w 386"/>
                        <a:gd name="T91" fmla="*/ 99 h 129"/>
                        <a:gd name="T92" fmla="*/ 346 w 386"/>
                        <a:gd name="T93" fmla="*/ 93 h 129"/>
                        <a:gd name="T94" fmla="*/ 359 w 386"/>
                        <a:gd name="T95" fmla="*/ 84 h 129"/>
                        <a:gd name="T96" fmla="*/ 382 w 386"/>
                        <a:gd name="T97" fmla="*/ 54 h 129"/>
                        <a:gd name="T98" fmla="*/ 386 w 386"/>
                        <a:gd name="T99" fmla="*/ 42 h 129"/>
                        <a:gd name="T100" fmla="*/ 383 w 386"/>
                        <a:gd name="T101" fmla="*/ 30 h 129"/>
                        <a:gd name="T102" fmla="*/ 376 w 386"/>
                        <a:gd name="T103" fmla="*/ 19 h 129"/>
                        <a:gd name="T104" fmla="*/ 372 w 386"/>
                        <a:gd name="T105" fmla="*/ 16 h 129"/>
                        <a:gd name="T106" fmla="*/ 367 w 386"/>
                        <a:gd name="T107" fmla="*/ 9 h 129"/>
                        <a:gd name="T108" fmla="*/ 363 w 386"/>
                        <a:gd name="T109" fmla="*/ 5 h 129"/>
                        <a:gd name="T110" fmla="*/ 361 w 386"/>
                        <a:gd name="T111" fmla="*/ 5 h 129"/>
                        <a:gd name="T112" fmla="*/ 359 w 386"/>
                        <a:gd name="T113" fmla="*/ 3 h 129"/>
                        <a:gd name="T114" fmla="*/ 354 w 386"/>
                        <a:gd name="T115" fmla="*/ 2 h 129"/>
                        <a:gd name="T116" fmla="*/ 348 w 386"/>
                        <a:gd name="T117" fmla="*/ 1 h 129"/>
                        <a:gd name="T118" fmla="*/ 343 w 386"/>
                        <a:gd name="T119" fmla="*/ 4 h 129"/>
                        <a:gd name="T120" fmla="*/ 342 w 386"/>
                        <a:gd name="T121" fmla="*/ 4 h 129"/>
                        <a:gd name="connsiteX0" fmla="*/ 8836 w 9976"/>
                        <a:gd name="connsiteY0" fmla="*/ 254 h 9857"/>
                        <a:gd name="connsiteX1" fmla="*/ 8681 w 9976"/>
                        <a:gd name="connsiteY1" fmla="*/ 332 h 9857"/>
                        <a:gd name="connsiteX2" fmla="*/ 8266 w 9976"/>
                        <a:gd name="connsiteY2" fmla="*/ 952 h 9857"/>
                        <a:gd name="connsiteX3" fmla="*/ 7852 w 9976"/>
                        <a:gd name="connsiteY3" fmla="*/ 2347 h 9857"/>
                        <a:gd name="connsiteX4" fmla="*/ 7644 w 9976"/>
                        <a:gd name="connsiteY4" fmla="*/ 3045 h 9857"/>
                        <a:gd name="connsiteX5" fmla="*/ 7437 w 9976"/>
                        <a:gd name="connsiteY5" fmla="*/ 3587 h 9857"/>
                        <a:gd name="connsiteX6" fmla="*/ 7308 w 9976"/>
                        <a:gd name="connsiteY6" fmla="*/ 3820 h 9857"/>
                        <a:gd name="connsiteX7" fmla="*/ 7152 w 9976"/>
                        <a:gd name="connsiteY7" fmla="*/ 3975 h 9857"/>
                        <a:gd name="connsiteX8" fmla="*/ 6064 w 9976"/>
                        <a:gd name="connsiteY8" fmla="*/ 5525 h 9857"/>
                        <a:gd name="connsiteX9" fmla="*/ 5883 w 9976"/>
                        <a:gd name="connsiteY9" fmla="*/ 5525 h 9857"/>
                        <a:gd name="connsiteX10" fmla="*/ 5727 w 9976"/>
                        <a:gd name="connsiteY10" fmla="*/ 5525 h 9857"/>
                        <a:gd name="connsiteX11" fmla="*/ 5442 w 9976"/>
                        <a:gd name="connsiteY11" fmla="*/ 5525 h 9857"/>
                        <a:gd name="connsiteX12" fmla="*/ 4821 w 9976"/>
                        <a:gd name="connsiteY12" fmla="*/ 5215 h 9857"/>
                        <a:gd name="connsiteX13" fmla="*/ 3888 w 9976"/>
                        <a:gd name="connsiteY13" fmla="*/ 4905 h 9857"/>
                        <a:gd name="connsiteX14" fmla="*/ 3448 w 9976"/>
                        <a:gd name="connsiteY14" fmla="*/ 4750 h 9857"/>
                        <a:gd name="connsiteX15" fmla="*/ 3085 w 9976"/>
                        <a:gd name="connsiteY15" fmla="*/ 4363 h 9857"/>
                        <a:gd name="connsiteX16" fmla="*/ 2696 w 9976"/>
                        <a:gd name="connsiteY16" fmla="*/ 4208 h 9857"/>
                        <a:gd name="connsiteX17" fmla="*/ 2411 w 9976"/>
                        <a:gd name="connsiteY17" fmla="*/ 4208 h 9857"/>
                        <a:gd name="connsiteX18" fmla="*/ 2204 w 9976"/>
                        <a:gd name="connsiteY18" fmla="*/ 4053 h 9857"/>
                        <a:gd name="connsiteX19" fmla="*/ 1789 w 9976"/>
                        <a:gd name="connsiteY19" fmla="*/ 3355 h 9857"/>
                        <a:gd name="connsiteX20" fmla="*/ 1090 w 9976"/>
                        <a:gd name="connsiteY20" fmla="*/ 2890 h 9857"/>
                        <a:gd name="connsiteX21" fmla="*/ 986 w 9976"/>
                        <a:gd name="connsiteY21" fmla="*/ 3122 h 9857"/>
                        <a:gd name="connsiteX22" fmla="*/ 857 w 9976"/>
                        <a:gd name="connsiteY22" fmla="*/ 3355 h 9857"/>
                        <a:gd name="connsiteX23" fmla="*/ 261 w 9976"/>
                        <a:gd name="connsiteY23" fmla="*/ 3432 h 9857"/>
                        <a:gd name="connsiteX24" fmla="*/ 2 w 9976"/>
                        <a:gd name="connsiteY24" fmla="*/ 3742 h 9857"/>
                        <a:gd name="connsiteX25" fmla="*/ 157 w 9976"/>
                        <a:gd name="connsiteY25" fmla="*/ 4053 h 9857"/>
                        <a:gd name="connsiteX26" fmla="*/ 339 w 9976"/>
                        <a:gd name="connsiteY26" fmla="*/ 4053 h 9857"/>
                        <a:gd name="connsiteX27" fmla="*/ 650 w 9976"/>
                        <a:gd name="connsiteY27" fmla="*/ 4130 h 9857"/>
                        <a:gd name="connsiteX28" fmla="*/ 727 w 9976"/>
                        <a:gd name="connsiteY28" fmla="*/ 4208 h 9857"/>
                        <a:gd name="connsiteX29" fmla="*/ 805 w 9976"/>
                        <a:gd name="connsiteY29" fmla="*/ 4673 h 9857"/>
                        <a:gd name="connsiteX30" fmla="*/ 935 w 9976"/>
                        <a:gd name="connsiteY30" fmla="*/ 5525 h 9857"/>
                        <a:gd name="connsiteX31" fmla="*/ 1142 w 9976"/>
                        <a:gd name="connsiteY31" fmla="*/ 6223 h 9857"/>
                        <a:gd name="connsiteX32" fmla="*/ 1686 w 9976"/>
                        <a:gd name="connsiteY32" fmla="*/ 6688 h 9857"/>
                        <a:gd name="connsiteX33" fmla="*/ 2049 w 9976"/>
                        <a:gd name="connsiteY33" fmla="*/ 6688 h 9857"/>
                        <a:gd name="connsiteX34" fmla="*/ 2334 w 9976"/>
                        <a:gd name="connsiteY34" fmla="*/ 6688 h 9857"/>
                        <a:gd name="connsiteX35" fmla="*/ 2411 w 9976"/>
                        <a:gd name="connsiteY35" fmla="*/ 8471 h 9857"/>
                        <a:gd name="connsiteX36" fmla="*/ 4432 w 9976"/>
                        <a:gd name="connsiteY36" fmla="*/ 9401 h 9857"/>
                        <a:gd name="connsiteX37" fmla="*/ 5701 w 9976"/>
                        <a:gd name="connsiteY37" fmla="*/ 9789 h 9857"/>
                        <a:gd name="connsiteX38" fmla="*/ 6453 w 9976"/>
                        <a:gd name="connsiteY38" fmla="*/ 9789 h 9857"/>
                        <a:gd name="connsiteX39" fmla="*/ 7126 w 9976"/>
                        <a:gd name="connsiteY39" fmla="*/ 9246 h 9857"/>
                        <a:gd name="connsiteX40" fmla="*/ 7359 w 9976"/>
                        <a:gd name="connsiteY40" fmla="*/ 9091 h 9857"/>
                        <a:gd name="connsiteX41" fmla="*/ 7618 w 9976"/>
                        <a:gd name="connsiteY41" fmla="*/ 9014 h 9857"/>
                        <a:gd name="connsiteX42" fmla="*/ 7929 w 9976"/>
                        <a:gd name="connsiteY42" fmla="*/ 8626 h 9857"/>
                        <a:gd name="connsiteX43" fmla="*/ 8266 w 9976"/>
                        <a:gd name="connsiteY43" fmla="*/ 8316 h 9857"/>
                        <a:gd name="connsiteX44" fmla="*/ 8577 w 9976"/>
                        <a:gd name="connsiteY44" fmla="*/ 7618 h 9857"/>
                        <a:gd name="connsiteX45" fmla="*/ 8940 w 9976"/>
                        <a:gd name="connsiteY45" fmla="*/ 7153 h 9857"/>
                        <a:gd name="connsiteX46" fmla="*/ 9277 w 9976"/>
                        <a:gd name="connsiteY46" fmla="*/ 6456 h 9857"/>
                        <a:gd name="connsiteX47" fmla="*/ 9872 w 9976"/>
                        <a:gd name="connsiteY47" fmla="*/ 4130 h 9857"/>
                        <a:gd name="connsiteX48" fmla="*/ 9976 w 9976"/>
                        <a:gd name="connsiteY48" fmla="*/ 3200 h 9857"/>
                        <a:gd name="connsiteX49" fmla="*/ 9898 w 9976"/>
                        <a:gd name="connsiteY49" fmla="*/ 2270 h 9857"/>
                        <a:gd name="connsiteX50" fmla="*/ 9717 w 9976"/>
                        <a:gd name="connsiteY50" fmla="*/ 1417 h 9857"/>
                        <a:gd name="connsiteX51" fmla="*/ 9613 w 9976"/>
                        <a:gd name="connsiteY51" fmla="*/ 1184 h 9857"/>
                        <a:gd name="connsiteX52" fmla="*/ 9484 w 9976"/>
                        <a:gd name="connsiteY52" fmla="*/ 642 h 9857"/>
                        <a:gd name="connsiteX53" fmla="*/ 9380 w 9976"/>
                        <a:gd name="connsiteY53" fmla="*/ 332 h 9857"/>
                        <a:gd name="connsiteX54" fmla="*/ 9328 w 9976"/>
                        <a:gd name="connsiteY54" fmla="*/ 332 h 9857"/>
                        <a:gd name="connsiteX55" fmla="*/ 9277 w 9976"/>
                        <a:gd name="connsiteY55" fmla="*/ 177 h 9857"/>
                        <a:gd name="connsiteX56" fmla="*/ 9147 w 9976"/>
                        <a:gd name="connsiteY56" fmla="*/ 99 h 9857"/>
                        <a:gd name="connsiteX57" fmla="*/ 8992 w 9976"/>
                        <a:gd name="connsiteY57" fmla="*/ 22 h 9857"/>
                        <a:gd name="connsiteX58" fmla="*/ 8862 w 9976"/>
                        <a:gd name="connsiteY58" fmla="*/ 254 h 9857"/>
                        <a:gd name="connsiteX59" fmla="*/ 8836 w 9976"/>
                        <a:gd name="connsiteY59" fmla="*/ 254 h 9857"/>
                        <a:gd name="connsiteX0" fmla="*/ 8857 w 10000"/>
                        <a:gd name="connsiteY0" fmla="*/ 258 h 10000"/>
                        <a:gd name="connsiteX1" fmla="*/ 8702 w 10000"/>
                        <a:gd name="connsiteY1" fmla="*/ 337 h 10000"/>
                        <a:gd name="connsiteX2" fmla="*/ 7871 w 10000"/>
                        <a:gd name="connsiteY2" fmla="*/ 2381 h 10000"/>
                        <a:gd name="connsiteX3" fmla="*/ 7662 w 10000"/>
                        <a:gd name="connsiteY3" fmla="*/ 3089 h 10000"/>
                        <a:gd name="connsiteX4" fmla="*/ 7455 w 10000"/>
                        <a:gd name="connsiteY4" fmla="*/ 3639 h 10000"/>
                        <a:gd name="connsiteX5" fmla="*/ 7326 w 10000"/>
                        <a:gd name="connsiteY5" fmla="*/ 3875 h 10000"/>
                        <a:gd name="connsiteX6" fmla="*/ 7169 w 10000"/>
                        <a:gd name="connsiteY6" fmla="*/ 4033 h 10000"/>
                        <a:gd name="connsiteX7" fmla="*/ 6079 w 10000"/>
                        <a:gd name="connsiteY7" fmla="*/ 5605 h 10000"/>
                        <a:gd name="connsiteX8" fmla="*/ 5897 w 10000"/>
                        <a:gd name="connsiteY8" fmla="*/ 5605 h 10000"/>
                        <a:gd name="connsiteX9" fmla="*/ 5741 w 10000"/>
                        <a:gd name="connsiteY9" fmla="*/ 5605 h 10000"/>
                        <a:gd name="connsiteX10" fmla="*/ 5455 w 10000"/>
                        <a:gd name="connsiteY10" fmla="*/ 5605 h 10000"/>
                        <a:gd name="connsiteX11" fmla="*/ 4833 w 10000"/>
                        <a:gd name="connsiteY11" fmla="*/ 5291 h 10000"/>
                        <a:gd name="connsiteX12" fmla="*/ 3897 w 10000"/>
                        <a:gd name="connsiteY12" fmla="*/ 4976 h 10000"/>
                        <a:gd name="connsiteX13" fmla="*/ 3456 w 10000"/>
                        <a:gd name="connsiteY13" fmla="*/ 4819 h 10000"/>
                        <a:gd name="connsiteX14" fmla="*/ 3092 w 10000"/>
                        <a:gd name="connsiteY14" fmla="*/ 4426 h 10000"/>
                        <a:gd name="connsiteX15" fmla="*/ 2702 w 10000"/>
                        <a:gd name="connsiteY15" fmla="*/ 4269 h 10000"/>
                        <a:gd name="connsiteX16" fmla="*/ 2417 w 10000"/>
                        <a:gd name="connsiteY16" fmla="*/ 4269 h 10000"/>
                        <a:gd name="connsiteX17" fmla="*/ 2209 w 10000"/>
                        <a:gd name="connsiteY17" fmla="*/ 4112 h 10000"/>
                        <a:gd name="connsiteX18" fmla="*/ 1793 w 10000"/>
                        <a:gd name="connsiteY18" fmla="*/ 3404 h 10000"/>
                        <a:gd name="connsiteX19" fmla="*/ 1093 w 10000"/>
                        <a:gd name="connsiteY19" fmla="*/ 2932 h 10000"/>
                        <a:gd name="connsiteX20" fmla="*/ 988 w 10000"/>
                        <a:gd name="connsiteY20" fmla="*/ 3167 h 10000"/>
                        <a:gd name="connsiteX21" fmla="*/ 859 w 10000"/>
                        <a:gd name="connsiteY21" fmla="*/ 3404 h 10000"/>
                        <a:gd name="connsiteX22" fmla="*/ 262 w 10000"/>
                        <a:gd name="connsiteY22" fmla="*/ 3482 h 10000"/>
                        <a:gd name="connsiteX23" fmla="*/ 2 w 10000"/>
                        <a:gd name="connsiteY23" fmla="*/ 3796 h 10000"/>
                        <a:gd name="connsiteX24" fmla="*/ 157 w 10000"/>
                        <a:gd name="connsiteY24" fmla="*/ 4112 h 10000"/>
                        <a:gd name="connsiteX25" fmla="*/ 340 w 10000"/>
                        <a:gd name="connsiteY25" fmla="*/ 4112 h 10000"/>
                        <a:gd name="connsiteX26" fmla="*/ 652 w 10000"/>
                        <a:gd name="connsiteY26" fmla="*/ 4190 h 10000"/>
                        <a:gd name="connsiteX27" fmla="*/ 729 w 10000"/>
                        <a:gd name="connsiteY27" fmla="*/ 4269 h 10000"/>
                        <a:gd name="connsiteX28" fmla="*/ 807 w 10000"/>
                        <a:gd name="connsiteY28" fmla="*/ 4741 h 10000"/>
                        <a:gd name="connsiteX29" fmla="*/ 937 w 10000"/>
                        <a:gd name="connsiteY29" fmla="*/ 5605 h 10000"/>
                        <a:gd name="connsiteX30" fmla="*/ 1145 w 10000"/>
                        <a:gd name="connsiteY30" fmla="*/ 6313 h 10000"/>
                        <a:gd name="connsiteX31" fmla="*/ 1690 w 10000"/>
                        <a:gd name="connsiteY31" fmla="*/ 6785 h 10000"/>
                        <a:gd name="connsiteX32" fmla="*/ 2054 w 10000"/>
                        <a:gd name="connsiteY32" fmla="*/ 6785 h 10000"/>
                        <a:gd name="connsiteX33" fmla="*/ 2340 w 10000"/>
                        <a:gd name="connsiteY33" fmla="*/ 6785 h 10000"/>
                        <a:gd name="connsiteX34" fmla="*/ 2417 w 10000"/>
                        <a:gd name="connsiteY34" fmla="*/ 8594 h 10000"/>
                        <a:gd name="connsiteX35" fmla="*/ 4443 w 10000"/>
                        <a:gd name="connsiteY35" fmla="*/ 9537 h 10000"/>
                        <a:gd name="connsiteX36" fmla="*/ 5715 w 10000"/>
                        <a:gd name="connsiteY36" fmla="*/ 9931 h 10000"/>
                        <a:gd name="connsiteX37" fmla="*/ 6469 w 10000"/>
                        <a:gd name="connsiteY37" fmla="*/ 9931 h 10000"/>
                        <a:gd name="connsiteX38" fmla="*/ 7143 w 10000"/>
                        <a:gd name="connsiteY38" fmla="*/ 9380 h 10000"/>
                        <a:gd name="connsiteX39" fmla="*/ 7377 w 10000"/>
                        <a:gd name="connsiteY39" fmla="*/ 9223 h 10000"/>
                        <a:gd name="connsiteX40" fmla="*/ 7636 w 10000"/>
                        <a:gd name="connsiteY40" fmla="*/ 9145 h 10000"/>
                        <a:gd name="connsiteX41" fmla="*/ 7948 w 10000"/>
                        <a:gd name="connsiteY41" fmla="*/ 8751 h 10000"/>
                        <a:gd name="connsiteX42" fmla="*/ 8286 w 10000"/>
                        <a:gd name="connsiteY42" fmla="*/ 8437 h 10000"/>
                        <a:gd name="connsiteX43" fmla="*/ 8598 w 10000"/>
                        <a:gd name="connsiteY43" fmla="*/ 7729 h 10000"/>
                        <a:gd name="connsiteX44" fmla="*/ 8962 w 10000"/>
                        <a:gd name="connsiteY44" fmla="*/ 7257 h 10000"/>
                        <a:gd name="connsiteX45" fmla="*/ 9299 w 10000"/>
                        <a:gd name="connsiteY45" fmla="*/ 6550 h 10000"/>
                        <a:gd name="connsiteX46" fmla="*/ 9896 w 10000"/>
                        <a:gd name="connsiteY46" fmla="*/ 4190 h 10000"/>
                        <a:gd name="connsiteX47" fmla="*/ 10000 w 10000"/>
                        <a:gd name="connsiteY47" fmla="*/ 3246 h 10000"/>
                        <a:gd name="connsiteX48" fmla="*/ 9922 w 10000"/>
                        <a:gd name="connsiteY48" fmla="*/ 2303 h 10000"/>
                        <a:gd name="connsiteX49" fmla="*/ 9740 w 10000"/>
                        <a:gd name="connsiteY49" fmla="*/ 1438 h 10000"/>
                        <a:gd name="connsiteX50" fmla="*/ 9636 w 10000"/>
                        <a:gd name="connsiteY50" fmla="*/ 1201 h 10000"/>
                        <a:gd name="connsiteX51" fmla="*/ 9507 w 10000"/>
                        <a:gd name="connsiteY51" fmla="*/ 651 h 10000"/>
                        <a:gd name="connsiteX52" fmla="*/ 9403 w 10000"/>
                        <a:gd name="connsiteY52" fmla="*/ 337 h 10000"/>
                        <a:gd name="connsiteX53" fmla="*/ 9350 w 10000"/>
                        <a:gd name="connsiteY53" fmla="*/ 337 h 10000"/>
                        <a:gd name="connsiteX54" fmla="*/ 9299 w 10000"/>
                        <a:gd name="connsiteY54" fmla="*/ 180 h 10000"/>
                        <a:gd name="connsiteX55" fmla="*/ 9169 w 10000"/>
                        <a:gd name="connsiteY55" fmla="*/ 100 h 10000"/>
                        <a:gd name="connsiteX56" fmla="*/ 9014 w 10000"/>
                        <a:gd name="connsiteY56" fmla="*/ 22 h 10000"/>
                        <a:gd name="connsiteX57" fmla="*/ 8883 w 10000"/>
                        <a:gd name="connsiteY57" fmla="*/ 258 h 10000"/>
                        <a:gd name="connsiteX58" fmla="*/ 8857 w 10000"/>
                        <a:gd name="connsiteY58" fmla="*/ 258 h 10000"/>
                        <a:gd name="connsiteX0" fmla="*/ 8706 w 9849"/>
                        <a:gd name="connsiteY0" fmla="*/ 258 h 10000"/>
                        <a:gd name="connsiteX1" fmla="*/ 8551 w 9849"/>
                        <a:gd name="connsiteY1" fmla="*/ 337 h 10000"/>
                        <a:gd name="connsiteX2" fmla="*/ 7720 w 9849"/>
                        <a:gd name="connsiteY2" fmla="*/ 2381 h 10000"/>
                        <a:gd name="connsiteX3" fmla="*/ 7511 w 9849"/>
                        <a:gd name="connsiteY3" fmla="*/ 3089 h 10000"/>
                        <a:gd name="connsiteX4" fmla="*/ 7304 w 9849"/>
                        <a:gd name="connsiteY4" fmla="*/ 3639 h 10000"/>
                        <a:gd name="connsiteX5" fmla="*/ 7175 w 9849"/>
                        <a:gd name="connsiteY5" fmla="*/ 3875 h 10000"/>
                        <a:gd name="connsiteX6" fmla="*/ 7018 w 9849"/>
                        <a:gd name="connsiteY6" fmla="*/ 4033 h 10000"/>
                        <a:gd name="connsiteX7" fmla="*/ 5928 w 9849"/>
                        <a:gd name="connsiteY7" fmla="*/ 5605 h 10000"/>
                        <a:gd name="connsiteX8" fmla="*/ 5746 w 9849"/>
                        <a:gd name="connsiteY8" fmla="*/ 5605 h 10000"/>
                        <a:gd name="connsiteX9" fmla="*/ 5590 w 9849"/>
                        <a:gd name="connsiteY9" fmla="*/ 5605 h 10000"/>
                        <a:gd name="connsiteX10" fmla="*/ 5304 w 9849"/>
                        <a:gd name="connsiteY10" fmla="*/ 5605 h 10000"/>
                        <a:gd name="connsiteX11" fmla="*/ 4682 w 9849"/>
                        <a:gd name="connsiteY11" fmla="*/ 5291 h 10000"/>
                        <a:gd name="connsiteX12" fmla="*/ 3746 w 9849"/>
                        <a:gd name="connsiteY12" fmla="*/ 4976 h 10000"/>
                        <a:gd name="connsiteX13" fmla="*/ 3305 w 9849"/>
                        <a:gd name="connsiteY13" fmla="*/ 4819 h 10000"/>
                        <a:gd name="connsiteX14" fmla="*/ 2941 w 9849"/>
                        <a:gd name="connsiteY14" fmla="*/ 4426 h 10000"/>
                        <a:gd name="connsiteX15" fmla="*/ 2551 w 9849"/>
                        <a:gd name="connsiteY15" fmla="*/ 4269 h 10000"/>
                        <a:gd name="connsiteX16" fmla="*/ 2266 w 9849"/>
                        <a:gd name="connsiteY16" fmla="*/ 4269 h 10000"/>
                        <a:gd name="connsiteX17" fmla="*/ 2058 w 9849"/>
                        <a:gd name="connsiteY17" fmla="*/ 4112 h 10000"/>
                        <a:gd name="connsiteX18" fmla="*/ 1642 w 9849"/>
                        <a:gd name="connsiteY18" fmla="*/ 3404 h 10000"/>
                        <a:gd name="connsiteX19" fmla="*/ 942 w 9849"/>
                        <a:gd name="connsiteY19" fmla="*/ 2932 h 10000"/>
                        <a:gd name="connsiteX20" fmla="*/ 837 w 9849"/>
                        <a:gd name="connsiteY20" fmla="*/ 3167 h 10000"/>
                        <a:gd name="connsiteX21" fmla="*/ 708 w 9849"/>
                        <a:gd name="connsiteY21" fmla="*/ 3404 h 10000"/>
                        <a:gd name="connsiteX22" fmla="*/ 111 w 9849"/>
                        <a:gd name="connsiteY22" fmla="*/ 3482 h 10000"/>
                        <a:gd name="connsiteX23" fmla="*/ 6 w 9849"/>
                        <a:gd name="connsiteY23" fmla="*/ 4112 h 10000"/>
                        <a:gd name="connsiteX24" fmla="*/ 189 w 9849"/>
                        <a:gd name="connsiteY24" fmla="*/ 4112 h 10000"/>
                        <a:gd name="connsiteX25" fmla="*/ 501 w 9849"/>
                        <a:gd name="connsiteY25" fmla="*/ 4190 h 10000"/>
                        <a:gd name="connsiteX26" fmla="*/ 578 w 9849"/>
                        <a:gd name="connsiteY26" fmla="*/ 4269 h 10000"/>
                        <a:gd name="connsiteX27" fmla="*/ 656 w 9849"/>
                        <a:gd name="connsiteY27" fmla="*/ 4741 h 10000"/>
                        <a:gd name="connsiteX28" fmla="*/ 786 w 9849"/>
                        <a:gd name="connsiteY28" fmla="*/ 5605 h 10000"/>
                        <a:gd name="connsiteX29" fmla="*/ 994 w 9849"/>
                        <a:gd name="connsiteY29" fmla="*/ 6313 h 10000"/>
                        <a:gd name="connsiteX30" fmla="*/ 1539 w 9849"/>
                        <a:gd name="connsiteY30" fmla="*/ 6785 h 10000"/>
                        <a:gd name="connsiteX31" fmla="*/ 1903 w 9849"/>
                        <a:gd name="connsiteY31" fmla="*/ 6785 h 10000"/>
                        <a:gd name="connsiteX32" fmla="*/ 2189 w 9849"/>
                        <a:gd name="connsiteY32" fmla="*/ 6785 h 10000"/>
                        <a:gd name="connsiteX33" fmla="*/ 2266 w 9849"/>
                        <a:gd name="connsiteY33" fmla="*/ 8594 h 10000"/>
                        <a:gd name="connsiteX34" fmla="*/ 4292 w 9849"/>
                        <a:gd name="connsiteY34" fmla="*/ 9537 h 10000"/>
                        <a:gd name="connsiteX35" fmla="*/ 5564 w 9849"/>
                        <a:gd name="connsiteY35" fmla="*/ 9931 h 10000"/>
                        <a:gd name="connsiteX36" fmla="*/ 6318 w 9849"/>
                        <a:gd name="connsiteY36" fmla="*/ 9931 h 10000"/>
                        <a:gd name="connsiteX37" fmla="*/ 6992 w 9849"/>
                        <a:gd name="connsiteY37" fmla="*/ 9380 h 10000"/>
                        <a:gd name="connsiteX38" fmla="*/ 7226 w 9849"/>
                        <a:gd name="connsiteY38" fmla="*/ 9223 h 10000"/>
                        <a:gd name="connsiteX39" fmla="*/ 7485 w 9849"/>
                        <a:gd name="connsiteY39" fmla="*/ 9145 h 10000"/>
                        <a:gd name="connsiteX40" fmla="*/ 7797 w 9849"/>
                        <a:gd name="connsiteY40" fmla="*/ 8751 h 10000"/>
                        <a:gd name="connsiteX41" fmla="*/ 8135 w 9849"/>
                        <a:gd name="connsiteY41" fmla="*/ 8437 h 10000"/>
                        <a:gd name="connsiteX42" fmla="*/ 8447 w 9849"/>
                        <a:gd name="connsiteY42" fmla="*/ 7729 h 10000"/>
                        <a:gd name="connsiteX43" fmla="*/ 8811 w 9849"/>
                        <a:gd name="connsiteY43" fmla="*/ 7257 h 10000"/>
                        <a:gd name="connsiteX44" fmla="*/ 9148 w 9849"/>
                        <a:gd name="connsiteY44" fmla="*/ 6550 h 10000"/>
                        <a:gd name="connsiteX45" fmla="*/ 9745 w 9849"/>
                        <a:gd name="connsiteY45" fmla="*/ 4190 h 10000"/>
                        <a:gd name="connsiteX46" fmla="*/ 9849 w 9849"/>
                        <a:gd name="connsiteY46" fmla="*/ 3246 h 10000"/>
                        <a:gd name="connsiteX47" fmla="*/ 9771 w 9849"/>
                        <a:gd name="connsiteY47" fmla="*/ 2303 h 10000"/>
                        <a:gd name="connsiteX48" fmla="*/ 9589 w 9849"/>
                        <a:gd name="connsiteY48" fmla="*/ 1438 h 10000"/>
                        <a:gd name="connsiteX49" fmla="*/ 9485 w 9849"/>
                        <a:gd name="connsiteY49" fmla="*/ 1201 h 10000"/>
                        <a:gd name="connsiteX50" fmla="*/ 9356 w 9849"/>
                        <a:gd name="connsiteY50" fmla="*/ 651 h 10000"/>
                        <a:gd name="connsiteX51" fmla="*/ 9252 w 9849"/>
                        <a:gd name="connsiteY51" fmla="*/ 337 h 10000"/>
                        <a:gd name="connsiteX52" fmla="*/ 9199 w 9849"/>
                        <a:gd name="connsiteY52" fmla="*/ 337 h 10000"/>
                        <a:gd name="connsiteX53" fmla="*/ 9148 w 9849"/>
                        <a:gd name="connsiteY53" fmla="*/ 180 h 10000"/>
                        <a:gd name="connsiteX54" fmla="*/ 9018 w 9849"/>
                        <a:gd name="connsiteY54" fmla="*/ 100 h 10000"/>
                        <a:gd name="connsiteX55" fmla="*/ 8863 w 9849"/>
                        <a:gd name="connsiteY55" fmla="*/ 22 h 10000"/>
                        <a:gd name="connsiteX56" fmla="*/ 8732 w 9849"/>
                        <a:gd name="connsiteY56" fmla="*/ 258 h 10000"/>
                        <a:gd name="connsiteX57" fmla="*/ 8706 w 9849"/>
                        <a:gd name="connsiteY57" fmla="*/ 258 h 10000"/>
                        <a:gd name="connsiteX0" fmla="*/ 8839 w 10000"/>
                        <a:gd name="connsiteY0" fmla="*/ 258 h 10000"/>
                        <a:gd name="connsiteX1" fmla="*/ 8682 w 10000"/>
                        <a:gd name="connsiteY1" fmla="*/ 337 h 10000"/>
                        <a:gd name="connsiteX2" fmla="*/ 7838 w 10000"/>
                        <a:gd name="connsiteY2" fmla="*/ 2381 h 10000"/>
                        <a:gd name="connsiteX3" fmla="*/ 7626 w 10000"/>
                        <a:gd name="connsiteY3" fmla="*/ 3089 h 10000"/>
                        <a:gd name="connsiteX4" fmla="*/ 7416 w 10000"/>
                        <a:gd name="connsiteY4" fmla="*/ 3639 h 10000"/>
                        <a:gd name="connsiteX5" fmla="*/ 7285 w 10000"/>
                        <a:gd name="connsiteY5" fmla="*/ 3875 h 10000"/>
                        <a:gd name="connsiteX6" fmla="*/ 7126 w 10000"/>
                        <a:gd name="connsiteY6" fmla="*/ 4033 h 10000"/>
                        <a:gd name="connsiteX7" fmla="*/ 6019 w 10000"/>
                        <a:gd name="connsiteY7" fmla="*/ 5605 h 10000"/>
                        <a:gd name="connsiteX8" fmla="*/ 5834 w 10000"/>
                        <a:gd name="connsiteY8" fmla="*/ 5605 h 10000"/>
                        <a:gd name="connsiteX9" fmla="*/ 5676 w 10000"/>
                        <a:gd name="connsiteY9" fmla="*/ 5605 h 10000"/>
                        <a:gd name="connsiteX10" fmla="*/ 5385 w 10000"/>
                        <a:gd name="connsiteY10" fmla="*/ 5605 h 10000"/>
                        <a:gd name="connsiteX11" fmla="*/ 4754 w 10000"/>
                        <a:gd name="connsiteY11" fmla="*/ 5291 h 10000"/>
                        <a:gd name="connsiteX12" fmla="*/ 3803 w 10000"/>
                        <a:gd name="connsiteY12" fmla="*/ 4976 h 10000"/>
                        <a:gd name="connsiteX13" fmla="*/ 3356 w 10000"/>
                        <a:gd name="connsiteY13" fmla="*/ 4819 h 10000"/>
                        <a:gd name="connsiteX14" fmla="*/ 2986 w 10000"/>
                        <a:gd name="connsiteY14" fmla="*/ 4426 h 10000"/>
                        <a:gd name="connsiteX15" fmla="*/ 2590 w 10000"/>
                        <a:gd name="connsiteY15" fmla="*/ 4269 h 10000"/>
                        <a:gd name="connsiteX16" fmla="*/ 2301 w 10000"/>
                        <a:gd name="connsiteY16" fmla="*/ 4269 h 10000"/>
                        <a:gd name="connsiteX17" fmla="*/ 2090 w 10000"/>
                        <a:gd name="connsiteY17" fmla="*/ 4112 h 10000"/>
                        <a:gd name="connsiteX18" fmla="*/ 1667 w 10000"/>
                        <a:gd name="connsiteY18" fmla="*/ 3404 h 10000"/>
                        <a:gd name="connsiteX19" fmla="*/ 850 w 10000"/>
                        <a:gd name="connsiteY19" fmla="*/ 3167 h 10000"/>
                        <a:gd name="connsiteX20" fmla="*/ 719 w 10000"/>
                        <a:gd name="connsiteY20" fmla="*/ 3404 h 10000"/>
                        <a:gd name="connsiteX21" fmla="*/ 113 w 10000"/>
                        <a:gd name="connsiteY21" fmla="*/ 3482 h 10000"/>
                        <a:gd name="connsiteX22" fmla="*/ 6 w 10000"/>
                        <a:gd name="connsiteY22" fmla="*/ 4112 h 10000"/>
                        <a:gd name="connsiteX23" fmla="*/ 192 w 10000"/>
                        <a:gd name="connsiteY23" fmla="*/ 4112 h 10000"/>
                        <a:gd name="connsiteX24" fmla="*/ 509 w 10000"/>
                        <a:gd name="connsiteY24" fmla="*/ 4190 h 10000"/>
                        <a:gd name="connsiteX25" fmla="*/ 587 w 10000"/>
                        <a:gd name="connsiteY25" fmla="*/ 4269 h 10000"/>
                        <a:gd name="connsiteX26" fmla="*/ 666 w 10000"/>
                        <a:gd name="connsiteY26" fmla="*/ 4741 h 10000"/>
                        <a:gd name="connsiteX27" fmla="*/ 798 w 10000"/>
                        <a:gd name="connsiteY27" fmla="*/ 5605 h 10000"/>
                        <a:gd name="connsiteX28" fmla="*/ 1009 w 10000"/>
                        <a:gd name="connsiteY28" fmla="*/ 6313 h 10000"/>
                        <a:gd name="connsiteX29" fmla="*/ 1563 w 10000"/>
                        <a:gd name="connsiteY29" fmla="*/ 6785 h 10000"/>
                        <a:gd name="connsiteX30" fmla="*/ 1932 w 10000"/>
                        <a:gd name="connsiteY30" fmla="*/ 6785 h 10000"/>
                        <a:gd name="connsiteX31" fmla="*/ 2223 w 10000"/>
                        <a:gd name="connsiteY31" fmla="*/ 6785 h 10000"/>
                        <a:gd name="connsiteX32" fmla="*/ 2301 w 10000"/>
                        <a:gd name="connsiteY32" fmla="*/ 8594 h 10000"/>
                        <a:gd name="connsiteX33" fmla="*/ 4358 w 10000"/>
                        <a:gd name="connsiteY33" fmla="*/ 9537 h 10000"/>
                        <a:gd name="connsiteX34" fmla="*/ 5649 w 10000"/>
                        <a:gd name="connsiteY34" fmla="*/ 9931 h 10000"/>
                        <a:gd name="connsiteX35" fmla="*/ 6415 w 10000"/>
                        <a:gd name="connsiteY35" fmla="*/ 9931 h 10000"/>
                        <a:gd name="connsiteX36" fmla="*/ 7099 w 10000"/>
                        <a:gd name="connsiteY36" fmla="*/ 9380 h 10000"/>
                        <a:gd name="connsiteX37" fmla="*/ 7337 w 10000"/>
                        <a:gd name="connsiteY37" fmla="*/ 9223 h 10000"/>
                        <a:gd name="connsiteX38" fmla="*/ 7600 w 10000"/>
                        <a:gd name="connsiteY38" fmla="*/ 9145 h 10000"/>
                        <a:gd name="connsiteX39" fmla="*/ 7917 w 10000"/>
                        <a:gd name="connsiteY39" fmla="*/ 8751 h 10000"/>
                        <a:gd name="connsiteX40" fmla="*/ 8260 w 10000"/>
                        <a:gd name="connsiteY40" fmla="*/ 8437 h 10000"/>
                        <a:gd name="connsiteX41" fmla="*/ 8577 w 10000"/>
                        <a:gd name="connsiteY41" fmla="*/ 7729 h 10000"/>
                        <a:gd name="connsiteX42" fmla="*/ 8946 w 10000"/>
                        <a:gd name="connsiteY42" fmla="*/ 7257 h 10000"/>
                        <a:gd name="connsiteX43" fmla="*/ 9288 w 10000"/>
                        <a:gd name="connsiteY43" fmla="*/ 6550 h 10000"/>
                        <a:gd name="connsiteX44" fmla="*/ 9894 w 10000"/>
                        <a:gd name="connsiteY44" fmla="*/ 4190 h 10000"/>
                        <a:gd name="connsiteX45" fmla="*/ 10000 w 10000"/>
                        <a:gd name="connsiteY45" fmla="*/ 3246 h 10000"/>
                        <a:gd name="connsiteX46" fmla="*/ 9921 w 10000"/>
                        <a:gd name="connsiteY46" fmla="*/ 2303 h 10000"/>
                        <a:gd name="connsiteX47" fmla="*/ 9736 w 10000"/>
                        <a:gd name="connsiteY47" fmla="*/ 1438 h 10000"/>
                        <a:gd name="connsiteX48" fmla="*/ 9630 w 10000"/>
                        <a:gd name="connsiteY48" fmla="*/ 1201 h 10000"/>
                        <a:gd name="connsiteX49" fmla="*/ 9499 w 10000"/>
                        <a:gd name="connsiteY49" fmla="*/ 651 h 10000"/>
                        <a:gd name="connsiteX50" fmla="*/ 9394 w 10000"/>
                        <a:gd name="connsiteY50" fmla="*/ 337 h 10000"/>
                        <a:gd name="connsiteX51" fmla="*/ 9340 w 10000"/>
                        <a:gd name="connsiteY51" fmla="*/ 337 h 10000"/>
                        <a:gd name="connsiteX52" fmla="*/ 9288 w 10000"/>
                        <a:gd name="connsiteY52" fmla="*/ 180 h 10000"/>
                        <a:gd name="connsiteX53" fmla="*/ 9156 w 10000"/>
                        <a:gd name="connsiteY53" fmla="*/ 100 h 10000"/>
                        <a:gd name="connsiteX54" fmla="*/ 8999 w 10000"/>
                        <a:gd name="connsiteY54" fmla="*/ 22 h 10000"/>
                        <a:gd name="connsiteX55" fmla="*/ 8866 w 10000"/>
                        <a:gd name="connsiteY55" fmla="*/ 258 h 10000"/>
                        <a:gd name="connsiteX56" fmla="*/ 8839 w 10000"/>
                        <a:gd name="connsiteY56" fmla="*/ 258 h 10000"/>
                        <a:gd name="connsiteX0" fmla="*/ 8839 w 10000"/>
                        <a:gd name="connsiteY0" fmla="*/ 258 h 10000"/>
                        <a:gd name="connsiteX1" fmla="*/ 8682 w 10000"/>
                        <a:gd name="connsiteY1" fmla="*/ 337 h 10000"/>
                        <a:gd name="connsiteX2" fmla="*/ 7838 w 10000"/>
                        <a:gd name="connsiteY2" fmla="*/ 2381 h 10000"/>
                        <a:gd name="connsiteX3" fmla="*/ 7626 w 10000"/>
                        <a:gd name="connsiteY3" fmla="*/ 3089 h 10000"/>
                        <a:gd name="connsiteX4" fmla="*/ 7416 w 10000"/>
                        <a:gd name="connsiteY4" fmla="*/ 3639 h 10000"/>
                        <a:gd name="connsiteX5" fmla="*/ 7285 w 10000"/>
                        <a:gd name="connsiteY5" fmla="*/ 3875 h 10000"/>
                        <a:gd name="connsiteX6" fmla="*/ 7126 w 10000"/>
                        <a:gd name="connsiteY6" fmla="*/ 4033 h 10000"/>
                        <a:gd name="connsiteX7" fmla="*/ 6019 w 10000"/>
                        <a:gd name="connsiteY7" fmla="*/ 5605 h 10000"/>
                        <a:gd name="connsiteX8" fmla="*/ 5834 w 10000"/>
                        <a:gd name="connsiteY8" fmla="*/ 5605 h 10000"/>
                        <a:gd name="connsiteX9" fmla="*/ 5676 w 10000"/>
                        <a:gd name="connsiteY9" fmla="*/ 5605 h 10000"/>
                        <a:gd name="connsiteX10" fmla="*/ 5385 w 10000"/>
                        <a:gd name="connsiteY10" fmla="*/ 5605 h 10000"/>
                        <a:gd name="connsiteX11" fmla="*/ 4754 w 10000"/>
                        <a:gd name="connsiteY11" fmla="*/ 5291 h 10000"/>
                        <a:gd name="connsiteX12" fmla="*/ 3803 w 10000"/>
                        <a:gd name="connsiteY12" fmla="*/ 4976 h 10000"/>
                        <a:gd name="connsiteX13" fmla="*/ 3356 w 10000"/>
                        <a:gd name="connsiteY13" fmla="*/ 4819 h 10000"/>
                        <a:gd name="connsiteX14" fmla="*/ 2986 w 10000"/>
                        <a:gd name="connsiteY14" fmla="*/ 4426 h 10000"/>
                        <a:gd name="connsiteX15" fmla="*/ 2590 w 10000"/>
                        <a:gd name="connsiteY15" fmla="*/ 4269 h 10000"/>
                        <a:gd name="connsiteX16" fmla="*/ 2301 w 10000"/>
                        <a:gd name="connsiteY16" fmla="*/ 4269 h 10000"/>
                        <a:gd name="connsiteX17" fmla="*/ 2090 w 10000"/>
                        <a:gd name="connsiteY17" fmla="*/ 4112 h 10000"/>
                        <a:gd name="connsiteX18" fmla="*/ 1667 w 10000"/>
                        <a:gd name="connsiteY18" fmla="*/ 3404 h 10000"/>
                        <a:gd name="connsiteX19" fmla="*/ 850 w 10000"/>
                        <a:gd name="connsiteY19" fmla="*/ 3167 h 10000"/>
                        <a:gd name="connsiteX20" fmla="*/ 113 w 10000"/>
                        <a:gd name="connsiteY20" fmla="*/ 3482 h 10000"/>
                        <a:gd name="connsiteX21" fmla="*/ 6 w 10000"/>
                        <a:gd name="connsiteY21" fmla="*/ 4112 h 10000"/>
                        <a:gd name="connsiteX22" fmla="*/ 192 w 10000"/>
                        <a:gd name="connsiteY22" fmla="*/ 4112 h 10000"/>
                        <a:gd name="connsiteX23" fmla="*/ 509 w 10000"/>
                        <a:gd name="connsiteY23" fmla="*/ 4190 h 10000"/>
                        <a:gd name="connsiteX24" fmla="*/ 587 w 10000"/>
                        <a:gd name="connsiteY24" fmla="*/ 4269 h 10000"/>
                        <a:gd name="connsiteX25" fmla="*/ 666 w 10000"/>
                        <a:gd name="connsiteY25" fmla="*/ 4741 h 10000"/>
                        <a:gd name="connsiteX26" fmla="*/ 798 w 10000"/>
                        <a:gd name="connsiteY26" fmla="*/ 5605 h 10000"/>
                        <a:gd name="connsiteX27" fmla="*/ 1009 w 10000"/>
                        <a:gd name="connsiteY27" fmla="*/ 6313 h 10000"/>
                        <a:gd name="connsiteX28" fmla="*/ 1563 w 10000"/>
                        <a:gd name="connsiteY28" fmla="*/ 6785 h 10000"/>
                        <a:gd name="connsiteX29" fmla="*/ 1932 w 10000"/>
                        <a:gd name="connsiteY29" fmla="*/ 6785 h 10000"/>
                        <a:gd name="connsiteX30" fmla="*/ 2223 w 10000"/>
                        <a:gd name="connsiteY30" fmla="*/ 6785 h 10000"/>
                        <a:gd name="connsiteX31" fmla="*/ 2301 w 10000"/>
                        <a:gd name="connsiteY31" fmla="*/ 8594 h 10000"/>
                        <a:gd name="connsiteX32" fmla="*/ 4358 w 10000"/>
                        <a:gd name="connsiteY32" fmla="*/ 9537 h 10000"/>
                        <a:gd name="connsiteX33" fmla="*/ 5649 w 10000"/>
                        <a:gd name="connsiteY33" fmla="*/ 9931 h 10000"/>
                        <a:gd name="connsiteX34" fmla="*/ 6415 w 10000"/>
                        <a:gd name="connsiteY34" fmla="*/ 9931 h 10000"/>
                        <a:gd name="connsiteX35" fmla="*/ 7099 w 10000"/>
                        <a:gd name="connsiteY35" fmla="*/ 9380 h 10000"/>
                        <a:gd name="connsiteX36" fmla="*/ 7337 w 10000"/>
                        <a:gd name="connsiteY36" fmla="*/ 9223 h 10000"/>
                        <a:gd name="connsiteX37" fmla="*/ 7600 w 10000"/>
                        <a:gd name="connsiteY37" fmla="*/ 9145 h 10000"/>
                        <a:gd name="connsiteX38" fmla="*/ 7917 w 10000"/>
                        <a:gd name="connsiteY38" fmla="*/ 8751 h 10000"/>
                        <a:gd name="connsiteX39" fmla="*/ 8260 w 10000"/>
                        <a:gd name="connsiteY39" fmla="*/ 8437 h 10000"/>
                        <a:gd name="connsiteX40" fmla="*/ 8577 w 10000"/>
                        <a:gd name="connsiteY40" fmla="*/ 7729 h 10000"/>
                        <a:gd name="connsiteX41" fmla="*/ 8946 w 10000"/>
                        <a:gd name="connsiteY41" fmla="*/ 7257 h 10000"/>
                        <a:gd name="connsiteX42" fmla="*/ 9288 w 10000"/>
                        <a:gd name="connsiteY42" fmla="*/ 6550 h 10000"/>
                        <a:gd name="connsiteX43" fmla="*/ 9894 w 10000"/>
                        <a:gd name="connsiteY43" fmla="*/ 4190 h 10000"/>
                        <a:gd name="connsiteX44" fmla="*/ 10000 w 10000"/>
                        <a:gd name="connsiteY44" fmla="*/ 3246 h 10000"/>
                        <a:gd name="connsiteX45" fmla="*/ 9921 w 10000"/>
                        <a:gd name="connsiteY45" fmla="*/ 2303 h 10000"/>
                        <a:gd name="connsiteX46" fmla="*/ 9736 w 10000"/>
                        <a:gd name="connsiteY46" fmla="*/ 1438 h 10000"/>
                        <a:gd name="connsiteX47" fmla="*/ 9630 w 10000"/>
                        <a:gd name="connsiteY47" fmla="*/ 1201 h 10000"/>
                        <a:gd name="connsiteX48" fmla="*/ 9499 w 10000"/>
                        <a:gd name="connsiteY48" fmla="*/ 651 h 10000"/>
                        <a:gd name="connsiteX49" fmla="*/ 9394 w 10000"/>
                        <a:gd name="connsiteY49" fmla="*/ 337 h 10000"/>
                        <a:gd name="connsiteX50" fmla="*/ 9340 w 10000"/>
                        <a:gd name="connsiteY50" fmla="*/ 337 h 10000"/>
                        <a:gd name="connsiteX51" fmla="*/ 9288 w 10000"/>
                        <a:gd name="connsiteY51" fmla="*/ 180 h 10000"/>
                        <a:gd name="connsiteX52" fmla="*/ 9156 w 10000"/>
                        <a:gd name="connsiteY52" fmla="*/ 100 h 10000"/>
                        <a:gd name="connsiteX53" fmla="*/ 8999 w 10000"/>
                        <a:gd name="connsiteY53" fmla="*/ 22 h 10000"/>
                        <a:gd name="connsiteX54" fmla="*/ 8866 w 10000"/>
                        <a:gd name="connsiteY54" fmla="*/ 258 h 10000"/>
                        <a:gd name="connsiteX55" fmla="*/ 8839 w 10000"/>
                        <a:gd name="connsiteY55" fmla="*/ 258 h 10000"/>
                        <a:gd name="connsiteX0" fmla="*/ 8833 w 9994"/>
                        <a:gd name="connsiteY0" fmla="*/ 258 h 10000"/>
                        <a:gd name="connsiteX1" fmla="*/ 8676 w 9994"/>
                        <a:gd name="connsiteY1" fmla="*/ 337 h 10000"/>
                        <a:gd name="connsiteX2" fmla="*/ 7832 w 9994"/>
                        <a:gd name="connsiteY2" fmla="*/ 2381 h 10000"/>
                        <a:gd name="connsiteX3" fmla="*/ 7620 w 9994"/>
                        <a:gd name="connsiteY3" fmla="*/ 3089 h 10000"/>
                        <a:gd name="connsiteX4" fmla="*/ 7410 w 9994"/>
                        <a:gd name="connsiteY4" fmla="*/ 3639 h 10000"/>
                        <a:gd name="connsiteX5" fmla="*/ 7279 w 9994"/>
                        <a:gd name="connsiteY5" fmla="*/ 3875 h 10000"/>
                        <a:gd name="connsiteX6" fmla="*/ 7120 w 9994"/>
                        <a:gd name="connsiteY6" fmla="*/ 4033 h 10000"/>
                        <a:gd name="connsiteX7" fmla="*/ 6013 w 9994"/>
                        <a:gd name="connsiteY7" fmla="*/ 5605 h 10000"/>
                        <a:gd name="connsiteX8" fmla="*/ 5828 w 9994"/>
                        <a:gd name="connsiteY8" fmla="*/ 5605 h 10000"/>
                        <a:gd name="connsiteX9" fmla="*/ 5670 w 9994"/>
                        <a:gd name="connsiteY9" fmla="*/ 5605 h 10000"/>
                        <a:gd name="connsiteX10" fmla="*/ 5379 w 9994"/>
                        <a:gd name="connsiteY10" fmla="*/ 5605 h 10000"/>
                        <a:gd name="connsiteX11" fmla="*/ 4748 w 9994"/>
                        <a:gd name="connsiteY11" fmla="*/ 5291 h 10000"/>
                        <a:gd name="connsiteX12" fmla="*/ 3797 w 9994"/>
                        <a:gd name="connsiteY12" fmla="*/ 4976 h 10000"/>
                        <a:gd name="connsiteX13" fmla="*/ 3350 w 9994"/>
                        <a:gd name="connsiteY13" fmla="*/ 4819 h 10000"/>
                        <a:gd name="connsiteX14" fmla="*/ 2980 w 9994"/>
                        <a:gd name="connsiteY14" fmla="*/ 4426 h 10000"/>
                        <a:gd name="connsiteX15" fmla="*/ 2584 w 9994"/>
                        <a:gd name="connsiteY15" fmla="*/ 4269 h 10000"/>
                        <a:gd name="connsiteX16" fmla="*/ 2295 w 9994"/>
                        <a:gd name="connsiteY16" fmla="*/ 4269 h 10000"/>
                        <a:gd name="connsiteX17" fmla="*/ 2084 w 9994"/>
                        <a:gd name="connsiteY17" fmla="*/ 4112 h 10000"/>
                        <a:gd name="connsiteX18" fmla="*/ 1661 w 9994"/>
                        <a:gd name="connsiteY18" fmla="*/ 3404 h 10000"/>
                        <a:gd name="connsiteX19" fmla="*/ 844 w 9994"/>
                        <a:gd name="connsiteY19" fmla="*/ 3167 h 10000"/>
                        <a:gd name="connsiteX20" fmla="*/ 0 w 9994"/>
                        <a:gd name="connsiteY20" fmla="*/ 4112 h 10000"/>
                        <a:gd name="connsiteX21" fmla="*/ 186 w 9994"/>
                        <a:gd name="connsiteY21" fmla="*/ 4112 h 10000"/>
                        <a:gd name="connsiteX22" fmla="*/ 503 w 9994"/>
                        <a:gd name="connsiteY22" fmla="*/ 4190 h 10000"/>
                        <a:gd name="connsiteX23" fmla="*/ 581 w 9994"/>
                        <a:gd name="connsiteY23" fmla="*/ 4269 h 10000"/>
                        <a:gd name="connsiteX24" fmla="*/ 660 w 9994"/>
                        <a:gd name="connsiteY24" fmla="*/ 4741 h 10000"/>
                        <a:gd name="connsiteX25" fmla="*/ 792 w 9994"/>
                        <a:gd name="connsiteY25" fmla="*/ 5605 h 10000"/>
                        <a:gd name="connsiteX26" fmla="*/ 1003 w 9994"/>
                        <a:gd name="connsiteY26" fmla="*/ 6313 h 10000"/>
                        <a:gd name="connsiteX27" fmla="*/ 1557 w 9994"/>
                        <a:gd name="connsiteY27" fmla="*/ 6785 h 10000"/>
                        <a:gd name="connsiteX28" fmla="*/ 1926 w 9994"/>
                        <a:gd name="connsiteY28" fmla="*/ 6785 h 10000"/>
                        <a:gd name="connsiteX29" fmla="*/ 2217 w 9994"/>
                        <a:gd name="connsiteY29" fmla="*/ 6785 h 10000"/>
                        <a:gd name="connsiteX30" fmla="*/ 2295 w 9994"/>
                        <a:gd name="connsiteY30" fmla="*/ 8594 h 10000"/>
                        <a:gd name="connsiteX31" fmla="*/ 4352 w 9994"/>
                        <a:gd name="connsiteY31" fmla="*/ 9537 h 10000"/>
                        <a:gd name="connsiteX32" fmla="*/ 5643 w 9994"/>
                        <a:gd name="connsiteY32" fmla="*/ 9931 h 10000"/>
                        <a:gd name="connsiteX33" fmla="*/ 6409 w 9994"/>
                        <a:gd name="connsiteY33" fmla="*/ 9931 h 10000"/>
                        <a:gd name="connsiteX34" fmla="*/ 7093 w 9994"/>
                        <a:gd name="connsiteY34" fmla="*/ 9380 h 10000"/>
                        <a:gd name="connsiteX35" fmla="*/ 7331 w 9994"/>
                        <a:gd name="connsiteY35" fmla="*/ 9223 h 10000"/>
                        <a:gd name="connsiteX36" fmla="*/ 7594 w 9994"/>
                        <a:gd name="connsiteY36" fmla="*/ 9145 h 10000"/>
                        <a:gd name="connsiteX37" fmla="*/ 7911 w 9994"/>
                        <a:gd name="connsiteY37" fmla="*/ 8751 h 10000"/>
                        <a:gd name="connsiteX38" fmla="*/ 8254 w 9994"/>
                        <a:gd name="connsiteY38" fmla="*/ 8437 h 10000"/>
                        <a:gd name="connsiteX39" fmla="*/ 8571 w 9994"/>
                        <a:gd name="connsiteY39" fmla="*/ 7729 h 10000"/>
                        <a:gd name="connsiteX40" fmla="*/ 8940 w 9994"/>
                        <a:gd name="connsiteY40" fmla="*/ 7257 h 10000"/>
                        <a:gd name="connsiteX41" fmla="*/ 9282 w 9994"/>
                        <a:gd name="connsiteY41" fmla="*/ 6550 h 10000"/>
                        <a:gd name="connsiteX42" fmla="*/ 9888 w 9994"/>
                        <a:gd name="connsiteY42" fmla="*/ 4190 h 10000"/>
                        <a:gd name="connsiteX43" fmla="*/ 9994 w 9994"/>
                        <a:gd name="connsiteY43" fmla="*/ 3246 h 10000"/>
                        <a:gd name="connsiteX44" fmla="*/ 9915 w 9994"/>
                        <a:gd name="connsiteY44" fmla="*/ 2303 h 10000"/>
                        <a:gd name="connsiteX45" fmla="*/ 9730 w 9994"/>
                        <a:gd name="connsiteY45" fmla="*/ 1438 h 10000"/>
                        <a:gd name="connsiteX46" fmla="*/ 9624 w 9994"/>
                        <a:gd name="connsiteY46" fmla="*/ 1201 h 10000"/>
                        <a:gd name="connsiteX47" fmla="*/ 9493 w 9994"/>
                        <a:gd name="connsiteY47" fmla="*/ 651 h 10000"/>
                        <a:gd name="connsiteX48" fmla="*/ 9388 w 9994"/>
                        <a:gd name="connsiteY48" fmla="*/ 337 h 10000"/>
                        <a:gd name="connsiteX49" fmla="*/ 9334 w 9994"/>
                        <a:gd name="connsiteY49" fmla="*/ 337 h 10000"/>
                        <a:gd name="connsiteX50" fmla="*/ 9282 w 9994"/>
                        <a:gd name="connsiteY50" fmla="*/ 180 h 10000"/>
                        <a:gd name="connsiteX51" fmla="*/ 9150 w 9994"/>
                        <a:gd name="connsiteY51" fmla="*/ 100 h 10000"/>
                        <a:gd name="connsiteX52" fmla="*/ 8993 w 9994"/>
                        <a:gd name="connsiteY52" fmla="*/ 22 h 10000"/>
                        <a:gd name="connsiteX53" fmla="*/ 8860 w 9994"/>
                        <a:gd name="connsiteY53" fmla="*/ 258 h 10000"/>
                        <a:gd name="connsiteX54" fmla="*/ 8833 w 9994"/>
                        <a:gd name="connsiteY54" fmla="*/ 258 h 10000"/>
                        <a:gd name="connsiteX0" fmla="*/ 8652 w 9814"/>
                        <a:gd name="connsiteY0" fmla="*/ 258 h 10000"/>
                        <a:gd name="connsiteX1" fmla="*/ 8495 w 9814"/>
                        <a:gd name="connsiteY1" fmla="*/ 337 h 10000"/>
                        <a:gd name="connsiteX2" fmla="*/ 7651 w 9814"/>
                        <a:gd name="connsiteY2" fmla="*/ 2381 h 10000"/>
                        <a:gd name="connsiteX3" fmla="*/ 7439 w 9814"/>
                        <a:gd name="connsiteY3" fmla="*/ 3089 h 10000"/>
                        <a:gd name="connsiteX4" fmla="*/ 7228 w 9814"/>
                        <a:gd name="connsiteY4" fmla="*/ 3639 h 10000"/>
                        <a:gd name="connsiteX5" fmla="*/ 7097 w 9814"/>
                        <a:gd name="connsiteY5" fmla="*/ 3875 h 10000"/>
                        <a:gd name="connsiteX6" fmla="*/ 6938 w 9814"/>
                        <a:gd name="connsiteY6" fmla="*/ 4033 h 10000"/>
                        <a:gd name="connsiteX7" fmla="*/ 5831 w 9814"/>
                        <a:gd name="connsiteY7" fmla="*/ 5605 h 10000"/>
                        <a:gd name="connsiteX8" fmla="*/ 5645 w 9814"/>
                        <a:gd name="connsiteY8" fmla="*/ 5605 h 10000"/>
                        <a:gd name="connsiteX9" fmla="*/ 5487 w 9814"/>
                        <a:gd name="connsiteY9" fmla="*/ 5605 h 10000"/>
                        <a:gd name="connsiteX10" fmla="*/ 5196 w 9814"/>
                        <a:gd name="connsiteY10" fmla="*/ 5605 h 10000"/>
                        <a:gd name="connsiteX11" fmla="*/ 4565 w 9814"/>
                        <a:gd name="connsiteY11" fmla="*/ 5291 h 10000"/>
                        <a:gd name="connsiteX12" fmla="*/ 3613 w 9814"/>
                        <a:gd name="connsiteY12" fmla="*/ 4976 h 10000"/>
                        <a:gd name="connsiteX13" fmla="*/ 3166 w 9814"/>
                        <a:gd name="connsiteY13" fmla="*/ 4819 h 10000"/>
                        <a:gd name="connsiteX14" fmla="*/ 2796 w 9814"/>
                        <a:gd name="connsiteY14" fmla="*/ 4426 h 10000"/>
                        <a:gd name="connsiteX15" fmla="*/ 2400 w 9814"/>
                        <a:gd name="connsiteY15" fmla="*/ 4269 h 10000"/>
                        <a:gd name="connsiteX16" fmla="*/ 2110 w 9814"/>
                        <a:gd name="connsiteY16" fmla="*/ 4269 h 10000"/>
                        <a:gd name="connsiteX17" fmla="*/ 1899 w 9814"/>
                        <a:gd name="connsiteY17" fmla="*/ 4112 h 10000"/>
                        <a:gd name="connsiteX18" fmla="*/ 1476 w 9814"/>
                        <a:gd name="connsiteY18" fmla="*/ 3404 h 10000"/>
                        <a:gd name="connsiteX19" fmla="*/ 659 w 9814"/>
                        <a:gd name="connsiteY19" fmla="*/ 3167 h 10000"/>
                        <a:gd name="connsiteX20" fmla="*/ 0 w 9814"/>
                        <a:gd name="connsiteY20" fmla="*/ 4112 h 10000"/>
                        <a:gd name="connsiteX21" fmla="*/ 317 w 9814"/>
                        <a:gd name="connsiteY21" fmla="*/ 4190 h 10000"/>
                        <a:gd name="connsiteX22" fmla="*/ 395 w 9814"/>
                        <a:gd name="connsiteY22" fmla="*/ 4269 h 10000"/>
                        <a:gd name="connsiteX23" fmla="*/ 474 w 9814"/>
                        <a:gd name="connsiteY23" fmla="*/ 4741 h 10000"/>
                        <a:gd name="connsiteX24" fmla="*/ 606 w 9814"/>
                        <a:gd name="connsiteY24" fmla="*/ 5605 h 10000"/>
                        <a:gd name="connsiteX25" fmla="*/ 818 w 9814"/>
                        <a:gd name="connsiteY25" fmla="*/ 6313 h 10000"/>
                        <a:gd name="connsiteX26" fmla="*/ 1372 w 9814"/>
                        <a:gd name="connsiteY26" fmla="*/ 6785 h 10000"/>
                        <a:gd name="connsiteX27" fmla="*/ 1741 w 9814"/>
                        <a:gd name="connsiteY27" fmla="*/ 6785 h 10000"/>
                        <a:gd name="connsiteX28" fmla="*/ 2032 w 9814"/>
                        <a:gd name="connsiteY28" fmla="*/ 6785 h 10000"/>
                        <a:gd name="connsiteX29" fmla="*/ 2110 w 9814"/>
                        <a:gd name="connsiteY29" fmla="*/ 8594 h 10000"/>
                        <a:gd name="connsiteX30" fmla="*/ 4169 w 9814"/>
                        <a:gd name="connsiteY30" fmla="*/ 9537 h 10000"/>
                        <a:gd name="connsiteX31" fmla="*/ 5460 w 9814"/>
                        <a:gd name="connsiteY31" fmla="*/ 9931 h 10000"/>
                        <a:gd name="connsiteX32" fmla="*/ 6227 w 9814"/>
                        <a:gd name="connsiteY32" fmla="*/ 9931 h 10000"/>
                        <a:gd name="connsiteX33" fmla="*/ 6911 w 9814"/>
                        <a:gd name="connsiteY33" fmla="*/ 9380 h 10000"/>
                        <a:gd name="connsiteX34" fmla="*/ 7149 w 9814"/>
                        <a:gd name="connsiteY34" fmla="*/ 9223 h 10000"/>
                        <a:gd name="connsiteX35" fmla="*/ 7413 w 9814"/>
                        <a:gd name="connsiteY35" fmla="*/ 9145 h 10000"/>
                        <a:gd name="connsiteX36" fmla="*/ 7730 w 9814"/>
                        <a:gd name="connsiteY36" fmla="*/ 8751 h 10000"/>
                        <a:gd name="connsiteX37" fmla="*/ 8073 w 9814"/>
                        <a:gd name="connsiteY37" fmla="*/ 8437 h 10000"/>
                        <a:gd name="connsiteX38" fmla="*/ 8390 w 9814"/>
                        <a:gd name="connsiteY38" fmla="*/ 7729 h 10000"/>
                        <a:gd name="connsiteX39" fmla="*/ 8759 w 9814"/>
                        <a:gd name="connsiteY39" fmla="*/ 7257 h 10000"/>
                        <a:gd name="connsiteX40" fmla="*/ 9102 w 9814"/>
                        <a:gd name="connsiteY40" fmla="*/ 6550 h 10000"/>
                        <a:gd name="connsiteX41" fmla="*/ 9708 w 9814"/>
                        <a:gd name="connsiteY41" fmla="*/ 4190 h 10000"/>
                        <a:gd name="connsiteX42" fmla="*/ 9814 w 9814"/>
                        <a:gd name="connsiteY42" fmla="*/ 3246 h 10000"/>
                        <a:gd name="connsiteX43" fmla="*/ 9735 w 9814"/>
                        <a:gd name="connsiteY43" fmla="*/ 2303 h 10000"/>
                        <a:gd name="connsiteX44" fmla="*/ 9550 w 9814"/>
                        <a:gd name="connsiteY44" fmla="*/ 1438 h 10000"/>
                        <a:gd name="connsiteX45" fmla="*/ 9444 w 9814"/>
                        <a:gd name="connsiteY45" fmla="*/ 1201 h 10000"/>
                        <a:gd name="connsiteX46" fmla="*/ 9313 w 9814"/>
                        <a:gd name="connsiteY46" fmla="*/ 651 h 10000"/>
                        <a:gd name="connsiteX47" fmla="*/ 9208 w 9814"/>
                        <a:gd name="connsiteY47" fmla="*/ 337 h 10000"/>
                        <a:gd name="connsiteX48" fmla="*/ 9154 w 9814"/>
                        <a:gd name="connsiteY48" fmla="*/ 337 h 10000"/>
                        <a:gd name="connsiteX49" fmla="*/ 9102 w 9814"/>
                        <a:gd name="connsiteY49" fmla="*/ 180 h 10000"/>
                        <a:gd name="connsiteX50" fmla="*/ 8969 w 9814"/>
                        <a:gd name="connsiteY50" fmla="*/ 100 h 10000"/>
                        <a:gd name="connsiteX51" fmla="*/ 8812 w 9814"/>
                        <a:gd name="connsiteY51" fmla="*/ 22 h 10000"/>
                        <a:gd name="connsiteX52" fmla="*/ 8679 w 9814"/>
                        <a:gd name="connsiteY52" fmla="*/ 258 h 10000"/>
                        <a:gd name="connsiteX53" fmla="*/ 8652 w 9814"/>
                        <a:gd name="connsiteY53" fmla="*/ 258 h 10000"/>
                        <a:gd name="connsiteX0" fmla="*/ 8505 w 9689"/>
                        <a:gd name="connsiteY0" fmla="*/ 258 h 10000"/>
                        <a:gd name="connsiteX1" fmla="*/ 8345 w 9689"/>
                        <a:gd name="connsiteY1" fmla="*/ 337 h 10000"/>
                        <a:gd name="connsiteX2" fmla="*/ 7485 w 9689"/>
                        <a:gd name="connsiteY2" fmla="*/ 2381 h 10000"/>
                        <a:gd name="connsiteX3" fmla="*/ 7269 w 9689"/>
                        <a:gd name="connsiteY3" fmla="*/ 3089 h 10000"/>
                        <a:gd name="connsiteX4" fmla="*/ 7054 w 9689"/>
                        <a:gd name="connsiteY4" fmla="*/ 3639 h 10000"/>
                        <a:gd name="connsiteX5" fmla="*/ 6921 w 9689"/>
                        <a:gd name="connsiteY5" fmla="*/ 3875 h 10000"/>
                        <a:gd name="connsiteX6" fmla="*/ 6758 w 9689"/>
                        <a:gd name="connsiteY6" fmla="*/ 4033 h 10000"/>
                        <a:gd name="connsiteX7" fmla="*/ 5631 w 9689"/>
                        <a:gd name="connsiteY7" fmla="*/ 5605 h 10000"/>
                        <a:gd name="connsiteX8" fmla="*/ 5441 w 9689"/>
                        <a:gd name="connsiteY8" fmla="*/ 5605 h 10000"/>
                        <a:gd name="connsiteX9" fmla="*/ 5280 w 9689"/>
                        <a:gd name="connsiteY9" fmla="*/ 5605 h 10000"/>
                        <a:gd name="connsiteX10" fmla="*/ 4983 w 9689"/>
                        <a:gd name="connsiteY10" fmla="*/ 5605 h 10000"/>
                        <a:gd name="connsiteX11" fmla="*/ 4341 w 9689"/>
                        <a:gd name="connsiteY11" fmla="*/ 5291 h 10000"/>
                        <a:gd name="connsiteX12" fmla="*/ 3370 w 9689"/>
                        <a:gd name="connsiteY12" fmla="*/ 4976 h 10000"/>
                        <a:gd name="connsiteX13" fmla="*/ 2915 w 9689"/>
                        <a:gd name="connsiteY13" fmla="*/ 4819 h 10000"/>
                        <a:gd name="connsiteX14" fmla="*/ 2538 w 9689"/>
                        <a:gd name="connsiteY14" fmla="*/ 4426 h 10000"/>
                        <a:gd name="connsiteX15" fmla="*/ 2134 w 9689"/>
                        <a:gd name="connsiteY15" fmla="*/ 4269 h 10000"/>
                        <a:gd name="connsiteX16" fmla="*/ 1839 w 9689"/>
                        <a:gd name="connsiteY16" fmla="*/ 4269 h 10000"/>
                        <a:gd name="connsiteX17" fmla="*/ 1624 w 9689"/>
                        <a:gd name="connsiteY17" fmla="*/ 4112 h 10000"/>
                        <a:gd name="connsiteX18" fmla="*/ 1193 w 9689"/>
                        <a:gd name="connsiteY18" fmla="*/ 3404 h 10000"/>
                        <a:gd name="connsiteX19" fmla="*/ 360 w 9689"/>
                        <a:gd name="connsiteY19" fmla="*/ 3167 h 10000"/>
                        <a:gd name="connsiteX20" fmla="*/ 12 w 9689"/>
                        <a:gd name="connsiteY20" fmla="*/ 4190 h 10000"/>
                        <a:gd name="connsiteX21" fmla="*/ 91 w 9689"/>
                        <a:gd name="connsiteY21" fmla="*/ 4269 h 10000"/>
                        <a:gd name="connsiteX22" fmla="*/ 172 w 9689"/>
                        <a:gd name="connsiteY22" fmla="*/ 4741 h 10000"/>
                        <a:gd name="connsiteX23" fmla="*/ 306 w 9689"/>
                        <a:gd name="connsiteY23" fmla="*/ 5605 h 10000"/>
                        <a:gd name="connsiteX24" fmla="*/ 523 w 9689"/>
                        <a:gd name="connsiteY24" fmla="*/ 6313 h 10000"/>
                        <a:gd name="connsiteX25" fmla="*/ 1087 w 9689"/>
                        <a:gd name="connsiteY25" fmla="*/ 6785 h 10000"/>
                        <a:gd name="connsiteX26" fmla="*/ 1463 w 9689"/>
                        <a:gd name="connsiteY26" fmla="*/ 6785 h 10000"/>
                        <a:gd name="connsiteX27" fmla="*/ 1760 w 9689"/>
                        <a:gd name="connsiteY27" fmla="*/ 6785 h 10000"/>
                        <a:gd name="connsiteX28" fmla="*/ 1839 w 9689"/>
                        <a:gd name="connsiteY28" fmla="*/ 8594 h 10000"/>
                        <a:gd name="connsiteX29" fmla="*/ 3937 w 9689"/>
                        <a:gd name="connsiteY29" fmla="*/ 9537 h 10000"/>
                        <a:gd name="connsiteX30" fmla="*/ 5252 w 9689"/>
                        <a:gd name="connsiteY30" fmla="*/ 9931 h 10000"/>
                        <a:gd name="connsiteX31" fmla="*/ 6034 w 9689"/>
                        <a:gd name="connsiteY31" fmla="*/ 9931 h 10000"/>
                        <a:gd name="connsiteX32" fmla="*/ 6731 w 9689"/>
                        <a:gd name="connsiteY32" fmla="*/ 9380 h 10000"/>
                        <a:gd name="connsiteX33" fmla="*/ 6973 w 9689"/>
                        <a:gd name="connsiteY33" fmla="*/ 9223 h 10000"/>
                        <a:gd name="connsiteX34" fmla="*/ 7242 w 9689"/>
                        <a:gd name="connsiteY34" fmla="*/ 9145 h 10000"/>
                        <a:gd name="connsiteX35" fmla="*/ 7566 w 9689"/>
                        <a:gd name="connsiteY35" fmla="*/ 8751 h 10000"/>
                        <a:gd name="connsiteX36" fmla="*/ 7915 w 9689"/>
                        <a:gd name="connsiteY36" fmla="*/ 8437 h 10000"/>
                        <a:gd name="connsiteX37" fmla="*/ 8238 w 9689"/>
                        <a:gd name="connsiteY37" fmla="*/ 7729 h 10000"/>
                        <a:gd name="connsiteX38" fmla="*/ 8614 w 9689"/>
                        <a:gd name="connsiteY38" fmla="*/ 7257 h 10000"/>
                        <a:gd name="connsiteX39" fmla="*/ 8964 w 9689"/>
                        <a:gd name="connsiteY39" fmla="*/ 6550 h 10000"/>
                        <a:gd name="connsiteX40" fmla="*/ 9581 w 9689"/>
                        <a:gd name="connsiteY40" fmla="*/ 4190 h 10000"/>
                        <a:gd name="connsiteX41" fmla="*/ 9689 w 9689"/>
                        <a:gd name="connsiteY41" fmla="*/ 3246 h 10000"/>
                        <a:gd name="connsiteX42" fmla="*/ 9609 w 9689"/>
                        <a:gd name="connsiteY42" fmla="*/ 2303 h 10000"/>
                        <a:gd name="connsiteX43" fmla="*/ 9420 w 9689"/>
                        <a:gd name="connsiteY43" fmla="*/ 1438 h 10000"/>
                        <a:gd name="connsiteX44" fmla="*/ 9312 w 9689"/>
                        <a:gd name="connsiteY44" fmla="*/ 1201 h 10000"/>
                        <a:gd name="connsiteX45" fmla="*/ 9179 w 9689"/>
                        <a:gd name="connsiteY45" fmla="*/ 651 h 10000"/>
                        <a:gd name="connsiteX46" fmla="*/ 9072 w 9689"/>
                        <a:gd name="connsiteY46" fmla="*/ 337 h 10000"/>
                        <a:gd name="connsiteX47" fmla="*/ 9016 w 9689"/>
                        <a:gd name="connsiteY47" fmla="*/ 337 h 10000"/>
                        <a:gd name="connsiteX48" fmla="*/ 8964 w 9689"/>
                        <a:gd name="connsiteY48" fmla="*/ 180 h 10000"/>
                        <a:gd name="connsiteX49" fmla="*/ 8828 w 9689"/>
                        <a:gd name="connsiteY49" fmla="*/ 100 h 10000"/>
                        <a:gd name="connsiteX50" fmla="*/ 8668 w 9689"/>
                        <a:gd name="connsiteY50" fmla="*/ 22 h 10000"/>
                        <a:gd name="connsiteX51" fmla="*/ 8532 w 9689"/>
                        <a:gd name="connsiteY51" fmla="*/ 258 h 10000"/>
                        <a:gd name="connsiteX52" fmla="*/ 8505 w 9689"/>
                        <a:gd name="connsiteY52" fmla="*/ 258 h 10000"/>
                        <a:gd name="connsiteX0" fmla="*/ 8771 w 9993"/>
                        <a:gd name="connsiteY0" fmla="*/ 258 h 10000"/>
                        <a:gd name="connsiteX1" fmla="*/ 8606 w 9993"/>
                        <a:gd name="connsiteY1" fmla="*/ 337 h 10000"/>
                        <a:gd name="connsiteX2" fmla="*/ 7718 w 9993"/>
                        <a:gd name="connsiteY2" fmla="*/ 2381 h 10000"/>
                        <a:gd name="connsiteX3" fmla="*/ 7495 w 9993"/>
                        <a:gd name="connsiteY3" fmla="*/ 3089 h 10000"/>
                        <a:gd name="connsiteX4" fmla="*/ 7273 w 9993"/>
                        <a:gd name="connsiteY4" fmla="*/ 3639 h 10000"/>
                        <a:gd name="connsiteX5" fmla="*/ 7136 w 9993"/>
                        <a:gd name="connsiteY5" fmla="*/ 3875 h 10000"/>
                        <a:gd name="connsiteX6" fmla="*/ 6968 w 9993"/>
                        <a:gd name="connsiteY6" fmla="*/ 4033 h 10000"/>
                        <a:gd name="connsiteX7" fmla="*/ 5805 w 9993"/>
                        <a:gd name="connsiteY7" fmla="*/ 5605 h 10000"/>
                        <a:gd name="connsiteX8" fmla="*/ 5609 w 9993"/>
                        <a:gd name="connsiteY8" fmla="*/ 5605 h 10000"/>
                        <a:gd name="connsiteX9" fmla="*/ 5442 w 9993"/>
                        <a:gd name="connsiteY9" fmla="*/ 5605 h 10000"/>
                        <a:gd name="connsiteX10" fmla="*/ 5136 w 9993"/>
                        <a:gd name="connsiteY10" fmla="*/ 5605 h 10000"/>
                        <a:gd name="connsiteX11" fmla="*/ 4473 w 9993"/>
                        <a:gd name="connsiteY11" fmla="*/ 5291 h 10000"/>
                        <a:gd name="connsiteX12" fmla="*/ 3471 w 9993"/>
                        <a:gd name="connsiteY12" fmla="*/ 4976 h 10000"/>
                        <a:gd name="connsiteX13" fmla="*/ 3002 w 9993"/>
                        <a:gd name="connsiteY13" fmla="*/ 4819 h 10000"/>
                        <a:gd name="connsiteX14" fmla="*/ 2612 w 9993"/>
                        <a:gd name="connsiteY14" fmla="*/ 4426 h 10000"/>
                        <a:gd name="connsiteX15" fmla="*/ 2195 w 9993"/>
                        <a:gd name="connsiteY15" fmla="*/ 4269 h 10000"/>
                        <a:gd name="connsiteX16" fmla="*/ 1891 w 9993"/>
                        <a:gd name="connsiteY16" fmla="*/ 4269 h 10000"/>
                        <a:gd name="connsiteX17" fmla="*/ 1669 w 9993"/>
                        <a:gd name="connsiteY17" fmla="*/ 4112 h 10000"/>
                        <a:gd name="connsiteX18" fmla="*/ 1224 w 9993"/>
                        <a:gd name="connsiteY18" fmla="*/ 3404 h 10000"/>
                        <a:gd name="connsiteX19" fmla="*/ 365 w 9993"/>
                        <a:gd name="connsiteY19" fmla="*/ 3167 h 10000"/>
                        <a:gd name="connsiteX20" fmla="*/ 5 w 9993"/>
                        <a:gd name="connsiteY20" fmla="*/ 4190 h 10000"/>
                        <a:gd name="connsiteX21" fmla="*/ 171 w 9993"/>
                        <a:gd name="connsiteY21" fmla="*/ 4741 h 10000"/>
                        <a:gd name="connsiteX22" fmla="*/ 309 w 9993"/>
                        <a:gd name="connsiteY22" fmla="*/ 5605 h 10000"/>
                        <a:gd name="connsiteX23" fmla="*/ 533 w 9993"/>
                        <a:gd name="connsiteY23" fmla="*/ 6313 h 10000"/>
                        <a:gd name="connsiteX24" fmla="*/ 1115 w 9993"/>
                        <a:gd name="connsiteY24" fmla="*/ 6785 h 10000"/>
                        <a:gd name="connsiteX25" fmla="*/ 1503 w 9993"/>
                        <a:gd name="connsiteY25" fmla="*/ 6785 h 10000"/>
                        <a:gd name="connsiteX26" fmla="*/ 1809 w 9993"/>
                        <a:gd name="connsiteY26" fmla="*/ 6785 h 10000"/>
                        <a:gd name="connsiteX27" fmla="*/ 1891 w 9993"/>
                        <a:gd name="connsiteY27" fmla="*/ 8594 h 10000"/>
                        <a:gd name="connsiteX28" fmla="*/ 4056 w 9993"/>
                        <a:gd name="connsiteY28" fmla="*/ 9537 h 10000"/>
                        <a:gd name="connsiteX29" fmla="*/ 5414 w 9993"/>
                        <a:gd name="connsiteY29" fmla="*/ 9931 h 10000"/>
                        <a:gd name="connsiteX30" fmla="*/ 6221 w 9993"/>
                        <a:gd name="connsiteY30" fmla="*/ 9931 h 10000"/>
                        <a:gd name="connsiteX31" fmla="*/ 6940 w 9993"/>
                        <a:gd name="connsiteY31" fmla="*/ 9380 h 10000"/>
                        <a:gd name="connsiteX32" fmla="*/ 7190 w 9993"/>
                        <a:gd name="connsiteY32" fmla="*/ 9223 h 10000"/>
                        <a:gd name="connsiteX33" fmla="*/ 7467 w 9993"/>
                        <a:gd name="connsiteY33" fmla="*/ 9145 h 10000"/>
                        <a:gd name="connsiteX34" fmla="*/ 7802 w 9993"/>
                        <a:gd name="connsiteY34" fmla="*/ 8751 h 10000"/>
                        <a:gd name="connsiteX35" fmla="*/ 8162 w 9993"/>
                        <a:gd name="connsiteY35" fmla="*/ 8437 h 10000"/>
                        <a:gd name="connsiteX36" fmla="*/ 8495 w 9993"/>
                        <a:gd name="connsiteY36" fmla="*/ 7729 h 10000"/>
                        <a:gd name="connsiteX37" fmla="*/ 8883 w 9993"/>
                        <a:gd name="connsiteY37" fmla="*/ 7257 h 10000"/>
                        <a:gd name="connsiteX38" fmla="*/ 9245 w 9993"/>
                        <a:gd name="connsiteY38" fmla="*/ 6550 h 10000"/>
                        <a:gd name="connsiteX39" fmla="*/ 9882 w 9993"/>
                        <a:gd name="connsiteY39" fmla="*/ 4190 h 10000"/>
                        <a:gd name="connsiteX40" fmla="*/ 9993 w 9993"/>
                        <a:gd name="connsiteY40" fmla="*/ 3246 h 10000"/>
                        <a:gd name="connsiteX41" fmla="*/ 9910 w 9993"/>
                        <a:gd name="connsiteY41" fmla="*/ 2303 h 10000"/>
                        <a:gd name="connsiteX42" fmla="*/ 9715 w 9993"/>
                        <a:gd name="connsiteY42" fmla="*/ 1438 h 10000"/>
                        <a:gd name="connsiteX43" fmla="*/ 9604 w 9993"/>
                        <a:gd name="connsiteY43" fmla="*/ 1201 h 10000"/>
                        <a:gd name="connsiteX44" fmla="*/ 9467 w 9993"/>
                        <a:gd name="connsiteY44" fmla="*/ 651 h 10000"/>
                        <a:gd name="connsiteX45" fmla="*/ 9356 w 9993"/>
                        <a:gd name="connsiteY45" fmla="*/ 337 h 10000"/>
                        <a:gd name="connsiteX46" fmla="*/ 9298 w 9993"/>
                        <a:gd name="connsiteY46" fmla="*/ 337 h 10000"/>
                        <a:gd name="connsiteX47" fmla="*/ 9245 w 9993"/>
                        <a:gd name="connsiteY47" fmla="*/ 180 h 10000"/>
                        <a:gd name="connsiteX48" fmla="*/ 9104 w 9993"/>
                        <a:gd name="connsiteY48" fmla="*/ 100 h 10000"/>
                        <a:gd name="connsiteX49" fmla="*/ 8939 w 9993"/>
                        <a:gd name="connsiteY49" fmla="*/ 22 h 10000"/>
                        <a:gd name="connsiteX50" fmla="*/ 8799 w 9993"/>
                        <a:gd name="connsiteY50" fmla="*/ 258 h 10000"/>
                        <a:gd name="connsiteX51" fmla="*/ 8771 w 9993"/>
                        <a:gd name="connsiteY51" fmla="*/ 258 h 10000"/>
                        <a:gd name="connsiteX0" fmla="*/ 8612 w 9835"/>
                        <a:gd name="connsiteY0" fmla="*/ 258 h 10000"/>
                        <a:gd name="connsiteX1" fmla="*/ 8447 w 9835"/>
                        <a:gd name="connsiteY1" fmla="*/ 337 h 10000"/>
                        <a:gd name="connsiteX2" fmla="*/ 7558 w 9835"/>
                        <a:gd name="connsiteY2" fmla="*/ 2381 h 10000"/>
                        <a:gd name="connsiteX3" fmla="*/ 7335 w 9835"/>
                        <a:gd name="connsiteY3" fmla="*/ 3089 h 10000"/>
                        <a:gd name="connsiteX4" fmla="*/ 7113 w 9835"/>
                        <a:gd name="connsiteY4" fmla="*/ 3639 h 10000"/>
                        <a:gd name="connsiteX5" fmla="*/ 6976 w 9835"/>
                        <a:gd name="connsiteY5" fmla="*/ 3875 h 10000"/>
                        <a:gd name="connsiteX6" fmla="*/ 6808 w 9835"/>
                        <a:gd name="connsiteY6" fmla="*/ 4033 h 10000"/>
                        <a:gd name="connsiteX7" fmla="*/ 5644 w 9835"/>
                        <a:gd name="connsiteY7" fmla="*/ 5605 h 10000"/>
                        <a:gd name="connsiteX8" fmla="*/ 5448 w 9835"/>
                        <a:gd name="connsiteY8" fmla="*/ 5605 h 10000"/>
                        <a:gd name="connsiteX9" fmla="*/ 5281 w 9835"/>
                        <a:gd name="connsiteY9" fmla="*/ 5605 h 10000"/>
                        <a:gd name="connsiteX10" fmla="*/ 4975 w 9835"/>
                        <a:gd name="connsiteY10" fmla="*/ 5605 h 10000"/>
                        <a:gd name="connsiteX11" fmla="*/ 4311 w 9835"/>
                        <a:gd name="connsiteY11" fmla="*/ 5291 h 10000"/>
                        <a:gd name="connsiteX12" fmla="*/ 3308 w 9835"/>
                        <a:gd name="connsiteY12" fmla="*/ 4976 h 10000"/>
                        <a:gd name="connsiteX13" fmla="*/ 2839 w 9835"/>
                        <a:gd name="connsiteY13" fmla="*/ 4819 h 10000"/>
                        <a:gd name="connsiteX14" fmla="*/ 2449 w 9835"/>
                        <a:gd name="connsiteY14" fmla="*/ 4426 h 10000"/>
                        <a:gd name="connsiteX15" fmla="*/ 2032 w 9835"/>
                        <a:gd name="connsiteY15" fmla="*/ 4269 h 10000"/>
                        <a:gd name="connsiteX16" fmla="*/ 1727 w 9835"/>
                        <a:gd name="connsiteY16" fmla="*/ 4269 h 10000"/>
                        <a:gd name="connsiteX17" fmla="*/ 1505 w 9835"/>
                        <a:gd name="connsiteY17" fmla="*/ 4112 h 10000"/>
                        <a:gd name="connsiteX18" fmla="*/ 1060 w 9835"/>
                        <a:gd name="connsiteY18" fmla="*/ 3404 h 10000"/>
                        <a:gd name="connsiteX19" fmla="*/ 200 w 9835"/>
                        <a:gd name="connsiteY19" fmla="*/ 3167 h 10000"/>
                        <a:gd name="connsiteX20" fmla="*/ 6 w 9835"/>
                        <a:gd name="connsiteY20" fmla="*/ 4741 h 10000"/>
                        <a:gd name="connsiteX21" fmla="*/ 144 w 9835"/>
                        <a:gd name="connsiteY21" fmla="*/ 5605 h 10000"/>
                        <a:gd name="connsiteX22" fmla="*/ 368 w 9835"/>
                        <a:gd name="connsiteY22" fmla="*/ 6313 h 10000"/>
                        <a:gd name="connsiteX23" fmla="*/ 951 w 9835"/>
                        <a:gd name="connsiteY23" fmla="*/ 6785 h 10000"/>
                        <a:gd name="connsiteX24" fmla="*/ 1339 w 9835"/>
                        <a:gd name="connsiteY24" fmla="*/ 6785 h 10000"/>
                        <a:gd name="connsiteX25" fmla="*/ 1645 w 9835"/>
                        <a:gd name="connsiteY25" fmla="*/ 6785 h 10000"/>
                        <a:gd name="connsiteX26" fmla="*/ 1727 w 9835"/>
                        <a:gd name="connsiteY26" fmla="*/ 8594 h 10000"/>
                        <a:gd name="connsiteX27" fmla="*/ 3894 w 9835"/>
                        <a:gd name="connsiteY27" fmla="*/ 9537 h 10000"/>
                        <a:gd name="connsiteX28" fmla="*/ 5253 w 9835"/>
                        <a:gd name="connsiteY28" fmla="*/ 9931 h 10000"/>
                        <a:gd name="connsiteX29" fmla="*/ 6060 w 9835"/>
                        <a:gd name="connsiteY29" fmla="*/ 9931 h 10000"/>
                        <a:gd name="connsiteX30" fmla="*/ 6780 w 9835"/>
                        <a:gd name="connsiteY30" fmla="*/ 9380 h 10000"/>
                        <a:gd name="connsiteX31" fmla="*/ 7030 w 9835"/>
                        <a:gd name="connsiteY31" fmla="*/ 9223 h 10000"/>
                        <a:gd name="connsiteX32" fmla="*/ 7307 w 9835"/>
                        <a:gd name="connsiteY32" fmla="*/ 9145 h 10000"/>
                        <a:gd name="connsiteX33" fmla="*/ 7642 w 9835"/>
                        <a:gd name="connsiteY33" fmla="*/ 8751 h 10000"/>
                        <a:gd name="connsiteX34" fmla="*/ 8003 w 9835"/>
                        <a:gd name="connsiteY34" fmla="*/ 8437 h 10000"/>
                        <a:gd name="connsiteX35" fmla="*/ 8336 w 9835"/>
                        <a:gd name="connsiteY35" fmla="*/ 7729 h 10000"/>
                        <a:gd name="connsiteX36" fmla="*/ 8724 w 9835"/>
                        <a:gd name="connsiteY36" fmla="*/ 7257 h 10000"/>
                        <a:gd name="connsiteX37" fmla="*/ 9086 w 9835"/>
                        <a:gd name="connsiteY37" fmla="*/ 6550 h 10000"/>
                        <a:gd name="connsiteX38" fmla="*/ 9724 w 9835"/>
                        <a:gd name="connsiteY38" fmla="*/ 4190 h 10000"/>
                        <a:gd name="connsiteX39" fmla="*/ 9835 w 9835"/>
                        <a:gd name="connsiteY39" fmla="*/ 3246 h 10000"/>
                        <a:gd name="connsiteX40" fmla="*/ 9752 w 9835"/>
                        <a:gd name="connsiteY40" fmla="*/ 2303 h 10000"/>
                        <a:gd name="connsiteX41" fmla="*/ 9557 w 9835"/>
                        <a:gd name="connsiteY41" fmla="*/ 1438 h 10000"/>
                        <a:gd name="connsiteX42" fmla="*/ 9446 w 9835"/>
                        <a:gd name="connsiteY42" fmla="*/ 1201 h 10000"/>
                        <a:gd name="connsiteX43" fmla="*/ 9309 w 9835"/>
                        <a:gd name="connsiteY43" fmla="*/ 651 h 10000"/>
                        <a:gd name="connsiteX44" fmla="*/ 9198 w 9835"/>
                        <a:gd name="connsiteY44" fmla="*/ 337 h 10000"/>
                        <a:gd name="connsiteX45" fmla="*/ 9140 w 9835"/>
                        <a:gd name="connsiteY45" fmla="*/ 337 h 10000"/>
                        <a:gd name="connsiteX46" fmla="*/ 9086 w 9835"/>
                        <a:gd name="connsiteY46" fmla="*/ 180 h 10000"/>
                        <a:gd name="connsiteX47" fmla="*/ 8945 w 9835"/>
                        <a:gd name="connsiteY47" fmla="*/ 100 h 10000"/>
                        <a:gd name="connsiteX48" fmla="*/ 8780 w 9835"/>
                        <a:gd name="connsiteY48" fmla="*/ 22 h 10000"/>
                        <a:gd name="connsiteX49" fmla="*/ 8640 w 9835"/>
                        <a:gd name="connsiteY49" fmla="*/ 258 h 10000"/>
                        <a:gd name="connsiteX50" fmla="*/ 8612 w 9835"/>
                        <a:gd name="connsiteY50" fmla="*/ 258 h 10000"/>
                        <a:gd name="connsiteX0" fmla="*/ 8651 w 9895"/>
                        <a:gd name="connsiteY0" fmla="*/ 258 h 10000"/>
                        <a:gd name="connsiteX1" fmla="*/ 8484 w 9895"/>
                        <a:gd name="connsiteY1" fmla="*/ 337 h 10000"/>
                        <a:gd name="connsiteX2" fmla="*/ 7580 w 9895"/>
                        <a:gd name="connsiteY2" fmla="*/ 2381 h 10000"/>
                        <a:gd name="connsiteX3" fmla="*/ 7353 w 9895"/>
                        <a:gd name="connsiteY3" fmla="*/ 3089 h 10000"/>
                        <a:gd name="connsiteX4" fmla="*/ 7127 w 9895"/>
                        <a:gd name="connsiteY4" fmla="*/ 3639 h 10000"/>
                        <a:gd name="connsiteX5" fmla="*/ 6988 w 9895"/>
                        <a:gd name="connsiteY5" fmla="*/ 3875 h 10000"/>
                        <a:gd name="connsiteX6" fmla="*/ 6817 w 9895"/>
                        <a:gd name="connsiteY6" fmla="*/ 4033 h 10000"/>
                        <a:gd name="connsiteX7" fmla="*/ 5634 w 9895"/>
                        <a:gd name="connsiteY7" fmla="*/ 5605 h 10000"/>
                        <a:gd name="connsiteX8" fmla="*/ 5434 w 9895"/>
                        <a:gd name="connsiteY8" fmla="*/ 5605 h 10000"/>
                        <a:gd name="connsiteX9" fmla="*/ 5265 w 9895"/>
                        <a:gd name="connsiteY9" fmla="*/ 5605 h 10000"/>
                        <a:gd name="connsiteX10" fmla="*/ 4953 w 9895"/>
                        <a:gd name="connsiteY10" fmla="*/ 5605 h 10000"/>
                        <a:gd name="connsiteX11" fmla="*/ 4278 w 9895"/>
                        <a:gd name="connsiteY11" fmla="*/ 5291 h 10000"/>
                        <a:gd name="connsiteX12" fmla="*/ 3258 w 9895"/>
                        <a:gd name="connsiteY12" fmla="*/ 4976 h 10000"/>
                        <a:gd name="connsiteX13" fmla="*/ 2782 w 9895"/>
                        <a:gd name="connsiteY13" fmla="*/ 4819 h 10000"/>
                        <a:gd name="connsiteX14" fmla="*/ 2385 w 9895"/>
                        <a:gd name="connsiteY14" fmla="*/ 4426 h 10000"/>
                        <a:gd name="connsiteX15" fmla="*/ 1961 w 9895"/>
                        <a:gd name="connsiteY15" fmla="*/ 4269 h 10000"/>
                        <a:gd name="connsiteX16" fmla="*/ 1651 w 9895"/>
                        <a:gd name="connsiteY16" fmla="*/ 4269 h 10000"/>
                        <a:gd name="connsiteX17" fmla="*/ 1425 w 9895"/>
                        <a:gd name="connsiteY17" fmla="*/ 4112 h 10000"/>
                        <a:gd name="connsiteX18" fmla="*/ 973 w 9895"/>
                        <a:gd name="connsiteY18" fmla="*/ 3404 h 10000"/>
                        <a:gd name="connsiteX19" fmla="*/ 98 w 9895"/>
                        <a:gd name="connsiteY19" fmla="*/ 3167 h 10000"/>
                        <a:gd name="connsiteX20" fmla="*/ 41 w 9895"/>
                        <a:gd name="connsiteY20" fmla="*/ 5605 h 10000"/>
                        <a:gd name="connsiteX21" fmla="*/ 269 w 9895"/>
                        <a:gd name="connsiteY21" fmla="*/ 6313 h 10000"/>
                        <a:gd name="connsiteX22" fmla="*/ 862 w 9895"/>
                        <a:gd name="connsiteY22" fmla="*/ 6785 h 10000"/>
                        <a:gd name="connsiteX23" fmla="*/ 1256 w 9895"/>
                        <a:gd name="connsiteY23" fmla="*/ 6785 h 10000"/>
                        <a:gd name="connsiteX24" fmla="*/ 1568 w 9895"/>
                        <a:gd name="connsiteY24" fmla="*/ 6785 h 10000"/>
                        <a:gd name="connsiteX25" fmla="*/ 1651 w 9895"/>
                        <a:gd name="connsiteY25" fmla="*/ 8594 h 10000"/>
                        <a:gd name="connsiteX26" fmla="*/ 3854 w 9895"/>
                        <a:gd name="connsiteY26" fmla="*/ 9537 h 10000"/>
                        <a:gd name="connsiteX27" fmla="*/ 5236 w 9895"/>
                        <a:gd name="connsiteY27" fmla="*/ 9931 h 10000"/>
                        <a:gd name="connsiteX28" fmla="*/ 6057 w 9895"/>
                        <a:gd name="connsiteY28" fmla="*/ 9931 h 10000"/>
                        <a:gd name="connsiteX29" fmla="*/ 6789 w 9895"/>
                        <a:gd name="connsiteY29" fmla="*/ 9380 h 10000"/>
                        <a:gd name="connsiteX30" fmla="*/ 7043 w 9895"/>
                        <a:gd name="connsiteY30" fmla="*/ 9223 h 10000"/>
                        <a:gd name="connsiteX31" fmla="*/ 7325 w 9895"/>
                        <a:gd name="connsiteY31" fmla="*/ 9145 h 10000"/>
                        <a:gd name="connsiteX32" fmla="*/ 7665 w 9895"/>
                        <a:gd name="connsiteY32" fmla="*/ 8751 h 10000"/>
                        <a:gd name="connsiteX33" fmla="*/ 8032 w 9895"/>
                        <a:gd name="connsiteY33" fmla="*/ 8437 h 10000"/>
                        <a:gd name="connsiteX34" fmla="*/ 8371 w 9895"/>
                        <a:gd name="connsiteY34" fmla="*/ 7729 h 10000"/>
                        <a:gd name="connsiteX35" fmla="*/ 8765 w 9895"/>
                        <a:gd name="connsiteY35" fmla="*/ 7257 h 10000"/>
                        <a:gd name="connsiteX36" fmla="*/ 9133 w 9895"/>
                        <a:gd name="connsiteY36" fmla="*/ 6550 h 10000"/>
                        <a:gd name="connsiteX37" fmla="*/ 9782 w 9895"/>
                        <a:gd name="connsiteY37" fmla="*/ 4190 h 10000"/>
                        <a:gd name="connsiteX38" fmla="*/ 9895 w 9895"/>
                        <a:gd name="connsiteY38" fmla="*/ 3246 h 10000"/>
                        <a:gd name="connsiteX39" fmla="*/ 9811 w 9895"/>
                        <a:gd name="connsiteY39" fmla="*/ 2303 h 10000"/>
                        <a:gd name="connsiteX40" fmla="*/ 9612 w 9895"/>
                        <a:gd name="connsiteY40" fmla="*/ 1438 h 10000"/>
                        <a:gd name="connsiteX41" fmla="*/ 9499 w 9895"/>
                        <a:gd name="connsiteY41" fmla="*/ 1201 h 10000"/>
                        <a:gd name="connsiteX42" fmla="*/ 9360 w 9895"/>
                        <a:gd name="connsiteY42" fmla="*/ 651 h 10000"/>
                        <a:gd name="connsiteX43" fmla="*/ 9247 w 9895"/>
                        <a:gd name="connsiteY43" fmla="*/ 337 h 10000"/>
                        <a:gd name="connsiteX44" fmla="*/ 9188 w 9895"/>
                        <a:gd name="connsiteY44" fmla="*/ 337 h 10000"/>
                        <a:gd name="connsiteX45" fmla="*/ 9133 w 9895"/>
                        <a:gd name="connsiteY45" fmla="*/ 180 h 10000"/>
                        <a:gd name="connsiteX46" fmla="*/ 8990 w 9895"/>
                        <a:gd name="connsiteY46" fmla="*/ 100 h 10000"/>
                        <a:gd name="connsiteX47" fmla="*/ 8822 w 9895"/>
                        <a:gd name="connsiteY47" fmla="*/ 22 h 10000"/>
                        <a:gd name="connsiteX48" fmla="*/ 8680 w 9895"/>
                        <a:gd name="connsiteY48" fmla="*/ 258 h 10000"/>
                        <a:gd name="connsiteX49" fmla="*/ 8651 w 9895"/>
                        <a:gd name="connsiteY49" fmla="*/ 258 h 10000"/>
                        <a:gd name="connsiteX0" fmla="*/ 8748 w 10005"/>
                        <a:gd name="connsiteY0" fmla="*/ 258 h 10000"/>
                        <a:gd name="connsiteX1" fmla="*/ 8579 w 10005"/>
                        <a:gd name="connsiteY1" fmla="*/ 337 h 10000"/>
                        <a:gd name="connsiteX2" fmla="*/ 7665 w 10005"/>
                        <a:gd name="connsiteY2" fmla="*/ 2381 h 10000"/>
                        <a:gd name="connsiteX3" fmla="*/ 7436 w 10005"/>
                        <a:gd name="connsiteY3" fmla="*/ 3089 h 10000"/>
                        <a:gd name="connsiteX4" fmla="*/ 7208 w 10005"/>
                        <a:gd name="connsiteY4" fmla="*/ 3639 h 10000"/>
                        <a:gd name="connsiteX5" fmla="*/ 7067 w 10005"/>
                        <a:gd name="connsiteY5" fmla="*/ 3875 h 10000"/>
                        <a:gd name="connsiteX6" fmla="*/ 6894 w 10005"/>
                        <a:gd name="connsiteY6" fmla="*/ 4033 h 10000"/>
                        <a:gd name="connsiteX7" fmla="*/ 5699 w 10005"/>
                        <a:gd name="connsiteY7" fmla="*/ 5605 h 10000"/>
                        <a:gd name="connsiteX8" fmla="*/ 5497 w 10005"/>
                        <a:gd name="connsiteY8" fmla="*/ 5605 h 10000"/>
                        <a:gd name="connsiteX9" fmla="*/ 5326 w 10005"/>
                        <a:gd name="connsiteY9" fmla="*/ 5605 h 10000"/>
                        <a:gd name="connsiteX10" fmla="*/ 5011 w 10005"/>
                        <a:gd name="connsiteY10" fmla="*/ 5605 h 10000"/>
                        <a:gd name="connsiteX11" fmla="*/ 4328 w 10005"/>
                        <a:gd name="connsiteY11" fmla="*/ 5291 h 10000"/>
                        <a:gd name="connsiteX12" fmla="*/ 3298 w 10005"/>
                        <a:gd name="connsiteY12" fmla="*/ 4976 h 10000"/>
                        <a:gd name="connsiteX13" fmla="*/ 2817 w 10005"/>
                        <a:gd name="connsiteY13" fmla="*/ 4819 h 10000"/>
                        <a:gd name="connsiteX14" fmla="*/ 2415 w 10005"/>
                        <a:gd name="connsiteY14" fmla="*/ 4426 h 10000"/>
                        <a:gd name="connsiteX15" fmla="*/ 1987 w 10005"/>
                        <a:gd name="connsiteY15" fmla="*/ 4269 h 10000"/>
                        <a:gd name="connsiteX16" fmla="*/ 1674 w 10005"/>
                        <a:gd name="connsiteY16" fmla="*/ 4269 h 10000"/>
                        <a:gd name="connsiteX17" fmla="*/ 1445 w 10005"/>
                        <a:gd name="connsiteY17" fmla="*/ 4112 h 10000"/>
                        <a:gd name="connsiteX18" fmla="*/ 988 w 10005"/>
                        <a:gd name="connsiteY18" fmla="*/ 3404 h 10000"/>
                        <a:gd name="connsiteX19" fmla="*/ 46 w 10005"/>
                        <a:gd name="connsiteY19" fmla="*/ 5605 h 10000"/>
                        <a:gd name="connsiteX20" fmla="*/ 277 w 10005"/>
                        <a:gd name="connsiteY20" fmla="*/ 6313 h 10000"/>
                        <a:gd name="connsiteX21" fmla="*/ 876 w 10005"/>
                        <a:gd name="connsiteY21" fmla="*/ 6785 h 10000"/>
                        <a:gd name="connsiteX22" fmla="*/ 1274 w 10005"/>
                        <a:gd name="connsiteY22" fmla="*/ 6785 h 10000"/>
                        <a:gd name="connsiteX23" fmla="*/ 1590 w 10005"/>
                        <a:gd name="connsiteY23" fmla="*/ 6785 h 10000"/>
                        <a:gd name="connsiteX24" fmla="*/ 1674 w 10005"/>
                        <a:gd name="connsiteY24" fmla="*/ 8594 h 10000"/>
                        <a:gd name="connsiteX25" fmla="*/ 3900 w 10005"/>
                        <a:gd name="connsiteY25" fmla="*/ 9537 h 10000"/>
                        <a:gd name="connsiteX26" fmla="*/ 5297 w 10005"/>
                        <a:gd name="connsiteY26" fmla="*/ 9931 h 10000"/>
                        <a:gd name="connsiteX27" fmla="*/ 6126 w 10005"/>
                        <a:gd name="connsiteY27" fmla="*/ 9931 h 10000"/>
                        <a:gd name="connsiteX28" fmla="*/ 6866 w 10005"/>
                        <a:gd name="connsiteY28" fmla="*/ 9380 h 10000"/>
                        <a:gd name="connsiteX29" fmla="*/ 7123 w 10005"/>
                        <a:gd name="connsiteY29" fmla="*/ 9223 h 10000"/>
                        <a:gd name="connsiteX30" fmla="*/ 7408 w 10005"/>
                        <a:gd name="connsiteY30" fmla="*/ 9145 h 10000"/>
                        <a:gd name="connsiteX31" fmla="*/ 7751 w 10005"/>
                        <a:gd name="connsiteY31" fmla="*/ 8751 h 10000"/>
                        <a:gd name="connsiteX32" fmla="*/ 8122 w 10005"/>
                        <a:gd name="connsiteY32" fmla="*/ 8437 h 10000"/>
                        <a:gd name="connsiteX33" fmla="*/ 8465 w 10005"/>
                        <a:gd name="connsiteY33" fmla="*/ 7729 h 10000"/>
                        <a:gd name="connsiteX34" fmla="*/ 8863 w 10005"/>
                        <a:gd name="connsiteY34" fmla="*/ 7257 h 10000"/>
                        <a:gd name="connsiteX35" fmla="*/ 9235 w 10005"/>
                        <a:gd name="connsiteY35" fmla="*/ 6550 h 10000"/>
                        <a:gd name="connsiteX36" fmla="*/ 9891 w 10005"/>
                        <a:gd name="connsiteY36" fmla="*/ 4190 h 10000"/>
                        <a:gd name="connsiteX37" fmla="*/ 10005 w 10005"/>
                        <a:gd name="connsiteY37" fmla="*/ 3246 h 10000"/>
                        <a:gd name="connsiteX38" fmla="*/ 9920 w 10005"/>
                        <a:gd name="connsiteY38" fmla="*/ 2303 h 10000"/>
                        <a:gd name="connsiteX39" fmla="*/ 9719 w 10005"/>
                        <a:gd name="connsiteY39" fmla="*/ 1438 h 10000"/>
                        <a:gd name="connsiteX40" fmla="*/ 9605 w 10005"/>
                        <a:gd name="connsiteY40" fmla="*/ 1201 h 10000"/>
                        <a:gd name="connsiteX41" fmla="*/ 9464 w 10005"/>
                        <a:gd name="connsiteY41" fmla="*/ 651 h 10000"/>
                        <a:gd name="connsiteX42" fmla="*/ 9350 w 10005"/>
                        <a:gd name="connsiteY42" fmla="*/ 337 h 10000"/>
                        <a:gd name="connsiteX43" fmla="*/ 9290 w 10005"/>
                        <a:gd name="connsiteY43" fmla="*/ 337 h 10000"/>
                        <a:gd name="connsiteX44" fmla="*/ 9235 w 10005"/>
                        <a:gd name="connsiteY44" fmla="*/ 180 h 10000"/>
                        <a:gd name="connsiteX45" fmla="*/ 9090 w 10005"/>
                        <a:gd name="connsiteY45" fmla="*/ 100 h 10000"/>
                        <a:gd name="connsiteX46" fmla="*/ 8921 w 10005"/>
                        <a:gd name="connsiteY46" fmla="*/ 22 h 10000"/>
                        <a:gd name="connsiteX47" fmla="*/ 8777 w 10005"/>
                        <a:gd name="connsiteY47" fmla="*/ 258 h 10000"/>
                        <a:gd name="connsiteX48" fmla="*/ 8748 w 10005"/>
                        <a:gd name="connsiteY48" fmla="*/ 258 h 10000"/>
                        <a:gd name="connsiteX0" fmla="*/ 8472 w 9729"/>
                        <a:gd name="connsiteY0" fmla="*/ 258 h 10000"/>
                        <a:gd name="connsiteX1" fmla="*/ 8303 w 9729"/>
                        <a:gd name="connsiteY1" fmla="*/ 337 h 10000"/>
                        <a:gd name="connsiteX2" fmla="*/ 7389 w 9729"/>
                        <a:gd name="connsiteY2" fmla="*/ 2381 h 10000"/>
                        <a:gd name="connsiteX3" fmla="*/ 7160 w 9729"/>
                        <a:gd name="connsiteY3" fmla="*/ 3089 h 10000"/>
                        <a:gd name="connsiteX4" fmla="*/ 6932 w 9729"/>
                        <a:gd name="connsiteY4" fmla="*/ 3639 h 10000"/>
                        <a:gd name="connsiteX5" fmla="*/ 6791 w 9729"/>
                        <a:gd name="connsiteY5" fmla="*/ 3875 h 10000"/>
                        <a:gd name="connsiteX6" fmla="*/ 6618 w 9729"/>
                        <a:gd name="connsiteY6" fmla="*/ 4033 h 10000"/>
                        <a:gd name="connsiteX7" fmla="*/ 5423 w 9729"/>
                        <a:gd name="connsiteY7" fmla="*/ 5605 h 10000"/>
                        <a:gd name="connsiteX8" fmla="*/ 5221 w 9729"/>
                        <a:gd name="connsiteY8" fmla="*/ 5605 h 10000"/>
                        <a:gd name="connsiteX9" fmla="*/ 5050 w 9729"/>
                        <a:gd name="connsiteY9" fmla="*/ 5605 h 10000"/>
                        <a:gd name="connsiteX10" fmla="*/ 4735 w 9729"/>
                        <a:gd name="connsiteY10" fmla="*/ 5605 h 10000"/>
                        <a:gd name="connsiteX11" fmla="*/ 4052 w 9729"/>
                        <a:gd name="connsiteY11" fmla="*/ 5291 h 10000"/>
                        <a:gd name="connsiteX12" fmla="*/ 3022 w 9729"/>
                        <a:gd name="connsiteY12" fmla="*/ 4976 h 10000"/>
                        <a:gd name="connsiteX13" fmla="*/ 2541 w 9729"/>
                        <a:gd name="connsiteY13" fmla="*/ 4819 h 10000"/>
                        <a:gd name="connsiteX14" fmla="*/ 2139 w 9729"/>
                        <a:gd name="connsiteY14" fmla="*/ 4426 h 10000"/>
                        <a:gd name="connsiteX15" fmla="*/ 1711 w 9729"/>
                        <a:gd name="connsiteY15" fmla="*/ 4269 h 10000"/>
                        <a:gd name="connsiteX16" fmla="*/ 1398 w 9729"/>
                        <a:gd name="connsiteY16" fmla="*/ 4269 h 10000"/>
                        <a:gd name="connsiteX17" fmla="*/ 1169 w 9729"/>
                        <a:gd name="connsiteY17" fmla="*/ 4112 h 10000"/>
                        <a:gd name="connsiteX18" fmla="*/ 712 w 9729"/>
                        <a:gd name="connsiteY18" fmla="*/ 3404 h 10000"/>
                        <a:gd name="connsiteX19" fmla="*/ 1 w 9729"/>
                        <a:gd name="connsiteY19" fmla="*/ 6313 h 10000"/>
                        <a:gd name="connsiteX20" fmla="*/ 600 w 9729"/>
                        <a:gd name="connsiteY20" fmla="*/ 6785 h 10000"/>
                        <a:gd name="connsiteX21" fmla="*/ 998 w 9729"/>
                        <a:gd name="connsiteY21" fmla="*/ 6785 h 10000"/>
                        <a:gd name="connsiteX22" fmla="*/ 1314 w 9729"/>
                        <a:gd name="connsiteY22" fmla="*/ 6785 h 10000"/>
                        <a:gd name="connsiteX23" fmla="*/ 1398 w 9729"/>
                        <a:gd name="connsiteY23" fmla="*/ 8594 h 10000"/>
                        <a:gd name="connsiteX24" fmla="*/ 3624 w 9729"/>
                        <a:gd name="connsiteY24" fmla="*/ 9537 h 10000"/>
                        <a:gd name="connsiteX25" fmla="*/ 5021 w 9729"/>
                        <a:gd name="connsiteY25" fmla="*/ 9931 h 10000"/>
                        <a:gd name="connsiteX26" fmla="*/ 5850 w 9729"/>
                        <a:gd name="connsiteY26" fmla="*/ 9931 h 10000"/>
                        <a:gd name="connsiteX27" fmla="*/ 6590 w 9729"/>
                        <a:gd name="connsiteY27" fmla="*/ 9380 h 10000"/>
                        <a:gd name="connsiteX28" fmla="*/ 6847 w 9729"/>
                        <a:gd name="connsiteY28" fmla="*/ 9223 h 10000"/>
                        <a:gd name="connsiteX29" fmla="*/ 7132 w 9729"/>
                        <a:gd name="connsiteY29" fmla="*/ 9145 h 10000"/>
                        <a:gd name="connsiteX30" fmla="*/ 7475 w 9729"/>
                        <a:gd name="connsiteY30" fmla="*/ 8751 h 10000"/>
                        <a:gd name="connsiteX31" fmla="*/ 7846 w 9729"/>
                        <a:gd name="connsiteY31" fmla="*/ 8437 h 10000"/>
                        <a:gd name="connsiteX32" fmla="*/ 8189 w 9729"/>
                        <a:gd name="connsiteY32" fmla="*/ 7729 h 10000"/>
                        <a:gd name="connsiteX33" fmla="*/ 8587 w 9729"/>
                        <a:gd name="connsiteY33" fmla="*/ 7257 h 10000"/>
                        <a:gd name="connsiteX34" fmla="*/ 8959 w 9729"/>
                        <a:gd name="connsiteY34" fmla="*/ 6550 h 10000"/>
                        <a:gd name="connsiteX35" fmla="*/ 9615 w 9729"/>
                        <a:gd name="connsiteY35" fmla="*/ 4190 h 10000"/>
                        <a:gd name="connsiteX36" fmla="*/ 9729 w 9729"/>
                        <a:gd name="connsiteY36" fmla="*/ 3246 h 10000"/>
                        <a:gd name="connsiteX37" fmla="*/ 9644 w 9729"/>
                        <a:gd name="connsiteY37" fmla="*/ 2303 h 10000"/>
                        <a:gd name="connsiteX38" fmla="*/ 9443 w 9729"/>
                        <a:gd name="connsiteY38" fmla="*/ 1438 h 10000"/>
                        <a:gd name="connsiteX39" fmla="*/ 9329 w 9729"/>
                        <a:gd name="connsiteY39" fmla="*/ 1201 h 10000"/>
                        <a:gd name="connsiteX40" fmla="*/ 9188 w 9729"/>
                        <a:gd name="connsiteY40" fmla="*/ 651 h 10000"/>
                        <a:gd name="connsiteX41" fmla="*/ 9074 w 9729"/>
                        <a:gd name="connsiteY41" fmla="*/ 337 h 10000"/>
                        <a:gd name="connsiteX42" fmla="*/ 9014 w 9729"/>
                        <a:gd name="connsiteY42" fmla="*/ 337 h 10000"/>
                        <a:gd name="connsiteX43" fmla="*/ 8959 w 9729"/>
                        <a:gd name="connsiteY43" fmla="*/ 180 h 10000"/>
                        <a:gd name="connsiteX44" fmla="*/ 8814 w 9729"/>
                        <a:gd name="connsiteY44" fmla="*/ 100 h 10000"/>
                        <a:gd name="connsiteX45" fmla="*/ 8645 w 9729"/>
                        <a:gd name="connsiteY45" fmla="*/ 22 h 10000"/>
                        <a:gd name="connsiteX46" fmla="*/ 8501 w 9729"/>
                        <a:gd name="connsiteY46" fmla="*/ 258 h 10000"/>
                        <a:gd name="connsiteX47" fmla="*/ 8472 w 9729"/>
                        <a:gd name="connsiteY47" fmla="*/ 258 h 10000"/>
                        <a:gd name="connsiteX0" fmla="*/ 8108 w 9400"/>
                        <a:gd name="connsiteY0" fmla="*/ 258 h 10000"/>
                        <a:gd name="connsiteX1" fmla="*/ 7934 w 9400"/>
                        <a:gd name="connsiteY1" fmla="*/ 337 h 10000"/>
                        <a:gd name="connsiteX2" fmla="*/ 6995 w 9400"/>
                        <a:gd name="connsiteY2" fmla="*/ 2381 h 10000"/>
                        <a:gd name="connsiteX3" fmla="*/ 6759 w 9400"/>
                        <a:gd name="connsiteY3" fmla="*/ 3089 h 10000"/>
                        <a:gd name="connsiteX4" fmla="*/ 6525 w 9400"/>
                        <a:gd name="connsiteY4" fmla="*/ 3639 h 10000"/>
                        <a:gd name="connsiteX5" fmla="*/ 6380 w 9400"/>
                        <a:gd name="connsiteY5" fmla="*/ 3875 h 10000"/>
                        <a:gd name="connsiteX6" fmla="*/ 6202 w 9400"/>
                        <a:gd name="connsiteY6" fmla="*/ 4033 h 10000"/>
                        <a:gd name="connsiteX7" fmla="*/ 4974 w 9400"/>
                        <a:gd name="connsiteY7" fmla="*/ 5605 h 10000"/>
                        <a:gd name="connsiteX8" fmla="*/ 4766 w 9400"/>
                        <a:gd name="connsiteY8" fmla="*/ 5605 h 10000"/>
                        <a:gd name="connsiteX9" fmla="*/ 4591 w 9400"/>
                        <a:gd name="connsiteY9" fmla="*/ 5605 h 10000"/>
                        <a:gd name="connsiteX10" fmla="*/ 4267 w 9400"/>
                        <a:gd name="connsiteY10" fmla="*/ 5605 h 10000"/>
                        <a:gd name="connsiteX11" fmla="*/ 3565 w 9400"/>
                        <a:gd name="connsiteY11" fmla="*/ 5291 h 10000"/>
                        <a:gd name="connsiteX12" fmla="*/ 2506 w 9400"/>
                        <a:gd name="connsiteY12" fmla="*/ 4976 h 10000"/>
                        <a:gd name="connsiteX13" fmla="*/ 2012 w 9400"/>
                        <a:gd name="connsiteY13" fmla="*/ 4819 h 10000"/>
                        <a:gd name="connsiteX14" fmla="*/ 1599 w 9400"/>
                        <a:gd name="connsiteY14" fmla="*/ 4426 h 10000"/>
                        <a:gd name="connsiteX15" fmla="*/ 1159 w 9400"/>
                        <a:gd name="connsiteY15" fmla="*/ 4269 h 10000"/>
                        <a:gd name="connsiteX16" fmla="*/ 837 w 9400"/>
                        <a:gd name="connsiteY16" fmla="*/ 4269 h 10000"/>
                        <a:gd name="connsiteX17" fmla="*/ 602 w 9400"/>
                        <a:gd name="connsiteY17" fmla="*/ 4112 h 10000"/>
                        <a:gd name="connsiteX18" fmla="*/ 132 w 9400"/>
                        <a:gd name="connsiteY18" fmla="*/ 3404 h 10000"/>
                        <a:gd name="connsiteX19" fmla="*/ 17 w 9400"/>
                        <a:gd name="connsiteY19" fmla="*/ 6785 h 10000"/>
                        <a:gd name="connsiteX20" fmla="*/ 426 w 9400"/>
                        <a:gd name="connsiteY20" fmla="*/ 6785 h 10000"/>
                        <a:gd name="connsiteX21" fmla="*/ 751 w 9400"/>
                        <a:gd name="connsiteY21" fmla="*/ 6785 h 10000"/>
                        <a:gd name="connsiteX22" fmla="*/ 837 w 9400"/>
                        <a:gd name="connsiteY22" fmla="*/ 8594 h 10000"/>
                        <a:gd name="connsiteX23" fmla="*/ 3125 w 9400"/>
                        <a:gd name="connsiteY23" fmla="*/ 9537 h 10000"/>
                        <a:gd name="connsiteX24" fmla="*/ 4561 w 9400"/>
                        <a:gd name="connsiteY24" fmla="*/ 9931 h 10000"/>
                        <a:gd name="connsiteX25" fmla="*/ 5413 w 9400"/>
                        <a:gd name="connsiteY25" fmla="*/ 9931 h 10000"/>
                        <a:gd name="connsiteX26" fmla="*/ 6174 w 9400"/>
                        <a:gd name="connsiteY26" fmla="*/ 9380 h 10000"/>
                        <a:gd name="connsiteX27" fmla="*/ 6438 w 9400"/>
                        <a:gd name="connsiteY27" fmla="*/ 9223 h 10000"/>
                        <a:gd name="connsiteX28" fmla="*/ 6731 w 9400"/>
                        <a:gd name="connsiteY28" fmla="*/ 9145 h 10000"/>
                        <a:gd name="connsiteX29" fmla="*/ 7083 w 9400"/>
                        <a:gd name="connsiteY29" fmla="*/ 8751 h 10000"/>
                        <a:gd name="connsiteX30" fmla="*/ 7465 w 9400"/>
                        <a:gd name="connsiteY30" fmla="*/ 8437 h 10000"/>
                        <a:gd name="connsiteX31" fmla="*/ 7817 w 9400"/>
                        <a:gd name="connsiteY31" fmla="*/ 7729 h 10000"/>
                        <a:gd name="connsiteX32" fmla="*/ 8226 w 9400"/>
                        <a:gd name="connsiteY32" fmla="*/ 7257 h 10000"/>
                        <a:gd name="connsiteX33" fmla="*/ 8609 w 9400"/>
                        <a:gd name="connsiteY33" fmla="*/ 6550 h 10000"/>
                        <a:gd name="connsiteX34" fmla="*/ 9283 w 9400"/>
                        <a:gd name="connsiteY34" fmla="*/ 4190 h 10000"/>
                        <a:gd name="connsiteX35" fmla="*/ 9400 w 9400"/>
                        <a:gd name="connsiteY35" fmla="*/ 3246 h 10000"/>
                        <a:gd name="connsiteX36" fmla="*/ 9313 w 9400"/>
                        <a:gd name="connsiteY36" fmla="*/ 2303 h 10000"/>
                        <a:gd name="connsiteX37" fmla="*/ 9106 w 9400"/>
                        <a:gd name="connsiteY37" fmla="*/ 1438 h 10000"/>
                        <a:gd name="connsiteX38" fmla="*/ 8989 w 9400"/>
                        <a:gd name="connsiteY38" fmla="*/ 1201 h 10000"/>
                        <a:gd name="connsiteX39" fmla="*/ 8844 w 9400"/>
                        <a:gd name="connsiteY39" fmla="*/ 651 h 10000"/>
                        <a:gd name="connsiteX40" fmla="*/ 8727 w 9400"/>
                        <a:gd name="connsiteY40" fmla="*/ 337 h 10000"/>
                        <a:gd name="connsiteX41" fmla="*/ 8665 w 9400"/>
                        <a:gd name="connsiteY41" fmla="*/ 337 h 10000"/>
                        <a:gd name="connsiteX42" fmla="*/ 8609 w 9400"/>
                        <a:gd name="connsiteY42" fmla="*/ 180 h 10000"/>
                        <a:gd name="connsiteX43" fmla="*/ 8460 w 9400"/>
                        <a:gd name="connsiteY43" fmla="*/ 100 h 10000"/>
                        <a:gd name="connsiteX44" fmla="*/ 8286 w 9400"/>
                        <a:gd name="connsiteY44" fmla="*/ 22 h 10000"/>
                        <a:gd name="connsiteX45" fmla="*/ 8138 w 9400"/>
                        <a:gd name="connsiteY45" fmla="*/ 258 h 10000"/>
                        <a:gd name="connsiteX46" fmla="*/ 8108 w 9400"/>
                        <a:gd name="connsiteY46" fmla="*/ 258 h 10000"/>
                        <a:gd name="connsiteX0" fmla="*/ 8489 w 9863"/>
                        <a:gd name="connsiteY0" fmla="*/ 258 h 10000"/>
                        <a:gd name="connsiteX1" fmla="*/ 8303 w 9863"/>
                        <a:gd name="connsiteY1" fmla="*/ 337 h 10000"/>
                        <a:gd name="connsiteX2" fmla="*/ 7304 w 9863"/>
                        <a:gd name="connsiteY2" fmla="*/ 2381 h 10000"/>
                        <a:gd name="connsiteX3" fmla="*/ 7053 w 9863"/>
                        <a:gd name="connsiteY3" fmla="*/ 3089 h 10000"/>
                        <a:gd name="connsiteX4" fmla="*/ 6804 w 9863"/>
                        <a:gd name="connsiteY4" fmla="*/ 3639 h 10000"/>
                        <a:gd name="connsiteX5" fmla="*/ 6650 w 9863"/>
                        <a:gd name="connsiteY5" fmla="*/ 3875 h 10000"/>
                        <a:gd name="connsiteX6" fmla="*/ 6461 w 9863"/>
                        <a:gd name="connsiteY6" fmla="*/ 4033 h 10000"/>
                        <a:gd name="connsiteX7" fmla="*/ 5154 w 9863"/>
                        <a:gd name="connsiteY7" fmla="*/ 5605 h 10000"/>
                        <a:gd name="connsiteX8" fmla="*/ 4933 w 9863"/>
                        <a:gd name="connsiteY8" fmla="*/ 5605 h 10000"/>
                        <a:gd name="connsiteX9" fmla="*/ 4747 w 9863"/>
                        <a:gd name="connsiteY9" fmla="*/ 5605 h 10000"/>
                        <a:gd name="connsiteX10" fmla="*/ 4402 w 9863"/>
                        <a:gd name="connsiteY10" fmla="*/ 5605 h 10000"/>
                        <a:gd name="connsiteX11" fmla="*/ 3656 w 9863"/>
                        <a:gd name="connsiteY11" fmla="*/ 5291 h 10000"/>
                        <a:gd name="connsiteX12" fmla="*/ 2529 w 9863"/>
                        <a:gd name="connsiteY12" fmla="*/ 4976 h 10000"/>
                        <a:gd name="connsiteX13" fmla="*/ 2003 w 9863"/>
                        <a:gd name="connsiteY13" fmla="*/ 4819 h 10000"/>
                        <a:gd name="connsiteX14" fmla="*/ 1564 w 9863"/>
                        <a:gd name="connsiteY14" fmla="*/ 4426 h 10000"/>
                        <a:gd name="connsiteX15" fmla="*/ 1096 w 9863"/>
                        <a:gd name="connsiteY15" fmla="*/ 4269 h 10000"/>
                        <a:gd name="connsiteX16" fmla="*/ 753 w 9863"/>
                        <a:gd name="connsiteY16" fmla="*/ 4269 h 10000"/>
                        <a:gd name="connsiteX17" fmla="*/ 503 w 9863"/>
                        <a:gd name="connsiteY17" fmla="*/ 4112 h 10000"/>
                        <a:gd name="connsiteX18" fmla="*/ 3 w 9863"/>
                        <a:gd name="connsiteY18" fmla="*/ 3404 h 10000"/>
                        <a:gd name="connsiteX19" fmla="*/ 316 w 9863"/>
                        <a:gd name="connsiteY19" fmla="*/ 6785 h 10000"/>
                        <a:gd name="connsiteX20" fmla="*/ 662 w 9863"/>
                        <a:gd name="connsiteY20" fmla="*/ 6785 h 10000"/>
                        <a:gd name="connsiteX21" fmla="*/ 753 w 9863"/>
                        <a:gd name="connsiteY21" fmla="*/ 8594 h 10000"/>
                        <a:gd name="connsiteX22" fmla="*/ 3187 w 9863"/>
                        <a:gd name="connsiteY22" fmla="*/ 9537 h 10000"/>
                        <a:gd name="connsiteX23" fmla="*/ 4715 w 9863"/>
                        <a:gd name="connsiteY23" fmla="*/ 9931 h 10000"/>
                        <a:gd name="connsiteX24" fmla="*/ 5622 w 9863"/>
                        <a:gd name="connsiteY24" fmla="*/ 9931 h 10000"/>
                        <a:gd name="connsiteX25" fmla="*/ 6431 w 9863"/>
                        <a:gd name="connsiteY25" fmla="*/ 9380 h 10000"/>
                        <a:gd name="connsiteX26" fmla="*/ 6712 w 9863"/>
                        <a:gd name="connsiteY26" fmla="*/ 9223 h 10000"/>
                        <a:gd name="connsiteX27" fmla="*/ 7024 w 9863"/>
                        <a:gd name="connsiteY27" fmla="*/ 9145 h 10000"/>
                        <a:gd name="connsiteX28" fmla="*/ 7398 w 9863"/>
                        <a:gd name="connsiteY28" fmla="*/ 8751 h 10000"/>
                        <a:gd name="connsiteX29" fmla="*/ 7804 w 9863"/>
                        <a:gd name="connsiteY29" fmla="*/ 8437 h 10000"/>
                        <a:gd name="connsiteX30" fmla="*/ 8179 w 9863"/>
                        <a:gd name="connsiteY30" fmla="*/ 7729 h 10000"/>
                        <a:gd name="connsiteX31" fmla="*/ 8614 w 9863"/>
                        <a:gd name="connsiteY31" fmla="*/ 7257 h 10000"/>
                        <a:gd name="connsiteX32" fmla="*/ 9022 w 9863"/>
                        <a:gd name="connsiteY32" fmla="*/ 6550 h 10000"/>
                        <a:gd name="connsiteX33" fmla="*/ 9739 w 9863"/>
                        <a:gd name="connsiteY33" fmla="*/ 4190 h 10000"/>
                        <a:gd name="connsiteX34" fmla="*/ 9863 w 9863"/>
                        <a:gd name="connsiteY34" fmla="*/ 3246 h 10000"/>
                        <a:gd name="connsiteX35" fmla="*/ 9770 w 9863"/>
                        <a:gd name="connsiteY35" fmla="*/ 2303 h 10000"/>
                        <a:gd name="connsiteX36" fmla="*/ 9550 w 9863"/>
                        <a:gd name="connsiteY36" fmla="*/ 1438 h 10000"/>
                        <a:gd name="connsiteX37" fmla="*/ 9426 w 9863"/>
                        <a:gd name="connsiteY37" fmla="*/ 1201 h 10000"/>
                        <a:gd name="connsiteX38" fmla="*/ 9272 w 9863"/>
                        <a:gd name="connsiteY38" fmla="*/ 651 h 10000"/>
                        <a:gd name="connsiteX39" fmla="*/ 9147 w 9863"/>
                        <a:gd name="connsiteY39" fmla="*/ 337 h 10000"/>
                        <a:gd name="connsiteX40" fmla="*/ 9081 w 9863"/>
                        <a:gd name="connsiteY40" fmla="*/ 337 h 10000"/>
                        <a:gd name="connsiteX41" fmla="*/ 9022 w 9863"/>
                        <a:gd name="connsiteY41" fmla="*/ 180 h 10000"/>
                        <a:gd name="connsiteX42" fmla="*/ 8863 w 9863"/>
                        <a:gd name="connsiteY42" fmla="*/ 100 h 10000"/>
                        <a:gd name="connsiteX43" fmla="*/ 8678 w 9863"/>
                        <a:gd name="connsiteY43" fmla="*/ 22 h 10000"/>
                        <a:gd name="connsiteX44" fmla="*/ 8520 w 9863"/>
                        <a:gd name="connsiteY44" fmla="*/ 258 h 10000"/>
                        <a:gd name="connsiteX45" fmla="*/ 8489 w 9863"/>
                        <a:gd name="connsiteY45" fmla="*/ 258 h 10000"/>
                        <a:gd name="connsiteX0" fmla="*/ 8287 w 9680"/>
                        <a:gd name="connsiteY0" fmla="*/ 258 h 10000"/>
                        <a:gd name="connsiteX1" fmla="*/ 8098 w 9680"/>
                        <a:gd name="connsiteY1" fmla="*/ 337 h 10000"/>
                        <a:gd name="connsiteX2" fmla="*/ 7085 w 9680"/>
                        <a:gd name="connsiteY2" fmla="*/ 2381 h 10000"/>
                        <a:gd name="connsiteX3" fmla="*/ 6831 w 9680"/>
                        <a:gd name="connsiteY3" fmla="*/ 3089 h 10000"/>
                        <a:gd name="connsiteX4" fmla="*/ 6579 w 9680"/>
                        <a:gd name="connsiteY4" fmla="*/ 3639 h 10000"/>
                        <a:gd name="connsiteX5" fmla="*/ 6422 w 9680"/>
                        <a:gd name="connsiteY5" fmla="*/ 3875 h 10000"/>
                        <a:gd name="connsiteX6" fmla="*/ 6231 w 9680"/>
                        <a:gd name="connsiteY6" fmla="*/ 4033 h 10000"/>
                        <a:gd name="connsiteX7" fmla="*/ 4906 w 9680"/>
                        <a:gd name="connsiteY7" fmla="*/ 5605 h 10000"/>
                        <a:gd name="connsiteX8" fmla="*/ 4682 w 9680"/>
                        <a:gd name="connsiteY8" fmla="*/ 5605 h 10000"/>
                        <a:gd name="connsiteX9" fmla="*/ 4493 w 9680"/>
                        <a:gd name="connsiteY9" fmla="*/ 5605 h 10000"/>
                        <a:gd name="connsiteX10" fmla="*/ 4143 w 9680"/>
                        <a:gd name="connsiteY10" fmla="*/ 5605 h 10000"/>
                        <a:gd name="connsiteX11" fmla="*/ 3387 w 9680"/>
                        <a:gd name="connsiteY11" fmla="*/ 5291 h 10000"/>
                        <a:gd name="connsiteX12" fmla="*/ 2244 w 9680"/>
                        <a:gd name="connsiteY12" fmla="*/ 4976 h 10000"/>
                        <a:gd name="connsiteX13" fmla="*/ 1711 w 9680"/>
                        <a:gd name="connsiteY13" fmla="*/ 4819 h 10000"/>
                        <a:gd name="connsiteX14" fmla="*/ 1266 w 9680"/>
                        <a:gd name="connsiteY14" fmla="*/ 4426 h 10000"/>
                        <a:gd name="connsiteX15" fmla="*/ 791 w 9680"/>
                        <a:gd name="connsiteY15" fmla="*/ 4269 h 10000"/>
                        <a:gd name="connsiteX16" fmla="*/ 443 w 9680"/>
                        <a:gd name="connsiteY16" fmla="*/ 4269 h 10000"/>
                        <a:gd name="connsiteX17" fmla="*/ 190 w 9680"/>
                        <a:gd name="connsiteY17" fmla="*/ 4112 h 10000"/>
                        <a:gd name="connsiteX18" fmla="*/ 0 w 9680"/>
                        <a:gd name="connsiteY18" fmla="*/ 6785 h 10000"/>
                        <a:gd name="connsiteX19" fmla="*/ 351 w 9680"/>
                        <a:gd name="connsiteY19" fmla="*/ 6785 h 10000"/>
                        <a:gd name="connsiteX20" fmla="*/ 443 w 9680"/>
                        <a:gd name="connsiteY20" fmla="*/ 8594 h 10000"/>
                        <a:gd name="connsiteX21" fmla="*/ 2911 w 9680"/>
                        <a:gd name="connsiteY21" fmla="*/ 9537 h 10000"/>
                        <a:gd name="connsiteX22" fmla="*/ 4460 w 9680"/>
                        <a:gd name="connsiteY22" fmla="*/ 9931 h 10000"/>
                        <a:gd name="connsiteX23" fmla="*/ 5380 w 9680"/>
                        <a:gd name="connsiteY23" fmla="*/ 9931 h 10000"/>
                        <a:gd name="connsiteX24" fmla="*/ 6200 w 9680"/>
                        <a:gd name="connsiteY24" fmla="*/ 9380 h 10000"/>
                        <a:gd name="connsiteX25" fmla="*/ 6485 w 9680"/>
                        <a:gd name="connsiteY25" fmla="*/ 9223 h 10000"/>
                        <a:gd name="connsiteX26" fmla="*/ 6802 w 9680"/>
                        <a:gd name="connsiteY26" fmla="*/ 9145 h 10000"/>
                        <a:gd name="connsiteX27" fmla="*/ 7181 w 9680"/>
                        <a:gd name="connsiteY27" fmla="*/ 8751 h 10000"/>
                        <a:gd name="connsiteX28" fmla="*/ 7592 w 9680"/>
                        <a:gd name="connsiteY28" fmla="*/ 8437 h 10000"/>
                        <a:gd name="connsiteX29" fmla="*/ 7973 w 9680"/>
                        <a:gd name="connsiteY29" fmla="*/ 7729 h 10000"/>
                        <a:gd name="connsiteX30" fmla="*/ 8414 w 9680"/>
                        <a:gd name="connsiteY30" fmla="*/ 7257 h 10000"/>
                        <a:gd name="connsiteX31" fmla="*/ 8827 w 9680"/>
                        <a:gd name="connsiteY31" fmla="*/ 6550 h 10000"/>
                        <a:gd name="connsiteX32" fmla="*/ 9554 w 9680"/>
                        <a:gd name="connsiteY32" fmla="*/ 4190 h 10000"/>
                        <a:gd name="connsiteX33" fmla="*/ 9680 w 9680"/>
                        <a:gd name="connsiteY33" fmla="*/ 3246 h 10000"/>
                        <a:gd name="connsiteX34" fmla="*/ 9586 w 9680"/>
                        <a:gd name="connsiteY34" fmla="*/ 2303 h 10000"/>
                        <a:gd name="connsiteX35" fmla="*/ 9363 w 9680"/>
                        <a:gd name="connsiteY35" fmla="*/ 1438 h 10000"/>
                        <a:gd name="connsiteX36" fmla="*/ 9237 w 9680"/>
                        <a:gd name="connsiteY36" fmla="*/ 1201 h 10000"/>
                        <a:gd name="connsiteX37" fmla="*/ 9081 w 9680"/>
                        <a:gd name="connsiteY37" fmla="*/ 651 h 10000"/>
                        <a:gd name="connsiteX38" fmla="*/ 8954 w 9680"/>
                        <a:gd name="connsiteY38" fmla="*/ 337 h 10000"/>
                        <a:gd name="connsiteX39" fmla="*/ 8887 w 9680"/>
                        <a:gd name="connsiteY39" fmla="*/ 337 h 10000"/>
                        <a:gd name="connsiteX40" fmla="*/ 8827 w 9680"/>
                        <a:gd name="connsiteY40" fmla="*/ 180 h 10000"/>
                        <a:gd name="connsiteX41" fmla="*/ 8666 w 9680"/>
                        <a:gd name="connsiteY41" fmla="*/ 100 h 10000"/>
                        <a:gd name="connsiteX42" fmla="*/ 8479 w 9680"/>
                        <a:gd name="connsiteY42" fmla="*/ 22 h 10000"/>
                        <a:gd name="connsiteX43" fmla="*/ 8318 w 9680"/>
                        <a:gd name="connsiteY43" fmla="*/ 258 h 10000"/>
                        <a:gd name="connsiteX44" fmla="*/ 8287 w 9680"/>
                        <a:gd name="connsiteY44" fmla="*/ 258 h 10000"/>
                        <a:gd name="connsiteX0" fmla="*/ 8561 w 10000"/>
                        <a:gd name="connsiteY0" fmla="*/ 258 h 10000"/>
                        <a:gd name="connsiteX1" fmla="*/ 8366 w 10000"/>
                        <a:gd name="connsiteY1" fmla="*/ 337 h 10000"/>
                        <a:gd name="connsiteX2" fmla="*/ 7319 w 10000"/>
                        <a:gd name="connsiteY2" fmla="*/ 2381 h 10000"/>
                        <a:gd name="connsiteX3" fmla="*/ 7057 w 10000"/>
                        <a:gd name="connsiteY3" fmla="*/ 3089 h 10000"/>
                        <a:gd name="connsiteX4" fmla="*/ 6796 w 10000"/>
                        <a:gd name="connsiteY4" fmla="*/ 3639 h 10000"/>
                        <a:gd name="connsiteX5" fmla="*/ 6634 w 10000"/>
                        <a:gd name="connsiteY5" fmla="*/ 3875 h 10000"/>
                        <a:gd name="connsiteX6" fmla="*/ 6437 w 10000"/>
                        <a:gd name="connsiteY6" fmla="*/ 4033 h 10000"/>
                        <a:gd name="connsiteX7" fmla="*/ 5068 w 10000"/>
                        <a:gd name="connsiteY7" fmla="*/ 5605 h 10000"/>
                        <a:gd name="connsiteX8" fmla="*/ 4837 w 10000"/>
                        <a:gd name="connsiteY8" fmla="*/ 5605 h 10000"/>
                        <a:gd name="connsiteX9" fmla="*/ 4642 w 10000"/>
                        <a:gd name="connsiteY9" fmla="*/ 5605 h 10000"/>
                        <a:gd name="connsiteX10" fmla="*/ 4280 w 10000"/>
                        <a:gd name="connsiteY10" fmla="*/ 5605 h 10000"/>
                        <a:gd name="connsiteX11" fmla="*/ 3499 w 10000"/>
                        <a:gd name="connsiteY11" fmla="*/ 5291 h 10000"/>
                        <a:gd name="connsiteX12" fmla="*/ 2318 w 10000"/>
                        <a:gd name="connsiteY12" fmla="*/ 4976 h 10000"/>
                        <a:gd name="connsiteX13" fmla="*/ 1768 w 10000"/>
                        <a:gd name="connsiteY13" fmla="*/ 4819 h 10000"/>
                        <a:gd name="connsiteX14" fmla="*/ 1308 w 10000"/>
                        <a:gd name="connsiteY14" fmla="*/ 4426 h 10000"/>
                        <a:gd name="connsiteX15" fmla="*/ 817 w 10000"/>
                        <a:gd name="connsiteY15" fmla="*/ 4269 h 10000"/>
                        <a:gd name="connsiteX16" fmla="*/ 458 w 10000"/>
                        <a:gd name="connsiteY16" fmla="*/ 4269 h 10000"/>
                        <a:gd name="connsiteX17" fmla="*/ 0 w 10000"/>
                        <a:gd name="connsiteY17" fmla="*/ 6785 h 10000"/>
                        <a:gd name="connsiteX18" fmla="*/ 363 w 10000"/>
                        <a:gd name="connsiteY18" fmla="*/ 6785 h 10000"/>
                        <a:gd name="connsiteX19" fmla="*/ 458 w 10000"/>
                        <a:gd name="connsiteY19" fmla="*/ 8594 h 10000"/>
                        <a:gd name="connsiteX20" fmla="*/ 3007 w 10000"/>
                        <a:gd name="connsiteY20" fmla="*/ 9537 h 10000"/>
                        <a:gd name="connsiteX21" fmla="*/ 4607 w 10000"/>
                        <a:gd name="connsiteY21" fmla="*/ 9931 h 10000"/>
                        <a:gd name="connsiteX22" fmla="*/ 5558 w 10000"/>
                        <a:gd name="connsiteY22" fmla="*/ 9931 h 10000"/>
                        <a:gd name="connsiteX23" fmla="*/ 6405 w 10000"/>
                        <a:gd name="connsiteY23" fmla="*/ 9380 h 10000"/>
                        <a:gd name="connsiteX24" fmla="*/ 6699 w 10000"/>
                        <a:gd name="connsiteY24" fmla="*/ 9223 h 10000"/>
                        <a:gd name="connsiteX25" fmla="*/ 7027 w 10000"/>
                        <a:gd name="connsiteY25" fmla="*/ 9145 h 10000"/>
                        <a:gd name="connsiteX26" fmla="*/ 7418 w 10000"/>
                        <a:gd name="connsiteY26" fmla="*/ 8751 h 10000"/>
                        <a:gd name="connsiteX27" fmla="*/ 7843 w 10000"/>
                        <a:gd name="connsiteY27" fmla="*/ 8437 h 10000"/>
                        <a:gd name="connsiteX28" fmla="*/ 8237 w 10000"/>
                        <a:gd name="connsiteY28" fmla="*/ 7729 h 10000"/>
                        <a:gd name="connsiteX29" fmla="*/ 8692 w 10000"/>
                        <a:gd name="connsiteY29" fmla="*/ 7257 h 10000"/>
                        <a:gd name="connsiteX30" fmla="*/ 9119 w 10000"/>
                        <a:gd name="connsiteY30" fmla="*/ 6550 h 10000"/>
                        <a:gd name="connsiteX31" fmla="*/ 9870 w 10000"/>
                        <a:gd name="connsiteY31" fmla="*/ 4190 h 10000"/>
                        <a:gd name="connsiteX32" fmla="*/ 10000 w 10000"/>
                        <a:gd name="connsiteY32" fmla="*/ 3246 h 10000"/>
                        <a:gd name="connsiteX33" fmla="*/ 9903 w 10000"/>
                        <a:gd name="connsiteY33" fmla="*/ 2303 h 10000"/>
                        <a:gd name="connsiteX34" fmla="*/ 9673 w 10000"/>
                        <a:gd name="connsiteY34" fmla="*/ 1438 h 10000"/>
                        <a:gd name="connsiteX35" fmla="*/ 9542 w 10000"/>
                        <a:gd name="connsiteY35" fmla="*/ 1201 h 10000"/>
                        <a:gd name="connsiteX36" fmla="*/ 9381 w 10000"/>
                        <a:gd name="connsiteY36" fmla="*/ 651 h 10000"/>
                        <a:gd name="connsiteX37" fmla="*/ 9250 w 10000"/>
                        <a:gd name="connsiteY37" fmla="*/ 337 h 10000"/>
                        <a:gd name="connsiteX38" fmla="*/ 9181 w 10000"/>
                        <a:gd name="connsiteY38" fmla="*/ 337 h 10000"/>
                        <a:gd name="connsiteX39" fmla="*/ 9119 w 10000"/>
                        <a:gd name="connsiteY39" fmla="*/ 180 h 10000"/>
                        <a:gd name="connsiteX40" fmla="*/ 8952 w 10000"/>
                        <a:gd name="connsiteY40" fmla="*/ 100 h 10000"/>
                        <a:gd name="connsiteX41" fmla="*/ 8759 w 10000"/>
                        <a:gd name="connsiteY41" fmla="*/ 22 h 10000"/>
                        <a:gd name="connsiteX42" fmla="*/ 8593 w 10000"/>
                        <a:gd name="connsiteY42" fmla="*/ 258 h 10000"/>
                        <a:gd name="connsiteX43" fmla="*/ 8561 w 10000"/>
                        <a:gd name="connsiteY43" fmla="*/ 258 h 10000"/>
                        <a:gd name="connsiteX0" fmla="*/ 8198 w 9637"/>
                        <a:gd name="connsiteY0" fmla="*/ 258 h 10000"/>
                        <a:gd name="connsiteX1" fmla="*/ 8003 w 9637"/>
                        <a:gd name="connsiteY1" fmla="*/ 337 h 10000"/>
                        <a:gd name="connsiteX2" fmla="*/ 6956 w 9637"/>
                        <a:gd name="connsiteY2" fmla="*/ 2381 h 10000"/>
                        <a:gd name="connsiteX3" fmla="*/ 6694 w 9637"/>
                        <a:gd name="connsiteY3" fmla="*/ 3089 h 10000"/>
                        <a:gd name="connsiteX4" fmla="*/ 6433 w 9637"/>
                        <a:gd name="connsiteY4" fmla="*/ 3639 h 10000"/>
                        <a:gd name="connsiteX5" fmla="*/ 6271 w 9637"/>
                        <a:gd name="connsiteY5" fmla="*/ 3875 h 10000"/>
                        <a:gd name="connsiteX6" fmla="*/ 6074 w 9637"/>
                        <a:gd name="connsiteY6" fmla="*/ 4033 h 10000"/>
                        <a:gd name="connsiteX7" fmla="*/ 4705 w 9637"/>
                        <a:gd name="connsiteY7" fmla="*/ 5605 h 10000"/>
                        <a:gd name="connsiteX8" fmla="*/ 4474 w 9637"/>
                        <a:gd name="connsiteY8" fmla="*/ 5605 h 10000"/>
                        <a:gd name="connsiteX9" fmla="*/ 4279 w 9637"/>
                        <a:gd name="connsiteY9" fmla="*/ 5605 h 10000"/>
                        <a:gd name="connsiteX10" fmla="*/ 3917 w 9637"/>
                        <a:gd name="connsiteY10" fmla="*/ 5605 h 10000"/>
                        <a:gd name="connsiteX11" fmla="*/ 3136 w 9637"/>
                        <a:gd name="connsiteY11" fmla="*/ 5291 h 10000"/>
                        <a:gd name="connsiteX12" fmla="*/ 1955 w 9637"/>
                        <a:gd name="connsiteY12" fmla="*/ 4976 h 10000"/>
                        <a:gd name="connsiteX13" fmla="*/ 1405 w 9637"/>
                        <a:gd name="connsiteY13" fmla="*/ 4819 h 10000"/>
                        <a:gd name="connsiteX14" fmla="*/ 945 w 9637"/>
                        <a:gd name="connsiteY14" fmla="*/ 4426 h 10000"/>
                        <a:gd name="connsiteX15" fmla="*/ 454 w 9637"/>
                        <a:gd name="connsiteY15" fmla="*/ 4269 h 10000"/>
                        <a:gd name="connsiteX16" fmla="*/ 95 w 9637"/>
                        <a:gd name="connsiteY16" fmla="*/ 4269 h 10000"/>
                        <a:gd name="connsiteX17" fmla="*/ 0 w 9637"/>
                        <a:gd name="connsiteY17" fmla="*/ 6785 h 10000"/>
                        <a:gd name="connsiteX18" fmla="*/ 95 w 9637"/>
                        <a:gd name="connsiteY18" fmla="*/ 8594 h 10000"/>
                        <a:gd name="connsiteX19" fmla="*/ 2644 w 9637"/>
                        <a:gd name="connsiteY19" fmla="*/ 9537 h 10000"/>
                        <a:gd name="connsiteX20" fmla="*/ 4244 w 9637"/>
                        <a:gd name="connsiteY20" fmla="*/ 9931 h 10000"/>
                        <a:gd name="connsiteX21" fmla="*/ 5195 w 9637"/>
                        <a:gd name="connsiteY21" fmla="*/ 9931 h 10000"/>
                        <a:gd name="connsiteX22" fmla="*/ 6042 w 9637"/>
                        <a:gd name="connsiteY22" fmla="*/ 9380 h 10000"/>
                        <a:gd name="connsiteX23" fmla="*/ 6336 w 9637"/>
                        <a:gd name="connsiteY23" fmla="*/ 9223 h 10000"/>
                        <a:gd name="connsiteX24" fmla="*/ 6664 w 9637"/>
                        <a:gd name="connsiteY24" fmla="*/ 9145 h 10000"/>
                        <a:gd name="connsiteX25" fmla="*/ 7055 w 9637"/>
                        <a:gd name="connsiteY25" fmla="*/ 8751 h 10000"/>
                        <a:gd name="connsiteX26" fmla="*/ 7480 w 9637"/>
                        <a:gd name="connsiteY26" fmla="*/ 8437 h 10000"/>
                        <a:gd name="connsiteX27" fmla="*/ 7874 w 9637"/>
                        <a:gd name="connsiteY27" fmla="*/ 7729 h 10000"/>
                        <a:gd name="connsiteX28" fmla="*/ 8329 w 9637"/>
                        <a:gd name="connsiteY28" fmla="*/ 7257 h 10000"/>
                        <a:gd name="connsiteX29" fmla="*/ 8756 w 9637"/>
                        <a:gd name="connsiteY29" fmla="*/ 6550 h 10000"/>
                        <a:gd name="connsiteX30" fmla="*/ 9507 w 9637"/>
                        <a:gd name="connsiteY30" fmla="*/ 4190 h 10000"/>
                        <a:gd name="connsiteX31" fmla="*/ 9637 w 9637"/>
                        <a:gd name="connsiteY31" fmla="*/ 3246 h 10000"/>
                        <a:gd name="connsiteX32" fmla="*/ 9540 w 9637"/>
                        <a:gd name="connsiteY32" fmla="*/ 2303 h 10000"/>
                        <a:gd name="connsiteX33" fmla="*/ 9310 w 9637"/>
                        <a:gd name="connsiteY33" fmla="*/ 1438 h 10000"/>
                        <a:gd name="connsiteX34" fmla="*/ 9179 w 9637"/>
                        <a:gd name="connsiteY34" fmla="*/ 1201 h 10000"/>
                        <a:gd name="connsiteX35" fmla="*/ 9018 w 9637"/>
                        <a:gd name="connsiteY35" fmla="*/ 651 h 10000"/>
                        <a:gd name="connsiteX36" fmla="*/ 8887 w 9637"/>
                        <a:gd name="connsiteY36" fmla="*/ 337 h 10000"/>
                        <a:gd name="connsiteX37" fmla="*/ 8818 w 9637"/>
                        <a:gd name="connsiteY37" fmla="*/ 337 h 10000"/>
                        <a:gd name="connsiteX38" fmla="*/ 8756 w 9637"/>
                        <a:gd name="connsiteY38" fmla="*/ 180 h 10000"/>
                        <a:gd name="connsiteX39" fmla="*/ 8589 w 9637"/>
                        <a:gd name="connsiteY39" fmla="*/ 100 h 10000"/>
                        <a:gd name="connsiteX40" fmla="*/ 8396 w 9637"/>
                        <a:gd name="connsiteY40" fmla="*/ 22 h 10000"/>
                        <a:gd name="connsiteX41" fmla="*/ 8230 w 9637"/>
                        <a:gd name="connsiteY41" fmla="*/ 258 h 10000"/>
                        <a:gd name="connsiteX42" fmla="*/ 8198 w 9637"/>
                        <a:gd name="connsiteY42" fmla="*/ 258 h 10000"/>
                        <a:gd name="connsiteX0" fmla="*/ 8618 w 10111"/>
                        <a:gd name="connsiteY0" fmla="*/ 258 h 10000"/>
                        <a:gd name="connsiteX1" fmla="*/ 8415 w 10111"/>
                        <a:gd name="connsiteY1" fmla="*/ 337 h 10000"/>
                        <a:gd name="connsiteX2" fmla="*/ 7329 w 10111"/>
                        <a:gd name="connsiteY2" fmla="*/ 2381 h 10000"/>
                        <a:gd name="connsiteX3" fmla="*/ 7057 w 10111"/>
                        <a:gd name="connsiteY3" fmla="*/ 3089 h 10000"/>
                        <a:gd name="connsiteX4" fmla="*/ 6786 w 10111"/>
                        <a:gd name="connsiteY4" fmla="*/ 3639 h 10000"/>
                        <a:gd name="connsiteX5" fmla="*/ 6618 w 10111"/>
                        <a:gd name="connsiteY5" fmla="*/ 3875 h 10000"/>
                        <a:gd name="connsiteX6" fmla="*/ 6414 w 10111"/>
                        <a:gd name="connsiteY6" fmla="*/ 4033 h 10000"/>
                        <a:gd name="connsiteX7" fmla="*/ 4993 w 10111"/>
                        <a:gd name="connsiteY7" fmla="*/ 5605 h 10000"/>
                        <a:gd name="connsiteX8" fmla="*/ 4754 w 10111"/>
                        <a:gd name="connsiteY8" fmla="*/ 5605 h 10000"/>
                        <a:gd name="connsiteX9" fmla="*/ 4551 w 10111"/>
                        <a:gd name="connsiteY9" fmla="*/ 5605 h 10000"/>
                        <a:gd name="connsiteX10" fmla="*/ 4176 w 10111"/>
                        <a:gd name="connsiteY10" fmla="*/ 5605 h 10000"/>
                        <a:gd name="connsiteX11" fmla="*/ 3365 w 10111"/>
                        <a:gd name="connsiteY11" fmla="*/ 5291 h 10000"/>
                        <a:gd name="connsiteX12" fmla="*/ 2140 w 10111"/>
                        <a:gd name="connsiteY12" fmla="*/ 4976 h 10000"/>
                        <a:gd name="connsiteX13" fmla="*/ 1569 w 10111"/>
                        <a:gd name="connsiteY13" fmla="*/ 4819 h 10000"/>
                        <a:gd name="connsiteX14" fmla="*/ 1092 w 10111"/>
                        <a:gd name="connsiteY14" fmla="*/ 4426 h 10000"/>
                        <a:gd name="connsiteX15" fmla="*/ 582 w 10111"/>
                        <a:gd name="connsiteY15" fmla="*/ 4269 h 10000"/>
                        <a:gd name="connsiteX16" fmla="*/ 210 w 10111"/>
                        <a:gd name="connsiteY16" fmla="*/ 4269 h 10000"/>
                        <a:gd name="connsiteX17" fmla="*/ 210 w 10111"/>
                        <a:gd name="connsiteY17" fmla="*/ 8594 h 10000"/>
                        <a:gd name="connsiteX18" fmla="*/ 2855 w 10111"/>
                        <a:gd name="connsiteY18" fmla="*/ 9537 h 10000"/>
                        <a:gd name="connsiteX19" fmla="*/ 4515 w 10111"/>
                        <a:gd name="connsiteY19" fmla="*/ 9931 h 10000"/>
                        <a:gd name="connsiteX20" fmla="*/ 5502 w 10111"/>
                        <a:gd name="connsiteY20" fmla="*/ 9931 h 10000"/>
                        <a:gd name="connsiteX21" fmla="*/ 6381 w 10111"/>
                        <a:gd name="connsiteY21" fmla="*/ 9380 h 10000"/>
                        <a:gd name="connsiteX22" fmla="*/ 6686 w 10111"/>
                        <a:gd name="connsiteY22" fmla="*/ 9223 h 10000"/>
                        <a:gd name="connsiteX23" fmla="*/ 7026 w 10111"/>
                        <a:gd name="connsiteY23" fmla="*/ 9145 h 10000"/>
                        <a:gd name="connsiteX24" fmla="*/ 7432 w 10111"/>
                        <a:gd name="connsiteY24" fmla="*/ 8751 h 10000"/>
                        <a:gd name="connsiteX25" fmla="*/ 7873 w 10111"/>
                        <a:gd name="connsiteY25" fmla="*/ 8437 h 10000"/>
                        <a:gd name="connsiteX26" fmla="*/ 8282 w 10111"/>
                        <a:gd name="connsiteY26" fmla="*/ 7729 h 10000"/>
                        <a:gd name="connsiteX27" fmla="*/ 8754 w 10111"/>
                        <a:gd name="connsiteY27" fmla="*/ 7257 h 10000"/>
                        <a:gd name="connsiteX28" fmla="*/ 9197 w 10111"/>
                        <a:gd name="connsiteY28" fmla="*/ 6550 h 10000"/>
                        <a:gd name="connsiteX29" fmla="*/ 9976 w 10111"/>
                        <a:gd name="connsiteY29" fmla="*/ 4190 h 10000"/>
                        <a:gd name="connsiteX30" fmla="*/ 10111 w 10111"/>
                        <a:gd name="connsiteY30" fmla="*/ 3246 h 10000"/>
                        <a:gd name="connsiteX31" fmla="*/ 10010 w 10111"/>
                        <a:gd name="connsiteY31" fmla="*/ 2303 h 10000"/>
                        <a:gd name="connsiteX32" fmla="*/ 9772 w 10111"/>
                        <a:gd name="connsiteY32" fmla="*/ 1438 h 10000"/>
                        <a:gd name="connsiteX33" fmla="*/ 9636 w 10111"/>
                        <a:gd name="connsiteY33" fmla="*/ 1201 h 10000"/>
                        <a:gd name="connsiteX34" fmla="*/ 9469 w 10111"/>
                        <a:gd name="connsiteY34" fmla="*/ 651 h 10000"/>
                        <a:gd name="connsiteX35" fmla="*/ 9333 w 10111"/>
                        <a:gd name="connsiteY35" fmla="*/ 337 h 10000"/>
                        <a:gd name="connsiteX36" fmla="*/ 9261 w 10111"/>
                        <a:gd name="connsiteY36" fmla="*/ 337 h 10000"/>
                        <a:gd name="connsiteX37" fmla="*/ 9197 w 10111"/>
                        <a:gd name="connsiteY37" fmla="*/ 180 h 10000"/>
                        <a:gd name="connsiteX38" fmla="*/ 9024 w 10111"/>
                        <a:gd name="connsiteY38" fmla="*/ 100 h 10000"/>
                        <a:gd name="connsiteX39" fmla="*/ 8823 w 10111"/>
                        <a:gd name="connsiteY39" fmla="*/ 22 h 10000"/>
                        <a:gd name="connsiteX40" fmla="*/ 8651 w 10111"/>
                        <a:gd name="connsiteY40" fmla="*/ 258 h 10000"/>
                        <a:gd name="connsiteX41" fmla="*/ 8618 w 10111"/>
                        <a:gd name="connsiteY41" fmla="*/ 258 h 10000"/>
                        <a:gd name="connsiteX0" fmla="*/ 8408 w 9901"/>
                        <a:gd name="connsiteY0" fmla="*/ 258 h 10000"/>
                        <a:gd name="connsiteX1" fmla="*/ 8205 w 9901"/>
                        <a:gd name="connsiteY1" fmla="*/ 337 h 10000"/>
                        <a:gd name="connsiteX2" fmla="*/ 7119 w 9901"/>
                        <a:gd name="connsiteY2" fmla="*/ 2381 h 10000"/>
                        <a:gd name="connsiteX3" fmla="*/ 6847 w 9901"/>
                        <a:gd name="connsiteY3" fmla="*/ 3089 h 10000"/>
                        <a:gd name="connsiteX4" fmla="*/ 6576 w 9901"/>
                        <a:gd name="connsiteY4" fmla="*/ 3639 h 10000"/>
                        <a:gd name="connsiteX5" fmla="*/ 6408 w 9901"/>
                        <a:gd name="connsiteY5" fmla="*/ 3875 h 10000"/>
                        <a:gd name="connsiteX6" fmla="*/ 6204 w 9901"/>
                        <a:gd name="connsiteY6" fmla="*/ 4033 h 10000"/>
                        <a:gd name="connsiteX7" fmla="*/ 4783 w 9901"/>
                        <a:gd name="connsiteY7" fmla="*/ 5605 h 10000"/>
                        <a:gd name="connsiteX8" fmla="*/ 4544 w 9901"/>
                        <a:gd name="connsiteY8" fmla="*/ 5605 h 10000"/>
                        <a:gd name="connsiteX9" fmla="*/ 4341 w 9901"/>
                        <a:gd name="connsiteY9" fmla="*/ 5605 h 10000"/>
                        <a:gd name="connsiteX10" fmla="*/ 3966 w 9901"/>
                        <a:gd name="connsiteY10" fmla="*/ 5605 h 10000"/>
                        <a:gd name="connsiteX11" fmla="*/ 3155 w 9901"/>
                        <a:gd name="connsiteY11" fmla="*/ 5291 h 10000"/>
                        <a:gd name="connsiteX12" fmla="*/ 1930 w 9901"/>
                        <a:gd name="connsiteY12" fmla="*/ 4976 h 10000"/>
                        <a:gd name="connsiteX13" fmla="*/ 1359 w 9901"/>
                        <a:gd name="connsiteY13" fmla="*/ 4819 h 10000"/>
                        <a:gd name="connsiteX14" fmla="*/ 882 w 9901"/>
                        <a:gd name="connsiteY14" fmla="*/ 4426 h 10000"/>
                        <a:gd name="connsiteX15" fmla="*/ 372 w 9901"/>
                        <a:gd name="connsiteY15" fmla="*/ 4269 h 10000"/>
                        <a:gd name="connsiteX16" fmla="*/ 0 w 9901"/>
                        <a:gd name="connsiteY16" fmla="*/ 8594 h 10000"/>
                        <a:gd name="connsiteX17" fmla="*/ 2645 w 9901"/>
                        <a:gd name="connsiteY17" fmla="*/ 9537 h 10000"/>
                        <a:gd name="connsiteX18" fmla="*/ 4305 w 9901"/>
                        <a:gd name="connsiteY18" fmla="*/ 9931 h 10000"/>
                        <a:gd name="connsiteX19" fmla="*/ 5292 w 9901"/>
                        <a:gd name="connsiteY19" fmla="*/ 9931 h 10000"/>
                        <a:gd name="connsiteX20" fmla="*/ 6171 w 9901"/>
                        <a:gd name="connsiteY20" fmla="*/ 9380 h 10000"/>
                        <a:gd name="connsiteX21" fmla="*/ 6476 w 9901"/>
                        <a:gd name="connsiteY21" fmla="*/ 9223 h 10000"/>
                        <a:gd name="connsiteX22" fmla="*/ 6816 w 9901"/>
                        <a:gd name="connsiteY22" fmla="*/ 9145 h 10000"/>
                        <a:gd name="connsiteX23" fmla="*/ 7222 w 9901"/>
                        <a:gd name="connsiteY23" fmla="*/ 8751 h 10000"/>
                        <a:gd name="connsiteX24" fmla="*/ 7663 w 9901"/>
                        <a:gd name="connsiteY24" fmla="*/ 8437 h 10000"/>
                        <a:gd name="connsiteX25" fmla="*/ 8072 w 9901"/>
                        <a:gd name="connsiteY25" fmla="*/ 7729 h 10000"/>
                        <a:gd name="connsiteX26" fmla="*/ 8544 w 9901"/>
                        <a:gd name="connsiteY26" fmla="*/ 7257 h 10000"/>
                        <a:gd name="connsiteX27" fmla="*/ 8987 w 9901"/>
                        <a:gd name="connsiteY27" fmla="*/ 6550 h 10000"/>
                        <a:gd name="connsiteX28" fmla="*/ 9766 w 9901"/>
                        <a:gd name="connsiteY28" fmla="*/ 4190 h 10000"/>
                        <a:gd name="connsiteX29" fmla="*/ 9901 w 9901"/>
                        <a:gd name="connsiteY29" fmla="*/ 3246 h 10000"/>
                        <a:gd name="connsiteX30" fmla="*/ 9800 w 9901"/>
                        <a:gd name="connsiteY30" fmla="*/ 2303 h 10000"/>
                        <a:gd name="connsiteX31" fmla="*/ 9562 w 9901"/>
                        <a:gd name="connsiteY31" fmla="*/ 1438 h 10000"/>
                        <a:gd name="connsiteX32" fmla="*/ 9426 w 9901"/>
                        <a:gd name="connsiteY32" fmla="*/ 1201 h 10000"/>
                        <a:gd name="connsiteX33" fmla="*/ 9259 w 9901"/>
                        <a:gd name="connsiteY33" fmla="*/ 651 h 10000"/>
                        <a:gd name="connsiteX34" fmla="*/ 9123 w 9901"/>
                        <a:gd name="connsiteY34" fmla="*/ 337 h 10000"/>
                        <a:gd name="connsiteX35" fmla="*/ 9051 w 9901"/>
                        <a:gd name="connsiteY35" fmla="*/ 337 h 10000"/>
                        <a:gd name="connsiteX36" fmla="*/ 8987 w 9901"/>
                        <a:gd name="connsiteY36" fmla="*/ 180 h 10000"/>
                        <a:gd name="connsiteX37" fmla="*/ 8814 w 9901"/>
                        <a:gd name="connsiteY37" fmla="*/ 100 h 10000"/>
                        <a:gd name="connsiteX38" fmla="*/ 8613 w 9901"/>
                        <a:gd name="connsiteY38" fmla="*/ 22 h 10000"/>
                        <a:gd name="connsiteX39" fmla="*/ 8441 w 9901"/>
                        <a:gd name="connsiteY39" fmla="*/ 258 h 10000"/>
                        <a:gd name="connsiteX40" fmla="*/ 8408 w 9901"/>
                        <a:gd name="connsiteY40" fmla="*/ 258 h 10000"/>
                        <a:gd name="connsiteX0" fmla="*/ 8134 w 9642"/>
                        <a:gd name="connsiteY0" fmla="*/ 258 h 10000"/>
                        <a:gd name="connsiteX1" fmla="*/ 7929 w 9642"/>
                        <a:gd name="connsiteY1" fmla="*/ 337 h 10000"/>
                        <a:gd name="connsiteX2" fmla="*/ 6832 w 9642"/>
                        <a:gd name="connsiteY2" fmla="*/ 2381 h 10000"/>
                        <a:gd name="connsiteX3" fmla="*/ 6557 w 9642"/>
                        <a:gd name="connsiteY3" fmla="*/ 3089 h 10000"/>
                        <a:gd name="connsiteX4" fmla="*/ 6284 w 9642"/>
                        <a:gd name="connsiteY4" fmla="*/ 3639 h 10000"/>
                        <a:gd name="connsiteX5" fmla="*/ 6114 w 9642"/>
                        <a:gd name="connsiteY5" fmla="*/ 3875 h 10000"/>
                        <a:gd name="connsiteX6" fmla="*/ 5908 w 9642"/>
                        <a:gd name="connsiteY6" fmla="*/ 4033 h 10000"/>
                        <a:gd name="connsiteX7" fmla="*/ 4473 w 9642"/>
                        <a:gd name="connsiteY7" fmla="*/ 5605 h 10000"/>
                        <a:gd name="connsiteX8" fmla="*/ 4231 w 9642"/>
                        <a:gd name="connsiteY8" fmla="*/ 5605 h 10000"/>
                        <a:gd name="connsiteX9" fmla="*/ 4026 w 9642"/>
                        <a:gd name="connsiteY9" fmla="*/ 5605 h 10000"/>
                        <a:gd name="connsiteX10" fmla="*/ 3648 w 9642"/>
                        <a:gd name="connsiteY10" fmla="*/ 5605 h 10000"/>
                        <a:gd name="connsiteX11" fmla="*/ 2829 w 9642"/>
                        <a:gd name="connsiteY11" fmla="*/ 5291 h 10000"/>
                        <a:gd name="connsiteX12" fmla="*/ 1591 w 9642"/>
                        <a:gd name="connsiteY12" fmla="*/ 4976 h 10000"/>
                        <a:gd name="connsiteX13" fmla="*/ 1015 w 9642"/>
                        <a:gd name="connsiteY13" fmla="*/ 4819 h 10000"/>
                        <a:gd name="connsiteX14" fmla="*/ 533 w 9642"/>
                        <a:gd name="connsiteY14" fmla="*/ 4426 h 10000"/>
                        <a:gd name="connsiteX15" fmla="*/ 18 w 9642"/>
                        <a:gd name="connsiteY15" fmla="*/ 4269 h 10000"/>
                        <a:gd name="connsiteX16" fmla="*/ 0 w 9642"/>
                        <a:gd name="connsiteY16" fmla="*/ 7501 h 10000"/>
                        <a:gd name="connsiteX17" fmla="*/ 2313 w 9642"/>
                        <a:gd name="connsiteY17" fmla="*/ 9537 h 10000"/>
                        <a:gd name="connsiteX18" fmla="*/ 3990 w 9642"/>
                        <a:gd name="connsiteY18" fmla="*/ 9931 h 10000"/>
                        <a:gd name="connsiteX19" fmla="*/ 4987 w 9642"/>
                        <a:gd name="connsiteY19" fmla="*/ 9931 h 10000"/>
                        <a:gd name="connsiteX20" fmla="*/ 5875 w 9642"/>
                        <a:gd name="connsiteY20" fmla="*/ 9380 h 10000"/>
                        <a:gd name="connsiteX21" fmla="*/ 6183 w 9642"/>
                        <a:gd name="connsiteY21" fmla="*/ 9223 h 10000"/>
                        <a:gd name="connsiteX22" fmla="*/ 6526 w 9642"/>
                        <a:gd name="connsiteY22" fmla="*/ 9145 h 10000"/>
                        <a:gd name="connsiteX23" fmla="*/ 6936 w 9642"/>
                        <a:gd name="connsiteY23" fmla="*/ 8751 h 10000"/>
                        <a:gd name="connsiteX24" fmla="*/ 7382 w 9642"/>
                        <a:gd name="connsiteY24" fmla="*/ 8437 h 10000"/>
                        <a:gd name="connsiteX25" fmla="*/ 7795 w 9642"/>
                        <a:gd name="connsiteY25" fmla="*/ 7729 h 10000"/>
                        <a:gd name="connsiteX26" fmla="*/ 8271 w 9642"/>
                        <a:gd name="connsiteY26" fmla="*/ 7257 h 10000"/>
                        <a:gd name="connsiteX27" fmla="*/ 8719 w 9642"/>
                        <a:gd name="connsiteY27" fmla="*/ 6550 h 10000"/>
                        <a:gd name="connsiteX28" fmla="*/ 9506 w 9642"/>
                        <a:gd name="connsiteY28" fmla="*/ 4190 h 10000"/>
                        <a:gd name="connsiteX29" fmla="*/ 9642 w 9642"/>
                        <a:gd name="connsiteY29" fmla="*/ 3246 h 10000"/>
                        <a:gd name="connsiteX30" fmla="*/ 9540 w 9642"/>
                        <a:gd name="connsiteY30" fmla="*/ 2303 h 10000"/>
                        <a:gd name="connsiteX31" fmla="*/ 9300 w 9642"/>
                        <a:gd name="connsiteY31" fmla="*/ 1438 h 10000"/>
                        <a:gd name="connsiteX32" fmla="*/ 9162 w 9642"/>
                        <a:gd name="connsiteY32" fmla="*/ 1201 h 10000"/>
                        <a:gd name="connsiteX33" fmla="*/ 8994 w 9642"/>
                        <a:gd name="connsiteY33" fmla="*/ 651 h 10000"/>
                        <a:gd name="connsiteX34" fmla="*/ 8856 w 9642"/>
                        <a:gd name="connsiteY34" fmla="*/ 337 h 10000"/>
                        <a:gd name="connsiteX35" fmla="*/ 8784 w 9642"/>
                        <a:gd name="connsiteY35" fmla="*/ 337 h 10000"/>
                        <a:gd name="connsiteX36" fmla="*/ 8719 w 9642"/>
                        <a:gd name="connsiteY36" fmla="*/ 180 h 10000"/>
                        <a:gd name="connsiteX37" fmla="*/ 8544 w 9642"/>
                        <a:gd name="connsiteY37" fmla="*/ 100 h 10000"/>
                        <a:gd name="connsiteX38" fmla="*/ 8341 w 9642"/>
                        <a:gd name="connsiteY38" fmla="*/ 22 h 10000"/>
                        <a:gd name="connsiteX39" fmla="*/ 8167 w 9642"/>
                        <a:gd name="connsiteY39" fmla="*/ 258 h 10000"/>
                        <a:gd name="connsiteX40" fmla="*/ 8134 w 9642"/>
                        <a:gd name="connsiteY40" fmla="*/ 258 h 10000"/>
                        <a:gd name="connsiteX0" fmla="*/ 8436 w 10000"/>
                        <a:gd name="connsiteY0" fmla="*/ 258 h 10000"/>
                        <a:gd name="connsiteX1" fmla="*/ 8223 w 10000"/>
                        <a:gd name="connsiteY1" fmla="*/ 337 h 10000"/>
                        <a:gd name="connsiteX2" fmla="*/ 7086 w 10000"/>
                        <a:gd name="connsiteY2" fmla="*/ 2381 h 10000"/>
                        <a:gd name="connsiteX3" fmla="*/ 6800 w 10000"/>
                        <a:gd name="connsiteY3" fmla="*/ 3089 h 10000"/>
                        <a:gd name="connsiteX4" fmla="*/ 6517 w 10000"/>
                        <a:gd name="connsiteY4" fmla="*/ 3639 h 10000"/>
                        <a:gd name="connsiteX5" fmla="*/ 6341 w 10000"/>
                        <a:gd name="connsiteY5" fmla="*/ 3875 h 10000"/>
                        <a:gd name="connsiteX6" fmla="*/ 6127 w 10000"/>
                        <a:gd name="connsiteY6" fmla="*/ 4033 h 10000"/>
                        <a:gd name="connsiteX7" fmla="*/ 4639 w 10000"/>
                        <a:gd name="connsiteY7" fmla="*/ 5605 h 10000"/>
                        <a:gd name="connsiteX8" fmla="*/ 4388 w 10000"/>
                        <a:gd name="connsiteY8" fmla="*/ 5605 h 10000"/>
                        <a:gd name="connsiteX9" fmla="*/ 4175 w 10000"/>
                        <a:gd name="connsiteY9" fmla="*/ 5605 h 10000"/>
                        <a:gd name="connsiteX10" fmla="*/ 3783 w 10000"/>
                        <a:gd name="connsiteY10" fmla="*/ 5605 h 10000"/>
                        <a:gd name="connsiteX11" fmla="*/ 2934 w 10000"/>
                        <a:gd name="connsiteY11" fmla="*/ 5291 h 10000"/>
                        <a:gd name="connsiteX12" fmla="*/ 1650 w 10000"/>
                        <a:gd name="connsiteY12" fmla="*/ 4976 h 10000"/>
                        <a:gd name="connsiteX13" fmla="*/ 1053 w 10000"/>
                        <a:gd name="connsiteY13" fmla="*/ 4819 h 10000"/>
                        <a:gd name="connsiteX14" fmla="*/ 553 w 10000"/>
                        <a:gd name="connsiteY14" fmla="*/ 4426 h 10000"/>
                        <a:gd name="connsiteX15" fmla="*/ 143 w 10000"/>
                        <a:gd name="connsiteY15" fmla="*/ 5310 h 10000"/>
                        <a:gd name="connsiteX16" fmla="*/ 19 w 10000"/>
                        <a:gd name="connsiteY16" fmla="*/ 4269 h 10000"/>
                        <a:gd name="connsiteX17" fmla="*/ 0 w 10000"/>
                        <a:gd name="connsiteY17" fmla="*/ 7501 h 10000"/>
                        <a:gd name="connsiteX18" fmla="*/ 2399 w 10000"/>
                        <a:gd name="connsiteY18" fmla="*/ 9537 h 10000"/>
                        <a:gd name="connsiteX19" fmla="*/ 4138 w 10000"/>
                        <a:gd name="connsiteY19" fmla="*/ 9931 h 10000"/>
                        <a:gd name="connsiteX20" fmla="*/ 5172 w 10000"/>
                        <a:gd name="connsiteY20" fmla="*/ 9931 h 10000"/>
                        <a:gd name="connsiteX21" fmla="*/ 6093 w 10000"/>
                        <a:gd name="connsiteY21" fmla="*/ 9380 h 10000"/>
                        <a:gd name="connsiteX22" fmla="*/ 6413 w 10000"/>
                        <a:gd name="connsiteY22" fmla="*/ 9223 h 10000"/>
                        <a:gd name="connsiteX23" fmla="*/ 6768 w 10000"/>
                        <a:gd name="connsiteY23" fmla="*/ 9145 h 10000"/>
                        <a:gd name="connsiteX24" fmla="*/ 7194 w 10000"/>
                        <a:gd name="connsiteY24" fmla="*/ 8751 h 10000"/>
                        <a:gd name="connsiteX25" fmla="*/ 7656 w 10000"/>
                        <a:gd name="connsiteY25" fmla="*/ 8437 h 10000"/>
                        <a:gd name="connsiteX26" fmla="*/ 8084 w 10000"/>
                        <a:gd name="connsiteY26" fmla="*/ 7729 h 10000"/>
                        <a:gd name="connsiteX27" fmla="*/ 8578 w 10000"/>
                        <a:gd name="connsiteY27" fmla="*/ 7257 h 10000"/>
                        <a:gd name="connsiteX28" fmla="*/ 9043 w 10000"/>
                        <a:gd name="connsiteY28" fmla="*/ 6550 h 10000"/>
                        <a:gd name="connsiteX29" fmla="*/ 9859 w 10000"/>
                        <a:gd name="connsiteY29" fmla="*/ 4190 h 10000"/>
                        <a:gd name="connsiteX30" fmla="*/ 10000 w 10000"/>
                        <a:gd name="connsiteY30" fmla="*/ 3246 h 10000"/>
                        <a:gd name="connsiteX31" fmla="*/ 9894 w 10000"/>
                        <a:gd name="connsiteY31" fmla="*/ 2303 h 10000"/>
                        <a:gd name="connsiteX32" fmla="*/ 9645 w 10000"/>
                        <a:gd name="connsiteY32" fmla="*/ 1438 h 10000"/>
                        <a:gd name="connsiteX33" fmla="*/ 9502 w 10000"/>
                        <a:gd name="connsiteY33" fmla="*/ 1201 h 10000"/>
                        <a:gd name="connsiteX34" fmla="*/ 9328 w 10000"/>
                        <a:gd name="connsiteY34" fmla="*/ 651 h 10000"/>
                        <a:gd name="connsiteX35" fmla="*/ 9185 w 10000"/>
                        <a:gd name="connsiteY35" fmla="*/ 337 h 10000"/>
                        <a:gd name="connsiteX36" fmla="*/ 9110 w 10000"/>
                        <a:gd name="connsiteY36" fmla="*/ 337 h 10000"/>
                        <a:gd name="connsiteX37" fmla="*/ 9043 w 10000"/>
                        <a:gd name="connsiteY37" fmla="*/ 180 h 10000"/>
                        <a:gd name="connsiteX38" fmla="*/ 8861 w 10000"/>
                        <a:gd name="connsiteY38" fmla="*/ 100 h 10000"/>
                        <a:gd name="connsiteX39" fmla="*/ 8651 w 10000"/>
                        <a:gd name="connsiteY39" fmla="*/ 22 h 10000"/>
                        <a:gd name="connsiteX40" fmla="*/ 8470 w 10000"/>
                        <a:gd name="connsiteY40" fmla="*/ 258 h 10000"/>
                        <a:gd name="connsiteX41" fmla="*/ 8436 w 10000"/>
                        <a:gd name="connsiteY41" fmla="*/ 258 h 10000"/>
                        <a:gd name="connsiteX0" fmla="*/ 8588 w 10152"/>
                        <a:gd name="connsiteY0" fmla="*/ 258 h 10000"/>
                        <a:gd name="connsiteX1" fmla="*/ 8375 w 10152"/>
                        <a:gd name="connsiteY1" fmla="*/ 337 h 10000"/>
                        <a:gd name="connsiteX2" fmla="*/ 7238 w 10152"/>
                        <a:gd name="connsiteY2" fmla="*/ 2381 h 10000"/>
                        <a:gd name="connsiteX3" fmla="*/ 6952 w 10152"/>
                        <a:gd name="connsiteY3" fmla="*/ 3089 h 10000"/>
                        <a:gd name="connsiteX4" fmla="*/ 6669 w 10152"/>
                        <a:gd name="connsiteY4" fmla="*/ 3639 h 10000"/>
                        <a:gd name="connsiteX5" fmla="*/ 6493 w 10152"/>
                        <a:gd name="connsiteY5" fmla="*/ 3875 h 10000"/>
                        <a:gd name="connsiteX6" fmla="*/ 6279 w 10152"/>
                        <a:gd name="connsiteY6" fmla="*/ 4033 h 10000"/>
                        <a:gd name="connsiteX7" fmla="*/ 4791 w 10152"/>
                        <a:gd name="connsiteY7" fmla="*/ 5605 h 10000"/>
                        <a:gd name="connsiteX8" fmla="*/ 4540 w 10152"/>
                        <a:gd name="connsiteY8" fmla="*/ 5605 h 10000"/>
                        <a:gd name="connsiteX9" fmla="*/ 4327 w 10152"/>
                        <a:gd name="connsiteY9" fmla="*/ 5605 h 10000"/>
                        <a:gd name="connsiteX10" fmla="*/ 3935 w 10152"/>
                        <a:gd name="connsiteY10" fmla="*/ 5605 h 10000"/>
                        <a:gd name="connsiteX11" fmla="*/ 3086 w 10152"/>
                        <a:gd name="connsiteY11" fmla="*/ 5291 h 10000"/>
                        <a:gd name="connsiteX12" fmla="*/ 1802 w 10152"/>
                        <a:gd name="connsiteY12" fmla="*/ 4976 h 10000"/>
                        <a:gd name="connsiteX13" fmla="*/ 1205 w 10152"/>
                        <a:gd name="connsiteY13" fmla="*/ 4819 h 10000"/>
                        <a:gd name="connsiteX14" fmla="*/ 705 w 10152"/>
                        <a:gd name="connsiteY14" fmla="*/ 4426 h 10000"/>
                        <a:gd name="connsiteX15" fmla="*/ 295 w 10152"/>
                        <a:gd name="connsiteY15" fmla="*/ 5310 h 10000"/>
                        <a:gd name="connsiteX16" fmla="*/ 152 w 10152"/>
                        <a:gd name="connsiteY16" fmla="*/ 7501 h 10000"/>
                        <a:gd name="connsiteX17" fmla="*/ 2551 w 10152"/>
                        <a:gd name="connsiteY17" fmla="*/ 9537 h 10000"/>
                        <a:gd name="connsiteX18" fmla="*/ 4290 w 10152"/>
                        <a:gd name="connsiteY18" fmla="*/ 9931 h 10000"/>
                        <a:gd name="connsiteX19" fmla="*/ 5324 w 10152"/>
                        <a:gd name="connsiteY19" fmla="*/ 9931 h 10000"/>
                        <a:gd name="connsiteX20" fmla="*/ 6245 w 10152"/>
                        <a:gd name="connsiteY20" fmla="*/ 9380 h 10000"/>
                        <a:gd name="connsiteX21" fmla="*/ 6565 w 10152"/>
                        <a:gd name="connsiteY21" fmla="*/ 9223 h 10000"/>
                        <a:gd name="connsiteX22" fmla="*/ 6920 w 10152"/>
                        <a:gd name="connsiteY22" fmla="*/ 9145 h 10000"/>
                        <a:gd name="connsiteX23" fmla="*/ 7346 w 10152"/>
                        <a:gd name="connsiteY23" fmla="*/ 8751 h 10000"/>
                        <a:gd name="connsiteX24" fmla="*/ 7808 w 10152"/>
                        <a:gd name="connsiteY24" fmla="*/ 8437 h 10000"/>
                        <a:gd name="connsiteX25" fmla="*/ 8236 w 10152"/>
                        <a:gd name="connsiteY25" fmla="*/ 7729 h 10000"/>
                        <a:gd name="connsiteX26" fmla="*/ 8730 w 10152"/>
                        <a:gd name="connsiteY26" fmla="*/ 7257 h 10000"/>
                        <a:gd name="connsiteX27" fmla="*/ 9195 w 10152"/>
                        <a:gd name="connsiteY27" fmla="*/ 6550 h 10000"/>
                        <a:gd name="connsiteX28" fmla="*/ 10011 w 10152"/>
                        <a:gd name="connsiteY28" fmla="*/ 4190 h 10000"/>
                        <a:gd name="connsiteX29" fmla="*/ 10152 w 10152"/>
                        <a:gd name="connsiteY29" fmla="*/ 3246 h 10000"/>
                        <a:gd name="connsiteX30" fmla="*/ 10046 w 10152"/>
                        <a:gd name="connsiteY30" fmla="*/ 2303 h 10000"/>
                        <a:gd name="connsiteX31" fmla="*/ 9797 w 10152"/>
                        <a:gd name="connsiteY31" fmla="*/ 1438 h 10000"/>
                        <a:gd name="connsiteX32" fmla="*/ 9654 w 10152"/>
                        <a:gd name="connsiteY32" fmla="*/ 1201 h 10000"/>
                        <a:gd name="connsiteX33" fmla="*/ 9480 w 10152"/>
                        <a:gd name="connsiteY33" fmla="*/ 651 h 10000"/>
                        <a:gd name="connsiteX34" fmla="*/ 9337 w 10152"/>
                        <a:gd name="connsiteY34" fmla="*/ 337 h 10000"/>
                        <a:gd name="connsiteX35" fmla="*/ 9262 w 10152"/>
                        <a:gd name="connsiteY35" fmla="*/ 337 h 10000"/>
                        <a:gd name="connsiteX36" fmla="*/ 9195 w 10152"/>
                        <a:gd name="connsiteY36" fmla="*/ 180 h 10000"/>
                        <a:gd name="connsiteX37" fmla="*/ 9013 w 10152"/>
                        <a:gd name="connsiteY37" fmla="*/ 100 h 10000"/>
                        <a:gd name="connsiteX38" fmla="*/ 8803 w 10152"/>
                        <a:gd name="connsiteY38" fmla="*/ 22 h 10000"/>
                        <a:gd name="connsiteX39" fmla="*/ 8622 w 10152"/>
                        <a:gd name="connsiteY39" fmla="*/ 258 h 10000"/>
                        <a:gd name="connsiteX40" fmla="*/ 8588 w 10152"/>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49 w 10196"/>
                        <a:gd name="connsiteY13" fmla="*/ 4819 h 10000"/>
                        <a:gd name="connsiteX14" fmla="*/ 749 w 10196"/>
                        <a:gd name="connsiteY14" fmla="*/ 4426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49 w 10196"/>
                        <a:gd name="connsiteY13" fmla="*/ 4819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846 w 10196"/>
                        <a:gd name="connsiteY12" fmla="*/ 4976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30 w 10196"/>
                        <a:gd name="connsiteY11" fmla="*/ 5291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79 w 10196"/>
                        <a:gd name="connsiteY10" fmla="*/ 5605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371 w 10196"/>
                        <a:gd name="connsiteY9" fmla="*/ 5605 h 10000"/>
                        <a:gd name="connsiteX10" fmla="*/ 3998 w 10196"/>
                        <a:gd name="connsiteY10" fmla="*/ 6060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4441 w 10196"/>
                        <a:gd name="connsiteY9" fmla="*/ 5915 h 10000"/>
                        <a:gd name="connsiteX10" fmla="*/ 3998 w 10196"/>
                        <a:gd name="connsiteY10" fmla="*/ 6060 h 10000"/>
                        <a:gd name="connsiteX11" fmla="*/ 3173 w 10196"/>
                        <a:gd name="connsiteY11" fmla="*/ 5624 h 10000"/>
                        <a:gd name="connsiteX12" fmla="*/ 1955 w 10196"/>
                        <a:gd name="connsiteY12" fmla="*/ 5421 h 10000"/>
                        <a:gd name="connsiteX13" fmla="*/ 1227 w 10196"/>
                        <a:gd name="connsiteY13" fmla="*/ 5040 h 10000"/>
                        <a:gd name="connsiteX14" fmla="*/ 719 w 10196"/>
                        <a:gd name="connsiteY14" fmla="*/ 4688 h 10000"/>
                        <a:gd name="connsiteX15" fmla="*/ 206 w 10196"/>
                        <a:gd name="connsiteY15" fmla="*/ 4986 h 10000"/>
                        <a:gd name="connsiteX16" fmla="*/ 196 w 10196"/>
                        <a:gd name="connsiteY16" fmla="*/ 7501 h 10000"/>
                        <a:gd name="connsiteX17" fmla="*/ 2595 w 10196"/>
                        <a:gd name="connsiteY17" fmla="*/ 9537 h 10000"/>
                        <a:gd name="connsiteX18" fmla="*/ 4334 w 10196"/>
                        <a:gd name="connsiteY18" fmla="*/ 9931 h 10000"/>
                        <a:gd name="connsiteX19" fmla="*/ 5368 w 10196"/>
                        <a:gd name="connsiteY19" fmla="*/ 9931 h 10000"/>
                        <a:gd name="connsiteX20" fmla="*/ 6289 w 10196"/>
                        <a:gd name="connsiteY20" fmla="*/ 9380 h 10000"/>
                        <a:gd name="connsiteX21" fmla="*/ 6609 w 10196"/>
                        <a:gd name="connsiteY21" fmla="*/ 9223 h 10000"/>
                        <a:gd name="connsiteX22" fmla="*/ 6964 w 10196"/>
                        <a:gd name="connsiteY22" fmla="*/ 9145 h 10000"/>
                        <a:gd name="connsiteX23" fmla="*/ 7390 w 10196"/>
                        <a:gd name="connsiteY23" fmla="*/ 8751 h 10000"/>
                        <a:gd name="connsiteX24" fmla="*/ 7852 w 10196"/>
                        <a:gd name="connsiteY24" fmla="*/ 8437 h 10000"/>
                        <a:gd name="connsiteX25" fmla="*/ 8280 w 10196"/>
                        <a:gd name="connsiteY25" fmla="*/ 7729 h 10000"/>
                        <a:gd name="connsiteX26" fmla="*/ 8774 w 10196"/>
                        <a:gd name="connsiteY26" fmla="*/ 7257 h 10000"/>
                        <a:gd name="connsiteX27" fmla="*/ 9239 w 10196"/>
                        <a:gd name="connsiteY27" fmla="*/ 6550 h 10000"/>
                        <a:gd name="connsiteX28" fmla="*/ 10055 w 10196"/>
                        <a:gd name="connsiteY28" fmla="*/ 4190 h 10000"/>
                        <a:gd name="connsiteX29" fmla="*/ 10196 w 10196"/>
                        <a:gd name="connsiteY29" fmla="*/ 3246 h 10000"/>
                        <a:gd name="connsiteX30" fmla="*/ 10090 w 10196"/>
                        <a:gd name="connsiteY30" fmla="*/ 2303 h 10000"/>
                        <a:gd name="connsiteX31" fmla="*/ 9841 w 10196"/>
                        <a:gd name="connsiteY31" fmla="*/ 1438 h 10000"/>
                        <a:gd name="connsiteX32" fmla="*/ 9698 w 10196"/>
                        <a:gd name="connsiteY32" fmla="*/ 1201 h 10000"/>
                        <a:gd name="connsiteX33" fmla="*/ 9524 w 10196"/>
                        <a:gd name="connsiteY33" fmla="*/ 651 h 10000"/>
                        <a:gd name="connsiteX34" fmla="*/ 9381 w 10196"/>
                        <a:gd name="connsiteY34" fmla="*/ 337 h 10000"/>
                        <a:gd name="connsiteX35" fmla="*/ 9306 w 10196"/>
                        <a:gd name="connsiteY35" fmla="*/ 337 h 10000"/>
                        <a:gd name="connsiteX36" fmla="*/ 9239 w 10196"/>
                        <a:gd name="connsiteY36" fmla="*/ 180 h 10000"/>
                        <a:gd name="connsiteX37" fmla="*/ 9057 w 10196"/>
                        <a:gd name="connsiteY37" fmla="*/ 100 h 10000"/>
                        <a:gd name="connsiteX38" fmla="*/ 8847 w 10196"/>
                        <a:gd name="connsiteY38" fmla="*/ 22 h 10000"/>
                        <a:gd name="connsiteX39" fmla="*/ 8666 w 10196"/>
                        <a:gd name="connsiteY39" fmla="*/ 258 h 10000"/>
                        <a:gd name="connsiteX40" fmla="*/ 8632 w 10196"/>
                        <a:gd name="connsiteY40"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4584 w 10196"/>
                        <a:gd name="connsiteY8" fmla="*/ 5605 h 10000"/>
                        <a:gd name="connsiteX9" fmla="*/ 3998 w 10196"/>
                        <a:gd name="connsiteY9" fmla="*/ 6060 h 10000"/>
                        <a:gd name="connsiteX10" fmla="*/ 3173 w 10196"/>
                        <a:gd name="connsiteY10" fmla="*/ 5624 h 10000"/>
                        <a:gd name="connsiteX11" fmla="*/ 1955 w 10196"/>
                        <a:gd name="connsiteY11" fmla="*/ 5421 h 10000"/>
                        <a:gd name="connsiteX12" fmla="*/ 1227 w 10196"/>
                        <a:gd name="connsiteY12" fmla="*/ 5040 h 10000"/>
                        <a:gd name="connsiteX13" fmla="*/ 719 w 10196"/>
                        <a:gd name="connsiteY13" fmla="*/ 4688 h 10000"/>
                        <a:gd name="connsiteX14" fmla="*/ 206 w 10196"/>
                        <a:gd name="connsiteY14" fmla="*/ 4986 h 10000"/>
                        <a:gd name="connsiteX15" fmla="*/ 196 w 10196"/>
                        <a:gd name="connsiteY15" fmla="*/ 7501 h 10000"/>
                        <a:gd name="connsiteX16" fmla="*/ 2595 w 10196"/>
                        <a:gd name="connsiteY16" fmla="*/ 9537 h 10000"/>
                        <a:gd name="connsiteX17" fmla="*/ 4334 w 10196"/>
                        <a:gd name="connsiteY17" fmla="*/ 9931 h 10000"/>
                        <a:gd name="connsiteX18" fmla="*/ 5368 w 10196"/>
                        <a:gd name="connsiteY18" fmla="*/ 9931 h 10000"/>
                        <a:gd name="connsiteX19" fmla="*/ 6289 w 10196"/>
                        <a:gd name="connsiteY19" fmla="*/ 9380 h 10000"/>
                        <a:gd name="connsiteX20" fmla="*/ 6609 w 10196"/>
                        <a:gd name="connsiteY20" fmla="*/ 9223 h 10000"/>
                        <a:gd name="connsiteX21" fmla="*/ 6964 w 10196"/>
                        <a:gd name="connsiteY21" fmla="*/ 9145 h 10000"/>
                        <a:gd name="connsiteX22" fmla="*/ 7390 w 10196"/>
                        <a:gd name="connsiteY22" fmla="*/ 8751 h 10000"/>
                        <a:gd name="connsiteX23" fmla="*/ 7852 w 10196"/>
                        <a:gd name="connsiteY23" fmla="*/ 8437 h 10000"/>
                        <a:gd name="connsiteX24" fmla="*/ 8280 w 10196"/>
                        <a:gd name="connsiteY24" fmla="*/ 7729 h 10000"/>
                        <a:gd name="connsiteX25" fmla="*/ 8774 w 10196"/>
                        <a:gd name="connsiteY25" fmla="*/ 7257 h 10000"/>
                        <a:gd name="connsiteX26" fmla="*/ 9239 w 10196"/>
                        <a:gd name="connsiteY26" fmla="*/ 6550 h 10000"/>
                        <a:gd name="connsiteX27" fmla="*/ 10055 w 10196"/>
                        <a:gd name="connsiteY27" fmla="*/ 4190 h 10000"/>
                        <a:gd name="connsiteX28" fmla="*/ 10196 w 10196"/>
                        <a:gd name="connsiteY28" fmla="*/ 3246 h 10000"/>
                        <a:gd name="connsiteX29" fmla="*/ 10090 w 10196"/>
                        <a:gd name="connsiteY29" fmla="*/ 2303 h 10000"/>
                        <a:gd name="connsiteX30" fmla="*/ 9841 w 10196"/>
                        <a:gd name="connsiteY30" fmla="*/ 1438 h 10000"/>
                        <a:gd name="connsiteX31" fmla="*/ 9698 w 10196"/>
                        <a:gd name="connsiteY31" fmla="*/ 1201 h 10000"/>
                        <a:gd name="connsiteX32" fmla="*/ 9524 w 10196"/>
                        <a:gd name="connsiteY32" fmla="*/ 651 h 10000"/>
                        <a:gd name="connsiteX33" fmla="*/ 9381 w 10196"/>
                        <a:gd name="connsiteY33" fmla="*/ 337 h 10000"/>
                        <a:gd name="connsiteX34" fmla="*/ 9306 w 10196"/>
                        <a:gd name="connsiteY34" fmla="*/ 337 h 10000"/>
                        <a:gd name="connsiteX35" fmla="*/ 9239 w 10196"/>
                        <a:gd name="connsiteY35" fmla="*/ 180 h 10000"/>
                        <a:gd name="connsiteX36" fmla="*/ 9057 w 10196"/>
                        <a:gd name="connsiteY36" fmla="*/ 100 h 10000"/>
                        <a:gd name="connsiteX37" fmla="*/ 8847 w 10196"/>
                        <a:gd name="connsiteY37" fmla="*/ 22 h 10000"/>
                        <a:gd name="connsiteX38" fmla="*/ 8666 w 10196"/>
                        <a:gd name="connsiteY38" fmla="*/ 258 h 10000"/>
                        <a:gd name="connsiteX39" fmla="*/ 8632 w 10196"/>
                        <a:gd name="connsiteY39"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4835 w 10196"/>
                        <a:gd name="connsiteY7" fmla="*/ 5605 h 10000"/>
                        <a:gd name="connsiteX8" fmla="*/ 3998 w 10196"/>
                        <a:gd name="connsiteY8" fmla="*/ 6060 h 10000"/>
                        <a:gd name="connsiteX9" fmla="*/ 3173 w 10196"/>
                        <a:gd name="connsiteY9" fmla="*/ 5624 h 10000"/>
                        <a:gd name="connsiteX10" fmla="*/ 1955 w 10196"/>
                        <a:gd name="connsiteY10" fmla="*/ 5421 h 10000"/>
                        <a:gd name="connsiteX11" fmla="*/ 1227 w 10196"/>
                        <a:gd name="connsiteY11" fmla="*/ 5040 h 10000"/>
                        <a:gd name="connsiteX12" fmla="*/ 719 w 10196"/>
                        <a:gd name="connsiteY12" fmla="*/ 4688 h 10000"/>
                        <a:gd name="connsiteX13" fmla="*/ 206 w 10196"/>
                        <a:gd name="connsiteY13" fmla="*/ 4986 h 10000"/>
                        <a:gd name="connsiteX14" fmla="*/ 196 w 10196"/>
                        <a:gd name="connsiteY14" fmla="*/ 7501 h 10000"/>
                        <a:gd name="connsiteX15" fmla="*/ 2595 w 10196"/>
                        <a:gd name="connsiteY15" fmla="*/ 9537 h 10000"/>
                        <a:gd name="connsiteX16" fmla="*/ 4334 w 10196"/>
                        <a:gd name="connsiteY16" fmla="*/ 9931 h 10000"/>
                        <a:gd name="connsiteX17" fmla="*/ 5368 w 10196"/>
                        <a:gd name="connsiteY17" fmla="*/ 9931 h 10000"/>
                        <a:gd name="connsiteX18" fmla="*/ 6289 w 10196"/>
                        <a:gd name="connsiteY18" fmla="*/ 9380 h 10000"/>
                        <a:gd name="connsiteX19" fmla="*/ 6609 w 10196"/>
                        <a:gd name="connsiteY19" fmla="*/ 9223 h 10000"/>
                        <a:gd name="connsiteX20" fmla="*/ 6964 w 10196"/>
                        <a:gd name="connsiteY20" fmla="*/ 9145 h 10000"/>
                        <a:gd name="connsiteX21" fmla="*/ 7390 w 10196"/>
                        <a:gd name="connsiteY21" fmla="*/ 8751 h 10000"/>
                        <a:gd name="connsiteX22" fmla="*/ 7852 w 10196"/>
                        <a:gd name="connsiteY22" fmla="*/ 8437 h 10000"/>
                        <a:gd name="connsiteX23" fmla="*/ 8280 w 10196"/>
                        <a:gd name="connsiteY23" fmla="*/ 7729 h 10000"/>
                        <a:gd name="connsiteX24" fmla="*/ 8774 w 10196"/>
                        <a:gd name="connsiteY24" fmla="*/ 7257 h 10000"/>
                        <a:gd name="connsiteX25" fmla="*/ 9239 w 10196"/>
                        <a:gd name="connsiteY25" fmla="*/ 6550 h 10000"/>
                        <a:gd name="connsiteX26" fmla="*/ 10055 w 10196"/>
                        <a:gd name="connsiteY26" fmla="*/ 4190 h 10000"/>
                        <a:gd name="connsiteX27" fmla="*/ 10196 w 10196"/>
                        <a:gd name="connsiteY27" fmla="*/ 3246 h 10000"/>
                        <a:gd name="connsiteX28" fmla="*/ 10090 w 10196"/>
                        <a:gd name="connsiteY28" fmla="*/ 2303 h 10000"/>
                        <a:gd name="connsiteX29" fmla="*/ 9841 w 10196"/>
                        <a:gd name="connsiteY29" fmla="*/ 1438 h 10000"/>
                        <a:gd name="connsiteX30" fmla="*/ 9698 w 10196"/>
                        <a:gd name="connsiteY30" fmla="*/ 1201 h 10000"/>
                        <a:gd name="connsiteX31" fmla="*/ 9524 w 10196"/>
                        <a:gd name="connsiteY31" fmla="*/ 651 h 10000"/>
                        <a:gd name="connsiteX32" fmla="*/ 9381 w 10196"/>
                        <a:gd name="connsiteY32" fmla="*/ 337 h 10000"/>
                        <a:gd name="connsiteX33" fmla="*/ 9306 w 10196"/>
                        <a:gd name="connsiteY33" fmla="*/ 337 h 10000"/>
                        <a:gd name="connsiteX34" fmla="*/ 9239 w 10196"/>
                        <a:gd name="connsiteY34" fmla="*/ 180 h 10000"/>
                        <a:gd name="connsiteX35" fmla="*/ 9057 w 10196"/>
                        <a:gd name="connsiteY35" fmla="*/ 100 h 10000"/>
                        <a:gd name="connsiteX36" fmla="*/ 8847 w 10196"/>
                        <a:gd name="connsiteY36" fmla="*/ 22 h 10000"/>
                        <a:gd name="connsiteX37" fmla="*/ 8666 w 10196"/>
                        <a:gd name="connsiteY37" fmla="*/ 258 h 10000"/>
                        <a:gd name="connsiteX38" fmla="*/ 8632 w 10196"/>
                        <a:gd name="connsiteY38"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6323 w 10196"/>
                        <a:gd name="connsiteY6" fmla="*/ 4033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537 w 10196"/>
                        <a:gd name="connsiteY5" fmla="*/ 3875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713 w 10196"/>
                        <a:gd name="connsiteY4" fmla="*/ 3639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6996 w 10196"/>
                        <a:gd name="connsiteY3" fmla="*/ 308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282 w 10196"/>
                        <a:gd name="connsiteY2" fmla="*/ 2381 h 10000"/>
                        <a:gd name="connsiteX3" fmla="*/ 7080 w 10196"/>
                        <a:gd name="connsiteY3" fmla="*/ 321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 name="connsiteX0" fmla="*/ 8632 w 10196"/>
                        <a:gd name="connsiteY0" fmla="*/ 258 h 10000"/>
                        <a:gd name="connsiteX1" fmla="*/ 8419 w 10196"/>
                        <a:gd name="connsiteY1" fmla="*/ 337 h 10000"/>
                        <a:gd name="connsiteX2" fmla="*/ 7421 w 10196"/>
                        <a:gd name="connsiteY2" fmla="*/ 2565 h 10000"/>
                        <a:gd name="connsiteX3" fmla="*/ 7080 w 10196"/>
                        <a:gd name="connsiteY3" fmla="*/ 3219 h 10000"/>
                        <a:gd name="connsiteX4" fmla="*/ 6811 w 10196"/>
                        <a:gd name="connsiteY4" fmla="*/ 4026 h 10000"/>
                        <a:gd name="connsiteX5" fmla="*/ 6396 w 10196"/>
                        <a:gd name="connsiteY5" fmla="*/ 4804 h 10000"/>
                        <a:gd name="connsiteX6" fmla="*/ 5864 w 10196"/>
                        <a:gd name="connsiteY6" fmla="*/ 5235 h 10000"/>
                        <a:gd name="connsiteX7" fmla="*/ 3998 w 10196"/>
                        <a:gd name="connsiteY7" fmla="*/ 6060 h 10000"/>
                        <a:gd name="connsiteX8" fmla="*/ 3173 w 10196"/>
                        <a:gd name="connsiteY8" fmla="*/ 5624 h 10000"/>
                        <a:gd name="connsiteX9" fmla="*/ 1955 w 10196"/>
                        <a:gd name="connsiteY9" fmla="*/ 5421 h 10000"/>
                        <a:gd name="connsiteX10" fmla="*/ 1227 w 10196"/>
                        <a:gd name="connsiteY10" fmla="*/ 5040 h 10000"/>
                        <a:gd name="connsiteX11" fmla="*/ 719 w 10196"/>
                        <a:gd name="connsiteY11" fmla="*/ 4688 h 10000"/>
                        <a:gd name="connsiteX12" fmla="*/ 206 w 10196"/>
                        <a:gd name="connsiteY12" fmla="*/ 4986 h 10000"/>
                        <a:gd name="connsiteX13" fmla="*/ 196 w 10196"/>
                        <a:gd name="connsiteY13" fmla="*/ 7501 h 10000"/>
                        <a:gd name="connsiteX14" fmla="*/ 2595 w 10196"/>
                        <a:gd name="connsiteY14" fmla="*/ 9537 h 10000"/>
                        <a:gd name="connsiteX15" fmla="*/ 4334 w 10196"/>
                        <a:gd name="connsiteY15" fmla="*/ 9931 h 10000"/>
                        <a:gd name="connsiteX16" fmla="*/ 5368 w 10196"/>
                        <a:gd name="connsiteY16" fmla="*/ 9931 h 10000"/>
                        <a:gd name="connsiteX17" fmla="*/ 6289 w 10196"/>
                        <a:gd name="connsiteY17" fmla="*/ 9380 h 10000"/>
                        <a:gd name="connsiteX18" fmla="*/ 6609 w 10196"/>
                        <a:gd name="connsiteY18" fmla="*/ 9223 h 10000"/>
                        <a:gd name="connsiteX19" fmla="*/ 6964 w 10196"/>
                        <a:gd name="connsiteY19" fmla="*/ 9145 h 10000"/>
                        <a:gd name="connsiteX20" fmla="*/ 7390 w 10196"/>
                        <a:gd name="connsiteY20" fmla="*/ 8751 h 10000"/>
                        <a:gd name="connsiteX21" fmla="*/ 7852 w 10196"/>
                        <a:gd name="connsiteY21" fmla="*/ 8437 h 10000"/>
                        <a:gd name="connsiteX22" fmla="*/ 8280 w 10196"/>
                        <a:gd name="connsiteY22" fmla="*/ 7729 h 10000"/>
                        <a:gd name="connsiteX23" fmla="*/ 8774 w 10196"/>
                        <a:gd name="connsiteY23" fmla="*/ 7257 h 10000"/>
                        <a:gd name="connsiteX24" fmla="*/ 9239 w 10196"/>
                        <a:gd name="connsiteY24" fmla="*/ 6550 h 10000"/>
                        <a:gd name="connsiteX25" fmla="*/ 10055 w 10196"/>
                        <a:gd name="connsiteY25" fmla="*/ 4190 h 10000"/>
                        <a:gd name="connsiteX26" fmla="*/ 10196 w 10196"/>
                        <a:gd name="connsiteY26" fmla="*/ 3246 h 10000"/>
                        <a:gd name="connsiteX27" fmla="*/ 10090 w 10196"/>
                        <a:gd name="connsiteY27" fmla="*/ 2303 h 10000"/>
                        <a:gd name="connsiteX28" fmla="*/ 9841 w 10196"/>
                        <a:gd name="connsiteY28" fmla="*/ 1438 h 10000"/>
                        <a:gd name="connsiteX29" fmla="*/ 9698 w 10196"/>
                        <a:gd name="connsiteY29" fmla="*/ 1201 h 10000"/>
                        <a:gd name="connsiteX30" fmla="*/ 9524 w 10196"/>
                        <a:gd name="connsiteY30" fmla="*/ 651 h 10000"/>
                        <a:gd name="connsiteX31" fmla="*/ 9381 w 10196"/>
                        <a:gd name="connsiteY31" fmla="*/ 337 h 10000"/>
                        <a:gd name="connsiteX32" fmla="*/ 9306 w 10196"/>
                        <a:gd name="connsiteY32" fmla="*/ 337 h 10000"/>
                        <a:gd name="connsiteX33" fmla="*/ 9239 w 10196"/>
                        <a:gd name="connsiteY33" fmla="*/ 180 h 10000"/>
                        <a:gd name="connsiteX34" fmla="*/ 9057 w 10196"/>
                        <a:gd name="connsiteY34" fmla="*/ 100 h 10000"/>
                        <a:gd name="connsiteX35" fmla="*/ 8847 w 10196"/>
                        <a:gd name="connsiteY35" fmla="*/ 22 h 10000"/>
                        <a:gd name="connsiteX36" fmla="*/ 8666 w 10196"/>
                        <a:gd name="connsiteY36" fmla="*/ 258 h 10000"/>
                        <a:gd name="connsiteX37" fmla="*/ 8632 w 10196"/>
                        <a:gd name="connsiteY37" fmla="*/ 258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196" h="10000">
                          <a:moveTo>
                            <a:pt x="8632" y="258"/>
                          </a:moveTo>
                          <a:cubicBezTo>
                            <a:pt x="8560" y="337"/>
                            <a:pt x="8525" y="337"/>
                            <a:pt x="8419" y="337"/>
                          </a:cubicBezTo>
                          <a:cubicBezTo>
                            <a:pt x="8197" y="691"/>
                            <a:pt x="7644" y="2085"/>
                            <a:pt x="7421" y="2565"/>
                          </a:cubicBezTo>
                          <a:cubicBezTo>
                            <a:pt x="7198" y="3045"/>
                            <a:pt x="7155" y="2983"/>
                            <a:pt x="7080" y="3219"/>
                          </a:cubicBezTo>
                          <a:cubicBezTo>
                            <a:pt x="6979" y="3455"/>
                            <a:pt x="6925" y="3762"/>
                            <a:pt x="6811" y="4026"/>
                          </a:cubicBezTo>
                          <a:cubicBezTo>
                            <a:pt x="6697" y="4290"/>
                            <a:pt x="6554" y="4603"/>
                            <a:pt x="6396" y="4804"/>
                          </a:cubicBezTo>
                          <a:cubicBezTo>
                            <a:pt x="6238" y="5006"/>
                            <a:pt x="5973" y="5156"/>
                            <a:pt x="5864" y="5235"/>
                          </a:cubicBezTo>
                          <a:cubicBezTo>
                            <a:pt x="5441" y="5599"/>
                            <a:pt x="4523" y="5795"/>
                            <a:pt x="3998" y="6060"/>
                          </a:cubicBezTo>
                          <a:lnTo>
                            <a:pt x="3173" y="5624"/>
                          </a:lnTo>
                          <a:lnTo>
                            <a:pt x="1955" y="5421"/>
                          </a:lnTo>
                          <a:cubicBezTo>
                            <a:pt x="1955" y="5421"/>
                            <a:pt x="1293" y="5119"/>
                            <a:pt x="1227" y="5040"/>
                          </a:cubicBezTo>
                          <a:cubicBezTo>
                            <a:pt x="1153" y="4962"/>
                            <a:pt x="827" y="4688"/>
                            <a:pt x="719" y="4688"/>
                          </a:cubicBezTo>
                          <a:cubicBezTo>
                            <a:pt x="561" y="4602"/>
                            <a:pt x="298" y="4474"/>
                            <a:pt x="206" y="4986"/>
                          </a:cubicBezTo>
                          <a:cubicBezTo>
                            <a:pt x="114" y="5499"/>
                            <a:pt x="-202" y="6743"/>
                            <a:pt x="196" y="7501"/>
                          </a:cubicBezTo>
                          <a:cubicBezTo>
                            <a:pt x="594" y="8259"/>
                            <a:pt x="1493" y="8908"/>
                            <a:pt x="2595" y="9537"/>
                          </a:cubicBezTo>
                          <a:lnTo>
                            <a:pt x="4334" y="9931"/>
                          </a:lnTo>
                          <a:cubicBezTo>
                            <a:pt x="4334" y="9931"/>
                            <a:pt x="5149" y="10088"/>
                            <a:pt x="5368" y="9931"/>
                          </a:cubicBezTo>
                          <a:lnTo>
                            <a:pt x="6289" y="9380"/>
                          </a:lnTo>
                          <a:cubicBezTo>
                            <a:pt x="6395" y="9380"/>
                            <a:pt x="6503" y="9302"/>
                            <a:pt x="6609" y="9223"/>
                          </a:cubicBezTo>
                          <a:cubicBezTo>
                            <a:pt x="6713" y="9223"/>
                            <a:pt x="6857" y="9223"/>
                            <a:pt x="6964" y="9145"/>
                          </a:cubicBezTo>
                          <a:cubicBezTo>
                            <a:pt x="7106" y="9066"/>
                            <a:pt x="7248" y="8830"/>
                            <a:pt x="7390" y="8751"/>
                          </a:cubicBezTo>
                          <a:cubicBezTo>
                            <a:pt x="7570" y="8673"/>
                            <a:pt x="7711" y="8516"/>
                            <a:pt x="7852" y="8437"/>
                          </a:cubicBezTo>
                          <a:cubicBezTo>
                            <a:pt x="8032" y="8279"/>
                            <a:pt x="8135" y="7965"/>
                            <a:pt x="8280" y="7729"/>
                          </a:cubicBezTo>
                          <a:cubicBezTo>
                            <a:pt x="8455" y="7571"/>
                            <a:pt x="8597" y="7414"/>
                            <a:pt x="8774" y="7257"/>
                          </a:cubicBezTo>
                          <a:cubicBezTo>
                            <a:pt x="8916" y="7021"/>
                            <a:pt x="9098" y="6864"/>
                            <a:pt x="9239" y="6550"/>
                          </a:cubicBezTo>
                          <a:cubicBezTo>
                            <a:pt x="9558" y="5842"/>
                            <a:pt x="9876" y="5133"/>
                            <a:pt x="10055" y="4190"/>
                          </a:cubicBezTo>
                          <a:cubicBezTo>
                            <a:pt x="10122" y="3875"/>
                            <a:pt x="10163" y="3561"/>
                            <a:pt x="10196" y="3246"/>
                          </a:cubicBezTo>
                          <a:cubicBezTo>
                            <a:pt x="10196" y="3010"/>
                            <a:pt x="10122" y="2617"/>
                            <a:pt x="10090" y="2303"/>
                          </a:cubicBezTo>
                          <a:cubicBezTo>
                            <a:pt x="10055" y="1988"/>
                            <a:pt x="9949" y="1673"/>
                            <a:pt x="9841" y="1438"/>
                          </a:cubicBezTo>
                          <a:cubicBezTo>
                            <a:pt x="9808" y="1280"/>
                            <a:pt x="9768" y="1280"/>
                            <a:pt x="9698" y="1201"/>
                          </a:cubicBezTo>
                          <a:cubicBezTo>
                            <a:pt x="9628" y="1044"/>
                            <a:pt x="9593" y="809"/>
                            <a:pt x="9524" y="651"/>
                          </a:cubicBezTo>
                          <a:cubicBezTo>
                            <a:pt x="9487" y="572"/>
                            <a:pt x="9416" y="415"/>
                            <a:pt x="9381" y="337"/>
                          </a:cubicBezTo>
                          <a:lnTo>
                            <a:pt x="9306" y="337"/>
                          </a:lnTo>
                          <a:cubicBezTo>
                            <a:pt x="9272" y="258"/>
                            <a:pt x="9239" y="180"/>
                            <a:pt x="9239" y="180"/>
                          </a:cubicBezTo>
                          <a:cubicBezTo>
                            <a:pt x="9165" y="100"/>
                            <a:pt x="9098" y="180"/>
                            <a:pt x="9057" y="100"/>
                          </a:cubicBezTo>
                          <a:cubicBezTo>
                            <a:pt x="8951" y="100"/>
                            <a:pt x="8951" y="-57"/>
                            <a:pt x="8847" y="22"/>
                          </a:cubicBezTo>
                          <a:cubicBezTo>
                            <a:pt x="8774" y="100"/>
                            <a:pt x="8738" y="180"/>
                            <a:pt x="8666" y="258"/>
                          </a:cubicBezTo>
                          <a:lnTo>
                            <a:pt x="8632" y="258"/>
                          </a:ln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779" name="pointer head"/>
                  <p:cNvSpPr>
                    <a:spLocks/>
                  </p:cNvSpPr>
                  <p:nvPr/>
                </p:nvSpPr>
                <p:spPr bwMode="auto">
                  <a:xfrm flipH="1">
                    <a:off x="2591235" y="1913979"/>
                    <a:ext cx="535465" cy="752015"/>
                  </a:xfrm>
                  <a:custGeom>
                    <a:avLst/>
                    <a:gdLst>
                      <a:gd name="T0" fmla="*/ 19 w 115"/>
                      <a:gd name="T1" fmla="*/ 130 h 162"/>
                      <a:gd name="T2" fmla="*/ 20 w 115"/>
                      <a:gd name="T3" fmla="*/ 131 h 162"/>
                      <a:gd name="T4" fmla="*/ 32 w 115"/>
                      <a:gd name="T5" fmla="*/ 133 h 162"/>
                      <a:gd name="T6" fmla="*/ 37 w 115"/>
                      <a:gd name="T7" fmla="*/ 135 h 162"/>
                      <a:gd name="T8" fmla="*/ 43 w 115"/>
                      <a:gd name="T9" fmla="*/ 139 h 162"/>
                      <a:gd name="T10" fmla="*/ 45 w 115"/>
                      <a:gd name="T11" fmla="*/ 141 h 162"/>
                      <a:gd name="T12" fmla="*/ 54 w 115"/>
                      <a:gd name="T13" fmla="*/ 148 h 162"/>
                      <a:gd name="T14" fmla="*/ 58 w 115"/>
                      <a:gd name="T15" fmla="*/ 152 h 162"/>
                      <a:gd name="T16" fmla="*/ 62 w 115"/>
                      <a:gd name="T17" fmla="*/ 155 h 162"/>
                      <a:gd name="T18" fmla="*/ 76 w 115"/>
                      <a:gd name="T19" fmla="*/ 161 h 162"/>
                      <a:gd name="T20" fmla="*/ 79 w 115"/>
                      <a:gd name="T21" fmla="*/ 162 h 162"/>
                      <a:gd name="T22" fmla="*/ 81 w 115"/>
                      <a:gd name="T23" fmla="*/ 162 h 162"/>
                      <a:gd name="T24" fmla="*/ 83 w 115"/>
                      <a:gd name="T25" fmla="*/ 162 h 162"/>
                      <a:gd name="T26" fmla="*/ 90 w 115"/>
                      <a:gd name="T27" fmla="*/ 158 h 162"/>
                      <a:gd name="T28" fmla="*/ 92 w 115"/>
                      <a:gd name="T29" fmla="*/ 157 h 162"/>
                      <a:gd name="T30" fmla="*/ 95 w 115"/>
                      <a:gd name="T31" fmla="*/ 154 h 162"/>
                      <a:gd name="T32" fmla="*/ 99 w 115"/>
                      <a:gd name="T33" fmla="*/ 146 h 162"/>
                      <a:gd name="T34" fmla="*/ 101 w 115"/>
                      <a:gd name="T35" fmla="*/ 138 h 162"/>
                      <a:gd name="T36" fmla="*/ 101 w 115"/>
                      <a:gd name="T37" fmla="*/ 132 h 162"/>
                      <a:gd name="T38" fmla="*/ 102 w 115"/>
                      <a:gd name="T39" fmla="*/ 128 h 162"/>
                      <a:gd name="T40" fmla="*/ 101 w 115"/>
                      <a:gd name="T41" fmla="*/ 119 h 162"/>
                      <a:gd name="T42" fmla="*/ 101 w 115"/>
                      <a:gd name="T43" fmla="*/ 118 h 162"/>
                      <a:gd name="T44" fmla="*/ 101 w 115"/>
                      <a:gd name="T45" fmla="*/ 116 h 162"/>
                      <a:gd name="T46" fmla="*/ 102 w 115"/>
                      <a:gd name="T47" fmla="*/ 108 h 162"/>
                      <a:gd name="T48" fmla="*/ 105 w 115"/>
                      <a:gd name="T49" fmla="*/ 103 h 162"/>
                      <a:gd name="T50" fmla="*/ 112 w 115"/>
                      <a:gd name="T51" fmla="*/ 91 h 162"/>
                      <a:gd name="T52" fmla="*/ 113 w 115"/>
                      <a:gd name="T53" fmla="*/ 84 h 162"/>
                      <a:gd name="T54" fmla="*/ 114 w 115"/>
                      <a:gd name="T55" fmla="*/ 64 h 162"/>
                      <a:gd name="T56" fmla="*/ 114 w 115"/>
                      <a:gd name="T57" fmla="*/ 51 h 162"/>
                      <a:gd name="T58" fmla="*/ 114 w 115"/>
                      <a:gd name="T59" fmla="*/ 42 h 162"/>
                      <a:gd name="T60" fmla="*/ 111 w 115"/>
                      <a:gd name="T61" fmla="*/ 34 h 162"/>
                      <a:gd name="T62" fmla="*/ 105 w 115"/>
                      <a:gd name="T63" fmla="*/ 27 h 162"/>
                      <a:gd name="T64" fmla="*/ 96 w 115"/>
                      <a:gd name="T65" fmla="*/ 18 h 162"/>
                      <a:gd name="T66" fmla="*/ 91 w 115"/>
                      <a:gd name="T67" fmla="*/ 10 h 162"/>
                      <a:gd name="T68" fmla="*/ 84 w 115"/>
                      <a:gd name="T69" fmla="*/ 10 h 162"/>
                      <a:gd name="T70" fmla="*/ 76 w 115"/>
                      <a:gd name="T71" fmla="*/ 7 h 162"/>
                      <a:gd name="T72" fmla="*/ 62 w 115"/>
                      <a:gd name="T73" fmla="*/ 7 h 162"/>
                      <a:gd name="T74" fmla="*/ 58 w 115"/>
                      <a:gd name="T75" fmla="*/ 7 h 162"/>
                      <a:gd name="T76" fmla="*/ 45 w 115"/>
                      <a:gd name="T77" fmla="*/ 10 h 162"/>
                      <a:gd name="T78" fmla="*/ 41 w 115"/>
                      <a:gd name="T79" fmla="*/ 10 h 162"/>
                      <a:gd name="T80" fmla="*/ 39 w 115"/>
                      <a:gd name="T81" fmla="*/ 10 h 162"/>
                      <a:gd name="T82" fmla="*/ 33 w 115"/>
                      <a:gd name="T83" fmla="*/ 9 h 162"/>
                      <a:gd name="T84" fmla="*/ 29 w 115"/>
                      <a:gd name="T85" fmla="*/ 6 h 162"/>
                      <a:gd name="T86" fmla="*/ 25 w 115"/>
                      <a:gd name="T87" fmla="*/ 6 h 162"/>
                      <a:gd name="T88" fmla="*/ 21 w 115"/>
                      <a:gd name="T89" fmla="*/ 14 h 162"/>
                      <a:gd name="T90" fmla="*/ 13 w 115"/>
                      <a:gd name="T91" fmla="*/ 18 h 162"/>
                      <a:gd name="T92" fmla="*/ 8 w 115"/>
                      <a:gd name="T93" fmla="*/ 19 h 162"/>
                      <a:gd name="T94" fmla="*/ 8 w 115"/>
                      <a:gd name="T95" fmla="*/ 26 h 162"/>
                      <a:gd name="T96" fmla="*/ 8 w 115"/>
                      <a:gd name="T97" fmla="*/ 33 h 162"/>
                      <a:gd name="T98" fmla="*/ 9 w 115"/>
                      <a:gd name="T99" fmla="*/ 37 h 162"/>
                      <a:gd name="T100" fmla="*/ 15 w 115"/>
                      <a:gd name="T101" fmla="*/ 41 h 162"/>
                      <a:gd name="T102" fmla="*/ 15 w 115"/>
                      <a:gd name="T103" fmla="*/ 44 h 162"/>
                      <a:gd name="T104" fmla="*/ 8 w 115"/>
                      <a:gd name="T105" fmla="*/ 72 h 162"/>
                      <a:gd name="T106" fmla="*/ 7 w 115"/>
                      <a:gd name="T107" fmla="*/ 83 h 162"/>
                      <a:gd name="T108" fmla="*/ 7 w 115"/>
                      <a:gd name="T109" fmla="*/ 92 h 162"/>
                      <a:gd name="T110" fmla="*/ 12 w 115"/>
                      <a:gd name="T111" fmla="*/ 94 h 162"/>
                      <a:gd name="T112" fmla="*/ 12 w 115"/>
                      <a:gd name="T113" fmla="*/ 102 h 162"/>
                      <a:gd name="T114" fmla="*/ 15 w 115"/>
                      <a:gd name="T115" fmla="*/ 106 h 162"/>
                      <a:gd name="T116" fmla="*/ 17 w 115"/>
                      <a:gd name="T117" fmla="*/ 113 h 162"/>
                      <a:gd name="T118" fmla="*/ 17 w 115"/>
                      <a:gd name="T119" fmla="*/ 123 h 162"/>
                      <a:gd name="T120" fmla="*/ 19 w 115"/>
                      <a:gd name="T121" fmla="*/ 13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 h="162">
                        <a:moveTo>
                          <a:pt x="19" y="130"/>
                        </a:moveTo>
                        <a:cubicBezTo>
                          <a:pt x="19" y="130"/>
                          <a:pt x="20" y="130"/>
                          <a:pt x="20" y="131"/>
                        </a:cubicBezTo>
                        <a:cubicBezTo>
                          <a:pt x="24" y="133"/>
                          <a:pt x="28" y="133"/>
                          <a:pt x="32" y="133"/>
                        </a:cubicBezTo>
                        <a:cubicBezTo>
                          <a:pt x="34" y="133"/>
                          <a:pt x="35" y="133"/>
                          <a:pt x="37" y="135"/>
                        </a:cubicBezTo>
                        <a:cubicBezTo>
                          <a:pt x="39" y="136"/>
                          <a:pt x="40" y="138"/>
                          <a:pt x="43" y="139"/>
                        </a:cubicBezTo>
                        <a:cubicBezTo>
                          <a:pt x="43" y="140"/>
                          <a:pt x="44" y="141"/>
                          <a:pt x="45" y="141"/>
                        </a:cubicBezTo>
                        <a:cubicBezTo>
                          <a:pt x="48" y="143"/>
                          <a:pt x="51" y="146"/>
                          <a:pt x="54" y="148"/>
                        </a:cubicBezTo>
                        <a:cubicBezTo>
                          <a:pt x="55" y="149"/>
                          <a:pt x="57" y="151"/>
                          <a:pt x="58" y="152"/>
                        </a:cubicBezTo>
                        <a:cubicBezTo>
                          <a:pt x="59" y="153"/>
                          <a:pt x="61" y="154"/>
                          <a:pt x="62" y="155"/>
                        </a:cubicBezTo>
                        <a:cubicBezTo>
                          <a:pt x="66" y="158"/>
                          <a:pt x="71" y="160"/>
                          <a:pt x="76" y="161"/>
                        </a:cubicBezTo>
                        <a:cubicBezTo>
                          <a:pt x="77" y="162"/>
                          <a:pt x="78" y="162"/>
                          <a:pt x="79" y="162"/>
                        </a:cubicBezTo>
                        <a:cubicBezTo>
                          <a:pt x="80" y="162"/>
                          <a:pt x="80" y="162"/>
                          <a:pt x="81" y="162"/>
                        </a:cubicBezTo>
                        <a:cubicBezTo>
                          <a:pt x="82" y="162"/>
                          <a:pt x="82" y="162"/>
                          <a:pt x="83" y="162"/>
                        </a:cubicBezTo>
                        <a:cubicBezTo>
                          <a:pt x="86" y="162"/>
                          <a:pt x="88" y="160"/>
                          <a:pt x="90" y="158"/>
                        </a:cubicBezTo>
                        <a:cubicBezTo>
                          <a:pt x="91" y="158"/>
                          <a:pt x="91" y="157"/>
                          <a:pt x="92" y="157"/>
                        </a:cubicBezTo>
                        <a:cubicBezTo>
                          <a:pt x="93" y="156"/>
                          <a:pt x="94" y="155"/>
                          <a:pt x="95" y="154"/>
                        </a:cubicBezTo>
                        <a:cubicBezTo>
                          <a:pt x="97" y="151"/>
                          <a:pt x="98" y="149"/>
                          <a:pt x="99" y="146"/>
                        </a:cubicBezTo>
                        <a:cubicBezTo>
                          <a:pt x="100" y="144"/>
                          <a:pt x="101" y="141"/>
                          <a:pt x="101" y="138"/>
                        </a:cubicBezTo>
                        <a:cubicBezTo>
                          <a:pt x="101" y="136"/>
                          <a:pt x="101" y="134"/>
                          <a:pt x="101" y="132"/>
                        </a:cubicBezTo>
                        <a:cubicBezTo>
                          <a:pt x="101" y="131"/>
                          <a:pt x="102" y="129"/>
                          <a:pt x="102" y="128"/>
                        </a:cubicBezTo>
                        <a:cubicBezTo>
                          <a:pt x="102" y="125"/>
                          <a:pt x="102" y="122"/>
                          <a:pt x="101" y="119"/>
                        </a:cubicBezTo>
                        <a:cubicBezTo>
                          <a:pt x="101" y="118"/>
                          <a:pt x="101" y="118"/>
                          <a:pt x="101" y="118"/>
                        </a:cubicBezTo>
                        <a:cubicBezTo>
                          <a:pt x="101" y="117"/>
                          <a:pt x="101" y="116"/>
                          <a:pt x="101" y="116"/>
                        </a:cubicBezTo>
                        <a:cubicBezTo>
                          <a:pt x="100" y="113"/>
                          <a:pt x="100" y="109"/>
                          <a:pt x="102" y="108"/>
                        </a:cubicBezTo>
                        <a:cubicBezTo>
                          <a:pt x="103" y="106"/>
                          <a:pt x="104" y="105"/>
                          <a:pt x="105" y="103"/>
                        </a:cubicBezTo>
                        <a:cubicBezTo>
                          <a:pt x="108" y="100"/>
                          <a:pt x="111" y="95"/>
                          <a:pt x="112" y="91"/>
                        </a:cubicBezTo>
                        <a:cubicBezTo>
                          <a:pt x="113" y="89"/>
                          <a:pt x="113" y="86"/>
                          <a:pt x="113" y="84"/>
                        </a:cubicBezTo>
                        <a:cubicBezTo>
                          <a:pt x="113" y="84"/>
                          <a:pt x="114" y="71"/>
                          <a:pt x="114" y="64"/>
                        </a:cubicBezTo>
                        <a:cubicBezTo>
                          <a:pt x="114" y="57"/>
                          <a:pt x="114" y="55"/>
                          <a:pt x="114" y="51"/>
                        </a:cubicBezTo>
                        <a:cubicBezTo>
                          <a:pt x="114" y="47"/>
                          <a:pt x="115" y="46"/>
                          <a:pt x="114" y="42"/>
                        </a:cubicBezTo>
                        <a:cubicBezTo>
                          <a:pt x="113" y="38"/>
                          <a:pt x="112" y="37"/>
                          <a:pt x="111" y="34"/>
                        </a:cubicBezTo>
                        <a:cubicBezTo>
                          <a:pt x="108" y="31"/>
                          <a:pt x="115" y="36"/>
                          <a:pt x="105" y="27"/>
                        </a:cubicBezTo>
                        <a:cubicBezTo>
                          <a:pt x="96" y="18"/>
                          <a:pt x="97" y="23"/>
                          <a:pt x="96" y="18"/>
                        </a:cubicBezTo>
                        <a:cubicBezTo>
                          <a:pt x="95" y="13"/>
                          <a:pt x="91" y="10"/>
                          <a:pt x="91" y="10"/>
                        </a:cubicBezTo>
                        <a:cubicBezTo>
                          <a:pt x="91" y="10"/>
                          <a:pt x="86" y="13"/>
                          <a:pt x="84" y="10"/>
                        </a:cubicBezTo>
                        <a:cubicBezTo>
                          <a:pt x="81" y="8"/>
                          <a:pt x="76" y="7"/>
                          <a:pt x="76" y="7"/>
                        </a:cubicBezTo>
                        <a:cubicBezTo>
                          <a:pt x="62" y="7"/>
                          <a:pt x="62" y="7"/>
                          <a:pt x="62" y="7"/>
                        </a:cubicBezTo>
                        <a:cubicBezTo>
                          <a:pt x="62" y="7"/>
                          <a:pt x="62" y="4"/>
                          <a:pt x="58" y="7"/>
                        </a:cubicBezTo>
                        <a:cubicBezTo>
                          <a:pt x="54" y="9"/>
                          <a:pt x="45" y="10"/>
                          <a:pt x="45" y="10"/>
                        </a:cubicBezTo>
                        <a:cubicBezTo>
                          <a:pt x="45" y="10"/>
                          <a:pt x="43" y="10"/>
                          <a:pt x="41" y="10"/>
                        </a:cubicBezTo>
                        <a:cubicBezTo>
                          <a:pt x="39" y="10"/>
                          <a:pt x="39" y="10"/>
                          <a:pt x="39" y="10"/>
                        </a:cubicBezTo>
                        <a:cubicBezTo>
                          <a:pt x="33" y="9"/>
                          <a:pt x="33" y="9"/>
                          <a:pt x="33" y="9"/>
                        </a:cubicBezTo>
                        <a:cubicBezTo>
                          <a:pt x="29" y="6"/>
                          <a:pt x="29" y="6"/>
                          <a:pt x="29" y="6"/>
                        </a:cubicBezTo>
                        <a:cubicBezTo>
                          <a:pt x="29" y="6"/>
                          <a:pt x="27" y="0"/>
                          <a:pt x="25" y="6"/>
                        </a:cubicBezTo>
                        <a:cubicBezTo>
                          <a:pt x="23" y="11"/>
                          <a:pt x="22" y="12"/>
                          <a:pt x="21" y="14"/>
                        </a:cubicBezTo>
                        <a:cubicBezTo>
                          <a:pt x="19" y="16"/>
                          <a:pt x="13" y="18"/>
                          <a:pt x="13" y="18"/>
                        </a:cubicBezTo>
                        <a:cubicBezTo>
                          <a:pt x="8" y="19"/>
                          <a:pt x="8" y="19"/>
                          <a:pt x="8" y="19"/>
                        </a:cubicBezTo>
                        <a:cubicBezTo>
                          <a:pt x="8" y="19"/>
                          <a:pt x="8" y="24"/>
                          <a:pt x="8" y="26"/>
                        </a:cubicBezTo>
                        <a:cubicBezTo>
                          <a:pt x="8" y="29"/>
                          <a:pt x="7" y="29"/>
                          <a:pt x="8" y="33"/>
                        </a:cubicBezTo>
                        <a:cubicBezTo>
                          <a:pt x="9" y="37"/>
                          <a:pt x="9" y="37"/>
                          <a:pt x="9" y="37"/>
                        </a:cubicBezTo>
                        <a:cubicBezTo>
                          <a:pt x="15" y="41"/>
                          <a:pt x="15" y="41"/>
                          <a:pt x="15" y="41"/>
                        </a:cubicBezTo>
                        <a:cubicBezTo>
                          <a:pt x="15" y="41"/>
                          <a:pt x="17" y="40"/>
                          <a:pt x="15" y="44"/>
                        </a:cubicBezTo>
                        <a:cubicBezTo>
                          <a:pt x="13" y="52"/>
                          <a:pt x="4" y="68"/>
                          <a:pt x="8" y="72"/>
                        </a:cubicBezTo>
                        <a:cubicBezTo>
                          <a:pt x="8" y="72"/>
                          <a:pt x="10" y="76"/>
                          <a:pt x="7" y="83"/>
                        </a:cubicBezTo>
                        <a:cubicBezTo>
                          <a:pt x="7" y="83"/>
                          <a:pt x="0" y="90"/>
                          <a:pt x="7" y="92"/>
                        </a:cubicBezTo>
                        <a:cubicBezTo>
                          <a:pt x="12" y="94"/>
                          <a:pt x="12" y="94"/>
                          <a:pt x="12" y="94"/>
                        </a:cubicBezTo>
                        <a:cubicBezTo>
                          <a:pt x="12" y="102"/>
                          <a:pt x="12" y="102"/>
                          <a:pt x="12" y="102"/>
                        </a:cubicBezTo>
                        <a:cubicBezTo>
                          <a:pt x="15" y="106"/>
                          <a:pt x="15" y="106"/>
                          <a:pt x="15" y="106"/>
                        </a:cubicBezTo>
                        <a:cubicBezTo>
                          <a:pt x="17" y="113"/>
                          <a:pt x="17" y="113"/>
                          <a:pt x="17" y="113"/>
                        </a:cubicBezTo>
                        <a:cubicBezTo>
                          <a:pt x="17" y="123"/>
                          <a:pt x="17" y="123"/>
                          <a:pt x="17" y="123"/>
                        </a:cubicBezTo>
                        <a:cubicBezTo>
                          <a:pt x="17" y="126"/>
                          <a:pt x="17" y="128"/>
                          <a:pt x="19" y="130"/>
                        </a:cubicBezTo>
                        <a:close/>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0" name="Freeform 6"/>
                  <p:cNvSpPr>
                    <a:spLocks/>
                  </p:cNvSpPr>
                  <p:nvPr/>
                </p:nvSpPr>
                <p:spPr bwMode="auto">
                  <a:xfrm flipH="1">
                    <a:off x="2646284" y="3281872"/>
                    <a:ext cx="847491" cy="2144514"/>
                  </a:xfrm>
                  <a:custGeom>
                    <a:avLst/>
                    <a:gdLst>
                      <a:gd name="T0" fmla="*/ 52 w 320"/>
                      <a:gd name="T1" fmla="*/ 42 h 810"/>
                      <a:gd name="T2" fmla="*/ 52 w 320"/>
                      <a:gd name="T3" fmla="*/ 140 h 810"/>
                      <a:gd name="T4" fmla="*/ 74 w 320"/>
                      <a:gd name="T5" fmla="*/ 250 h 810"/>
                      <a:gd name="T6" fmla="*/ 123 w 320"/>
                      <a:gd name="T7" fmla="*/ 482 h 810"/>
                      <a:gd name="T8" fmla="*/ 134 w 320"/>
                      <a:gd name="T9" fmla="*/ 586 h 810"/>
                      <a:gd name="T10" fmla="*/ 137 w 320"/>
                      <a:gd name="T11" fmla="*/ 695 h 810"/>
                      <a:gd name="T12" fmla="*/ 97 w 320"/>
                      <a:gd name="T13" fmla="*/ 730 h 810"/>
                      <a:gd name="T14" fmla="*/ 47 w 320"/>
                      <a:gd name="T15" fmla="*/ 750 h 810"/>
                      <a:gd name="T16" fmla="*/ 6 w 320"/>
                      <a:gd name="T17" fmla="*/ 772 h 810"/>
                      <a:gd name="T18" fmla="*/ 32 w 320"/>
                      <a:gd name="T19" fmla="*/ 778 h 810"/>
                      <a:gd name="T20" fmla="*/ 95 w 320"/>
                      <a:gd name="T21" fmla="*/ 778 h 810"/>
                      <a:gd name="T22" fmla="*/ 147 w 320"/>
                      <a:gd name="T23" fmla="*/ 773 h 810"/>
                      <a:gd name="T24" fmla="*/ 176 w 320"/>
                      <a:gd name="T25" fmla="*/ 757 h 810"/>
                      <a:gd name="T26" fmla="*/ 191 w 320"/>
                      <a:gd name="T27" fmla="*/ 752 h 810"/>
                      <a:gd name="T28" fmla="*/ 206 w 320"/>
                      <a:gd name="T29" fmla="*/ 745 h 810"/>
                      <a:gd name="T30" fmla="*/ 208 w 320"/>
                      <a:gd name="T31" fmla="*/ 762 h 810"/>
                      <a:gd name="T32" fmla="*/ 211 w 320"/>
                      <a:gd name="T33" fmla="*/ 779 h 810"/>
                      <a:gd name="T34" fmla="*/ 245 w 320"/>
                      <a:gd name="T35" fmla="*/ 806 h 810"/>
                      <a:gd name="T36" fmla="*/ 293 w 320"/>
                      <a:gd name="T37" fmla="*/ 776 h 810"/>
                      <a:gd name="T38" fmla="*/ 298 w 320"/>
                      <a:gd name="T39" fmla="*/ 734 h 810"/>
                      <a:gd name="T40" fmla="*/ 291 w 320"/>
                      <a:gd name="T41" fmla="*/ 714 h 810"/>
                      <a:gd name="T42" fmla="*/ 283 w 320"/>
                      <a:gd name="T43" fmla="*/ 698 h 810"/>
                      <a:gd name="T44" fmla="*/ 279 w 320"/>
                      <a:gd name="T45" fmla="*/ 608 h 810"/>
                      <a:gd name="T46" fmla="*/ 272 w 320"/>
                      <a:gd name="T47" fmla="*/ 381 h 810"/>
                      <a:gd name="T48" fmla="*/ 292 w 320"/>
                      <a:gd name="T49" fmla="*/ 194 h 810"/>
                      <a:gd name="T50" fmla="*/ 299 w 320"/>
                      <a:gd name="T51" fmla="*/ 56 h 810"/>
                      <a:gd name="T52" fmla="*/ 184 w 320"/>
                      <a:gd name="T53" fmla="*/ 1 h 810"/>
                      <a:gd name="T54" fmla="*/ 147 w 320"/>
                      <a:gd name="T55" fmla="*/ 5 h 810"/>
                      <a:gd name="T56" fmla="*/ 107 w 320"/>
                      <a:gd name="T57" fmla="*/ 9 h 810"/>
                      <a:gd name="T58" fmla="*/ 50 w 320"/>
                      <a:gd name="T59" fmla="*/ 62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20" h="810">
                        <a:moveTo>
                          <a:pt x="52" y="42"/>
                        </a:moveTo>
                        <a:cubicBezTo>
                          <a:pt x="52" y="75"/>
                          <a:pt x="47" y="107"/>
                          <a:pt x="52" y="140"/>
                        </a:cubicBezTo>
                        <a:cubicBezTo>
                          <a:pt x="57" y="177"/>
                          <a:pt x="64" y="214"/>
                          <a:pt x="74" y="250"/>
                        </a:cubicBezTo>
                        <a:cubicBezTo>
                          <a:pt x="93" y="327"/>
                          <a:pt x="110" y="404"/>
                          <a:pt x="123" y="482"/>
                        </a:cubicBezTo>
                        <a:cubicBezTo>
                          <a:pt x="129" y="516"/>
                          <a:pt x="132" y="551"/>
                          <a:pt x="134" y="586"/>
                        </a:cubicBezTo>
                        <a:cubicBezTo>
                          <a:pt x="136" y="619"/>
                          <a:pt x="145" y="663"/>
                          <a:pt x="137" y="695"/>
                        </a:cubicBezTo>
                        <a:cubicBezTo>
                          <a:pt x="130" y="719"/>
                          <a:pt x="118" y="721"/>
                          <a:pt x="97" y="730"/>
                        </a:cubicBezTo>
                        <a:cubicBezTo>
                          <a:pt x="80" y="736"/>
                          <a:pt x="63" y="742"/>
                          <a:pt x="47" y="750"/>
                        </a:cubicBezTo>
                        <a:cubicBezTo>
                          <a:pt x="37" y="755"/>
                          <a:pt x="14" y="763"/>
                          <a:pt x="6" y="772"/>
                        </a:cubicBezTo>
                        <a:cubicBezTo>
                          <a:pt x="0" y="780"/>
                          <a:pt x="31" y="778"/>
                          <a:pt x="32" y="778"/>
                        </a:cubicBezTo>
                        <a:cubicBezTo>
                          <a:pt x="53" y="777"/>
                          <a:pt x="74" y="778"/>
                          <a:pt x="95" y="778"/>
                        </a:cubicBezTo>
                        <a:cubicBezTo>
                          <a:pt x="112" y="777"/>
                          <a:pt x="132" y="781"/>
                          <a:pt x="147" y="773"/>
                        </a:cubicBezTo>
                        <a:cubicBezTo>
                          <a:pt x="157" y="767"/>
                          <a:pt x="166" y="762"/>
                          <a:pt x="176" y="757"/>
                        </a:cubicBezTo>
                        <a:cubicBezTo>
                          <a:pt x="181" y="755"/>
                          <a:pt x="186" y="754"/>
                          <a:pt x="191" y="752"/>
                        </a:cubicBezTo>
                        <a:cubicBezTo>
                          <a:pt x="196" y="750"/>
                          <a:pt x="200" y="747"/>
                          <a:pt x="206" y="745"/>
                        </a:cubicBezTo>
                        <a:cubicBezTo>
                          <a:pt x="203" y="750"/>
                          <a:pt x="206" y="758"/>
                          <a:pt x="208" y="762"/>
                        </a:cubicBezTo>
                        <a:cubicBezTo>
                          <a:pt x="209" y="768"/>
                          <a:pt x="209" y="774"/>
                          <a:pt x="211" y="779"/>
                        </a:cubicBezTo>
                        <a:cubicBezTo>
                          <a:pt x="215" y="792"/>
                          <a:pt x="232" y="804"/>
                          <a:pt x="245" y="806"/>
                        </a:cubicBezTo>
                        <a:cubicBezTo>
                          <a:pt x="266" y="810"/>
                          <a:pt x="285" y="794"/>
                          <a:pt x="293" y="776"/>
                        </a:cubicBezTo>
                        <a:cubicBezTo>
                          <a:pt x="300" y="763"/>
                          <a:pt x="301" y="748"/>
                          <a:pt x="298" y="734"/>
                        </a:cubicBezTo>
                        <a:cubicBezTo>
                          <a:pt x="297" y="727"/>
                          <a:pt x="294" y="721"/>
                          <a:pt x="291" y="714"/>
                        </a:cubicBezTo>
                        <a:cubicBezTo>
                          <a:pt x="288" y="709"/>
                          <a:pt x="284" y="704"/>
                          <a:pt x="283" y="698"/>
                        </a:cubicBezTo>
                        <a:cubicBezTo>
                          <a:pt x="279" y="670"/>
                          <a:pt x="278" y="637"/>
                          <a:pt x="279" y="608"/>
                        </a:cubicBezTo>
                        <a:cubicBezTo>
                          <a:pt x="279" y="532"/>
                          <a:pt x="265" y="456"/>
                          <a:pt x="272" y="381"/>
                        </a:cubicBezTo>
                        <a:cubicBezTo>
                          <a:pt x="278" y="319"/>
                          <a:pt x="292" y="256"/>
                          <a:pt x="292" y="194"/>
                        </a:cubicBezTo>
                        <a:cubicBezTo>
                          <a:pt x="292" y="147"/>
                          <a:pt x="320" y="98"/>
                          <a:pt x="299" y="56"/>
                        </a:cubicBezTo>
                        <a:cubicBezTo>
                          <a:pt x="278" y="14"/>
                          <a:pt x="228" y="2"/>
                          <a:pt x="184" y="1"/>
                        </a:cubicBezTo>
                        <a:cubicBezTo>
                          <a:pt x="171" y="0"/>
                          <a:pt x="160" y="4"/>
                          <a:pt x="147" y="5"/>
                        </a:cubicBezTo>
                        <a:cubicBezTo>
                          <a:pt x="134" y="7"/>
                          <a:pt x="120" y="5"/>
                          <a:pt x="107" y="9"/>
                        </a:cubicBezTo>
                        <a:cubicBezTo>
                          <a:pt x="79" y="16"/>
                          <a:pt x="50" y="28"/>
                          <a:pt x="50" y="62"/>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1" name="Freeform 7"/>
                  <p:cNvSpPr>
                    <a:spLocks/>
                  </p:cNvSpPr>
                  <p:nvPr/>
                </p:nvSpPr>
                <p:spPr bwMode="auto">
                  <a:xfrm flipH="1">
                    <a:off x="2630590" y="1983729"/>
                    <a:ext cx="593019" cy="638981"/>
                  </a:xfrm>
                  <a:custGeom>
                    <a:avLst/>
                    <a:gdLst>
                      <a:gd name="T0" fmla="*/ 58 w 224"/>
                      <a:gd name="T1" fmla="*/ 12 h 241"/>
                      <a:gd name="T2" fmla="*/ 69 w 224"/>
                      <a:gd name="T3" fmla="*/ 4 h 241"/>
                      <a:gd name="T4" fmla="*/ 94 w 224"/>
                      <a:gd name="T5" fmla="*/ 0 h 241"/>
                      <a:gd name="T6" fmla="*/ 128 w 224"/>
                      <a:gd name="T7" fmla="*/ 0 h 241"/>
                      <a:gd name="T8" fmla="*/ 201 w 224"/>
                      <a:gd name="T9" fmla="*/ 39 h 241"/>
                      <a:gd name="T10" fmla="*/ 183 w 224"/>
                      <a:gd name="T11" fmla="*/ 201 h 241"/>
                      <a:gd name="T12" fmla="*/ 146 w 224"/>
                      <a:gd name="T13" fmla="*/ 229 h 241"/>
                      <a:gd name="T14" fmla="*/ 99 w 224"/>
                      <a:gd name="T15" fmla="*/ 236 h 241"/>
                      <a:gd name="T16" fmla="*/ 20 w 224"/>
                      <a:gd name="T17" fmla="*/ 204 h 241"/>
                      <a:gd name="T18" fmla="*/ 6 w 224"/>
                      <a:gd name="T19" fmla="*/ 110 h 241"/>
                      <a:gd name="T20" fmla="*/ 44 w 224"/>
                      <a:gd name="T21" fmla="*/ 18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4" h="241">
                        <a:moveTo>
                          <a:pt x="58" y="12"/>
                        </a:moveTo>
                        <a:cubicBezTo>
                          <a:pt x="63" y="10"/>
                          <a:pt x="63" y="5"/>
                          <a:pt x="69" y="4"/>
                        </a:cubicBezTo>
                        <a:cubicBezTo>
                          <a:pt x="77" y="2"/>
                          <a:pt x="86" y="0"/>
                          <a:pt x="94" y="0"/>
                        </a:cubicBezTo>
                        <a:cubicBezTo>
                          <a:pt x="105" y="0"/>
                          <a:pt x="116" y="0"/>
                          <a:pt x="128" y="0"/>
                        </a:cubicBezTo>
                        <a:cubicBezTo>
                          <a:pt x="151" y="0"/>
                          <a:pt x="192" y="16"/>
                          <a:pt x="201" y="39"/>
                        </a:cubicBezTo>
                        <a:cubicBezTo>
                          <a:pt x="220" y="89"/>
                          <a:pt x="224" y="160"/>
                          <a:pt x="183" y="201"/>
                        </a:cubicBezTo>
                        <a:cubicBezTo>
                          <a:pt x="171" y="213"/>
                          <a:pt x="162" y="223"/>
                          <a:pt x="146" y="229"/>
                        </a:cubicBezTo>
                        <a:cubicBezTo>
                          <a:pt x="130" y="235"/>
                          <a:pt x="115" y="232"/>
                          <a:pt x="99" y="236"/>
                        </a:cubicBezTo>
                        <a:cubicBezTo>
                          <a:pt x="72" y="241"/>
                          <a:pt x="35" y="226"/>
                          <a:pt x="20" y="204"/>
                        </a:cubicBezTo>
                        <a:cubicBezTo>
                          <a:pt x="1" y="176"/>
                          <a:pt x="0" y="142"/>
                          <a:pt x="6" y="110"/>
                        </a:cubicBezTo>
                        <a:cubicBezTo>
                          <a:pt x="12" y="84"/>
                          <a:pt x="15" y="31"/>
                          <a:pt x="44" y="18"/>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2" name="Freeform 28"/>
                  <p:cNvSpPr>
                    <a:spLocks/>
                  </p:cNvSpPr>
                  <p:nvPr/>
                </p:nvSpPr>
                <p:spPr bwMode="auto">
                  <a:xfrm flipH="1">
                    <a:off x="2760879" y="2206643"/>
                    <a:ext cx="558268" cy="1161938"/>
                  </a:xfrm>
                  <a:custGeom>
                    <a:avLst/>
                    <a:gdLst>
                      <a:gd name="T0" fmla="*/ 70 w 211"/>
                      <a:gd name="T1" fmla="*/ 34 h 478"/>
                      <a:gd name="T2" fmla="*/ 182 w 211"/>
                      <a:gd name="T3" fmla="*/ 64 h 478"/>
                      <a:gd name="T4" fmla="*/ 180 w 211"/>
                      <a:gd name="T5" fmla="*/ 114 h 478"/>
                      <a:gd name="T6" fmla="*/ 155 w 211"/>
                      <a:gd name="T7" fmla="*/ 414 h 478"/>
                      <a:gd name="T8" fmla="*/ 87 w 211"/>
                      <a:gd name="T9" fmla="*/ 466 h 478"/>
                      <a:gd name="T10" fmla="*/ 1 w 211"/>
                      <a:gd name="T11" fmla="*/ 399 h 478"/>
                      <a:gd name="T12" fmla="*/ 17 w 211"/>
                      <a:gd name="T13" fmla="*/ 220 h 478"/>
                      <a:gd name="T14" fmla="*/ 23 w 211"/>
                      <a:gd name="T15" fmla="*/ 75 h 478"/>
                      <a:gd name="T16" fmla="*/ 62 w 211"/>
                      <a:gd name="T17" fmla="*/ 31 h 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1" h="478">
                        <a:moveTo>
                          <a:pt x="70" y="34"/>
                        </a:moveTo>
                        <a:cubicBezTo>
                          <a:pt x="98" y="89"/>
                          <a:pt x="132" y="72"/>
                          <a:pt x="182" y="64"/>
                        </a:cubicBezTo>
                        <a:cubicBezTo>
                          <a:pt x="211" y="66"/>
                          <a:pt x="190" y="91"/>
                          <a:pt x="180" y="114"/>
                        </a:cubicBezTo>
                        <a:cubicBezTo>
                          <a:pt x="134" y="222"/>
                          <a:pt x="141" y="302"/>
                          <a:pt x="155" y="414"/>
                        </a:cubicBezTo>
                        <a:cubicBezTo>
                          <a:pt x="158" y="446"/>
                          <a:pt x="114" y="460"/>
                          <a:pt x="87" y="466"/>
                        </a:cubicBezTo>
                        <a:cubicBezTo>
                          <a:pt x="38" y="478"/>
                          <a:pt x="0" y="437"/>
                          <a:pt x="1" y="399"/>
                        </a:cubicBezTo>
                        <a:cubicBezTo>
                          <a:pt x="2" y="339"/>
                          <a:pt x="17" y="281"/>
                          <a:pt x="17" y="220"/>
                        </a:cubicBezTo>
                        <a:cubicBezTo>
                          <a:pt x="17" y="171"/>
                          <a:pt x="18" y="123"/>
                          <a:pt x="23" y="75"/>
                        </a:cubicBezTo>
                        <a:cubicBezTo>
                          <a:pt x="26" y="43"/>
                          <a:pt x="34" y="0"/>
                          <a:pt x="62" y="31"/>
                        </a:cubicBezTo>
                      </a:path>
                    </a:pathLst>
                  </a:custGeom>
                  <a:grpFill/>
                  <a:ln>
                    <a:noFill/>
                  </a:ln>
                </p:spPr>
                <p:txBody>
                  <a:bodyPr vert="horz" wrap="square" lIns="91440" tIns="45720" rIns="91440" bIns="45720" numCol="1" anchor="t" anchorCtr="0" compatLnSpc="1">
                    <a:prstTxWarp prst="textNoShape">
                      <a:avLst/>
                    </a:prstTxWarp>
                  </a:bodyPr>
                  <a:lstStyle/>
                  <a:p>
                    <a:endParaRPr lang="en-US"/>
                  </a:p>
                </p:txBody>
              </p:sp>
              <p:sp>
                <p:nvSpPr>
                  <p:cNvPr id="1783" name="Freeform 23"/>
                  <p:cNvSpPr>
                    <a:spLocks/>
                  </p:cNvSpPr>
                  <p:nvPr/>
                </p:nvSpPr>
                <p:spPr bwMode="auto">
                  <a:xfrm flipH="1">
                    <a:off x="2969137" y="1964752"/>
                    <a:ext cx="449639" cy="1522154"/>
                  </a:xfrm>
                  <a:custGeom>
                    <a:avLst/>
                    <a:gdLst>
                      <a:gd name="T0" fmla="*/ 224 w 224"/>
                      <a:gd name="T1" fmla="*/ 9 h 639"/>
                      <a:gd name="T2" fmla="*/ 211 w 224"/>
                      <a:gd name="T3" fmla="*/ 34 h 639"/>
                      <a:gd name="T4" fmla="*/ 188 w 224"/>
                      <a:gd name="T5" fmla="*/ 83 h 639"/>
                      <a:gd name="T6" fmla="*/ 158 w 224"/>
                      <a:gd name="T7" fmla="*/ 182 h 639"/>
                      <a:gd name="T8" fmla="*/ 154 w 224"/>
                      <a:gd name="T9" fmla="*/ 347 h 639"/>
                      <a:gd name="T10" fmla="*/ 140 w 224"/>
                      <a:gd name="T11" fmla="*/ 516 h 639"/>
                      <a:gd name="T12" fmla="*/ 106 w 224"/>
                      <a:gd name="T13" fmla="*/ 606 h 639"/>
                      <a:gd name="T14" fmla="*/ 92 w 224"/>
                      <a:gd name="T15" fmla="*/ 636 h 639"/>
                      <a:gd name="T16" fmla="*/ 52 w 224"/>
                      <a:gd name="T17" fmla="*/ 612 h 639"/>
                      <a:gd name="T18" fmla="*/ 80 w 224"/>
                      <a:gd name="T19" fmla="*/ 426 h 639"/>
                      <a:gd name="T20" fmla="*/ 100 w 224"/>
                      <a:gd name="T21" fmla="*/ 243 h 639"/>
                      <a:gd name="T22" fmla="*/ 113 w 224"/>
                      <a:gd name="T23" fmla="*/ 61 h 639"/>
                      <a:gd name="T24" fmla="*/ 140 w 224"/>
                      <a:gd name="T25" fmla="*/ 19 h 639"/>
                      <a:gd name="T26" fmla="*/ 182 w 224"/>
                      <a:gd name="T27" fmla="*/ 14 h 639"/>
                      <a:gd name="T28" fmla="*/ 219 w 224"/>
                      <a:gd name="T29" fmla="*/ 2 h 639"/>
                      <a:gd name="connsiteX0" fmla="*/ 8603 w 8603"/>
                      <a:gd name="connsiteY0" fmla="*/ 114 h 9931"/>
                      <a:gd name="connsiteX1" fmla="*/ 8023 w 8603"/>
                      <a:gd name="connsiteY1" fmla="*/ 505 h 9931"/>
                      <a:gd name="connsiteX2" fmla="*/ 6293 w 8603"/>
                      <a:gd name="connsiteY2" fmla="*/ 1378 h 9931"/>
                      <a:gd name="connsiteX3" fmla="*/ 5657 w 8603"/>
                      <a:gd name="connsiteY3" fmla="*/ 2821 h 9931"/>
                      <a:gd name="connsiteX4" fmla="*/ 5478 w 8603"/>
                      <a:gd name="connsiteY4" fmla="*/ 5403 h 9931"/>
                      <a:gd name="connsiteX5" fmla="*/ 4853 w 8603"/>
                      <a:gd name="connsiteY5" fmla="*/ 8048 h 9931"/>
                      <a:gd name="connsiteX6" fmla="*/ 3335 w 8603"/>
                      <a:gd name="connsiteY6" fmla="*/ 9457 h 9931"/>
                      <a:gd name="connsiteX7" fmla="*/ 2710 w 8603"/>
                      <a:gd name="connsiteY7" fmla="*/ 9926 h 9931"/>
                      <a:gd name="connsiteX8" fmla="*/ 924 w 8603"/>
                      <a:gd name="connsiteY8" fmla="*/ 9550 h 9931"/>
                      <a:gd name="connsiteX9" fmla="*/ 2174 w 8603"/>
                      <a:gd name="connsiteY9" fmla="*/ 6640 h 9931"/>
                      <a:gd name="connsiteX10" fmla="*/ 3067 w 8603"/>
                      <a:gd name="connsiteY10" fmla="*/ 3776 h 9931"/>
                      <a:gd name="connsiteX11" fmla="*/ 3648 w 8603"/>
                      <a:gd name="connsiteY11" fmla="*/ 928 h 9931"/>
                      <a:gd name="connsiteX12" fmla="*/ 4853 w 8603"/>
                      <a:gd name="connsiteY12" fmla="*/ 270 h 9931"/>
                      <a:gd name="connsiteX13" fmla="*/ 6728 w 8603"/>
                      <a:gd name="connsiteY13" fmla="*/ 192 h 9931"/>
                      <a:gd name="connsiteX14" fmla="*/ 8380 w 8603"/>
                      <a:gd name="connsiteY14" fmla="*/ 4 h 9931"/>
                      <a:gd name="connsiteX0" fmla="*/ 10000 w 10000"/>
                      <a:gd name="connsiteY0" fmla="*/ 115 h 10000"/>
                      <a:gd name="connsiteX1" fmla="*/ 9326 w 10000"/>
                      <a:gd name="connsiteY1" fmla="*/ 509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10000 w 10000"/>
                      <a:gd name="connsiteY0" fmla="*/ 115 h 10000"/>
                      <a:gd name="connsiteX1" fmla="*/ 9034 w 10000"/>
                      <a:gd name="connsiteY1" fmla="*/ 385 h 10000"/>
                      <a:gd name="connsiteX2" fmla="*/ 7315 w 10000"/>
                      <a:gd name="connsiteY2" fmla="*/ 1388 h 10000"/>
                      <a:gd name="connsiteX3" fmla="*/ 5875 w 10000"/>
                      <a:gd name="connsiteY3" fmla="*/ 2681 h 10000"/>
                      <a:gd name="connsiteX4" fmla="*/ 6368 w 10000"/>
                      <a:gd name="connsiteY4" fmla="*/ 5441 h 10000"/>
                      <a:gd name="connsiteX5" fmla="*/ 5641 w 10000"/>
                      <a:gd name="connsiteY5" fmla="*/ 8104 h 10000"/>
                      <a:gd name="connsiteX6" fmla="*/ 3877 w 10000"/>
                      <a:gd name="connsiteY6" fmla="*/ 9523 h 10000"/>
                      <a:gd name="connsiteX7" fmla="*/ 3150 w 10000"/>
                      <a:gd name="connsiteY7" fmla="*/ 9995 h 10000"/>
                      <a:gd name="connsiteX8" fmla="*/ 1074 w 10000"/>
                      <a:gd name="connsiteY8" fmla="*/ 9616 h 10000"/>
                      <a:gd name="connsiteX9" fmla="*/ 2527 w 10000"/>
                      <a:gd name="connsiteY9" fmla="*/ 6686 h 10000"/>
                      <a:gd name="connsiteX10" fmla="*/ 3565 w 10000"/>
                      <a:gd name="connsiteY10" fmla="*/ 3802 h 10000"/>
                      <a:gd name="connsiteX11" fmla="*/ 4240 w 10000"/>
                      <a:gd name="connsiteY11" fmla="*/ 934 h 10000"/>
                      <a:gd name="connsiteX12" fmla="*/ 5641 w 10000"/>
                      <a:gd name="connsiteY12" fmla="*/ 272 h 10000"/>
                      <a:gd name="connsiteX13" fmla="*/ 7821 w 10000"/>
                      <a:gd name="connsiteY13" fmla="*/ 193 h 10000"/>
                      <a:gd name="connsiteX14" fmla="*/ 9741 w 10000"/>
                      <a:gd name="connsiteY14" fmla="*/ 4 h 10000"/>
                      <a:gd name="connsiteX0" fmla="*/ 8931 w 8931"/>
                      <a:gd name="connsiteY0" fmla="*/ 115 h 9940"/>
                      <a:gd name="connsiteX1" fmla="*/ 7965 w 8931"/>
                      <a:gd name="connsiteY1" fmla="*/ 385 h 9940"/>
                      <a:gd name="connsiteX2" fmla="*/ 6246 w 8931"/>
                      <a:gd name="connsiteY2" fmla="*/ 1388 h 9940"/>
                      <a:gd name="connsiteX3" fmla="*/ 4806 w 8931"/>
                      <a:gd name="connsiteY3" fmla="*/ 2681 h 9940"/>
                      <a:gd name="connsiteX4" fmla="*/ 5299 w 8931"/>
                      <a:gd name="connsiteY4" fmla="*/ 5441 h 9940"/>
                      <a:gd name="connsiteX5" fmla="*/ 4572 w 8931"/>
                      <a:gd name="connsiteY5" fmla="*/ 8104 h 9940"/>
                      <a:gd name="connsiteX6" fmla="*/ 2808 w 8931"/>
                      <a:gd name="connsiteY6" fmla="*/ 9523 h 9940"/>
                      <a:gd name="connsiteX7" fmla="*/ 1789 w 8931"/>
                      <a:gd name="connsiteY7" fmla="*/ 9835 h 9940"/>
                      <a:gd name="connsiteX8" fmla="*/ 5 w 8931"/>
                      <a:gd name="connsiteY8" fmla="*/ 9616 h 9940"/>
                      <a:gd name="connsiteX9" fmla="*/ 1458 w 8931"/>
                      <a:gd name="connsiteY9" fmla="*/ 6686 h 9940"/>
                      <a:gd name="connsiteX10" fmla="*/ 2496 w 8931"/>
                      <a:gd name="connsiteY10" fmla="*/ 3802 h 9940"/>
                      <a:gd name="connsiteX11" fmla="*/ 3171 w 8931"/>
                      <a:gd name="connsiteY11" fmla="*/ 934 h 9940"/>
                      <a:gd name="connsiteX12" fmla="*/ 4572 w 8931"/>
                      <a:gd name="connsiteY12" fmla="*/ 272 h 9940"/>
                      <a:gd name="connsiteX13" fmla="*/ 6752 w 8931"/>
                      <a:gd name="connsiteY13" fmla="*/ 193 h 9940"/>
                      <a:gd name="connsiteX14" fmla="*/ 8672 w 8931"/>
                      <a:gd name="connsiteY14" fmla="*/ 4 h 9940"/>
                      <a:gd name="connsiteX0" fmla="*/ 10583 w 10583"/>
                      <a:gd name="connsiteY0" fmla="*/ 116 h 9910"/>
                      <a:gd name="connsiteX1" fmla="*/ 9501 w 10583"/>
                      <a:gd name="connsiteY1" fmla="*/ 387 h 9910"/>
                      <a:gd name="connsiteX2" fmla="*/ 7577 w 10583"/>
                      <a:gd name="connsiteY2" fmla="*/ 1396 h 9910"/>
                      <a:gd name="connsiteX3" fmla="*/ 5964 w 10583"/>
                      <a:gd name="connsiteY3" fmla="*/ 2697 h 9910"/>
                      <a:gd name="connsiteX4" fmla="*/ 6516 w 10583"/>
                      <a:gd name="connsiteY4" fmla="*/ 5474 h 9910"/>
                      <a:gd name="connsiteX5" fmla="*/ 5702 w 10583"/>
                      <a:gd name="connsiteY5" fmla="*/ 8153 h 9910"/>
                      <a:gd name="connsiteX6" fmla="*/ 3727 w 10583"/>
                      <a:gd name="connsiteY6" fmla="*/ 9580 h 9910"/>
                      <a:gd name="connsiteX7" fmla="*/ 2586 w 10583"/>
                      <a:gd name="connsiteY7" fmla="*/ 9894 h 9910"/>
                      <a:gd name="connsiteX8" fmla="*/ 1 w 10583"/>
                      <a:gd name="connsiteY8" fmla="*/ 9014 h 9910"/>
                      <a:gd name="connsiteX9" fmla="*/ 2216 w 10583"/>
                      <a:gd name="connsiteY9" fmla="*/ 6726 h 9910"/>
                      <a:gd name="connsiteX10" fmla="*/ 3378 w 10583"/>
                      <a:gd name="connsiteY10" fmla="*/ 3825 h 9910"/>
                      <a:gd name="connsiteX11" fmla="*/ 4134 w 10583"/>
                      <a:gd name="connsiteY11" fmla="*/ 940 h 9910"/>
                      <a:gd name="connsiteX12" fmla="*/ 5702 w 10583"/>
                      <a:gd name="connsiteY12" fmla="*/ 274 h 9910"/>
                      <a:gd name="connsiteX13" fmla="*/ 8143 w 10583"/>
                      <a:gd name="connsiteY13" fmla="*/ 194 h 9910"/>
                      <a:gd name="connsiteX14" fmla="*/ 10293 w 10583"/>
                      <a:gd name="connsiteY14" fmla="*/ 4 h 9910"/>
                      <a:gd name="connsiteX0" fmla="*/ 10000 w 10000"/>
                      <a:gd name="connsiteY0" fmla="*/ 117 h 9984"/>
                      <a:gd name="connsiteX1" fmla="*/ 8978 w 10000"/>
                      <a:gd name="connsiteY1" fmla="*/ 391 h 9984"/>
                      <a:gd name="connsiteX2" fmla="*/ 7160 w 10000"/>
                      <a:gd name="connsiteY2" fmla="*/ 1409 h 9984"/>
                      <a:gd name="connsiteX3" fmla="*/ 5635 w 10000"/>
                      <a:gd name="connsiteY3" fmla="*/ 2721 h 9984"/>
                      <a:gd name="connsiteX4" fmla="*/ 6157 w 10000"/>
                      <a:gd name="connsiteY4" fmla="*/ 5524 h 9984"/>
                      <a:gd name="connsiteX5" fmla="*/ 5388 w 10000"/>
                      <a:gd name="connsiteY5" fmla="*/ 8227 h 9984"/>
                      <a:gd name="connsiteX6" fmla="*/ 4263 w 10000"/>
                      <a:gd name="connsiteY6" fmla="*/ 9163 h 9984"/>
                      <a:gd name="connsiteX7" fmla="*/ 2444 w 10000"/>
                      <a:gd name="connsiteY7" fmla="*/ 9984 h 9984"/>
                      <a:gd name="connsiteX8" fmla="*/ 1 w 10000"/>
                      <a:gd name="connsiteY8" fmla="*/ 9096 h 9984"/>
                      <a:gd name="connsiteX9" fmla="*/ 2094 w 10000"/>
                      <a:gd name="connsiteY9" fmla="*/ 6787 h 9984"/>
                      <a:gd name="connsiteX10" fmla="*/ 3192 w 10000"/>
                      <a:gd name="connsiteY10" fmla="*/ 3860 h 9984"/>
                      <a:gd name="connsiteX11" fmla="*/ 3906 w 10000"/>
                      <a:gd name="connsiteY11" fmla="*/ 949 h 9984"/>
                      <a:gd name="connsiteX12" fmla="*/ 5388 w 10000"/>
                      <a:gd name="connsiteY12" fmla="*/ 276 h 9984"/>
                      <a:gd name="connsiteX13" fmla="*/ 7694 w 10000"/>
                      <a:gd name="connsiteY13" fmla="*/ 196 h 9984"/>
                      <a:gd name="connsiteX14" fmla="*/ 9726 w 10000"/>
                      <a:gd name="connsiteY14" fmla="*/ 4 h 9984"/>
                      <a:gd name="connsiteX0" fmla="*/ 10000 w 10000"/>
                      <a:gd name="connsiteY0" fmla="*/ 117 h 10025"/>
                      <a:gd name="connsiteX1" fmla="*/ 8978 w 10000"/>
                      <a:gd name="connsiteY1" fmla="*/ 392 h 10025"/>
                      <a:gd name="connsiteX2" fmla="*/ 7160 w 10000"/>
                      <a:gd name="connsiteY2" fmla="*/ 1411 h 10025"/>
                      <a:gd name="connsiteX3" fmla="*/ 5635 w 10000"/>
                      <a:gd name="connsiteY3" fmla="*/ 2725 h 10025"/>
                      <a:gd name="connsiteX4" fmla="*/ 6157 w 10000"/>
                      <a:gd name="connsiteY4" fmla="*/ 5533 h 10025"/>
                      <a:gd name="connsiteX5" fmla="*/ 5388 w 10000"/>
                      <a:gd name="connsiteY5" fmla="*/ 8240 h 10025"/>
                      <a:gd name="connsiteX6" fmla="*/ 2444 w 10000"/>
                      <a:gd name="connsiteY6" fmla="*/ 10000 h 10025"/>
                      <a:gd name="connsiteX7" fmla="*/ 1 w 10000"/>
                      <a:gd name="connsiteY7" fmla="*/ 9111 h 10025"/>
                      <a:gd name="connsiteX8" fmla="*/ 2094 w 10000"/>
                      <a:gd name="connsiteY8" fmla="*/ 6798 h 10025"/>
                      <a:gd name="connsiteX9" fmla="*/ 3192 w 10000"/>
                      <a:gd name="connsiteY9" fmla="*/ 3866 h 10025"/>
                      <a:gd name="connsiteX10" fmla="*/ 3906 w 10000"/>
                      <a:gd name="connsiteY10" fmla="*/ 951 h 10025"/>
                      <a:gd name="connsiteX11" fmla="*/ 5388 w 10000"/>
                      <a:gd name="connsiteY11" fmla="*/ 276 h 10025"/>
                      <a:gd name="connsiteX12" fmla="*/ 7694 w 10000"/>
                      <a:gd name="connsiteY12" fmla="*/ 196 h 10025"/>
                      <a:gd name="connsiteX13" fmla="*/ 9726 w 10000"/>
                      <a:gd name="connsiteY13" fmla="*/ 4 h 10025"/>
                      <a:gd name="connsiteX0" fmla="*/ 10015 w 10015"/>
                      <a:gd name="connsiteY0" fmla="*/ 117 h 9591"/>
                      <a:gd name="connsiteX1" fmla="*/ 8993 w 10015"/>
                      <a:gd name="connsiteY1" fmla="*/ 392 h 9591"/>
                      <a:gd name="connsiteX2" fmla="*/ 7175 w 10015"/>
                      <a:gd name="connsiteY2" fmla="*/ 1411 h 9591"/>
                      <a:gd name="connsiteX3" fmla="*/ 5650 w 10015"/>
                      <a:gd name="connsiteY3" fmla="*/ 2725 h 9591"/>
                      <a:gd name="connsiteX4" fmla="*/ 6172 w 10015"/>
                      <a:gd name="connsiteY4" fmla="*/ 5533 h 9591"/>
                      <a:gd name="connsiteX5" fmla="*/ 5403 w 10015"/>
                      <a:gd name="connsiteY5" fmla="*/ 8240 h 9591"/>
                      <a:gd name="connsiteX6" fmla="*/ 3324 w 10015"/>
                      <a:gd name="connsiteY6" fmla="*/ 9531 h 9591"/>
                      <a:gd name="connsiteX7" fmla="*/ 16 w 10015"/>
                      <a:gd name="connsiteY7" fmla="*/ 9111 h 9591"/>
                      <a:gd name="connsiteX8" fmla="*/ 2109 w 10015"/>
                      <a:gd name="connsiteY8" fmla="*/ 6798 h 9591"/>
                      <a:gd name="connsiteX9" fmla="*/ 3207 w 10015"/>
                      <a:gd name="connsiteY9" fmla="*/ 3866 h 9591"/>
                      <a:gd name="connsiteX10" fmla="*/ 3921 w 10015"/>
                      <a:gd name="connsiteY10" fmla="*/ 951 h 9591"/>
                      <a:gd name="connsiteX11" fmla="*/ 5403 w 10015"/>
                      <a:gd name="connsiteY11" fmla="*/ 276 h 9591"/>
                      <a:gd name="connsiteX12" fmla="*/ 7709 w 10015"/>
                      <a:gd name="connsiteY12" fmla="*/ 196 h 9591"/>
                      <a:gd name="connsiteX13" fmla="*/ 9741 w 10015"/>
                      <a:gd name="connsiteY13" fmla="*/ 4 h 9591"/>
                      <a:gd name="connsiteX0" fmla="*/ 9986 w 9986"/>
                      <a:gd name="connsiteY0" fmla="*/ 122 h 10012"/>
                      <a:gd name="connsiteX1" fmla="*/ 8966 w 9986"/>
                      <a:gd name="connsiteY1" fmla="*/ 409 h 10012"/>
                      <a:gd name="connsiteX2" fmla="*/ 7150 w 9986"/>
                      <a:gd name="connsiteY2" fmla="*/ 1471 h 10012"/>
                      <a:gd name="connsiteX3" fmla="*/ 5628 w 9986"/>
                      <a:gd name="connsiteY3" fmla="*/ 2841 h 10012"/>
                      <a:gd name="connsiteX4" fmla="*/ 6149 w 9986"/>
                      <a:gd name="connsiteY4" fmla="*/ 5769 h 10012"/>
                      <a:gd name="connsiteX5" fmla="*/ 5381 w 9986"/>
                      <a:gd name="connsiteY5" fmla="*/ 8591 h 10012"/>
                      <a:gd name="connsiteX6" fmla="*/ 3305 w 9986"/>
                      <a:gd name="connsiteY6" fmla="*/ 9937 h 10012"/>
                      <a:gd name="connsiteX7" fmla="*/ 2 w 9986"/>
                      <a:gd name="connsiteY7" fmla="*/ 9500 h 10012"/>
                      <a:gd name="connsiteX8" fmla="*/ 2956 w 9986"/>
                      <a:gd name="connsiteY8" fmla="*/ 6674 h 10012"/>
                      <a:gd name="connsiteX9" fmla="*/ 3188 w 9986"/>
                      <a:gd name="connsiteY9" fmla="*/ 4031 h 10012"/>
                      <a:gd name="connsiteX10" fmla="*/ 3901 w 9986"/>
                      <a:gd name="connsiteY10" fmla="*/ 992 h 10012"/>
                      <a:gd name="connsiteX11" fmla="*/ 5381 w 9986"/>
                      <a:gd name="connsiteY11" fmla="*/ 288 h 10012"/>
                      <a:gd name="connsiteX12" fmla="*/ 7683 w 9986"/>
                      <a:gd name="connsiteY12" fmla="*/ 204 h 10012"/>
                      <a:gd name="connsiteX13" fmla="*/ 9712 w 9986"/>
                      <a:gd name="connsiteY13" fmla="*/ 4 h 10012"/>
                      <a:gd name="connsiteX0" fmla="*/ 9321 w 9321"/>
                      <a:gd name="connsiteY0" fmla="*/ 122 h 9933"/>
                      <a:gd name="connsiteX1" fmla="*/ 8300 w 9321"/>
                      <a:gd name="connsiteY1" fmla="*/ 409 h 9933"/>
                      <a:gd name="connsiteX2" fmla="*/ 6481 w 9321"/>
                      <a:gd name="connsiteY2" fmla="*/ 1469 h 9933"/>
                      <a:gd name="connsiteX3" fmla="*/ 4957 w 9321"/>
                      <a:gd name="connsiteY3" fmla="*/ 2838 h 9933"/>
                      <a:gd name="connsiteX4" fmla="*/ 5479 w 9321"/>
                      <a:gd name="connsiteY4" fmla="*/ 5762 h 9933"/>
                      <a:gd name="connsiteX5" fmla="*/ 4710 w 9321"/>
                      <a:gd name="connsiteY5" fmla="*/ 8581 h 9933"/>
                      <a:gd name="connsiteX6" fmla="*/ 2631 w 9321"/>
                      <a:gd name="connsiteY6" fmla="*/ 9925 h 9933"/>
                      <a:gd name="connsiteX7" fmla="*/ 2 w 9321"/>
                      <a:gd name="connsiteY7" fmla="*/ 9038 h 9933"/>
                      <a:gd name="connsiteX8" fmla="*/ 2281 w 9321"/>
                      <a:gd name="connsiteY8" fmla="*/ 6666 h 9933"/>
                      <a:gd name="connsiteX9" fmla="*/ 2513 w 9321"/>
                      <a:gd name="connsiteY9" fmla="*/ 4026 h 9933"/>
                      <a:gd name="connsiteX10" fmla="*/ 3227 w 9321"/>
                      <a:gd name="connsiteY10" fmla="*/ 991 h 9933"/>
                      <a:gd name="connsiteX11" fmla="*/ 4710 w 9321"/>
                      <a:gd name="connsiteY11" fmla="*/ 288 h 9933"/>
                      <a:gd name="connsiteX12" fmla="*/ 7015 w 9321"/>
                      <a:gd name="connsiteY12" fmla="*/ 204 h 9933"/>
                      <a:gd name="connsiteX13" fmla="*/ 9047 w 9321"/>
                      <a:gd name="connsiteY13" fmla="*/ 4 h 9933"/>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5053 w 10000"/>
                      <a:gd name="connsiteY11" fmla="*/ 290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0 w 10000"/>
                      <a:gd name="connsiteY0" fmla="*/ 123 h 10000"/>
                      <a:gd name="connsiteX1" fmla="*/ 8905 w 10000"/>
                      <a:gd name="connsiteY1" fmla="*/ 412 h 10000"/>
                      <a:gd name="connsiteX2" fmla="*/ 6953 w 10000"/>
                      <a:gd name="connsiteY2" fmla="*/ 1479 h 10000"/>
                      <a:gd name="connsiteX3" fmla="*/ 5318 w 10000"/>
                      <a:gd name="connsiteY3" fmla="*/ 2857 h 10000"/>
                      <a:gd name="connsiteX4" fmla="*/ 5878 w 10000"/>
                      <a:gd name="connsiteY4" fmla="*/ 5801 h 10000"/>
                      <a:gd name="connsiteX5" fmla="*/ 5053 w 10000"/>
                      <a:gd name="connsiteY5" fmla="*/ 8639 h 10000"/>
                      <a:gd name="connsiteX6" fmla="*/ 2823 w 10000"/>
                      <a:gd name="connsiteY6" fmla="*/ 9992 h 10000"/>
                      <a:gd name="connsiteX7" fmla="*/ 2 w 10000"/>
                      <a:gd name="connsiteY7" fmla="*/ 9099 h 10000"/>
                      <a:gd name="connsiteX8" fmla="*/ 2447 w 10000"/>
                      <a:gd name="connsiteY8" fmla="*/ 6711 h 10000"/>
                      <a:gd name="connsiteX9" fmla="*/ 2696 w 10000"/>
                      <a:gd name="connsiteY9" fmla="*/ 4053 h 10000"/>
                      <a:gd name="connsiteX10" fmla="*/ 2932 w 10000"/>
                      <a:gd name="connsiteY10" fmla="*/ 1414 h 10000"/>
                      <a:gd name="connsiteX11" fmla="*/ 4854 w 10000"/>
                      <a:gd name="connsiteY11" fmla="*/ 422 h 10000"/>
                      <a:gd name="connsiteX12" fmla="*/ 7526 w 10000"/>
                      <a:gd name="connsiteY12" fmla="*/ 205 h 10000"/>
                      <a:gd name="connsiteX13" fmla="*/ 9706 w 10000"/>
                      <a:gd name="connsiteY13" fmla="*/ 4 h 10000"/>
                      <a:gd name="connsiteX0" fmla="*/ 10003 w 10003"/>
                      <a:gd name="connsiteY0" fmla="*/ 123 h 9659"/>
                      <a:gd name="connsiteX1" fmla="*/ 8908 w 10003"/>
                      <a:gd name="connsiteY1" fmla="*/ 412 h 9659"/>
                      <a:gd name="connsiteX2" fmla="*/ 6956 w 10003"/>
                      <a:gd name="connsiteY2" fmla="*/ 1479 h 9659"/>
                      <a:gd name="connsiteX3" fmla="*/ 5321 w 10003"/>
                      <a:gd name="connsiteY3" fmla="*/ 2857 h 9659"/>
                      <a:gd name="connsiteX4" fmla="*/ 5881 w 10003"/>
                      <a:gd name="connsiteY4" fmla="*/ 5801 h 9659"/>
                      <a:gd name="connsiteX5" fmla="*/ 5056 w 10003"/>
                      <a:gd name="connsiteY5" fmla="*/ 8639 h 9659"/>
                      <a:gd name="connsiteX6" fmla="*/ 3179 w 10003"/>
                      <a:gd name="connsiteY6" fmla="*/ 9639 h 9659"/>
                      <a:gd name="connsiteX7" fmla="*/ 5 w 10003"/>
                      <a:gd name="connsiteY7" fmla="*/ 9099 h 9659"/>
                      <a:gd name="connsiteX8" fmla="*/ 2450 w 10003"/>
                      <a:gd name="connsiteY8" fmla="*/ 6711 h 9659"/>
                      <a:gd name="connsiteX9" fmla="*/ 2699 w 10003"/>
                      <a:gd name="connsiteY9" fmla="*/ 4053 h 9659"/>
                      <a:gd name="connsiteX10" fmla="*/ 2935 w 10003"/>
                      <a:gd name="connsiteY10" fmla="*/ 1414 h 9659"/>
                      <a:gd name="connsiteX11" fmla="*/ 4857 w 10003"/>
                      <a:gd name="connsiteY11" fmla="*/ 422 h 9659"/>
                      <a:gd name="connsiteX12" fmla="*/ 7529 w 10003"/>
                      <a:gd name="connsiteY12" fmla="*/ 205 h 9659"/>
                      <a:gd name="connsiteX13" fmla="*/ 9709 w 10003"/>
                      <a:gd name="connsiteY13" fmla="*/ 4 h 96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003" h="9659">
                        <a:moveTo>
                          <a:pt x="10003" y="123"/>
                        </a:moveTo>
                        <a:cubicBezTo>
                          <a:pt x="10003" y="155"/>
                          <a:pt x="9023" y="326"/>
                          <a:pt x="8908" y="412"/>
                        </a:cubicBezTo>
                        <a:cubicBezTo>
                          <a:pt x="8316" y="679"/>
                          <a:pt x="7368" y="1195"/>
                          <a:pt x="6956" y="1479"/>
                        </a:cubicBezTo>
                        <a:cubicBezTo>
                          <a:pt x="6248" y="2017"/>
                          <a:pt x="5793" y="2304"/>
                          <a:pt x="5321" y="2857"/>
                        </a:cubicBezTo>
                        <a:cubicBezTo>
                          <a:pt x="4554" y="3732"/>
                          <a:pt x="5115" y="4943"/>
                          <a:pt x="5881" y="5801"/>
                        </a:cubicBezTo>
                        <a:cubicBezTo>
                          <a:pt x="6821" y="6774"/>
                          <a:pt x="6057" y="7681"/>
                          <a:pt x="5056" y="8639"/>
                        </a:cubicBezTo>
                        <a:cubicBezTo>
                          <a:pt x="4392" y="9419"/>
                          <a:pt x="4021" y="9562"/>
                          <a:pt x="3179" y="9639"/>
                        </a:cubicBezTo>
                        <a:cubicBezTo>
                          <a:pt x="2336" y="9715"/>
                          <a:pt x="127" y="9587"/>
                          <a:pt x="5" y="9099"/>
                        </a:cubicBezTo>
                        <a:cubicBezTo>
                          <a:pt x="-117" y="8611"/>
                          <a:pt x="2002" y="7552"/>
                          <a:pt x="2450" y="6711"/>
                        </a:cubicBezTo>
                        <a:cubicBezTo>
                          <a:pt x="2899" y="5870"/>
                          <a:pt x="2618" y="4936"/>
                          <a:pt x="2699" y="4053"/>
                        </a:cubicBezTo>
                        <a:cubicBezTo>
                          <a:pt x="2780" y="3170"/>
                          <a:pt x="3171" y="2419"/>
                          <a:pt x="2935" y="1414"/>
                        </a:cubicBezTo>
                        <a:cubicBezTo>
                          <a:pt x="2876" y="1041"/>
                          <a:pt x="3966" y="570"/>
                          <a:pt x="4857" y="422"/>
                        </a:cubicBezTo>
                        <a:cubicBezTo>
                          <a:pt x="5748" y="274"/>
                          <a:pt x="6705" y="240"/>
                          <a:pt x="7529" y="205"/>
                        </a:cubicBezTo>
                        <a:cubicBezTo>
                          <a:pt x="8060" y="172"/>
                          <a:pt x="9295" y="-28"/>
                          <a:pt x="9709" y="4"/>
                        </a:cubicBezTo>
                      </a:path>
                    </a:pathLst>
                  </a:custGeom>
                  <a:grpFill/>
                  <a:ln>
                    <a:noFill/>
                  </a:ln>
                  <a:effectLst>
                    <a:outerShdw blurRad="50800" dist="38100" dir="19800000" algn="r" rotWithShape="0">
                      <a:prstClr val="black">
                        <a:alpha val="13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4" name="Freeform 12"/>
                  <p:cNvSpPr>
                    <a:spLocks noChangeAspect="1"/>
                  </p:cNvSpPr>
                  <p:nvPr/>
                </p:nvSpPr>
                <p:spPr bwMode="auto">
                  <a:xfrm flipH="1">
                    <a:off x="2650199" y="1340099"/>
                    <a:ext cx="485934" cy="848255"/>
                  </a:xfrm>
                  <a:custGeom>
                    <a:avLst/>
                    <a:gdLst>
                      <a:gd name="T0" fmla="*/ 154 w 193"/>
                      <a:gd name="T1" fmla="*/ 289 h 337"/>
                      <a:gd name="T2" fmla="*/ 150 w 193"/>
                      <a:gd name="T3" fmla="*/ 257 h 337"/>
                      <a:gd name="T4" fmla="*/ 148 w 193"/>
                      <a:gd name="T5" fmla="*/ 221 h 337"/>
                      <a:gd name="T6" fmla="*/ 148 w 193"/>
                      <a:gd name="T7" fmla="*/ 187 h 337"/>
                      <a:gd name="T8" fmla="*/ 149 w 193"/>
                      <a:gd name="T9" fmla="*/ 177 h 337"/>
                      <a:gd name="T10" fmla="*/ 149 w 193"/>
                      <a:gd name="T11" fmla="*/ 172 h 337"/>
                      <a:gd name="T12" fmla="*/ 150 w 193"/>
                      <a:gd name="T13" fmla="*/ 170 h 337"/>
                      <a:gd name="T14" fmla="*/ 152 w 193"/>
                      <a:gd name="T15" fmla="*/ 172 h 337"/>
                      <a:gd name="T16" fmla="*/ 152 w 193"/>
                      <a:gd name="T17" fmla="*/ 177 h 337"/>
                      <a:gd name="T18" fmla="*/ 152 w 193"/>
                      <a:gd name="T19" fmla="*/ 167 h 337"/>
                      <a:gd name="T20" fmla="*/ 155 w 193"/>
                      <a:gd name="T21" fmla="*/ 171 h 337"/>
                      <a:gd name="T22" fmla="*/ 156 w 193"/>
                      <a:gd name="T23" fmla="*/ 175 h 337"/>
                      <a:gd name="T24" fmla="*/ 155 w 193"/>
                      <a:gd name="T25" fmla="*/ 168 h 337"/>
                      <a:gd name="T26" fmla="*/ 153 w 193"/>
                      <a:gd name="T27" fmla="*/ 163 h 337"/>
                      <a:gd name="T28" fmla="*/ 163 w 193"/>
                      <a:gd name="T29" fmla="*/ 153 h 337"/>
                      <a:gd name="T30" fmla="*/ 171 w 193"/>
                      <a:gd name="T31" fmla="*/ 135 h 337"/>
                      <a:gd name="T32" fmla="*/ 173 w 193"/>
                      <a:gd name="T33" fmla="*/ 116 h 337"/>
                      <a:gd name="T34" fmla="*/ 171 w 193"/>
                      <a:gd name="T35" fmla="*/ 108 h 337"/>
                      <a:gd name="T36" fmla="*/ 172 w 193"/>
                      <a:gd name="T37" fmla="*/ 102 h 337"/>
                      <a:gd name="T38" fmla="*/ 174 w 193"/>
                      <a:gd name="T39" fmla="*/ 94 h 337"/>
                      <a:gd name="T40" fmla="*/ 181 w 193"/>
                      <a:gd name="T41" fmla="*/ 79 h 337"/>
                      <a:gd name="T42" fmla="*/ 190 w 193"/>
                      <a:gd name="T43" fmla="*/ 67 h 337"/>
                      <a:gd name="T44" fmla="*/ 187 w 193"/>
                      <a:gd name="T45" fmla="*/ 40 h 337"/>
                      <a:gd name="T46" fmla="*/ 168 w 193"/>
                      <a:gd name="T47" fmla="*/ 19 h 337"/>
                      <a:gd name="T48" fmla="*/ 140 w 193"/>
                      <a:gd name="T49" fmla="*/ 14 h 337"/>
                      <a:gd name="T50" fmla="*/ 103 w 193"/>
                      <a:gd name="T51" fmla="*/ 1 h 337"/>
                      <a:gd name="T52" fmla="*/ 85 w 193"/>
                      <a:gd name="T53" fmla="*/ 1 h 337"/>
                      <a:gd name="T54" fmla="*/ 78 w 193"/>
                      <a:gd name="T55" fmla="*/ 3 h 337"/>
                      <a:gd name="T56" fmla="*/ 70 w 193"/>
                      <a:gd name="T57" fmla="*/ 2 h 337"/>
                      <a:gd name="T58" fmla="*/ 54 w 193"/>
                      <a:gd name="T59" fmla="*/ 4 h 337"/>
                      <a:gd name="T60" fmla="*/ 47 w 193"/>
                      <a:gd name="T61" fmla="*/ 10 h 337"/>
                      <a:gd name="T62" fmla="*/ 35 w 193"/>
                      <a:gd name="T63" fmla="*/ 20 h 337"/>
                      <a:gd name="T64" fmla="*/ 21 w 193"/>
                      <a:gd name="T65" fmla="*/ 39 h 337"/>
                      <a:gd name="T66" fmla="*/ 13 w 193"/>
                      <a:gd name="T67" fmla="*/ 61 h 337"/>
                      <a:gd name="T68" fmla="*/ 4 w 193"/>
                      <a:gd name="T69" fmla="*/ 95 h 337"/>
                      <a:gd name="T70" fmla="*/ 0 w 193"/>
                      <a:gd name="T71" fmla="*/ 114 h 337"/>
                      <a:gd name="T72" fmla="*/ 4 w 193"/>
                      <a:gd name="T73" fmla="*/ 123 h 337"/>
                      <a:gd name="T74" fmla="*/ 6 w 193"/>
                      <a:gd name="T75" fmla="*/ 131 h 337"/>
                      <a:gd name="T76" fmla="*/ 3 w 193"/>
                      <a:gd name="T77" fmla="*/ 133 h 337"/>
                      <a:gd name="T78" fmla="*/ 5 w 193"/>
                      <a:gd name="T79" fmla="*/ 134 h 337"/>
                      <a:gd name="T80" fmla="*/ 7 w 193"/>
                      <a:gd name="T81" fmla="*/ 136 h 337"/>
                      <a:gd name="T82" fmla="*/ 4 w 193"/>
                      <a:gd name="T83" fmla="*/ 140 h 337"/>
                      <a:gd name="T84" fmla="*/ 5 w 193"/>
                      <a:gd name="T85" fmla="*/ 143 h 337"/>
                      <a:gd name="T86" fmla="*/ 5 w 193"/>
                      <a:gd name="T87" fmla="*/ 147 h 337"/>
                      <a:gd name="T88" fmla="*/ 4 w 193"/>
                      <a:gd name="T89" fmla="*/ 156 h 337"/>
                      <a:gd name="T90" fmla="*/ 6 w 193"/>
                      <a:gd name="T91" fmla="*/ 174 h 337"/>
                      <a:gd name="T92" fmla="*/ 12 w 193"/>
                      <a:gd name="T93" fmla="*/ 191 h 337"/>
                      <a:gd name="T94" fmla="*/ 23 w 193"/>
                      <a:gd name="T95" fmla="*/ 215 h 337"/>
                      <a:gd name="T96" fmla="*/ 32 w 193"/>
                      <a:gd name="T97" fmla="*/ 237 h 337"/>
                      <a:gd name="T98" fmla="*/ 52 w 193"/>
                      <a:gd name="T99" fmla="*/ 247 h 337"/>
                      <a:gd name="T100" fmla="*/ 62 w 193"/>
                      <a:gd name="T101" fmla="*/ 247 h 337"/>
                      <a:gd name="T102" fmla="*/ 63 w 193"/>
                      <a:gd name="T103" fmla="*/ 253 h 337"/>
                      <a:gd name="T104" fmla="*/ 61 w 193"/>
                      <a:gd name="T105" fmla="*/ 272 h 337"/>
                      <a:gd name="T106" fmla="*/ 57 w 193"/>
                      <a:gd name="T107" fmla="*/ 296 h 337"/>
                      <a:gd name="T108" fmla="*/ 55 w 193"/>
                      <a:gd name="T109" fmla="*/ 309 h 337"/>
                      <a:gd name="T110" fmla="*/ 56 w 193"/>
                      <a:gd name="T111" fmla="*/ 322 h 337"/>
                      <a:gd name="T112" fmla="*/ 72 w 193"/>
                      <a:gd name="T113" fmla="*/ 333 h 337"/>
                      <a:gd name="T114" fmla="*/ 87 w 193"/>
                      <a:gd name="T115" fmla="*/ 337 h 337"/>
                      <a:gd name="T116" fmla="*/ 101 w 193"/>
                      <a:gd name="T117" fmla="*/ 336 h 337"/>
                      <a:gd name="T118" fmla="*/ 114 w 193"/>
                      <a:gd name="T119" fmla="*/ 332 h 337"/>
                      <a:gd name="T120" fmla="*/ 136 w 193"/>
                      <a:gd name="T121" fmla="*/ 316 h 337"/>
                      <a:gd name="T122" fmla="*/ 154 w 193"/>
                      <a:gd name="T123" fmla="*/ 289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3" h="337">
                        <a:moveTo>
                          <a:pt x="154" y="289"/>
                        </a:moveTo>
                        <a:cubicBezTo>
                          <a:pt x="155" y="279"/>
                          <a:pt x="152" y="267"/>
                          <a:pt x="150" y="257"/>
                        </a:cubicBezTo>
                        <a:cubicBezTo>
                          <a:pt x="148" y="246"/>
                          <a:pt x="148" y="233"/>
                          <a:pt x="148" y="221"/>
                        </a:cubicBezTo>
                        <a:cubicBezTo>
                          <a:pt x="148" y="210"/>
                          <a:pt x="148" y="198"/>
                          <a:pt x="148" y="187"/>
                        </a:cubicBezTo>
                        <a:cubicBezTo>
                          <a:pt x="148" y="183"/>
                          <a:pt x="149" y="180"/>
                          <a:pt x="149" y="177"/>
                        </a:cubicBezTo>
                        <a:cubicBezTo>
                          <a:pt x="149" y="175"/>
                          <a:pt x="149" y="174"/>
                          <a:pt x="149" y="172"/>
                        </a:cubicBezTo>
                        <a:cubicBezTo>
                          <a:pt x="149" y="171"/>
                          <a:pt x="149" y="169"/>
                          <a:pt x="150" y="170"/>
                        </a:cubicBezTo>
                        <a:cubicBezTo>
                          <a:pt x="151" y="170"/>
                          <a:pt x="152" y="171"/>
                          <a:pt x="152" y="172"/>
                        </a:cubicBezTo>
                        <a:cubicBezTo>
                          <a:pt x="152" y="173"/>
                          <a:pt x="152" y="175"/>
                          <a:pt x="152" y="177"/>
                        </a:cubicBezTo>
                        <a:cubicBezTo>
                          <a:pt x="154" y="175"/>
                          <a:pt x="153" y="170"/>
                          <a:pt x="152" y="167"/>
                        </a:cubicBezTo>
                        <a:cubicBezTo>
                          <a:pt x="153" y="167"/>
                          <a:pt x="154" y="169"/>
                          <a:pt x="155" y="171"/>
                        </a:cubicBezTo>
                        <a:cubicBezTo>
                          <a:pt x="156" y="172"/>
                          <a:pt x="156" y="174"/>
                          <a:pt x="156" y="175"/>
                        </a:cubicBezTo>
                        <a:cubicBezTo>
                          <a:pt x="157" y="173"/>
                          <a:pt x="156" y="170"/>
                          <a:pt x="155" y="168"/>
                        </a:cubicBezTo>
                        <a:cubicBezTo>
                          <a:pt x="154" y="166"/>
                          <a:pt x="153" y="165"/>
                          <a:pt x="153" y="163"/>
                        </a:cubicBezTo>
                        <a:cubicBezTo>
                          <a:pt x="158" y="161"/>
                          <a:pt x="161" y="157"/>
                          <a:pt x="163" y="153"/>
                        </a:cubicBezTo>
                        <a:cubicBezTo>
                          <a:pt x="167" y="148"/>
                          <a:pt x="171" y="141"/>
                          <a:pt x="171" y="135"/>
                        </a:cubicBezTo>
                        <a:cubicBezTo>
                          <a:pt x="171" y="129"/>
                          <a:pt x="174" y="121"/>
                          <a:pt x="173" y="116"/>
                        </a:cubicBezTo>
                        <a:cubicBezTo>
                          <a:pt x="172" y="113"/>
                          <a:pt x="171" y="111"/>
                          <a:pt x="171" y="108"/>
                        </a:cubicBezTo>
                        <a:cubicBezTo>
                          <a:pt x="172" y="106"/>
                          <a:pt x="171" y="104"/>
                          <a:pt x="172" y="102"/>
                        </a:cubicBezTo>
                        <a:cubicBezTo>
                          <a:pt x="173" y="99"/>
                          <a:pt x="174" y="97"/>
                          <a:pt x="174" y="94"/>
                        </a:cubicBezTo>
                        <a:cubicBezTo>
                          <a:pt x="173" y="84"/>
                          <a:pt x="174" y="83"/>
                          <a:pt x="181" y="79"/>
                        </a:cubicBezTo>
                        <a:cubicBezTo>
                          <a:pt x="186" y="76"/>
                          <a:pt x="189" y="73"/>
                          <a:pt x="190" y="67"/>
                        </a:cubicBezTo>
                        <a:cubicBezTo>
                          <a:pt x="193" y="59"/>
                          <a:pt x="191" y="48"/>
                          <a:pt x="187" y="40"/>
                        </a:cubicBezTo>
                        <a:cubicBezTo>
                          <a:pt x="184" y="32"/>
                          <a:pt x="177" y="23"/>
                          <a:pt x="168" y="19"/>
                        </a:cubicBezTo>
                        <a:cubicBezTo>
                          <a:pt x="159" y="15"/>
                          <a:pt x="149" y="21"/>
                          <a:pt x="140" y="14"/>
                        </a:cubicBezTo>
                        <a:cubicBezTo>
                          <a:pt x="131" y="5"/>
                          <a:pt x="115" y="3"/>
                          <a:pt x="103" y="1"/>
                        </a:cubicBezTo>
                        <a:cubicBezTo>
                          <a:pt x="98" y="1"/>
                          <a:pt x="91" y="0"/>
                          <a:pt x="85" y="1"/>
                        </a:cubicBezTo>
                        <a:cubicBezTo>
                          <a:pt x="83" y="2"/>
                          <a:pt x="81" y="3"/>
                          <a:pt x="78" y="3"/>
                        </a:cubicBezTo>
                        <a:cubicBezTo>
                          <a:pt x="75" y="4"/>
                          <a:pt x="73" y="2"/>
                          <a:pt x="70" y="2"/>
                        </a:cubicBezTo>
                        <a:cubicBezTo>
                          <a:pt x="66" y="1"/>
                          <a:pt x="58" y="2"/>
                          <a:pt x="54" y="4"/>
                        </a:cubicBezTo>
                        <a:cubicBezTo>
                          <a:pt x="51" y="5"/>
                          <a:pt x="48" y="7"/>
                          <a:pt x="47" y="10"/>
                        </a:cubicBezTo>
                        <a:cubicBezTo>
                          <a:pt x="44" y="15"/>
                          <a:pt x="39" y="17"/>
                          <a:pt x="35" y="20"/>
                        </a:cubicBezTo>
                        <a:cubicBezTo>
                          <a:pt x="29" y="26"/>
                          <a:pt x="25" y="31"/>
                          <a:pt x="21" y="39"/>
                        </a:cubicBezTo>
                        <a:cubicBezTo>
                          <a:pt x="17" y="45"/>
                          <a:pt x="16" y="54"/>
                          <a:pt x="13" y="61"/>
                        </a:cubicBezTo>
                        <a:cubicBezTo>
                          <a:pt x="8" y="72"/>
                          <a:pt x="6" y="84"/>
                          <a:pt x="4" y="95"/>
                        </a:cubicBezTo>
                        <a:cubicBezTo>
                          <a:pt x="2" y="101"/>
                          <a:pt x="1" y="107"/>
                          <a:pt x="0" y="114"/>
                        </a:cubicBezTo>
                        <a:cubicBezTo>
                          <a:pt x="0" y="117"/>
                          <a:pt x="2" y="120"/>
                          <a:pt x="4" y="123"/>
                        </a:cubicBezTo>
                        <a:cubicBezTo>
                          <a:pt x="5" y="125"/>
                          <a:pt x="8" y="128"/>
                          <a:pt x="6" y="131"/>
                        </a:cubicBezTo>
                        <a:cubicBezTo>
                          <a:pt x="6" y="132"/>
                          <a:pt x="4" y="132"/>
                          <a:pt x="3" y="133"/>
                        </a:cubicBezTo>
                        <a:cubicBezTo>
                          <a:pt x="3" y="133"/>
                          <a:pt x="4" y="134"/>
                          <a:pt x="5" y="134"/>
                        </a:cubicBezTo>
                        <a:cubicBezTo>
                          <a:pt x="6" y="135"/>
                          <a:pt x="7" y="134"/>
                          <a:pt x="7" y="136"/>
                        </a:cubicBezTo>
                        <a:cubicBezTo>
                          <a:pt x="7" y="138"/>
                          <a:pt x="6" y="139"/>
                          <a:pt x="4" y="140"/>
                        </a:cubicBezTo>
                        <a:cubicBezTo>
                          <a:pt x="5" y="140"/>
                          <a:pt x="5" y="143"/>
                          <a:pt x="5" y="143"/>
                        </a:cubicBezTo>
                        <a:cubicBezTo>
                          <a:pt x="5" y="144"/>
                          <a:pt x="5" y="146"/>
                          <a:pt x="5" y="147"/>
                        </a:cubicBezTo>
                        <a:cubicBezTo>
                          <a:pt x="4" y="150"/>
                          <a:pt x="4" y="153"/>
                          <a:pt x="4" y="156"/>
                        </a:cubicBezTo>
                        <a:cubicBezTo>
                          <a:pt x="3" y="162"/>
                          <a:pt x="4" y="168"/>
                          <a:pt x="6" y="174"/>
                        </a:cubicBezTo>
                        <a:cubicBezTo>
                          <a:pt x="8" y="179"/>
                          <a:pt x="10" y="185"/>
                          <a:pt x="12" y="191"/>
                        </a:cubicBezTo>
                        <a:cubicBezTo>
                          <a:pt x="16" y="199"/>
                          <a:pt x="20" y="207"/>
                          <a:pt x="23" y="215"/>
                        </a:cubicBezTo>
                        <a:cubicBezTo>
                          <a:pt x="26" y="222"/>
                          <a:pt x="28" y="230"/>
                          <a:pt x="32" y="237"/>
                        </a:cubicBezTo>
                        <a:cubicBezTo>
                          <a:pt x="36" y="244"/>
                          <a:pt x="44" y="246"/>
                          <a:pt x="52" y="247"/>
                        </a:cubicBezTo>
                        <a:cubicBezTo>
                          <a:pt x="55" y="247"/>
                          <a:pt x="59" y="247"/>
                          <a:pt x="62" y="247"/>
                        </a:cubicBezTo>
                        <a:cubicBezTo>
                          <a:pt x="64" y="247"/>
                          <a:pt x="63" y="252"/>
                          <a:pt x="63" y="253"/>
                        </a:cubicBezTo>
                        <a:cubicBezTo>
                          <a:pt x="63" y="260"/>
                          <a:pt x="62" y="266"/>
                          <a:pt x="61" y="272"/>
                        </a:cubicBezTo>
                        <a:cubicBezTo>
                          <a:pt x="60" y="280"/>
                          <a:pt x="58" y="288"/>
                          <a:pt x="57" y="296"/>
                        </a:cubicBezTo>
                        <a:cubicBezTo>
                          <a:pt x="56" y="300"/>
                          <a:pt x="55" y="305"/>
                          <a:pt x="55" y="309"/>
                        </a:cubicBezTo>
                        <a:cubicBezTo>
                          <a:pt x="55" y="313"/>
                          <a:pt x="54" y="318"/>
                          <a:pt x="56" y="322"/>
                        </a:cubicBezTo>
                        <a:cubicBezTo>
                          <a:pt x="60" y="328"/>
                          <a:pt x="66" y="330"/>
                          <a:pt x="72" y="333"/>
                        </a:cubicBezTo>
                        <a:cubicBezTo>
                          <a:pt x="76" y="335"/>
                          <a:pt x="82" y="337"/>
                          <a:pt x="87" y="337"/>
                        </a:cubicBezTo>
                        <a:cubicBezTo>
                          <a:pt x="92" y="336"/>
                          <a:pt x="96" y="337"/>
                          <a:pt x="101" y="336"/>
                        </a:cubicBezTo>
                        <a:cubicBezTo>
                          <a:pt x="106" y="335"/>
                          <a:pt x="110" y="334"/>
                          <a:pt x="114" y="332"/>
                        </a:cubicBezTo>
                        <a:cubicBezTo>
                          <a:pt x="123" y="330"/>
                          <a:pt x="131" y="323"/>
                          <a:pt x="136" y="316"/>
                        </a:cubicBezTo>
                        <a:cubicBezTo>
                          <a:pt x="143" y="309"/>
                          <a:pt x="153" y="300"/>
                          <a:pt x="154" y="289"/>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5" name="Freeform 86"/>
                  <p:cNvSpPr>
                    <a:spLocks/>
                  </p:cNvSpPr>
                  <p:nvPr/>
                </p:nvSpPr>
                <p:spPr bwMode="auto">
                  <a:xfrm rot="737309">
                    <a:off x="2883391" y="2751086"/>
                    <a:ext cx="732338" cy="319191"/>
                  </a:xfrm>
                  <a:custGeom>
                    <a:avLst/>
                    <a:gdLst>
                      <a:gd name="T0" fmla="*/ 43 w 482"/>
                      <a:gd name="T1" fmla="*/ 104 h 210"/>
                      <a:gd name="T2" fmla="*/ 8 w 482"/>
                      <a:gd name="T3" fmla="*/ 145 h 210"/>
                      <a:gd name="T4" fmla="*/ 10 w 482"/>
                      <a:gd name="T5" fmla="*/ 186 h 210"/>
                      <a:gd name="T6" fmla="*/ 196 w 482"/>
                      <a:gd name="T7" fmla="*/ 166 h 210"/>
                      <a:gd name="T8" fmla="*/ 258 w 482"/>
                      <a:gd name="T9" fmla="*/ 163 h 210"/>
                      <a:gd name="T10" fmla="*/ 337 w 482"/>
                      <a:gd name="T11" fmla="*/ 173 h 210"/>
                      <a:gd name="T12" fmla="*/ 392 w 482"/>
                      <a:gd name="T13" fmla="*/ 191 h 210"/>
                      <a:gd name="T14" fmla="*/ 428 w 482"/>
                      <a:gd name="T15" fmla="*/ 206 h 210"/>
                      <a:gd name="T16" fmla="*/ 457 w 482"/>
                      <a:gd name="T17" fmla="*/ 203 h 210"/>
                      <a:gd name="T18" fmla="*/ 435 w 482"/>
                      <a:gd name="T19" fmla="*/ 190 h 210"/>
                      <a:gd name="T20" fmla="*/ 416 w 482"/>
                      <a:gd name="T21" fmla="*/ 178 h 210"/>
                      <a:gd name="T22" fmla="*/ 453 w 482"/>
                      <a:gd name="T23" fmla="*/ 175 h 210"/>
                      <a:gd name="T24" fmla="*/ 477 w 482"/>
                      <a:gd name="T25" fmla="*/ 159 h 210"/>
                      <a:gd name="T26" fmla="*/ 447 w 482"/>
                      <a:gd name="T27" fmla="*/ 154 h 210"/>
                      <a:gd name="T28" fmla="*/ 423 w 482"/>
                      <a:gd name="T29" fmla="*/ 156 h 210"/>
                      <a:gd name="T30" fmla="*/ 475 w 482"/>
                      <a:gd name="T31" fmla="*/ 135 h 210"/>
                      <a:gd name="T32" fmla="*/ 426 w 482"/>
                      <a:gd name="T33" fmla="*/ 135 h 210"/>
                      <a:gd name="T34" fmla="*/ 395 w 482"/>
                      <a:gd name="T35" fmla="*/ 135 h 210"/>
                      <a:gd name="T36" fmla="*/ 460 w 482"/>
                      <a:gd name="T37" fmla="*/ 116 h 210"/>
                      <a:gd name="T38" fmla="*/ 430 w 482"/>
                      <a:gd name="T39" fmla="*/ 111 h 210"/>
                      <a:gd name="T40" fmla="*/ 367 w 482"/>
                      <a:gd name="T41" fmla="*/ 106 h 210"/>
                      <a:gd name="T42" fmla="*/ 340 w 482"/>
                      <a:gd name="T43" fmla="*/ 89 h 210"/>
                      <a:gd name="T44" fmla="*/ 333 w 482"/>
                      <a:gd name="T45" fmla="*/ 55 h 210"/>
                      <a:gd name="T46" fmla="*/ 341 w 482"/>
                      <a:gd name="T47" fmla="*/ 9 h 210"/>
                      <a:gd name="T48" fmla="*/ 322 w 482"/>
                      <a:gd name="T49" fmla="*/ 17 h 210"/>
                      <a:gd name="T50" fmla="*/ 294 w 482"/>
                      <a:gd name="T51" fmla="*/ 56 h 210"/>
                      <a:gd name="T52" fmla="*/ 249 w 482"/>
                      <a:gd name="T53" fmla="*/ 84 h 210"/>
                      <a:gd name="T54" fmla="*/ 215 w 482"/>
                      <a:gd name="T55" fmla="*/ 102 h 210"/>
                      <a:gd name="T56" fmla="*/ 98 w 482"/>
                      <a:gd name="T57" fmla="*/ 106 h 210"/>
                      <a:gd name="T58" fmla="*/ 43 w 482"/>
                      <a:gd name="T59" fmla="*/ 104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2" h="210">
                        <a:moveTo>
                          <a:pt x="43" y="104"/>
                        </a:moveTo>
                        <a:cubicBezTo>
                          <a:pt x="32" y="104"/>
                          <a:pt x="16" y="127"/>
                          <a:pt x="8" y="145"/>
                        </a:cubicBezTo>
                        <a:cubicBezTo>
                          <a:pt x="0" y="163"/>
                          <a:pt x="4" y="186"/>
                          <a:pt x="10" y="186"/>
                        </a:cubicBezTo>
                        <a:cubicBezTo>
                          <a:pt x="16" y="186"/>
                          <a:pt x="173" y="168"/>
                          <a:pt x="196" y="166"/>
                        </a:cubicBezTo>
                        <a:cubicBezTo>
                          <a:pt x="219" y="163"/>
                          <a:pt x="247" y="161"/>
                          <a:pt x="258" y="163"/>
                        </a:cubicBezTo>
                        <a:cubicBezTo>
                          <a:pt x="268" y="166"/>
                          <a:pt x="320" y="173"/>
                          <a:pt x="337" y="173"/>
                        </a:cubicBezTo>
                        <a:cubicBezTo>
                          <a:pt x="354" y="173"/>
                          <a:pt x="382" y="187"/>
                          <a:pt x="392" y="191"/>
                        </a:cubicBezTo>
                        <a:cubicBezTo>
                          <a:pt x="402" y="196"/>
                          <a:pt x="408" y="200"/>
                          <a:pt x="428" y="206"/>
                        </a:cubicBezTo>
                        <a:cubicBezTo>
                          <a:pt x="442" y="210"/>
                          <a:pt x="461" y="210"/>
                          <a:pt x="457" y="203"/>
                        </a:cubicBezTo>
                        <a:cubicBezTo>
                          <a:pt x="453" y="196"/>
                          <a:pt x="446" y="194"/>
                          <a:pt x="435" y="190"/>
                        </a:cubicBezTo>
                        <a:cubicBezTo>
                          <a:pt x="427" y="186"/>
                          <a:pt x="416" y="178"/>
                          <a:pt x="416" y="178"/>
                        </a:cubicBezTo>
                        <a:cubicBezTo>
                          <a:pt x="416" y="178"/>
                          <a:pt x="441" y="177"/>
                          <a:pt x="453" y="175"/>
                        </a:cubicBezTo>
                        <a:cubicBezTo>
                          <a:pt x="465" y="172"/>
                          <a:pt x="482" y="166"/>
                          <a:pt x="477" y="159"/>
                        </a:cubicBezTo>
                        <a:cubicBezTo>
                          <a:pt x="473" y="152"/>
                          <a:pt x="466" y="152"/>
                          <a:pt x="447" y="154"/>
                        </a:cubicBezTo>
                        <a:cubicBezTo>
                          <a:pt x="427" y="156"/>
                          <a:pt x="423" y="156"/>
                          <a:pt x="423" y="156"/>
                        </a:cubicBezTo>
                        <a:cubicBezTo>
                          <a:pt x="423" y="156"/>
                          <a:pt x="477" y="148"/>
                          <a:pt x="475" y="135"/>
                        </a:cubicBezTo>
                        <a:cubicBezTo>
                          <a:pt x="472" y="124"/>
                          <a:pt x="437" y="134"/>
                          <a:pt x="426" y="135"/>
                        </a:cubicBezTo>
                        <a:cubicBezTo>
                          <a:pt x="416" y="136"/>
                          <a:pt x="395" y="135"/>
                          <a:pt x="395" y="135"/>
                        </a:cubicBezTo>
                        <a:cubicBezTo>
                          <a:pt x="395" y="135"/>
                          <a:pt x="461" y="129"/>
                          <a:pt x="460" y="116"/>
                        </a:cubicBezTo>
                        <a:cubicBezTo>
                          <a:pt x="460" y="107"/>
                          <a:pt x="451" y="109"/>
                          <a:pt x="430" y="111"/>
                        </a:cubicBezTo>
                        <a:cubicBezTo>
                          <a:pt x="405" y="114"/>
                          <a:pt x="372" y="108"/>
                          <a:pt x="367" y="106"/>
                        </a:cubicBezTo>
                        <a:cubicBezTo>
                          <a:pt x="352" y="102"/>
                          <a:pt x="348" y="99"/>
                          <a:pt x="340" y="89"/>
                        </a:cubicBezTo>
                        <a:cubicBezTo>
                          <a:pt x="332" y="78"/>
                          <a:pt x="322" y="69"/>
                          <a:pt x="333" y="55"/>
                        </a:cubicBezTo>
                        <a:cubicBezTo>
                          <a:pt x="344" y="41"/>
                          <a:pt x="349" y="18"/>
                          <a:pt x="341" y="9"/>
                        </a:cubicBezTo>
                        <a:cubicBezTo>
                          <a:pt x="333" y="0"/>
                          <a:pt x="328" y="6"/>
                          <a:pt x="322" y="17"/>
                        </a:cubicBezTo>
                        <a:cubicBezTo>
                          <a:pt x="317" y="28"/>
                          <a:pt x="313" y="47"/>
                          <a:pt x="294" y="56"/>
                        </a:cubicBezTo>
                        <a:cubicBezTo>
                          <a:pt x="275" y="65"/>
                          <a:pt x="258" y="75"/>
                          <a:pt x="249" y="84"/>
                        </a:cubicBezTo>
                        <a:cubicBezTo>
                          <a:pt x="241" y="93"/>
                          <a:pt x="243" y="100"/>
                          <a:pt x="215" y="102"/>
                        </a:cubicBezTo>
                        <a:cubicBezTo>
                          <a:pt x="187" y="104"/>
                          <a:pt x="128" y="106"/>
                          <a:pt x="98" y="106"/>
                        </a:cubicBezTo>
                        <a:cubicBezTo>
                          <a:pt x="69" y="106"/>
                          <a:pt x="43" y="104"/>
                          <a:pt x="43" y="104"/>
                        </a:cubicBezTo>
                        <a:close/>
                      </a:path>
                    </a:pathLst>
                  </a:custGeom>
                  <a:grpFill/>
                  <a:ln>
                    <a:solidFill>
                      <a:srgbClr val="000000">
                        <a:alpha val="5000"/>
                      </a:srgbClr>
                    </a:solidFill>
                  </a:ln>
                </p:spPr>
                <p:txBody>
                  <a:bodyPr vert="horz" wrap="square" lIns="91440" tIns="45720" rIns="91440" bIns="45720" numCol="1" anchor="t" anchorCtr="0" compatLnSpc="1">
                    <a:prstTxWarp prst="textNoShape">
                      <a:avLst/>
                    </a:prstTxWarp>
                  </a:bodyPr>
                  <a:lstStyle/>
                  <a:p>
                    <a:endParaRPr lang="en-US"/>
                  </a:p>
                </p:txBody>
              </p:sp>
              <p:sp>
                <p:nvSpPr>
                  <p:cNvPr id="1786" name="Freeform 10"/>
                  <p:cNvSpPr>
                    <a:spLocks/>
                  </p:cNvSpPr>
                  <p:nvPr/>
                </p:nvSpPr>
                <p:spPr bwMode="auto">
                  <a:xfrm flipH="1">
                    <a:off x="2456115" y="2005196"/>
                    <a:ext cx="702412" cy="1551735"/>
                  </a:xfrm>
                  <a:custGeom>
                    <a:avLst/>
                    <a:gdLst>
                      <a:gd name="T0" fmla="*/ 157 w 275"/>
                      <a:gd name="T1" fmla="*/ 3 h 721"/>
                      <a:gd name="T2" fmla="*/ 153 w 275"/>
                      <a:gd name="T3" fmla="*/ 25 h 721"/>
                      <a:gd name="T4" fmla="*/ 138 w 275"/>
                      <a:gd name="T5" fmla="*/ 78 h 721"/>
                      <a:gd name="T6" fmla="*/ 108 w 275"/>
                      <a:gd name="T7" fmla="*/ 159 h 721"/>
                      <a:gd name="T8" fmla="*/ 63 w 275"/>
                      <a:gd name="T9" fmla="*/ 244 h 721"/>
                      <a:gd name="T10" fmla="*/ 12 w 275"/>
                      <a:gd name="T11" fmla="*/ 343 h 721"/>
                      <a:gd name="T12" fmla="*/ 2 w 275"/>
                      <a:gd name="T13" fmla="*/ 434 h 721"/>
                      <a:gd name="T14" fmla="*/ 15 w 275"/>
                      <a:gd name="T15" fmla="*/ 540 h 721"/>
                      <a:gd name="T16" fmla="*/ 112 w 275"/>
                      <a:gd name="T17" fmla="*/ 660 h 721"/>
                      <a:gd name="T18" fmla="*/ 146 w 275"/>
                      <a:gd name="T19" fmla="*/ 618 h 721"/>
                      <a:gd name="T20" fmla="*/ 182 w 275"/>
                      <a:gd name="T21" fmla="*/ 585 h 721"/>
                      <a:gd name="T22" fmla="*/ 188 w 275"/>
                      <a:gd name="T23" fmla="*/ 508 h 721"/>
                      <a:gd name="T24" fmla="*/ 178 w 275"/>
                      <a:gd name="T25" fmla="*/ 435 h 721"/>
                      <a:gd name="T26" fmla="*/ 176 w 275"/>
                      <a:gd name="T27" fmla="*/ 379 h 721"/>
                      <a:gd name="T28" fmla="*/ 189 w 275"/>
                      <a:gd name="T29" fmla="*/ 339 h 721"/>
                      <a:gd name="T30" fmla="*/ 226 w 275"/>
                      <a:gd name="T31" fmla="*/ 244 h 721"/>
                      <a:gd name="T32" fmla="*/ 261 w 275"/>
                      <a:gd name="T33" fmla="*/ 147 h 721"/>
                      <a:gd name="T34" fmla="*/ 226 w 275"/>
                      <a:gd name="T35" fmla="*/ 37 h 721"/>
                      <a:gd name="T36" fmla="*/ 189 w 275"/>
                      <a:gd name="T37" fmla="*/ 20 h 721"/>
                      <a:gd name="T38" fmla="*/ 167 w 275"/>
                      <a:gd name="T39" fmla="*/ 6 h 721"/>
                      <a:gd name="T40" fmla="*/ 155 w 275"/>
                      <a:gd name="T41" fmla="*/ 7 h 721"/>
                      <a:gd name="connsiteX0" fmla="*/ 5641 w 9602"/>
                      <a:gd name="connsiteY0" fmla="*/ 0 h 8677"/>
                      <a:gd name="connsiteX1" fmla="*/ 5496 w 9602"/>
                      <a:gd name="connsiteY1" fmla="*/ 305 h 8677"/>
                      <a:gd name="connsiteX2" fmla="*/ 4950 w 9602"/>
                      <a:gd name="connsiteY2" fmla="*/ 1040 h 8677"/>
                      <a:gd name="connsiteX3" fmla="*/ 3859 w 9602"/>
                      <a:gd name="connsiteY3" fmla="*/ 2163 h 8677"/>
                      <a:gd name="connsiteX4" fmla="*/ 2223 w 9602"/>
                      <a:gd name="connsiteY4" fmla="*/ 3342 h 8677"/>
                      <a:gd name="connsiteX5" fmla="*/ 368 w 9602"/>
                      <a:gd name="connsiteY5" fmla="*/ 4715 h 8677"/>
                      <a:gd name="connsiteX6" fmla="*/ 5 w 9602"/>
                      <a:gd name="connsiteY6" fmla="*/ 5977 h 8677"/>
                      <a:gd name="connsiteX7" fmla="*/ 477 w 9602"/>
                      <a:gd name="connsiteY7" fmla="*/ 7448 h 8677"/>
                      <a:gd name="connsiteX8" fmla="*/ 2940 w 9602"/>
                      <a:gd name="connsiteY8" fmla="*/ 8394 h 8677"/>
                      <a:gd name="connsiteX9" fmla="*/ 5241 w 9602"/>
                      <a:gd name="connsiteY9" fmla="*/ 8529 h 8677"/>
                      <a:gd name="connsiteX10" fmla="*/ 6550 w 9602"/>
                      <a:gd name="connsiteY10" fmla="*/ 8072 h 8677"/>
                      <a:gd name="connsiteX11" fmla="*/ 6768 w 9602"/>
                      <a:gd name="connsiteY11" fmla="*/ 7004 h 8677"/>
                      <a:gd name="connsiteX12" fmla="*/ 6405 w 9602"/>
                      <a:gd name="connsiteY12" fmla="*/ 5991 h 8677"/>
                      <a:gd name="connsiteX13" fmla="*/ 6332 w 9602"/>
                      <a:gd name="connsiteY13" fmla="*/ 5215 h 8677"/>
                      <a:gd name="connsiteX14" fmla="*/ 6805 w 9602"/>
                      <a:gd name="connsiteY14" fmla="*/ 4660 h 8677"/>
                      <a:gd name="connsiteX15" fmla="*/ 8150 w 9602"/>
                      <a:gd name="connsiteY15" fmla="*/ 3342 h 8677"/>
                      <a:gd name="connsiteX16" fmla="*/ 9423 w 9602"/>
                      <a:gd name="connsiteY16" fmla="*/ 1997 h 8677"/>
                      <a:gd name="connsiteX17" fmla="*/ 8150 w 9602"/>
                      <a:gd name="connsiteY17" fmla="*/ 471 h 8677"/>
                      <a:gd name="connsiteX18" fmla="*/ 6805 w 9602"/>
                      <a:gd name="connsiteY18" fmla="*/ 235 h 8677"/>
                      <a:gd name="connsiteX19" fmla="*/ 6005 w 9602"/>
                      <a:gd name="connsiteY19" fmla="*/ 41 h 8677"/>
                      <a:gd name="connsiteX20" fmla="*/ 5568 w 9602"/>
                      <a:gd name="connsiteY20" fmla="*/ 55 h 8677"/>
                      <a:gd name="connsiteX0" fmla="*/ 6071 w 10196"/>
                      <a:gd name="connsiteY0" fmla="*/ 0 h 9877"/>
                      <a:gd name="connsiteX1" fmla="*/ 5920 w 10196"/>
                      <a:gd name="connsiteY1" fmla="*/ 352 h 9877"/>
                      <a:gd name="connsiteX2" fmla="*/ 5351 w 10196"/>
                      <a:gd name="connsiteY2" fmla="*/ 1199 h 9877"/>
                      <a:gd name="connsiteX3" fmla="*/ 4215 w 10196"/>
                      <a:gd name="connsiteY3" fmla="*/ 2493 h 9877"/>
                      <a:gd name="connsiteX4" fmla="*/ 2511 w 10196"/>
                      <a:gd name="connsiteY4" fmla="*/ 3852 h 9877"/>
                      <a:gd name="connsiteX5" fmla="*/ 579 w 10196"/>
                      <a:gd name="connsiteY5" fmla="*/ 5434 h 9877"/>
                      <a:gd name="connsiteX6" fmla="*/ 201 w 10196"/>
                      <a:gd name="connsiteY6" fmla="*/ 6888 h 9877"/>
                      <a:gd name="connsiteX7" fmla="*/ 3258 w 10196"/>
                      <a:gd name="connsiteY7" fmla="*/ 9674 h 9877"/>
                      <a:gd name="connsiteX8" fmla="*/ 5654 w 10196"/>
                      <a:gd name="connsiteY8" fmla="*/ 9829 h 9877"/>
                      <a:gd name="connsiteX9" fmla="*/ 7017 w 10196"/>
                      <a:gd name="connsiteY9" fmla="*/ 9303 h 9877"/>
                      <a:gd name="connsiteX10" fmla="*/ 7245 w 10196"/>
                      <a:gd name="connsiteY10" fmla="*/ 8072 h 9877"/>
                      <a:gd name="connsiteX11" fmla="*/ 6866 w 10196"/>
                      <a:gd name="connsiteY11" fmla="*/ 6904 h 9877"/>
                      <a:gd name="connsiteX12" fmla="*/ 6790 w 10196"/>
                      <a:gd name="connsiteY12" fmla="*/ 6010 h 9877"/>
                      <a:gd name="connsiteX13" fmla="*/ 7283 w 10196"/>
                      <a:gd name="connsiteY13" fmla="*/ 5371 h 9877"/>
                      <a:gd name="connsiteX14" fmla="*/ 8684 w 10196"/>
                      <a:gd name="connsiteY14" fmla="*/ 3852 h 9877"/>
                      <a:gd name="connsiteX15" fmla="*/ 10010 w 10196"/>
                      <a:gd name="connsiteY15" fmla="*/ 2301 h 9877"/>
                      <a:gd name="connsiteX16" fmla="*/ 8684 w 10196"/>
                      <a:gd name="connsiteY16" fmla="*/ 543 h 9877"/>
                      <a:gd name="connsiteX17" fmla="*/ 7283 w 10196"/>
                      <a:gd name="connsiteY17" fmla="*/ 271 h 9877"/>
                      <a:gd name="connsiteX18" fmla="*/ 6450 w 10196"/>
                      <a:gd name="connsiteY18" fmla="*/ 47 h 9877"/>
                      <a:gd name="connsiteX19" fmla="*/ 5995 w 10196"/>
                      <a:gd name="connsiteY19" fmla="*/ 63 h 9877"/>
                      <a:gd name="connsiteX0" fmla="*/ 5863 w 9910"/>
                      <a:gd name="connsiteY0" fmla="*/ 0 h 9982"/>
                      <a:gd name="connsiteX1" fmla="*/ 5715 w 9910"/>
                      <a:gd name="connsiteY1" fmla="*/ 356 h 9982"/>
                      <a:gd name="connsiteX2" fmla="*/ 5157 w 9910"/>
                      <a:gd name="connsiteY2" fmla="*/ 1214 h 9982"/>
                      <a:gd name="connsiteX3" fmla="*/ 4043 w 9910"/>
                      <a:gd name="connsiteY3" fmla="*/ 2524 h 9982"/>
                      <a:gd name="connsiteX4" fmla="*/ 2372 w 9910"/>
                      <a:gd name="connsiteY4" fmla="*/ 3900 h 9982"/>
                      <a:gd name="connsiteX5" fmla="*/ 477 w 9910"/>
                      <a:gd name="connsiteY5" fmla="*/ 5502 h 9982"/>
                      <a:gd name="connsiteX6" fmla="*/ 106 w 9910"/>
                      <a:gd name="connsiteY6" fmla="*/ 6974 h 9982"/>
                      <a:gd name="connsiteX7" fmla="*/ 1849 w 9910"/>
                      <a:gd name="connsiteY7" fmla="*/ 9412 h 9982"/>
                      <a:gd name="connsiteX8" fmla="*/ 5454 w 9910"/>
                      <a:gd name="connsiteY8" fmla="*/ 9951 h 9982"/>
                      <a:gd name="connsiteX9" fmla="*/ 6791 w 9910"/>
                      <a:gd name="connsiteY9" fmla="*/ 9419 h 9982"/>
                      <a:gd name="connsiteX10" fmla="*/ 7015 w 9910"/>
                      <a:gd name="connsiteY10" fmla="*/ 8173 h 9982"/>
                      <a:gd name="connsiteX11" fmla="*/ 6643 w 9910"/>
                      <a:gd name="connsiteY11" fmla="*/ 6990 h 9982"/>
                      <a:gd name="connsiteX12" fmla="*/ 6568 w 9910"/>
                      <a:gd name="connsiteY12" fmla="*/ 6085 h 9982"/>
                      <a:gd name="connsiteX13" fmla="*/ 7052 w 9910"/>
                      <a:gd name="connsiteY13" fmla="*/ 5438 h 9982"/>
                      <a:gd name="connsiteX14" fmla="*/ 8426 w 9910"/>
                      <a:gd name="connsiteY14" fmla="*/ 3900 h 9982"/>
                      <a:gd name="connsiteX15" fmla="*/ 9727 w 9910"/>
                      <a:gd name="connsiteY15" fmla="*/ 2330 h 9982"/>
                      <a:gd name="connsiteX16" fmla="*/ 8426 w 9910"/>
                      <a:gd name="connsiteY16" fmla="*/ 550 h 9982"/>
                      <a:gd name="connsiteX17" fmla="*/ 7052 w 9910"/>
                      <a:gd name="connsiteY17" fmla="*/ 274 h 9982"/>
                      <a:gd name="connsiteX18" fmla="*/ 6235 w 9910"/>
                      <a:gd name="connsiteY18" fmla="*/ 48 h 9982"/>
                      <a:gd name="connsiteX19" fmla="*/ 5789 w 9910"/>
                      <a:gd name="connsiteY19" fmla="*/ 64 h 9982"/>
                      <a:gd name="connsiteX0" fmla="*/ 5916 w 10000"/>
                      <a:gd name="connsiteY0" fmla="*/ 0 h 10000"/>
                      <a:gd name="connsiteX1" fmla="*/ 5767 w 10000"/>
                      <a:gd name="connsiteY1" fmla="*/ 357 h 10000"/>
                      <a:gd name="connsiteX2" fmla="*/ 5204 w 10000"/>
                      <a:gd name="connsiteY2" fmla="*/ 1216 h 10000"/>
                      <a:gd name="connsiteX3" fmla="*/ 4080 w 10000"/>
                      <a:gd name="connsiteY3" fmla="*/ 2529 h 10000"/>
                      <a:gd name="connsiteX4" fmla="*/ 2394 w 10000"/>
                      <a:gd name="connsiteY4" fmla="*/ 3907 h 10000"/>
                      <a:gd name="connsiteX5" fmla="*/ 481 w 10000"/>
                      <a:gd name="connsiteY5" fmla="*/ 5512 h 10000"/>
                      <a:gd name="connsiteX6" fmla="*/ 107 w 10000"/>
                      <a:gd name="connsiteY6" fmla="*/ 6987 h 10000"/>
                      <a:gd name="connsiteX7" fmla="*/ 1866 w 10000"/>
                      <a:gd name="connsiteY7" fmla="*/ 9429 h 10000"/>
                      <a:gd name="connsiteX8" fmla="*/ 5504 w 10000"/>
                      <a:gd name="connsiteY8" fmla="*/ 9969 h 10000"/>
                      <a:gd name="connsiteX9" fmla="*/ 6853 w 10000"/>
                      <a:gd name="connsiteY9" fmla="*/ 9436 h 10000"/>
                      <a:gd name="connsiteX10" fmla="*/ 7079 w 10000"/>
                      <a:gd name="connsiteY10" fmla="*/ 8188 h 10000"/>
                      <a:gd name="connsiteX11" fmla="*/ 6703 w 10000"/>
                      <a:gd name="connsiteY11" fmla="*/ 7003 h 10000"/>
                      <a:gd name="connsiteX12" fmla="*/ 6628 w 10000"/>
                      <a:gd name="connsiteY12" fmla="*/ 6096 h 10000"/>
                      <a:gd name="connsiteX13" fmla="*/ 7116 w 10000"/>
                      <a:gd name="connsiteY13" fmla="*/ 5448 h 10000"/>
                      <a:gd name="connsiteX14" fmla="*/ 8503 w 10000"/>
                      <a:gd name="connsiteY14" fmla="*/ 3907 h 10000"/>
                      <a:gd name="connsiteX15" fmla="*/ 9815 w 10000"/>
                      <a:gd name="connsiteY15" fmla="*/ 2334 h 10000"/>
                      <a:gd name="connsiteX16" fmla="*/ 8503 w 10000"/>
                      <a:gd name="connsiteY16" fmla="*/ 551 h 10000"/>
                      <a:gd name="connsiteX17" fmla="*/ 7116 w 10000"/>
                      <a:gd name="connsiteY17" fmla="*/ 274 h 10000"/>
                      <a:gd name="connsiteX18" fmla="*/ 6292 w 10000"/>
                      <a:gd name="connsiteY18" fmla="*/ 48 h 10000"/>
                      <a:gd name="connsiteX19" fmla="*/ 5842 w 10000"/>
                      <a:gd name="connsiteY19" fmla="*/ 64 h 10000"/>
                      <a:gd name="connsiteX0" fmla="*/ 5916 w 10000"/>
                      <a:gd name="connsiteY0" fmla="*/ 0 h 10018"/>
                      <a:gd name="connsiteX1" fmla="*/ 5767 w 10000"/>
                      <a:gd name="connsiteY1" fmla="*/ 357 h 10018"/>
                      <a:gd name="connsiteX2" fmla="*/ 5204 w 10000"/>
                      <a:gd name="connsiteY2" fmla="*/ 1216 h 10018"/>
                      <a:gd name="connsiteX3" fmla="*/ 4080 w 10000"/>
                      <a:gd name="connsiteY3" fmla="*/ 2529 h 10018"/>
                      <a:gd name="connsiteX4" fmla="*/ 2394 w 10000"/>
                      <a:gd name="connsiteY4" fmla="*/ 3907 h 10018"/>
                      <a:gd name="connsiteX5" fmla="*/ 481 w 10000"/>
                      <a:gd name="connsiteY5" fmla="*/ 5512 h 10018"/>
                      <a:gd name="connsiteX6" fmla="*/ 107 w 10000"/>
                      <a:gd name="connsiteY6" fmla="*/ 6987 h 10018"/>
                      <a:gd name="connsiteX7" fmla="*/ 1866 w 10000"/>
                      <a:gd name="connsiteY7" fmla="*/ 9429 h 10018"/>
                      <a:gd name="connsiteX8" fmla="*/ 5504 w 10000"/>
                      <a:gd name="connsiteY8" fmla="*/ 9969 h 10018"/>
                      <a:gd name="connsiteX9" fmla="*/ 6853 w 10000"/>
                      <a:gd name="connsiteY9" fmla="*/ 9436 h 10018"/>
                      <a:gd name="connsiteX10" fmla="*/ 7079 w 10000"/>
                      <a:gd name="connsiteY10" fmla="*/ 8188 h 10018"/>
                      <a:gd name="connsiteX11" fmla="*/ 6703 w 10000"/>
                      <a:gd name="connsiteY11" fmla="*/ 7003 h 10018"/>
                      <a:gd name="connsiteX12" fmla="*/ 6628 w 10000"/>
                      <a:gd name="connsiteY12" fmla="*/ 6096 h 10018"/>
                      <a:gd name="connsiteX13" fmla="*/ 7116 w 10000"/>
                      <a:gd name="connsiteY13" fmla="*/ 5448 h 10018"/>
                      <a:gd name="connsiteX14" fmla="*/ 8503 w 10000"/>
                      <a:gd name="connsiteY14" fmla="*/ 3907 h 10018"/>
                      <a:gd name="connsiteX15" fmla="*/ 9815 w 10000"/>
                      <a:gd name="connsiteY15" fmla="*/ 2334 h 10018"/>
                      <a:gd name="connsiteX16" fmla="*/ 8503 w 10000"/>
                      <a:gd name="connsiteY16" fmla="*/ 551 h 10018"/>
                      <a:gd name="connsiteX17" fmla="*/ 7116 w 10000"/>
                      <a:gd name="connsiteY17" fmla="*/ 274 h 10018"/>
                      <a:gd name="connsiteX18" fmla="*/ 6292 w 10000"/>
                      <a:gd name="connsiteY18" fmla="*/ 48 h 10018"/>
                      <a:gd name="connsiteX19" fmla="*/ 5842 w 10000"/>
                      <a:gd name="connsiteY19" fmla="*/ 64 h 10018"/>
                      <a:gd name="connsiteX0" fmla="*/ 5900 w 9984"/>
                      <a:gd name="connsiteY0" fmla="*/ 0 h 10003"/>
                      <a:gd name="connsiteX1" fmla="*/ 5751 w 9984"/>
                      <a:gd name="connsiteY1" fmla="*/ 357 h 10003"/>
                      <a:gd name="connsiteX2" fmla="*/ 5188 w 9984"/>
                      <a:gd name="connsiteY2" fmla="*/ 1216 h 10003"/>
                      <a:gd name="connsiteX3" fmla="*/ 4064 w 9984"/>
                      <a:gd name="connsiteY3" fmla="*/ 2529 h 10003"/>
                      <a:gd name="connsiteX4" fmla="*/ 2378 w 9984"/>
                      <a:gd name="connsiteY4" fmla="*/ 3907 h 10003"/>
                      <a:gd name="connsiteX5" fmla="*/ 465 w 9984"/>
                      <a:gd name="connsiteY5" fmla="*/ 5512 h 10003"/>
                      <a:gd name="connsiteX6" fmla="*/ 91 w 9984"/>
                      <a:gd name="connsiteY6" fmla="*/ 6987 h 10003"/>
                      <a:gd name="connsiteX7" fmla="*/ 1639 w 9984"/>
                      <a:gd name="connsiteY7" fmla="*/ 9119 h 10003"/>
                      <a:gd name="connsiteX8" fmla="*/ 5488 w 9984"/>
                      <a:gd name="connsiteY8" fmla="*/ 9969 h 10003"/>
                      <a:gd name="connsiteX9" fmla="*/ 6837 w 9984"/>
                      <a:gd name="connsiteY9" fmla="*/ 9436 h 10003"/>
                      <a:gd name="connsiteX10" fmla="*/ 7063 w 9984"/>
                      <a:gd name="connsiteY10" fmla="*/ 8188 h 10003"/>
                      <a:gd name="connsiteX11" fmla="*/ 6687 w 9984"/>
                      <a:gd name="connsiteY11" fmla="*/ 7003 h 10003"/>
                      <a:gd name="connsiteX12" fmla="*/ 6612 w 9984"/>
                      <a:gd name="connsiteY12" fmla="*/ 6096 h 10003"/>
                      <a:gd name="connsiteX13" fmla="*/ 7100 w 9984"/>
                      <a:gd name="connsiteY13" fmla="*/ 5448 h 10003"/>
                      <a:gd name="connsiteX14" fmla="*/ 8487 w 9984"/>
                      <a:gd name="connsiteY14" fmla="*/ 3907 h 10003"/>
                      <a:gd name="connsiteX15" fmla="*/ 9799 w 9984"/>
                      <a:gd name="connsiteY15" fmla="*/ 2334 h 10003"/>
                      <a:gd name="connsiteX16" fmla="*/ 8487 w 9984"/>
                      <a:gd name="connsiteY16" fmla="*/ 551 h 10003"/>
                      <a:gd name="connsiteX17" fmla="*/ 7100 w 9984"/>
                      <a:gd name="connsiteY17" fmla="*/ 274 h 10003"/>
                      <a:gd name="connsiteX18" fmla="*/ 6276 w 9984"/>
                      <a:gd name="connsiteY18" fmla="*/ 48 h 10003"/>
                      <a:gd name="connsiteX19" fmla="*/ 5826 w 9984"/>
                      <a:gd name="connsiteY19" fmla="*/ 64 h 10003"/>
                      <a:gd name="connsiteX0" fmla="*/ 5909 w 10000"/>
                      <a:gd name="connsiteY0" fmla="*/ 0 h 10003"/>
                      <a:gd name="connsiteX1" fmla="*/ 5760 w 10000"/>
                      <a:gd name="connsiteY1" fmla="*/ 357 h 10003"/>
                      <a:gd name="connsiteX2" fmla="*/ 5196 w 10000"/>
                      <a:gd name="connsiteY2" fmla="*/ 1216 h 10003"/>
                      <a:gd name="connsiteX3" fmla="*/ 4071 w 10000"/>
                      <a:gd name="connsiteY3" fmla="*/ 2528 h 10003"/>
                      <a:gd name="connsiteX4" fmla="*/ 2382 w 10000"/>
                      <a:gd name="connsiteY4" fmla="*/ 3906 h 10003"/>
                      <a:gd name="connsiteX5" fmla="*/ 466 w 10000"/>
                      <a:gd name="connsiteY5" fmla="*/ 5510 h 10003"/>
                      <a:gd name="connsiteX6" fmla="*/ 91 w 10000"/>
                      <a:gd name="connsiteY6" fmla="*/ 6985 h 10003"/>
                      <a:gd name="connsiteX7" fmla="*/ 1642 w 10000"/>
                      <a:gd name="connsiteY7" fmla="*/ 9116 h 10003"/>
                      <a:gd name="connsiteX8" fmla="*/ 5497 w 10000"/>
                      <a:gd name="connsiteY8" fmla="*/ 9966 h 10003"/>
                      <a:gd name="connsiteX9" fmla="*/ 6848 w 10000"/>
                      <a:gd name="connsiteY9" fmla="*/ 9433 h 10003"/>
                      <a:gd name="connsiteX10" fmla="*/ 7074 w 10000"/>
                      <a:gd name="connsiteY10" fmla="*/ 8186 h 10003"/>
                      <a:gd name="connsiteX11" fmla="*/ 6698 w 10000"/>
                      <a:gd name="connsiteY11" fmla="*/ 7001 h 10003"/>
                      <a:gd name="connsiteX12" fmla="*/ 6623 w 10000"/>
                      <a:gd name="connsiteY12" fmla="*/ 6094 h 10003"/>
                      <a:gd name="connsiteX13" fmla="*/ 7111 w 10000"/>
                      <a:gd name="connsiteY13" fmla="*/ 5446 h 10003"/>
                      <a:gd name="connsiteX14" fmla="*/ 8501 w 10000"/>
                      <a:gd name="connsiteY14" fmla="*/ 3906 h 10003"/>
                      <a:gd name="connsiteX15" fmla="*/ 9815 w 10000"/>
                      <a:gd name="connsiteY15" fmla="*/ 2333 h 10003"/>
                      <a:gd name="connsiteX16" fmla="*/ 8501 w 10000"/>
                      <a:gd name="connsiteY16" fmla="*/ 551 h 10003"/>
                      <a:gd name="connsiteX17" fmla="*/ 7111 w 10000"/>
                      <a:gd name="connsiteY17" fmla="*/ 274 h 10003"/>
                      <a:gd name="connsiteX18" fmla="*/ 6286 w 10000"/>
                      <a:gd name="connsiteY18" fmla="*/ 48 h 10003"/>
                      <a:gd name="connsiteX19" fmla="*/ 5835 w 10000"/>
                      <a:gd name="connsiteY19" fmla="*/ 64 h 10003"/>
                      <a:gd name="connsiteX0" fmla="*/ 5909 w 10000"/>
                      <a:gd name="connsiteY0" fmla="*/ 0 h 9629"/>
                      <a:gd name="connsiteX1" fmla="*/ 5760 w 10000"/>
                      <a:gd name="connsiteY1" fmla="*/ 357 h 9629"/>
                      <a:gd name="connsiteX2" fmla="*/ 5196 w 10000"/>
                      <a:gd name="connsiteY2" fmla="*/ 1216 h 9629"/>
                      <a:gd name="connsiteX3" fmla="*/ 4071 w 10000"/>
                      <a:gd name="connsiteY3" fmla="*/ 2528 h 9629"/>
                      <a:gd name="connsiteX4" fmla="*/ 2382 w 10000"/>
                      <a:gd name="connsiteY4" fmla="*/ 3906 h 9629"/>
                      <a:gd name="connsiteX5" fmla="*/ 466 w 10000"/>
                      <a:gd name="connsiteY5" fmla="*/ 5510 h 9629"/>
                      <a:gd name="connsiteX6" fmla="*/ 91 w 10000"/>
                      <a:gd name="connsiteY6" fmla="*/ 6985 h 9629"/>
                      <a:gd name="connsiteX7" fmla="*/ 1642 w 10000"/>
                      <a:gd name="connsiteY7" fmla="*/ 9116 h 9629"/>
                      <a:gd name="connsiteX8" fmla="*/ 4440 w 10000"/>
                      <a:gd name="connsiteY8" fmla="*/ 9547 h 9629"/>
                      <a:gd name="connsiteX9" fmla="*/ 6848 w 10000"/>
                      <a:gd name="connsiteY9" fmla="*/ 9433 h 9629"/>
                      <a:gd name="connsiteX10" fmla="*/ 7074 w 10000"/>
                      <a:gd name="connsiteY10" fmla="*/ 8186 h 9629"/>
                      <a:gd name="connsiteX11" fmla="*/ 6698 w 10000"/>
                      <a:gd name="connsiteY11" fmla="*/ 7001 h 9629"/>
                      <a:gd name="connsiteX12" fmla="*/ 6623 w 10000"/>
                      <a:gd name="connsiteY12" fmla="*/ 6094 h 9629"/>
                      <a:gd name="connsiteX13" fmla="*/ 7111 w 10000"/>
                      <a:gd name="connsiteY13" fmla="*/ 5446 h 9629"/>
                      <a:gd name="connsiteX14" fmla="*/ 8501 w 10000"/>
                      <a:gd name="connsiteY14" fmla="*/ 3906 h 9629"/>
                      <a:gd name="connsiteX15" fmla="*/ 9815 w 10000"/>
                      <a:gd name="connsiteY15" fmla="*/ 2333 h 9629"/>
                      <a:gd name="connsiteX16" fmla="*/ 8501 w 10000"/>
                      <a:gd name="connsiteY16" fmla="*/ 551 h 9629"/>
                      <a:gd name="connsiteX17" fmla="*/ 7111 w 10000"/>
                      <a:gd name="connsiteY17" fmla="*/ 274 h 9629"/>
                      <a:gd name="connsiteX18" fmla="*/ 6286 w 10000"/>
                      <a:gd name="connsiteY18" fmla="*/ 48 h 9629"/>
                      <a:gd name="connsiteX19" fmla="*/ 5835 w 10000"/>
                      <a:gd name="connsiteY19" fmla="*/ 64 h 9629"/>
                      <a:gd name="connsiteX0" fmla="*/ 5909 w 10000"/>
                      <a:gd name="connsiteY0" fmla="*/ 0 h 10000"/>
                      <a:gd name="connsiteX1" fmla="*/ 5760 w 10000"/>
                      <a:gd name="connsiteY1" fmla="*/ 371 h 10000"/>
                      <a:gd name="connsiteX2" fmla="*/ 5196 w 10000"/>
                      <a:gd name="connsiteY2" fmla="*/ 1263 h 10000"/>
                      <a:gd name="connsiteX3" fmla="*/ 4071 w 10000"/>
                      <a:gd name="connsiteY3" fmla="*/ 2625 h 10000"/>
                      <a:gd name="connsiteX4" fmla="*/ 2382 w 10000"/>
                      <a:gd name="connsiteY4" fmla="*/ 4056 h 10000"/>
                      <a:gd name="connsiteX5" fmla="*/ 466 w 10000"/>
                      <a:gd name="connsiteY5" fmla="*/ 5722 h 10000"/>
                      <a:gd name="connsiteX6" fmla="*/ 91 w 10000"/>
                      <a:gd name="connsiteY6" fmla="*/ 7254 h 10000"/>
                      <a:gd name="connsiteX7" fmla="*/ 1642 w 10000"/>
                      <a:gd name="connsiteY7" fmla="*/ 9467 h 10000"/>
                      <a:gd name="connsiteX8" fmla="*/ 4440 w 10000"/>
                      <a:gd name="connsiteY8" fmla="*/ 9915 h 10000"/>
                      <a:gd name="connsiteX9" fmla="*/ 6848 w 10000"/>
                      <a:gd name="connsiteY9" fmla="*/ 9796 h 10000"/>
                      <a:gd name="connsiteX10" fmla="*/ 7074 w 10000"/>
                      <a:gd name="connsiteY10" fmla="*/ 8501 h 10000"/>
                      <a:gd name="connsiteX11" fmla="*/ 6698 w 10000"/>
                      <a:gd name="connsiteY11" fmla="*/ 7271 h 10000"/>
                      <a:gd name="connsiteX12" fmla="*/ 6623 w 10000"/>
                      <a:gd name="connsiteY12" fmla="*/ 6329 h 10000"/>
                      <a:gd name="connsiteX13" fmla="*/ 7111 w 10000"/>
                      <a:gd name="connsiteY13" fmla="*/ 5656 h 10000"/>
                      <a:gd name="connsiteX14" fmla="*/ 8501 w 10000"/>
                      <a:gd name="connsiteY14" fmla="*/ 4056 h 10000"/>
                      <a:gd name="connsiteX15" fmla="*/ 9815 w 10000"/>
                      <a:gd name="connsiteY15" fmla="*/ 2423 h 10000"/>
                      <a:gd name="connsiteX16" fmla="*/ 8501 w 10000"/>
                      <a:gd name="connsiteY16" fmla="*/ 572 h 10000"/>
                      <a:gd name="connsiteX17" fmla="*/ 7111 w 10000"/>
                      <a:gd name="connsiteY17" fmla="*/ 285 h 10000"/>
                      <a:gd name="connsiteX18" fmla="*/ 6286 w 10000"/>
                      <a:gd name="connsiteY18" fmla="*/ 50 h 10000"/>
                      <a:gd name="connsiteX19" fmla="*/ 5835 w 10000"/>
                      <a:gd name="connsiteY19" fmla="*/ 66 h 10000"/>
                      <a:gd name="connsiteX0" fmla="*/ 5909 w 10000"/>
                      <a:gd name="connsiteY0" fmla="*/ 0 h 9942"/>
                      <a:gd name="connsiteX1" fmla="*/ 5760 w 10000"/>
                      <a:gd name="connsiteY1" fmla="*/ 371 h 9942"/>
                      <a:gd name="connsiteX2" fmla="*/ 5196 w 10000"/>
                      <a:gd name="connsiteY2" fmla="*/ 1263 h 9942"/>
                      <a:gd name="connsiteX3" fmla="*/ 4071 w 10000"/>
                      <a:gd name="connsiteY3" fmla="*/ 2625 h 9942"/>
                      <a:gd name="connsiteX4" fmla="*/ 2382 w 10000"/>
                      <a:gd name="connsiteY4" fmla="*/ 4056 h 9942"/>
                      <a:gd name="connsiteX5" fmla="*/ 466 w 10000"/>
                      <a:gd name="connsiteY5" fmla="*/ 5722 h 9942"/>
                      <a:gd name="connsiteX6" fmla="*/ 91 w 10000"/>
                      <a:gd name="connsiteY6" fmla="*/ 7254 h 9942"/>
                      <a:gd name="connsiteX7" fmla="*/ 1642 w 10000"/>
                      <a:gd name="connsiteY7" fmla="*/ 9467 h 9942"/>
                      <a:gd name="connsiteX8" fmla="*/ 4440 w 10000"/>
                      <a:gd name="connsiteY8" fmla="*/ 9915 h 9942"/>
                      <a:gd name="connsiteX9" fmla="*/ 6848 w 10000"/>
                      <a:gd name="connsiteY9" fmla="*/ 9796 h 9942"/>
                      <a:gd name="connsiteX10" fmla="*/ 7074 w 10000"/>
                      <a:gd name="connsiteY10" fmla="*/ 8501 h 9942"/>
                      <a:gd name="connsiteX11" fmla="*/ 6698 w 10000"/>
                      <a:gd name="connsiteY11" fmla="*/ 7271 h 9942"/>
                      <a:gd name="connsiteX12" fmla="*/ 6623 w 10000"/>
                      <a:gd name="connsiteY12" fmla="*/ 6329 h 9942"/>
                      <a:gd name="connsiteX13" fmla="*/ 7111 w 10000"/>
                      <a:gd name="connsiteY13" fmla="*/ 5656 h 9942"/>
                      <a:gd name="connsiteX14" fmla="*/ 8501 w 10000"/>
                      <a:gd name="connsiteY14" fmla="*/ 4056 h 9942"/>
                      <a:gd name="connsiteX15" fmla="*/ 9815 w 10000"/>
                      <a:gd name="connsiteY15" fmla="*/ 2423 h 9942"/>
                      <a:gd name="connsiteX16" fmla="*/ 8501 w 10000"/>
                      <a:gd name="connsiteY16" fmla="*/ 572 h 9942"/>
                      <a:gd name="connsiteX17" fmla="*/ 7111 w 10000"/>
                      <a:gd name="connsiteY17" fmla="*/ 285 h 9942"/>
                      <a:gd name="connsiteX18" fmla="*/ 6286 w 10000"/>
                      <a:gd name="connsiteY18" fmla="*/ 50 h 9942"/>
                      <a:gd name="connsiteX19" fmla="*/ 5835 w 10000"/>
                      <a:gd name="connsiteY19" fmla="*/ 66 h 9942"/>
                      <a:gd name="connsiteX0" fmla="*/ 5909 w 10000"/>
                      <a:gd name="connsiteY0" fmla="*/ 0 h 9933"/>
                      <a:gd name="connsiteX1" fmla="*/ 5760 w 10000"/>
                      <a:gd name="connsiteY1" fmla="*/ 373 h 9933"/>
                      <a:gd name="connsiteX2" fmla="*/ 5196 w 10000"/>
                      <a:gd name="connsiteY2" fmla="*/ 1270 h 9933"/>
                      <a:gd name="connsiteX3" fmla="*/ 4071 w 10000"/>
                      <a:gd name="connsiteY3" fmla="*/ 2640 h 9933"/>
                      <a:gd name="connsiteX4" fmla="*/ 2382 w 10000"/>
                      <a:gd name="connsiteY4" fmla="*/ 4080 h 9933"/>
                      <a:gd name="connsiteX5" fmla="*/ 466 w 10000"/>
                      <a:gd name="connsiteY5" fmla="*/ 5755 h 9933"/>
                      <a:gd name="connsiteX6" fmla="*/ 91 w 10000"/>
                      <a:gd name="connsiteY6" fmla="*/ 7296 h 9933"/>
                      <a:gd name="connsiteX7" fmla="*/ 1642 w 10000"/>
                      <a:gd name="connsiteY7" fmla="*/ 9522 h 9933"/>
                      <a:gd name="connsiteX8" fmla="*/ 6848 w 10000"/>
                      <a:gd name="connsiteY8" fmla="*/ 9853 h 9933"/>
                      <a:gd name="connsiteX9" fmla="*/ 7074 w 10000"/>
                      <a:gd name="connsiteY9" fmla="*/ 8551 h 9933"/>
                      <a:gd name="connsiteX10" fmla="*/ 6698 w 10000"/>
                      <a:gd name="connsiteY10" fmla="*/ 7313 h 9933"/>
                      <a:gd name="connsiteX11" fmla="*/ 6623 w 10000"/>
                      <a:gd name="connsiteY11" fmla="*/ 6366 h 9933"/>
                      <a:gd name="connsiteX12" fmla="*/ 7111 w 10000"/>
                      <a:gd name="connsiteY12" fmla="*/ 5689 h 9933"/>
                      <a:gd name="connsiteX13" fmla="*/ 8501 w 10000"/>
                      <a:gd name="connsiteY13" fmla="*/ 4080 h 9933"/>
                      <a:gd name="connsiteX14" fmla="*/ 9815 w 10000"/>
                      <a:gd name="connsiteY14" fmla="*/ 2437 h 9933"/>
                      <a:gd name="connsiteX15" fmla="*/ 8501 w 10000"/>
                      <a:gd name="connsiteY15" fmla="*/ 575 h 9933"/>
                      <a:gd name="connsiteX16" fmla="*/ 7111 w 10000"/>
                      <a:gd name="connsiteY16" fmla="*/ 287 h 9933"/>
                      <a:gd name="connsiteX17" fmla="*/ 6286 w 10000"/>
                      <a:gd name="connsiteY17" fmla="*/ 50 h 9933"/>
                      <a:gd name="connsiteX18" fmla="*/ 5835 w 10000"/>
                      <a:gd name="connsiteY18" fmla="*/ 66 h 9933"/>
                      <a:gd name="connsiteX0" fmla="*/ 5909 w 10000"/>
                      <a:gd name="connsiteY0" fmla="*/ 0 h 9942"/>
                      <a:gd name="connsiteX1" fmla="*/ 5760 w 10000"/>
                      <a:gd name="connsiteY1" fmla="*/ 376 h 9942"/>
                      <a:gd name="connsiteX2" fmla="*/ 5196 w 10000"/>
                      <a:gd name="connsiteY2" fmla="*/ 1279 h 9942"/>
                      <a:gd name="connsiteX3" fmla="*/ 4071 w 10000"/>
                      <a:gd name="connsiteY3" fmla="*/ 2658 h 9942"/>
                      <a:gd name="connsiteX4" fmla="*/ 2382 w 10000"/>
                      <a:gd name="connsiteY4" fmla="*/ 4108 h 9942"/>
                      <a:gd name="connsiteX5" fmla="*/ 466 w 10000"/>
                      <a:gd name="connsiteY5" fmla="*/ 5794 h 9942"/>
                      <a:gd name="connsiteX6" fmla="*/ 91 w 10000"/>
                      <a:gd name="connsiteY6" fmla="*/ 7345 h 9942"/>
                      <a:gd name="connsiteX7" fmla="*/ 1642 w 10000"/>
                      <a:gd name="connsiteY7" fmla="*/ 9586 h 9942"/>
                      <a:gd name="connsiteX8" fmla="*/ 6087 w 10000"/>
                      <a:gd name="connsiteY8" fmla="*/ 9842 h 9942"/>
                      <a:gd name="connsiteX9" fmla="*/ 7074 w 10000"/>
                      <a:gd name="connsiteY9" fmla="*/ 8609 h 9942"/>
                      <a:gd name="connsiteX10" fmla="*/ 6698 w 10000"/>
                      <a:gd name="connsiteY10" fmla="*/ 7362 h 9942"/>
                      <a:gd name="connsiteX11" fmla="*/ 6623 w 10000"/>
                      <a:gd name="connsiteY11" fmla="*/ 6409 h 9942"/>
                      <a:gd name="connsiteX12" fmla="*/ 7111 w 10000"/>
                      <a:gd name="connsiteY12" fmla="*/ 5727 h 9942"/>
                      <a:gd name="connsiteX13" fmla="*/ 8501 w 10000"/>
                      <a:gd name="connsiteY13" fmla="*/ 4108 h 9942"/>
                      <a:gd name="connsiteX14" fmla="*/ 9815 w 10000"/>
                      <a:gd name="connsiteY14" fmla="*/ 2453 h 9942"/>
                      <a:gd name="connsiteX15" fmla="*/ 8501 w 10000"/>
                      <a:gd name="connsiteY15" fmla="*/ 579 h 9942"/>
                      <a:gd name="connsiteX16" fmla="*/ 7111 w 10000"/>
                      <a:gd name="connsiteY16" fmla="*/ 289 h 9942"/>
                      <a:gd name="connsiteX17" fmla="*/ 6286 w 10000"/>
                      <a:gd name="connsiteY17" fmla="*/ 50 h 9942"/>
                      <a:gd name="connsiteX18" fmla="*/ 5835 w 10000"/>
                      <a:gd name="connsiteY18" fmla="*/ 66 h 9942"/>
                      <a:gd name="connsiteX0" fmla="*/ 5909 w 10000"/>
                      <a:gd name="connsiteY0" fmla="*/ 0 h 10093"/>
                      <a:gd name="connsiteX1" fmla="*/ 5760 w 10000"/>
                      <a:gd name="connsiteY1" fmla="*/ 378 h 10093"/>
                      <a:gd name="connsiteX2" fmla="*/ 5196 w 10000"/>
                      <a:gd name="connsiteY2" fmla="*/ 1286 h 10093"/>
                      <a:gd name="connsiteX3" fmla="*/ 4071 w 10000"/>
                      <a:gd name="connsiteY3" fmla="*/ 2674 h 10093"/>
                      <a:gd name="connsiteX4" fmla="*/ 2382 w 10000"/>
                      <a:gd name="connsiteY4" fmla="*/ 4132 h 10093"/>
                      <a:gd name="connsiteX5" fmla="*/ 466 w 10000"/>
                      <a:gd name="connsiteY5" fmla="*/ 5828 h 10093"/>
                      <a:gd name="connsiteX6" fmla="*/ 91 w 10000"/>
                      <a:gd name="connsiteY6" fmla="*/ 7388 h 10093"/>
                      <a:gd name="connsiteX7" fmla="*/ 1642 w 10000"/>
                      <a:gd name="connsiteY7" fmla="*/ 9642 h 10093"/>
                      <a:gd name="connsiteX8" fmla="*/ 6087 w 10000"/>
                      <a:gd name="connsiteY8" fmla="*/ 9899 h 10093"/>
                      <a:gd name="connsiteX9" fmla="*/ 7074 w 10000"/>
                      <a:gd name="connsiteY9" fmla="*/ 8659 h 10093"/>
                      <a:gd name="connsiteX10" fmla="*/ 6698 w 10000"/>
                      <a:gd name="connsiteY10" fmla="*/ 7405 h 10093"/>
                      <a:gd name="connsiteX11" fmla="*/ 6623 w 10000"/>
                      <a:gd name="connsiteY11" fmla="*/ 6446 h 10093"/>
                      <a:gd name="connsiteX12" fmla="*/ 7111 w 10000"/>
                      <a:gd name="connsiteY12" fmla="*/ 5760 h 10093"/>
                      <a:gd name="connsiteX13" fmla="*/ 8501 w 10000"/>
                      <a:gd name="connsiteY13" fmla="*/ 4132 h 10093"/>
                      <a:gd name="connsiteX14" fmla="*/ 9815 w 10000"/>
                      <a:gd name="connsiteY14" fmla="*/ 2467 h 10093"/>
                      <a:gd name="connsiteX15" fmla="*/ 8501 w 10000"/>
                      <a:gd name="connsiteY15" fmla="*/ 582 h 10093"/>
                      <a:gd name="connsiteX16" fmla="*/ 7111 w 10000"/>
                      <a:gd name="connsiteY16" fmla="*/ 291 h 10093"/>
                      <a:gd name="connsiteX17" fmla="*/ 6286 w 10000"/>
                      <a:gd name="connsiteY17" fmla="*/ 50 h 10093"/>
                      <a:gd name="connsiteX18" fmla="*/ 5835 w 10000"/>
                      <a:gd name="connsiteY18" fmla="*/ 66 h 10093"/>
                      <a:gd name="connsiteX0" fmla="*/ 5876 w 9967"/>
                      <a:gd name="connsiteY0" fmla="*/ 0 h 10047"/>
                      <a:gd name="connsiteX1" fmla="*/ 5727 w 9967"/>
                      <a:gd name="connsiteY1" fmla="*/ 378 h 10047"/>
                      <a:gd name="connsiteX2" fmla="*/ 5163 w 9967"/>
                      <a:gd name="connsiteY2" fmla="*/ 1286 h 10047"/>
                      <a:gd name="connsiteX3" fmla="*/ 4038 w 9967"/>
                      <a:gd name="connsiteY3" fmla="*/ 2674 h 10047"/>
                      <a:gd name="connsiteX4" fmla="*/ 2349 w 9967"/>
                      <a:gd name="connsiteY4" fmla="*/ 4132 h 10047"/>
                      <a:gd name="connsiteX5" fmla="*/ 433 w 9967"/>
                      <a:gd name="connsiteY5" fmla="*/ 5828 h 10047"/>
                      <a:gd name="connsiteX6" fmla="*/ 58 w 9967"/>
                      <a:gd name="connsiteY6" fmla="*/ 7388 h 10047"/>
                      <a:gd name="connsiteX7" fmla="*/ 1158 w 9967"/>
                      <a:gd name="connsiteY7" fmla="*/ 9745 h 10047"/>
                      <a:gd name="connsiteX8" fmla="*/ 6054 w 9967"/>
                      <a:gd name="connsiteY8" fmla="*/ 9899 h 10047"/>
                      <a:gd name="connsiteX9" fmla="*/ 7041 w 9967"/>
                      <a:gd name="connsiteY9" fmla="*/ 8659 h 10047"/>
                      <a:gd name="connsiteX10" fmla="*/ 6665 w 9967"/>
                      <a:gd name="connsiteY10" fmla="*/ 7405 h 10047"/>
                      <a:gd name="connsiteX11" fmla="*/ 6590 w 9967"/>
                      <a:gd name="connsiteY11" fmla="*/ 6446 h 10047"/>
                      <a:gd name="connsiteX12" fmla="*/ 7078 w 9967"/>
                      <a:gd name="connsiteY12" fmla="*/ 5760 h 10047"/>
                      <a:gd name="connsiteX13" fmla="*/ 8468 w 9967"/>
                      <a:gd name="connsiteY13" fmla="*/ 4132 h 10047"/>
                      <a:gd name="connsiteX14" fmla="*/ 9782 w 9967"/>
                      <a:gd name="connsiteY14" fmla="*/ 2467 h 10047"/>
                      <a:gd name="connsiteX15" fmla="*/ 8468 w 9967"/>
                      <a:gd name="connsiteY15" fmla="*/ 582 h 10047"/>
                      <a:gd name="connsiteX16" fmla="*/ 7078 w 9967"/>
                      <a:gd name="connsiteY16" fmla="*/ 291 h 10047"/>
                      <a:gd name="connsiteX17" fmla="*/ 6253 w 9967"/>
                      <a:gd name="connsiteY17" fmla="*/ 50 h 10047"/>
                      <a:gd name="connsiteX18" fmla="*/ 5802 w 9967"/>
                      <a:gd name="connsiteY18" fmla="*/ 66 h 10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967" h="10047">
                        <a:moveTo>
                          <a:pt x="5876" y="0"/>
                        </a:moveTo>
                        <a:cubicBezTo>
                          <a:pt x="5915" y="66"/>
                          <a:pt x="5763" y="275"/>
                          <a:pt x="5727" y="378"/>
                        </a:cubicBezTo>
                        <a:cubicBezTo>
                          <a:pt x="5577" y="668"/>
                          <a:pt x="5427" y="1029"/>
                          <a:pt x="5163" y="1286"/>
                        </a:cubicBezTo>
                        <a:cubicBezTo>
                          <a:pt x="4714" y="1714"/>
                          <a:pt x="4376" y="2229"/>
                          <a:pt x="4038" y="2674"/>
                        </a:cubicBezTo>
                        <a:cubicBezTo>
                          <a:pt x="3588" y="3169"/>
                          <a:pt x="2874" y="3650"/>
                          <a:pt x="2349" y="4132"/>
                        </a:cubicBezTo>
                        <a:cubicBezTo>
                          <a:pt x="1711" y="4697"/>
                          <a:pt x="997" y="5246"/>
                          <a:pt x="433" y="5828"/>
                        </a:cubicBezTo>
                        <a:cubicBezTo>
                          <a:pt x="-17" y="6309"/>
                          <a:pt x="-63" y="6735"/>
                          <a:pt x="58" y="7388"/>
                        </a:cubicBezTo>
                        <a:cubicBezTo>
                          <a:pt x="179" y="8041"/>
                          <a:pt x="159" y="9326"/>
                          <a:pt x="1158" y="9745"/>
                        </a:cubicBezTo>
                        <a:cubicBezTo>
                          <a:pt x="2157" y="10163"/>
                          <a:pt x="5074" y="10080"/>
                          <a:pt x="6054" y="9899"/>
                        </a:cubicBezTo>
                        <a:cubicBezTo>
                          <a:pt x="7035" y="9718"/>
                          <a:pt x="7304" y="9103"/>
                          <a:pt x="7041" y="8659"/>
                        </a:cubicBezTo>
                        <a:cubicBezTo>
                          <a:pt x="6815" y="8280"/>
                          <a:pt x="6665" y="7800"/>
                          <a:pt x="6665" y="7405"/>
                        </a:cubicBezTo>
                        <a:cubicBezTo>
                          <a:pt x="6665" y="7096"/>
                          <a:pt x="6514" y="6736"/>
                          <a:pt x="6590" y="6446"/>
                        </a:cubicBezTo>
                        <a:cubicBezTo>
                          <a:pt x="6628" y="6223"/>
                          <a:pt x="6928" y="5982"/>
                          <a:pt x="7078" y="5760"/>
                        </a:cubicBezTo>
                        <a:cubicBezTo>
                          <a:pt x="7492" y="5213"/>
                          <a:pt x="7942" y="4663"/>
                          <a:pt x="8468" y="4132"/>
                        </a:cubicBezTo>
                        <a:cubicBezTo>
                          <a:pt x="8955" y="3617"/>
                          <a:pt x="9556" y="3034"/>
                          <a:pt x="9782" y="2467"/>
                        </a:cubicBezTo>
                        <a:cubicBezTo>
                          <a:pt x="10044" y="1731"/>
                          <a:pt x="10307" y="926"/>
                          <a:pt x="8468" y="582"/>
                        </a:cubicBezTo>
                        <a:lnTo>
                          <a:pt x="7078" y="291"/>
                        </a:lnTo>
                        <a:cubicBezTo>
                          <a:pt x="6778" y="221"/>
                          <a:pt x="6514" y="138"/>
                          <a:pt x="6253" y="50"/>
                        </a:cubicBezTo>
                        <a:cubicBezTo>
                          <a:pt x="5876" y="-51"/>
                          <a:pt x="6102" y="32"/>
                          <a:pt x="5802" y="66"/>
                        </a:cubicBezTo>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787" name="Freeform 34"/>
                  <p:cNvSpPr>
                    <a:spLocks/>
                  </p:cNvSpPr>
                  <p:nvPr/>
                </p:nvSpPr>
                <p:spPr bwMode="auto">
                  <a:xfrm rot="333016" flipH="1">
                    <a:off x="2384565" y="2143409"/>
                    <a:ext cx="903841" cy="899700"/>
                  </a:xfrm>
                  <a:custGeom>
                    <a:avLst/>
                    <a:gdLst>
                      <a:gd name="T0" fmla="*/ 25 w 407"/>
                      <a:gd name="T1" fmla="*/ 351 h 370"/>
                      <a:gd name="T2" fmla="*/ 25 w 407"/>
                      <a:gd name="T3" fmla="*/ 351 h 370"/>
                      <a:gd name="T4" fmla="*/ 81 w 407"/>
                      <a:gd name="T5" fmla="*/ 354 h 370"/>
                      <a:gd name="T6" fmla="*/ 139 w 407"/>
                      <a:gd name="T7" fmla="*/ 358 h 370"/>
                      <a:gd name="T8" fmla="*/ 208 w 407"/>
                      <a:gd name="T9" fmla="*/ 361 h 370"/>
                      <a:gd name="T10" fmla="*/ 280 w 407"/>
                      <a:gd name="T11" fmla="*/ 365 h 370"/>
                      <a:gd name="T12" fmla="*/ 304 w 407"/>
                      <a:gd name="T13" fmla="*/ 337 h 370"/>
                      <a:gd name="T14" fmla="*/ 326 w 407"/>
                      <a:gd name="T15" fmla="*/ 272 h 370"/>
                      <a:gd name="T16" fmla="*/ 386 w 407"/>
                      <a:gd name="T17" fmla="*/ 138 h 370"/>
                      <a:gd name="T18" fmla="*/ 399 w 407"/>
                      <a:gd name="T19" fmla="*/ 82 h 370"/>
                      <a:gd name="T20" fmla="*/ 378 w 407"/>
                      <a:gd name="T21" fmla="*/ 29 h 370"/>
                      <a:gd name="T22" fmla="*/ 291 w 407"/>
                      <a:gd name="T23" fmla="*/ 94 h 370"/>
                      <a:gd name="T24" fmla="*/ 252 w 407"/>
                      <a:gd name="T25" fmla="*/ 201 h 370"/>
                      <a:gd name="T26" fmla="*/ 235 w 407"/>
                      <a:gd name="T27" fmla="*/ 250 h 370"/>
                      <a:gd name="T28" fmla="*/ 228 w 407"/>
                      <a:gd name="T29" fmla="*/ 262 h 370"/>
                      <a:gd name="T30" fmla="*/ 217 w 407"/>
                      <a:gd name="T31" fmla="*/ 263 h 370"/>
                      <a:gd name="T32" fmla="*/ 207 w 407"/>
                      <a:gd name="T33" fmla="*/ 269 h 370"/>
                      <a:gd name="T34" fmla="*/ 167 w 407"/>
                      <a:gd name="T35" fmla="*/ 269 h 370"/>
                      <a:gd name="T36" fmla="*/ 69 w 407"/>
                      <a:gd name="T37" fmla="*/ 279 h 370"/>
                      <a:gd name="T38" fmla="*/ 31 w 407"/>
                      <a:gd name="T39" fmla="*/ 288 h 370"/>
                      <a:gd name="T40" fmla="*/ 13 w 407"/>
                      <a:gd name="T41" fmla="*/ 288 h 370"/>
                      <a:gd name="T42" fmla="*/ 1 w 407"/>
                      <a:gd name="T43" fmla="*/ 285 h 370"/>
                      <a:gd name="T44" fmla="*/ 5 w 407"/>
                      <a:gd name="T45" fmla="*/ 299 h 370"/>
                      <a:gd name="T46" fmla="*/ 25 w 407"/>
                      <a:gd name="T47" fmla="*/ 351 h 370"/>
                      <a:gd name="connsiteX0" fmla="*/ 502 w 9691"/>
                      <a:gd name="connsiteY0" fmla="*/ 8892 h 9309"/>
                      <a:gd name="connsiteX1" fmla="*/ 502 w 9691"/>
                      <a:gd name="connsiteY1" fmla="*/ 8892 h 9309"/>
                      <a:gd name="connsiteX2" fmla="*/ 1878 w 9691"/>
                      <a:gd name="connsiteY2" fmla="*/ 8974 h 9309"/>
                      <a:gd name="connsiteX3" fmla="*/ 3303 w 9691"/>
                      <a:gd name="connsiteY3" fmla="*/ 9082 h 9309"/>
                      <a:gd name="connsiteX4" fmla="*/ 4999 w 9691"/>
                      <a:gd name="connsiteY4" fmla="*/ 9163 h 9309"/>
                      <a:gd name="connsiteX5" fmla="*/ 6768 w 9691"/>
                      <a:gd name="connsiteY5" fmla="*/ 9271 h 9309"/>
                      <a:gd name="connsiteX6" fmla="*/ 7357 w 9691"/>
                      <a:gd name="connsiteY6" fmla="*/ 8514 h 9309"/>
                      <a:gd name="connsiteX7" fmla="*/ 7898 w 9691"/>
                      <a:gd name="connsiteY7" fmla="*/ 6757 h 9309"/>
                      <a:gd name="connsiteX8" fmla="*/ 9372 w 9691"/>
                      <a:gd name="connsiteY8" fmla="*/ 3136 h 9309"/>
                      <a:gd name="connsiteX9" fmla="*/ 9691 w 9691"/>
                      <a:gd name="connsiteY9" fmla="*/ 1622 h 9309"/>
                      <a:gd name="connsiteX10" fmla="*/ 9175 w 9691"/>
                      <a:gd name="connsiteY10" fmla="*/ 190 h 9309"/>
                      <a:gd name="connsiteX11" fmla="*/ 7038 w 9691"/>
                      <a:gd name="connsiteY11" fmla="*/ 1947 h 9309"/>
                      <a:gd name="connsiteX12" fmla="*/ 6080 w 9691"/>
                      <a:gd name="connsiteY12" fmla="*/ 4838 h 9309"/>
                      <a:gd name="connsiteX13" fmla="*/ 5662 w 9691"/>
                      <a:gd name="connsiteY13" fmla="*/ 6163 h 9309"/>
                      <a:gd name="connsiteX14" fmla="*/ 5490 w 9691"/>
                      <a:gd name="connsiteY14" fmla="*/ 6487 h 9309"/>
                      <a:gd name="connsiteX15" fmla="*/ 5220 w 9691"/>
                      <a:gd name="connsiteY15" fmla="*/ 6514 h 9309"/>
                      <a:gd name="connsiteX16" fmla="*/ 4974 w 9691"/>
                      <a:gd name="connsiteY16" fmla="*/ 6676 h 9309"/>
                      <a:gd name="connsiteX17" fmla="*/ 3991 w 9691"/>
                      <a:gd name="connsiteY17" fmla="*/ 6676 h 9309"/>
                      <a:gd name="connsiteX18" fmla="*/ 1583 w 9691"/>
                      <a:gd name="connsiteY18" fmla="*/ 6947 h 9309"/>
                      <a:gd name="connsiteX19" fmla="*/ 650 w 9691"/>
                      <a:gd name="connsiteY19" fmla="*/ 7190 h 9309"/>
                      <a:gd name="connsiteX20" fmla="*/ 207 w 9691"/>
                      <a:gd name="connsiteY20" fmla="*/ 7190 h 9309"/>
                      <a:gd name="connsiteX21" fmla="*/ 11 w 9691"/>
                      <a:gd name="connsiteY21" fmla="*/ 7487 h 9309"/>
                      <a:gd name="connsiteX22" fmla="*/ 502 w 9691"/>
                      <a:gd name="connsiteY22" fmla="*/ 8892 h 9309"/>
                      <a:gd name="connsiteX0" fmla="*/ 507 w 10070"/>
                      <a:gd name="connsiteY0" fmla="*/ 9552 h 9999"/>
                      <a:gd name="connsiteX1" fmla="*/ 507 w 10070"/>
                      <a:gd name="connsiteY1" fmla="*/ 9552 h 9999"/>
                      <a:gd name="connsiteX2" fmla="*/ 1927 w 10070"/>
                      <a:gd name="connsiteY2" fmla="*/ 9640 h 9999"/>
                      <a:gd name="connsiteX3" fmla="*/ 3397 w 10070"/>
                      <a:gd name="connsiteY3" fmla="*/ 9756 h 9999"/>
                      <a:gd name="connsiteX4" fmla="*/ 5147 w 10070"/>
                      <a:gd name="connsiteY4" fmla="*/ 9843 h 9999"/>
                      <a:gd name="connsiteX5" fmla="*/ 6973 w 10070"/>
                      <a:gd name="connsiteY5" fmla="*/ 9959 h 9999"/>
                      <a:gd name="connsiteX6" fmla="*/ 7581 w 10070"/>
                      <a:gd name="connsiteY6" fmla="*/ 9146 h 9999"/>
                      <a:gd name="connsiteX7" fmla="*/ 8139 w 10070"/>
                      <a:gd name="connsiteY7" fmla="*/ 7259 h 9999"/>
                      <a:gd name="connsiteX8" fmla="*/ 9660 w 10070"/>
                      <a:gd name="connsiteY8" fmla="*/ 3369 h 9999"/>
                      <a:gd name="connsiteX9" fmla="*/ 9989 w 10070"/>
                      <a:gd name="connsiteY9" fmla="*/ 1742 h 9999"/>
                      <a:gd name="connsiteX10" fmla="*/ 9457 w 10070"/>
                      <a:gd name="connsiteY10" fmla="*/ 204 h 9999"/>
                      <a:gd name="connsiteX11" fmla="*/ 7251 w 10070"/>
                      <a:gd name="connsiteY11" fmla="*/ 2092 h 9999"/>
                      <a:gd name="connsiteX12" fmla="*/ 6263 w 10070"/>
                      <a:gd name="connsiteY12" fmla="*/ 5197 h 9999"/>
                      <a:gd name="connsiteX13" fmla="*/ 5832 w 10070"/>
                      <a:gd name="connsiteY13" fmla="*/ 6620 h 9999"/>
                      <a:gd name="connsiteX14" fmla="*/ 5654 w 10070"/>
                      <a:gd name="connsiteY14" fmla="*/ 6969 h 9999"/>
                      <a:gd name="connsiteX15" fmla="*/ 5375 w 10070"/>
                      <a:gd name="connsiteY15" fmla="*/ 6998 h 9999"/>
                      <a:gd name="connsiteX16" fmla="*/ 5122 w 10070"/>
                      <a:gd name="connsiteY16" fmla="*/ 7172 h 9999"/>
                      <a:gd name="connsiteX17" fmla="*/ 4107 w 10070"/>
                      <a:gd name="connsiteY17" fmla="*/ 7172 h 9999"/>
                      <a:gd name="connsiteX18" fmla="*/ 1622 w 10070"/>
                      <a:gd name="connsiteY18" fmla="*/ 7463 h 9999"/>
                      <a:gd name="connsiteX19" fmla="*/ 660 w 10070"/>
                      <a:gd name="connsiteY19" fmla="*/ 7724 h 9999"/>
                      <a:gd name="connsiteX20" fmla="*/ 0 w 10070"/>
                      <a:gd name="connsiteY20" fmla="*/ 8043 h 9999"/>
                      <a:gd name="connsiteX21" fmla="*/ 507 w 10070"/>
                      <a:gd name="connsiteY21" fmla="*/ 9552 h 9999"/>
                      <a:gd name="connsiteX0" fmla="*/ 0 w 9497"/>
                      <a:gd name="connsiteY0" fmla="*/ 9553 h 10000"/>
                      <a:gd name="connsiteX1" fmla="*/ 0 w 9497"/>
                      <a:gd name="connsiteY1" fmla="*/ 9553 h 10000"/>
                      <a:gd name="connsiteX2" fmla="*/ 1411 w 9497"/>
                      <a:gd name="connsiteY2" fmla="*/ 9641 h 10000"/>
                      <a:gd name="connsiteX3" fmla="*/ 2870 w 9497"/>
                      <a:gd name="connsiteY3" fmla="*/ 9757 h 10000"/>
                      <a:gd name="connsiteX4" fmla="*/ 4608 w 9497"/>
                      <a:gd name="connsiteY4" fmla="*/ 9844 h 10000"/>
                      <a:gd name="connsiteX5" fmla="*/ 6422 w 9497"/>
                      <a:gd name="connsiteY5" fmla="*/ 9960 h 10000"/>
                      <a:gd name="connsiteX6" fmla="*/ 7025 w 9497"/>
                      <a:gd name="connsiteY6" fmla="*/ 9147 h 10000"/>
                      <a:gd name="connsiteX7" fmla="*/ 7579 w 9497"/>
                      <a:gd name="connsiteY7" fmla="*/ 7260 h 10000"/>
                      <a:gd name="connsiteX8" fmla="*/ 9090 w 9497"/>
                      <a:gd name="connsiteY8" fmla="*/ 3369 h 10000"/>
                      <a:gd name="connsiteX9" fmla="*/ 9417 w 9497"/>
                      <a:gd name="connsiteY9" fmla="*/ 1742 h 10000"/>
                      <a:gd name="connsiteX10" fmla="*/ 8888 w 9497"/>
                      <a:gd name="connsiteY10" fmla="*/ 204 h 10000"/>
                      <a:gd name="connsiteX11" fmla="*/ 6698 w 9497"/>
                      <a:gd name="connsiteY11" fmla="*/ 2092 h 10000"/>
                      <a:gd name="connsiteX12" fmla="*/ 5716 w 9497"/>
                      <a:gd name="connsiteY12" fmla="*/ 5198 h 10000"/>
                      <a:gd name="connsiteX13" fmla="*/ 5288 w 9497"/>
                      <a:gd name="connsiteY13" fmla="*/ 6621 h 10000"/>
                      <a:gd name="connsiteX14" fmla="*/ 5112 w 9497"/>
                      <a:gd name="connsiteY14" fmla="*/ 6970 h 10000"/>
                      <a:gd name="connsiteX15" fmla="*/ 4835 w 9497"/>
                      <a:gd name="connsiteY15" fmla="*/ 6999 h 10000"/>
                      <a:gd name="connsiteX16" fmla="*/ 4583 w 9497"/>
                      <a:gd name="connsiteY16" fmla="*/ 7173 h 10000"/>
                      <a:gd name="connsiteX17" fmla="*/ 3575 w 9497"/>
                      <a:gd name="connsiteY17" fmla="*/ 7173 h 10000"/>
                      <a:gd name="connsiteX18" fmla="*/ 1108 w 9497"/>
                      <a:gd name="connsiteY18" fmla="*/ 7464 h 10000"/>
                      <a:gd name="connsiteX19" fmla="*/ 152 w 9497"/>
                      <a:gd name="connsiteY19" fmla="*/ 7725 h 10000"/>
                      <a:gd name="connsiteX20" fmla="*/ 0 w 9497"/>
                      <a:gd name="connsiteY20" fmla="*/ 9553 h 10000"/>
                      <a:gd name="connsiteX0" fmla="*/ 65 w 10065"/>
                      <a:gd name="connsiteY0" fmla="*/ 9553 h 10000"/>
                      <a:gd name="connsiteX1" fmla="*/ 65 w 10065"/>
                      <a:gd name="connsiteY1" fmla="*/ 9553 h 10000"/>
                      <a:gd name="connsiteX2" fmla="*/ 1551 w 10065"/>
                      <a:gd name="connsiteY2" fmla="*/ 9641 h 10000"/>
                      <a:gd name="connsiteX3" fmla="*/ 3087 w 10065"/>
                      <a:gd name="connsiteY3" fmla="*/ 9757 h 10000"/>
                      <a:gd name="connsiteX4" fmla="*/ 4917 w 10065"/>
                      <a:gd name="connsiteY4" fmla="*/ 9844 h 10000"/>
                      <a:gd name="connsiteX5" fmla="*/ 6827 w 10065"/>
                      <a:gd name="connsiteY5" fmla="*/ 9960 h 10000"/>
                      <a:gd name="connsiteX6" fmla="*/ 7462 w 10065"/>
                      <a:gd name="connsiteY6" fmla="*/ 9147 h 10000"/>
                      <a:gd name="connsiteX7" fmla="*/ 8045 w 10065"/>
                      <a:gd name="connsiteY7" fmla="*/ 7260 h 10000"/>
                      <a:gd name="connsiteX8" fmla="*/ 9636 w 10065"/>
                      <a:gd name="connsiteY8" fmla="*/ 3369 h 10000"/>
                      <a:gd name="connsiteX9" fmla="*/ 9981 w 10065"/>
                      <a:gd name="connsiteY9" fmla="*/ 1742 h 10000"/>
                      <a:gd name="connsiteX10" fmla="*/ 9424 w 10065"/>
                      <a:gd name="connsiteY10" fmla="*/ 204 h 10000"/>
                      <a:gd name="connsiteX11" fmla="*/ 7118 w 10065"/>
                      <a:gd name="connsiteY11" fmla="*/ 2092 h 10000"/>
                      <a:gd name="connsiteX12" fmla="*/ 6084 w 10065"/>
                      <a:gd name="connsiteY12" fmla="*/ 5198 h 10000"/>
                      <a:gd name="connsiteX13" fmla="*/ 5633 w 10065"/>
                      <a:gd name="connsiteY13" fmla="*/ 6621 h 10000"/>
                      <a:gd name="connsiteX14" fmla="*/ 5448 w 10065"/>
                      <a:gd name="connsiteY14" fmla="*/ 6970 h 10000"/>
                      <a:gd name="connsiteX15" fmla="*/ 5156 w 10065"/>
                      <a:gd name="connsiteY15" fmla="*/ 6999 h 10000"/>
                      <a:gd name="connsiteX16" fmla="*/ 4891 w 10065"/>
                      <a:gd name="connsiteY16" fmla="*/ 7173 h 10000"/>
                      <a:gd name="connsiteX17" fmla="*/ 3829 w 10065"/>
                      <a:gd name="connsiteY17" fmla="*/ 7173 h 10000"/>
                      <a:gd name="connsiteX18" fmla="*/ 1232 w 10065"/>
                      <a:gd name="connsiteY18" fmla="*/ 7464 h 10000"/>
                      <a:gd name="connsiteX19" fmla="*/ 86 w 10065"/>
                      <a:gd name="connsiteY19" fmla="*/ 7516 h 10000"/>
                      <a:gd name="connsiteX20" fmla="*/ 65 w 10065"/>
                      <a:gd name="connsiteY20" fmla="*/ 9553 h 10000"/>
                      <a:gd name="connsiteX0" fmla="*/ 0 w 10299"/>
                      <a:gd name="connsiteY0" fmla="*/ 8937 h 10000"/>
                      <a:gd name="connsiteX1" fmla="*/ 299 w 10299"/>
                      <a:gd name="connsiteY1" fmla="*/ 9553 h 10000"/>
                      <a:gd name="connsiteX2" fmla="*/ 1785 w 10299"/>
                      <a:gd name="connsiteY2" fmla="*/ 9641 h 10000"/>
                      <a:gd name="connsiteX3" fmla="*/ 3321 w 10299"/>
                      <a:gd name="connsiteY3" fmla="*/ 9757 h 10000"/>
                      <a:gd name="connsiteX4" fmla="*/ 5151 w 10299"/>
                      <a:gd name="connsiteY4" fmla="*/ 9844 h 10000"/>
                      <a:gd name="connsiteX5" fmla="*/ 7061 w 10299"/>
                      <a:gd name="connsiteY5" fmla="*/ 9960 h 10000"/>
                      <a:gd name="connsiteX6" fmla="*/ 7696 w 10299"/>
                      <a:gd name="connsiteY6" fmla="*/ 9147 h 10000"/>
                      <a:gd name="connsiteX7" fmla="*/ 8279 w 10299"/>
                      <a:gd name="connsiteY7" fmla="*/ 7260 h 10000"/>
                      <a:gd name="connsiteX8" fmla="*/ 9870 w 10299"/>
                      <a:gd name="connsiteY8" fmla="*/ 3369 h 10000"/>
                      <a:gd name="connsiteX9" fmla="*/ 10215 w 10299"/>
                      <a:gd name="connsiteY9" fmla="*/ 1742 h 10000"/>
                      <a:gd name="connsiteX10" fmla="*/ 9658 w 10299"/>
                      <a:gd name="connsiteY10" fmla="*/ 204 h 10000"/>
                      <a:gd name="connsiteX11" fmla="*/ 7352 w 10299"/>
                      <a:gd name="connsiteY11" fmla="*/ 2092 h 10000"/>
                      <a:gd name="connsiteX12" fmla="*/ 6318 w 10299"/>
                      <a:gd name="connsiteY12" fmla="*/ 5198 h 10000"/>
                      <a:gd name="connsiteX13" fmla="*/ 5867 w 10299"/>
                      <a:gd name="connsiteY13" fmla="*/ 6621 h 10000"/>
                      <a:gd name="connsiteX14" fmla="*/ 5682 w 10299"/>
                      <a:gd name="connsiteY14" fmla="*/ 6970 h 10000"/>
                      <a:gd name="connsiteX15" fmla="*/ 5390 w 10299"/>
                      <a:gd name="connsiteY15" fmla="*/ 6999 h 10000"/>
                      <a:gd name="connsiteX16" fmla="*/ 5125 w 10299"/>
                      <a:gd name="connsiteY16" fmla="*/ 7173 h 10000"/>
                      <a:gd name="connsiteX17" fmla="*/ 4063 w 10299"/>
                      <a:gd name="connsiteY17" fmla="*/ 7173 h 10000"/>
                      <a:gd name="connsiteX18" fmla="*/ 1466 w 10299"/>
                      <a:gd name="connsiteY18" fmla="*/ 7464 h 10000"/>
                      <a:gd name="connsiteX19" fmla="*/ 320 w 10299"/>
                      <a:gd name="connsiteY19" fmla="*/ 7516 h 10000"/>
                      <a:gd name="connsiteX20" fmla="*/ 0 w 10299"/>
                      <a:gd name="connsiteY20" fmla="*/ 8937 h 10000"/>
                      <a:gd name="connsiteX0" fmla="*/ 0 w 10299"/>
                      <a:gd name="connsiteY0" fmla="*/ 8937 h 10000"/>
                      <a:gd name="connsiteX1" fmla="*/ 1785 w 10299"/>
                      <a:gd name="connsiteY1" fmla="*/ 9641 h 10000"/>
                      <a:gd name="connsiteX2" fmla="*/ 3321 w 10299"/>
                      <a:gd name="connsiteY2" fmla="*/ 9757 h 10000"/>
                      <a:gd name="connsiteX3" fmla="*/ 5151 w 10299"/>
                      <a:gd name="connsiteY3" fmla="*/ 9844 h 10000"/>
                      <a:gd name="connsiteX4" fmla="*/ 7061 w 10299"/>
                      <a:gd name="connsiteY4" fmla="*/ 9960 h 10000"/>
                      <a:gd name="connsiteX5" fmla="*/ 7696 w 10299"/>
                      <a:gd name="connsiteY5" fmla="*/ 9147 h 10000"/>
                      <a:gd name="connsiteX6" fmla="*/ 8279 w 10299"/>
                      <a:gd name="connsiteY6" fmla="*/ 7260 h 10000"/>
                      <a:gd name="connsiteX7" fmla="*/ 9870 w 10299"/>
                      <a:gd name="connsiteY7" fmla="*/ 3369 h 10000"/>
                      <a:gd name="connsiteX8" fmla="*/ 10215 w 10299"/>
                      <a:gd name="connsiteY8" fmla="*/ 1742 h 10000"/>
                      <a:gd name="connsiteX9" fmla="*/ 9658 w 10299"/>
                      <a:gd name="connsiteY9" fmla="*/ 204 h 10000"/>
                      <a:gd name="connsiteX10" fmla="*/ 7352 w 10299"/>
                      <a:gd name="connsiteY10" fmla="*/ 2092 h 10000"/>
                      <a:gd name="connsiteX11" fmla="*/ 6318 w 10299"/>
                      <a:gd name="connsiteY11" fmla="*/ 5198 h 10000"/>
                      <a:gd name="connsiteX12" fmla="*/ 5867 w 10299"/>
                      <a:gd name="connsiteY12" fmla="*/ 6621 h 10000"/>
                      <a:gd name="connsiteX13" fmla="*/ 5682 w 10299"/>
                      <a:gd name="connsiteY13" fmla="*/ 6970 h 10000"/>
                      <a:gd name="connsiteX14" fmla="*/ 5390 w 10299"/>
                      <a:gd name="connsiteY14" fmla="*/ 6999 h 10000"/>
                      <a:gd name="connsiteX15" fmla="*/ 5125 w 10299"/>
                      <a:gd name="connsiteY15" fmla="*/ 7173 h 10000"/>
                      <a:gd name="connsiteX16" fmla="*/ 4063 w 10299"/>
                      <a:gd name="connsiteY16" fmla="*/ 7173 h 10000"/>
                      <a:gd name="connsiteX17" fmla="*/ 1466 w 10299"/>
                      <a:gd name="connsiteY17" fmla="*/ 7464 h 10000"/>
                      <a:gd name="connsiteX18" fmla="*/ 320 w 10299"/>
                      <a:gd name="connsiteY18" fmla="*/ 7516 h 10000"/>
                      <a:gd name="connsiteX19" fmla="*/ 0 w 10299"/>
                      <a:gd name="connsiteY19" fmla="*/ 8937 h 10000"/>
                      <a:gd name="connsiteX0" fmla="*/ 0 w 10279"/>
                      <a:gd name="connsiteY0" fmla="*/ 9135 h 10000"/>
                      <a:gd name="connsiteX1" fmla="*/ 1765 w 10279"/>
                      <a:gd name="connsiteY1" fmla="*/ 9641 h 10000"/>
                      <a:gd name="connsiteX2" fmla="*/ 3301 w 10279"/>
                      <a:gd name="connsiteY2" fmla="*/ 9757 h 10000"/>
                      <a:gd name="connsiteX3" fmla="*/ 5131 w 10279"/>
                      <a:gd name="connsiteY3" fmla="*/ 9844 h 10000"/>
                      <a:gd name="connsiteX4" fmla="*/ 7041 w 10279"/>
                      <a:gd name="connsiteY4" fmla="*/ 9960 h 10000"/>
                      <a:gd name="connsiteX5" fmla="*/ 7676 w 10279"/>
                      <a:gd name="connsiteY5" fmla="*/ 9147 h 10000"/>
                      <a:gd name="connsiteX6" fmla="*/ 8259 w 10279"/>
                      <a:gd name="connsiteY6" fmla="*/ 7260 h 10000"/>
                      <a:gd name="connsiteX7" fmla="*/ 9850 w 10279"/>
                      <a:gd name="connsiteY7" fmla="*/ 3369 h 10000"/>
                      <a:gd name="connsiteX8" fmla="*/ 10195 w 10279"/>
                      <a:gd name="connsiteY8" fmla="*/ 1742 h 10000"/>
                      <a:gd name="connsiteX9" fmla="*/ 9638 w 10279"/>
                      <a:gd name="connsiteY9" fmla="*/ 204 h 10000"/>
                      <a:gd name="connsiteX10" fmla="*/ 7332 w 10279"/>
                      <a:gd name="connsiteY10" fmla="*/ 2092 h 10000"/>
                      <a:gd name="connsiteX11" fmla="*/ 6298 w 10279"/>
                      <a:gd name="connsiteY11" fmla="*/ 5198 h 10000"/>
                      <a:gd name="connsiteX12" fmla="*/ 5847 w 10279"/>
                      <a:gd name="connsiteY12" fmla="*/ 6621 h 10000"/>
                      <a:gd name="connsiteX13" fmla="*/ 5662 w 10279"/>
                      <a:gd name="connsiteY13" fmla="*/ 6970 h 10000"/>
                      <a:gd name="connsiteX14" fmla="*/ 5370 w 10279"/>
                      <a:gd name="connsiteY14" fmla="*/ 6999 h 10000"/>
                      <a:gd name="connsiteX15" fmla="*/ 5105 w 10279"/>
                      <a:gd name="connsiteY15" fmla="*/ 7173 h 10000"/>
                      <a:gd name="connsiteX16" fmla="*/ 4043 w 10279"/>
                      <a:gd name="connsiteY16" fmla="*/ 7173 h 10000"/>
                      <a:gd name="connsiteX17" fmla="*/ 1446 w 10279"/>
                      <a:gd name="connsiteY17" fmla="*/ 7464 h 10000"/>
                      <a:gd name="connsiteX18" fmla="*/ 300 w 10279"/>
                      <a:gd name="connsiteY18" fmla="*/ 7516 h 10000"/>
                      <a:gd name="connsiteX19" fmla="*/ 0 w 10279"/>
                      <a:gd name="connsiteY19" fmla="*/ 9135 h 10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279" h="10000">
                        <a:moveTo>
                          <a:pt x="0" y="9135"/>
                        </a:moveTo>
                        <a:cubicBezTo>
                          <a:pt x="244" y="9489"/>
                          <a:pt x="1212" y="9504"/>
                          <a:pt x="1765" y="9641"/>
                        </a:cubicBezTo>
                        <a:cubicBezTo>
                          <a:pt x="2295" y="9641"/>
                          <a:pt x="2798" y="9757"/>
                          <a:pt x="3301" y="9757"/>
                        </a:cubicBezTo>
                        <a:cubicBezTo>
                          <a:pt x="3911" y="9757"/>
                          <a:pt x="4548" y="9844"/>
                          <a:pt x="5131" y="9844"/>
                        </a:cubicBezTo>
                        <a:cubicBezTo>
                          <a:pt x="5767" y="9815"/>
                          <a:pt x="6404" y="10105"/>
                          <a:pt x="7041" y="9960"/>
                        </a:cubicBezTo>
                        <a:cubicBezTo>
                          <a:pt x="7412" y="9873"/>
                          <a:pt x="7623" y="9524"/>
                          <a:pt x="7676" y="9147"/>
                        </a:cubicBezTo>
                        <a:cubicBezTo>
                          <a:pt x="7729" y="8479"/>
                          <a:pt x="8048" y="7870"/>
                          <a:pt x="8259" y="7260"/>
                        </a:cubicBezTo>
                        <a:cubicBezTo>
                          <a:pt x="8736" y="5924"/>
                          <a:pt x="9346" y="4675"/>
                          <a:pt x="9850" y="3369"/>
                        </a:cubicBezTo>
                        <a:cubicBezTo>
                          <a:pt x="10036" y="2846"/>
                          <a:pt x="10088" y="2295"/>
                          <a:pt x="10195" y="1742"/>
                        </a:cubicBezTo>
                        <a:cubicBezTo>
                          <a:pt x="10406" y="871"/>
                          <a:pt x="10221" y="697"/>
                          <a:pt x="9638" y="204"/>
                        </a:cubicBezTo>
                        <a:cubicBezTo>
                          <a:pt x="8684" y="-638"/>
                          <a:pt x="7597" y="1365"/>
                          <a:pt x="7332" y="2092"/>
                        </a:cubicBezTo>
                        <a:cubicBezTo>
                          <a:pt x="6934" y="3107"/>
                          <a:pt x="6615" y="4152"/>
                          <a:pt x="6298" y="5198"/>
                        </a:cubicBezTo>
                        <a:cubicBezTo>
                          <a:pt x="6139" y="5634"/>
                          <a:pt x="6032" y="6214"/>
                          <a:pt x="5847" y="6621"/>
                        </a:cubicBezTo>
                        <a:cubicBezTo>
                          <a:pt x="5794" y="6708"/>
                          <a:pt x="5662" y="6912"/>
                          <a:pt x="5662" y="6970"/>
                        </a:cubicBezTo>
                        <a:cubicBezTo>
                          <a:pt x="5662" y="7231"/>
                          <a:pt x="5423" y="6854"/>
                          <a:pt x="5370" y="6999"/>
                        </a:cubicBezTo>
                        <a:cubicBezTo>
                          <a:pt x="5317" y="7173"/>
                          <a:pt x="5317" y="7144"/>
                          <a:pt x="5105" y="7173"/>
                        </a:cubicBezTo>
                        <a:cubicBezTo>
                          <a:pt x="4839" y="7231"/>
                          <a:pt x="4362" y="7144"/>
                          <a:pt x="4043" y="7173"/>
                        </a:cubicBezTo>
                        <a:cubicBezTo>
                          <a:pt x="3196" y="7231"/>
                          <a:pt x="2070" y="7407"/>
                          <a:pt x="1446" y="7464"/>
                        </a:cubicBezTo>
                        <a:cubicBezTo>
                          <a:pt x="822" y="7521"/>
                          <a:pt x="644" y="7487"/>
                          <a:pt x="300" y="7516"/>
                        </a:cubicBezTo>
                        <a:cubicBezTo>
                          <a:pt x="105" y="7864"/>
                          <a:pt x="26" y="8830"/>
                          <a:pt x="0" y="9135"/>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grpSp>
        </p:grpSp>
        <p:sp>
          <p:nvSpPr>
            <p:cNvPr id="586" name="Freeform 8" descr="Right:  Freeform 8"/>
            <p:cNvSpPr>
              <a:spLocks/>
            </p:cNvSpPr>
            <p:nvPr/>
          </p:nvSpPr>
          <p:spPr bwMode="auto">
            <a:xfrm flipH="1">
              <a:off x="1011778" y="1793142"/>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580" name="Group 579" descr="Right:  Group 1520"/>
            <p:cNvGrpSpPr/>
            <p:nvPr/>
          </p:nvGrpSpPr>
          <p:grpSpPr>
            <a:xfrm flipH="1">
              <a:off x="997325" y="1818352"/>
              <a:ext cx="71262" cy="204369"/>
              <a:chOff x="5177013" y="4079081"/>
              <a:chExt cx="71262" cy="204369"/>
            </a:xfrm>
            <a:solidFill>
              <a:schemeClr val="tx2"/>
            </a:solidFill>
          </p:grpSpPr>
          <p:sp>
            <p:nvSpPr>
              <p:cNvPr id="581"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82" name="Straight Connector 581"/>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83" name="Group 582" descr="Right:  Group 1523"/>
            <p:cNvGrpSpPr/>
            <p:nvPr/>
          </p:nvGrpSpPr>
          <p:grpSpPr>
            <a:xfrm flipH="1">
              <a:off x="999534" y="1801689"/>
              <a:ext cx="57868" cy="220751"/>
              <a:chOff x="5053013" y="4062413"/>
              <a:chExt cx="57868" cy="220751"/>
            </a:xfrm>
            <a:solidFill>
              <a:schemeClr val="tx2"/>
            </a:solidFill>
          </p:grpSpPr>
          <p:sp>
            <p:nvSpPr>
              <p:cNvPr id="584"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85" name="Straight Connector 584"/>
              <p:cNvCxnSpPr>
                <a:stCxn id="584"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87" name="Group 586" descr="Right:  Group 1526"/>
            <p:cNvGrpSpPr/>
            <p:nvPr/>
          </p:nvGrpSpPr>
          <p:grpSpPr>
            <a:xfrm rot="19158584" flipH="1">
              <a:off x="999532" y="1756460"/>
              <a:ext cx="65678" cy="167644"/>
              <a:chOff x="4914900" y="4017169"/>
              <a:chExt cx="65678" cy="167644"/>
            </a:xfrm>
            <a:solidFill>
              <a:schemeClr val="tx2"/>
            </a:solidFill>
          </p:grpSpPr>
          <p:sp>
            <p:nvSpPr>
              <p:cNvPr id="58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589" name="Straight Connector 588"/>
              <p:cNvCxnSpPr>
                <a:stCxn id="58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1530" name="Group 1529"/>
            <p:cNvGrpSpPr/>
            <p:nvPr/>
          </p:nvGrpSpPr>
          <p:grpSpPr>
            <a:xfrm>
              <a:off x="1331158" y="1883305"/>
              <a:ext cx="389728" cy="163664"/>
              <a:chOff x="1730829" y="4167051"/>
              <a:chExt cx="445554" cy="187108"/>
            </a:xfrm>
          </p:grpSpPr>
          <p:sp>
            <p:nvSpPr>
              <p:cNvPr id="1531" name="Rectangle 6"/>
              <p:cNvSpPr>
                <a:spLocks noChangeArrowheads="1"/>
              </p:cNvSpPr>
              <p:nvPr/>
            </p:nvSpPr>
            <p:spPr bwMode="auto">
              <a:xfrm>
                <a:off x="1792256" y="4296200"/>
                <a:ext cx="6300" cy="30714"/>
              </a:xfrm>
              <a:prstGeom prst="rect">
                <a:avLst/>
              </a:prstGeom>
              <a:solidFill>
                <a:schemeClr val="tx2"/>
              </a:solidFill>
              <a:ln w="57150">
                <a:noFill/>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32" name="Freeform 7"/>
              <p:cNvSpPr>
                <a:spLocks/>
              </p:cNvSpPr>
              <p:nvPr/>
            </p:nvSpPr>
            <p:spPr bwMode="auto">
              <a:xfrm>
                <a:off x="1740092" y="4322189"/>
                <a:ext cx="51189" cy="20476"/>
              </a:xfrm>
              <a:custGeom>
                <a:avLst/>
                <a:gdLst>
                  <a:gd name="T0" fmla="*/ 130 w 130"/>
                  <a:gd name="T1" fmla="*/ 0 h 52"/>
                  <a:gd name="T2" fmla="*/ 19 w 130"/>
                  <a:gd name="T3" fmla="*/ 40 h 52"/>
                  <a:gd name="T4" fmla="*/ 0 w 130"/>
                  <a:gd name="T5" fmla="*/ 47 h 52"/>
                  <a:gd name="T6" fmla="*/ 0 w 130"/>
                  <a:gd name="T7" fmla="*/ 52 h 52"/>
                  <a:gd name="T8" fmla="*/ 21 w 130"/>
                  <a:gd name="T9" fmla="*/ 52 h 52"/>
                  <a:gd name="T10" fmla="*/ 21 w 130"/>
                  <a:gd name="T11" fmla="*/ 45 h 52"/>
                  <a:gd name="T12" fmla="*/ 125 w 130"/>
                  <a:gd name="T13" fmla="*/ 12 h 52"/>
                  <a:gd name="T14" fmla="*/ 130 w 130"/>
                  <a:gd name="T15" fmla="*/ 0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0" h="52">
                    <a:moveTo>
                      <a:pt x="130" y="0"/>
                    </a:moveTo>
                    <a:lnTo>
                      <a:pt x="19" y="40"/>
                    </a:lnTo>
                    <a:lnTo>
                      <a:pt x="0" y="47"/>
                    </a:lnTo>
                    <a:lnTo>
                      <a:pt x="0" y="52"/>
                    </a:lnTo>
                    <a:lnTo>
                      <a:pt x="21" y="52"/>
                    </a:lnTo>
                    <a:lnTo>
                      <a:pt x="21" y="45"/>
                    </a:lnTo>
                    <a:lnTo>
                      <a:pt x="125" y="12"/>
                    </a:lnTo>
                    <a:lnTo>
                      <a:pt x="130" y="0"/>
                    </a:ln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3" name="Freeform 8"/>
              <p:cNvSpPr>
                <a:spLocks/>
              </p:cNvSpPr>
              <p:nvPr/>
            </p:nvSpPr>
            <p:spPr bwMode="auto">
              <a:xfrm>
                <a:off x="1797769" y="4321401"/>
                <a:ext cx="45677" cy="9057"/>
              </a:xfrm>
              <a:custGeom>
                <a:avLst/>
                <a:gdLst>
                  <a:gd name="T0" fmla="*/ 0 w 116"/>
                  <a:gd name="T1" fmla="*/ 0 h 23"/>
                  <a:gd name="T2" fmla="*/ 116 w 116"/>
                  <a:gd name="T3" fmla="*/ 14 h 23"/>
                  <a:gd name="T4" fmla="*/ 116 w 116"/>
                  <a:gd name="T5" fmla="*/ 23 h 23"/>
                  <a:gd name="T6" fmla="*/ 99 w 116"/>
                  <a:gd name="T7" fmla="*/ 23 h 23"/>
                  <a:gd name="T8" fmla="*/ 99 w 116"/>
                  <a:gd name="T9" fmla="*/ 18 h 23"/>
                  <a:gd name="T10" fmla="*/ 0 w 116"/>
                  <a:gd name="T11" fmla="*/ 14 h 23"/>
                  <a:gd name="T12" fmla="*/ 0 w 116"/>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16" h="23">
                    <a:moveTo>
                      <a:pt x="0" y="0"/>
                    </a:moveTo>
                    <a:lnTo>
                      <a:pt x="116" y="14"/>
                    </a:lnTo>
                    <a:lnTo>
                      <a:pt x="116" y="23"/>
                    </a:lnTo>
                    <a:lnTo>
                      <a:pt x="99" y="23"/>
                    </a:lnTo>
                    <a:lnTo>
                      <a:pt x="99" y="18"/>
                    </a:lnTo>
                    <a:lnTo>
                      <a:pt x="0" y="14"/>
                    </a:lnTo>
                    <a:lnTo>
                      <a:pt x="0" y="0"/>
                    </a:ln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4" name="Freeform 9"/>
              <p:cNvSpPr>
                <a:spLocks/>
              </p:cNvSpPr>
              <p:nvPr/>
            </p:nvSpPr>
            <p:spPr bwMode="auto">
              <a:xfrm>
                <a:off x="1794038" y="4324158"/>
                <a:ext cx="23232" cy="22051"/>
              </a:xfrm>
              <a:custGeom>
                <a:avLst/>
                <a:gdLst>
                  <a:gd name="T0" fmla="*/ 0 w 25"/>
                  <a:gd name="T1" fmla="*/ 3 h 24"/>
                  <a:gd name="T2" fmla="*/ 21 w 25"/>
                  <a:gd name="T3" fmla="*/ 21 h 24"/>
                  <a:gd name="T4" fmla="*/ 21 w 25"/>
                  <a:gd name="T5" fmla="*/ 24 h 24"/>
                  <a:gd name="T6" fmla="*/ 25 w 25"/>
                  <a:gd name="T7" fmla="*/ 24 h 24"/>
                  <a:gd name="T8" fmla="*/ 25 w 25"/>
                  <a:gd name="T9" fmla="*/ 21 h 24"/>
                  <a:gd name="T10" fmla="*/ 6 w 25"/>
                  <a:gd name="T11" fmla="*/ 3 h 24"/>
                  <a:gd name="T12" fmla="*/ 0 w 25"/>
                  <a:gd name="T13" fmla="*/ 3 h 24"/>
                </a:gdLst>
                <a:ahLst/>
                <a:cxnLst>
                  <a:cxn ang="0">
                    <a:pos x="T0" y="T1"/>
                  </a:cxn>
                  <a:cxn ang="0">
                    <a:pos x="T2" y="T3"/>
                  </a:cxn>
                  <a:cxn ang="0">
                    <a:pos x="T4" y="T5"/>
                  </a:cxn>
                  <a:cxn ang="0">
                    <a:pos x="T6" y="T7"/>
                  </a:cxn>
                  <a:cxn ang="0">
                    <a:pos x="T8" y="T9"/>
                  </a:cxn>
                  <a:cxn ang="0">
                    <a:pos x="T10" y="T11"/>
                  </a:cxn>
                  <a:cxn ang="0">
                    <a:pos x="T12" y="T13"/>
                  </a:cxn>
                </a:cxnLst>
                <a:rect l="0" t="0" r="r" b="b"/>
                <a:pathLst>
                  <a:path w="25" h="24">
                    <a:moveTo>
                      <a:pt x="0" y="3"/>
                    </a:moveTo>
                    <a:cubicBezTo>
                      <a:pt x="21" y="21"/>
                      <a:pt x="21" y="21"/>
                      <a:pt x="21" y="21"/>
                    </a:cubicBezTo>
                    <a:cubicBezTo>
                      <a:pt x="21" y="24"/>
                      <a:pt x="21" y="24"/>
                      <a:pt x="21" y="24"/>
                    </a:cubicBezTo>
                    <a:cubicBezTo>
                      <a:pt x="25" y="24"/>
                      <a:pt x="25" y="24"/>
                      <a:pt x="25" y="24"/>
                    </a:cubicBezTo>
                    <a:cubicBezTo>
                      <a:pt x="25" y="21"/>
                      <a:pt x="25" y="21"/>
                      <a:pt x="25" y="21"/>
                    </a:cubicBezTo>
                    <a:cubicBezTo>
                      <a:pt x="6" y="3"/>
                      <a:pt x="6" y="3"/>
                      <a:pt x="6" y="3"/>
                    </a:cubicBezTo>
                    <a:cubicBezTo>
                      <a:pt x="6" y="3"/>
                      <a:pt x="0" y="0"/>
                      <a:pt x="0" y="3"/>
                    </a:cubicBezTo>
                    <a:close/>
                  </a:path>
                </a:pathLst>
              </a:custGeom>
              <a:solidFill>
                <a:schemeClr val="tx2"/>
              </a:solidFill>
              <a:ln>
                <a:noFill/>
              </a:ln>
              <a:effectLst/>
              <a:extLst/>
            </p:spPr>
            <p:txBody>
              <a:bodyPr vert="horz" wrap="square" lIns="91440" tIns="45720" rIns="91440" bIns="45720" numCol="1" anchor="t" anchorCtr="0" compatLnSpc="1">
                <a:prstTxWarp prst="textNoShape">
                  <a:avLst/>
                </a:prstTxWarp>
              </a:bodyPr>
              <a:lstStyle/>
              <a:p>
                <a:endParaRPr lang="en-US"/>
              </a:p>
            </p:txBody>
          </p:sp>
          <p:sp>
            <p:nvSpPr>
              <p:cNvPr id="1535" name="Freeform 10"/>
              <p:cNvSpPr>
                <a:spLocks/>
              </p:cNvSpPr>
              <p:nvPr/>
            </p:nvSpPr>
            <p:spPr bwMode="auto">
              <a:xfrm>
                <a:off x="1736342" y="4226110"/>
                <a:ext cx="105923" cy="55915"/>
              </a:xfrm>
              <a:custGeom>
                <a:avLst/>
                <a:gdLst>
                  <a:gd name="T0" fmla="*/ 0 w 114"/>
                  <a:gd name="T1" fmla="*/ 6 h 60"/>
                  <a:gd name="T2" fmla="*/ 12 w 114"/>
                  <a:gd name="T3" fmla="*/ 5 h 60"/>
                  <a:gd name="T4" fmla="*/ 52 w 114"/>
                  <a:gd name="T5" fmla="*/ 32 h 60"/>
                  <a:gd name="T6" fmla="*/ 114 w 114"/>
                  <a:gd name="T7" fmla="*/ 51 h 60"/>
                  <a:gd name="T8" fmla="*/ 71 w 114"/>
                  <a:gd name="T9" fmla="*/ 60 h 60"/>
                  <a:gd name="T10" fmla="*/ 7 w 114"/>
                  <a:gd name="T11" fmla="*/ 19 h 60"/>
                  <a:gd name="T12" fmla="*/ 0 w 114"/>
                  <a:gd name="T13" fmla="*/ 6 h 60"/>
                </a:gdLst>
                <a:ahLst/>
                <a:cxnLst>
                  <a:cxn ang="0">
                    <a:pos x="T0" y="T1"/>
                  </a:cxn>
                  <a:cxn ang="0">
                    <a:pos x="T2" y="T3"/>
                  </a:cxn>
                  <a:cxn ang="0">
                    <a:pos x="T4" y="T5"/>
                  </a:cxn>
                  <a:cxn ang="0">
                    <a:pos x="T6" y="T7"/>
                  </a:cxn>
                  <a:cxn ang="0">
                    <a:pos x="T8" y="T9"/>
                  </a:cxn>
                  <a:cxn ang="0">
                    <a:pos x="T10" y="T11"/>
                  </a:cxn>
                  <a:cxn ang="0">
                    <a:pos x="T12" y="T13"/>
                  </a:cxn>
                </a:cxnLst>
                <a:rect l="0" t="0" r="r" b="b"/>
                <a:pathLst>
                  <a:path w="114" h="60">
                    <a:moveTo>
                      <a:pt x="0" y="6"/>
                    </a:moveTo>
                    <a:cubicBezTo>
                      <a:pt x="0" y="6"/>
                      <a:pt x="8" y="0"/>
                      <a:pt x="12" y="5"/>
                    </a:cubicBezTo>
                    <a:cubicBezTo>
                      <a:pt x="12" y="5"/>
                      <a:pt x="35" y="30"/>
                      <a:pt x="52" y="32"/>
                    </a:cubicBezTo>
                    <a:cubicBezTo>
                      <a:pt x="52" y="32"/>
                      <a:pt x="110" y="39"/>
                      <a:pt x="114" y="51"/>
                    </a:cubicBezTo>
                    <a:cubicBezTo>
                      <a:pt x="71" y="60"/>
                      <a:pt x="71" y="60"/>
                      <a:pt x="71" y="60"/>
                    </a:cubicBezTo>
                    <a:cubicBezTo>
                      <a:pt x="7" y="19"/>
                      <a:pt x="7" y="19"/>
                      <a:pt x="7" y="19"/>
                    </a:cubicBezTo>
                    <a:lnTo>
                      <a:pt x="0" y="6"/>
                    </a:lnTo>
                    <a:close/>
                  </a:path>
                </a:pathLst>
              </a:custGeom>
              <a:solidFill>
                <a:schemeClr val="tx2"/>
              </a:solidFill>
              <a:ln w="25400" cap="flat" cmpd="sng" algn="ctr">
                <a:noFill/>
                <a:prstDash val="solid"/>
              </a:ln>
              <a:effectLst/>
            </p:spPr>
            <p:txBody>
              <a:bodyPr wrap="none" tIns="365760" rtlCol="0" anchor="ctr"/>
              <a:lstStyle/>
              <a:p>
                <a:pPr algn="ctr">
                  <a:lnSpc>
                    <a:spcPts val="10300"/>
                  </a:lnSpc>
                </a:pPr>
                <a:endParaRPr lang="en-US" sz="11500" b="1" kern="0">
                  <a:latin typeface="+mj-lt"/>
                  <a:ea typeface="Tahoma" pitchFamily="34" charset="0"/>
                  <a:cs typeface="Tahoma" pitchFamily="34" charset="0"/>
                </a:endParaRPr>
              </a:p>
            </p:txBody>
          </p:sp>
          <p:sp>
            <p:nvSpPr>
              <p:cNvPr id="1536" name="Freeform 21"/>
              <p:cNvSpPr>
                <a:spLocks/>
              </p:cNvSpPr>
              <p:nvPr/>
            </p:nvSpPr>
            <p:spPr bwMode="auto">
              <a:xfrm>
                <a:off x="2053998" y="4218739"/>
                <a:ext cx="122385" cy="69214"/>
              </a:xfrm>
              <a:custGeom>
                <a:avLst/>
                <a:gdLst>
                  <a:gd name="T0" fmla="*/ 60 w 113"/>
                  <a:gd name="T1" fmla="*/ 10 h 64"/>
                  <a:gd name="T2" fmla="*/ 76 w 113"/>
                  <a:gd name="T3" fmla="*/ 1 h 64"/>
                  <a:gd name="T4" fmla="*/ 104 w 113"/>
                  <a:gd name="T5" fmla="*/ 2 h 64"/>
                  <a:gd name="T6" fmla="*/ 111 w 113"/>
                  <a:gd name="T7" fmla="*/ 8 h 64"/>
                  <a:gd name="T8" fmla="*/ 46 w 113"/>
                  <a:gd name="T9" fmla="*/ 44 h 64"/>
                  <a:gd name="T10" fmla="*/ 29 w 113"/>
                  <a:gd name="T11" fmla="*/ 56 h 64"/>
                  <a:gd name="T12" fmla="*/ 13 w 113"/>
                  <a:gd name="T13" fmla="*/ 64 h 64"/>
                  <a:gd name="T14" fmla="*/ 0 w 113"/>
                  <a:gd name="T15" fmla="*/ 47 h 64"/>
                  <a:gd name="T16" fmla="*/ 60 w 113"/>
                  <a:gd name="T17" fmla="*/ 1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 h="64">
                    <a:moveTo>
                      <a:pt x="60" y="10"/>
                    </a:moveTo>
                    <a:cubicBezTo>
                      <a:pt x="60" y="10"/>
                      <a:pt x="68" y="0"/>
                      <a:pt x="76" y="1"/>
                    </a:cubicBezTo>
                    <a:cubicBezTo>
                      <a:pt x="76" y="1"/>
                      <a:pt x="99" y="2"/>
                      <a:pt x="104" y="2"/>
                    </a:cubicBezTo>
                    <a:cubicBezTo>
                      <a:pt x="104" y="2"/>
                      <a:pt x="113" y="2"/>
                      <a:pt x="111" y="8"/>
                    </a:cubicBezTo>
                    <a:cubicBezTo>
                      <a:pt x="111" y="8"/>
                      <a:pt x="100" y="42"/>
                      <a:pt x="46" y="44"/>
                    </a:cubicBezTo>
                    <a:cubicBezTo>
                      <a:pt x="46" y="44"/>
                      <a:pt x="33" y="48"/>
                      <a:pt x="29" y="56"/>
                    </a:cubicBezTo>
                    <a:cubicBezTo>
                      <a:pt x="29" y="56"/>
                      <a:pt x="26" y="64"/>
                      <a:pt x="13" y="64"/>
                    </a:cubicBezTo>
                    <a:cubicBezTo>
                      <a:pt x="0" y="47"/>
                      <a:pt x="0" y="47"/>
                      <a:pt x="0" y="47"/>
                    </a:cubicBezTo>
                    <a:cubicBezTo>
                      <a:pt x="0" y="47"/>
                      <a:pt x="56" y="19"/>
                      <a:pt x="60" y="10"/>
                    </a:cubicBezTo>
                    <a:close/>
                  </a:path>
                </a:pathLst>
              </a:custGeom>
              <a:solidFill>
                <a:schemeClr val="tx2"/>
              </a:solidFill>
              <a:ln w="25400" cap="flat" cmpd="sng" algn="ctr">
                <a:noFill/>
                <a:prstDash val="solid"/>
              </a:ln>
              <a:effectLst/>
            </p:spPr>
            <p:txBody>
              <a:bodyPr wrap="none" tIns="365760" rtlCol="0" anchor="ctr"/>
              <a:lstStyle/>
              <a:p>
                <a:pPr algn="ctr">
                  <a:lnSpc>
                    <a:spcPts val="10300"/>
                  </a:lnSpc>
                </a:pPr>
                <a:endParaRPr lang="en-US" sz="11500" b="1" kern="0">
                  <a:latin typeface="+mj-lt"/>
                  <a:ea typeface="Tahoma" pitchFamily="34" charset="0"/>
                  <a:cs typeface="Tahoma" pitchFamily="34" charset="0"/>
                </a:endParaRPr>
              </a:p>
            </p:txBody>
          </p:sp>
          <p:sp>
            <p:nvSpPr>
              <p:cNvPr id="1537" name="Freeform 1536"/>
              <p:cNvSpPr>
                <a:spLocks noEditPoints="1"/>
              </p:cNvSpPr>
              <p:nvPr/>
            </p:nvSpPr>
            <p:spPr bwMode="auto">
              <a:xfrm>
                <a:off x="2001360" y="4167051"/>
                <a:ext cx="132035" cy="182404"/>
              </a:xfrm>
              <a:custGeom>
                <a:avLst/>
                <a:gdLst>
                  <a:gd name="T0" fmla="*/ 1488 w 1550"/>
                  <a:gd name="T1" fmla="*/ 1093 h 2142"/>
                  <a:gd name="T2" fmla="*/ 1291 w 1550"/>
                  <a:gd name="T3" fmla="*/ 742 h 2142"/>
                  <a:gd name="T4" fmla="*/ 1181 w 1550"/>
                  <a:gd name="T5" fmla="*/ 508 h 2142"/>
                  <a:gd name="T6" fmla="*/ 1231 w 1550"/>
                  <a:gd name="T7" fmla="*/ 566 h 2142"/>
                  <a:gd name="T8" fmla="*/ 1168 w 1550"/>
                  <a:gd name="T9" fmla="*/ 453 h 2142"/>
                  <a:gd name="T10" fmla="*/ 1102 w 1550"/>
                  <a:gd name="T11" fmla="*/ 410 h 2142"/>
                  <a:gd name="T12" fmla="*/ 1066 w 1550"/>
                  <a:gd name="T13" fmla="*/ 332 h 2142"/>
                  <a:gd name="T14" fmla="*/ 842 w 1550"/>
                  <a:gd name="T15" fmla="*/ 10 h 2142"/>
                  <a:gd name="T16" fmla="*/ 827 w 1550"/>
                  <a:gd name="T17" fmla="*/ 11 h 2142"/>
                  <a:gd name="T18" fmla="*/ 661 w 1550"/>
                  <a:gd name="T19" fmla="*/ 211 h 2142"/>
                  <a:gd name="T20" fmla="*/ 663 w 1550"/>
                  <a:gd name="T21" fmla="*/ 257 h 2142"/>
                  <a:gd name="T22" fmla="*/ 661 w 1550"/>
                  <a:gd name="T23" fmla="*/ 262 h 2142"/>
                  <a:gd name="T24" fmla="*/ 671 w 1550"/>
                  <a:gd name="T25" fmla="*/ 319 h 2142"/>
                  <a:gd name="T26" fmla="*/ 687 w 1550"/>
                  <a:gd name="T27" fmla="*/ 326 h 2142"/>
                  <a:gd name="T28" fmla="*/ 689 w 1550"/>
                  <a:gd name="T29" fmla="*/ 348 h 2142"/>
                  <a:gd name="T30" fmla="*/ 695 w 1550"/>
                  <a:gd name="T31" fmla="*/ 349 h 2142"/>
                  <a:gd name="T32" fmla="*/ 695 w 1550"/>
                  <a:gd name="T33" fmla="*/ 365 h 2142"/>
                  <a:gd name="T34" fmla="*/ 748 w 1550"/>
                  <a:gd name="T35" fmla="*/ 414 h 2142"/>
                  <a:gd name="T36" fmla="*/ 805 w 1550"/>
                  <a:gd name="T37" fmla="*/ 457 h 2142"/>
                  <a:gd name="T38" fmla="*/ 802 w 1550"/>
                  <a:gd name="T39" fmla="*/ 482 h 2142"/>
                  <a:gd name="T40" fmla="*/ 745 w 1550"/>
                  <a:gd name="T41" fmla="*/ 612 h 2142"/>
                  <a:gd name="T42" fmla="*/ 805 w 1550"/>
                  <a:gd name="T43" fmla="*/ 717 h 2142"/>
                  <a:gd name="T44" fmla="*/ 841 w 1550"/>
                  <a:gd name="T45" fmla="*/ 847 h 2142"/>
                  <a:gd name="T46" fmla="*/ 881 w 1550"/>
                  <a:gd name="T47" fmla="*/ 894 h 2142"/>
                  <a:gd name="T48" fmla="*/ 858 w 1550"/>
                  <a:gd name="T49" fmla="*/ 1014 h 2142"/>
                  <a:gd name="T50" fmla="*/ 776 w 1550"/>
                  <a:gd name="T51" fmla="*/ 1088 h 2142"/>
                  <a:gd name="T52" fmla="*/ 766 w 1550"/>
                  <a:gd name="T53" fmla="*/ 1089 h 2142"/>
                  <a:gd name="T54" fmla="*/ 694 w 1550"/>
                  <a:gd name="T55" fmla="*/ 1095 h 2142"/>
                  <a:gd name="T56" fmla="*/ 688 w 1550"/>
                  <a:gd name="T57" fmla="*/ 1106 h 2142"/>
                  <a:gd name="T58" fmla="*/ 663 w 1550"/>
                  <a:gd name="T59" fmla="*/ 1123 h 2142"/>
                  <a:gd name="T60" fmla="*/ 661 w 1550"/>
                  <a:gd name="T61" fmla="*/ 1133 h 2142"/>
                  <a:gd name="T62" fmla="*/ 616 w 1550"/>
                  <a:gd name="T63" fmla="*/ 1155 h 2142"/>
                  <a:gd name="T64" fmla="*/ 614 w 1550"/>
                  <a:gd name="T65" fmla="*/ 1176 h 2142"/>
                  <a:gd name="T66" fmla="*/ 530 w 1550"/>
                  <a:gd name="T67" fmla="*/ 1336 h 2142"/>
                  <a:gd name="T68" fmla="*/ 445 w 1550"/>
                  <a:gd name="T69" fmla="*/ 1734 h 2142"/>
                  <a:gd name="T70" fmla="*/ 263 w 1550"/>
                  <a:gd name="T71" fmla="*/ 1981 h 2142"/>
                  <a:gd name="T72" fmla="*/ 259 w 1550"/>
                  <a:gd name="T73" fmla="*/ 1983 h 2142"/>
                  <a:gd name="T74" fmla="*/ 138 w 1550"/>
                  <a:gd name="T75" fmla="*/ 2128 h 2142"/>
                  <a:gd name="T76" fmla="*/ 318 w 1550"/>
                  <a:gd name="T77" fmla="*/ 2125 h 2142"/>
                  <a:gd name="T78" fmla="*/ 459 w 1550"/>
                  <a:gd name="T79" fmla="*/ 2100 h 2142"/>
                  <a:gd name="T80" fmla="*/ 615 w 1550"/>
                  <a:gd name="T81" fmla="*/ 2077 h 2142"/>
                  <a:gd name="T82" fmla="*/ 613 w 1550"/>
                  <a:gd name="T83" fmla="*/ 1946 h 2142"/>
                  <a:gd name="T84" fmla="*/ 665 w 1550"/>
                  <a:gd name="T85" fmla="*/ 1835 h 2142"/>
                  <a:gd name="T86" fmla="*/ 813 w 1550"/>
                  <a:gd name="T87" fmla="*/ 1487 h 2142"/>
                  <a:gd name="T88" fmla="*/ 844 w 1550"/>
                  <a:gd name="T89" fmla="*/ 1368 h 2142"/>
                  <a:gd name="T90" fmla="*/ 1424 w 1550"/>
                  <a:gd name="T91" fmla="*/ 1281 h 2142"/>
                  <a:gd name="T92" fmla="*/ 1488 w 1550"/>
                  <a:gd name="T93" fmla="*/ 1093 h 2142"/>
                  <a:gd name="T94" fmla="*/ 980 w 1550"/>
                  <a:gd name="T95" fmla="*/ 1063 h 2142"/>
                  <a:gd name="T96" fmla="*/ 920 w 1550"/>
                  <a:gd name="T97" fmla="*/ 1072 h 2142"/>
                  <a:gd name="T98" fmla="*/ 990 w 1550"/>
                  <a:gd name="T99" fmla="*/ 1013 h 2142"/>
                  <a:gd name="T100" fmla="*/ 980 w 1550"/>
                  <a:gd name="T101" fmla="*/ 1063 h 2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50" h="2142">
                    <a:moveTo>
                      <a:pt x="1488" y="1093"/>
                    </a:moveTo>
                    <a:cubicBezTo>
                      <a:pt x="1488" y="1093"/>
                      <a:pt x="1335" y="844"/>
                      <a:pt x="1291" y="742"/>
                    </a:cubicBezTo>
                    <a:cubicBezTo>
                      <a:pt x="1291" y="742"/>
                      <a:pt x="1222" y="559"/>
                      <a:pt x="1181" y="508"/>
                    </a:cubicBezTo>
                    <a:cubicBezTo>
                      <a:pt x="1231" y="566"/>
                      <a:pt x="1231" y="566"/>
                      <a:pt x="1231" y="566"/>
                    </a:cubicBezTo>
                    <a:cubicBezTo>
                      <a:pt x="1231" y="566"/>
                      <a:pt x="1220" y="500"/>
                      <a:pt x="1168" y="453"/>
                    </a:cubicBezTo>
                    <a:cubicBezTo>
                      <a:pt x="1168" y="453"/>
                      <a:pt x="1147" y="432"/>
                      <a:pt x="1102" y="410"/>
                    </a:cubicBezTo>
                    <a:cubicBezTo>
                      <a:pt x="1102" y="410"/>
                      <a:pt x="1067" y="400"/>
                      <a:pt x="1066" y="332"/>
                    </a:cubicBezTo>
                    <a:cubicBezTo>
                      <a:pt x="1065" y="272"/>
                      <a:pt x="1058" y="0"/>
                      <a:pt x="842" y="10"/>
                    </a:cubicBezTo>
                    <a:cubicBezTo>
                      <a:pt x="839" y="11"/>
                      <a:pt x="831" y="10"/>
                      <a:pt x="827" y="11"/>
                    </a:cubicBezTo>
                    <a:cubicBezTo>
                      <a:pt x="606" y="66"/>
                      <a:pt x="661" y="211"/>
                      <a:pt x="661" y="211"/>
                    </a:cubicBezTo>
                    <a:cubicBezTo>
                      <a:pt x="661" y="211"/>
                      <a:pt x="667" y="248"/>
                      <a:pt x="663" y="257"/>
                    </a:cubicBezTo>
                    <a:cubicBezTo>
                      <a:pt x="663" y="257"/>
                      <a:pt x="662" y="259"/>
                      <a:pt x="661" y="262"/>
                    </a:cubicBezTo>
                    <a:cubicBezTo>
                      <a:pt x="661" y="262"/>
                      <a:pt x="638" y="326"/>
                      <a:pt x="671" y="319"/>
                    </a:cubicBezTo>
                    <a:cubicBezTo>
                      <a:pt x="671" y="319"/>
                      <a:pt x="686" y="319"/>
                      <a:pt x="687" y="326"/>
                    </a:cubicBezTo>
                    <a:cubicBezTo>
                      <a:pt x="687" y="326"/>
                      <a:pt x="678" y="348"/>
                      <a:pt x="689" y="348"/>
                    </a:cubicBezTo>
                    <a:cubicBezTo>
                      <a:pt x="700" y="348"/>
                      <a:pt x="695" y="349"/>
                      <a:pt x="695" y="349"/>
                    </a:cubicBezTo>
                    <a:cubicBezTo>
                      <a:pt x="695" y="349"/>
                      <a:pt x="684" y="365"/>
                      <a:pt x="695" y="365"/>
                    </a:cubicBezTo>
                    <a:cubicBezTo>
                      <a:pt x="695" y="365"/>
                      <a:pt x="675" y="434"/>
                      <a:pt x="748" y="414"/>
                    </a:cubicBezTo>
                    <a:cubicBezTo>
                      <a:pt x="748" y="414"/>
                      <a:pt x="796" y="397"/>
                      <a:pt x="805" y="457"/>
                    </a:cubicBezTo>
                    <a:cubicBezTo>
                      <a:pt x="805" y="457"/>
                      <a:pt x="809" y="480"/>
                      <a:pt x="802" y="482"/>
                    </a:cubicBezTo>
                    <a:cubicBezTo>
                      <a:pt x="795" y="484"/>
                      <a:pt x="694" y="531"/>
                      <a:pt x="745" y="612"/>
                    </a:cubicBezTo>
                    <a:cubicBezTo>
                      <a:pt x="805" y="717"/>
                      <a:pt x="805" y="717"/>
                      <a:pt x="805" y="717"/>
                    </a:cubicBezTo>
                    <a:cubicBezTo>
                      <a:pt x="805" y="717"/>
                      <a:pt x="809" y="819"/>
                      <a:pt x="841" y="847"/>
                    </a:cubicBezTo>
                    <a:cubicBezTo>
                      <a:pt x="873" y="875"/>
                      <a:pt x="881" y="894"/>
                      <a:pt x="881" y="894"/>
                    </a:cubicBezTo>
                    <a:cubicBezTo>
                      <a:pt x="881" y="894"/>
                      <a:pt x="903" y="949"/>
                      <a:pt x="858" y="1014"/>
                    </a:cubicBezTo>
                    <a:cubicBezTo>
                      <a:pt x="858" y="1014"/>
                      <a:pt x="799" y="1086"/>
                      <a:pt x="776" y="1088"/>
                    </a:cubicBezTo>
                    <a:cubicBezTo>
                      <a:pt x="771" y="1088"/>
                      <a:pt x="768" y="1089"/>
                      <a:pt x="766" y="1089"/>
                    </a:cubicBezTo>
                    <a:cubicBezTo>
                      <a:pt x="759" y="1088"/>
                      <a:pt x="700" y="1085"/>
                      <a:pt x="694" y="1095"/>
                    </a:cubicBezTo>
                    <a:cubicBezTo>
                      <a:pt x="688" y="1106"/>
                      <a:pt x="688" y="1106"/>
                      <a:pt x="688" y="1106"/>
                    </a:cubicBezTo>
                    <a:cubicBezTo>
                      <a:pt x="688" y="1106"/>
                      <a:pt x="664" y="1106"/>
                      <a:pt x="663" y="1123"/>
                    </a:cubicBezTo>
                    <a:cubicBezTo>
                      <a:pt x="661" y="1133"/>
                      <a:pt x="661" y="1133"/>
                      <a:pt x="661" y="1133"/>
                    </a:cubicBezTo>
                    <a:cubicBezTo>
                      <a:pt x="661" y="1133"/>
                      <a:pt x="611" y="1135"/>
                      <a:pt x="616" y="1155"/>
                    </a:cubicBezTo>
                    <a:cubicBezTo>
                      <a:pt x="614" y="1176"/>
                      <a:pt x="614" y="1176"/>
                      <a:pt x="614" y="1176"/>
                    </a:cubicBezTo>
                    <a:cubicBezTo>
                      <a:pt x="614" y="1176"/>
                      <a:pt x="574" y="1186"/>
                      <a:pt x="530" y="1336"/>
                    </a:cubicBezTo>
                    <a:cubicBezTo>
                      <a:pt x="530" y="1336"/>
                      <a:pt x="449" y="1714"/>
                      <a:pt x="445" y="1734"/>
                    </a:cubicBezTo>
                    <a:cubicBezTo>
                      <a:pt x="445" y="1734"/>
                      <a:pt x="398" y="1882"/>
                      <a:pt x="263" y="1981"/>
                    </a:cubicBezTo>
                    <a:cubicBezTo>
                      <a:pt x="262" y="1981"/>
                      <a:pt x="260" y="1982"/>
                      <a:pt x="259" y="1983"/>
                    </a:cubicBezTo>
                    <a:cubicBezTo>
                      <a:pt x="121" y="2082"/>
                      <a:pt x="0" y="2103"/>
                      <a:pt x="138" y="2128"/>
                    </a:cubicBezTo>
                    <a:cubicBezTo>
                      <a:pt x="138" y="2128"/>
                      <a:pt x="236" y="2142"/>
                      <a:pt x="318" y="2125"/>
                    </a:cubicBezTo>
                    <a:cubicBezTo>
                      <a:pt x="459" y="2100"/>
                      <a:pt x="459" y="2100"/>
                      <a:pt x="459" y="2100"/>
                    </a:cubicBezTo>
                    <a:cubicBezTo>
                      <a:pt x="459" y="2100"/>
                      <a:pt x="615" y="2109"/>
                      <a:pt x="615" y="2077"/>
                    </a:cubicBezTo>
                    <a:cubicBezTo>
                      <a:pt x="615" y="2045"/>
                      <a:pt x="608" y="1969"/>
                      <a:pt x="613" y="1946"/>
                    </a:cubicBezTo>
                    <a:cubicBezTo>
                      <a:pt x="618" y="1923"/>
                      <a:pt x="652" y="1853"/>
                      <a:pt x="665" y="1835"/>
                    </a:cubicBezTo>
                    <a:cubicBezTo>
                      <a:pt x="678" y="1817"/>
                      <a:pt x="825" y="1648"/>
                      <a:pt x="813" y="1487"/>
                    </a:cubicBezTo>
                    <a:cubicBezTo>
                      <a:pt x="813" y="1487"/>
                      <a:pt x="801" y="1368"/>
                      <a:pt x="844" y="1368"/>
                    </a:cubicBezTo>
                    <a:cubicBezTo>
                      <a:pt x="887" y="1368"/>
                      <a:pt x="1392" y="1323"/>
                      <a:pt x="1424" y="1281"/>
                    </a:cubicBezTo>
                    <a:cubicBezTo>
                      <a:pt x="1456" y="1239"/>
                      <a:pt x="1550" y="1209"/>
                      <a:pt x="1488" y="1093"/>
                    </a:cubicBezTo>
                    <a:close/>
                    <a:moveTo>
                      <a:pt x="980" y="1063"/>
                    </a:moveTo>
                    <a:cubicBezTo>
                      <a:pt x="973" y="1064"/>
                      <a:pt x="920" y="1072"/>
                      <a:pt x="920" y="1072"/>
                    </a:cubicBezTo>
                    <a:cubicBezTo>
                      <a:pt x="990" y="1013"/>
                      <a:pt x="990" y="1013"/>
                      <a:pt x="990" y="1013"/>
                    </a:cubicBezTo>
                    <a:cubicBezTo>
                      <a:pt x="990" y="1013"/>
                      <a:pt x="988" y="1061"/>
                      <a:pt x="980" y="1063"/>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38" name="Rectangle 22"/>
              <p:cNvSpPr>
                <a:spLocks noChangeArrowheads="1"/>
              </p:cNvSpPr>
              <p:nvPr/>
            </p:nvSpPr>
            <p:spPr bwMode="auto">
              <a:xfrm>
                <a:off x="2102585" y="4290245"/>
                <a:ext cx="5500" cy="30252"/>
              </a:xfrm>
              <a:prstGeom prst="rect">
                <a:avLst/>
              </a:prstGeom>
              <a:solidFill>
                <a:schemeClr val="tx2"/>
              </a:solidFill>
              <a:ln w="57150">
                <a:noFill/>
                <a:miter lim="800000"/>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39" name="Freeform 23"/>
              <p:cNvSpPr>
                <a:spLocks/>
              </p:cNvSpPr>
              <p:nvPr/>
            </p:nvSpPr>
            <p:spPr bwMode="auto">
              <a:xfrm>
                <a:off x="2051706" y="4315913"/>
                <a:ext cx="109550" cy="27044"/>
              </a:xfrm>
              <a:custGeom>
                <a:avLst/>
                <a:gdLst>
                  <a:gd name="T0" fmla="*/ 121 w 239"/>
                  <a:gd name="T1" fmla="*/ 0 h 59"/>
                  <a:gd name="T2" fmla="*/ 239 w 239"/>
                  <a:gd name="T3" fmla="*/ 40 h 59"/>
                  <a:gd name="T4" fmla="*/ 239 w 239"/>
                  <a:gd name="T5" fmla="*/ 50 h 59"/>
                  <a:gd name="T6" fmla="*/ 222 w 239"/>
                  <a:gd name="T7" fmla="*/ 50 h 59"/>
                  <a:gd name="T8" fmla="*/ 222 w 239"/>
                  <a:gd name="T9" fmla="*/ 43 h 59"/>
                  <a:gd name="T10" fmla="*/ 125 w 239"/>
                  <a:gd name="T11" fmla="*/ 17 h 59"/>
                  <a:gd name="T12" fmla="*/ 116 w 239"/>
                  <a:gd name="T13" fmla="*/ 17 h 59"/>
                  <a:gd name="T14" fmla="*/ 78 w 239"/>
                  <a:gd name="T15" fmla="*/ 55 h 59"/>
                  <a:gd name="T16" fmla="*/ 78 w 239"/>
                  <a:gd name="T17" fmla="*/ 59 h 59"/>
                  <a:gd name="T18" fmla="*/ 64 w 239"/>
                  <a:gd name="T19" fmla="*/ 59 h 59"/>
                  <a:gd name="T20" fmla="*/ 64 w 239"/>
                  <a:gd name="T21" fmla="*/ 52 h 59"/>
                  <a:gd name="T22" fmla="*/ 99 w 239"/>
                  <a:gd name="T23" fmla="*/ 17 h 59"/>
                  <a:gd name="T24" fmla="*/ 19 w 239"/>
                  <a:gd name="T25" fmla="*/ 24 h 59"/>
                  <a:gd name="T26" fmla="*/ 19 w 239"/>
                  <a:gd name="T27" fmla="*/ 31 h 59"/>
                  <a:gd name="T28" fmla="*/ 0 w 239"/>
                  <a:gd name="T29" fmla="*/ 31 h 59"/>
                  <a:gd name="T30" fmla="*/ 0 w 239"/>
                  <a:gd name="T31" fmla="*/ 19 h 59"/>
                  <a:gd name="T32" fmla="*/ 114 w 239"/>
                  <a:gd name="T33" fmla="*/ 3 h 59"/>
                  <a:gd name="T34" fmla="*/ 123 w 239"/>
                  <a:gd name="T35" fmla="*/ 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9" h="59">
                    <a:moveTo>
                      <a:pt x="121" y="0"/>
                    </a:moveTo>
                    <a:lnTo>
                      <a:pt x="239" y="40"/>
                    </a:lnTo>
                    <a:lnTo>
                      <a:pt x="239" y="50"/>
                    </a:lnTo>
                    <a:lnTo>
                      <a:pt x="222" y="50"/>
                    </a:lnTo>
                    <a:lnTo>
                      <a:pt x="222" y="43"/>
                    </a:lnTo>
                    <a:lnTo>
                      <a:pt x="125" y="17"/>
                    </a:lnTo>
                    <a:lnTo>
                      <a:pt x="116" y="17"/>
                    </a:lnTo>
                    <a:lnTo>
                      <a:pt x="78" y="55"/>
                    </a:lnTo>
                    <a:lnTo>
                      <a:pt x="78" y="59"/>
                    </a:lnTo>
                    <a:lnTo>
                      <a:pt x="64" y="59"/>
                    </a:lnTo>
                    <a:lnTo>
                      <a:pt x="64" y="52"/>
                    </a:lnTo>
                    <a:lnTo>
                      <a:pt x="99" y="17"/>
                    </a:lnTo>
                    <a:lnTo>
                      <a:pt x="19" y="24"/>
                    </a:lnTo>
                    <a:lnTo>
                      <a:pt x="19" y="31"/>
                    </a:lnTo>
                    <a:lnTo>
                      <a:pt x="0" y="31"/>
                    </a:lnTo>
                    <a:lnTo>
                      <a:pt x="0" y="19"/>
                    </a:lnTo>
                    <a:lnTo>
                      <a:pt x="114" y="3"/>
                    </a:lnTo>
                    <a:lnTo>
                      <a:pt x="123" y="3"/>
                    </a:lnTo>
                  </a:path>
                </a:pathLst>
              </a:custGeom>
              <a:solidFill>
                <a:schemeClr val="tx2"/>
              </a:solidFill>
              <a:ln w="2" cap="flat">
                <a:noFill/>
                <a:prstDash val="solid"/>
                <a:miter lim="800000"/>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0" name="Freeform 24"/>
              <p:cNvSpPr>
                <a:spLocks/>
              </p:cNvSpPr>
              <p:nvPr/>
            </p:nvSpPr>
            <p:spPr bwMode="auto">
              <a:xfrm>
                <a:off x="2062707" y="4229281"/>
                <a:ext cx="110467" cy="64172"/>
              </a:xfrm>
              <a:custGeom>
                <a:avLst/>
                <a:gdLst>
                  <a:gd name="T0" fmla="*/ 102 w 102"/>
                  <a:gd name="T1" fmla="*/ 0 h 59"/>
                  <a:gd name="T2" fmla="*/ 67 w 102"/>
                  <a:gd name="T3" fmla="*/ 59 h 59"/>
                  <a:gd name="T4" fmla="*/ 8 w 102"/>
                  <a:gd name="T5" fmla="*/ 55 h 59"/>
                  <a:gd name="T6" fmla="*/ 6 w 102"/>
                  <a:gd name="T7" fmla="*/ 54 h 59"/>
                  <a:gd name="T8" fmla="*/ 18 w 102"/>
                  <a:gd name="T9" fmla="*/ 43 h 59"/>
                  <a:gd name="T10" fmla="*/ 28 w 102"/>
                  <a:gd name="T11" fmla="*/ 36 h 59"/>
                  <a:gd name="T12" fmla="*/ 48 w 102"/>
                  <a:gd name="T13" fmla="*/ 29 h 59"/>
                  <a:gd name="T14" fmla="*/ 102 w 10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2" h="59">
                    <a:moveTo>
                      <a:pt x="102" y="0"/>
                    </a:moveTo>
                    <a:cubicBezTo>
                      <a:pt x="102" y="0"/>
                      <a:pt x="84" y="57"/>
                      <a:pt x="67" y="59"/>
                    </a:cubicBezTo>
                    <a:cubicBezTo>
                      <a:pt x="67" y="59"/>
                      <a:pt x="20" y="57"/>
                      <a:pt x="8" y="55"/>
                    </a:cubicBezTo>
                    <a:cubicBezTo>
                      <a:pt x="6" y="54"/>
                      <a:pt x="6" y="54"/>
                      <a:pt x="6" y="54"/>
                    </a:cubicBezTo>
                    <a:cubicBezTo>
                      <a:pt x="6" y="54"/>
                      <a:pt x="0" y="45"/>
                      <a:pt x="18" y="43"/>
                    </a:cubicBezTo>
                    <a:cubicBezTo>
                      <a:pt x="18" y="43"/>
                      <a:pt x="23" y="41"/>
                      <a:pt x="28" y="36"/>
                    </a:cubicBezTo>
                    <a:cubicBezTo>
                      <a:pt x="28" y="36"/>
                      <a:pt x="38" y="30"/>
                      <a:pt x="48" y="29"/>
                    </a:cubicBezTo>
                    <a:cubicBezTo>
                      <a:pt x="48" y="29"/>
                      <a:pt x="91" y="22"/>
                      <a:pt x="102" y="0"/>
                    </a:cubicBezTo>
                    <a:close/>
                  </a:path>
                </a:pathLst>
              </a:custGeom>
              <a:solidFill>
                <a:schemeClr val="tx2"/>
              </a:solidFill>
              <a:ln w="25400" cap="flat" cmpd="sng" algn="ctr">
                <a:noFill/>
                <a:prstDash val="solid"/>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41" name="Rectangle 26"/>
              <p:cNvSpPr>
                <a:spLocks noChangeArrowheads="1"/>
              </p:cNvSpPr>
              <p:nvPr/>
            </p:nvSpPr>
            <p:spPr bwMode="auto">
              <a:xfrm>
                <a:off x="1957673" y="4256071"/>
                <a:ext cx="5880" cy="60322"/>
              </a:xfrm>
              <a:prstGeom prst="rect">
                <a:avLst/>
              </a:prstGeom>
              <a:solidFill>
                <a:schemeClr val="tx2"/>
              </a:solidFill>
              <a:ln w="9525">
                <a:noFill/>
                <a:miter lim="800000"/>
                <a:headEnd/>
                <a:tailEnd/>
              </a:ln>
              <a:effectLst/>
              <a:extLst/>
            </p:spPr>
            <p:style>
              <a:lnRef idx="2">
                <a:schemeClr val="accent1">
                  <a:shade val="50000"/>
                </a:schemeClr>
              </a:lnRef>
              <a:fillRef idx="1">
                <a:schemeClr val="accent1"/>
              </a:fillRef>
              <a:effectRef idx="0">
                <a:schemeClr val="accent1"/>
              </a:effectRef>
              <a:fontRef idx="minor">
                <a:schemeClr val="lt1"/>
              </a:fontRef>
            </p:style>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542" name="Freeform 27"/>
              <p:cNvSpPr>
                <a:spLocks/>
              </p:cNvSpPr>
              <p:nvPr/>
            </p:nvSpPr>
            <p:spPr bwMode="auto">
              <a:xfrm>
                <a:off x="1902491" y="4312927"/>
                <a:ext cx="89489" cy="31154"/>
              </a:xfrm>
              <a:custGeom>
                <a:avLst/>
                <a:gdLst>
                  <a:gd name="T0" fmla="*/ 1549 w 2298"/>
                  <a:gd name="T1" fmla="*/ 0 h 800"/>
                  <a:gd name="T2" fmla="*/ 2298 w 2298"/>
                  <a:gd name="T3" fmla="*/ 718 h 800"/>
                  <a:gd name="T4" fmla="*/ 2298 w 2298"/>
                  <a:gd name="T5" fmla="*/ 800 h 800"/>
                  <a:gd name="T6" fmla="*/ 2197 w 2298"/>
                  <a:gd name="T7" fmla="*/ 800 h 800"/>
                  <a:gd name="T8" fmla="*/ 2197 w 2298"/>
                  <a:gd name="T9" fmla="*/ 725 h 800"/>
                  <a:gd name="T10" fmla="*/ 1554 w 2298"/>
                  <a:gd name="T11" fmla="*/ 215 h 800"/>
                  <a:gd name="T12" fmla="*/ 1410 w 2298"/>
                  <a:gd name="T13" fmla="*/ 215 h 800"/>
                  <a:gd name="T14" fmla="*/ 226 w 2298"/>
                  <a:gd name="T15" fmla="*/ 555 h 800"/>
                  <a:gd name="T16" fmla="*/ 226 w 2298"/>
                  <a:gd name="T17" fmla="*/ 619 h 800"/>
                  <a:gd name="T18" fmla="*/ 0 w 2298"/>
                  <a:gd name="T19" fmla="*/ 619 h 800"/>
                  <a:gd name="T20" fmla="*/ 0 w 2298"/>
                  <a:gd name="T21" fmla="*/ 517 h 800"/>
                  <a:gd name="T22" fmla="*/ 118 w 2298"/>
                  <a:gd name="T23" fmla="*/ 517 h 800"/>
                  <a:gd name="T24" fmla="*/ 1398 w 2298"/>
                  <a:gd name="T25" fmla="*/ 56 h 800"/>
                  <a:gd name="T26" fmla="*/ 1549 w 2298"/>
                  <a:gd name="T27" fmla="*/ 0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98" h="800">
                    <a:moveTo>
                      <a:pt x="1549" y="0"/>
                    </a:moveTo>
                    <a:lnTo>
                      <a:pt x="2298" y="718"/>
                    </a:lnTo>
                    <a:lnTo>
                      <a:pt x="2298" y="800"/>
                    </a:lnTo>
                    <a:lnTo>
                      <a:pt x="2197" y="800"/>
                    </a:lnTo>
                    <a:lnTo>
                      <a:pt x="2197" y="725"/>
                    </a:lnTo>
                    <a:lnTo>
                      <a:pt x="1554" y="215"/>
                    </a:lnTo>
                    <a:lnTo>
                      <a:pt x="1410" y="215"/>
                    </a:lnTo>
                    <a:lnTo>
                      <a:pt x="226" y="555"/>
                    </a:lnTo>
                    <a:lnTo>
                      <a:pt x="226" y="619"/>
                    </a:lnTo>
                    <a:lnTo>
                      <a:pt x="0" y="619"/>
                    </a:lnTo>
                    <a:lnTo>
                      <a:pt x="0" y="517"/>
                    </a:lnTo>
                    <a:lnTo>
                      <a:pt x="118" y="517"/>
                    </a:lnTo>
                    <a:lnTo>
                      <a:pt x="1398" y="56"/>
                    </a:lnTo>
                    <a:lnTo>
                      <a:pt x="1549"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3" name="Freeform 28"/>
              <p:cNvSpPr>
                <a:spLocks/>
              </p:cNvSpPr>
              <p:nvPr/>
            </p:nvSpPr>
            <p:spPr bwMode="auto">
              <a:xfrm>
                <a:off x="1962813" y="4312927"/>
                <a:ext cx="39020" cy="8373"/>
              </a:xfrm>
              <a:custGeom>
                <a:avLst/>
                <a:gdLst>
                  <a:gd name="T0" fmla="*/ 0 w 1002"/>
                  <a:gd name="T1" fmla="*/ 0 h 215"/>
                  <a:gd name="T2" fmla="*/ 1002 w 1002"/>
                  <a:gd name="T3" fmla="*/ 151 h 215"/>
                  <a:gd name="T4" fmla="*/ 1002 w 1002"/>
                  <a:gd name="T5" fmla="*/ 215 h 215"/>
                  <a:gd name="T6" fmla="*/ 907 w 1002"/>
                  <a:gd name="T7" fmla="*/ 215 h 215"/>
                  <a:gd name="T8" fmla="*/ 907 w 1002"/>
                  <a:gd name="T9" fmla="*/ 170 h 215"/>
                  <a:gd name="T10" fmla="*/ 133 w 1002"/>
                  <a:gd name="T11" fmla="*/ 189 h 215"/>
                  <a:gd name="T12" fmla="*/ 0 w 1002"/>
                  <a:gd name="T13" fmla="*/ 0 h 215"/>
                </a:gdLst>
                <a:ahLst/>
                <a:cxnLst>
                  <a:cxn ang="0">
                    <a:pos x="T0" y="T1"/>
                  </a:cxn>
                  <a:cxn ang="0">
                    <a:pos x="T2" y="T3"/>
                  </a:cxn>
                  <a:cxn ang="0">
                    <a:pos x="T4" y="T5"/>
                  </a:cxn>
                  <a:cxn ang="0">
                    <a:pos x="T6" y="T7"/>
                  </a:cxn>
                  <a:cxn ang="0">
                    <a:pos x="T8" y="T9"/>
                  </a:cxn>
                  <a:cxn ang="0">
                    <a:pos x="T10" y="T11"/>
                  </a:cxn>
                  <a:cxn ang="0">
                    <a:pos x="T12" y="T13"/>
                  </a:cxn>
                </a:cxnLst>
                <a:rect l="0" t="0" r="r" b="b"/>
                <a:pathLst>
                  <a:path w="1002" h="215">
                    <a:moveTo>
                      <a:pt x="0" y="0"/>
                    </a:moveTo>
                    <a:lnTo>
                      <a:pt x="1002" y="151"/>
                    </a:lnTo>
                    <a:lnTo>
                      <a:pt x="1002" y="215"/>
                    </a:lnTo>
                    <a:lnTo>
                      <a:pt x="907" y="215"/>
                    </a:lnTo>
                    <a:lnTo>
                      <a:pt x="907" y="170"/>
                    </a:lnTo>
                    <a:lnTo>
                      <a:pt x="133" y="189"/>
                    </a:lnTo>
                    <a:lnTo>
                      <a:pt x="0"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44" name="Freeform 29"/>
              <p:cNvSpPr>
                <a:spLocks/>
              </p:cNvSpPr>
              <p:nvPr/>
            </p:nvSpPr>
            <p:spPr bwMode="auto">
              <a:xfrm>
                <a:off x="1911487" y="4250190"/>
                <a:ext cx="101834" cy="11021"/>
              </a:xfrm>
              <a:custGeom>
                <a:avLst/>
                <a:gdLst>
                  <a:gd name="T0" fmla="*/ 1075 w 1107"/>
                  <a:gd name="T1" fmla="*/ 1 h 120"/>
                  <a:gd name="T2" fmla="*/ 715 w 1107"/>
                  <a:gd name="T3" fmla="*/ 88 h 120"/>
                  <a:gd name="T4" fmla="*/ 0 w 1107"/>
                  <a:gd name="T5" fmla="*/ 1 h 120"/>
                  <a:gd name="T6" fmla="*/ 184 w 1107"/>
                  <a:gd name="T7" fmla="*/ 0 h 120"/>
                  <a:gd name="T8" fmla="*/ 1075 w 1107"/>
                  <a:gd name="T9" fmla="*/ 1 h 120"/>
                </a:gdLst>
                <a:ahLst/>
                <a:cxnLst>
                  <a:cxn ang="0">
                    <a:pos x="T0" y="T1"/>
                  </a:cxn>
                  <a:cxn ang="0">
                    <a:pos x="T2" y="T3"/>
                  </a:cxn>
                  <a:cxn ang="0">
                    <a:pos x="T4" y="T5"/>
                  </a:cxn>
                  <a:cxn ang="0">
                    <a:pos x="T6" y="T7"/>
                  </a:cxn>
                  <a:cxn ang="0">
                    <a:pos x="T8" y="T9"/>
                  </a:cxn>
                </a:cxnLst>
                <a:rect l="0" t="0" r="r" b="b"/>
                <a:pathLst>
                  <a:path w="1107" h="120">
                    <a:moveTo>
                      <a:pt x="1075" y="1"/>
                    </a:moveTo>
                    <a:cubicBezTo>
                      <a:pt x="1075" y="1"/>
                      <a:pt x="1107" y="61"/>
                      <a:pt x="715" y="88"/>
                    </a:cubicBezTo>
                    <a:cubicBezTo>
                      <a:pt x="715" y="88"/>
                      <a:pt x="67" y="120"/>
                      <a:pt x="0" y="1"/>
                    </a:cubicBezTo>
                    <a:cubicBezTo>
                      <a:pt x="184" y="0"/>
                      <a:pt x="184" y="0"/>
                      <a:pt x="184" y="0"/>
                    </a:cubicBezTo>
                    <a:lnTo>
                      <a:pt x="1075" y="1"/>
                    </a:lnTo>
                    <a:close/>
                  </a:path>
                </a:pathLst>
              </a:custGeom>
              <a:solidFill>
                <a:schemeClr val="tx2"/>
              </a:soli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45" name="Oval 30"/>
              <p:cNvSpPr>
                <a:spLocks noChangeArrowheads="1"/>
              </p:cNvSpPr>
              <p:nvPr/>
            </p:nvSpPr>
            <p:spPr bwMode="auto">
              <a:xfrm>
                <a:off x="1911487" y="4245011"/>
                <a:ext cx="98913" cy="10514"/>
              </a:xfrm>
              <a:prstGeom prst="ellipse">
                <a:avLst/>
              </a:prstGeom>
              <a:solidFill>
                <a:schemeClr val="tx2"/>
              </a:solidFill>
              <a:ln w="42" cap="flat">
                <a:noFill/>
                <a:prstDash val="solid"/>
                <a:miter lim="800000"/>
                <a:headEnd/>
                <a:tailEnd/>
              </a:ln>
              <a:effec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46" name="Rectangle 1545"/>
              <p:cNvSpPr/>
              <p:nvPr/>
            </p:nvSpPr>
            <p:spPr>
              <a:xfrm>
                <a:off x="1852782" y="4260239"/>
                <a:ext cx="11664" cy="6893"/>
              </a:xfrm>
              <a:prstGeom prst="rect">
                <a:avLst/>
              </a:pr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547" name="Freeform 19"/>
              <p:cNvSpPr>
                <a:spLocks/>
              </p:cNvSpPr>
              <p:nvPr/>
            </p:nvSpPr>
            <p:spPr bwMode="auto">
              <a:xfrm rot="21435151">
                <a:off x="1850940" y="4260959"/>
                <a:ext cx="30597" cy="24125"/>
              </a:xfrm>
              <a:custGeom>
                <a:avLst/>
                <a:gdLst>
                  <a:gd name="T0" fmla="*/ 67 w 396"/>
                  <a:gd name="T1" fmla="*/ 0 h 312"/>
                  <a:gd name="T2" fmla="*/ 239 w 396"/>
                  <a:gd name="T3" fmla="*/ 88 h 312"/>
                  <a:gd name="T4" fmla="*/ 370 w 396"/>
                  <a:gd name="T5" fmla="*/ 180 h 312"/>
                  <a:gd name="T6" fmla="*/ 371 w 396"/>
                  <a:gd name="T7" fmla="*/ 217 h 312"/>
                  <a:gd name="T8" fmla="*/ 307 w 396"/>
                  <a:gd name="T9" fmla="*/ 166 h 312"/>
                  <a:gd name="T10" fmla="*/ 274 w 396"/>
                  <a:gd name="T11" fmla="*/ 298 h 312"/>
                  <a:gd name="T12" fmla="*/ 271 w 396"/>
                  <a:gd name="T13" fmla="*/ 276 h 312"/>
                  <a:gd name="T14" fmla="*/ 283 w 396"/>
                  <a:gd name="T15" fmla="*/ 233 h 312"/>
                  <a:gd name="T16" fmla="*/ 234 w 396"/>
                  <a:gd name="T17" fmla="*/ 264 h 312"/>
                  <a:gd name="T18" fmla="*/ 234 w 396"/>
                  <a:gd name="T19" fmla="*/ 257 h 312"/>
                  <a:gd name="T20" fmla="*/ 238 w 396"/>
                  <a:gd name="T21" fmla="*/ 222 h 312"/>
                  <a:gd name="T22" fmla="*/ 98 w 396"/>
                  <a:gd name="T23" fmla="*/ 114 h 312"/>
                  <a:gd name="T24" fmla="*/ 6 w 396"/>
                  <a:gd name="T25" fmla="*/ 105 h 312"/>
                  <a:gd name="T26" fmla="*/ 67 w 396"/>
                  <a:gd name="T27"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6" h="312">
                    <a:moveTo>
                      <a:pt x="67" y="0"/>
                    </a:moveTo>
                    <a:cubicBezTo>
                      <a:pt x="67" y="0"/>
                      <a:pt x="196" y="86"/>
                      <a:pt x="239" y="88"/>
                    </a:cubicBezTo>
                    <a:cubicBezTo>
                      <a:pt x="239" y="88"/>
                      <a:pt x="351" y="140"/>
                      <a:pt x="370" y="180"/>
                    </a:cubicBezTo>
                    <a:cubicBezTo>
                      <a:pt x="388" y="220"/>
                      <a:pt x="396" y="242"/>
                      <a:pt x="371" y="217"/>
                    </a:cubicBezTo>
                    <a:cubicBezTo>
                      <a:pt x="371" y="217"/>
                      <a:pt x="339" y="166"/>
                      <a:pt x="307" y="166"/>
                    </a:cubicBezTo>
                    <a:cubicBezTo>
                      <a:pt x="307" y="166"/>
                      <a:pt x="339" y="273"/>
                      <a:pt x="274" y="298"/>
                    </a:cubicBezTo>
                    <a:cubicBezTo>
                      <a:pt x="274" y="298"/>
                      <a:pt x="254" y="312"/>
                      <a:pt x="271" y="276"/>
                    </a:cubicBezTo>
                    <a:cubicBezTo>
                      <a:pt x="271" y="276"/>
                      <a:pt x="288" y="253"/>
                      <a:pt x="283" y="233"/>
                    </a:cubicBezTo>
                    <a:cubicBezTo>
                      <a:pt x="283" y="233"/>
                      <a:pt x="228" y="294"/>
                      <a:pt x="234" y="264"/>
                    </a:cubicBezTo>
                    <a:cubicBezTo>
                      <a:pt x="239" y="233"/>
                      <a:pt x="234" y="257"/>
                      <a:pt x="234" y="257"/>
                    </a:cubicBezTo>
                    <a:cubicBezTo>
                      <a:pt x="234" y="257"/>
                      <a:pt x="243" y="238"/>
                      <a:pt x="238" y="222"/>
                    </a:cubicBezTo>
                    <a:cubicBezTo>
                      <a:pt x="232" y="206"/>
                      <a:pt x="180" y="138"/>
                      <a:pt x="98" y="114"/>
                    </a:cubicBezTo>
                    <a:cubicBezTo>
                      <a:pt x="98" y="114"/>
                      <a:pt x="11" y="105"/>
                      <a:pt x="6" y="105"/>
                    </a:cubicBezTo>
                    <a:cubicBezTo>
                      <a:pt x="0" y="105"/>
                      <a:pt x="67" y="0"/>
                      <a:pt x="67" y="0"/>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48" name="Freeform 18"/>
              <p:cNvSpPr>
                <a:spLocks/>
              </p:cNvSpPr>
              <p:nvPr/>
            </p:nvSpPr>
            <p:spPr bwMode="auto">
              <a:xfrm>
                <a:off x="1866126" y="4254327"/>
                <a:ext cx="23612" cy="11950"/>
              </a:xfrm>
              <a:custGeom>
                <a:avLst/>
                <a:gdLst>
                  <a:gd name="T0" fmla="*/ 31 w 312"/>
                  <a:gd name="T1" fmla="*/ 35 h 158"/>
                  <a:gd name="T2" fmla="*/ 147 w 312"/>
                  <a:gd name="T3" fmla="*/ 34 h 158"/>
                  <a:gd name="T4" fmla="*/ 248 w 312"/>
                  <a:gd name="T5" fmla="*/ 27 h 158"/>
                  <a:gd name="T6" fmla="*/ 278 w 312"/>
                  <a:gd name="T7" fmla="*/ 34 h 158"/>
                  <a:gd name="T8" fmla="*/ 307 w 312"/>
                  <a:gd name="T9" fmla="*/ 74 h 158"/>
                  <a:gd name="T10" fmla="*/ 284 w 312"/>
                  <a:gd name="T11" fmla="*/ 100 h 158"/>
                  <a:gd name="T12" fmla="*/ 252 w 312"/>
                  <a:gd name="T13" fmla="*/ 146 h 158"/>
                  <a:gd name="T14" fmla="*/ 186 w 312"/>
                  <a:gd name="T15" fmla="*/ 150 h 158"/>
                  <a:gd name="T16" fmla="*/ 134 w 312"/>
                  <a:gd name="T17" fmla="*/ 140 h 158"/>
                  <a:gd name="T18" fmla="*/ 44 w 312"/>
                  <a:gd name="T19" fmla="*/ 142 h 158"/>
                  <a:gd name="T20" fmla="*/ 15 w 312"/>
                  <a:gd name="T21" fmla="*/ 136 h 158"/>
                  <a:gd name="T22" fmla="*/ 0 w 312"/>
                  <a:gd name="T23" fmla="*/ 48 h 158"/>
                  <a:gd name="T24" fmla="*/ 4 w 312"/>
                  <a:gd name="T25" fmla="*/ 39 h 158"/>
                  <a:gd name="T26" fmla="*/ 31 w 312"/>
                  <a:gd name="T27" fmla="*/ 35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12" h="158">
                    <a:moveTo>
                      <a:pt x="31" y="35"/>
                    </a:moveTo>
                    <a:cubicBezTo>
                      <a:pt x="31" y="35"/>
                      <a:pt x="122" y="38"/>
                      <a:pt x="147" y="34"/>
                    </a:cubicBezTo>
                    <a:cubicBezTo>
                      <a:pt x="172" y="30"/>
                      <a:pt x="210" y="0"/>
                      <a:pt x="248" y="27"/>
                    </a:cubicBezTo>
                    <a:cubicBezTo>
                      <a:pt x="248" y="27"/>
                      <a:pt x="264" y="34"/>
                      <a:pt x="278" y="34"/>
                    </a:cubicBezTo>
                    <a:cubicBezTo>
                      <a:pt x="291" y="34"/>
                      <a:pt x="312" y="64"/>
                      <a:pt x="307" y="74"/>
                    </a:cubicBezTo>
                    <a:cubicBezTo>
                      <a:pt x="302" y="83"/>
                      <a:pt x="284" y="100"/>
                      <a:pt x="284" y="100"/>
                    </a:cubicBezTo>
                    <a:cubicBezTo>
                      <a:pt x="284" y="100"/>
                      <a:pt x="276" y="146"/>
                      <a:pt x="252" y="146"/>
                    </a:cubicBezTo>
                    <a:cubicBezTo>
                      <a:pt x="228" y="146"/>
                      <a:pt x="204" y="158"/>
                      <a:pt x="186" y="150"/>
                    </a:cubicBezTo>
                    <a:cubicBezTo>
                      <a:pt x="167" y="142"/>
                      <a:pt x="134" y="140"/>
                      <a:pt x="134" y="140"/>
                    </a:cubicBezTo>
                    <a:cubicBezTo>
                      <a:pt x="44" y="142"/>
                      <a:pt x="44" y="142"/>
                      <a:pt x="44" y="142"/>
                    </a:cubicBezTo>
                    <a:cubicBezTo>
                      <a:pt x="15" y="136"/>
                      <a:pt x="15" y="136"/>
                      <a:pt x="15" y="136"/>
                    </a:cubicBezTo>
                    <a:cubicBezTo>
                      <a:pt x="0" y="48"/>
                      <a:pt x="0" y="48"/>
                      <a:pt x="0" y="48"/>
                    </a:cubicBezTo>
                    <a:cubicBezTo>
                      <a:pt x="4" y="39"/>
                      <a:pt x="4" y="39"/>
                      <a:pt x="4" y="39"/>
                    </a:cubicBezTo>
                    <a:lnTo>
                      <a:pt x="31" y="35"/>
                    </a:ln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49" name="Freeform 21"/>
              <p:cNvSpPr>
                <a:spLocks/>
              </p:cNvSpPr>
              <p:nvPr/>
            </p:nvSpPr>
            <p:spPr bwMode="auto">
              <a:xfrm rot="231196">
                <a:off x="1863883" y="4256057"/>
                <a:ext cx="5126" cy="9772"/>
              </a:xfrm>
              <a:custGeom>
                <a:avLst/>
                <a:gdLst>
                  <a:gd name="T0" fmla="*/ 142 w 160"/>
                  <a:gd name="T1" fmla="*/ 0 h 305"/>
                  <a:gd name="T2" fmla="*/ 160 w 160"/>
                  <a:gd name="T3" fmla="*/ 305 h 305"/>
                  <a:gd name="T4" fmla="*/ 31 w 160"/>
                  <a:gd name="T5" fmla="*/ 284 h 305"/>
                  <a:gd name="T6" fmla="*/ 0 w 160"/>
                  <a:gd name="T7" fmla="*/ 12 h 305"/>
                  <a:gd name="T8" fmla="*/ 142 w 160"/>
                  <a:gd name="T9" fmla="*/ 0 h 305"/>
                </a:gdLst>
                <a:ahLst/>
                <a:cxnLst>
                  <a:cxn ang="0">
                    <a:pos x="T0" y="T1"/>
                  </a:cxn>
                  <a:cxn ang="0">
                    <a:pos x="T2" y="T3"/>
                  </a:cxn>
                  <a:cxn ang="0">
                    <a:pos x="T4" y="T5"/>
                  </a:cxn>
                  <a:cxn ang="0">
                    <a:pos x="T6" y="T7"/>
                  </a:cxn>
                  <a:cxn ang="0">
                    <a:pos x="T8" y="T9"/>
                  </a:cxn>
                </a:cxnLst>
                <a:rect l="0" t="0" r="r" b="b"/>
                <a:pathLst>
                  <a:path w="160" h="305">
                    <a:moveTo>
                      <a:pt x="142" y="0"/>
                    </a:moveTo>
                    <a:lnTo>
                      <a:pt x="160" y="305"/>
                    </a:lnTo>
                    <a:lnTo>
                      <a:pt x="31" y="284"/>
                    </a:lnTo>
                    <a:lnTo>
                      <a:pt x="0" y="12"/>
                    </a:lnTo>
                    <a:lnTo>
                      <a:pt x="142" y="0"/>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50" name="Freeform 16"/>
              <p:cNvSpPr>
                <a:spLocks/>
              </p:cNvSpPr>
              <p:nvPr/>
            </p:nvSpPr>
            <p:spPr bwMode="auto">
              <a:xfrm>
                <a:off x="1780808" y="4174936"/>
                <a:ext cx="122675" cy="179223"/>
              </a:xfrm>
              <a:custGeom>
                <a:avLst/>
                <a:gdLst>
                  <a:gd name="T0" fmla="*/ 533 w 1621"/>
                  <a:gd name="T1" fmla="*/ 317 h 2368"/>
                  <a:gd name="T2" fmla="*/ 586 w 1621"/>
                  <a:gd name="T3" fmla="*/ 64 h 2368"/>
                  <a:gd name="T4" fmla="*/ 642 w 1621"/>
                  <a:gd name="T5" fmla="*/ 27 h 2368"/>
                  <a:gd name="T6" fmla="*/ 696 w 1621"/>
                  <a:gd name="T7" fmla="*/ 13 h 2368"/>
                  <a:gd name="T8" fmla="*/ 786 w 1621"/>
                  <a:gd name="T9" fmla="*/ 5 h 2368"/>
                  <a:gd name="T10" fmla="*/ 930 w 1621"/>
                  <a:gd name="T11" fmla="*/ 91 h 2368"/>
                  <a:gd name="T12" fmla="*/ 925 w 1621"/>
                  <a:gd name="T13" fmla="*/ 136 h 2368"/>
                  <a:gd name="T14" fmla="*/ 922 w 1621"/>
                  <a:gd name="T15" fmla="*/ 261 h 2368"/>
                  <a:gd name="T16" fmla="*/ 941 w 1621"/>
                  <a:gd name="T17" fmla="*/ 331 h 2368"/>
                  <a:gd name="T18" fmla="*/ 914 w 1621"/>
                  <a:gd name="T19" fmla="*/ 331 h 2368"/>
                  <a:gd name="T20" fmla="*/ 898 w 1621"/>
                  <a:gd name="T21" fmla="*/ 373 h 2368"/>
                  <a:gd name="T22" fmla="*/ 884 w 1621"/>
                  <a:gd name="T23" fmla="*/ 395 h 2368"/>
                  <a:gd name="T24" fmla="*/ 859 w 1621"/>
                  <a:gd name="T25" fmla="*/ 439 h 2368"/>
                  <a:gd name="T26" fmla="*/ 719 w 1621"/>
                  <a:gd name="T27" fmla="*/ 489 h 2368"/>
                  <a:gd name="T28" fmla="*/ 706 w 1621"/>
                  <a:gd name="T29" fmla="*/ 534 h 2368"/>
                  <a:gd name="T30" fmla="*/ 735 w 1621"/>
                  <a:gd name="T31" fmla="*/ 666 h 2368"/>
                  <a:gd name="T32" fmla="*/ 746 w 1621"/>
                  <a:gd name="T33" fmla="*/ 833 h 2368"/>
                  <a:gd name="T34" fmla="*/ 822 w 1621"/>
                  <a:gd name="T35" fmla="*/ 1031 h 2368"/>
                  <a:gd name="T36" fmla="*/ 1105 w 1621"/>
                  <a:gd name="T37" fmla="*/ 1065 h 2368"/>
                  <a:gd name="T38" fmla="*/ 1108 w 1621"/>
                  <a:gd name="T39" fmla="*/ 1208 h 2368"/>
                  <a:gd name="T40" fmla="*/ 986 w 1621"/>
                  <a:gd name="T41" fmla="*/ 1136 h 2368"/>
                  <a:gd name="T42" fmla="*/ 904 w 1621"/>
                  <a:gd name="T43" fmla="*/ 1255 h 2368"/>
                  <a:gd name="T44" fmla="*/ 1132 w 1621"/>
                  <a:gd name="T45" fmla="*/ 1308 h 2368"/>
                  <a:gd name="T46" fmla="*/ 1276 w 1621"/>
                  <a:gd name="T47" fmla="*/ 1651 h 2368"/>
                  <a:gd name="T48" fmla="*/ 1412 w 1621"/>
                  <a:gd name="T49" fmla="*/ 1939 h 2368"/>
                  <a:gd name="T50" fmla="*/ 1249 w 1621"/>
                  <a:gd name="T51" fmla="*/ 2043 h 2368"/>
                  <a:gd name="T52" fmla="*/ 1308 w 1621"/>
                  <a:gd name="T53" fmla="*/ 2119 h 2368"/>
                  <a:gd name="T54" fmla="*/ 1377 w 1621"/>
                  <a:gd name="T55" fmla="*/ 2140 h 2368"/>
                  <a:gd name="T56" fmla="*/ 1514 w 1621"/>
                  <a:gd name="T57" fmla="*/ 2251 h 2368"/>
                  <a:gd name="T58" fmla="*/ 1621 w 1621"/>
                  <a:gd name="T59" fmla="*/ 2280 h 2368"/>
                  <a:gd name="T60" fmla="*/ 1582 w 1621"/>
                  <a:gd name="T61" fmla="*/ 2324 h 2368"/>
                  <a:gd name="T62" fmla="*/ 1362 w 1621"/>
                  <a:gd name="T63" fmla="*/ 2347 h 2368"/>
                  <a:gd name="T64" fmla="*/ 1266 w 1621"/>
                  <a:gd name="T65" fmla="*/ 2324 h 2368"/>
                  <a:gd name="T66" fmla="*/ 1268 w 1621"/>
                  <a:gd name="T67" fmla="*/ 2336 h 2368"/>
                  <a:gd name="T68" fmla="*/ 1110 w 1621"/>
                  <a:gd name="T69" fmla="*/ 2323 h 2368"/>
                  <a:gd name="T70" fmla="*/ 1113 w 1621"/>
                  <a:gd name="T71" fmla="*/ 2175 h 2368"/>
                  <a:gd name="T72" fmla="*/ 1128 w 1621"/>
                  <a:gd name="T73" fmla="*/ 2171 h 2368"/>
                  <a:gd name="T74" fmla="*/ 1112 w 1621"/>
                  <a:gd name="T75" fmla="*/ 2099 h 2368"/>
                  <a:gd name="T76" fmla="*/ 1064 w 1621"/>
                  <a:gd name="T77" fmla="*/ 2079 h 2368"/>
                  <a:gd name="T78" fmla="*/ 1021 w 1621"/>
                  <a:gd name="T79" fmla="*/ 2107 h 2368"/>
                  <a:gd name="T80" fmla="*/ 1004 w 1621"/>
                  <a:gd name="T81" fmla="*/ 2151 h 2368"/>
                  <a:gd name="T82" fmla="*/ 872 w 1621"/>
                  <a:gd name="T83" fmla="*/ 2172 h 2368"/>
                  <a:gd name="T84" fmla="*/ 874 w 1621"/>
                  <a:gd name="T85" fmla="*/ 2027 h 2368"/>
                  <a:gd name="T86" fmla="*/ 876 w 1621"/>
                  <a:gd name="T87" fmla="*/ 1905 h 2368"/>
                  <a:gd name="T88" fmla="*/ 856 w 1621"/>
                  <a:gd name="T89" fmla="*/ 1911 h 2368"/>
                  <a:gd name="T90" fmla="*/ 848 w 1621"/>
                  <a:gd name="T91" fmla="*/ 1637 h 2368"/>
                  <a:gd name="T92" fmla="*/ 653 w 1621"/>
                  <a:gd name="T93" fmla="*/ 1392 h 2368"/>
                  <a:gd name="T94" fmla="*/ 58 w 1621"/>
                  <a:gd name="T95" fmla="*/ 1477 h 2368"/>
                  <a:gd name="T96" fmla="*/ 49 w 1621"/>
                  <a:gd name="T97" fmla="*/ 1188 h 2368"/>
                  <a:gd name="T98" fmla="*/ 128 w 1621"/>
                  <a:gd name="T99" fmla="*/ 847 h 2368"/>
                  <a:gd name="T100" fmla="*/ 477 w 1621"/>
                  <a:gd name="T101" fmla="*/ 375 h 2368"/>
                  <a:gd name="T102" fmla="*/ 533 w 1621"/>
                  <a:gd name="T103" fmla="*/ 317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621" h="2368">
                    <a:moveTo>
                      <a:pt x="533" y="317"/>
                    </a:moveTo>
                    <a:cubicBezTo>
                      <a:pt x="533" y="317"/>
                      <a:pt x="541" y="75"/>
                      <a:pt x="586" y="64"/>
                    </a:cubicBezTo>
                    <a:cubicBezTo>
                      <a:pt x="632" y="53"/>
                      <a:pt x="626" y="27"/>
                      <a:pt x="642" y="27"/>
                    </a:cubicBezTo>
                    <a:cubicBezTo>
                      <a:pt x="658" y="27"/>
                      <a:pt x="666" y="13"/>
                      <a:pt x="696" y="13"/>
                    </a:cubicBezTo>
                    <a:cubicBezTo>
                      <a:pt x="725" y="13"/>
                      <a:pt x="744" y="0"/>
                      <a:pt x="786" y="5"/>
                    </a:cubicBezTo>
                    <a:cubicBezTo>
                      <a:pt x="829" y="11"/>
                      <a:pt x="928" y="59"/>
                      <a:pt x="930" y="91"/>
                    </a:cubicBezTo>
                    <a:cubicBezTo>
                      <a:pt x="930" y="91"/>
                      <a:pt x="933" y="123"/>
                      <a:pt x="925" y="136"/>
                    </a:cubicBezTo>
                    <a:cubicBezTo>
                      <a:pt x="917" y="149"/>
                      <a:pt x="949" y="200"/>
                      <a:pt x="922" y="261"/>
                    </a:cubicBezTo>
                    <a:cubicBezTo>
                      <a:pt x="922" y="261"/>
                      <a:pt x="964" y="325"/>
                      <a:pt x="941" y="331"/>
                    </a:cubicBezTo>
                    <a:cubicBezTo>
                      <a:pt x="941" y="331"/>
                      <a:pt x="918" y="333"/>
                      <a:pt x="914" y="331"/>
                    </a:cubicBezTo>
                    <a:cubicBezTo>
                      <a:pt x="910" y="329"/>
                      <a:pt x="906" y="373"/>
                      <a:pt x="898" y="373"/>
                    </a:cubicBezTo>
                    <a:cubicBezTo>
                      <a:pt x="890" y="373"/>
                      <a:pt x="903" y="389"/>
                      <a:pt x="884" y="395"/>
                    </a:cubicBezTo>
                    <a:cubicBezTo>
                      <a:pt x="884" y="395"/>
                      <a:pt x="889" y="454"/>
                      <a:pt x="859" y="439"/>
                    </a:cubicBezTo>
                    <a:cubicBezTo>
                      <a:pt x="829" y="424"/>
                      <a:pt x="739" y="442"/>
                      <a:pt x="719" y="489"/>
                    </a:cubicBezTo>
                    <a:cubicBezTo>
                      <a:pt x="706" y="534"/>
                      <a:pt x="706" y="534"/>
                      <a:pt x="706" y="534"/>
                    </a:cubicBezTo>
                    <a:cubicBezTo>
                      <a:pt x="706" y="534"/>
                      <a:pt x="735" y="641"/>
                      <a:pt x="735" y="666"/>
                    </a:cubicBezTo>
                    <a:cubicBezTo>
                      <a:pt x="735" y="691"/>
                      <a:pt x="747" y="741"/>
                      <a:pt x="746" y="833"/>
                    </a:cubicBezTo>
                    <a:cubicBezTo>
                      <a:pt x="746" y="833"/>
                      <a:pt x="747" y="1002"/>
                      <a:pt x="822" y="1031"/>
                    </a:cubicBezTo>
                    <a:cubicBezTo>
                      <a:pt x="897" y="1060"/>
                      <a:pt x="1105" y="1065"/>
                      <a:pt x="1105" y="1065"/>
                    </a:cubicBezTo>
                    <a:cubicBezTo>
                      <a:pt x="1108" y="1208"/>
                      <a:pt x="1108" y="1208"/>
                      <a:pt x="1108" y="1208"/>
                    </a:cubicBezTo>
                    <a:cubicBezTo>
                      <a:pt x="986" y="1136"/>
                      <a:pt x="986" y="1136"/>
                      <a:pt x="986" y="1136"/>
                    </a:cubicBezTo>
                    <a:cubicBezTo>
                      <a:pt x="986" y="1136"/>
                      <a:pt x="904" y="1225"/>
                      <a:pt x="904" y="1255"/>
                    </a:cubicBezTo>
                    <a:cubicBezTo>
                      <a:pt x="904" y="1255"/>
                      <a:pt x="1045" y="1212"/>
                      <a:pt x="1132" y="1308"/>
                    </a:cubicBezTo>
                    <a:cubicBezTo>
                      <a:pt x="1132" y="1308"/>
                      <a:pt x="1185" y="1456"/>
                      <a:pt x="1276" y="1651"/>
                    </a:cubicBezTo>
                    <a:cubicBezTo>
                      <a:pt x="1276" y="1651"/>
                      <a:pt x="1437" y="1925"/>
                      <a:pt x="1412" y="1939"/>
                    </a:cubicBezTo>
                    <a:cubicBezTo>
                      <a:pt x="1386" y="1952"/>
                      <a:pt x="1249" y="2043"/>
                      <a:pt x="1249" y="2043"/>
                    </a:cubicBezTo>
                    <a:cubicBezTo>
                      <a:pt x="1308" y="2119"/>
                      <a:pt x="1308" y="2119"/>
                      <a:pt x="1308" y="2119"/>
                    </a:cubicBezTo>
                    <a:cubicBezTo>
                      <a:pt x="1308" y="2119"/>
                      <a:pt x="1354" y="2116"/>
                      <a:pt x="1377" y="2140"/>
                    </a:cubicBezTo>
                    <a:cubicBezTo>
                      <a:pt x="1400" y="2164"/>
                      <a:pt x="1456" y="2251"/>
                      <a:pt x="1514" y="2251"/>
                    </a:cubicBezTo>
                    <a:cubicBezTo>
                      <a:pt x="1514" y="2251"/>
                      <a:pt x="1613" y="2236"/>
                      <a:pt x="1621" y="2280"/>
                    </a:cubicBezTo>
                    <a:cubicBezTo>
                      <a:pt x="1621" y="2280"/>
                      <a:pt x="1617" y="2308"/>
                      <a:pt x="1582" y="2324"/>
                    </a:cubicBezTo>
                    <a:cubicBezTo>
                      <a:pt x="1582" y="2324"/>
                      <a:pt x="1466" y="2368"/>
                      <a:pt x="1362" y="2347"/>
                    </a:cubicBezTo>
                    <a:cubicBezTo>
                      <a:pt x="1266" y="2324"/>
                      <a:pt x="1266" y="2324"/>
                      <a:pt x="1266" y="2324"/>
                    </a:cubicBezTo>
                    <a:cubicBezTo>
                      <a:pt x="1268" y="2336"/>
                      <a:pt x="1268" y="2336"/>
                      <a:pt x="1268" y="2336"/>
                    </a:cubicBezTo>
                    <a:cubicBezTo>
                      <a:pt x="1110" y="2323"/>
                      <a:pt x="1110" y="2323"/>
                      <a:pt x="1110" y="2323"/>
                    </a:cubicBezTo>
                    <a:cubicBezTo>
                      <a:pt x="1110" y="2323"/>
                      <a:pt x="1093" y="2188"/>
                      <a:pt x="1113" y="2175"/>
                    </a:cubicBezTo>
                    <a:cubicBezTo>
                      <a:pt x="1128" y="2171"/>
                      <a:pt x="1128" y="2171"/>
                      <a:pt x="1128" y="2171"/>
                    </a:cubicBezTo>
                    <a:cubicBezTo>
                      <a:pt x="1112" y="2099"/>
                      <a:pt x="1112" y="2099"/>
                      <a:pt x="1112" y="2099"/>
                    </a:cubicBezTo>
                    <a:cubicBezTo>
                      <a:pt x="1112" y="2099"/>
                      <a:pt x="1066" y="2091"/>
                      <a:pt x="1064" y="2079"/>
                    </a:cubicBezTo>
                    <a:cubicBezTo>
                      <a:pt x="1021" y="2107"/>
                      <a:pt x="1021" y="2107"/>
                      <a:pt x="1021" y="2107"/>
                    </a:cubicBezTo>
                    <a:cubicBezTo>
                      <a:pt x="1021" y="2107"/>
                      <a:pt x="1020" y="2144"/>
                      <a:pt x="1004" y="2151"/>
                    </a:cubicBezTo>
                    <a:cubicBezTo>
                      <a:pt x="988" y="2157"/>
                      <a:pt x="872" y="2189"/>
                      <a:pt x="872" y="2172"/>
                    </a:cubicBezTo>
                    <a:cubicBezTo>
                      <a:pt x="872" y="2155"/>
                      <a:pt x="853" y="2027"/>
                      <a:pt x="874" y="2027"/>
                    </a:cubicBezTo>
                    <a:cubicBezTo>
                      <a:pt x="876" y="1905"/>
                      <a:pt x="876" y="1905"/>
                      <a:pt x="876" y="1905"/>
                    </a:cubicBezTo>
                    <a:cubicBezTo>
                      <a:pt x="856" y="1911"/>
                      <a:pt x="856" y="1911"/>
                      <a:pt x="856" y="1911"/>
                    </a:cubicBezTo>
                    <a:cubicBezTo>
                      <a:pt x="848" y="1637"/>
                      <a:pt x="848" y="1637"/>
                      <a:pt x="848" y="1637"/>
                    </a:cubicBezTo>
                    <a:cubicBezTo>
                      <a:pt x="848" y="1637"/>
                      <a:pt x="888" y="1409"/>
                      <a:pt x="653" y="1392"/>
                    </a:cubicBezTo>
                    <a:cubicBezTo>
                      <a:pt x="653" y="1392"/>
                      <a:pt x="109" y="1587"/>
                      <a:pt x="58" y="1477"/>
                    </a:cubicBezTo>
                    <a:cubicBezTo>
                      <a:pt x="58" y="1477"/>
                      <a:pt x="0" y="1361"/>
                      <a:pt x="49" y="1188"/>
                    </a:cubicBezTo>
                    <a:cubicBezTo>
                      <a:pt x="49" y="1188"/>
                      <a:pt x="118" y="871"/>
                      <a:pt x="128" y="847"/>
                    </a:cubicBezTo>
                    <a:cubicBezTo>
                      <a:pt x="137" y="823"/>
                      <a:pt x="216" y="403"/>
                      <a:pt x="477" y="375"/>
                    </a:cubicBezTo>
                    <a:cubicBezTo>
                      <a:pt x="477" y="375"/>
                      <a:pt x="534" y="355"/>
                      <a:pt x="533" y="317"/>
                    </a:cubicBezTo>
                    <a:close/>
                  </a:path>
                </a:pathLst>
              </a:custGeom>
              <a:solidFill>
                <a:schemeClr val="tx2"/>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551" name="Freeform 20"/>
              <p:cNvSpPr>
                <a:spLocks/>
              </p:cNvSpPr>
              <p:nvPr/>
            </p:nvSpPr>
            <p:spPr bwMode="auto">
              <a:xfrm>
                <a:off x="1848953" y="4260671"/>
                <a:ext cx="7657" cy="9387"/>
              </a:xfrm>
              <a:custGeom>
                <a:avLst/>
                <a:gdLst>
                  <a:gd name="T0" fmla="*/ 101 w 101"/>
                  <a:gd name="T1" fmla="*/ 11 h 124"/>
                  <a:gd name="T2" fmla="*/ 38 w 101"/>
                  <a:gd name="T3" fmla="*/ 113 h 124"/>
                  <a:gd name="T4" fmla="*/ 0 w 101"/>
                  <a:gd name="T5" fmla="*/ 124 h 124"/>
                  <a:gd name="T6" fmla="*/ 82 w 101"/>
                  <a:gd name="T7" fmla="*/ 0 h 124"/>
                  <a:gd name="T8" fmla="*/ 101 w 101"/>
                  <a:gd name="T9" fmla="*/ 11 h 124"/>
                </a:gdLst>
                <a:ahLst/>
                <a:cxnLst>
                  <a:cxn ang="0">
                    <a:pos x="T0" y="T1"/>
                  </a:cxn>
                  <a:cxn ang="0">
                    <a:pos x="T2" y="T3"/>
                  </a:cxn>
                  <a:cxn ang="0">
                    <a:pos x="T4" y="T5"/>
                  </a:cxn>
                  <a:cxn ang="0">
                    <a:pos x="T6" y="T7"/>
                  </a:cxn>
                  <a:cxn ang="0">
                    <a:pos x="T8" y="T9"/>
                  </a:cxn>
                </a:cxnLst>
                <a:rect l="0" t="0" r="r" b="b"/>
                <a:pathLst>
                  <a:path w="101" h="124">
                    <a:moveTo>
                      <a:pt x="101" y="11"/>
                    </a:moveTo>
                    <a:cubicBezTo>
                      <a:pt x="101" y="11"/>
                      <a:pt x="38" y="73"/>
                      <a:pt x="38" y="113"/>
                    </a:cubicBezTo>
                    <a:cubicBezTo>
                      <a:pt x="0" y="124"/>
                      <a:pt x="0" y="124"/>
                      <a:pt x="0" y="124"/>
                    </a:cubicBezTo>
                    <a:cubicBezTo>
                      <a:pt x="0" y="124"/>
                      <a:pt x="20" y="31"/>
                      <a:pt x="82" y="0"/>
                    </a:cubicBezTo>
                    <a:lnTo>
                      <a:pt x="101" y="11"/>
                    </a:lnTo>
                    <a:close/>
                  </a:path>
                </a:pathLst>
              </a:custGeom>
              <a:solidFill>
                <a:schemeClr val="tx2"/>
              </a:solidFill>
              <a:ln w="9525">
                <a:noFill/>
                <a:round/>
                <a:headEnd/>
                <a:tailEnd/>
              </a:ln>
              <a:effectLst/>
              <a:extLst/>
            </p:spPr>
            <p:txBody>
              <a:bodyPr vert="horz" wrap="square" lIns="91440" tIns="45720" rIns="91440" bIns="45720" numCol="1" anchor="t" anchorCtr="0" compatLnSpc="1">
                <a:prstTxWarp prst="textNoShape">
                  <a:avLst/>
                </a:prstTxWarp>
              </a:bodyPr>
              <a:lstStyle/>
              <a:p>
                <a:endParaRPr lang="en-US"/>
              </a:p>
            </p:txBody>
          </p:sp>
          <p:sp>
            <p:nvSpPr>
              <p:cNvPr id="1552" name="Freeform 16"/>
              <p:cNvSpPr>
                <a:spLocks/>
              </p:cNvSpPr>
              <p:nvPr/>
            </p:nvSpPr>
            <p:spPr bwMode="auto">
              <a:xfrm>
                <a:off x="1730829" y="4228866"/>
                <a:ext cx="120098" cy="74815"/>
              </a:xfrm>
              <a:custGeom>
                <a:avLst/>
                <a:gdLst>
                  <a:gd name="T0" fmla="*/ 17 w 129"/>
                  <a:gd name="T1" fmla="*/ 5 h 80"/>
                  <a:gd name="T2" fmla="*/ 6 w 129"/>
                  <a:gd name="T3" fmla="*/ 3 h 80"/>
                  <a:gd name="T4" fmla="*/ 7 w 129"/>
                  <a:gd name="T5" fmla="*/ 16 h 80"/>
                  <a:gd name="T6" fmla="*/ 35 w 129"/>
                  <a:gd name="T7" fmla="*/ 69 h 80"/>
                  <a:gd name="T8" fmla="*/ 55 w 129"/>
                  <a:gd name="T9" fmla="*/ 76 h 80"/>
                  <a:gd name="T10" fmla="*/ 123 w 129"/>
                  <a:gd name="T11" fmla="*/ 63 h 80"/>
                  <a:gd name="T12" fmla="*/ 118 w 129"/>
                  <a:gd name="T13" fmla="*/ 47 h 80"/>
                  <a:gd name="T14" fmla="*/ 96 w 129"/>
                  <a:gd name="T15" fmla="*/ 42 h 80"/>
                  <a:gd name="T16" fmla="*/ 33 w 129"/>
                  <a:gd name="T17" fmla="*/ 21 h 80"/>
                  <a:gd name="T18" fmla="*/ 17 w 129"/>
                  <a:gd name="T19" fmla="*/ 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9" h="80">
                    <a:moveTo>
                      <a:pt x="17" y="5"/>
                    </a:moveTo>
                    <a:cubicBezTo>
                      <a:pt x="17" y="5"/>
                      <a:pt x="11" y="0"/>
                      <a:pt x="6" y="3"/>
                    </a:cubicBezTo>
                    <a:cubicBezTo>
                      <a:pt x="6" y="3"/>
                      <a:pt x="0" y="5"/>
                      <a:pt x="7" y="16"/>
                    </a:cubicBezTo>
                    <a:cubicBezTo>
                      <a:pt x="35" y="69"/>
                      <a:pt x="35" y="69"/>
                      <a:pt x="35" y="69"/>
                    </a:cubicBezTo>
                    <a:cubicBezTo>
                      <a:pt x="35" y="69"/>
                      <a:pt x="40" y="80"/>
                      <a:pt x="55" y="76"/>
                    </a:cubicBezTo>
                    <a:cubicBezTo>
                      <a:pt x="123" y="63"/>
                      <a:pt x="123" y="63"/>
                      <a:pt x="123" y="63"/>
                    </a:cubicBezTo>
                    <a:cubicBezTo>
                      <a:pt x="123" y="63"/>
                      <a:pt x="129" y="51"/>
                      <a:pt x="118" y="47"/>
                    </a:cubicBezTo>
                    <a:cubicBezTo>
                      <a:pt x="118" y="47"/>
                      <a:pt x="111" y="43"/>
                      <a:pt x="96" y="42"/>
                    </a:cubicBezTo>
                    <a:cubicBezTo>
                      <a:pt x="96" y="42"/>
                      <a:pt x="48" y="35"/>
                      <a:pt x="33" y="21"/>
                    </a:cubicBezTo>
                    <a:cubicBezTo>
                      <a:pt x="33" y="21"/>
                      <a:pt x="20" y="6"/>
                      <a:pt x="17" y="5"/>
                    </a:cubicBezTo>
                    <a:close/>
                  </a:path>
                </a:pathLst>
              </a:custGeom>
              <a:solidFill>
                <a:schemeClr val="tx2"/>
              </a:solidFill>
              <a:ln w="25400" cap="flat" cmpd="sng" algn="ctr">
                <a:noFill/>
                <a:prstDash val="solid"/>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grpSp>
        <p:sp>
          <p:nvSpPr>
            <p:cNvPr id="616" name="Freeform 8" descr="Right:  Freeform 8"/>
            <p:cNvSpPr>
              <a:spLocks/>
            </p:cNvSpPr>
            <p:nvPr/>
          </p:nvSpPr>
          <p:spPr bwMode="auto">
            <a:xfrm>
              <a:off x="2241994" y="1799680"/>
              <a:ext cx="48806" cy="125399"/>
            </a:xfrm>
            <a:custGeom>
              <a:avLst/>
              <a:gdLst>
                <a:gd name="T0" fmla="*/ 603 w 1371"/>
                <a:gd name="T1" fmla="*/ 3463 h 3523"/>
                <a:gd name="T2" fmla="*/ 1081 w 1371"/>
                <a:gd name="T3" fmla="*/ 3337 h 3523"/>
                <a:gd name="T4" fmla="*/ 1368 w 1371"/>
                <a:gd name="T5" fmla="*/ 3270 h 3523"/>
                <a:gd name="T6" fmla="*/ 1354 w 1371"/>
                <a:gd name="T7" fmla="*/ 3181 h 3523"/>
                <a:gd name="T8" fmla="*/ 1306 w 1371"/>
                <a:gd name="T9" fmla="*/ 2922 h 3523"/>
                <a:gd name="T10" fmla="*/ 1219 w 1371"/>
                <a:gd name="T11" fmla="*/ 2475 h 3523"/>
                <a:gd name="T12" fmla="*/ 1085 w 1371"/>
                <a:gd name="T13" fmla="*/ 1959 h 3523"/>
                <a:gd name="T14" fmla="*/ 1073 w 1371"/>
                <a:gd name="T15" fmla="*/ 1758 h 3523"/>
                <a:gd name="T16" fmla="*/ 1020 w 1371"/>
                <a:gd name="T17" fmla="*/ 1527 h 3523"/>
                <a:gd name="T18" fmla="*/ 1001 w 1371"/>
                <a:gd name="T19" fmla="*/ 1393 h 3523"/>
                <a:gd name="T20" fmla="*/ 866 w 1371"/>
                <a:gd name="T21" fmla="*/ 1194 h 3523"/>
                <a:gd name="T22" fmla="*/ 875 w 1371"/>
                <a:gd name="T23" fmla="*/ 1156 h 3523"/>
                <a:gd name="T24" fmla="*/ 806 w 1371"/>
                <a:gd name="T25" fmla="*/ 1055 h 3523"/>
                <a:gd name="T26" fmla="*/ 842 w 1371"/>
                <a:gd name="T27" fmla="*/ 999 h 3523"/>
                <a:gd name="T28" fmla="*/ 881 w 1371"/>
                <a:gd name="T29" fmla="*/ 932 h 3523"/>
                <a:gd name="T30" fmla="*/ 1018 w 1371"/>
                <a:gd name="T31" fmla="*/ 867 h 3523"/>
                <a:gd name="T32" fmla="*/ 1012 w 1371"/>
                <a:gd name="T33" fmla="*/ 782 h 3523"/>
                <a:gd name="T34" fmla="*/ 1036 w 1371"/>
                <a:gd name="T35" fmla="*/ 725 h 3523"/>
                <a:gd name="T36" fmla="*/ 1052 w 1371"/>
                <a:gd name="T37" fmla="*/ 710 h 3523"/>
                <a:gd name="T38" fmla="*/ 1080 w 1371"/>
                <a:gd name="T39" fmla="*/ 645 h 3523"/>
                <a:gd name="T40" fmla="*/ 1123 w 1371"/>
                <a:gd name="T41" fmla="*/ 627 h 3523"/>
                <a:gd name="T42" fmla="*/ 1054 w 1371"/>
                <a:gd name="T43" fmla="*/ 457 h 3523"/>
                <a:gd name="T44" fmla="*/ 1069 w 1371"/>
                <a:gd name="T45" fmla="*/ 431 h 3523"/>
                <a:gd name="T46" fmla="*/ 1047 w 1371"/>
                <a:gd name="T47" fmla="*/ 310 h 3523"/>
                <a:gd name="T48" fmla="*/ 1065 w 1371"/>
                <a:gd name="T49" fmla="*/ 288 h 3523"/>
                <a:gd name="T50" fmla="*/ 977 w 1371"/>
                <a:gd name="T51" fmla="*/ 92 h 3523"/>
                <a:gd name="T52" fmla="*/ 910 w 1371"/>
                <a:gd name="T53" fmla="*/ 64 h 3523"/>
                <a:gd name="T54" fmla="*/ 888 w 1371"/>
                <a:gd name="T55" fmla="*/ 32 h 3523"/>
                <a:gd name="T56" fmla="*/ 821 w 1371"/>
                <a:gd name="T57" fmla="*/ 30 h 3523"/>
                <a:gd name="T58" fmla="*/ 756 w 1371"/>
                <a:gd name="T59" fmla="*/ 3 h 3523"/>
                <a:gd name="T60" fmla="*/ 684 w 1371"/>
                <a:gd name="T61" fmla="*/ 13 h 3523"/>
                <a:gd name="T62" fmla="*/ 655 w 1371"/>
                <a:gd name="T63" fmla="*/ 8 h 3523"/>
                <a:gd name="T64" fmla="*/ 528 w 1371"/>
                <a:gd name="T65" fmla="*/ 20 h 3523"/>
                <a:gd name="T66" fmla="*/ 473 w 1371"/>
                <a:gd name="T67" fmla="*/ 56 h 3523"/>
                <a:gd name="T68" fmla="*/ 439 w 1371"/>
                <a:gd name="T69" fmla="*/ 68 h 3523"/>
                <a:gd name="T70" fmla="*/ 374 w 1371"/>
                <a:gd name="T71" fmla="*/ 162 h 3523"/>
                <a:gd name="T72" fmla="*/ 370 w 1371"/>
                <a:gd name="T73" fmla="*/ 195 h 3523"/>
                <a:gd name="T74" fmla="*/ 326 w 1371"/>
                <a:gd name="T75" fmla="*/ 224 h 3523"/>
                <a:gd name="T76" fmla="*/ 305 w 1371"/>
                <a:gd name="T77" fmla="*/ 282 h 3523"/>
                <a:gd name="T78" fmla="*/ 324 w 1371"/>
                <a:gd name="T79" fmla="*/ 611 h 3523"/>
                <a:gd name="T80" fmla="*/ 362 w 1371"/>
                <a:gd name="T81" fmla="*/ 865 h 3523"/>
                <a:gd name="T82" fmla="*/ 367 w 1371"/>
                <a:gd name="T83" fmla="*/ 863 h 3523"/>
                <a:gd name="T84" fmla="*/ 372 w 1371"/>
                <a:gd name="T85" fmla="*/ 841 h 3523"/>
                <a:gd name="T86" fmla="*/ 372 w 1371"/>
                <a:gd name="T87" fmla="*/ 846 h 3523"/>
                <a:gd name="T88" fmla="*/ 430 w 1371"/>
                <a:gd name="T89" fmla="*/ 887 h 3523"/>
                <a:gd name="T90" fmla="*/ 430 w 1371"/>
                <a:gd name="T91" fmla="*/ 879 h 3523"/>
                <a:gd name="T92" fmla="*/ 406 w 1371"/>
                <a:gd name="T93" fmla="*/ 829 h 3523"/>
                <a:gd name="T94" fmla="*/ 413 w 1371"/>
                <a:gd name="T95" fmla="*/ 829 h 3523"/>
                <a:gd name="T96" fmla="*/ 449 w 1371"/>
                <a:gd name="T97" fmla="*/ 860 h 3523"/>
                <a:gd name="T98" fmla="*/ 439 w 1371"/>
                <a:gd name="T99" fmla="*/ 903 h 3523"/>
                <a:gd name="T100" fmla="*/ 365 w 1371"/>
                <a:gd name="T101" fmla="*/ 925 h 3523"/>
                <a:gd name="T102" fmla="*/ 350 w 1371"/>
                <a:gd name="T103" fmla="*/ 995 h 3523"/>
                <a:gd name="T104" fmla="*/ 266 w 1371"/>
                <a:gd name="T105" fmla="*/ 1141 h 3523"/>
                <a:gd name="T106" fmla="*/ 60 w 1371"/>
                <a:gd name="T107" fmla="*/ 1643 h 3523"/>
                <a:gd name="T108" fmla="*/ 79 w 1371"/>
                <a:gd name="T109" fmla="*/ 2310 h 3523"/>
                <a:gd name="T110" fmla="*/ 70 w 1371"/>
                <a:gd name="T111" fmla="*/ 2792 h 3523"/>
                <a:gd name="T112" fmla="*/ 0 w 1371"/>
                <a:gd name="T113" fmla="*/ 3476 h 3523"/>
                <a:gd name="T114" fmla="*/ 106 w 1371"/>
                <a:gd name="T115" fmla="*/ 3512 h 3523"/>
                <a:gd name="T116" fmla="*/ 603 w 1371"/>
                <a:gd name="T117" fmla="*/ 3463 h 35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1" h="3523">
                  <a:moveTo>
                    <a:pt x="603" y="3463"/>
                  </a:moveTo>
                  <a:cubicBezTo>
                    <a:pt x="757" y="3440"/>
                    <a:pt x="1081" y="3337"/>
                    <a:pt x="1081" y="3337"/>
                  </a:cubicBezTo>
                  <a:cubicBezTo>
                    <a:pt x="1081" y="3337"/>
                    <a:pt x="1332" y="3290"/>
                    <a:pt x="1368" y="3270"/>
                  </a:cubicBezTo>
                  <a:cubicBezTo>
                    <a:pt x="1371" y="3243"/>
                    <a:pt x="1359" y="3207"/>
                    <a:pt x="1354" y="3181"/>
                  </a:cubicBezTo>
                  <a:cubicBezTo>
                    <a:pt x="1335" y="3089"/>
                    <a:pt x="1322" y="3005"/>
                    <a:pt x="1306" y="2922"/>
                  </a:cubicBezTo>
                  <a:cubicBezTo>
                    <a:pt x="1275" y="2766"/>
                    <a:pt x="1259" y="2618"/>
                    <a:pt x="1219" y="2475"/>
                  </a:cubicBezTo>
                  <a:cubicBezTo>
                    <a:pt x="1172" y="2308"/>
                    <a:pt x="1125" y="2125"/>
                    <a:pt x="1085" y="1959"/>
                  </a:cubicBezTo>
                  <a:cubicBezTo>
                    <a:pt x="1081" y="1892"/>
                    <a:pt x="1077" y="1825"/>
                    <a:pt x="1073" y="1758"/>
                  </a:cubicBezTo>
                  <a:cubicBezTo>
                    <a:pt x="1057" y="1681"/>
                    <a:pt x="1035" y="1597"/>
                    <a:pt x="1020" y="1527"/>
                  </a:cubicBezTo>
                  <a:cubicBezTo>
                    <a:pt x="1009" y="1477"/>
                    <a:pt x="1017" y="1434"/>
                    <a:pt x="1001" y="1393"/>
                  </a:cubicBezTo>
                  <a:cubicBezTo>
                    <a:pt x="973" y="1339"/>
                    <a:pt x="882" y="1210"/>
                    <a:pt x="866" y="1194"/>
                  </a:cubicBezTo>
                  <a:cubicBezTo>
                    <a:pt x="870" y="1181"/>
                    <a:pt x="885" y="1165"/>
                    <a:pt x="875" y="1156"/>
                  </a:cubicBezTo>
                  <a:cubicBezTo>
                    <a:pt x="844" y="1130"/>
                    <a:pt x="823" y="1079"/>
                    <a:pt x="806" y="1055"/>
                  </a:cubicBezTo>
                  <a:cubicBezTo>
                    <a:pt x="805" y="1057"/>
                    <a:pt x="815" y="1023"/>
                    <a:pt x="842" y="999"/>
                  </a:cubicBezTo>
                  <a:cubicBezTo>
                    <a:pt x="860" y="968"/>
                    <a:pt x="851" y="943"/>
                    <a:pt x="881" y="932"/>
                  </a:cubicBezTo>
                  <a:cubicBezTo>
                    <a:pt x="920" y="911"/>
                    <a:pt x="995" y="904"/>
                    <a:pt x="1018" y="867"/>
                  </a:cubicBezTo>
                  <a:cubicBezTo>
                    <a:pt x="1039" y="834"/>
                    <a:pt x="1015" y="819"/>
                    <a:pt x="1012" y="782"/>
                  </a:cubicBezTo>
                  <a:cubicBezTo>
                    <a:pt x="1010" y="755"/>
                    <a:pt x="1052" y="742"/>
                    <a:pt x="1036" y="725"/>
                  </a:cubicBezTo>
                  <a:cubicBezTo>
                    <a:pt x="1039" y="717"/>
                    <a:pt x="1051" y="717"/>
                    <a:pt x="1052" y="710"/>
                  </a:cubicBezTo>
                  <a:cubicBezTo>
                    <a:pt x="1053" y="683"/>
                    <a:pt x="1056" y="646"/>
                    <a:pt x="1080" y="645"/>
                  </a:cubicBezTo>
                  <a:cubicBezTo>
                    <a:pt x="1105" y="644"/>
                    <a:pt x="1117" y="642"/>
                    <a:pt x="1123" y="627"/>
                  </a:cubicBezTo>
                  <a:cubicBezTo>
                    <a:pt x="1121" y="553"/>
                    <a:pt x="1059" y="529"/>
                    <a:pt x="1054" y="457"/>
                  </a:cubicBezTo>
                  <a:cubicBezTo>
                    <a:pt x="1060" y="448"/>
                    <a:pt x="1062" y="439"/>
                    <a:pt x="1069" y="431"/>
                  </a:cubicBezTo>
                  <a:cubicBezTo>
                    <a:pt x="1078" y="398"/>
                    <a:pt x="1035" y="347"/>
                    <a:pt x="1047" y="310"/>
                  </a:cubicBezTo>
                  <a:cubicBezTo>
                    <a:pt x="1052" y="300"/>
                    <a:pt x="1055" y="292"/>
                    <a:pt x="1065" y="288"/>
                  </a:cubicBezTo>
                  <a:cubicBezTo>
                    <a:pt x="1069" y="229"/>
                    <a:pt x="1015" y="114"/>
                    <a:pt x="977" y="92"/>
                  </a:cubicBezTo>
                  <a:cubicBezTo>
                    <a:pt x="952" y="79"/>
                    <a:pt x="932" y="77"/>
                    <a:pt x="910" y="64"/>
                  </a:cubicBezTo>
                  <a:cubicBezTo>
                    <a:pt x="902" y="53"/>
                    <a:pt x="895" y="43"/>
                    <a:pt x="888" y="32"/>
                  </a:cubicBezTo>
                  <a:cubicBezTo>
                    <a:pt x="866" y="31"/>
                    <a:pt x="843" y="31"/>
                    <a:pt x="821" y="30"/>
                  </a:cubicBezTo>
                  <a:cubicBezTo>
                    <a:pt x="810" y="27"/>
                    <a:pt x="762" y="10"/>
                    <a:pt x="756" y="3"/>
                  </a:cubicBezTo>
                  <a:cubicBezTo>
                    <a:pt x="732" y="7"/>
                    <a:pt x="708" y="10"/>
                    <a:pt x="684" y="13"/>
                  </a:cubicBezTo>
                  <a:cubicBezTo>
                    <a:pt x="674" y="11"/>
                    <a:pt x="665" y="10"/>
                    <a:pt x="655" y="8"/>
                  </a:cubicBezTo>
                  <a:cubicBezTo>
                    <a:pt x="613" y="0"/>
                    <a:pt x="557" y="10"/>
                    <a:pt x="528" y="20"/>
                  </a:cubicBezTo>
                  <a:cubicBezTo>
                    <a:pt x="508" y="28"/>
                    <a:pt x="490" y="47"/>
                    <a:pt x="473" y="56"/>
                  </a:cubicBezTo>
                  <a:cubicBezTo>
                    <a:pt x="462" y="60"/>
                    <a:pt x="450" y="64"/>
                    <a:pt x="439" y="68"/>
                  </a:cubicBezTo>
                  <a:cubicBezTo>
                    <a:pt x="420" y="87"/>
                    <a:pt x="390" y="139"/>
                    <a:pt x="374" y="162"/>
                  </a:cubicBezTo>
                  <a:cubicBezTo>
                    <a:pt x="373" y="173"/>
                    <a:pt x="371" y="184"/>
                    <a:pt x="370" y="195"/>
                  </a:cubicBezTo>
                  <a:cubicBezTo>
                    <a:pt x="326" y="224"/>
                    <a:pt x="326" y="224"/>
                    <a:pt x="326" y="224"/>
                  </a:cubicBezTo>
                  <a:cubicBezTo>
                    <a:pt x="319" y="243"/>
                    <a:pt x="312" y="263"/>
                    <a:pt x="305" y="282"/>
                  </a:cubicBezTo>
                  <a:cubicBezTo>
                    <a:pt x="283" y="338"/>
                    <a:pt x="234" y="590"/>
                    <a:pt x="324" y="611"/>
                  </a:cubicBezTo>
                  <a:cubicBezTo>
                    <a:pt x="323" y="707"/>
                    <a:pt x="338" y="793"/>
                    <a:pt x="362" y="865"/>
                  </a:cubicBezTo>
                  <a:cubicBezTo>
                    <a:pt x="364" y="864"/>
                    <a:pt x="366" y="863"/>
                    <a:pt x="367" y="863"/>
                  </a:cubicBezTo>
                  <a:cubicBezTo>
                    <a:pt x="369" y="856"/>
                    <a:pt x="370" y="848"/>
                    <a:pt x="372" y="841"/>
                  </a:cubicBezTo>
                  <a:cubicBezTo>
                    <a:pt x="372" y="846"/>
                    <a:pt x="372" y="846"/>
                    <a:pt x="372" y="846"/>
                  </a:cubicBezTo>
                  <a:cubicBezTo>
                    <a:pt x="390" y="864"/>
                    <a:pt x="393" y="885"/>
                    <a:pt x="430" y="887"/>
                  </a:cubicBezTo>
                  <a:cubicBezTo>
                    <a:pt x="430" y="879"/>
                    <a:pt x="430" y="879"/>
                    <a:pt x="430" y="879"/>
                  </a:cubicBezTo>
                  <a:cubicBezTo>
                    <a:pt x="420" y="863"/>
                    <a:pt x="409" y="853"/>
                    <a:pt x="406" y="829"/>
                  </a:cubicBezTo>
                  <a:cubicBezTo>
                    <a:pt x="413" y="829"/>
                    <a:pt x="413" y="829"/>
                    <a:pt x="413" y="829"/>
                  </a:cubicBezTo>
                  <a:cubicBezTo>
                    <a:pt x="425" y="839"/>
                    <a:pt x="437" y="850"/>
                    <a:pt x="449" y="860"/>
                  </a:cubicBezTo>
                  <a:cubicBezTo>
                    <a:pt x="449" y="880"/>
                    <a:pt x="446" y="892"/>
                    <a:pt x="439" y="903"/>
                  </a:cubicBezTo>
                  <a:cubicBezTo>
                    <a:pt x="411" y="906"/>
                    <a:pt x="379" y="908"/>
                    <a:pt x="365" y="925"/>
                  </a:cubicBezTo>
                  <a:cubicBezTo>
                    <a:pt x="350" y="943"/>
                    <a:pt x="359" y="969"/>
                    <a:pt x="350" y="995"/>
                  </a:cubicBezTo>
                  <a:cubicBezTo>
                    <a:pt x="332" y="1047"/>
                    <a:pt x="298" y="1099"/>
                    <a:pt x="266" y="1141"/>
                  </a:cubicBezTo>
                  <a:cubicBezTo>
                    <a:pt x="161" y="1284"/>
                    <a:pt x="106" y="1436"/>
                    <a:pt x="60" y="1643"/>
                  </a:cubicBezTo>
                  <a:cubicBezTo>
                    <a:pt x="13" y="1857"/>
                    <a:pt x="59" y="2126"/>
                    <a:pt x="79" y="2310"/>
                  </a:cubicBezTo>
                  <a:cubicBezTo>
                    <a:pt x="98" y="2477"/>
                    <a:pt x="70" y="2616"/>
                    <a:pt x="70" y="2792"/>
                  </a:cubicBezTo>
                  <a:cubicBezTo>
                    <a:pt x="46" y="3020"/>
                    <a:pt x="23" y="3248"/>
                    <a:pt x="0" y="3476"/>
                  </a:cubicBezTo>
                  <a:cubicBezTo>
                    <a:pt x="15" y="3504"/>
                    <a:pt x="74" y="3501"/>
                    <a:pt x="106" y="3512"/>
                  </a:cubicBezTo>
                  <a:cubicBezTo>
                    <a:pt x="104" y="3523"/>
                    <a:pt x="436" y="3488"/>
                    <a:pt x="603" y="3463"/>
                  </a:cubicBezTo>
                  <a:close/>
                </a:path>
              </a:pathLst>
            </a:custGeom>
            <a:solidFill>
              <a:schemeClr val="tx2"/>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610" name="Group 609" descr="Right:  Group 1553"/>
            <p:cNvGrpSpPr/>
            <p:nvPr/>
          </p:nvGrpSpPr>
          <p:grpSpPr>
            <a:xfrm>
              <a:off x="2227541" y="1824892"/>
              <a:ext cx="71262" cy="204369"/>
              <a:chOff x="5177013" y="4079081"/>
              <a:chExt cx="71262" cy="204369"/>
            </a:xfrm>
            <a:solidFill>
              <a:schemeClr val="tx2"/>
            </a:solidFill>
          </p:grpSpPr>
          <p:sp>
            <p:nvSpPr>
              <p:cNvPr id="611" name="Freeform 6"/>
              <p:cNvSpPr>
                <a:spLocks/>
              </p:cNvSpPr>
              <p:nvPr/>
            </p:nvSpPr>
            <p:spPr bwMode="auto">
              <a:xfrm>
                <a:off x="5177013" y="4154495"/>
                <a:ext cx="54035" cy="128955"/>
              </a:xfrm>
              <a:custGeom>
                <a:avLst/>
                <a:gdLst>
                  <a:gd name="T0" fmla="*/ 956 w 1518"/>
                  <a:gd name="T1" fmla="*/ 3493 h 3623"/>
                  <a:gd name="T2" fmla="*/ 682 w 1518"/>
                  <a:gd name="T3" fmla="*/ 3337 h 3623"/>
                  <a:gd name="T4" fmla="*/ 565 w 1518"/>
                  <a:gd name="T5" fmla="*/ 3244 h 3623"/>
                  <a:gd name="T6" fmla="*/ 591 w 1518"/>
                  <a:gd name="T7" fmla="*/ 3233 h 3623"/>
                  <a:gd name="T8" fmla="*/ 594 w 1518"/>
                  <a:gd name="T9" fmla="*/ 3090 h 3623"/>
                  <a:gd name="T10" fmla="*/ 601 w 1518"/>
                  <a:gd name="T11" fmla="*/ 2979 h 3623"/>
                  <a:gd name="T12" fmla="*/ 732 w 1518"/>
                  <a:gd name="T13" fmla="*/ 2868 h 3623"/>
                  <a:gd name="T14" fmla="*/ 690 w 1518"/>
                  <a:gd name="T15" fmla="*/ 2762 h 3623"/>
                  <a:gd name="T16" fmla="*/ 815 w 1518"/>
                  <a:gd name="T17" fmla="*/ 2405 h 3623"/>
                  <a:gd name="T18" fmla="*/ 1005 w 1518"/>
                  <a:gd name="T19" fmla="*/ 1782 h 3623"/>
                  <a:gd name="T20" fmla="*/ 1110 w 1518"/>
                  <a:gd name="T21" fmla="*/ 1450 h 3623"/>
                  <a:gd name="T22" fmla="*/ 1143 w 1518"/>
                  <a:gd name="T23" fmla="*/ 1318 h 3623"/>
                  <a:gd name="T24" fmla="*/ 1224 w 1518"/>
                  <a:gd name="T25" fmla="*/ 1060 h 3623"/>
                  <a:gd name="T26" fmla="*/ 1263 w 1518"/>
                  <a:gd name="T27" fmla="*/ 935 h 3623"/>
                  <a:gd name="T28" fmla="*/ 1385 w 1518"/>
                  <a:gd name="T29" fmla="*/ 602 h 3623"/>
                  <a:gd name="T30" fmla="*/ 1390 w 1518"/>
                  <a:gd name="T31" fmla="*/ 123 h 3623"/>
                  <a:gd name="T32" fmla="*/ 919 w 1518"/>
                  <a:gd name="T33" fmla="*/ 97 h 3623"/>
                  <a:gd name="T34" fmla="*/ 483 w 1518"/>
                  <a:gd name="T35" fmla="*/ 645 h 3623"/>
                  <a:gd name="T36" fmla="*/ 520 w 1518"/>
                  <a:gd name="T37" fmla="*/ 800 h 3623"/>
                  <a:gd name="T38" fmla="*/ 515 w 1518"/>
                  <a:gd name="T39" fmla="*/ 914 h 3623"/>
                  <a:gd name="T40" fmla="*/ 528 w 1518"/>
                  <a:gd name="T41" fmla="*/ 1167 h 3623"/>
                  <a:gd name="T42" fmla="*/ 526 w 1518"/>
                  <a:gd name="T43" fmla="*/ 1249 h 3623"/>
                  <a:gd name="T44" fmla="*/ 550 w 1518"/>
                  <a:gd name="T45" fmla="*/ 1269 h 3623"/>
                  <a:gd name="T46" fmla="*/ 467 w 1518"/>
                  <a:gd name="T47" fmla="*/ 1614 h 3623"/>
                  <a:gd name="T48" fmla="*/ 401 w 1518"/>
                  <a:gd name="T49" fmla="*/ 1760 h 3623"/>
                  <a:gd name="T50" fmla="*/ 389 w 1518"/>
                  <a:gd name="T51" fmla="*/ 1861 h 3623"/>
                  <a:gd name="T52" fmla="*/ 353 w 1518"/>
                  <a:gd name="T53" fmla="*/ 1903 h 3623"/>
                  <a:gd name="T54" fmla="*/ 329 w 1518"/>
                  <a:gd name="T55" fmla="*/ 2001 h 3623"/>
                  <a:gd name="T56" fmla="*/ 307 w 1518"/>
                  <a:gd name="T57" fmla="*/ 2040 h 3623"/>
                  <a:gd name="T58" fmla="*/ 295 w 1518"/>
                  <a:gd name="T59" fmla="*/ 2121 h 3623"/>
                  <a:gd name="T60" fmla="*/ 273 w 1518"/>
                  <a:gd name="T61" fmla="*/ 2161 h 3623"/>
                  <a:gd name="T62" fmla="*/ 270 w 1518"/>
                  <a:gd name="T63" fmla="*/ 2199 h 3623"/>
                  <a:gd name="T64" fmla="*/ 237 w 1518"/>
                  <a:gd name="T65" fmla="*/ 2357 h 3623"/>
                  <a:gd name="T66" fmla="*/ 168 w 1518"/>
                  <a:gd name="T67" fmla="*/ 2690 h 3623"/>
                  <a:gd name="T68" fmla="*/ 175 w 1518"/>
                  <a:gd name="T69" fmla="*/ 2819 h 3623"/>
                  <a:gd name="T70" fmla="*/ 97 w 1518"/>
                  <a:gd name="T71" fmla="*/ 2914 h 3623"/>
                  <a:gd name="T72" fmla="*/ 120 w 1518"/>
                  <a:gd name="T73" fmla="*/ 3045 h 3623"/>
                  <a:gd name="T74" fmla="*/ 97 w 1518"/>
                  <a:gd name="T75" fmla="*/ 3073 h 3623"/>
                  <a:gd name="T76" fmla="*/ 86 w 1518"/>
                  <a:gd name="T77" fmla="*/ 3141 h 3623"/>
                  <a:gd name="T78" fmla="*/ 5 w 1518"/>
                  <a:gd name="T79" fmla="*/ 3382 h 3623"/>
                  <a:gd name="T80" fmla="*/ 318 w 1518"/>
                  <a:gd name="T81" fmla="*/ 3491 h 3623"/>
                  <a:gd name="T82" fmla="*/ 937 w 1518"/>
                  <a:gd name="T83" fmla="*/ 3623 h 3623"/>
                  <a:gd name="T84" fmla="*/ 972 w 1518"/>
                  <a:gd name="T85" fmla="*/ 3574 h 3623"/>
                  <a:gd name="T86" fmla="*/ 956 w 1518"/>
                  <a:gd name="T87" fmla="*/ 3493 h 3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8" h="3623">
                    <a:moveTo>
                      <a:pt x="956" y="3493"/>
                    </a:moveTo>
                    <a:cubicBezTo>
                      <a:pt x="916" y="3473"/>
                      <a:pt x="866" y="3419"/>
                      <a:pt x="682" y="3337"/>
                    </a:cubicBezTo>
                    <a:cubicBezTo>
                      <a:pt x="622" y="3310"/>
                      <a:pt x="635" y="3239"/>
                      <a:pt x="565" y="3244"/>
                    </a:cubicBezTo>
                    <a:cubicBezTo>
                      <a:pt x="495" y="3248"/>
                      <a:pt x="572" y="3234"/>
                      <a:pt x="591" y="3233"/>
                    </a:cubicBezTo>
                    <a:cubicBezTo>
                      <a:pt x="590" y="3192"/>
                      <a:pt x="604" y="3105"/>
                      <a:pt x="594" y="3090"/>
                    </a:cubicBezTo>
                    <a:cubicBezTo>
                      <a:pt x="609" y="3069"/>
                      <a:pt x="609" y="3003"/>
                      <a:pt x="601" y="2979"/>
                    </a:cubicBezTo>
                    <a:cubicBezTo>
                      <a:pt x="621" y="2958"/>
                      <a:pt x="704" y="2878"/>
                      <a:pt x="732" y="2868"/>
                    </a:cubicBezTo>
                    <a:cubicBezTo>
                      <a:pt x="762" y="2812"/>
                      <a:pt x="721" y="2790"/>
                      <a:pt x="690" y="2762"/>
                    </a:cubicBezTo>
                    <a:cubicBezTo>
                      <a:pt x="690" y="2644"/>
                      <a:pt x="759" y="2509"/>
                      <a:pt x="815" y="2405"/>
                    </a:cubicBezTo>
                    <a:cubicBezTo>
                      <a:pt x="913" y="2221"/>
                      <a:pt x="923" y="1989"/>
                      <a:pt x="1005" y="1782"/>
                    </a:cubicBezTo>
                    <a:cubicBezTo>
                      <a:pt x="1040" y="1671"/>
                      <a:pt x="1075" y="1561"/>
                      <a:pt x="1110" y="1450"/>
                    </a:cubicBezTo>
                    <a:cubicBezTo>
                      <a:pt x="1121" y="1406"/>
                      <a:pt x="1132" y="1362"/>
                      <a:pt x="1143" y="1318"/>
                    </a:cubicBezTo>
                    <a:cubicBezTo>
                      <a:pt x="1170" y="1232"/>
                      <a:pt x="1197" y="1145"/>
                      <a:pt x="1224" y="1060"/>
                    </a:cubicBezTo>
                    <a:cubicBezTo>
                      <a:pt x="1237" y="1024"/>
                      <a:pt x="1238" y="957"/>
                      <a:pt x="1263" y="935"/>
                    </a:cubicBezTo>
                    <a:cubicBezTo>
                      <a:pt x="1285" y="798"/>
                      <a:pt x="1385" y="602"/>
                      <a:pt x="1385" y="602"/>
                    </a:cubicBezTo>
                    <a:cubicBezTo>
                      <a:pt x="1385" y="602"/>
                      <a:pt x="1518" y="245"/>
                      <a:pt x="1390" y="123"/>
                    </a:cubicBezTo>
                    <a:cubicBezTo>
                      <a:pt x="1261" y="0"/>
                      <a:pt x="1063" y="7"/>
                      <a:pt x="919" y="97"/>
                    </a:cubicBezTo>
                    <a:cubicBezTo>
                      <a:pt x="774" y="188"/>
                      <a:pt x="525" y="433"/>
                      <a:pt x="483" y="645"/>
                    </a:cubicBezTo>
                    <a:cubicBezTo>
                      <a:pt x="482" y="699"/>
                      <a:pt x="513" y="749"/>
                      <a:pt x="520" y="800"/>
                    </a:cubicBezTo>
                    <a:cubicBezTo>
                      <a:pt x="518" y="838"/>
                      <a:pt x="516" y="876"/>
                      <a:pt x="515" y="914"/>
                    </a:cubicBezTo>
                    <a:cubicBezTo>
                      <a:pt x="519" y="998"/>
                      <a:pt x="524" y="1082"/>
                      <a:pt x="528" y="1167"/>
                    </a:cubicBezTo>
                    <a:cubicBezTo>
                      <a:pt x="528" y="1194"/>
                      <a:pt x="527" y="1222"/>
                      <a:pt x="526" y="1249"/>
                    </a:cubicBezTo>
                    <a:cubicBezTo>
                      <a:pt x="534" y="1256"/>
                      <a:pt x="542" y="1262"/>
                      <a:pt x="550" y="1269"/>
                    </a:cubicBezTo>
                    <a:cubicBezTo>
                      <a:pt x="502" y="1323"/>
                      <a:pt x="508" y="1516"/>
                      <a:pt x="467" y="1614"/>
                    </a:cubicBezTo>
                    <a:cubicBezTo>
                      <a:pt x="448" y="1658"/>
                      <a:pt x="421" y="1706"/>
                      <a:pt x="401" y="1760"/>
                    </a:cubicBezTo>
                    <a:cubicBezTo>
                      <a:pt x="397" y="1794"/>
                      <a:pt x="393" y="1827"/>
                      <a:pt x="389" y="1861"/>
                    </a:cubicBezTo>
                    <a:cubicBezTo>
                      <a:pt x="377" y="1875"/>
                      <a:pt x="365" y="1889"/>
                      <a:pt x="353" y="1903"/>
                    </a:cubicBezTo>
                    <a:cubicBezTo>
                      <a:pt x="345" y="1935"/>
                      <a:pt x="337" y="1968"/>
                      <a:pt x="329" y="2001"/>
                    </a:cubicBezTo>
                    <a:cubicBezTo>
                      <a:pt x="322" y="2014"/>
                      <a:pt x="314" y="2027"/>
                      <a:pt x="307" y="2040"/>
                    </a:cubicBezTo>
                    <a:cubicBezTo>
                      <a:pt x="303" y="2067"/>
                      <a:pt x="299" y="2094"/>
                      <a:pt x="295" y="2121"/>
                    </a:cubicBezTo>
                    <a:cubicBezTo>
                      <a:pt x="288" y="2134"/>
                      <a:pt x="280" y="2148"/>
                      <a:pt x="273" y="2161"/>
                    </a:cubicBezTo>
                    <a:cubicBezTo>
                      <a:pt x="272" y="2174"/>
                      <a:pt x="271" y="2186"/>
                      <a:pt x="270" y="2199"/>
                    </a:cubicBezTo>
                    <a:cubicBezTo>
                      <a:pt x="259" y="2252"/>
                      <a:pt x="248" y="2304"/>
                      <a:pt x="237" y="2357"/>
                    </a:cubicBezTo>
                    <a:cubicBezTo>
                      <a:pt x="210" y="2459"/>
                      <a:pt x="172" y="2582"/>
                      <a:pt x="168" y="2690"/>
                    </a:cubicBezTo>
                    <a:cubicBezTo>
                      <a:pt x="166" y="2739"/>
                      <a:pt x="181" y="2775"/>
                      <a:pt x="175" y="2819"/>
                    </a:cubicBezTo>
                    <a:cubicBezTo>
                      <a:pt x="152" y="2840"/>
                      <a:pt x="93" y="2860"/>
                      <a:pt x="97" y="2914"/>
                    </a:cubicBezTo>
                    <a:cubicBezTo>
                      <a:pt x="100" y="2953"/>
                      <a:pt x="146" y="2981"/>
                      <a:pt x="120" y="3045"/>
                    </a:cubicBezTo>
                    <a:cubicBezTo>
                      <a:pt x="112" y="3055"/>
                      <a:pt x="105" y="3064"/>
                      <a:pt x="97" y="3073"/>
                    </a:cubicBezTo>
                    <a:cubicBezTo>
                      <a:pt x="86" y="3095"/>
                      <a:pt x="97" y="3115"/>
                      <a:pt x="86" y="3141"/>
                    </a:cubicBezTo>
                    <a:cubicBezTo>
                      <a:pt x="72" y="3180"/>
                      <a:pt x="0" y="3358"/>
                      <a:pt x="5" y="3382"/>
                    </a:cubicBezTo>
                    <a:cubicBezTo>
                      <a:pt x="21" y="3450"/>
                      <a:pt x="222" y="3471"/>
                      <a:pt x="318" y="3491"/>
                    </a:cubicBezTo>
                    <a:cubicBezTo>
                      <a:pt x="483" y="3525"/>
                      <a:pt x="931" y="3623"/>
                      <a:pt x="937" y="3623"/>
                    </a:cubicBezTo>
                    <a:cubicBezTo>
                      <a:pt x="943" y="3623"/>
                      <a:pt x="943" y="3623"/>
                      <a:pt x="972" y="3574"/>
                    </a:cubicBezTo>
                    <a:cubicBezTo>
                      <a:pt x="980" y="3561"/>
                      <a:pt x="996" y="3514"/>
                      <a:pt x="956" y="349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12" name="Straight Connector 611"/>
              <p:cNvCxnSpPr/>
              <p:nvPr/>
            </p:nvCxnSpPr>
            <p:spPr>
              <a:xfrm flipV="1">
                <a:off x="5214938" y="4079081"/>
                <a:ext cx="33337" cy="109538"/>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613" name="Group 612" descr="Right:  Group 1556"/>
            <p:cNvGrpSpPr/>
            <p:nvPr/>
          </p:nvGrpSpPr>
          <p:grpSpPr>
            <a:xfrm>
              <a:off x="2251179" y="1808224"/>
              <a:ext cx="57868" cy="220751"/>
              <a:chOff x="5053013" y="4062413"/>
              <a:chExt cx="57868" cy="220751"/>
            </a:xfrm>
            <a:solidFill>
              <a:schemeClr val="tx2"/>
            </a:solidFill>
          </p:grpSpPr>
          <p:sp>
            <p:nvSpPr>
              <p:cNvPr id="614" name="Freeform 7"/>
              <p:cNvSpPr>
                <a:spLocks/>
              </p:cNvSpPr>
              <p:nvPr/>
            </p:nvSpPr>
            <p:spPr bwMode="auto">
              <a:xfrm>
                <a:off x="5057102" y="4152642"/>
                <a:ext cx="53779" cy="130522"/>
              </a:xfrm>
              <a:custGeom>
                <a:avLst/>
                <a:gdLst>
                  <a:gd name="T0" fmla="*/ 1466 w 1511"/>
                  <a:gd name="T1" fmla="*/ 3383 h 3667"/>
                  <a:gd name="T2" fmla="*/ 1154 w 1511"/>
                  <a:gd name="T3" fmla="*/ 3331 h 3667"/>
                  <a:gd name="T4" fmla="*/ 1012 w 1511"/>
                  <a:gd name="T5" fmla="*/ 3284 h 3667"/>
                  <a:gd name="T6" fmla="*/ 1033 w 1511"/>
                  <a:gd name="T7" fmla="*/ 3266 h 3667"/>
                  <a:gd name="T8" fmla="*/ 986 w 1511"/>
                  <a:gd name="T9" fmla="*/ 3130 h 3667"/>
                  <a:gd name="T10" fmla="*/ 954 w 1511"/>
                  <a:gd name="T11" fmla="*/ 3023 h 3667"/>
                  <a:gd name="T12" fmla="*/ 1039 w 1511"/>
                  <a:gd name="T13" fmla="*/ 2874 h 3667"/>
                  <a:gd name="T14" fmla="*/ 962 w 1511"/>
                  <a:gd name="T15" fmla="*/ 2789 h 3667"/>
                  <a:gd name="T16" fmla="*/ 955 w 1511"/>
                  <a:gd name="T17" fmla="*/ 2411 h 3667"/>
                  <a:gd name="T18" fmla="*/ 918 w 1511"/>
                  <a:gd name="T19" fmla="*/ 1761 h 3667"/>
                  <a:gd name="T20" fmla="*/ 901 w 1511"/>
                  <a:gd name="T21" fmla="*/ 1414 h 3667"/>
                  <a:gd name="T22" fmla="*/ 887 w 1511"/>
                  <a:gd name="T23" fmla="*/ 1277 h 3667"/>
                  <a:gd name="T24" fmla="*/ 873 w 1511"/>
                  <a:gd name="T25" fmla="*/ 1007 h 3667"/>
                  <a:gd name="T26" fmla="*/ 866 w 1511"/>
                  <a:gd name="T27" fmla="*/ 877 h 3667"/>
                  <a:gd name="T28" fmla="*/ 865 w 1511"/>
                  <a:gd name="T29" fmla="*/ 522 h 3667"/>
                  <a:gd name="T30" fmla="*/ 704 w 1511"/>
                  <a:gd name="T31" fmla="*/ 71 h 3667"/>
                  <a:gd name="T32" fmla="*/ 253 w 1511"/>
                  <a:gd name="T33" fmla="*/ 210 h 3667"/>
                  <a:gd name="T34" fmla="*/ 34 w 1511"/>
                  <a:gd name="T35" fmla="*/ 875 h 3667"/>
                  <a:gd name="T36" fmla="*/ 123 w 1511"/>
                  <a:gd name="T37" fmla="*/ 1008 h 3667"/>
                  <a:gd name="T38" fmla="*/ 157 w 1511"/>
                  <a:gd name="T39" fmla="*/ 1117 h 3667"/>
                  <a:gd name="T40" fmla="*/ 257 w 1511"/>
                  <a:gd name="T41" fmla="*/ 1349 h 3667"/>
                  <a:gd name="T42" fmla="*/ 284 w 1511"/>
                  <a:gd name="T43" fmla="*/ 1427 h 3667"/>
                  <a:gd name="T44" fmla="*/ 313 w 1511"/>
                  <a:gd name="T45" fmla="*/ 1437 h 3667"/>
                  <a:gd name="T46" fmla="*/ 355 w 1511"/>
                  <a:gd name="T47" fmla="*/ 1790 h 3667"/>
                  <a:gd name="T48" fmla="*/ 344 w 1511"/>
                  <a:gd name="T49" fmla="*/ 1950 h 3667"/>
                  <a:gd name="T50" fmla="*/ 367 w 1511"/>
                  <a:gd name="T51" fmla="*/ 2048 h 3667"/>
                  <a:gd name="T52" fmla="*/ 349 w 1511"/>
                  <a:gd name="T53" fmla="*/ 2100 h 3667"/>
                  <a:gd name="T54" fmla="*/ 360 w 1511"/>
                  <a:gd name="T55" fmla="*/ 2200 h 3667"/>
                  <a:gd name="T56" fmla="*/ 352 w 1511"/>
                  <a:gd name="T57" fmla="*/ 2245 h 3667"/>
                  <a:gd name="T58" fmla="*/ 370 w 1511"/>
                  <a:gd name="T59" fmla="*/ 2325 h 3667"/>
                  <a:gd name="T60" fmla="*/ 363 w 1511"/>
                  <a:gd name="T61" fmla="*/ 2370 h 3667"/>
                  <a:gd name="T62" fmla="*/ 373 w 1511"/>
                  <a:gd name="T63" fmla="*/ 2407 h 3667"/>
                  <a:gd name="T64" fmla="*/ 396 w 1511"/>
                  <a:gd name="T65" fmla="*/ 2566 h 3667"/>
                  <a:gd name="T66" fmla="*/ 448 w 1511"/>
                  <a:gd name="T67" fmla="*/ 2903 h 3667"/>
                  <a:gd name="T68" fmla="*/ 499 w 1511"/>
                  <a:gd name="T69" fmla="*/ 3021 h 3667"/>
                  <a:gd name="T70" fmla="*/ 459 w 1511"/>
                  <a:gd name="T71" fmla="*/ 3137 h 3667"/>
                  <a:gd name="T72" fmla="*/ 526 w 1511"/>
                  <a:gd name="T73" fmla="*/ 3253 h 3667"/>
                  <a:gd name="T74" fmla="*/ 514 w 1511"/>
                  <a:gd name="T75" fmla="*/ 3286 h 3667"/>
                  <a:gd name="T76" fmla="*/ 528 w 1511"/>
                  <a:gd name="T77" fmla="*/ 3355 h 3667"/>
                  <a:gd name="T78" fmla="*/ 534 w 1511"/>
                  <a:gd name="T79" fmla="*/ 3609 h 3667"/>
                  <a:gd name="T80" fmla="*/ 866 w 1511"/>
                  <a:gd name="T81" fmla="*/ 3602 h 3667"/>
                  <a:gd name="T82" fmla="*/ 1493 w 1511"/>
                  <a:gd name="T83" fmla="*/ 3511 h 3667"/>
                  <a:gd name="T84" fmla="*/ 1508 w 1511"/>
                  <a:gd name="T85" fmla="*/ 3453 h 3667"/>
                  <a:gd name="T86" fmla="*/ 1466 w 1511"/>
                  <a:gd name="T87" fmla="*/ 3383 h 36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11" h="3667">
                    <a:moveTo>
                      <a:pt x="1466" y="3383"/>
                    </a:moveTo>
                    <a:cubicBezTo>
                      <a:pt x="1421" y="3378"/>
                      <a:pt x="1355" y="3344"/>
                      <a:pt x="1154" y="3331"/>
                    </a:cubicBezTo>
                    <a:cubicBezTo>
                      <a:pt x="1089" y="3327"/>
                      <a:pt x="1076" y="3256"/>
                      <a:pt x="1012" y="3284"/>
                    </a:cubicBezTo>
                    <a:cubicBezTo>
                      <a:pt x="948" y="3313"/>
                      <a:pt x="1015" y="3273"/>
                      <a:pt x="1033" y="3266"/>
                    </a:cubicBezTo>
                    <a:cubicBezTo>
                      <a:pt x="1017" y="3227"/>
                      <a:pt x="1000" y="3141"/>
                      <a:pt x="986" y="3130"/>
                    </a:cubicBezTo>
                    <a:cubicBezTo>
                      <a:pt x="992" y="3106"/>
                      <a:pt x="970" y="3044"/>
                      <a:pt x="954" y="3023"/>
                    </a:cubicBezTo>
                    <a:cubicBezTo>
                      <a:pt x="966" y="2997"/>
                      <a:pt x="1016" y="2893"/>
                      <a:pt x="1039" y="2874"/>
                    </a:cubicBezTo>
                    <a:cubicBezTo>
                      <a:pt x="1047" y="2811"/>
                      <a:pt x="1001" y="2805"/>
                      <a:pt x="962" y="2789"/>
                    </a:cubicBezTo>
                    <a:cubicBezTo>
                      <a:pt x="921" y="2679"/>
                      <a:pt x="940" y="2528"/>
                      <a:pt x="955" y="2411"/>
                    </a:cubicBezTo>
                    <a:cubicBezTo>
                      <a:pt x="984" y="2204"/>
                      <a:pt x="913" y="1983"/>
                      <a:pt x="918" y="1761"/>
                    </a:cubicBezTo>
                    <a:cubicBezTo>
                      <a:pt x="912" y="1645"/>
                      <a:pt x="907" y="1529"/>
                      <a:pt x="901" y="1414"/>
                    </a:cubicBezTo>
                    <a:cubicBezTo>
                      <a:pt x="896" y="1368"/>
                      <a:pt x="891" y="1323"/>
                      <a:pt x="887" y="1277"/>
                    </a:cubicBezTo>
                    <a:cubicBezTo>
                      <a:pt x="882" y="1187"/>
                      <a:pt x="877" y="1097"/>
                      <a:pt x="873" y="1007"/>
                    </a:cubicBezTo>
                    <a:cubicBezTo>
                      <a:pt x="873" y="970"/>
                      <a:pt x="851" y="907"/>
                      <a:pt x="866" y="877"/>
                    </a:cubicBezTo>
                    <a:cubicBezTo>
                      <a:pt x="839" y="741"/>
                      <a:pt x="865" y="522"/>
                      <a:pt x="865" y="522"/>
                    </a:cubicBezTo>
                    <a:cubicBezTo>
                      <a:pt x="865" y="522"/>
                      <a:pt x="866" y="141"/>
                      <a:pt x="704" y="71"/>
                    </a:cubicBezTo>
                    <a:cubicBezTo>
                      <a:pt x="540" y="0"/>
                      <a:pt x="357" y="76"/>
                      <a:pt x="253" y="210"/>
                    </a:cubicBezTo>
                    <a:cubicBezTo>
                      <a:pt x="148" y="346"/>
                      <a:pt x="0" y="662"/>
                      <a:pt x="34" y="875"/>
                    </a:cubicBezTo>
                    <a:cubicBezTo>
                      <a:pt x="52" y="927"/>
                      <a:pt x="98" y="963"/>
                      <a:pt x="123" y="1008"/>
                    </a:cubicBezTo>
                    <a:cubicBezTo>
                      <a:pt x="134" y="1045"/>
                      <a:pt x="146" y="1081"/>
                      <a:pt x="157" y="1117"/>
                    </a:cubicBezTo>
                    <a:cubicBezTo>
                      <a:pt x="190" y="1194"/>
                      <a:pt x="224" y="1272"/>
                      <a:pt x="257" y="1349"/>
                    </a:cubicBezTo>
                    <a:cubicBezTo>
                      <a:pt x="266" y="1375"/>
                      <a:pt x="275" y="1401"/>
                      <a:pt x="284" y="1427"/>
                    </a:cubicBezTo>
                    <a:cubicBezTo>
                      <a:pt x="294" y="1431"/>
                      <a:pt x="303" y="1434"/>
                      <a:pt x="313" y="1437"/>
                    </a:cubicBezTo>
                    <a:cubicBezTo>
                      <a:pt x="287" y="1504"/>
                      <a:pt x="359" y="1683"/>
                      <a:pt x="355" y="1790"/>
                    </a:cubicBezTo>
                    <a:cubicBezTo>
                      <a:pt x="353" y="1838"/>
                      <a:pt x="344" y="1892"/>
                      <a:pt x="344" y="1950"/>
                    </a:cubicBezTo>
                    <a:cubicBezTo>
                      <a:pt x="352" y="1983"/>
                      <a:pt x="359" y="2016"/>
                      <a:pt x="367" y="2048"/>
                    </a:cubicBezTo>
                    <a:cubicBezTo>
                      <a:pt x="361" y="2066"/>
                      <a:pt x="355" y="2083"/>
                      <a:pt x="349" y="2100"/>
                    </a:cubicBezTo>
                    <a:cubicBezTo>
                      <a:pt x="352" y="2133"/>
                      <a:pt x="356" y="2167"/>
                      <a:pt x="360" y="2200"/>
                    </a:cubicBezTo>
                    <a:cubicBezTo>
                      <a:pt x="357" y="2215"/>
                      <a:pt x="355" y="2230"/>
                      <a:pt x="352" y="2245"/>
                    </a:cubicBezTo>
                    <a:cubicBezTo>
                      <a:pt x="358" y="2272"/>
                      <a:pt x="364" y="2298"/>
                      <a:pt x="370" y="2325"/>
                    </a:cubicBezTo>
                    <a:cubicBezTo>
                      <a:pt x="368" y="2340"/>
                      <a:pt x="365" y="2355"/>
                      <a:pt x="363" y="2370"/>
                    </a:cubicBezTo>
                    <a:cubicBezTo>
                      <a:pt x="366" y="2382"/>
                      <a:pt x="370" y="2395"/>
                      <a:pt x="373" y="2407"/>
                    </a:cubicBezTo>
                    <a:cubicBezTo>
                      <a:pt x="381" y="2460"/>
                      <a:pt x="389" y="2513"/>
                      <a:pt x="396" y="2566"/>
                    </a:cubicBezTo>
                    <a:cubicBezTo>
                      <a:pt x="407" y="2672"/>
                      <a:pt x="414" y="2800"/>
                      <a:pt x="448" y="2903"/>
                    </a:cubicBezTo>
                    <a:cubicBezTo>
                      <a:pt x="463" y="2949"/>
                      <a:pt x="489" y="2978"/>
                      <a:pt x="499" y="3021"/>
                    </a:cubicBezTo>
                    <a:cubicBezTo>
                      <a:pt x="485" y="3049"/>
                      <a:pt x="436" y="3088"/>
                      <a:pt x="459" y="3137"/>
                    </a:cubicBezTo>
                    <a:cubicBezTo>
                      <a:pt x="475" y="3173"/>
                      <a:pt x="528" y="3184"/>
                      <a:pt x="526" y="3253"/>
                    </a:cubicBezTo>
                    <a:cubicBezTo>
                      <a:pt x="522" y="3264"/>
                      <a:pt x="518" y="3275"/>
                      <a:pt x="514" y="3286"/>
                    </a:cubicBezTo>
                    <a:cubicBezTo>
                      <a:pt x="511" y="3311"/>
                      <a:pt x="528" y="3326"/>
                      <a:pt x="528" y="3355"/>
                    </a:cubicBezTo>
                    <a:cubicBezTo>
                      <a:pt x="527" y="3395"/>
                      <a:pt x="522" y="3588"/>
                      <a:pt x="534" y="3609"/>
                    </a:cubicBezTo>
                    <a:cubicBezTo>
                      <a:pt x="574" y="3667"/>
                      <a:pt x="769" y="3617"/>
                      <a:pt x="866" y="3602"/>
                    </a:cubicBezTo>
                    <a:cubicBezTo>
                      <a:pt x="1033" y="3577"/>
                      <a:pt x="1487" y="3513"/>
                      <a:pt x="1493" y="3511"/>
                    </a:cubicBezTo>
                    <a:cubicBezTo>
                      <a:pt x="1499" y="3509"/>
                      <a:pt x="1499" y="3509"/>
                      <a:pt x="1508" y="3453"/>
                    </a:cubicBezTo>
                    <a:cubicBezTo>
                      <a:pt x="1511" y="3438"/>
                      <a:pt x="1510" y="3388"/>
                      <a:pt x="1466" y="3383"/>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15" name="Straight Connector 614"/>
              <p:cNvCxnSpPr>
                <a:stCxn id="614" idx="16"/>
              </p:cNvCxnSpPr>
              <p:nvPr/>
            </p:nvCxnSpPr>
            <p:spPr>
              <a:xfrm flipH="1" flipV="1">
                <a:off x="5053013" y="4062413"/>
                <a:ext cx="13094" cy="97704"/>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617" name="Group 616" descr="Right:  Group 1559"/>
            <p:cNvGrpSpPr/>
            <p:nvPr/>
          </p:nvGrpSpPr>
          <p:grpSpPr>
            <a:xfrm rot="19994918">
              <a:off x="2229748" y="1762980"/>
              <a:ext cx="65678" cy="167644"/>
              <a:chOff x="4914900" y="4017169"/>
              <a:chExt cx="65678" cy="167644"/>
            </a:xfrm>
            <a:solidFill>
              <a:schemeClr val="tx2"/>
            </a:solidFill>
          </p:grpSpPr>
          <p:sp>
            <p:nvSpPr>
              <p:cNvPr id="618" name="Freeform 9"/>
              <p:cNvSpPr>
                <a:spLocks/>
              </p:cNvSpPr>
              <p:nvPr/>
            </p:nvSpPr>
            <p:spPr bwMode="auto">
              <a:xfrm>
                <a:off x="4934409" y="4092595"/>
                <a:ext cx="46169" cy="92218"/>
              </a:xfrm>
              <a:custGeom>
                <a:avLst/>
                <a:gdLst>
                  <a:gd name="T0" fmla="*/ 1280 w 1297"/>
                  <a:gd name="T1" fmla="*/ 2290 h 2591"/>
                  <a:gd name="T2" fmla="*/ 1124 w 1297"/>
                  <a:gd name="T3" fmla="*/ 2196 h 2591"/>
                  <a:gd name="T4" fmla="*/ 1078 w 1297"/>
                  <a:gd name="T5" fmla="*/ 2152 h 2591"/>
                  <a:gd name="T6" fmla="*/ 1152 w 1297"/>
                  <a:gd name="T7" fmla="*/ 2104 h 2591"/>
                  <a:gd name="T8" fmla="*/ 725 w 1297"/>
                  <a:gd name="T9" fmla="*/ 1285 h 2591"/>
                  <a:gd name="T10" fmla="*/ 619 w 1297"/>
                  <a:gd name="T11" fmla="*/ 280 h 2591"/>
                  <a:gd name="T12" fmla="*/ 153 w 1297"/>
                  <a:gd name="T13" fmla="*/ 132 h 2591"/>
                  <a:gd name="T14" fmla="*/ 182 w 1297"/>
                  <a:gd name="T15" fmla="*/ 958 h 2591"/>
                  <a:gd name="T16" fmla="*/ 276 w 1297"/>
                  <a:gd name="T17" fmla="*/ 1480 h 2591"/>
                  <a:gd name="T18" fmla="*/ 750 w 1297"/>
                  <a:gd name="T19" fmla="*/ 2366 h 2591"/>
                  <a:gd name="T20" fmla="*/ 863 w 1297"/>
                  <a:gd name="T21" fmla="*/ 2293 h 2591"/>
                  <a:gd name="T22" fmla="*/ 880 w 1297"/>
                  <a:gd name="T23" fmla="*/ 2383 h 2591"/>
                  <a:gd name="T24" fmla="*/ 1051 w 1297"/>
                  <a:gd name="T25" fmla="*/ 2565 h 2591"/>
                  <a:gd name="T26" fmla="*/ 1220 w 1297"/>
                  <a:gd name="T27" fmla="*/ 2438 h 2591"/>
                  <a:gd name="T28" fmla="*/ 1202 w 1297"/>
                  <a:gd name="T29" fmla="*/ 2336 h 2591"/>
                  <a:gd name="T30" fmla="*/ 1280 w 1297"/>
                  <a:gd name="T31" fmla="*/ 2290 h 25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97" h="2591">
                    <a:moveTo>
                      <a:pt x="1280" y="2290"/>
                    </a:moveTo>
                    <a:cubicBezTo>
                      <a:pt x="1263" y="2251"/>
                      <a:pt x="1124" y="2196"/>
                      <a:pt x="1124" y="2196"/>
                    </a:cubicBezTo>
                    <a:cubicBezTo>
                      <a:pt x="1078" y="2152"/>
                      <a:pt x="1078" y="2152"/>
                      <a:pt x="1078" y="2152"/>
                    </a:cubicBezTo>
                    <a:cubicBezTo>
                      <a:pt x="1152" y="2104"/>
                      <a:pt x="1152" y="2104"/>
                      <a:pt x="1152" y="2104"/>
                    </a:cubicBezTo>
                    <a:cubicBezTo>
                      <a:pt x="725" y="1285"/>
                      <a:pt x="725" y="1285"/>
                      <a:pt x="725" y="1285"/>
                    </a:cubicBezTo>
                    <a:cubicBezTo>
                      <a:pt x="619" y="280"/>
                      <a:pt x="619" y="280"/>
                      <a:pt x="619" y="280"/>
                    </a:cubicBezTo>
                    <a:cubicBezTo>
                      <a:pt x="534" y="161"/>
                      <a:pt x="305" y="0"/>
                      <a:pt x="153" y="132"/>
                    </a:cubicBezTo>
                    <a:cubicBezTo>
                      <a:pt x="0" y="263"/>
                      <a:pt x="194" y="937"/>
                      <a:pt x="182" y="958"/>
                    </a:cubicBezTo>
                    <a:cubicBezTo>
                      <a:pt x="170" y="980"/>
                      <a:pt x="276" y="1480"/>
                      <a:pt x="276" y="1480"/>
                    </a:cubicBezTo>
                    <a:cubicBezTo>
                      <a:pt x="750" y="2366"/>
                      <a:pt x="750" y="2366"/>
                      <a:pt x="750" y="2366"/>
                    </a:cubicBezTo>
                    <a:cubicBezTo>
                      <a:pt x="863" y="2293"/>
                      <a:pt x="863" y="2293"/>
                      <a:pt x="863" y="2293"/>
                    </a:cubicBezTo>
                    <a:cubicBezTo>
                      <a:pt x="868" y="2326"/>
                      <a:pt x="871" y="2354"/>
                      <a:pt x="880" y="2383"/>
                    </a:cubicBezTo>
                    <a:cubicBezTo>
                      <a:pt x="901" y="2451"/>
                      <a:pt x="979" y="2591"/>
                      <a:pt x="1051" y="2565"/>
                    </a:cubicBezTo>
                    <a:cubicBezTo>
                      <a:pt x="1124" y="2540"/>
                      <a:pt x="1196" y="2480"/>
                      <a:pt x="1220" y="2438"/>
                    </a:cubicBezTo>
                    <a:cubicBezTo>
                      <a:pt x="1244" y="2396"/>
                      <a:pt x="1202" y="2336"/>
                      <a:pt x="1202" y="2336"/>
                    </a:cubicBezTo>
                    <a:cubicBezTo>
                      <a:pt x="1242" y="2374"/>
                      <a:pt x="1297" y="2328"/>
                      <a:pt x="1280" y="2290"/>
                    </a:cubicBez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cxnSp>
            <p:nvCxnSpPr>
              <p:cNvPr id="619" name="Straight Connector 618"/>
              <p:cNvCxnSpPr>
                <a:stCxn id="618" idx="7"/>
              </p:cNvCxnSpPr>
              <p:nvPr/>
            </p:nvCxnSpPr>
            <p:spPr>
              <a:xfrm flipH="1" flipV="1">
                <a:off x="4914900" y="4017169"/>
                <a:ext cx="25988" cy="10952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8" name="Group 7"/>
            <p:cNvGrpSpPr/>
            <p:nvPr/>
          </p:nvGrpSpPr>
          <p:grpSpPr>
            <a:xfrm>
              <a:off x="788700" y="437648"/>
              <a:ext cx="1963200" cy="3985434"/>
              <a:chOff x="788700" y="437648"/>
              <a:chExt cx="1963200" cy="3985434"/>
            </a:xfrm>
          </p:grpSpPr>
          <p:sp>
            <p:nvSpPr>
              <p:cNvPr id="556" name="Rectangle 555" descr="Down:  Rectangle 8"/>
              <p:cNvSpPr/>
              <p:nvPr/>
            </p:nvSpPr>
            <p:spPr>
              <a:xfrm>
                <a:off x="853713" y="4054722"/>
                <a:ext cx="1824466"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120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8" name="Rectangle 557" descr="Down:  Rectangle 5"/>
              <p:cNvSpPr/>
              <p:nvPr/>
            </p:nvSpPr>
            <p:spPr>
              <a:xfrm>
                <a:off x="788700" y="2226339"/>
                <a:ext cx="1963144"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24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5" name="Rectangle 554" descr="Down:  Rectangle 12"/>
              <p:cNvSpPr/>
              <p:nvPr/>
            </p:nvSpPr>
            <p:spPr>
              <a:xfrm rot="10800000">
                <a:off x="793060" y="1075707"/>
                <a:ext cx="1950143"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24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4" name="Rectangle 553" descr="Down:  Rectangle 14"/>
              <p:cNvSpPr/>
              <p:nvPr/>
            </p:nvSpPr>
            <p:spPr>
              <a:xfrm rot="10800000">
                <a:off x="806091" y="437648"/>
                <a:ext cx="1928474"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60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p:cNvSpPr/>
              <p:nvPr/>
            </p:nvSpPr>
            <p:spPr>
              <a:xfrm>
                <a:off x="806058" y="2837574"/>
                <a:ext cx="1928474"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60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Rectangle 556" descr="Down:  Rectangle 7"/>
              <p:cNvSpPr/>
              <p:nvPr/>
            </p:nvSpPr>
            <p:spPr>
              <a:xfrm>
                <a:off x="823413" y="3456037"/>
                <a:ext cx="1885138"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900000"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Rectangle 558" descr="Down:  Rectangle 10"/>
              <p:cNvSpPr/>
              <p:nvPr/>
            </p:nvSpPr>
            <p:spPr>
              <a:xfrm>
                <a:off x="788756" y="1682174"/>
                <a:ext cx="1963144" cy="368360"/>
              </a:xfrm>
              <a:prstGeom prst="rect">
                <a:avLst/>
              </a:prstGeom>
              <a:gradFill flip="none" rotWithShape="0">
                <a:gsLst>
                  <a:gs pos="0">
                    <a:schemeClr val="tx2">
                      <a:lumMod val="2000"/>
                      <a:alpha val="84000"/>
                    </a:schemeClr>
                  </a:gs>
                  <a:gs pos="100000">
                    <a:schemeClr val="tx2">
                      <a:alpha val="82000"/>
                    </a:schemeClr>
                  </a:gs>
                </a:gsLst>
                <a:lin ang="0" scaled="0"/>
                <a:tileRect/>
              </a:gradFill>
              <a:ln>
                <a:noFill/>
              </a:ln>
              <a:scene3d>
                <a:camera prst="perspectiveFront" fov="7200000">
                  <a:rot lat="21539999" lon="0" rev="0"/>
                </a:camera>
                <a:lightRig rig="harsh" dir="t"/>
              </a:scene3d>
              <a:sp3d extrusionH="1346200" contourW="12700" prstMaterial="matte">
                <a:contourClr>
                  <a:schemeClr val="tx2"/>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643" name="TextBox 642"/>
          <p:cNvSpPr txBox="1"/>
          <p:nvPr/>
        </p:nvSpPr>
        <p:spPr>
          <a:xfrm>
            <a:off x="2843230" y="4181458"/>
            <a:ext cx="1093569" cy="338554"/>
          </a:xfrm>
          <a:prstGeom prst="rect">
            <a:avLst/>
          </a:prstGeom>
          <a:noFill/>
        </p:spPr>
        <p:txBody>
          <a:bodyPr wrap="none" rtlCol="0">
            <a:spAutoFit/>
          </a:bodyPr>
          <a:lstStyle/>
          <a:p>
            <a:r>
              <a:rPr lang="en-US" sz="1600" dirty="0" smtClean="0"/>
              <a:t>Social HR</a:t>
            </a:r>
          </a:p>
        </p:txBody>
      </p:sp>
      <p:sp>
        <p:nvSpPr>
          <p:cNvPr id="644" name="TextBox 643"/>
          <p:cNvSpPr txBox="1"/>
          <p:nvPr/>
        </p:nvSpPr>
        <p:spPr>
          <a:xfrm>
            <a:off x="2843230" y="2405408"/>
            <a:ext cx="1410964" cy="338554"/>
          </a:xfrm>
          <a:prstGeom prst="rect">
            <a:avLst/>
          </a:prstGeom>
          <a:noFill/>
        </p:spPr>
        <p:txBody>
          <a:bodyPr wrap="none" rtlCol="0">
            <a:spAutoFit/>
          </a:bodyPr>
          <a:lstStyle/>
          <a:p>
            <a:r>
              <a:rPr lang="en-US" sz="1600" dirty="0" smtClean="0"/>
              <a:t>Social Selling</a:t>
            </a:r>
          </a:p>
        </p:txBody>
      </p:sp>
      <p:sp>
        <p:nvSpPr>
          <p:cNvPr id="645" name="TextBox 644"/>
          <p:cNvSpPr txBox="1"/>
          <p:nvPr/>
        </p:nvSpPr>
        <p:spPr>
          <a:xfrm>
            <a:off x="2843230" y="1221376"/>
            <a:ext cx="1699504" cy="338554"/>
          </a:xfrm>
          <a:prstGeom prst="rect">
            <a:avLst/>
          </a:prstGeom>
          <a:noFill/>
        </p:spPr>
        <p:txBody>
          <a:bodyPr wrap="none" rtlCol="0">
            <a:spAutoFit/>
          </a:bodyPr>
          <a:lstStyle/>
          <a:p>
            <a:r>
              <a:rPr lang="en-US" sz="1600" dirty="0" smtClean="0"/>
              <a:t>Social Marketing</a:t>
            </a:r>
          </a:p>
        </p:txBody>
      </p:sp>
      <p:sp>
        <p:nvSpPr>
          <p:cNvPr id="646" name="TextBox 645"/>
          <p:cNvSpPr txBox="1"/>
          <p:nvPr/>
        </p:nvSpPr>
        <p:spPr>
          <a:xfrm>
            <a:off x="2843230" y="629360"/>
            <a:ext cx="1802096" cy="338554"/>
          </a:xfrm>
          <a:prstGeom prst="rect">
            <a:avLst/>
          </a:prstGeom>
          <a:noFill/>
        </p:spPr>
        <p:txBody>
          <a:bodyPr wrap="none" rtlCol="0">
            <a:spAutoFit/>
          </a:bodyPr>
          <a:lstStyle/>
          <a:p>
            <a:r>
              <a:rPr lang="en-US" sz="1600" dirty="0" smtClean="0"/>
              <a:t>Social Commerce</a:t>
            </a:r>
          </a:p>
        </p:txBody>
      </p:sp>
      <p:sp>
        <p:nvSpPr>
          <p:cNvPr id="647" name="TextBox 646"/>
          <p:cNvSpPr txBox="1"/>
          <p:nvPr/>
        </p:nvSpPr>
        <p:spPr>
          <a:xfrm>
            <a:off x="2843230" y="2997424"/>
            <a:ext cx="1720343" cy="338554"/>
          </a:xfrm>
          <a:prstGeom prst="rect">
            <a:avLst/>
          </a:prstGeom>
          <a:noFill/>
        </p:spPr>
        <p:txBody>
          <a:bodyPr wrap="none" rtlCol="0">
            <a:spAutoFit/>
          </a:bodyPr>
          <a:lstStyle/>
          <a:p>
            <a:r>
              <a:rPr lang="en-US" sz="1600" dirty="0" smtClean="0"/>
              <a:t>Social Recruiting</a:t>
            </a:r>
          </a:p>
        </p:txBody>
      </p:sp>
      <p:sp>
        <p:nvSpPr>
          <p:cNvPr id="648" name="TextBox 647"/>
          <p:cNvSpPr txBox="1"/>
          <p:nvPr/>
        </p:nvSpPr>
        <p:spPr>
          <a:xfrm>
            <a:off x="2843230" y="3589440"/>
            <a:ext cx="2004075" cy="338554"/>
          </a:xfrm>
          <a:prstGeom prst="rect">
            <a:avLst/>
          </a:prstGeom>
          <a:noFill/>
        </p:spPr>
        <p:txBody>
          <a:bodyPr wrap="square" rtlCol="0">
            <a:spAutoFit/>
          </a:bodyPr>
          <a:lstStyle/>
          <a:p>
            <a:r>
              <a:rPr lang="en-US" sz="1600" dirty="0" smtClean="0"/>
              <a:t>Social Collaboration </a:t>
            </a:r>
          </a:p>
        </p:txBody>
      </p:sp>
      <p:sp>
        <p:nvSpPr>
          <p:cNvPr id="649" name="TextBox 648"/>
          <p:cNvSpPr txBox="1"/>
          <p:nvPr/>
        </p:nvSpPr>
        <p:spPr>
          <a:xfrm>
            <a:off x="2843230" y="1813392"/>
            <a:ext cx="1539204" cy="338554"/>
          </a:xfrm>
          <a:prstGeom prst="rect">
            <a:avLst/>
          </a:prstGeom>
          <a:noFill/>
        </p:spPr>
        <p:txBody>
          <a:bodyPr wrap="none" rtlCol="0">
            <a:spAutoFit/>
          </a:bodyPr>
          <a:lstStyle/>
          <a:p>
            <a:r>
              <a:rPr lang="en-US" sz="1600" dirty="0" smtClean="0"/>
              <a:t>Social Service </a:t>
            </a:r>
          </a:p>
        </p:txBody>
      </p:sp>
      <p:grpSp>
        <p:nvGrpSpPr>
          <p:cNvPr id="1400" name="Group 1399"/>
          <p:cNvGrpSpPr/>
          <p:nvPr/>
        </p:nvGrpSpPr>
        <p:grpSpPr>
          <a:xfrm>
            <a:off x="670171" y="596028"/>
            <a:ext cx="1411113" cy="1027031"/>
            <a:chOff x="-769894" y="443550"/>
            <a:chExt cx="1411113" cy="1027031"/>
          </a:xfrm>
        </p:grpSpPr>
        <p:sp>
          <p:nvSpPr>
            <p:cNvPr id="638" name="TextBox 637"/>
            <p:cNvSpPr txBox="1"/>
            <p:nvPr/>
          </p:nvSpPr>
          <p:spPr>
            <a:xfrm>
              <a:off x="-769894" y="644570"/>
              <a:ext cx="1154482" cy="535531"/>
            </a:xfrm>
            <a:prstGeom prst="rect">
              <a:avLst/>
            </a:prstGeom>
            <a:noFill/>
          </p:spPr>
          <p:txBody>
            <a:bodyPr wrap="none" rtlCol="0">
              <a:spAutoFit/>
            </a:bodyPr>
            <a:lstStyle/>
            <a:p>
              <a:pPr algn="r">
                <a:lnSpc>
                  <a:spcPct val="90000"/>
                </a:lnSpc>
              </a:pPr>
              <a:r>
                <a:rPr lang="en-US" sz="1600" b="1" dirty="0" smtClean="0">
                  <a:solidFill>
                    <a:schemeClr val="tx2"/>
                  </a:solidFill>
                </a:rPr>
                <a:t>Social</a:t>
              </a:r>
              <a:br>
                <a:rPr lang="en-US" sz="1600" b="1" dirty="0" smtClean="0">
                  <a:solidFill>
                    <a:schemeClr val="tx2"/>
                  </a:solidFill>
                </a:rPr>
              </a:br>
              <a:r>
                <a:rPr lang="en-US" sz="1600" b="1" dirty="0" smtClean="0">
                  <a:solidFill>
                    <a:schemeClr val="tx2"/>
                  </a:solidFill>
                </a:rPr>
                <a:t>Marketing</a:t>
              </a:r>
            </a:p>
          </p:txBody>
        </p:sp>
        <p:sp>
          <p:nvSpPr>
            <p:cNvPr id="592" name="Left Brace 591"/>
            <p:cNvSpPr/>
            <p:nvPr/>
          </p:nvSpPr>
          <p:spPr>
            <a:xfrm>
              <a:off x="450719" y="443550"/>
              <a:ext cx="190500" cy="1027031"/>
            </a:xfrm>
            <a:prstGeom prst="leftBrace">
              <a:avLst>
                <a:gd name="adj1" fmla="val 41065"/>
                <a:gd name="adj2" fmla="val 50000"/>
              </a:avLst>
            </a:prstGeom>
            <a:ln w="22225" cap="rnd">
              <a:solidFill>
                <a:schemeClr val="accent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tx2"/>
                </a:solidFill>
              </a:endParaRPr>
            </a:p>
          </p:txBody>
        </p:sp>
      </p:grpSp>
      <p:grpSp>
        <p:nvGrpSpPr>
          <p:cNvPr id="1401" name="Group 1400"/>
          <p:cNvGrpSpPr/>
          <p:nvPr/>
        </p:nvGrpSpPr>
        <p:grpSpPr>
          <a:xfrm>
            <a:off x="-106875" y="1807372"/>
            <a:ext cx="2188159" cy="1536079"/>
            <a:chOff x="-1546940" y="1654894"/>
            <a:chExt cx="2188159" cy="1536079"/>
          </a:xfrm>
        </p:grpSpPr>
        <p:sp>
          <p:nvSpPr>
            <p:cNvPr id="639" name="TextBox 638"/>
            <p:cNvSpPr txBox="1"/>
            <p:nvPr/>
          </p:nvSpPr>
          <p:spPr>
            <a:xfrm>
              <a:off x="-1546940" y="2123724"/>
              <a:ext cx="1931528" cy="757130"/>
            </a:xfrm>
            <a:prstGeom prst="rect">
              <a:avLst/>
            </a:prstGeom>
            <a:noFill/>
          </p:spPr>
          <p:txBody>
            <a:bodyPr wrap="square" rtlCol="0">
              <a:spAutoFit/>
            </a:bodyPr>
            <a:lstStyle/>
            <a:p>
              <a:pPr algn="r">
                <a:lnSpc>
                  <a:spcPct val="90000"/>
                </a:lnSpc>
              </a:pPr>
              <a:r>
                <a:rPr lang="en-US" sz="1600" b="1" dirty="0" smtClean="0">
                  <a:solidFill>
                    <a:schemeClr val="tx2"/>
                  </a:solidFill>
                </a:rPr>
                <a:t>Social Engagement</a:t>
              </a:r>
              <a:br>
                <a:rPr lang="en-US" sz="1600" b="1" dirty="0" smtClean="0">
                  <a:solidFill>
                    <a:schemeClr val="tx2"/>
                  </a:solidFill>
                </a:rPr>
              </a:br>
              <a:r>
                <a:rPr lang="en-US" sz="1600" b="1" dirty="0" smtClean="0">
                  <a:solidFill>
                    <a:schemeClr val="tx2"/>
                  </a:solidFill>
                </a:rPr>
                <a:t>&amp; Monitoring</a:t>
              </a:r>
            </a:p>
          </p:txBody>
        </p:sp>
        <p:sp>
          <p:nvSpPr>
            <p:cNvPr id="594" name="Left Brace 593"/>
            <p:cNvSpPr/>
            <p:nvPr/>
          </p:nvSpPr>
          <p:spPr>
            <a:xfrm>
              <a:off x="450719" y="1654894"/>
              <a:ext cx="190500" cy="1536079"/>
            </a:xfrm>
            <a:prstGeom prst="leftBrace">
              <a:avLst>
                <a:gd name="adj1" fmla="val 48488"/>
                <a:gd name="adj2" fmla="val 50000"/>
              </a:avLst>
            </a:prstGeom>
            <a:ln w="22225" cap="rnd">
              <a:solidFill>
                <a:schemeClr val="accent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tx2"/>
                </a:solidFill>
              </a:endParaRPr>
            </a:p>
          </p:txBody>
        </p:sp>
      </p:grpSp>
      <p:grpSp>
        <p:nvGrpSpPr>
          <p:cNvPr id="1402" name="Group 1401"/>
          <p:cNvGrpSpPr/>
          <p:nvPr/>
        </p:nvGrpSpPr>
        <p:grpSpPr>
          <a:xfrm>
            <a:off x="830471" y="3405607"/>
            <a:ext cx="1250813" cy="545873"/>
            <a:chOff x="-609594" y="3253129"/>
            <a:chExt cx="1250813" cy="545873"/>
          </a:xfrm>
        </p:grpSpPr>
        <p:sp>
          <p:nvSpPr>
            <p:cNvPr id="640" name="TextBox 639"/>
            <p:cNvSpPr txBox="1"/>
            <p:nvPr/>
          </p:nvSpPr>
          <p:spPr>
            <a:xfrm>
              <a:off x="-609594" y="3253129"/>
              <a:ext cx="994182" cy="535531"/>
            </a:xfrm>
            <a:prstGeom prst="rect">
              <a:avLst/>
            </a:prstGeom>
            <a:noFill/>
          </p:spPr>
          <p:txBody>
            <a:bodyPr wrap="none" rtlCol="0">
              <a:spAutoFit/>
            </a:bodyPr>
            <a:lstStyle/>
            <a:p>
              <a:pPr algn="r">
                <a:lnSpc>
                  <a:spcPct val="90000"/>
                </a:lnSpc>
              </a:pPr>
              <a:r>
                <a:rPr lang="en-US" sz="1600" b="1" dirty="0" smtClean="0">
                  <a:solidFill>
                    <a:schemeClr val="tx2"/>
                  </a:solidFill>
                </a:rPr>
                <a:t>Social</a:t>
              </a:r>
              <a:br>
                <a:rPr lang="en-US" sz="1600" b="1" dirty="0" smtClean="0">
                  <a:solidFill>
                    <a:schemeClr val="tx2"/>
                  </a:solidFill>
                </a:rPr>
              </a:br>
              <a:r>
                <a:rPr lang="en-US" sz="1600" b="1" dirty="0" smtClean="0">
                  <a:solidFill>
                    <a:schemeClr val="tx2"/>
                  </a:solidFill>
                </a:rPr>
                <a:t>Network</a:t>
              </a:r>
            </a:p>
          </p:txBody>
        </p:sp>
        <p:sp>
          <p:nvSpPr>
            <p:cNvPr id="595" name="Left Brace 594"/>
            <p:cNvSpPr/>
            <p:nvPr/>
          </p:nvSpPr>
          <p:spPr>
            <a:xfrm>
              <a:off x="450719" y="3285241"/>
              <a:ext cx="190500" cy="513761"/>
            </a:xfrm>
            <a:prstGeom prst="leftBrace">
              <a:avLst>
                <a:gd name="adj1" fmla="val 48488"/>
                <a:gd name="adj2" fmla="val 50000"/>
              </a:avLst>
            </a:prstGeom>
            <a:ln w="22225" cap="rnd">
              <a:solidFill>
                <a:schemeClr val="accent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tx2"/>
                </a:solidFill>
              </a:endParaRPr>
            </a:p>
          </p:txBody>
        </p:sp>
      </p:grpSp>
      <p:grpSp>
        <p:nvGrpSpPr>
          <p:cNvPr id="1403" name="Group 1402"/>
          <p:cNvGrpSpPr/>
          <p:nvPr/>
        </p:nvGrpSpPr>
        <p:grpSpPr>
          <a:xfrm flipH="1">
            <a:off x="4200852" y="552528"/>
            <a:ext cx="988668" cy="4015740"/>
            <a:chOff x="-2871753" y="400050"/>
            <a:chExt cx="988668" cy="4015740"/>
          </a:xfrm>
        </p:grpSpPr>
        <p:sp>
          <p:nvSpPr>
            <p:cNvPr id="641" name="TextBox 640"/>
            <p:cNvSpPr txBox="1"/>
            <p:nvPr/>
          </p:nvSpPr>
          <p:spPr>
            <a:xfrm>
              <a:off x="-2871753" y="2237130"/>
              <a:ext cx="893892" cy="584775"/>
            </a:xfrm>
            <a:prstGeom prst="rect">
              <a:avLst/>
            </a:prstGeom>
            <a:noFill/>
          </p:spPr>
          <p:txBody>
            <a:bodyPr wrap="square" rtlCol="0">
              <a:spAutoFit/>
            </a:bodyPr>
            <a:lstStyle/>
            <a:p>
              <a:pPr algn="r"/>
              <a:r>
                <a:rPr lang="en-US" sz="1600" b="1" dirty="0" smtClean="0">
                  <a:solidFill>
                    <a:schemeClr val="tx2"/>
                  </a:solidFill>
                </a:rPr>
                <a:t>Data &amp; Insight</a:t>
              </a:r>
            </a:p>
          </p:txBody>
        </p:sp>
        <p:sp>
          <p:nvSpPr>
            <p:cNvPr id="596" name="Left Brace 595"/>
            <p:cNvSpPr/>
            <p:nvPr/>
          </p:nvSpPr>
          <p:spPr>
            <a:xfrm>
              <a:off x="-2073585" y="400050"/>
              <a:ext cx="190500" cy="4015740"/>
            </a:xfrm>
            <a:prstGeom prst="leftBrace">
              <a:avLst>
                <a:gd name="adj1" fmla="val 48488"/>
                <a:gd name="adj2" fmla="val 50000"/>
              </a:avLst>
            </a:prstGeom>
            <a:ln w="22225" cap="rnd">
              <a:solidFill>
                <a:schemeClr val="accent1"/>
              </a:solidFill>
              <a:prstDash val="sysDot"/>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a:solidFill>
                  <a:schemeClr val="accent1"/>
                </a:solidFill>
              </a:endParaRPr>
            </a:p>
          </p:txBody>
        </p:sp>
      </p:grpSp>
      <p:grpSp>
        <p:nvGrpSpPr>
          <p:cNvPr id="543" name="Group 542"/>
          <p:cNvGrpSpPr/>
          <p:nvPr/>
        </p:nvGrpSpPr>
        <p:grpSpPr>
          <a:xfrm>
            <a:off x="0" y="0"/>
            <a:ext cx="9144000" cy="557784"/>
            <a:chOff x="0" y="0"/>
            <a:chExt cx="9144000" cy="557784"/>
          </a:xfrm>
        </p:grpSpPr>
        <p:sp>
          <p:nvSpPr>
            <p:cNvPr id="544" name="Rectangle 543"/>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5" name="Rectangle 544"/>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6" name="Group 545"/>
          <p:cNvGrpSpPr/>
          <p:nvPr/>
        </p:nvGrpSpPr>
        <p:grpSpPr>
          <a:xfrm>
            <a:off x="-94129" y="4629150"/>
            <a:ext cx="9332258" cy="746039"/>
            <a:chOff x="-94129" y="4629150"/>
            <a:chExt cx="9332258" cy="746039"/>
          </a:xfrm>
        </p:grpSpPr>
        <p:sp>
          <p:nvSpPr>
            <p:cNvPr id="547" name="Rectangle 546"/>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48" name="Picture 20" descr="Oracle WHITE"/>
            <p:cNvPicPr>
              <a:picLocks noChangeArrowheads="1"/>
            </p:cNvPicPr>
            <p:nvPr/>
          </p:nvPicPr>
          <p:blipFill>
            <a:blip r:embed="rId9" cstate="print"/>
            <a:srcRect/>
            <a:stretch>
              <a:fillRect/>
            </a:stretch>
          </p:blipFill>
          <p:spPr bwMode="auto">
            <a:xfrm>
              <a:off x="8015479" y="4668926"/>
              <a:ext cx="704056" cy="88722"/>
            </a:xfrm>
            <a:prstGeom prst="rect">
              <a:avLst/>
            </a:prstGeom>
            <a:noFill/>
            <a:ln w="9525">
              <a:noFill/>
              <a:miter lim="800000"/>
              <a:headEnd/>
              <a:tailEnd/>
            </a:ln>
          </p:spPr>
        </p:pic>
        <p:grpSp>
          <p:nvGrpSpPr>
            <p:cNvPr id="549" name="Group 548"/>
            <p:cNvGrpSpPr/>
            <p:nvPr/>
          </p:nvGrpSpPr>
          <p:grpSpPr>
            <a:xfrm>
              <a:off x="0" y="4629150"/>
              <a:ext cx="9144000" cy="168275"/>
              <a:chOff x="0" y="4629150"/>
              <a:chExt cx="9144000" cy="168275"/>
            </a:xfrm>
          </p:grpSpPr>
          <p:pic>
            <p:nvPicPr>
              <p:cNvPr id="593" name="Picture 25" descr="Red Bar"/>
              <p:cNvPicPr>
                <a:picLocks noChangeAspect="1" noChangeArrowheads="1"/>
              </p:cNvPicPr>
              <p:nvPr/>
            </p:nvPicPr>
            <p:blipFill>
              <a:blip r:embed="rId10"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601" name="Picture 20" descr="Oracle WHITE"/>
              <p:cNvPicPr>
                <a:picLocks noChangeArrowheads="1"/>
              </p:cNvPicPr>
              <p:nvPr/>
            </p:nvPicPr>
            <p:blipFill>
              <a:blip r:embed="rId9"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550" name="Group 549"/>
            <p:cNvGrpSpPr/>
            <p:nvPr/>
          </p:nvGrpSpPr>
          <p:grpSpPr>
            <a:xfrm>
              <a:off x="597807" y="4913973"/>
              <a:ext cx="2539093" cy="218542"/>
              <a:chOff x="597807" y="4913973"/>
              <a:chExt cx="2539093" cy="218542"/>
            </a:xfrm>
          </p:grpSpPr>
          <p:sp>
            <p:nvSpPr>
              <p:cNvPr id="552"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553" name="Straight Connector 552"/>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591" name="Straight Connector 590"/>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551" name="Rectangle 550"/>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29</a:t>
              </a:fld>
              <a:endParaRPr lang="en-US" sz="600" dirty="0">
                <a:solidFill>
                  <a:schemeClr val="tx1"/>
                </a:solidFill>
              </a:endParaRPr>
            </a:p>
          </p:txBody>
        </p:sp>
      </p:grpSp>
      <p:sp>
        <p:nvSpPr>
          <p:cNvPr id="540" name="Title 539"/>
          <p:cNvSpPr>
            <a:spLocks noGrp="1"/>
          </p:cNvSpPr>
          <p:nvPr>
            <p:ph type="title"/>
          </p:nvPr>
        </p:nvSpPr>
        <p:spPr>
          <a:xfrm>
            <a:off x="5355791" y="1302451"/>
            <a:ext cx="3313209" cy="2212654"/>
          </a:xfrm>
        </p:spPr>
        <p:txBody>
          <a:bodyPr/>
          <a:lstStyle/>
          <a:p>
            <a:pPr>
              <a:lnSpc>
                <a:spcPct val="100000"/>
              </a:lnSpc>
            </a:pPr>
            <a:r>
              <a:rPr lang="en-US" sz="4000" dirty="0" smtClean="0">
                <a:ln w="6350">
                  <a:noFill/>
                </a:ln>
                <a:gradFill>
                  <a:gsLst>
                    <a:gs pos="0">
                      <a:schemeClr val="accent1">
                        <a:lumMod val="75000"/>
                      </a:schemeClr>
                    </a:gs>
                    <a:gs pos="100000">
                      <a:schemeClr val="accent1">
                        <a:lumMod val="95000"/>
                      </a:schemeClr>
                    </a:gs>
                  </a:gsLst>
                  <a:lin ang="16200000" scaled="0"/>
                </a:gradFill>
                <a:latin typeface="+mn-lt"/>
                <a:ea typeface="+mn-ea"/>
                <a:cs typeface="+mn-cs"/>
              </a:rPr>
              <a:t>Oracle Social Relationship Management</a:t>
            </a:r>
            <a:endParaRPr lang="en-US" sz="4000" dirty="0">
              <a:ln w="6350">
                <a:noFill/>
              </a:ln>
              <a:gradFill>
                <a:gsLst>
                  <a:gs pos="0">
                    <a:schemeClr val="accent1">
                      <a:lumMod val="75000"/>
                    </a:schemeClr>
                  </a:gs>
                  <a:gs pos="100000">
                    <a:schemeClr val="accent1">
                      <a:lumMod val="95000"/>
                    </a:schemeClr>
                  </a:gs>
                </a:gsLst>
                <a:lin ang="16200000" scaled="0"/>
              </a:gradFill>
              <a:latin typeface="+mn-lt"/>
              <a:ea typeface="+mn-ea"/>
              <a:cs typeface="+mn-cs"/>
            </a:endParaRPr>
          </a:p>
        </p:txBody>
      </p:sp>
    </p:spTree>
    <p:extLst>
      <p:ext uri="{BB962C8B-B14F-4D97-AF65-F5344CB8AC3E}">
        <p14:creationId xmlns:p14="http://schemas.microsoft.com/office/powerpoint/2010/main" xmlns="" val="310503495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0.15799 4.47052E-6 L 0.15225 4.47052E-6 " pathEditMode="relative" rAng="0" ptsTypes="AA">
                                      <p:cBhvr>
                                        <p:cTn id="6" dur="1250" fill="hold"/>
                                        <p:tgtEl>
                                          <p:spTgt spid="9"/>
                                        </p:tgtEl>
                                        <p:attrNameLst>
                                          <p:attrName>ppt_x</p:attrName>
                                          <p:attrName>ppt_y</p:attrName>
                                        </p:attrNameLst>
                                      </p:cBhvr>
                                      <p:rCtr x="155" y="0"/>
                                    </p:animMotion>
                                  </p:childTnLst>
                                </p:cTn>
                              </p:par>
                              <p:par>
                                <p:cTn id="7" presetID="63" presetClass="path" presetSubtype="0" accel="50000" decel="50000" fill="hold" grpId="0" nodeType="withEffect">
                                  <p:stCondLst>
                                    <p:cond delay="250"/>
                                  </p:stCondLst>
                                  <p:childTnLst>
                                    <p:animMotion origin="layout" path="M -0.14461 -2.36801E-6 L -0.06041 -2.36801E-6 " pathEditMode="relative" rAng="0" ptsTypes="AA">
                                      <p:cBhvr>
                                        <p:cTn id="8" dur="1000" fill="hold"/>
                                        <p:tgtEl>
                                          <p:spTgt spid="648">
                                            <p:txEl>
                                              <p:pRg st="0" end="0"/>
                                            </p:txEl>
                                          </p:spTgt>
                                        </p:tgtEl>
                                        <p:attrNameLst>
                                          <p:attrName>ppt_x</p:attrName>
                                          <p:attrName>ppt_y</p:attrName>
                                        </p:attrNameLst>
                                      </p:cBhvr>
                                      <p:rCtr x="42" y="0"/>
                                    </p:animMotion>
                                  </p:childTnLst>
                                </p:cTn>
                              </p:par>
                              <p:par>
                                <p:cTn id="9" presetID="3" presetClass="emph" presetSubtype="2" fill="hold" grpId="1" nodeType="withEffect">
                                  <p:stCondLst>
                                    <p:cond delay="250"/>
                                  </p:stCondLst>
                                  <p:childTnLst>
                                    <p:animClr clrSpc="rgb" dir="cw">
                                      <p:cBhvr override="childStyle">
                                        <p:cTn id="10" dur="1000" fill="hold"/>
                                        <p:tgtEl>
                                          <p:spTgt spid="648">
                                            <p:txEl>
                                              <p:pRg st="0" end="0"/>
                                            </p:txEl>
                                          </p:spTgt>
                                        </p:tgtEl>
                                        <p:attrNameLst>
                                          <p:attrName>style.color</p:attrName>
                                        </p:attrNameLst>
                                      </p:cBhvr>
                                      <p:to>
                                        <a:srgbClr val="FFFFFF"/>
                                      </p:to>
                                    </p:animClr>
                                  </p:childTnLst>
                                </p:cTn>
                              </p:par>
                              <p:par>
                                <p:cTn id="11" presetID="63" presetClass="path" presetSubtype="0" accel="50000" decel="50000" fill="hold" grpId="0" nodeType="withEffect">
                                  <p:stCondLst>
                                    <p:cond delay="250"/>
                                  </p:stCondLst>
                                  <p:childTnLst>
                                    <p:animMotion origin="layout" path="M -0.14462 -3.36832E-6 L -0.06041 -3.36832E-6 " pathEditMode="relative" rAng="0" ptsTypes="AA">
                                      <p:cBhvr>
                                        <p:cTn id="12" dur="1000" fill="hold"/>
                                        <p:tgtEl>
                                          <p:spTgt spid="647">
                                            <p:txEl>
                                              <p:pRg st="0" end="0"/>
                                            </p:txEl>
                                          </p:spTgt>
                                        </p:tgtEl>
                                        <p:attrNameLst>
                                          <p:attrName>ppt_x</p:attrName>
                                          <p:attrName>ppt_y</p:attrName>
                                        </p:attrNameLst>
                                      </p:cBhvr>
                                      <p:rCtr x="42" y="0"/>
                                    </p:animMotion>
                                  </p:childTnLst>
                                </p:cTn>
                              </p:par>
                              <p:par>
                                <p:cTn id="13" presetID="3" presetClass="emph" presetSubtype="2" fill="hold" grpId="1" nodeType="withEffect">
                                  <p:stCondLst>
                                    <p:cond delay="250"/>
                                  </p:stCondLst>
                                  <p:childTnLst>
                                    <p:animClr clrSpc="rgb" dir="cw">
                                      <p:cBhvr override="childStyle">
                                        <p:cTn id="14" dur="1000" fill="hold"/>
                                        <p:tgtEl>
                                          <p:spTgt spid="647">
                                            <p:txEl>
                                              <p:pRg st="0" end="0"/>
                                            </p:txEl>
                                          </p:spTgt>
                                        </p:tgtEl>
                                        <p:attrNameLst>
                                          <p:attrName>style.color</p:attrName>
                                        </p:attrNameLst>
                                      </p:cBhvr>
                                      <p:to>
                                        <a:srgbClr val="FFFFFF"/>
                                      </p:to>
                                    </p:animClr>
                                  </p:childTnLst>
                                </p:cTn>
                              </p:par>
                              <p:par>
                                <p:cTn id="15" presetID="63" presetClass="path" presetSubtype="0" accel="50000" decel="50000" fill="hold" grpId="0" nodeType="withEffect">
                                  <p:stCondLst>
                                    <p:cond delay="250"/>
                                  </p:stCondLst>
                                  <p:childTnLst>
                                    <p:animMotion origin="layout" path="M -0.14461 -1.36771E-6 L -0.06041 -1.36771E-6 " pathEditMode="relative" rAng="0" ptsTypes="AA">
                                      <p:cBhvr>
                                        <p:cTn id="16" dur="1000" fill="hold"/>
                                        <p:tgtEl>
                                          <p:spTgt spid="643">
                                            <p:txEl>
                                              <p:pRg st="0" end="0"/>
                                            </p:txEl>
                                          </p:spTgt>
                                        </p:tgtEl>
                                        <p:attrNameLst>
                                          <p:attrName>ppt_x</p:attrName>
                                          <p:attrName>ppt_y</p:attrName>
                                        </p:attrNameLst>
                                      </p:cBhvr>
                                      <p:rCtr x="42" y="0"/>
                                    </p:animMotion>
                                  </p:childTnLst>
                                </p:cTn>
                              </p:par>
                              <p:par>
                                <p:cTn id="17" presetID="3" presetClass="emph" presetSubtype="2" fill="hold" grpId="1" nodeType="withEffect">
                                  <p:stCondLst>
                                    <p:cond delay="250"/>
                                  </p:stCondLst>
                                  <p:childTnLst>
                                    <p:animClr clrSpc="rgb" dir="cw">
                                      <p:cBhvr override="childStyle">
                                        <p:cTn id="18" dur="1000" fill="hold"/>
                                        <p:tgtEl>
                                          <p:spTgt spid="643">
                                            <p:txEl>
                                              <p:pRg st="0" end="0"/>
                                            </p:txEl>
                                          </p:spTgt>
                                        </p:tgtEl>
                                        <p:attrNameLst>
                                          <p:attrName>style.color</p:attrName>
                                        </p:attrNameLst>
                                      </p:cBhvr>
                                      <p:to>
                                        <a:srgbClr val="FFFFFF"/>
                                      </p:to>
                                    </p:animClr>
                                  </p:childTnLst>
                                </p:cTn>
                              </p:par>
                              <p:par>
                                <p:cTn id="19" presetID="63" presetClass="path" presetSubtype="0" accel="50000" decel="50000" fill="hold" grpId="0" nodeType="withEffect">
                                  <p:stCondLst>
                                    <p:cond delay="250"/>
                                  </p:stCondLst>
                                  <p:childTnLst>
                                    <p:animMotion origin="layout" path="M -0.14462 -4.36863E-6 L -0.06042 -4.36863E-6 " pathEditMode="relative" rAng="0" ptsTypes="AA">
                                      <p:cBhvr>
                                        <p:cTn id="20" dur="1000" fill="hold"/>
                                        <p:tgtEl>
                                          <p:spTgt spid="644">
                                            <p:txEl>
                                              <p:pRg st="0" end="0"/>
                                            </p:txEl>
                                          </p:spTgt>
                                        </p:tgtEl>
                                        <p:attrNameLst>
                                          <p:attrName>ppt_x</p:attrName>
                                          <p:attrName>ppt_y</p:attrName>
                                        </p:attrNameLst>
                                      </p:cBhvr>
                                      <p:rCtr x="42" y="0"/>
                                    </p:animMotion>
                                  </p:childTnLst>
                                </p:cTn>
                              </p:par>
                              <p:par>
                                <p:cTn id="21" presetID="3" presetClass="emph" presetSubtype="2" fill="hold" grpId="1" nodeType="withEffect">
                                  <p:stCondLst>
                                    <p:cond delay="250"/>
                                  </p:stCondLst>
                                  <p:childTnLst>
                                    <p:animClr clrSpc="rgb" dir="cw">
                                      <p:cBhvr override="childStyle">
                                        <p:cTn id="22" dur="1000" fill="hold"/>
                                        <p:tgtEl>
                                          <p:spTgt spid="644">
                                            <p:txEl>
                                              <p:pRg st="0" end="0"/>
                                            </p:txEl>
                                          </p:spTgt>
                                        </p:tgtEl>
                                        <p:attrNameLst>
                                          <p:attrName>style.color</p:attrName>
                                        </p:attrNameLst>
                                      </p:cBhvr>
                                      <p:to>
                                        <a:srgbClr val="FFFFFF"/>
                                      </p:to>
                                    </p:animClr>
                                  </p:childTnLst>
                                </p:cTn>
                              </p:par>
                              <p:par>
                                <p:cTn id="23" presetID="63" presetClass="path" presetSubtype="0" accel="50000" decel="50000" fill="hold" grpId="0" nodeType="withEffect">
                                  <p:stCondLst>
                                    <p:cond delay="250"/>
                                  </p:stCondLst>
                                  <p:childTnLst>
                                    <p:animMotion origin="layout" path="M -0.14462 4.63106E-6 L -0.06042 4.63106E-6 " pathEditMode="relative" rAng="0" ptsTypes="AA">
                                      <p:cBhvr>
                                        <p:cTn id="24" dur="1000" fill="hold"/>
                                        <p:tgtEl>
                                          <p:spTgt spid="649">
                                            <p:txEl>
                                              <p:pRg st="0" end="0"/>
                                            </p:txEl>
                                          </p:spTgt>
                                        </p:tgtEl>
                                        <p:attrNameLst>
                                          <p:attrName>ppt_x</p:attrName>
                                          <p:attrName>ppt_y</p:attrName>
                                        </p:attrNameLst>
                                      </p:cBhvr>
                                      <p:rCtr x="42" y="0"/>
                                    </p:animMotion>
                                  </p:childTnLst>
                                </p:cTn>
                              </p:par>
                              <p:par>
                                <p:cTn id="25" presetID="3" presetClass="emph" presetSubtype="2" fill="hold" grpId="1" nodeType="withEffect">
                                  <p:stCondLst>
                                    <p:cond delay="250"/>
                                  </p:stCondLst>
                                  <p:childTnLst>
                                    <p:animClr clrSpc="rgb" dir="cw">
                                      <p:cBhvr override="childStyle">
                                        <p:cTn id="26" dur="1000" fill="hold"/>
                                        <p:tgtEl>
                                          <p:spTgt spid="649">
                                            <p:txEl>
                                              <p:pRg st="0" end="0"/>
                                            </p:txEl>
                                          </p:spTgt>
                                        </p:tgtEl>
                                        <p:attrNameLst>
                                          <p:attrName>style.color</p:attrName>
                                        </p:attrNameLst>
                                      </p:cBhvr>
                                      <p:to>
                                        <a:srgbClr val="FFFFFF"/>
                                      </p:to>
                                    </p:animClr>
                                  </p:childTnLst>
                                </p:cTn>
                              </p:par>
                              <p:par>
                                <p:cTn id="27" presetID="63" presetClass="path" presetSubtype="0" accel="50000" decel="50000" fill="hold" grpId="0" nodeType="withEffect">
                                  <p:stCondLst>
                                    <p:cond delay="250"/>
                                  </p:stCondLst>
                                  <p:childTnLst>
                                    <p:animMotion origin="layout" path="M -0.14462 3.63075E-6 L -0.06042 3.63075E-6 " pathEditMode="relative" rAng="0" ptsTypes="AA">
                                      <p:cBhvr>
                                        <p:cTn id="28" dur="1000" fill="hold"/>
                                        <p:tgtEl>
                                          <p:spTgt spid="645">
                                            <p:txEl>
                                              <p:pRg st="0" end="0"/>
                                            </p:txEl>
                                          </p:spTgt>
                                        </p:tgtEl>
                                        <p:attrNameLst>
                                          <p:attrName>ppt_x</p:attrName>
                                          <p:attrName>ppt_y</p:attrName>
                                        </p:attrNameLst>
                                      </p:cBhvr>
                                      <p:rCtr x="42" y="0"/>
                                    </p:animMotion>
                                  </p:childTnLst>
                                </p:cTn>
                              </p:par>
                              <p:par>
                                <p:cTn id="29" presetID="3" presetClass="emph" presetSubtype="2" fill="hold" grpId="1" nodeType="withEffect">
                                  <p:stCondLst>
                                    <p:cond delay="250"/>
                                  </p:stCondLst>
                                  <p:childTnLst>
                                    <p:animClr clrSpc="rgb" dir="cw">
                                      <p:cBhvr override="childStyle">
                                        <p:cTn id="30" dur="1000" fill="hold"/>
                                        <p:tgtEl>
                                          <p:spTgt spid="645">
                                            <p:txEl>
                                              <p:pRg st="0" end="0"/>
                                            </p:txEl>
                                          </p:spTgt>
                                        </p:tgtEl>
                                        <p:attrNameLst>
                                          <p:attrName>style.color</p:attrName>
                                        </p:attrNameLst>
                                      </p:cBhvr>
                                      <p:to>
                                        <a:srgbClr val="FFFFFF"/>
                                      </p:to>
                                    </p:animClr>
                                  </p:childTnLst>
                                </p:cTn>
                              </p:par>
                              <p:par>
                                <p:cTn id="31" presetID="63" presetClass="path" presetSubtype="0" accel="50000" decel="50000" fill="hold" grpId="0" nodeType="withEffect">
                                  <p:stCondLst>
                                    <p:cond delay="250"/>
                                  </p:stCondLst>
                                  <p:childTnLst>
                                    <p:animMotion origin="layout" path="M -0.14462 2.63044E-6 L -0.06041 2.63044E-6 " pathEditMode="relative" rAng="0" ptsTypes="AA">
                                      <p:cBhvr>
                                        <p:cTn id="32" dur="1000" fill="hold"/>
                                        <p:tgtEl>
                                          <p:spTgt spid="646">
                                            <p:txEl>
                                              <p:pRg st="0" end="0"/>
                                            </p:txEl>
                                          </p:spTgt>
                                        </p:tgtEl>
                                        <p:attrNameLst>
                                          <p:attrName>ppt_x</p:attrName>
                                          <p:attrName>ppt_y</p:attrName>
                                        </p:attrNameLst>
                                      </p:cBhvr>
                                      <p:rCtr x="42" y="0"/>
                                    </p:animMotion>
                                  </p:childTnLst>
                                </p:cTn>
                              </p:par>
                              <p:par>
                                <p:cTn id="33" presetID="3" presetClass="emph" presetSubtype="2" fill="hold" grpId="1" nodeType="withEffect">
                                  <p:stCondLst>
                                    <p:cond delay="250"/>
                                  </p:stCondLst>
                                  <p:childTnLst>
                                    <p:animClr clrSpc="rgb" dir="cw">
                                      <p:cBhvr override="childStyle">
                                        <p:cTn id="34" dur="1000" fill="hold"/>
                                        <p:tgtEl>
                                          <p:spTgt spid="646">
                                            <p:txEl>
                                              <p:pRg st="0" end="0"/>
                                            </p:txEl>
                                          </p:spTgt>
                                        </p:tgtEl>
                                        <p:attrNameLst>
                                          <p:attrName>style.color</p:attrName>
                                        </p:attrNameLst>
                                      </p:cBhvr>
                                      <p:to>
                                        <a:srgbClr val="FFFFFF"/>
                                      </p:to>
                                    </p:animClr>
                                  </p:childTnLst>
                                </p:cTn>
                              </p:par>
                              <p:par>
                                <p:cTn id="35" presetID="2" presetClass="entr" presetSubtype="8" decel="100000" fill="hold" nodeType="withEffect">
                                  <p:stCondLst>
                                    <p:cond delay="750"/>
                                  </p:stCondLst>
                                  <p:childTnLst>
                                    <p:set>
                                      <p:cBhvr>
                                        <p:cTn id="36" dur="1" fill="hold">
                                          <p:stCondLst>
                                            <p:cond delay="0"/>
                                          </p:stCondLst>
                                        </p:cTn>
                                        <p:tgtEl>
                                          <p:spTgt spid="1400"/>
                                        </p:tgtEl>
                                        <p:attrNameLst>
                                          <p:attrName>style.visibility</p:attrName>
                                        </p:attrNameLst>
                                      </p:cBhvr>
                                      <p:to>
                                        <p:strVal val="visible"/>
                                      </p:to>
                                    </p:set>
                                    <p:anim calcmode="lin" valueType="num">
                                      <p:cBhvr additive="base">
                                        <p:cTn id="37" dur="750" fill="hold"/>
                                        <p:tgtEl>
                                          <p:spTgt spid="1400"/>
                                        </p:tgtEl>
                                        <p:attrNameLst>
                                          <p:attrName>ppt_x</p:attrName>
                                        </p:attrNameLst>
                                      </p:cBhvr>
                                      <p:tavLst>
                                        <p:tav tm="0">
                                          <p:val>
                                            <p:strVal val="0-#ppt_w/2"/>
                                          </p:val>
                                        </p:tav>
                                        <p:tav tm="100000">
                                          <p:val>
                                            <p:strVal val="#ppt_x"/>
                                          </p:val>
                                        </p:tav>
                                      </p:tavLst>
                                    </p:anim>
                                    <p:anim calcmode="lin" valueType="num">
                                      <p:cBhvr additive="base">
                                        <p:cTn id="38" dur="750" fill="hold"/>
                                        <p:tgtEl>
                                          <p:spTgt spid="1400"/>
                                        </p:tgtEl>
                                        <p:attrNameLst>
                                          <p:attrName>ppt_y</p:attrName>
                                        </p:attrNameLst>
                                      </p:cBhvr>
                                      <p:tavLst>
                                        <p:tav tm="0">
                                          <p:val>
                                            <p:strVal val="#ppt_y"/>
                                          </p:val>
                                        </p:tav>
                                        <p:tav tm="100000">
                                          <p:val>
                                            <p:strVal val="#ppt_y"/>
                                          </p:val>
                                        </p:tav>
                                      </p:tavLst>
                                    </p:anim>
                                  </p:childTnLst>
                                </p:cTn>
                              </p:par>
                              <p:par>
                                <p:cTn id="39" presetID="2" presetClass="entr" presetSubtype="8" decel="100000" fill="hold" nodeType="withEffect">
                                  <p:stCondLst>
                                    <p:cond delay="1000"/>
                                  </p:stCondLst>
                                  <p:childTnLst>
                                    <p:set>
                                      <p:cBhvr>
                                        <p:cTn id="40" dur="1" fill="hold">
                                          <p:stCondLst>
                                            <p:cond delay="0"/>
                                          </p:stCondLst>
                                        </p:cTn>
                                        <p:tgtEl>
                                          <p:spTgt spid="1401"/>
                                        </p:tgtEl>
                                        <p:attrNameLst>
                                          <p:attrName>style.visibility</p:attrName>
                                        </p:attrNameLst>
                                      </p:cBhvr>
                                      <p:to>
                                        <p:strVal val="visible"/>
                                      </p:to>
                                    </p:set>
                                    <p:anim calcmode="lin" valueType="num">
                                      <p:cBhvr additive="base">
                                        <p:cTn id="41" dur="750" fill="hold"/>
                                        <p:tgtEl>
                                          <p:spTgt spid="1401"/>
                                        </p:tgtEl>
                                        <p:attrNameLst>
                                          <p:attrName>ppt_x</p:attrName>
                                        </p:attrNameLst>
                                      </p:cBhvr>
                                      <p:tavLst>
                                        <p:tav tm="0">
                                          <p:val>
                                            <p:strVal val="0-#ppt_w/2"/>
                                          </p:val>
                                        </p:tav>
                                        <p:tav tm="100000">
                                          <p:val>
                                            <p:strVal val="#ppt_x"/>
                                          </p:val>
                                        </p:tav>
                                      </p:tavLst>
                                    </p:anim>
                                    <p:anim calcmode="lin" valueType="num">
                                      <p:cBhvr additive="base">
                                        <p:cTn id="42" dur="750" fill="hold"/>
                                        <p:tgtEl>
                                          <p:spTgt spid="1401"/>
                                        </p:tgtEl>
                                        <p:attrNameLst>
                                          <p:attrName>ppt_y</p:attrName>
                                        </p:attrNameLst>
                                      </p:cBhvr>
                                      <p:tavLst>
                                        <p:tav tm="0">
                                          <p:val>
                                            <p:strVal val="#ppt_y"/>
                                          </p:val>
                                        </p:tav>
                                        <p:tav tm="100000">
                                          <p:val>
                                            <p:strVal val="#ppt_y"/>
                                          </p:val>
                                        </p:tav>
                                      </p:tavLst>
                                    </p:anim>
                                  </p:childTnLst>
                                </p:cTn>
                              </p:par>
                              <p:par>
                                <p:cTn id="43" presetID="2" presetClass="entr" presetSubtype="8" decel="100000" fill="hold" nodeType="withEffect">
                                  <p:stCondLst>
                                    <p:cond delay="1250"/>
                                  </p:stCondLst>
                                  <p:childTnLst>
                                    <p:set>
                                      <p:cBhvr>
                                        <p:cTn id="44" dur="1" fill="hold">
                                          <p:stCondLst>
                                            <p:cond delay="0"/>
                                          </p:stCondLst>
                                        </p:cTn>
                                        <p:tgtEl>
                                          <p:spTgt spid="1402"/>
                                        </p:tgtEl>
                                        <p:attrNameLst>
                                          <p:attrName>style.visibility</p:attrName>
                                        </p:attrNameLst>
                                      </p:cBhvr>
                                      <p:to>
                                        <p:strVal val="visible"/>
                                      </p:to>
                                    </p:set>
                                    <p:anim calcmode="lin" valueType="num">
                                      <p:cBhvr additive="base">
                                        <p:cTn id="45" dur="750" fill="hold"/>
                                        <p:tgtEl>
                                          <p:spTgt spid="1402"/>
                                        </p:tgtEl>
                                        <p:attrNameLst>
                                          <p:attrName>ppt_x</p:attrName>
                                        </p:attrNameLst>
                                      </p:cBhvr>
                                      <p:tavLst>
                                        <p:tav tm="0">
                                          <p:val>
                                            <p:strVal val="0-#ppt_w/2"/>
                                          </p:val>
                                        </p:tav>
                                        <p:tav tm="100000">
                                          <p:val>
                                            <p:strVal val="#ppt_x"/>
                                          </p:val>
                                        </p:tav>
                                      </p:tavLst>
                                    </p:anim>
                                    <p:anim calcmode="lin" valueType="num">
                                      <p:cBhvr additive="base">
                                        <p:cTn id="46" dur="750" fill="hold"/>
                                        <p:tgtEl>
                                          <p:spTgt spid="1402"/>
                                        </p:tgtEl>
                                        <p:attrNameLst>
                                          <p:attrName>ppt_y</p:attrName>
                                        </p:attrNameLst>
                                      </p:cBhvr>
                                      <p:tavLst>
                                        <p:tav tm="0">
                                          <p:val>
                                            <p:strVal val="#ppt_y"/>
                                          </p:val>
                                        </p:tav>
                                        <p:tav tm="100000">
                                          <p:val>
                                            <p:strVal val="#ppt_y"/>
                                          </p:val>
                                        </p:tav>
                                      </p:tavLst>
                                    </p:anim>
                                  </p:childTnLst>
                                </p:cTn>
                              </p:par>
                              <p:par>
                                <p:cTn id="47" presetID="2" presetClass="entr" presetSubtype="2" decel="100000" fill="hold" nodeType="withEffect">
                                  <p:stCondLst>
                                    <p:cond delay="1750"/>
                                  </p:stCondLst>
                                  <p:childTnLst>
                                    <p:set>
                                      <p:cBhvr>
                                        <p:cTn id="48" dur="1" fill="hold">
                                          <p:stCondLst>
                                            <p:cond delay="0"/>
                                          </p:stCondLst>
                                        </p:cTn>
                                        <p:tgtEl>
                                          <p:spTgt spid="1403"/>
                                        </p:tgtEl>
                                        <p:attrNameLst>
                                          <p:attrName>style.visibility</p:attrName>
                                        </p:attrNameLst>
                                      </p:cBhvr>
                                      <p:to>
                                        <p:strVal val="visible"/>
                                      </p:to>
                                    </p:set>
                                    <p:anim calcmode="lin" valueType="num">
                                      <p:cBhvr additive="base">
                                        <p:cTn id="49" dur="750" fill="hold"/>
                                        <p:tgtEl>
                                          <p:spTgt spid="1403"/>
                                        </p:tgtEl>
                                        <p:attrNameLst>
                                          <p:attrName>ppt_x</p:attrName>
                                        </p:attrNameLst>
                                      </p:cBhvr>
                                      <p:tavLst>
                                        <p:tav tm="0">
                                          <p:val>
                                            <p:strVal val="1+#ppt_w/2"/>
                                          </p:val>
                                        </p:tav>
                                        <p:tav tm="100000">
                                          <p:val>
                                            <p:strVal val="#ppt_x"/>
                                          </p:val>
                                        </p:tav>
                                      </p:tavLst>
                                    </p:anim>
                                    <p:anim calcmode="lin" valueType="num">
                                      <p:cBhvr additive="base">
                                        <p:cTn id="50" dur="750" fill="hold"/>
                                        <p:tgtEl>
                                          <p:spTgt spid="1403"/>
                                        </p:tgtEl>
                                        <p:attrNameLst>
                                          <p:attrName>ppt_y</p:attrName>
                                        </p:attrNameLst>
                                      </p:cBhvr>
                                      <p:tavLst>
                                        <p:tav tm="0">
                                          <p:val>
                                            <p:strVal val="#ppt_y"/>
                                          </p:val>
                                        </p:tav>
                                        <p:tav tm="100000">
                                          <p:val>
                                            <p:strVal val="#ppt_y"/>
                                          </p:val>
                                        </p:tav>
                                      </p:tavLst>
                                    </p:anim>
                                  </p:childTnLst>
                                </p:cTn>
                              </p:par>
                              <p:par>
                                <p:cTn id="51" presetID="2" presetClass="entr" presetSubtype="8" repeatCount="indefinite" fill="hold" grpId="0" nodeType="withEffect">
                                  <p:stCondLst>
                                    <p:cond delay="4200"/>
                                  </p:stCondLst>
                                  <p:childTnLst>
                                    <p:set>
                                      <p:cBhvr>
                                        <p:cTn id="52" dur="1" fill="hold">
                                          <p:stCondLst>
                                            <p:cond delay="0"/>
                                          </p:stCondLst>
                                        </p:cTn>
                                        <p:tgtEl>
                                          <p:spTgt spid="1404"/>
                                        </p:tgtEl>
                                        <p:attrNameLst>
                                          <p:attrName>style.visibility</p:attrName>
                                        </p:attrNameLst>
                                      </p:cBhvr>
                                      <p:to>
                                        <p:strVal val="visible"/>
                                      </p:to>
                                    </p:set>
                                    <p:anim calcmode="lin" valueType="num">
                                      <p:cBhvr additive="base">
                                        <p:cTn id="53" dur="4500" fill="hold"/>
                                        <p:tgtEl>
                                          <p:spTgt spid="1404"/>
                                        </p:tgtEl>
                                        <p:attrNameLst>
                                          <p:attrName>ppt_x</p:attrName>
                                        </p:attrNameLst>
                                      </p:cBhvr>
                                      <p:tavLst>
                                        <p:tav tm="0">
                                          <p:val>
                                            <p:strVal val="0-#ppt_w/2"/>
                                          </p:val>
                                        </p:tav>
                                        <p:tav tm="100000">
                                          <p:val>
                                            <p:strVal val="#ppt_x"/>
                                          </p:val>
                                        </p:tav>
                                      </p:tavLst>
                                    </p:anim>
                                    <p:anim calcmode="lin" valueType="num">
                                      <p:cBhvr additive="base">
                                        <p:cTn id="54" dur="4500" fill="hold"/>
                                        <p:tgtEl>
                                          <p:spTgt spid="1404"/>
                                        </p:tgtEl>
                                        <p:attrNameLst>
                                          <p:attrName>ppt_y</p:attrName>
                                        </p:attrNameLst>
                                      </p:cBhvr>
                                      <p:tavLst>
                                        <p:tav tm="0">
                                          <p:val>
                                            <p:strVal val="#ppt_y"/>
                                          </p:val>
                                        </p:tav>
                                        <p:tav tm="100000">
                                          <p:val>
                                            <p:strVal val="#ppt_y"/>
                                          </p:val>
                                        </p:tav>
                                      </p:tavLst>
                                    </p:anim>
                                  </p:childTnLst>
                                </p:cTn>
                              </p:par>
                              <p:par>
                                <p:cTn id="55" presetID="2" presetClass="entr" presetSubtype="8" repeatCount="indefinite" fill="hold" grpId="0" nodeType="withEffect">
                                  <p:stCondLst>
                                    <p:cond delay="3100"/>
                                  </p:stCondLst>
                                  <p:childTnLst>
                                    <p:set>
                                      <p:cBhvr>
                                        <p:cTn id="56" dur="1" fill="hold">
                                          <p:stCondLst>
                                            <p:cond delay="0"/>
                                          </p:stCondLst>
                                        </p:cTn>
                                        <p:tgtEl>
                                          <p:spTgt spid="605"/>
                                        </p:tgtEl>
                                        <p:attrNameLst>
                                          <p:attrName>style.visibility</p:attrName>
                                        </p:attrNameLst>
                                      </p:cBhvr>
                                      <p:to>
                                        <p:strVal val="visible"/>
                                      </p:to>
                                    </p:set>
                                    <p:anim calcmode="lin" valueType="num">
                                      <p:cBhvr additive="base">
                                        <p:cTn id="57" dur="4400" fill="hold"/>
                                        <p:tgtEl>
                                          <p:spTgt spid="605"/>
                                        </p:tgtEl>
                                        <p:attrNameLst>
                                          <p:attrName>ppt_x</p:attrName>
                                        </p:attrNameLst>
                                      </p:cBhvr>
                                      <p:tavLst>
                                        <p:tav tm="0">
                                          <p:val>
                                            <p:strVal val="0-#ppt_w/2"/>
                                          </p:val>
                                        </p:tav>
                                        <p:tav tm="100000">
                                          <p:val>
                                            <p:strVal val="#ppt_x"/>
                                          </p:val>
                                        </p:tav>
                                      </p:tavLst>
                                    </p:anim>
                                    <p:anim calcmode="lin" valueType="num">
                                      <p:cBhvr additive="base">
                                        <p:cTn id="58" dur="4400" fill="hold"/>
                                        <p:tgtEl>
                                          <p:spTgt spid="605"/>
                                        </p:tgtEl>
                                        <p:attrNameLst>
                                          <p:attrName>ppt_y</p:attrName>
                                        </p:attrNameLst>
                                      </p:cBhvr>
                                      <p:tavLst>
                                        <p:tav tm="0">
                                          <p:val>
                                            <p:strVal val="#ppt_y"/>
                                          </p:val>
                                        </p:tav>
                                        <p:tav tm="100000">
                                          <p:val>
                                            <p:strVal val="#ppt_y"/>
                                          </p:val>
                                        </p:tav>
                                      </p:tavLst>
                                    </p:anim>
                                  </p:childTnLst>
                                </p:cTn>
                              </p:par>
                              <p:par>
                                <p:cTn id="59" presetID="2" presetClass="entr" presetSubtype="2" repeatCount="indefinite" fill="hold" grpId="0" nodeType="withEffect">
                                  <p:stCondLst>
                                    <p:cond delay="3900"/>
                                  </p:stCondLst>
                                  <p:childTnLst>
                                    <p:set>
                                      <p:cBhvr>
                                        <p:cTn id="60" dur="1" fill="hold">
                                          <p:stCondLst>
                                            <p:cond delay="0"/>
                                          </p:stCondLst>
                                        </p:cTn>
                                        <p:tgtEl>
                                          <p:spTgt spid="606"/>
                                        </p:tgtEl>
                                        <p:attrNameLst>
                                          <p:attrName>style.visibility</p:attrName>
                                        </p:attrNameLst>
                                      </p:cBhvr>
                                      <p:to>
                                        <p:strVal val="visible"/>
                                      </p:to>
                                    </p:set>
                                    <p:anim calcmode="lin" valueType="num">
                                      <p:cBhvr additive="base">
                                        <p:cTn id="61" dur="5000" fill="hold"/>
                                        <p:tgtEl>
                                          <p:spTgt spid="606"/>
                                        </p:tgtEl>
                                        <p:attrNameLst>
                                          <p:attrName>ppt_x</p:attrName>
                                        </p:attrNameLst>
                                      </p:cBhvr>
                                      <p:tavLst>
                                        <p:tav tm="0">
                                          <p:val>
                                            <p:strVal val="1+#ppt_w/2"/>
                                          </p:val>
                                        </p:tav>
                                        <p:tav tm="100000">
                                          <p:val>
                                            <p:strVal val="#ppt_x"/>
                                          </p:val>
                                        </p:tav>
                                      </p:tavLst>
                                    </p:anim>
                                    <p:anim calcmode="lin" valueType="num">
                                      <p:cBhvr additive="base">
                                        <p:cTn id="62" dur="5000" fill="hold"/>
                                        <p:tgtEl>
                                          <p:spTgt spid="606"/>
                                        </p:tgtEl>
                                        <p:attrNameLst>
                                          <p:attrName>ppt_y</p:attrName>
                                        </p:attrNameLst>
                                      </p:cBhvr>
                                      <p:tavLst>
                                        <p:tav tm="0">
                                          <p:val>
                                            <p:strVal val="#ppt_y"/>
                                          </p:val>
                                        </p:tav>
                                        <p:tav tm="100000">
                                          <p:val>
                                            <p:strVal val="#ppt_y"/>
                                          </p:val>
                                        </p:tav>
                                      </p:tavLst>
                                    </p:anim>
                                  </p:childTnLst>
                                </p:cTn>
                              </p:par>
                              <p:par>
                                <p:cTn id="63" presetID="2" presetClass="entr" presetSubtype="2" repeatCount="indefinite" fill="hold" grpId="0" nodeType="withEffect">
                                  <p:stCondLst>
                                    <p:cond delay="3500"/>
                                  </p:stCondLst>
                                  <p:childTnLst>
                                    <p:set>
                                      <p:cBhvr>
                                        <p:cTn id="64" dur="1" fill="hold">
                                          <p:stCondLst>
                                            <p:cond delay="0"/>
                                          </p:stCondLst>
                                        </p:cTn>
                                        <p:tgtEl>
                                          <p:spTgt spid="608"/>
                                        </p:tgtEl>
                                        <p:attrNameLst>
                                          <p:attrName>style.visibility</p:attrName>
                                        </p:attrNameLst>
                                      </p:cBhvr>
                                      <p:to>
                                        <p:strVal val="visible"/>
                                      </p:to>
                                    </p:set>
                                    <p:anim calcmode="lin" valueType="num">
                                      <p:cBhvr additive="base">
                                        <p:cTn id="65" dur="5900" fill="hold"/>
                                        <p:tgtEl>
                                          <p:spTgt spid="608"/>
                                        </p:tgtEl>
                                        <p:attrNameLst>
                                          <p:attrName>ppt_x</p:attrName>
                                        </p:attrNameLst>
                                      </p:cBhvr>
                                      <p:tavLst>
                                        <p:tav tm="0">
                                          <p:val>
                                            <p:strVal val="1+#ppt_w/2"/>
                                          </p:val>
                                        </p:tav>
                                        <p:tav tm="100000">
                                          <p:val>
                                            <p:strVal val="#ppt_x"/>
                                          </p:val>
                                        </p:tav>
                                      </p:tavLst>
                                    </p:anim>
                                    <p:anim calcmode="lin" valueType="num">
                                      <p:cBhvr additive="base">
                                        <p:cTn id="66" dur="5900" fill="hold"/>
                                        <p:tgtEl>
                                          <p:spTgt spid="608"/>
                                        </p:tgtEl>
                                        <p:attrNameLst>
                                          <p:attrName>ppt_y</p:attrName>
                                        </p:attrNameLst>
                                      </p:cBhvr>
                                      <p:tavLst>
                                        <p:tav tm="0">
                                          <p:val>
                                            <p:strVal val="#ppt_y"/>
                                          </p:val>
                                        </p:tav>
                                        <p:tav tm="100000">
                                          <p:val>
                                            <p:strVal val="#ppt_y"/>
                                          </p:val>
                                        </p:tav>
                                      </p:tavLst>
                                    </p:anim>
                                  </p:childTnLst>
                                </p:cTn>
                              </p:par>
                              <p:par>
                                <p:cTn id="67" presetID="2" presetClass="entr" presetSubtype="8" repeatCount="indefinite" fill="hold" grpId="0" nodeType="withEffect">
                                  <p:stCondLst>
                                    <p:cond delay="4200"/>
                                  </p:stCondLst>
                                  <p:childTnLst>
                                    <p:set>
                                      <p:cBhvr>
                                        <p:cTn id="68" dur="1" fill="hold">
                                          <p:stCondLst>
                                            <p:cond delay="0"/>
                                          </p:stCondLst>
                                        </p:cTn>
                                        <p:tgtEl>
                                          <p:spTgt spid="630"/>
                                        </p:tgtEl>
                                        <p:attrNameLst>
                                          <p:attrName>style.visibility</p:attrName>
                                        </p:attrNameLst>
                                      </p:cBhvr>
                                      <p:to>
                                        <p:strVal val="visible"/>
                                      </p:to>
                                    </p:set>
                                    <p:anim calcmode="lin" valueType="num">
                                      <p:cBhvr additive="base">
                                        <p:cTn id="69" dur="5900" fill="hold"/>
                                        <p:tgtEl>
                                          <p:spTgt spid="630"/>
                                        </p:tgtEl>
                                        <p:attrNameLst>
                                          <p:attrName>ppt_x</p:attrName>
                                        </p:attrNameLst>
                                      </p:cBhvr>
                                      <p:tavLst>
                                        <p:tav tm="0">
                                          <p:val>
                                            <p:strVal val="0-#ppt_w/2"/>
                                          </p:val>
                                        </p:tav>
                                        <p:tav tm="100000">
                                          <p:val>
                                            <p:strVal val="#ppt_x"/>
                                          </p:val>
                                        </p:tav>
                                      </p:tavLst>
                                    </p:anim>
                                    <p:anim calcmode="lin" valueType="num">
                                      <p:cBhvr additive="base">
                                        <p:cTn id="70" dur="5900" fill="hold"/>
                                        <p:tgtEl>
                                          <p:spTgt spid="6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5" grpId="0" animBg="1"/>
      <p:bldP spid="606" grpId="0" animBg="1"/>
      <p:bldP spid="608" grpId="0" animBg="1"/>
      <p:bldP spid="630" grpId="0" animBg="1"/>
      <p:bldP spid="1404" grpId="0" animBg="1"/>
      <p:bldP spid="643" grpId="0" build="allAtOnce"/>
      <p:bldP spid="643" grpId="1" build="allAtOnce"/>
      <p:bldP spid="644" grpId="0" build="allAtOnce"/>
      <p:bldP spid="644" grpId="1" build="allAtOnce"/>
      <p:bldP spid="645" grpId="0" build="allAtOnce"/>
      <p:bldP spid="645" grpId="1" build="allAtOnce"/>
      <p:bldP spid="646" grpId="0" build="allAtOnce"/>
      <p:bldP spid="646" grpId="1" build="allAtOnce"/>
      <p:bldP spid="647" grpId="0" build="allAtOnce"/>
      <p:bldP spid="647" grpId="1" build="allAtOnce"/>
      <p:bldP spid="648" grpId="0" build="allAtOnce"/>
      <p:bldP spid="648" grpId="1" build="allAtOnce"/>
      <p:bldP spid="649" grpId="0" build="allAtOnce"/>
      <p:bldP spid="649" grpId="1" build="allAtOnce"/>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1159938"/>
            <a:ext cx="9144000" cy="2971799"/>
          </a:xfrm>
          <a:prstGeom prst="rect">
            <a:avLst/>
          </a:prstGeom>
          <a:gradFill flip="none" rotWithShape="1">
            <a:gsLst>
              <a:gs pos="0">
                <a:srgbClr val="C80000"/>
              </a:gs>
              <a:gs pos="100000">
                <a:srgbClr val="FF1919"/>
              </a:gs>
            </a:gsLst>
            <a:lin ang="16200000" scaled="1"/>
            <a:tileRect/>
          </a:gradFill>
          <a:ln>
            <a:noFill/>
          </a:ln>
          <a:effectLst>
            <a:outerShdw blurRad="50800" dist="38100" dir="5400000" algn="t" rotWithShape="0">
              <a:prstClr val="black">
                <a:alpha val="40000"/>
              </a:prstClr>
            </a:outerShdw>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4" name="Title 1"/>
          <p:cNvSpPr txBox="1">
            <a:spLocks/>
          </p:cNvSpPr>
          <p:nvPr/>
        </p:nvSpPr>
        <p:spPr bwMode="auto">
          <a:xfrm>
            <a:off x="872777" y="2060111"/>
            <a:ext cx="5171565" cy="1168184"/>
          </a:xfrm>
          <a:prstGeom prst="rect">
            <a:avLst/>
          </a:prstGeom>
          <a:noFill/>
          <a:ln w="9525">
            <a:noFill/>
            <a:miter lim="800000"/>
            <a:headEnd/>
            <a:tailEnd/>
          </a:ln>
        </p:spPr>
        <p:txBody>
          <a:bodyPr vert="horz" wrap="square" lIns="0" tIns="0" rIns="0" bIns="0" numCol="1" anchor="ctr" anchorCtr="0" compatLnSpc="1">
            <a:prstTxWarp prst="textNoShape">
              <a:avLst/>
            </a:prstTxWarp>
          </a:bodyPr>
          <a:lstStyle>
            <a:lvl1pPr algn="l" rtl="0" eaLnBrk="0" fontAlgn="base" hangingPunct="0">
              <a:spcBef>
                <a:spcPct val="0"/>
              </a:spcBef>
              <a:spcAft>
                <a:spcPct val="0"/>
              </a:spcAft>
              <a:defRPr sz="3200" b="1">
                <a:solidFill>
                  <a:schemeClr val="tx1"/>
                </a:solidFill>
                <a:latin typeface="+mj-lt"/>
                <a:ea typeface="MS PGothic" pitchFamily="34" charset="-128"/>
                <a:cs typeface="ＭＳ Ｐゴシック" pitchFamily="-111" charset="-128"/>
              </a:defRPr>
            </a:lvl1pPr>
            <a:lvl2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2pPr>
            <a:lvl3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3pPr>
            <a:lvl4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4pPr>
            <a:lvl5pPr algn="l" rtl="0" eaLnBrk="0" fontAlgn="base" hangingPunct="0">
              <a:spcBef>
                <a:spcPct val="0"/>
              </a:spcBef>
              <a:spcAft>
                <a:spcPct val="0"/>
              </a:spcAft>
              <a:defRPr sz="3200" b="1">
                <a:solidFill>
                  <a:schemeClr val="tx1"/>
                </a:solidFill>
                <a:latin typeface="Arial" pitchFamily="-111" charset="0"/>
                <a:ea typeface="MS PGothic" pitchFamily="34" charset="-128"/>
                <a:cs typeface="ＭＳ Ｐゴシック" pitchFamily="-111" charset="-128"/>
              </a:defRPr>
            </a:lvl5pPr>
            <a:lvl6pPr marL="457200" algn="l" rtl="0" fontAlgn="base">
              <a:spcBef>
                <a:spcPct val="0"/>
              </a:spcBef>
              <a:spcAft>
                <a:spcPct val="0"/>
              </a:spcAft>
              <a:defRPr sz="3200" b="1">
                <a:solidFill>
                  <a:schemeClr val="tx1"/>
                </a:solidFill>
                <a:latin typeface="Arial" pitchFamily="-111" charset="0"/>
              </a:defRPr>
            </a:lvl6pPr>
            <a:lvl7pPr marL="914400" algn="l" rtl="0" fontAlgn="base">
              <a:spcBef>
                <a:spcPct val="0"/>
              </a:spcBef>
              <a:spcAft>
                <a:spcPct val="0"/>
              </a:spcAft>
              <a:defRPr sz="3200" b="1">
                <a:solidFill>
                  <a:schemeClr val="tx1"/>
                </a:solidFill>
                <a:latin typeface="Arial" pitchFamily="-111" charset="0"/>
              </a:defRPr>
            </a:lvl7pPr>
            <a:lvl8pPr marL="1371600" algn="l" rtl="0" fontAlgn="base">
              <a:spcBef>
                <a:spcPct val="0"/>
              </a:spcBef>
              <a:spcAft>
                <a:spcPct val="0"/>
              </a:spcAft>
              <a:defRPr sz="3200" b="1">
                <a:solidFill>
                  <a:schemeClr val="tx1"/>
                </a:solidFill>
                <a:latin typeface="Arial" pitchFamily="-111" charset="0"/>
              </a:defRPr>
            </a:lvl8pPr>
            <a:lvl9pPr marL="1828800" algn="l" rtl="0" fontAlgn="base">
              <a:spcBef>
                <a:spcPct val="0"/>
              </a:spcBef>
              <a:spcAft>
                <a:spcPct val="0"/>
              </a:spcAft>
              <a:defRPr sz="3200" b="1">
                <a:solidFill>
                  <a:schemeClr val="tx1"/>
                </a:solidFill>
                <a:latin typeface="Arial" pitchFamily="-111" charset="0"/>
              </a:defRPr>
            </a:lvl9pPr>
          </a:lstStyle>
          <a:p>
            <a:pPr>
              <a:lnSpc>
                <a:spcPct val="90000"/>
              </a:lnSpc>
            </a:pPr>
            <a:r>
              <a:rPr lang="en-US" sz="5400" dirty="0" smtClean="0">
                <a:ln w="6350">
                  <a:noFill/>
                </a:ln>
                <a:solidFill>
                  <a:schemeClr val="bg1"/>
                </a:solidFill>
                <a:latin typeface="+mn-lt"/>
                <a:ea typeface="+mn-ea"/>
                <a:cs typeface="+mn-cs"/>
              </a:rPr>
              <a:t>CUSTOMER</a:t>
            </a:r>
          </a:p>
          <a:p>
            <a:pPr>
              <a:lnSpc>
                <a:spcPct val="90000"/>
              </a:lnSpc>
            </a:pPr>
            <a:r>
              <a:rPr lang="en-US" sz="5400" dirty="0" smtClean="0">
                <a:ln w="6350">
                  <a:noFill/>
                </a:ln>
                <a:solidFill>
                  <a:schemeClr val="bg1"/>
                </a:solidFill>
                <a:latin typeface="+mn-lt"/>
                <a:ea typeface="+mn-ea"/>
                <a:cs typeface="+mn-cs"/>
              </a:rPr>
              <a:t>EXPERIENCE</a:t>
            </a:r>
            <a:endParaRPr lang="en-US" sz="5400" dirty="0">
              <a:ln w="6350">
                <a:noFill/>
              </a:ln>
              <a:solidFill>
                <a:schemeClr val="bg1"/>
              </a:solidFill>
              <a:latin typeface="+mn-lt"/>
              <a:ea typeface="+mn-ea"/>
              <a:cs typeface="+mn-cs"/>
            </a:endParaRPr>
          </a:p>
        </p:txBody>
      </p:sp>
      <p:grpSp>
        <p:nvGrpSpPr>
          <p:cNvPr id="34" name="Group 33" hidden="1"/>
          <p:cNvGrpSpPr/>
          <p:nvPr/>
        </p:nvGrpSpPr>
        <p:grpSpPr>
          <a:xfrm>
            <a:off x="7177081" y="1023839"/>
            <a:ext cx="793207" cy="2375384"/>
            <a:chOff x="7553383" y="5410915"/>
            <a:chExt cx="1081051" cy="3237380"/>
          </a:xfrm>
        </p:grpSpPr>
        <p:sp>
          <p:nvSpPr>
            <p:cNvPr id="20" name="Freeform 6"/>
            <p:cNvSpPr>
              <a:spLocks/>
            </p:cNvSpPr>
            <p:nvPr/>
          </p:nvSpPr>
          <p:spPr bwMode="auto">
            <a:xfrm>
              <a:off x="7730457" y="5410915"/>
              <a:ext cx="450384" cy="677502"/>
            </a:xfrm>
            <a:custGeom>
              <a:avLst/>
              <a:gdLst>
                <a:gd name="T0" fmla="*/ 297 w 297"/>
                <a:gd name="T1" fmla="*/ 357 h 447"/>
                <a:gd name="T2" fmla="*/ 222 w 297"/>
                <a:gd name="T3" fmla="*/ 309 h 447"/>
                <a:gd name="T4" fmla="*/ 236 w 297"/>
                <a:gd name="T5" fmla="*/ 254 h 447"/>
                <a:gd name="T6" fmla="*/ 249 w 297"/>
                <a:gd name="T7" fmla="*/ 224 h 447"/>
                <a:gd name="T8" fmla="*/ 264 w 297"/>
                <a:gd name="T9" fmla="*/ 194 h 447"/>
                <a:gd name="T10" fmla="*/ 256 w 297"/>
                <a:gd name="T11" fmla="*/ 155 h 447"/>
                <a:gd name="T12" fmla="*/ 255 w 297"/>
                <a:gd name="T13" fmla="*/ 125 h 447"/>
                <a:gd name="T14" fmla="*/ 251 w 297"/>
                <a:gd name="T15" fmla="*/ 59 h 447"/>
                <a:gd name="T16" fmla="*/ 211 w 297"/>
                <a:gd name="T17" fmla="*/ 26 h 447"/>
                <a:gd name="T18" fmla="*/ 154 w 297"/>
                <a:gd name="T19" fmla="*/ 3 h 447"/>
                <a:gd name="T20" fmla="*/ 97 w 297"/>
                <a:gd name="T21" fmla="*/ 14 h 447"/>
                <a:gd name="T22" fmla="*/ 44 w 297"/>
                <a:gd name="T23" fmla="*/ 51 h 447"/>
                <a:gd name="T24" fmla="*/ 33 w 297"/>
                <a:gd name="T25" fmla="*/ 110 h 447"/>
                <a:gd name="T26" fmla="*/ 37 w 297"/>
                <a:gd name="T27" fmla="*/ 136 h 447"/>
                <a:gd name="T28" fmla="*/ 52 w 297"/>
                <a:gd name="T29" fmla="*/ 167 h 447"/>
                <a:gd name="T30" fmla="*/ 32 w 297"/>
                <a:gd name="T31" fmla="*/ 169 h 447"/>
                <a:gd name="T32" fmla="*/ 35 w 297"/>
                <a:gd name="T33" fmla="*/ 203 h 447"/>
                <a:gd name="T34" fmla="*/ 60 w 297"/>
                <a:gd name="T35" fmla="*/ 237 h 447"/>
                <a:gd name="T36" fmla="*/ 73 w 297"/>
                <a:gd name="T37" fmla="*/ 243 h 447"/>
                <a:gd name="T38" fmla="*/ 85 w 297"/>
                <a:gd name="T39" fmla="*/ 274 h 447"/>
                <a:gd name="T40" fmla="*/ 0 w 297"/>
                <a:gd name="T41" fmla="*/ 373 h 447"/>
                <a:gd name="T42" fmla="*/ 297 w 297"/>
                <a:gd name="T43" fmla="*/ 357 h 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7" h="447">
                  <a:moveTo>
                    <a:pt x="297" y="357"/>
                  </a:moveTo>
                  <a:cubicBezTo>
                    <a:pt x="283" y="352"/>
                    <a:pt x="221" y="327"/>
                    <a:pt x="222" y="309"/>
                  </a:cubicBezTo>
                  <a:cubicBezTo>
                    <a:pt x="222" y="287"/>
                    <a:pt x="228" y="274"/>
                    <a:pt x="236" y="254"/>
                  </a:cubicBezTo>
                  <a:cubicBezTo>
                    <a:pt x="240" y="242"/>
                    <a:pt x="238" y="232"/>
                    <a:pt x="249" y="224"/>
                  </a:cubicBezTo>
                  <a:cubicBezTo>
                    <a:pt x="258" y="217"/>
                    <a:pt x="261" y="205"/>
                    <a:pt x="264" y="194"/>
                  </a:cubicBezTo>
                  <a:cubicBezTo>
                    <a:pt x="265" y="187"/>
                    <a:pt x="275" y="148"/>
                    <a:pt x="256" y="155"/>
                  </a:cubicBezTo>
                  <a:cubicBezTo>
                    <a:pt x="238" y="155"/>
                    <a:pt x="255" y="137"/>
                    <a:pt x="255" y="125"/>
                  </a:cubicBezTo>
                  <a:cubicBezTo>
                    <a:pt x="255" y="106"/>
                    <a:pt x="256" y="77"/>
                    <a:pt x="251" y="59"/>
                  </a:cubicBezTo>
                  <a:cubicBezTo>
                    <a:pt x="246" y="41"/>
                    <a:pt x="224" y="36"/>
                    <a:pt x="211" y="26"/>
                  </a:cubicBezTo>
                  <a:cubicBezTo>
                    <a:pt x="193" y="12"/>
                    <a:pt x="178" y="0"/>
                    <a:pt x="154" y="3"/>
                  </a:cubicBezTo>
                  <a:cubicBezTo>
                    <a:pt x="130" y="6"/>
                    <a:pt x="120" y="0"/>
                    <a:pt x="97" y="14"/>
                  </a:cubicBezTo>
                  <a:cubicBezTo>
                    <a:pt x="80" y="24"/>
                    <a:pt x="50" y="29"/>
                    <a:pt x="44" y="51"/>
                  </a:cubicBezTo>
                  <a:cubicBezTo>
                    <a:pt x="39" y="68"/>
                    <a:pt x="26" y="93"/>
                    <a:pt x="33" y="110"/>
                  </a:cubicBezTo>
                  <a:cubicBezTo>
                    <a:pt x="37" y="118"/>
                    <a:pt x="34" y="127"/>
                    <a:pt x="37" y="136"/>
                  </a:cubicBezTo>
                  <a:cubicBezTo>
                    <a:pt x="40" y="147"/>
                    <a:pt x="51" y="155"/>
                    <a:pt x="52" y="167"/>
                  </a:cubicBezTo>
                  <a:cubicBezTo>
                    <a:pt x="46" y="171"/>
                    <a:pt x="38" y="165"/>
                    <a:pt x="32" y="169"/>
                  </a:cubicBezTo>
                  <a:cubicBezTo>
                    <a:pt x="23" y="175"/>
                    <a:pt x="32" y="196"/>
                    <a:pt x="35" y="203"/>
                  </a:cubicBezTo>
                  <a:cubicBezTo>
                    <a:pt x="40" y="212"/>
                    <a:pt x="49" y="233"/>
                    <a:pt x="60" y="237"/>
                  </a:cubicBezTo>
                  <a:cubicBezTo>
                    <a:pt x="68" y="240"/>
                    <a:pt x="70" y="234"/>
                    <a:pt x="73" y="243"/>
                  </a:cubicBezTo>
                  <a:cubicBezTo>
                    <a:pt x="77" y="254"/>
                    <a:pt x="82" y="264"/>
                    <a:pt x="85" y="274"/>
                  </a:cubicBezTo>
                  <a:cubicBezTo>
                    <a:pt x="96" y="311"/>
                    <a:pt x="30" y="363"/>
                    <a:pt x="0" y="373"/>
                  </a:cubicBezTo>
                  <a:cubicBezTo>
                    <a:pt x="0" y="373"/>
                    <a:pt x="248" y="447"/>
                    <a:pt x="297" y="357"/>
                  </a:cubicBezTo>
                </a:path>
              </a:pathLst>
            </a:custGeom>
            <a:solidFill>
              <a:srgbClr val="4346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1" name="Freeform 7"/>
            <p:cNvSpPr>
              <a:spLocks/>
            </p:cNvSpPr>
            <p:nvPr/>
          </p:nvSpPr>
          <p:spPr bwMode="auto">
            <a:xfrm>
              <a:off x="7668224" y="6900007"/>
              <a:ext cx="732677" cy="1748288"/>
            </a:xfrm>
            <a:custGeom>
              <a:avLst/>
              <a:gdLst>
                <a:gd name="T0" fmla="*/ 29 w 494"/>
                <a:gd name="T1" fmla="*/ 4 h 1178"/>
                <a:gd name="T2" fmla="*/ 13 w 494"/>
                <a:gd name="T3" fmla="*/ 180 h 1178"/>
                <a:gd name="T4" fmla="*/ 15 w 494"/>
                <a:gd name="T5" fmla="*/ 265 h 1178"/>
                <a:gd name="T6" fmla="*/ 7 w 494"/>
                <a:gd name="T7" fmla="*/ 407 h 1178"/>
                <a:gd name="T8" fmla="*/ 11 w 494"/>
                <a:gd name="T9" fmla="*/ 567 h 1178"/>
                <a:gd name="T10" fmla="*/ 32 w 494"/>
                <a:gd name="T11" fmla="*/ 627 h 1178"/>
                <a:gd name="T12" fmla="*/ 27 w 494"/>
                <a:gd name="T13" fmla="*/ 688 h 1178"/>
                <a:gd name="T14" fmla="*/ 27 w 494"/>
                <a:gd name="T15" fmla="*/ 761 h 1178"/>
                <a:gd name="T16" fmla="*/ 35 w 494"/>
                <a:gd name="T17" fmla="*/ 844 h 1178"/>
                <a:gd name="T18" fmla="*/ 42 w 494"/>
                <a:gd name="T19" fmla="*/ 907 h 1178"/>
                <a:gd name="T20" fmla="*/ 49 w 494"/>
                <a:gd name="T21" fmla="*/ 970 h 1178"/>
                <a:gd name="T22" fmla="*/ 62 w 494"/>
                <a:gd name="T23" fmla="*/ 1019 h 1178"/>
                <a:gd name="T24" fmla="*/ 68 w 494"/>
                <a:gd name="T25" fmla="*/ 1092 h 1178"/>
                <a:gd name="T26" fmla="*/ 126 w 494"/>
                <a:gd name="T27" fmla="*/ 1172 h 1178"/>
                <a:gd name="T28" fmla="*/ 202 w 494"/>
                <a:gd name="T29" fmla="*/ 1136 h 1178"/>
                <a:gd name="T30" fmla="*/ 192 w 494"/>
                <a:gd name="T31" fmla="*/ 1091 h 1178"/>
                <a:gd name="T32" fmla="*/ 175 w 494"/>
                <a:gd name="T33" fmla="*/ 1055 h 1178"/>
                <a:gd name="T34" fmla="*/ 177 w 494"/>
                <a:gd name="T35" fmla="*/ 1006 h 1178"/>
                <a:gd name="T36" fmla="*/ 176 w 494"/>
                <a:gd name="T37" fmla="*/ 959 h 1178"/>
                <a:gd name="T38" fmla="*/ 193 w 494"/>
                <a:gd name="T39" fmla="*/ 893 h 1178"/>
                <a:gd name="T40" fmla="*/ 183 w 494"/>
                <a:gd name="T41" fmla="*/ 812 h 1178"/>
                <a:gd name="T42" fmla="*/ 172 w 494"/>
                <a:gd name="T43" fmla="*/ 705 h 1178"/>
                <a:gd name="T44" fmla="*/ 183 w 494"/>
                <a:gd name="T45" fmla="*/ 567 h 1178"/>
                <a:gd name="T46" fmla="*/ 217 w 494"/>
                <a:gd name="T47" fmla="*/ 445 h 1178"/>
                <a:gd name="T48" fmla="*/ 247 w 494"/>
                <a:gd name="T49" fmla="*/ 321 h 1178"/>
                <a:gd name="T50" fmla="*/ 264 w 494"/>
                <a:gd name="T51" fmla="*/ 426 h 1178"/>
                <a:gd name="T52" fmla="*/ 266 w 494"/>
                <a:gd name="T53" fmla="*/ 565 h 1178"/>
                <a:gd name="T54" fmla="*/ 267 w 494"/>
                <a:gd name="T55" fmla="*/ 682 h 1178"/>
                <a:gd name="T56" fmla="*/ 256 w 494"/>
                <a:gd name="T57" fmla="*/ 827 h 1178"/>
                <a:gd name="T58" fmla="*/ 257 w 494"/>
                <a:gd name="T59" fmla="*/ 971 h 1178"/>
                <a:gd name="T60" fmla="*/ 259 w 494"/>
                <a:gd name="T61" fmla="*/ 1009 h 1178"/>
                <a:gd name="T62" fmla="*/ 262 w 494"/>
                <a:gd name="T63" fmla="*/ 1082 h 1178"/>
                <a:gd name="T64" fmla="*/ 340 w 494"/>
                <a:gd name="T65" fmla="*/ 1123 h 1178"/>
                <a:gd name="T66" fmla="*/ 378 w 494"/>
                <a:gd name="T67" fmla="*/ 1153 h 1178"/>
                <a:gd name="T68" fmla="*/ 437 w 494"/>
                <a:gd name="T69" fmla="*/ 1162 h 1178"/>
                <a:gd name="T70" fmla="*/ 469 w 494"/>
                <a:gd name="T71" fmla="*/ 1102 h 1178"/>
                <a:gd name="T72" fmla="*/ 426 w 494"/>
                <a:gd name="T73" fmla="*/ 1070 h 1178"/>
                <a:gd name="T74" fmla="*/ 389 w 494"/>
                <a:gd name="T75" fmla="*/ 1032 h 1178"/>
                <a:gd name="T76" fmla="*/ 399 w 494"/>
                <a:gd name="T77" fmla="*/ 962 h 1178"/>
                <a:gd name="T78" fmla="*/ 396 w 494"/>
                <a:gd name="T79" fmla="*/ 913 h 1178"/>
                <a:gd name="T80" fmla="*/ 404 w 494"/>
                <a:gd name="T81" fmla="*/ 855 h 1178"/>
                <a:gd name="T82" fmla="*/ 426 w 494"/>
                <a:gd name="T83" fmla="*/ 803 h 1178"/>
                <a:gd name="T84" fmla="*/ 424 w 494"/>
                <a:gd name="T85" fmla="*/ 740 h 1178"/>
                <a:gd name="T86" fmla="*/ 418 w 494"/>
                <a:gd name="T87" fmla="*/ 676 h 1178"/>
                <a:gd name="T88" fmla="*/ 425 w 494"/>
                <a:gd name="T89" fmla="*/ 610 h 1178"/>
                <a:gd name="T90" fmla="*/ 434 w 494"/>
                <a:gd name="T91" fmla="*/ 465 h 1178"/>
                <a:gd name="T92" fmla="*/ 462 w 494"/>
                <a:gd name="T93" fmla="*/ 330 h 1178"/>
                <a:gd name="T94" fmla="*/ 469 w 494"/>
                <a:gd name="T95" fmla="*/ 193 h 1178"/>
                <a:gd name="T96" fmla="*/ 469 w 494"/>
                <a:gd name="T97" fmla="*/ 124 h 1178"/>
                <a:gd name="T98" fmla="*/ 462 w 494"/>
                <a:gd name="T99" fmla="*/ 0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94" h="1178">
                  <a:moveTo>
                    <a:pt x="29" y="4"/>
                  </a:moveTo>
                  <a:cubicBezTo>
                    <a:pt x="24" y="91"/>
                    <a:pt x="13" y="172"/>
                    <a:pt x="13" y="180"/>
                  </a:cubicBezTo>
                  <a:cubicBezTo>
                    <a:pt x="10" y="209"/>
                    <a:pt x="9" y="237"/>
                    <a:pt x="15" y="265"/>
                  </a:cubicBezTo>
                  <a:cubicBezTo>
                    <a:pt x="25" y="310"/>
                    <a:pt x="12" y="361"/>
                    <a:pt x="7" y="407"/>
                  </a:cubicBezTo>
                  <a:cubicBezTo>
                    <a:pt x="1" y="460"/>
                    <a:pt x="0" y="514"/>
                    <a:pt x="11" y="567"/>
                  </a:cubicBezTo>
                  <a:cubicBezTo>
                    <a:pt x="15" y="588"/>
                    <a:pt x="22" y="608"/>
                    <a:pt x="32" y="627"/>
                  </a:cubicBezTo>
                  <a:cubicBezTo>
                    <a:pt x="41" y="645"/>
                    <a:pt x="29" y="668"/>
                    <a:pt x="27" y="688"/>
                  </a:cubicBezTo>
                  <a:cubicBezTo>
                    <a:pt x="25" y="712"/>
                    <a:pt x="25" y="736"/>
                    <a:pt x="27" y="761"/>
                  </a:cubicBezTo>
                  <a:cubicBezTo>
                    <a:pt x="30" y="787"/>
                    <a:pt x="27" y="818"/>
                    <a:pt x="35" y="844"/>
                  </a:cubicBezTo>
                  <a:cubicBezTo>
                    <a:pt x="42" y="867"/>
                    <a:pt x="45" y="883"/>
                    <a:pt x="42" y="907"/>
                  </a:cubicBezTo>
                  <a:cubicBezTo>
                    <a:pt x="40" y="929"/>
                    <a:pt x="49" y="947"/>
                    <a:pt x="49" y="970"/>
                  </a:cubicBezTo>
                  <a:cubicBezTo>
                    <a:pt x="48" y="991"/>
                    <a:pt x="59" y="1001"/>
                    <a:pt x="62" y="1019"/>
                  </a:cubicBezTo>
                  <a:cubicBezTo>
                    <a:pt x="65" y="1043"/>
                    <a:pt x="67" y="1068"/>
                    <a:pt x="68" y="1092"/>
                  </a:cubicBezTo>
                  <a:cubicBezTo>
                    <a:pt x="70" y="1132"/>
                    <a:pt x="84" y="1164"/>
                    <a:pt x="126" y="1172"/>
                  </a:cubicBezTo>
                  <a:cubicBezTo>
                    <a:pt x="157" y="1178"/>
                    <a:pt x="210" y="1178"/>
                    <a:pt x="202" y="1136"/>
                  </a:cubicBezTo>
                  <a:cubicBezTo>
                    <a:pt x="200" y="1120"/>
                    <a:pt x="196" y="1106"/>
                    <a:pt x="192" y="1091"/>
                  </a:cubicBezTo>
                  <a:cubicBezTo>
                    <a:pt x="188" y="1078"/>
                    <a:pt x="177" y="1068"/>
                    <a:pt x="175" y="1055"/>
                  </a:cubicBezTo>
                  <a:cubicBezTo>
                    <a:pt x="173" y="1044"/>
                    <a:pt x="171" y="1016"/>
                    <a:pt x="177" y="1006"/>
                  </a:cubicBezTo>
                  <a:cubicBezTo>
                    <a:pt x="189" y="988"/>
                    <a:pt x="161" y="971"/>
                    <a:pt x="176" y="959"/>
                  </a:cubicBezTo>
                  <a:cubicBezTo>
                    <a:pt x="193" y="945"/>
                    <a:pt x="198" y="914"/>
                    <a:pt x="193" y="893"/>
                  </a:cubicBezTo>
                  <a:cubicBezTo>
                    <a:pt x="185" y="866"/>
                    <a:pt x="192" y="839"/>
                    <a:pt x="183" y="812"/>
                  </a:cubicBezTo>
                  <a:cubicBezTo>
                    <a:pt x="172" y="779"/>
                    <a:pt x="175" y="738"/>
                    <a:pt x="172" y="705"/>
                  </a:cubicBezTo>
                  <a:cubicBezTo>
                    <a:pt x="169" y="659"/>
                    <a:pt x="172" y="611"/>
                    <a:pt x="183" y="567"/>
                  </a:cubicBezTo>
                  <a:cubicBezTo>
                    <a:pt x="194" y="526"/>
                    <a:pt x="209" y="486"/>
                    <a:pt x="217" y="445"/>
                  </a:cubicBezTo>
                  <a:cubicBezTo>
                    <a:pt x="219" y="434"/>
                    <a:pt x="237" y="320"/>
                    <a:pt x="247" y="321"/>
                  </a:cubicBezTo>
                  <a:cubicBezTo>
                    <a:pt x="261" y="323"/>
                    <a:pt x="263" y="414"/>
                    <a:pt x="264" y="426"/>
                  </a:cubicBezTo>
                  <a:cubicBezTo>
                    <a:pt x="269" y="473"/>
                    <a:pt x="263" y="519"/>
                    <a:pt x="266" y="565"/>
                  </a:cubicBezTo>
                  <a:cubicBezTo>
                    <a:pt x="268" y="605"/>
                    <a:pt x="271" y="642"/>
                    <a:pt x="267" y="682"/>
                  </a:cubicBezTo>
                  <a:cubicBezTo>
                    <a:pt x="261" y="730"/>
                    <a:pt x="261" y="779"/>
                    <a:pt x="256" y="827"/>
                  </a:cubicBezTo>
                  <a:cubicBezTo>
                    <a:pt x="251" y="876"/>
                    <a:pt x="252" y="921"/>
                    <a:pt x="257" y="971"/>
                  </a:cubicBezTo>
                  <a:cubicBezTo>
                    <a:pt x="259" y="984"/>
                    <a:pt x="259" y="997"/>
                    <a:pt x="259" y="1009"/>
                  </a:cubicBezTo>
                  <a:cubicBezTo>
                    <a:pt x="254" y="1027"/>
                    <a:pt x="254" y="1067"/>
                    <a:pt x="262" y="1082"/>
                  </a:cubicBezTo>
                  <a:cubicBezTo>
                    <a:pt x="277" y="1107"/>
                    <a:pt x="319" y="1107"/>
                    <a:pt x="340" y="1123"/>
                  </a:cubicBezTo>
                  <a:cubicBezTo>
                    <a:pt x="355" y="1134"/>
                    <a:pt x="359" y="1147"/>
                    <a:pt x="378" y="1153"/>
                  </a:cubicBezTo>
                  <a:cubicBezTo>
                    <a:pt x="396" y="1160"/>
                    <a:pt x="417" y="1163"/>
                    <a:pt x="437" y="1162"/>
                  </a:cubicBezTo>
                  <a:cubicBezTo>
                    <a:pt x="473" y="1158"/>
                    <a:pt x="494" y="1134"/>
                    <a:pt x="469" y="1102"/>
                  </a:cubicBezTo>
                  <a:cubicBezTo>
                    <a:pt x="457" y="1088"/>
                    <a:pt x="442" y="1080"/>
                    <a:pt x="426" y="1070"/>
                  </a:cubicBezTo>
                  <a:cubicBezTo>
                    <a:pt x="410" y="1060"/>
                    <a:pt x="401" y="1046"/>
                    <a:pt x="389" y="1032"/>
                  </a:cubicBezTo>
                  <a:cubicBezTo>
                    <a:pt x="374" y="1015"/>
                    <a:pt x="388" y="978"/>
                    <a:pt x="399" y="962"/>
                  </a:cubicBezTo>
                  <a:cubicBezTo>
                    <a:pt x="405" y="953"/>
                    <a:pt x="397" y="924"/>
                    <a:pt x="396" y="913"/>
                  </a:cubicBezTo>
                  <a:cubicBezTo>
                    <a:pt x="395" y="889"/>
                    <a:pt x="393" y="876"/>
                    <a:pt x="404" y="855"/>
                  </a:cubicBezTo>
                  <a:cubicBezTo>
                    <a:pt x="412" y="839"/>
                    <a:pt x="423" y="822"/>
                    <a:pt x="426" y="803"/>
                  </a:cubicBezTo>
                  <a:cubicBezTo>
                    <a:pt x="430" y="783"/>
                    <a:pt x="424" y="759"/>
                    <a:pt x="424" y="740"/>
                  </a:cubicBezTo>
                  <a:cubicBezTo>
                    <a:pt x="424" y="718"/>
                    <a:pt x="424" y="697"/>
                    <a:pt x="418" y="676"/>
                  </a:cubicBezTo>
                  <a:cubicBezTo>
                    <a:pt x="411" y="650"/>
                    <a:pt x="424" y="634"/>
                    <a:pt x="425" y="610"/>
                  </a:cubicBezTo>
                  <a:cubicBezTo>
                    <a:pt x="429" y="562"/>
                    <a:pt x="428" y="514"/>
                    <a:pt x="434" y="465"/>
                  </a:cubicBezTo>
                  <a:cubicBezTo>
                    <a:pt x="440" y="419"/>
                    <a:pt x="456" y="377"/>
                    <a:pt x="462" y="330"/>
                  </a:cubicBezTo>
                  <a:cubicBezTo>
                    <a:pt x="469" y="285"/>
                    <a:pt x="471" y="239"/>
                    <a:pt x="469" y="193"/>
                  </a:cubicBezTo>
                  <a:cubicBezTo>
                    <a:pt x="469" y="169"/>
                    <a:pt x="467" y="147"/>
                    <a:pt x="469" y="124"/>
                  </a:cubicBezTo>
                  <a:cubicBezTo>
                    <a:pt x="469" y="119"/>
                    <a:pt x="466" y="63"/>
                    <a:pt x="462" y="0"/>
                  </a:cubicBezTo>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 name="Freeform 8"/>
            <p:cNvSpPr>
              <a:spLocks/>
            </p:cNvSpPr>
            <p:nvPr/>
          </p:nvSpPr>
          <p:spPr bwMode="auto">
            <a:xfrm>
              <a:off x="7676565" y="6311684"/>
              <a:ext cx="694183" cy="758340"/>
            </a:xfrm>
            <a:custGeom>
              <a:avLst/>
              <a:gdLst>
                <a:gd name="T0" fmla="*/ 1 w 458"/>
                <a:gd name="T1" fmla="*/ 44 h 500"/>
                <a:gd name="T2" fmla="*/ 45 w 458"/>
                <a:gd name="T3" fmla="*/ 189 h 500"/>
                <a:gd name="T4" fmla="*/ 13 w 458"/>
                <a:gd name="T5" fmla="*/ 488 h 500"/>
                <a:gd name="T6" fmla="*/ 458 w 458"/>
                <a:gd name="T7" fmla="*/ 500 h 500"/>
                <a:gd name="T8" fmla="*/ 446 w 458"/>
                <a:gd name="T9" fmla="*/ 132 h 500"/>
                <a:gd name="T10" fmla="*/ 48 w 458"/>
                <a:gd name="T11" fmla="*/ 92 h 500"/>
                <a:gd name="T12" fmla="*/ 45 w 458"/>
                <a:gd name="T13" fmla="*/ 86 h 500"/>
                <a:gd name="T14" fmla="*/ 1 w 458"/>
                <a:gd name="T15" fmla="*/ 44 h 5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8" h="500">
                  <a:moveTo>
                    <a:pt x="1" y="44"/>
                  </a:moveTo>
                  <a:cubicBezTo>
                    <a:pt x="1" y="44"/>
                    <a:pt x="54" y="144"/>
                    <a:pt x="45" y="189"/>
                  </a:cubicBezTo>
                  <a:cubicBezTo>
                    <a:pt x="45" y="189"/>
                    <a:pt x="0" y="464"/>
                    <a:pt x="13" y="488"/>
                  </a:cubicBezTo>
                  <a:cubicBezTo>
                    <a:pt x="458" y="500"/>
                    <a:pt x="458" y="500"/>
                    <a:pt x="458" y="500"/>
                  </a:cubicBezTo>
                  <a:cubicBezTo>
                    <a:pt x="458" y="500"/>
                    <a:pt x="448" y="249"/>
                    <a:pt x="446" y="132"/>
                  </a:cubicBezTo>
                  <a:cubicBezTo>
                    <a:pt x="446" y="132"/>
                    <a:pt x="98" y="172"/>
                    <a:pt x="48" y="92"/>
                  </a:cubicBezTo>
                  <a:cubicBezTo>
                    <a:pt x="47" y="90"/>
                    <a:pt x="46" y="88"/>
                    <a:pt x="45" y="86"/>
                  </a:cubicBezTo>
                  <a:cubicBezTo>
                    <a:pt x="8" y="0"/>
                    <a:pt x="1" y="44"/>
                    <a:pt x="1" y="44"/>
                  </a:cubicBezTo>
                  <a:close/>
                </a:path>
              </a:pathLst>
            </a:custGeom>
            <a:gradFill>
              <a:gsLst>
                <a:gs pos="80000">
                  <a:srgbClr val="E5E5E5"/>
                </a:gs>
                <a:gs pos="0">
                  <a:sysClr val="window" lastClr="FFFFFF"/>
                </a:gs>
              </a:gsLst>
              <a:lin ang="5400000" scaled="1"/>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3" name="Freeform 9"/>
            <p:cNvSpPr>
              <a:spLocks/>
            </p:cNvSpPr>
            <p:nvPr/>
          </p:nvSpPr>
          <p:spPr bwMode="auto">
            <a:xfrm>
              <a:off x="7641920" y="6169896"/>
              <a:ext cx="992514" cy="451668"/>
            </a:xfrm>
            <a:custGeom>
              <a:avLst/>
              <a:gdLst>
                <a:gd name="T0" fmla="*/ 635 w 655"/>
                <a:gd name="T1" fmla="*/ 147 h 298"/>
                <a:gd name="T2" fmla="*/ 552 w 655"/>
                <a:gd name="T3" fmla="*/ 34 h 298"/>
                <a:gd name="T4" fmla="*/ 422 w 655"/>
                <a:gd name="T5" fmla="*/ 0 h 298"/>
                <a:gd name="T6" fmla="*/ 355 w 655"/>
                <a:gd name="T7" fmla="*/ 86 h 298"/>
                <a:gd name="T8" fmla="*/ 214 w 655"/>
                <a:gd name="T9" fmla="*/ 75 h 298"/>
                <a:gd name="T10" fmla="*/ 58 w 655"/>
                <a:gd name="T11" fmla="*/ 52 h 298"/>
                <a:gd name="T12" fmla="*/ 0 w 655"/>
                <a:gd name="T13" fmla="*/ 126 h 298"/>
                <a:gd name="T14" fmla="*/ 79 w 655"/>
                <a:gd name="T15" fmla="*/ 247 h 298"/>
                <a:gd name="T16" fmla="*/ 278 w 655"/>
                <a:gd name="T17" fmla="*/ 292 h 298"/>
                <a:gd name="T18" fmla="*/ 430 w 655"/>
                <a:gd name="T19" fmla="*/ 254 h 298"/>
                <a:gd name="T20" fmla="*/ 467 w 655"/>
                <a:gd name="T21" fmla="*/ 238 h 298"/>
                <a:gd name="T22" fmla="*/ 563 w 655"/>
                <a:gd name="T23" fmla="*/ 227 h 298"/>
                <a:gd name="T24" fmla="*/ 635 w 655"/>
                <a:gd name="T25" fmla="*/ 147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55" h="298">
                  <a:moveTo>
                    <a:pt x="635" y="147"/>
                  </a:moveTo>
                  <a:cubicBezTo>
                    <a:pt x="635" y="147"/>
                    <a:pt x="610" y="79"/>
                    <a:pt x="552" y="34"/>
                  </a:cubicBezTo>
                  <a:cubicBezTo>
                    <a:pt x="422" y="0"/>
                    <a:pt x="422" y="0"/>
                    <a:pt x="422" y="0"/>
                  </a:cubicBezTo>
                  <a:cubicBezTo>
                    <a:pt x="355" y="86"/>
                    <a:pt x="355" y="86"/>
                    <a:pt x="355" y="86"/>
                  </a:cubicBezTo>
                  <a:cubicBezTo>
                    <a:pt x="214" y="75"/>
                    <a:pt x="214" y="75"/>
                    <a:pt x="214" y="75"/>
                  </a:cubicBezTo>
                  <a:cubicBezTo>
                    <a:pt x="58" y="52"/>
                    <a:pt x="58" y="52"/>
                    <a:pt x="58" y="52"/>
                  </a:cubicBezTo>
                  <a:cubicBezTo>
                    <a:pt x="0" y="126"/>
                    <a:pt x="0" y="126"/>
                    <a:pt x="0" y="126"/>
                  </a:cubicBezTo>
                  <a:cubicBezTo>
                    <a:pt x="79" y="247"/>
                    <a:pt x="79" y="247"/>
                    <a:pt x="79" y="247"/>
                  </a:cubicBezTo>
                  <a:cubicBezTo>
                    <a:pt x="79" y="247"/>
                    <a:pt x="114" y="298"/>
                    <a:pt x="278" y="292"/>
                  </a:cubicBezTo>
                  <a:cubicBezTo>
                    <a:pt x="278" y="292"/>
                    <a:pt x="370" y="298"/>
                    <a:pt x="430" y="254"/>
                  </a:cubicBezTo>
                  <a:cubicBezTo>
                    <a:pt x="430" y="254"/>
                    <a:pt x="460" y="251"/>
                    <a:pt x="467" y="238"/>
                  </a:cubicBezTo>
                  <a:cubicBezTo>
                    <a:pt x="467" y="238"/>
                    <a:pt x="531" y="235"/>
                    <a:pt x="563" y="227"/>
                  </a:cubicBezTo>
                  <a:cubicBezTo>
                    <a:pt x="563" y="227"/>
                    <a:pt x="655" y="234"/>
                    <a:pt x="635" y="147"/>
                  </a:cubicBezTo>
                  <a:close/>
                </a:path>
              </a:pathLst>
            </a:custGeom>
            <a:solidFill>
              <a:srgbClr val="434646"/>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4" name="Freeform 10"/>
            <p:cNvSpPr>
              <a:spLocks/>
            </p:cNvSpPr>
            <p:nvPr/>
          </p:nvSpPr>
          <p:spPr bwMode="auto">
            <a:xfrm>
              <a:off x="7553383" y="5882471"/>
              <a:ext cx="941188" cy="499786"/>
            </a:xfrm>
            <a:custGeom>
              <a:avLst/>
              <a:gdLst>
                <a:gd name="T0" fmla="*/ 352 w 621"/>
                <a:gd name="T1" fmla="*/ 16 h 330"/>
                <a:gd name="T2" fmla="*/ 453 w 621"/>
                <a:gd name="T3" fmla="*/ 58 h 330"/>
                <a:gd name="T4" fmla="*/ 562 w 621"/>
                <a:gd name="T5" fmla="*/ 140 h 330"/>
                <a:gd name="T6" fmla="*/ 621 w 621"/>
                <a:gd name="T7" fmla="*/ 232 h 330"/>
                <a:gd name="T8" fmla="*/ 562 w 621"/>
                <a:gd name="T9" fmla="*/ 234 h 330"/>
                <a:gd name="T10" fmla="*/ 554 w 621"/>
                <a:gd name="T11" fmla="*/ 226 h 330"/>
                <a:gd name="T12" fmla="*/ 529 w 621"/>
                <a:gd name="T13" fmla="*/ 237 h 330"/>
                <a:gd name="T14" fmla="*/ 517 w 621"/>
                <a:gd name="T15" fmla="*/ 226 h 330"/>
                <a:gd name="T16" fmla="*/ 472 w 621"/>
                <a:gd name="T17" fmla="*/ 300 h 330"/>
                <a:gd name="T18" fmla="*/ 362 w 621"/>
                <a:gd name="T19" fmla="*/ 328 h 330"/>
                <a:gd name="T20" fmla="*/ 250 w 621"/>
                <a:gd name="T21" fmla="*/ 309 h 330"/>
                <a:gd name="T22" fmla="*/ 236 w 621"/>
                <a:gd name="T23" fmla="*/ 269 h 330"/>
                <a:gd name="T24" fmla="*/ 66 w 621"/>
                <a:gd name="T25" fmla="*/ 322 h 330"/>
                <a:gd name="T26" fmla="*/ 30 w 621"/>
                <a:gd name="T27" fmla="*/ 253 h 330"/>
                <a:gd name="T28" fmla="*/ 85 w 621"/>
                <a:gd name="T29" fmla="*/ 72 h 330"/>
                <a:gd name="T30" fmla="*/ 193 w 621"/>
                <a:gd name="T31" fmla="*/ 0 h 330"/>
                <a:gd name="T32" fmla="*/ 352 w 621"/>
                <a:gd name="T33" fmla="*/ 16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21" h="330">
                  <a:moveTo>
                    <a:pt x="352" y="16"/>
                  </a:moveTo>
                  <a:cubicBezTo>
                    <a:pt x="453" y="58"/>
                    <a:pt x="453" y="58"/>
                    <a:pt x="453" y="58"/>
                  </a:cubicBezTo>
                  <a:cubicBezTo>
                    <a:pt x="536" y="85"/>
                    <a:pt x="562" y="140"/>
                    <a:pt x="562" y="140"/>
                  </a:cubicBezTo>
                  <a:cubicBezTo>
                    <a:pt x="578" y="181"/>
                    <a:pt x="621" y="232"/>
                    <a:pt x="621" y="232"/>
                  </a:cubicBezTo>
                  <a:cubicBezTo>
                    <a:pt x="604" y="222"/>
                    <a:pt x="562" y="234"/>
                    <a:pt x="562" y="234"/>
                  </a:cubicBezTo>
                  <a:cubicBezTo>
                    <a:pt x="562" y="229"/>
                    <a:pt x="554" y="226"/>
                    <a:pt x="554" y="226"/>
                  </a:cubicBezTo>
                  <a:cubicBezTo>
                    <a:pt x="548" y="221"/>
                    <a:pt x="529" y="237"/>
                    <a:pt x="529" y="237"/>
                  </a:cubicBezTo>
                  <a:cubicBezTo>
                    <a:pt x="529" y="216"/>
                    <a:pt x="517" y="226"/>
                    <a:pt x="517" y="226"/>
                  </a:cubicBezTo>
                  <a:cubicBezTo>
                    <a:pt x="506" y="226"/>
                    <a:pt x="472" y="300"/>
                    <a:pt x="472" y="300"/>
                  </a:cubicBezTo>
                  <a:cubicBezTo>
                    <a:pt x="412" y="325"/>
                    <a:pt x="413" y="326"/>
                    <a:pt x="362" y="328"/>
                  </a:cubicBezTo>
                  <a:cubicBezTo>
                    <a:pt x="269" y="330"/>
                    <a:pt x="250" y="309"/>
                    <a:pt x="250" y="309"/>
                  </a:cubicBezTo>
                  <a:cubicBezTo>
                    <a:pt x="254" y="285"/>
                    <a:pt x="236" y="269"/>
                    <a:pt x="236" y="269"/>
                  </a:cubicBezTo>
                  <a:cubicBezTo>
                    <a:pt x="110" y="216"/>
                    <a:pt x="66" y="322"/>
                    <a:pt x="66" y="322"/>
                  </a:cubicBezTo>
                  <a:cubicBezTo>
                    <a:pt x="30" y="253"/>
                    <a:pt x="30" y="253"/>
                    <a:pt x="30" y="253"/>
                  </a:cubicBezTo>
                  <a:cubicBezTo>
                    <a:pt x="0" y="129"/>
                    <a:pt x="85" y="72"/>
                    <a:pt x="85" y="72"/>
                  </a:cubicBezTo>
                  <a:cubicBezTo>
                    <a:pt x="97" y="69"/>
                    <a:pt x="193" y="0"/>
                    <a:pt x="193" y="0"/>
                  </a:cubicBezTo>
                  <a:cubicBezTo>
                    <a:pt x="193" y="0"/>
                    <a:pt x="314" y="91"/>
                    <a:pt x="352" y="16"/>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Text" lastClr="000000"/>
                </a:solidFill>
                <a:effectLst/>
                <a:uLnTx/>
                <a:uFillTx/>
              </a:endParaRPr>
            </a:p>
          </p:txBody>
        </p:sp>
        <p:sp>
          <p:nvSpPr>
            <p:cNvPr id="25" name="Rectangle 24"/>
            <p:cNvSpPr/>
            <p:nvPr/>
          </p:nvSpPr>
          <p:spPr>
            <a:xfrm rot="21245968">
              <a:off x="8138177" y="6132364"/>
              <a:ext cx="147942" cy="26204"/>
            </a:xfrm>
            <a:prstGeom prst="rect">
              <a:avLst/>
            </a:prstGeom>
            <a:solidFill>
              <a:sysClr val="window" lastClr="FFFFFF"/>
            </a:solidFill>
            <a:ln>
              <a:noFill/>
            </a:ln>
            <a:effectLst>
              <a:outerShdw blurRad="38100" sx="102000" sy="102000" algn="ctr" rotWithShape="0">
                <a:prstClr val="black">
                  <a:alpha val="9000"/>
                </a:prstClr>
              </a:outerShdw>
            </a:effec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000000"/>
                </a:solidFill>
                <a:effectLst/>
                <a:uLnTx/>
                <a:uFillTx/>
              </a:endParaRPr>
            </a:p>
          </p:txBody>
        </p:sp>
        <p:sp>
          <p:nvSpPr>
            <p:cNvPr id="26" name="Freeform 15"/>
            <p:cNvSpPr>
              <a:spLocks noEditPoints="1"/>
            </p:cNvSpPr>
            <p:nvPr/>
          </p:nvSpPr>
          <p:spPr bwMode="auto">
            <a:xfrm rot="15912405">
              <a:off x="8121783" y="6202961"/>
              <a:ext cx="284753" cy="87007"/>
            </a:xfrm>
            <a:custGeom>
              <a:avLst/>
              <a:gdLst>
                <a:gd name="T0" fmla="*/ 50 w 5805"/>
                <a:gd name="T1" fmla="*/ 0 h 1777"/>
                <a:gd name="T2" fmla="*/ 38 w 5805"/>
                <a:gd name="T3" fmla="*/ 248 h 1777"/>
                <a:gd name="T4" fmla="*/ 186 w 5805"/>
                <a:gd name="T5" fmla="*/ 448 h 1777"/>
                <a:gd name="T6" fmla="*/ 1058 w 5805"/>
                <a:gd name="T7" fmla="*/ 1608 h 1777"/>
                <a:gd name="T8" fmla="*/ 1314 w 5805"/>
                <a:gd name="T9" fmla="*/ 1684 h 1777"/>
                <a:gd name="T10" fmla="*/ 1730 w 5805"/>
                <a:gd name="T11" fmla="*/ 1720 h 1777"/>
                <a:gd name="T12" fmla="*/ 2134 w 5805"/>
                <a:gd name="T13" fmla="*/ 1620 h 1777"/>
                <a:gd name="T14" fmla="*/ 2726 w 5805"/>
                <a:gd name="T15" fmla="*/ 704 h 1777"/>
                <a:gd name="T16" fmla="*/ 3118 w 5805"/>
                <a:gd name="T17" fmla="*/ 880 h 1777"/>
                <a:gd name="T18" fmla="*/ 3793 w 5805"/>
                <a:gd name="T19" fmla="*/ 1705 h 1777"/>
                <a:gd name="T20" fmla="*/ 3970 w 5805"/>
                <a:gd name="T21" fmla="*/ 1752 h 1777"/>
                <a:gd name="T22" fmla="*/ 4458 w 5805"/>
                <a:gd name="T23" fmla="*/ 1756 h 1777"/>
                <a:gd name="T24" fmla="*/ 5414 w 5805"/>
                <a:gd name="T25" fmla="*/ 920 h 1777"/>
                <a:gd name="T26" fmla="*/ 5722 w 5805"/>
                <a:gd name="T27" fmla="*/ 472 h 1777"/>
                <a:gd name="T28" fmla="*/ 5805 w 5805"/>
                <a:gd name="T29" fmla="*/ 143 h 1777"/>
                <a:gd name="T30" fmla="*/ 5756 w 5805"/>
                <a:gd name="T31" fmla="*/ 87 h 1777"/>
                <a:gd name="T32" fmla="*/ 4118 w 5805"/>
                <a:gd name="T33" fmla="*/ 76 h 1777"/>
                <a:gd name="T34" fmla="*/ 2954 w 5805"/>
                <a:gd name="T35" fmla="*/ 260 h 1777"/>
                <a:gd name="T36" fmla="*/ 998 w 5805"/>
                <a:gd name="T37" fmla="*/ 12 h 1777"/>
                <a:gd name="T38" fmla="*/ 574 w 5805"/>
                <a:gd name="T39" fmla="*/ 8 h 1777"/>
                <a:gd name="T40" fmla="*/ 2050 w 5805"/>
                <a:gd name="T41" fmla="*/ 1528 h 1777"/>
                <a:gd name="T42" fmla="*/ 950 w 5805"/>
                <a:gd name="T43" fmla="*/ 1424 h 1777"/>
                <a:gd name="T44" fmla="*/ 618 w 5805"/>
                <a:gd name="T45" fmla="*/ 936 h 1777"/>
                <a:gd name="T46" fmla="*/ 882 w 5805"/>
                <a:gd name="T47" fmla="*/ 172 h 1777"/>
                <a:gd name="T48" fmla="*/ 1790 w 5805"/>
                <a:gd name="T49" fmla="*/ 212 h 1777"/>
                <a:gd name="T50" fmla="*/ 2294 w 5805"/>
                <a:gd name="T51" fmla="*/ 332 h 1777"/>
                <a:gd name="T52" fmla="*/ 2383 w 5805"/>
                <a:gd name="T53" fmla="*/ 379 h 1777"/>
                <a:gd name="T54" fmla="*/ 5274 w 5805"/>
                <a:gd name="T55" fmla="*/ 728 h 1777"/>
                <a:gd name="T56" fmla="*/ 4766 w 5805"/>
                <a:gd name="T57" fmla="*/ 1532 h 1777"/>
                <a:gd name="T58" fmla="*/ 3314 w 5805"/>
                <a:gd name="T59" fmla="*/ 956 h 1777"/>
                <a:gd name="T60" fmla="*/ 3290 w 5805"/>
                <a:gd name="T61" fmla="*/ 512 h 1777"/>
                <a:gd name="T62" fmla="*/ 3910 w 5805"/>
                <a:gd name="T63" fmla="*/ 248 h 1777"/>
                <a:gd name="T64" fmla="*/ 5286 w 5805"/>
                <a:gd name="T65" fmla="*/ 340 h 17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805" h="1777">
                  <a:moveTo>
                    <a:pt x="75" y="4"/>
                  </a:moveTo>
                  <a:cubicBezTo>
                    <a:pt x="50" y="0"/>
                    <a:pt x="50" y="0"/>
                    <a:pt x="50" y="0"/>
                  </a:cubicBezTo>
                  <a:cubicBezTo>
                    <a:pt x="28" y="12"/>
                    <a:pt x="9" y="61"/>
                    <a:pt x="6" y="84"/>
                  </a:cubicBezTo>
                  <a:cubicBezTo>
                    <a:pt x="0" y="138"/>
                    <a:pt x="23" y="192"/>
                    <a:pt x="38" y="248"/>
                  </a:cubicBezTo>
                  <a:cubicBezTo>
                    <a:pt x="49" y="292"/>
                    <a:pt x="61" y="377"/>
                    <a:pt x="82" y="400"/>
                  </a:cubicBezTo>
                  <a:cubicBezTo>
                    <a:pt x="104" y="425"/>
                    <a:pt x="163" y="432"/>
                    <a:pt x="186" y="448"/>
                  </a:cubicBezTo>
                  <a:cubicBezTo>
                    <a:pt x="250" y="491"/>
                    <a:pt x="292" y="600"/>
                    <a:pt x="322" y="672"/>
                  </a:cubicBezTo>
                  <a:cubicBezTo>
                    <a:pt x="489" y="1075"/>
                    <a:pt x="663" y="1441"/>
                    <a:pt x="1058" y="1608"/>
                  </a:cubicBezTo>
                  <a:cubicBezTo>
                    <a:pt x="1123" y="1636"/>
                    <a:pt x="1199" y="1652"/>
                    <a:pt x="1270" y="1672"/>
                  </a:cubicBezTo>
                  <a:cubicBezTo>
                    <a:pt x="1281" y="1675"/>
                    <a:pt x="1303" y="1681"/>
                    <a:pt x="1314" y="1684"/>
                  </a:cubicBezTo>
                  <a:cubicBezTo>
                    <a:pt x="1395" y="1704"/>
                    <a:pt x="1429" y="1708"/>
                    <a:pt x="1510" y="1716"/>
                  </a:cubicBezTo>
                  <a:cubicBezTo>
                    <a:pt x="1586" y="1724"/>
                    <a:pt x="1655" y="1726"/>
                    <a:pt x="1730" y="1720"/>
                  </a:cubicBezTo>
                  <a:cubicBezTo>
                    <a:pt x="1745" y="1719"/>
                    <a:pt x="1772" y="1715"/>
                    <a:pt x="1786" y="1712"/>
                  </a:cubicBezTo>
                  <a:cubicBezTo>
                    <a:pt x="1919" y="1682"/>
                    <a:pt x="2031" y="1667"/>
                    <a:pt x="2134" y="1620"/>
                  </a:cubicBezTo>
                  <a:cubicBezTo>
                    <a:pt x="2372" y="1512"/>
                    <a:pt x="2491" y="1310"/>
                    <a:pt x="2582" y="1064"/>
                  </a:cubicBezTo>
                  <a:cubicBezTo>
                    <a:pt x="2619" y="964"/>
                    <a:pt x="2639" y="770"/>
                    <a:pt x="2726" y="704"/>
                  </a:cubicBezTo>
                  <a:cubicBezTo>
                    <a:pt x="2802" y="646"/>
                    <a:pt x="2988" y="658"/>
                    <a:pt x="3050" y="720"/>
                  </a:cubicBezTo>
                  <a:cubicBezTo>
                    <a:pt x="3091" y="761"/>
                    <a:pt x="3101" y="826"/>
                    <a:pt x="3118" y="880"/>
                  </a:cubicBezTo>
                  <a:cubicBezTo>
                    <a:pt x="3172" y="1056"/>
                    <a:pt x="3235" y="1230"/>
                    <a:pt x="3322" y="1368"/>
                  </a:cubicBezTo>
                  <a:cubicBezTo>
                    <a:pt x="3432" y="1541"/>
                    <a:pt x="3590" y="1642"/>
                    <a:pt x="3793" y="1705"/>
                  </a:cubicBezTo>
                  <a:cubicBezTo>
                    <a:pt x="3822" y="1714"/>
                    <a:pt x="3846" y="1724"/>
                    <a:pt x="3880" y="1731"/>
                  </a:cubicBezTo>
                  <a:cubicBezTo>
                    <a:pt x="3916" y="1739"/>
                    <a:pt x="3938" y="1746"/>
                    <a:pt x="3970" y="1752"/>
                  </a:cubicBezTo>
                  <a:cubicBezTo>
                    <a:pt x="4038" y="1765"/>
                    <a:pt x="4097" y="1770"/>
                    <a:pt x="4166" y="1772"/>
                  </a:cubicBezTo>
                  <a:cubicBezTo>
                    <a:pt x="4268" y="1775"/>
                    <a:pt x="4371" y="1777"/>
                    <a:pt x="4458" y="1756"/>
                  </a:cubicBezTo>
                  <a:cubicBezTo>
                    <a:pt x="4614" y="1719"/>
                    <a:pt x="4769" y="1668"/>
                    <a:pt x="4894" y="1596"/>
                  </a:cubicBezTo>
                  <a:cubicBezTo>
                    <a:pt x="5146" y="1450"/>
                    <a:pt x="5293" y="1200"/>
                    <a:pt x="5414" y="920"/>
                  </a:cubicBezTo>
                  <a:cubicBezTo>
                    <a:pt x="5466" y="800"/>
                    <a:pt x="5514" y="599"/>
                    <a:pt x="5614" y="520"/>
                  </a:cubicBezTo>
                  <a:cubicBezTo>
                    <a:pt x="5640" y="500"/>
                    <a:pt x="5700" y="491"/>
                    <a:pt x="5722" y="472"/>
                  </a:cubicBezTo>
                  <a:cubicBezTo>
                    <a:pt x="5750" y="449"/>
                    <a:pt x="5757" y="370"/>
                    <a:pt x="5770" y="316"/>
                  </a:cubicBezTo>
                  <a:cubicBezTo>
                    <a:pt x="5783" y="262"/>
                    <a:pt x="5804" y="196"/>
                    <a:pt x="5805" y="143"/>
                  </a:cubicBezTo>
                  <a:cubicBezTo>
                    <a:pt x="5797" y="105"/>
                    <a:pt x="5781" y="92"/>
                    <a:pt x="5769" y="88"/>
                  </a:cubicBezTo>
                  <a:cubicBezTo>
                    <a:pt x="5765" y="87"/>
                    <a:pt x="5760" y="87"/>
                    <a:pt x="5756" y="87"/>
                  </a:cubicBezTo>
                  <a:cubicBezTo>
                    <a:pt x="5753" y="87"/>
                    <a:pt x="5749" y="86"/>
                    <a:pt x="5749" y="86"/>
                  </a:cubicBezTo>
                  <a:cubicBezTo>
                    <a:pt x="5247" y="35"/>
                    <a:pt x="4646" y="33"/>
                    <a:pt x="4118" y="76"/>
                  </a:cubicBezTo>
                  <a:cubicBezTo>
                    <a:pt x="3807" y="101"/>
                    <a:pt x="3514" y="158"/>
                    <a:pt x="3234" y="208"/>
                  </a:cubicBezTo>
                  <a:cubicBezTo>
                    <a:pt x="3140" y="225"/>
                    <a:pt x="3046" y="252"/>
                    <a:pt x="2954" y="260"/>
                  </a:cubicBezTo>
                  <a:cubicBezTo>
                    <a:pt x="2741" y="278"/>
                    <a:pt x="2585" y="205"/>
                    <a:pt x="2402" y="168"/>
                  </a:cubicBezTo>
                  <a:cubicBezTo>
                    <a:pt x="1968" y="81"/>
                    <a:pt x="1495" y="13"/>
                    <a:pt x="998" y="12"/>
                  </a:cubicBezTo>
                  <a:moveTo>
                    <a:pt x="574" y="8"/>
                  </a:moveTo>
                  <a:cubicBezTo>
                    <a:pt x="574" y="8"/>
                    <a:pt x="574" y="8"/>
                    <a:pt x="574" y="8"/>
                  </a:cubicBezTo>
                  <a:moveTo>
                    <a:pt x="2458" y="916"/>
                  </a:moveTo>
                  <a:cubicBezTo>
                    <a:pt x="2398" y="1208"/>
                    <a:pt x="2293" y="1422"/>
                    <a:pt x="2050" y="1528"/>
                  </a:cubicBezTo>
                  <a:cubicBezTo>
                    <a:pt x="1805" y="1635"/>
                    <a:pt x="1431" y="1601"/>
                    <a:pt x="1182" y="1524"/>
                  </a:cubicBezTo>
                  <a:cubicBezTo>
                    <a:pt x="1096" y="1497"/>
                    <a:pt x="1010" y="1464"/>
                    <a:pt x="950" y="1424"/>
                  </a:cubicBezTo>
                  <a:cubicBezTo>
                    <a:pt x="938" y="1416"/>
                    <a:pt x="924" y="1396"/>
                    <a:pt x="910" y="1384"/>
                  </a:cubicBezTo>
                  <a:cubicBezTo>
                    <a:pt x="772" y="1273"/>
                    <a:pt x="688" y="1121"/>
                    <a:pt x="618" y="936"/>
                  </a:cubicBezTo>
                  <a:cubicBezTo>
                    <a:pt x="556" y="773"/>
                    <a:pt x="501" y="592"/>
                    <a:pt x="502" y="400"/>
                  </a:cubicBezTo>
                  <a:cubicBezTo>
                    <a:pt x="503" y="192"/>
                    <a:pt x="666" y="179"/>
                    <a:pt x="882" y="172"/>
                  </a:cubicBezTo>
                  <a:cubicBezTo>
                    <a:pt x="1153" y="163"/>
                    <a:pt x="1405" y="181"/>
                    <a:pt x="1654" y="200"/>
                  </a:cubicBezTo>
                  <a:cubicBezTo>
                    <a:pt x="1701" y="204"/>
                    <a:pt x="1764" y="209"/>
                    <a:pt x="1790" y="212"/>
                  </a:cubicBezTo>
                  <a:cubicBezTo>
                    <a:pt x="1789" y="212"/>
                    <a:pt x="1787" y="212"/>
                    <a:pt x="1786" y="212"/>
                  </a:cubicBezTo>
                  <a:cubicBezTo>
                    <a:pt x="1928" y="223"/>
                    <a:pt x="2193" y="281"/>
                    <a:pt x="2294" y="332"/>
                  </a:cubicBezTo>
                  <a:cubicBezTo>
                    <a:pt x="2310" y="340"/>
                    <a:pt x="2321" y="346"/>
                    <a:pt x="2342" y="356"/>
                  </a:cubicBezTo>
                  <a:cubicBezTo>
                    <a:pt x="2356" y="362"/>
                    <a:pt x="2370" y="372"/>
                    <a:pt x="2383" y="379"/>
                  </a:cubicBezTo>
                  <a:cubicBezTo>
                    <a:pt x="2540" y="472"/>
                    <a:pt x="2498" y="722"/>
                    <a:pt x="2458" y="916"/>
                  </a:cubicBezTo>
                  <a:close/>
                  <a:moveTo>
                    <a:pt x="5274" y="728"/>
                  </a:moveTo>
                  <a:cubicBezTo>
                    <a:pt x="5251" y="852"/>
                    <a:pt x="5214" y="966"/>
                    <a:pt x="5174" y="1064"/>
                  </a:cubicBezTo>
                  <a:cubicBezTo>
                    <a:pt x="5088" y="1272"/>
                    <a:pt x="4973" y="1440"/>
                    <a:pt x="4766" y="1532"/>
                  </a:cubicBezTo>
                  <a:cubicBezTo>
                    <a:pt x="4549" y="1629"/>
                    <a:pt x="4286" y="1660"/>
                    <a:pt x="4010" y="1628"/>
                  </a:cubicBezTo>
                  <a:cubicBezTo>
                    <a:pt x="3602" y="1581"/>
                    <a:pt x="3403" y="1344"/>
                    <a:pt x="3314" y="956"/>
                  </a:cubicBezTo>
                  <a:cubicBezTo>
                    <a:pt x="3300" y="895"/>
                    <a:pt x="3285" y="821"/>
                    <a:pt x="3278" y="748"/>
                  </a:cubicBezTo>
                  <a:cubicBezTo>
                    <a:pt x="3271" y="677"/>
                    <a:pt x="3261" y="582"/>
                    <a:pt x="3290" y="512"/>
                  </a:cubicBezTo>
                  <a:cubicBezTo>
                    <a:pt x="3310" y="464"/>
                    <a:pt x="3337" y="433"/>
                    <a:pt x="3358" y="416"/>
                  </a:cubicBezTo>
                  <a:cubicBezTo>
                    <a:pt x="3467" y="323"/>
                    <a:pt x="3703" y="279"/>
                    <a:pt x="3910" y="248"/>
                  </a:cubicBezTo>
                  <a:cubicBezTo>
                    <a:pt x="4145" y="213"/>
                    <a:pt x="4349" y="210"/>
                    <a:pt x="4590" y="200"/>
                  </a:cubicBezTo>
                  <a:cubicBezTo>
                    <a:pt x="4803" y="191"/>
                    <a:pt x="5214" y="177"/>
                    <a:pt x="5286" y="340"/>
                  </a:cubicBezTo>
                  <a:cubicBezTo>
                    <a:pt x="5328" y="435"/>
                    <a:pt x="5294" y="621"/>
                    <a:pt x="5274" y="728"/>
                  </a:cubicBezTo>
                  <a:close/>
                </a:path>
              </a:pathLst>
            </a:cu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26"/>
            <p:cNvSpPr/>
            <p:nvPr/>
          </p:nvSpPr>
          <p:spPr>
            <a:xfrm>
              <a:off x="8172045" y="6262084"/>
              <a:ext cx="189507" cy="180458"/>
            </a:xfrm>
            <a:custGeom>
              <a:avLst/>
              <a:gdLst>
                <a:gd name="connsiteX0" fmla="*/ 106385 w 460999"/>
                <a:gd name="connsiteY0" fmla="*/ 217835 h 425538"/>
                <a:gd name="connsiteX1" fmla="*/ 276093 w 460999"/>
                <a:gd name="connsiteY1" fmla="*/ 151978 h 425538"/>
                <a:gd name="connsiteX2" fmla="*/ 311555 w 460999"/>
                <a:gd name="connsiteY2" fmla="*/ 15198 h 425538"/>
                <a:gd name="connsiteX3" fmla="*/ 460999 w 460999"/>
                <a:gd name="connsiteY3" fmla="*/ 0 h 425538"/>
                <a:gd name="connsiteX4" fmla="*/ 453401 w 460999"/>
                <a:gd name="connsiteY4" fmla="*/ 392609 h 425538"/>
                <a:gd name="connsiteX5" fmla="*/ 0 w 460999"/>
                <a:gd name="connsiteY5" fmla="*/ 425538 h 425538"/>
                <a:gd name="connsiteX6" fmla="*/ 106385 w 460999"/>
                <a:gd name="connsiteY6" fmla="*/ 217835 h 425538"/>
                <a:gd name="connsiteX0" fmla="*/ 75429 w 460999"/>
                <a:gd name="connsiteY0" fmla="*/ 236885 h 425538"/>
                <a:gd name="connsiteX1" fmla="*/ 276093 w 460999"/>
                <a:gd name="connsiteY1" fmla="*/ 151978 h 425538"/>
                <a:gd name="connsiteX2" fmla="*/ 311555 w 460999"/>
                <a:gd name="connsiteY2" fmla="*/ 15198 h 425538"/>
                <a:gd name="connsiteX3" fmla="*/ 460999 w 460999"/>
                <a:gd name="connsiteY3" fmla="*/ 0 h 425538"/>
                <a:gd name="connsiteX4" fmla="*/ 453401 w 460999"/>
                <a:gd name="connsiteY4" fmla="*/ 392609 h 425538"/>
                <a:gd name="connsiteX5" fmla="*/ 0 w 460999"/>
                <a:gd name="connsiteY5" fmla="*/ 425538 h 425538"/>
                <a:gd name="connsiteX6" fmla="*/ 75429 w 460999"/>
                <a:gd name="connsiteY6" fmla="*/ 236885 h 425538"/>
                <a:gd name="connsiteX0" fmla="*/ 75429 w 460999"/>
                <a:gd name="connsiteY0" fmla="*/ 243118 h 431771"/>
                <a:gd name="connsiteX1" fmla="*/ 276093 w 460999"/>
                <a:gd name="connsiteY1" fmla="*/ 158211 h 431771"/>
                <a:gd name="connsiteX2" fmla="*/ 323461 w 460999"/>
                <a:gd name="connsiteY2" fmla="*/ 0 h 431771"/>
                <a:gd name="connsiteX3" fmla="*/ 460999 w 460999"/>
                <a:gd name="connsiteY3" fmla="*/ 6233 h 431771"/>
                <a:gd name="connsiteX4" fmla="*/ 453401 w 460999"/>
                <a:gd name="connsiteY4" fmla="*/ 398842 h 431771"/>
                <a:gd name="connsiteX5" fmla="*/ 0 w 460999"/>
                <a:gd name="connsiteY5" fmla="*/ 431771 h 431771"/>
                <a:gd name="connsiteX6" fmla="*/ 75429 w 460999"/>
                <a:gd name="connsiteY6" fmla="*/ 243118 h 431771"/>
                <a:gd name="connsiteX0" fmla="*/ 75429 w 460999"/>
                <a:gd name="connsiteY0" fmla="*/ 243118 h 431771"/>
                <a:gd name="connsiteX1" fmla="*/ 276093 w 460999"/>
                <a:gd name="connsiteY1" fmla="*/ 158211 h 431771"/>
                <a:gd name="connsiteX2" fmla="*/ 323461 w 460999"/>
                <a:gd name="connsiteY2" fmla="*/ 0 h 431771"/>
                <a:gd name="connsiteX3" fmla="*/ 303428 w 460999"/>
                <a:gd name="connsiteY3" fmla="*/ 52316 h 431771"/>
                <a:gd name="connsiteX4" fmla="*/ 460999 w 460999"/>
                <a:gd name="connsiteY4" fmla="*/ 6233 h 431771"/>
                <a:gd name="connsiteX5" fmla="*/ 453401 w 460999"/>
                <a:gd name="connsiteY5" fmla="*/ 398842 h 431771"/>
                <a:gd name="connsiteX6" fmla="*/ 0 w 460999"/>
                <a:gd name="connsiteY6" fmla="*/ 431771 h 431771"/>
                <a:gd name="connsiteX7" fmla="*/ 75429 w 460999"/>
                <a:gd name="connsiteY7" fmla="*/ 243118 h 431771"/>
                <a:gd name="connsiteX0" fmla="*/ 75429 w 460999"/>
                <a:gd name="connsiteY0" fmla="*/ 243118 h 431771"/>
                <a:gd name="connsiteX1" fmla="*/ 276093 w 460999"/>
                <a:gd name="connsiteY1" fmla="*/ 158211 h 431771"/>
                <a:gd name="connsiteX2" fmla="*/ 277234 w 460999"/>
                <a:gd name="connsiteY2" fmla="*/ 97559 h 431771"/>
                <a:gd name="connsiteX3" fmla="*/ 323461 w 460999"/>
                <a:gd name="connsiteY3" fmla="*/ 0 h 431771"/>
                <a:gd name="connsiteX4" fmla="*/ 303428 w 460999"/>
                <a:gd name="connsiteY4" fmla="*/ 52316 h 431771"/>
                <a:gd name="connsiteX5" fmla="*/ 460999 w 460999"/>
                <a:gd name="connsiteY5" fmla="*/ 6233 h 431771"/>
                <a:gd name="connsiteX6" fmla="*/ 453401 w 460999"/>
                <a:gd name="connsiteY6" fmla="*/ 398842 h 431771"/>
                <a:gd name="connsiteX7" fmla="*/ 0 w 460999"/>
                <a:gd name="connsiteY7" fmla="*/ 431771 h 431771"/>
                <a:gd name="connsiteX8" fmla="*/ 75429 w 460999"/>
                <a:gd name="connsiteY8" fmla="*/ 243118 h 431771"/>
                <a:gd name="connsiteX0" fmla="*/ 75429 w 460999"/>
                <a:gd name="connsiteY0" fmla="*/ 250334 h 438987"/>
                <a:gd name="connsiteX1" fmla="*/ 276093 w 460999"/>
                <a:gd name="connsiteY1" fmla="*/ 165427 h 438987"/>
                <a:gd name="connsiteX2" fmla="*/ 277234 w 460999"/>
                <a:gd name="connsiteY2" fmla="*/ 104775 h 438987"/>
                <a:gd name="connsiteX3" fmla="*/ 323461 w 460999"/>
                <a:gd name="connsiteY3" fmla="*/ 7216 h 438987"/>
                <a:gd name="connsiteX4" fmla="*/ 379628 w 460999"/>
                <a:gd name="connsiteY4" fmla="*/ 0 h 438987"/>
                <a:gd name="connsiteX5" fmla="*/ 460999 w 460999"/>
                <a:gd name="connsiteY5" fmla="*/ 13449 h 438987"/>
                <a:gd name="connsiteX6" fmla="*/ 453401 w 460999"/>
                <a:gd name="connsiteY6" fmla="*/ 406058 h 438987"/>
                <a:gd name="connsiteX7" fmla="*/ 0 w 460999"/>
                <a:gd name="connsiteY7" fmla="*/ 438987 h 438987"/>
                <a:gd name="connsiteX8" fmla="*/ 75429 w 460999"/>
                <a:gd name="connsiteY8" fmla="*/ 250334 h 438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0999" h="438987">
                  <a:moveTo>
                    <a:pt x="75429" y="250334"/>
                  </a:moveTo>
                  <a:lnTo>
                    <a:pt x="276093" y="165427"/>
                  </a:lnTo>
                  <a:cubicBezTo>
                    <a:pt x="284411" y="132510"/>
                    <a:pt x="268916" y="137692"/>
                    <a:pt x="277234" y="104775"/>
                  </a:cubicBezTo>
                  <a:lnTo>
                    <a:pt x="323461" y="7216"/>
                  </a:lnTo>
                  <a:lnTo>
                    <a:pt x="379628" y="0"/>
                  </a:lnTo>
                  <a:lnTo>
                    <a:pt x="460999" y="13449"/>
                  </a:lnTo>
                  <a:lnTo>
                    <a:pt x="453401" y="406058"/>
                  </a:lnTo>
                  <a:lnTo>
                    <a:pt x="0" y="438987"/>
                  </a:lnTo>
                  <a:lnTo>
                    <a:pt x="75429" y="250334"/>
                  </a:lnTo>
                  <a:close/>
                </a:path>
              </a:pathLst>
            </a:custGeom>
            <a:solidFill>
              <a:srgbClr val="424545"/>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ysClr val="window" lastClr="FFFFFF"/>
                </a:solidFill>
                <a:effectLst/>
                <a:uLnTx/>
                <a:uFillTx/>
                <a:latin typeface="Arial"/>
                <a:ea typeface="+mn-ea"/>
                <a:cs typeface="+mn-cs"/>
              </a:endParaRPr>
            </a:p>
          </p:txBody>
        </p:sp>
      </p:grpSp>
      <p:grpSp>
        <p:nvGrpSpPr>
          <p:cNvPr id="6" name="Group 5"/>
          <p:cNvGrpSpPr/>
          <p:nvPr/>
        </p:nvGrpSpPr>
        <p:grpSpPr>
          <a:xfrm>
            <a:off x="6659461" y="-250370"/>
            <a:ext cx="1763487" cy="3744684"/>
            <a:chOff x="6659461" y="-250370"/>
            <a:chExt cx="1763487" cy="3744684"/>
          </a:xfrm>
          <a:effectLst>
            <a:outerShdw blurRad="50800" dist="38100" dir="2700000" algn="tl" rotWithShape="0">
              <a:prstClr val="black">
                <a:alpha val="40000"/>
              </a:prstClr>
            </a:outerShdw>
          </a:effectLst>
        </p:grpSpPr>
        <p:sp>
          <p:nvSpPr>
            <p:cNvPr id="5" name="Rectangle 4"/>
            <p:cNvSpPr/>
            <p:nvPr/>
          </p:nvSpPr>
          <p:spPr>
            <a:xfrm>
              <a:off x="6659461" y="-250370"/>
              <a:ext cx="1763487" cy="3744684"/>
            </a:xfrm>
            <a:prstGeom prst="rect">
              <a:avLst/>
            </a:prstGeom>
            <a:gradFill>
              <a:gsLst>
                <a:gs pos="73000">
                  <a:schemeClr val="tx2"/>
                </a:gs>
                <a:gs pos="0">
                  <a:schemeClr val="accent2">
                    <a:lumMod val="48000"/>
                  </a:schemeClr>
                </a:gs>
              </a:gsLst>
              <a:lin ang="16200000" scaled="1"/>
            </a:gradFill>
            <a:ln>
              <a:noFill/>
            </a:ln>
            <a:effectLst>
              <a:outerShdw blurRad="50800" dist="38100" dir="2700000" algn="tl" rotWithShape="0">
                <a:prstClr val="black">
                  <a:alpha val="40000"/>
                </a:prstClr>
              </a:outerShdw>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2" name="Group 5"/>
            <p:cNvGrpSpPr>
              <a:grpSpLocks noChangeAspect="1"/>
            </p:cNvGrpSpPr>
            <p:nvPr/>
          </p:nvGrpSpPr>
          <p:grpSpPr bwMode="auto">
            <a:xfrm>
              <a:off x="7151295" y="966966"/>
              <a:ext cx="818994" cy="2454005"/>
              <a:chOff x="2324" y="-30"/>
              <a:chExt cx="1101" cy="3299"/>
            </a:xfrm>
          </p:grpSpPr>
          <p:sp>
            <p:nvSpPr>
              <p:cNvPr id="7" name="Freeform 6"/>
              <p:cNvSpPr>
                <a:spLocks/>
              </p:cNvSpPr>
              <p:nvPr/>
            </p:nvSpPr>
            <p:spPr bwMode="auto">
              <a:xfrm>
                <a:off x="2324" y="-30"/>
                <a:ext cx="1101" cy="3299"/>
              </a:xfrm>
              <a:custGeom>
                <a:avLst/>
                <a:gdLst>
                  <a:gd name="T0" fmla="*/ 405 w 466"/>
                  <a:gd name="T1" fmla="*/ 355 h 1397"/>
                  <a:gd name="T2" fmla="*/ 367 w 466"/>
                  <a:gd name="T3" fmla="*/ 295 h 1397"/>
                  <a:gd name="T4" fmla="*/ 232 w 466"/>
                  <a:gd name="T5" fmla="*/ 215 h 1397"/>
                  <a:gd name="T6" fmla="*/ 231 w 466"/>
                  <a:gd name="T7" fmla="*/ 166 h 1397"/>
                  <a:gd name="T8" fmla="*/ 249 w 466"/>
                  <a:gd name="T9" fmla="*/ 127 h 1397"/>
                  <a:gd name="T10" fmla="*/ 243 w 466"/>
                  <a:gd name="T11" fmla="*/ 82 h 1397"/>
                  <a:gd name="T12" fmla="*/ 214 w 466"/>
                  <a:gd name="T13" fmla="*/ 17 h 1397"/>
                  <a:gd name="T14" fmla="*/ 140 w 466"/>
                  <a:gd name="T15" fmla="*/ 9 h 1397"/>
                  <a:gd name="T16" fmla="*/ 98 w 466"/>
                  <a:gd name="T17" fmla="*/ 72 h 1397"/>
                  <a:gd name="T18" fmla="*/ 110 w 466"/>
                  <a:gd name="T19" fmla="*/ 109 h 1397"/>
                  <a:gd name="T20" fmla="*/ 99 w 466"/>
                  <a:gd name="T21" fmla="*/ 133 h 1397"/>
                  <a:gd name="T22" fmla="*/ 124 w 466"/>
                  <a:gd name="T23" fmla="*/ 159 h 1397"/>
                  <a:gd name="T24" fmla="*/ 126 w 466"/>
                  <a:gd name="T25" fmla="*/ 204 h 1397"/>
                  <a:gd name="T26" fmla="*/ 55 w 466"/>
                  <a:gd name="T27" fmla="*/ 251 h 1397"/>
                  <a:gd name="T28" fmla="*/ 40 w 466"/>
                  <a:gd name="T29" fmla="*/ 408 h 1397"/>
                  <a:gd name="T30" fmla="*/ 75 w 466"/>
                  <a:gd name="T31" fmla="*/ 466 h 1397"/>
                  <a:gd name="T32" fmla="*/ 62 w 466"/>
                  <a:gd name="T33" fmla="*/ 708 h 1397"/>
                  <a:gd name="T34" fmla="*/ 58 w 466"/>
                  <a:gd name="T35" fmla="*/ 758 h 1397"/>
                  <a:gd name="T36" fmla="*/ 54 w 466"/>
                  <a:gd name="T37" fmla="*/ 904 h 1397"/>
                  <a:gd name="T38" fmla="*/ 70 w 466"/>
                  <a:gd name="T39" fmla="*/ 1045 h 1397"/>
                  <a:gd name="T40" fmla="*/ 67 w 466"/>
                  <a:gd name="T41" fmla="*/ 1130 h 1397"/>
                  <a:gd name="T42" fmla="*/ 76 w 466"/>
                  <a:gd name="T43" fmla="*/ 1224 h 1397"/>
                  <a:gd name="T44" fmla="*/ 89 w 466"/>
                  <a:gd name="T45" fmla="*/ 1296 h 1397"/>
                  <a:gd name="T46" fmla="*/ 130 w 466"/>
                  <a:gd name="T47" fmla="*/ 1394 h 1397"/>
                  <a:gd name="T48" fmla="*/ 172 w 466"/>
                  <a:gd name="T49" fmla="*/ 1342 h 1397"/>
                  <a:gd name="T50" fmla="*/ 163 w 466"/>
                  <a:gd name="T51" fmla="*/ 1287 h 1397"/>
                  <a:gd name="T52" fmla="*/ 173 w 466"/>
                  <a:gd name="T53" fmla="*/ 1215 h 1397"/>
                  <a:gd name="T54" fmla="*/ 159 w 466"/>
                  <a:gd name="T55" fmla="*/ 1094 h 1397"/>
                  <a:gd name="T56" fmla="*/ 188 w 466"/>
                  <a:gd name="T57" fmla="*/ 928 h 1397"/>
                  <a:gd name="T58" fmla="*/ 218 w 466"/>
                  <a:gd name="T59" fmla="*/ 916 h 1397"/>
                  <a:gd name="T60" fmla="*/ 220 w 466"/>
                  <a:gd name="T61" fmla="*/ 1080 h 1397"/>
                  <a:gd name="T62" fmla="*/ 214 w 466"/>
                  <a:gd name="T63" fmla="*/ 1265 h 1397"/>
                  <a:gd name="T64" fmla="*/ 217 w 466"/>
                  <a:gd name="T65" fmla="*/ 1336 h 1397"/>
                  <a:gd name="T66" fmla="*/ 291 w 466"/>
                  <a:gd name="T67" fmla="*/ 1381 h 1397"/>
                  <a:gd name="T68" fmla="*/ 350 w 466"/>
                  <a:gd name="T69" fmla="*/ 1349 h 1397"/>
                  <a:gd name="T70" fmla="*/ 298 w 466"/>
                  <a:gd name="T71" fmla="*/ 1304 h 1397"/>
                  <a:gd name="T72" fmla="*/ 303 w 466"/>
                  <a:gd name="T73" fmla="*/ 1228 h 1397"/>
                  <a:gd name="T74" fmla="*/ 322 w 466"/>
                  <a:gd name="T75" fmla="*/ 1157 h 1397"/>
                  <a:gd name="T76" fmla="*/ 317 w 466"/>
                  <a:gd name="T77" fmla="*/ 1076 h 1397"/>
                  <a:gd name="T78" fmla="*/ 327 w 466"/>
                  <a:gd name="T79" fmla="*/ 941 h 1397"/>
                  <a:gd name="T80" fmla="*/ 350 w 466"/>
                  <a:gd name="T81" fmla="*/ 767 h 1397"/>
                  <a:gd name="T82" fmla="*/ 349 w 466"/>
                  <a:gd name="T83" fmla="*/ 716 h 1397"/>
                  <a:gd name="T84" fmla="*/ 345 w 466"/>
                  <a:gd name="T85" fmla="*/ 483 h 1397"/>
                  <a:gd name="T86" fmla="*/ 453 w 466"/>
                  <a:gd name="T87" fmla="*/ 424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6" h="1397">
                    <a:moveTo>
                      <a:pt x="453" y="424"/>
                    </a:moveTo>
                    <a:cubicBezTo>
                      <a:pt x="453" y="424"/>
                      <a:pt x="439" y="384"/>
                      <a:pt x="405" y="355"/>
                    </a:cubicBezTo>
                    <a:cubicBezTo>
                      <a:pt x="405" y="355"/>
                      <a:pt x="406" y="355"/>
                      <a:pt x="406" y="355"/>
                    </a:cubicBezTo>
                    <a:cubicBezTo>
                      <a:pt x="406" y="355"/>
                      <a:pt x="378" y="322"/>
                      <a:pt x="367" y="295"/>
                    </a:cubicBezTo>
                    <a:cubicBezTo>
                      <a:pt x="367" y="295"/>
                      <a:pt x="350" y="259"/>
                      <a:pt x="296" y="242"/>
                    </a:cubicBezTo>
                    <a:cubicBezTo>
                      <a:pt x="296" y="242"/>
                      <a:pt x="296" y="242"/>
                      <a:pt x="232" y="215"/>
                    </a:cubicBezTo>
                    <a:cubicBezTo>
                      <a:pt x="226" y="211"/>
                      <a:pt x="221" y="206"/>
                      <a:pt x="221" y="202"/>
                    </a:cubicBezTo>
                    <a:cubicBezTo>
                      <a:pt x="221" y="188"/>
                      <a:pt x="225" y="179"/>
                      <a:pt x="231" y="166"/>
                    </a:cubicBezTo>
                    <a:cubicBezTo>
                      <a:pt x="233" y="158"/>
                      <a:pt x="232" y="152"/>
                      <a:pt x="239" y="147"/>
                    </a:cubicBezTo>
                    <a:cubicBezTo>
                      <a:pt x="245" y="142"/>
                      <a:pt x="247" y="134"/>
                      <a:pt x="249" y="127"/>
                    </a:cubicBezTo>
                    <a:cubicBezTo>
                      <a:pt x="250" y="122"/>
                      <a:pt x="256" y="97"/>
                      <a:pt x="244" y="102"/>
                    </a:cubicBezTo>
                    <a:cubicBezTo>
                      <a:pt x="232" y="102"/>
                      <a:pt x="243" y="90"/>
                      <a:pt x="243" y="82"/>
                    </a:cubicBezTo>
                    <a:cubicBezTo>
                      <a:pt x="243" y="69"/>
                      <a:pt x="244" y="51"/>
                      <a:pt x="240" y="39"/>
                    </a:cubicBezTo>
                    <a:cubicBezTo>
                      <a:pt x="237" y="27"/>
                      <a:pt x="223" y="24"/>
                      <a:pt x="214" y="17"/>
                    </a:cubicBezTo>
                    <a:cubicBezTo>
                      <a:pt x="202" y="8"/>
                      <a:pt x="193" y="0"/>
                      <a:pt x="177" y="2"/>
                    </a:cubicBezTo>
                    <a:cubicBezTo>
                      <a:pt x="161" y="4"/>
                      <a:pt x="155" y="0"/>
                      <a:pt x="140" y="9"/>
                    </a:cubicBezTo>
                    <a:cubicBezTo>
                      <a:pt x="128" y="16"/>
                      <a:pt x="109" y="19"/>
                      <a:pt x="105" y="34"/>
                    </a:cubicBezTo>
                    <a:cubicBezTo>
                      <a:pt x="102" y="45"/>
                      <a:pt x="93" y="61"/>
                      <a:pt x="98" y="72"/>
                    </a:cubicBezTo>
                    <a:cubicBezTo>
                      <a:pt x="100" y="77"/>
                      <a:pt x="98" y="83"/>
                      <a:pt x="100" y="89"/>
                    </a:cubicBezTo>
                    <a:cubicBezTo>
                      <a:pt x="102" y="96"/>
                      <a:pt x="109" y="102"/>
                      <a:pt x="110" y="109"/>
                    </a:cubicBezTo>
                    <a:cubicBezTo>
                      <a:pt x="106" y="112"/>
                      <a:pt x="101" y="108"/>
                      <a:pt x="97" y="111"/>
                    </a:cubicBezTo>
                    <a:cubicBezTo>
                      <a:pt x="91" y="115"/>
                      <a:pt x="97" y="128"/>
                      <a:pt x="99" y="133"/>
                    </a:cubicBezTo>
                    <a:cubicBezTo>
                      <a:pt x="102" y="139"/>
                      <a:pt x="108" y="153"/>
                      <a:pt x="115" y="155"/>
                    </a:cubicBezTo>
                    <a:cubicBezTo>
                      <a:pt x="121" y="157"/>
                      <a:pt x="122" y="153"/>
                      <a:pt x="124" y="159"/>
                    </a:cubicBezTo>
                    <a:cubicBezTo>
                      <a:pt x="126" y="166"/>
                      <a:pt x="130" y="173"/>
                      <a:pt x="132" y="179"/>
                    </a:cubicBezTo>
                    <a:cubicBezTo>
                      <a:pt x="134" y="187"/>
                      <a:pt x="131" y="195"/>
                      <a:pt x="126" y="204"/>
                    </a:cubicBezTo>
                    <a:cubicBezTo>
                      <a:pt x="126" y="204"/>
                      <a:pt x="126" y="204"/>
                      <a:pt x="126" y="204"/>
                    </a:cubicBezTo>
                    <a:cubicBezTo>
                      <a:pt x="126" y="204"/>
                      <a:pt x="63" y="249"/>
                      <a:pt x="55" y="251"/>
                    </a:cubicBezTo>
                    <a:cubicBezTo>
                      <a:pt x="55" y="251"/>
                      <a:pt x="0" y="288"/>
                      <a:pt x="19" y="369"/>
                    </a:cubicBezTo>
                    <a:cubicBezTo>
                      <a:pt x="19" y="369"/>
                      <a:pt x="19" y="369"/>
                      <a:pt x="40" y="408"/>
                    </a:cubicBezTo>
                    <a:cubicBezTo>
                      <a:pt x="38" y="410"/>
                      <a:pt x="38" y="410"/>
                      <a:pt x="38" y="410"/>
                    </a:cubicBezTo>
                    <a:cubicBezTo>
                      <a:pt x="55" y="436"/>
                      <a:pt x="67" y="454"/>
                      <a:pt x="75" y="466"/>
                    </a:cubicBezTo>
                    <a:cubicBezTo>
                      <a:pt x="81" y="483"/>
                      <a:pt x="85" y="501"/>
                      <a:pt x="82" y="513"/>
                    </a:cubicBezTo>
                    <a:cubicBezTo>
                      <a:pt x="82" y="513"/>
                      <a:pt x="53" y="693"/>
                      <a:pt x="62" y="708"/>
                    </a:cubicBezTo>
                    <a:cubicBezTo>
                      <a:pt x="62" y="708"/>
                      <a:pt x="62" y="708"/>
                      <a:pt x="63" y="708"/>
                    </a:cubicBezTo>
                    <a:cubicBezTo>
                      <a:pt x="60" y="736"/>
                      <a:pt x="58" y="755"/>
                      <a:pt x="58" y="758"/>
                    </a:cubicBezTo>
                    <a:cubicBezTo>
                      <a:pt x="56" y="777"/>
                      <a:pt x="55" y="795"/>
                      <a:pt x="59" y="813"/>
                    </a:cubicBezTo>
                    <a:cubicBezTo>
                      <a:pt x="65" y="841"/>
                      <a:pt x="57" y="874"/>
                      <a:pt x="54" y="904"/>
                    </a:cubicBezTo>
                    <a:cubicBezTo>
                      <a:pt x="50" y="938"/>
                      <a:pt x="49" y="972"/>
                      <a:pt x="56" y="1006"/>
                    </a:cubicBezTo>
                    <a:cubicBezTo>
                      <a:pt x="59" y="1020"/>
                      <a:pt x="63" y="1032"/>
                      <a:pt x="70" y="1045"/>
                    </a:cubicBezTo>
                    <a:cubicBezTo>
                      <a:pt x="75" y="1056"/>
                      <a:pt x="68" y="1071"/>
                      <a:pt x="67" y="1084"/>
                    </a:cubicBezTo>
                    <a:cubicBezTo>
                      <a:pt x="65" y="1099"/>
                      <a:pt x="65" y="1114"/>
                      <a:pt x="67" y="1130"/>
                    </a:cubicBezTo>
                    <a:cubicBezTo>
                      <a:pt x="68" y="1147"/>
                      <a:pt x="67" y="1167"/>
                      <a:pt x="72" y="1184"/>
                    </a:cubicBezTo>
                    <a:cubicBezTo>
                      <a:pt x="76" y="1198"/>
                      <a:pt x="78" y="1208"/>
                      <a:pt x="76" y="1224"/>
                    </a:cubicBezTo>
                    <a:cubicBezTo>
                      <a:pt x="75" y="1238"/>
                      <a:pt x="81" y="1249"/>
                      <a:pt x="81" y="1264"/>
                    </a:cubicBezTo>
                    <a:cubicBezTo>
                      <a:pt x="80" y="1278"/>
                      <a:pt x="87" y="1284"/>
                      <a:pt x="89" y="1296"/>
                    </a:cubicBezTo>
                    <a:cubicBezTo>
                      <a:pt x="91" y="1311"/>
                      <a:pt x="92" y="1327"/>
                      <a:pt x="93" y="1342"/>
                    </a:cubicBezTo>
                    <a:cubicBezTo>
                      <a:pt x="94" y="1368"/>
                      <a:pt x="103" y="1388"/>
                      <a:pt x="130" y="1394"/>
                    </a:cubicBezTo>
                    <a:cubicBezTo>
                      <a:pt x="150" y="1397"/>
                      <a:pt x="184" y="1397"/>
                      <a:pt x="179" y="1371"/>
                    </a:cubicBezTo>
                    <a:cubicBezTo>
                      <a:pt x="177" y="1360"/>
                      <a:pt x="175" y="1351"/>
                      <a:pt x="172" y="1342"/>
                    </a:cubicBezTo>
                    <a:cubicBezTo>
                      <a:pt x="170" y="1333"/>
                      <a:pt x="163" y="1327"/>
                      <a:pt x="161" y="1319"/>
                    </a:cubicBezTo>
                    <a:cubicBezTo>
                      <a:pt x="160" y="1312"/>
                      <a:pt x="159" y="1294"/>
                      <a:pt x="163" y="1287"/>
                    </a:cubicBezTo>
                    <a:cubicBezTo>
                      <a:pt x="170" y="1276"/>
                      <a:pt x="152" y="1265"/>
                      <a:pt x="162" y="1257"/>
                    </a:cubicBezTo>
                    <a:cubicBezTo>
                      <a:pt x="173" y="1248"/>
                      <a:pt x="176" y="1228"/>
                      <a:pt x="173" y="1215"/>
                    </a:cubicBezTo>
                    <a:cubicBezTo>
                      <a:pt x="168" y="1198"/>
                      <a:pt x="172" y="1180"/>
                      <a:pt x="166" y="1163"/>
                    </a:cubicBezTo>
                    <a:cubicBezTo>
                      <a:pt x="159" y="1142"/>
                      <a:pt x="161" y="1116"/>
                      <a:pt x="159" y="1094"/>
                    </a:cubicBezTo>
                    <a:cubicBezTo>
                      <a:pt x="157" y="1065"/>
                      <a:pt x="159" y="1034"/>
                      <a:pt x="166" y="1006"/>
                    </a:cubicBezTo>
                    <a:cubicBezTo>
                      <a:pt x="173" y="980"/>
                      <a:pt x="183" y="954"/>
                      <a:pt x="188" y="928"/>
                    </a:cubicBezTo>
                    <a:cubicBezTo>
                      <a:pt x="189" y="921"/>
                      <a:pt x="201" y="848"/>
                      <a:pt x="207" y="848"/>
                    </a:cubicBezTo>
                    <a:cubicBezTo>
                      <a:pt x="216" y="850"/>
                      <a:pt x="218" y="908"/>
                      <a:pt x="218" y="916"/>
                    </a:cubicBezTo>
                    <a:cubicBezTo>
                      <a:pt x="221" y="946"/>
                      <a:pt x="218" y="975"/>
                      <a:pt x="220" y="1005"/>
                    </a:cubicBezTo>
                    <a:cubicBezTo>
                      <a:pt x="221" y="1030"/>
                      <a:pt x="223" y="1054"/>
                      <a:pt x="220" y="1080"/>
                    </a:cubicBezTo>
                    <a:cubicBezTo>
                      <a:pt x="216" y="1110"/>
                      <a:pt x="216" y="1142"/>
                      <a:pt x="213" y="1173"/>
                    </a:cubicBezTo>
                    <a:cubicBezTo>
                      <a:pt x="210" y="1204"/>
                      <a:pt x="211" y="1233"/>
                      <a:pt x="214" y="1265"/>
                    </a:cubicBezTo>
                    <a:cubicBezTo>
                      <a:pt x="215" y="1273"/>
                      <a:pt x="215" y="1282"/>
                      <a:pt x="215" y="1289"/>
                    </a:cubicBezTo>
                    <a:cubicBezTo>
                      <a:pt x="212" y="1301"/>
                      <a:pt x="212" y="1326"/>
                      <a:pt x="217" y="1336"/>
                    </a:cubicBezTo>
                    <a:cubicBezTo>
                      <a:pt x="227" y="1352"/>
                      <a:pt x="253" y="1352"/>
                      <a:pt x="267" y="1362"/>
                    </a:cubicBezTo>
                    <a:cubicBezTo>
                      <a:pt x="277" y="1369"/>
                      <a:pt x="279" y="1378"/>
                      <a:pt x="291" y="1381"/>
                    </a:cubicBezTo>
                    <a:cubicBezTo>
                      <a:pt x="303" y="1386"/>
                      <a:pt x="316" y="1388"/>
                      <a:pt x="329" y="1387"/>
                    </a:cubicBezTo>
                    <a:cubicBezTo>
                      <a:pt x="352" y="1385"/>
                      <a:pt x="366" y="1369"/>
                      <a:pt x="350" y="1349"/>
                    </a:cubicBezTo>
                    <a:cubicBezTo>
                      <a:pt x="342" y="1340"/>
                      <a:pt x="332" y="1335"/>
                      <a:pt x="322" y="1328"/>
                    </a:cubicBezTo>
                    <a:cubicBezTo>
                      <a:pt x="312" y="1322"/>
                      <a:pt x="306" y="1313"/>
                      <a:pt x="298" y="1304"/>
                    </a:cubicBezTo>
                    <a:cubicBezTo>
                      <a:pt x="289" y="1293"/>
                      <a:pt x="298" y="1269"/>
                      <a:pt x="305" y="1259"/>
                    </a:cubicBezTo>
                    <a:cubicBezTo>
                      <a:pt x="309" y="1253"/>
                      <a:pt x="303" y="1235"/>
                      <a:pt x="303" y="1228"/>
                    </a:cubicBezTo>
                    <a:cubicBezTo>
                      <a:pt x="302" y="1212"/>
                      <a:pt x="301" y="1204"/>
                      <a:pt x="308" y="1191"/>
                    </a:cubicBezTo>
                    <a:cubicBezTo>
                      <a:pt x="313" y="1180"/>
                      <a:pt x="320" y="1169"/>
                      <a:pt x="322" y="1157"/>
                    </a:cubicBezTo>
                    <a:cubicBezTo>
                      <a:pt x="325" y="1144"/>
                      <a:pt x="321" y="1129"/>
                      <a:pt x="321" y="1117"/>
                    </a:cubicBezTo>
                    <a:cubicBezTo>
                      <a:pt x="321" y="1103"/>
                      <a:pt x="321" y="1089"/>
                      <a:pt x="317" y="1076"/>
                    </a:cubicBezTo>
                    <a:cubicBezTo>
                      <a:pt x="312" y="1059"/>
                      <a:pt x="321" y="1049"/>
                      <a:pt x="321" y="1034"/>
                    </a:cubicBezTo>
                    <a:cubicBezTo>
                      <a:pt x="324" y="1003"/>
                      <a:pt x="323" y="972"/>
                      <a:pt x="327" y="941"/>
                    </a:cubicBezTo>
                    <a:cubicBezTo>
                      <a:pt x="331" y="911"/>
                      <a:pt x="341" y="884"/>
                      <a:pt x="345" y="854"/>
                    </a:cubicBezTo>
                    <a:cubicBezTo>
                      <a:pt x="350" y="825"/>
                      <a:pt x="351" y="796"/>
                      <a:pt x="350" y="767"/>
                    </a:cubicBezTo>
                    <a:cubicBezTo>
                      <a:pt x="350" y="751"/>
                      <a:pt x="348" y="737"/>
                      <a:pt x="350" y="722"/>
                    </a:cubicBezTo>
                    <a:cubicBezTo>
                      <a:pt x="350" y="722"/>
                      <a:pt x="349" y="719"/>
                      <a:pt x="349" y="716"/>
                    </a:cubicBezTo>
                    <a:cubicBezTo>
                      <a:pt x="353" y="716"/>
                      <a:pt x="353" y="716"/>
                      <a:pt x="353" y="716"/>
                    </a:cubicBezTo>
                    <a:cubicBezTo>
                      <a:pt x="353" y="716"/>
                      <a:pt x="346" y="562"/>
                      <a:pt x="345" y="483"/>
                    </a:cubicBezTo>
                    <a:cubicBezTo>
                      <a:pt x="352" y="483"/>
                      <a:pt x="388" y="481"/>
                      <a:pt x="406" y="476"/>
                    </a:cubicBezTo>
                    <a:cubicBezTo>
                      <a:pt x="406" y="476"/>
                      <a:pt x="466" y="481"/>
                      <a:pt x="453" y="424"/>
                    </a:cubicBezTo>
                    <a:close/>
                  </a:path>
                </a:pathLst>
              </a:custGeom>
              <a:solidFill>
                <a:sysClr val="window" lastClr="FFFFFF"/>
              </a:solidFill>
              <a:ln>
                <a:noFill/>
              </a:ln>
              <a:effec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8" name="Freeform 7"/>
              <p:cNvSpPr>
                <a:spLocks/>
              </p:cNvSpPr>
              <p:nvPr/>
            </p:nvSpPr>
            <p:spPr bwMode="auto">
              <a:xfrm>
                <a:off x="2920" y="697"/>
                <a:ext cx="151" cy="43"/>
              </a:xfrm>
              <a:custGeom>
                <a:avLst/>
                <a:gdLst>
                  <a:gd name="T0" fmla="*/ 0 w 151"/>
                  <a:gd name="T1" fmla="*/ 17 h 43"/>
                  <a:gd name="T2" fmla="*/ 149 w 151"/>
                  <a:gd name="T3" fmla="*/ 0 h 43"/>
                  <a:gd name="T4" fmla="*/ 151 w 151"/>
                  <a:gd name="T5" fmla="*/ 26 h 43"/>
                  <a:gd name="T6" fmla="*/ 2 w 151"/>
                  <a:gd name="T7" fmla="*/ 43 h 43"/>
                  <a:gd name="T8" fmla="*/ 0 w 151"/>
                  <a:gd name="T9" fmla="*/ 17 h 43"/>
                  <a:gd name="T10" fmla="*/ 0 w 151"/>
                  <a:gd name="T11" fmla="*/ 17 h 43"/>
                </a:gdLst>
                <a:ahLst/>
                <a:cxnLst>
                  <a:cxn ang="0">
                    <a:pos x="T0" y="T1"/>
                  </a:cxn>
                  <a:cxn ang="0">
                    <a:pos x="T2" y="T3"/>
                  </a:cxn>
                  <a:cxn ang="0">
                    <a:pos x="T4" y="T5"/>
                  </a:cxn>
                  <a:cxn ang="0">
                    <a:pos x="T6" y="T7"/>
                  </a:cxn>
                  <a:cxn ang="0">
                    <a:pos x="T8" y="T9"/>
                  </a:cxn>
                  <a:cxn ang="0">
                    <a:pos x="T10" y="T11"/>
                  </a:cxn>
                </a:cxnLst>
                <a:rect l="0" t="0" r="r" b="b"/>
                <a:pathLst>
                  <a:path w="151" h="43">
                    <a:moveTo>
                      <a:pt x="0" y="17"/>
                    </a:moveTo>
                    <a:lnTo>
                      <a:pt x="149" y="0"/>
                    </a:lnTo>
                    <a:lnTo>
                      <a:pt x="151" y="26"/>
                    </a:lnTo>
                    <a:lnTo>
                      <a:pt x="2" y="43"/>
                    </a:lnTo>
                    <a:lnTo>
                      <a:pt x="0" y="17"/>
                    </a:lnTo>
                    <a:lnTo>
                      <a:pt x="0" y="17"/>
                    </a:ln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10" name="Freeform 9"/>
              <p:cNvSpPr>
                <a:spLocks/>
              </p:cNvSpPr>
              <p:nvPr/>
            </p:nvSpPr>
            <p:spPr bwMode="auto">
              <a:xfrm>
                <a:off x="2955" y="837"/>
                <a:ext cx="194" cy="184"/>
              </a:xfrm>
              <a:custGeom>
                <a:avLst/>
                <a:gdLst>
                  <a:gd name="T0" fmla="*/ 13 w 82"/>
                  <a:gd name="T1" fmla="*/ 45 h 78"/>
                  <a:gd name="T2" fmla="*/ 49 w 82"/>
                  <a:gd name="T3" fmla="*/ 30 h 78"/>
                  <a:gd name="T4" fmla="*/ 49 w 82"/>
                  <a:gd name="T5" fmla="*/ 19 h 78"/>
                  <a:gd name="T6" fmla="*/ 57 w 82"/>
                  <a:gd name="T7" fmla="*/ 2 h 78"/>
                  <a:gd name="T8" fmla="*/ 67 w 82"/>
                  <a:gd name="T9" fmla="*/ 0 h 78"/>
                  <a:gd name="T10" fmla="*/ 82 w 82"/>
                  <a:gd name="T11" fmla="*/ 3 h 78"/>
                  <a:gd name="T12" fmla="*/ 80 w 82"/>
                  <a:gd name="T13" fmla="*/ 72 h 78"/>
                  <a:gd name="T14" fmla="*/ 0 w 82"/>
                  <a:gd name="T15" fmla="*/ 78 h 78"/>
                  <a:gd name="T16" fmla="*/ 13 w 82"/>
                  <a:gd name="T17" fmla="*/ 45 h 78"/>
                  <a:gd name="T18" fmla="*/ 13 w 82"/>
                  <a:gd name="T19" fmla="*/ 4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2" h="78">
                    <a:moveTo>
                      <a:pt x="13" y="45"/>
                    </a:moveTo>
                    <a:cubicBezTo>
                      <a:pt x="49" y="30"/>
                      <a:pt x="49" y="30"/>
                      <a:pt x="49" y="30"/>
                    </a:cubicBezTo>
                    <a:cubicBezTo>
                      <a:pt x="50" y="24"/>
                      <a:pt x="48" y="25"/>
                      <a:pt x="49" y="19"/>
                    </a:cubicBezTo>
                    <a:cubicBezTo>
                      <a:pt x="57" y="2"/>
                      <a:pt x="57" y="2"/>
                      <a:pt x="57" y="2"/>
                    </a:cubicBezTo>
                    <a:cubicBezTo>
                      <a:pt x="67" y="0"/>
                      <a:pt x="67" y="0"/>
                      <a:pt x="67" y="0"/>
                    </a:cubicBezTo>
                    <a:cubicBezTo>
                      <a:pt x="82" y="3"/>
                      <a:pt x="82" y="3"/>
                      <a:pt x="82" y="3"/>
                    </a:cubicBezTo>
                    <a:cubicBezTo>
                      <a:pt x="80" y="72"/>
                      <a:pt x="80" y="72"/>
                      <a:pt x="80" y="72"/>
                    </a:cubicBezTo>
                    <a:cubicBezTo>
                      <a:pt x="0" y="78"/>
                      <a:pt x="0" y="78"/>
                      <a:pt x="0" y="78"/>
                    </a:cubicBezTo>
                    <a:cubicBezTo>
                      <a:pt x="13" y="45"/>
                      <a:pt x="13" y="45"/>
                      <a:pt x="13" y="45"/>
                    </a:cubicBezTo>
                    <a:cubicBezTo>
                      <a:pt x="13" y="45"/>
                      <a:pt x="13" y="45"/>
                      <a:pt x="13" y="45"/>
                    </a:cubicBezTo>
                    <a:close/>
                  </a:path>
                </a:pathLst>
              </a:custGeom>
              <a:solidFill>
                <a:sysClr val="window" lastClr="FFFFFF"/>
              </a:solidFill>
              <a:ln>
                <a:noFill/>
              </a:ln>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grpSp>
      </p:grpSp>
      <p:grpSp>
        <p:nvGrpSpPr>
          <p:cNvPr id="19" name="Group 18"/>
          <p:cNvGrpSpPr/>
          <p:nvPr/>
        </p:nvGrpSpPr>
        <p:grpSpPr>
          <a:xfrm>
            <a:off x="0" y="0"/>
            <a:ext cx="9144000" cy="557784"/>
            <a:chOff x="0" y="0"/>
            <a:chExt cx="9144000" cy="557784"/>
          </a:xfrm>
        </p:grpSpPr>
        <p:sp>
          <p:nvSpPr>
            <p:cNvPr id="28" name="Rectangle 27"/>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Rectangle 28"/>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xmlns="" val="166454731"/>
      </p:ext>
    </p:extLst>
  </p:cSld>
  <p:clrMapOvr>
    <a:masterClrMapping/>
  </p:clrMapOvr>
  <mc:AlternateContent xmlns:mc="http://schemas.openxmlformats.org/markup-compatibility/2006">
    <mc:Choice xmlns:p14="http://schemas.microsoft.com/office/powerpoint/2010/main" xmlns="" Requires="p14">
      <p:transition spd="slow" p14:dur="1300">
        <p14:pan/>
      </p:transition>
    </mc:Choice>
    <mc:Fallback>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up)">
                                      <p:cBhvr>
                                        <p:cTn id="7" dur="500"/>
                                        <p:tgtEl>
                                          <p:spTgt spid="4"/>
                                        </p:tgtEl>
                                      </p:cBhvr>
                                    </p:animEffect>
                                  </p:childTnLst>
                                </p:cTn>
                              </p:par>
                              <p:par>
                                <p:cTn id="8" presetID="2" presetClass="entr" presetSubtype="1" fill="hold" nodeType="withEffect">
                                  <p:stCondLst>
                                    <p:cond delay="0"/>
                                  </p:stCondLst>
                                  <p:childTnLst>
                                    <p:set>
                                      <p:cBhvr>
                                        <p:cTn id="9" dur="1" fill="hold">
                                          <p:stCondLst>
                                            <p:cond delay="0"/>
                                          </p:stCondLst>
                                        </p:cTn>
                                        <p:tgtEl>
                                          <p:spTgt spid="34"/>
                                        </p:tgtEl>
                                        <p:attrNameLst>
                                          <p:attrName>style.visibility</p:attrName>
                                        </p:attrNameLst>
                                      </p:cBhvr>
                                      <p:to>
                                        <p:strVal val="visible"/>
                                      </p:to>
                                    </p:set>
                                    <p:anim calcmode="lin" valueType="num">
                                      <p:cBhvr additive="base">
                                        <p:cTn id="10" dur="500" fill="hold"/>
                                        <p:tgtEl>
                                          <p:spTgt spid="34"/>
                                        </p:tgtEl>
                                        <p:attrNameLst>
                                          <p:attrName>ppt_x</p:attrName>
                                        </p:attrNameLst>
                                      </p:cBhvr>
                                      <p:tavLst>
                                        <p:tav tm="0">
                                          <p:val>
                                            <p:strVal val="#ppt_x"/>
                                          </p:val>
                                        </p:tav>
                                        <p:tav tm="100000">
                                          <p:val>
                                            <p:strVal val="#ppt_x"/>
                                          </p:val>
                                        </p:tav>
                                      </p:tavLst>
                                    </p:anim>
                                    <p:anim calcmode="lin" valueType="num">
                                      <p:cBhvr additive="base">
                                        <p:cTn id="11" dur="500" fill="hold"/>
                                        <p:tgtEl>
                                          <p:spTgt spid="34"/>
                                        </p:tgtEl>
                                        <p:attrNameLst>
                                          <p:attrName>ppt_y</p:attrName>
                                        </p:attrNameLst>
                                      </p:cBhvr>
                                      <p:tavLst>
                                        <p:tav tm="0">
                                          <p:val>
                                            <p:strVal val="0-#ppt_h/2"/>
                                          </p:val>
                                        </p:tav>
                                        <p:tav tm="100000">
                                          <p:val>
                                            <p:strVal val="#ppt_y"/>
                                          </p:val>
                                        </p:tav>
                                      </p:tavLst>
                                    </p:anim>
                                  </p:childTnLst>
                                </p:cTn>
                              </p:par>
                            </p:childTnLst>
                          </p:cTn>
                        </p:par>
                        <p:par>
                          <p:cTn id="12" fill="hold">
                            <p:stCondLst>
                              <p:cond delay="500"/>
                            </p:stCondLst>
                            <p:childTnLst>
                              <p:par>
                                <p:cTn id="13" presetID="2" presetClass="entr" presetSubtype="1" decel="100000" fill="hold" nodeType="after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750" fill="hold"/>
                                        <p:tgtEl>
                                          <p:spTgt spid="6"/>
                                        </p:tgtEl>
                                        <p:attrNameLst>
                                          <p:attrName>ppt_x</p:attrName>
                                        </p:attrNameLst>
                                      </p:cBhvr>
                                      <p:tavLst>
                                        <p:tav tm="0">
                                          <p:val>
                                            <p:strVal val="#ppt_x"/>
                                          </p:val>
                                        </p:tav>
                                        <p:tav tm="100000">
                                          <p:val>
                                            <p:strVal val="#ppt_x"/>
                                          </p:val>
                                        </p:tav>
                                      </p:tavLst>
                                    </p:anim>
                                    <p:anim calcmode="lin" valueType="num">
                                      <p:cBhvr additive="base">
                                        <p:cTn id="16" dur="750" fill="hold"/>
                                        <p:tgtEl>
                                          <p:spTgt spid="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p:cNvSpPr/>
          <p:nvPr/>
        </p:nvSpPr>
        <p:spPr>
          <a:xfrm rot="10800000">
            <a:off x="0" y="3324966"/>
            <a:ext cx="9144000" cy="1818534"/>
          </a:xfrm>
          <a:prstGeom prst="rect">
            <a:avLst/>
          </a:prstGeom>
          <a:gradFill>
            <a:gsLst>
              <a:gs pos="60000">
                <a:srgbClr val="EBEDEC"/>
              </a:gs>
              <a:gs pos="100000">
                <a:srgbClr val="CBD0CE"/>
              </a:gs>
              <a:gs pos="0">
                <a:schemeClr val="bg1"/>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 name="Group 59"/>
          <p:cNvGrpSpPr/>
          <p:nvPr/>
        </p:nvGrpSpPr>
        <p:grpSpPr>
          <a:xfrm>
            <a:off x="0" y="4629150"/>
            <a:ext cx="9144000" cy="503365"/>
            <a:chOff x="0" y="4629150"/>
            <a:chExt cx="9144000" cy="503365"/>
          </a:xfrm>
        </p:grpSpPr>
        <p:pic>
          <p:nvPicPr>
            <p:cNvPr id="61"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4" name="Group 61"/>
            <p:cNvGrpSpPr/>
            <p:nvPr/>
          </p:nvGrpSpPr>
          <p:grpSpPr>
            <a:xfrm>
              <a:off x="0" y="4629150"/>
              <a:ext cx="9144000" cy="168275"/>
              <a:chOff x="0" y="4629150"/>
              <a:chExt cx="9144000" cy="168275"/>
            </a:xfrm>
          </p:grpSpPr>
          <p:pic>
            <p:nvPicPr>
              <p:cNvPr id="69" name="Picture 25" descr="Red Bar"/>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70"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5" name="Group 62"/>
            <p:cNvGrpSpPr/>
            <p:nvPr/>
          </p:nvGrpSpPr>
          <p:grpSpPr>
            <a:xfrm>
              <a:off x="597807" y="4913973"/>
              <a:ext cx="2539093" cy="218542"/>
              <a:chOff x="597807" y="4913973"/>
              <a:chExt cx="2539093" cy="218542"/>
            </a:xfrm>
          </p:grpSpPr>
          <p:sp>
            <p:nvSpPr>
              <p:cNvPr id="65"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66" name="Straight Connector 65"/>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68" name="Straight Connector 67"/>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64" name="Rectangle 63"/>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30</a:t>
              </a:fld>
              <a:endParaRPr lang="en-US" sz="600" dirty="0">
                <a:solidFill>
                  <a:schemeClr val="tx1"/>
                </a:solidFill>
              </a:endParaRPr>
            </a:p>
          </p:txBody>
        </p:sp>
      </p:grpSp>
      <p:grpSp>
        <p:nvGrpSpPr>
          <p:cNvPr id="150" name="Group 149"/>
          <p:cNvGrpSpPr/>
          <p:nvPr/>
        </p:nvGrpSpPr>
        <p:grpSpPr>
          <a:xfrm>
            <a:off x="9525" y="1000011"/>
            <a:ext cx="3876676" cy="2362314"/>
            <a:chOff x="9525" y="1000011"/>
            <a:chExt cx="3876676" cy="2362314"/>
          </a:xfrm>
        </p:grpSpPr>
        <p:sp>
          <p:nvSpPr>
            <p:cNvPr id="140" name="Rectangle 139"/>
            <p:cNvSpPr/>
            <p:nvPr/>
          </p:nvSpPr>
          <p:spPr>
            <a:xfrm>
              <a:off x="3228975" y="1000011"/>
              <a:ext cx="657226" cy="1886064"/>
            </a:xfrm>
            <a:prstGeom prst="rect">
              <a:avLst/>
            </a:prstGeom>
            <a:solidFill>
              <a:schemeClr val="bg2">
                <a:lumMod val="60000"/>
                <a:lumOff val="40000"/>
                <a:alpha val="5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p:cNvSpPr/>
            <p:nvPr/>
          </p:nvSpPr>
          <p:spPr>
            <a:xfrm>
              <a:off x="9525" y="1000125"/>
              <a:ext cx="3286127" cy="2362200"/>
            </a:xfrm>
            <a:prstGeom prst="rect">
              <a:avLst/>
            </a:prstGeom>
            <a:solidFill>
              <a:schemeClr val="bg2">
                <a:lumMod val="60000"/>
                <a:lumOff val="40000"/>
                <a:alpha val="55000"/>
              </a:schemeClr>
            </a:soli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6" name="Group 135"/>
          <p:cNvGrpSpPr>
            <a:grpSpLocks noChangeAspect="1"/>
          </p:cNvGrpSpPr>
          <p:nvPr/>
        </p:nvGrpSpPr>
        <p:grpSpPr>
          <a:xfrm>
            <a:off x="1772134" y="417734"/>
            <a:ext cx="3403172" cy="4086714"/>
            <a:chOff x="1448293" y="989240"/>
            <a:chExt cx="2658730" cy="3192745"/>
          </a:xfrm>
        </p:grpSpPr>
        <p:grpSp>
          <p:nvGrpSpPr>
            <p:cNvPr id="36" name="left arm"/>
            <p:cNvGrpSpPr/>
            <p:nvPr/>
          </p:nvGrpSpPr>
          <p:grpSpPr>
            <a:xfrm>
              <a:off x="2940406" y="1600865"/>
              <a:ext cx="800934" cy="1210899"/>
              <a:chOff x="4930001" y="1320449"/>
              <a:chExt cx="956350" cy="1445865"/>
            </a:xfrm>
            <a:solidFill>
              <a:schemeClr val="tx1">
                <a:lumMod val="65000"/>
                <a:lumOff val="35000"/>
              </a:schemeClr>
            </a:solidFill>
          </p:grpSpPr>
          <p:sp>
            <p:nvSpPr>
              <p:cNvPr id="37" name="Freeform 44"/>
              <p:cNvSpPr>
                <a:spLocks/>
              </p:cNvSpPr>
              <p:nvPr/>
            </p:nvSpPr>
            <p:spPr bwMode="auto">
              <a:xfrm>
                <a:off x="4930001" y="2325433"/>
                <a:ext cx="956350" cy="440881"/>
              </a:xfrm>
              <a:custGeom>
                <a:avLst/>
                <a:gdLst>
                  <a:gd name="T0" fmla="*/ 66 w 304"/>
                  <a:gd name="T1" fmla="*/ 128 h 140"/>
                  <a:gd name="T2" fmla="*/ 116 w 304"/>
                  <a:gd name="T3" fmla="*/ 130 h 140"/>
                  <a:gd name="T4" fmla="*/ 170 w 304"/>
                  <a:gd name="T5" fmla="*/ 137 h 140"/>
                  <a:gd name="T6" fmla="*/ 186 w 304"/>
                  <a:gd name="T7" fmla="*/ 119 h 140"/>
                  <a:gd name="T8" fmla="*/ 212 w 304"/>
                  <a:gd name="T9" fmla="*/ 104 h 140"/>
                  <a:gd name="T10" fmla="*/ 255 w 304"/>
                  <a:gd name="T11" fmla="*/ 92 h 140"/>
                  <a:gd name="T12" fmla="*/ 287 w 304"/>
                  <a:gd name="T13" fmla="*/ 75 h 140"/>
                  <a:gd name="T14" fmla="*/ 257 w 304"/>
                  <a:gd name="T15" fmla="*/ 81 h 140"/>
                  <a:gd name="T16" fmla="*/ 269 w 304"/>
                  <a:gd name="T17" fmla="*/ 72 h 140"/>
                  <a:gd name="T18" fmla="*/ 286 w 304"/>
                  <a:gd name="T19" fmla="*/ 64 h 140"/>
                  <a:gd name="T20" fmla="*/ 298 w 304"/>
                  <a:gd name="T21" fmla="*/ 57 h 140"/>
                  <a:gd name="T22" fmla="*/ 295 w 304"/>
                  <a:gd name="T23" fmla="*/ 49 h 140"/>
                  <a:gd name="T24" fmla="*/ 257 w 304"/>
                  <a:gd name="T25" fmla="*/ 63 h 140"/>
                  <a:gd name="T26" fmla="*/ 289 w 304"/>
                  <a:gd name="T27" fmla="*/ 43 h 140"/>
                  <a:gd name="T28" fmla="*/ 292 w 304"/>
                  <a:gd name="T29" fmla="*/ 34 h 140"/>
                  <a:gd name="T30" fmla="*/ 280 w 304"/>
                  <a:gd name="T31" fmla="*/ 38 h 140"/>
                  <a:gd name="T32" fmla="*/ 261 w 304"/>
                  <a:gd name="T33" fmla="*/ 48 h 140"/>
                  <a:gd name="T34" fmla="*/ 259 w 304"/>
                  <a:gd name="T35" fmla="*/ 44 h 140"/>
                  <a:gd name="T36" fmla="*/ 281 w 304"/>
                  <a:gd name="T37" fmla="*/ 27 h 140"/>
                  <a:gd name="T38" fmla="*/ 273 w 304"/>
                  <a:gd name="T39" fmla="*/ 21 h 140"/>
                  <a:gd name="T40" fmla="*/ 258 w 304"/>
                  <a:gd name="T41" fmla="*/ 32 h 140"/>
                  <a:gd name="T42" fmla="*/ 240 w 304"/>
                  <a:gd name="T43" fmla="*/ 45 h 140"/>
                  <a:gd name="T44" fmla="*/ 220 w 304"/>
                  <a:gd name="T45" fmla="*/ 47 h 140"/>
                  <a:gd name="T46" fmla="*/ 223 w 304"/>
                  <a:gd name="T47" fmla="*/ 22 h 140"/>
                  <a:gd name="T48" fmla="*/ 215 w 304"/>
                  <a:gd name="T49" fmla="*/ 23 h 140"/>
                  <a:gd name="T50" fmla="*/ 203 w 304"/>
                  <a:gd name="T51" fmla="*/ 47 h 140"/>
                  <a:gd name="T52" fmla="*/ 189 w 304"/>
                  <a:gd name="T53" fmla="*/ 73 h 140"/>
                  <a:gd name="T54" fmla="*/ 174 w 304"/>
                  <a:gd name="T55" fmla="*/ 73 h 140"/>
                  <a:gd name="T56" fmla="*/ 127 w 304"/>
                  <a:gd name="T57" fmla="*/ 71 h 140"/>
                  <a:gd name="T58" fmla="*/ 104 w 304"/>
                  <a:gd name="T59" fmla="*/ 74 h 140"/>
                  <a:gd name="T60" fmla="*/ 88 w 304"/>
                  <a:gd name="T61" fmla="*/ 66 h 140"/>
                  <a:gd name="T62" fmla="*/ 68 w 304"/>
                  <a:gd name="T63" fmla="*/ 13 h 140"/>
                  <a:gd name="T64" fmla="*/ 6 w 304"/>
                  <a:gd name="T65" fmla="*/ 57 h 140"/>
                  <a:gd name="T66" fmla="*/ 66 w 304"/>
                  <a:gd name="T67" fmla="*/ 128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4" h="140">
                    <a:moveTo>
                      <a:pt x="66" y="128"/>
                    </a:moveTo>
                    <a:cubicBezTo>
                      <a:pt x="82" y="125"/>
                      <a:pt x="100" y="127"/>
                      <a:pt x="116" y="130"/>
                    </a:cubicBezTo>
                    <a:cubicBezTo>
                      <a:pt x="134" y="133"/>
                      <a:pt x="152" y="135"/>
                      <a:pt x="170" y="137"/>
                    </a:cubicBezTo>
                    <a:cubicBezTo>
                      <a:pt x="185" y="140"/>
                      <a:pt x="179" y="130"/>
                      <a:pt x="186" y="119"/>
                    </a:cubicBezTo>
                    <a:cubicBezTo>
                      <a:pt x="192" y="110"/>
                      <a:pt x="201" y="105"/>
                      <a:pt x="212" y="104"/>
                    </a:cubicBezTo>
                    <a:cubicBezTo>
                      <a:pt x="228" y="104"/>
                      <a:pt x="242" y="99"/>
                      <a:pt x="255" y="92"/>
                    </a:cubicBezTo>
                    <a:cubicBezTo>
                      <a:pt x="258" y="91"/>
                      <a:pt x="295" y="82"/>
                      <a:pt x="287" y="75"/>
                    </a:cubicBezTo>
                    <a:cubicBezTo>
                      <a:pt x="281" y="70"/>
                      <a:pt x="264" y="82"/>
                      <a:pt x="257" y="81"/>
                    </a:cubicBezTo>
                    <a:cubicBezTo>
                      <a:pt x="250" y="79"/>
                      <a:pt x="275" y="70"/>
                      <a:pt x="269" y="72"/>
                    </a:cubicBezTo>
                    <a:cubicBezTo>
                      <a:pt x="273" y="71"/>
                      <a:pt x="282" y="66"/>
                      <a:pt x="286" y="64"/>
                    </a:cubicBezTo>
                    <a:cubicBezTo>
                      <a:pt x="287" y="64"/>
                      <a:pt x="293" y="60"/>
                      <a:pt x="298" y="57"/>
                    </a:cubicBezTo>
                    <a:cubicBezTo>
                      <a:pt x="300" y="55"/>
                      <a:pt x="304" y="50"/>
                      <a:pt x="295" y="49"/>
                    </a:cubicBezTo>
                    <a:cubicBezTo>
                      <a:pt x="292" y="50"/>
                      <a:pt x="255" y="66"/>
                      <a:pt x="257" y="63"/>
                    </a:cubicBezTo>
                    <a:cubicBezTo>
                      <a:pt x="264" y="56"/>
                      <a:pt x="282" y="48"/>
                      <a:pt x="289" y="43"/>
                    </a:cubicBezTo>
                    <a:cubicBezTo>
                      <a:pt x="293" y="40"/>
                      <a:pt x="296" y="37"/>
                      <a:pt x="292" y="34"/>
                    </a:cubicBezTo>
                    <a:cubicBezTo>
                      <a:pt x="289" y="31"/>
                      <a:pt x="282" y="37"/>
                      <a:pt x="280" y="38"/>
                    </a:cubicBezTo>
                    <a:cubicBezTo>
                      <a:pt x="274" y="41"/>
                      <a:pt x="267" y="44"/>
                      <a:pt x="261" y="48"/>
                    </a:cubicBezTo>
                    <a:cubicBezTo>
                      <a:pt x="249" y="54"/>
                      <a:pt x="249" y="53"/>
                      <a:pt x="259" y="44"/>
                    </a:cubicBezTo>
                    <a:cubicBezTo>
                      <a:pt x="266" y="38"/>
                      <a:pt x="274" y="33"/>
                      <a:pt x="281" y="27"/>
                    </a:cubicBezTo>
                    <a:cubicBezTo>
                      <a:pt x="285" y="22"/>
                      <a:pt x="277" y="19"/>
                      <a:pt x="273" y="21"/>
                    </a:cubicBezTo>
                    <a:cubicBezTo>
                      <a:pt x="268" y="23"/>
                      <a:pt x="263" y="28"/>
                      <a:pt x="258" y="32"/>
                    </a:cubicBezTo>
                    <a:cubicBezTo>
                      <a:pt x="251" y="37"/>
                      <a:pt x="247" y="41"/>
                      <a:pt x="240" y="45"/>
                    </a:cubicBezTo>
                    <a:cubicBezTo>
                      <a:pt x="237" y="46"/>
                      <a:pt x="221" y="53"/>
                      <a:pt x="220" y="47"/>
                    </a:cubicBezTo>
                    <a:cubicBezTo>
                      <a:pt x="218" y="39"/>
                      <a:pt x="227" y="32"/>
                      <a:pt x="223" y="22"/>
                    </a:cubicBezTo>
                    <a:cubicBezTo>
                      <a:pt x="220" y="13"/>
                      <a:pt x="216" y="17"/>
                      <a:pt x="215" y="23"/>
                    </a:cubicBezTo>
                    <a:cubicBezTo>
                      <a:pt x="213" y="34"/>
                      <a:pt x="209" y="39"/>
                      <a:pt x="203" y="47"/>
                    </a:cubicBezTo>
                    <a:cubicBezTo>
                      <a:pt x="197" y="53"/>
                      <a:pt x="200" y="71"/>
                      <a:pt x="189" y="73"/>
                    </a:cubicBezTo>
                    <a:cubicBezTo>
                      <a:pt x="184" y="73"/>
                      <a:pt x="179" y="73"/>
                      <a:pt x="174" y="73"/>
                    </a:cubicBezTo>
                    <a:cubicBezTo>
                      <a:pt x="160" y="73"/>
                      <a:pt x="139" y="77"/>
                      <a:pt x="127" y="71"/>
                    </a:cubicBezTo>
                    <a:cubicBezTo>
                      <a:pt x="119" y="67"/>
                      <a:pt x="111" y="74"/>
                      <a:pt x="104" y="74"/>
                    </a:cubicBezTo>
                    <a:cubicBezTo>
                      <a:pt x="98" y="74"/>
                      <a:pt x="94" y="68"/>
                      <a:pt x="88" y="66"/>
                    </a:cubicBezTo>
                    <a:cubicBezTo>
                      <a:pt x="88" y="66"/>
                      <a:pt x="65" y="28"/>
                      <a:pt x="68" y="13"/>
                    </a:cubicBezTo>
                    <a:cubicBezTo>
                      <a:pt x="68" y="13"/>
                      <a:pt x="1" y="0"/>
                      <a:pt x="6" y="57"/>
                    </a:cubicBezTo>
                    <a:cubicBezTo>
                      <a:pt x="6" y="57"/>
                      <a:pt x="0" y="130"/>
                      <a:pt x="66" y="128"/>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cxnSp>
            <p:nvCxnSpPr>
              <p:cNvPr id="38" name="Straight Connector 37"/>
              <p:cNvCxnSpPr>
                <a:endCxn id="37" idx="3"/>
              </p:cNvCxnSpPr>
              <p:nvPr/>
            </p:nvCxnSpPr>
            <p:spPr>
              <a:xfrm flipH="1">
                <a:off x="5515137" y="1320449"/>
                <a:ext cx="218065" cy="1379733"/>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39" name="right leg"/>
            <p:cNvGrpSpPr/>
            <p:nvPr/>
          </p:nvGrpSpPr>
          <p:grpSpPr>
            <a:xfrm>
              <a:off x="1718687" y="1654840"/>
              <a:ext cx="1704113" cy="2527145"/>
              <a:chOff x="3471208" y="1384899"/>
              <a:chExt cx="2034781" cy="3017520"/>
            </a:xfrm>
            <a:solidFill>
              <a:schemeClr val="tx1">
                <a:lumMod val="65000"/>
                <a:lumOff val="35000"/>
              </a:schemeClr>
            </a:solidFill>
          </p:grpSpPr>
          <p:grpSp>
            <p:nvGrpSpPr>
              <p:cNvPr id="40" name="Group 294"/>
              <p:cNvGrpSpPr/>
              <p:nvPr/>
            </p:nvGrpSpPr>
            <p:grpSpPr>
              <a:xfrm>
                <a:off x="3471208" y="2674861"/>
                <a:ext cx="1450509" cy="1727558"/>
                <a:chOff x="3471208" y="2674861"/>
                <a:chExt cx="1450509" cy="1727558"/>
              </a:xfrm>
              <a:grpFill/>
            </p:grpSpPr>
            <p:sp>
              <p:nvSpPr>
                <p:cNvPr id="42" name="Freeform 38"/>
                <p:cNvSpPr>
                  <a:spLocks/>
                </p:cNvSpPr>
                <p:nvPr/>
              </p:nvSpPr>
              <p:spPr bwMode="auto">
                <a:xfrm>
                  <a:off x="3587089" y="3789716"/>
                  <a:ext cx="274385" cy="291701"/>
                </a:xfrm>
                <a:custGeom>
                  <a:avLst/>
                  <a:gdLst>
                    <a:gd name="T0" fmla="*/ 206 w 206"/>
                    <a:gd name="T1" fmla="*/ 120 h 219"/>
                    <a:gd name="T2" fmla="*/ 85 w 206"/>
                    <a:gd name="T3" fmla="*/ 219 h 219"/>
                    <a:gd name="T4" fmla="*/ 0 w 206"/>
                    <a:gd name="T5" fmla="*/ 63 h 219"/>
                    <a:gd name="T6" fmla="*/ 149 w 206"/>
                    <a:gd name="T7" fmla="*/ 0 h 219"/>
                    <a:gd name="T8" fmla="*/ 206 w 206"/>
                    <a:gd name="T9" fmla="*/ 120 h 219"/>
                    <a:gd name="T10" fmla="*/ 206 w 206"/>
                    <a:gd name="T11" fmla="*/ 120 h 219"/>
                    <a:gd name="T12" fmla="*/ 206 w 206"/>
                    <a:gd name="T13" fmla="*/ 120 h 219"/>
                  </a:gdLst>
                  <a:ahLst/>
                  <a:cxnLst>
                    <a:cxn ang="0">
                      <a:pos x="T0" y="T1"/>
                    </a:cxn>
                    <a:cxn ang="0">
                      <a:pos x="T2" y="T3"/>
                    </a:cxn>
                    <a:cxn ang="0">
                      <a:pos x="T4" y="T5"/>
                    </a:cxn>
                    <a:cxn ang="0">
                      <a:pos x="T6" y="T7"/>
                    </a:cxn>
                    <a:cxn ang="0">
                      <a:pos x="T8" y="T9"/>
                    </a:cxn>
                    <a:cxn ang="0">
                      <a:pos x="T10" y="T11"/>
                    </a:cxn>
                    <a:cxn ang="0">
                      <a:pos x="T12" y="T13"/>
                    </a:cxn>
                  </a:cxnLst>
                  <a:rect l="0" t="0" r="r" b="b"/>
                  <a:pathLst>
                    <a:path w="206" h="219">
                      <a:moveTo>
                        <a:pt x="206" y="120"/>
                      </a:moveTo>
                      <a:lnTo>
                        <a:pt x="85" y="219"/>
                      </a:lnTo>
                      <a:lnTo>
                        <a:pt x="0" y="63"/>
                      </a:lnTo>
                      <a:lnTo>
                        <a:pt x="149" y="0"/>
                      </a:lnTo>
                      <a:lnTo>
                        <a:pt x="206" y="120"/>
                      </a:lnTo>
                      <a:lnTo>
                        <a:pt x="206" y="120"/>
                      </a:lnTo>
                      <a:lnTo>
                        <a:pt x="206" y="12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3" name="Freeform 39"/>
                <p:cNvSpPr>
                  <a:spLocks/>
                </p:cNvSpPr>
                <p:nvPr/>
              </p:nvSpPr>
              <p:spPr bwMode="auto">
                <a:xfrm>
                  <a:off x="3471208" y="3827011"/>
                  <a:ext cx="332991" cy="575408"/>
                </a:xfrm>
                <a:custGeom>
                  <a:avLst/>
                  <a:gdLst>
                    <a:gd name="T0" fmla="*/ 21 w 106"/>
                    <a:gd name="T1" fmla="*/ 5 h 183"/>
                    <a:gd name="T2" fmla="*/ 62 w 106"/>
                    <a:gd name="T3" fmla="*/ 4 h 183"/>
                    <a:gd name="T4" fmla="*/ 72 w 106"/>
                    <a:gd name="T5" fmla="*/ 56 h 183"/>
                    <a:gd name="T6" fmla="*/ 84 w 106"/>
                    <a:gd name="T7" fmla="*/ 82 h 183"/>
                    <a:gd name="T8" fmla="*/ 84 w 106"/>
                    <a:gd name="T9" fmla="*/ 83 h 183"/>
                    <a:gd name="T10" fmla="*/ 73 w 106"/>
                    <a:gd name="T11" fmla="*/ 124 h 183"/>
                    <a:gd name="T12" fmla="*/ 77 w 106"/>
                    <a:gd name="T13" fmla="*/ 166 h 183"/>
                    <a:gd name="T14" fmla="*/ 45 w 106"/>
                    <a:gd name="T15" fmla="*/ 165 h 183"/>
                    <a:gd name="T16" fmla="*/ 15 w 106"/>
                    <a:gd name="T17" fmla="*/ 107 h 183"/>
                    <a:gd name="T18" fmla="*/ 15 w 106"/>
                    <a:gd name="T19" fmla="*/ 61 h 183"/>
                    <a:gd name="T20" fmla="*/ 9 w 106"/>
                    <a:gd name="T21" fmla="*/ 63 h 183"/>
                    <a:gd name="T22" fmla="*/ 2 w 106"/>
                    <a:gd name="T23" fmla="*/ 29 h 183"/>
                    <a:gd name="T24" fmla="*/ 21 w 106"/>
                    <a:gd name="T25" fmla="*/ 5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6" h="183">
                      <a:moveTo>
                        <a:pt x="21" y="5"/>
                      </a:moveTo>
                      <a:cubicBezTo>
                        <a:pt x="22" y="5"/>
                        <a:pt x="63" y="0"/>
                        <a:pt x="62" y="4"/>
                      </a:cubicBezTo>
                      <a:cubicBezTo>
                        <a:pt x="51" y="35"/>
                        <a:pt x="72" y="56"/>
                        <a:pt x="72" y="56"/>
                      </a:cubicBezTo>
                      <a:cubicBezTo>
                        <a:pt x="106" y="59"/>
                        <a:pt x="84" y="82"/>
                        <a:pt x="84" y="82"/>
                      </a:cubicBezTo>
                      <a:cubicBezTo>
                        <a:pt x="84" y="83"/>
                        <a:pt x="84" y="83"/>
                        <a:pt x="84" y="83"/>
                      </a:cubicBezTo>
                      <a:cubicBezTo>
                        <a:pt x="79" y="89"/>
                        <a:pt x="69" y="104"/>
                        <a:pt x="73" y="124"/>
                      </a:cubicBezTo>
                      <a:cubicBezTo>
                        <a:pt x="74" y="136"/>
                        <a:pt x="84" y="153"/>
                        <a:pt x="77" y="166"/>
                      </a:cubicBezTo>
                      <a:cubicBezTo>
                        <a:pt x="68" y="183"/>
                        <a:pt x="57" y="178"/>
                        <a:pt x="45" y="165"/>
                      </a:cubicBezTo>
                      <a:cubicBezTo>
                        <a:pt x="32" y="149"/>
                        <a:pt x="18" y="129"/>
                        <a:pt x="15" y="107"/>
                      </a:cubicBezTo>
                      <a:cubicBezTo>
                        <a:pt x="14" y="92"/>
                        <a:pt x="16" y="76"/>
                        <a:pt x="15" y="61"/>
                      </a:cubicBezTo>
                      <a:cubicBezTo>
                        <a:pt x="13" y="61"/>
                        <a:pt x="11" y="62"/>
                        <a:pt x="9" y="63"/>
                      </a:cubicBezTo>
                      <a:cubicBezTo>
                        <a:pt x="5" y="61"/>
                        <a:pt x="3" y="33"/>
                        <a:pt x="2" y="29"/>
                      </a:cubicBezTo>
                      <a:cubicBezTo>
                        <a:pt x="0" y="15"/>
                        <a:pt x="6" y="7"/>
                        <a:pt x="21" y="5"/>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4" name="Freeform 40"/>
                <p:cNvSpPr>
                  <a:spLocks/>
                </p:cNvSpPr>
                <p:nvPr/>
              </p:nvSpPr>
              <p:spPr bwMode="auto">
                <a:xfrm>
                  <a:off x="3631044" y="2674861"/>
                  <a:ext cx="1290673" cy="1425202"/>
                </a:xfrm>
                <a:custGeom>
                  <a:avLst/>
                  <a:gdLst>
                    <a:gd name="T0" fmla="*/ 234 w 410"/>
                    <a:gd name="T1" fmla="*/ 79 h 453"/>
                    <a:gd name="T2" fmla="*/ 239 w 410"/>
                    <a:gd name="T3" fmla="*/ 103 h 453"/>
                    <a:gd name="T4" fmla="*/ 238 w 410"/>
                    <a:gd name="T5" fmla="*/ 113 h 453"/>
                    <a:gd name="T6" fmla="*/ 237 w 410"/>
                    <a:gd name="T7" fmla="*/ 130 h 453"/>
                    <a:gd name="T8" fmla="*/ 229 w 410"/>
                    <a:gd name="T9" fmla="*/ 207 h 453"/>
                    <a:gd name="T10" fmla="*/ 222 w 410"/>
                    <a:gd name="T11" fmla="*/ 227 h 453"/>
                    <a:gd name="T12" fmla="*/ 209 w 410"/>
                    <a:gd name="T13" fmla="*/ 232 h 453"/>
                    <a:gd name="T14" fmla="*/ 204 w 410"/>
                    <a:gd name="T15" fmla="*/ 242 h 453"/>
                    <a:gd name="T16" fmla="*/ 165 w 410"/>
                    <a:gd name="T17" fmla="*/ 267 h 453"/>
                    <a:gd name="T18" fmla="*/ 134 w 410"/>
                    <a:gd name="T19" fmla="*/ 283 h 453"/>
                    <a:gd name="T20" fmla="*/ 101 w 410"/>
                    <a:gd name="T21" fmla="*/ 313 h 453"/>
                    <a:gd name="T22" fmla="*/ 59 w 410"/>
                    <a:gd name="T23" fmla="*/ 331 h 453"/>
                    <a:gd name="T24" fmla="*/ 17 w 410"/>
                    <a:gd name="T25" fmla="*/ 354 h 453"/>
                    <a:gd name="T26" fmla="*/ 0 w 410"/>
                    <a:gd name="T27" fmla="*/ 364 h 453"/>
                    <a:gd name="T28" fmla="*/ 78 w 410"/>
                    <a:gd name="T29" fmla="*/ 448 h 453"/>
                    <a:gd name="T30" fmla="*/ 99 w 410"/>
                    <a:gd name="T31" fmla="*/ 415 h 453"/>
                    <a:gd name="T32" fmla="*/ 111 w 410"/>
                    <a:gd name="T33" fmla="*/ 394 h 453"/>
                    <a:gd name="T34" fmla="*/ 136 w 410"/>
                    <a:gd name="T35" fmla="*/ 377 h 453"/>
                    <a:gd name="T36" fmla="*/ 196 w 410"/>
                    <a:gd name="T37" fmla="*/ 356 h 453"/>
                    <a:gd name="T38" fmla="*/ 258 w 410"/>
                    <a:gd name="T39" fmla="*/ 335 h 453"/>
                    <a:gd name="T40" fmla="*/ 329 w 410"/>
                    <a:gd name="T41" fmla="*/ 240 h 453"/>
                    <a:gd name="T42" fmla="*/ 365 w 410"/>
                    <a:gd name="T43" fmla="*/ 171 h 453"/>
                    <a:gd name="T44" fmla="*/ 387 w 410"/>
                    <a:gd name="T45" fmla="*/ 144 h 453"/>
                    <a:gd name="T46" fmla="*/ 347 w 410"/>
                    <a:gd name="T47" fmla="*/ 38 h 453"/>
                    <a:gd name="T48" fmla="*/ 234 w 410"/>
                    <a:gd name="T49" fmla="*/ 7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0" h="453">
                      <a:moveTo>
                        <a:pt x="234" y="79"/>
                      </a:moveTo>
                      <a:cubicBezTo>
                        <a:pt x="234" y="83"/>
                        <a:pt x="237" y="100"/>
                        <a:pt x="239" y="103"/>
                      </a:cubicBezTo>
                      <a:cubicBezTo>
                        <a:pt x="244" y="108"/>
                        <a:pt x="241" y="108"/>
                        <a:pt x="238" y="113"/>
                      </a:cubicBezTo>
                      <a:cubicBezTo>
                        <a:pt x="234" y="117"/>
                        <a:pt x="238" y="124"/>
                        <a:pt x="237" y="130"/>
                      </a:cubicBezTo>
                      <a:cubicBezTo>
                        <a:pt x="232" y="154"/>
                        <a:pt x="227" y="182"/>
                        <a:pt x="229" y="207"/>
                      </a:cubicBezTo>
                      <a:cubicBezTo>
                        <a:pt x="229" y="215"/>
                        <a:pt x="222" y="219"/>
                        <a:pt x="222" y="227"/>
                      </a:cubicBezTo>
                      <a:cubicBezTo>
                        <a:pt x="222" y="229"/>
                        <a:pt x="212" y="231"/>
                        <a:pt x="209" y="232"/>
                      </a:cubicBezTo>
                      <a:cubicBezTo>
                        <a:pt x="205" y="235"/>
                        <a:pt x="207" y="240"/>
                        <a:pt x="204" y="242"/>
                      </a:cubicBezTo>
                      <a:cubicBezTo>
                        <a:pt x="195" y="252"/>
                        <a:pt x="176" y="259"/>
                        <a:pt x="165" y="267"/>
                      </a:cubicBezTo>
                      <a:cubicBezTo>
                        <a:pt x="155" y="274"/>
                        <a:pt x="144" y="276"/>
                        <a:pt x="134" y="283"/>
                      </a:cubicBezTo>
                      <a:cubicBezTo>
                        <a:pt x="122" y="292"/>
                        <a:pt x="112" y="303"/>
                        <a:pt x="101" y="313"/>
                      </a:cubicBezTo>
                      <a:cubicBezTo>
                        <a:pt x="91" y="324"/>
                        <a:pt x="73" y="325"/>
                        <a:pt x="59" y="331"/>
                      </a:cubicBezTo>
                      <a:cubicBezTo>
                        <a:pt x="44" y="337"/>
                        <a:pt x="30" y="346"/>
                        <a:pt x="17" y="354"/>
                      </a:cubicBezTo>
                      <a:cubicBezTo>
                        <a:pt x="12" y="357"/>
                        <a:pt x="3" y="359"/>
                        <a:pt x="0" y="364"/>
                      </a:cubicBezTo>
                      <a:cubicBezTo>
                        <a:pt x="0" y="364"/>
                        <a:pt x="72" y="446"/>
                        <a:pt x="78" y="448"/>
                      </a:cubicBezTo>
                      <a:cubicBezTo>
                        <a:pt x="88" y="453"/>
                        <a:pt x="95" y="422"/>
                        <a:pt x="99" y="415"/>
                      </a:cubicBezTo>
                      <a:cubicBezTo>
                        <a:pt x="102" y="411"/>
                        <a:pt x="106" y="397"/>
                        <a:pt x="111" y="394"/>
                      </a:cubicBezTo>
                      <a:cubicBezTo>
                        <a:pt x="120" y="389"/>
                        <a:pt x="128" y="383"/>
                        <a:pt x="136" y="377"/>
                      </a:cubicBezTo>
                      <a:cubicBezTo>
                        <a:pt x="152" y="365"/>
                        <a:pt x="178" y="362"/>
                        <a:pt x="196" y="356"/>
                      </a:cubicBezTo>
                      <a:cubicBezTo>
                        <a:pt x="217" y="349"/>
                        <a:pt x="239" y="344"/>
                        <a:pt x="258" y="335"/>
                      </a:cubicBezTo>
                      <a:cubicBezTo>
                        <a:pt x="293" y="318"/>
                        <a:pt x="312" y="273"/>
                        <a:pt x="329" y="240"/>
                      </a:cubicBezTo>
                      <a:cubicBezTo>
                        <a:pt x="341" y="217"/>
                        <a:pt x="352" y="193"/>
                        <a:pt x="365" y="171"/>
                      </a:cubicBezTo>
                      <a:cubicBezTo>
                        <a:pt x="372" y="162"/>
                        <a:pt x="380" y="153"/>
                        <a:pt x="387" y="144"/>
                      </a:cubicBezTo>
                      <a:cubicBezTo>
                        <a:pt x="387" y="144"/>
                        <a:pt x="410" y="75"/>
                        <a:pt x="347" y="38"/>
                      </a:cubicBezTo>
                      <a:cubicBezTo>
                        <a:pt x="284" y="0"/>
                        <a:pt x="234" y="51"/>
                        <a:pt x="234" y="7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cxnSp>
            <p:nvCxnSpPr>
              <p:cNvPr id="41" name="Straight Connector 40"/>
              <p:cNvCxnSpPr>
                <a:stCxn id="44" idx="23"/>
              </p:cNvCxnSpPr>
              <p:nvPr/>
            </p:nvCxnSpPr>
            <p:spPr>
              <a:xfrm flipV="1">
                <a:off x="4723394" y="1384899"/>
                <a:ext cx="782595" cy="1409515"/>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45" name="left leg"/>
            <p:cNvGrpSpPr/>
            <p:nvPr/>
          </p:nvGrpSpPr>
          <p:grpSpPr>
            <a:xfrm>
              <a:off x="1815737" y="1554088"/>
              <a:ext cx="2017155" cy="2498172"/>
              <a:chOff x="3587089" y="1264597"/>
              <a:chExt cx="2408567" cy="2982924"/>
            </a:xfrm>
            <a:solidFill>
              <a:schemeClr val="tx1">
                <a:lumMod val="65000"/>
                <a:lumOff val="35000"/>
              </a:schemeClr>
            </a:solidFill>
          </p:grpSpPr>
          <p:grpSp>
            <p:nvGrpSpPr>
              <p:cNvPr id="46" name="Group 300"/>
              <p:cNvGrpSpPr/>
              <p:nvPr/>
            </p:nvGrpSpPr>
            <p:grpSpPr>
              <a:xfrm>
                <a:off x="4688999" y="2743734"/>
                <a:ext cx="1306657" cy="1503787"/>
                <a:chOff x="4688999" y="2743734"/>
                <a:chExt cx="1306657" cy="1503787"/>
              </a:xfrm>
              <a:grpFill/>
            </p:grpSpPr>
            <p:sp>
              <p:nvSpPr>
                <p:cNvPr id="48" name="Freeform 31"/>
                <p:cNvSpPr>
                  <a:spLocks/>
                </p:cNvSpPr>
                <p:nvPr/>
              </p:nvSpPr>
              <p:spPr bwMode="auto">
                <a:xfrm>
                  <a:off x="5450882" y="3973136"/>
                  <a:ext cx="235758" cy="161167"/>
                </a:xfrm>
                <a:custGeom>
                  <a:avLst/>
                  <a:gdLst>
                    <a:gd name="T0" fmla="*/ 135 w 177"/>
                    <a:gd name="T1" fmla="*/ 0 h 121"/>
                    <a:gd name="T2" fmla="*/ 177 w 177"/>
                    <a:gd name="T3" fmla="*/ 78 h 121"/>
                    <a:gd name="T4" fmla="*/ 9 w 177"/>
                    <a:gd name="T5" fmla="*/ 121 h 121"/>
                    <a:gd name="T6" fmla="*/ 0 w 177"/>
                    <a:gd name="T7" fmla="*/ 10 h 121"/>
                    <a:gd name="T8" fmla="*/ 135 w 177"/>
                    <a:gd name="T9" fmla="*/ 0 h 121"/>
                    <a:gd name="T10" fmla="*/ 135 w 177"/>
                    <a:gd name="T11" fmla="*/ 0 h 121"/>
                    <a:gd name="T12" fmla="*/ 135 w 177"/>
                    <a:gd name="T13" fmla="*/ 0 h 121"/>
                  </a:gdLst>
                  <a:ahLst/>
                  <a:cxnLst>
                    <a:cxn ang="0">
                      <a:pos x="T0" y="T1"/>
                    </a:cxn>
                    <a:cxn ang="0">
                      <a:pos x="T2" y="T3"/>
                    </a:cxn>
                    <a:cxn ang="0">
                      <a:pos x="T4" y="T5"/>
                    </a:cxn>
                    <a:cxn ang="0">
                      <a:pos x="T6" y="T7"/>
                    </a:cxn>
                    <a:cxn ang="0">
                      <a:pos x="T8" y="T9"/>
                    </a:cxn>
                    <a:cxn ang="0">
                      <a:pos x="T10" y="T11"/>
                    </a:cxn>
                    <a:cxn ang="0">
                      <a:pos x="T12" y="T13"/>
                    </a:cxn>
                  </a:cxnLst>
                  <a:rect l="0" t="0" r="r" b="b"/>
                  <a:pathLst>
                    <a:path w="177" h="121">
                      <a:moveTo>
                        <a:pt x="135" y="0"/>
                      </a:moveTo>
                      <a:lnTo>
                        <a:pt x="177" y="78"/>
                      </a:lnTo>
                      <a:lnTo>
                        <a:pt x="9" y="121"/>
                      </a:lnTo>
                      <a:lnTo>
                        <a:pt x="0" y="10"/>
                      </a:lnTo>
                      <a:lnTo>
                        <a:pt x="135" y="0"/>
                      </a:lnTo>
                      <a:lnTo>
                        <a:pt x="135" y="0"/>
                      </a:lnTo>
                      <a:lnTo>
                        <a:pt x="135" y="0"/>
                      </a:lnTo>
                      <a:close/>
                    </a:path>
                  </a:pathLst>
                </a:custGeom>
                <a:grp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49" name="Freeform 32"/>
                <p:cNvSpPr>
                  <a:spLocks/>
                </p:cNvSpPr>
                <p:nvPr/>
              </p:nvSpPr>
              <p:spPr bwMode="auto">
                <a:xfrm>
                  <a:off x="5393608" y="4005104"/>
                  <a:ext cx="602048" cy="242417"/>
                </a:xfrm>
                <a:custGeom>
                  <a:avLst/>
                  <a:gdLst>
                    <a:gd name="T0" fmla="*/ 17 w 191"/>
                    <a:gd name="T1" fmla="*/ 21 h 77"/>
                    <a:gd name="T2" fmla="*/ 15 w 191"/>
                    <a:gd name="T3" fmla="*/ 68 h 77"/>
                    <a:gd name="T4" fmla="*/ 62 w 191"/>
                    <a:gd name="T5" fmla="*/ 71 h 77"/>
                    <a:gd name="T6" fmla="*/ 111 w 191"/>
                    <a:gd name="T7" fmla="*/ 70 h 77"/>
                    <a:gd name="T8" fmla="*/ 182 w 191"/>
                    <a:gd name="T9" fmla="*/ 47 h 77"/>
                    <a:gd name="T10" fmla="*/ 184 w 191"/>
                    <a:gd name="T11" fmla="*/ 36 h 77"/>
                    <a:gd name="T12" fmla="*/ 160 w 191"/>
                    <a:gd name="T13" fmla="*/ 30 h 77"/>
                    <a:gd name="T14" fmla="*/ 116 w 191"/>
                    <a:gd name="T15" fmla="*/ 19 h 77"/>
                    <a:gd name="T16" fmla="*/ 96 w 191"/>
                    <a:gd name="T17" fmla="*/ 3 h 77"/>
                    <a:gd name="T18" fmla="*/ 77 w 191"/>
                    <a:gd name="T19" fmla="*/ 11 h 77"/>
                    <a:gd name="T20" fmla="*/ 17 w 191"/>
                    <a:gd name="T21" fmla="*/ 21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1" h="77">
                      <a:moveTo>
                        <a:pt x="17" y="21"/>
                      </a:moveTo>
                      <a:cubicBezTo>
                        <a:pt x="0" y="19"/>
                        <a:pt x="14" y="54"/>
                        <a:pt x="15" y="68"/>
                      </a:cubicBezTo>
                      <a:cubicBezTo>
                        <a:pt x="16" y="77"/>
                        <a:pt x="59" y="77"/>
                        <a:pt x="62" y="71"/>
                      </a:cubicBezTo>
                      <a:cubicBezTo>
                        <a:pt x="67" y="63"/>
                        <a:pt x="101" y="71"/>
                        <a:pt x="111" y="70"/>
                      </a:cubicBezTo>
                      <a:cubicBezTo>
                        <a:pt x="134" y="67"/>
                        <a:pt x="160" y="60"/>
                        <a:pt x="182" y="47"/>
                      </a:cubicBezTo>
                      <a:cubicBezTo>
                        <a:pt x="191" y="42"/>
                        <a:pt x="184" y="41"/>
                        <a:pt x="184" y="36"/>
                      </a:cubicBezTo>
                      <a:cubicBezTo>
                        <a:pt x="184" y="27"/>
                        <a:pt x="164" y="30"/>
                        <a:pt x="160" y="30"/>
                      </a:cubicBezTo>
                      <a:cubicBezTo>
                        <a:pt x="142" y="31"/>
                        <a:pt x="130" y="27"/>
                        <a:pt x="116" y="19"/>
                      </a:cubicBezTo>
                      <a:cubicBezTo>
                        <a:pt x="108" y="15"/>
                        <a:pt x="103" y="8"/>
                        <a:pt x="96" y="3"/>
                      </a:cubicBezTo>
                      <a:cubicBezTo>
                        <a:pt x="96" y="3"/>
                        <a:pt x="83" y="0"/>
                        <a:pt x="77" y="11"/>
                      </a:cubicBezTo>
                      <a:cubicBezTo>
                        <a:pt x="77" y="11"/>
                        <a:pt x="61" y="28"/>
                        <a:pt x="17" y="21"/>
                      </a:cubicBezTo>
                      <a:close/>
                    </a:path>
                  </a:pathLst>
                </a:custGeom>
                <a:solidFill>
                  <a:schemeClr val="accent1"/>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50" name="Freeform 33"/>
                <p:cNvSpPr>
                  <a:spLocks/>
                </p:cNvSpPr>
                <p:nvPr/>
              </p:nvSpPr>
              <p:spPr bwMode="auto">
                <a:xfrm>
                  <a:off x="4688999" y="2743734"/>
                  <a:ext cx="972334" cy="1289341"/>
                </a:xfrm>
                <a:custGeom>
                  <a:avLst/>
                  <a:gdLst>
                    <a:gd name="T0" fmla="*/ 82 w 309"/>
                    <a:gd name="T1" fmla="*/ 139 h 410"/>
                    <a:gd name="T2" fmla="*/ 99 w 309"/>
                    <a:gd name="T3" fmla="*/ 147 h 410"/>
                    <a:gd name="T4" fmla="*/ 206 w 309"/>
                    <a:gd name="T5" fmla="*/ 185 h 410"/>
                    <a:gd name="T6" fmla="*/ 222 w 309"/>
                    <a:gd name="T7" fmla="*/ 273 h 410"/>
                    <a:gd name="T8" fmla="*/ 221 w 309"/>
                    <a:gd name="T9" fmla="*/ 410 h 410"/>
                    <a:gd name="T10" fmla="*/ 309 w 309"/>
                    <a:gd name="T11" fmla="*/ 396 h 410"/>
                    <a:gd name="T12" fmla="*/ 296 w 309"/>
                    <a:gd name="T13" fmla="*/ 326 h 410"/>
                    <a:gd name="T14" fmla="*/ 297 w 309"/>
                    <a:gd name="T15" fmla="*/ 212 h 410"/>
                    <a:gd name="T16" fmla="*/ 302 w 309"/>
                    <a:gd name="T17" fmla="*/ 178 h 410"/>
                    <a:gd name="T18" fmla="*/ 299 w 309"/>
                    <a:gd name="T19" fmla="*/ 151 h 410"/>
                    <a:gd name="T20" fmla="*/ 260 w 309"/>
                    <a:gd name="T21" fmla="*/ 115 h 410"/>
                    <a:gd name="T22" fmla="*/ 224 w 309"/>
                    <a:gd name="T23" fmla="*/ 93 h 410"/>
                    <a:gd name="T24" fmla="*/ 202 w 309"/>
                    <a:gd name="T25" fmla="*/ 79 h 410"/>
                    <a:gd name="T26" fmla="*/ 174 w 309"/>
                    <a:gd name="T27" fmla="*/ 57 h 410"/>
                    <a:gd name="T28" fmla="*/ 151 w 309"/>
                    <a:gd name="T29" fmla="*/ 37 h 410"/>
                    <a:gd name="T30" fmla="*/ 50 w 309"/>
                    <a:gd name="T31" fmla="*/ 39 h 410"/>
                    <a:gd name="T32" fmla="*/ 82 w 309"/>
                    <a:gd name="T33" fmla="*/ 13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9" h="410">
                      <a:moveTo>
                        <a:pt x="82" y="139"/>
                      </a:moveTo>
                      <a:cubicBezTo>
                        <a:pt x="86" y="139"/>
                        <a:pt x="97" y="146"/>
                        <a:pt x="99" y="147"/>
                      </a:cubicBezTo>
                      <a:cubicBezTo>
                        <a:pt x="134" y="162"/>
                        <a:pt x="178" y="157"/>
                        <a:pt x="206" y="185"/>
                      </a:cubicBezTo>
                      <a:cubicBezTo>
                        <a:pt x="214" y="193"/>
                        <a:pt x="221" y="268"/>
                        <a:pt x="222" y="273"/>
                      </a:cubicBezTo>
                      <a:cubicBezTo>
                        <a:pt x="226" y="291"/>
                        <a:pt x="215" y="384"/>
                        <a:pt x="221" y="410"/>
                      </a:cubicBezTo>
                      <a:cubicBezTo>
                        <a:pt x="221" y="410"/>
                        <a:pt x="221" y="410"/>
                        <a:pt x="309" y="396"/>
                      </a:cubicBezTo>
                      <a:cubicBezTo>
                        <a:pt x="303" y="391"/>
                        <a:pt x="298" y="337"/>
                        <a:pt x="296" y="326"/>
                      </a:cubicBezTo>
                      <a:cubicBezTo>
                        <a:pt x="291" y="290"/>
                        <a:pt x="295" y="250"/>
                        <a:pt x="297" y="212"/>
                      </a:cubicBezTo>
                      <a:cubicBezTo>
                        <a:pt x="298" y="201"/>
                        <a:pt x="301" y="190"/>
                        <a:pt x="302" y="178"/>
                      </a:cubicBezTo>
                      <a:cubicBezTo>
                        <a:pt x="303" y="174"/>
                        <a:pt x="301" y="156"/>
                        <a:pt x="299" y="151"/>
                      </a:cubicBezTo>
                      <a:cubicBezTo>
                        <a:pt x="290" y="137"/>
                        <a:pt x="273" y="125"/>
                        <a:pt x="260" y="115"/>
                      </a:cubicBezTo>
                      <a:cubicBezTo>
                        <a:pt x="248" y="107"/>
                        <a:pt x="236" y="101"/>
                        <a:pt x="224" y="93"/>
                      </a:cubicBezTo>
                      <a:cubicBezTo>
                        <a:pt x="218" y="90"/>
                        <a:pt x="205" y="85"/>
                        <a:pt x="202" y="79"/>
                      </a:cubicBezTo>
                      <a:cubicBezTo>
                        <a:pt x="197" y="71"/>
                        <a:pt x="181" y="63"/>
                        <a:pt x="174" y="57"/>
                      </a:cubicBezTo>
                      <a:cubicBezTo>
                        <a:pt x="166" y="50"/>
                        <a:pt x="159" y="43"/>
                        <a:pt x="151" y="37"/>
                      </a:cubicBezTo>
                      <a:cubicBezTo>
                        <a:pt x="151" y="37"/>
                        <a:pt x="91" y="0"/>
                        <a:pt x="50" y="39"/>
                      </a:cubicBezTo>
                      <a:cubicBezTo>
                        <a:pt x="50" y="39"/>
                        <a:pt x="0" y="116"/>
                        <a:pt x="82" y="139"/>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cxnSp>
            <p:nvCxnSpPr>
              <p:cNvPr id="47" name="Straight Connector 46"/>
              <p:cNvCxnSpPr>
                <a:stCxn id="50" idx="15"/>
              </p:cNvCxnSpPr>
              <p:nvPr/>
            </p:nvCxnSpPr>
            <p:spPr>
              <a:xfrm flipH="1" flipV="1">
                <a:off x="3587089" y="1264597"/>
                <a:ext cx="1259246" cy="1601782"/>
              </a:xfrm>
              <a:prstGeom prst="line">
                <a:avLst/>
              </a:prstGeom>
              <a:grpFill/>
              <a:ln>
                <a:noFill/>
              </a:ln>
            </p:spPr>
            <p:style>
              <a:lnRef idx="1">
                <a:schemeClr val="accent1"/>
              </a:lnRef>
              <a:fillRef idx="0">
                <a:schemeClr val="accent1"/>
              </a:fillRef>
              <a:effectRef idx="0">
                <a:schemeClr val="accent1"/>
              </a:effectRef>
              <a:fontRef idx="minor">
                <a:schemeClr val="tx1"/>
              </a:fontRef>
            </p:style>
          </p:cxnSp>
        </p:grpSp>
        <p:grpSp>
          <p:nvGrpSpPr>
            <p:cNvPr id="52" name="torsoe"/>
            <p:cNvGrpSpPr/>
            <p:nvPr/>
          </p:nvGrpSpPr>
          <p:grpSpPr>
            <a:xfrm>
              <a:off x="2288725" y="1654840"/>
              <a:ext cx="1029205" cy="1362000"/>
              <a:chOff x="7043323" y="1999047"/>
              <a:chExt cx="394331" cy="521839"/>
            </a:xfrm>
            <a:solidFill>
              <a:schemeClr val="tx1">
                <a:lumMod val="65000"/>
                <a:lumOff val="35000"/>
              </a:schemeClr>
            </a:solidFill>
          </p:grpSpPr>
          <p:sp>
            <p:nvSpPr>
              <p:cNvPr id="53" name="Freeform 21"/>
              <p:cNvSpPr>
                <a:spLocks/>
              </p:cNvSpPr>
              <p:nvPr/>
            </p:nvSpPr>
            <p:spPr bwMode="auto">
              <a:xfrm>
                <a:off x="7267122" y="1999047"/>
                <a:ext cx="170532" cy="192756"/>
              </a:xfrm>
              <a:custGeom>
                <a:avLst/>
                <a:gdLst>
                  <a:gd name="T0" fmla="*/ 83 w 169"/>
                  <a:gd name="T1" fmla="*/ 165 h 191"/>
                  <a:gd name="T2" fmla="*/ 110 w 169"/>
                  <a:gd name="T3" fmla="*/ 161 h 191"/>
                  <a:gd name="T4" fmla="*/ 121 w 169"/>
                  <a:gd name="T5" fmla="*/ 149 h 191"/>
                  <a:gd name="T6" fmla="*/ 127 w 169"/>
                  <a:gd name="T7" fmla="*/ 137 h 191"/>
                  <a:gd name="T8" fmla="*/ 149 w 169"/>
                  <a:gd name="T9" fmla="*/ 125 h 191"/>
                  <a:gd name="T10" fmla="*/ 150 w 169"/>
                  <a:gd name="T11" fmla="*/ 92 h 191"/>
                  <a:gd name="T12" fmla="*/ 155 w 169"/>
                  <a:gd name="T13" fmla="*/ 56 h 191"/>
                  <a:gd name="T14" fmla="*/ 150 w 169"/>
                  <a:gd name="T15" fmla="*/ 25 h 191"/>
                  <a:gd name="T16" fmla="*/ 121 w 169"/>
                  <a:gd name="T17" fmla="*/ 10 h 191"/>
                  <a:gd name="T18" fmla="*/ 62 w 169"/>
                  <a:gd name="T19" fmla="*/ 13 h 191"/>
                  <a:gd name="T20" fmla="*/ 32 w 169"/>
                  <a:gd name="T21" fmla="*/ 59 h 191"/>
                  <a:gd name="T22" fmla="*/ 35 w 169"/>
                  <a:gd name="T23" fmla="*/ 99 h 191"/>
                  <a:gd name="T24" fmla="*/ 27 w 169"/>
                  <a:gd name="T25" fmla="*/ 107 h 191"/>
                  <a:gd name="T26" fmla="*/ 14 w 169"/>
                  <a:gd name="T27" fmla="*/ 155 h 191"/>
                  <a:gd name="T28" fmla="*/ 83 w 169"/>
                  <a:gd name="T29" fmla="*/ 165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9" h="191">
                    <a:moveTo>
                      <a:pt x="83" y="165"/>
                    </a:moveTo>
                    <a:cubicBezTo>
                      <a:pt x="88" y="160"/>
                      <a:pt x="105" y="162"/>
                      <a:pt x="110" y="161"/>
                    </a:cubicBezTo>
                    <a:cubicBezTo>
                      <a:pt x="123" y="161"/>
                      <a:pt x="116" y="154"/>
                      <a:pt x="121" y="149"/>
                    </a:cubicBezTo>
                    <a:cubicBezTo>
                      <a:pt x="126" y="145"/>
                      <a:pt x="132" y="145"/>
                      <a:pt x="127" y="137"/>
                    </a:cubicBezTo>
                    <a:cubicBezTo>
                      <a:pt x="140" y="135"/>
                      <a:pt x="138" y="122"/>
                      <a:pt x="149" y="125"/>
                    </a:cubicBezTo>
                    <a:cubicBezTo>
                      <a:pt x="162" y="128"/>
                      <a:pt x="146" y="97"/>
                      <a:pt x="150" y="92"/>
                    </a:cubicBezTo>
                    <a:cubicBezTo>
                      <a:pt x="157" y="84"/>
                      <a:pt x="156" y="67"/>
                      <a:pt x="155" y="56"/>
                    </a:cubicBezTo>
                    <a:cubicBezTo>
                      <a:pt x="169" y="53"/>
                      <a:pt x="156" y="30"/>
                      <a:pt x="150" y="25"/>
                    </a:cubicBezTo>
                    <a:cubicBezTo>
                      <a:pt x="141" y="18"/>
                      <a:pt x="131" y="16"/>
                      <a:pt x="121" y="10"/>
                    </a:cubicBezTo>
                    <a:cubicBezTo>
                      <a:pt x="102" y="0"/>
                      <a:pt x="79" y="0"/>
                      <a:pt x="62" y="13"/>
                    </a:cubicBezTo>
                    <a:cubicBezTo>
                      <a:pt x="48" y="23"/>
                      <a:pt x="36" y="42"/>
                      <a:pt x="32" y="59"/>
                    </a:cubicBezTo>
                    <a:cubicBezTo>
                      <a:pt x="29" y="68"/>
                      <a:pt x="22" y="96"/>
                      <a:pt x="35" y="99"/>
                    </a:cubicBezTo>
                    <a:cubicBezTo>
                      <a:pt x="32" y="104"/>
                      <a:pt x="29" y="106"/>
                      <a:pt x="27" y="107"/>
                    </a:cubicBezTo>
                    <a:cubicBezTo>
                      <a:pt x="27" y="107"/>
                      <a:pt x="0" y="130"/>
                      <a:pt x="14" y="155"/>
                    </a:cubicBezTo>
                    <a:cubicBezTo>
                      <a:pt x="14" y="155"/>
                      <a:pt x="43" y="191"/>
                      <a:pt x="83" y="165"/>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sp>
            <p:nvSpPr>
              <p:cNvPr id="54" name="Freeform 16"/>
              <p:cNvSpPr>
                <a:spLocks/>
              </p:cNvSpPr>
              <p:nvPr/>
            </p:nvSpPr>
            <p:spPr bwMode="auto">
              <a:xfrm>
                <a:off x="7043323" y="2102037"/>
                <a:ext cx="341918" cy="418849"/>
              </a:xfrm>
              <a:custGeom>
                <a:avLst/>
                <a:gdLst>
                  <a:gd name="T0" fmla="*/ 78 w 339"/>
                  <a:gd name="T1" fmla="*/ 392 h 415"/>
                  <a:gd name="T2" fmla="*/ 43 w 339"/>
                  <a:gd name="T3" fmla="*/ 378 h 415"/>
                  <a:gd name="T4" fmla="*/ 28 w 339"/>
                  <a:gd name="T5" fmla="*/ 359 h 415"/>
                  <a:gd name="T6" fmla="*/ 21 w 339"/>
                  <a:gd name="T7" fmla="*/ 340 h 415"/>
                  <a:gd name="T8" fmla="*/ 14 w 339"/>
                  <a:gd name="T9" fmla="*/ 325 h 415"/>
                  <a:gd name="T10" fmla="*/ 4 w 339"/>
                  <a:gd name="T11" fmla="*/ 311 h 415"/>
                  <a:gd name="T12" fmla="*/ 77 w 339"/>
                  <a:gd name="T13" fmla="*/ 241 h 415"/>
                  <a:gd name="T14" fmla="*/ 137 w 339"/>
                  <a:gd name="T15" fmla="*/ 108 h 415"/>
                  <a:gd name="T16" fmla="*/ 179 w 339"/>
                  <a:gd name="T17" fmla="*/ 17 h 415"/>
                  <a:gd name="T18" fmla="*/ 186 w 339"/>
                  <a:gd name="T19" fmla="*/ 10 h 415"/>
                  <a:gd name="T20" fmla="*/ 221 w 339"/>
                  <a:gd name="T21" fmla="*/ 1 h 415"/>
                  <a:gd name="T22" fmla="*/ 258 w 339"/>
                  <a:gd name="T23" fmla="*/ 12 h 415"/>
                  <a:gd name="T24" fmla="*/ 263 w 339"/>
                  <a:gd name="T25" fmla="*/ 17 h 415"/>
                  <a:gd name="T26" fmla="*/ 324 w 339"/>
                  <a:gd name="T27" fmla="*/ 82 h 415"/>
                  <a:gd name="T28" fmla="*/ 317 w 339"/>
                  <a:gd name="T29" fmla="*/ 207 h 415"/>
                  <a:gd name="T30" fmla="*/ 315 w 339"/>
                  <a:gd name="T31" fmla="*/ 322 h 415"/>
                  <a:gd name="T32" fmla="*/ 313 w 339"/>
                  <a:gd name="T33" fmla="*/ 338 h 415"/>
                  <a:gd name="T34" fmla="*/ 301 w 339"/>
                  <a:gd name="T35" fmla="*/ 355 h 415"/>
                  <a:gd name="T36" fmla="*/ 78 w 339"/>
                  <a:gd name="T37" fmla="*/ 392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9" h="415">
                    <a:moveTo>
                      <a:pt x="78" y="392"/>
                    </a:moveTo>
                    <a:cubicBezTo>
                      <a:pt x="93" y="393"/>
                      <a:pt x="53" y="390"/>
                      <a:pt x="43" y="378"/>
                    </a:cubicBezTo>
                    <a:cubicBezTo>
                      <a:pt x="37" y="372"/>
                      <a:pt x="34" y="365"/>
                      <a:pt x="28" y="359"/>
                    </a:cubicBezTo>
                    <a:cubicBezTo>
                      <a:pt x="23" y="353"/>
                      <a:pt x="24" y="347"/>
                      <a:pt x="21" y="340"/>
                    </a:cubicBezTo>
                    <a:cubicBezTo>
                      <a:pt x="19" y="335"/>
                      <a:pt x="10" y="331"/>
                      <a:pt x="14" y="325"/>
                    </a:cubicBezTo>
                    <a:cubicBezTo>
                      <a:pt x="18" y="319"/>
                      <a:pt x="7" y="315"/>
                      <a:pt x="4" y="311"/>
                    </a:cubicBezTo>
                    <a:cubicBezTo>
                      <a:pt x="0" y="306"/>
                      <a:pt x="65" y="259"/>
                      <a:pt x="77" y="241"/>
                    </a:cubicBezTo>
                    <a:cubicBezTo>
                      <a:pt x="83" y="231"/>
                      <a:pt x="132" y="137"/>
                      <a:pt x="137" y="108"/>
                    </a:cubicBezTo>
                    <a:cubicBezTo>
                      <a:pt x="137" y="108"/>
                      <a:pt x="146" y="71"/>
                      <a:pt x="179" y="17"/>
                    </a:cubicBezTo>
                    <a:cubicBezTo>
                      <a:pt x="180" y="14"/>
                      <a:pt x="183" y="12"/>
                      <a:pt x="186" y="10"/>
                    </a:cubicBezTo>
                    <a:cubicBezTo>
                      <a:pt x="196" y="4"/>
                      <a:pt x="210" y="0"/>
                      <a:pt x="221" y="1"/>
                    </a:cubicBezTo>
                    <a:cubicBezTo>
                      <a:pt x="234" y="1"/>
                      <a:pt x="247" y="3"/>
                      <a:pt x="258" y="12"/>
                    </a:cubicBezTo>
                    <a:cubicBezTo>
                      <a:pt x="260" y="14"/>
                      <a:pt x="262" y="15"/>
                      <a:pt x="263" y="17"/>
                    </a:cubicBezTo>
                    <a:cubicBezTo>
                      <a:pt x="263" y="17"/>
                      <a:pt x="305" y="36"/>
                      <a:pt x="324" y="82"/>
                    </a:cubicBezTo>
                    <a:cubicBezTo>
                      <a:pt x="339" y="121"/>
                      <a:pt x="325" y="166"/>
                      <a:pt x="317" y="207"/>
                    </a:cubicBezTo>
                    <a:cubicBezTo>
                      <a:pt x="317" y="207"/>
                      <a:pt x="320" y="264"/>
                      <a:pt x="315" y="322"/>
                    </a:cubicBezTo>
                    <a:cubicBezTo>
                      <a:pt x="315" y="323"/>
                      <a:pt x="313" y="336"/>
                      <a:pt x="313" y="338"/>
                    </a:cubicBezTo>
                    <a:cubicBezTo>
                      <a:pt x="312" y="345"/>
                      <a:pt x="305" y="350"/>
                      <a:pt x="301" y="355"/>
                    </a:cubicBezTo>
                    <a:cubicBezTo>
                      <a:pt x="301" y="355"/>
                      <a:pt x="295" y="415"/>
                      <a:pt x="78" y="392"/>
                    </a:cubicBezTo>
                    <a:close/>
                  </a:path>
                </a:pathLst>
              </a:custGeom>
              <a:grp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62" name="Freeform 49"/>
            <p:cNvSpPr>
              <a:spLocks/>
            </p:cNvSpPr>
            <p:nvPr/>
          </p:nvSpPr>
          <p:spPr bwMode="auto">
            <a:xfrm>
              <a:off x="2212417" y="2558536"/>
              <a:ext cx="65815" cy="166210"/>
            </a:xfrm>
            <a:custGeom>
              <a:avLst/>
              <a:gdLst>
                <a:gd name="T0" fmla="*/ 25 w 25"/>
                <a:gd name="T1" fmla="*/ 0 h 63"/>
                <a:gd name="T2" fmla="*/ 0 w 25"/>
                <a:gd name="T3" fmla="*/ 28 h 63"/>
              </a:gdLst>
              <a:ahLst/>
              <a:cxnLst>
                <a:cxn ang="0">
                  <a:pos x="T0" y="T1"/>
                </a:cxn>
                <a:cxn ang="0">
                  <a:pos x="T2" y="T3"/>
                </a:cxn>
              </a:cxnLst>
              <a:rect l="0" t="0" r="r" b="b"/>
              <a:pathLst>
                <a:path w="25" h="63">
                  <a:moveTo>
                    <a:pt x="25" y="0"/>
                  </a:moveTo>
                  <a:cubicBezTo>
                    <a:pt x="25" y="0"/>
                    <a:pt x="10" y="63"/>
                    <a:pt x="0" y="28"/>
                  </a:cubicBezTo>
                </a:path>
              </a:pathLst>
            </a:custGeom>
            <a:solidFill>
              <a:schemeClr val="tx1">
                <a:lumMod val="65000"/>
                <a:lumOff val="3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63" name="Freeform 50"/>
            <p:cNvSpPr>
              <a:spLocks/>
            </p:cNvSpPr>
            <p:nvPr/>
          </p:nvSpPr>
          <p:spPr bwMode="auto">
            <a:xfrm>
              <a:off x="1448293" y="1989628"/>
              <a:ext cx="1470241" cy="1209209"/>
            </a:xfrm>
            <a:custGeom>
              <a:avLst/>
              <a:gdLst>
                <a:gd name="T0" fmla="*/ 490 w 558"/>
                <a:gd name="T1" fmla="*/ 1 h 459"/>
                <a:gd name="T2" fmla="*/ 465 w 558"/>
                <a:gd name="T3" fmla="*/ 4 h 459"/>
                <a:gd name="T4" fmla="*/ 444 w 558"/>
                <a:gd name="T5" fmla="*/ 4 h 459"/>
                <a:gd name="T6" fmla="*/ 374 w 558"/>
                <a:gd name="T7" fmla="*/ 11 h 459"/>
                <a:gd name="T8" fmla="*/ 347 w 558"/>
                <a:gd name="T9" fmla="*/ 39 h 459"/>
                <a:gd name="T10" fmla="*/ 319 w 558"/>
                <a:gd name="T11" fmla="*/ 70 h 459"/>
                <a:gd name="T12" fmla="*/ 270 w 558"/>
                <a:gd name="T13" fmla="*/ 129 h 459"/>
                <a:gd name="T14" fmla="*/ 262 w 558"/>
                <a:gd name="T15" fmla="*/ 152 h 459"/>
                <a:gd name="T16" fmla="*/ 270 w 558"/>
                <a:gd name="T17" fmla="*/ 168 h 459"/>
                <a:gd name="T18" fmla="*/ 242 w 558"/>
                <a:gd name="T19" fmla="*/ 189 h 459"/>
                <a:gd name="T20" fmla="*/ 207 w 558"/>
                <a:gd name="T21" fmla="*/ 123 h 459"/>
                <a:gd name="T22" fmla="*/ 202 w 558"/>
                <a:gd name="T23" fmla="*/ 111 h 459"/>
                <a:gd name="T24" fmla="*/ 192 w 558"/>
                <a:gd name="T25" fmla="*/ 108 h 459"/>
                <a:gd name="T26" fmla="*/ 174 w 558"/>
                <a:gd name="T27" fmla="*/ 109 h 459"/>
                <a:gd name="T28" fmla="*/ 1 w 558"/>
                <a:gd name="T29" fmla="*/ 210 h 459"/>
                <a:gd name="T30" fmla="*/ 1 w 558"/>
                <a:gd name="T31" fmla="*/ 210 h 459"/>
                <a:gd name="T32" fmla="*/ 1 w 558"/>
                <a:gd name="T33" fmla="*/ 210 h 459"/>
                <a:gd name="T34" fmla="*/ 1 w 558"/>
                <a:gd name="T35" fmla="*/ 210 h 459"/>
                <a:gd name="T36" fmla="*/ 110 w 558"/>
                <a:gd name="T37" fmla="*/ 435 h 459"/>
                <a:gd name="T38" fmla="*/ 118 w 558"/>
                <a:gd name="T39" fmla="*/ 445 h 459"/>
                <a:gd name="T40" fmla="*/ 126 w 558"/>
                <a:gd name="T41" fmla="*/ 452 h 459"/>
                <a:gd name="T42" fmla="*/ 142 w 558"/>
                <a:gd name="T43" fmla="*/ 454 h 459"/>
                <a:gd name="T44" fmla="*/ 309 w 558"/>
                <a:gd name="T45" fmla="*/ 357 h 459"/>
                <a:gd name="T46" fmla="*/ 319 w 558"/>
                <a:gd name="T47" fmla="*/ 340 h 459"/>
                <a:gd name="T48" fmla="*/ 274 w 558"/>
                <a:gd name="T49" fmla="*/ 254 h 459"/>
                <a:gd name="T50" fmla="*/ 294 w 558"/>
                <a:gd name="T51" fmla="*/ 244 h 459"/>
                <a:gd name="T52" fmla="*/ 303 w 558"/>
                <a:gd name="T53" fmla="*/ 242 h 459"/>
                <a:gd name="T54" fmla="*/ 316 w 558"/>
                <a:gd name="T55" fmla="*/ 212 h 459"/>
                <a:gd name="T56" fmla="*/ 313 w 558"/>
                <a:gd name="T57" fmla="*/ 191 h 459"/>
                <a:gd name="T58" fmla="*/ 339 w 558"/>
                <a:gd name="T59" fmla="*/ 160 h 459"/>
                <a:gd name="T60" fmla="*/ 372 w 558"/>
                <a:gd name="T61" fmla="*/ 120 h 459"/>
                <a:gd name="T62" fmla="*/ 387 w 558"/>
                <a:gd name="T63" fmla="*/ 105 h 459"/>
                <a:gd name="T64" fmla="*/ 405 w 558"/>
                <a:gd name="T65" fmla="*/ 98 h 459"/>
                <a:gd name="T66" fmla="*/ 455 w 558"/>
                <a:gd name="T67" fmla="*/ 89 h 459"/>
                <a:gd name="T68" fmla="*/ 543 w 558"/>
                <a:gd name="T69" fmla="*/ 54 h 459"/>
                <a:gd name="T70" fmla="*/ 490 w 558"/>
                <a:gd name="T71" fmla="*/ 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58" h="459">
                  <a:moveTo>
                    <a:pt x="490" y="1"/>
                  </a:moveTo>
                  <a:cubicBezTo>
                    <a:pt x="481" y="2"/>
                    <a:pt x="473" y="0"/>
                    <a:pt x="465" y="4"/>
                  </a:cubicBezTo>
                  <a:cubicBezTo>
                    <a:pt x="457" y="8"/>
                    <a:pt x="452" y="5"/>
                    <a:pt x="444" y="4"/>
                  </a:cubicBezTo>
                  <a:cubicBezTo>
                    <a:pt x="424" y="2"/>
                    <a:pt x="391" y="2"/>
                    <a:pt x="374" y="11"/>
                  </a:cubicBezTo>
                  <a:cubicBezTo>
                    <a:pt x="363" y="16"/>
                    <a:pt x="354" y="30"/>
                    <a:pt x="347" y="39"/>
                  </a:cubicBezTo>
                  <a:cubicBezTo>
                    <a:pt x="338" y="49"/>
                    <a:pt x="328" y="59"/>
                    <a:pt x="319" y="70"/>
                  </a:cubicBezTo>
                  <a:cubicBezTo>
                    <a:pt x="302" y="89"/>
                    <a:pt x="287" y="110"/>
                    <a:pt x="270" y="129"/>
                  </a:cubicBezTo>
                  <a:cubicBezTo>
                    <a:pt x="261" y="139"/>
                    <a:pt x="252" y="141"/>
                    <a:pt x="262" y="152"/>
                  </a:cubicBezTo>
                  <a:cubicBezTo>
                    <a:pt x="267" y="156"/>
                    <a:pt x="277" y="163"/>
                    <a:pt x="270" y="168"/>
                  </a:cubicBezTo>
                  <a:cubicBezTo>
                    <a:pt x="261" y="176"/>
                    <a:pt x="253" y="184"/>
                    <a:pt x="242" y="189"/>
                  </a:cubicBezTo>
                  <a:cubicBezTo>
                    <a:pt x="235" y="176"/>
                    <a:pt x="212" y="132"/>
                    <a:pt x="207" y="123"/>
                  </a:cubicBezTo>
                  <a:cubicBezTo>
                    <a:pt x="206" y="120"/>
                    <a:pt x="205" y="113"/>
                    <a:pt x="202" y="111"/>
                  </a:cubicBezTo>
                  <a:cubicBezTo>
                    <a:pt x="199" y="109"/>
                    <a:pt x="195" y="111"/>
                    <a:pt x="192" y="108"/>
                  </a:cubicBezTo>
                  <a:cubicBezTo>
                    <a:pt x="184" y="99"/>
                    <a:pt x="182" y="104"/>
                    <a:pt x="174" y="109"/>
                  </a:cubicBezTo>
                  <a:cubicBezTo>
                    <a:pt x="139" y="129"/>
                    <a:pt x="2" y="206"/>
                    <a:pt x="1" y="210"/>
                  </a:cubicBezTo>
                  <a:cubicBezTo>
                    <a:pt x="1" y="209"/>
                    <a:pt x="1" y="209"/>
                    <a:pt x="1" y="210"/>
                  </a:cubicBezTo>
                  <a:cubicBezTo>
                    <a:pt x="1" y="210"/>
                    <a:pt x="1" y="210"/>
                    <a:pt x="1" y="210"/>
                  </a:cubicBezTo>
                  <a:cubicBezTo>
                    <a:pt x="0" y="211"/>
                    <a:pt x="0" y="211"/>
                    <a:pt x="1" y="210"/>
                  </a:cubicBezTo>
                  <a:cubicBezTo>
                    <a:pt x="1" y="211"/>
                    <a:pt x="111" y="422"/>
                    <a:pt x="110" y="435"/>
                  </a:cubicBezTo>
                  <a:cubicBezTo>
                    <a:pt x="110" y="438"/>
                    <a:pt x="116" y="442"/>
                    <a:pt x="118" y="445"/>
                  </a:cubicBezTo>
                  <a:cubicBezTo>
                    <a:pt x="120" y="450"/>
                    <a:pt x="119" y="454"/>
                    <a:pt x="126" y="452"/>
                  </a:cubicBezTo>
                  <a:cubicBezTo>
                    <a:pt x="132" y="451"/>
                    <a:pt x="137" y="459"/>
                    <a:pt x="142" y="454"/>
                  </a:cubicBezTo>
                  <a:cubicBezTo>
                    <a:pt x="159" y="436"/>
                    <a:pt x="277" y="376"/>
                    <a:pt x="309" y="357"/>
                  </a:cubicBezTo>
                  <a:cubicBezTo>
                    <a:pt x="321" y="351"/>
                    <a:pt x="326" y="354"/>
                    <a:pt x="319" y="340"/>
                  </a:cubicBezTo>
                  <a:cubicBezTo>
                    <a:pt x="313" y="329"/>
                    <a:pt x="284" y="272"/>
                    <a:pt x="274" y="254"/>
                  </a:cubicBezTo>
                  <a:cubicBezTo>
                    <a:pt x="279" y="251"/>
                    <a:pt x="289" y="246"/>
                    <a:pt x="294" y="244"/>
                  </a:cubicBezTo>
                  <a:cubicBezTo>
                    <a:pt x="300" y="243"/>
                    <a:pt x="299" y="257"/>
                    <a:pt x="303" y="242"/>
                  </a:cubicBezTo>
                  <a:cubicBezTo>
                    <a:pt x="306" y="232"/>
                    <a:pt x="315" y="223"/>
                    <a:pt x="316" y="212"/>
                  </a:cubicBezTo>
                  <a:cubicBezTo>
                    <a:pt x="317" y="206"/>
                    <a:pt x="314" y="197"/>
                    <a:pt x="313" y="191"/>
                  </a:cubicBezTo>
                  <a:cubicBezTo>
                    <a:pt x="322" y="190"/>
                    <a:pt x="333" y="167"/>
                    <a:pt x="339" y="160"/>
                  </a:cubicBezTo>
                  <a:cubicBezTo>
                    <a:pt x="349" y="147"/>
                    <a:pt x="358" y="130"/>
                    <a:pt x="372" y="120"/>
                  </a:cubicBezTo>
                  <a:cubicBezTo>
                    <a:pt x="378" y="115"/>
                    <a:pt x="381" y="109"/>
                    <a:pt x="387" y="105"/>
                  </a:cubicBezTo>
                  <a:cubicBezTo>
                    <a:pt x="391" y="101"/>
                    <a:pt x="399" y="100"/>
                    <a:pt x="405" y="98"/>
                  </a:cubicBezTo>
                  <a:cubicBezTo>
                    <a:pt x="421" y="94"/>
                    <a:pt x="439" y="90"/>
                    <a:pt x="455" y="89"/>
                  </a:cubicBezTo>
                  <a:cubicBezTo>
                    <a:pt x="455" y="89"/>
                    <a:pt x="523" y="115"/>
                    <a:pt x="543" y="54"/>
                  </a:cubicBezTo>
                  <a:cubicBezTo>
                    <a:pt x="543" y="54"/>
                    <a:pt x="558" y="1"/>
                    <a:pt x="490" y="1"/>
                  </a:cubicBezTo>
                  <a:close/>
                </a:path>
              </a:pathLst>
            </a:custGeom>
            <a:solidFill>
              <a:schemeClr val="tx1">
                <a:lumMod val="65000"/>
                <a:lumOff val="35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54864" tIns="173736" rIns="0" bIns="91440" numCol="1" anchor="ctr" anchorCtr="0" compatLnSpc="1">
              <a:prstTxWarp prst="textNoShape">
                <a:avLst/>
              </a:prstTxWarp>
              <a:scene3d>
                <a:camera prst="orthographicFront">
                  <a:rot lat="0" lon="0" rev="18000000"/>
                </a:camera>
                <a:lightRig rig="threePt" dir="t"/>
              </a:scene3d>
            </a:bodyPr>
            <a:lstStyle/>
            <a:p>
              <a:endParaRPr lang="en-US" sz="600" b="1" dirty="0">
                <a:solidFill>
                  <a:schemeClr val="bg1"/>
                </a:solidFill>
              </a:endParaRPr>
            </a:p>
          </p:txBody>
        </p:sp>
        <p:cxnSp>
          <p:nvCxnSpPr>
            <p:cNvPr id="60" name="Straight Connector 59"/>
            <p:cNvCxnSpPr/>
            <p:nvPr/>
          </p:nvCxnSpPr>
          <p:spPr>
            <a:xfrm flipV="1">
              <a:off x="2738578" y="989240"/>
              <a:ext cx="1368445" cy="1129695"/>
            </a:xfrm>
            <a:prstGeom prst="line">
              <a:avLst/>
            </a:prstGeom>
            <a:solidFill>
              <a:schemeClr val="tx1">
                <a:lumMod val="65000"/>
                <a:lumOff val="35000"/>
              </a:schemeClr>
            </a:solidFill>
            <a:ln>
              <a:noFill/>
            </a:ln>
          </p:spPr>
          <p:style>
            <a:lnRef idx="1">
              <a:schemeClr val="accent1"/>
            </a:lnRef>
            <a:fillRef idx="0">
              <a:schemeClr val="accent1"/>
            </a:fillRef>
            <a:effectRef idx="0">
              <a:schemeClr val="accent1"/>
            </a:effectRef>
            <a:fontRef idx="minor">
              <a:schemeClr val="tx1"/>
            </a:fontRef>
          </p:style>
        </p:cxnSp>
      </p:grpSp>
      <p:grpSp>
        <p:nvGrpSpPr>
          <p:cNvPr id="152" name="Group 151"/>
          <p:cNvGrpSpPr/>
          <p:nvPr/>
        </p:nvGrpSpPr>
        <p:grpSpPr>
          <a:xfrm>
            <a:off x="5625016" y="1286034"/>
            <a:ext cx="3471359" cy="457200"/>
            <a:chOff x="5625016" y="1019334"/>
            <a:chExt cx="3471359" cy="457200"/>
          </a:xfrm>
        </p:grpSpPr>
        <p:grpSp>
          <p:nvGrpSpPr>
            <p:cNvPr id="141" name="Group 140"/>
            <p:cNvGrpSpPr/>
            <p:nvPr/>
          </p:nvGrpSpPr>
          <p:grpSpPr>
            <a:xfrm>
              <a:off x="5625016" y="1019334"/>
              <a:ext cx="457200" cy="457200"/>
              <a:chOff x="5169153" y="590709"/>
              <a:chExt cx="609659" cy="555324"/>
            </a:xfrm>
          </p:grpSpPr>
          <p:sp>
            <p:nvSpPr>
              <p:cNvPr id="130" name="Freeform 7"/>
              <p:cNvSpPr>
                <a:spLocks/>
              </p:cNvSpPr>
              <p:nvPr/>
            </p:nvSpPr>
            <p:spPr bwMode="auto">
              <a:xfrm rot="10800000" flipH="1" flipV="1">
                <a:off x="5364310" y="609101"/>
                <a:ext cx="388989" cy="448964"/>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1" name="Freeform 8"/>
              <p:cNvSpPr>
                <a:spLocks noEditPoints="1"/>
              </p:cNvSpPr>
              <p:nvPr/>
            </p:nvSpPr>
            <p:spPr bwMode="auto">
              <a:xfrm rot="10800000" flipH="1" flipV="1">
                <a:off x="5169153" y="590709"/>
                <a:ext cx="609659" cy="555324"/>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2" name="Freeform 9"/>
              <p:cNvSpPr>
                <a:spLocks/>
              </p:cNvSpPr>
              <p:nvPr/>
            </p:nvSpPr>
            <p:spPr bwMode="auto">
              <a:xfrm rot="10800000" flipH="1" flipV="1">
                <a:off x="5572058" y="627488"/>
                <a:ext cx="47712" cy="180580"/>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3" name="Freeform 10"/>
              <p:cNvSpPr>
                <a:spLocks/>
              </p:cNvSpPr>
              <p:nvPr/>
            </p:nvSpPr>
            <p:spPr bwMode="auto">
              <a:xfrm rot="10800000" flipH="1" flipV="1">
                <a:off x="5364310" y="1003226"/>
                <a:ext cx="388658" cy="117957"/>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4" name="Rectangle 11"/>
              <p:cNvSpPr>
                <a:spLocks noChangeArrowheads="1"/>
              </p:cNvSpPr>
              <p:nvPr/>
            </p:nvSpPr>
            <p:spPr bwMode="auto">
              <a:xfrm rot="10800000" flipH="1" flipV="1">
                <a:off x="5191021" y="829936"/>
                <a:ext cx="151089" cy="286939"/>
              </a:xfrm>
              <a:prstGeom prst="rect">
                <a:avLst/>
              </a:prstGeom>
              <a:solidFill>
                <a:schemeClr val="bg2">
                  <a:lumMod val="50000"/>
                </a:schemeClr>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35" name="Rectangle 12"/>
              <p:cNvSpPr>
                <a:spLocks noChangeArrowheads="1"/>
              </p:cNvSpPr>
              <p:nvPr/>
            </p:nvSpPr>
            <p:spPr bwMode="auto">
              <a:xfrm rot="10800000" flipH="1" flipV="1">
                <a:off x="5191022" y="829936"/>
                <a:ext cx="151089" cy="58647"/>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142" name="TextBox 141"/>
            <p:cNvSpPr txBox="1"/>
            <p:nvPr/>
          </p:nvSpPr>
          <p:spPr>
            <a:xfrm>
              <a:off x="6350453" y="1104818"/>
              <a:ext cx="2745922" cy="286232"/>
            </a:xfrm>
            <a:prstGeom prst="rect">
              <a:avLst/>
            </a:prstGeom>
            <a:noFill/>
          </p:spPr>
          <p:txBody>
            <a:bodyPr wrap="square" rtlCol="0">
              <a:spAutoFit/>
            </a:bodyPr>
            <a:lstStyle/>
            <a:p>
              <a:pPr>
                <a:lnSpc>
                  <a:spcPct val="90000"/>
                </a:lnSpc>
              </a:pPr>
              <a:r>
                <a:rPr lang="en-US" sz="1400" b="1" dirty="0" smtClean="0">
                  <a:ln w="6350">
                    <a:noFill/>
                  </a:ln>
                  <a:gradFill>
                    <a:gsLst>
                      <a:gs pos="0">
                        <a:schemeClr val="accent1">
                          <a:lumMod val="75000"/>
                        </a:schemeClr>
                      </a:gs>
                      <a:gs pos="100000">
                        <a:schemeClr val="accent1">
                          <a:lumMod val="95000"/>
                        </a:schemeClr>
                      </a:gs>
                    </a:gsLst>
                    <a:lin ang="16200000" scaled="0"/>
                  </a:gradFill>
                </a:rPr>
                <a:t>CUSTOMER EXPERIENCE</a:t>
              </a:r>
              <a:endParaRPr lang="en-US" sz="1050" dirty="0" smtClean="0">
                <a:cs typeface="HelveticaNeueLT Std Lt"/>
              </a:endParaRPr>
            </a:p>
          </p:txBody>
        </p:sp>
      </p:grpSp>
      <p:grpSp>
        <p:nvGrpSpPr>
          <p:cNvPr id="153" name="Group 152"/>
          <p:cNvGrpSpPr/>
          <p:nvPr/>
        </p:nvGrpSpPr>
        <p:grpSpPr>
          <a:xfrm>
            <a:off x="5670736" y="1942838"/>
            <a:ext cx="3425639" cy="497343"/>
            <a:chOff x="5670736" y="1676138"/>
            <a:chExt cx="3425639" cy="497343"/>
          </a:xfrm>
        </p:grpSpPr>
        <p:grpSp>
          <p:nvGrpSpPr>
            <p:cNvPr id="137" name="Group 136"/>
            <p:cNvGrpSpPr>
              <a:grpSpLocks noChangeAspect="1"/>
            </p:cNvGrpSpPr>
            <p:nvPr/>
          </p:nvGrpSpPr>
          <p:grpSpPr>
            <a:xfrm>
              <a:off x="5670736" y="1676138"/>
              <a:ext cx="365760" cy="497343"/>
              <a:chOff x="6781800" y="1319287"/>
              <a:chExt cx="1533125" cy="2084668"/>
            </a:xfrm>
          </p:grpSpPr>
          <p:sp>
            <p:nvSpPr>
              <p:cNvPr id="76" name="Freeform 6"/>
              <p:cNvSpPr>
                <a:spLocks noChangeAspect="1" noEditPoints="1"/>
              </p:cNvSpPr>
              <p:nvPr/>
            </p:nvSpPr>
            <p:spPr bwMode="auto">
              <a:xfrm>
                <a:off x="7743467" y="161992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77" name="Freeform 6"/>
              <p:cNvSpPr>
                <a:spLocks noChangeAspect="1" noEditPoints="1"/>
              </p:cNvSpPr>
              <p:nvPr/>
            </p:nvSpPr>
            <p:spPr bwMode="auto">
              <a:xfrm>
                <a:off x="6831449" y="2184276"/>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78" name="Freeform 6"/>
              <p:cNvSpPr>
                <a:spLocks noChangeAspect="1" noEditPoints="1"/>
              </p:cNvSpPr>
              <p:nvPr/>
            </p:nvSpPr>
            <p:spPr bwMode="auto">
              <a:xfrm>
                <a:off x="8152480" y="2437251"/>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79" name="Freeform 6"/>
              <p:cNvSpPr>
                <a:spLocks noChangeAspect="1" noEditPoints="1"/>
              </p:cNvSpPr>
              <p:nvPr/>
            </p:nvSpPr>
            <p:spPr bwMode="auto">
              <a:xfrm>
                <a:off x="6974324" y="2676598"/>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0" name="Freeform 6"/>
              <p:cNvSpPr>
                <a:spLocks noChangeAspect="1" noEditPoints="1"/>
              </p:cNvSpPr>
              <p:nvPr/>
            </p:nvSpPr>
            <p:spPr bwMode="auto">
              <a:xfrm>
                <a:off x="8284011" y="3109423"/>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1" name="Freeform 6"/>
              <p:cNvSpPr>
                <a:spLocks noChangeAspect="1" noEditPoints="1"/>
              </p:cNvSpPr>
              <p:nvPr/>
            </p:nvSpPr>
            <p:spPr bwMode="auto">
              <a:xfrm>
                <a:off x="7541204" y="2331043"/>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7"/>
              <p:cNvSpPr>
                <a:spLocks noEditPoints="1"/>
              </p:cNvSpPr>
              <p:nvPr/>
            </p:nvSpPr>
            <p:spPr bwMode="auto">
              <a:xfrm>
                <a:off x="7332703" y="2141350"/>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3" name="Freeform 7"/>
              <p:cNvSpPr>
                <a:spLocks noEditPoints="1"/>
              </p:cNvSpPr>
              <p:nvPr/>
            </p:nvSpPr>
            <p:spPr bwMode="auto">
              <a:xfrm>
                <a:off x="8054853" y="1785642"/>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4" name="Freeform 7"/>
              <p:cNvSpPr>
                <a:spLocks noEditPoints="1"/>
              </p:cNvSpPr>
              <p:nvPr/>
            </p:nvSpPr>
            <p:spPr bwMode="auto">
              <a:xfrm>
                <a:off x="6831449" y="2938711"/>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5" name="Freeform 7"/>
              <p:cNvSpPr>
                <a:spLocks noEditPoints="1"/>
              </p:cNvSpPr>
              <p:nvPr/>
            </p:nvSpPr>
            <p:spPr bwMode="auto">
              <a:xfrm>
                <a:off x="7644648" y="3228295"/>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6" name="Freeform 7"/>
              <p:cNvSpPr>
                <a:spLocks noEditPoints="1"/>
              </p:cNvSpPr>
              <p:nvPr/>
            </p:nvSpPr>
            <p:spPr bwMode="auto">
              <a:xfrm>
                <a:off x="6874317" y="1866541"/>
                <a:ext cx="96909" cy="161798"/>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7" name="Freeform 7"/>
              <p:cNvSpPr>
                <a:spLocks noEditPoints="1"/>
              </p:cNvSpPr>
              <p:nvPr/>
            </p:nvSpPr>
            <p:spPr bwMode="auto">
              <a:xfrm flipV="1">
                <a:off x="7987850" y="2292877"/>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8" name="Freeform 7"/>
              <p:cNvSpPr>
                <a:spLocks noEditPoints="1"/>
              </p:cNvSpPr>
              <p:nvPr/>
            </p:nvSpPr>
            <p:spPr bwMode="auto">
              <a:xfrm flipV="1">
                <a:off x="6899911" y="2553607"/>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9" name="Freeform 7"/>
              <p:cNvSpPr>
                <a:spLocks noEditPoints="1"/>
              </p:cNvSpPr>
              <p:nvPr/>
            </p:nvSpPr>
            <p:spPr bwMode="auto">
              <a:xfrm flipV="1">
                <a:off x="7531525" y="1943719"/>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0" name="Freeform 7"/>
              <p:cNvSpPr>
                <a:spLocks noEditPoints="1"/>
              </p:cNvSpPr>
              <p:nvPr/>
            </p:nvSpPr>
            <p:spPr bwMode="auto">
              <a:xfrm flipV="1">
                <a:off x="8023215" y="2597286"/>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1" name="Freeform 7"/>
              <p:cNvSpPr>
                <a:spLocks noEditPoints="1"/>
              </p:cNvSpPr>
              <p:nvPr/>
            </p:nvSpPr>
            <p:spPr bwMode="auto">
              <a:xfrm flipV="1">
                <a:off x="7670242" y="294327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2" name="Freeform 7"/>
              <p:cNvSpPr>
                <a:spLocks noEditPoints="1"/>
              </p:cNvSpPr>
              <p:nvPr/>
            </p:nvSpPr>
            <p:spPr bwMode="auto">
              <a:xfrm flipV="1">
                <a:off x="7201285" y="297924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3" name="Freeform 7"/>
              <p:cNvSpPr>
                <a:spLocks noEditPoints="1"/>
              </p:cNvSpPr>
              <p:nvPr/>
            </p:nvSpPr>
            <p:spPr bwMode="auto">
              <a:xfrm flipV="1">
                <a:off x="8267741" y="2697868"/>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4" name="Freeform 7"/>
              <p:cNvSpPr>
                <a:spLocks noEditPoints="1"/>
              </p:cNvSpPr>
              <p:nvPr/>
            </p:nvSpPr>
            <p:spPr bwMode="auto">
              <a:xfrm flipV="1">
                <a:off x="7224144" y="2360919"/>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5" name="Freeform 7"/>
              <p:cNvSpPr>
                <a:spLocks noEditPoints="1"/>
              </p:cNvSpPr>
              <p:nvPr/>
            </p:nvSpPr>
            <p:spPr bwMode="auto">
              <a:xfrm flipV="1">
                <a:off x="8230025" y="205883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6" name="Freeform 7"/>
              <p:cNvSpPr>
                <a:spLocks noEditPoints="1"/>
              </p:cNvSpPr>
              <p:nvPr/>
            </p:nvSpPr>
            <p:spPr bwMode="auto">
              <a:xfrm flipV="1">
                <a:off x="6815179" y="332762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7" name="Freeform 7"/>
              <p:cNvSpPr>
                <a:spLocks noEditPoints="1"/>
              </p:cNvSpPr>
              <p:nvPr/>
            </p:nvSpPr>
            <p:spPr bwMode="auto">
              <a:xfrm flipV="1">
                <a:off x="8229600" y="332762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8" name="Freeform 7"/>
              <p:cNvSpPr>
                <a:spLocks noEditPoints="1"/>
              </p:cNvSpPr>
              <p:nvPr/>
            </p:nvSpPr>
            <p:spPr bwMode="auto">
              <a:xfrm flipV="1">
                <a:off x="7620000" y="24955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99" name="Freeform 7"/>
              <p:cNvSpPr>
                <a:spLocks noEditPoints="1"/>
              </p:cNvSpPr>
              <p:nvPr/>
            </p:nvSpPr>
            <p:spPr bwMode="auto">
              <a:xfrm flipV="1">
                <a:off x="7620000" y="20383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0" name="Freeform 7"/>
              <p:cNvSpPr>
                <a:spLocks noEditPoints="1"/>
              </p:cNvSpPr>
              <p:nvPr/>
            </p:nvSpPr>
            <p:spPr bwMode="auto">
              <a:xfrm flipV="1">
                <a:off x="7010400" y="2266950"/>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1" name="Freeform 6"/>
              <p:cNvSpPr>
                <a:spLocks noChangeAspect="1" noEditPoints="1"/>
              </p:cNvSpPr>
              <p:nvPr/>
            </p:nvSpPr>
            <p:spPr bwMode="auto">
              <a:xfrm>
                <a:off x="7571551" y="1573106"/>
                <a:ext cx="17314" cy="15613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2" name="Freeform 6"/>
              <p:cNvSpPr>
                <a:spLocks noChangeAspect="1" noEditPoints="1"/>
              </p:cNvSpPr>
              <p:nvPr/>
            </p:nvSpPr>
            <p:spPr bwMode="auto">
              <a:xfrm>
                <a:off x="7162800" y="22669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3" name="Freeform 6"/>
              <p:cNvSpPr>
                <a:spLocks noChangeAspect="1" noEditPoints="1"/>
              </p:cNvSpPr>
              <p:nvPr/>
            </p:nvSpPr>
            <p:spPr bwMode="auto">
              <a:xfrm>
                <a:off x="8001000" y="19621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4" name="Freeform 6"/>
              <p:cNvSpPr>
                <a:spLocks noChangeAspect="1" noEditPoints="1"/>
              </p:cNvSpPr>
              <p:nvPr/>
            </p:nvSpPr>
            <p:spPr bwMode="auto">
              <a:xfrm>
                <a:off x="7391400" y="2800350"/>
                <a:ext cx="13181" cy="118872"/>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5" name="Freeform 6"/>
              <p:cNvSpPr>
                <a:spLocks noChangeAspect="1" noEditPoints="1"/>
              </p:cNvSpPr>
              <p:nvPr/>
            </p:nvSpPr>
            <p:spPr bwMode="auto">
              <a:xfrm>
                <a:off x="7620000" y="28003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6" name="Freeform 6"/>
              <p:cNvSpPr>
                <a:spLocks noChangeAspect="1" noEditPoints="1"/>
              </p:cNvSpPr>
              <p:nvPr/>
            </p:nvSpPr>
            <p:spPr bwMode="auto">
              <a:xfrm>
                <a:off x="8305800" y="22669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7" name="Freeform 6"/>
              <p:cNvSpPr>
                <a:spLocks noChangeAspect="1" noEditPoints="1"/>
              </p:cNvSpPr>
              <p:nvPr/>
            </p:nvSpPr>
            <p:spPr bwMode="auto">
              <a:xfrm>
                <a:off x="6781800" y="2724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8" name="Freeform 6"/>
              <p:cNvSpPr>
                <a:spLocks noChangeAspect="1" noEditPoints="1"/>
              </p:cNvSpPr>
              <p:nvPr/>
            </p:nvSpPr>
            <p:spPr bwMode="auto">
              <a:xfrm>
                <a:off x="7391400" y="3105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09" name="Freeform 6"/>
              <p:cNvSpPr>
                <a:spLocks noChangeAspect="1" noEditPoints="1"/>
              </p:cNvSpPr>
              <p:nvPr/>
            </p:nvSpPr>
            <p:spPr bwMode="auto">
              <a:xfrm>
                <a:off x="7772400" y="31051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0" name="Freeform 6"/>
              <p:cNvSpPr>
                <a:spLocks noChangeAspect="1" noEditPoints="1"/>
              </p:cNvSpPr>
              <p:nvPr/>
            </p:nvSpPr>
            <p:spPr bwMode="auto">
              <a:xfrm>
                <a:off x="8077200" y="28765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1" name="Freeform 7"/>
              <p:cNvSpPr>
                <a:spLocks noEditPoints="1"/>
              </p:cNvSpPr>
              <p:nvPr/>
            </p:nvSpPr>
            <p:spPr bwMode="auto">
              <a:xfrm flipV="1">
                <a:off x="7968462" y="3130693"/>
                <a:ext cx="45719" cy="76332"/>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2" name="Freeform 6"/>
              <p:cNvSpPr>
                <a:spLocks noChangeAspect="1" noEditPoints="1"/>
              </p:cNvSpPr>
              <p:nvPr/>
            </p:nvSpPr>
            <p:spPr bwMode="auto">
              <a:xfrm>
                <a:off x="7848600" y="1809750"/>
                <a:ext cx="9125" cy="822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3" name="Freeform 6"/>
              <p:cNvSpPr>
                <a:spLocks noEditPoints="1"/>
              </p:cNvSpPr>
              <p:nvPr/>
            </p:nvSpPr>
            <p:spPr bwMode="auto">
              <a:xfrm>
                <a:off x="7743467" y="2060111"/>
                <a:ext cx="81732" cy="737096"/>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4" name="Freeform 7"/>
              <p:cNvSpPr>
                <a:spLocks noEditPoints="1"/>
              </p:cNvSpPr>
              <p:nvPr/>
            </p:nvSpPr>
            <p:spPr bwMode="auto">
              <a:xfrm>
                <a:off x="7082900" y="2556123"/>
                <a:ext cx="458304" cy="765176"/>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5" name="Freeform 6"/>
              <p:cNvSpPr>
                <a:spLocks noEditPoints="1"/>
              </p:cNvSpPr>
              <p:nvPr/>
            </p:nvSpPr>
            <p:spPr bwMode="auto">
              <a:xfrm>
                <a:off x="7147092" y="1714500"/>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6" name="Freeform 7"/>
              <p:cNvSpPr>
                <a:spLocks noEditPoints="1"/>
              </p:cNvSpPr>
              <p:nvPr/>
            </p:nvSpPr>
            <p:spPr bwMode="auto">
              <a:xfrm>
                <a:off x="7874978" y="2813946"/>
                <a:ext cx="303880" cy="50735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7" name="Freeform 6"/>
              <p:cNvSpPr>
                <a:spLocks noEditPoints="1"/>
              </p:cNvSpPr>
              <p:nvPr/>
            </p:nvSpPr>
            <p:spPr bwMode="auto">
              <a:xfrm>
                <a:off x="8124665" y="1377807"/>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8" name="Freeform 6"/>
              <p:cNvSpPr>
                <a:spLocks noEditPoints="1"/>
              </p:cNvSpPr>
              <p:nvPr/>
            </p:nvSpPr>
            <p:spPr bwMode="auto">
              <a:xfrm>
                <a:off x="8229600" y="2190750"/>
                <a:ext cx="54193" cy="488734"/>
              </a:xfrm>
              <a:custGeom>
                <a:avLst/>
                <a:gdLst>
                  <a:gd name="T0" fmla="*/ 0 w 163"/>
                  <a:gd name="T1" fmla="*/ 602 h 1470"/>
                  <a:gd name="T2" fmla="*/ 0 w 163"/>
                  <a:gd name="T3" fmla="*/ 165 h 1470"/>
                  <a:gd name="T4" fmla="*/ 163 w 163"/>
                  <a:gd name="T5" fmla="*/ 0 h 1470"/>
                  <a:gd name="T6" fmla="*/ 163 w 163"/>
                  <a:gd name="T7" fmla="*/ 643 h 1470"/>
                  <a:gd name="T8" fmla="*/ 102 w 163"/>
                  <a:gd name="T9" fmla="*/ 704 h 1470"/>
                  <a:gd name="T10" fmla="*/ 0 w 163"/>
                  <a:gd name="T11" fmla="*/ 602 h 1470"/>
                  <a:gd name="T12" fmla="*/ 163 w 163"/>
                  <a:gd name="T13" fmla="*/ 829 h 1470"/>
                  <a:gd name="T14" fmla="*/ 163 w 163"/>
                  <a:gd name="T15" fmla="*/ 1470 h 1470"/>
                  <a:gd name="T16" fmla="*/ 0 w 163"/>
                  <a:gd name="T17" fmla="*/ 1307 h 1470"/>
                  <a:gd name="T18" fmla="*/ 0 w 163"/>
                  <a:gd name="T19" fmla="*/ 869 h 1470"/>
                  <a:gd name="T20" fmla="*/ 102 w 163"/>
                  <a:gd name="T21" fmla="*/ 765 h 1470"/>
                  <a:gd name="T22" fmla="*/ 163 w 163"/>
                  <a:gd name="T23" fmla="*/ 829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470">
                    <a:moveTo>
                      <a:pt x="0" y="602"/>
                    </a:moveTo>
                    <a:lnTo>
                      <a:pt x="0" y="165"/>
                    </a:lnTo>
                    <a:lnTo>
                      <a:pt x="163" y="0"/>
                    </a:lnTo>
                    <a:lnTo>
                      <a:pt x="163" y="643"/>
                    </a:lnTo>
                    <a:lnTo>
                      <a:pt x="102" y="704"/>
                    </a:lnTo>
                    <a:lnTo>
                      <a:pt x="0" y="602"/>
                    </a:lnTo>
                    <a:close/>
                    <a:moveTo>
                      <a:pt x="163" y="829"/>
                    </a:moveTo>
                    <a:lnTo>
                      <a:pt x="163" y="1470"/>
                    </a:lnTo>
                    <a:lnTo>
                      <a:pt x="0" y="1307"/>
                    </a:lnTo>
                    <a:lnTo>
                      <a:pt x="0" y="869"/>
                    </a:lnTo>
                    <a:lnTo>
                      <a:pt x="102" y="765"/>
                    </a:lnTo>
                    <a:lnTo>
                      <a:pt x="163" y="829"/>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119" name="Freeform 7"/>
              <p:cNvSpPr>
                <a:spLocks noEditPoints="1"/>
              </p:cNvSpPr>
              <p:nvPr/>
            </p:nvSpPr>
            <p:spPr bwMode="auto">
              <a:xfrm>
                <a:off x="7391400" y="1319287"/>
                <a:ext cx="303880" cy="507353"/>
              </a:xfrm>
              <a:custGeom>
                <a:avLst/>
                <a:gdLst>
                  <a:gd name="T0" fmla="*/ 163 w 914"/>
                  <a:gd name="T1" fmla="*/ 628 h 1526"/>
                  <a:gd name="T2" fmla="*/ 61 w 914"/>
                  <a:gd name="T3" fmla="*/ 730 h 1526"/>
                  <a:gd name="T4" fmla="*/ 0 w 914"/>
                  <a:gd name="T5" fmla="*/ 671 h 1526"/>
                  <a:gd name="T6" fmla="*/ 0 w 914"/>
                  <a:gd name="T7" fmla="*/ 28 h 1526"/>
                  <a:gd name="T8" fmla="*/ 163 w 914"/>
                  <a:gd name="T9" fmla="*/ 191 h 1526"/>
                  <a:gd name="T10" fmla="*/ 163 w 914"/>
                  <a:gd name="T11" fmla="*/ 628 h 1526"/>
                  <a:gd name="T12" fmla="*/ 163 w 914"/>
                  <a:gd name="T13" fmla="*/ 1333 h 1526"/>
                  <a:gd name="T14" fmla="*/ 0 w 914"/>
                  <a:gd name="T15" fmla="*/ 1496 h 1526"/>
                  <a:gd name="T16" fmla="*/ 0 w 914"/>
                  <a:gd name="T17" fmla="*/ 855 h 1526"/>
                  <a:gd name="T18" fmla="*/ 61 w 914"/>
                  <a:gd name="T19" fmla="*/ 791 h 1526"/>
                  <a:gd name="T20" fmla="*/ 163 w 914"/>
                  <a:gd name="T21" fmla="*/ 895 h 1526"/>
                  <a:gd name="T22" fmla="*/ 163 w 914"/>
                  <a:gd name="T23" fmla="*/ 1333 h 1526"/>
                  <a:gd name="T24" fmla="*/ 884 w 914"/>
                  <a:gd name="T25" fmla="*/ 0 h 1526"/>
                  <a:gd name="T26" fmla="*/ 723 w 914"/>
                  <a:gd name="T27" fmla="*/ 163 h 1526"/>
                  <a:gd name="T28" fmla="*/ 191 w 914"/>
                  <a:gd name="T29" fmla="*/ 163 h 1526"/>
                  <a:gd name="T30" fmla="*/ 31 w 914"/>
                  <a:gd name="T31" fmla="*/ 0 h 1526"/>
                  <a:gd name="T32" fmla="*/ 884 w 914"/>
                  <a:gd name="T33" fmla="*/ 0 h 1526"/>
                  <a:gd name="T34" fmla="*/ 884 w 914"/>
                  <a:gd name="T35" fmla="*/ 1526 h 1526"/>
                  <a:gd name="T36" fmla="*/ 31 w 914"/>
                  <a:gd name="T37" fmla="*/ 1526 h 1526"/>
                  <a:gd name="T38" fmla="*/ 191 w 914"/>
                  <a:gd name="T39" fmla="*/ 1363 h 1526"/>
                  <a:gd name="T40" fmla="*/ 723 w 914"/>
                  <a:gd name="T41" fmla="*/ 1363 h 1526"/>
                  <a:gd name="T42" fmla="*/ 884 w 914"/>
                  <a:gd name="T43" fmla="*/ 1526 h 1526"/>
                  <a:gd name="T44" fmla="*/ 914 w 914"/>
                  <a:gd name="T45" fmla="*/ 671 h 1526"/>
                  <a:gd name="T46" fmla="*/ 855 w 914"/>
                  <a:gd name="T47" fmla="*/ 730 h 1526"/>
                  <a:gd name="T48" fmla="*/ 751 w 914"/>
                  <a:gd name="T49" fmla="*/ 628 h 1526"/>
                  <a:gd name="T50" fmla="*/ 751 w 914"/>
                  <a:gd name="T51" fmla="*/ 191 h 1526"/>
                  <a:gd name="T52" fmla="*/ 914 w 914"/>
                  <a:gd name="T53" fmla="*/ 28 h 1526"/>
                  <a:gd name="T54" fmla="*/ 914 w 914"/>
                  <a:gd name="T55" fmla="*/ 671 h 1526"/>
                  <a:gd name="T56" fmla="*/ 914 w 914"/>
                  <a:gd name="T57" fmla="*/ 1496 h 1526"/>
                  <a:gd name="T58" fmla="*/ 751 w 914"/>
                  <a:gd name="T59" fmla="*/ 1333 h 1526"/>
                  <a:gd name="T60" fmla="*/ 751 w 914"/>
                  <a:gd name="T61" fmla="*/ 895 h 1526"/>
                  <a:gd name="T62" fmla="*/ 855 w 914"/>
                  <a:gd name="T63" fmla="*/ 791 h 1526"/>
                  <a:gd name="T64" fmla="*/ 914 w 914"/>
                  <a:gd name="T65" fmla="*/ 855 h 1526"/>
                  <a:gd name="T66" fmla="*/ 914 w 914"/>
                  <a:gd name="T67" fmla="*/ 1496 h 1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4" h="1526">
                    <a:moveTo>
                      <a:pt x="163" y="628"/>
                    </a:moveTo>
                    <a:lnTo>
                      <a:pt x="61" y="730"/>
                    </a:lnTo>
                    <a:lnTo>
                      <a:pt x="0" y="671"/>
                    </a:lnTo>
                    <a:lnTo>
                      <a:pt x="0" y="28"/>
                    </a:lnTo>
                    <a:lnTo>
                      <a:pt x="163" y="191"/>
                    </a:lnTo>
                    <a:lnTo>
                      <a:pt x="163" y="628"/>
                    </a:lnTo>
                    <a:close/>
                    <a:moveTo>
                      <a:pt x="163" y="1333"/>
                    </a:moveTo>
                    <a:lnTo>
                      <a:pt x="0" y="1496"/>
                    </a:lnTo>
                    <a:lnTo>
                      <a:pt x="0" y="855"/>
                    </a:lnTo>
                    <a:lnTo>
                      <a:pt x="61" y="791"/>
                    </a:lnTo>
                    <a:lnTo>
                      <a:pt x="163" y="895"/>
                    </a:lnTo>
                    <a:lnTo>
                      <a:pt x="163" y="1333"/>
                    </a:lnTo>
                    <a:close/>
                    <a:moveTo>
                      <a:pt x="884" y="0"/>
                    </a:moveTo>
                    <a:lnTo>
                      <a:pt x="723" y="163"/>
                    </a:lnTo>
                    <a:lnTo>
                      <a:pt x="191" y="163"/>
                    </a:lnTo>
                    <a:lnTo>
                      <a:pt x="31" y="0"/>
                    </a:lnTo>
                    <a:lnTo>
                      <a:pt x="884" y="0"/>
                    </a:lnTo>
                    <a:close/>
                    <a:moveTo>
                      <a:pt x="884" y="1526"/>
                    </a:moveTo>
                    <a:lnTo>
                      <a:pt x="31" y="1526"/>
                    </a:lnTo>
                    <a:lnTo>
                      <a:pt x="191" y="1363"/>
                    </a:lnTo>
                    <a:lnTo>
                      <a:pt x="723" y="1363"/>
                    </a:lnTo>
                    <a:lnTo>
                      <a:pt x="884" y="1526"/>
                    </a:lnTo>
                    <a:close/>
                    <a:moveTo>
                      <a:pt x="914" y="671"/>
                    </a:moveTo>
                    <a:lnTo>
                      <a:pt x="855" y="730"/>
                    </a:lnTo>
                    <a:lnTo>
                      <a:pt x="751" y="628"/>
                    </a:lnTo>
                    <a:lnTo>
                      <a:pt x="751" y="191"/>
                    </a:lnTo>
                    <a:lnTo>
                      <a:pt x="914" y="28"/>
                    </a:lnTo>
                    <a:lnTo>
                      <a:pt x="914" y="671"/>
                    </a:lnTo>
                    <a:close/>
                    <a:moveTo>
                      <a:pt x="914" y="1496"/>
                    </a:moveTo>
                    <a:lnTo>
                      <a:pt x="751" y="1333"/>
                    </a:lnTo>
                    <a:lnTo>
                      <a:pt x="751" y="895"/>
                    </a:lnTo>
                    <a:lnTo>
                      <a:pt x="855" y="791"/>
                    </a:lnTo>
                    <a:lnTo>
                      <a:pt x="914" y="855"/>
                    </a:lnTo>
                    <a:lnTo>
                      <a:pt x="914" y="1496"/>
                    </a:lnTo>
                    <a:close/>
                  </a:path>
                </a:pathLst>
              </a:custGeom>
              <a:solidFill>
                <a:schemeClr val="bg2">
                  <a:lumMod val="75000"/>
                </a:schemeClr>
              </a:solidFill>
              <a:ln>
                <a:noFill/>
              </a:ln>
              <a:effectLst/>
            </p:spPr>
            <p:txBody>
              <a:bodyPr vert="horz" wrap="square" lIns="91440" tIns="45720" rIns="91440" bIns="45720" numCol="1" anchor="t" anchorCtr="0" compatLnSpc="1">
                <a:prstTxWarp prst="textNoShape">
                  <a:avLst/>
                </a:prstTxWarp>
              </a:bodyPr>
              <a:lstStyle/>
              <a:p>
                <a:endParaRPr lang="en-US"/>
              </a:p>
            </p:txBody>
          </p:sp>
        </p:grpSp>
        <p:sp>
          <p:nvSpPr>
            <p:cNvPr id="143" name="TextBox 142"/>
            <p:cNvSpPr txBox="1"/>
            <p:nvPr/>
          </p:nvSpPr>
          <p:spPr>
            <a:xfrm>
              <a:off x="6350453" y="1781693"/>
              <a:ext cx="2745922" cy="286232"/>
            </a:xfrm>
            <a:prstGeom prst="rect">
              <a:avLst/>
            </a:prstGeom>
            <a:noFill/>
          </p:spPr>
          <p:txBody>
            <a:bodyPr wrap="square" rtlCol="0">
              <a:spAutoFit/>
            </a:bodyPr>
            <a:lstStyle/>
            <a:p>
              <a:pPr>
                <a:lnSpc>
                  <a:spcPct val="90000"/>
                </a:lnSpc>
              </a:pPr>
              <a:r>
                <a:rPr lang="en-US" sz="1400" b="1" dirty="0" smtClean="0">
                  <a:ln w="6350">
                    <a:noFill/>
                  </a:ln>
                  <a:gradFill>
                    <a:gsLst>
                      <a:gs pos="0">
                        <a:schemeClr val="accent1">
                          <a:lumMod val="75000"/>
                        </a:schemeClr>
                      </a:gs>
                      <a:gs pos="100000">
                        <a:schemeClr val="accent1">
                          <a:lumMod val="95000"/>
                        </a:schemeClr>
                      </a:gs>
                    </a:gsLst>
                    <a:lin ang="16200000" scaled="0"/>
                  </a:gradFill>
                </a:rPr>
                <a:t>BIG DATA</a:t>
              </a:r>
              <a:endParaRPr lang="en-US" sz="1050" dirty="0" smtClean="0">
                <a:cs typeface="HelveticaNeueLT Std Lt"/>
              </a:endParaRPr>
            </a:p>
          </p:txBody>
        </p:sp>
      </p:grpSp>
      <p:grpSp>
        <p:nvGrpSpPr>
          <p:cNvPr id="154" name="Group 153"/>
          <p:cNvGrpSpPr/>
          <p:nvPr/>
        </p:nvGrpSpPr>
        <p:grpSpPr>
          <a:xfrm>
            <a:off x="5533576" y="2639785"/>
            <a:ext cx="3562799" cy="389407"/>
            <a:chOff x="5533576" y="2373085"/>
            <a:chExt cx="3562799" cy="389407"/>
          </a:xfrm>
        </p:grpSpPr>
        <p:sp>
          <p:nvSpPr>
            <p:cNvPr id="72" name="Cloud White"/>
            <p:cNvSpPr>
              <a:spLocks noChangeAspect="1"/>
            </p:cNvSpPr>
            <p:nvPr/>
          </p:nvSpPr>
          <p:spPr bwMode="auto">
            <a:xfrm>
              <a:off x="5533576" y="2373085"/>
              <a:ext cx="640080" cy="389407"/>
            </a:xfrm>
            <a:custGeom>
              <a:avLst/>
              <a:gdLst>
                <a:gd name="T0" fmla="*/ 3193 w 3580"/>
                <a:gd name="T1" fmla="*/ 967 h 2178"/>
                <a:gd name="T2" fmla="*/ 2918 w 3580"/>
                <a:gd name="T3" fmla="*/ 654 h 2178"/>
                <a:gd name="T4" fmla="*/ 2509 w 3580"/>
                <a:gd name="T5" fmla="*/ 526 h 2178"/>
                <a:gd name="T6" fmla="*/ 1775 w 3580"/>
                <a:gd name="T7" fmla="*/ 0 h 2178"/>
                <a:gd name="T8" fmla="*/ 1770 w 3580"/>
                <a:gd name="T9" fmla="*/ 0 h 2178"/>
                <a:gd name="T10" fmla="*/ 1281 w 3580"/>
                <a:gd name="T11" fmla="*/ 171 h 2178"/>
                <a:gd name="T12" fmla="*/ 1017 w 3580"/>
                <a:gd name="T13" fmla="*/ 574 h 2178"/>
                <a:gd name="T14" fmla="*/ 818 w 3580"/>
                <a:gd name="T15" fmla="*/ 548 h 2178"/>
                <a:gd name="T16" fmla="*/ 814 w 3580"/>
                <a:gd name="T17" fmla="*/ 548 h 2178"/>
                <a:gd name="T18" fmla="*/ 241 w 3580"/>
                <a:gd name="T19" fmla="*/ 784 h 2178"/>
                <a:gd name="T20" fmla="*/ 2 w 3580"/>
                <a:gd name="T21" fmla="*/ 1355 h 2178"/>
                <a:gd name="T22" fmla="*/ 236 w 3580"/>
                <a:gd name="T23" fmla="*/ 1932 h 2178"/>
                <a:gd name="T24" fmla="*/ 809 w 3580"/>
                <a:gd name="T25" fmla="*/ 2173 h 2178"/>
                <a:gd name="T26" fmla="*/ 814 w 3580"/>
                <a:gd name="T27" fmla="*/ 2173 h 2178"/>
                <a:gd name="T28" fmla="*/ 1291 w 3580"/>
                <a:gd name="T29" fmla="*/ 2017 h 2178"/>
                <a:gd name="T30" fmla="*/ 1762 w 3580"/>
                <a:gd name="T31" fmla="*/ 2178 h 2178"/>
                <a:gd name="T32" fmla="*/ 1767 w 3580"/>
                <a:gd name="T33" fmla="*/ 2178 h 2178"/>
                <a:gd name="T34" fmla="*/ 2212 w 3580"/>
                <a:gd name="T35" fmla="*/ 2040 h 2178"/>
                <a:gd name="T36" fmla="*/ 2486 w 3580"/>
                <a:gd name="T37" fmla="*/ 2090 h 2178"/>
                <a:gd name="T38" fmla="*/ 2489 w 3580"/>
                <a:gd name="T39" fmla="*/ 2090 h 2178"/>
                <a:gd name="T40" fmla="*/ 2874 w 3580"/>
                <a:gd name="T41" fmla="*/ 1989 h 2178"/>
                <a:gd name="T42" fmla="*/ 3039 w 3580"/>
                <a:gd name="T43" fmla="*/ 2017 h 2178"/>
                <a:gd name="T44" fmla="*/ 3042 w 3580"/>
                <a:gd name="T45" fmla="*/ 2017 h 2178"/>
                <a:gd name="T46" fmla="*/ 3578 w 3580"/>
                <a:gd name="T47" fmla="*/ 1484 h 2178"/>
                <a:gd name="T48" fmla="*/ 3193 w 3580"/>
                <a:gd name="T49" fmla="*/ 967 h 2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580" h="2178">
                  <a:moveTo>
                    <a:pt x="3193" y="967"/>
                  </a:moveTo>
                  <a:cubicBezTo>
                    <a:pt x="3131" y="840"/>
                    <a:pt x="3035" y="730"/>
                    <a:pt x="2918" y="654"/>
                  </a:cubicBezTo>
                  <a:cubicBezTo>
                    <a:pt x="2796" y="574"/>
                    <a:pt x="2655" y="530"/>
                    <a:pt x="2509" y="526"/>
                  </a:cubicBezTo>
                  <a:cubicBezTo>
                    <a:pt x="2401" y="212"/>
                    <a:pt x="2109" y="1"/>
                    <a:pt x="1775" y="0"/>
                  </a:cubicBezTo>
                  <a:cubicBezTo>
                    <a:pt x="1775" y="0"/>
                    <a:pt x="1775" y="0"/>
                    <a:pt x="1770" y="0"/>
                  </a:cubicBezTo>
                  <a:cubicBezTo>
                    <a:pt x="1593" y="0"/>
                    <a:pt x="1420" y="60"/>
                    <a:pt x="1281" y="171"/>
                  </a:cubicBezTo>
                  <a:cubicBezTo>
                    <a:pt x="1153" y="274"/>
                    <a:pt x="1060" y="416"/>
                    <a:pt x="1017" y="574"/>
                  </a:cubicBezTo>
                  <a:cubicBezTo>
                    <a:pt x="952" y="556"/>
                    <a:pt x="885" y="548"/>
                    <a:pt x="818" y="548"/>
                  </a:cubicBezTo>
                  <a:cubicBezTo>
                    <a:pt x="818" y="548"/>
                    <a:pt x="818" y="548"/>
                    <a:pt x="814" y="548"/>
                  </a:cubicBezTo>
                  <a:cubicBezTo>
                    <a:pt x="597" y="548"/>
                    <a:pt x="395" y="631"/>
                    <a:pt x="241" y="784"/>
                  </a:cubicBezTo>
                  <a:cubicBezTo>
                    <a:pt x="88" y="936"/>
                    <a:pt x="2" y="1140"/>
                    <a:pt x="2" y="1355"/>
                  </a:cubicBezTo>
                  <a:cubicBezTo>
                    <a:pt x="0" y="1573"/>
                    <a:pt x="83" y="1777"/>
                    <a:pt x="236" y="1932"/>
                  </a:cubicBezTo>
                  <a:cubicBezTo>
                    <a:pt x="388" y="2087"/>
                    <a:pt x="592" y="2172"/>
                    <a:pt x="809" y="2173"/>
                  </a:cubicBezTo>
                  <a:cubicBezTo>
                    <a:pt x="809" y="2173"/>
                    <a:pt x="809" y="2173"/>
                    <a:pt x="814" y="2173"/>
                  </a:cubicBezTo>
                  <a:cubicBezTo>
                    <a:pt x="988" y="2173"/>
                    <a:pt x="1153" y="2120"/>
                    <a:pt x="1291" y="2017"/>
                  </a:cubicBezTo>
                  <a:cubicBezTo>
                    <a:pt x="1428" y="2123"/>
                    <a:pt x="1589" y="2178"/>
                    <a:pt x="1762" y="2178"/>
                  </a:cubicBezTo>
                  <a:cubicBezTo>
                    <a:pt x="1762" y="2178"/>
                    <a:pt x="1762" y="2178"/>
                    <a:pt x="1767" y="2178"/>
                  </a:cubicBezTo>
                  <a:cubicBezTo>
                    <a:pt x="1927" y="2178"/>
                    <a:pt x="2080" y="2131"/>
                    <a:pt x="2212" y="2040"/>
                  </a:cubicBezTo>
                  <a:cubicBezTo>
                    <a:pt x="2300" y="2072"/>
                    <a:pt x="2391" y="2090"/>
                    <a:pt x="2486" y="2090"/>
                  </a:cubicBezTo>
                  <a:cubicBezTo>
                    <a:pt x="2486" y="2090"/>
                    <a:pt x="2486" y="2090"/>
                    <a:pt x="2489" y="2090"/>
                  </a:cubicBezTo>
                  <a:cubicBezTo>
                    <a:pt x="2625" y="2090"/>
                    <a:pt x="2757" y="2056"/>
                    <a:pt x="2874" y="1989"/>
                  </a:cubicBezTo>
                  <a:cubicBezTo>
                    <a:pt x="2928" y="2007"/>
                    <a:pt x="2983" y="2017"/>
                    <a:pt x="3039" y="2017"/>
                  </a:cubicBezTo>
                  <a:cubicBezTo>
                    <a:pt x="3039" y="2017"/>
                    <a:pt x="3039" y="2017"/>
                    <a:pt x="3042" y="2017"/>
                  </a:cubicBezTo>
                  <a:cubicBezTo>
                    <a:pt x="3337" y="2017"/>
                    <a:pt x="3576" y="1777"/>
                    <a:pt x="3578" y="1484"/>
                  </a:cubicBezTo>
                  <a:cubicBezTo>
                    <a:pt x="3580" y="1244"/>
                    <a:pt x="3422" y="1034"/>
                    <a:pt x="3193" y="967"/>
                  </a:cubicBezTo>
                  <a:close/>
                </a:path>
              </a:pathLst>
            </a:custGeom>
            <a:gradFill>
              <a:gsLst>
                <a:gs pos="100000">
                  <a:schemeClr val="bg1"/>
                </a:gs>
                <a:gs pos="0">
                  <a:schemeClr val="accent2">
                    <a:lumMod val="77000"/>
                  </a:schemeClr>
                </a:gs>
              </a:gsLst>
              <a:lin ang="16200000" scaled="0"/>
            </a:gradFill>
            <a:ln w="28575">
              <a:solidFill>
                <a:schemeClr val="tx2"/>
              </a:solidFill>
            </a:ln>
          </p:spPr>
          <p:txBody>
            <a:bodyPr vert="horz" wrap="square" lIns="91440" tIns="365760" rIns="91440" bIns="45720" numCol="1" anchor="ctr" anchorCtr="0" compatLnSpc="1">
              <a:prstTxWarp prst="textNoShape">
                <a:avLst/>
              </a:prstTxWarp>
            </a:bodyPr>
            <a:lstStyle/>
            <a:p>
              <a:pPr algn="ctr"/>
              <a:endParaRPr lang="en-US" sz="4000" b="1" dirty="0"/>
            </a:p>
          </p:txBody>
        </p:sp>
        <p:sp>
          <p:nvSpPr>
            <p:cNvPr id="144" name="TextBox 143"/>
            <p:cNvSpPr txBox="1"/>
            <p:nvPr/>
          </p:nvSpPr>
          <p:spPr>
            <a:xfrm>
              <a:off x="6350453" y="2424672"/>
              <a:ext cx="2745922" cy="286232"/>
            </a:xfrm>
            <a:prstGeom prst="rect">
              <a:avLst/>
            </a:prstGeom>
            <a:noFill/>
          </p:spPr>
          <p:txBody>
            <a:bodyPr wrap="square" rtlCol="0">
              <a:spAutoFit/>
            </a:bodyPr>
            <a:lstStyle/>
            <a:p>
              <a:pPr>
                <a:lnSpc>
                  <a:spcPct val="90000"/>
                </a:lnSpc>
              </a:pPr>
              <a:r>
                <a:rPr lang="en-US" sz="1400" b="1" dirty="0" smtClean="0">
                  <a:ln w="6350">
                    <a:noFill/>
                  </a:ln>
                  <a:gradFill>
                    <a:gsLst>
                      <a:gs pos="0">
                        <a:schemeClr val="accent1">
                          <a:lumMod val="75000"/>
                        </a:schemeClr>
                      </a:gs>
                      <a:gs pos="100000">
                        <a:schemeClr val="accent1">
                          <a:lumMod val="95000"/>
                        </a:schemeClr>
                      </a:gs>
                    </a:gsLst>
                    <a:lin ang="16200000" scaled="0"/>
                  </a:gradFill>
                </a:rPr>
                <a:t>CLOUD</a:t>
              </a:r>
              <a:endParaRPr lang="en-US" sz="1050" dirty="0" smtClean="0">
                <a:cs typeface="HelveticaNeueLT Std Lt"/>
              </a:endParaRPr>
            </a:p>
          </p:txBody>
        </p:sp>
      </p:grpSp>
      <p:grpSp>
        <p:nvGrpSpPr>
          <p:cNvPr id="155" name="Group 154"/>
          <p:cNvGrpSpPr/>
          <p:nvPr/>
        </p:nvGrpSpPr>
        <p:grpSpPr>
          <a:xfrm>
            <a:off x="5691110" y="3228796"/>
            <a:ext cx="3405265" cy="562655"/>
            <a:chOff x="5691110" y="2962096"/>
            <a:chExt cx="3405265" cy="562655"/>
          </a:xfrm>
        </p:grpSpPr>
        <p:pic>
          <p:nvPicPr>
            <p:cNvPr id="71" name="Picture 70"/>
            <p:cNvPicPr>
              <a:picLocks noChangeAspect="1"/>
            </p:cNvPicPr>
            <p:nvPr/>
          </p:nvPicPr>
          <p:blipFill>
            <a:blip r:embed="rId5" cstate="print">
              <a:extLst>
                <a:ext uri="{28A0092B-C50C-407E-A947-70E740481C1C}">
                  <a14:useLocalDpi xmlns:a14="http://schemas.microsoft.com/office/drawing/2010/main" xmlns="" val="0"/>
                </a:ext>
              </a:extLst>
            </a:blip>
            <a:stretch>
              <a:fillRect/>
            </a:stretch>
          </p:blipFill>
          <p:spPr>
            <a:xfrm>
              <a:off x="5691110" y="2962096"/>
              <a:ext cx="325012" cy="562655"/>
            </a:xfrm>
            <a:prstGeom prst="rect">
              <a:avLst/>
            </a:prstGeom>
          </p:spPr>
        </p:pic>
        <p:sp>
          <p:nvSpPr>
            <p:cNvPr id="145" name="TextBox 144"/>
            <p:cNvSpPr txBox="1"/>
            <p:nvPr/>
          </p:nvSpPr>
          <p:spPr>
            <a:xfrm>
              <a:off x="6350453" y="3100307"/>
              <a:ext cx="2745922" cy="286232"/>
            </a:xfrm>
            <a:prstGeom prst="rect">
              <a:avLst/>
            </a:prstGeom>
            <a:noFill/>
          </p:spPr>
          <p:txBody>
            <a:bodyPr wrap="square" rtlCol="0">
              <a:spAutoFit/>
            </a:bodyPr>
            <a:lstStyle/>
            <a:p>
              <a:pPr>
                <a:lnSpc>
                  <a:spcPct val="90000"/>
                </a:lnSpc>
              </a:pPr>
              <a:r>
                <a:rPr lang="en-US" sz="1400" b="1" dirty="0" smtClean="0">
                  <a:ln w="6350">
                    <a:noFill/>
                  </a:ln>
                  <a:gradFill>
                    <a:gsLst>
                      <a:gs pos="0">
                        <a:schemeClr val="accent1">
                          <a:lumMod val="75000"/>
                        </a:schemeClr>
                      </a:gs>
                      <a:gs pos="100000">
                        <a:schemeClr val="accent1">
                          <a:lumMod val="95000"/>
                        </a:schemeClr>
                      </a:gs>
                    </a:gsLst>
                    <a:lin ang="16200000" scaled="0"/>
                  </a:gradFill>
                </a:rPr>
                <a:t>MOBILE</a:t>
              </a:r>
              <a:endParaRPr lang="en-US" sz="1050" dirty="0" smtClean="0">
                <a:cs typeface="HelveticaNeueLT Std Lt"/>
              </a:endParaRPr>
            </a:p>
          </p:txBody>
        </p:sp>
      </p:grpSp>
      <p:grpSp>
        <p:nvGrpSpPr>
          <p:cNvPr id="156" name="Group 155"/>
          <p:cNvGrpSpPr/>
          <p:nvPr/>
        </p:nvGrpSpPr>
        <p:grpSpPr>
          <a:xfrm>
            <a:off x="5533576" y="3991054"/>
            <a:ext cx="3562799" cy="446550"/>
            <a:chOff x="5533576" y="3724354"/>
            <a:chExt cx="3562799" cy="446550"/>
          </a:xfrm>
        </p:grpSpPr>
        <p:sp>
          <p:nvSpPr>
            <p:cNvPr id="73" name="Freeform 11" descr="Custom:  Freeform 11"/>
            <p:cNvSpPr>
              <a:spLocks noChangeAspect="1"/>
            </p:cNvSpPr>
            <p:nvPr/>
          </p:nvSpPr>
          <p:spPr bwMode="auto">
            <a:xfrm>
              <a:off x="5533576" y="3724354"/>
              <a:ext cx="640080" cy="446550"/>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a:gsLst>
                <a:gs pos="0">
                  <a:schemeClr val="tx1">
                    <a:lumMod val="75000"/>
                    <a:lumOff val="25000"/>
                  </a:schemeClr>
                </a:gs>
                <a:gs pos="100000">
                  <a:schemeClr val="tx2"/>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6" name="TextBox 145"/>
            <p:cNvSpPr txBox="1"/>
            <p:nvPr/>
          </p:nvSpPr>
          <p:spPr>
            <a:xfrm>
              <a:off x="6350453" y="3804513"/>
              <a:ext cx="2745922" cy="286232"/>
            </a:xfrm>
            <a:prstGeom prst="rect">
              <a:avLst/>
            </a:prstGeom>
            <a:noFill/>
          </p:spPr>
          <p:txBody>
            <a:bodyPr wrap="square" rtlCol="0">
              <a:spAutoFit/>
            </a:bodyPr>
            <a:lstStyle/>
            <a:p>
              <a:pPr>
                <a:lnSpc>
                  <a:spcPct val="90000"/>
                </a:lnSpc>
              </a:pPr>
              <a:r>
                <a:rPr lang="en-US" sz="1400" b="1" dirty="0" smtClean="0">
                  <a:ln w="6350">
                    <a:noFill/>
                  </a:ln>
                  <a:gradFill>
                    <a:gsLst>
                      <a:gs pos="0">
                        <a:schemeClr val="accent1">
                          <a:lumMod val="75000"/>
                        </a:schemeClr>
                      </a:gs>
                      <a:gs pos="100000">
                        <a:schemeClr val="accent1">
                          <a:lumMod val="95000"/>
                        </a:schemeClr>
                      </a:gs>
                    </a:gsLst>
                    <a:lin ang="16200000" scaled="0"/>
                  </a:gradFill>
                </a:rPr>
                <a:t>SOCIAL</a:t>
              </a:r>
              <a:endParaRPr lang="en-US" sz="1050" dirty="0" smtClean="0">
                <a:cs typeface="HelveticaNeueLT Std Lt"/>
              </a:endParaRPr>
            </a:p>
          </p:txBody>
        </p:sp>
      </p:grpSp>
      <p:grpSp>
        <p:nvGrpSpPr>
          <p:cNvPr id="151" name="Group 150"/>
          <p:cNvGrpSpPr/>
          <p:nvPr/>
        </p:nvGrpSpPr>
        <p:grpSpPr>
          <a:xfrm>
            <a:off x="0" y="552450"/>
            <a:ext cx="9144000" cy="685800"/>
            <a:chOff x="2781300" y="0"/>
            <a:chExt cx="3190875" cy="1211580"/>
          </a:xfrm>
        </p:grpSpPr>
        <p:sp>
          <p:nvSpPr>
            <p:cNvPr id="148" name="Isosceles Triangle 147"/>
            <p:cNvSpPr/>
            <p:nvPr/>
          </p:nvSpPr>
          <p:spPr>
            <a:xfrm flipV="1">
              <a:off x="3904754" y="504825"/>
              <a:ext cx="491927" cy="706755"/>
            </a:xfrm>
            <a:prstGeom prst="triangle">
              <a:avLst>
                <a:gd name="adj" fmla="val 50000"/>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7" name="Rectangle 146"/>
            <p:cNvSpPr/>
            <p:nvPr/>
          </p:nvSpPr>
          <p:spPr>
            <a:xfrm>
              <a:off x="2781300" y="0"/>
              <a:ext cx="3190875" cy="819149"/>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400" dirty="0">
                <a:solidFill>
                  <a:schemeClr val="bg1"/>
                </a:solidFill>
              </a:endParaRPr>
            </a:p>
          </p:txBody>
        </p:sp>
      </p:grpSp>
      <p:sp>
        <p:nvSpPr>
          <p:cNvPr id="120" name="Rectangle 119"/>
          <p:cNvSpPr/>
          <p:nvPr/>
        </p:nvSpPr>
        <p:spPr>
          <a:xfrm>
            <a:off x="571500" y="624185"/>
            <a:ext cx="8572500" cy="341632"/>
          </a:xfrm>
          <a:prstGeom prst="rect">
            <a:avLst/>
          </a:prstGeom>
        </p:spPr>
        <p:txBody>
          <a:bodyPr wrap="square">
            <a:spAutoFit/>
          </a:bodyPr>
          <a:lstStyle/>
          <a:p>
            <a:pPr>
              <a:lnSpc>
                <a:spcPct val="90000"/>
              </a:lnSpc>
            </a:pPr>
            <a:r>
              <a:rPr lang="en-US" dirty="0" smtClean="0">
                <a:solidFill>
                  <a:schemeClr val="bg1"/>
                </a:solidFill>
              </a:rPr>
              <a:t>Imagine spending less to keep the business running and more on innovation</a:t>
            </a:r>
            <a:endParaRPr lang="en-US" dirty="0">
              <a:solidFill>
                <a:schemeClr val="bg1"/>
              </a:solidFill>
            </a:endParaRPr>
          </a:p>
        </p:txBody>
      </p:sp>
    </p:spTree>
    <p:extLst>
      <p:ext uri="{BB962C8B-B14F-4D97-AF65-F5344CB8AC3E}">
        <p14:creationId xmlns="" xmlns:p14="http://schemas.microsoft.com/office/powerpoint/2010/main" val="4158784951"/>
      </p:ext>
    </p:extLst>
  </p:cSld>
  <p:clrMapOvr>
    <a:masterClrMapping/>
  </p:clrMapOvr>
  <mc:AlternateContent xmlns:mc="http://schemas.openxmlformats.org/markup-compatibility/2006">
    <mc:Choice xmlns=""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6"/>
                                        </p:tgtEl>
                                        <p:attrNameLst>
                                          <p:attrName>style.visibility</p:attrName>
                                        </p:attrNameLst>
                                      </p:cBhvr>
                                      <p:to>
                                        <p:strVal val="visible"/>
                                      </p:to>
                                    </p:set>
                                    <p:anim calcmode="lin" valueType="num">
                                      <p:cBhvr additive="base">
                                        <p:cTn id="7" dur="500" fill="hold"/>
                                        <p:tgtEl>
                                          <p:spTgt spid="136"/>
                                        </p:tgtEl>
                                        <p:attrNameLst>
                                          <p:attrName>ppt_x</p:attrName>
                                        </p:attrNameLst>
                                      </p:cBhvr>
                                      <p:tavLst>
                                        <p:tav tm="0">
                                          <p:val>
                                            <p:strVal val="0-#ppt_w/2"/>
                                          </p:val>
                                        </p:tav>
                                        <p:tav tm="100000">
                                          <p:val>
                                            <p:strVal val="#ppt_x"/>
                                          </p:val>
                                        </p:tav>
                                      </p:tavLst>
                                    </p:anim>
                                    <p:anim calcmode="lin" valueType="num">
                                      <p:cBhvr additive="base">
                                        <p:cTn id="8" dur="500" fill="hold"/>
                                        <p:tgtEl>
                                          <p:spTgt spid="136"/>
                                        </p:tgtEl>
                                        <p:attrNameLst>
                                          <p:attrName>ppt_y</p:attrName>
                                        </p:attrNameLst>
                                      </p:cBhvr>
                                      <p:tavLst>
                                        <p:tav tm="0">
                                          <p:val>
                                            <p:strVal val="#ppt_y"/>
                                          </p:val>
                                        </p:tav>
                                        <p:tav tm="100000">
                                          <p:val>
                                            <p:strVal val="#ppt_y"/>
                                          </p:val>
                                        </p:tav>
                                      </p:tavLst>
                                    </p:anim>
                                  </p:childTnLst>
                                </p:cTn>
                              </p:par>
                              <p:par>
                                <p:cTn id="9" presetID="10" presetClass="entr" presetSubtype="0" fill="hold" nodeType="withEffect">
                                  <p:stCondLst>
                                    <p:cond delay="0"/>
                                  </p:stCondLst>
                                  <p:childTnLst>
                                    <p:set>
                                      <p:cBhvr>
                                        <p:cTn id="10" dur="1" fill="hold">
                                          <p:stCondLst>
                                            <p:cond delay="0"/>
                                          </p:stCondLst>
                                        </p:cTn>
                                        <p:tgtEl>
                                          <p:spTgt spid="150"/>
                                        </p:tgtEl>
                                        <p:attrNameLst>
                                          <p:attrName>style.visibility</p:attrName>
                                        </p:attrNameLst>
                                      </p:cBhvr>
                                      <p:to>
                                        <p:strVal val="visible"/>
                                      </p:to>
                                    </p:set>
                                    <p:animEffect transition="in" filter="fade">
                                      <p:cBhvr>
                                        <p:cTn id="11" dur="500"/>
                                        <p:tgtEl>
                                          <p:spTgt spid="150"/>
                                        </p:tgtEl>
                                      </p:cBhvr>
                                    </p:animEffect>
                                  </p:childTnLst>
                                </p:cTn>
                              </p:par>
                            </p:childTnLst>
                          </p:cTn>
                        </p:par>
                        <p:par>
                          <p:cTn id="12" fill="hold">
                            <p:stCondLst>
                              <p:cond delay="500"/>
                            </p:stCondLst>
                            <p:childTnLst>
                              <p:par>
                                <p:cTn id="13" presetID="42" presetClass="entr" presetSubtype="0" fill="hold" nodeType="afterEffect">
                                  <p:stCondLst>
                                    <p:cond delay="0"/>
                                  </p:stCondLst>
                                  <p:childTnLst>
                                    <p:set>
                                      <p:cBhvr>
                                        <p:cTn id="14" dur="1" fill="hold">
                                          <p:stCondLst>
                                            <p:cond delay="0"/>
                                          </p:stCondLst>
                                        </p:cTn>
                                        <p:tgtEl>
                                          <p:spTgt spid="151"/>
                                        </p:tgtEl>
                                        <p:attrNameLst>
                                          <p:attrName>style.visibility</p:attrName>
                                        </p:attrNameLst>
                                      </p:cBhvr>
                                      <p:to>
                                        <p:strVal val="visible"/>
                                      </p:to>
                                    </p:set>
                                    <p:animEffect transition="in" filter="fade">
                                      <p:cBhvr>
                                        <p:cTn id="15" dur="500"/>
                                        <p:tgtEl>
                                          <p:spTgt spid="151"/>
                                        </p:tgtEl>
                                      </p:cBhvr>
                                    </p:animEffect>
                                    <p:anim calcmode="lin" valueType="num">
                                      <p:cBhvr>
                                        <p:cTn id="16" dur="500" fill="hold"/>
                                        <p:tgtEl>
                                          <p:spTgt spid="151"/>
                                        </p:tgtEl>
                                        <p:attrNameLst>
                                          <p:attrName>ppt_x</p:attrName>
                                        </p:attrNameLst>
                                      </p:cBhvr>
                                      <p:tavLst>
                                        <p:tav tm="0">
                                          <p:val>
                                            <p:strVal val="#ppt_x"/>
                                          </p:val>
                                        </p:tav>
                                        <p:tav tm="100000">
                                          <p:val>
                                            <p:strVal val="#ppt_x"/>
                                          </p:val>
                                        </p:tav>
                                      </p:tavLst>
                                    </p:anim>
                                    <p:anim calcmode="lin" valueType="num">
                                      <p:cBhvr>
                                        <p:cTn id="17" dur="500" fill="hold"/>
                                        <p:tgtEl>
                                          <p:spTgt spid="151"/>
                                        </p:tgtEl>
                                        <p:attrNameLst>
                                          <p:attrName>ppt_y</p:attrName>
                                        </p:attrNameLst>
                                      </p:cBhvr>
                                      <p:tavLst>
                                        <p:tav tm="0">
                                          <p:val>
                                            <p:strVal val="#ppt_y+.1"/>
                                          </p:val>
                                        </p:tav>
                                        <p:tav tm="100000">
                                          <p:val>
                                            <p:strVal val="#ppt_y"/>
                                          </p:val>
                                        </p:tav>
                                      </p:tavLst>
                                    </p:anim>
                                  </p:childTnLst>
                                </p:cTn>
                              </p:par>
                              <p:par>
                                <p:cTn id="18" presetID="27" presetClass="entr" presetSubtype="0" fill="hold" grpId="0" nodeType="withEffect">
                                  <p:stCondLst>
                                    <p:cond delay="0"/>
                                  </p:stCondLst>
                                  <p:iterate type="lt">
                                    <p:tmPct val="50000"/>
                                  </p:iterate>
                                  <p:childTnLst>
                                    <p:set>
                                      <p:cBhvr>
                                        <p:cTn id="19" dur="1" fill="hold">
                                          <p:stCondLst>
                                            <p:cond delay="0"/>
                                          </p:stCondLst>
                                        </p:cTn>
                                        <p:tgtEl>
                                          <p:spTgt spid="120"/>
                                        </p:tgtEl>
                                        <p:attrNameLst>
                                          <p:attrName>style.visibility</p:attrName>
                                        </p:attrNameLst>
                                      </p:cBhvr>
                                      <p:to>
                                        <p:strVal val="visible"/>
                                      </p:to>
                                    </p:set>
                                    <p:anim calcmode="discrete" valueType="clr">
                                      <p:cBhvr override="childStyle">
                                        <p:cTn id="20" dur="50"/>
                                        <p:tgtEl>
                                          <p:spTgt spid="120"/>
                                        </p:tgtEl>
                                        <p:attrNameLst>
                                          <p:attrName>style.color</p:attrName>
                                        </p:attrNameLst>
                                      </p:cBhvr>
                                      <p:tavLst>
                                        <p:tav tm="0">
                                          <p:val>
                                            <p:clrVal>
                                              <a:schemeClr val="accent2"/>
                                            </p:clrVal>
                                          </p:val>
                                        </p:tav>
                                        <p:tav tm="50000">
                                          <p:val>
                                            <p:clrVal>
                                              <a:schemeClr val="bg2"/>
                                            </p:clrVal>
                                          </p:val>
                                        </p:tav>
                                      </p:tavLst>
                                    </p:anim>
                                    <p:anim calcmode="discrete" valueType="clr">
                                      <p:cBhvr>
                                        <p:cTn id="21" dur="50"/>
                                        <p:tgtEl>
                                          <p:spTgt spid="120"/>
                                        </p:tgtEl>
                                        <p:attrNameLst>
                                          <p:attrName>fillcolor</p:attrName>
                                        </p:attrNameLst>
                                      </p:cBhvr>
                                      <p:tavLst>
                                        <p:tav tm="0">
                                          <p:val>
                                            <p:clrVal>
                                              <a:schemeClr val="accent2"/>
                                            </p:clrVal>
                                          </p:val>
                                        </p:tav>
                                        <p:tav tm="50000">
                                          <p:val>
                                            <p:clrVal>
                                              <a:schemeClr val="hlink"/>
                                            </p:clrVal>
                                          </p:val>
                                        </p:tav>
                                      </p:tavLst>
                                    </p:anim>
                                    <p:set>
                                      <p:cBhvr>
                                        <p:cTn id="22" dur="50"/>
                                        <p:tgtEl>
                                          <p:spTgt spid="120"/>
                                        </p:tgtEl>
                                        <p:attrNameLst>
                                          <p:attrName>fill.type</p:attrName>
                                        </p:attrNameLst>
                                      </p:cBhvr>
                                      <p:to>
                                        <p:strVal val="solid"/>
                                      </p:to>
                                    </p:set>
                                  </p:childTnLst>
                                </p:cTn>
                              </p:par>
                            </p:childTnLst>
                          </p:cTn>
                        </p:par>
                        <p:par>
                          <p:cTn id="23" fill="hold">
                            <p:stCondLst>
                              <p:cond delay="2075"/>
                            </p:stCondLst>
                            <p:childTnLst>
                              <p:par>
                                <p:cTn id="24" presetID="10" presetClass="entr" presetSubtype="0" fill="hold" nodeType="afterEffect">
                                  <p:stCondLst>
                                    <p:cond delay="0"/>
                                  </p:stCondLst>
                                  <p:childTnLst>
                                    <p:set>
                                      <p:cBhvr>
                                        <p:cTn id="25" dur="1" fill="hold">
                                          <p:stCondLst>
                                            <p:cond delay="0"/>
                                          </p:stCondLst>
                                        </p:cTn>
                                        <p:tgtEl>
                                          <p:spTgt spid="152"/>
                                        </p:tgtEl>
                                        <p:attrNameLst>
                                          <p:attrName>style.visibility</p:attrName>
                                        </p:attrNameLst>
                                      </p:cBhvr>
                                      <p:to>
                                        <p:strVal val="visible"/>
                                      </p:to>
                                    </p:set>
                                    <p:animEffect transition="in" filter="fade">
                                      <p:cBhvr>
                                        <p:cTn id="26" dur="500"/>
                                        <p:tgtEl>
                                          <p:spTgt spid="152"/>
                                        </p:tgtEl>
                                      </p:cBhvr>
                                    </p:animEffect>
                                  </p:childTnLst>
                                </p:cTn>
                              </p:par>
                            </p:childTnLst>
                          </p:cTn>
                        </p:par>
                        <p:par>
                          <p:cTn id="27" fill="hold">
                            <p:stCondLst>
                              <p:cond delay="2575"/>
                            </p:stCondLst>
                            <p:childTnLst>
                              <p:par>
                                <p:cTn id="28" presetID="10" presetClass="entr" presetSubtype="0" fill="hold" nodeType="afterEffect">
                                  <p:stCondLst>
                                    <p:cond delay="0"/>
                                  </p:stCondLst>
                                  <p:childTnLst>
                                    <p:set>
                                      <p:cBhvr>
                                        <p:cTn id="29" dur="1" fill="hold">
                                          <p:stCondLst>
                                            <p:cond delay="0"/>
                                          </p:stCondLst>
                                        </p:cTn>
                                        <p:tgtEl>
                                          <p:spTgt spid="153"/>
                                        </p:tgtEl>
                                        <p:attrNameLst>
                                          <p:attrName>style.visibility</p:attrName>
                                        </p:attrNameLst>
                                      </p:cBhvr>
                                      <p:to>
                                        <p:strVal val="visible"/>
                                      </p:to>
                                    </p:set>
                                    <p:animEffect transition="in" filter="fade">
                                      <p:cBhvr>
                                        <p:cTn id="30" dur="500"/>
                                        <p:tgtEl>
                                          <p:spTgt spid="153"/>
                                        </p:tgtEl>
                                      </p:cBhvr>
                                    </p:animEffect>
                                  </p:childTnLst>
                                </p:cTn>
                              </p:par>
                            </p:childTnLst>
                          </p:cTn>
                        </p:par>
                        <p:par>
                          <p:cTn id="31" fill="hold">
                            <p:stCondLst>
                              <p:cond delay="3075"/>
                            </p:stCondLst>
                            <p:childTnLst>
                              <p:par>
                                <p:cTn id="32" presetID="10" presetClass="entr" presetSubtype="0" fill="hold" nodeType="afterEffect">
                                  <p:stCondLst>
                                    <p:cond delay="0"/>
                                  </p:stCondLst>
                                  <p:childTnLst>
                                    <p:set>
                                      <p:cBhvr>
                                        <p:cTn id="33" dur="1" fill="hold">
                                          <p:stCondLst>
                                            <p:cond delay="0"/>
                                          </p:stCondLst>
                                        </p:cTn>
                                        <p:tgtEl>
                                          <p:spTgt spid="154"/>
                                        </p:tgtEl>
                                        <p:attrNameLst>
                                          <p:attrName>style.visibility</p:attrName>
                                        </p:attrNameLst>
                                      </p:cBhvr>
                                      <p:to>
                                        <p:strVal val="visible"/>
                                      </p:to>
                                    </p:set>
                                    <p:animEffect transition="in" filter="fade">
                                      <p:cBhvr>
                                        <p:cTn id="34" dur="500"/>
                                        <p:tgtEl>
                                          <p:spTgt spid="154"/>
                                        </p:tgtEl>
                                      </p:cBhvr>
                                    </p:animEffect>
                                  </p:childTnLst>
                                </p:cTn>
                              </p:par>
                            </p:childTnLst>
                          </p:cTn>
                        </p:par>
                        <p:par>
                          <p:cTn id="35" fill="hold">
                            <p:stCondLst>
                              <p:cond delay="3575"/>
                            </p:stCondLst>
                            <p:childTnLst>
                              <p:par>
                                <p:cTn id="36" presetID="10" presetClass="entr" presetSubtype="0" fill="hold" nodeType="afterEffect">
                                  <p:stCondLst>
                                    <p:cond delay="0"/>
                                  </p:stCondLst>
                                  <p:childTnLst>
                                    <p:set>
                                      <p:cBhvr>
                                        <p:cTn id="37" dur="1" fill="hold">
                                          <p:stCondLst>
                                            <p:cond delay="0"/>
                                          </p:stCondLst>
                                        </p:cTn>
                                        <p:tgtEl>
                                          <p:spTgt spid="155"/>
                                        </p:tgtEl>
                                        <p:attrNameLst>
                                          <p:attrName>style.visibility</p:attrName>
                                        </p:attrNameLst>
                                      </p:cBhvr>
                                      <p:to>
                                        <p:strVal val="visible"/>
                                      </p:to>
                                    </p:set>
                                    <p:animEffect transition="in" filter="fade">
                                      <p:cBhvr>
                                        <p:cTn id="38" dur="500"/>
                                        <p:tgtEl>
                                          <p:spTgt spid="155"/>
                                        </p:tgtEl>
                                      </p:cBhvr>
                                    </p:animEffect>
                                  </p:childTnLst>
                                </p:cTn>
                              </p:par>
                            </p:childTnLst>
                          </p:cTn>
                        </p:par>
                        <p:par>
                          <p:cTn id="39" fill="hold">
                            <p:stCondLst>
                              <p:cond delay="4075"/>
                            </p:stCondLst>
                            <p:childTnLst>
                              <p:par>
                                <p:cTn id="40" presetID="10" presetClass="entr" presetSubtype="0" fill="hold" nodeType="afterEffect">
                                  <p:stCondLst>
                                    <p:cond delay="0"/>
                                  </p:stCondLst>
                                  <p:childTnLst>
                                    <p:set>
                                      <p:cBhvr>
                                        <p:cTn id="41" dur="1" fill="hold">
                                          <p:stCondLst>
                                            <p:cond delay="0"/>
                                          </p:stCondLst>
                                        </p:cTn>
                                        <p:tgtEl>
                                          <p:spTgt spid="156"/>
                                        </p:tgtEl>
                                        <p:attrNameLst>
                                          <p:attrName>style.visibility</p:attrName>
                                        </p:attrNameLst>
                                      </p:cBhvr>
                                      <p:to>
                                        <p:strVal val="visible"/>
                                      </p:to>
                                    </p:set>
                                    <p:animEffect transition="in" filter="fade">
                                      <p:cBhvr>
                                        <p:cTn id="42" dur="500"/>
                                        <p:tgtEl>
                                          <p:spTgt spid="1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p:nvPr/>
        </p:nvSpPr>
        <p:spPr>
          <a:xfrm rot="10800000">
            <a:off x="0" y="3324966"/>
            <a:ext cx="9144000" cy="1818534"/>
          </a:xfrm>
          <a:prstGeom prst="rect">
            <a:avLst/>
          </a:prstGeom>
          <a:gradFill>
            <a:gsLst>
              <a:gs pos="60000">
                <a:srgbClr val="EBEDEC"/>
              </a:gs>
              <a:gs pos="100000">
                <a:srgbClr val="CBD0CE"/>
              </a:gs>
              <a:gs pos="0">
                <a:schemeClr val="bg1"/>
              </a:gs>
            </a:gsLst>
            <a:lin ang="5400000" scaled="0"/>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 name="Group 50"/>
          <p:cNvGrpSpPr>
            <a:grpSpLocks noChangeAspect="1"/>
          </p:cNvGrpSpPr>
          <p:nvPr/>
        </p:nvGrpSpPr>
        <p:grpSpPr>
          <a:xfrm>
            <a:off x="1216878" y="1695302"/>
            <a:ext cx="1600221" cy="2468880"/>
            <a:chOff x="5655523" y="590399"/>
            <a:chExt cx="2548498" cy="3931920"/>
          </a:xfrm>
        </p:grpSpPr>
        <p:pic>
          <p:nvPicPr>
            <p:cNvPr id="5" name="Picture 4" descr="Oracle 7-ProductStack_empty.png"/>
            <p:cNvPicPr>
              <a:picLocks noChangeAspect="1"/>
            </p:cNvPicPr>
            <p:nvPr/>
          </p:nvPicPr>
          <p:blipFill>
            <a:blip r:embed="rId3" cstate="print">
              <a:extLst>
                <a:ext uri="{28A0092B-C50C-407E-A947-70E740481C1C}">
                  <a14:useLocalDpi xmlns:a14="http://schemas.microsoft.com/office/drawing/2010/main" xmlns="" val="0"/>
                </a:ext>
              </a:extLst>
            </a:blip>
            <a:stretch>
              <a:fillRect/>
            </a:stretch>
          </p:blipFill>
          <p:spPr>
            <a:xfrm>
              <a:off x="5671271" y="590399"/>
              <a:ext cx="2532750" cy="3931920"/>
            </a:xfrm>
            <a:prstGeom prst="rect">
              <a:avLst/>
            </a:prstGeom>
          </p:spPr>
        </p:pic>
        <p:grpSp>
          <p:nvGrpSpPr>
            <p:cNvPr id="6" name="Group 156"/>
            <p:cNvGrpSpPr/>
            <p:nvPr/>
          </p:nvGrpSpPr>
          <p:grpSpPr>
            <a:xfrm>
              <a:off x="5848081" y="3017197"/>
              <a:ext cx="2138399" cy="1485427"/>
              <a:chOff x="5070145" y="3010373"/>
              <a:chExt cx="2138399" cy="1485427"/>
            </a:xfrm>
          </p:grpSpPr>
          <p:grpSp>
            <p:nvGrpSpPr>
              <p:cNvPr id="7" name="Group 152"/>
              <p:cNvGrpSpPr/>
              <p:nvPr/>
            </p:nvGrpSpPr>
            <p:grpSpPr>
              <a:xfrm>
                <a:off x="5070145" y="3325133"/>
                <a:ext cx="2133969" cy="1170667"/>
                <a:chOff x="5839606" y="3315608"/>
                <a:chExt cx="2133969" cy="1170667"/>
              </a:xfrm>
            </p:grpSpPr>
            <p:grpSp>
              <p:nvGrpSpPr>
                <p:cNvPr id="11" name="Group 12330"/>
                <p:cNvGrpSpPr/>
                <p:nvPr/>
              </p:nvGrpSpPr>
              <p:grpSpPr>
                <a:xfrm>
                  <a:off x="5867483" y="3315608"/>
                  <a:ext cx="2079307" cy="1170667"/>
                  <a:chOff x="3401043" y="3179451"/>
                  <a:chExt cx="2079307" cy="1170667"/>
                </a:xfrm>
              </p:grpSpPr>
              <p:pic>
                <p:nvPicPr>
                  <p:cNvPr id="14" name="Picture 38" descr="C:\Users\Laughlin.DUARTE\Desktop\stack\f7.png"/>
                  <p:cNvPicPr>
                    <a:picLocks noChangeAspect="1" noChangeArrowheads="1"/>
                  </p:cNvPicPr>
                  <p:nvPr/>
                </p:nvPicPr>
                <p:blipFill>
                  <a:blip r:embed="rId4" cstate="print">
                    <a:extLst>
                      <a:ext uri="{28A0092B-C50C-407E-A947-70E740481C1C}">
                        <a14:useLocalDpi xmlns="" xmlns:a14="http://schemas.microsoft.com/office/drawing/2010/main" val="0"/>
                      </a:ext>
                    </a:extLst>
                  </a:blip>
                  <a:srcRect/>
                  <a:stretch>
                    <a:fillRect/>
                  </a:stretch>
                </p:blipFill>
                <p:spPr bwMode="auto">
                  <a:xfrm>
                    <a:off x="3401043" y="3179451"/>
                    <a:ext cx="2079307" cy="1170667"/>
                  </a:xfrm>
                  <a:prstGeom prst="rect">
                    <a:avLst/>
                  </a:prstGeom>
                  <a:noFill/>
                  <a:extLst>
                    <a:ext uri="{909E8E84-426E-40DD-AFC4-6F175D3DCCD1}">
                      <a14:hiddenFill xmlns="" xmlns:a14="http://schemas.microsoft.com/office/drawing/2010/main">
                        <a:solidFill>
                          <a:srgbClr val="FFFFFF"/>
                        </a:solidFill>
                      </a14:hiddenFill>
                    </a:ext>
                  </a:extLst>
                </p:spPr>
              </p:pic>
              <p:sp>
                <p:nvSpPr>
                  <p:cNvPr id="15" name="TextBox 14"/>
                  <p:cNvSpPr txBox="1"/>
                  <p:nvPr/>
                </p:nvSpPr>
                <p:spPr>
                  <a:xfrm>
                    <a:off x="3555942" y="3585969"/>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pic>
              <p:nvPicPr>
                <p:cNvPr id="12" name="Picture 35" descr="C:\Users\Laughlin.DUARTE\Desktop\stack\stor_l.png"/>
                <p:cNvPicPr>
                  <a:picLocks noChangeAspect="1" noChangeArrowheads="1"/>
                </p:cNvPicPr>
                <p:nvPr/>
              </p:nvPicPr>
              <p:blipFill>
                <a:blip r:embed="rId5" cstate="print">
                  <a:extLst>
                    <a:ext uri="{28A0092B-C50C-407E-A947-70E740481C1C}">
                      <a14:useLocalDpi xmlns="" xmlns:a14="http://schemas.microsoft.com/office/drawing/2010/main" val="0"/>
                    </a:ext>
                  </a:extLst>
                </a:blip>
                <a:srcRect/>
                <a:stretch>
                  <a:fillRect/>
                </a:stretch>
              </p:blipFill>
              <p:spPr bwMode="auto">
                <a:xfrm>
                  <a:off x="5839606" y="3562492"/>
                  <a:ext cx="1386205" cy="917093"/>
                </a:xfrm>
                <a:prstGeom prst="rect">
                  <a:avLst/>
                </a:prstGeom>
                <a:noFill/>
                <a:extLst>
                  <a:ext uri="{909E8E84-426E-40DD-AFC4-6F175D3DCCD1}">
                    <a14:hiddenFill xmlns="" xmlns:a14="http://schemas.microsoft.com/office/drawing/2010/main">
                      <a:solidFill>
                        <a:srgbClr val="FFFFFF"/>
                      </a:solidFill>
                    </a14:hiddenFill>
                  </a:ext>
                </a:extLst>
              </p:spPr>
            </p:pic>
            <p:pic>
              <p:nvPicPr>
                <p:cNvPr id="13" name="Picture 36" descr="C:\Users\Laughlin.DUARTE\Desktop\stack\stor_r.png"/>
                <p:cNvPicPr>
                  <a:picLocks noChangeAspect="1" noChangeArrowheads="1"/>
                </p:cNvPicPr>
                <p:nvPr/>
              </p:nvPicPr>
              <p:blipFill>
                <a:blip r:embed="rId6" cstate="print">
                  <a:extLst>
                    <a:ext uri="{28A0092B-C50C-407E-A947-70E740481C1C}">
                      <a14:useLocalDpi xmlns="" xmlns:a14="http://schemas.microsoft.com/office/drawing/2010/main" val="0"/>
                    </a:ext>
                  </a:extLst>
                </a:blip>
                <a:srcRect/>
                <a:stretch>
                  <a:fillRect/>
                </a:stretch>
              </p:blipFill>
              <p:spPr bwMode="auto">
                <a:xfrm>
                  <a:off x="7212853" y="3360169"/>
                  <a:ext cx="760722" cy="1124178"/>
                </a:xfrm>
                <a:prstGeom prst="rect">
                  <a:avLst/>
                </a:prstGeom>
                <a:noFill/>
                <a:extLst>
                  <a:ext uri="{909E8E84-426E-40DD-AFC4-6F175D3DCCD1}">
                    <a14:hiddenFill xmlns="" xmlns:a14="http://schemas.microsoft.com/office/drawing/2010/main">
                      <a:solidFill>
                        <a:srgbClr val="FFFFFF"/>
                      </a:solidFill>
                    </a14:hiddenFill>
                  </a:ext>
                </a:extLst>
              </p:spPr>
            </p:pic>
          </p:grpSp>
          <p:grpSp>
            <p:nvGrpSpPr>
              <p:cNvPr id="8" name="Group 12329"/>
              <p:cNvGrpSpPr/>
              <p:nvPr/>
            </p:nvGrpSpPr>
            <p:grpSpPr>
              <a:xfrm>
                <a:off x="5078522" y="3010373"/>
                <a:ext cx="2130022" cy="1090368"/>
                <a:chOff x="3377420" y="2864691"/>
                <a:chExt cx="2130022" cy="1090368"/>
              </a:xfrm>
            </p:grpSpPr>
            <p:pic>
              <p:nvPicPr>
                <p:cNvPr id="9" name="Picture 37" descr="C:\Users\Laughlin.DUARTE\Desktop\stack\f6.png"/>
                <p:cNvPicPr>
                  <a:picLocks noChangeAspect="1" noChangeArrowheads="1"/>
                </p:cNvPicPr>
                <p:nvPr/>
              </p:nvPicPr>
              <p:blipFill>
                <a:blip r:embed="rId7" cstate="print">
                  <a:extLst>
                    <a:ext uri="{28A0092B-C50C-407E-A947-70E740481C1C}">
                      <a14:useLocalDpi xmlns="" xmlns:a14="http://schemas.microsoft.com/office/drawing/2010/main" val="0"/>
                    </a:ext>
                  </a:extLst>
                </a:blip>
                <a:srcRect/>
                <a:stretch>
                  <a:fillRect/>
                </a:stretch>
              </p:blipFill>
              <p:spPr bwMode="auto">
                <a:xfrm>
                  <a:off x="3377420" y="2864691"/>
                  <a:ext cx="2130022" cy="1090368"/>
                </a:xfrm>
                <a:prstGeom prst="rect">
                  <a:avLst/>
                </a:prstGeom>
                <a:noFill/>
                <a:extLst>
                  <a:ext uri="{909E8E84-426E-40DD-AFC4-6F175D3DCCD1}">
                    <a14:hiddenFill xmlns="" xmlns:a14="http://schemas.microsoft.com/office/drawing/2010/main">
                      <a:solidFill>
                        <a:srgbClr val="FFFFFF"/>
                      </a:solidFill>
                    </a14:hiddenFill>
                  </a:ext>
                </a:extLst>
              </p:spPr>
            </p:pic>
            <p:sp>
              <p:nvSpPr>
                <p:cNvPr id="10" name="TextBox 9"/>
                <p:cNvSpPr txBox="1"/>
                <p:nvPr/>
              </p:nvSpPr>
              <p:spPr>
                <a:xfrm>
                  <a:off x="3555942" y="3209919"/>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grpSp>
        <p:grpSp>
          <p:nvGrpSpPr>
            <p:cNvPr id="16" name="Group 155"/>
            <p:cNvGrpSpPr/>
            <p:nvPr/>
          </p:nvGrpSpPr>
          <p:grpSpPr>
            <a:xfrm>
              <a:off x="5831587" y="2639818"/>
              <a:ext cx="2180737" cy="1419883"/>
              <a:chOff x="5831984" y="2637117"/>
              <a:chExt cx="2180737" cy="1419883"/>
            </a:xfrm>
          </p:grpSpPr>
          <p:pic>
            <p:nvPicPr>
              <p:cNvPr id="17" name="Picture 28" descr="C:\Users\Laughlin.DUARTE\Desktop\stack\serv_l.png"/>
              <p:cNvPicPr>
                <a:picLocks noChangeAspect="1" noChangeArrowheads="1"/>
              </p:cNvPicPr>
              <p:nvPr/>
            </p:nvPicPr>
            <p:blipFill>
              <a:blip r:embed="rId8" cstate="print">
                <a:extLst>
                  <a:ext uri="{28A0092B-C50C-407E-A947-70E740481C1C}">
                    <a14:useLocalDpi xmlns="" xmlns:a14="http://schemas.microsoft.com/office/drawing/2010/main" val="0"/>
                  </a:ext>
                </a:extLst>
              </a:blip>
              <a:srcRect/>
              <a:stretch>
                <a:fillRect/>
              </a:stretch>
            </p:blipFill>
            <p:spPr bwMode="auto">
              <a:xfrm>
                <a:off x="5832226" y="3156812"/>
                <a:ext cx="1420014" cy="900188"/>
              </a:xfrm>
              <a:prstGeom prst="rect">
                <a:avLst/>
              </a:prstGeom>
              <a:noFill/>
              <a:extLst>
                <a:ext uri="{909E8E84-426E-40DD-AFC4-6F175D3DCCD1}">
                  <a14:hiddenFill xmlns="" xmlns:a14="http://schemas.microsoft.com/office/drawing/2010/main">
                    <a:solidFill>
                      <a:srgbClr val="FFFFFF"/>
                    </a:solidFill>
                  </a14:hiddenFill>
                </a:ext>
              </a:extLst>
            </p:spPr>
          </p:pic>
          <p:pic>
            <p:nvPicPr>
              <p:cNvPr id="18" name="Picture 26" descr="C:\Users\Laughlin.DUARTE\Desktop\stack\serv_r.png"/>
              <p:cNvPicPr>
                <a:picLocks noChangeAspect="1" noChangeArrowheads="1"/>
              </p:cNvPicPr>
              <p:nvPr/>
            </p:nvPicPr>
            <p:blipFill>
              <a:blip r:embed="rId9" cstate="print">
                <a:extLst>
                  <a:ext uri="{28A0092B-C50C-407E-A947-70E740481C1C}">
                    <a14:useLocalDpi xmlns="" xmlns:a14="http://schemas.microsoft.com/office/drawing/2010/main" val="0"/>
                  </a:ext>
                </a:extLst>
              </a:blip>
              <a:srcRect/>
              <a:stretch>
                <a:fillRect/>
              </a:stretch>
            </p:blipFill>
            <p:spPr bwMode="auto">
              <a:xfrm>
                <a:off x="7219319" y="2974617"/>
                <a:ext cx="777627" cy="1077689"/>
              </a:xfrm>
              <a:prstGeom prst="rect">
                <a:avLst/>
              </a:prstGeom>
              <a:noFill/>
              <a:extLst>
                <a:ext uri="{909E8E84-426E-40DD-AFC4-6F175D3DCCD1}">
                  <a14:hiddenFill xmlns="" xmlns:a14="http://schemas.microsoft.com/office/drawing/2010/main">
                    <a:solidFill>
                      <a:srgbClr val="FFFFFF"/>
                    </a:solidFill>
                  </a14:hiddenFill>
                </a:ext>
              </a:extLst>
            </p:spPr>
          </p:pic>
          <p:grpSp>
            <p:nvGrpSpPr>
              <p:cNvPr id="19" name="Group 12328"/>
              <p:cNvGrpSpPr/>
              <p:nvPr/>
            </p:nvGrpSpPr>
            <p:grpSpPr>
              <a:xfrm>
                <a:off x="5831984" y="2637117"/>
                <a:ext cx="2180737" cy="1001617"/>
                <a:chOff x="3356019" y="2503709"/>
                <a:chExt cx="2180737" cy="1001617"/>
              </a:xfrm>
            </p:grpSpPr>
            <p:pic>
              <p:nvPicPr>
                <p:cNvPr id="20" name="Picture 27" descr="C:\Users\Laughlin.DUARTE\Desktop\stack\f5.png"/>
                <p:cNvPicPr>
                  <a:picLocks noChangeAspect="1" noChangeArrowheads="1"/>
                </p:cNvPicPr>
                <p:nvPr/>
              </p:nvPicPr>
              <p:blipFill>
                <a:blip r:embed="rId10" cstate="print">
                  <a:extLst>
                    <a:ext uri="{28A0092B-C50C-407E-A947-70E740481C1C}">
                      <a14:useLocalDpi xmlns="" xmlns:a14="http://schemas.microsoft.com/office/drawing/2010/main" val="0"/>
                    </a:ext>
                  </a:extLst>
                </a:blip>
                <a:srcRect/>
                <a:stretch>
                  <a:fillRect/>
                </a:stretch>
              </p:blipFill>
              <p:spPr bwMode="auto">
                <a:xfrm>
                  <a:off x="3356019" y="2503709"/>
                  <a:ext cx="2180737" cy="1001617"/>
                </a:xfrm>
                <a:prstGeom prst="rect">
                  <a:avLst/>
                </a:prstGeom>
                <a:noFill/>
                <a:extLst>
                  <a:ext uri="{909E8E84-426E-40DD-AFC4-6F175D3DCCD1}">
                    <a14:hiddenFill xmlns="" xmlns:a14="http://schemas.microsoft.com/office/drawing/2010/main">
                      <a:solidFill>
                        <a:srgbClr val="FFFFFF"/>
                      </a:solidFill>
                    </a14:hiddenFill>
                  </a:ext>
                </a:extLst>
              </p:spPr>
            </p:pic>
            <p:sp>
              <p:nvSpPr>
                <p:cNvPr id="21" name="TextBox 20"/>
                <p:cNvSpPr txBox="1"/>
                <p:nvPr/>
              </p:nvSpPr>
              <p:spPr>
                <a:xfrm>
                  <a:off x="3555942" y="2802979"/>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grpSp>
        <p:grpSp>
          <p:nvGrpSpPr>
            <p:cNvPr id="22" name="Group 150"/>
            <p:cNvGrpSpPr/>
            <p:nvPr/>
          </p:nvGrpSpPr>
          <p:grpSpPr>
            <a:xfrm>
              <a:off x="5791188" y="2283444"/>
              <a:ext cx="2242484" cy="1298248"/>
              <a:chOff x="5793889" y="2297092"/>
              <a:chExt cx="2242484" cy="1298248"/>
            </a:xfrm>
          </p:grpSpPr>
          <p:pic>
            <p:nvPicPr>
              <p:cNvPr id="23" name="Picture 25" descr="C:\Users\Laughlin.DUARTE\Desktop\stack\vm_l.png"/>
              <p:cNvPicPr>
                <a:picLocks noChangeAspect="1" noChangeArrowheads="1"/>
              </p:cNvPicPr>
              <p:nvPr/>
            </p:nvPicPr>
            <p:blipFill>
              <a:blip r:embed="rId11" cstate="print">
                <a:extLst>
                  <a:ext uri="{28A0092B-C50C-407E-A947-70E740481C1C}">
                    <a14:useLocalDpi xmlns="" xmlns:a14="http://schemas.microsoft.com/office/drawing/2010/main" val="0"/>
                  </a:ext>
                </a:extLst>
              </a:blip>
              <a:srcRect/>
              <a:stretch>
                <a:fillRect/>
              </a:stretch>
            </p:blipFill>
            <p:spPr bwMode="auto">
              <a:xfrm>
                <a:off x="5794194" y="2720510"/>
                <a:ext cx="1462277" cy="874830"/>
              </a:xfrm>
              <a:prstGeom prst="rect">
                <a:avLst/>
              </a:prstGeom>
              <a:noFill/>
              <a:extLst>
                <a:ext uri="{909E8E84-426E-40DD-AFC4-6F175D3DCCD1}">
                  <a14:hiddenFill xmlns="" xmlns:a14="http://schemas.microsoft.com/office/drawing/2010/main">
                    <a:solidFill>
                      <a:srgbClr val="FFFFFF"/>
                    </a:solidFill>
                  </a14:hiddenFill>
                </a:ext>
              </a:extLst>
            </p:spPr>
          </p:pic>
          <p:pic>
            <p:nvPicPr>
              <p:cNvPr id="24" name="Picture 23" descr="C:\Users\Laughlin.DUARTE\Desktop\stack\vm_r.png"/>
              <p:cNvPicPr>
                <a:picLocks noChangeAspect="1" noChangeArrowheads="1"/>
              </p:cNvPicPr>
              <p:nvPr/>
            </p:nvPicPr>
            <p:blipFill>
              <a:blip r:embed="rId12" cstate="print">
                <a:extLst>
                  <a:ext uri="{28A0092B-C50C-407E-A947-70E740481C1C}">
                    <a14:useLocalDpi xmlns="" xmlns:a14="http://schemas.microsoft.com/office/drawing/2010/main" val="0"/>
                  </a:ext>
                </a:extLst>
              </a:blip>
              <a:srcRect/>
              <a:stretch>
                <a:fillRect/>
              </a:stretch>
            </p:blipFill>
            <p:spPr bwMode="auto">
              <a:xfrm>
                <a:off x="7241841" y="2553203"/>
                <a:ext cx="794532" cy="1039653"/>
              </a:xfrm>
              <a:prstGeom prst="rect">
                <a:avLst/>
              </a:prstGeom>
              <a:noFill/>
              <a:extLst>
                <a:ext uri="{909E8E84-426E-40DD-AFC4-6F175D3DCCD1}">
                  <a14:hiddenFill xmlns="" xmlns:a14="http://schemas.microsoft.com/office/drawing/2010/main">
                    <a:solidFill>
                      <a:srgbClr val="FFFFFF"/>
                    </a:solidFill>
                  </a14:hiddenFill>
                </a:ext>
              </a:extLst>
            </p:spPr>
          </p:pic>
          <p:grpSp>
            <p:nvGrpSpPr>
              <p:cNvPr id="25" name="Group 12326"/>
              <p:cNvGrpSpPr/>
              <p:nvPr/>
            </p:nvGrpSpPr>
            <p:grpSpPr>
              <a:xfrm>
                <a:off x="5793889" y="2297092"/>
                <a:ext cx="2239904" cy="857925"/>
                <a:chOff x="3327449" y="2154159"/>
                <a:chExt cx="2239904" cy="857925"/>
              </a:xfrm>
            </p:grpSpPr>
            <p:pic>
              <p:nvPicPr>
                <p:cNvPr id="26" name="Picture 24" descr="C:\Users\Laughlin.DUARTE\Desktop\stack\f4.png"/>
                <p:cNvPicPr>
                  <a:picLocks noChangeAspect="1" noChangeArrowheads="1"/>
                </p:cNvPicPr>
                <p:nvPr/>
              </p:nvPicPr>
              <p:blipFill>
                <a:blip r:embed="rId13" cstate="print">
                  <a:extLst>
                    <a:ext uri="{28A0092B-C50C-407E-A947-70E740481C1C}">
                      <a14:useLocalDpi xmlns="" xmlns:a14="http://schemas.microsoft.com/office/drawing/2010/main" val="0"/>
                    </a:ext>
                  </a:extLst>
                </a:blip>
                <a:srcRect/>
                <a:stretch>
                  <a:fillRect/>
                </a:stretch>
              </p:blipFill>
              <p:spPr bwMode="auto">
                <a:xfrm>
                  <a:off x="3327449" y="2154159"/>
                  <a:ext cx="2239904" cy="857925"/>
                </a:xfrm>
                <a:prstGeom prst="rect">
                  <a:avLst/>
                </a:prstGeom>
                <a:noFill/>
                <a:extLst>
                  <a:ext uri="{909E8E84-426E-40DD-AFC4-6F175D3DCCD1}">
                    <a14:hiddenFill xmlns="" xmlns:a14="http://schemas.microsoft.com/office/drawing/2010/main">
                      <a:solidFill>
                        <a:srgbClr val="FFFFFF"/>
                      </a:solidFill>
                    </a14:hiddenFill>
                  </a:ext>
                </a:extLst>
              </p:spPr>
            </p:pic>
            <p:sp>
              <p:nvSpPr>
                <p:cNvPr id="27" name="TextBox 26"/>
                <p:cNvSpPr txBox="1"/>
                <p:nvPr/>
              </p:nvSpPr>
              <p:spPr>
                <a:xfrm>
                  <a:off x="3555942" y="2409595"/>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grpSp>
        <p:grpSp>
          <p:nvGrpSpPr>
            <p:cNvPr id="28" name="Group 134"/>
            <p:cNvGrpSpPr/>
            <p:nvPr/>
          </p:nvGrpSpPr>
          <p:grpSpPr>
            <a:xfrm>
              <a:off x="5767472" y="1881287"/>
              <a:ext cx="2303749" cy="1215460"/>
              <a:chOff x="3386222" y="2014637"/>
              <a:chExt cx="2303749" cy="1215460"/>
            </a:xfrm>
          </p:grpSpPr>
          <p:grpSp>
            <p:nvGrpSpPr>
              <p:cNvPr id="29" name="Group 108"/>
              <p:cNvGrpSpPr/>
              <p:nvPr/>
            </p:nvGrpSpPr>
            <p:grpSpPr>
              <a:xfrm>
                <a:off x="3386222" y="2258063"/>
                <a:ext cx="2292359" cy="972034"/>
                <a:chOff x="2262272" y="581663"/>
                <a:chExt cx="2292359" cy="972034"/>
              </a:xfrm>
            </p:grpSpPr>
            <p:pic>
              <p:nvPicPr>
                <p:cNvPr id="33" name="Picture 13" descr="C:\Users\Laughlin.DUARTE\Desktop\stack\os_l.png"/>
                <p:cNvPicPr>
                  <a:picLocks noChangeAspect="1" noChangeArrowheads="1"/>
                </p:cNvPicPr>
                <p:nvPr/>
              </p:nvPicPr>
              <p:blipFill>
                <a:blip r:embed="rId14" cstate="print">
                  <a:extLst>
                    <a:ext uri="{28A0092B-C50C-407E-A947-70E740481C1C}">
                      <a14:useLocalDpi xmlns="" xmlns:a14="http://schemas.microsoft.com/office/drawing/2010/main" val="0"/>
                    </a:ext>
                  </a:extLst>
                </a:blip>
                <a:srcRect/>
                <a:stretch>
                  <a:fillRect/>
                </a:stretch>
              </p:blipFill>
              <p:spPr bwMode="auto">
                <a:xfrm>
                  <a:off x="2262272" y="711937"/>
                  <a:ext cx="1504539" cy="832568"/>
                </a:xfrm>
                <a:prstGeom prst="rect">
                  <a:avLst/>
                </a:prstGeom>
                <a:noFill/>
                <a:extLst>
                  <a:ext uri="{909E8E84-426E-40DD-AFC4-6F175D3DCCD1}">
                    <a14:hiddenFill xmlns="" xmlns:a14="http://schemas.microsoft.com/office/drawing/2010/main">
                      <a:solidFill>
                        <a:srgbClr val="FFFFFF"/>
                      </a:solidFill>
                    </a14:hiddenFill>
                  </a:ext>
                </a:extLst>
              </p:spPr>
            </p:pic>
            <p:pic>
              <p:nvPicPr>
                <p:cNvPr id="34" name="Picture 11" descr="C:\Users\Laughlin.DUARTE\Desktop\stack\os_r.png"/>
                <p:cNvPicPr>
                  <a:picLocks noChangeAspect="1" noChangeArrowheads="1"/>
                </p:cNvPicPr>
                <p:nvPr/>
              </p:nvPicPr>
              <p:blipFill>
                <a:blip r:embed="rId15" cstate="print">
                  <a:extLst>
                    <a:ext uri="{28A0092B-C50C-407E-A947-70E740481C1C}">
                      <a14:useLocalDpi xmlns="" xmlns:a14="http://schemas.microsoft.com/office/drawing/2010/main" val="0"/>
                    </a:ext>
                  </a:extLst>
                </a:blip>
                <a:srcRect/>
                <a:stretch>
                  <a:fillRect/>
                </a:stretch>
              </p:blipFill>
              <p:spPr bwMode="auto">
                <a:xfrm>
                  <a:off x="3743194" y="581663"/>
                  <a:ext cx="811437" cy="972034"/>
                </a:xfrm>
                <a:prstGeom prst="rect">
                  <a:avLst/>
                </a:prstGeom>
                <a:noFill/>
                <a:extLst>
                  <a:ext uri="{909E8E84-426E-40DD-AFC4-6F175D3DCCD1}">
                    <a14:hiddenFill xmlns="" xmlns:a14="http://schemas.microsoft.com/office/drawing/2010/main">
                      <a:solidFill>
                        <a:srgbClr val="FFFFFF"/>
                      </a:solidFill>
                    </a14:hiddenFill>
                  </a:ext>
                </a:extLst>
              </p:spPr>
            </p:pic>
          </p:grpSp>
          <p:grpSp>
            <p:nvGrpSpPr>
              <p:cNvPr id="30" name="Group 30"/>
              <p:cNvGrpSpPr/>
              <p:nvPr/>
            </p:nvGrpSpPr>
            <p:grpSpPr>
              <a:xfrm>
                <a:off x="3390900" y="2014637"/>
                <a:ext cx="2299071" cy="726912"/>
                <a:chOff x="3299709" y="1766929"/>
                <a:chExt cx="2299071" cy="726912"/>
              </a:xfrm>
            </p:grpSpPr>
            <p:pic>
              <p:nvPicPr>
                <p:cNvPr id="31" name="Picture 12" descr="C:\Users\Laughlin.DUARTE\Desktop\stack\f3.png"/>
                <p:cNvPicPr>
                  <a:picLocks noChangeAspect="1" noChangeArrowheads="1"/>
                </p:cNvPicPr>
                <p:nvPr/>
              </p:nvPicPr>
              <p:blipFill>
                <a:blip r:embed="rId16" cstate="print">
                  <a:extLst>
                    <a:ext uri="{28A0092B-C50C-407E-A947-70E740481C1C}">
                      <a14:useLocalDpi xmlns="" xmlns:a14="http://schemas.microsoft.com/office/drawing/2010/main" val="0"/>
                    </a:ext>
                  </a:extLst>
                </a:blip>
                <a:srcRect/>
                <a:stretch>
                  <a:fillRect/>
                </a:stretch>
              </p:blipFill>
              <p:spPr bwMode="auto">
                <a:xfrm>
                  <a:off x="3299709" y="1766929"/>
                  <a:ext cx="2299071" cy="726912"/>
                </a:xfrm>
                <a:prstGeom prst="rect">
                  <a:avLst/>
                </a:prstGeom>
                <a:noFill/>
                <a:extLst>
                  <a:ext uri="{909E8E84-426E-40DD-AFC4-6F175D3DCCD1}">
                    <a14:hiddenFill xmlns="" xmlns:a14="http://schemas.microsoft.com/office/drawing/2010/main">
                      <a:solidFill>
                        <a:srgbClr val="FFFFFF"/>
                      </a:solidFill>
                    </a14:hiddenFill>
                  </a:ext>
                </a:extLst>
              </p:spPr>
            </p:pic>
            <p:sp>
              <p:nvSpPr>
                <p:cNvPr id="32" name="TextBox 31"/>
                <p:cNvSpPr txBox="1"/>
                <p:nvPr/>
              </p:nvSpPr>
              <p:spPr>
                <a:xfrm>
                  <a:off x="3555942" y="1946093"/>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grpSp>
        <p:grpSp>
          <p:nvGrpSpPr>
            <p:cNvPr id="35" name="Group 133"/>
            <p:cNvGrpSpPr/>
            <p:nvPr/>
          </p:nvGrpSpPr>
          <p:grpSpPr>
            <a:xfrm>
              <a:off x="5735743" y="1490624"/>
              <a:ext cx="2368499" cy="1055155"/>
              <a:chOff x="2344843" y="3500399"/>
              <a:chExt cx="2368499" cy="1055155"/>
            </a:xfrm>
          </p:grpSpPr>
          <p:grpSp>
            <p:nvGrpSpPr>
              <p:cNvPr id="36" name="Group 29"/>
              <p:cNvGrpSpPr/>
              <p:nvPr/>
            </p:nvGrpSpPr>
            <p:grpSpPr>
              <a:xfrm>
                <a:off x="2349681" y="3500399"/>
                <a:ext cx="2354012" cy="549410"/>
                <a:chOff x="3283666" y="1382694"/>
                <a:chExt cx="2354012" cy="549410"/>
              </a:xfrm>
            </p:grpSpPr>
            <p:pic>
              <p:nvPicPr>
                <p:cNvPr id="39" name="Picture 9" descr="C:\Users\Laughlin.DUARTE\Desktop\stack\f2.png"/>
                <p:cNvPicPr>
                  <a:picLocks noChangeAspect="1" noChangeArrowheads="1"/>
                </p:cNvPicPr>
                <p:nvPr/>
              </p:nvPicPr>
              <p:blipFill>
                <a:blip r:embed="rId17" cstate="print">
                  <a:extLst>
                    <a:ext uri="{28A0092B-C50C-407E-A947-70E740481C1C}">
                      <a14:useLocalDpi xmlns="" xmlns:a14="http://schemas.microsoft.com/office/drawing/2010/main" val="0"/>
                    </a:ext>
                  </a:extLst>
                </a:blip>
                <a:srcRect/>
                <a:stretch>
                  <a:fillRect/>
                </a:stretch>
              </p:blipFill>
              <p:spPr bwMode="auto">
                <a:xfrm>
                  <a:off x="3283666" y="1382694"/>
                  <a:ext cx="2354012" cy="549410"/>
                </a:xfrm>
                <a:prstGeom prst="rect">
                  <a:avLst/>
                </a:prstGeom>
                <a:noFill/>
                <a:extLst>
                  <a:ext uri="{909E8E84-426E-40DD-AFC4-6F175D3DCCD1}">
                    <a14:hiddenFill xmlns="" xmlns:a14="http://schemas.microsoft.com/office/drawing/2010/main">
                      <a:solidFill>
                        <a:srgbClr val="FFFFFF"/>
                      </a:solidFill>
                    </a14:hiddenFill>
                  </a:ext>
                </a:extLst>
              </p:spPr>
            </p:pic>
            <p:sp>
              <p:nvSpPr>
                <p:cNvPr id="40" name="TextBox 39"/>
                <p:cNvSpPr txBox="1"/>
                <p:nvPr/>
              </p:nvSpPr>
              <p:spPr>
                <a:xfrm>
                  <a:off x="3555942" y="1479957"/>
                  <a:ext cx="1881162" cy="276999"/>
                </a:xfrm>
                <a:prstGeom prst="rect">
                  <a:avLst/>
                </a:prstGeom>
                <a:noFill/>
              </p:spPr>
              <p:txBody>
                <a:bodyPr wrap="square" lIns="0" tIns="0" rIns="0" bIns="0" rtlCol="0">
                  <a:spAutoFit/>
                </a:bodyPr>
                <a:lstStyle/>
                <a:p>
                  <a:pPr algn="ctr"/>
                  <a:endParaRPr lang="en-US" b="1" spc="300" dirty="0" smtClean="0">
                    <a:solidFill>
                      <a:schemeClr val="bg1"/>
                    </a:solidFill>
                  </a:endParaRPr>
                </a:p>
              </p:txBody>
            </p:sp>
          </p:grpSp>
          <p:pic>
            <p:nvPicPr>
              <p:cNvPr id="37" name="Picture 10" descr="C:\Users\Laughlin.DUARTE\Desktop\stack\db_l.png"/>
              <p:cNvPicPr>
                <a:picLocks noChangeAspect="1" noChangeArrowheads="1"/>
              </p:cNvPicPr>
              <p:nvPr/>
            </p:nvPicPr>
            <p:blipFill>
              <a:blip r:embed="rId18" cstate="print">
                <a:extLst>
                  <a:ext uri="{28A0092B-C50C-407E-A947-70E740481C1C}">
                    <a14:useLocalDpi xmlns="" xmlns:a14="http://schemas.microsoft.com/office/drawing/2010/main" val="0"/>
                  </a:ext>
                </a:extLst>
              </a:blip>
              <a:srcRect/>
              <a:stretch>
                <a:fillRect/>
              </a:stretch>
            </p:blipFill>
            <p:spPr bwMode="auto">
              <a:xfrm>
                <a:off x="2344843" y="3757244"/>
                <a:ext cx="1551028" cy="794532"/>
              </a:xfrm>
              <a:prstGeom prst="rect">
                <a:avLst/>
              </a:prstGeom>
              <a:noFill/>
              <a:extLst>
                <a:ext uri="{909E8E84-426E-40DD-AFC4-6F175D3DCCD1}">
                  <a14:hiddenFill xmlns="" xmlns:a14="http://schemas.microsoft.com/office/drawing/2010/main">
                    <a:solidFill>
                      <a:srgbClr val="FFFFFF"/>
                    </a:solidFill>
                  </a14:hiddenFill>
                </a:ext>
              </a:extLst>
            </p:spPr>
          </p:pic>
          <p:pic>
            <p:nvPicPr>
              <p:cNvPr id="38" name="Picture 8" descr="C:\Users\Laughlin.DUARTE\Desktop\stack\db_r.png"/>
              <p:cNvPicPr>
                <a:picLocks noChangeAspect="1" noChangeArrowheads="1"/>
              </p:cNvPicPr>
              <p:nvPr/>
            </p:nvPicPr>
            <p:blipFill>
              <a:blip r:embed="rId19" cstate="print">
                <a:extLst>
                  <a:ext uri="{28A0092B-C50C-407E-A947-70E740481C1C}">
                    <a14:useLocalDpi xmlns="" xmlns:a14="http://schemas.microsoft.com/office/drawing/2010/main" val="0"/>
                  </a:ext>
                </a:extLst>
              </a:blip>
              <a:srcRect/>
              <a:stretch>
                <a:fillRect/>
              </a:stretch>
            </p:blipFill>
            <p:spPr bwMode="auto">
              <a:xfrm>
                <a:off x="3880774" y="3655366"/>
                <a:ext cx="832568" cy="900188"/>
              </a:xfrm>
              <a:prstGeom prst="rect">
                <a:avLst/>
              </a:prstGeom>
              <a:noFill/>
              <a:extLst>
                <a:ext uri="{909E8E84-426E-40DD-AFC4-6F175D3DCCD1}">
                  <a14:hiddenFill xmlns="" xmlns:a14="http://schemas.microsoft.com/office/drawing/2010/main">
                    <a:solidFill>
                      <a:srgbClr val="FFFFFF"/>
                    </a:solidFill>
                  </a14:hiddenFill>
                </a:ext>
              </a:extLst>
            </p:spPr>
          </p:pic>
        </p:grpSp>
        <p:grpSp>
          <p:nvGrpSpPr>
            <p:cNvPr id="41" name="Group 117"/>
            <p:cNvGrpSpPr/>
            <p:nvPr/>
          </p:nvGrpSpPr>
          <p:grpSpPr>
            <a:xfrm>
              <a:off x="5694665" y="1057275"/>
              <a:ext cx="2442104" cy="921455"/>
              <a:chOff x="2179940" y="-467159"/>
              <a:chExt cx="2442104" cy="921455"/>
            </a:xfrm>
          </p:grpSpPr>
          <p:grpSp>
            <p:nvGrpSpPr>
              <p:cNvPr id="42" name="Group 28"/>
              <p:cNvGrpSpPr/>
              <p:nvPr/>
            </p:nvGrpSpPr>
            <p:grpSpPr>
              <a:xfrm>
                <a:off x="2204638" y="-467159"/>
                <a:ext cx="2417406" cy="371909"/>
                <a:chOff x="3243398" y="967961"/>
                <a:chExt cx="2417406" cy="371909"/>
              </a:xfrm>
            </p:grpSpPr>
            <p:pic>
              <p:nvPicPr>
                <p:cNvPr id="45" name="Picture 6" descr="C:\Users\Laughlin.DUARTE\Desktop\stack\f1.png"/>
                <p:cNvPicPr>
                  <a:picLocks noChangeAspect="1" noChangeArrowheads="1"/>
                </p:cNvPicPr>
                <p:nvPr/>
              </p:nvPicPr>
              <p:blipFill>
                <a:blip r:embed="rId20" cstate="print">
                  <a:extLst>
                    <a:ext uri="{28A0092B-C50C-407E-A947-70E740481C1C}">
                      <a14:useLocalDpi xmlns="" xmlns:a14="http://schemas.microsoft.com/office/drawing/2010/main" val="0"/>
                    </a:ext>
                  </a:extLst>
                </a:blip>
                <a:srcRect/>
                <a:stretch>
                  <a:fillRect/>
                </a:stretch>
              </p:blipFill>
              <p:spPr bwMode="auto">
                <a:xfrm>
                  <a:off x="3243398" y="967961"/>
                  <a:ext cx="2417406" cy="371909"/>
                </a:xfrm>
                <a:prstGeom prst="rect">
                  <a:avLst/>
                </a:prstGeom>
                <a:noFill/>
                <a:extLst>
                  <a:ext uri="{909E8E84-426E-40DD-AFC4-6F175D3DCCD1}">
                    <a14:hiddenFill xmlns="" xmlns:a14="http://schemas.microsoft.com/office/drawing/2010/main">
                      <a:solidFill>
                        <a:srgbClr val="FFFFFF"/>
                      </a:solidFill>
                    </a14:hiddenFill>
                  </a:ext>
                </a:extLst>
              </p:spPr>
            </p:pic>
            <p:sp>
              <p:nvSpPr>
                <p:cNvPr id="46" name="TextBox 45"/>
                <p:cNvSpPr txBox="1"/>
                <p:nvPr/>
              </p:nvSpPr>
              <p:spPr>
                <a:xfrm>
                  <a:off x="3825666" y="979750"/>
                  <a:ext cx="1341714" cy="246221"/>
                </a:xfrm>
                <a:prstGeom prst="rect">
                  <a:avLst/>
                </a:prstGeom>
                <a:noFill/>
              </p:spPr>
              <p:txBody>
                <a:bodyPr wrap="square" lIns="0" tIns="0" rIns="0" bIns="27432" rtlCol="0">
                  <a:noAutofit/>
                </a:bodyPr>
                <a:lstStyle/>
                <a:p>
                  <a:pPr algn="ctr"/>
                  <a:endParaRPr lang="en-US" sz="1600" b="1" spc="300" dirty="0" smtClean="0">
                    <a:solidFill>
                      <a:schemeClr val="bg1"/>
                    </a:solidFill>
                  </a:endParaRPr>
                </a:p>
              </p:txBody>
            </p:sp>
          </p:grpSp>
          <p:pic>
            <p:nvPicPr>
              <p:cNvPr id="43" name="Picture 7" descr="C:\Users\Laughlin.DUARTE\Desktop\stack\mw_l.png"/>
              <p:cNvPicPr>
                <a:picLocks noChangeAspect="1" noChangeArrowheads="1"/>
              </p:cNvPicPr>
              <p:nvPr/>
            </p:nvPicPr>
            <p:blipFill>
              <a:blip r:embed="rId21" cstate="print">
                <a:extLst>
                  <a:ext uri="{28A0092B-C50C-407E-A947-70E740481C1C}">
                    <a14:useLocalDpi xmlns="" xmlns:a14="http://schemas.microsoft.com/office/drawing/2010/main" val="0"/>
                  </a:ext>
                </a:extLst>
              </a:blip>
              <a:srcRect/>
              <a:stretch>
                <a:fillRect/>
              </a:stretch>
            </p:blipFill>
            <p:spPr bwMode="auto">
              <a:xfrm>
                <a:off x="2179940" y="-300354"/>
                <a:ext cx="1601743" cy="752269"/>
              </a:xfrm>
              <a:prstGeom prst="rect">
                <a:avLst/>
              </a:prstGeom>
              <a:noFill/>
              <a:extLst>
                <a:ext uri="{909E8E84-426E-40DD-AFC4-6F175D3DCCD1}">
                  <a14:hiddenFill xmlns="" xmlns:a14="http://schemas.microsoft.com/office/drawing/2010/main">
                    <a:solidFill>
                      <a:srgbClr val="FFFFFF"/>
                    </a:solidFill>
                  </a14:hiddenFill>
                </a:ext>
              </a:extLst>
            </p:spPr>
          </p:pic>
          <p:pic>
            <p:nvPicPr>
              <p:cNvPr id="44" name="Picture 5" descr="C:\Users\Laughlin.DUARTE\Desktop\stack\mw_r.png"/>
              <p:cNvPicPr>
                <a:picLocks noChangeAspect="1" noChangeArrowheads="1"/>
              </p:cNvPicPr>
              <p:nvPr/>
            </p:nvPicPr>
            <p:blipFill>
              <a:blip r:embed="rId22" cstate="print">
                <a:extLst>
                  <a:ext uri="{28A0092B-C50C-407E-A947-70E740481C1C}">
                    <a14:useLocalDpi xmlns="" xmlns:a14="http://schemas.microsoft.com/office/drawing/2010/main" val="0"/>
                  </a:ext>
                </a:extLst>
              </a:blip>
              <a:srcRect/>
              <a:stretch>
                <a:fillRect/>
              </a:stretch>
            </p:blipFill>
            <p:spPr bwMode="auto">
              <a:xfrm>
                <a:off x="3761687" y="-365593"/>
                <a:ext cx="853699" cy="819889"/>
              </a:xfrm>
              <a:prstGeom prst="rect">
                <a:avLst/>
              </a:prstGeom>
              <a:noFill/>
              <a:extLst>
                <a:ext uri="{909E8E84-426E-40DD-AFC4-6F175D3DCCD1}">
                  <a14:hiddenFill xmlns="" xmlns:a14="http://schemas.microsoft.com/office/drawing/2010/main">
                    <a:solidFill>
                      <a:srgbClr val="FFFFFF"/>
                    </a:solidFill>
                  </a14:hiddenFill>
                </a:ext>
              </a:extLst>
            </p:spPr>
          </p:pic>
        </p:grpSp>
        <p:grpSp>
          <p:nvGrpSpPr>
            <p:cNvPr id="47" name="Group 106"/>
            <p:cNvGrpSpPr/>
            <p:nvPr/>
          </p:nvGrpSpPr>
          <p:grpSpPr>
            <a:xfrm>
              <a:off x="5655523" y="603082"/>
              <a:ext cx="2514609" cy="785042"/>
              <a:chOff x="2178898" y="-939968"/>
              <a:chExt cx="2514609" cy="785042"/>
            </a:xfrm>
          </p:grpSpPr>
          <p:pic>
            <p:nvPicPr>
              <p:cNvPr id="48" name="Picture 4" descr="C:\Users\Laughlin.DUARTE\Desktop\stack\top.png"/>
              <p:cNvPicPr>
                <a:picLocks noChangeAspect="1" noChangeArrowheads="1"/>
              </p:cNvPicPr>
              <p:nvPr/>
            </p:nvPicPr>
            <p:blipFill>
              <a:blip r:embed="rId23" cstate="print">
                <a:extLst>
                  <a:ext uri="{28A0092B-C50C-407E-A947-70E740481C1C}">
                    <a14:useLocalDpi xmlns="" xmlns:a14="http://schemas.microsoft.com/office/drawing/2010/main" val="0"/>
                  </a:ext>
                </a:extLst>
              </a:blip>
              <a:srcRect/>
              <a:stretch>
                <a:fillRect/>
              </a:stretch>
            </p:blipFill>
            <p:spPr bwMode="auto">
              <a:xfrm>
                <a:off x="2178898" y="-939968"/>
                <a:ext cx="2514609" cy="190180"/>
              </a:xfrm>
              <a:prstGeom prst="rect">
                <a:avLst/>
              </a:prstGeom>
              <a:noFill/>
              <a:extLst>
                <a:ext uri="{909E8E84-426E-40DD-AFC4-6F175D3DCCD1}">
                  <a14:hiddenFill xmlns="" xmlns:a14="http://schemas.microsoft.com/office/drawing/2010/main">
                    <a:solidFill>
                      <a:srgbClr val="FFFFFF"/>
                    </a:solidFill>
                  </a14:hiddenFill>
                </a:ext>
              </a:extLst>
            </p:spPr>
          </p:pic>
          <p:pic>
            <p:nvPicPr>
              <p:cNvPr id="49" name="Picture 2" descr="C:\Users\Laughlin.DUARTE\Desktop\stack\Untitled-1.png"/>
              <p:cNvPicPr>
                <a:picLocks noChangeAspect="1" noChangeArrowheads="1"/>
              </p:cNvPicPr>
              <p:nvPr/>
            </p:nvPicPr>
            <p:blipFill>
              <a:blip r:embed="rId24" cstate="print">
                <a:extLst>
                  <a:ext uri="{28A0092B-C50C-407E-A947-70E740481C1C}">
                    <a14:useLocalDpi xmlns="" xmlns:a14="http://schemas.microsoft.com/office/drawing/2010/main" val="0"/>
                  </a:ext>
                </a:extLst>
              </a:blip>
              <a:srcRect/>
              <a:stretch>
                <a:fillRect/>
              </a:stretch>
            </p:blipFill>
            <p:spPr bwMode="auto">
              <a:xfrm>
                <a:off x="2186274" y="-852254"/>
                <a:ext cx="1652457" cy="697328"/>
              </a:xfrm>
              <a:prstGeom prst="rect">
                <a:avLst/>
              </a:prstGeom>
              <a:noFill/>
              <a:extLst>
                <a:ext uri="{909E8E84-426E-40DD-AFC4-6F175D3DCCD1}">
                  <a14:hiddenFill xmlns="" xmlns:a14="http://schemas.microsoft.com/office/drawing/2010/main">
                    <a:solidFill>
                      <a:srgbClr val="FFFFFF"/>
                    </a:solidFill>
                  </a14:hiddenFill>
                </a:ext>
              </a:extLst>
            </p:spPr>
          </p:pic>
          <p:pic>
            <p:nvPicPr>
              <p:cNvPr id="50" name="Picture 3" descr="C:\Users\Laughlin.DUARTE\Desktop\stack\app_r.png"/>
              <p:cNvPicPr>
                <a:picLocks noChangeAspect="1" noChangeArrowheads="1"/>
              </p:cNvPicPr>
              <p:nvPr/>
            </p:nvPicPr>
            <p:blipFill>
              <a:blip r:embed="rId25" cstate="print">
                <a:extLst>
                  <a:ext uri="{28A0092B-C50C-407E-A947-70E740481C1C}">
                    <a14:useLocalDpi xmlns="" xmlns:a14="http://schemas.microsoft.com/office/drawing/2010/main" val="0"/>
                  </a:ext>
                </a:extLst>
              </a:blip>
              <a:srcRect/>
              <a:stretch>
                <a:fillRect/>
              </a:stretch>
            </p:blipFill>
            <p:spPr bwMode="auto">
              <a:xfrm>
                <a:off x="3807074" y="-890291"/>
                <a:ext cx="879057" cy="735365"/>
              </a:xfrm>
              <a:prstGeom prst="rect">
                <a:avLst/>
              </a:prstGeom>
              <a:noFill/>
              <a:extLst>
                <a:ext uri="{909E8E84-426E-40DD-AFC4-6F175D3DCCD1}">
                  <a14:hiddenFill xmlns="" xmlns:a14="http://schemas.microsoft.com/office/drawing/2010/main">
                    <a:solidFill>
                      <a:srgbClr val="FFFFFF"/>
                    </a:solidFill>
                  </a14:hiddenFill>
                </a:ext>
              </a:extLst>
            </p:spPr>
          </p:pic>
        </p:grpSp>
      </p:grpSp>
      <p:grpSp>
        <p:nvGrpSpPr>
          <p:cNvPr id="65" name="Group 59"/>
          <p:cNvGrpSpPr/>
          <p:nvPr/>
        </p:nvGrpSpPr>
        <p:grpSpPr>
          <a:xfrm>
            <a:off x="0" y="4629150"/>
            <a:ext cx="9144000" cy="503365"/>
            <a:chOff x="0" y="4629150"/>
            <a:chExt cx="9144000" cy="503365"/>
          </a:xfrm>
        </p:grpSpPr>
        <p:pic>
          <p:nvPicPr>
            <p:cNvPr id="66" name="Picture 20" descr="Oracle WHITE"/>
            <p:cNvPicPr>
              <a:picLocks noChangeArrowheads="1"/>
            </p:cNvPicPr>
            <p:nvPr/>
          </p:nvPicPr>
          <p:blipFill>
            <a:blip r:embed="rId26" cstate="print"/>
            <a:srcRect/>
            <a:stretch>
              <a:fillRect/>
            </a:stretch>
          </p:blipFill>
          <p:spPr bwMode="auto">
            <a:xfrm>
              <a:off x="8015479" y="4668926"/>
              <a:ext cx="704056" cy="88722"/>
            </a:xfrm>
            <a:prstGeom prst="rect">
              <a:avLst/>
            </a:prstGeom>
            <a:noFill/>
            <a:ln w="9525">
              <a:noFill/>
              <a:miter lim="800000"/>
              <a:headEnd/>
              <a:tailEnd/>
            </a:ln>
          </p:spPr>
        </p:pic>
        <p:grpSp>
          <p:nvGrpSpPr>
            <p:cNvPr id="67" name="Group 61"/>
            <p:cNvGrpSpPr/>
            <p:nvPr/>
          </p:nvGrpSpPr>
          <p:grpSpPr>
            <a:xfrm>
              <a:off x="0" y="4629150"/>
              <a:ext cx="9144000" cy="168275"/>
              <a:chOff x="0" y="4629150"/>
              <a:chExt cx="9144000" cy="168275"/>
            </a:xfrm>
          </p:grpSpPr>
          <p:pic>
            <p:nvPicPr>
              <p:cNvPr id="73" name="Picture 25" descr="Red Bar"/>
              <p:cNvPicPr>
                <a:picLocks noChangeAspect="1" noChangeArrowheads="1"/>
              </p:cNvPicPr>
              <p:nvPr/>
            </p:nvPicPr>
            <p:blipFill>
              <a:blip r:embed="rId27" cstate="print">
                <a:extLst>
                  <a:ext uri="{28A0092B-C50C-407E-A947-70E740481C1C}">
                    <a14:useLocalDpi xmlns="" xmlns:a14="http://schemas.microsoft.com/office/drawing/2010/main"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74" name="Picture 20" descr="Oracle WHITE"/>
              <p:cNvPicPr>
                <a:picLocks noChangeArrowheads="1"/>
              </p:cNvPicPr>
              <p:nvPr/>
            </p:nvPicPr>
            <p:blipFill>
              <a:blip r:embed="rId26"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68" name="Group 62"/>
            <p:cNvGrpSpPr/>
            <p:nvPr/>
          </p:nvGrpSpPr>
          <p:grpSpPr>
            <a:xfrm>
              <a:off x="597807" y="4913973"/>
              <a:ext cx="2539093" cy="218542"/>
              <a:chOff x="597807" y="4913973"/>
              <a:chExt cx="2539093" cy="218542"/>
            </a:xfrm>
          </p:grpSpPr>
          <p:sp>
            <p:nvSpPr>
              <p:cNvPr id="70"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71" name="Straight Connector 70"/>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72" name="Straight Connector 71"/>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69" name="Rectangle 68"/>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31</a:t>
              </a:fld>
              <a:endParaRPr lang="en-US" sz="600" dirty="0">
                <a:solidFill>
                  <a:schemeClr val="tx1"/>
                </a:solidFill>
              </a:endParaRPr>
            </a:p>
          </p:txBody>
        </p:sp>
      </p:grpSp>
      <p:sp>
        <p:nvSpPr>
          <p:cNvPr id="75" name="TextBox 74"/>
          <p:cNvSpPr txBox="1"/>
          <p:nvPr/>
        </p:nvSpPr>
        <p:spPr>
          <a:xfrm>
            <a:off x="1085851" y="990600"/>
            <a:ext cx="1885950" cy="535531"/>
          </a:xfrm>
          <a:prstGeom prst="rect">
            <a:avLst/>
          </a:prstGeom>
          <a:noFill/>
        </p:spPr>
        <p:txBody>
          <a:bodyPr wrap="square" rtlCol="0">
            <a:spAutoFit/>
          </a:bodyPr>
          <a:lstStyle/>
          <a:p>
            <a:pPr algn="ctr">
              <a:lnSpc>
                <a:spcPct val="90000"/>
              </a:lnSpc>
            </a:pPr>
            <a:r>
              <a:rPr lang="en-US" sz="1600" b="1" dirty="0" smtClean="0">
                <a:solidFill>
                  <a:schemeClr val="tx2"/>
                </a:solidFill>
              </a:rPr>
              <a:t>COMPLETE PORTFOLIO</a:t>
            </a:r>
          </a:p>
        </p:txBody>
      </p:sp>
      <p:sp>
        <p:nvSpPr>
          <p:cNvPr id="76" name="TextBox 75"/>
          <p:cNvSpPr txBox="1"/>
          <p:nvPr/>
        </p:nvSpPr>
        <p:spPr>
          <a:xfrm>
            <a:off x="3505201" y="990600"/>
            <a:ext cx="2266949" cy="535531"/>
          </a:xfrm>
          <a:prstGeom prst="rect">
            <a:avLst/>
          </a:prstGeom>
          <a:noFill/>
        </p:spPr>
        <p:txBody>
          <a:bodyPr wrap="square" rtlCol="0">
            <a:spAutoFit/>
          </a:bodyPr>
          <a:lstStyle/>
          <a:p>
            <a:pPr algn="ctr">
              <a:lnSpc>
                <a:spcPct val="90000"/>
              </a:lnSpc>
            </a:pPr>
            <a:r>
              <a:rPr lang="en-US" sz="1600" b="1" dirty="0" smtClean="0">
                <a:solidFill>
                  <a:schemeClr val="tx2"/>
                </a:solidFill>
              </a:rPr>
              <a:t>BEST IN CLASS TECHNOLOGIES</a:t>
            </a:r>
          </a:p>
        </p:txBody>
      </p:sp>
      <p:sp>
        <p:nvSpPr>
          <p:cNvPr id="77" name="TextBox 76"/>
          <p:cNvSpPr txBox="1"/>
          <p:nvPr/>
        </p:nvSpPr>
        <p:spPr>
          <a:xfrm>
            <a:off x="5981700" y="990600"/>
            <a:ext cx="2266949" cy="535531"/>
          </a:xfrm>
          <a:prstGeom prst="rect">
            <a:avLst/>
          </a:prstGeom>
          <a:noFill/>
        </p:spPr>
        <p:txBody>
          <a:bodyPr wrap="square" rtlCol="0">
            <a:spAutoFit/>
          </a:bodyPr>
          <a:lstStyle/>
          <a:p>
            <a:pPr algn="ctr">
              <a:lnSpc>
                <a:spcPct val="90000"/>
              </a:lnSpc>
            </a:pPr>
            <a:r>
              <a:rPr lang="en-US" sz="1600" b="1" dirty="0" smtClean="0">
                <a:solidFill>
                  <a:schemeClr val="tx2"/>
                </a:solidFill>
              </a:rPr>
              <a:t>ENGINEERED TO WORK TOGETHER</a:t>
            </a:r>
          </a:p>
        </p:txBody>
      </p:sp>
      <p:grpSp>
        <p:nvGrpSpPr>
          <p:cNvPr id="81" name="Group 80"/>
          <p:cNvGrpSpPr/>
          <p:nvPr/>
        </p:nvGrpSpPr>
        <p:grpSpPr>
          <a:xfrm>
            <a:off x="3815715" y="2106782"/>
            <a:ext cx="1645920" cy="1645920"/>
            <a:chOff x="3815715" y="2106782"/>
            <a:chExt cx="1645920" cy="1645920"/>
          </a:xfrm>
        </p:grpSpPr>
        <p:sp>
          <p:nvSpPr>
            <p:cNvPr id="78" name="Rectangle 77"/>
            <p:cNvSpPr/>
            <p:nvPr/>
          </p:nvSpPr>
          <p:spPr bwMode="auto">
            <a:xfrm>
              <a:off x="3815715" y="2106782"/>
              <a:ext cx="1645920" cy="1645920"/>
            </a:xfrm>
            <a:prstGeom prst="rect">
              <a:avLst/>
            </a:prstGeom>
            <a:solidFill>
              <a:schemeClr val="accent1">
                <a:lumMod val="75000"/>
              </a:schemeClr>
            </a:solidFill>
            <a:ln w="101600">
              <a:solidFill>
                <a:srgbClr val="EAEAEA">
                  <a:alpha val="1961"/>
                </a:srgbClr>
              </a:solidFill>
            </a:ln>
          </p:spPr>
          <p:txBody>
            <a:bodyPr wrap="none" anchor="ctr"/>
            <a:lstStyle/>
            <a:p>
              <a:pPr>
                <a:defRPr/>
              </a:pPr>
              <a:endParaRPr lang="en-US" sz="3400" dirty="0"/>
            </a:p>
          </p:txBody>
        </p:sp>
        <p:sp>
          <p:nvSpPr>
            <p:cNvPr id="79" name="TextBox 78"/>
            <p:cNvSpPr txBox="1"/>
            <p:nvPr/>
          </p:nvSpPr>
          <p:spPr>
            <a:xfrm>
              <a:off x="4086320" y="2388561"/>
              <a:ext cx="443783" cy="923330"/>
            </a:xfrm>
            <a:prstGeom prst="rect">
              <a:avLst/>
            </a:prstGeom>
            <a:noFill/>
          </p:spPr>
          <p:txBody>
            <a:bodyPr wrap="square" rtlCol="0">
              <a:spAutoFit/>
            </a:bodyPr>
            <a:lstStyle/>
            <a:p>
              <a:r>
                <a:rPr lang="en-US" sz="5400" dirty="0" smtClean="0">
                  <a:solidFill>
                    <a:schemeClr val="bg1"/>
                  </a:solidFill>
                  <a:effectLst>
                    <a:innerShdw blurRad="63500" dist="50800" dir="16200000">
                      <a:prstClr val="black">
                        <a:alpha val="50000"/>
                      </a:prstClr>
                    </a:innerShdw>
                  </a:effectLst>
                </a:rPr>
                <a:t>#</a:t>
              </a:r>
              <a:endParaRPr lang="en-US" sz="5400" dirty="0">
                <a:solidFill>
                  <a:schemeClr val="bg1"/>
                </a:solidFill>
                <a:effectLst>
                  <a:innerShdw blurRad="63500" dist="50800" dir="16200000">
                    <a:prstClr val="black">
                      <a:alpha val="50000"/>
                    </a:prstClr>
                  </a:innerShdw>
                </a:effectLst>
              </a:endParaRPr>
            </a:p>
          </p:txBody>
        </p:sp>
        <p:sp>
          <p:nvSpPr>
            <p:cNvPr id="80" name="TextBox 79"/>
            <p:cNvSpPr txBox="1"/>
            <p:nvPr/>
          </p:nvSpPr>
          <p:spPr>
            <a:xfrm>
              <a:off x="4485245" y="2136682"/>
              <a:ext cx="443783" cy="1446550"/>
            </a:xfrm>
            <a:prstGeom prst="rect">
              <a:avLst/>
            </a:prstGeom>
            <a:noFill/>
          </p:spPr>
          <p:txBody>
            <a:bodyPr wrap="square" rtlCol="0">
              <a:spAutoFit/>
            </a:bodyPr>
            <a:lstStyle/>
            <a:p>
              <a:r>
                <a:rPr lang="en-US" sz="8800" b="1" dirty="0" smtClean="0">
                  <a:solidFill>
                    <a:schemeClr val="bg1"/>
                  </a:solidFill>
                  <a:effectLst>
                    <a:innerShdw blurRad="63500" dist="50800" dir="16200000">
                      <a:prstClr val="black">
                        <a:alpha val="50000"/>
                      </a:prstClr>
                    </a:innerShdw>
                  </a:effectLst>
                </a:rPr>
                <a:t>1</a:t>
              </a:r>
              <a:endParaRPr lang="en-US" sz="8800" b="1" dirty="0">
                <a:solidFill>
                  <a:schemeClr val="bg1"/>
                </a:solidFill>
                <a:effectLst>
                  <a:innerShdw blurRad="63500" dist="50800" dir="16200000">
                    <a:prstClr val="black">
                      <a:alpha val="50000"/>
                    </a:prstClr>
                  </a:innerShdw>
                </a:effectLst>
              </a:endParaRPr>
            </a:p>
          </p:txBody>
        </p:sp>
      </p:grpSp>
      <p:sp>
        <p:nvSpPr>
          <p:cNvPr id="82" name="Oval 81"/>
          <p:cNvSpPr/>
          <p:nvPr/>
        </p:nvSpPr>
        <p:spPr>
          <a:xfrm>
            <a:off x="3905250" y="3924300"/>
            <a:ext cx="1495425" cy="171450"/>
          </a:xfrm>
          <a:prstGeom prst="ellipse">
            <a:avLst/>
          </a:prstGeom>
          <a:gradFill flip="none" rotWithShape="1">
            <a:gsLst>
              <a:gs pos="0">
                <a:schemeClr val="bg2">
                  <a:lumMod val="75000"/>
                </a:schemeClr>
              </a:gs>
              <a:gs pos="50000">
                <a:schemeClr val="bg2">
                  <a:lumMod val="60000"/>
                  <a:lumOff val="40000"/>
                </a:schemeClr>
              </a:gs>
              <a:gs pos="100000">
                <a:schemeClr val="bg2">
                  <a:lumMod val="40000"/>
                  <a:lumOff val="60000"/>
                </a:schemeClr>
              </a:gs>
            </a:gsLst>
            <a:path path="circle">
              <a:fillToRect l="50000" t="50000" r="50000" b="50000"/>
            </a:path>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0" name="Group 89"/>
          <p:cNvGrpSpPr>
            <a:grpSpLocks noChangeAspect="1"/>
          </p:cNvGrpSpPr>
          <p:nvPr/>
        </p:nvGrpSpPr>
        <p:grpSpPr>
          <a:xfrm>
            <a:off x="6515106" y="2114550"/>
            <a:ext cx="1362069" cy="1638300"/>
            <a:chOff x="6191250" y="1200150"/>
            <a:chExt cx="1666875" cy="2647950"/>
          </a:xfrm>
        </p:grpSpPr>
        <p:sp>
          <p:nvSpPr>
            <p:cNvPr id="83" name="Rectangle 82"/>
            <p:cNvSpPr/>
            <p:nvPr/>
          </p:nvSpPr>
          <p:spPr>
            <a:xfrm>
              <a:off x="6191250" y="2571750"/>
              <a:ext cx="3333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Rectangle 83"/>
            <p:cNvSpPr/>
            <p:nvPr/>
          </p:nvSpPr>
          <p:spPr>
            <a:xfrm>
              <a:off x="6858000" y="2571750"/>
              <a:ext cx="3333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Rectangle 84"/>
            <p:cNvSpPr/>
            <p:nvPr/>
          </p:nvSpPr>
          <p:spPr>
            <a:xfrm>
              <a:off x="7191375" y="1838325"/>
              <a:ext cx="3333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Rectangle 85"/>
            <p:cNvSpPr/>
            <p:nvPr/>
          </p:nvSpPr>
          <p:spPr>
            <a:xfrm>
              <a:off x="6524625" y="1838325"/>
              <a:ext cx="3333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86"/>
            <p:cNvSpPr/>
            <p:nvPr/>
          </p:nvSpPr>
          <p:spPr>
            <a:xfrm>
              <a:off x="7524750" y="2571750"/>
              <a:ext cx="3333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Rectangle 87"/>
            <p:cNvSpPr/>
            <p:nvPr/>
          </p:nvSpPr>
          <p:spPr>
            <a:xfrm>
              <a:off x="6191250" y="3209925"/>
              <a:ext cx="16668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Rectangle 88"/>
            <p:cNvSpPr/>
            <p:nvPr/>
          </p:nvSpPr>
          <p:spPr>
            <a:xfrm>
              <a:off x="6191250" y="1200150"/>
              <a:ext cx="1666875" cy="638175"/>
            </a:xfrm>
            <a:prstGeom prst="rect">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1" name="Oval 90"/>
          <p:cNvSpPr/>
          <p:nvPr/>
        </p:nvSpPr>
        <p:spPr>
          <a:xfrm>
            <a:off x="6657976" y="3924300"/>
            <a:ext cx="1085850" cy="180975"/>
          </a:xfrm>
          <a:prstGeom prst="ellipse">
            <a:avLst/>
          </a:prstGeom>
          <a:gradFill flip="none" rotWithShape="1">
            <a:gsLst>
              <a:gs pos="0">
                <a:schemeClr val="bg2">
                  <a:lumMod val="75000"/>
                </a:schemeClr>
              </a:gs>
              <a:gs pos="50000">
                <a:schemeClr val="bg2">
                  <a:lumMod val="60000"/>
                  <a:lumOff val="40000"/>
                </a:schemeClr>
              </a:gs>
              <a:gs pos="100000">
                <a:schemeClr val="bg2">
                  <a:lumMod val="40000"/>
                  <a:lumOff val="60000"/>
                </a:schemeClr>
              </a:gs>
            </a:gsLst>
            <a:path path="circle">
              <a:fillToRect l="50000" t="50000" r="50000" b="50000"/>
            </a:path>
            <a:tileRect/>
          </a:gradFill>
          <a:ln>
            <a:noFill/>
          </a:ln>
          <a:effectLst>
            <a:softEdge rad="3175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Box 92"/>
          <p:cNvSpPr txBox="1"/>
          <p:nvPr/>
        </p:nvSpPr>
        <p:spPr>
          <a:xfrm>
            <a:off x="4422109" y="723900"/>
            <a:ext cx="433132" cy="307777"/>
          </a:xfrm>
          <a:prstGeom prst="rect">
            <a:avLst/>
          </a:prstGeom>
          <a:noFill/>
        </p:spPr>
        <p:txBody>
          <a:bodyPr wrap="none" rtlCol="0">
            <a:spAutoFit/>
          </a:bodyPr>
          <a:lstStyle/>
          <a:p>
            <a:r>
              <a:rPr lang="en-US" sz="1400" b="1" dirty="0" smtClean="0">
                <a:solidFill>
                  <a:schemeClr val="accent1"/>
                </a:solidFill>
              </a:rPr>
              <a:t>OF</a:t>
            </a:r>
          </a:p>
        </p:txBody>
      </p:sp>
      <p:sp>
        <p:nvSpPr>
          <p:cNvPr id="94" name="TextBox 93"/>
          <p:cNvSpPr txBox="1"/>
          <p:nvPr/>
        </p:nvSpPr>
        <p:spPr>
          <a:xfrm>
            <a:off x="6579194" y="723900"/>
            <a:ext cx="1071960" cy="307777"/>
          </a:xfrm>
          <a:prstGeom prst="rect">
            <a:avLst/>
          </a:prstGeom>
          <a:noFill/>
        </p:spPr>
        <p:txBody>
          <a:bodyPr wrap="none" rtlCol="0">
            <a:spAutoFit/>
          </a:bodyPr>
          <a:lstStyle/>
          <a:p>
            <a:r>
              <a:rPr lang="en-US" sz="1400" b="1" dirty="0" smtClean="0">
                <a:solidFill>
                  <a:schemeClr val="accent1"/>
                </a:solidFill>
              </a:rPr>
              <a:t>THAT ARE</a:t>
            </a:r>
          </a:p>
        </p:txBody>
      </p:sp>
      <p:sp>
        <p:nvSpPr>
          <p:cNvPr id="95" name="TextBox 94"/>
          <p:cNvSpPr txBox="1"/>
          <p:nvPr/>
        </p:nvSpPr>
        <p:spPr>
          <a:xfrm>
            <a:off x="1256147" y="723900"/>
            <a:ext cx="1545359" cy="307777"/>
          </a:xfrm>
          <a:prstGeom prst="rect">
            <a:avLst/>
          </a:prstGeom>
          <a:noFill/>
        </p:spPr>
        <p:txBody>
          <a:bodyPr wrap="none" rtlCol="0">
            <a:spAutoFit/>
          </a:bodyPr>
          <a:lstStyle/>
          <a:p>
            <a:r>
              <a:rPr lang="en-US" sz="1400" b="1" dirty="0" smtClean="0">
                <a:solidFill>
                  <a:schemeClr val="accent1"/>
                </a:solidFill>
              </a:rPr>
              <a:t>ORACLE HAS A</a:t>
            </a:r>
          </a:p>
        </p:txBody>
      </p:sp>
    </p:spTree>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95"/>
                                        </p:tgtEl>
                                        <p:attrNameLst>
                                          <p:attrName>style.visibility</p:attrName>
                                        </p:attrNameLst>
                                      </p:cBhvr>
                                      <p:to>
                                        <p:strVal val="visible"/>
                                      </p:to>
                                    </p:set>
                                    <p:animEffect transition="in" filter="fade">
                                      <p:cBhvr>
                                        <p:cTn id="7" dur="1000"/>
                                        <p:tgtEl>
                                          <p:spTgt spid="9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fade">
                                      <p:cBhvr>
                                        <p:cTn id="10" dur="1000"/>
                                        <p:tgtEl>
                                          <p:spTgt spid="75"/>
                                        </p:tgtEl>
                                      </p:cBhvr>
                                    </p:animEffect>
                                  </p:childTnLst>
                                </p:cTn>
                              </p:par>
                              <p:par>
                                <p:cTn id="11" presetID="10" presetClass="entr" presetSubtype="0" fill="hold" nodeType="with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fade">
                                      <p:cBhvr>
                                        <p:cTn id="13" dur="1000"/>
                                        <p:tgtEl>
                                          <p:spTgt spid="51"/>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93"/>
                                        </p:tgtEl>
                                        <p:attrNameLst>
                                          <p:attrName>style.visibility</p:attrName>
                                        </p:attrNameLst>
                                      </p:cBhvr>
                                      <p:to>
                                        <p:strVal val="visible"/>
                                      </p:to>
                                    </p:set>
                                    <p:animEffect transition="in" filter="fade">
                                      <p:cBhvr>
                                        <p:cTn id="17" dur="2000"/>
                                        <p:tgtEl>
                                          <p:spTgt spid="93"/>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76"/>
                                        </p:tgtEl>
                                        <p:attrNameLst>
                                          <p:attrName>style.visibility</p:attrName>
                                        </p:attrNameLst>
                                      </p:cBhvr>
                                      <p:to>
                                        <p:strVal val="visible"/>
                                      </p:to>
                                    </p:set>
                                    <p:animEffect transition="in" filter="fade">
                                      <p:cBhvr>
                                        <p:cTn id="20" dur="2000"/>
                                        <p:tgtEl>
                                          <p:spTgt spid="76"/>
                                        </p:tgtEl>
                                      </p:cBhvr>
                                    </p:animEffect>
                                  </p:childTnLst>
                                </p:cTn>
                              </p:par>
                              <p:par>
                                <p:cTn id="21" presetID="10" presetClass="entr" presetSubtype="0" fill="hold" nodeType="withEffect">
                                  <p:stCondLst>
                                    <p:cond delay="0"/>
                                  </p:stCondLst>
                                  <p:childTnLst>
                                    <p:set>
                                      <p:cBhvr>
                                        <p:cTn id="22" dur="1" fill="hold">
                                          <p:stCondLst>
                                            <p:cond delay="0"/>
                                          </p:stCondLst>
                                        </p:cTn>
                                        <p:tgtEl>
                                          <p:spTgt spid="81"/>
                                        </p:tgtEl>
                                        <p:attrNameLst>
                                          <p:attrName>style.visibility</p:attrName>
                                        </p:attrNameLst>
                                      </p:cBhvr>
                                      <p:to>
                                        <p:strVal val="visible"/>
                                      </p:to>
                                    </p:set>
                                    <p:animEffect transition="in" filter="fade">
                                      <p:cBhvr>
                                        <p:cTn id="23" dur="2000"/>
                                        <p:tgtEl>
                                          <p:spTgt spid="81"/>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82"/>
                                        </p:tgtEl>
                                        <p:attrNameLst>
                                          <p:attrName>style.visibility</p:attrName>
                                        </p:attrNameLst>
                                      </p:cBhvr>
                                      <p:to>
                                        <p:strVal val="visible"/>
                                      </p:to>
                                    </p:set>
                                    <p:animEffect transition="in" filter="fade">
                                      <p:cBhvr>
                                        <p:cTn id="26" dur="2000"/>
                                        <p:tgtEl>
                                          <p:spTgt spid="82"/>
                                        </p:tgtEl>
                                      </p:cBhvr>
                                    </p:animEffect>
                                  </p:childTnLst>
                                </p:cTn>
                              </p:par>
                            </p:childTnLst>
                          </p:cTn>
                        </p:par>
                        <p:par>
                          <p:cTn id="27" fill="hold">
                            <p:stCondLst>
                              <p:cond delay="3000"/>
                            </p:stCondLst>
                            <p:childTnLst>
                              <p:par>
                                <p:cTn id="28" presetID="10" presetClass="entr" presetSubtype="0" fill="hold" grpId="0" nodeType="afterEffect">
                                  <p:stCondLst>
                                    <p:cond delay="0"/>
                                  </p:stCondLst>
                                  <p:childTnLst>
                                    <p:set>
                                      <p:cBhvr>
                                        <p:cTn id="29" dur="1" fill="hold">
                                          <p:stCondLst>
                                            <p:cond delay="0"/>
                                          </p:stCondLst>
                                        </p:cTn>
                                        <p:tgtEl>
                                          <p:spTgt spid="94"/>
                                        </p:tgtEl>
                                        <p:attrNameLst>
                                          <p:attrName>style.visibility</p:attrName>
                                        </p:attrNameLst>
                                      </p:cBhvr>
                                      <p:to>
                                        <p:strVal val="visible"/>
                                      </p:to>
                                    </p:set>
                                    <p:animEffect transition="in" filter="fade">
                                      <p:cBhvr>
                                        <p:cTn id="30" dur="1000"/>
                                        <p:tgtEl>
                                          <p:spTgt spid="94"/>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77"/>
                                        </p:tgtEl>
                                        <p:attrNameLst>
                                          <p:attrName>style.visibility</p:attrName>
                                        </p:attrNameLst>
                                      </p:cBhvr>
                                      <p:to>
                                        <p:strVal val="visible"/>
                                      </p:to>
                                    </p:set>
                                    <p:animEffect transition="in" filter="fade">
                                      <p:cBhvr>
                                        <p:cTn id="33" dur="1000"/>
                                        <p:tgtEl>
                                          <p:spTgt spid="77"/>
                                        </p:tgtEl>
                                      </p:cBhvr>
                                    </p:animEffect>
                                  </p:childTnLst>
                                </p:cTn>
                              </p:par>
                              <p:par>
                                <p:cTn id="34" presetID="10" presetClass="entr" presetSubtype="0" fill="hold" nodeType="withEffect">
                                  <p:stCondLst>
                                    <p:cond delay="0"/>
                                  </p:stCondLst>
                                  <p:childTnLst>
                                    <p:set>
                                      <p:cBhvr>
                                        <p:cTn id="35" dur="1" fill="hold">
                                          <p:stCondLst>
                                            <p:cond delay="0"/>
                                          </p:stCondLst>
                                        </p:cTn>
                                        <p:tgtEl>
                                          <p:spTgt spid="90"/>
                                        </p:tgtEl>
                                        <p:attrNameLst>
                                          <p:attrName>style.visibility</p:attrName>
                                        </p:attrNameLst>
                                      </p:cBhvr>
                                      <p:to>
                                        <p:strVal val="visible"/>
                                      </p:to>
                                    </p:set>
                                    <p:animEffect transition="in" filter="fade">
                                      <p:cBhvr>
                                        <p:cTn id="36" dur="1000"/>
                                        <p:tgtEl>
                                          <p:spTgt spid="90"/>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91"/>
                                        </p:tgtEl>
                                        <p:attrNameLst>
                                          <p:attrName>style.visibility</p:attrName>
                                        </p:attrNameLst>
                                      </p:cBhvr>
                                      <p:to>
                                        <p:strVal val="visible"/>
                                      </p:to>
                                    </p:set>
                                    <p:animEffect transition="in" filter="fade">
                                      <p:cBhvr>
                                        <p:cTn id="39" dur="10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6" grpId="0"/>
      <p:bldP spid="77" grpId="0"/>
      <p:bldP spid="82" grpId="0" animBg="1"/>
      <p:bldP spid="91" grpId="0" animBg="1"/>
      <p:bldP spid="93" grpId="0"/>
      <p:bldP spid="94" grpId="0"/>
      <p:bldP spid="9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ectangle 165"/>
          <p:cNvSpPr/>
          <p:nvPr/>
        </p:nvSpPr>
        <p:spPr>
          <a:xfrm rot="10800000">
            <a:off x="-94129" y="2181272"/>
            <a:ext cx="9332258" cy="2563722"/>
          </a:xfrm>
          <a:prstGeom prst="rect">
            <a:avLst/>
          </a:prstGeom>
          <a:gradFill>
            <a:gsLst>
              <a:gs pos="60000">
                <a:srgbClr val="EBEDEC"/>
              </a:gs>
              <a:gs pos="100000">
                <a:srgbClr val="CBD0CE"/>
              </a:gs>
              <a:gs pos="0">
                <a:schemeClr val="bg1"/>
              </a:gs>
            </a:gsLst>
            <a:lin ang="5400000" scaled="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 </a:t>
            </a:r>
            <a:endParaRPr lang="en-US" dirty="0">
              <a:solidFill>
                <a:prstClr val="white"/>
              </a:solidFill>
            </a:endParaRPr>
          </a:p>
        </p:txBody>
      </p:sp>
      <p:sp>
        <p:nvSpPr>
          <p:cNvPr id="1028" name="Title 1027"/>
          <p:cNvSpPr>
            <a:spLocks noGrp="1"/>
          </p:cNvSpPr>
          <p:nvPr>
            <p:ph type="title"/>
          </p:nvPr>
        </p:nvSpPr>
        <p:spPr/>
        <p:txBody>
          <a:bodyPr/>
          <a:lstStyle/>
          <a:p>
            <a:r>
              <a:rPr lang="en-US" dirty="0" smtClean="0"/>
              <a:t>We Know Your Priorities</a:t>
            </a:r>
            <a:endParaRPr lang="en-US" dirty="0"/>
          </a:p>
        </p:txBody>
      </p:sp>
      <p:sp>
        <p:nvSpPr>
          <p:cNvPr id="25" name="Freeform 30"/>
          <p:cNvSpPr>
            <a:spLocks noEditPoints="1"/>
          </p:cNvSpPr>
          <p:nvPr/>
        </p:nvSpPr>
        <p:spPr bwMode="auto">
          <a:xfrm>
            <a:off x="5928461" y="1781963"/>
            <a:ext cx="550863" cy="512762"/>
          </a:xfrm>
          <a:custGeom>
            <a:avLst/>
            <a:gdLst>
              <a:gd name="T0" fmla="*/ 43 w 147"/>
              <a:gd name="T1" fmla="*/ 30 h 137"/>
              <a:gd name="T2" fmla="*/ 40 w 147"/>
              <a:gd name="T3" fmla="*/ 9 h 137"/>
              <a:gd name="T4" fmla="*/ 29 w 147"/>
              <a:gd name="T5" fmla="*/ 4 h 137"/>
              <a:gd name="T6" fmla="*/ 22 w 147"/>
              <a:gd name="T7" fmla="*/ 21 h 137"/>
              <a:gd name="T8" fmla="*/ 1 w 147"/>
              <a:gd name="T9" fmla="*/ 43 h 137"/>
              <a:gd name="T10" fmla="*/ 15 w 147"/>
              <a:gd name="T11" fmla="*/ 59 h 137"/>
              <a:gd name="T12" fmla="*/ 22 w 147"/>
              <a:gd name="T13" fmla="*/ 85 h 137"/>
              <a:gd name="T14" fmla="*/ 19 w 147"/>
              <a:gd name="T15" fmla="*/ 129 h 137"/>
              <a:gd name="T16" fmla="*/ 40 w 147"/>
              <a:gd name="T17" fmla="*/ 128 h 137"/>
              <a:gd name="T18" fmla="*/ 33 w 147"/>
              <a:gd name="T19" fmla="*/ 98 h 137"/>
              <a:gd name="T20" fmla="*/ 40 w 147"/>
              <a:gd name="T21" fmla="*/ 65 h 137"/>
              <a:gd name="T22" fmla="*/ 41 w 147"/>
              <a:gd name="T23" fmla="*/ 62 h 137"/>
              <a:gd name="T24" fmla="*/ 40 w 147"/>
              <a:gd name="T25" fmla="*/ 95 h 137"/>
              <a:gd name="T26" fmla="*/ 48 w 147"/>
              <a:gd name="T27" fmla="*/ 131 h 137"/>
              <a:gd name="T28" fmla="*/ 56 w 147"/>
              <a:gd name="T29" fmla="*/ 122 h 137"/>
              <a:gd name="T30" fmla="*/ 59 w 147"/>
              <a:gd name="T31" fmla="*/ 79 h 137"/>
              <a:gd name="T32" fmla="*/ 64 w 147"/>
              <a:gd name="T33" fmla="*/ 123 h 137"/>
              <a:gd name="T34" fmla="*/ 65 w 147"/>
              <a:gd name="T35" fmla="*/ 129 h 137"/>
              <a:gd name="T36" fmla="*/ 75 w 147"/>
              <a:gd name="T37" fmla="*/ 127 h 137"/>
              <a:gd name="T38" fmla="*/ 81 w 147"/>
              <a:gd name="T39" fmla="*/ 132 h 137"/>
              <a:gd name="T40" fmla="*/ 83 w 147"/>
              <a:gd name="T41" fmla="*/ 103 h 137"/>
              <a:gd name="T42" fmla="*/ 83 w 147"/>
              <a:gd name="T43" fmla="*/ 73 h 137"/>
              <a:gd name="T44" fmla="*/ 91 w 147"/>
              <a:gd name="T45" fmla="*/ 127 h 137"/>
              <a:gd name="T46" fmla="*/ 86 w 147"/>
              <a:gd name="T47" fmla="*/ 136 h 137"/>
              <a:gd name="T48" fmla="*/ 100 w 147"/>
              <a:gd name="T49" fmla="*/ 130 h 137"/>
              <a:gd name="T50" fmla="*/ 110 w 147"/>
              <a:gd name="T51" fmla="*/ 133 h 137"/>
              <a:gd name="T52" fmla="*/ 117 w 147"/>
              <a:gd name="T53" fmla="*/ 118 h 137"/>
              <a:gd name="T54" fmla="*/ 119 w 147"/>
              <a:gd name="T55" fmla="*/ 92 h 137"/>
              <a:gd name="T56" fmla="*/ 125 w 147"/>
              <a:gd name="T57" fmla="*/ 98 h 137"/>
              <a:gd name="T58" fmla="*/ 125 w 147"/>
              <a:gd name="T59" fmla="*/ 123 h 137"/>
              <a:gd name="T60" fmla="*/ 122 w 147"/>
              <a:gd name="T61" fmla="*/ 129 h 137"/>
              <a:gd name="T62" fmla="*/ 132 w 147"/>
              <a:gd name="T63" fmla="*/ 129 h 137"/>
              <a:gd name="T64" fmla="*/ 132 w 147"/>
              <a:gd name="T65" fmla="*/ 135 h 137"/>
              <a:gd name="T66" fmla="*/ 140 w 147"/>
              <a:gd name="T67" fmla="*/ 135 h 137"/>
              <a:gd name="T68" fmla="*/ 145 w 147"/>
              <a:gd name="T69" fmla="*/ 114 h 137"/>
              <a:gd name="T70" fmla="*/ 144 w 147"/>
              <a:gd name="T71" fmla="*/ 69 h 137"/>
              <a:gd name="T72" fmla="*/ 147 w 147"/>
              <a:gd name="T73" fmla="*/ 32 h 137"/>
              <a:gd name="T74" fmla="*/ 137 w 147"/>
              <a:gd name="T75" fmla="*/ 22 h 137"/>
              <a:gd name="T76" fmla="*/ 129 w 147"/>
              <a:gd name="T77" fmla="*/ 7 h 137"/>
              <a:gd name="T78" fmla="*/ 128 w 147"/>
              <a:gd name="T79" fmla="*/ 26 h 137"/>
              <a:gd name="T80" fmla="*/ 117 w 147"/>
              <a:gd name="T81" fmla="*/ 26 h 137"/>
              <a:gd name="T82" fmla="*/ 102 w 147"/>
              <a:gd name="T83" fmla="*/ 17 h 137"/>
              <a:gd name="T84" fmla="*/ 101 w 147"/>
              <a:gd name="T85" fmla="*/ 31 h 137"/>
              <a:gd name="T86" fmla="*/ 88 w 147"/>
              <a:gd name="T87" fmla="*/ 20 h 137"/>
              <a:gd name="T88" fmla="*/ 91 w 147"/>
              <a:gd name="T89" fmla="*/ 31 h 137"/>
              <a:gd name="T90" fmla="*/ 74 w 147"/>
              <a:gd name="T91" fmla="*/ 25 h 137"/>
              <a:gd name="T92" fmla="*/ 71 w 147"/>
              <a:gd name="T93" fmla="*/ 10 h 137"/>
              <a:gd name="T94" fmla="*/ 62 w 147"/>
              <a:gd name="T95" fmla="*/ 16 h 137"/>
              <a:gd name="T96" fmla="*/ 59 w 147"/>
              <a:gd name="T97" fmla="*/ 31 h 137"/>
              <a:gd name="T98" fmla="*/ 55 w 147"/>
              <a:gd name="T99" fmla="*/ 23 h 137"/>
              <a:gd name="T100" fmla="*/ 44 w 147"/>
              <a:gd name="T101" fmla="*/ 20 h 137"/>
              <a:gd name="T102" fmla="*/ 41 w 147"/>
              <a:gd name="T103" fmla="*/ 55 h 137"/>
              <a:gd name="T104" fmla="*/ 72 w 147"/>
              <a:gd name="T105" fmla="*/ 95 h 137"/>
              <a:gd name="T106" fmla="*/ 74 w 147"/>
              <a:gd name="T107" fmla="*/ 108 h 137"/>
              <a:gd name="T108" fmla="*/ 109 w 147"/>
              <a:gd name="T109" fmla="*/ 87 h 137"/>
              <a:gd name="T110" fmla="*/ 110 w 147"/>
              <a:gd name="T111" fmla="*/ 106 h 137"/>
              <a:gd name="T112" fmla="*/ 112 w 147"/>
              <a:gd name="T113" fmla="*/ 120 h 137"/>
              <a:gd name="T114" fmla="*/ 111 w 147"/>
              <a:gd name="T115" fmla="*/ 97 h 137"/>
              <a:gd name="T116" fmla="*/ 100 w 147"/>
              <a:gd name="T117" fmla="*/ 122 h 137"/>
              <a:gd name="T118" fmla="*/ 127 w 147"/>
              <a:gd name="T119" fmla="*/ 122 h 137"/>
              <a:gd name="T120" fmla="*/ 12 w 147"/>
              <a:gd name="T121" fmla="*/ 49 h 137"/>
              <a:gd name="T122" fmla="*/ 44 w 147"/>
              <a:gd name="T123" fmla="*/ 4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37">
                <a:moveTo>
                  <a:pt x="46" y="30"/>
                </a:moveTo>
                <a:cubicBezTo>
                  <a:pt x="46" y="31"/>
                  <a:pt x="46" y="33"/>
                  <a:pt x="48" y="34"/>
                </a:cubicBezTo>
                <a:cubicBezTo>
                  <a:pt x="48" y="34"/>
                  <a:pt x="48" y="34"/>
                  <a:pt x="48" y="34"/>
                </a:cubicBezTo>
                <a:cubicBezTo>
                  <a:pt x="48" y="35"/>
                  <a:pt x="48" y="35"/>
                  <a:pt x="48" y="35"/>
                </a:cubicBezTo>
                <a:cubicBezTo>
                  <a:pt x="48" y="36"/>
                  <a:pt x="49" y="36"/>
                  <a:pt x="48" y="36"/>
                </a:cubicBezTo>
                <a:cubicBezTo>
                  <a:pt x="48" y="36"/>
                  <a:pt x="48" y="37"/>
                  <a:pt x="47" y="38"/>
                </a:cubicBezTo>
                <a:cubicBezTo>
                  <a:pt x="47" y="38"/>
                  <a:pt x="47" y="38"/>
                  <a:pt x="47" y="38"/>
                </a:cubicBezTo>
                <a:cubicBezTo>
                  <a:pt x="47" y="38"/>
                  <a:pt x="46" y="38"/>
                  <a:pt x="46" y="38"/>
                </a:cubicBezTo>
                <a:cubicBezTo>
                  <a:pt x="46" y="38"/>
                  <a:pt x="46" y="39"/>
                  <a:pt x="46" y="39"/>
                </a:cubicBezTo>
                <a:cubicBezTo>
                  <a:pt x="46" y="39"/>
                  <a:pt x="45" y="39"/>
                  <a:pt x="45" y="39"/>
                </a:cubicBezTo>
                <a:cubicBezTo>
                  <a:pt x="45" y="39"/>
                  <a:pt x="45" y="39"/>
                  <a:pt x="45" y="39"/>
                </a:cubicBezTo>
                <a:cubicBezTo>
                  <a:pt x="44" y="40"/>
                  <a:pt x="44" y="40"/>
                  <a:pt x="44" y="39"/>
                </a:cubicBezTo>
                <a:cubicBezTo>
                  <a:pt x="44" y="39"/>
                  <a:pt x="44" y="34"/>
                  <a:pt x="44" y="34"/>
                </a:cubicBezTo>
                <a:cubicBezTo>
                  <a:pt x="44" y="34"/>
                  <a:pt x="44" y="32"/>
                  <a:pt x="44" y="32"/>
                </a:cubicBezTo>
                <a:cubicBezTo>
                  <a:pt x="43" y="32"/>
                  <a:pt x="43" y="31"/>
                  <a:pt x="43" y="31"/>
                </a:cubicBezTo>
                <a:cubicBezTo>
                  <a:pt x="43" y="31"/>
                  <a:pt x="43" y="31"/>
                  <a:pt x="43" y="31"/>
                </a:cubicBezTo>
                <a:cubicBezTo>
                  <a:pt x="43" y="30"/>
                  <a:pt x="43" y="30"/>
                  <a:pt x="43" y="30"/>
                </a:cubicBezTo>
                <a:cubicBezTo>
                  <a:pt x="43" y="29"/>
                  <a:pt x="42" y="27"/>
                  <a:pt x="41" y="26"/>
                </a:cubicBezTo>
                <a:cubicBezTo>
                  <a:pt x="41" y="26"/>
                  <a:pt x="40" y="26"/>
                  <a:pt x="40" y="25"/>
                </a:cubicBezTo>
                <a:cubicBezTo>
                  <a:pt x="40" y="25"/>
                  <a:pt x="40" y="25"/>
                  <a:pt x="39" y="25"/>
                </a:cubicBezTo>
                <a:cubicBezTo>
                  <a:pt x="39" y="25"/>
                  <a:pt x="39" y="24"/>
                  <a:pt x="39" y="24"/>
                </a:cubicBezTo>
                <a:cubicBezTo>
                  <a:pt x="39" y="24"/>
                  <a:pt x="39" y="24"/>
                  <a:pt x="39" y="24"/>
                </a:cubicBezTo>
                <a:cubicBezTo>
                  <a:pt x="39" y="24"/>
                  <a:pt x="39" y="24"/>
                  <a:pt x="38" y="23"/>
                </a:cubicBezTo>
                <a:cubicBezTo>
                  <a:pt x="38" y="23"/>
                  <a:pt x="37" y="21"/>
                  <a:pt x="37" y="20"/>
                </a:cubicBezTo>
                <a:cubicBezTo>
                  <a:pt x="37" y="20"/>
                  <a:pt x="36" y="20"/>
                  <a:pt x="37" y="19"/>
                </a:cubicBezTo>
                <a:cubicBezTo>
                  <a:pt x="37" y="18"/>
                  <a:pt x="37" y="18"/>
                  <a:pt x="37" y="18"/>
                </a:cubicBezTo>
                <a:cubicBezTo>
                  <a:pt x="37" y="17"/>
                  <a:pt x="37" y="17"/>
                  <a:pt x="38" y="17"/>
                </a:cubicBezTo>
                <a:cubicBezTo>
                  <a:pt x="39" y="16"/>
                  <a:pt x="39" y="15"/>
                  <a:pt x="39" y="14"/>
                </a:cubicBezTo>
                <a:cubicBezTo>
                  <a:pt x="39" y="13"/>
                  <a:pt x="39" y="13"/>
                  <a:pt x="39" y="13"/>
                </a:cubicBezTo>
                <a:cubicBezTo>
                  <a:pt x="40" y="13"/>
                  <a:pt x="40" y="13"/>
                  <a:pt x="40" y="12"/>
                </a:cubicBezTo>
                <a:cubicBezTo>
                  <a:pt x="40" y="12"/>
                  <a:pt x="40" y="11"/>
                  <a:pt x="40" y="11"/>
                </a:cubicBezTo>
                <a:cubicBezTo>
                  <a:pt x="40" y="11"/>
                  <a:pt x="41" y="10"/>
                  <a:pt x="41" y="10"/>
                </a:cubicBezTo>
                <a:cubicBezTo>
                  <a:pt x="41" y="10"/>
                  <a:pt x="41" y="10"/>
                  <a:pt x="41" y="10"/>
                </a:cubicBezTo>
                <a:cubicBezTo>
                  <a:pt x="41" y="9"/>
                  <a:pt x="40" y="9"/>
                  <a:pt x="40" y="9"/>
                </a:cubicBezTo>
                <a:cubicBezTo>
                  <a:pt x="40" y="9"/>
                  <a:pt x="40" y="9"/>
                  <a:pt x="40" y="9"/>
                </a:cubicBezTo>
                <a:cubicBezTo>
                  <a:pt x="40" y="9"/>
                  <a:pt x="40" y="9"/>
                  <a:pt x="40" y="8"/>
                </a:cubicBezTo>
                <a:cubicBezTo>
                  <a:pt x="40" y="8"/>
                  <a:pt x="41" y="8"/>
                  <a:pt x="41" y="8"/>
                </a:cubicBezTo>
                <a:cubicBezTo>
                  <a:pt x="41" y="7"/>
                  <a:pt x="41" y="7"/>
                  <a:pt x="41" y="7"/>
                </a:cubicBezTo>
                <a:cubicBezTo>
                  <a:pt x="41" y="6"/>
                  <a:pt x="40" y="6"/>
                  <a:pt x="40" y="6"/>
                </a:cubicBezTo>
                <a:cubicBezTo>
                  <a:pt x="40" y="5"/>
                  <a:pt x="40" y="5"/>
                  <a:pt x="40" y="5"/>
                </a:cubicBezTo>
                <a:cubicBezTo>
                  <a:pt x="40" y="4"/>
                  <a:pt x="40" y="4"/>
                  <a:pt x="40" y="4"/>
                </a:cubicBezTo>
                <a:cubicBezTo>
                  <a:pt x="40" y="3"/>
                  <a:pt x="39" y="3"/>
                  <a:pt x="39" y="3"/>
                </a:cubicBezTo>
                <a:cubicBezTo>
                  <a:pt x="39" y="2"/>
                  <a:pt x="39" y="2"/>
                  <a:pt x="38" y="2"/>
                </a:cubicBezTo>
                <a:cubicBezTo>
                  <a:pt x="38" y="2"/>
                  <a:pt x="37" y="2"/>
                  <a:pt x="37" y="2"/>
                </a:cubicBezTo>
                <a:cubicBezTo>
                  <a:pt x="37" y="2"/>
                  <a:pt x="36" y="1"/>
                  <a:pt x="36" y="1"/>
                </a:cubicBezTo>
                <a:cubicBezTo>
                  <a:pt x="36" y="1"/>
                  <a:pt x="35" y="1"/>
                  <a:pt x="35" y="1"/>
                </a:cubicBezTo>
                <a:cubicBezTo>
                  <a:pt x="35" y="0"/>
                  <a:pt x="34" y="0"/>
                  <a:pt x="33" y="0"/>
                </a:cubicBezTo>
                <a:cubicBezTo>
                  <a:pt x="32" y="1"/>
                  <a:pt x="32" y="1"/>
                  <a:pt x="32" y="1"/>
                </a:cubicBezTo>
                <a:cubicBezTo>
                  <a:pt x="32" y="1"/>
                  <a:pt x="31" y="2"/>
                  <a:pt x="31" y="2"/>
                </a:cubicBezTo>
                <a:cubicBezTo>
                  <a:pt x="31" y="2"/>
                  <a:pt x="30" y="3"/>
                  <a:pt x="30" y="3"/>
                </a:cubicBezTo>
                <a:cubicBezTo>
                  <a:pt x="29" y="4"/>
                  <a:pt x="30" y="4"/>
                  <a:pt x="29" y="4"/>
                </a:cubicBezTo>
                <a:cubicBezTo>
                  <a:pt x="29" y="4"/>
                  <a:pt x="29" y="5"/>
                  <a:pt x="29" y="5"/>
                </a:cubicBezTo>
                <a:cubicBezTo>
                  <a:pt x="29" y="6"/>
                  <a:pt x="29" y="6"/>
                  <a:pt x="29" y="6"/>
                </a:cubicBezTo>
                <a:cubicBezTo>
                  <a:pt x="29" y="7"/>
                  <a:pt x="29" y="7"/>
                  <a:pt x="29" y="7"/>
                </a:cubicBezTo>
                <a:cubicBezTo>
                  <a:pt x="29" y="7"/>
                  <a:pt x="29" y="8"/>
                  <a:pt x="29" y="8"/>
                </a:cubicBezTo>
                <a:cubicBezTo>
                  <a:pt x="29" y="8"/>
                  <a:pt x="29" y="8"/>
                  <a:pt x="29" y="8"/>
                </a:cubicBezTo>
                <a:cubicBezTo>
                  <a:pt x="28" y="8"/>
                  <a:pt x="28" y="9"/>
                  <a:pt x="28" y="9"/>
                </a:cubicBezTo>
                <a:cubicBezTo>
                  <a:pt x="28" y="9"/>
                  <a:pt x="28" y="10"/>
                  <a:pt x="28" y="10"/>
                </a:cubicBezTo>
                <a:cubicBezTo>
                  <a:pt x="28" y="11"/>
                  <a:pt x="28" y="11"/>
                  <a:pt x="28" y="11"/>
                </a:cubicBezTo>
                <a:cubicBezTo>
                  <a:pt x="28" y="12"/>
                  <a:pt x="29" y="12"/>
                  <a:pt x="29" y="13"/>
                </a:cubicBezTo>
                <a:cubicBezTo>
                  <a:pt x="30" y="13"/>
                  <a:pt x="30" y="13"/>
                  <a:pt x="30" y="13"/>
                </a:cubicBezTo>
                <a:cubicBezTo>
                  <a:pt x="30" y="13"/>
                  <a:pt x="30" y="15"/>
                  <a:pt x="30" y="16"/>
                </a:cubicBezTo>
                <a:cubicBezTo>
                  <a:pt x="30" y="16"/>
                  <a:pt x="30" y="16"/>
                  <a:pt x="29" y="16"/>
                </a:cubicBezTo>
                <a:cubicBezTo>
                  <a:pt x="29" y="16"/>
                  <a:pt x="29" y="16"/>
                  <a:pt x="29" y="17"/>
                </a:cubicBezTo>
                <a:cubicBezTo>
                  <a:pt x="29" y="17"/>
                  <a:pt x="27" y="18"/>
                  <a:pt x="27" y="19"/>
                </a:cubicBezTo>
                <a:cubicBezTo>
                  <a:pt x="27" y="19"/>
                  <a:pt x="27" y="19"/>
                  <a:pt x="27" y="19"/>
                </a:cubicBezTo>
                <a:cubicBezTo>
                  <a:pt x="26" y="19"/>
                  <a:pt x="23" y="20"/>
                  <a:pt x="23" y="20"/>
                </a:cubicBezTo>
                <a:cubicBezTo>
                  <a:pt x="23" y="20"/>
                  <a:pt x="22" y="21"/>
                  <a:pt x="22" y="21"/>
                </a:cubicBezTo>
                <a:cubicBezTo>
                  <a:pt x="22" y="21"/>
                  <a:pt x="21" y="21"/>
                  <a:pt x="21" y="21"/>
                </a:cubicBezTo>
                <a:cubicBezTo>
                  <a:pt x="20" y="21"/>
                  <a:pt x="18" y="22"/>
                  <a:pt x="17" y="22"/>
                </a:cubicBezTo>
                <a:cubicBezTo>
                  <a:pt x="17" y="22"/>
                  <a:pt x="17" y="22"/>
                  <a:pt x="16" y="22"/>
                </a:cubicBezTo>
                <a:cubicBezTo>
                  <a:pt x="16" y="22"/>
                  <a:pt x="16" y="23"/>
                  <a:pt x="16" y="23"/>
                </a:cubicBezTo>
                <a:cubicBezTo>
                  <a:pt x="16" y="23"/>
                  <a:pt x="16" y="23"/>
                  <a:pt x="16" y="23"/>
                </a:cubicBezTo>
                <a:cubicBezTo>
                  <a:pt x="15" y="23"/>
                  <a:pt x="15" y="23"/>
                  <a:pt x="15" y="24"/>
                </a:cubicBezTo>
                <a:cubicBezTo>
                  <a:pt x="15" y="24"/>
                  <a:pt x="14" y="25"/>
                  <a:pt x="14" y="25"/>
                </a:cubicBezTo>
                <a:cubicBezTo>
                  <a:pt x="13" y="25"/>
                  <a:pt x="11" y="28"/>
                  <a:pt x="10" y="29"/>
                </a:cubicBezTo>
                <a:cubicBezTo>
                  <a:pt x="10" y="29"/>
                  <a:pt x="8" y="30"/>
                  <a:pt x="8" y="30"/>
                </a:cubicBezTo>
                <a:cubicBezTo>
                  <a:pt x="8" y="31"/>
                  <a:pt x="7" y="32"/>
                  <a:pt x="7" y="32"/>
                </a:cubicBezTo>
                <a:cubicBezTo>
                  <a:pt x="6" y="32"/>
                  <a:pt x="4" y="35"/>
                  <a:pt x="4" y="35"/>
                </a:cubicBezTo>
                <a:cubicBezTo>
                  <a:pt x="4" y="35"/>
                  <a:pt x="3" y="37"/>
                  <a:pt x="3" y="37"/>
                </a:cubicBezTo>
                <a:cubicBezTo>
                  <a:pt x="2" y="38"/>
                  <a:pt x="1" y="39"/>
                  <a:pt x="1" y="40"/>
                </a:cubicBezTo>
                <a:cubicBezTo>
                  <a:pt x="1" y="40"/>
                  <a:pt x="1" y="41"/>
                  <a:pt x="1" y="41"/>
                </a:cubicBezTo>
                <a:cubicBezTo>
                  <a:pt x="0" y="41"/>
                  <a:pt x="0" y="41"/>
                  <a:pt x="1" y="43"/>
                </a:cubicBezTo>
                <a:cubicBezTo>
                  <a:pt x="1" y="43"/>
                  <a:pt x="1" y="43"/>
                  <a:pt x="1" y="43"/>
                </a:cubicBezTo>
                <a:cubicBezTo>
                  <a:pt x="1" y="43"/>
                  <a:pt x="1" y="43"/>
                  <a:pt x="1" y="43"/>
                </a:cubicBezTo>
                <a:cubicBezTo>
                  <a:pt x="1" y="44"/>
                  <a:pt x="1" y="44"/>
                  <a:pt x="0" y="44"/>
                </a:cubicBezTo>
                <a:cubicBezTo>
                  <a:pt x="0" y="44"/>
                  <a:pt x="0" y="44"/>
                  <a:pt x="0" y="45"/>
                </a:cubicBezTo>
                <a:cubicBezTo>
                  <a:pt x="1" y="45"/>
                  <a:pt x="1" y="46"/>
                  <a:pt x="0" y="46"/>
                </a:cubicBezTo>
                <a:cubicBezTo>
                  <a:pt x="0" y="46"/>
                  <a:pt x="1" y="46"/>
                  <a:pt x="1" y="47"/>
                </a:cubicBezTo>
                <a:cubicBezTo>
                  <a:pt x="1" y="47"/>
                  <a:pt x="1" y="47"/>
                  <a:pt x="2" y="47"/>
                </a:cubicBezTo>
                <a:cubicBezTo>
                  <a:pt x="2" y="47"/>
                  <a:pt x="2" y="47"/>
                  <a:pt x="2" y="46"/>
                </a:cubicBezTo>
                <a:cubicBezTo>
                  <a:pt x="2" y="46"/>
                  <a:pt x="2" y="46"/>
                  <a:pt x="2" y="46"/>
                </a:cubicBezTo>
                <a:cubicBezTo>
                  <a:pt x="3" y="46"/>
                  <a:pt x="3" y="46"/>
                  <a:pt x="3" y="46"/>
                </a:cubicBezTo>
                <a:cubicBezTo>
                  <a:pt x="3" y="46"/>
                  <a:pt x="4" y="46"/>
                  <a:pt x="4" y="46"/>
                </a:cubicBezTo>
                <a:cubicBezTo>
                  <a:pt x="4" y="47"/>
                  <a:pt x="4" y="46"/>
                  <a:pt x="4" y="46"/>
                </a:cubicBezTo>
                <a:cubicBezTo>
                  <a:pt x="5" y="46"/>
                  <a:pt x="5" y="47"/>
                  <a:pt x="5" y="47"/>
                </a:cubicBezTo>
                <a:cubicBezTo>
                  <a:pt x="5" y="47"/>
                  <a:pt x="5" y="48"/>
                  <a:pt x="5" y="48"/>
                </a:cubicBezTo>
                <a:cubicBezTo>
                  <a:pt x="6" y="49"/>
                  <a:pt x="7" y="51"/>
                  <a:pt x="8" y="52"/>
                </a:cubicBezTo>
                <a:cubicBezTo>
                  <a:pt x="8" y="52"/>
                  <a:pt x="10" y="54"/>
                  <a:pt x="10" y="54"/>
                </a:cubicBezTo>
                <a:cubicBezTo>
                  <a:pt x="10" y="54"/>
                  <a:pt x="13" y="57"/>
                  <a:pt x="13" y="57"/>
                </a:cubicBezTo>
                <a:cubicBezTo>
                  <a:pt x="13" y="57"/>
                  <a:pt x="14" y="57"/>
                  <a:pt x="14" y="58"/>
                </a:cubicBezTo>
                <a:cubicBezTo>
                  <a:pt x="15" y="58"/>
                  <a:pt x="15" y="59"/>
                  <a:pt x="15" y="59"/>
                </a:cubicBezTo>
                <a:cubicBezTo>
                  <a:pt x="17" y="60"/>
                  <a:pt x="18" y="60"/>
                  <a:pt x="19" y="60"/>
                </a:cubicBezTo>
                <a:cubicBezTo>
                  <a:pt x="19" y="60"/>
                  <a:pt x="19" y="60"/>
                  <a:pt x="19" y="60"/>
                </a:cubicBezTo>
                <a:cubicBezTo>
                  <a:pt x="19" y="60"/>
                  <a:pt x="19" y="61"/>
                  <a:pt x="19" y="61"/>
                </a:cubicBezTo>
                <a:cubicBezTo>
                  <a:pt x="19" y="61"/>
                  <a:pt x="19" y="61"/>
                  <a:pt x="19" y="62"/>
                </a:cubicBezTo>
                <a:cubicBezTo>
                  <a:pt x="19" y="62"/>
                  <a:pt x="19" y="62"/>
                  <a:pt x="19" y="62"/>
                </a:cubicBezTo>
                <a:cubicBezTo>
                  <a:pt x="19" y="62"/>
                  <a:pt x="19" y="63"/>
                  <a:pt x="19" y="63"/>
                </a:cubicBezTo>
                <a:cubicBezTo>
                  <a:pt x="19" y="64"/>
                  <a:pt x="19" y="66"/>
                  <a:pt x="19" y="67"/>
                </a:cubicBezTo>
                <a:cubicBezTo>
                  <a:pt x="19" y="68"/>
                  <a:pt x="19" y="69"/>
                  <a:pt x="19" y="69"/>
                </a:cubicBezTo>
                <a:cubicBezTo>
                  <a:pt x="19" y="69"/>
                  <a:pt x="19" y="70"/>
                  <a:pt x="19" y="70"/>
                </a:cubicBezTo>
                <a:cubicBezTo>
                  <a:pt x="19" y="71"/>
                  <a:pt x="19" y="71"/>
                  <a:pt x="19" y="71"/>
                </a:cubicBezTo>
                <a:cubicBezTo>
                  <a:pt x="19" y="71"/>
                  <a:pt x="19" y="71"/>
                  <a:pt x="19" y="71"/>
                </a:cubicBezTo>
                <a:cubicBezTo>
                  <a:pt x="19" y="72"/>
                  <a:pt x="20" y="73"/>
                  <a:pt x="20" y="73"/>
                </a:cubicBezTo>
                <a:cubicBezTo>
                  <a:pt x="20" y="73"/>
                  <a:pt x="20" y="74"/>
                  <a:pt x="20" y="74"/>
                </a:cubicBezTo>
                <a:cubicBezTo>
                  <a:pt x="20" y="75"/>
                  <a:pt x="20" y="78"/>
                  <a:pt x="21" y="78"/>
                </a:cubicBezTo>
                <a:cubicBezTo>
                  <a:pt x="21" y="79"/>
                  <a:pt x="21" y="79"/>
                  <a:pt x="21" y="80"/>
                </a:cubicBezTo>
                <a:cubicBezTo>
                  <a:pt x="21" y="80"/>
                  <a:pt x="21" y="83"/>
                  <a:pt x="21" y="83"/>
                </a:cubicBezTo>
                <a:cubicBezTo>
                  <a:pt x="21" y="83"/>
                  <a:pt x="22" y="85"/>
                  <a:pt x="22" y="85"/>
                </a:cubicBezTo>
                <a:cubicBezTo>
                  <a:pt x="22" y="86"/>
                  <a:pt x="23" y="89"/>
                  <a:pt x="23" y="90"/>
                </a:cubicBezTo>
                <a:cubicBezTo>
                  <a:pt x="23" y="90"/>
                  <a:pt x="23" y="91"/>
                  <a:pt x="23" y="91"/>
                </a:cubicBezTo>
                <a:cubicBezTo>
                  <a:pt x="23" y="92"/>
                  <a:pt x="23" y="91"/>
                  <a:pt x="22" y="92"/>
                </a:cubicBezTo>
                <a:cubicBezTo>
                  <a:pt x="21" y="92"/>
                  <a:pt x="22" y="93"/>
                  <a:pt x="22" y="94"/>
                </a:cubicBezTo>
                <a:cubicBezTo>
                  <a:pt x="22" y="95"/>
                  <a:pt x="22" y="95"/>
                  <a:pt x="22" y="95"/>
                </a:cubicBezTo>
                <a:cubicBezTo>
                  <a:pt x="22" y="95"/>
                  <a:pt x="22" y="95"/>
                  <a:pt x="22" y="96"/>
                </a:cubicBezTo>
                <a:cubicBezTo>
                  <a:pt x="22" y="96"/>
                  <a:pt x="21" y="97"/>
                  <a:pt x="21" y="97"/>
                </a:cubicBezTo>
                <a:cubicBezTo>
                  <a:pt x="21" y="98"/>
                  <a:pt x="20" y="99"/>
                  <a:pt x="20" y="100"/>
                </a:cubicBezTo>
                <a:cubicBezTo>
                  <a:pt x="20" y="100"/>
                  <a:pt x="20" y="102"/>
                  <a:pt x="20" y="102"/>
                </a:cubicBezTo>
                <a:cubicBezTo>
                  <a:pt x="20" y="104"/>
                  <a:pt x="19" y="109"/>
                  <a:pt x="19" y="110"/>
                </a:cubicBezTo>
                <a:cubicBezTo>
                  <a:pt x="19" y="111"/>
                  <a:pt x="19" y="115"/>
                  <a:pt x="18" y="116"/>
                </a:cubicBezTo>
                <a:cubicBezTo>
                  <a:pt x="18" y="118"/>
                  <a:pt x="18" y="119"/>
                  <a:pt x="18" y="121"/>
                </a:cubicBezTo>
                <a:cubicBezTo>
                  <a:pt x="19" y="122"/>
                  <a:pt x="19" y="123"/>
                  <a:pt x="19" y="124"/>
                </a:cubicBezTo>
                <a:cubicBezTo>
                  <a:pt x="19" y="125"/>
                  <a:pt x="19" y="125"/>
                  <a:pt x="19" y="126"/>
                </a:cubicBezTo>
                <a:cubicBezTo>
                  <a:pt x="20" y="126"/>
                  <a:pt x="20" y="127"/>
                  <a:pt x="20" y="127"/>
                </a:cubicBezTo>
                <a:cubicBezTo>
                  <a:pt x="20" y="127"/>
                  <a:pt x="19" y="128"/>
                  <a:pt x="20" y="128"/>
                </a:cubicBezTo>
                <a:cubicBezTo>
                  <a:pt x="20" y="129"/>
                  <a:pt x="20" y="129"/>
                  <a:pt x="19" y="129"/>
                </a:cubicBezTo>
                <a:cubicBezTo>
                  <a:pt x="19" y="129"/>
                  <a:pt x="19" y="130"/>
                  <a:pt x="19" y="131"/>
                </a:cubicBezTo>
                <a:cubicBezTo>
                  <a:pt x="19" y="132"/>
                  <a:pt x="19" y="131"/>
                  <a:pt x="20" y="132"/>
                </a:cubicBezTo>
                <a:cubicBezTo>
                  <a:pt x="21" y="132"/>
                  <a:pt x="21" y="132"/>
                  <a:pt x="21" y="132"/>
                </a:cubicBezTo>
                <a:cubicBezTo>
                  <a:pt x="22" y="132"/>
                  <a:pt x="22" y="132"/>
                  <a:pt x="22" y="132"/>
                </a:cubicBezTo>
                <a:cubicBezTo>
                  <a:pt x="22" y="133"/>
                  <a:pt x="23" y="133"/>
                  <a:pt x="23" y="134"/>
                </a:cubicBezTo>
                <a:cubicBezTo>
                  <a:pt x="25" y="134"/>
                  <a:pt x="27" y="134"/>
                  <a:pt x="30" y="134"/>
                </a:cubicBezTo>
                <a:cubicBezTo>
                  <a:pt x="30" y="134"/>
                  <a:pt x="32" y="133"/>
                  <a:pt x="32" y="133"/>
                </a:cubicBezTo>
                <a:cubicBezTo>
                  <a:pt x="33" y="133"/>
                  <a:pt x="33" y="133"/>
                  <a:pt x="33" y="132"/>
                </a:cubicBezTo>
                <a:cubicBezTo>
                  <a:pt x="33" y="132"/>
                  <a:pt x="33" y="132"/>
                  <a:pt x="33" y="132"/>
                </a:cubicBezTo>
                <a:cubicBezTo>
                  <a:pt x="32" y="132"/>
                  <a:pt x="32" y="132"/>
                  <a:pt x="32" y="131"/>
                </a:cubicBezTo>
                <a:cubicBezTo>
                  <a:pt x="32" y="131"/>
                  <a:pt x="32" y="130"/>
                  <a:pt x="31" y="130"/>
                </a:cubicBezTo>
                <a:cubicBezTo>
                  <a:pt x="31" y="130"/>
                  <a:pt x="31" y="130"/>
                  <a:pt x="32" y="130"/>
                </a:cubicBezTo>
                <a:cubicBezTo>
                  <a:pt x="32" y="130"/>
                  <a:pt x="33" y="130"/>
                  <a:pt x="34" y="130"/>
                </a:cubicBezTo>
                <a:cubicBezTo>
                  <a:pt x="36" y="130"/>
                  <a:pt x="38" y="130"/>
                  <a:pt x="40" y="129"/>
                </a:cubicBezTo>
                <a:cubicBezTo>
                  <a:pt x="41" y="129"/>
                  <a:pt x="40" y="129"/>
                  <a:pt x="40" y="128"/>
                </a:cubicBezTo>
                <a:cubicBezTo>
                  <a:pt x="40" y="128"/>
                  <a:pt x="40" y="128"/>
                  <a:pt x="40" y="128"/>
                </a:cubicBezTo>
                <a:cubicBezTo>
                  <a:pt x="40" y="128"/>
                  <a:pt x="40" y="128"/>
                  <a:pt x="40" y="128"/>
                </a:cubicBezTo>
                <a:cubicBezTo>
                  <a:pt x="40" y="127"/>
                  <a:pt x="39" y="127"/>
                  <a:pt x="38" y="126"/>
                </a:cubicBezTo>
                <a:cubicBezTo>
                  <a:pt x="37" y="126"/>
                  <a:pt x="37" y="126"/>
                  <a:pt x="37" y="126"/>
                </a:cubicBezTo>
                <a:cubicBezTo>
                  <a:pt x="36" y="126"/>
                  <a:pt x="36" y="126"/>
                  <a:pt x="36" y="126"/>
                </a:cubicBezTo>
                <a:cubicBezTo>
                  <a:pt x="35" y="126"/>
                  <a:pt x="35" y="125"/>
                  <a:pt x="34" y="125"/>
                </a:cubicBezTo>
                <a:cubicBezTo>
                  <a:pt x="34" y="125"/>
                  <a:pt x="34" y="125"/>
                  <a:pt x="34" y="125"/>
                </a:cubicBezTo>
                <a:cubicBezTo>
                  <a:pt x="33" y="124"/>
                  <a:pt x="33" y="124"/>
                  <a:pt x="33" y="124"/>
                </a:cubicBezTo>
                <a:cubicBezTo>
                  <a:pt x="33" y="124"/>
                  <a:pt x="33" y="124"/>
                  <a:pt x="33" y="123"/>
                </a:cubicBezTo>
                <a:cubicBezTo>
                  <a:pt x="33" y="123"/>
                  <a:pt x="32" y="122"/>
                  <a:pt x="32" y="121"/>
                </a:cubicBezTo>
                <a:cubicBezTo>
                  <a:pt x="32" y="121"/>
                  <a:pt x="32" y="121"/>
                  <a:pt x="32" y="120"/>
                </a:cubicBezTo>
                <a:cubicBezTo>
                  <a:pt x="32" y="120"/>
                  <a:pt x="32" y="120"/>
                  <a:pt x="31" y="119"/>
                </a:cubicBezTo>
                <a:cubicBezTo>
                  <a:pt x="31" y="118"/>
                  <a:pt x="31" y="118"/>
                  <a:pt x="31" y="118"/>
                </a:cubicBezTo>
                <a:cubicBezTo>
                  <a:pt x="32" y="117"/>
                  <a:pt x="32" y="117"/>
                  <a:pt x="32" y="116"/>
                </a:cubicBezTo>
                <a:cubicBezTo>
                  <a:pt x="32" y="116"/>
                  <a:pt x="32" y="112"/>
                  <a:pt x="32" y="111"/>
                </a:cubicBezTo>
                <a:cubicBezTo>
                  <a:pt x="33" y="111"/>
                  <a:pt x="33" y="109"/>
                  <a:pt x="33" y="109"/>
                </a:cubicBezTo>
                <a:cubicBezTo>
                  <a:pt x="33" y="108"/>
                  <a:pt x="33" y="106"/>
                  <a:pt x="33" y="105"/>
                </a:cubicBezTo>
                <a:cubicBezTo>
                  <a:pt x="33" y="105"/>
                  <a:pt x="32" y="100"/>
                  <a:pt x="32" y="99"/>
                </a:cubicBezTo>
                <a:cubicBezTo>
                  <a:pt x="32" y="98"/>
                  <a:pt x="32" y="99"/>
                  <a:pt x="33" y="98"/>
                </a:cubicBezTo>
                <a:cubicBezTo>
                  <a:pt x="33" y="98"/>
                  <a:pt x="33" y="97"/>
                  <a:pt x="33" y="95"/>
                </a:cubicBezTo>
                <a:cubicBezTo>
                  <a:pt x="33" y="95"/>
                  <a:pt x="33" y="95"/>
                  <a:pt x="33" y="95"/>
                </a:cubicBezTo>
                <a:cubicBezTo>
                  <a:pt x="33" y="94"/>
                  <a:pt x="33" y="94"/>
                  <a:pt x="33" y="94"/>
                </a:cubicBezTo>
                <a:cubicBezTo>
                  <a:pt x="34" y="93"/>
                  <a:pt x="33" y="93"/>
                  <a:pt x="33" y="93"/>
                </a:cubicBezTo>
                <a:cubicBezTo>
                  <a:pt x="33" y="92"/>
                  <a:pt x="33" y="92"/>
                  <a:pt x="33" y="92"/>
                </a:cubicBezTo>
                <a:cubicBezTo>
                  <a:pt x="34" y="92"/>
                  <a:pt x="34" y="91"/>
                  <a:pt x="34" y="91"/>
                </a:cubicBezTo>
                <a:cubicBezTo>
                  <a:pt x="34" y="91"/>
                  <a:pt x="34" y="90"/>
                  <a:pt x="34" y="89"/>
                </a:cubicBezTo>
                <a:cubicBezTo>
                  <a:pt x="34" y="89"/>
                  <a:pt x="34" y="89"/>
                  <a:pt x="34" y="89"/>
                </a:cubicBezTo>
                <a:cubicBezTo>
                  <a:pt x="35" y="88"/>
                  <a:pt x="35" y="87"/>
                  <a:pt x="36" y="86"/>
                </a:cubicBezTo>
                <a:cubicBezTo>
                  <a:pt x="36" y="85"/>
                  <a:pt x="36" y="84"/>
                  <a:pt x="36" y="84"/>
                </a:cubicBezTo>
                <a:cubicBezTo>
                  <a:pt x="36" y="83"/>
                  <a:pt x="38" y="79"/>
                  <a:pt x="38" y="78"/>
                </a:cubicBezTo>
                <a:cubicBezTo>
                  <a:pt x="38" y="77"/>
                  <a:pt x="38" y="75"/>
                  <a:pt x="39" y="75"/>
                </a:cubicBezTo>
                <a:cubicBezTo>
                  <a:pt x="39" y="74"/>
                  <a:pt x="39" y="73"/>
                  <a:pt x="39" y="73"/>
                </a:cubicBezTo>
                <a:cubicBezTo>
                  <a:pt x="39" y="73"/>
                  <a:pt x="39" y="70"/>
                  <a:pt x="39" y="70"/>
                </a:cubicBezTo>
                <a:cubicBezTo>
                  <a:pt x="39" y="69"/>
                  <a:pt x="39" y="68"/>
                  <a:pt x="39" y="68"/>
                </a:cubicBezTo>
                <a:cubicBezTo>
                  <a:pt x="39" y="67"/>
                  <a:pt x="40" y="67"/>
                  <a:pt x="40" y="66"/>
                </a:cubicBezTo>
                <a:cubicBezTo>
                  <a:pt x="40" y="66"/>
                  <a:pt x="40" y="65"/>
                  <a:pt x="40" y="65"/>
                </a:cubicBezTo>
                <a:cubicBezTo>
                  <a:pt x="40" y="65"/>
                  <a:pt x="40" y="63"/>
                  <a:pt x="40" y="63"/>
                </a:cubicBezTo>
                <a:cubicBezTo>
                  <a:pt x="40" y="63"/>
                  <a:pt x="40" y="63"/>
                  <a:pt x="40" y="62"/>
                </a:cubicBezTo>
                <a:cubicBezTo>
                  <a:pt x="40" y="62"/>
                  <a:pt x="40" y="62"/>
                  <a:pt x="40" y="62"/>
                </a:cubicBezTo>
                <a:cubicBezTo>
                  <a:pt x="40" y="62"/>
                  <a:pt x="40" y="62"/>
                  <a:pt x="40" y="61"/>
                </a:cubicBezTo>
                <a:cubicBezTo>
                  <a:pt x="40" y="61"/>
                  <a:pt x="40" y="61"/>
                  <a:pt x="40" y="61"/>
                </a:cubicBezTo>
                <a:cubicBezTo>
                  <a:pt x="40" y="61"/>
                  <a:pt x="40" y="60"/>
                  <a:pt x="40" y="60"/>
                </a:cubicBezTo>
                <a:cubicBezTo>
                  <a:pt x="40" y="60"/>
                  <a:pt x="40" y="59"/>
                  <a:pt x="40" y="59"/>
                </a:cubicBezTo>
                <a:cubicBezTo>
                  <a:pt x="40" y="59"/>
                  <a:pt x="41" y="59"/>
                  <a:pt x="41" y="58"/>
                </a:cubicBezTo>
                <a:cubicBezTo>
                  <a:pt x="41" y="58"/>
                  <a:pt x="41" y="58"/>
                  <a:pt x="41" y="58"/>
                </a:cubicBezTo>
                <a:cubicBezTo>
                  <a:pt x="41" y="59"/>
                  <a:pt x="41" y="59"/>
                  <a:pt x="41" y="59"/>
                </a:cubicBezTo>
                <a:cubicBezTo>
                  <a:pt x="41" y="59"/>
                  <a:pt x="41" y="59"/>
                  <a:pt x="41" y="59"/>
                </a:cubicBezTo>
                <a:cubicBezTo>
                  <a:pt x="41" y="60"/>
                  <a:pt x="41" y="60"/>
                  <a:pt x="41" y="60"/>
                </a:cubicBezTo>
                <a:cubicBezTo>
                  <a:pt x="41" y="60"/>
                  <a:pt x="41" y="60"/>
                  <a:pt x="40" y="60"/>
                </a:cubicBezTo>
                <a:cubicBezTo>
                  <a:pt x="40" y="60"/>
                  <a:pt x="40" y="61"/>
                  <a:pt x="41" y="61"/>
                </a:cubicBezTo>
                <a:cubicBezTo>
                  <a:pt x="41" y="61"/>
                  <a:pt x="41" y="61"/>
                  <a:pt x="41" y="61"/>
                </a:cubicBezTo>
                <a:cubicBezTo>
                  <a:pt x="41" y="61"/>
                  <a:pt x="41" y="62"/>
                  <a:pt x="41" y="62"/>
                </a:cubicBezTo>
                <a:cubicBezTo>
                  <a:pt x="41" y="62"/>
                  <a:pt x="41" y="62"/>
                  <a:pt x="41" y="62"/>
                </a:cubicBezTo>
                <a:cubicBezTo>
                  <a:pt x="40" y="62"/>
                  <a:pt x="41" y="62"/>
                  <a:pt x="41" y="63"/>
                </a:cubicBezTo>
                <a:cubicBezTo>
                  <a:pt x="41" y="63"/>
                  <a:pt x="41" y="63"/>
                  <a:pt x="41" y="63"/>
                </a:cubicBezTo>
                <a:cubicBezTo>
                  <a:pt x="41" y="63"/>
                  <a:pt x="41" y="64"/>
                  <a:pt x="41" y="64"/>
                </a:cubicBezTo>
                <a:cubicBezTo>
                  <a:pt x="42" y="64"/>
                  <a:pt x="42" y="64"/>
                  <a:pt x="42" y="64"/>
                </a:cubicBezTo>
                <a:cubicBezTo>
                  <a:pt x="41" y="64"/>
                  <a:pt x="42" y="64"/>
                  <a:pt x="42" y="64"/>
                </a:cubicBezTo>
                <a:cubicBezTo>
                  <a:pt x="42" y="64"/>
                  <a:pt x="41" y="64"/>
                  <a:pt x="41" y="64"/>
                </a:cubicBezTo>
                <a:cubicBezTo>
                  <a:pt x="41" y="64"/>
                  <a:pt x="42" y="64"/>
                  <a:pt x="41" y="64"/>
                </a:cubicBezTo>
                <a:cubicBezTo>
                  <a:pt x="41" y="64"/>
                  <a:pt x="41" y="65"/>
                  <a:pt x="41" y="65"/>
                </a:cubicBezTo>
                <a:cubicBezTo>
                  <a:pt x="41" y="66"/>
                  <a:pt x="41" y="66"/>
                  <a:pt x="41" y="67"/>
                </a:cubicBezTo>
                <a:cubicBezTo>
                  <a:pt x="41" y="68"/>
                  <a:pt x="41" y="68"/>
                  <a:pt x="41" y="68"/>
                </a:cubicBezTo>
                <a:cubicBezTo>
                  <a:pt x="42" y="68"/>
                  <a:pt x="42" y="68"/>
                  <a:pt x="41" y="69"/>
                </a:cubicBezTo>
                <a:cubicBezTo>
                  <a:pt x="41" y="69"/>
                  <a:pt x="41" y="69"/>
                  <a:pt x="41" y="69"/>
                </a:cubicBezTo>
                <a:cubicBezTo>
                  <a:pt x="41" y="70"/>
                  <a:pt x="41" y="71"/>
                  <a:pt x="41" y="71"/>
                </a:cubicBezTo>
                <a:cubicBezTo>
                  <a:pt x="41" y="72"/>
                  <a:pt x="41" y="74"/>
                  <a:pt x="41" y="75"/>
                </a:cubicBezTo>
                <a:cubicBezTo>
                  <a:pt x="41" y="76"/>
                  <a:pt x="40" y="81"/>
                  <a:pt x="40" y="81"/>
                </a:cubicBezTo>
                <a:cubicBezTo>
                  <a:pt x="40" y="82"/>
                  <a:pt x="40" y="85"/>
                  <a:pt x="40" y="86"/>
                </a:cubicBezTo>
                <a:cubicBezTo>
                  <a:pt x="40" y="86"/>
                  <a:pt x="40" y="95"/>
                  <a:pt x="40" y="95"/>
                </a:cubicBezTo>
                <a:cubicBezTo>
                  <a:pt x="40" y="95"/>
                  <a:pt x="41" y="103"/>
                  <a:pt x="41" y="104"/>
                </a:cubicBezTo>
                <a:cubicBezTo>
                  <a:pt x="41" y="104"/>
                  <a:pt x="41" y="107"/>
                  <a:pt x="41" y="107"/>
                </a:cubicBezTo>
                <a:cubicBezTo>
                  <a:pt x="41" y="107"/>
                  <a:pt x="41" y="108"/>
                  <a:pt x="41" y="109"/>
                </a:cubicBezTo>
                <a:cubicBezTo>
                  <a:pt x="41" y="109"/>
                  <a:pt x="41" y="114"/>
                  <a:pt x="41" y="114"/>
                </a:cubicBezTo>
                <a:cubicBezTo>
                  <a:pt x="42" y="115"/>
                  <a:pt x="42" y="117"/>
                  <a:pt x="42" y="117"/>
                </a:cubicBezTo>
                <a:cubicBezTo>
                  <a:pt x="42" y="119"/>
                  <a:pt x="42" y="121"/>
                  <a:pt x="42" y="123"/>
                </a:cubicBezTo>
                <a:cubicBezTo>
                  <a:pt x="42" y="124"/>
                  <a:pt x="42" y="124"/>
                  <a:pt x="42" y="124"/>
                </a:cubicBezTo>
                <a:cubicBezTo>
                  <a:pt x="42" y="124"/>
                  <a:pt x="42" y="124"/>
                  <a:pt x="42" y="125"/>
                </a:cubicBezTo>
                <a:cubicBezTo>
                  <a:pt x="42" y="125"/>
                  <a:pt x="43" y="127"/>
                  <a:pt x="43" y="127"/>
                </a:cubicBezTo>
                <a:cubicBezTo>
                  <a:pt x="43" y="127"/>
                  <a:pt x="43" y="127"/>
                  <a:pt x="43" y="128"/>
                </a:cubicBezTo>
                <a:cubicBezTo>
                  <a:pt x="43" y="128"/>
                  <a:pt x="43" y="128"/>
                  <a:pt x="43" y="128"/>
                </a:cubicBezTo>
                <a:cubicBezTo>
                  <a:pt x="42" y="128"/>
                  <a:pt x="43" y="128"/>
                  <a:pt x="43" y="129"/>
                </a:cubicBezTo>
                <a:cubicBezTo>
                  <a:pt x="43" y="129"/>
                  <a:pt x="42" y="129"/>
                  <a:pt x="42" y="129"/>
                </a:cubicBezTo>
                <a:cubicBezTo>
                  <a:pt x="42" y="129"/>
                  <a:pt x="42" y="129"/>
                  <a:pt x="42" y="129"/>
                </a:cubicBezTo>
                <a:cubicBezTo>
                  <a:pt x="40" y="130"/>
                  <a:pt x="43" y="131"/>
                  <a:pt x="43" y="131"/>
                </a:cubicBezTo>
                <a:cubicBezTo>
                  <a:pt x="44" y="131"/>
                  <a:pt x="46" y="131"/>
                  <a:pt x="47" y="131"/>
                </a:cubicBezTo>
                <a:cubicBezTo>
                  <a:pt x="48" y="131"/>
                  <a:pt x="48" y="131"/>
                  <a:pt x="48" y="131"/>
                </a:cubicBezTo>
                <a:cubicBezTo>
                  <a:pt x="47" y="131"/>
                  <a:pt x="47" y="132"/>
                  <a:pt x="47" y="132"/>
                </a:cubicBezTo>
                <a:cubicBezTo>
                  <a:pt x="47" y="133"/>
                  <a:pt x="47" y="133"/>
                  <a:pt x="47" y="133"/>
                </a:cubicBezTo>
                <a:cubicBezTo>
                  <a:pt x="47" y="133"/>
                  <a:pt x="47" y="134"/>
                  <a:pt x="47" y="134"/>
                </a:cubicBezTo>
                <a:cubicBezTo>
                  <a:pt x="47" y="134"/>
                  <a:pt x="47" y="135"/>
                  <a:pt x="50" y="135"/>
                </a:cubicBezTo>
                <a:cubicBezTo>
                  <a:pt x="50" y="135"/>
                  <a:pt x="53" y="135"/>
                  <a:pt x="53" y="135"/>
                </a:cubicBezTo>
                <a:cubicBezTo>
                  <a:pt x="54" y="135"/>
                  <a:pt x="55" y="134"/>
                  <a:pt x="54" y="133"/>
                </a:cubicBezTo>
                <a:cubicBezTo>
                  <a:pt x="54" y="133"/>
                  <a:pt x="55" y="133"/>
                  <a:pt x="55" y="133"/>
                </a:cubicBezTo>
                <a:cubicBezTo>
                  <a:pt x="55" y="132"/>
                  <a:pt x="55" y="132"/>
                  <a:pt x="55" y="131"/>
                </a:cubicBezTo>
                <a:cubicBezTo>
                  <a:pt x="55" y="131"/>
                  <a:pt x="55" y="129"/>
                  <a:pt x="55" y="129"/>
                </a:cubicBezTo>
                <a:cubicBezTo>
                  <a:pt x="55" y="129"/>
                  <a:pt x="55" y="129"/>
                  <a:pt x="55" y="129"/>
                </a:cubicBezTo>
                <a:cubicBezTo>
                  <a:pt x="56" y="129"/>
                  <a:pt x="56" y="129"/>
                  <a:pt x="56" y="128"/>
                </a:cubicBezTo>
                <a:cubicBezTo>
                  <a:pt x="56" y="128"/>
                  <a:pt x="56" y="128"/>
                  <a:pt x="56" y="128"/>
                </a:cubicBezTo>
                <a:cubicBezTo>
                  <a:pt x="56" y="128"/>
                  <a:pt x="56" y="127"/>
                  <a:pt x="56" y="127"/>
                </a:cubicBezTo>
                <a:cubicBezTo>
                  <a:pt x="56" y="127"/>
                  <a:pt x="56" y="126"/>
                  <a:pt x="56" y="125"/>
                </a:cubicBezTo>
                <a:cubicBezTo>
                  <a:pt x="56" y="125"/>
                  <a:pt x="56" y="125"/>
                  <a:pt x="56" y="125"/>
                </a:cubicBezTo>
                <a:cubicBezTo>
                  <a:pt x="56" y="125"/>
                  <a:pt x="56" y="125"/>
                  <a:pt x="56" y="124"/>
                </a:cubicBezTo>
                <a:cubicBezTo>
                  <a:pt x="56" y="124"/>
                  <a:pt x="56" y="123"/>
                  <a:pt x="56" y="122"/>
                </a:cubicBezTo>
                <a:cubicBezTo>
                  <a:pt x="56" y="122"/>
                  <a:pt x="56" y="121"/>
                  <a:pt x="56" y="121"/>
                </a:cubicBezTo>
                <a:cubicBezTo>
                  <a:pt x="56" y="121"/>
                  <a:pt x="56" y="120"/>
                  <a:pt x="56" y="120"/>
                </a:cubicBezTo>
                <a:cubicBezTo>
                  <a:pt x="56" y="120"/>
                  <a:pt x="56" y="116"/>
                  <a:pt x="56" y="115"/>
                </a:cubicBezTo>
                <a:cubicBezTo>
                  <a:pt x="56" y="115"/>
                  <a:pt x="56" y="113"/>
                  <a:pt x="56" y="113"/>
                </a:cubicBezTo>
                <a:cubicBezTo>
                  <a:pt x="56" y="113"/>
                  <a:pt x="56" y="112"/>
                  <a:pt x="56" y="111"/>
                </a:cubicBezTo>
                <a:cubicBezTo>
                  <a:pt x="55" y="110"/>
                  <a:pt x="55" y="109"/>
                  <a:pt x="55" y="108"/>
                </a:cubicBezTo>
                <a:cubicBezTo>
                  <a:pt x="55" y="108"/>
                  <a:pt x="55" y="108"/>
                  <a:pt x="55" y="108"/>
                </a:cubicBezTo>
                <a:cubicBezTo>
                  <a:pt x="55" y="107"/>
                  <a:pt x="55" y="107"/>
                  <a:pt x="55" y="106"/>
                </a:cubicBezTo>
                <a:cubicBezTo>
                  <a:pt x="55" y="105"/>
                  <a:pt x="55" y="105"/>
                  <a:pt x="56" y="105"/>
                </a:cubicBezTo>
                <a:cubicBezTo>
                  <a:pt x="56" y="103"/>
                  <a:pt x="56" y="100"/>
                  <a:pt x="56" y="97"/>
                </a:cubicBezTo>
                <a:cubicBezTo>
                  <a:pt x="56" y="97"/>
                  <a:pt x="56" y="96"/>
                  <a:pt x="56" y="96"/>
                </a:cubicBezTo>
                <a:cubicBezTo>
                  <a:pt x="56" y="96"/>
                  <a:pt x="56" y="95"/>
                  <a:pt x="56" y="95"/>
                </a:cubicBezTo>
                <a:cubicBezTo>
                  <a:pt x="56" y="95"/>
                  <a:pt x="57" y="87"/>
                  <a:pt x="57" y="87"/>
                </a:cubicBezTo>
                <a:cubicBezTo>
                  <a:pt x="57" y="86"/>
                  <a:pt x="57" y="84"/>
                  <a:pt x="58" y="84"/>
                </a:cubicBezTo>
                <a:cubicBezTo>
                  <a:pt x="58" y="83"/>
                  <a:pt x="58" y="82"/>
                  <a:pt x="58" y="82"/>
                </a:cubicBezTo>
                <a:cubicBezTo>
                  <a:pt x="58" y="82"/>
                  <a:pt x="58" y="80"/>
                  <a:pt x="59" y="79"/>
                </a:cubicBezTo>
                <a:cubicBezTo>
                  <a:pt x="59" y="78"/>
                  <a:pt x="59" y="79"/>
                  <a:pt x="59" y="79"/>
                </a:cubicBezTo>
                <a:cubicBezTo>
                  <a:pt x="59" y="80"/>
                  <a:pt x="59" y="80"/>
                  <a:pt x="59" y="80"/>
                </a:cubicBezTo>
                <a:cubicBezTo>
                  <a:pt x="59" y="80"/>
                  <a:pt x="59" y="81"/>
                  <a:pt x="59" y="81"/>
                </a:cubicBezTo>
                <a:cubicBezTo>
                  <a:pt x="59" y="81"/>
                  <a:pt x="59" y="82"/>
                  <a:pt x="59" y="82"/>
                </a:cubicBezTo>
                <a:cubicBezTo>
                  <a:pt x="59" y="82"/>
                  <a:pt x="59" y="84"/>
                  <a:pt x="59" y="85"/>
                </a:cubicBezTo>
                <a:cubicBezTo>
                  <a:pt x="59" y="85"/>
                  <a:pt x="59" y="89"/>
                  <a:pt x="59" y="90"/>
                </a:cubicBezTo>
                <a:cubicBezTo>
                  <a:pt x="59" y="92"/>
                  <a:pt x="60" y="99"/>
                  <a:pt x="61" y="101"/>
                </a:cubicBezTo>
                <a:cubicBezTo>
                  <a:pt x="62" y="102"/>
                  <a:pt x="61" y="102"/>
                  <a:pt x="61" y="102"/>
                </a:cubicBezTo>
                <a:cubicBezTo>
                  <a:pt x="61" y="103"/>
                  <a:pt x="60" y="104"/>
                  <a:pt x="60" y="104"/>
                </a:cubicBezTo>
                <a:cubicBezTo>
                  <a:pt x="60" y="105"/>
                  <a:pt x="60" y="105"/>
                  <a:pt x="61" y="107"/>
                </a:cubicBezTo>
                <a:cubicBezTo>
                  <a:pt x="61" y="107"/>
                  <a:pt x="61" y="109"/>
                  <a:pt x="61" y="109"/>
                </a:cubicBezTo>
                <a:cubicBezTo>
                  <a:pt x="61" y="109"/>
                  <a:pt x="62" y="112"/>
                  <a:pt x="62" y="112"/>
                </a:cubicBezTo>
                <a:cubicBezTo>
                  <a:pt x="62" y="112"/>
                  <a:pt x="64" y="117"/>
                  <a:pt x="64" y="117"/>
                </a:cubicBezTo>
                <a:cubicBezTo>
                  <a:pt x="64" y="118"/>
                  <a:pt x="64" y="118"/>
                  <a:pt x="63" y="118"/>
                </a:cubicBezTo>
                <a:cubicBezTo>
                  <a:pt x="63" y="118"/>
                  <a:pt x="63" y="118"/>
                  <a:pt x="63" y="119"/>
                </a:cubicBezTo>
                <a:cubicBezTo>
                  <a:pt x="63" y="119"/>
                  <a:pt x="64" y="121"/>
                  <a:pt x="64" y="121"/>
                </a:cubicBezTo>
                <a:cubicBezTo>
                  <a:pt x="65" y="122"/>
                  <a:pt x="64" y="122"/>
                  <a:pt x="64" y="122"/>
                </a:cubicBezTo>
                <a:cubicBezTo>
                  <a:pt x="64" y="122"/>
                  <a:pt x="64" y="123"/>
                  <a:pt x="64" y="123"/>
                </a:cubicBezTo>
                <a:cubicBezTo>
                  <a:pt x="64" y="123"/>
                  <a:pt x="64" y="123"/>
                  <a:pt x="64" y="123"/>
                </a:cubicBezTo>
                <a:cubicBezTo>
                  <a:pt x="64" y="123"/>
                  <a:pt x="64" y="123"/>
                  <a:pt x="64" y="124"/>
                </a:cubicBezTo>
                <a:cubicBezTo>
                  <a:pt x="64" y="124"/>
                  <a:pt x="63" y="124"/>
                  <a:pt x="63" y="124"/>
                </a:cubicBezTo>
                <a:cubicBezTo>
                  <a:pt x="62" y="125"/>
                  <a:pt x="62" y="125"/>
                  <a:pt x="61" y="125"/>
                </a:cubicBezTo>
                <a:cubicBezTo>
                  <a:pt x="61" y="125"/>
                  <a:pt x="61" y="125"/>
                  <a:pt x="61" y="125"/>
                </a:cubicBezTo>
                <a:cubicBezTo>
                  <a:pt x="60" y="125"/>
                  <a:pt x="60" y="126"/>
                  <a:pt x="60" y="126"/>
                </a:cubicBezTo>
                <a:cubicBezTo>
                  <a:pt x="60" y="127"/>
                  <a:pt x="60" y="127"/>
                  <a:pt x="60" y="127"/>
                </a:cubicBezTo>
                <a:cubicBezTo>
                  <a:pt x="60" y="127"/>
                  <a:pt x="60" y="127"/>
                  <a:pt x="60" y="127"/>
                </a:cubicBezTo>
                <a:cubicBezTo>
                  <a:pt x="60" y="128"/>
                  <a:pt x="60" y="128"/>
                  <a:pt x="60" y="128"/>
                </a:cubicBezTo>
                <a:cubicBezTo>
                  <a:pt x="61" y="128"/>
                  <a:pt x="61" y="128"/>
                  <a:pt x="61" y="128"/>
                </a:cubicBezTo>
                <a:cubicBezTo>
                  <a:pt x="61" y="128"/>
                  <a:pt x="61" y="128"/>
                  <a:pt x="61" y="128"/>
                </a:cubicBezTo>
                <a:cubicBezTo>
                  <a:pt x="61" y="128"/>
                  <a:pt x="62" y="128"/>
                  <a:pt x="62" y="128"/>
                </a:cubicBezTo>
                <a:cubicBezTo>
                  <a:pt x="62" y="128"/>
                  <a:pt x="62" y="128"/>
                  <a:pt x="62" y="128"/>
                </a:cubicBezTo>
                <a:cubicBezTo>
                  <a:pt x="62" y="129"/>
                  <a:pt x="63" y="129"/>
                  <a:pt x="63" y="129"/>
                </a:cubicBezTo>
                <a:cubicBezTo>
                  <a:pt x="63" y="128"/>
                  <a:pt x="63" y="129"/>
                  <a:pt x="64" y="129"/>
                </a:cubicBezTo>
                <a:cubicBezTo>
                  <a:pt x="64" y="129"/>
                  <a:pt x="64" y="129"/>
                  <a:pt x="65" y="129"/>
                </a:cubicBezTo>
                <a:cubicBezTo>
                  <a:pt x="65" y="129"/>
                  <a:pt x="65" y="129"/>
                  <a:pt x="65" y="129"/>
                </a:cubicBezTo>
                <a:cubicBezTo>
                  <a:pt x="65" y="129"/>
                  <a:pt x="65" y="129"/>
                  <a:pt x="66" y="129"/>
                </a:cubicBezTo>
                <a:cubicBezTo>
                  <a:pt x="66" y="129"/>
                  <a:pt x="66" y="129"/>
                  <a:pt x="66" y="129"/>
                </a:cubicBezTo>
                <a:cubicBezTo>
                  <a:pt x="66" y="129"/>
                  <a:pt x="66" y="129"/>
                  <a:pt x="66" y="129"/>
                </a:cubicBezTo>
                <a:cubicBezTo>
                  <a:pt x="67" y="129"/>
                  <a:pt x="66" y="129"/>
                  <a:pt x="66" y="129"/>
                </a:cubicBezTo>
                <a:cubicBezTo>
                  <a:pt x="66" y="129"/>
                  <a:pt x="67" y="129"/>
                  <a:pt x="67" y="129"/>
                </a:cubicBezTo>
                <a:cubicBezTo>
                  <a:pt x="67" y="129"/>
                  <a:pt x="67" y="129"/>
                  <a:pt x="68" y="129"/>
                </a:cubicBezTo>
                <a:cubicBezTo>
                  <a:pt x="69" y="129"/>
                  <a:pt x="69" y="128"/>
                  <a:pt x="70" y="127"/>
                </a:cubicBezTo>
                <a:cubicBezTo>
                  <a:pt x="70" y="127"/>
                  <a:pt x="71" y="127"/>
                  <a:pt x="71" y="127"/>
                </a:cubicBezTo>
                <a:cubicBezTo>
                  <a:pt x="71" y="127"/>
                  <a:pt x="71" y="127"/>
                  <a:pt x="72" y="127"/>
                </a:cubicBezTo>
                <a:cubicBezTo>
                  <a:pt x="72" y="127"/>
                  <a:pt x="74" y="127"/>
                  <a:pt x="74" y="127"/>
                </a:cubicBezTo>
                <a:cubicBezTo>
                  <a:pt x="74" y="127"/>
                  <a:pt x="74" y="127"/>
                  <a:pt x="74" y="126"/>
                </a:cubicBezTo>
                <a:cubicBezTo>
                  <a:pt x="74" y="124"/>
                  <a:pt x="74" y="124"/>
                  <a:pt x="75" y="125"/>
                </a:cubicBezTo>
                <a:cubicBezTo>
                  <a:pt x="75" y="125"/>
                  <a:pt x="75" y="125"/>
                  <a:pt x="75" y="125"/>
                </a:cubicBezTo>
                <a:cubicBezTo>
                  <a:pt x="75" y="126"/>
                  <a:pt x="75" y="126"/>
                  <a:pt x="75" y="126"/>
                </a:cubicBezTo>
                <a:cubicBezTo>
                  <a:pt x="75" y="126"/>
                  <a:pt x="76" y="126"/>
                  <a:pt x="75" y="126"/>
                </a:cubicBezTo>
                <a:cubicBezTo>
                  <a:pt x="75" y="127"/>
                  <a:pt x="75" y="127"/>
                  <a:pt x="75" y="127"/>
                </a:cubicBezTo>
                <a:cubicBezTo>
                  <a:pt x="74" y="127"/>
                  <a:pt x="74" y="128"/>
                  <a:pt x="75" y="127"/>
                </a:cubicBezTo>
                <a:cubicBezTo>
                  <a:pt x="75" y="127"/>
                  <a:pt x="75" y="127"/>
                  <a:pt x="75" y="127"/>
                </a:cubicBezTo>
                <a:cubicBezTo>
                  <a:pt x="75" y="127"/>
                  <a:pt x="75" y="128"/>
                  <a:pt x="75" y="128"/>
                </a:cubicBezTo>
                <a:cubicBezTo>
                  <a:pt x="75" y="129"/>
                  <a:pt x="75" y="129"/>
                  <a:pt x="75" y="130"/>
                </a:cubicBezTo>
                <a:cubicBezTo>
                  <a:pt x="75" y="130"/>
                  <a:pt x="75" y="130"/>
                  <a:pt x="74" y="130"/>
                </a:cubicBezTo>
                <a:cubicBezTo>
                  <a:pt x="74" y="130"/>
                  <a:pt x="74" y="131"/>
                  <a:pt x="74" y="131"/>
                </a:cubicBezTo>
                <a:cubicBezTo>
                  <a:pt x="74" y="131"/>
                  <a:pt x="74" y="132"/>
                  <a:pt x="74" y="132"/>
                </a:cubicBezTo>
                <a:cubicBezTo>
                  <a:pt x="75" y="132"/>
                  <a:pt x="75" y="132"/>
                  <a:pt x="75" y="132"/>
                </a:cubicBezTo>
                <a:cubicBezTo>
                  <a:pt x="75" y="132"/>
                  <a:pt x="75" y="132"/>
                  <a:pt x="75" y="132"/>
                </a:cubicBezTo>
                <a:cubicBezTo>
                  <a:pt x="76" y="132"/>
                  <a:pt x="76" y="132"/>
                  <a:pt x="76" y="132"/>
                </a:cubicBezTo>
                <a:cubicBezTo>
                  <a:pt x="77" y="132"/>
                  <a:pt x="77" y="132"/>
                  <a:pt x="77" y="132"/>
                </a:cubicBezTo>
                <a:cubicBezTo>
                  <a:pt x="77" y="132"/>
                  <a:pt x="78" y="132"/>
                  <a:pt x="78" y="132"/>
                </a:cubicBezTo>
                <a:cubicBezTo>
                  <a:pt x="78" y="132"/>
                  <a:pt x="78" y="132"/>
                  <a:pt x="78" y="132"/>
                </a:cubicBezTo>
                <a:cubicBezTo>
                  <a:pt x="78" y="132"/>
                  <a:pt x="78" y="132"/>
                  <a:pt x="79" y="132"/>
                </a:cubicBezTo>
                <a:cubicBezTo>
                  <a:pt x="79" y="132"/>
                  <a:pt x="79" y="132"/>
                  <a:pt x="79" y="132"/>
                </a:cubicBezTo>
                <a:cubicBezTo>
                  <a:pt x="79" y="132"/>
                  <a:pt x="79" y="132"/>
                  <a:pt x="80" y="132"/>
                </a:cubicBezTo>
                <a:cubicBezTo>
                  <a:pt x="80" y="132"/>
                  <a:pt x="80" y="132"/>
                  <a:pt x="80" y="132"/>
                </a:cubicBezTo>
                <a:cubicBezTo>
                  <a:pt x="80" y="132"/>
                  <a:pt x="80" y="132"/>
                  <a:pt x="81" y="132"/>
                </a:cubicBezTo>
                <a:cubicBezTo>
                  <a:pt x="81" y="132"/>
                  <a:pt x="81" y="132"/>
                  <a:pt x="81" y="132"/>
                </a:cubicBezTo>
                <a:cubicBezTo>
                  <a:pt x="81" y="132"/>
                  <a:pt x="82" y="132"/>
                  <a:pt x="82" y="132"/>
                </a:cubicBezTo>
                <a:cubicBezTo>
                  <a:pt x="83" y="132"/>
                  <a:pt x="82" y="131"/>
                  <a:pt x="83" y="130"/>
                </a:cubicBezTo>
                <a:cubicBezTo>
                  <a:pt x="83" y="130"/>
                  <a:pt x="83" y="129"/>
                  <a:pt x="83" y="129"/>
                </a:cubicBezTo>
                <a:cubicBezTo>
                  <a:pt x="82" y="129"/>
                  <a:pt x="83" y="128"/>
                  <a:pt x="83" y="128"/>
                </a:cubicBezTo>
                <a:cubicBezTo>
                  <a:pt x="83" y="127"/>
                  <a:pt x="83" y="127"/>
                  <a:pt x="83" y="127"/>
                </a:cubicBezTo>
                <a:cubicBezTo>
                  <a:pt x="83" y="126"/>
                  <a:pt x="84" y="126"/>
                  <a:pt x="84" y="126"/>
                </a:cubicBezTo>
                <a:cubicBezTo>
                  <a:pt x="83" y="126"/>
                  <a:pt x="84" y="125"/>
                  <a:pt x="84" y="124"/>
                </a:cubicBezTo>
                <a:cubicBezTo>
                  <a:pt x="84" y="124"/>
                  <a:pt x="84" y="123"/>
                  <a:pt x="84" y="123"/>
                </a:cubicBezTo>
                <a:cubicBezTo>
                  <a:pt x="84" y="123"/>
                  <a:pt x="84" y="122"/>
                  <a:pt x="84" y="122"/>
                </a:cubicBezTo>
                <a:cubicBezTo>
                  <a:pt x="84" y="122"/>
                  <a:pt x="84" y="120"/>
                  <a:pt x="83" y="120"/>
                </a:cubicBezTo>
                <a:cubicBezTo>
                  <a:pt x="83" y="117"/>
                  <a:pt x="83" y="117"/>
                  <a:pt x="83" y="115"/>
                </a:cubicBezTo>
                <a:cubicBezTo>
                  <a:pt x="82" y="114"/>
                  <a:pt x="82" y="115"/>
                  <a:pt x="82" y="114"/>
                </a:cubicBezTo>
                <a:cubicBezTo>
                  <a:pt x="83" y="114"/>
                  <a:pt x="83" y="112"/>
                  <a:pt x="83" y="111"/>
                </a:cubicBezTo>
                <a:cubicBezTo>
                  <a:pt x="83" y="111"/>
                  <a:pt x="83" y="110"/>
                  <a:pt x="83" y="109"/>
                </a:cubicBezTo>
                <a:cubicBezTo>
                  <a:pt x="83" y="108"/>
                  <a:pt x="84" y="106"/>
                  <a:pt x="83" y="105"/>
                </a:cubicBezTo>
                <a:cubicBezTo>
                  <a:pt x="83" y="105"/>
                  <a:pt x="83" y="104"/>
                  <a:pt x="83" y="103"/>
                </a:cubicBezTo>
                <a:cubicBezTo>
                  <a:pt x="83" y="103"/>
                  <a:pt x="84" y="102"/>
                  <a:pt x="83" y="102"/>
                </a:cubicBezTo>
                <a:cubicBezTo>
                  <a:pt x="83" y="101"/>
                  <a:pt x="83" y="98"/>
                  <a:pt x="83" y="97"/>
                </a:cubicBezTo>
                <a:cubicBezTo>
                  <a:pt x="83" y="96"/>
                  <a:pt x="82" y="93"/>
                  <a:pt x="82" y="92"/>
                </a:cubicBezTo>
                <a:cubicBezTo>
                  <a:pt x="82" y="92"/>
                  <a:pt x="82" y="92"/>
                  <a:pt x="82" y="92"/>
                </a:cubicBezTo>
                <a:cubicBezTo>
                  <a:pt x="82" y="92"/>
                  <a:pt x="82" y="91"/>
                  <a:pt x="82" y="91"/>
                </a:cubicBezTo>
                <a:cubicBezTo>
                  <a:pt x="82" y="91"/>
                  <a:pt x="82" y="90"/>
                  <a:pt x="82" y="90"/>
                </a:cubicBezTo>
                <a:cubicBezTo>
                  <a:pt x="82" y="90"/>
                  <a:pt x="82" y="88"/>
                  <a:pt x="82" y="88"/>
                </a:cubicBezTo>
                <a:cubicBezTo>
                  <a:pt x="82" y="87"/>
                  <a:pt x="82" y="87"/>
                  <a:pt x="82" y="87"/>
                </a:cubicBezTo>
                <a:cubicBezTo>
                  <a:pt x="82" y="86"/>
                  <a:pt x="82" y="85"/>
                  <a:pt x="82" y="85"/>
                </a:cubicBezTo>
                <a:cubicBezTo>
                  <a:pt x="82" y="84"/>
                  <a:pt x="82" y="84"/>
                  <a:pt x="82" y="84"/>
                </a:cubicBezTo>
                <a:cubicBezTo>
                  <a:pt x="82" y="83"/>
                  <a:pt x="82" y="82"/>
                  <a:pt x="82" y="82"/>
                </a:cubicBezTo>
                <a:cubicBezTo>
                  <a:pt x="82" y="82"/>
                  <a:pt x="82" y="81"/>
                  <a:pt x="82" y="81"/>
                </a:cubicBezTo>
                <a:cubicBezTo>
                  <a:pt x="82" y="80"/>
                  <a:pt x="82" y="80"/>
                  <a:pt x="82" y="80"/>
                </a:cubicBezTo>
                <a:cubicBezTo>
                  <a:pt x="82" y="79"/>
                  <a:pt x="82" y="79"/>
                  <a:pt x="82" y="79"/>
                </a:cubicBezTo>
                <a:cubicBezTo>
                  <a:pt x="83" y="78"/>
                  <a:pt x="82" y="78"/>
                  <a:pt x="82" y="77"/>
                </a:cubicBezTo>
                <a:cubicBezTo>
                  <a:pt x="82" y="77"/>
                  <a:pt x="83" y="75"/>
                  <a:pt x="83" y="75"/>
                </a:cubicBezTo>
                <a:cubicBezTo>
                  <a:pt x="83" y="75"/>
                  <a:pt x="83" y="73"/>
                  <a:pt x="83" y="73"/>
                </a:cubicBezTo>
                <a:cubicBezTo>
                  <a:pt x="83" y="72"/>
                  <a:pt x="83" y="72"/>
                  <a:pt x="83" y="72"/>
                </a:cubicBezTo>
                <a:cubicBezTo>
                  <a:pt x="83" y="73"/>
                  <a:pt x="84" y="72"/>
                  <a:pt x="84" y="73"/>
                </a:cubicBezTo>
                <a:cubicBezTo>
                  <a:pt x="84" y="75"/>
                  <a:pt x="84" y="80"/>
                  <a:pt x="85" y="81"/>
                </a:cubicBezTo>
                <a:cubicBezTo>
                  <a:pt x="85" y="81"/>
                  <a:pt x="85" y="83"/>
                  <a:pt x="85" y="83"/>
                </a:cubicBezTo>
                <a:cubicBezTo>
                  <a:pt x="85" y="83"/>
                  <a:pt x="85" y="86"/>
                  <a:pt x="85" y="86"/>
                </a:cubicBezTo>
                <a:cubicBezTo>
                  <a:pt x="85" y="87"/>
                  <a:pt x="86" y="92"/>
                  <a:pt x="86" y="93"/>
                </a:cubicBezTo>
                <a:cubicBezTo>
                  <a:pt x="86" y="93"/>
                  <a:pt x="86" y="98"/>
                  <a:pt x="86" y="98"/>
                </a:cubicBezTo>
                <a:cubicBezTo>
                  <a:pt x="86" y="100"/>
                  <a:pt x="86" y="99"/>
                  <a:pt x="87" y="100"/>
                </a:cubicBezTo>
                <a:cubicBezTo>
                  <a:pt x="88" y="100"/>
                  <a:pt x="90" y="100"/>
                  <a:pt x="92" y="100"/>
                </a:cubicBezTo>
                <a:cubicBezTo>
                  <a:pt x="92" y="100"/>
                  <a:pt x="92" y="100"/>
                  <a:pt x="92" y="101"/>
                </a:cubicBezTo>
                <a:cubicBezTo>
                  <a:pt x="92" y="103"/>
                  <a:pt x="92" y="106"/>
                  <a:pt x="93" y="108"/>
                </a:cubicBezTo>
                <a:cubicBezTo>
                  <a:pt x="93" y="108"/>
                  <a:pt x="93" y="111"/>
                  <a:pt x="93" y="112"/>
                </a:cubicBezTo>
                <a:cubicBezTo>
                  <a:pt x="94" y="112"/>
                  <a:pt x="94" y="113"/>
                  <a:pt x="94" y="113"/>
                </a:cubicBezTo>
                <a:cubicBezTo>
                  <a:pt x="94" y="113"/>
                  <a:pt x="93" y="117"/>
                  <a:pt x="93" y="118"/>
                </a:cubicBezTo>
                <a:cubicBezTo>
                  <a:pt x="94" y="120"/>
                  <a:pt x="93" y="123"/>
                  <a:pt x="92" y="124"/>
                </a:cubicBezTo>
                <a:cubicBezTo>
                  <a:pt x="92" y="125"/>
                  <a:pt x="92" y="125"/>
                  <a:pt x="92" y="125"/>
                </a:cubicBezTo>
                <a:cubicBezTo>
                  <a:pt x="91" y="126"/>
                  <a:pt x="91" y="127"/>
                  <a:pt x="91" y="127"/>
                </a:cubicBezTo>
                <a:cubicBezTo>
                  <a:pt x="91" y="127"/>
                  <a:pt x="91" y="127"/>
                  <a:pt x="91" y="127"/>
                </a:cubicBezTo>
                <a:cubicBezTo>
                  <a:pt x="91" y="127"/>
                  <a:pt x="91" y="128"/>
                  <a:pt x="90" y="128"/>
                </a:cubicBezTo>
                <a:cubicBezTo>
                  <a:pt x="90" y="129"/>
                  <a:pt x="90" y="129"/>
                  <a:pt x="90" y="129"/>
                </a:cubicBezTo>
                <a:cubicBezTo>
                  <a:pt x="90" y="129"/>
                  <a:pt x="90" y="130"/>
                  <a:pt x="90" y="130"/>
                </a:cubicBezTo>
                <a:cubicBezTo>
                  <a:pt x="90" y="130"/>
                  <a:pt x="90" y="130"/>
                  <a:pt x="89" y="130"/>
                </a:cubicBezTo>
                <a:cubicBezTo>
                  <a:pt x="89" y="130"/>
                  <a:pt x="89" y="131"/>
                  <a:pt x="88" y="131"/>
                </a:cubicBezTo>
                <a:cubicBezTo>
                  <a:pt x="88" y="131"/>
                  <a:pt x="88" y="131"/>
                  <a:pt x="88" y="131"/>
                </a:cubicBezTo>
                <a:cubicBezTo>
                  <a:pt x="88" y="131"/>
                  <a:pt x="88" y="131"/>
                  <a:pt x="88" y="132"/>
                </a:cubicBezTo>
                <a:cubicBezTo>
                  <a:pt x="88" y="132"/>
                  <a:pt x="87" y="132"/>
                  <a:pt x="87" y="132"/>
                </a:cubicBezTo>
                <a:cubicBezTo>
                  <a:pt x="87" y="132"/>
                  <a:pt x="87" y="132"/>
                  <a:pt x="87" y="132"/>
                </a:cubicBezTo>
                <a:cubicBezTo>
                  <a:pt x="87" y="132"/>
                  <a:pt x="87" y="132"/>
                  <a:pt x="87" y="133"/>
                </a:cubicBezTo>
                <a:cubicBezTo>
                  <a:pt x="88" y="133"/>
                  <a:pt x="88" y="133"/>
                  <a:pt x="88" y="133"/>
                </a:cubicBezTo>
                <a:cubicBezTo>
                  <a:pt x="88" y="133"/>
                  <a:pt x="88" y="134"/>
                  <a:pt x="87" y="134"/>
                </a:cubicBezTo>
                <a:cubicBezTo>
                  <a:pt x="87" y="134"/>
                  <a:pt x="87" y="134"/>
                  <a:pt x="87" y="134"/>
                </a:cubicBezTo>
                <a:cubicBezTo>
                  <a:pt x="87" y="135"/>
                  <a:pt x="87" y="135"/>
                  <a:pt x="86" y="135"/>
                </a:cubicBezTo>
                <a:cubicBezTo>
                  <a:pt x="86" y="135"/>
                  <a:pt x="86" y="136"/>
                  <a:pt x="86" y="136"/>
                </a:cubicBezTo>
                <a:cubicBezTo>
                  <a:pt x="86" y="136"/>
                  <a:pt x="86" y="136"/>
                  <a:pt x="86" y="136"/>
                </a:cubicBezTo>
                <a:cubicBezTo>
                  <a:pt x="86" y="136"/>
                  <a:pt x="85" y="137"/>
                  <a:pt x="86" y="137"/>
                </a:cubicBezTo>
                <a:cubicBezTo>
                  <a:pt x="86" y="137"/>
                  <a:pt x="88" y="137"/>
                  <a:pt x="89" y="137"/>
                </a:cubicBezTo>
                <a:cubicBezTo>
                  <a:pt x="90" y="137"/>
                  <a:pt x="90" y="137"/>
                  <a:pt x="91" y="137"/>
                </a:cubicBezTo>
                <a:cubicBezTo>
                  <a:pt x="91" y="137"/>
                  <a:pt x="93" y="136"/>
                  <a:pt x="94" y="136"/>
                </a:cubicBezTo>
                <a:cubicBezTo>
                  <a:pt x="95" y="136"/>
                  <a:pt x="95" y="135"/>
                  <a:pt x="95" y="134"/>
                </a:cubicBezTo>
                <a:cubicBezTo>
                  <a:pt x="95" y="134"/>
                  <a:pt x="95" y="134"/>
                  <a:pt x="95" y="134"/>
                </a:cubicBezTo>
                <a:cubicBezTo>
                  <a:pt x="96" y="134"/>
                  <a:pt x="96" y="134"/>
                  <a:pt x="96" y="134"/>
                </a:cubicBezTo>
                <a:cubicBezTo>
                  <a:pt x="97" y="134"/>
                  <a:pt x="96" y="134"/>
                  <a:pt x="96" y="134"/>
                </a:cubicBezTo>
                <a:cubicBezTo>
                  <a:pt x="96" y="133"/>
                  <a:pt x="96" y="133"/>
                  <a:pt x="96" y="132"/>
                </a:cubicBezTo>
                <a:cubicBezTo>
                  <a:pt x="96" y="132"/>
                  <a:pt x="96" y="131"/>
                  <a:pt x="97" y="130"/>
                </a:cubicBezTo>
                <a:cubicBezTo>
                  <a:pt x="98" y="129"/>
                  <a:pt x="97" y="130"/>
                  <a:pt x="98" y="130"/>
                </a:cubicBezTo>
                <a:cubicBezTo>
                  <a:pt x="98" y="130"/>
                  <a:pt x="98" y="130"/>
                  <a:pt x="98" y="130"/>
                </a:cubicBezTo>
                <a:cubicBezTo>
                  <a:pt x="98" y="131"/>
                  <a:pt x="98" y="131"/>
                  <a:pt x="99" y="131"/>
                </a:cubicBezTo>
                <a:cubicBezTo>
                  <a:pt x="100" y="132"/>
                  <a:pt x="98" y="131"/>
                  <a:pt x="99" y="131"/>
                </a:cubicBezTo>
                <a:cubicBezTo>
                  <a:pt x="100" y="131"/>
                  <a:pt x="100" y="131"/>
                  <a:pt x="100" y="131"/>
                </a:cubicBezTo>
                <a:cubicBezTo>
                  <a:pt x="101" y="131"/>
                  <a:pt x="100" y="131"/>
                  <a:pt x="100" y="130"/>
                </a:cubicBezTo>
                <a:cubicBezTo>
                  <a:pt x="100" y="129"/>
                  <a:pt x="100" y="130"/>
                  <a:pt x="100" y="130"/>
                </a:cubicBezTo>
                <a:cubicBezTo>
                  <a:pt x="101" y="130"/>
                  <a:pt x="102" y="130"/>
                  <a:pt x="102" y="130"/>
                </a:cubicBezTo>
                <a:cubicBezTo>
                  <a:pt x="103" y="129"/>
                  <a:pt x="104" y="128"/>
                  <a:pt x="104" y="128"/>
                </a:cubicBezTo>
                <a:cubicBezTo>
                  <a:pt x="105" y="127"/>
                  <a:pt x="107" y="126"/>
                  <a:pt x="107" y="126"/>
                </a:cubicBezTo>
                <a:cubicBezTo>
                  <a:pt x="108" y="126"/>
                  <a:pt x="108" y="126"/>
                  <a:pt x="108" y="126"/>
                </a:cubicBezTo>
                <a:cubicBezTo>
                  <a:pt x="108" y="126"/>
                  <a:pt x="108" y="127"/>
                  <a:pt x="108" y="127"/>
                </a:cubicBezTo>
                <a:cubicBezTo>
                  <a:pt x="108" y="128"/>
                  <a:pt x="108" y="128"/>
                  <a:pt x="108" y="128"/>
                </a:cubicBezTo>
                <a:cubicBezTo>
                  <a:pt x="108" y="128"/>
                  <a:pt x="108" y="128"/>
                  <a:pt x="109" y="128"/>
                </a:cubicBezTo>
                <a:cubicBezTo>
                  <a:pt x="109" y="128"/>
                  <a:pt x="109" y="128"/>
                  <a:pt x="109" y="128"/>
                </a:cubicBezTo>
                <a:cubicBezTo>
                  <a:pt x="109" y="128"/>
                  <a:pt x="109" y="128"/>
                  <a:pt x="109" y="128"/>
                </a:cubicBezTo>
                <a:cubicBezTo>
                  <a:pt x="109" y="127"/>
                  <a:pt x="110" y="126"/>
                  <a:pt x="110" y="125"/>
                </a:cubicBezTo>
                <a:cubicBezTo>
                  <a:pt x="111" y="124"/>
                  <a:pt x="111" y="125"/>
                  <a:pt x="111" y="126"/>
                </a:cubicBezTo>
                <a:cubicBezTo>
                  <a:pt x="110" y="126"/>
                  <a:pt x="110" y="128"/>
                  <a:pt x="110" y="128"/>
                </a:cubicBezTo>
                <a:cubicBezTo>
                  <a:pt x="110" y="129"/>
                  <a:pt x="110" y="129"/>
                  <a:pt x="110" y="130"/>
                </a:cubicBezTo>
                <a:cubicBezTo>
                  <a:pt x="110" y="130"/>
                  <a:pt x="110" y="130"/>
                  <a:pt x="110" y="130"/>
                </a:cubicBezTo>
                <a:cubicBezTo>
                  <a:pt x="110" y="130"/>
                  <a:pt x="110" y="131"/>
                  <a:pt x="109" y="132"/>
                </a:cubicBezTo>
                <a:cubicBezTo>
                  <a:pt x="109" y="132"/>
                  <a:pt x="109" y="132"/>
                  <a:pt x="109" y="133"/>
                </a:cubicBezTo>
                <a:cubicBezTo>
                  <a:pt x="109" y="133"/>
                  <a:pt x="110" y="133"/>
                  <a:pt x="110" y="133"/>
                </a:cubicBezTo>
                <a:cubicBezTo>
                  <a:pt x="110" y="133"/>
                  <a:pt x="112" y="133"/>
                  <a:pt x="112" y="133"/>
                </a:cubicBezTo>
                <a:cubicBezTo>
                  <a:pt x="112" y="133"/>
                  <a:pt x="113" y="133"/>
                  <a:pt x="113" y="133"/>
                </a:cubicBezTo>
                <a:cubicBezTo>
                  <a:pt x="114" y="133"/>
                  <a:pt x="115" y="133"/>
                  <a:pt x="115" y="132"/>
                </a:cubicBezTo>
                <a:cubicBezTo>
                  <a:pt x="116" y="132"/>
                  <a:pt x="116" y="131"/>
                  <a:pt x="116" y="130"/>
                </a:cubicBezTo>
                <a:cubicBezTo>
                  <a:pt x="115" y="129"/>
                  <a:pt x="116" y="128"/>
                  <a:pt x="116" y="127"/>
                </a:cubicBezTo>
                <a:cubicBezTo>
                  <a:pt x="116" y="127"/>
                  <a:pt x="116" y="126"/>
                  <a:pt x="116" y="126"/>
                </a:cubicBezTo>
                <a:cubicBezTo>
                  <a:pt x="116" y="126"/>
                  <a:pt x="116" y="125"/>
                  <a:pt x="116" y="125"/>
                </a:cubicBezTo>
                <a:cubicBezTo>
                  <a:pt x="116" y="124"/>
                  <a:pt x="116" y="124"/>
                  <a:pt x="116" y="124"/>
                </a:cubicBezTo>
                <a:cubicBezTo>
                  <a:pt x="116" y="124"/>
                  <a:pt x="116" y="124"/>
                  <a:pt x="116" y="124"/>
                </a:cubicBezTo>
                <a:cubicBezTo>
                  <a:pt x="116" y="123"/>
                  <a:pt x="116" y="123"/>
                  <a:pt x="116" y="123"/>
                </a:cubicBezTo>
                <a:cubicBezTo>
                  <a:pt x="116" y="123"/>
                  <a:pt x="116" y="123"/>
                  <a:pt x="116" y="123"/>
                </a:cubicBezTo>
                <a:cubicBezTo>
                  <a:pt x="116" y="122"/>
                  <a:pt x="116" y="122"/>
                  <a:pt x="116" y="122"/>
                </a:cubicBezTo>
                <a:cubicBezTo>
                  <a:pt x="116" y="122"/>
                  <a:pt x="116" y="122"/>
                  <a:pt x="116" y="122"/>
                </a:cubicBezTo>
                <a:cubicBezTo>
                  <a:pt x="116" y="122"/>
                  <a:pt x="116" y="121"/>
                  <a:pt x="116" y="121"/>
                </a:cubicBezTo>
                <a:cubicBezTo>
                  <a:pt x="116" y="121"/>
                  <a:pt x="116" y="121"/>
                  <a:pt x="116" y="121"/>
                </a:cubicBezTo>
                <a:cubicBezTo>
                  <a:pt x="116" y="120"/>
                  <a:pt x="116" y="119"/>
                  <a:pt x="116" y="119"/>
                </a:cubicBezTo>
                <a:cubicBezTo>
                  <a:pt x="116" y="119"/>
                  <a:pt x="116" y="118"/>
                  <a:pt x="117" y="118"/>
                </a:cubicBezTo>
                <a:cubicBezTo>
                  <a:pt x="117" y="118"/>
                  <a:pt x="117" y="117"/>
                  <a:pt x="117" y="117"/>
                </a:cubicBezTo>
                <a:cubicBezTo>
                  <a:pt x="117" y="116"/>
                  <a:pt x="117" y="116"/>
                  <a:pt x="117" y="116"/>
                </a:cubicBezTo>
                <a:cubicBezTo>
                  <a:pt x="117" y="116"/>
                  <a:pt x="118" y="116"/>
                  <a:pt x="118" y="116"/>
                </a:cubicBezTo>
                <a:cubicBezTo>
                  <a:pt x="118" y="115"/>
                  <a:pt x="118" y="116"/>
                  <a:pt x="118" y="113"/>
                </a:cubicBezTo>
                <a:cubicBezTo>
                  <a:pt x="118" y="113"/>
                  <a:pt x="119" y="110"/>
                  <a:pt x="119" y="110"/>
                </a:cubicBezTo>
                <a:cubicBezTo>
                  <a:pt x="119" y="110"/>
                  <a:pt x="119" y="109"/>
                  <a:pt x="119" y="109"/>
                </a:cubicBezTo>
                <a:cubicBezTo>
                  <a:pt x="119" y="109"/>
                  <a:pt x="119" y="108"/>
                  <a:pt x="119" y="108"/>
                </a:cubicBezTo>
                <a:cubicBezTo>
                  <a:pt x="119" y="108"/>
                  <a:pt x="119" y="107"/>
                  <a:pt x="119" y="107"/>
                </a:cubicBezTo>
                <a:cubicBezTo>
                  <a:pt x="119" y="107"/>
                  <a:pt x="119" y="105"/>
                  <a:pt x="119" y="104"/>
                </a:cubicBezTo>
                <a:cubicBezTo>
                  <a:pt x="119" y="104"/>
                  <a:pt x="119" y="103"/>
                  <a:pt x="119" y="103"/>
                </a:cubicBezTo>
                <a:cubicBezTo>
                  <a:pt x="119" y="102"/>
                  <a:pt x="119" y="101"/>
                  <a:pt x="119" y="100"/>
                </a:cubicBezTo>
                <a:cubicBezTo>
                  <a:pt x="119" y="100"/>
                  <a:pt x="119" y="100"/>
                  <a:pt x="120" y="99"/>
                </a:cubicBezTo>
                <a:cubicBezTo>
                  <a:pt x="120" y="98"/>
                  <a:pt x="119" y="98"/>
                  <a:pt x="119" y="97"/>
                </a:cubicBezTo>
                <a:cubicBezTo>
                  <a:pt x="119" y="97"/>
                  <a:pt x="119" y="96"/>
                  <a:pt x="119" y="95"/>
                </a:cubicBezTo>
                <a:cubicBezTo>
                  <a:pt x="119" y="95"/>
                  <a:pt x="119" y="95"/>
                  <a:pt x="119" y="95"/>
                </a:cubicBezTo>
                <a:cubicBezTo>
                  <a:pt x="119" y="95"/>
                  <a:pt x="119" y="94"/>
                  <a:pt x="119" y="93"/>
                </a:cubicBezTo>
                <a:cubicBezTo>
                  <a:pt x="119" y="93"/>
                  <a:pt x="119" y="92"/>
                  <a:pt x="119" y="92"/>
                </a:cubicBezTo>
                <a:cubicBezTo>
                  <a:pt x="119" y="92"/>
                  <a:pt x="119" y="91"/>
                  <a:pt x="119" y="91"/>
                </a:cubicBezTo>
                <a:cubicBezTo>
                  <a:pt x="119" y="90"/>
                  <a:pt x="119" y="90"/>
                  <a:pt x="119" y="90"/>
                </a:cubicBezTo>
                <a:cubicBezTo>
                  <a:pt x="120" y="89"/>
                  <a:pt x="120" y="88"/>
                  <a:pt x="119" y="87"/>
                </a:cubicBezTo>
                <a:cubicBezTo>
                  <a:pt x="119" y="87"/>
                  <a:pt x="119" y="87"/>
                  <a:pt x="119" y="86"/>
                </a:cubicBezTo>
                <a:cubicBezTo>
                  <a:pt x="120" y="86"/>
                  <a:pt x="120" y="85"/>
                  <a:pt x="120" y="85"/>
                </a:cubicBezTo>
                <a:cubicBezTo>
                  <a:pt x="120" y="84"/>
                  <a:pt x="120" y="83"/>
                  <a:pt x="120" y="83"/>
                </a:cubicBezTo>
                <a:cubicBezTo>
                  <a:pt x="120" y="83"/>
                  <a:pt x="121" y="81"/>
                  <a:pt x="121" y="81"/>
                </a:cubicBezTo>
                <a:cubicBezTo>
                  <a:pt x="121" y="81"/>
                  <a:pt x="121" y="80"/>
                  <a:pt x="121" y="79"/>
                </a:cubicBezTo>
                <a:cubicBezTo>
                  <a:pt x="121" y="79"/>
                  <a:pt x="121" y="79"/>
                  <a:pt x="122" y="80"/>
                </a:cubicBezTo>
                <a:cubicBezTo>
                  <a:pt x="122" y="80"/>
                  <a:pt x="122" y="80"/>
                  <a:pt x="122" y="79"/>
                </a:cubicBezTo>
                <a:cubicBezTo>
                  <a:pt x="122" y="79"/>
                  <a:pt x="122" y="79"/>
                  <a:pt x="122" y="80"/>
                </a:cubicBezTo>
                <a:cubicBezTo>
                  <a:pt x="123" y="80"/>
                  <a:pt x="123" y="80"/>
                  <a:pt x="123" y="81"/>
                </a:cubicBezTo>
                <a:cubicBezTo>
                  <a:pt x="123" y="81"/>
                  <a:pt x="124" y="87"/>
                  <a:pt x="124" y="87"/>
                </a:cubicBezTo>
                <a:cubicBezTo>
                  <a:pt x="124" y="92"/>
                  <a:pt x="124" y="92"/>
                  <a:pt x="124" y="92"/>
                </a:cubicBezTo>
                <a:cubicBezTo>
                  <a:pt x="124" y="92"/>
                  <a:pt x="124" y="93"/>
                  <a:pt x="124" y="94"/>
                </a:cubicBezTo>
                <a:cubicBezTo>
                  <a:pt x="124" y="94"/>
                  <a:pt x="125" y="95"/>
                  <a:pt x="125" y="95"/>
                </a:cubicBezTo>
                <a:cubicBezTo>
                  <a:pt x="125" y="95"/>
                  <a:pt x="125" y="98"/>
                  <a:pt x="125" y="98"/>
                </a:cubicBezTo>
                <a:cubicBezTo>
                  <a:pt x="125" y="99"/>
                  <a:pt x="126" y="102"/>
                  <a:pt x="126" y="103"/>
                </a:cubicBezTo>
                <a:cubicBezTo>
                  <a:pt x="126" y="103"/>
                  <a:pt x="127" y="104"/>
                  <a:pt x="127" y="104"/>
                </a:cubicBezTo>
                <a:cubicBezTo>
                  <a:pt x="127" y="104"/>
                  <a:pt x="127" y="106"/>
                  <a:pt x="127" y="106"/>
                </a:cubicBezTo>
                <a:cubicBezTo>
                  <a:pt x="127" y="107"/>
                  <a:pt x="127" y="109"/>
                  <a:pt x="127" y="109"/>
                </a:cubicBezTo>
                <a:cubicBezTo>
                  <a:pt x="127" y="109"/>
                  <a:pt x="128" y="111"/>
                  <a:pt x="128" y="111"/>
                </a:cubicBezTo>
                <a:cubicBezTo>
                  <a:pt x="128" y="112"/>
                  <a:pt x="128" y="113"/>
                  <a:pt x="128" y="114"/>
                </a:cubicBezTo>
                <a:cubicBezTo>
                  <a:pt x="128" y="114"/>
                  <a:pt x="128" y="116"/>
                  <a:pt x="129" y="116"/>
                </a:cubicBezTo>
                <a:cubicBezTo>
                  <a:pt x="129" y="116"/>
                  <a:pt x="129" y="117"/>
                  <a:pt x="129" y="118"/>
                </a:cubicBezTo>
                <a:cubicBezTo>
                  <a:pt x="129" y="118"/>
                  <a:pt x="129" y="118"/>
                  <a:pt x="130" y="118"/>
                </a:cubicBezTo>
                <a:cubicBezTo>
                  <a:pt x="130" y="119"/>
                  <a:pt x="130" y="119"/>
                  <a:pt x="130" y="119"/>
                </a:cubicBezTo>
                <a:cubicBezTo>
                  <a:pt x="130" y="119"/>
                  <a:pt x="129" y="119"/>
                  <a:pt x="129" y="119"/>
                </a:cubicBezTo>
                <a:cubicBezTo>
                  <a:pt x="129" y="119"/>
                  <a:pt x="128" y="120"/>
                  <a:pt x="128" y="120"/>
                </a:cubicBezTo>
                <a:cubicBezTo>
                  <a:pt x="128" y="120"/>
                  <a:pt x="128" y="120"/>
                  <a:pt x="128" y="120"/>
                </a:cubicBezTo>
                <a:cubicBezTo>
                  <a:pt x="128" y="120"/>
                  <a:pt x="127" y="121"/>
                  <a:pt x="127" y="122"/>
                </a:cubicBezTo>
                <a:cubicBezTo>
                  <a:pt x="127" y="122"/>
                  <a:pt x="127" y="122"/>
                  <a:pt x="127" y="122"/>
                </a:cubicBezTo>
                <a:cubicBezTo>
                  <a:pt x="127" y="122"/>
                  <a:pt x="126" y="122"/>
                  <a:pt x="126" y="122"/>
                </a:cubicBezTo>
                <a:cubicBezTo>
                  <a:pt x="126" y="122"/>
                  <a:pt x="125" y="123"/>
                  <a:pt x="125" y="123"/>
                </a:cubicBezTo>
                <a:cubicBezTo>
                  <a:pt x="125" y="123"/>
                  <a:pt x="125" y="123"/>
                  <a:pt x="124" y="123"/>
                </a:cubicBezTo>
                <a:cubicBezTo>
                  <a:pt x="124" y="123"/>
                  <a:pt x="124" y="123"/>
                  <a:pt x="123" y="124"/>
                </a:cubicBezTo>
                <a:cubicBezTo>
                  <a:pt x="123" y="124"/>
                  <a:pt x="123" y="124"/>
                  <a:pt x="123" y="124"/>
                </a:cubicBezTo>
                <a:cubicBezTo>
                  <a:pt x="123" y="124"/>
                  <a:pt x="123" y="124"/>
                  <a:pt x="123" y="124"/>
                </a:cubicBezTo>
                <a:cubicBezTo>
                  <a:pt x="123" y="124"/>
                  <a:pt x="123" y="124"/>
                  <a:pt x="122" y="124"/>
                </a:cubicBezTo>
                <a:cubicBezTo>
                  <a:pt x="122" y="124"/>
                  <a:pt x="120" y="124"/>
                  <a:pt x="120" y="124"/>
                </a:cubicBezTo>
                <a:cubicBezTo>
                  <a:pt x="119" y="124"/>
                  <a:pt x="119" y="124"/>
                  <a:pt x="118" y="125"/>
                </a:cubicBezTo>
                <a:cubicBezTo>
                  <a:pt x="118" y="126"/>
                  <a:pt x="118" y="126"/>
                  <a:pt x="118" y="126"/>
                </a:cubicBezTo>
                <a:cubicBezTo>
                  <a:pt x="118" y="126"/>
                  <a:pt x="118" y="126"/>
                  <a:pt x="118" y="127"/>
                </a:cubicBezTo>
                <a:cubicBezTo>
                  <a:pt x="117" y="127"/>
                  <a:pt x="118" y="127"/>
                  <a:pt x="118" y="127"/>
                </a:cubicBezTo>
                <a:cubicBezTo>
                  <a:pt x="118" y="128"/>
                  <a:pt x="118" y="128"/>
                  <a:pt x="119" y="128"/>
                </a:cubicBezTo>
                <a:cubicBezTo>
                  <a:pt x="119" y="128"/>
                  <a:pt x="119" y="128"/>
                  <a:pt x="119" y="128"/>
                </a:cubicBezTo>
                <a:cubicBezTo>
                  <a:pt x="119" y="128"/>
                  <a:pt x="120" y="128"/>
                  <a:pt x="120" y="128"/>
                </a:cubicBezTo>
                <a:cubicBezTo>
                  <a:pt x="120" y="128"/>
                  <a:pt x="120" y="128"/>
                  <a:pt x="120" y="129"/>
                </a:cubicBezTo>
                <a:cubicBezTo>
                  <a:pt x="120" y="129"/>
                  <a:pt x="121" y="129"/>
                  <a:pt x="121" y="129"/>
                </a:cubicBezTo>
                <a:cubicBezTo>
                  <a:pt x="121" y="129"/>
                  <a:pt x="121" y="129"/>
                  <a:pt x="121" y="129"/>
                </a:cubicBezTo>
                <a:cubicBezTo>
                  <a:pt x="121" y="129"/>
                  <a:pt x="122" y="129"/>
                  <a:pt x="122" y="129"/>
                </a:cubicBezTo>
                <a:cubicBezTo>
                  <a:pt x="122" y="129"/>
                  <a:pt x="122" y="129"/>
                  <a:pt x="122" y="129"/>
                </a:cubicBezTo>
                <a:cubicBezTo>
                  <a:pt x="122" y="129"/>
                  <a:pt x="123" y="129"/>
                  <a:pt x="123" y="129"/>
                </a:cubicBezTo>
                <a:cubicBezTo>
                  <a:pt x="123" y="129"/>
                  <a:pt x="123" y="129"/>
                  <a:pt x="123" y="129"/>
                </a:cubicBezTo>
                <a:cubicBezTo>
                  <a:pt x="123" y="129"/>
                  <a:pt x="123" y="129"/>
                  <a:pt x="123" y="129"/>
                </a:cubicBezTo>
                <a:cubicBezTo>
                  <a:pt x="124" y="129"/>
                  <a:pt x="124" y="129"/>
                  <a:pt x="124" y="129"/>
                </a:cubicBezTo>
                <a:cubicBezTo>
                  <a:pt x="124" y="129"/>
                  <a:pt x="124" y="129"/>
                  <a:pt x="125" y="129"/>
                </a:cubicBezTo>
                <a:cubicBezTo>
                  <a:pt x="125" y="129"/>
                  <a:pt x="125" y="129"/>
                  <a:pt x="125" y="129"/>
                </a:cubicBezTo>
                <a:cubicBezTo>
                  <a:pt x="126" y="129"/>
                  <a:pt x="125" y="129"/>
                  <a:pt x="126" y="129"/>
                </a:cubicBezTo>
                <a:cubicBezTo>
                  <a:pt x="126" y="129"/>
                  <a:pt x="126" y="129"/>
                  <a:pt x="126" y="129"/>
                </a:cubicBezTo>
                <a:cubicBezTo>
                  <a:pt x="126" y="129"/>
                  <a:pt x="127" y="129"/>
                  <a:pt x="127" y="129"/>
                </a:cubicBezTo>
                <a:cubicBezTo>
                  <a:pt x="127" y="129"/>
                  <a:pt x="127" y="129"/>
                  <a:pt x="127" y="129"/>
                </a:cubicBezTo>
                <a:cubicBezTo>
                  <a:pt x="127" y="129"/>
                  <a:pt x="128" y="129"/>
                  <a:pt x="127" y="129"/>
                </a:cubicBezTo>
                <a:cubicBezTo>
                  <a:pt x="128" y="129"/>
                  <a:pt x="128" y="129"/>
                  <a:pt x="128" y="129"/>
                </a:cubicBezTo>
                <a:cubicBezTo>
                  <a:pt x="128" y="129"/>
                  <a:pt x="128" y="129"/>
                  <a:pt x="128" y="129"/>
                </a:cubicBezTo>
                <a:cubicBezTo>
                  <a:pt x="128" y="129"/>
                  <a:pt x="128" y="129"/>
                  <a:pt x="128" y="129"/>
                </a:cubicBezTo>
                <a:cubicBezTo>
                  <a:pt x="129" y="128"/>
                  <a:pt x="128" y="128"/>
                  <a:pt x="131" y="128"/>
                </a:cubicBezTo>
                <a:cubicBezTo>
                  <a:pt x="132" y="128"/>
                  <a:pt x="132" y="129"/>
                  <a:pt x="132" y="129"/>
                </a:cubicBezTo>
                <a:cubicBezTo>
                  <a:pt x="132" y="129"/>
                  <a:pt x="132" y="129"/>
                  <a:pt x="132" y="129"/>
                </a:cubicBezTo>
                <a:cubicBezTo>
                  <a:pt x="132" y="129"/>
                  <a:pt x="132" y="129"/>
                  <a:pt x="132" y="129"/>
                </a:cubicBezTo>
                <a:cubicBezTo>
                  <a:pt x="132" y="129"/>
                  <a:pt x="132" y="129"/>
                  <a:pt x="133" y="129"/>
                </a:cubicBezTo>
                <a:cubicBezTo>
                  <a:pt x="133" y="129"/>
                  <a:pt x="133" y="129"/>
                  <a:pt x="133" y="130"/>
                </a:cubicBezTo>
                <a:cubicBezTo>
                  <a:pt x="133" y="130"/>
                  <a:pt x="132" y="130"/>
                  <a:pt x="132" y="130"/>
                </a:cubicBezTo>
                <a:cubicBezTo>
                  <a:pt x="132" y="130"/>
                  <a:pt x="132" y="130"/>
                  <a:pt x="132" y="130"/>
                </a:cubicBezTo>
                <a:cubicBezTo>
                  <a:pt x="132" y="130"/>
                  <a:pt x="132" y="131"/>
                  <a:pt x="132" y="131"/>
                </a:cubicBezTo>
                <a:cubicBezTo>
                  <a:pt x="131" y="131"/>
                  <a:pt x="131" y="131"/>
                  <a:pt x="131" y="131"/>
                </a:cubicBezTo>
                <a:cubicBezTo>
                  <a:pt x="131" y="131"/>
                  <a:pt x="131" y="131"/>
                  <a:pt x="131" y="131"/>
                </a:cubicBezTo>
                <a:cubicBezTo>
                  <a:pt x="131" y="131"/>
                  <a:pt x="130" y="133"/>
                  <a:pt x="130" y="133"/>
                </a:cubicBezTo>
                <a:cubicBezTo>
                  <a:pt x="131" y="133"/>
                  <a:pt x="130" y="133"/>
                  <a:pt x="130" y="133"/>
                </a:cubicBezTo>
                <a:cubicBezTo>
                  <a:pt x="130" y="133"/>
                  <a:pt x="130" y="133"/>
                  <a:pt x="130" y="134"/>
                </a:cubicBezTo>
                <a:cubicBezTo>
                  <a:pt x="130" y="134"/>
                  <a:pt x="130" y="134"/>
                  <a:pt x="130" y="134"/>
                </a:cubicBezTo>
                <a:cubicBezTo>
                  <a:pt x="130" y="134"/>
                  <a:pt x="130" y="134"/>
                  <a:pt x="130" y="135"/>
                </a:cubicBezTo>
                <a:cubicBezTo>
                  <a:pt x="130" y="135"/>
                  <a:pt x="130" y="135"/>
                  <a:pt x="130" y="135"/>
                </a:cubicBezTo>
                <a:cubicBezTo>
                  <a:pt x="130" y="135"/>
                  <a:pt x="131" y="135"/>
                  <a:pt x="131" y="135"/>
                </a:cubicBezTo>
                <a:cubicBezTo>
                  <a:pt x="131" y="135"/>
                  <a:pt x="132" y="135"/>
                  <a:pt x="132" y="135"/>
                </a:cubicBezTo>
                <a:cubicBezTo>
                  <a:pt x="132" y="135"/>
                  <a:pt x="133" y="135"/>
                  <a:pt x="133" y="135"/>
                </a:cubicBezTo>
                <a:cubicBezTo>
                  <a:pt x="134" y="135"/>
                  <a:pt x="134" y="135"/>
                  <a:pt x="134" y="135"/>
                </a:cubicBezTo>
                <a:cubicBezTo>
                  <a:pt x="134" y="135"/>
                  <a:pt x="135" y="136"/>
                  <a:pt x="135" y="135"/>
                </a:cubicBezTo>
                <a:cubicBezTo>
                  <a:pt x="135" y="135"/>
                  <a:pt x="135" y="136"/>
                  <a:pt x="135" y="136"/>
                </a:cubicBezTo>
                <a:cubicBezTo>
                  <a:pt x="135" y="136"/>
                  <a:pt x="136" y="136"/>
                  <a:pt x="136" y="136"/>
                </a:cubicBezTo>
                <a:cubicBezTo>
                  <a:pt x="136" y="136"/>
                  <a:pt x="136" y="136"/>
                  <a:pt x="136" y="136"/>
                </a:cubicBezTo>
                <a:cubicBezTo>
                  <a:pt x="136" y="136"/>
                  <a:pt x="137" y="136"/>
                  <a:pt x="137" y="136"/>
                </a:cubicBezTo>
                <a:cubicBezTo>
                  <a:pt x="137" y="136"/>
                  <a:pt x="137" y="136"/>
                  <a:pt x="137" y="136"/>
                </a:cubicBezTo>
                <a:cubicBezTo>
                  <a:pt x="137" y="136"/>
                  <a:pt x="137" y="136"/>
                  <a:pt x="138" y="136"/>
                </a:cubicBezTo>
                <a:cubicBezTo>
                  <a:pt x="138" y="136"/>
                  <a:pt x="138" y="136"/>
                  <a:pt x="138" y="136"/>
                </a:cubicBezTo>
                <a:cubicBezTo>
                  <a:pt x="138" y="136"/>
                  <a:pt x="138" y="136"/>
                  <a:pt x="139" y="136"/>
                </a:cubicBezTo>
                <a:cubicBezTo>
                  <a:pt x="139" y="136"/>
                  <a:pt x="139" y="136"/>
                  <a:pt x="139" y="136"/>
                </a:cubicBezTo>
                <a:cubicBezTo>
                  <a:pt x="139" y="136"/>
                  <a:pt x="139" y="136"/>
                  <a:pt x="139" y="135"/>
                </a:cubicBezTo>
                <a:cubicBezTo>
                  <a:pt x="139" y="135"/>
                  <a:pt x="139" y="135"/>
                  <a:pt x="140" y="135"/>
                </a:cubicBezTo>
                <a:cubicBezTo>
                  <a:pt x="140" y="135"/>
                  <a:pt x="140" y="135"/>
                  <a:pt x="140" y="135"/>
                </a:cubicBezTo>
                <a:cubicBezTo>
                  <a:pt x="140" y="135"/>
                  <a:pt x="140" y="135"/>
                  <a:pt x="140" y="135"/>
                </a:cubicBezTo>
                <a:cubicBezTo>
                  <a:pt x="140" y="135"/>
                  <a:pt x="140" y="135"/>
                  <a:pt x="140" y="135"/>
                </a:cubicBezTo>
                <a:cubicBezTo>
                  <a:pt x="141" y="135"/>
                  <a:pt x="141" y="135"/>
                  <a:pt x="141" y="134"/>
                </a:cubicBezTo>
                <a:cubicBezTo>
                  <a:pt x="141" y="134"/>
                  <a:pt x="141" y="134"/>
                  <a:pt x="141" y="134"/>
                </a:cubicBezTo>
                <a:cubicBezTo>
                  <a:pt x="141" y="133"/>
                  <a:pt x="142" y="134"/>
                  <a:pt x="142" y="134"/>
                </a:cubicBezTo>
                <a:cubicBezTo>
                  <a:pt x="142" y="134"/>
                  <a:pt x="142" y="134"/>
                  <a:pt x="143" y="134"/>
                </a:cubicBezTo>
                <a:cubicBezTo>
                  <a:pt x="143" y="134"/>
                  <a:pt x="143" y="133"/>
                  <a:pt x="144" y="133"/>
                </a:cubicBezTo>
                <a:cubicBezTo>
                  <a:pt x="144" y="133"/>
                  <a:pt x="144" y="132"/>
                  <a:pt x="144" y="131"/>
                </a:cubicBezTo>
                <a:cubicBezTo>
                  <a:pt x="144" y="131"/>
                  <a:pt x="144" y="131"/>
                  <a:pt x="143" y="130"/>
                </a:cubicBezTo>
                <a:cubicBezTo>
                  <a:pt x="143" y="130"/>
                  <a:pt x="143" y="130"/>
                  <a:pt x="144" y="130"/>
                </a:cubicBezTo>
                <a:cubicBezTo>
                  <a:pt x="144" y="130"/>
                  <a:pt x="144" y="129"/>
                  <a:pt x="144" y="129"/>
                </a:cubicBezTo>
                <a:cubicBezTo>
                  <a:pt x="144" y="129"/>
                  <a:pt x="144" y="128"/>
                  <a:pt x="144" y="128"/>
                </a:cubicBezTo>
                <a:cubicBezTo>
                  <a:pt x="144" y="128"/>
                  <a:pt x="144" y="128"/>
                  <a:pt x="144" y="127"/>
                </a:cubicBezTo>
                <a:cubicBezTo>
                  <a:pt x="144" y="127"/>
                  <a:pt x="144" y="127"/>
                  <a:pt x="144" y="127"/>
                </a:cubicBezTo>
                <a:cubicBezTo>
                  <a:pt x="144" y="127"/>
                  <a:pt x="144" y="125"/>
                  <a:pt x="144" y="124"/>
                </a:cubicBezTo>
                <a:cubicBezTo>
                  <a:pt x="144" y="124"/>
                  <a:pt x="144" y="123"/>
                  <a:pt x="144" y="122"/>
                </a:cubicBezTo>
                <a:cubicBezTo>
                  <a:pt x="144" y="122"/>
                  <a:pt x="145" y="120"/>
                  <a:pt x="145" y="119"/>
                </a:cubicBezTo>
                <a:cubicBezTo>
                  <a:pt x="145" y="119"/>
                  <a:pt x="145" y="118"/>
                  <a:pt x="145" y="118"/>
                </a:cubicBezTo>
                <a:cubicBezTo>
                  <a:pt x="145" y="117"/>
                  <a:pt x="145" y="114"/>
                  <a:pt x="145" y="114"/>
                </a:cubicBezTo>
                <a:cubicBezTo>
                  <a:pt x="145" y="114"/>
                  <a:pt x="145" y="113"/>
                  <a:pt x="145" y="112"/>
                </a:cubicBezTo>
                <a:cubicBezTo>
                  <a:pt x="145" y="111"/>
                  <a:pt x="145" y="109"/>
                  <a:pt x="145" y="108"/>
                </a:cubicBezTo>
                <a:cubicBezTo>
                  <a:pt x="145" y="107"/>
                  <a:pt x="145" y="106"/>
                  <a:pt x="145" y="106"/>
                </a:cubicBezTo>
                <a:cubicBezTo>
                  <a:pt x="145" y="105"/>
                  <a:pt x="145" y="102"/>
                  <a:pt x="145" y="102"/>
                </a:cubicBezTo>
                <a:cubicBezTo>
                  <a:pt x="145" y="100"/>
                  <a:pt x="144" y="94"/>
                  <a:pt x="144" y="92"/>
                </a:cubicBezTo>
                <a:cubicBezTo>
                  <a:pt x="144" y="92"/>
                  <a:pt x="144" y="92"/>
                  <a:pt x="144" y="91"/>
                </a:cubicBezTo>
                <a:cubicBezTo>
                  <a:pt x="144" y="91"/>
                  <a:pt x="144" y="90"/>
                  <a:pt x="144" y="90"/>
                </a:cubicBezTo>
                <a:cubicBezTo>
                  <a:pt x="144" y="90"/>
                  <a:pt x="144" y="89"/>
                  <a:pt x="144" y="89"/>
                </a:cubicBezTo>
                <a:cubicBezTo>
                  <a:pt x="144" y="89"/>
                  <a:pt x="144" y="87"/>
                  <a:pt x="144" y="87"/>
                </a:cubicBezTo>
                <a:cubicBezTo>
                  <a:pt x="144" y="86"/>
                  <a:pt x="144" y="83"/>
                  <a:pt x="144" y="83"/>
                </a:cubicBezTo>
                <a:cubicBezTo>
                  <a:pt x="144" y="82"/>
                  <a:pt x="143" y="78"/>
                  <a:pt x="143" y="76"/>
                </a:cubicBezTo>
                <a:cubicBezTo>
                  <a:pt x="143" y="76"/>
                  <a:pt x="143" y="76"/>
                  <a:pt x="143" y="75"/>
                </a:cubicBezTo>
                <a:cubicBezTo>
                  <a:pt x="143" y="75"/>
                  <a:pt x="144" y="73"/>
                  <a:pt x="143" y="72"/>
                </a:cubicBezTo>
                <a:cubicBezTo>
                  <a:pt x="143" y="72"/>
                  <a:pt x="144" y="71"/>
                  <a:pt x="144" y="71"/>
                </a:cubicBezTo>
                <a:cubicBezTo>
                  <a:pt x="144" y="71"/>
                  <a:pt x="144" y="71"/>
                  <a:pt x="144" y="71"/>
                </a:cubicBezTo>
                <a:cubicBezTo>
                  <a:pt x="144" y="70"/>
                  <a:pt x="144" y="70"/>
                  <a:pt x="144" y="70"/>
                </a:cubicBezTo>
                <a:cubicBezTo>
                  <a:pt x="144" y="69"/>
                  <a:pt x="144" y="69"/>
                  <a:pt x="144" y="69"/>
                </a:cubicBezTo>
                <a:cubicBezTo>
                  <a:pt x="144" y="68"/>
                  <a:pt x="144" y="67"/>
                  <a:pt x="144" y="67"/>
                </a:cubicBezTo>
                <a:cubicBezTo>
                  <a:pt x="144" y="66"/>
                  <a:pt x="144" y="66"/>
                  <a:pt x="145" y="66"/>
                </a:cubicBezTo>
                <a:cubicBezTo>
                  <a:pt x="145" y="66"/>
                  <a:pt x="145" y="65"/>
                  <a:pt x="145" y="65"/>
                </a:cubicBezTo>
                <a:cubicBezTo>
                  <a:pt x="145" y="64"/>
                  <a:pt x="146" y="64"/>
                  <a:pt x="146" y="64"/>
                </a:cubicBezTo>
                <a:cubicBezTo>
                  <a:pt x="146" y="63"/>
                  <a:pt x="146" y="62"/>
                  <a:pt x="146" y="61"/>
                </a:cubicBezTo>
                <a:cubicBezTo>
                  <a:pt x="145" y="60"/>
                  <a:pt x="145" y="61"/>
                  <a:pt x="145" y="59"/>
                </a:cubicBezTo>
                <a:cubicBezTo>
                  <a:pt x="145" y="59"/>
                  <a:pt x="145" y="55"/>
                  <a:pt x="145" y="54"/>
                </a:cubicBezTo>
                <a:cubicBezTo>
                  <a:pt x="145" y="54"/>
                  <a:pt x="145" y="53"/>
                  <a:pt x="145" y="53"/>
                </a:cubicBezTo>
                <a:cubicBezTo>
                  <a:pt x="146" y="52"/>
                  <a:pt x="146" y="52"/>
                  <a:pt x="146" y="52"/>
                </a:cubicBezTo>
                <a:cubicBezTo>
                  <a:pt x="147" y="51"/>
                  <a:pt x="147" y="51"/>
                  <a:pt x="147" y="50"/>
                </a:cubicBezTo>
                <a:cubicBezTo>
                  <a:pt x="147" y="49"/>
                  <a:pt x="147" y="50"/>
                  <a:pt x="147" y="49"/>
                </a:cubicBezTo>
                <a:cubicBezTo>
                  <a:pt x="147" y="49"/>
                  <a:pt x="147" y="49"/>
                  <a:pt x="147" y="46"/>
                </a:cubicBezTo>
                <a:cubicBezTo>
                  <a:pt x="147" y="46"/>
                  <a:pt x="147" y="44"/>
                  <a:pt x="147" y="44"/>
                </a:cubicBezTo>
                <a:cubicBezTo>
                  <a:pt x="147" y="44"/>
                  <a:pt x="147" y="41"/>
                  <a:pt x="147" y="41"/>
                </a:cubicBezTo>
                <a:cubicBezTo>
                  <a:pt x="147" y="41"/>
                  <a:pt x="147" y="39"/>
                  <a:pt x="147" y="38"/>
                </a:cubicBezTo>
                <a:cubicBezTo>
                  <a:pt x="147" y="37"/>
                  <a:pt x="147" y="35"/>
                  <a:pt x="147" y="34"/>
                </a:cubicBezTo>
                <a:cubicBezTo>
                  <a:pt x="147" y="33"/>
                  <a:pt x="147" y="32"/>
                  <a:pt x="147" y="32"/>
                </a:cubicBezTo>
                <a:cubicBezTo>
                  <a:pt x="147" y="32"/>
                  <a:pt x="146" y="30"/>
                  <a:pt x="146" y="30"/>
                </a:cubicBezTo>
                <a:cubicBezTo>
                  <a:pt x="146" y="29"/>
                  <a:pt x="145" y="28"/>
                  <a:pt x="143" y="27"/>
                </a:cubicBezTo>
                <a:cubicBezTo>
                  <a:pt x="143" y="27"/>
                  <a:pt x="143" y="26"/>
                  <a:pt x="143" y="26"/>
                </a:cubicBezTo>
                <a:cubicBezTo>
                  <a:pt x="142" y="26"/>
                  <a:pt x="142" y="26"/>
                  <a:pt x="142" y="26"/>
                </a:cubicBezTo>
                <a:cubicBezTo>
                  <a:pt x="142" y="26"/>
                  <a:pt x="141" y="26"/>
                  <a:pt x="141" y="26"/>
                </a:cubicBezTo>
                <a:cubicBezTo>
                  <a:pt x="141" y="26"/>
                  <a:pt x="141" y="25"/>
                  <a:pt x="141" y="25"/>
                </a:cubicBezTo>
                <a:cubicBezTo>
                  <a:pt x="140" y="25"/>
                  <a:pt x="140" y="25"/>
                  <a:pt x="140" y="25"/>
                </a:cubicBezTo>
                <a:cubicBezTo>
                  <a:pt x="140" y="25"/>
                  <a:pt x="140" y="25"/>
                  <a:pt x="140" y="25"/>
                </a:cubicBezTo>
                <a:cubicBezTo>
                  <a:pt x="140" y="25"/>
                  <a:pt x="140" y="24"/>
                  <a:pt x="139" y="24"/>
                </a:cubicBezTo>
                <a:cubicBezTo>
                  <a:pt x="139" y="24"/>
                  <a:pt x="139" y="24"/>
                  <a:pt x="139" y="24"/>
                </a:cubicBezTo>
                <a:cubicBezTo>
                  <a:pt x="139" y="24"/>
                  <a:pt x="139" y="24"/>
                  <a:pt x="139" y="24"/>
                </a:cubicBezTo>
                <a:cubicBezTo>
                  <a:pt x="139" y="24"/>
                  <a:pt x="138" y="24"/>
                  <a:pt x="138" y="24"/>
                </a:cubicBezTo>
                <a:cubicBezTo>
                  <a:pt x="138" y="24"/>
                  <a:pt x="138" y="23"/>
                  <a:pt x="138" y="23"/>
                </a:cubicBezTo>
                <a:cubicBezTo>
                  <a:pt x="138" y="23"/>
                  <a:pt x="138" y="23"/>
                  <a:pt x="138" y="23"/>
                </a:cubicBezTo>
                <a:cubicBezTo>
                  <a:pt x="138" y="23"/>
                  <a:pt x="138" y="22"/>
                  <a:pt x="138" y="22"/>
                </a:cubicBezTo>
                <a:cubicBezTo>
                  <a:pt x="138" y="22"/>
                  <a:pt x="138" y="22"/>
                  <a:pt x="138" y="22"/>
                </a:cubicBezTo>
                <a:cubicBezTo>
                  <a:pt x="137" y="22"/>
                  <a:pt x="137" y="22"/>
                  <a:pt x="137" y="22"/>
                </a:cubicBezTo>
                <a:cubicBezTo>
                  <a:pt x="137" y="22"/>
                  <a:pt x="137" y="22"/>
                  <a:pt x="136" y="22"/>
                </a:cubicBezTo>
                <a:cubicBezTo>
                  <a:pt x="136" y="22"/>
                  <a:pt x="136" y="22"/>
                  <a:pt x="136" y="22"/>
                </a:cubicBezTo>
                <a:cubicBezTo>
                  <a:pt x="136" y="23"/>
                  <a:pt x="135" y="22"/>
                  <a:pt x="135" y="21"/>
                </a:cubicBezTo>
                <a:cubicBezTo>
                  <a:pt x="135" y="21"/>
                  <a:pt x="135" y="20"/>
                  <a:pt x="135" y="20"/>
                </a:cubicBezTo>
                <a:cubicBezTo>
                  <a:pt x="135" y="20"/>
                  <a:pt x="135" y="19"/>
                  <a:pt x="134" y="19"/>
                </a:cubicBezTo>
                <a:cubicBezTo>
                  <a:pt x="134" y="19"/>
                  <a:pt x="135" y="18"/>
                  <a:pt x="135" y="18"/>
                </a:cubicBezTo>
                <a:cubicBezTo>
                  <a:pt x="135" y="18"/>
                  <a:pt x="135" y="17"/>
                  <a:pt x="135" y="17"/>
                </a:cubicBezTo>
                <a:cubicBezTo>
                  <a:pt x="135" y="17"/>
                  <a:pt x="136" y="16"/>
                  <a:pt x="136" y="16"/>
                </a:cubicBezTo>
                <a:cubicBezTo>
                  <a:pt x="136" y="16"/>
                  <a:pt x="136" y="16"/>
                  <a:pt x="135" y="15"/>
                </a:cubicBezTo>
                <a:cubicBezTo>
                  <a:pt x="135" y="14"/>
                  <a:pt x="135" y="14"/>
                  <a:pt x="135" y="13"/>
                </a:cubicBezTo>
                <a:cubicBezTo>
                  <a:pt x="136" y="13"/>
                  <a:pt x="136" y="13"/>
                  <a:pt x="136" y="12"/>
                </a:cubicBezTo>
                <a:cubicBezTo>
                  <a:pt x="136" y="12"/>
                  <a:pt x="136" y="11"/>
                  <a:pt x="135" y="10"/>
                </a:cubicBezTo>
                <a:cubicBezTo>
                  <a:pt x="135" y="10"/>
                  <a:pt x="135" y="10"/>
                  <a:pt x="135" y="9"/>
                </a:cubicBezTo>
                <a:cubicBezTo>
                  <a:pt x="134" y="9"/>
                  <a:pt x="133" y="8"/>
                  <a:pt x="133" y="8"/>
                </a:cubicBezTo>
                <a:cubicBezTo>
                  <a:pt x="133" y="8"/>
                  <a:pt x="132" y="7"/>
                  <a:pt x="132" y="7"/>
                </a:cubicBezTo>
                <a:cubicBezTo>
                  <a:pt x="132" y="7"/>
                  <a:pt x="131" y="7"/>
                  <a:pt x="130" y="7"/>
                </a:cubicBezTo>
                <a:cubicBezTo>
                  <a:pt x="130" y="7"/>
                  <a:pt x="129" y="7"/>
                  <a:pt x="129" y="7"/>
                </a:cubicBezTo>
                <a:cubicBezTo>
                  <a:pt x="128" y="7"/>
                  <a:pt x="128" y="7"/>
                  <a:pt x="127" y="7"/>
                </a:cubicBezTo>
                <a:cubicBezTo>
                  <a:pt x="127" y="7"/>
                  <a:pt x="127" y="7"/>
                  <a:pt x="126" y="8"/>
                </a:cubicBezTo>
                <a:cubicBezTo>
                  <a:pt x="126" y="8"/>
                  <a:pt x="125" y="8"/>
                  <a:pt x="125" y="8"/>
                </a:cubicBezTo>
                <a:cubicBezTo>
                  <a:pt x="125" y="8"/>
                  <a:pt x="125" y="8"/>
                  <a:pt x="125" y="9"/>
                </a:cubicBezTo>
                <a:cubicBezTo>
                  <a:pt x="124" y="10"/>
                  <a:pt x="124" y="9"/>
                  <a:pt x="124" y="11"/>
                </a:cubicBezTo>
                <a:cubicBezTo>
                  <a:pt x="124" y="11"/>
                  <a:pt x="124" y="12"/>
                  <a:pt x="124" y="12"/>
                </a:cubicBezTo>
                <a:cubicBezTo>
                  <a:pt x="124" y="12"/>
                  <a:pt x="124" y="13"/>
                  <a:pt x="124" y="13"/>
                </a:cubicBezTo>
                <a:cubicBezTo>
                  <a:pt x="124" y="13"/>
                  <a:pt x="124" y="14"/>
                  <a:pt x="124" y="14"/>
                </a:cubicBezTo>
                <a:cubicBezTo>
                  <a:pt x="124" y="14"/>
                  <a:pt x="124" y="15"/>
                  <a:pt x="124" y="15"/>
                </a:cubicBezTo>
                <a:cubicBezTo>
                  <a:pt x="124" y="16"/>
                  <a:pt x="124" y="15"/>
                  <a:pt x="124" y="16"/>
                </a:cubicBezTo>
                <a:cubicBezTo>
                  <a:pt x="124" y="18"/>
                  <a:pt x="124" y="20"/>
                  <a:pt x="125" y="21"/>
                </a:cubicBezTo>
                <a:cubicBezTo>
                  <a:pt x="125" y="21"/>
                  <a:pt x="125" y="22"/>
                  <a:pt x="125" y="22"/>
                </a:cubicBezTo>
                <a:cubicBezTo>
                  <a:pt x="125" y="22"/>
                  <a:pt x="126" y="23"/>
                  <a:pt x="126" y="23"/>
                </a:cubicBezTo>
                <a:cubicBezTo>
                  <a:pt x="126" y="23"/>
                  <a:pt x="126" y="23"/>
                  <a:pt x="126" y="23"/>
                </a:cubicBezTo>
                <a:cubicBezTo>
                  <a:pt x="127" y="23"/>
                  <a:pt x="127" y="23"/>
                  <a:pt x="127" y="24"/>
                </a:cubicBezTo>
                <a:cubicBezTo>
                  <a:pt x="127" y="24"/>
                  <a:pt x="127" y="25"/>
                  <a:pt x="128" y="26"/>
                </a:cubicBezTo>
                <a:cubicBezTo>
                  <a:pt x="128" y="26"/>
                  <a:pt x="128" y="26"/>
                  <a:pt x="128" y="26"/>
                </a:cubicBezTo>
                <a:cubicBezTo>
                  <a:pt x="127" y="27"/>
                  <a:pt x="127" y="28"/>
                  <a:pt x="127" y="28"/>
                </a:cubicBezTo>
                <a:cubicBezTo>
                  <a:pt x="127" y="28"/>
                  <a:pt x="127" y="29"/>
                  <a:pt x="126" y="29"/>
                </a:cubicBezTo>
                <a:cubicBezTo>
                  <a:pt x="126" y="29"/>
                  <a:pt x="126" y="29"/>
                  <a:pt x="126" y="29"/>
                </a:cubicBezTo>
                <a:cubicBezTo>
                  <a:pt x="126" y="29"/>
                  <a:pt x="126" y="30"/>
                  <a:pt x="126" y="30"/>
                </a:cubicBezTo>
                <a:cubicBezTo>
                  <a:pt x="126" y="30"/>
                  <a:pt x="125" y="30"/>
                  <a:pt x="125" y="31"/>
                </a:cubicBezTo>
                <a:cubicBezTo>
                  <a:pt x="125" y="31"/>
                  <a:pt x="125" y="31"/>
                  <a:pt x="125" y="31"/>
                </a:cubicBezTo>
                <a:cubicBezTo>
                  <a:pt x="124" y="31"/>
                  <a:pt x="124" y="34"/>
                  <a:pt x="123" y="34"/>
                </a:cubicBezTo>
                <a:cubicBezTo>
                  <a:pt x="123" y="35"/>
                  <a:pt x="123" y="35"/>
                  <a:pt x="123" y="35"/>
                </a:cubicBezTo>
                <a:cubicBezTo>
                  <a:pt x="123" y="34"/>
                  <a:pt x="122" y="33"/>
                  <a:pt x="122" y="33"/>
                </a:cubicBezTo>
                <a:cubicBezTo>
                  <a:pt x="122" y="33"/>
                  <a:pt x="122" y="33"/>
                  <a:pt x="122" y="33"/>
                </a:cubicBezTo>
                <a:cubicBezTo>
                  <a:pt x="122" y="32"/>
                  <a:pt x="122" y="32"/>
                  <a:pt x="121" y="32"/>
                </a:cubicBezTo>
                <a:cubicBezTo>
                  <a:pt x="121" y="31"/>
                  <a:pt x="121" y="31"/>
                  <a:pt x="120" y="31"/>
                </a:cubicBezTo>
                <a:cubicBezTo>
                  <a:pt x="120" y="30"/>
                  <a:pt x="118" y="30"/>
                  <a:pt x="118" y="29"/>
                </a:cubicBezTo>
                <a:cubicBezTo>
                  <a:pt x="117" y="29"/>
                  <a:pt x="117" y="29"/>
                  <a:pt x="117" y="29"/>
                </a:cubicBezTo>
                <a:cubicBezTo>
                  <a:pt x="117" y="28"/>
                  <a:pt x="117" y="28"/>
                  <a:pt x="116" y="27"/>
                </a:cubicBezTo>
                <a:cubicBezTo>
                  <a:pt x="116" y="27"/>
                  <a:pt x="116" y="27"/>
                  <a:pt x="116" y="26"/>
                </a:cubicBezTo>
                <a:cubicBezTo>
                  <a:pt x="116" y="26"/>
                  <a:pt x="117" y="26"/>
                  <a:pt x="117" y="26"/>
                </a:cubicBezTo>
                <a:cubicBezTo>
                  <a:pt x="117" y="26"/>
                  <a:pt x="118" y="25"/>
                  <a:pt x="118" y="25"/>
                </a:cubicBezTo>
                <a:cubicBezTo>
                  <a:pt x="118" y="24"/>
                  <a:pt x="118" y="24"/>
                  <a:pt x="118" y="23"/>
                </a:cubicBezTo>
                <a:cubicBezTo>
                  <a:pt x="118" y="23"/>
                  <a:pt x="119" y="23"/>
                  <a:pt x="119" y="22"/>
                </a:cubicBezTo>
                <a:cubicBezTo>
                  <a:pt x="119" y="22"/>
                  <a:pt x="120" y="21"/>
                  <a:pt x="119" y="20"/>
                </a:cubicBezTo>
                <a:cubicBezTo>
                  <a:pt x="119" y="19"/>
                  <a:pt x="119" y="19"/>
                  <a:pt x="119" y="19"/>
                </a:cubicBezTo>
                <a:cubicBezTo>
                  <a:pt x="120" y="18"/>
                  <a:pt x="120" y="18"/>
                  <a:pt x="119" y="18"/>
                </a:cubicBezTo>
                <a:cubicBezTo>
                  <a:pt x="118" y="17"/>
                  <a:pt x="117" y="18"/>
                  <a:pt x="117" y="17"/>
                </a:cubicBezTo>
                <a:cubicBezTo>
                  <a:pt x="117" y="16"/>
                  <a:pt x="118" y="15"/>
                  <a:pt x="117" y="15"/>
                </a:cubicBezTo>
                <a:cubicBezTo>
                  <a:pt x="116" y="14"/>
                  <a:pt x="116" y="14"/>
                  <a:pt x="116" y="13"/>
                </a:cubicBezTo>
                <a:cubicBezTo>
                  <a:pt x="115" y="12"/>
                  <a:pt x="115" y="12"/>
                  <a:pt x="114" y="11"/>
                </a:cubicBezTo>
                <a:cubicBezTo>
                  <a:pt x="113" y="11"/>
                  <a:pt x="112" y="11"/>
                  <a:pt x="112" y="11"/>
                </a:cubicBezTo>
                <a:cubicBezTo>
                  <a:pt x="111" y="10"/>
                  <a:pt x="111" y="10"/>
                  <a:pt x="110" y="10"/>
                </a:cubicBezTo>
                <a:cubicBezTo>
                  <a:pt x="110" y="10"/>
                  <a:pt x="110" y="10"/>
                  <a:pt x="109" y="10"/>
                </a:cubicBezTo>
                <a:cubicBezTo>
                  <a:pt x="108" y="10"/>
                  <a:pt x="107" y="10"/>
                  <a:pt x="107" y="10"/>
                </a:cubicBezTo>
                <a:cubicBezTo>
                  <a:pt x="106" y="11"/>
                  <a:pt x="105" y="11"/>
                  <a:pt x="105" y="12"/>
                </a:cubicBezTo>
                <a:cubicBezTo>
                  <a:pt x="104" y="13"/>
                  <a:pt x="104" y="14"/>
                  <a:pt x="103" y="15"/>
                </a:cubicBezTo>
                <a:cubicBezTo>
                  <a:pt x="103" y="16"/>
                  <a:pt x="102" y="16"/>
                  <a:pt x="102" y="17"/>
                </a:cubicBezTo>
                <a:cubicBezTo>
                  <a:pt x="102" y="18"/>
                  <a:pt x="102" y="19"/>
                  <a:pt x="102" y="20"/>
                </a:cubicBezTo>
                <a:cubicBezTo>
                  <a:pt x="102" y="20"/>
                  <a:pt x="102" y="22"/>
                  <a:pt x="102" y="22"/>
                </a:cubicBezTo>
                <a:cubicBezTo>
                  <a:pt x="102" y="23"/>
                  <a:pt x="103" y="23"/>
                  <a:pt x="103" y="23"/>
                </a:cubicBezTo>
                <a:cubicBezTo>
                  <a:pt x="103" y="23"/>
                  <a:pt x="102" y="24"/>
                  <a:pt x="103" y="25"/>
                </a:cubicBezTo>
                <a:cubicBezTo>
                  <a:pt x="103" y="25"/>
                  <a:pt x="103" y="26"/>
                  <a:pt x="104" y="26"/>
                </a:cubicBezTo>
                <a:cubicBezTo>
                  <a:pt x="104" y="26"/>
                  <a:pt x="105" y="27"/>
                  <a:pt x="106" y="26"/>
                </a:cubicBezTo>
                <a:cubicBezTo>
                  <a:pt x="106" y="26"/>
                  <a:pt x="106" y="26"/>
                  <a:pt x="106" y="26"/>
                </a:cubicBezTo>
                <a:cubicBezTo>
                  <a:pt x="106" y="26"/>
                  <a:pt x="106" y="27"/>
                  <a:pt x="107" y="27"/>
                </a:cubicBezTo>
                <a:cubicBezTo>
                  <a:pt x="107" y="27"/>
                  <a:pt x="107" y="28"/>
                  <a:pt x="107" y="29"/>
                </a:cubicBezTo>
                <a:cubicBezTo>
                  <a:pt x="107" y="29"/>
                  <a:pt x="106" y="29"/>
                  <a:pt x="106" y="30"/>
                </a:cubicBezTo>
                <a:cubicBezTo>
                  <a:pt x="106" y="30"/>
                  <a:pt x="106" y="30"/>
                  <a:pt x="105" y="30"/>
                </a:cubicBezTo>
                <a:cubicBezTo>
                  <a:pt x="105" y="30"/>
                  <a:pt x="104" y="30"/>
                  <a:pt x="104" y="31"/>
                </a:cubicBezTo>
                <a:cubicBezTo>
                  <a:pt x="104" y="31"/>
                  <a:pt x="104" y="31"/>
                  <a:pt x="103" y="31"/>
                </a:cubicBezTo>
                <a:cubicBezTo>
                  <a:pt x="103" y="31"/>
                  <a:pt x="103" y="31"/>
                  <a:pt x="102" y="31"/>
                </a:cubicBezTo>
                <a:cubicBezTo>
                  <a:pt x="102" y="32"/>
                  <a:pt x="102" y="32"/>
                  <a:pt x="102" y="32"/>
                </a:cubicBezTo>
                <a:cubicBezTo>
                  <a:pt x="101" y="31"/>
                  <a:pt x="101" y="31"/>
                  <a:pt x="101" y="31"/>
                </a:cubicBezTo>
                <a:cubicBezTo>
                  <a:pt x="101" y="31"/>
                  <a:pt x="100" y="31"/>
                  <a:pt x="101" y="31"/>
                </a:cubicBezTo>
                <a:cubicBezTo>
                  <a:pt x="101" y="31"/>
                  <a:pt x="101" y="31"/>
                  <a:pt x="101" y="31"/>
                </a:cubicBezTo>
                <a:cubicBezTo>
                  <a:pt x="101" y="30"/>
                  <a:pt x="102" y="31"/>
                  <a:pt x="102" y="30"/>
                </a:cubicBezTo>
                <a:cubicBezTo>
                  <a:pt x="101" y="29"/>
                  <a:pt x="101" y="29"/>
                  <a:pt x="101" y="28"/>
                </a:cubicBezTo>
                <a:cubicBezTo>
                  <a:pt x="101" y="28"/>
                  <a:pt x="101" y="27"/>
                  <a:pt x="101" y="26"/>
                </a:cubicBezTo>
                <a:cubicBezTo>
                  <a:pt x="101" y="26"/>
                  <a:pt x="101" y="24"/>
                  <a:pt x="101" y="24"/>
                </a:cubicBezTo>
                <a:cubicBezTo>
                  <a:pt x="101" y="23"/>
                  <a:pt x="101" y="21"/>
                  <a:pt x="100" y="21"/>
                </a:cubicBezTo>
                <a:cubicBezTo>
                  <a:pt x="100" y="20"/>
                  <a:pt x="100" y="19"/>
                  <a:pt x="100" y="19"/>
                </a:cubicBezTo>
                <a:cubicBezTo>
                  <a:pt x="99" y="18"/>
                  <a:pt x="99" y="17"/>
                  <a:pt x="99" y="17"/>
                </a:cubicBezTo>
                <a:cubicBezTo>
                  <a:pt x="98" y="16"/>
                  <a:pt x="98" y="16"/>
                  <a:pt x="97" y="15"/>
                </a:cubicBezTo>
                <a:cubicBezTo>
                  <a:pt x="97" y="15"/>
                  <a:pt x="97" y="15"/>
                  <a:pt x="96" y="14"/>
                </a:cubicBezTo>
                <a:cubicBezTo>
                  <a:pt x="95" y="14"/>
                  <a:pt x="95" y="14"/>
                  <a:pt x="95" y="14"/>
                </a:cubicBezTo>
                <a:cubicBezTo>
                  <a:pt x="94" y="14"/>
                  <a:pt x="94" y="14"/>
                  <a:pt x="94" y="14"/>
                </a:cubicBezTo>
                <a:cubicBezTo>
                  <a:pt x="93" y="14"/>
                  <a:pt x="93" y="14"/>
                  <a:pt x="92" y="14"/>
                </a:cubicBezTo>
                <a:cubicBezTo>
                  <a:pt x="92" y="15"/>
                  <a:pt x="92" y="15"/>
                  <a:pt x="91" y="15"/>
                </a:cubicBezTo>
                <a:cubicBezTo>
                  <a:pt x="91" y="15"/>
                  <a:pt x="90" y="15"/>
                  <a:pt x="89" y="16"/>
                </a:cubicBezTo>
                <a:cubicBezTo>
                  <a:pt x="89" y="16"/>
                  <a:pt x="89" y="16"/>
                  <a:pt x="88" y="17"/>
                </a:cubicBezTo>
                <a:cubicBezTo>
                  <a:pt x="88" y="18"/>
                  <a:pt x="88" y="19"/>
                  <a:pt x="88" y="20"/>
                </a:cubicBezTo>
                <a:cubicBezTo>
                  <a:pt x="88" y="20"/>
                  <a:pt x="88" y="21"/>
                  <a:pt x="88" y="22"/>
                </a:cubicBezTo>
                <a:cubicBezTo>
                  <a:pt x="88" y="22"/>
                  <a:pt x="88" y="25"/>
                  <a:pt x="88" y="26"/>
                </a:cubicBezTo>
                <a:cubicBezTo>
                  <a:pt x="88" y="26"/>
                  <a:pt x="89" y="28"/>
                  <a:pt x="89" y="29"/>
                </a:cubicBezTo>
                <a:cubicBezTo>
                  <a:pt x="88" y="29"/>
                  <a:pt x="88" y="31"/>
                  <a:pt x="88" y="31"/>
                </a:cubicBezTo>
                <a:cubicBezTo>
                  <a:pt x="88" y="31"/>
                  <a:pt x="88" y="31"/>
                  <a:pt x="88" y="31"/>
                </a:cubicBezTo>
                <a:cubicBezTo>
                  <a:pt x="88" y="32"/>
                  <a:pt x="88" y="31"/>
                  <a:pt x="88" y="31"/>
                </a:cubicBezTo>
                <a:cubicBezTo>
                  <a:pt x="89" y="31"/>
                  <a:pt x="89" y="31"/>
                  <a:pt x="89" y="31"/>
                </a:cubicBezTo>
                <a:cubicBezTo>
                  <a:pt x="89" y="31"/>
                  <a:pt x="89" y="31"/>
                  <a:pt x="89" y="31"/>
                </a:cubicBezTo>
                <a:cubicBezTo>
                  <a:pt x="89" y="32"/>
                  <a:pt x="89" y="31"/>
                  <a:pt x="89" y="31"/>
                </a:cubicBezTo>
                <a:cubicBezTo>
                  <a:pt x="89" y="31"/>
                  <a:pt x="89" y="31"/>
                  <a:pt x="89" y="31"/>
                </a:cubicBezTo>
                <a:cubicBezTo>
                  <a:pt x="89" y="32"/>
                  <a:pt x="89" y="31"/>
                  <a:pt x="90" y="30"/>
                </a:cubicBezTo>
                <a:cubicBezTo>
                  <a:pt x="90" y="30"/>
                  <a:pt x="89" y="31"/>
                  <a:pt x="89" y="31"/>
                </a:cubicBezTo>
                <a:cubicBezTo>
                  <a:pt x="89" y="32"/>
                  <a:pt x="89" y="31"/>
                  <a:pt x="90" y="31"/>
                </a:cubicBezTo>
                <a:cubicBezTo>
                  <a:pt x="90" y="31"/>
                  <a:pt x="90" y="31"/>
                  <a:pt x="90" y="32"/>
                </a:cubicBezTo>
                <a:cubicBezTo>
                  <a:pt x="90" y="32"/>
                  <a:pt x="90" y="31"/>
                  <a:pt x="90" y="31"/>
                </a:cubicBezTo>
                <a:cubicBezTo>
                  <a:pt x="90" y="31"/>
                  <a:pt x="90" y="31"/>
                  <a:pt x="90" y="31"/>
                </a:cubicBezTo>
                <a:cubicBezTo>
                  <a:pt x="90" y="31"/>
                  <a:pt x="90" y="31"/>
                  <a:pt x="91" y="31"/>
                </a:cubicBezTo>
                <a:cubicBezTo>
                  <a:pt x="91" y="31"/>
                  <a:pt x="91" y="31"/>
                  <a:pt x="91" y="31"/>
                </a:cubicBezTo>
                <a:cubicBezTo>
                  <a:pt x="91" y="31"/>
                  <a:pt x="90" y="32"/>
                  <a:pt x="90" y="32"/>
                </a:cubicBezTo>
                <a:cubicBezTo>
                  <a:pt x="90" y="33"/>
                  <a:pt x="90" y="33"/>
                  <a:pt x="89" y="33"/>
                </a:cubicBezTo>
                <a:cubicBezTo>
                  <a:pt x="89" y="34"/>
                  <a:pt x="87" y="35"/>
                  <a:pt x="87" y="35"/>
                </a:cubicBezTo>
                <a:cubicBezTo>
                  <a:pt x="87" y="35"/>
                  <a:pt x="87" y="35"/>
                  <a:pt x="86" y="35"/>
                </a:cubicBezTo>
                <a:cubicBezTo>
                  <a:pt x="86" y="34"/>
                  <a:pt x="86" y="34"/>
                  <a:pt x="86" y="34"/>
                </a:cubicBezTo>
                <a:cubicBezTo>
                  <a:pt x="86" y="33"/>
                  <a:pt x="85" y="32"/>
                  <a:pt x="84" y="31"/>
                </a:cubicBezTo>
                <a:cubicBezTo>
                  <a:pt x="84" y="31"/>
                  <a:pt x="84" y="31"/>
                  <a:pt x="84" y="31"/>
                </a:cubicBezTo>
                <a:cubicBezTo>
                  <a:pt x="83" y="30"/>
                  <a:pt x="83" y="30"/>
                  <a:pt x="83" y="30"/>
                </a:cubicBezTo>
                <a:cubicBezTo>
                  <a:pt x="82" y="30"/>
                  <a:pt x="82" y="30"/>
                  <a:pt x="82" y="30"/>
                </a:cubicBezTo>
                <a:cubicBezTo>
                  <a:pt x="81" y="29"/>
                  <a:pt x="81" y="29"/>
                  <a:pt x="80" y="29"/>
                </a:cubicBezTo>
                <a:cubicBezTo>
                  <a:pt x="80" y="29"/>
                  <a:pt x="79" y="28"/>
                  <a:pt x="79" y="28"/>
                </a:cubicBezTo>
                <a:cubicBezTo>
                  <a:pt x="79" y="28"/>
                  <a:pt x="77" y="28"/>
                  <a:pt x="77" y="28"/>
                </a:cubicBezTo>
                <a:cubicBezTo>
                  <a:pt x="76" y="27"/>
                  <a:pt x="76" y="27"/>
                  <a:pt x="76" y="27"/>
                </a:cubicBezTo>
                <a:cubicBezTo>
                  <a:pt x="75" y="27"/>
                  <a:pt x="75" y="27"/>
                  <a:pt x="75" y="27"/>
                </a:cubicBezTo>
                <a:cubicBezTo>
                  <a:pt x="74" y="27"/>
                  <a:pt x="75" y="27"/>
                  <a:pt x="74" y="26"/>
                </a:cubicBezTo>
                <a:cubicBezTo>
                  <a:pt x="74" y="26"/>
                  <a:pt x="74" y="25"/>
                  <a:pt x="74" y="25"/>
                </a:cubicBezTo>
                <a:cubicBezTo>
                  <a:pt x="73" y="25"/>
                  <a:pt x="73" y="25"/>
                  <a:pt x="73" y="24"/>
                </a:cubicBezTo>
                <a:cubicBezTo>
                  <a:pt x="73" y="24"/>
                  <a:pt x="73" y="24"/>
                  <a:pt x="73" y="24"/>
                </a:cubicBezTo>
                <a:cubicBezTo>
                  <a:pt x="73" y="23"/>
                  <a:pt x="73" y="22"/>
                  <a:pt x="73" y="22"/>
                </a:cubicBezTo>
                <a:cubicBezTo>
                  <a:pt x="73" y="21"/>
                  <a:pt x="73" y="21"/>
                  <a:pt x="73" y="21"/>
                </a:cubicBezTo>
                <a:cubicBezTo>
                  <a:pt x="73" y="21"/>
                  <a:pt x="73" y="21"/>
                  <a:pt x="73" y="21"/>
                </a:cubicBezTo>
                <a:cubicBezTo>
                  <a:pt x="74" y="20"/>
                  <a:pt x="74" y="19"/>
                  <a:pt x="74" y="19"/>
                </a:cubicBezTo>
                <a:cubicBezTo>
                  <a:pt x="74" y="18"/>
                  <a:pt x="75" y="18"/>
                  <a:pt x="74" y="17"/>
                </a:cubicBezTo>
                <a:cubicBezTo>
                  <a:pt x="74" y="17"/>
                  <a:pt x="74" y="17"/>
                  <a:pt x="74" y="17"/>
                </a:cubicBezTo>
                <a:cubicBezTo>
                  <a:pt x="73" y="17"/>
                  <a:pt x="74" y="17"/>
                  <a:pt x="74" y="16"/>
                </a:cubicBezTo>
                <a:cubicBezTo>
                  <a:pt x="74" y="16"/>
                  <a:pt x="74" y="15"/>
                  <a:pt x="74" y="14"/>
                </a:cubicBezTo>
                <a:cubicBezTo>
                  <a:pt x="74" y="14"/>
                  <a:pt x="74" y="14"/>
                  <a:pt x="73" y="13"/>
                </a:cubicBezTo>
                <a:cubicBezTo>
                  <a:pt x="73" y="13"/>
                  <a:pt x="73" y="13"/>
                  <a:pt x="73" y="13"/>
                </a:cubicBezTo>
                <a:cubicBezTo>
                  <a:pt x="73" y="12"/>
                  <a:pt x="73" y="12"/>
                  <a:pt x="73" y="12"/>
                </a:cubicBezTo>
                <a:cubicBezTo>
                  <a:pt x="73" y="12"/>
                  <a:pt x="73" y="12"/>
                  <a:pt x="72" y="12"/>
                </a:cubicBezTo>
                <a:cubicBezTo>
                  <a:pt x="72" y="11"/>
                  <a:pt x="72" y="11"/>
                  <a:pt x="72" y="11"/>
                </a:cubicBezTo>
                <a:cubicBezTo>
                  <a:pt x="71" y="11"/>
                  <a:pt x="72" y="10"/>
                  <a:pt x="71" y="10"/>
                </a:cubicBezTo>
                <a:cubicBezTo>
                  <a:pt x="71" y="10"/>
                  <a:pt x="71" y="10"/>
                  <a:pt x="71" y="10"/>
                </a:cubicBezTo>
                <a:cubicBezTo>
                  <a:pt x="70" y="9"/>
                  <a:pt x="70" y="10"/>
                  <a:pt x="70" y="9"/>
                </a:cubicBezTo>
                <a:cubicBezTo>
                  <a:pt x="70" y="9"/>
                  <a:pt x="70" y="9"/>
                  <a:pt x="70" y="9"/>
                </a:cubicBezTo>
                <a:cubicBezTo>
                  <a:pt x="69" y="9"/>
                  <a:pt x="69" y="9"/>
                  <a:pt x="69" y="9"/>
                </a:cubicBezTo>
                <a:cubicBezTo>
                  <a:pt x="69" y="9"/>
                  <a:pt x="68" y="9"/>
                  <a:pt x="68" y="9"/>
                </a:cubicBezTo>
                <a:cubicBezTo>
                  <a:pt x="68" y="9"/>
                  <a:pt x="68" y="9"/>
                  <a:pt x="68" y="9"/>
                </a:cubicBezTo>
                <a:cubicBezTo>
                  <a:pt x="67" y="9"/>
                  <a:pt x="67" y="9"/>
                  <a:pt x="67" y="9"/>
                </a:cubicBezTo>
                <a:cubicBezTo>
                  <a:pt x="67" y="9"/>
                  <a:pt x="66" y="9"/>
                  <a:pt x="66" y="9"/>
                </a:cubicBezTo>
                <a:cubicBezTo>
                  <a:pt x="66" y="9"/>
                  <a:pt x="65" y="9"/>
                  <a:pt x="65" y="10"/>
                </a:cubicBezTo>
                <a:cubicBezTo>
                  <a:pt x="65" y="10"/>
                  <a:pt x="65" y="10"/>
                  <a:pt x="65" y="10"/>
                </a:cubicBezTo>
                <a:cubicBezTo>
                  <a:pt x="65" y="10"/>
                  <a:pt x="64" y="10"/>
                  <a:pt x="64" y="10"/>
                </a:cubicBezTo>
                <a:cubicBezTo>
                  <a:pt x="64" y="11"/>
                  <a:pt x="64" y="11"/>
                  <a:pt x="63" y="11"/>
                </a:cubicBezTo>
                <a:cubicBezTo>
                  <a:pt x="63" y="11"/>
                  <a:pt x="63" y="11"/>
                  <a:pt x="63" y="12"/>
                </a:cubicBezTo>
                <a:cubicBezTo>
                  <a:pt x="63" y="12"/>
                  <a:pt x="63" y="12"/>
                  <a:pt x="62" y="12"/>
                </a:cubicBezTo>
                <a:cubicBezTo>
                  <a:pt x="62" y="13"/>
                  <a:pt x="62" y="13"/>
                  <a:pt x="62" y="13"/>
                </a:cubicBezTo>
                <a:cubicBezTo>
                  <a:pt x="62" y="14"/>
                  <a:pt x="62" y="14"/>
                  <a:pt x="62" y="14"/>
                </a:cubicBezTo>
                <a:cubicBezTo>
                  <a:pt x="62" y="15"/>
                  <a:pt x="62" y="15"/>
                  <a:pt x="62" y="15"/>
                </a:cubicBezTo>
                <a:cubicBezTo>
                  <a:pt x="62" y="16"/>
                  <a:pt x="62" y="16"/>
                  <a:pt x="62" y="16"/>
                </a:cubicBezTo>
                <a:cubicBezTo>
                  <a:pt x="62" y="17"/>
                  <a:pt x="63" y="17"/>
                  <a:pt x="63" y="17"/>
                </a:cubicBezTo>
                <a:cubicBezTo>
                  <a:pt x="63" y="17"/>
                  <a:pt x="62" y="17"/>
                  <a:pt x="62" y="17"/>
                </a:cubicBezTo>
                <a:cubicBezTo>
                  <a:pt x="62" y="17"/>
                  <a:pt x="62" y="18"/>
                  <a:pt x="62" y="18"/>
                </a:cubicBezTo>
                <a:cubicBezTo>
                  <a:pt x="62" y="18"/>
                  <a:pt x="62" y="19"/>
                  <a:pt x="62" y="19"/>
                </a:cubicBezTo>
                <a:cubicBezTo>
                  <a:pt x="62" y="19"/>
                  <a:pt x="63" y="20"/>
                  <a:pt x="63" y="21"/>
                </a:cubicBezTo>
                <a:cubicBezTo>
                  <a:pt x="63" y="21"/>
                  <a:pt x="63" y="21"/>
                  <a:pt x="63" y="22"/>
                </a:cubicBezTo>
                <a:cubicBezTo>
                  <a:pt x="64" y="22"/>
                  <a:pt x="64" y="21"/>
                  <a:pt x="64" y="22"/>
                </a:cubicBezTo>
                <a:cubicBezTo>
                  <a:pt x="64" y="23"/>
                  <a:pt x="64" y="24"/>
                  <a:pt x="64" y="24"/>
                </a:cubicBezTo>
                <a:cubicBezTo>
                  <a:pt x="65" y="25"/>
                  <a:pt x="65" y="24"/>
                  <a:pt x="65" y="25"/>
                </a:cubicBezTo>
                <a:cubicBezTo>
                  <a:pt x="65" y="26"/>
                  <a:pt x="65" y="26"/>
                  <a:pt x="65" y="26"/>
                </a:cubicBezTo>
                <a:cubicBezTo>
                  <a:pt x="64" y="27"/>
                  <a:pt x="64" y="28"/>
                  <a:pt x="64" y="28"/>
                </a:cubicBezTo>
                <a:cubicBezTo>
                  <a:pt x="64" y="29"/>
                  <a:pt x="64" y="29"/>
                  <a:pt x="64" y="29"/>
                </a:cubicBezTo>
                <a:cubicBezTo>
                  <a:pt x="63" y="29"/>
                  <a:pt x="63" y="29"/>
                  <a:pt x="63" y="29"/>
                </a:cubicBezTo>
                <a:cubicBezTo>
                  <a:pt x="63" y="29"/>
                  <a:pt x="63" y="29"/>
                  <a:pt x="63" y="29"/>
                </a:cubicBezTo>
                <a:cubicBezTo>
                  <a:pt x="63" y="29"/>
                  <a:pt x="62" y="30"/>
                  <a:pt x="62" y="30"/>
                </a:cubicBezTo>
                <a:cubicBezTo>
                  <a:pt x="62" y="30"/>
                  <a:pt x="61" y="31"/>
                  <a:pt x="60" y="31"/>
                </a:cubicBezTo>
                <a:cubicBezTo>
                  <a:pt x="60" y="31"/>
                  <a:pt x="59" y="31"/>
                  <a:pt x="59" y="31"/>
                </a:cubicBezTo>
                <a:cubicBezTo>
                  <a:pt x="59" y="31"/>
                  <a:pt x="59" y="32"/>
                  <a:pt x="58" y="32"/>
                </a:cubicBezTo>
                <a:cubicBezTo>
                  <a:pt x="58" y="32"/>
                  <a:pt x="58" y="32"/>
                  <a:pt x="58" y="32"/>
                </a:cubicBezTo>
                <a:cubicBezTo>
                  <a:pt x="57" y="32"/>
                  <a:pt x="57" y="32"/>
                  <a:pt x="57" y="32"/>
                </a:cubicBezTo>
                <a:cubicBezTo>
                  <a:pt x="57" y="32"/>
                  <a:pt x="57" y="33"/>
                  <a:pt x="56" y="33"/>
                </a:cubicBezTo>
                <a:cubicBezTo>
                  <a:pt x="56" y="33"/>
                  <a:pt x="56" y="33"/>
                  <a:pt x="56" y="33"/>
                </a:cubicBezTo>
                <a:cubicBezTo>
                  <a:pt x="55" y="33"/>
                  <a:pt x="55" y="33"/>
                  <a:pt x="54" y="33"/>
                </a:cubicBezTo>
                <a:cubicBezTo>
                  <a:pt x="54" y="33"/>
                  <a:pt x="54" y="32"/>
                  <a:pt x="54" y="32"/>
                </a:cubicBezTo>
                <a:cubicBezTo>
                  <a:pt x="54" y="31"/>
                  <a:pt x="54" y="30"/>
                  <a:pt x="54" y="30"/>
                </a:cubicBezTo>
                <a:cubicBezTo>
                  <a:pt x="54" y="30"/>
                  <a:pt x="54" y="30"/>
                  <a:pt x="54" y="29"/>
                </a:cubicBezTo>
                <a:cubicBezTo>
                  <a:pt x="54" y="29"/>
                  <a:pt x="54" y="30"/>
                  <a:pt x="55" y="30"/>
                </a:cubicBezTo>
                <a:cubicBezTo>
                  <a:pt x="55" y="29"/>
                  <a:pt x="55" y="29"/>
                  <a:pt x="55" y="29"/>
                </a:cubicBezTo>
                <a:cubicBezTo>
                  <a:pt x="55" y="29"/>
                  <a:pt x="56" y="28"/>
                  <a:pt x="56" y="28"/>
                </a:cubicBezTo>
                <a:cubicBezTo>
                  <a:pt x="56" y="28"/>
                  <a:pt x="56" y="27"/>
                  <a:pt x="56" y="27"/>
                </a:cubicBezTo>
                <a:cubicBezTo>
                  <a:pt x="56" y="26"/>
                  <a:pt x="56" y="26"/>
                  <a:pt x="55" y="26"/>
                </a:cubicBezTo>
                <a:cubicBezTo>
                  <a:pt x="55" y="26"/>
                  <a:pt x="55" y="25"/>
                  <a:pt x="55" y="25"/>
                </a:cubicBezTo>
                <a:cubicBezTo>
                  <a:pt x="55" y="25"/>
                  <a:pt x="55" y="24"/>
                  <a:pt x="55" y="24"/>
                </a:cubicBezTo>
                <a:cubicBezTo>
                  <a:pt x="55" y="24"/>
                  <a:pt x="55" y="23"/>
                  <a:pt x="55" y="23"/>
                </a:cubicBezTo>
                <a:cubicBezTo>
                  <a:pt x="55" y="22"/>
                  <a:pt x="55" y="22"/>
                  <a:pt x="55" y="21"/>
                </a:cubicBezTo>
                <a:cubicBezTo>
                  <a:pt x="55" y="21"/>
                  <a:pt x="54" y="21"/>
                  <a:pt x="54" y="21"/>
                </a:cubicBezTo>
                <a:cubicBezTo>
                  <a:pt x="55" y="20"/>
                  <a:pt x="55" y="20"/>
                  <a:pt x="55" y="20"/>
                </a:cubicBezTo>
                <a:cubicBezTo>
                  <a:pt x="55" y="19"/>
                  <a:pt x="55" y="19"/>
                  <a:pt x="55" y="18"/>
                </a:cubicBezTo>
                <a:cubicBezTo>
                  <a:pt x="54" y="18"/>
                  <a:pt x="55" y="17"/>
                  <a:pt x="54" y="17"/>
                </a:cubicBezTo>
                <a:cubicBezTo>
                  <a:pt x="54" y="17"/>
                  <a:pt x="54" y="16"/>
                  <a:pt x="53" y="16"/>
                </a:cubicBezTo>
                <a:cubicBezTo>
                  <a:pt x="53" y="16"/>
                  <a:pt x="52" y="16"/>
                  <a:pt x="52" y="16"/>
                </a:cubicBezTo>
                <a:cubicBezTo>
                  <a:pt x="52" y="16"/>
                  <a:pt x="52" y="16"/>
                  <a:pt x="52" y="15"/>
                </a:cubicBezTo>
                <a:cubicBezTo>
                  <a:pt x="52" y="15"/>
                  <a:pt x="51" y="15"/>
                  <a:pt x="51" y="15"/>
                </a:cubicBezTo>
                <a:cubicBezTo>
                  <a:pt x="50" y="15"/>
                  <a:pt x="50" y="15"/>
                  <a:pt x="50" y="15"/>
                </a:cubicBezTo>
                <a:cubicBezTo>
                  <a:pt x="50" y="15"/>
                  <a:pt x="49" y="15"/>
                  <a:pt x="49" y="16"/>
                </a:cubicBezTo>
                <a:cubicBezTo>
                  <a:pt x="49" y="16"/>
                  <a:pt x="48" y="16"/>
                  <a:pt x="48" y="16"/>
                </a:cubicBezTo>
                <a:cubicBezTo>
                  <a:pt x="47" y="16"/>
                  <a:pt x="48" y="16"/>
                  <a:pt x="47" y="16"/>
                </a:cubicBezTo>
                <a:cubicBezTo>
                  <a:pt x="47" y="17"/>
                  <a:pt x="46" y="17"/>
                  <a:pt x="46" y="17"/>
                </a:cubicBezTo>
                <a:cubicBezTo>
                  <a:pt x="46" y="17"/>
                  <a:pt x="45" y="17"/>
                  <a:pt x="45" y="18"/>
                </a:cubicBezTo>
                <a:cubicBezTo>
                  <a:pt x="45" y="18"/>
                  <a:pt x="45" y="18"/>
                  <a:pt x="44" y="19"/>
                </a:cubicBezTo>
                <a:cubicBezTo>
                  <a:pt x="44" y="19"/>
                  <a:pt x="44" y="19"/>
                  <a:pt x="44" y="20"/>
                </a:cubicBezTo>
                <a:cubicBezTo>
                  <a:pt x="45" y="20"/>
                  <a:pt x="45" y="21"/>
                  <a:pt x="45" y="21"/>
                </a:cubicBezTo>
                <a:cubicBezTo>
                  <a:pt x="45" y="21"/>
                  <a:pt x="45" y="21"/>
                  <a:pt x="44" y="22"/>
                </a:cubicBezTo>
                <a:cubicBezTo>
                  <a:pt x="44" y="22"/>
                  <a:pt x="44" y="22"/>
                  <a:pt x="44" y="23"/>
                </a:cubicBezTo>
                <a:cubicBezTo>
                  <a:pt x="44" y="23"/>
                  <a:pt x="44" y="24"/>
                  <a:pt x="44" y="24"/>
                </a:cubicBezTo>
                <a:cubicBezTo>
                  <a:pt x="44" y="24"/>
                  <a:pt x="44" y="25"/>
                  <a:pt x="44" y="25"/>
                </a:cubicBezTo>
                <a:cubicBezTo>
                  <a:pt x="44" y="26"/>
                  <a:pt x="44" y="26"/>
                  <a:pt x="44" y="26"/>
                </a:cubicBezTo>
                <a:cubicBezTo>
                  <a:pt x="44" y="26"/>
                  <a:pt x="44" y="26"/>
                  <a:pt x="44" y="27"/>
                </a:cubicBezTo>
                <a:cubicBezTo>
                  <a:pt x="44" y="27"/>
                  <a:pt x="44" y="28"/>
                  <a:pt x="44" y="28"/>
                </a:cubicBezTo>
                <a:cubicBezTo>
                  <a:pt x="44" y="28"/>
                  <a:pt x="44" y="29"/>
                  <a:pt x="45" y="29"/>
                </a:cubicBezTo>
                <a:cubicBezTo>
                  <a:pt x="45" y="29"/>
                  <a:pt x="45" y="30"/>
                  <a:pt x="45" y="30"/>
                </a:cubicBezTo>
                <a:cubicBezTo>
                  <a:pt x="45" y="30"/>
                  <a:pt x="45" y="30"/>
                  <a:pt x="46" y="30"/>
                </a:cubicBezTo>
                <a:cubicBezTo>
                  <a:pt x="46" y="30"/>
                  <a:pt x="46" y="30"/>
                  <a:pt x="46" y="30"/>
                </a:cubicBezTo>
                <a:close/>
                <a:moveTo>
                  <a:pt x="42" y="53"/>
                </a:moveTo>
                <a:cubicBezTo>
                  <a:pt x="42" y="52"/>
                  <a:pt x="42" y="52"/>
                  <a:pt x="42" y="53"/>
                </a:cubicBezTo>
                <a:cubicBezTo>
                  <a:pt x="41" y="53"/>
                  <a:pt x="41" y="54"/>
                  <a:pt x="41" y="54"/>
                </a:cubicBezTo>
                <a:cubicBezTo>
                  <a:pt x="41" y="54"/>
                  <a:pt x="41" y="54"/>
                  <a:pt x="41" y="54"/>
                </a:cubicBezTo>
                <a:cubicBezTo>
                  <a:pt x="41" y="55"/>
                  <a:pt x="41" y="55"/>
                  <a:pt x="41" y="55"/>
                </a:cubicBezTo>
                <a:cubicBezTo>
                  <a:pt x="40" y="55"/>
                  <a:pt x="40" y="56"/>
                  <a:pt x="40" y="56"/>
                </a:cubicBezTo>
                <a:cubicBezTo>
                  <a:pt x="41" y="55"/>
                  <a:pt x="41" y="56"/>
                  <a:pt x="41" y="57"/>
                </a:cubicBezTo>
                <a:cubicBezTo>
                  <a:pt x="41" y="57"/>
                  <a:pt x="41" y="57"/>
                  <a:pt x="41" y="57"/>
                </a:cubicBezTo>
                <a:cubicBezTo>
                  <a:pt x="41" y="57"/>
                  <a:pt x="40" y="57"/>
                  <a:pt x="40" y="57"/>
                </a:cubicBezTo>
                <a:cubicBezTo>
                  <a:pt x="40" y="57"/>
                  <a:pt x="40" y="57"/>
                  <a:pt x="40" y="57"/>
                </a:cubicBezTo>
                <a:cubicBezTo>
                  <a:pt x="41" y="57"/>
                  <a:pt x="41" y="57"/>
                  <a:pt x="41" y="58"/>
                </a:cubicBezTo>
                <a:cubicBezTo>
                  <a:pt x="41" y="58"/>
                  <a:pt x="41" y="58"/>
                  <a:pt x="41" y="58"/>
                </a:cubicBezTo>
                <a:cubicBezTo>
                  <a:pt x="41" y="58"/>
                  <a:pt x="42" y="58"/>
                  <a:pt x="42" y="58"/>
                </a:cubicBezTo>
                <a:cubicBezTo>
                  <a:pt x="42" y="58"/>
                  <a:pt x="42" y="58"/>
                  <a:pt x="42" y="57"/>
                </a:cubicBezTo>
                <a:cubicBezTo>
                  <a:pt x="42" y="57"/>
                  <a:pt x="42" y="57"/>
                  <a:pt x="42" y="57"/>
                </a:cubicBezTo>
                <a:cubicBezTo>
                  <a:pt x="42" y="57"/>
                  <a:pt x="42" y="57"/>
                  <a:pt x="42" y="56"/>
                </a:cubicBezTo>
                <a:cubicBezTo>
                  <a:pt x="42" y="57"/>
                  <a:pt x="42" y="56"/>
                  <a:pt x="42" y="56"/>
                </a:cubicBezTo>
                <a:cubicBezTo>
                  <a:pt x="43" y="56"/>
                  <a:pt x="43" y="56"/>
                  <a:pt x="43" y="55"/>
                </a:cubicBezTo>
                <a:cubicBezTo>
                  <a:pt x="42" y="55"/>
                  <a:pt x="42" y="53"/>
                  <a:pt x="42" y="53"/>
                </a:cubicBezTo>
                <a:close/>
                <a:moveTo>
                  <a:pt x="72" y="89"/>
                </a:moveTo>
                <a:cubicBezTo>
                  <a:pt x="72" y="89"/>
                  <a:pt x="72" y="93"/>
                  <a:pt x="72" y="93"/>
                </a:cubicBezTo>
                <a:cubicBezTo>
                  <a:pt x="72" y="93"/>
                  <a:pt x="72" y="95"/>
                  <a:pt x="72" y="95"/>
                </a:cubicBezTo>
                <a:cubicBezTo>
                  <a:pt x="72" y="96"/>
                  <a:pt x="72" y="97"/>
                  <a:pt x="72" y="98"/>
                </a:cubicBezTo>
                <a:cubicBezTo>
                  <a:pt x="72" y="98"/>
                  <a:pt x="72" y="99"/>
                  <a:pt x="72" y="99"/>
                </a:cubicBezTo>
                <a:cubicBezTo>
                  <a:pt x="72" y="100"/>
                  <a:pt x="72" y="101"/>
                  <a:pt x="72" y="101"/>
                </a:cubicBezTo>
                <a:cubicBezTo>
                  <a:pt x="72" y="101"/>
                  <a:pt x="72" y="101"/>
                  <a:pt x="72" y="102"/>
                </a:cubicBezTo>
                <a:cubicBezTo>
                  <a:pt x="72" y="102"/>
                  <a:pt x="72" y="103"/>
                  <a:pt x="72" y="103"/>
                </a:cubicBezTo>
                <a:cubicBezTo>
                  <a:pt x="73" y="103"/>
                  <a:pt x="73" y="104"/>
                  <a:pt x="73" y="104"/>
                </a:cubicBezTo>
                <a:cubicBezTo>
                  <a:pt x="73" y="105"/>
                  <a:pt x="73" y="106"/>
                  <a:pt x="73" y="106"/>
                </a:cubicBezTo>
                <a:cubicBezTo>
                  <a:pt x="73" y="106"/>
                  <a:pt x="73" y="107"/>
                  <a:pt x="73" y="107"/>
                </a:cubicBezTo>
                <a:cubicBezTo>
                  <a:pt x="73" y="107"/>
                  <a:pt x="73" y="109"/>
                  <a:pt x="73" y="109"/>
                </a:cubicBezTo>
                <a:cubicBezTo>
                  <a:pt x="74" y="110"/>
                  <a:pt x="73" y="111"/>
                  <a:pt x="73" y="112"/>
                </a:cubicBezTo>
                <a:cubicBezTo>
                  <a:pt x="73" y="112"/>
                  <a:pt x="73" y="114"/>
                  <a:pt x="73" y="114"/>
                </a:cubicBezTo>
                <a:cubicBezTo>
                  <a:pt x="73" y="115"/>
                  <a:pt x="73" y="115"/>
                  <a:pt x="73" y="116"/>
                </a:cubicBezTo>
                <a:cubicBezTo>
                  <a:pt x="74" y="116"/>
                  <a:pt x="74" y="117"/>
                  <a:pt x="74" y="116"/>
                </a:cubicBezTo>
                <a:cubicBezTo>
                  <a:pt x="74" y="116"/>
                  <a:pt x="74" y="114"/>
                  <a:pt x="74" y="114"/>
                </a:cubicBezTo>
                <a:cubicBezTo>
                  <a:pt x="74" y="114"/>
                  <a:pt x="74" y="112"/>
                  <a:pt x="74" y="112"/>
                </a:cubicBezTo>
                <a:cubicBezTo>
                  <a:pt x="74" y="111"/>
                  <a:pt x="74" y="110"/>
                  <a:pt x="74" y="110"/>
                </a:cubicBezTo>
                <a:cubicBezTo>
                  <a:pt x="74" y="110"/>
                  <a:pt x="74" y="108"/>
                  <a:pt x="74" y="108"/>
                </a:cubicBezTo>
                <a:cubicBezTo>
                  <a:pt x="74" y="108"/>
                  <a:pt x="74" y="107"/>
                  <a:pt x="74" y="107"/>
                </a:cubicBezTo>
                <a:cubicBezTo>
                  <a:pt x="74" y="107"/>
                  <a:pt x="74" y="106"/>
                  <a:pt x="74" y="106"/>
                </a:cubicBezTo>
                <a:cubicBezTo>
                  <a:pt x="74" y="106"/>
                  <a:pt x="74" y="104"/>
                  <a:pt x="74" y="103"/>
                </a:cubicBezTo>
                <a:cubicBezTo>
                  <a:pt x="74" y="103"/>
                  <a:pt x="74" y="103"/>
                  <a:pt x="74" y="102"/>
                </a:cubicBezTo>
                <a:cubicBezTo>
                  <a:pt x="74" y="102"/>
                  <a:pt x="74" y="99"/>
                  <a:pt x="74" y="99"/>
                </a:cubicBezTo>
                <a:cubicBezTo>
                  <a:pt x="74" y="98"/>
                  <a:pt x="74" y="98"/>
                  <a:pt x="74" y="97"/>
                </a:cubicBezTo>
                <a:cubicBezTo>
                  <a:pt x="74" y="97"/>
                  <a:pt x="74" y="96"/>
                  <a:pt x="74" y="96"/>
                </a:cubicBezTo>
                <a:cubicBezTo>
                  <a:pt x="74" y="96"/>
                  <a:pt x="73" y="95"/>
                  <a:pt x="74" y="94"/>
                </a:cubicBezTo>
                <a:cubicBezTo>
                  <a:pt x="74" y="94"/>
                  <a:pt x="74" y="94"/>
                  <a:pt x="74" y="94"/>
                </a:cubicBezTo>
                <a:cubicBezTo>
                  <a:pt x="73" y="94"/>
                  <a:pt x="73" y="91"/>
                  <a:pt x="73" y="90"/>
                </a:cubicBezTo>
                <a:cubicBezTo>
                  <a:pt x="73" y="90"/>
                  <a:pt x="73" y="89"/>
                  <a:pt x="73" y="89"/>
                </a:cubicBezTo>
                <a:cubicBezTo>
                  <a:pt x="73" y="89"/>
                  <a:pt x="73" y="89"/>
                  <a:pt x="72" y="88"/>
                </a:cubicBezTo>
                <a:cubicBezTo>
                  <a:pt x="72" y="88"/>
                  <a:pt x="72" y="88"/>
                  <a:pt x="72" y="88"/>
                </a:cubicBezTo>
                <a:cubicBezTo>
                  <a:pt x="72" y="89"/>
                  <a:pt x="72" y="89"/>
                  <a:pt x="72" y="89"/>
                </a:cubicBezTo>
                <a:close/>
                <a:moveTo>
                  <a:pt x="110" y="84"/>
                </a:moveTo>
                <a:cubicBezTo>
                  <a:pt x="110" y="83"/>
                  <a:pt x="110" y="82"/>
                  <a:pt x="110" y="83"/>
                </a:cubicBezTo>
                <a:cubicBezTo>
                  <a:pt x="110" y="84"/>
                  <a:pt x="109" y="87"/>
                  <a:pt x="109" y="87"/>
                </a:cubicBezTo>
                <a:cubicBezTo>
                  <a:pt x="109" y="87"/>
                  <a:pt x="109" y="88"/>
                  <a:pt x="109" y="88"/>
                </a:cubicBezTo>
                <a:cubicBezTo>
                  <a:pt x="109" y="88"/>
                  <a:pt x="109" y="89"/>
                  <a:pt x="109" y="89"/>
                </a:cubicBezTo>
                <a:cubicBezTo>
                  <a:pt x="109" y="89"/>
                  <a:pt x="109" y="90"/>
                  <a:pt x="109" y="90"/>
                </a:cubicBezTo>
                <a:cubicBezTo>
                  <a:pt x="109" y="90"/>
                  <a:pt x="109" y="90"/>
                  <a:pt x="109" y="91"/>
                </a:cubicBezTo>
                <a:cubicBezTo>
                  <a:pt x="109" y="91"/>
                  <a:pt x="109" y="92"/>
                  <a:pt x="109" y="92"/>
                </a:cubicBezTo>
                <a:cubicBezTo>
                  <a:pt x="109" y="92"/>
                  <a:pt x="109" y="93"/>
                  <a:pt x="109" y="93"/>
                </a:cubicBezTo>
                <a:cubicBezTo>
                  <a:pt x="109" y="94"/>
                  <a:pt x="109" y="94"/>
                  <a:pt x="109" y="94"/>
                </a:cubicBezTo>
                <a:cubicBezTo>
                  <a:pt x="109" y="95"/>
                  <a:pt x="109" y="95"/>
                  <a:pt x="109" y="96"/>
                </a:cubicBezTo>
                <a:cubicBezTo>
                  <a:pt x="109" y="96"/>
                  <a:pt x="109" y="96"/>
                  <a:pt x="108" y="96"/>
                </a:cubicBezTo>
                <a:cubicBezTo>
                  <a:pt x="108" y="97"/>
                  <a:pt x="108" y="96"/>
                  <a:pt x="108" y="97"/>
                </a:cubicBezTo>
                <a:cubicBezTo>
                  <a:pt x="109" y="98"/>
                  <a:pt x="109" y="98"/>
                  <a:pt x="109" y="99"/>
                </a:cubicBezTo>
                <a:cubicBezTo>
                  <a:pt x="109" y="99"/>
                  <a:pt x="109" y="100"/>
                  <a:pt x="109" y="100"/>
                </a:cubicBezTo>
                <a:cubicBezTo>
                  <a:pt x="109" y="100"/>
                  <a:pt x="109" y="100"/>
                  <a:pt x="109" y="101"/>
                </a:cubicBezTo>
                <a:cubicBezTo>
                  <a:pt x="109" y="101"/>
                  <a:pt x="109" y="102"/>
                  <a:pt x="109" y="102"/>
                </a:cubicBezTo>
                <a:cubicBezTo>
                  <a:pt x="109" y="102"/>
                  <a:pt x="109" y="103"/>
                  <a:pt x="109" y="103"/>
                </a:cubicBezTo>
                <a:cubicBezTo>
                  <a:pt x="109" y="103"/>
                  <a:pt x="109" y="103"/>
                  <a:pt x="109" y="103"/>
                </a:cubicBezTo>
                <a:cubicBezTo>
                  <a:pt x="109" y="104"/>
                  <a:pt x="110" y="105"/>
                  <a:pt x="110" y="106"/>
                </a:cubicBezTo>
                <a:cubicBezTo>
                  <a:pt x="110" y="106"/>
                  <a:pt x="110" y="107"/>
                  <a:pt x="110" y="108"/>
                </a:cubicBezTo>
                <a:cubicBezTo>
                  <a:pt x="110" y="108"/>
                  <a:pt x="110" y="108"/>
                  <a:pt x="110" y="108"/>
                </a:cubicBezTo>
                <a:cubicBezTo>
                  <a:pt x="110" y="109"/>
                  <a:pt x="110" y="110"/>
                  <a:pt x="110" y="110"/>
                </a:cubicBezTo>
                <a:cubicBezTo>
                  <a:pt x="110" y="111"/>
                  <a:pt x="110" y="113"/>
                  <a:pt x="110" y="114"/>
                </a:cubicBezTo>
                <a:cubicBezTo>
                  <a:pt x="111" y="114"/>
                  <a:pt x="111" y="115"/>
                  <a:pt x="110" y="115"/>
                </a:cubicBezTo>
                <a:cubicBezTo>
                  <a:pt x="110" y="115"/>
                  <a:pt x="109" y="115"/>
                  <a:pt x="109" y="115"/>
                </a:cubicBezTo>
                <a:cubicBezTo>
                  <a:pt x="109" y="115"/>
                  <a:pt x="109" y="115"/>
                  <a:pt x="109" y="116"/>
                </a:cubicBezTo>
                <a:cubicBezTo>
                  <a:pt x="109" y="116"/>
                  <a:pt x="109" y="118"/>
                  <a:pt x="109" y="118"/>
                </a:cubicBezTo>
                <a:cubicBezTo>
                  <a:pt x="109" y="118"/>
                  <a:pt x="109" y="118"/>
                  <a:pt x="109" y="118"/>
                </a:cubicBezTo>
                <a:cubicBezTo>
                  <a:pt x="109" y="118"/>
                  <a:pt x="109" y="118"/>
                  <a:pt x="109" y="119"/>
                </a:cubicBezTo>
                <a:cubicBezTo>
                  <a:pt x="109" y="119"/>
                  <a:pt x="109" y="120"/>
                  <a:pt x="109" y="120"/>
                </a:cubicBezTo>
                <a:cubicBezTo>
                  <a:pt x="109" y="120"/>
                  <a:pt x="110" y="121"/>
                  <a:pt x="110" y="121"/>
                </a:cubicBezTo>
                <a:cubicBezTo>
                  <a:pt x="110" y="121"/>
                  <a:pt x="110" y="122"/>
                  <a:pt x="110" y="122"/>
                </a:cubicBezTo>
                <a:cubicBezTo>
                  <a:pt x="111" y="123"/>
                  <a:pt x="111" y="123"/>
                  <a:pt x="111" y="123"/>
                </a:cubicBezTo>
                <a:cubicBezTo>
                  <a:pt x="111" y="122"/>
                  <a:pt x="111" y="122"/>
                  <a:pt x="111" y="122"/>
                </a:cubicBezTo>
                <a:cubicBezTo>
                  <a:pt x="111" y="122"/>
                  <a:pt x="111" y="121"/>
                  <a:pt x="112" y="121"/>
                </a:cubicBezTo>
                <a:cubicBezTo>
                  <a:pt x="112" y="121"/>
                  <a:pt x="112" y="121"/>
                  <a:pt x="112" y="120"/>
                </a:cubicBezTo>
                <a:cubicBezTo>
                  <a:pt x="112" y="120"/>
                  <a:pt x="112" y="120"/>
                  <a:pt x="112" y="119"/>
                </a:cubicBezTo>
                <a:cubicBezTo>
                  <a:pt x="112" y="119"/>
                  <a:pt x="112" y="118"/>
                  <a:pt x="112" y="118"/>
                </a:cubicBezTo>
                <a:cubicBezTo>
                  <a:pt x="111" y="118"/>
                  <a:pt x="111" y="118"/>
                  <a:pt x="111" y="118"/>
                </a:cubicBezTo>
                <a:cubicBezTo>
                  <a:pt x="111" y="117"/>
                  <a:pt x="111" y="117"/>
                  <a:pt x="111" y="117"/>
                </a:cubicBezTo>
                <a:cubicBezTo>
                  <a:pt x="112" y="116"/>
                  <a:pt x="112" y="116"/>
                  <a:pt x="112" y="116"/>
                </a:cubicBezTo>
                <a:cubicBezTo>
                  <a:pt x="111" y="116"/>
                  <a:pt x="111" y="116"/>
                  <a:pt x="111" y="116"/>
                </a:cubicBezTo>
                <a:cubicBezTo>
                  <a:pt x="111" y="115"/>
                  <a:pt x="111" y="113"/>
                  <a:pt x="111" y="113"/>
                </a:cubicBezTo>
                <a:cubicBezTo>
                  <a:pt x="111" y="113"/>
                  <a:pt x="111" y="112"/>
                  <a:pt x="111" y="112"/>
                </a:cubicBezTo>
                <a:cubicBezTo>
                  <a:pt x="111" y="111"/>
                  <a:pt x="111" y="111"/>
                  <a:pt x="111" y="111"/>
                </a:cubicBezTo>
                <a:cubicBezTo>
                  <a:pt x="111" y="111"/>
                  <a:pt x="111" y="111"/>
                  <a:pt x="111" y="110"/>
                </a:cubicBezTo>
                <a:cubicBezTo>
                  <a:pt x="111" y="110"/>
                  <a:pt x="111" y="110"/>
                  <a:pt x="111" y="110"/>
                </a:cubicBezTo>
                <a:cubicBezTo>
                  <a:pt x="111" y="110"/>
                  <a:pt x="111" y="108"/>
                  <a:pt x="111" y="107"/>
                </a:cubicBezTo>
                <a:cubicBezTo>
                  <a:pt x="111" y="107"/>
                  <a:pt x="111" y="106"/>
                  <a:pt x="111" y="106"/>
                </a:cubicBezTo>
                <a:cubicBezTo>
                  <a:pt x="111" y="106"/>
                  <a:pt x="111" y="104"/>
                  <a:pt x="111" y="104"/>
                </a:cubicBezTo>
                <a:cubicBezTo>
                  <a:pt x="111" y="103"/>
                  <a:pt x="110" y="101"/>
                  <a:pt x="110" y="101"/>
                </a:cubicBezTo>
                <a:cubicBezTo>
                  <a:pt x="110" y="100"/>
                  <a:pt x="110" y="100"/>
                  <a:pt x="110" y="99"/>
                </a:cubicBezTo>
                <a:cubicBezTo>
                  <a:pt x="110" y="99"/>
                  <a:pt x="110" y="97"/>
                  <a:pt x="111" y="97"/>
                </a:cubicBezTo>
                <a:cubicBezTo>
                  <a:pt x="111" y="97"/>
                  <a:pt x="111" y="96"/>
                  <a:pt x="111" y="96"/>
                </a:cubicBezTo>
                <a:cubicBezTo>
                  <a:pt x="111" y="95"/>
                  <a:pt x="111" y="94"/>
                  <a:pt x="111" y="94"/>
                </a:cubicBezTo>
                <a:cubicBezTo>
                  <a:pt x="111" y="93"/>
                  <a:pt x="111" y="91"/>
                  <a:pt x="111" y="90"/>
                </a:cubicBezTo>
                <a:cubicBezTo>
                  <a:pt x="111" y="90"/>
                  <a:pt x="111" y="89"/>
                  <a:pt x="111" y="89"/>
                </a:cubicBezTo>
                <a:cubicBezTo>
                  <a:pt x="111" y="89"/>
                  <a:pt x="111" y="89"/>
                  <a:pt x="111" y="88"/>
                </a:cubicBezTo>
                <a:cubicBezTo>
                  <a:pt x="111" y="88"/>
                  <a:pt x="110" y="84"/>
                  <a:pt x="110" y="84"/>
                </a:cubicBezTo>
                <a:close/>
                <a:moveTo>
                  <a:pt x="102" y="116"/>
                </a:moveTo>
                <a:cubicBezTo>
                  <a:pt x="102" y="116"/>
                  <a:pt x="103" y="116"/>
                  <a:pt x="103" y="116"/>
                </a:cubicBezTo>
                <a:cubicBezTo>
                  <a:pt x="104" y="117"/>
                  <a:pt x="103" y="117"/>
                  <a:pt x="103" y="117"/>
                </a:cubicBezTo>
                <a:cubicBezTo>
                  <a:pt x="103" y="117"/>
                  <a:pt x="103" y="117"/>
                  <a:pt x="103" y="117"/>
                </a:cubicBezTo>
                <a:cubicBezTo>
                  <a:pt x="104" y="118"/>
                  <a:pt x="104" y="118"/>
                  <a:pt x="103" y="118"/>
                </a:cubicBezTo>
                <a:cubicBezTo>
                  <a:pt x="103" y="118"/>
                  <a:pt x="104" y="119"/>
                  <a:pt x="104" y="119"/>
                </a:cubicBezTo>
                <a:cubicBezTo>
                  <a:pt x="104" y="119"/>
                  <a:pt x="103" y="120"/>
                  <a:pt x="103" y="120"/>
                </a:cubicBezTo>
                <a:cubicBezTo>
                  <a:pt x="103" y="121"/>
                  <a:pt x="103" y="122"/>
                  <a:pt x="103" y="122"/>
                </a:cubicBezTo>
                <a:cubicBezTo>
                  <a:pt x="102" y="122"/>
                  <a:pt x="102" y="123"/>
                  <a:pt x="102" y="124"/>
                </a:cubicBezTo>
                <a:cubicBezTo>
                  <a:pt x="101" y="124"/>
                  <a:pt x="102" y="124"/>
                  <a:pt x="101" y="124"/>
                </a:cubicBezTo>
                <a:cubicBezTo>
                  <a:pt x="101" y="123"/>
                  <a:pt x="100" y="123"/>
                  <a:pt x="100" y="122"/>
                </a:cubicBezTo>
                <a:cubicBezTo>
                  <a:pt x="100" y="121"/>
                  <a:pt x="100" y="119"/>
                  <a:pt x="100" y="118"/>
                </a:cubicBezTo>
                <a:cubicBezTo>
                  <a:pt x="100" y="118"/>
                  <a:pt x="100" y="116"/>
                  <a:pt x="100" y="115"/>
                </a:cubicBezTo>
                <a:cubicBezTo>
                  <a:pt x="100" y="114"/>
                  <a:pt x="100" y="114"/>
                  <a:pt x="100" y="114"/>
                </a:cubicBezTo>
                <a:cubicBezTo>
                  <a:pt x="100" y="113"/>
                  <a:pt x="100" y="112"/>
                  <a:pt x="100" y="112"/>
                </a:cubicBezTo>
                <a:cubicBezTo>
                  <a:pt x="101" y="112"/>
                  <a:pt x="101" y="110"/>
                  <a:pt x="101" y="109"/>
                </a:cubicBezTo>
                <a:cubicBezTo>
                  <a:pt x="102" y="107"/>
                  <a:pt x="101" y="108"/>
                  <a:pt x="102" y="110"/>
                </a:cubicBezTo>
                <a:cubicBezTo>
                  <a:pt x="102" y="110"/>
                  <a:pt x="102" y="115"/>
                  <a:pt x="102" y="116"/>
                </a:cubicBezTo>
                <a:close/>
                <a:moveTo>
                  <a:pt x="74" y="121"/>
                </a:moveTo>
                <a:cubicBezTo>
                  <a:pt x="74" y="121"/>
                  <a:pt x="74" y="122"/>
                  <a:pt x="74" y="122"/>
                </a:cubicBezTo>
                <a:cubicBezTo>
                  <a:pt x="74" y="121"/>
                  <a:pt x="74" y="122"/>
                  <a:pt x="74" y="121"/>
                </a:cubicBezTo>
                <a:cubicBezTo>
                  <a:pt x="74" y="121"/>
                  <a:pt x="74" y="120"/>
                  <a:pt x="74" y="121"/>
                </a:cubicBezTo>
                <a:cubicBezTo>
                  <a:pt x="74" y="121"/>
                  <a:pt x="74" y="121"/>
                  <a:pt x="74" y="121"/>
                </a:cubicBezTo>
                <a:close/>
                <a:moveTo>
                  <a:pt x="126" y="122"/>
                </a:moveTo>
                <a:cubicBezTo>
                  <a:pt x="126" y="122"/>
                  <a:pt x="126" y="123"/>
                  <a:pt x="126" y="123"/>
                </a:cubicBezTo>
                <a:cubicBezTo>
                  <a:pt x="126" y="123"/>
                  <a:pt x="126" y="123"/>
                  <a:pt x="126" y="123"/>
                </a:cubicBezTo>
                <a:cubicBezTo>
                  <a:pt x="126" y="123"/>
                  <a:pt x="127" y="122"/>
                  <a:pt x="127" y="122"/>
                </a:cubicBezTo>
                <a:cubicBezTo>
                  <a:pt x="127" y="122"/>
                  <a:pt x="127" y="122"/>
                  <a:pt x="127" y="122"/>
                </a:cubicBezTo>
                <a:cubicBezTo>
                  <a:pt x="126" y="122"/>
                  <a:pt x="126" y="122"/>
                  <a:pt x="126" y="122"/>
                </a:cubicBezTo>
                <a:close/>
                <a:moveTo>
                  <a:pt x="15" y="40"/>
                </a:moveTo>
                <a:cubicBezTo>
                  <a:pt x="15" y="37"/>
                  <a:pt x="15" y="37"/>
                  <a:pt x="15" y="37"/>
                </a:cubicBezTo>
                <a:cubicBezTo>
                  <a:pt x="15" y="37"/>
                  <a:pt x="14" y="38"/>
                  <a:pt x="14" y="38"/>
                </a:cubicBezTo>
                <a:cubicBezTo>
                  <a:pt x="14" y="39"/>
                  <a:pt x="13" y="40"/>
                  <a:pt x="12" y="41"/>
                </a:cubicBezTo>
                <a:cubicBezTo>
                  <a:pt x="12" y="41"/>
                  <a:pt x="11" y="41"/>
                  <a:pt x="11" y="41"/>
                </a:cubicBezTo>
                <a:cubicBezTo>
                  <a:pt x="11" y="41"/>
                  <a:pt x="10" y="41"/>
                  <a:pt x="10" y="41"/>
                </a:cubicBezTo>
                <a:cubicBezTo>
                  <a:pt x="10" y="41"/>
                  <a:pt x="10" y="41"/>
                  <a:pt x="10" y="41"/>
                </a:cubicBezTo>
                <a:cubicBezTo>
                  <a:pt x="10" y="41"/>
                  <a:pt x="9" y="42"/>
                  <a:pt x="10" y="42"/>
                </a:cubicBezTo>
                <a:cubicBezTo>
                  <a:pt x="10" y="42"/>
                  <a:pt x="10" y="42"/>
                  <a:pt x="10" y="42"/>
                </a:cubicBezTo>
                <a:cubicBezTo>
                  <a:pt x="10" y="42"/>
                  <a:pt x="11" y="43"/>
                  <a:pt x="11" y="43"/>
                </a:cubicBezTo>
                <a:cubicBezTo>
                  <a:pt x="11" y="43"/>
                  <a:pt x="11" y="44"/>
                  <a:pt x="11" y="44"/>
                </a:cubicBezTo>
                <a:cubicBezTo>
                  <a:pt x="11" y="44"/>
                  <a:pt x="11" y="45"/>
                  <a:pt x="11" y="45"/>
                </a:cubicBezTo>
                <a:cubicBezTo>
                  <a:pt x="12" y="45"/>
                  <a:pt x="11" y="45"/>
                  <a:pt x="11" y="45"/>
                </a:cubicBezTo>
                <a:cubicBezTo>
                  <a:pt x="11" y="45"/>
                  <a:pt x="11" y="45"/>
                  <a:pt x="11" y="46"/>
                </a:cubicBezTo>
                <a:cubicBezTo>
                  <a:pt x="11" y="46"/>
                  <a:pt x="11" y="47"/>
                  <a:pt x="11" y="47"/>
                </a:cubicBezTo>
                <a:cubicBezTo>
                  <a:pt x="12" y="47"/>
                  <a:pt x="12" y="48"/>
                  <a:pt x="12" y="49"/>
                </a:cubicBezTo>
                <a:cubicBezTo>
                  <a:pt x="12" y="49"/>
                  <a:pt x="13" y="50"/>
                  <a:pt x="13" y="51"/>
                </a:cubicBezTo>
                <a:cubicBezTo>
                  <a:pt x="14" y="51"/>
                  <a:pt x="14" y="51"/>
                  <a:pt x="14" y="51"/>
                </a:cubicBezTo>
                <a:cubicBezTo>
                  <a:pt x="14" y="52"/>
                  <a:pt x="15" y="53"/>
                  <a:pt x="15" y="53"/>
                </a:cubicBezTo>
                <a:cubicBezTo>
                  <a:pt x="15" y="53"/>
                  <a:pt x="16" y="54"/>
                  <a:pt x="16" y="54"/>
                </a:cubicBezTo>
                <a:cubicBezTo>
                  <a:pt x="16" y="54"/>
                  <a:pt x="16" y="54"/>
                  <a:pt x="16" y="55"/>
                </a:cubicBezTo>
                <a:cubicBezTo>
                  <a:pt x="17" y="55"/>
                  <a:pt x="17" y="55"/>
                  <a:pt x="17" y="55"/>
                </a:cubicBezTo>
                <a:cubicBezTo>
                  <a:pt x="17" y="55"/>
                  <a:pt x="17" y="55"/>
                  <a:pt x="18" y="55"/>
                </a:cubicBezTo>
                <a:cubicBezTo>
                  <a:pt x="18" y="55"/>
                  <a:pt x="19" y="54"/>
                  <a:pt x="19" y="54"/>
                </a:cubicBezTo>
                <a:cubicBezTo>
                  <a:pt x="19" y="54"/>
                  <a:pt x="20" y="54"/>
                  <a:pt x="20" y="53"/>
                </a:cubicBezTo>
                <a:cubicBezTo>
                  <a:pt x="19" y="53"/>
                  <a:pt x="19" y="53"/>
                  <a:pt x="19" y="52"/>
                </a:cubicBezTo>
                <a:cubicBezTo>
                  <a:pt x="18" y="52"/>
                  <a:pt x="18" y="50"/>
                  <a:pt x="17" y="49"/>
                </a:cubicBezTo>
                <a:cubicBezTo>
                  <a:pt x="17" y="49"/>
                  <a:pt x="17" y="47"/>
                  <a:pt x="17" y="46"/>
                </a:cubicBezTo>
                <a:cubicBezTo>
                  <a:pt x="16" y="45"/>
                  <a:pt x="16" y="43"/>
                  <a:pt x="16" y="42"/>
                </a:cubicBezTo>
                <a:cubicBezTo>
                  <a:pt x="16" y="42"/>
                  <a:pt x="16" y="40"/>
                  <a:pt x="15" y="40"/>
                </a:cubicBezTo>
                <a:close/>
                <a:moveTo>
                  <a:pt x="44" y="44"/>
                </a:moveTo>
                <a:cubicBezTo>
                  <a:pt x="44" y="44"/>
                  <a:pt x="44" y="44"/>
                  <a:pt x="44" y="44"/>
                </a:cubicBezTo>
                <a:cubicBezTo>
                  <a:pt x="44" y="44"/>
                  <a:pt x="44" y="44"/>
                  <a:pt x="44" y="44"/>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37" name="Group 1036"/>
          <p:cNvGrpSpPr/>
          <p:nvPr/>
        </p:nvGrpSpPr>
        <p:grpSpPr>
          <a:xfrm>
            <a:off x="4174325" y="1777718"/>
            <a:ext cx="451644" cy="620375"/>
            <a:chOff x="2192990" y="-1062955"/>
            <a:chExt cx="565151" cy="776288"/>
          </a:xfrm>
        </p:grpSpPr>
        <p:sp>
          <p:nvSpPr>
            <p:cNvPr id="27" name="Freeform 34"/>
            <p:cNvSpPr>
              <a:spLocks noEditPoints="1"/>
            </p:cNvSpPr>
            <p:nvPr/>
          </p:nvSpPr>
          <p:spPr bwMode="auto">
            <a:xfrm>
              <a:off x="2192990" y="-1001042"/>
              <a:ext cx="280988" cy="711200"/>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5"/>
            <p:cNvSpPr>
              <a:spLocks noEditPoints="1"/>
            </p:cNvSpPr>
            <p:nvPr/>
          </p:nvSpPr>
          <p:spPr bwMode="auto">
            <a:xfrm>
              <a:off x="2373965" y="-1062955"/>
              <a:ext cx="231775" cy="738188"/>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8"/>
            <p:cNvSpPr>
              <a:spLocks/>
            </p:cNvSpPr>
            <p:nvPr/>
          </p:nvSpPr>
          <p:spPr bwMode="auto">
            <a:xfrm>
              <a:off x="2531128" y="-989930"/>
              <a:ext cx="227013" cy="703263"/>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92" name="Freeform 26"/>
          <p:cNvSpPr>
            <a:spLocks/>
          </p:cNvSpPr>
          <p:nvPr/>
        </p:nvSpPr>
        <p:spPr bwMode="auto">
          <a:xfrm>
            <a:off x="8367507" y="1784082"/>
            <a:ext cx="168244" cy="566946"/>
          </a:xfrm>
          <a:custGeom>
            <a:avLst/>
            <a:gdLst>
              <a:gd name="T0" fmla="*/ 294 w 1185"/>
              <a:gd name="T1" fmla="*/ 699 h 3993"/>
              <a:gd name="T2" fmla="*/ 376 w 1185"/>
              <a:gd name="T3" fmla="*/ 625 h 3993"/>
              <a:gd name="T4" fmla="*/ 367 w 1185"/>
              <a:gd name="T5" fmla="*/ 460 h 3993"/>
              <a:gd name="T6" fmla="*/ 306 w 1185"/>
              <a:gd name="T7" fmla="*/ 318 h 3993"/>
              <a:gd name="T8" fmla="*/ 294 w 1185"/>
              <a:gd name="T9" fmla="*/ 202 h 3993"/>
              <a:gd name="T10" fmla="*/ 560 w 1185"/>
              <a:gd name="T11" fmla="*/ 18 h 3993"/>
              <a:gd name="T12" fmla="*/ 707 w 1185"/>
              <a:gd name="T13" fmla="*/ 128 h 3993"/>
              <a:gd name="T14" fmla="*/ 734 w 1185"/>
              <a:gd name="T15" fmla="*/ 322 h 3993"/>
              <a:gd name="T16" fmla="*/ 678 w 1185"/>
              <a:gd name="T17" fmla="*/ 435 h 3993"/>
              <a:gd name="T18" fmla="*/ 753 w 1185"/>
              <a:gd name="T19" fmla="*/ 588 h 3993"/>
              <a:gd name="T20" fmla="*/ 1074 w 1185"/>
              <a:gd name="T21" fmla="*/ 680 h 3993"/>
              <a:gd name="T22" fmla="*/ 1166 w 1185"/>
              <a:gd name="T23" fmla="*/ 1113 h 3993"/>
              <a:gd name="T24" fmla="*/ 1175 w 1185"/>
              <a:gd name="T25" fmla="*/ 1739 h 3993"/>
              <a:gd name="T26" fmla="*/ 1102 w 1185"/>
              <a:gd name="T27" fmla="*/ 2088 h 3993"/>
              <a:gd name="T28" fmla="*/ 964 w 1185"/>
              <a:gd name="T29" fmla="*/ 2291 h 3993"/>
              <a:gd name="T30" fmla="*/ 946 w 1185"/>
              <a:gd name="T31" fmla="*/ 2337 h 3993"/>
              <a:gd name="T32" fmla="*/ 1028 w 1185"/>
              <a:gd name="T33" fmla="*/ 3551 h 3993"/>
              <a:gd name="T34" fmla="*/ 1019 w 1185"/>
              <a:gd name="T35" fmla="*/ 3809 h 3993"/>
              <a:gd name="T36" fmla="*/ 790 w 1185"/>
              <a:gd name="T37" fmla="*/ 3873 h 3993"/>
              <a:gd name="T38" fmla="*/ 753 w 1185"/>
              <a:gd name="T39" fmla="*/ 3441 h 3993"/>
              <a:gd name="T40" fmla="*/ 716 w 1185"/>
              <a:gd name="T41" fmla="*/ 3229 h 3993"/>
              <a:gd name="T42" fmla="*/ 542 w 1185"/>
              <a:gd name="T43" fmla="*/ 2429 h 3993"/>
              <a:gd name="T44" fmla="*/ 496 w 1185"/>
              <a:gd name="T45" fmla="*/ 3238 h 3993"/>
              <a:gd name="T46" fmla="*/ 459 w 1185"/>
              <a:gd name="T47" fmla="*/ 3597 h 3993"/>
              <a:gd name="T48" fmla="*/ 358 w 1185"/>
              <a:gd name="T49" fmla="*/ 3800 h 3993"/>
              <a:gd name="T50" fmla="*/ 257 w 1185"/>
              <a:gd name="T51" fmla="*/ 3855 h 3993"/>
              <a:gd name="T52" fmla="*/ 0 w 1185"/>
              <a:gd name="T53" fmla="*/ 3873 h 3993"/>
              <a:gd name="T54" fmla="*/ 128 w 1185"/>
              <a:gd name="T55" fmla="*/ 3726 h 3993"/>
              <a:gd name="T56" fmla="*/ 220 w 1185"/>
              <a:gd name="T57" fmla="*/ 3514 h 3993"/>
              <a:gd name="T58" fmla="*/ 202 w 1185"/>
              <a:gd name="T59" fmla="*/ 3312 h 3993"/>
              <a:gd name="T60" fmla="*/ 137 w 1185"/>
              <a:gd name="T61" fmla="*/ 2327 h 3993"/>
              <a:gd name="T62" fmla="*/ 128 w 1185"/>
              <a:gd name="T63" fmla="*/ 818 h 3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5" h="3993">
                <a:moveTo>
                  <a:pt x="128" y="818"/>
                </a:moveTo>
                <a:cubicBezTo>
                  <a:pt x="137" y="754"/>
                  <a:pt x="238" y="726"/>
                  <a:pt x="294" y="699"/>
                </a:cubicBezTo>
                <a:cubicBezTo>
                  <a:pt x="312" y="690"/>
                  <a:pt x="358" y="680"/>
                  <a:pt x="367" y="662"/>
                </a:cubicBezTo>
                <a:cubicBezTo>
                  <a:pt x="376" y="653"/>
                  <a:pt x="367" y="625"/>
                  <a:pt x="376" y="625"/>
                </a:cubicBezTo>
                <a:cubicBezTo>
                  <a:pt x="413" y="616"/>
                  <a:pt x="413" y="616"/>
                  <a:pt x="413" y="616"/>
                </a:cubicBezTo>
                <a:cubicBezTo>
                  <a:pt x="450" y="552"/>
                  <a:pt x="367" y="460"/>
                  <a:pt x="367" y="460"/>
                </a:cubicBezTo>
                <a:cubicBezTo>
                  <a:pt x="349" y="450"/>
                  <a:pt x="351" y="458"/>
                  <a:pt x="339" y="441"/>
                </a:cubicBezTo>
                <a:cubicBezTo>
                  <a:pt x="274" y="346"/>
                  <a:pt x="306" y="318"/>
                  <a:pt x="306" y="318"/>
                </a:cubicBezTo>
                <a:cubicBezTo>
                  <a:pt x="303" y="303"/>
                  <a:pt x="303" y="303"/>
                  <a:pt x="303" y="303"/>
                </a:cubicBezTo>
                <a:cubicBezTo>
                  <a:pt x="294" y="276"/>
                  <a:pt x="294" y="230"/>
                  <a:pt x="294" y="202"/>
                </a:cubicBezTo>
                <a:cubicBezTo>
                  <a:pt x="294" y="138"/>
                  <a:pt x="330" y="82"/>
                  <a:pt x="376" y="36"/>
                </a:cubicBezTo>
                <a:cubicBezTo>
                  <a:pt x="422" y="0"/>
                  <a:pt x="505" y="0"/>
                  <a:pt x="560" y="18"/>
                </a:cubicBezTo>
                <a:cubicBezTo>
                  <a:pt x="597" y="27"/>
                  <a:pt x="615" y="55"/>
                  <a:pt x="652" y="64"/>
                </a:cubicBezTo>
                <a:cubicBezTo>
                  <a:pt x="679" y="64"/>
                  <a:pt x="698" y="101"/>
                  <a:pt x="707" y="128"/>
                </a:cubicBezTo>
                <a:cubicBezTo>
                  <a:pt x="716" y="156"/>
                  <a:pt x="716" y="274"/>
                  <a:pt x="716" y="276"/>
                </a:cubicBezTo>
                <a:cubicBezTo>
                  <a:pt x="725" y="294"/>
                  <a:pt x="734" y="303"/>
                  <a:pt x="734" y="322"/>
                </a:cubicBezTo>
                <a:cubicBezTo>
                  <a:pt x="734" y="349"/>
                  <a:pt x="725" y="377"/>
                  <a:pt x="707" y="404"/>
                </a:cubicBezTo>
                <a:cubicBezTo>
                  <a:pt x="707" y="408"/>
                  <a:pt x="687" y="418"/>
                  <a:pt x="678" y="435"/>
                </a:cubicBezTo>
                <a:cubicBezTo>
                  <a:pt x="663" y="465"/>
                  <a:pt x="659" y="509"/>
                  <a:pt x="689" y="533"/>
                </a:cubicBezTo>
                <a:cubicBezTo>
                  <a:pt x="705" y="546"/>
                  <a:pt x="734" y="570"/>
                  <a:pt x="753" y="588"/>
                </a:cubicBezTo>
                <a:cubicBezTo>
                  <a:pt x="780" y="607"/>
                  <a:pt x="826" y="607"/>
                  <a:pt x="863" y="616"/>
                </a:cubicBezTo>
                <a:cubicBezTo>
                  <a:pt x="937" y="634"/>
                  <a:pt x="1001" y="644"/>
                  <a:pt x="1074" y="680"/>
                </a:cubicBezTo>
                <a:cubicBezTo>
                  <a:pt x="1139" y="717"/>
                  <a:pt x="1139" y="855"/>
                  <a:pt x="1148" y="920"/>
                </a:cubicBezTo>
                <a:cubicBezTo>
                  <a:pt x="1157" y="984"/>
                  <a:pt x="1157" y="1049"/>
                  <a:pt x="1166" y="1113"/>
                </a:cubicBezTo>
                <a:cubicBezTo>
                  <a:pt x="1185" y="1251"/>
                  <a:pt x="1185" y="1389"/>
                  <a:pt x="1185" y="1527"/>
                </a:cubicBezTo>
                <a:cubicBezTo>
                  <a:pt x="1185" y="1601"/>
                  <a:pt x="1185" y="1674"/>
                  <a:pt x="1175" y="1739"/>
                </a:cubicBezTo>
                <a:cubicBezTo>
                  <a:pt x="1175" y="1757"/>
                  <a:pt x="1157" y="2088"/>
                  <a:pt x="1166" y="2079"/>
                </a:cubicBezTo>
                <a:cubicBezTo>
                  <a:pt x="1157" y="2088"/>
                  <a:pt x="1102" y="2079"/>
                  <a:pt x="1102" y="2088"/>
                </a:cubicBezTo>
                <a:cubicBezTo>
                  <a:pt x="1102" y="2125"/>
                  <a:pt x="1090" y="2195"/>
                  <a:pt x="1056" y="2226"/>
                </a:cubicBezTo>
                <a:cubicBezTo>
                  <a:pt x="1028" y="2251"/>
                  <a:pt x="964" y="2291"/>
                  <a:pt x="964" y="2291"/>
                </a:cubicBezTo>
                <a:cubicBezTo>
                  <a:pt x="955" y="2300"/>
                  <a:pt x="946" y="2281"/>
                  <a:pt x="946" y="2291"/>
                </a:cubicBezTo>
                <a:cubicBezTo>
                  <a:pt x="946" y="2309"/>
                  <a:pt x="946" y="2327"/>
                  <a:pt x="946" y="2337"/>
                </a:cubicBezTo>
                <a:cubicBezTo>
                  <a:pt x="955" y="2548"/>
                  <a:pt x="946" y="2760"/>
                  <a:pt x="973" y="2972"/>
                </a:cubicBezTo>
                <a:cubicBezTo>
                  <a:pt x="1001" y="3156"/>
                  <a:pt x="1028" y="3358"/>
                  <a:pt x="1028" y="3551"/>
                </a:cubicBezTo>
                <a:cubicBezTo>
                  <a:pt x="1028" y="3606"/>
                  <a:pt x="1010" y="3652"/>
                  <a:pt x="1001" y="3708"/>
                </a:cubicBezTo>
                <a:cubicBezTo>
                  <a:pt x="992" y="3744"/>
                  <a:pt x="1010" y="3772"/>
                  <a:pt x="1019" y="3809"/>
                </a:cubicBezTo>
                <a:cubicBezTo>
                  <a:pt x="1038" y="3919"/>
                  <a:pt x="973" y="3993"/>
                  <a:pt x="872" y="3984"/>
                </a:cubicBezTo>
                <a:cubicBezTo>
                  <a:pt x="790" y="3974"/>
                  <a:pt x="780" y="3938"/>
                  <a:pt x="790" y="3873"/>
                </a:cubicBezTo>
                <a:cubicBezTo>
                  <a:pt x="790" y="3809"/>
                  <a:pt x="817" y="3754"/>
                  <a:pt x="771" y="3698"/>
                </a:cubicBezTo>
                <a:cubicBezTo>
                  <a:pt x="716" y="3616"/>
                  <a:pt x="734" y="3533"/>
                  <a:pt x="753" y="3441"/>
                </a:cubicBezTo>
                <a:cubicBezTo>
                  <a:pt x="762" y="3404"/>
                  <a:pt x="771" y="3386"/>
                  <a:pt x="762" y="3349"/>
                </a:cubicBezTo>
                <a:cubicBezTo>
                  <a:pt x="744" y="3312"/>
                  <a:pt x="725" y="3266"/>
                  <a:pt x="716" y="3229"/>
                </a:cubicBezTo>
                <a:cubicBezTo>
                  <a:pt x="670" y="3073"/>
                  <a:pt x="652" y="2916"/>
                  <a:pt x="624" y="2760"/>
                </a:cubicBezTo>
                <a:cubicBezTo>
                  <a:pt x="615" y="2723"/>
                  <a:pt x="560" y="2429"/>
                  <a:pt x="542" y="2429"/>
                </a:cubicBezTo>
                <a:cubicBezTo>
                  <a:pt x="523" y="2521"/>
                  <a:pt x="523" y="2852"/>
                  <a:pt x="514" y="2926"/>
                </a:cubicBezTo>
                <a:cubicBezTo>
                  <a:pt x="496" y="3027"/>
                  <a:pt x="505" y="3137"/>
                  <a:pt x="496" y="3238"/>
                </a:cubicBezTo>
                <a:cubicBezTo>
                  <a:pt x="486" y="3312"/>
                  <a:pt x="486" y="3395"/>
                  <a:pt x="486" y="3478"/>
                </a:cubicBezTo>
                <a:cubicBezTo>
                  <a:pt x="477" y="3514"/>
                  <a:pt x="486" y="3560"/>
                  <a:pt x="459" y="3597"/>
                </a:cubicBezTo>
                <a:cubicBezTo>
                  <a:pt x="450" y="3616"/>
                  <a:pt x="450" y="3680"/>
                  <a:pt x="450" y="3698"/>
                </a:cubicBezTo>
                <a:cubicBezTo>
                  <a:pt x="468" y="3763"/>
                  <a:pt x="422" y="3800"/>
                  <a:pt x="358" y="3800"/>
                </a:cubicBezTo>
                <a:cubicBezTo>
                  <a:pt x="330" y="3800"/>
                  <a:pt x="330" y="3781"/>
                  <a:pt x="303" y="3800"/>
                </a:cubicBezTo>
                <a:cubicBezTo>
                  <a:pt x="284" y="3818"/>
                  <a:pt x="275" y="3836"/>
                  <a:pt x="257" y="3855"/>
                </a:cubicBezTo>
                <a:cubicBezTo>
                  <a:pt x="229" y="3882"/>
                  <a:pt x="156" y="3892"/>
                  <a:pt x="119" y="3892"/>
                </a:cubicBezTo>
                <a:cubicBezTo>
                  <a:pt x="101" y="3892"/>
                  <a:pt x="9" y="3901"/>
                  <a:pt x="0" y="3873"/>
                </a:cubicBezTo>
                <a:cubicBezTo>
                  <a:pt x="0" y="3846"/>
                  <a:pt x="27" y="3809"/>
                  <a:pt x="55" y="3781"/>
                </a:cubicBezTo>
                <a:cubicBezTo>
                  <a:pt x="73" y="3754"/>
                  <a:pt x="110" y="3744"/>
                  <a:pt x="128" y="3726"/>
                </a:cubicBezTo>
                <a:cubicBezTo>
                  <a:pt x="137" y="3726"/>
                  <a:pt x="183" y="3643"/>
                  <a:pt x="183" y="3625"/>
                </a:cubicBezTo>
                <a:cubicBezTo>
                  <a:pt x="202" y="3588"/>
                  <a:pt x="192" y="3542"/>
                  <a:pt x="220" y="3514"/>
                </a:cubicBezTo>
                <a:cubicBezTo>
                  <a:pt x="238" y="3505"/>
                  <a:pt x="220" y="3450"/>
                  <a:pt x="211" y="3432"/>
                </a:cubicBezTo>
                <a:cubicBezTo>
                  <a:pt x="211" y="3395"/>
                  <a:pt x="202" y="3358"/>
                  <a:pt x="202" y="3312"/>
                </a:cubicBezTo>
                <a:cubicBezTo>
                  <a:pt x="192" y="3183"/>
                  <a:pt x="192" y="3054"/>
                  <a:pt x="192" y="2916"/>
                </a:cubicBezTo>
                <a:cubicBezTo>
                  <a:pt x="202" y="2788"/>
                  <a:pt x="147" y="2392"/>
                  <a:pt x="137" y="2327"/>
                </a:cubicBezTo>
                <a:cubicBezTo>
                  <a:pt x="137" y="2309"/>
                  <a:pt x="119" y="2107"/>
                  <a:pt x="110" y="2107"/>
                </a:cubicBezTo>
                <a:cubicBezTo>
                  <a:pt x="110" y="2107"/>
                  <a:pt x="101" y="892"/>
                  <a:pt x="128" y="8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41"/>
          <p:cNvSpPr>
            <a:spLocks/>
          </p:cNvSpPr>
          <p:nvPr/>
        </p:nvSpPr>
        <p:spPr bwMode="auto">
          <a:xfrm flipH="1">
            <a:off x="1083947" y="1805956"/>
            <a:ext cx="225197" cy="639559"/>
          </a:xfrm>
          <a:custGeom>
            <a:avLst/>
            <a:gdLst>
              <a:gd name="T0" fmla="*/ 320 w 582"/>
              <a:gd name="T1" fmla="*/ 8 h 1653"/>
              <a:gd name="T2" fmla="*/ 358 w 582"/>
              <a:gd name="T3" fmla="*/ 100 h 1653"/>
              <a:gd name="T4" fmla="*/ 364 w 582"/>
              <a:gd name="T5" fmla="*/ 126 h 1653"/>
              <a:gd name="T6" fmla="*/ 345 w 582"/>
              <a:gd name="T7" fmla="*/ 185 h 1653"/>
              <a:gd name="T8" fmla="*/ 362 w 582"/>
              <a:gd name="T9" fmla="*/ 223 h 1653"/>
              <a:gd name="T10" fmla="*/ 522 w 582"/>
              <a:gd name="T11" fmla="*/ 274 h 1653"/>
              <a:gd name="T12" fmla="*/ 539 w 582"/>
              <a:gd name="T13" fmla="*/ 354 h 1653"/>
              <a:gd name="T14" fmla="*/ 572 w 582"/>
              <a:gd name="T15" fmla="*/ 494 h 1653"/>
              <a:gd name="T16" fmla="*/ 582 w 582"/>
              <a:gd name="T17" fmla="*/ 563 h 1653"/>
              <a:gd name="T18" fmla="*/ 554 w 582"/>
              <a:gd name="T19" fmla="*/ 610 h 1653"/>
              <a:gd name="T20" fmla="*/ 495 w 582"/>
              <a:gd name="T21" fmla="*/ 652 h 1653"/>
              <a:gd name="T22" fmla="*/ 481 w 582"/>
              <a:gd name="T23" fmla="*/ 679 h 1653"/>
              <a:gd name="T24" fmla="*/ 490 w 582"/>
              <a:gd name="T25" fmla="*/ 764 h 1653"/>
              <a:gd name="T26" fmla="*/ 496 w 582"/>
              <a:gd name="T27" fmla="*/ 910 h 1653"/>
              <a:gd name="T28" fmla="*/ 469 w 582"/>
              <a:gd name="T29" fmla="*/ 961 h 1653"/>
              <a:gd name="T30" fmla="*/ 449 w 582"/>
              <a:gd name="T31" fmla="*/ 1113 h 1653"/>
              <a:gd name="T32" fmla="*/ 457 w 582"/>
              <a:gd name="T33" fmla="*/ 1211 h 1653"/>
              <a:gd name="T34" fmla="*/ 467 w 582"/>
              <a:gd name="T35" fmla="*/ 1357 h 1653"/>
              <a:gd name="T36" fmla="*/ 492 w 582"/>
              <a:gd name="T37" fmla="*/ 1509 h 1653"/>
              <a:gd name="T38" fmla="*/ 487 w 582"/>
              <a:gd name="T39" fmla="*/ 1551 h 1653"/>
              <a:gd name="T40" fmla="*/ 523 w 582"/>
              <a:gd name="T41" fmla="*/ 1641 h 1653"/>
              <a:gd name="T42" fmla="*/ 429 w 582"/>
              <a:gd name="T43" fmla="*/ 1601 h 1653"/>
              <a:gd name="T44" fmla="*/ 398 w 582"/>
              <a:gd name="T45" fmla="*/ 1564 h 1653"/>
              <a:gd name="T46" fmla="*/ 364 w 582"/>
              <a:gd name="T47" fmla="*/ 1480 h 1653"/>
              <a:gd name="T48" fmla="*/ 328 w 582"/>
              <a:gd name="T49" fmla="*/ 1340 h 1653"/>
              <a:gd name="T50" fmla="*/ 315 w 582"/>
              <a:gd name="T51" fmla="*/ 1176 h 1653"/>
              <a:gd name="T52" fmla="*/ 290 w 582"/>
              <a:gd name="T53" fmla="*/ 1023 h 1653"/>
              <a:gd name="T54" fmla="*/ 260 w 582"/>
              <a:gd name="T55" fmla="*/ 1039 h 1653"/>
              <a:gd name="T56" fmla="*/ 217 w 582"/>
              <a:gd name="T57" fmla="*/ 1242 h 1653"/>
              <a:gd name="T58" fmla="*/ 183 w 582"/>
              <a:gd name="T59" fmla="*/ 1456 h 1653"/>
              <a:gd name="T60" fmla="*/ 157 w 582"/>
              <a:gd name="T61" fmla="*/ 1544 h 1653"/>
              <a:gd name="T62" fmla="*/ 133 w 582"/>
              <a:gd name="T63" fmla="*/ 1588 h 1653"/>
              <a:gd name="T64" fmla="*/ 98 w 582"/>
              <a:gd name="T65" fmla="*/ 1620 h 1653"/>
              <a:gd name="T66" fmla="*/ 15 w 582"/>
              <a:gd name="T67" fmla="*/ 1635 h 1653"/>
              <a:gd name="T68" fmla="*/ 40 w 582"/>
              <a:gd name="T69" fmla="*/ 1557 h 1653"/>
              <a:gd name="T70" fmla="*/ 61 w 582"/>
              <a:gd name="T71" fmla="*/ 1492 h 1653"/>
              <a:gd name="T72" fmla="*/ 88 w 582"/>
              <a:gd name="T73" fmla="*/ 1287 h 1653"/>
              <a:gd name="T74" fmla="*/ 99 w 582"/>
              <a:gd name="T75" fmla="*/ 969 h 1653"/>
              <a:gd name="T76" fmla="*/ 86 w 582"/>
              <a:gd name="T77" fmla="*/ 920 h 1653"/>
              <a:gd name="T78" fmla="*/ 107 w 582"/>
              <a:gd name="T79" fmla="*/ 731 h 1653"/>
              <a:gd name="T80" fmla="*/ 75 w 582"/>
              <a:gd name="T81" fmla="*/ 641 h 1653"/>
              <a:gd name="T82" fmla="*/ 37 w 582"/>
              <a:gd name="T83" fmla="*/ 572 h 1653"/>
              <a:gd name="T84" fmla="*/ 47 w 582"/>
              <a:gd name="T85" fmla="*/ 461 h 1653"/>
              <a:gd name="T86" fmla="*/ 69 w 582"/>
              <a:gd name="T87" fmla="*/ 347 h 1653"/>
              <a:gd name="T88" fmla="*/ 113 w 582"/>
              <a:gd name="T89" fmla="*/ 296 h 1653"/>
              <a:gd name="T90" fmla="*/ 199 w 582"/>
              <a:gd name="T91" fmla="*/ 260 h 1653"/>
              <a:gd name="T92" fmla="*/ 217 w 582"/>
              <a:gd name="T93" fmla="*/ 187 h 1653"/>
              <a:gd name="T94" fmla="*/ 199 w 582"/>
              <a:gd name="T95" fmla="*/ 158 h 1653"/>
              <a:gd name="T96" fmla="*/ 201 w 582"/>
              <a:gd name="T97" fmla="*/ 106 h 1653"/>
              <a:gd name="T98" fmla="*/ 211 w 582"/>
              <a:gd name="T99" fmla="*/ 23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2" h="1653">
                <a:moveTo>
                  <a:pt x="286" y="1"/>
                </a:moveTo>
                <a:cubicBezTo>
                  <a:pt x="299" y="0"/>
                  <a:pt x="308" y="5"/>
                  <a:pt x="320" y="8"/>
                </a:cubicBezTo>
                <a:cubicBezTo>
                  <a:pt x="332" y="10"/>
                  <a:pt x="337" y="7"/>
                  <a:pt x="345" y="18"/>
                </a:cubicBezTo>
                <a:cubicBezTo>
                  <a:pt x="359" y="38"/>
                  <a:pt x="366" y="76"/>
                  <a:pt x="358" y="100"/>
                </a:cubicBezTo>
                <a:cubicBezTo>
                  <a:pt x="356" y="107"/>
                  <a:pt x="359" y="108"/>
                  <a:pt x="365" y="110"/>
                </a:cubicBezTo>
                <a:cubicBezTo>
                  <a:pt x="365" y="115"/>
                  <a:pt x="364" y="121"/>
                  <a:pt x="364" y="126"/>
                </a:cubicBezTo>
                <a:cubicBezTo>
                  <a:pt x="363" y="136"/>
                  <a:pt x="364" y="153"/>
                  <a:pt x="357" y="161"/>
                </a:cubicBezTo>
                <a:cubicBezTo>
                  <a:pt x="349" y="170"/>
                  <a:pt x="348" y="172"/>
                  <a:pt x="345" y="185"/>
                </a:cubicBezTo>
                <a:cubicBezTo>
                  <a:pt x="343" y="192"/>
                  <a:pt x="341" y="199"/>
                  <a:pt x="339" y="206"/>
                </a:cubicBezTo>
                <a:cubicBezTo>
                  <a:pt x="348" y="211"/>
                  <a:pt x="354" y="218"/>
                  <a:pt x="362" y="223"/>
                </a:cubicBezTo>
                <a:cubicBezTo>
                  <a:pt x="389" y="239"/>
                  <a:pt x="418" y="239"/>
                  <a:pt x="447" y="246"/>
                </a:cubicBezTo>
                <a:cubicBezTo>
                  <a:pt x="469" y="252"/>
                  <a:pt x="505" y="258"/>
                  <a:pt x="522" y="274"/>
                </a:cubicBezTo>
                <a:cubicBezTo>
                  <a:pt x="529" y="280"/>
                  <a:pt x="530" y="297"/>
                  <a:pt x="531" y="306"/>
                </a:cubicBezTo>
                <a:cubicBezTo>
                  <a:pt x="533" y="322"/>
                  <a:pt x="536" y="338"/>
                  <a:pt x="539" y="354"/>
                </a:cubicBezTo>
                <a:cubicBezTo>
                  <a:pt x="544" y="386"/>
                  <a:pt x="545" y="418"/>
                  <a:pt x="556" y="449"/>
                </a:cubicBezTo>
                <a:cubicBezTo>
                  <a:pt x="561" y="464"/>
                  <a:pt x="567" y="479"/>
                  <a:pt x="572" y="494"/>
                </a:cubicBezTo>
                <a:cubicBezTo>
                  <a:pt x="576" y="508"/>
                  <a:pt x="571" y="516"/>
                  <a:pt x="571" y="529"/>
                </a:cubicBezTo>
                <a:cubicBezTo>
                  <a:pt x="570" y="542"/>
                  <a:pt x="581" y="551"/>
                  <a:pt x="582" y="563"/>
                </a:cubicBezTo>
                <a:cubicBezTo>
                  <a:pt x="582" y="573"/>
                  <a:pt x="575" y="583"/>
                  <a:pt x="571" y="591"/>
                </a:cubicBezTo>
                <a:cubicBezTo>
                  <a:pt x="566" y="600"/>
                  <a:pt x="562" y="605"/>
                  <a:pt x="554" y="610"/>
                </a:cubicBezTo>
                <a:cubicBezTo>
                  <a:pt x="543" y="618"/>
                  <a:pt x="537" y="627"/>
                  <a:pt x="528" y="636"/>
                </a:cubicBezTo>
                <a:cubicBezTo>
                  <a:pt x="520" y="645"/>
                  <a:pt x="505" y="646"/>
                  <a:pt x="495" y="652"/>
                </a:cubicBezTo>
                <a:cubicBezTo>
                  <a:pt x="494" y="653"/>
                  <a:pt x="487" y="660"/>
                  <a:pt x="486" y="660"/>
                </a:cubicBezTo>
                <a:cubicBezTo>
                  <a:pt x="475" y="665"/>
                  <a:pt x="479" y="668"/>
                  <a:pt x="481" y="679"/>
                </a:cubicBezTo>
                <a:cubicBezTo>
                  <a:pt x="483" y="694"/>
                  <a:pt x="484" y="710"/>
                  <a:pt x="489" y="724"/>
                </a:cubicBezTo>
                <a:cubicBezTo>
                  <a:pt x="493" y="735"/>
                  <a:pt x="488" y="751"/>
                  <a:pt x="490" y="764"/>
                </a:cubicBezTo>
                <a:cubicBezTo>
                  <a:pt x="493" y="801"/>
                  <a:pt x="489" y="837"/>
                  <a:pt x="492" y="874"/>
                </a:cubicBezTo>
                <a:cubicBezTo>
                  <a:pt x="493" y="884"/>
                  <a:pt x="498" y="900"/>
                  <a:pt x="496" y="910"/>
                </a:cubicBezTo>
                <a:cubicBezTo>
                  <a:pt x="493" y="920"/>
                  <a:pt x="481" y="924"/>
                  <a:pt x="474" y="930"/>
                </a:cubicBezTo>
                <a:cubicBezTo>
                  <a:pt x="464" y="936"/>
                  <a:pt x="468" y="951"/>
                  <a:pt x="469" y="961"/>
                </a:cubicBezTo>
                <a:cubicBezTo>
                  <a:pt x="471" y="979"/>
                  <a:pt x="471" y="998"/>
                  <a:pt x="469" y="1016"/>
                </a:cubicBezTo>
                <a:cubicBezTo>
                  <a:pt x="465" y="1049"/>
                  <a:pt x="454" y="1081"/>
                  <a:pt x="449" y="1113"/>
                </a:cubicBezTo>
                <a:cubicBezTo>
                  <a:pt x="447" y="1128"/>
                  <a:pt x="455" y="1147"/>
                  <a:pt x="457" y="1162"/>
                </a:cubicBezTo>
                <a:cubicBezTo>
                  <a:pt x="459" y="1178"/>
                  <a:pt x="457" y="1194"/>
                  <a:pt x="457" y="1211"/>
                </a:cubicBezTo>
                <a:cubicBezTo>
                  <a:pt x="457" y="1243"/>
                  <a:pt x="463" y="1276"/>
                  <a:pt x="466" y="1309"/>
                </a:cubicBezTo>
                <a:cubicBezTo>
                  <a:pt x="467" y="1325"/>
                  <a:pt x="467" y="1341"/>
                  <a:pt x="467" y="1357"/>
                </a:cubicBezTo>
                <a:cubicBezTo>
                  <a:pt x="467" y="1375"/>
                  <a:pt x="473" y="1391"/>
                  <a:pt x="478" y="1409"/>
                </a:cubicBezTo>
                <a:cubicBezTo>
                  <a:pt x="487" y="1443"/>
                  <a:pt x="495" y="1474"/>
                  <a:pt x="492" y="1509"/>
                </a:cubicBezTo>
                <a:cubicBezTo>
                  <a:pt x="491" y="1517"/>
                  <a:pt x="490" y="1525"/>
                  <a:pt x="490" y="1533"/>
                </a:cubicBezTo>
                <a:cubicBezTo>
                  <a:pt x="491" y="1538"/>
                  <a:pt x="486" y="1545"/>
                  <a:pt x="487" y="1551"/>
                </a:cubicBezTo>
                <a:cubicBezTo>
                  <a:pt x="490" y="1561"/>
                  <a:pt x="506" y="1577"/>
                  <a:pt x="513" y="1584"/>
                </a:cubicBezTo>
                <a:cubicBezTo>
                  <a:pt x="523" y="1593"/>
                  <a:pt x="537" y="1630"/>
                  <a:pt x="523" y="1641"/>
                </a:cubicBezTo>
                <a:cubicBezTo>
                  <a:pt x="508" y="1653"/>
                  <a:pt x="475" y="1649"/>
                  <a:pt x="458" y="1645"/>
                </a:cubicBezTo>
                <a:cubicBezTo>
                  <a:pt x="436" y="1640"/>
                  <a:pt x="428" y="1624"/>
                  <a:pt x="429" y="1601"/>
                </a:cubicBezTo>
                <a:cubicBezTo>
                  <a:pt x="429" y="1593"/>
                  <a:pt x="414" y="1596"/>
                  <a:pt x="409" y="1591"/>
                </a:cubicBezTo>
                <a:cubicBezTo>
                  <a:pt x="397" y="1582"/>
                  <a:pt x="398" y="1578"/>
                  <a:pt x="398" y="1564"/>
                </a:cubicBezTo>
                <a:cubicBezTo>
                  <a:pt x="398" y="1552"/>
                  <a:pt x="385" y="1535"/>
                  <a:pt x="380" y="1525"/>
                </a:cubicBezTo>
                <a:cubicBezTo>
                  <a:pt x="374" y="1511"/>
                  <a:pt x="371" y="1495"/>
                  <a:pt x="364" y="1480"/>
                </a:cubicBezTo>
                <a:cubicBezTo>
                  <a:pt x="348" y="1450"/>
                  <a:pt x="338" y="1420"/>
                  <a:pt x="330" y="1386"/>
                </a:cubicBezTo>
                <a:cubicBezTo>
                  <a:pt x="326" y="1372"/>
                  <a:pt x="329" y="1355"/>
                  <a:pt x="328" y="1340"/>
                </a:cubicBezTo>
                <a:cubicBezTo>
                  <a:pt x="327" y="1323"/>
                  <a:pt x="326" y="1305"/>
                  <a:pt x="326" y="1287"/>
                </a:cubicBezTo>
                <a:cubicBezTo>
                  <a:pt x="324" y="1250"/>
                  <a:pt x="321" y="1213"/>
                  <a:pt x="315" y="1176"/>
                </a:cubicBezTo>
                <a:cubicBezTo>
                  <a:pt x="309" y="1141"/>
                  <a:pt x="304" y="1107"/>
                  <a:pt x="299" y="1072"/>
                </a:cubicBezTo>
                <a:cubicBezTo>
                  <a:pt x="296" y="1056"/>
                  <a:pt x="293" y="1040"/>
                  <a:pt x="290" y="1023"/>
                </a:cubicBezTo>
                <a:cubicBezTo>
                  <a:pt x="287" y="1009"/>
                  <a:pt x="286" y="985"/>
                  <a:pt x="278" y="973"/>
                </a:cubicBezTo>
                <a:cubicBezTo>
                  <a:pt x="255" y="981"/>
                  <a:pt x="262" y="1018"/>
                  <a:pt x="260" y="1039"/>
                </a:cubicBezTo>
                <a:cubicBezTo>
                  <a:pt x="257" y="1074"/>
                  <a:pt x="242" y="1108"/>
                  <a:pt x="237" y="1144"/>
                </a:cubicBezTo>
                <a:cubicBezTo>
                  <a:pt x="232" y="1177"/>
                  <a:pt x="220" y="1208"/>
                  <a:pt x="217" y="1242"/>
                </a:cubicBezTo>
                <a:cubicBezTo>
                  <a:pt x="213" y="1279"/>
                  <a:pt x="206" y="1316"/>
                  <a:pt x="200" y="1353"/>
                </a:cubicBezTo>
                <a:cubicBezTo>
                  <a:pt x="195" y="1387"/>
                  <a:pt x="190" y="1422"/>
                  <a:pt x="183" y="1456"/>
                </a:cubicBezTo>
                <a:cubicBezTo>
                  <a:pt x="180" y="1472"/>
                  <a:pt x="181" y="1487"/>
                  <a:pt x="175" y="1503"/>
                </a:cubicBezTo>
                <a:cubicBezTo>
                  <a:pt x="171" y="1513"/>
                  <a:pt x="166" y="1541"/>
                  <a:pt x="157" y="1544"/>
                </a:cubicBezTo>
                <a:cubicBezTo>
                  <a:pt x="147" y="1547"/>
                  <a:pt x="157" y="1568"/>
                  <a:pt x="153" y="1575"/>
                </a:cubicBezTo>
                <a:cubicBezTo>
                  <a:pt x="151" y="1581"/>
                  <a:pt x="138" y="1585"/>
                  <a:pt x="133" y="1588"/>
                </a:cubicBezTo>
                <a:cubicBezTo>
                  <a:pt x="125" y="1592"/>
                  <a:pt x="120" y="1587"/>
                  <a:pt x="113" y="1590"/>
                </a:cubicBezTo>
                <a:cubicBezTo>
                  <a:pt x="100" y="1597"/>
                  <a:pt x="102" y="1608"/>
                  <a:pt x="98" y="1620"/>
                </a:cubicBezTo>
                <a:cubicBezTo>
                  <a:pt x="94" y="1634"/>
                  <a:pt x="60" y="1638"/>
                  <a:pt x="48" y="1638"/>
                </a:cubicBezTo>
                <a:cubicBezTo>
                  <a:pt x="37" y="1638"/>
                  <a:pt x="25" y="1637"/>
                  <a:pt x="15" y="1635"/>
                </a:cubicBezTo>
                <a:cubicBezTo>
                  <a:pt x="0" y="1631"/>
                  <a:pt x="4" y="1625"/>
                  <a:pt x="4" y="1613"/>
                </a:cubicBezTo>
                <a:cubicBezTo>
                  <a:pt x="4" y="1588"/>
                  <a:pt x="23" y="1573"/>
                  <a:pt x="40" y="1557"/>
                </a:cubicBezTo>
                <a:cubicBezTo>
                  <a:pt x="45" y="1552"/>
                  <a:pt x="61" y="1540"/>
                  <a:pt x="55" y="1533"/>
                </a:cubicBezTo>
                <a:cubicBezTo>
                  <a:pt x="49" y="1527"/>
                  <a:pt x="60" y="1502"/>
                  <a:pt x="61" y="1492"/>
                </a:cubicBezTo>
                <a:cubicBezTo>
                  <a:pt x="64" y="1462"/>
                  <a:pt x="63" y="1431"/>
                  <a:pt x="68" y="1401"/>
                </a:cubicBezTo>
                <a:cubicBezTo>
                  <a:pt x="74" y="1363"/>
                  <a:pt x="82" y="1325"/>
                  <a:pt x="88" y="1287"/>
                </a:cubicBezTo>
                <a:cubicBezTo>
                  <a:pt x="98" y="1222"/>
                  <a:pt x="103" y="1159"/>
                  <a:pt x="100" y="1093"/>
                </a:cubicBezTo>
                <a:cubicBezTo>
                  <a:pt x="98" y="1052"/>
                  <a:pt x="99" y="1010"/>
                  <a:pt x="99" y="969"/>
                </a:cubicBezTo>
                <a:cubicBezTo>
                  <a:pt x="99" y="959"/>
                  <a:pt x="98" y="953"/>
                  <a:pt x="91" y="946"/>
                </a:cubicBezTo>
                <a:cubicBezTo>
                  <a:pt x="81" y="936"/>
                  <a:pt x="85" y="932"/>
                  <a:pt x="86" y="920"/>
                </a:cubicBezTo>
                <a:cubicBezTo>
                  <a:pt x="89" y="893"/>
                  <a:pt x="93" y="866"/>
                  <a:pt x="95" y="838"/>
                </a:cubicBezTo>
                <a:cubicBezTo>
                  <a:pt x="98" y="801"/>
                  <a:pt x="100" y="767"/>
                  <a:pt x="107" y="731"/>
                </a:cubicBezTo>
                <a:cubicBezTo>
                  <a:pt x="110" y="717"/>
                  <a:pt x="147" y="620"/>
                  <a:pt x="142" y="617"/>
                </a:cubicBezTo>
                <a:cubicBezTo>
                  <a:pt x="123" y="635"/>
                  <a:pt x="101" y="662"/>
                  <a:pt x="75" y="641"/>
                </a:cubicBezTo>
                <a:cubicBezTo>
                  <a:pt x="65" y="632"/>
                  <a:pt x="52" y="629"/>
                  <a:pt x="46" y="616"/>
                </a:cubicBezTo>
                <a:cubicBezTo>
                  <a:pt x="41" y="603"/>
                  <a:pt x="37" y="587"/>
                  <a:pt x="37" y="572"/>
                </a:cubicBezTo>
                <a:cubicBezTo>
                  <a:pt x="36" y="558"/>
                  <a:pt x="44" y="548"/>
                  <a:pt x="43" y="534"/>
                </a:cubicBezTo>
                <a:cubicBezTo>
                  <a:pt x="41" y="511"/>
                  <a:pt x="44" y="484"/>
                  <a:pt x="47" y="461"/>
                </a:cubicBezTo>
                <a:cubicBezTo>
                  <a:pt x="49" y="444"/>
                  <a:pt x="56" y="427"/>
                  <a:pt x="60" y="409"/>
                </a:cubicBezTo>
                <a:cubicBezTo>
                  <a:pt x="64" y="389"/>
                  <a:pt x="66" y="368"/>
                  <a:pt x="69" y="347"/>
                </a:cubicBezTo>
                <a:cubicBezTo>
                  <a:pt x="70" y="336"/>
                  <a:pt x="69" y="322"/>
                  <a:pt x="79" y="315"/>
                </a:cubicBezTo>
                <a:cubicBezTo>
                  <a:pt x="90" y="308"/>
                  <a:pt x="101" y="302"/>
                  <a:pt x="113" y="296"/>
                </a:cubicBezTo>
                <a:cubicBezTo>
                  <a:pt x="124" y="290"/>
                  <a:pt x="137" y="289"/>
                  <a:pt x="147" y="282"/>
                </a:cubicBezTo>
                <a:cubicBezTo>
                  <a:pt x="163" y="272"/>
                  <a:pt x="183" y="270"/>
                  <a:pt x="199" y="260"/>
                </a:cubicBezTo>
                <a:cubicBezTo>
                  <a:pt x="209" y="253"/>
                  <a:pt x="223" y="243"/>
                  <a:pt x="227" y="231"/>
                </a:cubicBezTo>
                <a:cubicBezTo>
                  <a:pt x="231" y="216"/>
                  <a:pt x="218" y="202"/>
                  <a:pt x="217" y="187"/>
                </a:cubicBezTo>
                <a:cubicBezTo>
                  <a:pt x="216" y="181"/>
                  <a:pt x="216" y="173"/>
                  <a:pt x="212" y="167"/>
                </a:cubicBezTo>
                <a:cubicBezTo>
                  <a:pt x="210" y="163"/>
                  <a:pt x="203" y="162"/>
                  <a:pt x="199" y="158"/>
                </a:cubicBezTo>
                <a:cubicBezTo>
                  <a:pt x="192" y="149"/>
                  <a:pt x="191" y="117"/>
                  <a:pt x="192" y="106"/>
                </a:cubicBezTo>
                <a:cubicBezTo>
                  <a:pt x="195" y="106"/>
                  <a:pt x="198" y="107"/>
                  <a:pt x="201" y="106"/>
                </a:cubicBezTo>
                <a:cubicBezTo>
                  <a:pt x="201" y="90"/>
                  <a:pt x="202" y="76"/>
                  <a:pt x="203" y="61"/>
                </a:cubicBezTo>
                <a:cubicBezTo>
                  <a:pt x="205" y="48"/>
                  <a:pt x="202" y="34"/>
                  <a:pt x="211" y="23"/>
                </a:cubicBezTo>
                <a:cubicBezTo>
                  <a:pt x="230" y="3"/>
                  <a:pt x="259" y="2"/>
                  <a:pt x="286" y="1"/>
                </a:cubicBezTo>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8"/>
          <p:cNvSpPr>
            <a:spLocks noEditPoints="1"/>
          </p:cNvSpPr>
          <p:nvPr/>
        </p:nvSpPr>
        <p:spPr bwMode="auto">
          <a:xfrm flipH="1">
            <a:off x="7716650" y="1817095"/>
            <a:ext cx="105161" cy="550550"/>
          </a:xfrm>
          <a:custGeom>
            <a:avLst/>
            <a:gdLst>
              <a:gd name="T0" fmla="*/ 57 w 72"/>
              <a:gd name="T1" fmla="*/ 376 h 377"/>
              <a:gd name="T2" fmla="*/ 64 w 72"/>
              <a:gd name="T3" fmla="*/ 368 h 377"/>
              <a:gd name="T4" fmla="*/ 49 w 72"/>
              <a:gd name="T5" fmla="*/ 357 h 377"/>
              <a:gd name="T6" fmla="*/ 43 w 72"/>
              <a:gd name="T7" fmla="*/ 333 h 377"/>
              <a:gd name="T8" fmla="*/ 42 w 72"/>
              <a:gd name="T9" fmla="*/ 301 h 377"/>
              <a:gd name="T10" fmla="*/ 41 w 72"/>
              <a:gd name="T11" fmla="*/ 282 h 377"/>
              <a:gd name="T12" fmla="*/ 47 w 72"/>
              <a:gd name="T13" fmla="*/ 269 h 377"/>
              <a:gd name="T14" fmla="*/ 55 w 72"/>
              <a:gd name="T15" fmla="*/ 229 h 377"/>
              <a:gd name="T16" fmla="*/ 59 w 72"/>
              <a:gd name="T17" fmla="*/ 219 h 377"/>
              <a:gd name="T18" fmla="*/ 70 w 72"/>
              <a:gd name="T19" fmla="*/ 204 h 377"/>
              <a:gd name="T20" fmla="*/ 69 w 72"/>
              <a:gd name="T21" fmla="*/ 202 h 377"/>
              <a:gd name="T22" fmla="*/ 66 w 72"/>
              <a:gd name="T23" fmla="*/ 191 h 377"/>
              <a:gd name="T24" fmla="*/ 60 w 72"/>
              <a:gd name="T25" fmla="*/ 131 h 377"/>
              <a:gd name="T26" fmla="*/ 60 w 72"/>
              <a:gd name="T27" fmla="*/ 92 h 377"/>
              <a:gd name="T28" fmla="*/ 43 w 72"/>
              <a:gd name="T29" fmla="*/ 50 h 377"/>
              <a:gd name="T30" fmla="*/ 53 w 72"/>
              <a:gd name="T31" fmla="*/ 41 h 377"/>
              <a:gd name="T32" fmla="*/ 56 w 72"/>
              <a:gd name="T33" fmla="*/ 31 h 377"/>
              <a:gd name="T34" fmla="*/ 52 w 72"/>
              <a:gd name="T35" fmla="*/ 23 h 377"/>
              <a:gd name="T36" fmla="*/ 44 w 72"/>
              <a:gd name="T37" fmla="*/ 2 h 377"/>
              <a:gd name="T38" fmla="*/ 4 w 72"/>
              <a:gd name="T39" fmla="*/ 21 h 377"/>
              <a:gd name="T40" fmla="*/ 13 w 72"/>
              <a:gd name="T41" fmla="*/ 43 h 377"/>
              <a:gd name="T42" fmla="*/ 7 w 72"/>
              <a:gd name="T43" fmla="*/ 49 h 377"/>
              <a:gd name="T44" fmla="*/ 3 w 72"/>
              <a:gd name="T45" fmla="*/ 71 h 377"/>
              <a:gd name="T46" fmla="*/ 2 w 72"/>
              <a:gd name="T47" fmla="*/ 79 h 377"/>
              <a:gd name="T48" fmla="*/ 3 w 72"/>
              <a:gd name="T49" fmla="*/ 104 h 377"/>
              <a:gd name="T50" fmla="*/ 12 w 72"/>
              <a:gd name="T51" fmla="*/ 139 h 377"/>
              <a:gd name="T52" fmla="*/ 11 w 72"/>
              <a:gd name="T53" fmla="*/ 159 h 377"/>
              <a:gd name="T54" fmla="*/ 5 w 72"/>
              <a:gd name="T55" fmla="*/ 174 h 377"/>
              <a:gd name="T56" fmla="*/ 5 w 72"/>
              <a:gd name="T57" fmla="*/ 195 h 377"/>
              <a:gd name="T58" fmla="*/ 14 w 72"/>
              <a:gd name="T59" fmla="*/ 246 h 377"/>
              <a:gd name="T60" fmla="*/ 13 w 72"/>
              <a:gd name="T61" fmla="*/ 265 h 377"/>
              <a:gd name="T62" fmla="*/ 9 w 72"/>
              <a:gd name="T63" fmla="*/ 301 h 377"/>
              <a:gd name="T64" fmla="*/ 11 w 72"/>
              <a:gd name="T65" fmla="*/ 318 h 377"/>
              <a:gd name="T66" fmla="*/ 15 w 72"/>
              <a:gd name="T67" fmla="*/ 343 h 377"/>
              <a:gd name="T68" fmla="*/ 23 w 72"/>
              <a:gd name="T69" fmla="*/ 375 h 377"/>
              <a:gd name="T70" fmla="*/ 49 w 72"/>
              <a:gd name="T71" fmla="*/ 11 h 377"/>
              <a:gd name="T72" fmla="*/ 50 w 72"/>
              <a:gd name="T73" fmla="*/ 11 h 377"/>
              <a:gd name="T74" fmla="*/ 1 w 72"/>
              <a:gd name="T75" fmla="*/ 72 h 377"/>
              <a:gd name="T76" fmla="*/ 12 w 72"/>
              <a:gd name="T77" fmla="*/ 138 h 377"/>
              <a:gd name="T78" fmla="*/ 11 w 72"/>
              <a:gd name="T79" fmla="*/ 158 h 377"/>
              <a:gd name="T80" fmla="*/ 69 w 72"/>
              <a:gd name="T81" fmla="*/ 200 h 377"/>
              <a:gd name="T82" fmla="*/ 71 w 72"/>
              <a:gd name="T83" fmla="*/ 206 h 377"/>
              <a:gd name="T84" fmla="*/ 70 w 72"/>
              <a:gd name="T85" fmla="*/ 218 h 377"/>
              <a:gd name="T86" fmla="*/ 55 w 72"/>
              <a:gd name="T87" fmla="*/ 232 h 377"/>
              <a:gd name="T88" fmla="*/ 12 w 72"/>
              <a:gd name="T89" fmla="*/ 262 h 377"/>
              <a:gd name="T90" fmla="*/ 41 w 72"/>
              <a:gd name="T91" fmla="*/ 293 h 377"/>
              <a:gd name="T92" fmla="*/ 41 w 72"/>
              <a:gd name="T93" fmla="*/ 294 h 377"/>
              <a:gd name="T94" fmla="*/ 47 w 72"/>
              <a:gd name="T95" fmla="*/ 34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377">
                <a:moveTo>
                  <a:pt x="28" y="375"/>
                </a:moveTo>
                <a:cubicBezTo>
                  <a:pt x="28" y="372"/>
                  <a:pt x="28" y="368"/>
                  <a:pt x="28" y="364"/>
                </a:cubicBezTo>
                <a:cubicBezTo>
                  <a:pt x="34" y="367"/>
                  <a:pt x="39" y="374"/>
                  <a:pt x="45" y="376"/>
                </a:cubicBezTo>
                <a:cubicBezTo>
                  <a:pt x="49" y="376"/>
                  <a:pt x="53" y="376"/>
                  <a:pt x="57" y="376"/>
                </a:cubicBezTo>
                <a:cubicBezTo>
                  <a:pt x="60" y="377"/>
                  <a:pt x="66" y="377"/>
                  <a:pt x="69" y="375"/>
                </a:cubicBezTo>
                <a:cubicBezTo>
                  <a:pt x="70" y="374"/>
                  <a:pt x="70" y="374"/>
                  <a:pt x="71" y="373"/>
                </a:cubicBezTo>
                <a:cubicBezTo>
                  <a:pt x="70" y="371"/>
                  <a:pt x="69" y="370"/>
                  <a:pt x="68" y="369"/>
                </a:cubicBezTo>
                <a:cubicBezTo>
                  <a:pt x="66" y="369"/>
                  <a:pt x="65" y="368"/>
                  <a:pt x="64" y="368"/>
                </a:cubicBezTo>
                <a:cubicBezTo>
                  <a:pt x="63" y="368"/>
                  <a:pt x="63" y="366"/>
                  <a:pt x="61" y="366"/>
                </a:cubicBezTo>
                <a:cubicBezTo>
                  <a:pt x="59" y="365"/>
                  <a:pt x="56" y="365"/>
                  <a:pt x="54" y="364"/>
                </a:cubicBezTo>
                <a:cubicBezTo>
                  <a:pt x="52" y="362"/>
                  <a:pt x="51" y="359"/>
                  <a:pt x="49" y="357"/>
                </a:cubicBezTo>
                <a:cubicBezTo>
                  <a:pt x="49" y="357"/>
                  <a:pt x="49" y="357"/>
                  <a:pt x="49" y="357"/>
                </a:cubicBezTo>
                <a:cubicBezTo>
                  <a:pt x="49" y="355"/>
                  <a:pt x="47" y="352"/>
                  <a:pt x="46" y="350"/>
                </a:cubicBezTo>
                <a:cubicBezTo>
                  <a:pt x="45" y="348"/>
                  <a:pt x="47" y="347"/>
                  <a:pt x="46" y="345"/>
                </a:cubicBezTo>
                <a:cubicBezTo>
                  <a:pt x="45" y="343"/>
                  <a:pt x="44" y="342"/>
                  <a:pt x="43" y="341"/>
                </a:cubicBezTo>
                <a:cubicBezTo>
                  <a:pt x="45" y="340"/>
                  <a:pt x="44" y="335"/>
                  <a:pt x="43" y="333"/>
                </a:cubicBezTo>
                <a:cubicBezTo>
                  <a:pt x="42" y="328"/>
                  <a:pt x="42" y="316"/>
                  <a:pt x="45" y="313"/>
                </a:cubicBezTo>
                <a:cubicBezTo>
                  <a:pt x="45" y="309"/>
                  <a:pt x="44" y="305"/>
                  <a:pt x="44" y="302"/>
                </a:cubicBezTo>
                <a:cubicBezTo>
                  <a:pt x="43" y="302"/>
                  <a:pt x="42" y="302"/>
                  <a:pt x="42" y="301"/>
                </a:cubicBezTo>
                <a:cubicBezTo>
                  <a:pt x="42" y="301"/>
                  <a:pt x="42" y="301"/>
                  <a:pt x="42" y="301"/>
                </a:cubicBezTo>
                <a:cubicBezTo>
                  <a:pt x="41" y="301"/>
                  <a:pt x="41" y="301"/>
                  <a:pt x="41" y="301"/>
                </a:cubicBezTo>
                <a:cubicBezTo>
                  <a:pt x="40" y="300"/>
                  <a:pt x="41" y="290"/>
                  <a:pt x="40" y="288"/>
                </a:cubicBezTo>
                <a:cubicBezTo>
                  <a:pt x="40" y="287"/>
                  <a:pt x="42" y="285"/>
                  <a:pt x="42" y="285"/>
                </a:cubicBezTo>
                <a:cubicBezTo>
                  <a:pt x="42" y="284"/>
                  <a:pt x="41" y="282"/>
                  <a:pt x="41" y="282"/>
                </a:cubicBezTo>
                <a:cubicBezTo>
                  <a:pt x="40" y="281"/>
                  <a:pt x="41" y="278"/>
                  <a:pt x="40" y="278"/>
                </a:cubicBezTo>
                <a:cubicBezTo>
                  <a:pt x="43" y="276"/>
                  <a:pt x="45" y="276"/>
                  <a:pt x="45" y="273"/>
                </a:cubicBezTo>
                <a:cubicBezTo>
                  <a:pt x="44" y="273"/>
                  <a:pt x="44" y="273"/>
                  <a:pt x="44" y="272"/>
                </a:cubicBezTo>
                <a:cubicBezTo>
                  <a:pt x="46" y="271"/>
                  <a:pt x="46" y="270"/>
                  <a:pt x="47" y="269"/>
                </a:cubicBezTo>
                <a:cubicBezTo>
                  <a:pt x="45" y="265"/>
                  <a:pt x="50" y="263"/>
                  <a:pt x="49" y="257"/>
                </a:cubicBezTo>
                <a:cubicBezTo>
                  <a:pt x="49" y="254"/>
                  <a:pt x="51" y="253"/>
                  <a:pt x="50" y="250"/>
                </a:cubicBezTo>
                <a:cubicBezTo>
                  <a:pt x="50" y="249"/>
                  <a:pt x="54" y="234"/>
                  <a:pt x="55" y="232"/>
                </a:cubicBezTo>
                <a:cubicBezTo>
                  <a:pt x="55" y="232"/>
                  <a:pt x="55" y="230"/>
                  <a:pt x="55" y="229"/>
                </a:cubicBezTo>
                <a:cubicBezTo>
                  <a:pt x="55" y="229"/>
                  <a:pt x="55" y="230"/>
                  <a:pt x="56" y="230"/>
                </a:cubicBezTo>
                <a:cubicBezTo>
                  <a:pt x="56" y="228"/>
                  <a:pt x="58" y="219"/>
                  <a:pt x="58" y="219"/>
                </a:cubicBezTo>
                <a:cubicBezTo>
                  <a:pt x="58" y="219"/>
                  <a:pt x="58" y="219"/>
                  <a:pt x="58" y="219"/>
                </a:cubicBezTo>
                <a:cubicBezTo>
                  <a:pt x="58" y="219"/>
                  <a:pt x="59" y="219"/>
                  <a:pt x="59" y="219"/>
                </a:cubicBezTo>
                <a:cubicBezTo>
                  <a:pt x="59" y="220"/>
                  <a:pt x="58" y="220"/>
                  <a:pt x="58" y="221"/>
                </a:cubicBezTo>
                <a:cubicBezTo>
                  <a:pt x="59" y="222"/>
                  <a:pt x="59" y="222"/>
                  <a:pt x="59" y="222"/>
                </a:cubicBezTo>
                <a:cubicBezTo>
                  <a:pt x="63" y="222"/>
                  <a:pt x="66" y="221"/>
                  <a:pt x="69" y="220"/>
                </a:cubicBezTo>
                <a:cubicBezTo>
                  <a:pt x="71" y="215"/>
                  <a:pt x="72" y="208"/>
                  <a:pt x="70" y="204"/>
                </a:cubicBezTo>
                <a:cubicBezTo>
                  <a:pt x="70" y="204"/>
                  <a:pt x="70" y="204"/>
                  <a:pt x="70" y="204"/>
                </a:cubicBezTo>
                <a:cubicBezTo>
                  <a:pt x="70" y="204"/>
                  <a:pt x="69" y="202"/>
                  <a:pt x="70" y="202"/>
                </a:cubicBezTo>
                <a:cubicBezTo>
                  <a:pt x="70" y="202"/>
                  <a:pt x="70" y="202"/>
                  <a:pt x="70" y="202"/>
                </a:cubicBezTo>
                <a:cubicBezTo>
                  <a:pt x="69" y="202"/>
                  <a:pt x="70" y="202"/>
                  <a:pt x="69" y="202"/>
                </a:cubicBezTo>
                <a:cubicBezTo>
                  <a:pt x="69" y="199"/>
                  <a:pt x="68" y="195"/>
                  <a:pt x="67" y="193"/>
                </a:cubicBezTo>
                <a:cubicBezTo>
                  <a:pt x="67" y="193"/>
                  <a:pt x="67" y="192"/>
                  <a:pt x="67" y="192"/>
                </a:cubicBezTo>
                <a:cubicBezTo>
                  <a:pt x="66" y="192"/>
                  <a:pt x="67" y="191"/>
                  <a:pt x="67" y="190"/>
                </a:cubicBezTo>
                <a:cubicBezTo>
                  <a:pt x="66" y="190"/>
                  <a:pt x="66" y="191"/>
                  <a:pt x="66" y="191"/>
                </a:cubicBezTo>
                <a:cubicBezTo>
                  <a:pt x="66" y="189"/>
                  <a:pt x="66" y="187"/>
                  <a:pt x="66" y="185"/>
                </a:cubicBezTo>
                <a:cubicBezTo>
                  <a:pt x="65" y="185"/>
                  <a:pt x="64" y="184"/>
                  <a:pt x="64" y="184"/>
                </a:cubicBezTo>
                <a:cubicBezTo>
                  <a:pt x="63" y="182"/>
                  <a:pt x="63" y="182"/>
                  <a:pt x="63" y="180"/>
                </a:cubicBezTo>
                <a:cubicBezTo>
                  <a:pt x="64" y="177"/>
                  <a:pt x="58" y="157"/>
                  <a:pt x="60" y="131"/>
                </a:cubicBezTo>
                <a:cubicBezTo>
                  <a:pt x="60" y="128"/>
                  <a:pt x="60" y="125"/>
                  <a:pt x="60" y="122"/>
                </a:cubicBezTo>
                <a:cubicBezTo>
                  <a:pt x="60" y="120"/>
                  <a:pt x="60" y="119"/>
                  <a:pt x="60" y="117"/>
                </a:cubicBezTo>
                <a:cubicBezTo>
                  <a:pt x="59" y="120"/>
                  <a:pt x="70" y="109"/>
                  <a:pt x="65" y="99"/>
                </a:cubicBezTo>
                <a:cubicBezTo>
                  <a:pt x="64" y="96"/>
                  <a:pt x="62" y="94"/>
                  <a:pt x="60" y="92"/>
                </a:cubicBezTo>
                <a:cubicBezTo>
                  <a:pt x="55" y="86"/>
                  <a:pt x="49" y="80"/>
                  <a:pt x="44" y="74"/>
                </a:cubicBezTo>
                <a:cubicBezTo>
                  <a:pt x="42" y="72"/>
                  <a:pt x="40" y="70"/>
                  <a:pt x="37" y="67"/>
                </a:cubicBezTo>
                <a:cubicBezTo>
                  <a:pt x="36" y="63"/>
                  <a:pt x="38" y="57"/>
                  <a:pt x="40" y="54"/>
                </a:cubicBezTo>
                <a:cubicBezTo>
                  <a:pt x="40" y="52"/>
                  <a:pt x="41" y="50"/>
                  <a:pt x="43" y="50"/>
                </a:cubicBezTo>
                <a:cubicBezTo>
                  <a:pt x="44" y="50"/>
                  <a:pt x="45" y="49"/>
                  <a:pt x="46" y="49"/>
                </a:cubicBezTo>
                <a:cubicBezTo>
                  <a:pt x="48" y="49"/>
                  <a:pt x="52" y="47"/>
                  <a:pt x="52" y="46"/>
                </a:cubicBezTo>
                <a:cubicBezTo>
                  <a:pt x="53" y="45"/>
                  <a:pt x="52" y="44"/>
                  <a:pt x="52" y="42"/>
                </a:cubicBezTo>
                <a:cubicBezTo>
                  <a:pt x="52" y="42"/>
                  <a:pt x="53" y="41"/>
                  <a:pt x="53" y="41"/>
                </a:cubicBezTo>
                <a:cubicBezTo>
                  <a:pt x="54" y="40"/>
                  <a:pt x="53" y="39"/>
                  <a:pt x="53" y="38"/>
                </a:cubicBezTo>
                <a:cubicBezTo>
                  <a:pt x="53" y="38"/>
                  <a:pt x="54" y="38"/>
                  <a:pt x="54" y="37"/>
                </a:cubicBezTo>
                <a:cubicBezTo>
                  <a:pt x="54" y="36"/>
                  <a:pt x="53" y="35"/>
                  <a:pt x="53" y="34"/>
                </a:cubicBezTo>
                <a:cubicBezTo>
                  <a:pt x="54" y="33"/>
                  <a:pt x="56" y="33"/>
                  <a:pt x="56" y="31"/>
                </a:cubicBezTo>
                <a:cubicBezTo>
                  <a:pt x="55" y="29"/>
                  <a:pt x="53" y="27"/>
                  <a:pt x="51" y="26"/>
                </a:cubicBezTo>
                <a:cubicBezTo>
                  <a:pt x="51" y="26"/>
                  <a:pt x="51" y="26"/>
                  <a:pt x="51" y="26"/>
                </a:cubicBezTo>
                <a:cubicBezTo>
                  <a:pt x="52" y="25"/>
                  <a:pt x="53" y="25"/>
                  <a:pt x="53" y="24"/>
                </a:cubicBezTo>
                <a:cubicBezTo>
                  <a:pt x="53" y="24"/>
                  <a:pt x="53" y="23"/>
                  <a:pt x="52" y="23"/>
                </a:cubicBezTo>
                <a:cubicBezTo>
                  <a:pt x="52" y="21"/>
                  <a:pt x="50" y="16"/>
                  <a:pt x="49" y="11"/>
                </a:cubicBezTo>
                <a:cubicBezTo>
                  <a:pt x="49" y="11"/>
                  <a:pt x="50" y="11"/>
                  <a:pt x="50" y="10"/>
                </a:cubicBezTo>
                <a:cubicBezTo>
                  <a:pt x="50" y="7"/>
                  <a:pt x="47" y="6"/>
                  <a:pt x="45" y="5"/>
                </a:cubicBezTo>
                <a:cubicBezTo>
                  <a:pt x="45" y="4"/>
                  <a:pt x="44" y="3"/>
                  <a:pt x="44" y="2"/>
                </a:cubicBezTo>
                <a:cubicBezTo>
                  <a:pt x="40" y="0"/>
                  <a:pt x="33" y="0"/>
                  <a:pt x="28" y="1"/>
                </a:cubicBezTo>
                <a:cubicBezTo>
                  <a:pt x="25" y="1"/>
                  <a:pt x="23" y="1"/>
                  <a:pt x="20" y="1"/>
                </a:cubicBezTo>
                <a:cubicBezTo>
                  <a:pt x="12" y="4"/>
                  <a:pt x="9" y="10"/>
                  <a:pt x="6" y="17"/>
                </a:cubicBezTo>
                <a:cubicBezTo>
                  <a:pt x="5" y="18"/>
                  <a:pt x="5" y="19"/>
                  <a:pt x="4" y="21"/>
                </a:cubicBezTo>
                <a:cubicBezTo>
                  <a:pt x="3" y="25"/>
                  <a:pt x="6" y="31"/>
                  <a:pt x="7" y="34"/>
                </a:cubicBezTo>
                <a:cubicBezTo>
                  <a:pt x="7" y="35"/>
                  <a:pt x="7" y="37"/>
                  <a:pt x="8" y="38"/>
                </a:cubicBezTo>
                <a:cubicBezTo>
                  <a:pt x="8" y="40"/>
                  <a:pt x="11" y="42"/>
                  <a:pt x="13" y="43"/>
                </a:cubicBezTo>
                <a:cubicBezTo>
                  <a:pt x="13" y="43"/>
                  <a:pt x="13" y="43"/>
                  <a:pt x="13" y="43"/>
                </a:cubicBezTo>
                <a:cubicBezTo>
                  <a:pt x="12" y="44"/>
                  <a:pt x="10" y="44"/>
                  <a:pt x="9" y="45"/>
                </a:cubicBezTo>
                <a:cubicBezTo>
                  <a:pt x="8" y="46"/>
                  <a:pt x="7" y="48"/>
                  <a:pt x="6" y="49"/>
                </a:cubicBezTo>
                <a:cubicBezTo>
                  <a:pt x="7" y="48"/>
                  <a:pt x="9" y="46"/>
                  <a:pt x="11" y="45"/>
                </a:cubicBezTo>
                <a:cubicBezTo>
                  <a:pt x="10" y="47"/>
                  <a:pt x="7" y="47"/>
                  <a:pt x="7" y="49"/>
                </a:cubicBezTo>
                <a:cubicBezTo>
                  <a:pt x="5" y="54"/>
                  <a:pt x="6" y="58"/>
                  <a:pt x="4" y="64"/>
                </a:cubicBezTo>
                <a:cubicBezTo>
                  <a:pt x="4" y="66"/>
                  <a:pt x="2" y="69"/>
                  <a:pt x="1" y="72"/>
                </a:cubicBezTo>
                <a:cubicBezTo>
                  <a:pt x="1" y="72"/>
                  <a:pt x="2" y="72"/>
                  <a:pt x="2" y="72"/>
                </a:cubicBezTo>
                <a:cubicBezTo>
                  <a:pt x="2" y="71"/>
                  <a:pt x="2" y="71"/>
                  <a:pt x="3" y="71"/>
                </a:cubicBezTo>
                <a:cubicBezTo>
                  <a:pt x="3" y="75"/>
                  <a:pt x="2" y="74"/>
                  <a:pt x="1" y="76"/>
                </a:cubicBezTo>
                <a:cubicBezTo>
                  <a:pt x="1" y="78"/>
                  <a:pt x="1" y="80"/>
                  <a:pt x="0" y="82"/>
                </a:cubicBezTo>
                <a:cubicBezTo>
                  <a:pt x="1" y="82"/>
                  <a:pt x="1" y="82"/>
                  <a:pt x="1" y="81"/>
                </a:cubicBezTo>
                <a:cubicBezTo>
                  <a:pt x="1" y="81"/>
                  <a:pt x="1" y="80"/>
                  <a:pt x="2" y="79"/>
                </a:cubicBezTo>
                <a:cubicBezTo>
                  <a:pt x="2" y="79"/>
                  <a:pt x="2" y="79"/>
                  <a:pt x="2" y="79"/>
                </a:cubicBezTo>
                <a:cubicBezTo>
                  <a:pt x="2" y="82"/>
                  <a:pt x="2" y="84"/>
                  <a:pt x="2" y="87"/>
                </a:cubicBezTo>
                <a:cubicBezTo>
                  <a:pt x="1" y="89"/>
                  <a:pt x="0" y="95"/>
                  <a:pt x="1" y="98"/>
                </a:cubicBezTo>
                <a:cubicBezTo>
                  <a:pt x="1" y="100"/>
                  <a:pt x="2" y="102"/>
                  <a:pt x="3" y="104"/>
                </a:cubicBezTo>
                <a:cubicBezTo>
                  <a:pt x="3" y="104"/>
                  <a:pt x="4" y="105"/>
                  <a:pt x="5" y="106"/>
                </a:cubicBezTo>
                <a:cubicBezTo>
                  <a:pt x="7" y="109"/>
                  <a:pt x="10" y="119"/>
                  <a:pt x="11" y="122"/>
                </a:cubicBezTo>
                <a:cubicBezTo>
                  <a:pt x="12" y="126"/>
                  <a:pt x="11" y="133"/>
                  <a:pt x="12" y="137"/>
                </a:cubicBezTo>
                <a:cubicBezTo>
                  <a:pt x="12" y="138"/>
                  <a:pt x="12" y="139"/>
                  <a:pt x="12" y="139"/>
                </a:cubicBezTo>
                <a:cubicBezTo>
                  <a:pt x="13" y="140"/>
                  <a:pt x="13" y="140"/>
                  <a:pt x="13" y="141"/>
                </a:cubicBezTo>
                <a:cubicBezTo>
                  <a:pt x="13" y="144"/>
                  <a:pt x="13" y="147"/>
                  <a:pt x="14" y="150"/>
                </a:cubicBezTo>
                <a:cubicBezTo>
                  <a:pt x="14" y="151"/>
                  <a:pt x="12" y="152"/>
                  <a:pt x="11" y="153"/>
                </a:cubicBezTo>
                <a:cubicBezTo>
                  <a:pt x="11" y="154"/>
                  <a:pt x="12" y="158"/>
                  <a:pt x="11" y="159"/>
                </a:cubicBezTo>
                <a:cubicBezTo>
                  <a:pt x="11" y="159"/>
                  <a:pt x="8" y="161"/>
                  <a:pt x="8" y="160"/>
                </a:cubicBezTo>
                <a:cubicBezTo>
                  <a:pt x="7" y="162"/>
                  <a:pt x="6" y="165"/>
                  <a:pt x="6" y="167"/>
                </a:cubicBezTo>
                <a:cubicBezTo>
                  <a:pt x="5" y="167"/>
                  <a:pt x="5" y="168"/>
                  <a:pt x="4" y="168"/>
                </a:cubicBezTo>
                <a:cubicBezTo>
                  <a:pt x="4" y="171"/>
                  <a:pt x="5" y="172"/>
                  <a:pt x="5" y="174"/>
                </a:cubicBezTo>
                <a:cubicBezTo>
                  <a:pt x="5" y="174"/>
                  <a:pt x="1" y="180"/>
                  <a:pt x="1" y="181"/>
                </a:cubicBezTo>
                <a:cubicBezTo>
                  <a:pt x="2" y="181"/>
                  <a:pt x="2" y="181"/>
                  <a:pt x="2" y="182"/>
                </a:cubicBezTo>
                <a:cubicBezTo>
                  <a:pt x="2" y="185"/>
                  <a:pt x="4" y="193"/>
                  <a:pt x="5" y="196"/>
                </a:cubicBezTo>
                <a:cubicBezTo>
                  <a:pt x="5" y="196"/>
                  <a:pt x="5" y="195"/>
                  <a:pt x="5" y="195"/>
                </a:cubicBezTo>
                <a:cubicBezTo>
                  <a:pt x="5" y="199"/>
                  <a:pt x="8" y="202"/>
                  <a:pt x="10" y="204"/>
                </a:cubicBezTo>
                <a:cubicBezTo>
                  <a:pt x="11" y="206"/>
                  <a:pt x="11" y="210"/>
                  <a:pt x="12" y="212"/>
                </a:cubicBezTo>
                <a:cubicBezTo>
                  <a:pt x="13" y="213"/>
                  <a:pt x="13" y="221"/>
                  <a:pt x="13" y="222"/>
                </a:cubicBezTo>
                <a:cubicBezTo>
                  <a:pt x="12" y="228"/>
                  <a:pt x="14" y="239"/>
                  <a:pt x="14" y="246"/>
                </a:cubicBezTo>
                <a:cubicBezTo>
                  <a:pt x="14" y="246"/>
                  <a:pt x="14" y="246"/>
                  <a:pt x="14" y="246"/>
                </a:cubicBezTo>
                <a:cubicBezTo>
                  <a:pt x="14" y="246"/>
                  <a:pt x="14" y="246"/>
                  <a:pt x="14" y="246"/>
                </a:cubicBezTo>
                <a:cubicBezTo>
                  <a:pt x="14" y="251"/>
                  <a:pt x="14" y="257"/>
                  <a:pt x="12" y="261"/>
                </a:cubicBezTo>
                <a:cubicBezTo>
                  <a:pt x="12" y="262"/>
                  <a:pt x="12" y="263"/>
                  <a:pt x="13" y="265"/>
                </a:cubicBezTo>
                <a:cubicBezTo>
                  <a:pt x="9" y="273"/>
                  <a:pt x="7" y="281"/>
                  <a:pt x="8" y="294"/>
                </a:cubicBezTo>
                <a:cubicBezTo>
                  <a:pt x="8" y="294"/>
                  <a:pt x="8" y="294"/>
                  <a:pt x="8" y="294"/>
                </a:cubicBezTo>
                <a:cubicBezTo>
                  <a:pt x="8" y="293"/>
                  <a:pt x="8" y="293"/>
                  <a:pt x="8" y="293"/>
                </a:cubicBezTo>
                <a:cubicBezTo>
                  <a:pt x="8" y="296"/>
                  <a:pt x="8" y="299"/>
                  <a:pt x="9" y="301"/>
                </a:cubicBezTo>
                <a:cubicBezTo>
                  <a:pt x="9" y="301"/>
                  <a:pt x="9" y="301"/>
                  <a:pt x="9" y="301"/>
                </a:cubicBezTo>
                <a:cubicBezTo>
                  <a:pt x="9" y="302"/>
                  <a:pt x="9" y="303"/>
                  <a:pt x="9" y="303"/>
                </a:cubicBezTo>
                <a:cubicBezTo>
                  <a:pt x="6" y="305"/>
                  <a:pt x="7" y="314"/>
                  <a:pt x="10" y="317"/>
                </a:cubicBezTo>
                <a:cubicBezTo>
                  <a:pt x="11" y="317"/>
                  <a:pt x="11" y="317"/>
                  <a:pt x="11" y="318"/>
                </a:cubicBezTo>
                <a:cubicBezTo>
                  <a:pt x="12" y="320"/>
                  <a:pt x="11" y="323"/>
                  <a:pt x="12" y="326"/>
                </a:cubicBezTo>
                <a:cubicBezTo>
                  <a:pt x="13" y="330"/>
                  <a:pt x="13" y="335"/>
                  <a:pt x="13" y="340"/>
                </a:cubicBezTo>
                <a:cubicBezTo>
                  <a:pt x="14" y="339"/>
                  <a:pt x="14" y="340"/>
                  <a:pt x="15" y="340"/>
                </a:cubicBezTo>
                <a:cubicBezTo>
                  <a:pt x="14" y="341"/>
                  <a:pt x="14" y="342"/>
                  <a:pt x="15" y="343"/>
                </a:cubicBezTo>
                <a:cubicBezTo>
                  <a:pt x="15" y="343"/>
                  <a:pt x="15" y="344"/>
                  <a:pt x="16" y="344"/>
                </a:cubicBezTo>
                <a:cubicBezTo>
                  <a:pt x="15" y="348"/>
                  <a:pt x="13" y="352"/>
                  <a:pt x="13" y="357"/>
                </a:cubicBezTo>
                <a:cubicBezTo>
                  <a:pt x="15" y="362"/>
                  <a:pt x="16" y="367"/>
                  <a:pt x="18" y="372"/>
                </a:cubicBezTo>
                <a:cubicBezTo>
                  <a:pt x="21" y="373"/>
                  <a:pt x="22" y="374"/>
                  <a:pt x="23" y="375"/>
                </a:cubicBezTo>
                <a:cubicBezTo>
                  <a:pt x="25" y="375"/>
                  <a:pt x="27" y="375"/>
                  <a:pt x="28" y="375"/>
                </a:cubicBezTo>
                <a:close/>
                <a:moveTo>
                  <a:pt x="50" y="11"/>
                </a:moveTo>
                <a:cubicBezTo>
                  <a:pt x="50" y="11"/>
                  <a:pt x="49" y="11"/>
                  <a:pt x="49" y="11"/>
                </a:cubicBezTo>
                <a:cubicBezTo>
                  <a:pt x="49" y="11"/>
                  <a:pt x="49" y="11"/>
                  <a:pt x="49" y="11"/>
                </a:cubicBezTo>
                <a:cubicBezTo>
                  <a:pt x="49" y="11"/>
                  <a:pt x="50" y="11"/>
                  <a:pt x="50" y="11"/>
                </a:cubicBezTo>
                <a:close/>
                <a:moveTo>
                  <a:pt x="50" y="11"/>
                </a:moveTo>
                <a:cubicBezTo>
                  <a:pt x="49" y="11"/>
                  <a:pt x="49" y="11"/>
                  <a:pt x="49" y="11"/>
                </a:cubicBezTo>
                <a:cubicBezTo>
                  <a:pt x="49" y="11"/>
                  <a:pt x="49" y="11"/>
                  <a:pt x="50" y="11"/>
                </a:cubicBezTo>
                <a:close/>
                <a:moveTo>
                  <a:pt x="1" y="72"/>
                </a:moveTo>
                <a:cubicBezTo>
                  <a:pt x="1" y="72"/>
                  <a:pt x="1" y="72"/>
                  <a:pt x="1" y="72"/>
                </a:cubicBezTo>
                <a:cubicBezTo>
                  <a:pt x="1" y="72"/>
                  <a:pt x="1" y="72"/>
                  <a:pt x="1" y="72"/>
                </a:cubicBezTo>
                <a:cubicBezTo>
                  <a:pt x="1" y="72"/>
                  <a:pt x="1" y="72"/>
                  <a:pt x="1" y="72"/>
                </a:cubicBezTo>
                <a:close/>
                <a:moveTo>
                  <a:pt x="12" y="137"/>
                </a:moveTo>
                <a:cubicBezTo>
                  <a:pt x="12" y="137"/>
                  <a:pt x="12" y="137"/>
                  <a:pt x="12" y="138"/>
                </a:cubicBezTo>
                <a:cubicBezTo>
                  <a:pt x="12" y="137"/>
                  <a:pt x="12" y="137"/>
                  <a:pt x="12" y="137"/>
                </a:cubicBezTo>
                <a:close/>
                <a:moveTo>
                  <a:pt x="12" y="138"/>
                </a:moveTo>
                <a:cubicBezTo>
                  <a:pt x="12" y="138"/>
                  <a:pt x="12" y="139"/>
                  <a:pt x="12" y="139"/>
                </a:cubicBezTo>
                <a:cubicBezTo>
                  <a:pt x="12" y="139"/>
                  <a:pt x="12" y="138"/>
                  <a:pt x="12" y="138"/>
                </a:cubicBezTo>
                <a:close/>
                <a:moveTo>
                  <a:pt x="11" y="158"/>
                </a:moveTo>
                <a:cubicBezTo>
                  <a:pt x="11" y="158"/>
                  <a:pt x="11" y="158"/>
                  <a:pt x="11" y="158"/>
                </a:cubicBezTo>
                <a:cubicBezTo>
                  <a:pt x="11" y="158"/>
                  <a:pt x="11" y="158"/>
                  <a:pt x="11" y="158"/>
                </a:cubicBezTo>
                <a:cubicBezTo>
                  <a:pt x="11" y="158"/>
                  <a:pt x="11" y="158"/>
                  <a:pt x="11" y="158"/>
                </a:cubicBezTo>
                <a:close/>
                <a:moveTo>
                  <a:pt x="69" y="200"/>
                </a:moveTo>
                <a:cubicBezTo>
                  <a:pt x="69" y="200"/>
                  <a:pt x="69" y="200"/>
                  <a:pt x="69" y="200"/>
                </a:cubicBezTo>
                <a:cubicBezTo>
                  <a:pt x="69" y="200"/>
                  <a:pt x="69" y="200"/>
                  <a:pt x="69" y="200"/>
                </a:cubicBezTo>
                <a:close/>
                <a:moveTo>
                  <a:pt x="71" y="205"/>
                </a:moveTo>
                <a:cubicBezTo>
                  <a:pt x="71" y="205"/>
                  <a:pt x="71" y="205"/>
                  <a:pt x="71" y="205"/>
                </a:cubicBezTo>
                <a:cubicBezTo>
                  <a:pt x="71" y="206"/>
                  <a:pt x="71" y="206"/>
                  <a:pt x="71" y="206"/>
                </a:cubicBezTo>
                <a:cubicBezTo>
                  <a:pt x="71" y="206"/>
                  <a:pt x="71" y="206"/>
                  <a:pt x="71" y="206"/>
                </a:cubicBezTo>
                <a:cubicBezTo>
                  <a:pt x="71" y="206"/>
                  <a:pt x="71" y="206"/>
                  <a:pt x="71" y="205"/>
                </a:cubicBezTo>
                <a:close/>
                <a:moveTo>
                  <a:pt x="70" y="218"/>
                </a:moveTo>
                <a:cubicBezTo>
                  <a:pt x="70" y="218"/>
                  <a:pt x="70" y="218"/>
                  <a:pt x="70" y="218"/>
                </a:cubicBezTo>
                <a:cubicBezTo>
                  <a:pt x="70" y="218"/>
                  <a:pt x="70" y="218"/>
                  <a:pt x="70" y="218"/>
                </a:cubicBezTo>
                <a:close/>
                <a:moveTo>
                  <a:pt x="55" y="232"/>
                </a:moveTo>
                <a:cubicBezTo>
                  <a:pt x="55" y="232"/>
                  <a:pt x="55" y="233"/>
                  <a:pt x="55" y="233"/>
                </a:cubicBezTo>
                <a:cubicBezTo>
                  <a:pt x="55" y="233"/>
                  <a:pt x="55" y="232"/>
                  <a:pt x="55" y="232"/>
                </a:cubicBezTo>
                <a:close/>
                <a:moveTo>
                  <a:pt x="14" y="247"/>
                </a:moveTo>
                <a:cubicBezTo>
                  <a:pt x="14" y="247"/>
                  <a:pt x="14" y="248"/>
                  <a:pt x="14" y="248"/>
                </a:cubicBezTo>
                <a:cubicBezTo>
                  <a:pt x="14" y="248"/>
                  <a:pt x="14" y="247"/>
                  <a:pt x="14" y="247"/>
                </a:cubicBezTo>
                <a:close/>
                <a:moveTo>
                  <a:pt x="12" y="262"/>
                </a:moveTo>
                <a:cubicBezTo>
                  <a:pt x="12" y="262"/>
                  <a:pt x="12" y="262"/>
                  <a:pt x="12" y="262"/>
                </a:cubicBezTo>
                <a:cubicBezTo>
                  <a:pt x="12" y="262"/>
                  <a:pt x="12" y="262"/>
                  <a:pt x="12" y="262"/>
                </a:cubicBezTo>
                <a:close/>
                <a:moveTo>
                  <a:pt x="41" y="293"/>
                </a:moveTo>
                <a:cubicBezTo>
                  <a:pt x="41" y="293"/>
                  <a:pt x="41" y="293"/>
                  <a:pt x="41" y="293"/>
                </a:cubicBezTo>
                <a:cubicBezTo>
                  <a:pt x="41" y="293"/>
                  <a:pt x="41" y="293"/>
                  <a:pt x="41" y="293"/>
                </a:cubicBezTo>
                <a:close/>
                <a:moveTo>
                  <a:pt x="41" y="294"/>
                </a:moveTo>
                <a:cubicBezTo>
                  <a:pt x="41" y="294"/>
                  <a:pt x="41" y="294"/>
                  <a:pt x="41" y="294"/>
                </a:cubicBezTo>
                <a:cubicBezTo>
                  <a:pt x="41" y="294"/>
                  <a:pt x="41" y="294"/>
                  <a:pt x="41" y="294"/>
                </a:cubicBezTo>
                <a:cubicBezTo>
                  <a:pt x="41" y="294"/>
                  <a:pt x="41" y="294"/>
                  <a:pt x="41" y="294"/>
                </a:cubicBezTo>
                <a:close/>
                <a:moveTo>
                  <a:pt x="47" y="349"/>
                </a:moveTo>
                <a:cubicBezTo>
                  <a:pt x="47" y="349"/>
                  <a:pt x="46" y="349"/>
                  <a:pt x="46" y="349"/>
                </a:cubicBezTo>
                <a:cubicBezTo>
                  <a:pt x="46" y="349"/>
                  <a:pt x="47" y="349"/>
                  <a:pt x="47" y="34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29" name="Group 1028"/>
          <p:cNvGrpSpPr/>
          <p:nvPr/>
        </p:nvGrpSpPr>
        <p:grpSpPr>
          <a:xfrm flipH="1">
            <a:off x="1335374" y="1669994"/>
            <a:ext cx="983855" cy="1505681"/>
            <a:chOff x="5998420" y="-1228"/>
            <a:chExt cx="2033047" cy="3111354"/>
          </a:xfrm>
        </p:grpSpPr>
        <p:sp>
          <p:nvSpPr>
            <p:cNvPr id="111" name="Freeform 33"/>
            <p:cNvSpPr>
              <a:spLocks noEditPoints="1"/>
            </p:cNvSpPr>
            <p:nvPr/>
          </p:nvSpPr>
          <p:spPr bwMode="auto">
            <a:xfrm>
              <a:off x="7204270" y="-1228"/>
              <a:ext cx="827197" cy="3014663"/>
            </a:xfrm>
            <a:custGeom>
              <a:avLst/>
              <a:gdLst>
                <a:gd name="T0" fmla="*/ 499 w 711"/>
                <a:gd name="T1" fmla="*/ 85 h 2590"/>
                <a:gd name="T2" fmla="*/ 475 w 711"/>
                <a:gd name="T3" fmla="*/ 209 h 2590"/>
                <a:gd name="T4" fmla="*/ 542 w 711"/>
                <a:gd name="T5" fmla="*/ 365 h 2590"/>
                <a:gd name="T6" fmla="*/ 675 w 711"/>
                <a:gd name="T7" fmla="*/ 499 h 2590"/>
                <a:gd name="T8" fmla="*/ 707 w 711"/>
                <a:gd name="T9" fmla="*/ 595 h 2590"/>
                <a:gd name="T10" fmla="*/ 676 w 711"/>
                <a:gd name="T11" fmla="*/ 805 h 2590"/>
                <a:gd name="T12" fmla="*/ 672 w 711"/>
                <a:gd name="T13" fmla="*/ 1083 h 2590"/>
                <a:gd name="T14" fmla="*/ 692 w 711"/>
                <a:gd name="T15" fmla="*/ 1379 h 2590"/>
                <a:gd name="T16" fmla="*/ 600 w 711"/>
                <a:gd name="T17" fmla="*/ 1525 h 2590"/>
                <a:gd name="T18" fmla="*/ 612 w 711"/>
                <a:gd name="T19" fmla="*/ 1697 h 2590"/>
                <a:gd name="T20" fmla="*/ 623 w 711"/>
                <a:gd name="T21" fmla="*/ 1857 h 2590"/>
                <a:gd name="T22" fmla="*/ 625 w 711"/>
                <a:gd name="T23" fmla="*/ 2194 h 2590"/>
                <a:gd name="T24" fmla="*/ 623 w 711"/>
                <a:gd name="T25" fmla="*/ 2438 h 2590"/>
                <a:gd name="T26" fmla="*/ 612 w 711"/>
                <a:gd name="T27" fmla="*/ 2501 h 2590"/>
                <a:gd name="T28" fmla="*/ 493 w 711"/>
                <a:gd name="T29" fmla="*/ 2472 h 2590"/>
                <a:gd name="T30" fmla="*/ 387 w 711"/>
                <a:gd name="T31" fmla="*/ 2443 h 2590"/>
                <a:gd name="T32" fmla="*/ 360 w 711"/>
                <a:gd name="T33" fmla="*/ 2521 h 2590"/>
                <a:gd name="T34" fmla="*/ 251 w 711"/>
                <a:gd name="T35" fmla="*/ 2579 h 2590"/>
                <a:gd name="T36" fmla="*/ 171 w 711"/>
                <a:gd name="T37" fmla="*/ 2563 h 2590"/>
                <a:gd name="T38" fmla="*/ 18 w 711"/>
                <a:gd name="T39" fmla="*/ 2472 h 2590"/>
                <a:gd name="T40" fmla="*/ 141 w 711"/>
                <a:gd name="T41" fmla="*/ 2443 h 2590"/>
                <a:gd name="T42" fmla="*/ 156 w 711"/>
                <a:gd name="T43" fmla="*/ 2305 h 2590"/>
                <a:gd name="T44" fmla="*/ 151 w 711"/>
                <a:gd name="T45" fmla="*/ 2156 h 2590"/>
                <a:gd name="T46" fmla="*/ 158 w 711"/>
                <a:gd name="T47" fmla="*/ 1848 h 2590"/>
                <a:gd name="T48" fmla="*/ 149 w 711"/>
                <a:gd name="T49" fmla="*/ 1624 h 2590"/>
                <a:gd name="T50" fmla="*/ 147 w 711"/>
                <a:gd name="T51" fmla="*/ 1476 h 2590"/>
                <a:gd name="T52" fmla="*/ 56 w 711"/>
                <a:gd name="T53" fmla="*/ 1393 h 2590"/>
                <a:gd name="T54" fmla="*/ 87 w 711"/>
                <a:gd name="T55" fmla="*/ 1318 h 2590"/>
                <a:gd name="T56" fmla="*/ 107 w 711"/>
                <a:gd name="T57" fmla="*/ 1154 h 2590"/>
                <a:gd name="T58" fmla="*/ 147 w 711"/>
                <a:gd name="T59" fmla="*/ 1056 h 2590"/>
                <a:gd name="T60" fmla="*/ 153 w 711"/>
                <a:gd name="T61" fmla="*/ 853 h 2590"/>
                <a:gd name="T62" fmla="*/ 176 w 711"/>
                <a:gd name="T63" fmla="*/ 701 h 2590"/>
                <a:gd name="T64" fmla="*/ 188 w 711"/>
                <a:gd name="T65" fmla="*/ 662 h 2590"/>
                <a:gd name="T66" fmla="*/ 245 w 711"/>
                <a:gd name="T67" fmla="*/ 401 h 2590"/>
                <a:gd name="T68" fmla="*/ 322 w 711"/>
                <a:gd name="T69" fmla="*/ 344 h 2590"/>
                <a:gd name="T70" fmla="*/ 236 w 711"/>
                <a:gd name="T71" fmla="*/ 302 h 2590"/>
                <a:gd name="T72" fmla="*/ 231 w 711"/>
                <a:gd name="T73" fmla="*/ 274 h 2590"/>
                <a:gd name="T74" fmla="*/ 206 w 711"/>
                <a:gd name="T75" fmla="*/ 214 h 2590"/>
                <a:gd name="T76" fmla="*/ 228 w 711"/>
                <a:gd name="T77" fmla="*/ 119 h 2590"/>
                <a:gd name="T78" fmla="*/ 340 w 711"/>
                <a:gd name="T79" fmla="*/ 1 h 2590"/>
                <a:gd name="T80" fmla="*/ 400 w 711"/>
                <a:gd name="T81" fmla="*/ 2357 h 2590"/>
                <a:gd name="T82" fmla="*/ 446 w 711"/>
                <a:gd name="T83" fmla="*/ 2301 h 2590"/>
                <a:gd name="T84" fmla="*/ 424 w 711"/>
                <a:gd name="T85" fmla="*/ 2420 h 2590"/>
                <a:gd name="T86" fmla="*/ 424 w 711"/>
                <a:gd name="T87" fmla="*/ 242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1" h="2590">
                  <a:moveTo>
                    <a:pt x="340" y="1"/>
                  </a:moveTo>
                  <a:cubicBezTo>
                    <a:pt x="432" y="0"/>
                    <a:pt x="476" y="18"/>
                    <a:pt x="499" y="85"/>
                  </a:cubicBezTo>
                  <a:cubicBezTo>
                    <a:pt x="505" y="102"/>
                    <a:pt x="512" y="134"/>
                    <a:pt x="507" y="157"/>
                  </a:cubicBezTo>
                  <a:cubicBezTo>
                    <a:pt x="502" y="180"/>
                    <a:pt x="482" y="189"/>
                    <a:pt x="475" y="209"/>
                  </a:cubicBezTo>
                  <a:cubicBezTo>
                    <a:pt x="468" y="228"/>
                    <a:pt x="473" y="260"/>
                    <a:pt x="476" y="278"/>
                  </a:cubicBezTo>
                  <a:cubicBezTo>
                    <a:pt x="519" y="295"/>
                    <a:pt x="510" y="339"/>
                    <a:pt x="542" y="365"/>
                  </a:cubicBezTo>
                  <a:cubicBezTo>
                    <a:pt x="583" y="397"/>
                    <a:pt x="616" y="426"/>
                    <a:pt x="648" y="467"/>
                  </a:cubicBezTo>
                  <a:cubicBezTo>
                    <a:pt x="657" y="478"/>
                    <a:pt x="666" y="488"/>
                    <a:pt x="675" y="499"/>
                  </a:cubicBezTo>
                  <a:cubicBezTo>
                    <a:pt x="681" y="523"/>
                    <a:pt x="688" y="547"/>
                    <a:pt x="694" y="570"/>
                  </a:cubicBezTo>
                  <a:cubicBezTo>
                    <a:pt x="699" y="578"/>
                    <a:pt x="703" y="587"/>
                    <a:pt x="707" y="595"/>
                  </a:cubicBezTo>
                  <a:cubicBezTo>
                    <a:pt x="711" y="612"/>
                    <a:pt x="690" y="642"/>
                    <a:pt x="694" y="670"/>
                  </a:cubicBezTo>
                  <a:cubicBezTo>
                    <a:pt x="704" y="734"/>
                    <a:pt x="685" y="761"/>
                    <a:pt x="676" y="805"/>
                  </a:cubicBezTo>
                  <a:cubicBezTo>
                    <a:pt x="668" y="850"/>
                    <a:pt x="688" y="912"/>
                    <a:pt x="680" y="963"/>
                  </a:cubicBezTo>
                  <a:cubicBezTo>
                    <a:pt x="678" y="1003"/>
                    <a:pt x="675" y="1043"/>
                    <a:pt x="672" y="1083"/>
                  </a:cubicBezTo>
                  <a:cubicBezTo>
                    <a:pt x="683" y="1153"/>
                    <a:pt x="678" y="1234"/>
                    <a:pt x="689" y="1306"/>
                  </a:cubicBezTo>
                  <a:cubicBezTo>
                    <a:pt x="690" y="1331"/>
                    <a:pt x="691" y="1355"/>
                    <a:pt x="692" y="1379"/>
                  </a:cubicBezTo>
                  <a:cubicBezTo>
                    <a:pt x="694" y="1426"/>
                    <a:pt x="697" y="1473"/>
                    <a:pt x="700" y="1521"/>
                  </a:cubicBezTo>
                  <a:cubicBezTo>
                    <a:pt x="666" y="1522"/>
                    <a:pt x="633" y="1523"/>
                    <a:pt x="600" y="1525"/>
                  </a:cubicBezTo>
                  <a:cubicBezTo>
                    <a:pt x="600" y="1525"/>
                    <a:pt x="600" y="1526"/>
                    <a:pt x="600" y="1526"/>
                  </a:cubicBezTo>
                  <a:cubicBezTo>
                    <a:pt x="612" y="1562"/>
                    <a:pt x="619" y="1652"/>
                    <a:pt x="612" y="1697"/>
                  </a:cubicBezTo>
                  <a:cubicBezTo>
                    <a:pt x="609" y="1712"/>
                    <a:pt x="598" y="1762"/>
                    <a:pt x="600" y="1773"/>
                  </a:cubicBezTo>
                  <a:cubicBezTo>
                    <a:pt x="605" y="1799"/>
                    <a:pt x="618" y="1828"/>
                    <a:pt x="623" y="1857"/>
                  </a:cubicBezTo>
                  <a:cubicBezTo>
                    <a:pt x="636" y="1924"/>
                    <a:pt x="626" y="1999"/>
                    <a:pt x="623" y="2067"/>
                  </a:cubicBezTo>
                  <a:cubicBezTo>
                    <a:pt x="624" y="2110"/>
                    <a:pt x="624" y="2152"/>
                    <a:pt x="625" y="2194"/>
                  </a:cubicBezTo>
                  <a:cubicBezTo>
                    <a:pt x="625" y="2259"/>
                    <a:pt x="625" y="2325"/>
                    <a:pt x="626" y="2390"/>
                  </a:cubicBezTo>
                  <a:cubicBezTo>
                    <a:pt x="627" y="2406"/>
                    <a:pt x="631" y="2426"/>
                    <a:pt x="623" y="2438"/>
                  </a:cubicBezTo>
                  <a:cubicBezTo>
                    <a:pt x="620" y="2440"/>
                    <a:pt x="617" y="2441"/>
                    <a:pt x="614" y="2443"/>
                  </a:cubicBezTo>
                  <a:cubicBezTo>
                    <a:pt x="615" y="2468"/>
                    <a:pt x="624" y="2484"/>
                    <a:pt x="612" y="2501"/>
                  </a:cubicBezTo>
                  <a:cubicBezTo>
                    <a:pt x="571" y="2518"/>
                    <a:pt x="527" y="2503"/>
                    <a:pt x="494" y="2483"/>
                  </a:cubicBezTo>
                  <a:cubicBezTo>
                    <a:pt x="494" y="2479"/>
                    <a:pt x="493" y="2476"/>
                    <a:pt x="493" y="2472"/>
                  </a:cubicBezTo>
                  <a:cubicBezTo>
                    <a:pt x="458" y="2462"/>
                    <a:pt x="424" y="2452"/>
                    <a:pt x="390" y="2442"/>
                  </a:cubicBezTo>
                  <a:cubicBezTo>
                    <a:pt x="389" y="2442"/>
                    <a:pt x="388" y="2443"/>
                    <a:pt x="387" y="2443"/>
                  </a:cubicBezTo>
                  <a:cubicBezTo>
                    <a:pt x="385" y="2466"/>
                    <a:pt x="383" y="2488"/>
                    <a:pt x="381" y="2510"/>
                  </a:cubicBezTo>
                  <a:cubicBezTo>
                    <a:pt x="374" y="2514"/>
                    <a:pt x="367" y="2517"/>
                    <a:pt x="360" y="2521"/>
                  </a:cubicBezTo>
                  <a:cubicBezTo>
                    <a:pt x="360" y="2537"/>
                    <a:pt x="367" y="2558"/>
                    <a:pt x="359" y="2570"/>
                  </a:cubicBezTo>
                  <a:cubicBezTo>
                    <a:pt x="346" y="2590"/>
                    <a:pt x="282" y="2585"/>
                    <a:pt x="251" y="2579"/>
                  </a:cubicBezTo>
                  <a:cubicBezTo>
                    <a:pt x="242" y="2577"/>
                    <a:pt x="242" y="2570"/>
                    <a:pt x="236" y="2567"/>
                  </a:cubicBezTo>
                  <a:cubicBezTo>
                    <a:pt x="214" y="2566"/>
                    <a:pt x="193" y="2565"/>
                    <a:pt x="171" y="2563"/>
                  </a:cubicBezTo>
                  <a:cubicBezTo>
                    <a:pt x="106" y="2552"/>
                    <a:pt x="26" y="2547"/>
                    <a:pt x="5" y="2494"/>
                  </a:cubicBezTo>
                  <a:cubicBezTo>
                    <a:pt x="0" y="2483"/>
                    <a:pt x="14" y="2476"/>
                    <a:pt x="18" y="2472"/>
                  </a:cubicBezTo>
                  <a:cubicBezTo>
                    <a:pt x="21" y="2466"/>
                    <a:pt x="24" y="2460"/>
                    <a:pt x="27" y="2455"/>
                  </a:cubicBezTo>
                  <a:cubicBezTo>
                    <a:pt x="49" y="2434"/>
                    <a:pt x="112" y="2459"/>
                    <a:pt x="141" y="2443"/>
                  </a:cubicBezTo>
                  <a:cubicBezTo>
                    <a:pt x="143" y="2392"/>
                    <a:pt x="150" y="2387"/>
                    <a:pt x="175" y="2360"/>
                  </a:cubicBezTo>
                  <a:cubicBezTo>
                    <a:pt x="174" y="2338"/>
                    <a:pt x="161" y="2325"/>
                    <a:pt x="156" y="2305"/>
                  </a:cubicBezTo>
                  <a:cubicBezTo>
                    <a:pt x="154" y="2288"/>
                    <a:pt x="152" y="2271"/>
                    <a:pt x="151" y="2255"/>
                  </a:cubicBezTo>
                  <a:cubicBezTo>
                    <a:pt x="151" y="2222"/>
                    <a:pt x="151" y="2189"/>
                    <a:pt x="151" y="2156"/>
                  </a:cubicBezTo>
                  <a:cubicBezTo>
                    <a:pt x="150" y="2121"/>
                    <a:pt x="149" y="2086"/>
                    <a:pt x="148" y="2051"/>
                  </a:cubicBezTo>
                  <a:cubicBezTo>
                    <a:pt x="148" y="1980"/>
                    <a:pt x="148" y="1912"/>
                    <a:pt x="158" y="1848"/>
                  </a:cubicBezTo>
                  <a:cubicBezTo>
                    <a:pt x="163" y="1821"/>
                    <a:pt x="134" y="1813"/>
                    <a:pt x="139" y="1779"/>
                  </a:cubicBezTo>
                  <a:cubicBezTo>
                    <a:pt x="147" y="1728"/>
                    <a:pt x="141" y="1679"/>
                    <a:pt x="149" y="1624"/>
                  </a:cubicBezTo>
                  <a:cubicBezTo>
                    <a:pt x="151" y="1597"/>
                    <a:pt x="153" y="1570"/>
                    <a:pt x="154" y="1543"/>
                  </a:cubicBezTo>
                  <a:cubicBezTo>
                    <a:pt x="151" y="1523"/>
                    <a:pt x="147" y="1500"/>
                    <a:pt x="147" y="1476"/>
                  </a:cubicBezTo>
                  <a:cubicBezTo>
                    <a:pt x="115" y="1483"/>
                    <a:pt x="117" y="1487"/>
                    <a:pt x="83" y="1481"/>
                  </a:cubicBezTo>
                  <a:cubicBezTo>
                    <a:pt x="75" y="1464"/>
                    <a:pt x="48" y="1422"/>
                    <a:pt x="56" y="1393"/>
                  </a:cubicBezTo>
                  <a:cubicBezTo>
                    <a:pt x="66" y="1376"/>
                    <a:pt x="76" y="1359"/>
                    <a:pt x="86" y="1343"/>
                  </a:cubicBezTo>
                  <a:cubicBezTo>
                    <a:pt x="86" y="1334"/>
                    <a:pt x="87" y="1326"/>
                    <a:pt x="87" y="1318"/>
                  </a:cubicBezTo>
                  <a:cubicBezTo>
                    <a:pt x="93" y="1293"/>
                    <a:pt x="102" y="1259"/>
                    <a:pt x="105" y="1230"/>
                  </a:cubicBezTo>
                  <a:cubicBezTo>
                    <a:pt x="108" y="1206"/>
                    <a:pt x="101" y="1179"/>
                    <a:pt x="107" y="1154"/>
                  </a:cubicBezTo>
                  <a:cubicBezTo>
                    <a:pt x="113" y="1142"/>
                    <a:pt x="120" y="1130"/>
                    <a:pt x="126" y="1118"/>
                  </a:cubicBezTo>
                  <a:cubicBezTo>
                    <a:pt x="134" y="1101"/>
                    <a:pt x="143" y="1073"/>
                    <a:pt x="147" y="1056"/>
                  </a:cubicBezTo>
                  <a:cubicBezTo>
                    <a:pt x="148" y="1014"/>
                    <a:pt x="148" y="972"/>
                    <a:pt x="149" y="931"/>
                  </a:cubicBezTo>
                  <a:cubicBezTo>
                    <a:pt x="151" y="905"/>
                    <a:pt x="152" y="879"/>
                    <a:pt x="153" y="853"/>
                  </a:cubicBezTo>
                  <a:cubicBezTo>
                    <a:pt x="158" y="836"/>
                    <a:pt x="163" y="820"/>
                    <a:pt x="167" y="803"/>
                  </a:cubicBezTo>
                  <a:cubicBezTo>
                    <a:pt x="174" y="765"/>
                    <a:pt x="165" y="728"/>
                    <a:pt x="176" y="701"/>
                  </a:cubicBezTo>
                  <a:cubicBezTo>
                    <a:pt x="168" y="690"/>
                    <a:pt x="154" y="683"/>
                    <a:pt x="149" y="670"/>
                  </a:cubicBezTo>
                  <a:cubicBezTo>
                    <a:pt x="161" y="669"/>
                    <a:pt x="182" y="670"/>
                    <a:pt x="188" y="662"/>
                  </a:cubicBezTo>
                  <a:cubicBezTo>
                    <a:pt x="219" y="606"/>
                    <a:pt x="205" y="497"/>
                    <a:pt x="242" y="449"/>
                  </a:cubicBezTo>
                  <a:cubicBezTo>
                    <a:pt x="236" y="435"/>
                    <a:pt x="235" y="417"/>
                    <a:pt x="245" y="401"/>
                  </a:cubicBezTo>
                  <a:cubicBezTo>
                    <a:pt x="264" y="394"/>
                    <a:pt x="310" y="361"/>
                    <a:pt x="322" y="346"/>
                  </a:cubicBezTo>
                  <a:cubicBezTo>
                    <a:pt x="322" y="345"/>
                    <a:pt x="322" y="345"/>
                    <a:pt x="322" y="344"/>
                  </a:cubicBezTo>
                  <a:cubicBezTo>
                    <a:pt x="295" y="345"/>
                    <a:pt x="249" y="340"/>
                    <a:pt x="238" y="322"/>
                  </a:cubicBezTo>
                  <a:cubicBezTo>
                    <a:pt x="238" y="315"/>
                    <a:pt x="237" y="308"/>
                    <a:pt x="236" y="302"/>
                  </a:cubicBezTo>
                  <a:cubicBezTo>
                    <a:pt x="232" y="296"/>
                    <a:pt x="228" y="290"/>
                    <a:pt x="224" y="285"/>
                  </a:cubicBezTo>
                  <a:cubicBezTo>
                    <a:pt x="226" y="281"/>
                    <a:pt x="229" y="278"/>
                    <a:pt x="231" y="274"/>
                  </a:cubicBezTo>
                  <a:cubicBezTo>
                    <a:pt x="218" y="257"/>
                    <a:pt x="217" y="258"/>
                    <a:pt x="222" y="233"/>
                  </a:cubicBezTo>
                  <a:cubicBezTo>
                    <a:pt x="214" y="229"/>
                    <a:pt x="207" y="226"/>
                    <a:pt x="206" y="214"/>
                  </a:cubicBezTo>
                  <a:cubicBezTo>
                    <a:pt x="217" y="201"/>
                    <a:pt x="241" y="173"/>
                    <a:pt x="237" y="149"/>
                  </a:cubicBezTo>
                  <a:cubicBezTo>
                    <a:pt x="235" y="139"/>
                    <a:pt x="226" y="133"/>
                    <a:pt x="228" y="119"/>
                  </a:cubicBezTo>
                  <a:cubicBezTo>
                    <a:pt x="233" y="91"/>
                    <a:pt x="253" y="56"/>
                    <a:pt x="268" y="35"/>
                  </a:cubicBezTo>
                  <a:cubicBezTo>
                    <a:pt x="286" y="11"/>
                    <a:pt x="311" y="15"/>
                    <a:pt x="340" y="1"/>
                  </a:cubicBezTo>
                  <a:close/>
                  <a:moveTo>
                    <a:pt x="412" y="2231"/>
                  </a:moveTo>
                  <a:cubicBezTo>
                    <a:pt x="409" y="2251"/>
                    <a:pt x="392" y="2347"/>
                    <a:pt x="400" y="2357"/>
                  </a:cubicBezTo>
                  <a:cubicBezTo>
                    <a:pt x="405" y="2357"/>
                    <a:pt x="409" y="2357"/>
                    <a:pt x="414" y="2357"/>
                  </a:cubicBezTo>
                  <a:cubicBezTo>
                    <a:pt x="421" y="2332"/>
                    <a:pt x="421" y="2307"/>
                    <a:pt x="446" y="2301"/>
                  </a:cubicBezTo>
                  <a:cubicBezTo>
                    <a:pt x="444" y="2289"/>
                    <a:pt x="420" y="2236"/>
                    <a:pt x="412" y="2231"/>
                  </a:cubicBezTo>
                  <a:close/>
                  <a:moveTo>
                    <a:pt x="424" y="2420"/>
                  </a:moveTo>
                  <a:cubicBezTo>
                    <a:pt x="426" y="2423"/>
                    <a:pt x="427" y="2424"/>
                    <a:pt x="428" y="2420"/>
                  </a:cubicBezTo>
                  <a:cubicBezTo>
                    <a:pt x="427" y="2420"/>
                    <a:pt x="426" y="2420"/>
                    <a:pt x="424" y="2420"/>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34"/>
            <p:cNvSpPr>
              <a:spLocks noEditPoints="1"/>
            </p:cNvSpPr>
            <p:nvPr/>
          </p:nvSpPr>
          <p:spPr bwMode="auto">
            <a:xfrm>
              <a:off x="6699079" y="261986"/>
              <a:ext cx="823748" cy="2848140"/>
            </a:xfrm>
            <a:custGeom>
              <a:avLst/>
              <a:gdLst>
                <a:gd name="T0" fmla="*/ 220 w 708"/>
                <a:gd name="T1" fmla="*/ 2431 h 2447"/>
                <a:gd name="T2" fmla="*/ 49 w 708"/>
                <a:gd name="T3" fmla="*/ 2364 h 2447"/>
                <a:gd name="T4" fmla="*/ 206 w 708"/>
                <a:gd name="T5" fmla="*/ 2309 h 2447"/>
                <a:gd name="T6" fmla="*/ 230 w 708"/>
                <a:gd name="T7" fmla="*/ 2256 h 2447"/>
                <a:gd name="T8" fmla="*/ 220 w 708"/>
                <a:gd name="T9" fmla="*/ 2191 h 2447"/>
                <a:gd name="T10" fmla="*/ 224 w 708"/>
                <a:gd name="T11" fmla="*/ 2062 h 2447"/>
                <a:gd name="T12" fmla="*/ 212 w 708"/>
                <a:gd name="T13" fmla="*/ 1899 h 2447"/>
                <a:gd name="T14" fmla="*/ 192 w 708"/>
                <a:gd name="T15" fmla="*/ 1796 h 2447"/>
                <a:gd name="T16" fmla="*/ 152 w 708"/>
                <a:gd name="T17" fmla="*/ 1746 h 2447"/>
                <a:gd name="T18" fmla="*/ 135 w 708"/>
                <a:gd name="T19" fmla="*/ 1624 h 2447"/>
                <a:gd name="T20" fmla="*/ 108 w 708"/>
                <a:gd name="T21" fmla="*/ 1414 h 2447"/>
                <a:gd name="T22" fmla="*/ 95 w 708"/>
                <a:gd name="T23" fmla="*/ 1291 h 2447"/>
                <a:gd name="T24" fmla="*/ 101 w 708"/>
                <a:gd name="T25" fmla="*/ 1156 h 2447"/>
                <a:gd name="T26" fmla="*/ 101 w 708"/>
                <a:gd name="T27" fmla="*/ 1113 h 2447"/>
                <a:gd name="T28" fmla="*/ 120 w 708"/>
                <a:gd name="T29" fmla="*/ 1053 h 2447"/>
                <a:gd name="T30" fmla="*/ 12 w 708"/>
                <a:gd name="T31" fmla="*/ 974 h 2447"/>
                <a:gd name="T32" fmla="*/ 12 w 708"/>
                <a:gd name="T33" fmla="*/ 880 h 2447"/>
                <a:gd name="T34" fmla="*/ 37 w 708"/>
                <a:gd name="T35" fmla="*/ 827 h 2447"/>
                <a:gd name="T36" fmla="*/ 56 w 708"/>
                <a:gd name="T37" fmla="*/ 769 h 2447"/>
                <a:gd name="T38" fmla="*/ 69 w 708"/>
                <a:gd name="T39" fmla="*/ 659 h 2447"/>
                <a:gd name="T40" fmla="*/ 167 w 708"/>
                <a:gd name="T41" fmla="*/ 435 h 2447"/>
                <a:gd name="T42" fmla="*/ 212 w 708"/>
                <a:gd name="T43" fmla="*/ 363 h 2447"/>
                <a:gd name="T44" fmla="*/ 135 w 708"/>
                <a:gd name="T45" fmla="*/ 282 h 2447"/>
                <a:gd name="T46" fmla="*/ 91 w 708"/>
                <a:gd name="T47" fmla="*/ 235 h 2447"/>
                <a:gd name="T48" fmla="*/ 108 w 708"/>
                <a:gd name="T49" fmla="*/ 178 h 2447"/>
                <a:gd name="T50" fmla="*/ 120 w 708"/>
                <a:gd name="T51" fmla="*/ 87 h 2447"/>
                <a:gd name="T52" fmla="*/ 340 w 708"/>
                <a:gd name="T53" fmla="*/ 32 h 2447"/>
                <a:gd name="T54" fmla="*/ 368 w 708"/>
                <a:gd name="T55" fmla="*/ 278 h 2447"/>
                <a:gd name="T56" fmla="*/ 520 w 708"/>
                <a:gd name="T57" fmla="*/ 385 h 2447"/>
                <a:gd name="T58" fmla="*/ 606 w 708"/>
                <a:gd name="T59" fmla="*/ 553 h 2447"/>
                <a:gd name="T60" fmla="*/ 615 w 708"/>
                <a:gd name="T61" fmla="*/ 884 h 2447"/>
                <a:gd name="T62" fmla="*/ 558 w 708"/>
                <a:gd name="T63" fmla="*/ 930 h 2447"/>
                <a:gd name="T64" fmla="*/ 501 w 708"/>
                <a:gd name="T65" fmla="*/ 1009 h 2447"/>
                <a:gd name="T66" fmla="*/ 536 w 708"/>
                <a:gd name="T67" fmla="*/ 1212 h 2447"/>
                <a:gd name="T68" fmla="*/ 516 w 708"/>
                <a:gd name="T69" fmla="*/ 1441 h 2447"/>
                <a:gd name="T70" fmla="*/ 512 w 708"/>
                <a:gd name="T71" fmla="*/ 1606 h 2447"/>
                <a:gd name="T72" fmla="*/ 548 w 708"/>
                <a:gd name="T73" fmla="*/ 1720 h 2447"/>
                <a:gd name="T74" fmla="*/ 569 w 708"/>
                <a:gd name="T75" fmla="*/ 1837 h 2447"/>
                <a:gd name="T76" fmla="*/ 552 w 708"/>
                <a:gd name="T77" fmla="*/ 2078 h 2447"/>
                <a:gd name="T78" fmla="*/ 527 w 708"/>
                <a:gd name="T79" fmla="*/ 2241 h 2447"/>
                <a:gd name="T80" fmla="*/ 430 w 708"/>
                <a:gd name="T81" fmla="*/ 2358 h 2447"/>
                <a:gd name="T82" fmla="*/ 419 w 708"/>
                <a:gd name="T83" fmla="*/ 2331 h 2447"/>
                <a:gd name="T84" fmla="*/ 398 w 708"/>
                <a:gd name="T85" fmla="*/ 2420 h 2447"/>
                <a:gd name="T86" fmla="*/ 299 w 708"/>
                <a:gd name="T87" fmla="*/ 2414 h 2447"/>
                <a:gd name="T88" fmla="*/ 344 w 708"/>
                <a:gd name="T89" fmla="*/ 1716 h 2447"/>
                <a:gd name="T90" fmla="*/ 380 w 708"/>
                <a:gd name="T91" fmla="*/ 1916 h 2447"/>
                <a:gd name="T92" fmla="*/ 397 w 708"/>
                <a:gd name="T93" fmla="*/ 1995 h 2447"/>
                <a:gd name="T94" fmla="*/ 408 w 708"/>
                <a:gd name="T95" fmla="*/ 1835 h 2447"/>
                <a:gd name="T96" fmla="*/ 383 w 708"/>
                <a:gd name="T97" fmla="*/ 1692 h 2447"/>
                <a:gd name="T98" fmla="*/ 349 w 708"/>
                <a:gd name="T99" fmla="*/ 167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2447">
                  <a:moveTo>
                    <a:pt x="299" y="2414"/>
                  </a:moveTo>
                  <a:cubicBezTo>
                    <a:pt x="273" y="2408"/>
                    <a:pt x="243" y="2426"/>
                    <a:pt x="220" y="2431"/>
                  </a:cubicBezTo>
                  <a:cubicBezTo>
                    <a:pt x="150" y="2447"/>
                    <a:pt x="64" y="2431"/>
                    <a:pt x="30" y="2397"/>
                  </a:cubicBezTo>
                  <a:cubicBezTo>
                    <a:pt x="33" y="2385"/>
                    <a:pt x="43" y="2373"/>
                    <a:pt x="49" y="2364"/>
                  </a:cubicBezTo>
                  <a:cubicBezTo>
                    <a:pt x="68" y="2361"/>
                    <a:pt x="87" y="2368"/>
                    <a:pt x="111" y="2363"/>
                  </a:cubicBezTo>
                  <a:cubicBezTo>
                    <a:pt x="146" y="2355"/>
                    <a:pt x="186" y="2333"/>
                    <a:pt x="206" y="2309"/>
                  </a:cubicBezTo>
                  <a:cubicBezTo>
                    <a:pt x="208" y="2301"/>
                    <a:pt x="210" y="2293"/>
                    <a:pt x="212" y="2285"/>
                  </a:cubicBezTo>
                  <a:cubicBezTo>
                    <a:pt x="218" y="2276"/>
                    <a:pt x="224" y="2266"/>
                    <a:pt x="230" y="2256"/>
                  </a:cubicBezTo>
                  <a:cubicBezTo>
                    <a:pt x="234" y="2242"/>
                    <a:pt x="222" y="2236"/>
                    <a:pt x="220" y="2227"/>
                  </a:cubicBezTo>
                  <a:cubicBezTo>
                    <a:pt x="220" y="2215"/>
                    <a:pt x="220" y="2203"/>
                    <a:pt x="220" y="2191"/>
                  </a:cubicBezTo>
                  <a:cubicBezTo>
                    <a:pt x="221" y="2156"/>
                    <a:pt x="221" y="2121"/>
                    <a:pt x="222" y="2085"/>
                  </a:cubicBezTo>
                  <a:cubicBezTo>
                    <a:pt x="223" y="2077"/>
                    <a:pt x="223" y="2070"/>
                    <a:pt x="224" y="2062"/>
                  </a:cubicBezTo>
                  <a:cubicBezTo>
                    <a:pt x="216" y="2026"/>
                    <a:pt x="203" y="1966"/>
                    <a:pt x="212" y="1915"/>
                  </a:cubicBezTo>
                  <a:cubicBezTo>
                    <a:pt x="212" y="1909"/>
                    <a:pt x="212" y="1904"/>
                    <a:pt x="212" y="1899"/>
                  </a:cubicBezTo>
                  <a:cubicBezTo>
                    <a:pt x="208" y="1889"/>
                    <a:pt x="199" y="1885"/>
                    <a:pt x="197" y="1871"/>
                  </a:cubicBezTo>
                  <a:cubicBezTo>
                    <a:pt x="192" y="1848"/>
                    <a:pt x="203" y="1812"/>
                    <a:pt x="192" y="1796"/>
                  </a:cubicBezTo>
                  <a:cubicBezTo>
                    <a:pt x="192" y="1795"/>
                    <a:pt x="192" y="1795"/>
                    <a:pt x="192" y="1794"/>
                  </a:cubicBezTo>
                  <a:cubicBezTo>
                    <a:pt x="177" y="1776"/>
                    <a:pt x="160" y="1774"/>
                    <a:pt x="152" y="1746"/>
                  </a:cubicBezTo>
                  <a:cubicBezTo>
                    <a:pt x="152" y="1716"/>
                    <a:pt x="151" y="1686"/>
                    <a:pt x="151" y="1656"/>
                  </a:cubicBezTo>
                  <a:cubicBezTo>
                    <a:pt x="146" y="1645"/>
                    <a:pt x="141" y="1635"/>
                    <a:pt x="135" y="1624"/>
                  </a:cubicBezTo>
                  <a:cubicBezTo>
                    <a:pt x="127" y="1572"/>
                    <a:pt x="119" y="1520"/>
                    <a:pt x="111" y="1469"/>
                  </a:cubicBezTo>
                  <a:cubicBezTo>
                    <a:pt x="110" y="1451"/>
                    <a:pt x="109" y="1432"/>
                    <a:pt x="108" y="1414"/>
                  </a:cubicBezTo>
                  <a:cubicBezTo>
                    <a:pt x="100" y="1388"/>
                    <a:pt x="93" y="1362"/>
                    <a:pt x="85" y="1335"/>
                  </a:cubicBezTo>
                  <a:cubicBezTo>
                    <a:pt x="81" y="1318"/>
                    <a:pt x="93" y="1304"/>
                    <a:pt x="95" y="1291"/>
                  </a:cubicBezTo>
                  <a:cubicBezTo>
                    <a:pt x="102" y="1255"/>
                    <a:pt x="99" y="1215"/>
                    <a:pt x="104" y="1185"/>
                  </a:cubicBezTo>
                  <a:cubicBezTo>
                    <a:pt x="103" y="1176"/>
                    <a:pt x="102" y="1166"/>
                    <a:pt x="101" y="1156"/>
                  </a:cubicBezTo>
                  <a:cubicBezTo>
                    <a:pt x="103" y="1148"/>
                    <a:pt x="104" y="1140"/>
                    <a:pt x="106" y="1133"/>
                  </a:cubicBezTo>
                  <a:cubicBezTo>
                    <a:pt x="105" y="1127"/>
                    <a:pt x="99" y="1123"/>
                    <a:pt x="101" y="1113"/>
                  </a:cubicBezTo>
                  <a:cubicBezTo>
                    <a:pt x="105" y="1089"/>
                    <a:pt x="112" y="1073"/>
                    <a:pt x="120" y="1055"/>
                  </a:cubicBezTo>
                  <a:cubicBezTo>
                    <a:pt x="120" y="1054"/>
                    <a:pt x="120" y="1054"/>
                    <a:pt x="120" y="1053"/>
                  </a:cubicBezTo>
                  <a:cubicBezTo>
                    <a:pt x="68" y="1046"/>
                    <a:pt x="63" y="1024"/>
                    <a:pt x="38" y="991"/>
                  </a:cubicBezTo>
                  <a:cubicBezTo>
                    <a:pt x="32" y="982"/>
                    <a:pt x="18" y="985"/>
                    <a:pt x="12" y="974"/>
                  </a:cubicBezTo>
                  <a:cubicBezTo>
                    <a:pt x="0" y="952"/>
                    <a:pt x="9" y="929"/>
                    <a:pt x="13" y="910"/>
                  </a:cubicBezTo>
                  <a:cubicBezTo>
                    <a:pt x="13" y="900"/>
                    <a:pt x="12" y="890"/>
                    <a:pt x="12" y="880"/>
                  </a:cubicBezTo>
                  <a:cubicBezTo>
                    <a:pt x="19" y="874"/>
                    <a:pt x="26" y="868"/>
                    <a:pt x="33" y="862"/>
                  </a:cubicBezTo>
                  <a:cubicBezTo>
                    <a:pt x="34" y="850"/>
                    <a:pt x="35" y="838"/>
                    <a:pt x="37" y="827"/>
                  </a:cubicBezTo>
                  <a:cubicBezTo>
                    <a:pt x="42" y="822"/>
                    <a:pt x="48" y="818"/>
                    <a:pt x="54" y="813"/>
                  </a:cubicBezTo>
                  <a:cubicBezTo>
                    <a:pt x="54" y="798"/>
                    <a:pt x="55" y="783"/>
                    <a:pt x="56" y="769"/>
                  </a:cubicBezTo>
                  <a:cubicBezTo>
                    <a:pt x="61" y="754"/>
                    <a:pt x="66" y="739"/>
                    <a:pt x="70" y="724"/>
                  </a:cubicBezTo>
                  <a:cubicBezTo>
                    <a:pt x="70" y="702"/>
                    <a:pt x="69" y="680"/>
                    <a:pt x="69" y="659"/>
                  </a:cubicBezTo>
                  <a:cubicBezTo>
                    <a:pt x="84" y="594"/>
                    <a:pt x="88" y="526"/>
                    <a:pt x="117" y="477"/>
                  </a:cubicBezTo>
                  <a:cubicBezTo>
                    <a:pt x="129" y="457"/>
                    <a:pt x="150" y="449"/>
                    <a:pt x="167" y="435"/>
                  </a:cubicBezTo>
                  <a:cubicBezTo>
                    <a:pt x="185" y="414"/>
                    <a:pt x="202" y="393"/>
                    <a:pt x="219" y="371"/>
                  </a:cubicBezTo>
                  <a:cubicBezTo>
                    <a:pt x="217" y="369"/>
                    <a:pt x="214" y="366"/>
                    <a:pt x="212" y="363"/>
                  </a:cubicBezTo>
                  <a:cubicBezTo>
                    <a:pt x="191" y="356"/>
                    <a:pt x="168" y="358"/>
                    <a:pt x="147" y="359"/>
                  </a:cubicBezTo>
                  <a:cubicBezTo>
                    <a:pt x="129" y="343"/>
                    <a:pt x="125" y="305"/>
                    <a:pt x="135" y="282"/>
                  </a:cubicBezTo>
                  <a:cubicBezTo>
                    <a:pt x="126" y="273"/>
                    <a:pt x="119" y="271"/>
                    <a:pt x="119" y="250"/>
                  </a:cubicBezTo>
                  <a:cubicBezTo>
                    <a:pt x="106" y="247"/>
                    <a:pt x="97" y="246"/>
                    <a:pt x="91" y="235"/>
                  </a:cubicBezTo>
                  <a:cubicBezTo>
                    <a:pt x="93" y="217"/>
                    <a:pt x="108" y="206"/>
                    <a:pt x="116" y="192"/>
                  </a:cubicBezTo>
                  <a:cubicBezTo>
                    <a:pt x="114" y="183"/>
                    <a:pt x="110" y="184"/>
                    <a:pt x="108" y="178"/>
                  </a:cubicBezTo>
                  <a:cubicBezTo>
                    <a:pt x="102" y="162"/>
                    <a:pt x="112" y="142"/>
                    <a:pt x="115" y="131"/>
                  </a:cubicBezTo>
                  <a:cubicBezTo>
                    <a:pt x="116" y="116"/>
                    <a:pt x="118" y="101"/>
                    <a:pt x="120" y="87"/>
                  </a:cubicBezTo>
                  <a:cubicBezTo>
                    <a:pt x="132" y="46"/>
                    <a:pt x="172" y="32"/>
                    <a:pt x="210" y="17"/>
                  </a:cubicBezTo>
                  <a:cubicBezTo>
                    <a:pt x="254" y="0"/>
                    <a:pt x="312" y="7"/>
                    <a:pt x="340" y="32"/>
                  </a:cubicBezTo>
                  <a:cubicBezTo>
                    <a:pt x="373" y="63"/>
                    <a:pt x="398" y="136"/>
                    <a:pt x="385" y="196"/>
                  </a:cubicBezTo>
                  <a:cubicBezTo>
                    <a:pt x="378" y="231"/>
                    <a:pt x="364" y="229"/>
                    <a:pt x="368" y="278"/>
                  </a:cubicBezTo>
                  <a:cubicBezTo>
                    <a:pt x="394" y="289"/>
                    <a:pt x="393" y="312"/>
                    <a:pt x="412" y="328"/>
                  </a:cubicBezTo>
                  <a:cubicBezTo>
                    <a:pt x="442" y="354"/>
                    <a:pt x="490" y="361"/>
                    <a:pt x="520" y="385"/>
                  </a:cubicBezTo>
                  <a:cubicBezTo>
                    <a:pt x="549" y="408"/>
                    <a:pt x="582" y="448"/>
                    <a:pt x="594" y="487"/>
                  </a:cubicBezTo>
                  <a:cubicBezTo>
                    <a:pt x="598" y="509"/>
                    <a:pt x="602" y="531"/>
                    <a:pt x="606" y="553"/>
                  </a:cubicBezTo>
                  <a:cubicBezTo>
                    <a:pt x="618" y="584"/>
                    <a:pt x="629" y="615"/>
                    <a:pt x="641" y="646"/>
                  </a:cubicBezTo>
                  <a:cubicBezTo>
                    <a:pt x="673" y="736"/>
                    <a:pt x="708" y="838"/>
                    <a:pt x="615" y="884"/>
                  </a:cubicBezTo>
                  <a:cubicBezTo>
                    <a:pt x="598" y="887"/>
                    <a:pt x="581" y="890"/>
                    <a:pt x="565" y="894"/>
                  </a:cubicBezTo>
                  <a:cubicBezTo>
                    <a:pt x="562" y="906"/>
                    <a:pt x="560" y="918"/>
                    <a:pt x="558" y="930"/>
                  </a:cubicBezTo>
                  <a:cubicBezTo>
                    <a:pt x="550" y="938"/>
                    <a:pt x="543" y="945"/>
                    <a:pt x="536" y="953"/>
                  </a:cubicBezTo>
                  <a:cubicBezTo>
                    <a:pt x="525" y="974"/>
                    <a:pt x="527" y="1004"/>
                    <a:pt x="501" y="1009"/>
                  </a:cubicBezTo>
                  <a:cubicBezTo>
                    <a:pt x="495" y="1031"/>
                    <a:pt x="513" y="1063"/>
                    <a:pt x="519" y="1084"/>
                  </a:cubicBezTo>
                  <a:cubicBezTo>
                    <a:pt x="524" y="1126"/>
                    <a:pt x="530" y="1169"/>
                    <a:pt x="536" y="1212"/>
                  </a:cubicBezTo>
                  <a:cubicBezTo>
                    <a:pt x="537" y="1222"/>
                    <a:pt x="544" y="1244"/>
                    <a:pt x="540" y="1257"/>
                  </a:cubicBezTo>
                  <a:cubicBezTo>
                    <a:pt x="523" y="1303"/>
                    <a:pt x="520" y="1374"/>
                    <a:pt x="516" y="1441"/>
                  </a:cubicBezTo>
                  <a:cubicBezTo>
                    <a:pt x="516" y="1466"/>
                    <a:pt x="516" y="1492"/>
                    <a:pt x="516" y="1517"/>
                  </a:cubicBezTo>
                  <a:cubicBezTo>
                    <a:pt x="511" y="1549"/>
                    <a:pt x="504" y="1566"/>
                    <a:pt x="512" y="1606"/>
                  </a:cubicBezTo>
                  <a:cubicBezTo>
                    <a:pt x="516" y="1627"/>
                    <a:pt x="533" y="1628"/>
                    <a:pt x="541" y="1644"/>
                  </a:cubicBezTo>
                  <a:cubicBezTo>
                    <a:pt x="553" y="1668"/>
                    <a:pt x="541" y="1693"/>
                    <a:pt x="548" y="1720"/>
                  </a:cubicBezTo>
                  <a:cubicBezTo>
                    <a:pt x="552" y="1733"/>
                    <a:pt x="564" y="1745"/>
                    <a:pt x="563" y="1760"/>
                  </a:cubicBezTo>
                  <a:cubicBezTo>
                    <a:pt x="562" y="1785"/>
                    <a:pt x="564" y="1814"/>
                    <a:pt x="569" y="1837"/>
                  </a:cubicBezTo>
                  <a:cubicBezTo>
                    <a:pt x="580" y="1888"/>
                    <a:pt x="564" y="1947"/>
                    <a:pt x="558" y="1981"/>
                  </a:cubicBezTo>
                  <a:cubicBezTo>
                    <a:pt x="552" y="2015"/>
                    <a:pt x="557" y="2049"/>
                    <a:pt x="552" y="2078"/>
                  </a:cubicBezTo>
                  <a:cubicBezTo>
                    <a:pt x="551" y="2116"/>
                    <a:pt x="550" y="2154"/>
                    <a:pt x="549" y="2192"/>
                  </a:cubicBezTo>
                  <a:cubicBezTo>
                    <a:pt x="545" y="2213"/>
                    <a:pt x="531" y="2222"/>
                    <a:pt x="527" y="2241"/>
                  </a:cubicBezTo>
                  <a:cubicBezTo>
                    <a:pt x="520" y="2280"/>
                    <a:pt x="529" y="2325"/>
                    <a:pt x="522" y="2370"/>
                  </a:cubicBezTo>
                  <a:cubicBezTo>
                    <a:pt x="488" y="2386"/>
                    <a:pt x="455" y="2372"/>
                    <a:pt x="430" y="2358"/>
                  </a:cubicBezTo>
                  <a:cubicBezTo>
                    <a:pt x="429" y="2351"/>
                    <a:pt x="429" y="2345"/>
                    <a:pt x="429" y="2338"/>
                  </a:cubicBezTo>
                  <a:cubicBezTo>
                    <a:pt x="425" y="2336"/>
                    <a:pt x="422" y="2334"/>
                    <a:pt x="419" y="2331"/>
                  </a:cubicBezTo>
                  <a:cubicBezTo>
                    <a:pt x="417" y="2331"/>
                    <a:pt x="415" y="2331"/>
                    <a:pt x="413" y="2331"/>
                  </a:cubicBezTo>
                  <a:cubicBezTo>
                    <a:pt x="402" y="2347"/>
                    <a:pt x="407" y="2411"/>
                    <a:pt x="398" y="2420"/>
                  </a:cubicBezTo>
                  <a:cubicBezTo>
                    <a:pt x="387" y="2431"/>
                    <a:pt x="316" y="2433"/>
                    <a:pt x="298" y="2433"/>
                  </a:cubicBezTo>
                  <a:cubicBezTo>
                    <a:pt x="298" y="2427"/>
                    <a:pt x="299" y="2421"/>
                    <a:pt x="299" y="2414"/>
                  </a:cubicBezTo>
                  <a:close/>
                  <a:moveTo>
                    <a:pt x="349" y="1673"/>
                  </a:moveTo>
                  <a:cubicBezTo>
                    <a:pt x="353" y="1690"/>
                    <a:pt x="340" y="1700"/>
                    <a:pt x="344" y="1716"/>
                  </a:cubicBezTo>
                  <a:cubicBezTo>
                    <a:pt x="350" y="1739"/>
                    <a:pt x="367" y="1781"/>
                    <a:pt x="356" y="1809"/>
                  </a:cubicBezTo>
                  <a:cubicBezTo>
                    <a:pt x="382" y="1831"/>
                    <a:pt x="373" y="1874"/>
                    <a:pt x="380" y="1916"/>
                  </a:cubicBezTo>
                  <a:cubicBezTo>
                    <a:pt x="385" y="1942"/>
                    <a:pt x="389" y="1968"/>
                    <a:pt x="394" y="1994"/>
                  </a:cubicBezTo>
                  <a:cubicBezTo>
                    <a:pt x="395" y="1994"/>
                    <a:pt x="396" y="1995"/>
                    <a:pt x="397" y="1995"/>
                  </a:cubicBezTo>
                  <a:cubicBezTo>
                    <a:pt x="423" y="1967"/>
                    <a:pt x="405" y="1928"/>
                    <a:pt x="405" y="1889"/>
                  </a:cubicBezTo>
                  <a:cubicBezTo>
                    <a:pt x="406" y="1871"/>
                    <a:pt x="407" y="1853"/>
                    <a:pt x="408" y="1835"/>
                  </a:cubicBezTo>
                  <a:cubicBezTo>
                    <a:pt x="402" y="1813"/>
                    <a:pt x="378" y="1802"/>
                    <a:pt x="373" y="1777"/>
                  </a:cubicBezTo>
                  <a:cubicBezTo>
                    <a:pt x="365" y="1743"/>
                    <a:pt x="391" y="1725"/>
                    <a:pt x="383" y="1692"/>
                  </a:cubicBezTo>
                  <a:cubicBezTo>
                    <a:pt x="376" y="1665"/>
                    <a:pt x="355" y="1644"/>
                    <a:pt x="352" y="1610"/>
                  </a:cubicBezTo>
                  <a:cubicBezTo>
                    <a:pt x="334" y="1621"/>
                    <a:pt x="346" y="1656"/>
                    <a:pt x="349" y="16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35"/>
            <p:cNvSpPr>
              <a:spLocks/>
            </p:cNvSpPr>
            <p:nvPr/>
          </p:nvSpPr>
          <p:spPr bwMode="auto">
            <a:xfrm>
              <a:off x="5998420" y="92401"/>
              <a:ext cx="693683" cy="2851096"/>
            </a:xfrm>
            <a:custGeom>
              <a:avLst/>
              <a:gdLst>
                <a:gd name="T0" fmla="*/ 534 w 596"/>
                <a:gd name="T1" fmla="*/ 253 h 2450"/>
                <a:gd name="T2" fmla="*/ 509 w 596"/>
                <a:gd name="T3" fmla="*/ 371 h 2450"/>
                <a:gd name="T4" fmla="*/ 522 w 596"/>
                <a:gd name="T5" fmla="*/ 378 h 2450"/>
                <a:gd name="T6" fmla="*/ 524 w 596"/>
                <a:gd name="T7" fmla="*/ 390 h 2450"/>
                <a:gd name="T8" fmla="*/ 534 w 596"/>
                <a:gd name="T9" fmla="*/ 401 h 2450"/>
                <a:gd name="T10" fmla="*/ 560 w 596"/>
                <a:gd name="T11" fmla="*/ 396 h 2450"/>
                <a:gd name="T12" fmla="*/ 556 w 596"/>
                <a:gd name="T13" fmla="*/ 421 h 2450"/>
                <a:gd name="T14" fmla="*/ 520 w 596"/>
                <a:gd name="T15" fmla="*/ 443 h 2450"/>
                <a:gd name="T16" fmla="*/ 548 w 596"/>
                <a:gd name="T17" fmla="*/ 591 h 2450"/>
                <a:gd name="T18" fmla="*/ 525 w 596"/>
                <a:gd name="T19" fmla="*/ 698 h 2450"/>
                <a:gd name="T20" fmla="*/ 508 w 596"/>
                <a:gd name="T21" fmla="*/ 933 h 2450"/>
                <a:gd name="T22" fmla="*/ 577 w 596"/>
                <a:gd name="T23" fmla="*/ 1429 h 2450"/>
                <a:gd name="T24" fmla="*/ 531 w 596"/>
                <a:gd name="T25" fmla="*/ 1622 h 2450"/>
                <a:gd name="T26" fmla="*/ 405 w 596"/>
                <a:gd name="T27" fmla="*/ 1646 h 2450"/>
                <a:gd name="T28" fmla="*/ 405 w 596"/>
                <a:gd name="T29" fmla="*/ 1750 h 2450"/>
                <a:gd name="T30" fmla="*/ 482 w 596"/>
                <a:gd name="T31" fmla="*/ 2199 h 2450"/>
                <a:gd name="T32" fmla="*/ 512 w 596"/>
                <a:gd name="T33" fmla="*/ 2337 h 2450"/>
                <a:gd name="T34" fmla="*/ 498 w 596"/>
                <a:gd name="T35" fmla="*/ 2426 h 2450"/>
                <a:gd name="T36" fmla="*/ 399 w 596"/>
                <a:gd name="T37" fmla="*/ 2388 h 2450"/>
                <a:gd name="T38" fmla="*/ 223 w 596"/>
                <a:gd name="T39" fmla="*/ 2416 h 2450"/>
                <a:gd name="T40" fmla="*/ 308 w 596"/>
                <a:gd name="T41" fmla="*/ 2377 h 2450"/>
                <a:gd name="T42" fmla="*/ 259 w 596"/>
                <a:gd name="T43" fmla="*/ 2328 h 2450"/>
                <a:gd name="T44" fmla="*/ 236 w 596"/>
                <a:gd name="T45" fmla="*/ 2306 h 2450"/>
                <a:gd name="T46" fmla="*/ 113 w 596"/>
                <a:gd name="T47" fmla="*/ 2370 h 2450"/>
                <a:gd name="T48" fmla="*/ 54 w 596"/>
                <a:gd name="T49" fmla="*/ 2339 h 2450"/>
                <a:gd name="T50" fmla="*/ 137 w 596"/>
                <a:gd name="T51" fmla="*/ 2291 h 2450"/>
                <a:gd name="T52" fmla="*/ 153 w 596"/>
                <a:gd name="T53" fmla="*/ 1764 h 2450"/>
                <a:gd name="T54" fmla="*/ 131 w 596"/>
                <a:gd name="T55" fmla="*/ 1577 h 2450"/>
                <a:gd name="T56" fmla="*/ 0 w 596"/>
                <a:gd name="T57" fmla="*/ 1564 h 2450"/>
                <a:gd name="T58" fmla="*/ 100 w 596"/>
                <a:gd name="T59" fmla="*/ 841 h 2450"/>
                <a:gd name="T60" fmla="*/ 144 w 596"/>
                <a:gd name="T61" fmla="*/ 669 h 2450"/>
                <a:gd name="T62" fmla="*/ 249 w 596"/>
                <a:gd name="T63" fmla="*/ 470 h 2450"/>
                <a:gd name="T64" fmla="*/ 241 w 596"/>
                <a:gd name="T65" fmla="*/ 462 h 2450"/>
                <a:gd name="T66" fmla="*/ 307 w 596"/>
                <a:gd name="T67" fmla="*/ 377 h 2450"/>
                <a:gd name="T68" fmla="*/ 302 w 596"/>
                <a:gd name="T69" fmla="*/ 370 h 2450"/>
                <a:gd name="T70" fmla="*/ 228 w 596"/>
                <a:gd name="T71" fmla="*/ 279 h 2450"/>
                <a:gd name="T72" fmla="*/ 236 w 596"/>
                <a:gd name="T73" fmla="*/ 260 h 2450"/>
                <a:gd name="T74" fmla="*/ 219 w 596"/>
                <a:gd name="T75" fmla="*/ 227 h 2450"/>
                <a:gd name="T76" fmla="*/ 233 w 596"/>
                <a:gd name="T77" fmla="*/ 167 h 2450"/>
                <a:gd name="T78" fmla="*/ 284 w 596"/>
                <a:gd name="T79" fmla="*/ 20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2450">
                  <a:moveTo>
                    <a:pt x="386" y="2"/>
                  </a:moveTo>
                  <a:cubicBezTo>
                    <a:pt x="514" y="0"/>
                    <a:pt x="561" y="117"/>
                    <a:pt x="534" y="253"/>
                  </a:cubicBezTo>
                  <a:cubicBezTo>
                    <a:pt x="525" y="297"/>
                    <a:pt x="503" y="331"/>
                    <a:pt x="502" y="373"/>
                  </a:cubicBezTo>
                  <a:cubicBezTo>
                    <a:pt x="505" y="372"/>
                    <a:pt x="507" y="372"/>
                    <a:pt x="509" y="371"/>
                  </a:cubicBezTo>
                  <a:cubicBezTo>
                    <a:pt x="509" y="374"/>
                    <a:pt x="509" y="378"/>
                    <a:pt x="509" y="381"/>
                  </a:cubicBezTo>
                  <a:cubicBezTo>
                    <a:pt x="514" y="380"/>
                    <a:pt x="518" y="379"/>
                    <a:pt x="522" y="378"/>
                  </a:cubicBezTo>
                  <a:cubicBezTo>
                    <a:pt x="522" y="382"/>
                    <a:pt x="522" y="386"/>
                    <a:pt x="522" y="390"/>
                  </a:cubicBezTo>
                  <a:cubicBezTo>
                    <a:pt x="523" y="390"/>
                    <a:pt x="523" y="390"/>
                    <a:pt x="524" y="390"/>
                  </a:cubicBezTo>
                  <a:cubicBezTo>
                    <a:pt x="530" y="387"/>
                    <a:pt x="536" y="384"/>
                    <a:pt x="543" y="381"/>
                  </a:cubicBezTo>
                  <a:cubicBezTo>
                    <a:pt x="540" y="389"/>
                    <a:pt x="536" y="391"/>
                    <a:pt x="534" y="401"/>
                  </a:cubicBezTo>
                  <a:cubicBezTo>
                    <a:pt x="535" y="402"/>
                    <a:pt x="536" y="402"/>
                    <a:pt x="537" y="403"/>
                  </a:cubicBezTo>
                  <a:cubicBezTo>
                    <a:pt x="544" y="400"/>
                    <a:pt x="552" y="398"/>
                    <a:pt x="560" y="396"/>
                  </a:cubicBezTo>
                  <a:cubicBezTo>
                    <a:pt x="558" y="408"/>
                    <a:pt x="552" y="412"/>
                    <a:pt x="548" y="421"/>
                  </a:cubicBezTo>
                  <a:cubicBezTo>
                    <a:pt x="551" y="421"/>
                    <a:pt x="553" y="421"/>
                    <a:pt x="556" y="421"/>
                  </a:cubicBezTo>
                  <a:cubicBezTo>
                    <a:pt x="555" y="423"/>
                    <a:pt x="555" y="424"/>
                    <a:pt x="554" y="426"/>
                  </a:cubicBezTo>
                  <a:cubicBezTo>
                    <a:pt x="544" y="433"/>
                    <a:pt x="531" y="437"/>
                    <a:pt x="520" y="443"/>
                  </a:cubicBezTo>
                  <a:cubicBezTo>
                    <a:pt x="520" y="444"/>
                    <a:pt x="520" y="444"/>
                    <a:pt x="520" y="445"/>
                  </a:cubicBezTo>
                  <a:cubicBezTo>
                    <a:pt x="526" y="474"/>
                    <a:pt x="555" y="558"/>
                    <a:pt x="548" y="591"/>
                  </a:cubicBezTo>
                  <a:cubicBezTo>
                    <a:pt x="544" y="600"/>
                    <a:pt x="541" y="609"/>
                    <a:pt x="537" y="618"/>
                  </a:cubicBezTo>
                  <a:cubicBezTo>
                    <a:pt x="530" y="638"/>
                    <a:pt x="529" y="679"/>
                    <a:pt x="525" y="698"/>
                  </a:cubicBezTo>
                  <a:cubicBezTo>
                    <a:pt x="526" y="710"/>
                    <a:pt x="527" y="723"/>
                    <a:pt x="528" y="736"/>
                  </a:cubicBezTo>
                  <a:cubicBezTo>
                    <a:pt x="518" y="791"/>
                    <a:pt x="497" y="866"/>
                    <a:pt x="508" y="933"/>
                  </a:cubicBezTo>
                  <a:cubicBezTo>
                    <a:pt x="524" y="1029"/>
                    <a:pt x="544" y="1124"/>
                    <a:pt x="561" y="1222"/>
                  </a:cubicBezTo>
                  <a:cubicBezTo>
                    <a:pt x="567" y="1291"/>
                    <a:pt x="572" y="1360"/>
                    <a:pt x="577" y="1429"/>
                  </a:cubicBezTo>
                  <a:cubicBezTo>
                    <a:pt x="581" y="1456"/>
                    <a:pt x="596" y="1603"/>
                    <a:pt x="593" y="1612"/>
                  </a:cubicBezTo>
                  <a:cubicBezTo>
                    <a:pt x="572" y="1615"/>
                    <a:pt x="552" y="1619"/>
                    <a:pt x="531" y="1622"/>
                  </a:cubicBezTo>
                  <a:cubicBezTo>
                    <a:pt x="524" y="1625"/>
                    <a:pt x="526" y="1634"/>
                    <a:pt x="517" y="1636"/>
                  </a:cubicBezTo>
                  <a:cubicBezTo>
                    <a:pt x="481" y="1646"/>
                    <a:pt x="435" y="1632"/>
                    <a:pt x="405" y="1646"/>
                  </a:cubicBezTo>
                  <a:cubicBezTo>
                    <a:pt x="405" y="1669"/>
                    <a:pt x="394" y="1679"/>
                    <a:pt x="383" y="1690"/>
                  </a:cubicBezTo>
                  <a:cubicBezTo>
                    <a:pt x="383" y="1718"/>
                    <a:pt x="397" y="1730"/>
                    <a:pt x="405" y="1750"/>
                  </a:cubicBezTo>
                  <a:cubicBezTo>
                    <a:pt x="410" y="1774"/>
                    <a:pt x="416" y="1798"/>
                    <a:pt x="422" y="1822"/>
                  </a:cubicBezTo>
                  <a:cubicBezTo>
                    <a:pt x="446" y="1949"/>
                    <a:pt x="452" y="2078"/>
                    <a:pt x="482" y="2199"/>
                  </a:cubicBezTo>
                  <a:cubicBezTo>
                    <a:pt x="494" y="2245"/>
                    <a:pt x="516" y="2283"/>
                    <a:pt x="527" y="2326"/>
                  </a:cubicBezTo>
                  <a:cubicBezTo>
                    <a:pt x="522" y="2330"/>
                    <a:pt x="517" y="2333"/>
                    <a:pt x="512" y="2337"/>
                  </a:cubicBezTo>
                  <a:cubicBezTo>
                    <a:pt x="513" y="2363"/>
                    <a:pt x="520" y="2405"/>
                    <a:pt x="511" y="2426"/>
                  </a:cubicBezTo>
                  <a:cubicBezTo>
                    <a:pt x="507" y="2426"/>
                    <a:pt x="502" y="2426"/>
                    <a:pt x="498" y="2426"/>
                  </a:cubicBezTo>
                  <a:cubicBezTo>
                    <a:pt x="499" y="2406"/>
                    <a:pt x="498" y="2351"/>
                    <a:pt x="488" y="2344"/>
                  </a:cubicBezTo>
                  <a:cubicBezTo>
                    <a:pt x="450" y="2355"/>
                    <a:pt x="420" y="2361"/>
                    <a:pt x="399" y="2388"/>
                  </a:cubicBezTo>
                  <a:cubicBezTo>
                    <a:pt x="385" y="2406"/>
                    <a:pt x="372" y="2436"/>
                    <a:pt x="347" y="2442"/>
                  </a:cubicBezTo>
                  <a:cubicBezTo>
                    <a:pt x="312" y="2450"/>
                    <a:pt x="235" y="2438"/>
                    <a:pt x="223" y="2416"/>
                  </a:cubicBezTo>
                  <a:cubicBezTo>
                    <a:pt x="223" y="2413"/>
                    <a:pt x="222" y="2410"/>
                    <a:pt x="222" y="2407"/>
                  </a:cubicBezTo>
                  <a:cubicBezTo>
                    <a:pt x="240" y="2391"/>
                    <a:pt x="272" y="2380"/>
                    <a:pt x="308" y="2377"/>
                  </a:cubicBezTo>
                  <a:cubicBezTo>
                    <a:pt x="312" y="2367"/>
                    <a:pt x="317" y="2364"/>
                    <a:pt x="318" y="2351"/>
                  </a:cubicBezTo>
                  <a:cubicBezTo>
                    <a:pt x="288" y="2349"/>
                    <a:pt x="274" y="2344"/>
                    <a:pt x="259" y="2328"/>
                  </a:cubicBezTo>
                  <a:cubicBezTo>
                    <a:pt x="259" y="2320"/>
                    <a:pt x="258" y="2313"/>
                    <a:pt x="258" y="2305"/>
                  </a:cubicBezTo>
                  <a:cubicBezTo>
                    <a:pt x="251" y="2305"/>
                    <a:pt x="244" y="2306"/>
                    <a:pt x="236" y="2306"/>
                  </a:cubicBezTo>
                  <a:cubicBezTo>
                    <a:pt x="223" y="2313"/>
                    <a:pt x="217" y="2325"/>
                    <a:pt x="209" y="2337"/>
                  </a:cubicBezTo>
                  <a:cubicBezTo>
                    <a:pt x="188" y="2364"/>
                    <a:pt x="160" y="2371"/>
                    <a:pt x="113" y="2370"/>
                  </a:cubicBezTo>
                  <a:cubicBezTo>
                    <a:pt x="86" y="2369"/>
                    <a:pt x="67" y="2369"/>
                    <a:pt x="51" y="2360"/>
                  </a:cubicBezTo>
                  <a:cubicBezTo>
                    <a:pt x="52" y="2353"/>
                    <a:pt x="53" y="2346"/>
                    <a:pt x="54" y="2339"/>
                  </a:cubicBezTo>
                  <a:cubicBezTo>
                    <a:pt x="76" y="2334"/>
                    <a:pt x="141" y="2314"/>
                    <a:pt x="146" y="2296"/>
                  </a:cubicBezTo>
                  <a:cubicBezTo>
                    <a:pt x="140" y="2295"/>
                    <a:pt x="140" y="2295"/>
                    <a:pt x="137" y="2291"/>
                  </a:cubicBezTo>
                  <a:cubicBezTo>
                    <a:pt x="130" y="2273"/>
                    <a:pt x="138" y="2157"/>
                    <a:pt x="141" y="2134"/>
                  </a:cubicBezTo>
                  <a:cubicBezTo>
                    <a:pt x="145" y="2011"/>
                    <a:pt x="149" y="1887"/>
                    <a:pt x="153" y="1764"/>
                  </a:cubicBezTo>
                  <a:cubicBezTo>
                    <a:pt x="155" y="1711"/>
                    <a:pt x="158" y="1658"/>
                    <a:pt x="160" y="1605"/>
                  </a:cubicBezTo>
                  <a:cubicBezTo>
                    <a:pt x="151" y="1596"/>
                    <a:pt x="141" y="1587"/>
                    <a:pt x="131" y="1577"/>
                  </a:cubicBezTo>
                  <a:cubicBezTo>
                    <a:pt x="85" y="1578"/>
                    <a:pt x="39" y="1577"/>
                    <a:pt x="3" y="1569"/>
                  </a:cubicBezTo>
                  <a:cubicBezTo>
                    <a:pt x="2" y="1567"/>
                    <a:pt x="1" y="1566"/>
                    <a:pt x="0" y="1564"/>
                  </a:cubicBezTo>
                  <a:cubicBezTo>
                    <a:pt x="16" y="1509"/>
                    <a:pt x="11" y="1444"/>
                    <a:pt x="22" y="1383"/>
                  </a:cubicBezTo>
                  <a:cubicBezTo>
                    <a:pt x="55" y="1204"/>
                    <a:pt x="64" y="1013"/>
                    <a:pt x="100" y="841"/>
                  </a:cubicBezTo>
                  <a:cubicBezTo>
                    <a:pt x="104" y="808"/>
                    <a:pt x="108" y="774"/>
                    <a:pt x="113" y="741"/>
                  </a:cubicBezTo>
                  <a:cubicBezTo>
                    <a:pt x="120" y="713"/>
                    <a:pt x="134" y="692"/>
                    <a:pt x="144" y="669"/>
                  </a:cubicBezTo>
                  <a:cubicBezTo>
                    <a:pt x="163" y="627"/>
                    <a:pt x="179" y="587"/>
                    <a:pt x="202" y="549"/>
                  </a:cubicBezTo>
                  <a:cubicBezTo>
                    <a:pt x="215" y="527"/>
                    <a:pt x="248" y="500"/>
                    <a:pt x="249" y="470"/>
                  </a:cubicBezTo>
                  <a:cubicBezTo>
                    <a:pt x="246" y="468"/>
                    <a:pt x="243" y="466"/>
                    <a:pt x="239" y="465"/>
                  </a:cubicBezTo>
                  <a:cubicBezTo>
                    <a:pt x="240" y="464"/>
                    <a:pt x="240" y="463"/>
                    <a:pt x="241" y="462"/>
                  </a:cubicBezTo>
                  <a:cubicBezTo>
                    <a:pt x="267" y="452"/>
                    <a:pt x="320" y="418"/>
                    <a:pt x="308" y="377"/>
                  </a:cubicBezTo>
                  <a:cubicBezTo>
                    <a:pt x="308" y="377"/>
                    <a:pt x="307" y="377"/>
                    <a:pt x="307" y="377"/>
                  </a:cubicBezTo>
                  <a:cubicBezTo>
                    <a:pt x="297" y="379"/>
                    <a:pt x="287" y="386"/>
                    <a:pt x="279" y="381"/>
                  </a:cubicBezTo>
                  <a:cubicBezTo>
                    <a:pt x="291" y="379"/>
                    <a:pt x="295" y="375"/>
                    <a:pt x="302" y="370"/>
                  </a:cubicBezTo>
                  <a:cubicBezTo>
                    <a:pt x="302" y="317"/>
                    <a:pt x="261" y="341"/>
                    <a:pt x="231" y="322"/>
                  </a:cubicBezTo>
                  <a:cubicBezTo>
                    <a:pt x="230" y="305"/>
                    <a:pt x="231" y="295"/>
                    <a:pt x="228" y="279"/>
                  </a:cubicBezTo>
                  <a:cubicBezTo>
                    <a:pt x="231" y="276"/>
                    <a:pt x="234" y="272"/>
                    <a:pt x="238" y="269"/>
                  </a:cubicBezTo>
                  <a:cubicBezTo>
                    <a:pt x="237" y="266"/>
                    <a:pt x="237" y="263"/>
                    <a:pt x="236" y="260"/>
                  </a:cubicBezTo>
                  <a:cubicBezTo>
                    <a:pt x="231" y="256"/>
                    <a:pt x="225" y="251"/>
                    <a:pt x="219" y="246"/>
                  </a:cubicBezTo>
                  <a:cubicBezTo>
                    <a:pt x="222" y="240"/>
                    <a:pt x="222" y="234"/>
                    <a:pt x="219" y="227"/>
                  </a:cubicBezTo>
                  <a:cubicBezTo>
                    <a:pt x="214" y="224"/>
                    <a:pt x="209" y="222"/>
                    <a:pt x="205" y="219"/>
                  </a:cubicBezTo>
                  <a:cubicBezTo>
                    <a:pt x="206" y="193"/>
                    <a:pt x="228" y="189"/>
                    <a:pt x="233" y="167"/>
                  </a:cubicBezTo>
                  <a:cubicBezTo>
                    <a:pt x="231" y="152"/>
                    <a:pt x="229" y="136"/>
                    <a:pt x="226" y="121"/>
                  </a:cubicBezTo>
                  <a:cubicBezTo>
                    <a:pt x="217" y="68"/>
                    <a:pt x="248" y="33"/>
                    <a:pt x="284" y="20"/>
                  </a:cubicBezTo>
                  <a:cubicBezTo>
                    <a:pt x="299" y="15"/>
                    <a:pt x="381" y="6"/>
                    <a:pt x="386" y="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grpSp>
        <p:nvGrpSpPr>
          <p:cNvPr id="82" name="Group 81"/>
          <p:cNvGrpSpPr/>
          <p:nvPr/>
        </p:nvGrpSpPr>
        <p:grpSpPr>
          <a:xfrm>
            <a:off x="4976407" y="1650142"/>
            <a:ext cx="1009793" cy="1590746"/>
            <a:chOff x="7410584" y="2122722"/>
            <a:chExt cx="684899" cy="1078938"/>
          </a:xfrm>
          <a:gradFill>
            <a:gsLst>
              <a:gs pos="0">
                <a:schemeClr val="bg2"/>
              </a:gs>
              <a:gs pos="100000">
                <a:schemeClr val="tx2">
                  <a:lumMod val="60000"/>
                  <a:lumOff val="40000"/>
                </a:schemeClr>
              </a:gs>
            </a:gsLst>
            <a:lin ang="5400000" scaled="1"/>
          </a:gradFill>
        </p:grpSpPr>
        <p:sp>
          <p:nvSpPr>
            <p:cNvPr id="83" name="Freeform 100"/>
            <p:cNvSpPr>
              <a:spLocks/>
            </p:cNvSpPr>
            <p:nvPr/>
          </p:nvSpPr>
          <p:spPr bwMode="auto">
            <a:xfrm>
              <a:off x="7756420" y="2123405"/>
              <a:ext cx="339063" cy="1078255"/>
            </a:xfrm>
            <a:custGeom>
              <a:avLst/>
              <a:gdLst>
                <a:gd name="T0" fmla="*/ 85 w 89"/>
                <a:gd name="T1" fmla="*/ 275 h 284"/>
                <a:gd name="T2" fmla="*/ 83 w 89"/>
                <a:gd name="T3" fmla="*/ 267 h 284"/>
                <a:gd name="T4" fmla="*/ 83 w 89"/>
                <a:gd name="T5" fmla="*/ 253 h 284"/>
                <a:gd name="T6" fmla="*/ 78 w 89"/>
                <a:gd name="T7" fmla="*/ 222 h 284"/>
                <a:gd name="T8" fmla="*/ 77 w 89"/>
                <a:gd name="T9" fmla="*/ 196 h 284"/>
                <a:gd name="T10" fmla="*/ 78 w 89"/>
                <a:gd name="T11" fmla="*/ 165 h 284"/>
                <a:gd name="T12" fmla="*/ 77 w 89"/>
                <a:gd name="T13" fmla="*/ 140 h 284"/>
                <a:gd name="T14" fmla="*/ 74 w 89"/>
                <a:gd name="T15" fmla="*/ 126 h 284"/>
                <a:gd name="T16" fmla="*/ 71 w 89"/>
                <a:gd name="T17" fmla="*/ 118 h 284"/>
                <a:gd name="T18" fmla="*/ 72 w 89"/>
                <a:gd name="T19" fmla="*/ 112 h 284"/>
                <a:gd name="T20" fmla="*/ 77 w 89"/>
                <a:gd name="T21" fmla="*/ 103 h 284"/>
                <a:gd name="T22" fmla="*/ 79 w 89"/>
                <a:gd name="T23" fmla="*/ 95 h 284"/>
                <a:gd name="T24" fmla="*/ 83 w 89"/>
                <a:gd name="T25" fmla="*/ 85 h 284"/>
                <a:gd name="T26" fmla="*/ 84 w 89"/>
                <a:gd name="T27" fmla="*/ 65 h 284"/>
                <a:gd name="T28" fmla="*/ 79 w 89"/>
                <a:gd name="T29" fmla="*/ 52 h 284"/>
                <a:gd name="T30" fmla="*/ 74 w 89"/>
                <a:gd name="T31" fmla="*/ 46 h 284"/>
                <a:gd name="T32" fmla="*/ 58 w 89"/>
                <a:gd name="T33" fmla="*/ 39 h 284"/>
                <a:gd name="T34" fmla="*/ 53 w 89"/>
                <a:gd name="T35" fmla="*/ 31 h 284"/>
                <a:gd name="T36" fmla="*/ 56 w 89"/>
                <a:gd name="T37" fmla="*/ 22 h 284"/>
                <a:gd name="T38" fmla="*/ 54 w 89"/>
                <a:gd name="T39" fmla="*/ 14 h 284"/>
                <a:gd name="T40" fmla="*/ 29 w 89"/>
                <a:gd name="T41" fmla="*/ 10 h 284"/>
                <a:gd name="T42" fmla="*/ 29 w 89"/>
                <a:gd name="T43" fmla="*/ 23 h 284"/>
                <a:gd name="T44" fmla="*/ 33 w 89"/>
                <a:gd name="T45" fmla="*/ 32 h 284"/>
                <a:gd name="T46" fmla="*/ 31 w 89"/>
                <a:gd name="T47" fmla="*/ 38 h 284"/>
                <a:gd name="T48" fmla="*/ 24 w 89"/>
                <a:gd name="T49" fmla="*/ 42 h 284"/>
                <a:gd name="T50" fmla="*/ 17 w 89"/>
                <a:gd name="T51" fmla="*/ 48 h 284"/>
                <a:gd name="T52" fmla="*/ 12 w 89"/>
                <a:gd name="T53" fmla="*/ 51 h 284"/>
                <a:gd name="T54" fmla="*/ 8 w 89"/>
                <a:gd name="T55" fmla="*/ 58 h 284"/>
                <a:gd name="T56" fmla="*/ 6 w 89"/>
                <a:gd name="T57" fmla="*/ 70 h 284"/>
                <a:gd name="T58" fmla="*/ 6 w 89"/>
                <a:gd name="T59" fmla="*/ 94 h 284"/>
                <a:gd name="T60" fmla="*/ 9 w 89"/>
                <a:gd name="T61" fmla="*/ 99 h 284"/>
                <a:gd name="T62" fmla="*/ 18 w 89"/>
                <a:gd name="T63" fmla="*/ 101 h 284"/>
                <a:gd name="T64" fmla="*/ 19 w 89"/>
                <a:gd name="T65" fmla="*/ 112 h 284"/>
                <a:gd name="T66" fmla="*/ 18 w 89"/>
                <a:gd name="T67" fmla="*/ 118 h 284"/>
                <a:gd name="T68" fmla="*/ 17 w 89"/>
                <a:gd name="T69" fmla="*/ 125 h 284"/>
                <a:gd name="T70" fmla="*/ 15 w 89"/>
                <a:gd name="T71" fmla="*/ 136 h 284"/>
                <a:gd name="T72" fmla="*/ 15 w 89"/>
                <a:gd name="T73" fmla="*/ 157 h 284"/>
                <a:gd name="T74" fmla="*/ 17 w 89"/>
                <a:gd name="T75" fmla="*/ 191 h 284"/>
                <a:gd name="T76" fmla="*/ 18 w 89"/>
                <a:gd name="T77" fmla="*/ 223 h 284"/>
                <a:gd name="T78" fmla="*/ 17 w 89"/>
                <a:gd name="T79" fmla="*/ 258 h 284"/>
                <a:gd name="T80" fmla="*/ 14 w 89"/>
                <a:gd name="T81" fmla="*/ 268 h 284"/>
                <a:gd name="T82" fmla="*/ 12 w 89"/>
                <a:gd name="T83" fmla="*/ 273 h 284"/>
                <a:gd name="T84" fmla="*/ 3 w 89"/>
                <a:gd name="T85" fmla="*/ 277 h 284"/>
                <a:gd name="T86" fmla="*/ 0 w 89"/>
                <a:gd name="T87" fmla="*/ 281 h 284"/>
                <a:gd name="T88" fmla="*/ 23 w 89"/>
                <a:gd name="T89" fmla="*/ 282 h 284"/>
                <a:gd name="T90" fmla="*/ 35 w 89"/>
                <a:gd name="T91" fmla="*/ 278 h 284"/>
                <a:gd name="T92" fmla="*/ 36 w 89"/>
                <a:gd name="T93" fmla="*/ 270 h 284"/>
                <a:gd name="T94" fmla="*/ 37 w 89"/>
                <a:gd name="T95" fmla="*/ 259 h 284"/>
                <a:gd name="T96" fmla="*/ 40 w 89"/>
                <a:gd name="T97" fmla="*/ 231 h 284"/>
                <a:gd name="T98" fmla="*/ 43 w 89"/>
                <a:gd name="T99" fmla="*/ 191 h 284"/>
                <a:gd name="T100" fmla="*/ 46 w 89"/>
                <a:gd name="T101" fmla="*/ 169 h 284"/>
                <a:gd name="T102" fmla="*/ 50 w 89"/>
                <a:gd name="T103" fmla="*/ 180 h 284"/>
                <a:gd name="T104" fmla="*/ 55 w 89"/>
                <a:gd name="T105" fmla="*/ 218 h 284"/>
                <a:gd name="T106" fmla="*/ 58 w 89"/>
                <a:gd name="T107" fmla="*/ 250 h 284"/>
                <a:gd name="T108" fmla="*/ 63 w 89"/>
                <a:gd name="T109" fmla="*/ 267 h 284"/>
                <a:gd name="T110" fmla="*/ 65 w 89"/>
                <a:gd name="T111" fmla="*/ 275 h 284"/>
                <a:gd name="T112" fmla="*/ 70 w 89"/>
                <a:gd name="T113" fmla="*/ 280 h 284"/>
                <a:gd name="T114" fmla="*/ 88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8" y="281"/>
                    <a:pt x="88" y="281"/>
                    <a:pt x="88" y="281"/>
                  </a:cubicBezTo>
                  <a:cubicBezTo>
                    <a:pt x="88" y="280"/>
                    <a:pt x="87" y="280"/>
                    <a:pt x="87" y="280"/>
                  </a:cubicBezTo>
                  <a:cubicBezTo>
                    <a:pt x="87" y="279"/>
                    <a:pt x="87" y="279"/>
                    <a:pt x="87" y="278"/>
                  </a:cubicBezTo>
                  <a:cubicBezTo>
                    <a:pt x="86" y="278"/>
                    <a:pt x="86" y="278"/>
                    <a:pt x="86" y="277"/>
                  </a:cubicBezTo>
                  <a:cubicBezTo>
                    <a:pt x="86" y="277"/>
                    <a:pt x="85" y="276"/>
                    <a:pt x="85" y="275"/>
                  </a:cubicBezTo>
                  <a:cubicBezTo>
                    <a:pt x="84" y="275"/>
                    <a:pt x="84" y="274"/>
                    <a:pt x="83" y="274"/>
                  </a:cubicBezTo>
                  <a:cubicBezTo>
                    <a:pt x="83" y="273"/>
                    <a:pt x="83" y="274"/>
                    <a:pt x="83" y="273"/>
                  </a:cubicBezTo>
                  <a:cubicBezTo>
                    <a:pt x="83" y="273"/>
                    <a:pt x="82" y="272"/>
                    <a:pt x="82" y="272"/>
                  </a:cubicBezTo>
                  <a:cubicBezTo>
                    <a:pt x="82" y="272"/>
                    <a:pt x="82" y="272"/>
                    <a:pt x="82" y="271"/>
                  </a:cubicBezTo>
                  <a:cubicBezTo>
                    <a:pt x="82" y="271"/>
                    <a:pt x="82" y="271"/>
                    <a:pt x="82" y="270"/>
                  </a:cubicBezTo>
                  <a:cubicBezTo>
                    <a:pt x="83" y="269"/>
                    <a:pt x="83" y="268"/>
                    <a:pt x="83" y="267"/>
                  </a:cubicBezTo>
                  <a:cubicBezTo>
                    <a:pt x="83" y="267"/>
                    <a:pt x="83" y="266"/>
                    <a:pt x="83" y="266"/>
                  </a:cubicBezTo>
                  <a:cubicBezTo>
                    <a:pt x="83" y="266"/>
                    <a:pt x="83" y="266"/>
                    <a:pt x="83" y="266"/>
                  </a:cubicBezTo>
                  <a:cubicBezTo>
                    <a:pt x="83" y="265"/>
                    <a:pt x="83" y="265"/>
                    <a:pt x="83" y="265"/>
                  </a:cubicBezTo>
                  <a:cubicBezTo>
                    <a:pt x="83" y="264"/>
                    <a:pt x="83" y="264"/>
                    <a:pt x="83" y="263"/>
                  </a:cubicBezTo>
                  <a:cubicBezTo>
                    <a:pt x="83" y="263"/>
                    <a:pt x="83" y="259"/>
                    <a:pt x="83" y="258"/>
                  </a:cubicBezTo>
                  <a:cubicBezTo>
                    <a:pt x="83" y="257"/>
                    <a:pt x="83" y="254"/>
                    <a:pt x="83" y="253"/>
                  </a:cubicBezTo>
                  <a:cubicBezTo>
                    <a:pt x="83" y="252"/>
                    <a:pt x="82" y="250"/>
                    <a:pt x="82" y="249"/>
                  </a:cubicBezTo>
                  <a:cubicBezTo>
                    <a:pt x="82" y="248"/>
                    <a:pt x="81" y="243"/>
                    <a:pt x="81" y="242"/>
                  </a:cubicBezTo>
                  <a:cubicBezTo>
                    <a:pt x="80" y="240"/>
                    <a:pt x="80" y="236"/>
                    <a:pt x="80" y="236"/>
                  </a:cubicBezTo>
                  <a:cubicBezTo>
                    <a:pt x="80" y="235"/>
                    <a:pt x="80" y="234"/>
                    <a:pt x="80" y="233"/>
                  </a:cubicBezTo>
                  <a:cubicBezTo>
                    <a:pt x="80" y="232"/>
                    <a:pt x="79" y="228"/>
                    <a:pt x="79" y="227"/>
                  </a:cubicBezTo>
                  <a:cubicBezTo>
                    <a:pt x="79" y="226"/>
                    <a:pt x="79" y="223"/>
                    <a:pt x="78" y="222"/>
                  </a:cubicBezTo>
                  <a:cubicBezTo>
                    <a:pt x="78" y="222"/>
                    <a:pt x="78" y="219"/>
                    <a:pt x="78" y="218"/>
                  </a:cubicBezTo>
                  <a:cubicBezTo>
                    <a:pt x="78" y="218"/>
                    <a:pt x="78" y="216"/>
                    <a:pt x="78" y="214"/>
                  </a:cubicBezTo>
                  <a:cubicBezTo>
                    <a:pt x="78" y="213"/>
                    <a:pt x="78" y="210"/>
                    <a:pt x="78" y="209"/>
                  </a:cubicBezTo>
                  <a:cubicBezTo>
                    <a:pt x="78" y="208"/>
                    <a:pt x="78" y="205"/>
                    <a:pt x="78" y="204"/>
                  </a:cubicBezTo>
                  <a:cubicBezTo>
                    <a:pt x="77" y="203"/>
                    <a:pt x="77" y="201"/>
                    <a:pt x="77" y="200"/>
                  </a:cubicBezTo>
                  <a:cubicBezTo>
                    <a:pt x="77" y="199"/>
                    <a:pt x="77" y="197"/>
                    <a:pt x="77" y="196"/>
                  </a:cubicBezTo>
                  <a:cubicBezTo>
                    <a:pt x="77" y="196"/>
                    <a:pt x="77" y="194"/>
                    <a:pt x="77" y="193"/>
                  </a:cubicBezTo>
                  <a:cubicBezTo>
                    <a:pt x="77" y="192"/>
                    <a:pt x="77" y="191"/>
                    <a:pt x="77" y="190"/>
                  </a:cubicBezTo>
                  <a:cubicBezTo>
                    <a:pt x="77" y="189"/>
                    <a:pt x="78" y="185"/>
                    <a:pt x="78" y="183"/>
                  </a:cubicBezTo>
                  <a:cubicBezTo>
                    <a:pt x="78" y="182"/>
                    <a:pt x="78" y="180"/>
                    <a:pt x="78" y="178"/>
                  </a:cubicBezTo>
                  <a:cubicBezTo>
                    <a:pt x="78" y="176"/>
                    <a:pt x="78" y="173"/>
                    <a:pt x="78" y="172"/>
                  </a:cubicBezTo>
                  <a:cubicBezTo>
                    <a:pt x="78" y="171"/>
                    <a:pt x="78" y="167"/>
                    <a:pt x="78" y="165"/>
                  </a:cubicBezTo>
                  <a:cubicBezTo>
                    <a:pt x="78" y="163"/>
                    <a:pt x="78" y="161"/>
                    <a:pt x="77" y="160"/>
                  </a:cubicBezTo>
                  <a:cubicBezTo>
                    <a:pt x="77" y="159"/>
                    <a:pt x="77" y="156"/>
                    <a:pt x="77" y="156"/>
                  </a:cubicBezTo>
                  <a:cubicBezTo>
                    <a:pt x="77" y="155"/>
                    <a:pt x="78" y="153"/>
                    <a:pt x="78" y="153"/>
                  </a:cubicBezTo>
                  <a:cubicBezTo>
                    <a:pt x="78" y="152"/>
                    <a:pt x="78" y="149"/>
                    <a:pt x="78" y="148"/>
                  </a:cubicBezTo>
                  <a:cubicBezTo>
                    <a:pt x="78" y="147"/>
                    <a:pt x="78" y="145"/>
                    <a:pt x="77" y="143"/>
                  </a:cubicBezTo>
                  <a:cubicBezTo>
                    <a:pt x="77" y="142"/>
                    <a:pt x="77" y="140"/>
                    <a:pt x="77" y="140"/>
                  </a:cubicBezTo>
                  <a:cubicBezTo>
                    <a:pt x="77" y="139"/>
                    <a:pt x="76" y="137"/>
                    <a:pt x="76" y="136"/>
                  </a:cubicBezTo>
                  <a:cubicBezTo>
                    <a:pt x="76" y="136"/>
                    <a:pt x="75" y="133"/>
                    <a:pt x="75" y="132"/>
                  </a:cubicBezTo>
                  <a:cubicBezTo>
                    <a:pt x="75" y="131"/>
                    <a:pt x="75" y="131"/>
                    <a:pt x="75" y="130"/>
                  </a:cubicBezTo>
                  <a:cubicBezTo>
                    <a:pt x="75" y="130"/>
                    <a:pt x="74" y="129"/>
                    <a:pt x="74" y="129"/>
                  </a:cubicBezTo>
                  <a:cubicBezTo>
                    <a:pt x="74" y="128"/>
                    <a:pt x="74" y="128"/>
                    <a:pt x="74" y="128"/>
                  </a:cubicBezTo>
                  <a:cubicBezTo>
                    <a:pt x="74" y="127"/>
                    <a:pt x="74" y="127"/>
                    <a:pt x="74" y="126"/>
                  </a:cubicBezTo>
                  <a:cubicBezTo>
                    <a:pt x="74" y="125"/>
                    <a:pt x="73" y="124"/>
                    <a:pt x="73" y="124"/>
                  </a:cubicBezTo>
                  <a:cubicBezTo>
                    <a:pt x="73" y="124"/>
                    <a:pt x="73" y="123"/>
                    <a:pt x="73" y="122"/>
                  </a:cubicBezTo>
                  <a:cubicBezTo>
                    <a:pt x="73" y="122"/>
                    <a:pt x="73" y="121"/>
                    <a:pt x="72" y="121"/>
                  </a:cubicBezTo>
                  <a:cubicBezTo>
                    <a:pt x="72" y="121"/>
                    <a:pt x="72" y="121"/>
                    <a:pt x="72" y="120"/>
                  </a:cubicBezTo>
                  <a:cubicBezTo>
                    <a:pt x="72" y="120"/>
                    <a:pt x="72" y="120"/>
                    <a:pt x="72" y="119"/>
                  </a:cubicBezTo>
                  <a:cubicBezTo>
                    <a:pt x="72" y="119"/>
                    <a:pt x="71" y="118"/>
                    <a:pt x="71" y="118"/>
                  </a:cubicBezTo>
                  <a:cubicBezTo>
                    <a:pt x="71" y="118"/>
                    <a:pt x="71" y="118"/>
                    <a:pt x="71" y="117"/>
                  </a:cubicBezTo>
                  <a:cubicBezTo>
                    <a:pt x="71" y="117"/>
                    <a:pt x="71" y="117"/>
                    <a:pt x="71" y="117"/>
                  </a:cubicBezTo>
                  <a:cubicBezTo>
                    <a:pt x="72" y="116"/>
                    <a:pt x="72" y="115"/>
                    <a:pt x="72" y="115"/>
                  </a:cubicBezTo>
                  <a:cubicBezTo>
                    <a:pt x="72" y="114"/>
                    <a:pt x="72" y="113"/>
                    <a:pt x="71" y="113"/>
                  </a:cubicBezTo>
                  <a:cubicBezTo>
                    <a:pt x="71" y="113"/>
                    <a:pt x="71" y="113"/>
                    <a:pt x="71" y="113"/>
                  </a:cubicBezTo>
                  <a:cubicBezTo>
                    <a:pt x="72" y="112"/>
                    <a:pt x="72" y="112"/>
                    <a:pt x="72" y="112"/>
                  </a:cubicBezTo>
                  <a:cubicBezTo>
                    <a:pt x="73" y="112"/>
                    <a:pt x="74" y="111"/>
                    <a:pt x="75" y="110"/>
                  </a:cubicBezTo>
                  <a:cubicBezTo>
                    <a:pt x="75" y="110"/>
                    <a:pt x="75" y="109"/>
                    <a:pt x="76" y="109"/>
                  </a:cubicBezTo>
                  <a:cubicBezTo>
                    <a:pt x="76" y="108"/>
                    <a:pt x="76" y="108"/>
                    <a:pt x="76" y="107"/>
                  </a:cubicBezTo>
                  <a:cubicBezTo>
                    <a:pt x="76" y="107"/>
                    <a:pt x="76" y="106"/>
                    <a:pt x="76" y="105"/>
                  </a:cubicBezTo>
                  <a:cubicBezTo>
                    <a:pt x="76" y="105"/>
                    <a:pt x="76" y="105"/>
                    <a:pt x="76" y="104"/>
                  </a:cubicBezTo>
                  <a:cubicBezTo>
                    <a:pt x="77" y="104"/>
                    <a:pt x="77" y="104"/>
                    <a:pt x="77" y="103"/>
                  </a:cubicBezTo>
                  <a:cubicBezTo>
                    <a:pt x="77" y="103"/>
                    <a:pt x="77" y="102"/>
                    <a:pt x="77" y="102"/>
                  </a:cubicBezTo>
                  <a:cubicBezTo>
                    <a:pt x="77" y="101"/>
                    <a:pt x="77" y="100"/>
                    <a:pt x="77" y="100"/>
                  </a:cubicBezTo>
                  <a:cubicBezTo>
                    <a:pt x="77" y="99"/>
                    <a:pt x="77" y="99"/>
                    <a:pt x="77" y="99"/>
                  </a:cubicBezTo>
                  <a:cubicBezTo>
                    <a:pt x="76" y="98"/>
                    <a:pt x="76" y="98"/>
                    <a:pt x="77" y="98"/>
                  </a:cubicBezTo>
                  <a:cubicBezTo>
                    <a:pt x="77" y="98"/>
                    <a:pt x="77" y="97"/>
                    <a:pt x="77" y="97"/>
                  </a:cubicBezTo>
                  <a:cubicBezTo>
                    <a:pt x="78" y="96"/>
                    <a:pt x="78" y="96"/>
                    <a:pt x="79" y="95"/>
                  </a:cubicBezTo>
                  <a:cubicBezTo>
                    <a:pt x="79" y="94"/>
                    <a:pt x="79" y="95"/>
                    <a:pt x="79" y="95"/>
                  </a:cubicBezTo>
                  <a:cubicBezTo>
                    <a:pt x="79" y="94"/>
                    <a:pt x="80" y="93"/>
                    <a:pt x="80" y="93"/>
                  </a:cubicBezTo>
                  <a:cubicBezTo>
                    <a:pt x="80" y="93"/>
                    <a:pt x="81" y="92"/>
                    <a:pt x="81" y="92"/>
                  </a:cubicBezTo>
                  <a:cubicBezTo>
                    <a:pt x="81" y="91"/>
                    <a:pt x="81" y="91"/>
                    <a:pt x="81" y="91"/>
                  </a:cubicBezTo>
                  <a:cubicBezTo>
                    <a:pt x="81" y="90"/>
                    <a:pt x="82" y="89"/>
                    <a:pt x="82" y="88"/>
                  </a:cubicBezTo>
                  <a:cubicBezTo>
                    <a:pt x="82" y="87"/>
                    <a:pt x="83" y="86"/>
                    <a:pt x="83" y="85"/>
                  </a:cubicBezTo>
                  <a:cubicBezTo>
                    <a:pt x="83" y="84"/>
                    <a:pt x="83" y="81"/>
                    <a:pt x="84" y="79"/>
                  </a:cubicBezTo>
                  <a:cubicBezTo>
                    <a:pt x="84" y="78"/>
                    <a:pt x="84" y="77"/>
                    <a:pt x="84" y="75"/>
                  </a:cubicBezTo>
                  <a:cubicBezTo>
                    <a:pt x="84" y="74"/>
                    <a:pt x="85" y="71"/>
                    <a:pt x="85" y="70"/>
                  </a:cubicBezTo>
                  <a:cubicBezTo>
                    <a:pt x="85" y="69"/>
                    <a:pt x="85" y="68"/>
                    <a:pt x="85" y="68"/>
                  </a:cubicBezTo>
                  <a:cubicBezTo>
                    <a:pt x="85" y="67"/>
                    <a:pt x="85" y="67"/>
                    <a:pt x="85" y="66"/>
                  </a:cubicBezTo>
                  <a:cubicBezTo>
                    <a:pt x="85" y="66"/>
                    <a:pt x="84" y="65"/>
                    <a:pt x="84" y="65"/>
                  </a:cubicBezTo>
                  <a:cubicBezTo>
                    <a:pt x="84" y="64"/>
                    <a:pt x="82" y="61"/>
                    <a:pt x="82" y="60"/>
                  </a:cubicBezTo>
                  <a:cubicBezTo>
                    <a:pt x="82" y="59"/>
                    <a:pt x="81" y="57"/>
                    <a:pt x="81" y="57"/>
                  </a:cubicBezTo>
                  <a:cubicBezTo>
                    <a:pt x="81" y="57"/>
                    <a:pt x="81" y="57"/>
                    <a:pt x="81" y="56"/>
                  </a:cubicBezTo>
                  <a:cubicBezTo>
                    <a:pt x="81" y="56"/>
                    <a:pt x="81" y="55"/>
                    <a:pt x="81" y="55"/>
                  </a:cubicBezTo>
                  <a:cubicBezTo>
                    <a:pt x="81" y="54"/>
                    <a:pt x="81" y="54"/>
                    <a:pt x="80" y="53"/>
                  </a:cubicBezTo>
                  <a:cubicBezTo>
                    <a:pt x="80" y="53"/>
                    <a:pt x="79" y="52"/>
                    <a:pt x="79" y="52"/>
                  </a:cubicBezTo>
                  <a:cubicBezTo>
                    <a:pt x="79" y="52"/>
                    <a:pt x="79" y="52"/>
                    <a:pt x="79" y="51"/>
                  </a:cubicBezTo>
                  <a:cubicBezTo>
                    <a:pt x="78" y="51"/>
                    <a:pt x="78" y="51"/>
                    <a:pt x="78" y="50"/>
                  </a:cubicBezTo>
                  <a:cubicBezTo>
                    <a:pt x="78" y="49"/>
                    <a:pt x="77" y="49"/>
                    <a:pt x="77" y="48"/>
                  </a:cubicBezTo>
                  <a:cubicBezTo>
                    <a:pt x="77" y="48"/>
                    <a:pt x="77" y="48"/>
                    <a:pt x="76" y="48"/>
                  </a:cubicBezTo>
                  <a:cubicBezTo>
                    <a:pt x="76" y="48"/>
                    <a:pt x="76" y="47"/>
                    <a:pt x="75" y="47"/>
                  </a:cubicBezTo>
                  <a:cubicBezTo>
                    <a:pt x="75" y="47"/>
                    <a:pt x="74" y="47"/>
                    <a:pt x="74" y="46"/>
                  </a:cubicBezTo>
                  <a:cubicBezTo>
                    <a:pt x="74" y="46"/>
                    <a:pt x="73" y="46"/>
                    <a:pt x="73" y="46"/>
                  </a:cubicBezTo>
                  <a:cubicBezTo>
                    <a:pt x="73" y="45"/>
                    <a:pt x="71" y="44"/>
                    <a:pt x="70" y="44"/>
                  </a:cubicBezTo>
                  <a:cubicBezTo>
                    <a:pt x="68" y="43"/>
                    <a:pt x="66" y="42"/>
                    <a:pt x="65" y="41"/>
                  </a:cubicBezTo>
                  <a:cubicBezTo>
                    <a:pt x="64" y="41"/>
                    <a:pt x="63" y="40"/>
                    <a:pt x="62" y="40"/>
                  </a:cubicBezTo>
                  <a:cubicBezTo>
                    <a:pt x="61" y="40"/>
                    <a:pt x="60" y="39"/>
                    <a:pt x="59" y="39"/>
                  </a:cubicBezTo>
                  <a:cubicBezTo>
                    <a:pt x="59" y="39"/>
                    <a:pt x="59" y="39"/>
                    <a:pt x="58" y="39"/>
                  </a:cubicBezTo>
                  <a:cubicBezTo>
                    <a:pt x="58" y="38"/>
                    <a:pt x="57" y="38"/>
                    <a:pt x="57" y="38"/>
                  </a:cubicBezTo>
                  <a:cubicBezTo>
                    <a:pt x="56" y="37"/>
                    <a:pt x="56" y="37"/>
                    <a:pt x="56" y="37"/>
                  </a:cubicBezTo>
                  <a:cubicBezTo>
                    <a:pt x="56" y="37"/>
                    <a:pt x="56" y="37"/>
                    <a:pt x="56" y="37"/>
                  </a:cubicBezTo>
                  <a:cubicBezTo>
                    <a:pt x="55" y="36"/>
                    <a:pt x="54" y="34"/>
                    <a:pt x="54" y="34"/>
                  </a:cubicBezTo>
                  <a:cubicBezTo>
                    <a:pt x="54" y="34"/>
                    <a:pt x="53" y="32"/>
                    <a:pt x="53" y="32"/>
                  </a:cubicBezTo>
                  <a:cubicBezTo>
                    <a:pt x="53" y="32"/>
                    <a:pt x="53" y="32"/>
                    <a:pt x="53" y="31"/>
                  </a:cubicBezTo>
                  <a:cubicBezTo>
                    <a:pt x="53" y="31"/>
                    <a:pt x="53" y="29"/>
                    <a:pt x="53" y="28"/>
                  </a:cubicBezTo>
                  <a:cubicBezTo>
                    <a:pt x="53" y="28"/>
                    <a:pt x="53" y="28"/>
                    <a:pt x="53" y="27"/>
                  </a:cubicBezTo>
                  <a:cubicBezTo>
                    <a:pt x="53" y="27"/>
                    <a:pt x="54" y="25"/>
                    <a:pt x="54" y="24"/>
                  </a:cubicBezTo>
                  <a:cubicBezTo>
                    <a:pt x="54" y="24"/>
                    <a:pt x="54" y="24"/>
                    <a:pt x="54" y="24"/>
                  </a:cubicBezTo>
                  <a:cubicBezTo>
                    <a:pt x="54" y="24"/>
                    <a:pt x="55" y="24"/>
                    <a:pt x="55" y="24"/>
                  </a:cubicBezTo>
                  <a:cubicBezTo>
                    <a:pt x="55" y="23"/>
                    <a:pt x="55" y="22"/>
                    <a:pt x="56" y="22"/>
                  </a:cubicBezTo>
                  <a:cubicBezTo>
                    <a:pt x="56" y="21"/>
                    <a:pt x="56" y="21"/>
                    <a:pt x="56" y="20"/>
                  </a:cubicBezTo>
                  <a:cubicBezTo>
                    <a:pt x="56" y="19"/>
                    <a:pt x="57" y="18"/>
                    <a:pt x="56" y="17"/>
                  </a:cubicBezTo>
                  <a:cubicBezTo>
                    <a:pt x="56" y="17"/>
                    <a:pt x="56" y="16"/>
                    <a:pt x="56" y="15"/>
                  </a:cubicBezTo>
                  <a:cubicBezTo>
                    <a:pt x="56" y="15"/>
                    <a:pt x="55" y="15"/>
                    <a:pt x="55" y="14"/>
                  </a:cubicBezTo>
                  <a:cubicBezTo>
                    <a:pt x="55" y="14"/>
                    <a:pt x="55" y="14"/>
                    <a:pt x="54" y="14"/>
                  </a:cubicBezTo>
                  <a:cubicBezTo>
                    <a:pt x="54" y="15"/>
                    <a:pt x="54" y="14"/>
                    <a:pt x="54" y="14"/>
                  </a:cubicBezTo>
                  <a:cubicBezTo>
                    <a:pt x="55" y="13"/>
                    <a:pt x="54" y="12"/>
                    <a:pt x="54" y="9"/>
                  </a:cubicBezTo>
                  <a:cubicBezTo>
                    <a:pt x="53" y="6"/>
                    <a:pt x="51" y="4"/>
                    <a:pt x="50" y="3"/>
                  </a:cubicBezTo>
                  <a:cubicBezTo>
                    <a:pt x="48" y="1"/>
                    <a:pt x="45" y="0"/>
                    <a:pt x="44" y="0"/>
                  </a:cubicBezTo>
                  <a:cubicBezTo>
                    <a:pt x="42" y="0"/>
                    <a:pt x="39" y="1"/>
                    <a:pt x="37" y="1"/>
                  </a:cubicBezTo>
                  <a:cubicBezTo>
                    <a:pt x="35" y="2"/>
                    <a:pt x="32" y="4"/>
                    <a:pt x="31" y="5"/>
                  </a:cubicBezTo>
                  <a:cubicBezTo>
                    <a:pt x="30" y="6"/>
                    <a:pt x="29" y="8"/>
                    <a:pt x="29" y="10"/>
                  </a:cubicBezTo>
                  <a:cubicBezTo>
                    <a:pt x="29" y="12"/>
                    <a:pt x="29" y="16"/>
                    <a:pt x="30" y="16"/>
                  </a:cubicBezTo>
                  <a:cubicBezTo>
                    <a:pt x="30" y="17"/>
                    <a:pt x="30" y="17"/>
                    <a:pt x="29" y="17"/>
                  </a:cubicBezTo>
                  <a:cubicBezTo>
                    <a:pt x="29" y="17"/>
                    <a:pt x="29" y="17"/>
                    <a:pt x="29" y="17"/>
                  </a:cubicBezTo>
                  <a:cubicBezTo>
                    <a:pt x="29" y="18"/>
                    <a:pt x="29" y="18"/>
                    <a:pt x="29" y="19"/>
                  </a:cubicBezTo>
                  <a:cubicBezTo>
                    <a:pt x="29" y="20"/>
                    <a:pt x="29" y="20"/>
                    <a:pt x="29" y="21"/>
                  </a:cubicBezTo>
                  <a:cubicBezTo>
                    <a:pt x="29" y="22"/>
                    <a:pt x="29" y="22"/>
                    <a:pt x="29" y="23"/>
                  </a:cubicBezTo>
                  <a:cubicBezTo>
                    <a:pt x="30" y="24"/>
                    <a:pt x="30" y="25"/>
                    <a:pt x="30" y="25"/>
                  </a:cubicBezTo>
                  <a:cubicBezTo>
                    <a:pt x="31" y="26"/>
                    <a:pt x="31" y="26"/>
                    <a:pt x="32" y="26"/>
                  </a:cubicBezTo>
                  <a:cubicBezTo>
                    <a:pt x="32" y="26"/>
                    <a:pt x="32" y="26"/>
                    <a:pt x="32" y="27"/>
                  </a:cubicBezTo>
                  <a:cubicBezTo>
                    <a:pt x="32" y="27"/>
                    <a:pt x="32" y="27"/>
                    <a:pt x="32" y="28"/>
                  </a:cubicBezTo>
                  <a:cubicBezTo>
                    <a:pt x="32" y="29"/>
                    <a:pt x="33" y="31"/>
                    <a:pt x="33" y="31"/>
                  </a:cubicBezTo>
                  <a:cubicBezTo>
                    <a:pt x="33" y="31"/>
                    <a:pt x="33" y="31"/>
                    <a:pt x="33" y="32"/>
                  </a:cubicBezTo>
                  <a:cubicBezTo>
                    <a:pt x="33" y="32"/>
                    <a:pt x="33" y="32"/>
                    <a:pt x="33" y="32"/>
                  </a:cubicBezTo>
                  <a:cubicBezTo>
                    <a:pt x="33" y="33"/>
                    <a:pt x="33" y="33"/>
                    <a:pt x="33" y="33"/>
                  </a:cubicBezTo>
                  <a:cubicBezTo>
                    <a:pt x="33" y="34"/>
                    <a:pt x="33" y="34"/>
                    <a:pt x="33" y="34"/>
                  </a:cubicBezTo>
                  <a:cubicBezTo>
                    <a:pt x="33" y="34"/>
                    <a:pt x="33" y="35"/>
                    <a:pt x="33" y="35"/>
                  </a:cubicBezTo>
                  <a:cubicBezTo>
                    <a:pt x="33" y="35"/>
                    <a:pt x="32" y="36"/>
                    <a:pt x="32" y="36"/>
                  </a:cubicBezTo>
                  <a:cubicBezTo>
                    <a:pt x="32" y="37"/>
                    <a:pt x="31" y="38"/>
                    <a:pt x="31" y="38"/>
                  </a:cubicBezTo>
                  <a:cubicBezTo>
                    <a:pt x="31" y="38"/>
                    <a:pt x="31" y="38"/>
                    <a:pt x="31" y="38"/>
                  </a:cubicBezTo>
                  <a:cubicBezTo>
                    <a:pt x="30" y="38"/>
                    <a:pt x="30" y="39"/>
                    <a:pt x="29" y="39"/>
                  </a:cubicBezTo>
                  <a:cubicBezTo>
                    <a:pt x="29" y="39"/>
                    <a:pt x="28" y="39"/>
                    <a:pt x="28" y="40"/>
                  </a:cubicBezTo>
                  <a:cubicBezTo>
                    <a:pt x="28" y="40"/>
                    <a:pt x="27" y="40"/>
                    <a:pt x="27" y="40"/>
                  </a:cubicBezTo>
                  <a:cubicBezTo>
                    <a:pt x="27" y="41"/>
                    <a:pt x="26" y="41"/>
                    <a:pt x="25" y="42"/>
                  </a:cubicBezTo>
                  <a:cubicBezTo>
                    <a:pt x="25" y="42"/>
                    <a:pt x="25" y="42"/>
                    <a:pt x="24" y="42"/>
                  </a:cubicBezTo>
                  <a:cubicBezTo>
                    <a:pt x="24" y="43"/>
                    <a:pt x="24" y="43"/>
                    <a:pt x="23" y="43"/>
                  </a:cubicBezTo>
                  <a:cubicBezTo>
                    <a:pt x="23" y="43"/>
                    <a:pt x="22" y="44"/>
                    <a:pt x="22" y="44"/>
                  </a:cubicBezTo>
                  <a:cubicBezTo>
                    <a:pt x="21" y="44"/>
                    <a:pt x="21" y="44"/>
                    <a:pt x="20" y="45"/>
                  </a:cubicBezTo>
                  <a:cubicBezTo>
                    <a:pt x="20" y="45"/>
                    <a:pt x="19" y="45"/>
                    <a:pt x="18" y="46"/>
                  </a:cubicBezTo>
                  <a:cubicBezTo>
                    <a:pt x="18" y="46"/>
                    <a:pt x="17" y="47"/>
                    <a:pt x="17" y="47"/>
                  </a:cubicBezTo>
                  <a:cubicBezTo>
                    <a:pt x="17" y="47"/>
                    <a:pt x="17" y="48"/>
                    <a:pt x="17" y="48"/>
                  </a:cubicBezTo>
                  <a:cubicBezTo>
                    <a:pt x="17" y="48"/>
                    <a:pt x="16" y="48"/>
                    <a:pt x="16" y="48"/>
                  </a:cubicBezTo>
                  <a:cubicBezTo>
                    <a:pt x="16" y="48"/>
                    <a:pt x="16" y="49"/>
                    <a:pt x="15" y="49"/>
                  </a:cubicBezTo>
                  <a:cubicBezTo>
                    <a:pt x="15" y="49"/>
                    <a:pt x="14" y="50"/>
                    <a:pt x="14" y="50"/>
                  </a:cubicBezTo>
                  <a:cubicBezTo>
                    <a:pt x="14" y="50"/>
                    <a:pt x="14" y="50"/>
                    <a:pt x="14" y="50"/>
                  </a:cubicBezTo>
                  <a:cubicBezTo>
                    <a:pt x="14" y="50"/>
                    <a:pt x="14" y="50"/>
                    <a:pt x="14" y="50"/>
                  </a:cubicBezTo>
                  <a:cubicBezTo>
                    <a:pt x="13" y="51"/>
                    <a:pt x="13" y="51"/>
                    <a:pt x="12" y="51"/>
                  </a:cubicBezTo>
                  <a:cubicBezTo>
                    <a:pt x="12" y="51"/>
                    <a:pt x="12" y="52"/>
                    <a:pt x="12" y="52"/>
                  </a:cubicBezTo>
                  <a:cubicBezTo>
                    <a:pt x="12" y="52"/>
                    <a:pt x="12" y="52"/>
                    <a:pt x="11" y="52"/>
                  </a:cubicBezTo>
                  <a:cubicBezTo>
                    <a:pt x="11" y="53"/>
                    <a:pt x="11" y="53"/>
                    <a:pt x="11" y="53"/>
                  </a:cubicBezTo>
                  <a:cubicBezTo>
                    <a:pt x="10" y="54"/>
                    <a:pt x="10" y="55"/>
                    <a:pt x="10" y="55"/>
                  </a:cubicBezTo>
                  <a:cubicBezTo>
                    <a:pt x="10" y="55"/>
                    <a:pt x="10" y="55"/>
                    <a:pt x="10" y="56"/>
                  </a:cubicBezTo>
                  <a:cubicBezTo>
                    <a:pt x="9" y="56"/>
                    <a:pt x="9" y="57"/>
                    <a:pt x="8" y="58"/>
                  </a:cubicBezTo>
                  <a:cubicBezTo>
                    <a:pt x="8" y="58"/>
                    <a:pt x="8" y="59"/>
                    <a:pt x="8" y="59"/>
                  </a:cubicBezTo>
                  <a:cubicBezTo>
                    <a:pt x="8" y="59"/>
                    <a:pt x="7" y="60"/>
                    <a:pt x="7" y="60"/>
                  </a:cubicBezTo>
                  <a:cubicBezTo>
                    <a:pt x="7" y="61"/>
                    <a:pt x="6" y="63"/>
                    <a:pt x="6" y="63"/>
                  </a:cubicBezTo>
                  <a:cubicBezTo>
                    <a:pt x="6" y="64"/>
                    <a:pt x="6" y="64"/>
                    <a:pt x="6" y="64"/>
                  </a:cubicBezTo>
                  <a:cubicBezTo>
                    <a:pt x="6" y="65"/>
                    <a:pt x="6" y="66"/>
                    <a:pt x="6" y="66"/>
                  </a:cubicBezTo>
                  <a:cubicBezTo>
                    <a:pt x="6" y="67"/>
                    <a:pt x="6" y="69"/>
                    <a:pt x="6" y="70"/>
                  </a:cubicBezTo>
                  <a:cubicBezTo>
                    <a:pt x="6" y="71"/>
                    <a:pt x="5" y="74"/>
                    <a:pt x="5" y="74"/>
                  </a:cubicBezTo>
                  <a:cubicBezTo>
                    <a:pt x="5" y="74"/>
                    <a:pt x="5" y="78"/>
                    <a:pt x="5" y="78"/>
                  </a:cubicBezTo>
                  <a:cubicBezTo>
                    <a:pt x="5" y="78"/>
                    <a:pt x="5" y="80"/>
                    <a:pt x="5" y="81"/>
                  </a:cubicBezTo>
                  <a:cubicBezTo>
                    <a:pt x="5" y="82"/>
                    <a:pt x="5" y="84"/>
                    <a:pt x="5" y="85"/>
                  </a:cubicBezTo>
                  <a:cubicBezTo>
                    <a:pt x="5" y="86"/>
                    <a:pt x="6" y="89"/>
                    <a:pt x="6" y="90"/>
                  </a:cubicBezTo>
                  <a:cubicBezTo>
                    <a:pt x="6" y="91"/>
                    <a:pt x="6" y="93"/>
                    <a:pt x="6" y="94"/>
                  </a:cubicBezTo>
                  <a:cubicBezTo>
                    <a:pt x="6" y="95"/>
                    <a:pt x="6" y="95"/>
                    <a:pt x="6" y="95"/>
                  </a:cubicBezTo>
                  <a:cubicBezTo>
                    <a:pt x="6" y="96"/>
                    <a:pt x="6" y="96"/>
                    <a:pt x="7" y="96"/>
                  </a:cubicBezTo>
                  <a:cubicBezTo>
                    <a:pt x="7" y="97"/>
                    <a:pt x="8" y="97"/>
                    <a:pt x="8" y="97"/>
                  </a:cubicBezTo>
                  <a:cubicBezTo>
                    <a:pt x="8" y="98"/>
                    <a:pt x="8" y="98"/>
                    <a:pt x="8" y="98"/>
                  </a:cubicBezTo>
                  <a:cubicBezTo>
                    <a:pt x="8" y="98"/>
                    <a:pt x="9" y="99"/>
                    <a:pt x="9" y="99"/>
                  </a:cubicBezTo>
                  <a:cubicBezTo>
                    <a:pt x="9" y="99"/>
                    <a:pt x="9" y="99"/>
                    <a:pt x="9" y="99"/>
                  </a:cubicBezTo>
                  <a:cubicBezTo>
                    <a:pt x="9" y="99"/>
                    <a:pt x="10" y="100"/>
                    <a:pt x="10" y="100"/>
                  </a:cubicBezTo>
                  <a:cubicBezTo>
                    <a:pt x="10" y="100"/>
                    <a:pt x="10" y="100"/>
                    <a:pt x="11" y="101"/>
                  </a:cubicBezTo>
                  <a:cubicBezTo>
                    <a:pt x="11" y="101"/>
                    <a:pt x="11" y="101"/>
                    <a:pt x="11" y="101"/>
                  </a:cubicBezTo>
                  <a:cubicBezTo>
                    <a:pt x="11" y="101"/>
                    <a:pt x="12" y="101"/>
                    <a:pt x="13" y="101"/>
                  </a:cubicBezTo>
                  <a:cubicBezTo>
                    <a:pt x="13" y="101"/>
                    <a:pt x="15" y="101"/>
                    <a:pt x="16" y="101"/>
                  </a:cubicBezTo>
                  <a:cubicBezTo>
                    <a:pt x="16" y="101"/>
                    <a:pt x="18" y="101"/>
                    <a:pt x="18" y="101"/>
                  </a:cubicBezTo>
                  <a:cubicBezTo>
                    <a:pt x="18" y="101"/>
                    <a:pt x="18" y="101"/>
                    <a:pt x="18" y="102"/>
                  </a:cubicBezTo>
                  <a:cubicBezTo>
                    <a:pt x="18" y="102"/>
                    <a:pt x="18" y="103"/>
                    <a:pt x="18" y="104"/>
                  </a:cubicBezTo>
                  <a:cubicBezTo>
                    <a:pt x="18" y="104"/>
                    <a:pt x="18" y="107"/>
                    <a:pt x="18" y="108"/>
                  </a:cubicBezTo>
                  <a:cubicBezTo>
                    <a:pt x="18" y="109"/>
                    <a:pt x="18" y="110"/>
                    <a:pt x="18" y="111"/>
                  </a:cubicBezTo>
                  <a:cubicBezTo>
                    <a:pt x="18" y="111"/>
                    <a:pt x="18" y="112"/>
                    <a:pt x="19" y="112"/>
                  </a:cubicBezTo>
                  <a:cubicBezTo>
                    <a:pt x="19" y="112"/>
                    <a:pt x="19" y="112"/>
                    <a:pt x="19" y="112"/>
                  </a:cubicBezTo>
                  <a:cubicBezTo>
                    <a:pt x="19" y="112"/>
                    <a:pt x="19" y="113"/>
                    <a:pt x="19" y="113"/>
                  </a:cubicBezTo>
                  <a:cubicBezTo>
                    <a:pt x="19" y="113"/>
                    <a:pt x="19" y="113"/>
                    <a:pt x="19" y="113"/>
                  </a:cubicBezTo>
                  <a:cubicBezTo>
                    <a:pt x="19" y="113"/>
                    <a:pt x="19" y="113"/>
                    <a:pt x="19" y="113"/>
                  </a:cubicBezTo>
                  <a:cubicBezTo>
                    <a:pt x="19" y="114"/>
                    <a:pt x="18" y="115"/>
                    <a:pt x="18" y="115"/>
                  </a:cubicBezTo>
                  <a:cubicBezTo>
                    <a:pt x="18" y="116"/>
                    <a:pt x="18" y="116"/>
                    <a:pt x="18" y="116"/>
                  </a:cubicBezTo>
                  <a:cubicBezTo>
                    <a:pt x="18" y="117"/>
                    <a:pt x="18" y="118"/>
                    <a:pt x="18" y="118"/>
                  </a:cubicBezTo>
                  <a:cubicBezTo>
                    <a:pt x="18" y="119"/>
                    <a:pt x="19" y="119"/>
                    <a:pt x="19" y="119"/>
                  </a:cubicBezTo>
                  <a:cubicBezTo>
                    <a:pt x="19" y="120"/>
                    <a:pt x="19" y="120"/>
                    <a:pt x="19" y="120"/>
                  </a:cubicBezTo>
                  <a:cubicBezTo>
                    <a:pt x="19" y="120"/>
                    <a:pt x="19" y="120"/>
                    <a:pt x="18" y="121"/>
                  </a:cubicBezTo>
                  <a:cubicBezTo>
                    <a:pt x="18" y="122"/>
                    <a:pt x="18" y="123"/>
                    <a:pt x="18" y="123"/>
                  </a:cubicBezTo>
                  <a:cubicBezTo>
                    <a:pt x="18" y="123"/>
                    <a:pt x="18" y="124"/>
                    <a:pt x="18" y="124"/>
                  </a:cubicBezTo>
                  <a:cubicBezTo>
                    <a:pt x="18" y="124"/>
                    <a:pt x="17" y="125"/>
                    <a:pt x="17" y="125"/>
                  </a:cubicBezTo>
                  <a:cubicBezTo>
                    <a:pt x="17" y="125"/>
                    <a:pt x="17" y="127"/>
                    <a:pt x="17" y="127"/>
                  </a:cubicBezTo>
                  <a:cubicBezTo>
                    <a:pt x="17" y="128"/>
                    <a:pt x="17" y="128"/>
                    <a:pt x="17" y="128"/>
                  </a:cubicBezTo>
                  <a:cubicBezTo>
                    <a:pt x="17" y="129"/>
                    <a:pt x="17" y="129"/>
                    <a:pt x="17" y="129"/>
                  </a:cubicBezTo>
                  <a:cubicBezTo>
                    <a:pt x="17" y="130"/>
                    <a:pt x="16" y="131"/>
                    <a:pt x="16" y="132"/>
                  </a:cubicBezTo>
                  <a:cubicBezTo>
                    <a:pt x="16" y="132"/>
                    <a:pt x="15" y="133"/>
                    <a:pt x="15" y="134"/>
                  </a:cubicBezTo>
                  <a:cubicBezTo>
                    <a:pt x="15" y="135"/>
                    <a:pt x="15" y="135"/>
                    <a:pt x="15" y="136"/>
                  </a:cubicBezTo>
                  <a:cubicBezTo>
                    <a:pt x="15" y="137"/>
                    <a:pt x="15" y="139"/>
                    <a:pt x="15" y="140"/>
                  </a:cubicBezTo>
                  <a:cubicBezTo>
                    <a:pt x="15" y="141"/>
                    <a:pt x="15" y="142"/>
                    <a:pt x="15" y="143"/>
                  </a:cubicBezTo>
                  <a:cubicBezTo>
                    <a:pt x="15" y="144"/>
                    <a:pt x="15" y="146"/>
                    <a:pt x="15" y="147"/>
                  </a:cubicBezTo>
                  <a:cubicBezTo>
                    <a:pt x="15" y="147"/>
                    <a:pt x="15" y="149"/>
                    <a:pt x="15" y="150"/>
                  </a:cubicBezTo>
                  <a:cubicBezTo>
                    <a:pt x="15" y="150"/>
                    <a:pt x="15" y="153"/>
                    <a:pt x="15" y="154"/>
                  </a:cubicBezTo>
                  <a:cubicBezTo>
                    <a:pt x="15" y="155"/>
                    <a:pt x="15" y="156"/>
                    <a:pt x="15" y="157"/>
                  </a:cubicBezTo>
                  <a:cubicBezTo>
                    <a:pt x="15" y="157"/>
                    <a:pt x="15" y="161"/>
                    <a:pt x="15" y="163"/>
                  </a:cubicBezTo>
                  <a:cubicBezTo>
                    <a:pt x="15" y="164"/>
                    <a:pt x="15" y="168"/>
                    <a:pt x="15" y="169"/>
                  </a:cubicBezTo>
                  <a:cubicBezTo>
                    <a:pt x="15" y="170"/>
                    <a:pt x="15" y="172"/>
                    <a:pt x="16" y="173"/>
                  </a:cubicBezTo>
                  <a:cubicBezTo>
                    <a:pt x="16" y="175"/>
                    <a:pt x="16" y="178"/>
                    <a:pt x="16" y="179"/>
                  </a:cubicBezTo>
                  <a:cubicBezTo>
                    <a:pt x="16" y="180"/>
                    <a:pt x="17" y="185"/>
                    <a:pt x="17" y="186"/>
                  </a:cubicBezTo>
                  <a:cubicBezTo>
                    <a:pt x="17" y="188"/>
                    <a:pt x="17" y="190"/>
                    <a:pt x="17" y="191"/>
                  </a:cubicBezTo>
                  <a:cubicBezTo>
                    <a:pt x="17" y="192"/>
                    <a:pt x="18" y="195"/>
                    <a:pt x="18" y="195"/>
                  </a:cubicBezTo>
                  <a:cubicBezTo>
                    <a:pt x="18" y="196"/>
                    <a:pt x="18" y="198"/>
                    <a:pt x="18" y="200"/>
                  </a:cubicBezTo>
                  <a:cubicBezTo>
                    <a:pt x="18" y="202"/>
                    <a:pt x="18" y="205"/>
                    <a:pt x="18" y="206"/>
                  </a:cubicBezTo>
                  <a:cubicBezTo>
                    <a:pt x="18" y="207"/>
                    <a:pt x="18" y="208"/>
                    <a:pt x="18" y="209"/>
                  </a:cubicBezTo>
                  <a:cubicBezTo>
                    <a:pt x="18" y="210"/>
                    <a:pt x="19" y="214"/>
                    <a:pt x="19" y="216"/>
                  </a:cubicBezTo>
                  <a:cubicBezTo>
                    <a:pt x="19" y="217"/>
                    <a:pt x="18" y="222"/>
                    <a:pt x="18" y="223"/>
                  </a:cubicBezTo>
                  <a:cubicBezTo>
                    <a:pt x="18" y="225"/>
                    <a:pt x="18" y="229"/>
                    <a:pt x="18" y="230"/>
                  </a:cubicBezTo>
                  <a:cubicBezTo>
                    <a:pt x="18" y="231"/>
                    <a:pt x="18" y="235"/>
                    <a:pt x="18" y="235"/>
                  </a:cubicBezTo>
                  <a:cubicBezTo>
                    <a:pt x="18" y="236"/>
                    <a:pt x="18" y="237"/>
                    <a:pt x="18" y="238"/>
                  </a:cubicBezTo>
                  <a:cubicBezTo>
                    <a:pt x="18" y="239"/>
                    <a:pt x="18" y="243"/>
                    <a:pt x="18" y="245"/>
                  </a:cubicBezTo>
                  <a:cubicBezTo>
                    <a:pt x="18" y="247"/>
                    <a:pt x="17" y="250"/>
                    <a:pt x="17" y="252"/>
                  </a:cubicBezTo>
                  <a:cubicBezTo>
                    <a:pt x="17" y="253"/>
                    <a:pt x="17" y="257"/>
                    <a:pt x="17" y="258"/>
                  </a:cubicBezTo>
                  <a:cubicBezTo>
                    <a:pt x="17" y="258"/>
                    <a:pt x="17" y="258"/>
                    <a:pt x="17" y="258"/>
                  </a:cubicBezTo>
                  <a:cubicBezTo>
                    <a:pt x="16" y="259"/>
                    <a:pt x="15" y="260"/>
                    <a:pt x="15" y="261"/>
                  </a:cubicBezTo>
                  <a:cubicBezTo>
                    <a:pt x="14" y="261"/>
                    <a:pt x="14" y="263"/>
                    <a:pt x="14" y="264"/>
                  </a:cubicBezTo>
                  <a:cubicBezTo>
                    <a:pt x="14" y="264"/>
                    <a:pt x="14" y="265"/>
                    <a:pt x="14" y="265"/>
                  </a:cubicBezTo>
                  <a:cubicBezTo>
                    <a:pt x="14" y="265"/>
                    <a:pt x="14" y="265"/>
                    <a:pt x="14" y="266"/>
                  </a:cubicBezTo>
                  <a:cubicBezTo>
                    <a:pt x="14" y="266"/>
                    <a:pt x="14" y="268"/>
                    <a:pt x="14" y="268"/>
                  </a:cubicBezTo>
                  <a:cubicBezTo>
                    <a:pt x="14" y="269"/>
                    <a:pt x="14" y="269"/>
                    <a:pt x="14" y="269"/>
                  </a:cubicBezTo>
                  <a:cubicBezTo>
                    <a:pt x="14" y="269"/>
                    <a:pt x="14" y="270"/>
                    <a:pt x="14" y="270"/>
                  </a:cubicBezTo>
                  <a:cubicBezTo>
                    <a:pt x="14" y="270"/>
                    <a:pt x="14" y="270"/>
                    <a:pt x="14" y="270"/>
                  </a:cubicBezTo>
                  <a:cubicBezTo>
                    <a:pt x="14" y="271"/>
                    <a:pt x="13" y="271"/>
                    <a:pt x="13" y="271"/>
                  </a:cubicBezTo>
                  <a:cubicBezTo>
                    <a:pt x="14" y="271"/>
                    <a:pt x="14" y="271"/>
                    <a:pt x="13" y="272"/>
                  </a:cubicBezTo>
                  <a:cubicBezTo>
                    <a:pt x="13" y="272"/>
                    <a:pt x="12" y="272"/>
                    <a:pt x="12" y="273"/>
                  </a:cubicBezTo>
                  <a:cubicBezTo>
                    <a:pt x="12" y="273"/>
                    <a:pt x="12" y="273"/>
                    <a:pt x="11" y="274"/>
                  </a:cubicBezTo>
                  <a:cubicBezTo>
                    <a:pt x="11" y="274"/>
                    <a:pt x="10" y="275"/>
                    <a:pt x="10" y="275"/>
                  </a:cubicBezTo>
                  <a:cubicBezTo>
                    <a:pt x="10" y="275"/>
                    <a:pt x="9" y="275"/>
                    <a:pt x="9" y="275"/>
                  </a:cubicBezTo>
                  <a:cubicBezTo>
                    <a:pt x="8" y="275"/>
                    <a:pt x="7" y="275"/>
                    <a:pt x="7" y="275"/>
                  </a:cubicBezTo>
                  <a:cubicBezTo>
                    <a:pt x="7" y="276"/>
                    <a:pt x="6" y="276"/>
                    <a:pt x="5" y="276"/>
                  </a:cubicBezTo>
                  <a:cubicBezTo>
                    <a:pt x="5" y="276"/>
                    <a:pt x="4" y="276"/>
                    <a:pt x="3" y="277"/>
                  </a:cubicBezTo>
                  <a:cubicBezTo>
                    <a:pt x="2" y="277"/>
                    <a:pt x="1" y="279"/>
                    <a:pt x="1" y="279"/>
                  </a:cubicBezTo>
                  <a:cubicBezTo>
                    <a:pt x="1" y="280"/>
                    <a:pt x="1" y="280"/>
                    <a:pt x="1" y="281"/>
                  </a:cubicBezTo>
                  <a:cubicBezTo>
                    <a:pt x="1" y="281"/>
                    <a:pt x="1" y="281"/>
                    <a:pt x="1"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3"/>
                    <a:pt x="0" y="283"/>
                    <a:pt x="1" y="283"/>
                  </a:cubicBezTo>
                  <a:cubicBezTo>
                    <a:pt x="2" y="283"/>
                    <a:pt x="4" y="283"/>
                    <a:pt x="6" y="283"/>
                  </a:cubicBezTo>
                  <a:cubicBezTo>
                    <a:pt x="9" y="283"/>
                    <a:pt x="12" y="284"/>
                    <a:pt x="14" y="284"/>
                  </a:cubicBezTo>
                  <a:cubicBezTo>
                    <a:pt x="15" y="284"/>
                    <a:pt x="19" y="283"/>
                    <a:pt x="20" y="283"/>
                  </a:cubicBezTo>
                  <a:cubicBezTo>
                    <a:pt x="21" y="283"/>
                    <a:pt x="22" y="282"/>
                    <a:pt x="23" y="282"/>
                  </a:cubicBezTo>
                  <a:cubicBezTo>
                    <a:pt x="23" y="281"/>
                    <a:pt x="24" y="280"/>
                    <a:pt x="24" y="279"/>
                  </a:cubicBezTo>
                  <a:cubicBezTo>
                    <a:pt x="24" y="279"/>
                    <a:pt x="24" y="279"/>
                    <a:pt x="25" y="279"/>
                  </a:cubicBezTo>
                  <a:cubicBezTo>
                    <a:pt x="25" y="279"/>
                    <a:pt x="27" y="280"/>
                    <a:pt x="27" y="280"/>
                  </a:cubicBezTo>
                  <a:cubicBezTo>
                    <a:pt x="28" y="280"/>
                    <a:pt x="28" y="280"/>
                    <a:pt x="29" y="280"/>
                  </a:cubicBezTo>
                  <a:cubicBezTo>
                    <a:pt x="30" y="280"/>
                    <a:pt x="31" y="280"/>
                    <a:pt x="32" y="279"/>
                  </a:cubicBezTo>
                  <a:cubicBezTo>
                    <a:pt x="34" y="279"/>
                    <a:pt x="35" y="279"/>
                    <a:pt x="35" y="278"/>
                  </a:cubicBezTo>
                  <a:cubicBezTo>
                    <a:pt x="35" y="278"/>
                    <a:pt x="37" y="278"/>
                    <a:pt x="37" y="277"/>
                  </a:cubicBezTo>
                  <a:cubicBezTo>
                    <a:pt x="37" y="277"/>
                    <a:pt x="37" y="276"/>
                    <a:pt x="37" y="276"/>
                  </a:cubicBezTo>
                  <a:cubicBezTo>
                    <a:pt x="37" y="275"/>
                    <a:pt x="36" y="273"/>
                    <a:pt x="36" y="272"/>
                  </a:cubicBezTo>
                  <a:cubicBezTo>
                    <a:pt x="36" y="272"/>
                    <a:pt x="36" y="272"/>
                    <a:pt x="36" y="272"/>
                  </a:cubicBezTo>
                  <a:cubicBezTo>
                    <a:pt x="36" y="271"/>
                    <a:pt x="36" y="271"/>
                    <a:pt x="36" y="271"/>
                  </a:cubicBezTo>
                  <a:cubicBezTo>
                    <a:pt x="36" y="271"/>
                    <a:pt x="36" y="270"/>
                    <a:pt x="36" y="270"/>
                  </a:cubicBezTo>
                  <a:cubicBezTo>
                    <a:pt x="36" y="270"/>
                    <a:pt x="36" y="268"/>
                    <a:pt x="36" y="268"/>
                  </a:cubicBezTo>
                  <a:cubicBezTo>
                    <a:pt x="36" y="268"/>
                    <a:pt x="36" y="267"/>
                    <a:pt x="36" y="267"/>
                  </a:cubicBezTo>
                  <a:cubicBezTo>
                    <a:pt x="35" y="267"/>
                    <a:pt x="35" y="266"/>
                    <a:pt x="35" y="266"/>
                  </a:cubicBezTo>
                  <a:cubicBezTo>
                    <a:pt x="35" y="265"/>
                    <a:pt x="35" y="265"/>
                    <a:pt x="35" y="264"/>
                  </a:cubicBezTo>
                  <a:cubicBezTo>
                    <a:pt x="36" y="264"/>
                    <a:pt x="36" y="264"/>
                    <a:pt x="36" y="263"/>
                  </a:cubicBezTo>
                  <a:cubicBezTo>
                    <a:pt x="36" y="262"/>
                    <a:pt x="37" y="260"/>
                    <a:pt x="37" y="259"/>
                  </a:cubicBezTo>
                  <a:cubicBezTo>
                    <a:pt x="37" y="258"/>
                    <a:pt x="37" y="258"/>
                    <a:pt x="38" y="257"/>
                  </a:cubicBezTo>
                  <a:cubicBezTo>
                    <a:pt x="38" y="257"/>
                    <a:pt x="38" y="255"/>
                    <a:pt x="39" y="254"/>
                  </a:cubicBezTo>
                  <a:cubicBezTo>
                    <a:pt x="39" y="252"/>
                    <a:pt x="39" y="250"/>
                    <a:pt x="39" y="249"/>
                  </a:cubicBezTo>
                  <a:cubicBezTo>
                    <a:pt x="39" y="247"/>
                    <a:pt x="39" y="244"/>
                    <a:pt x="39" y="243"/>
                  </a:cubicBezTo>
                  <a:cubicBezTo>
                    <a:pt x="40" y="241"/>
                    <a:pt x="40" y="239"/>
                    <a:pt x="40" y="238"/>
                  </a:cubicBezTo>
                  <a:cubicBezTo>
                    <a:pt x="40" y="237"/>
                    <a:pt x="40" y="233"/>
                    <a:pt x="40" y="231"/>
                  </a:cubicBezTo>
                  <a:cubicBezTo>
                    <a:pt x="40" y="230"/>
                    <a:pt x="40" y="227"/>
                    <a:pt x="40" y="226"/>
                  </a:cubicBezTo>
                  <a:cubicBezTo>
                    <a:pt x="40" y="223"/>
                    <a:pt x="40" y="220"/>
                    <a:pt x="40" y="219"/>
                  </a:cubicBezTo>
                  <a:cubicBezTo>
                    <a:pt x="40" y="217"/>
                    <a:pt x="41" y="211"/>
                    <a:pt x="41" y="210"/>
                  </a:cubicBezTo>
                  <a:cubicBezTo>
                    <a:pt x="41" y="209"/>
                    <a:pt x="42" y="202"/>
                    <a:pt x="42" y="200"/>
                  </a:cubicBezTo>
                  <a:cubicBezTo>
                    <a:pt x="42" y="197"/>
                    <a:pt x="42" y="196"/>
                    <a:pt x="42" y="195"/>
                  </a:cubicBezTo>
                  <a:cubicBezTo>
                    <a:pt x="42" y="194"/>
                    <a:pt x="43" y="192"/>
                    <a:pt x="43" y="191"/>
                  </a:cubicBezTo>
                  <a:cubicBezTo>
                    <a:pt x="43" y="190"/>
                    <a:pt x="43" y="187"/>
                    <a:pt x="43" y="186"/>
                  </a:cubicBezTo>
                  <a:cubicBezTo>
                    <a:pt x="43" y="186"/>
                    <a:pt x="43" y="185"/>
                    <a:pt x="44" y="183"/>
                  </a:cubicBezTo>
                  <a:cubicBezTo>
                    <a:pt x="44" y="182"/>
                    <a:pt x="44" y="178"/>
                    <a:pt x="44" y="177"/>
                  </a:cubicBezTo>
                  <a:cubicBezTo>
                    <a:pt x="45" y="176"/>
                    <a:pt x="44" y="174"/>
                    <a:pt x="44" y="174"/>
                  </a:cubicBezTo>
                  <a:cubicBezTo>
                    <a:pt x="44" y="174"/>
                    <a:pt x="44" y="173"/>
                    <a:pt x="45" y="172"/>
                  </a:cubicBezTo>
                  <a:cubicBezTo>
                    <a:pt x="45" y="170"/>
                    <a:pt x="46" y="169"/>
                    <a:pt x="46" y="169"/>
                  </a:cubicBezTo>
                  <a:cubicBezTo>
                    <a:pt x="46" y="168"/>
                    <a:pt x="46" y="168"/>
                    <a:pt x="46" y="168"/>
                  </a:cubicBezTo>
                  <a:cubicBezTo>
                    <a:pt x="46" y="168"/>
                    <a:pt x="47" y="169"/>
                    <a:pt x="47" y="169"/>
                  </a:cubicBezTo>
                  <a:cubicBezTo>
                    <a:pt x="47" y="170"/>
                    <a:pt x="47" y="170"/>
                    <a:pt x="47" y="171"/>
                  </a:cubicBezTo>
                  <a:cubicBezTo>
                    <a:pt x="47" y="172"/>
                    <a:pt x="48" y="173"/>
                    <a:pt x="48" y="174"/>
                  </a:cubicBezTo>
                  <a:cubicBezTo>
                    <a:pt x="49" y="176"/>
                    <a:pt x="49" y="177"/>
                    <a:pt x="49" y="178"/>
                  </a:cubicBezTo>
                  <a:cubicBezTo>
                    <a:pt x="50" y="178"/>
                    <a:pt x="50" y="179"/>
                    <a:pt x="50" y="180"/>
                  </a:cubicBezTo>
                  <a:cubicBezTo>
                    <a:pt x="50" y="181"/>
                    <a:pt x="51" y="183"/>
                    <a:pt x="51" y="185"/>
                  </a:cubicBezTo>
                  <a:cubicBezTo>
                    <a:pt x="51" y="186"/>
                    <a:pt x="52" y="189"/>
                    <a:pt x="52" y="190"/>
                  </a:cubicBezTo>
                  <a:cubicBezTo>
                    <a:pt x="52" y="192"/>
                    <a:pt x="53" y="198"/>
                    <a:pt x="53" y="199"/>
                  </a:cubicBezTo>
                  <a:cubicBezTo>
                    <a:pt x="53" y="199"/>
                    <a:pt x="53" y="202"/>
                    <a:pt x="54" y="203"/>
                  </a:cubicBezTo>
                  <a:cubicBezTo>
                    <a:pt x="54" y="205"/>
                    <a:pt x="54" y="208"/>
                    <a:pt x="54" y="209"/>
                  </a:cubicBezTo>
                  <a:cubicBezTo>
                    <a:pt x="54" y="210"/>
                    <a:pt x="55" y="216"/>
                    <a:pt x="55" y="218"/>
                  </a:cubicBezTo>
                  <a:cubicBezTo>
                    <a:pt x="55" y="220"/>
                    <a:pt x="55" y="220"/>
                    <a:pt x="55" y="221"/>
                  </a:cubicBezTo>
                  <a:cubicBezTo>
                    <a:pt x="55" y="223"/>
                    <a:pt x="55" y="225"/>
                    <a:pt x="55" y="226"/>
                  </a:cubicBezTo>
                  <a:cubicBezTo>
                    <a:pt x="55" y="226"/>
                    <a:pt x="56" y="230"/>
                    <a:pt x="56" y="231"/>
                  </a:cubicBezTo>
                  <a:cubicBezTo>
                    <a:pt x="56" y="232"/>
                    <a:pt x="57" y="237"/>
                    <a:pt x="57" y="239"/>
                  </a:cubicBezTo>
                  <a:cubicBezTo>
                    <a:pt x="57" y="240"/>
                    <a:pt x="57" y="246"/>
                    <a:pt x="58" y="246"/>
                  </a:cubicBezTo>
                  <a:cubicBezTo>
                    <a:pt x="58" y="247"/>
                    <a:pt x="58" y="249"/>
                    <a:pt x="58" y="250"/>
                  </a:cubicBezTo>
                  <a:cubicBezTo>
                    <a:pt x="58" y="250"/>
                    <a:pt x="58" y="250"/>
                    <a:pt x="58" y="252"/>
                  </a:cubicBezTo>
                  <a:cubicBezTo>
                    <a:pt x="58" y="253"/>
                    <a:pt x="58" y="255"/>
                    <a:pt x="58" y="256"/>
                  </a:cubicBezTo>
                  <a:cubicBezTo>
                    <a:pt x="59" y="257"/>
                    <a:pt x="59" y="259"/>
                    <a:pt x="60" y="259"/>
                  </a:cubicBezTo>
                  <a:cubicBezTo>
                    <a:pt x="60" y="260"/>
                    <a:pt x="60" y="261"/>
                    <a:pt x="61" y="262"/>
                  </a:cubicBezTo>
                  <a:cubicBezTo>
                    <a:pt x="61" y="263"/>
                    <a:pt x="61" y="264"/>
                    <a:pt x="62" y="264"/>
                  </a:cubicBezTo>
                  <a:cubicBezTo>
                    <a:pt x="62" y="265"/>
                    <a:pt x="63" y="266"/>
                    <a:pt x="63" y="267"/>
                  </a:cubicBezTo>
                  <a:cubicBezTo>
                    <a:pt x="63" y="267"/>
                    <a:pt x="63" y="267"/>
                    <a:pt x="63" y="267"/>
                  </a:cubicBezTo>
                  <a:cubicBezTo>
                    <a:pt x="63" y="268"/>
                    <a:pt x="63" y="268"/>
                    <a:pt x="63" y="268"/>
                  </a:cubicBezTo>
                  <a:cubicBezTo>
                    <a:pt x="63" y="269"/>
                    <a:pt x="64" y="270"/>
                    <a:pt x="64" y="271"/>
                  </a:cubicBezTo>
                  <a:cubicBezTo>
                    <a:pt x="64" y="272"/>
                    <a:pt x="65" y="272"/>
                    <a:pt x="65" y="272"/>
                  </a:cubicBezTo>
                  <a:cubicBezTo>
                    <a:pt x="65" y="272"/>
                    <a:pt x="65" y="272"/>
                    <a:pt x="65" y="272"/>
                  </a:cubicBezTo>
                  <a:cubicBezTo>
                    <a:pt x="65" y="272"/>
                    <a:pt x="65" y="274"/>
                    <a:pt x="65" y="275"/>
                  </a:cubicBezTo>
                  <a:cubicBezTo>
                    <a:pt x="65" y="275"/>
                    <a:pt x="65" y="277"/>
                    <a:pt x="65" y="277"/>
                  </a:cubicBezTo>
                  <a:cubicBezTo>
                    <a:pt x="65" y="277"/>
                    <a:pt x="65" y="278"/>
                    <a:pt x="66" y="278"/>
                  </a:cubicBezTo>
                  <a:cubicBezTo>
                    <a:pt x="66" y="279"/>
                    <a:pt x="66" y="279"/>
                    <a:pt x="67" y="279"/>
                  </a:cubicBezTo>
                  <a:cubicBezTo>
                    <a:pt x="67" y="279"/>
                    <a:pt x="68" y="279"/>
                    <a:pt x="69" y="280"/>
                  </a:cubicBezTo>
                  <a:cubicBezTo>
                    <a:pt x="70" y="280"/>
                    <a:pt x="69" y="280"/>
                    <a:pt x="70" y="280"/>
                  </a:cubicBezTo>
                  <a:cubicBezTo>
                    <a:pt x="70" y="280"/>
                    <a:pt x="70" y="280"/>
                    <a:pt x="70" y="280"/>
                  </a:cubicBezTo>
                  <a:cubicBezTo>
                    <a:pt x="70" y="281"/>
                    <a:pt x="70" y="281"/>
                    <a:pt x="69" y="282"/>
                  </a:cubicBezTo>
                  <a:cubicBezTo>
                    <a:pt x="69" y="283"/>
                    <a:pt x="70" y="283"/>
                    <a:pt x="70" y="283"/>
                  </a:cubicBezTo>
                  <a:cubicBezTo>
                    <a:pt x="71" y="284"/>
                    <a:pt x="71" y="284"/>
                    <a:pt x="72" y="284"/>
                  </a:cubicBezTo>
                  <a:cubicBezTo>
                    <a:pt x="72" y="284"/>
                    <a:pt x="74" y="284"/>
                    <a:pt x="75" y="284"/>
                  </a:cubicBezTo>
                  <a:cubicBezTo>
                    <a:pt x="76" y="284"/>
                    <a:pt x="81" y="284"/>
                    <a:pt x="84" y="284"/>
                  </a:cubicBezTo>
                  <a:cubicBezTo>
                    <a:pt x="86" y="284"/>
                    <a:pt x="87" y="283"/>
                    <a:pt x="88" y="283"/>
                  </a:cubicBezTo>
                  <a:cubicBezTo>
                    <a:pt x="88" y="283"/>
                    <a:pt x="89" y="283"/>
                    <a:pt x="89" y="283"/>
                  </a:cubicBezTo>
                  <a:cubicBezTo>
                    <a:pt x="89" y="283"/>
                    <a:pt x="89" y="282"/>
                    <a:pt x="89" y="28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58"/>
            <p:cNvSpPr>
              <a:spLocks noEditPoints="1"/>
            </p:cNvSpPr>
            <p:nvPr/>
          </p:nvSpPr>
          <p:spPr bwMode="auto">
            <a:xfrm>
              <a:off x="7410584" y="2122722"/>
              <a:ext cx="328739" cy="1078938"/>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23" name="Freeform 28"/>
          <p:cNvSpPr>
            <a:spLocks noEditPoints="1"/>
          </p:cNvSpPr>
          <p:nvPr/>
        </p:nvSpPr>
        <p:spPr bwMode="auto">
          <a:xfrm>
            <a:off x="2314575" y="1805956"/>
            <a:ext cx="688975" cy="599698"/>
          </a:xfrm>
          <a:custGeom>
            <a:avLst/>
            <a:gdLst>
              <a:gd name="T0" fmla="*/ 55 w 150"/>
              <a:gd name="T1" fmla="*/ 55 h 131"/>
              <a:gd name="T2" fmla="*/ 118 w 150"/>
              <a:gd name="T3" fmla="*/ 60 h 131"/>
              <a:gd name="T4" fmla="*/ 123 w 150"/>
              <a:gd name="T5" fmla="*/ 126 h 131"/>
              <a:gd name="T6" fmla="*/ 135 w 150"/>
              <a:gd name="T7" fmla="*/ 129 h 131"/>
              <a:gd name="T8" fmla="*/ 144 w 150"/>
              <a:gd name="T9" fmla="*/ 81 h 131"/>
              <a:gd name="T10" fmla="*/ 145 w 150"/>
              <a:gd name="T11" fmla="*/ 32 h 131"/>
              <a:gd name="T12" fmla="*/ 136 w 150"/>
              <a:gd name="T13" fmla="*/ 17 h 131"/>
              <a:gd name="T14" fmla="*/ 122 w 150"/>
              <a:gd name="T15" fmla="*/ 11 h 131"/>
              <a:gd name="T16" fmla="*/ 118 w 150"/>
              <a:gd name="T17" fmla="*/ 29 h 131"/>
              <a:gd name="T18" fmla="*/ 105 w 150"/>
              <a:gd name="T19" fmla="*/ 27 h 131"/>
              <a:gd name="T20" fmla="*/ 106 w 150"/>
              <a:gd name="T21" fmla="*/ 17 h 131"/>
              <a:gd name="T22" fmla="*/ 101 w 150"/>
              <a:gd name="T23" fmla="*/ 14 h 131"/>
              <a:gd name="T24" fmla="*/ 94 w 150"/>
              <a:gd name="T25" fmla="*/ 18 h 131"/>
              <a:gd name="T26" fmla="*/ 96 w 150"/>
              <a:gd name="T27" fmla="*/ 26 h 131"/>
              <a:gd name="T28" fmla="*/ 87 w 150"/>
              <a:gd name="T29" fmla="*/ 33 h 131"/>
              <a:gd name="T30" fmla="*/ 77 w 150"/>
              <a:gd name="T31" fmla="*/ 18 h 131"/>
              <a:gd name="T32" fmla="*/ 67 w 150"/>
              <a:gd name="T33" fmla="*/ 9 h 131"/>
              <a:gd name="T34" fmla="*/ 67 w 150"/>
              <a:gd name="T35" fmla="*/ 21 h 131"/>
              <a:gd name="T36" fmla="*/ 55 w 150"/>
              <a:gd name="T37" fmla="*/ 38 h 131"/>
              <a:gd name="T38" fmla="*/ 50 w 150"/>
              <a:gd name="T39" fmla="*/ 30 h 131"/>
              <a:gd name="T40" fmla="*/ 43 w 150"/>
              <a:gd name="T41" fmla="*/ 16 h 131"/>
              <a:gd name="T42" fmla="*/ 42 w 150"/>
              <a:gd name="T43" fmla="*/ 30 h 131"/>
              <a:gd name="T44" fmla="*/ 32 w 150"/>
              <a:gd name="T45" fmla="*/ 41 h 131"/>
              <a:gd name="T46" fmla="*/ 25 w 150"/>
              <a:gd name="T47" fmla="*/ 20 h 131"/>
              <a:gd name="T48" fmla="*/ 26 w 150"/>
              <a:gd name="T49" fmla="*/ 9 h 131"/>
              <a:gd name="T50" fmla="*/ 19 w 150"/>
              <a:gd name="T51" fmla="*/ 0 h 131"/>
              <a:gd name="T52" fmla="*/ 14 w 150"/>
              <a:gd name="T53" fmla="*/ 13 h 131"/>
              <a:gd name="T54" fmla="*/ 1 w 150"/>
              <a:gd name="T55" fmla="*/ 30 h 131"/>
              <a:gd name="T56" fmla="*/ 0 w 150"/>
              <a:gd name="T57" fmla="*/ 47 h 131"/>
              <a:gd name="T58" fmla="*/ 5 w 150"/>
              <a:gd name="T59" fmla="*/ 85 h 131"/>
              <a:gd name="T60" fmla="*/ 6 w 150"/>
              <a:gd name="T61" fmla="*/ 109 h 131"/>
              <a:gd name="T62" fmla="*/ 6 w 150"/>
              <a:gd name="T63" fmla="*/ 123 h 131"/>
              <a:gd name="T64" fmla="*/ 12 w 150"/>
              <a:gd name="T65" fmla="*/ 129 h 131"/>
              <a:gd name="T66" fmla="*/ 17 w 150"/>
              <a:gd name="T67" fmla="*/ 129 h 131"/>
              <a:gd name="T68" fmla="*/ 20 w 150"/>
              <a:gd name="T69" fmla="*/ 124 h 131"/>
              <a:gd name="T70" fmla="*/ 28 w 150"/>
              <a:gd name="T71" fmla="*/ 126 h 131"/>
              <a:gd name="T72" fmla="*/ 28 w 150"/>
              <a:gd name="T73" fmla="*/ 120 h 131"/>
              <a:gd name="T74" fmla="*/ 26 w 150"/>
              <a:gd name="T75" fmla="*/ 106 h 131"/>
              <a:gd name="T76" fmla="*/ 33 w 150"/>
              <a:gd name="T77" fmla="*/ 69 h 131"/>
              <a:gd name="T78" fmla="*/ 35 w 150"/>
              <a:gd name="T79" fmla="*/ 61 h 131"/>
              <a:gd name="T80" fmla="*/ 38 w 150"/>
              <a:gd name="T81" fmla="*/ 90 h 131"/>
              <a:gd name="T82" fmla="*/ 37 w 150"/>
              <a:gd name="T83" fmla="*/ 123 h 131"/>
              <a:gd name="T84" fmla="*/ 51 w 150"/>
              <a:gd name="T85" fmla="*/ 126 h 131"/>
              <a:gd name="T86" fmla="*/ 47 w 150"/>
              <a:gd name="T87" fmla="*/ 115 h 131"/>
              <a:gd name="T88" fmla="*/ 53 w 150"/>
              <a:gd name="T89" fmla="*/ 106 h 131"/>
              <a:gd name="T90" fmla="*/ 57 w 150"/>
              <a:gd name="T91" fmla="*/ 128 h 131"/>
              <a:gd name="T92" fmla="*/ 62 w 150"/>
              <a:gd name="T93" fmla="*/ 114 h 131"/>
              <a:gd name="T94" fmla="*/ 70 w 150"/>
              <a:gd name="T95" fmla="*/ 81 h 131"/>
              <a:gd name="T96" fmla="*/ 71 w 150"/>
              <a:gd name="T97" fmla="*/ 121 h 131"/>
              <a:gd name="T98" fmla="*/ 81 w 150"/>
              <a:gd name="T99" fmla="*/ 124 h 131"/>
              <a:gd name="T100" fmla="*/ 80 w 150"/>
              <a:gd name="T101" fmla="*/ 94 h 131"/>
              <a:gd name="T102" fmla="*/ 86 w 150"/>
              <a:gd name="T103" fmla="*/ 52 h 131"/>
              <a:gd name="T104" fmla="*/ 83 w 150"/>
              <a:gd name="T105" fmla="*/ 75 h 131"/>
              <a:gd name="T106" fmla="*/ 88 w 150"/>
              <a:gd name="T107" fmla="*/ 92 h 131"/>
              <a:gd name="T108" fmla="*/ 90 w 150"/>
              <a:gd name="T109" fmla="*/ 119 h 131"/>
              <a:gd name="T110" fmla="*/ 99 w 150"/>
              <a:gd name="T111" fmla="*/ 124 h 131"/>
              <a:gd name="T112" fmla="*/ 102 w 150"/>
              <a:gd name="T113" fmla="*/ 115 h 131"/>
              <a:gd name="T114" fmla="*/ 107 w 150"/>
              <a:gd name="T115" fmla="*/ 127 h 131"/>
              <a:gd name="T116" fmla="*/ 111 w 150"/>
              <a:gd name="T117" fmla="*/ 97 h 131"/>
              <a:gd name="T118" fmla="*/ 116 w 150"/>
              <a:gd name="T119" fmla="*/ 86 h 131"/>
              <a:gd name="T120" fmla="*/ 118 w 150"/>
              <a:gd name="T121" fmla="*/ 121 h 131"/>
              <a:gd name="T122" fmla="*/ 25 w 150"/>
              <a:gd name="T123" fmla="*/ 1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 h="131">
                <a:moveTo>
                  <a:pt x="57" y="68"/>
                </a:moveTo>
                <a:cubicBezTo>
                  <a:pt x="57" y="68"/>
                  <a:pt x="57" y="65"/>
                  <a:pt x="57" y="64"/>
                </a:cubicBezTo>
                <a:cubicBezTo>
                  <a:pt x="57" y="64"/>
                  <a:pt x="58" y="60"/>
                  <a:pt x="58" y="60"/>
                </a:cubicBezTo>
                <a:cubicBezTo>
                  <a:pt x="58" y="59"/>
                  <a:pt x="58" y="58"/>
                  <a:pt x="59" y="58"/>
                </a:cubicBezTo>
                <a:cubicBezTo>
                  <a:pt x="59" y="57"/>
                  <a:pt x="59" y="57"/>
                  <a:pt x="59" y="57"/>
                </a:cubicBezTo>
                <a:cubicBezTo>
                  <a:pt x="59" y="57"/>
                  <a:pt x="59" y="56"/>
                  <a:pt x="58" y="55"/>
                </a:cubicBezTo>
                <a:cubicBezTo>
                  <a:pt x="57" y="54"/>
                  <a:pt x="57" y="53"/>
                  <a:pt x="57" y="53"/>
                </a:cubicBezTo>
                <a:cubicBezTo>
                  <a:pt x="56" y="52"/>
                  <a:pt x="56" y="51"/>
                  <a:pt x="56" y="51"/>
                </a:cubicBezTo>
                <a:cubicBezTo>
                  <a:pt x="56" y="51"/>
                  <a:pt x="56" y="50"/>
                  <a:pt x="56" y="50"/>
                </a:cubicBezTo>
                <a:cubicBezTo>
                  <a:pt x="56" y="49"/>
                  <a:pt x="56" y="48"/>
                  <a:pt x="56" y="48"/>
                </a:cubicBezTo>
                <a:cubicBezTo>
                  <a:pt x="56" y="48"/>
                  <a:pt x="56" y="49"/>
                  <a:pt x="56" y="49"/>
                </a:cubicBezTo>
                <a:cubicBezTo>
                  <a:pt x="56" y="50"/>
                  <a:pt x="55" y="52"/>
                  <a:pt x="55" y="52"/>
                </a:cubicBezTo>
                <a:cubicBezTo>
                  <a:pt x="55" y="52"/>
                  <a:pt x="55" y="55"/>
                  <a:pt x="55" y="55"/>
                </a:cubicBezTo>
                <a:cubicBezTo>
                  <a:pt x="55" y="56"/>
                  <a:pt x="55" y="57"/>
                  <a:pt x="55" y="57"/>
                </a:cubicBezTo>
                <a:cubicBezTo>
                  <a:pt x="55" y="57"/>
                  <a:pt x="55" y="59"/>
                  <a:pt x="56" y="59"/>
                </a:cubicBezTo>
                <a:cubicBezTo>
                  <a:pt x="56" y="60"/>
                  <a:pt x="56" y="60"/>
                  <a:pt x="56" y="61"/>
                </a:cubicBezTo>
                <a:cubicBezTo>
                  <a:pt x="56" y="61"/>
                  <a:pt x="56" y="62"/>
                  <a:pt x="56" y="62"/>
                </a:cubicBezTo>
                <a:cubicBezTo>
                  <a:pt x="56" y="63"/>
                  <a:pt x="56" y="63"/>
                  <a:pt x="56" y="63"/>
                </a:cubicBezTo>
                <a:cubicBezTo>
                  <a:pt x="56" y="64"/>
                  <a:pt x="56" y="65"/>
                  <a:pt x="56" y="65"/>
                </a:cubicBezTo>
                <a:cubicBezTo>
                  <a:pt x="56" y="66"/>
                  <a:pt x="57" y="68"/>
                  <a:pt x="57" y="68"/>
                </a:cubicBezTo>
                <a:close/>
                <a:moveTo>
                  <a:pt x="116" y="68"/>
                </a:moveTo>
                <a:cubicBezTo>
                  <a:pt x="116" y="68"/>
                  <a:pt x="116" y="66"/>
                  <a:pt x="117" y="66"/>
                </a:cubicBezTo>
                <a:cubicBezTo>
                  <a:pt x="118" y="64"/>
                  <a:pt x="119" y="63"/>
                  <a:pt x="119" y="63"/>
                </a:cubicBezTo>
                <a:cubicBezTo>
                  <a:pt x="119" y="62"/>
                  <a:pt x="119" y="62"/>
                  <a:pt x="119" y="62"/>
                </a:cubicBezTo>
                <a:cubicBezTo>
                  <a:pt x="119" y="62"/>
                  <a:pt x="118" y="61"/>
                  <a:pt x="118" y="61"/>
                </a:cubicBezTo>
                <a:cubicBezTo>
                  <a:pt x="118" y="61"/>
                  <a:pt x="118" y="60"/>
                  <a:pt x="118" y="60"/>
                </a:cubicBezTo>
                <a:cubicBezTo>
                  <a:pt x="118" y="60"/>
                  <a:pt x="117" y="61"/>
                  <a:pt x="117" y="61"/>
                </a:cubicBezTo>
                <a:cubicBezTo>
                  <a:pt x="117" y="63"/>
                  <a:pt x="116" y="66"/>
                  <a:pt x="116" y="65"/>
                </a:cubicBezTo>
                <a:cubicBezTo>
                  <a:pt x="116" y="66"/>
                  <a:pt x="116" y="68"/>
                  <a:pt x="116" y="68"/>
                </a:cubicBezTo>
                <a:close/>
                <a:moveTo>
                  <a:pt x="114" y="124"/>
                </a:moveTo>
                <a:cubicBezTo>
                  <a:pt x="114" y="124"/>
                  <a:pt x="112" y="125"/>
                  <a:pt x="111" y="125"/>
                </a:cubicBezTo>
                <a:cubicBezTo>
                  <a:pt x="111" y="125"/>
                  <a:pt x="111" y="126"/>
                  <a:pt x="111" y="126"/>
                </a:cubicBezTo>
                <a:cubicBezTo>
                  <a:pt x="111" y="126"/>
                  <a:pt x="111" y="126"/>
                  <a:pt x="111" y="126"/>
                </a:cubicBezTo>
                <a:cubicBezTo>
                  <a:pt x="111" y="126"/>
                  <a:pt x="111" y="126"/>
                  <a:pt x="111" y="126"/>
                </a:cubicBezTo>
                <a:cubicBezTo>
                  <a:pt x="111" y="126"/>
                  <a:pt x="110" y="127"/>
                  <a:pt x="111" y="127"/>
                </a:cubicBezTo>
                <a:cubicBezTo>
                  <a:pt x="111" y="127"/>
                  <a:pt x="113" y="127"/>
                  <a:pt x="114" y="127"/>
                </a:cubicBezTo>
                <a:cubicBezTo>
                  <a:pt x="115" y="128"/>
                  <a:pt x="117" y="128"/>
                  <a:pt x="118" y="128"/>
                </a:cubicBezTo>
                <a:cubicBezTo>
                  <a:pt x="119" y="128"/>
                  <a:pt x="120" y="127"/>
                  <a:pt x="121" y="126"/>
                </a:cubicBezTo>
                <a:cubicBezTo>
                  <a:pt x="122" y="126"/>
                  <a:pt x="123" y="126"/>
                  <a:pt x="123" y="126"/>
                </a:cubicBezTo>
                <a:cubicBezTo>
                  <a:pt x="123" y="126"/>
                  <a:pt x="123" y="127"/>
                  <a:pt x="124" y="127"/>
                </a:cubicBezTo>
                <a:cubicBezTo>
                  <a:pt x="124" y="127"/>
                  <a:pt x="127" y="127"/>
                  <a:pt x="128" y="126"/>
                </a:cubicBezTo>
                <a:cubicBezTo>
                  <a:pt x="128" y="126"/>
                  <a:pt x="128" y="125"/>
                  <a:pt x="128" y="125"/>
                </a:cubicBezTo>
                <a:cubicBezTo>
                  <a:pt x="128" y="125"/>
                  <a:pt x="129" y="126"/>
                  <a:pt x="129" y="126"/>
                </a:cubicBezTo>
                <a:cubicBezTo>
                  <a:pt x="129" y="126"/>
                  <a:pt x="128" y="127"/>
                  <a:pt x="128" y="127"/>
                </a:cubicBezTo>
                <a:cubicBezTo>
                  <a:pt x="128" y="127"/>
                  <a:pt x="129" y="127"/>
                  <a:pt x="128" y="127"/>
                </a:cubicBezTo>
                <a:cubicBezTo>
                  <a:pt x="128" y="127"/>
                  <a:pt x="128" y="127"/>
                  <a:pt x="128" y="128"/>
                </a:cubicBezTo>
                <a:cubicBezTo>
                  <a:pt x="127" y="129"/>
                  <a:pt x="127" y="130"/>
                  <a:pt x="127" y="130"/>
                </a:cubicBezTo>
                <a:cubicBezTo>
                  <a:pt x="127" y="130"/>
                  <a:pt x="127" y="130"/>
                  <a:pt x="127" y="130"/>
                </a:cubicBezTo>
                <a:cubicBezTo>
                  <a:pt x="127" y="130"/>
                  <a:pt x="127" y="130"/>
                  <a:pt x="128" y="130"/>
                </a:cubicBezTo>
                <a:cubicBezTo>
                  <a:pt x="128" y="131"/>
                  <a:pt x="130" y="131"/>
                  <a:pt x="130" y="131"/>
                </a:cubicBezTo>
                <a:cubicBezTo>
                  <a:pt x="133" y="131"/>
                  <a:pt x="135" y="130"/>
                  <a:pt x="135" y="130"/>
                </a:cubicBezTo>
                <a:cubicBezTo>
                  <a:pt x="135" y="130"/>
                  <a:pt x="135" y="130"/>
                  <a:pt x="135" y="129"/>
                </a:cubicBezTo>
                <a:cubicBezTo>
                  <a:pt x="135" y="129"/>
                  <a:pt x="136" y="129"/>
                  <a:pt x="136" y="129"/>
                </a:cubicBezTo>
                <a:cubicBezTo>
                  <a:pt x="136" y="129"/>
                  <a:pt x="136" y="128"/>
                  <a:pt x="136" y="128"/>
                </a:cubicBezTo>
                <a:cubicBezTo>
                  <a:pt x="136" y="128"/>
                  <a:pt x="136" y="128"/>
                  <a:pt x="136" y="128"/>
                </a:cubicBezTo>
                <a:cubicBezTo>
                  <a:pt x="136" y="127"/>
                  <a:pt x="136" y="128"/>
                  <a:pt x="136" y="127"/>
                </a:cubicBezTo>
                <a:cubicBezTo>
                  <a:pt x="136" y="127"/>
                  <a:pt x="138" y="127"/>
                  <a:pt x="138" y="126"/>
                </a:cubicBezTo>
                <a:cubicBezTo>
                  <a:pt x="138" y="126"/>
                  <a:pt x="138" y="125"/>
                  <a:pt x="138" y="125"/>
                </a:cubicBezTo>
                <a:cubicBezTo>
                  <a:pt x="139" y="124"/>
                  <a:pt x="139" y="123"/>
                  <a:pt x="139" y="122"/>
                </a:cubicBezTo>
                <a:cubicBezTo>
                  <a:pt x="139" y="122"/>
                  <a:pt x="139" y="119"/>
                  <a:pt x="140" y="117"/>
                </a:cubicBezTo>
                <a:cubicBezTo>
                  <a:pt x="140" y="116"/>
                  <a:pt x="141" y="110"/>
                  <a:pt x="141" y="110"/>
                </a:cubicBezTo>
                <a:cubicBezTo>
                  <a:pt x="141" y="109"/>
                  <a:pt x="142" y="103"/>
                  <a:pt x="142" y="102"/>
                </a:cubicBezTo>
                <a:cubicBezTo>
                  <a:pt x="142" y="102"/>
                  <a:pt x="143" y="97"/>
                  <a:pt x="143" y="96"/>
                </a:cubicBezTo>
                <a:cubicBezTo>
                  <a:pt x="143" y="95"/>
                  <a:pt x="143" y="90"/>
                  <a:pt x="144" y="88"/>
                </a:cubicBezTo>
                <a:cubicBezTo>
                  <a:pt x="144" y="87"/>
                  <a:pt x="144" y="81"/>
                  <a:pt x="144" y="81"/>
                </a:cubicBezTo>
                <a:cubicBezTo>
                  <a:pt x="144" y="81"/>
                  <a:pt x="145" y="75"/>
                  <a:pt x="145" y="74"/>
                </a:cubicBezTo>
                <a:cubicBezTo>
                  <a:pt x="145" y="73"/>
                  <a:pt x="145" y="69"/>
                  <a:pt x="145" y="68"/>
                </a:cubicBezTo>
                <a:cubicBezTo>
                  <a:pt x="145" y="68"/>
                  <a:pt x="145" y="65"/>
                  <a:pt x="145" y="65"/>
                </a:cubicBezTo>
                <a:cubicBezTo>
                  <a:pt x="145" y="64"/>
                  <a:pt x="146" y="62"/>
                  <a:pt x="146" y="62"/>
                </a:cubicBezTo>
                <a:cubicBezTo>
                  <a:pt x="148" y="57"/>
                  <a:pt x="149" y="54"/>
                  <a:pt x="149" y="53"/>
                </a:cubicBezTo>
                <a:cubicBezTo>
                  <a:pt x="149" y="52"/>
                  <a:pt x="149" y="52"/>
                  <a:pt x="149" y="52"/>
                </a:cubicBezTo>
                <a:cubicBezTo>
                  <a:pt x="149" y="52"/>
                  <a:pt x="149" y="52"/>
                  <a:pt x="149" y="52"/>
                </a:cubicBezTo>
                <a:cubicBezTo>
                  <a:pt x="149" y="52"/>
                  <a:pt x="150" y="52"/>
                  <a:pt x="150" y="51"/>
                </a:cubicBezTo>
                <a:cubicBezTo>
                  <a:pt x="150" y="51"/>
                  <a:pt x="150" y="50"/>
                  <a:pt x="150" y="50"/>
                </a:cubicBezTo>
                <a:cubicBezTo>
                  <a:pt x="149" y="49"/>
                  <a:pt x="149" y="47"/>
                  <a:pt x="149" y="46"/>
                </a:cubicBezTo>
                <a:cubicBezTo>
                  <a:pt x="149" y="44"/>
                  <a:pt x="148" y="39"/>
                  <a:pt x="148" y="38"/>
                </a:cubicBezTo>
                <a:cubicBezTo>
                  <a:pt x="147" y="37"/>
                  <a:pt x="147" y="36"/>
                  <a:pt x="147" y="35"/>
                </a:cubicBezTo>
                <a:cubicBezTo>
                  <a:pt x="147" y="35"/>
                  <a:pt x="146" y="33"/>
                  <a:pt x="145" y="32"/>
                </a:cubicBezTo>
                <a:cubicBezTo>
                  <a:pt x="145" y="31"/>
                  <a:pt x="144" y="30"/>
                  <a:pt x="144" y="30"/>
                </a:cubicBezTo>
                <a:cubicBezTo>
                  <a:pt x="144" y="30"/>
                  <a:pt x="142" y="28"/>
                  <a:pt x="141" y="27"/>
                </a:cubicBezTo>
                <a:cubicBezTo>
                  <a:pt x="140" y="27"/>
                  <a:pt x="139" y="26"/>
                  <a:pt x="138" y="26"/>
                </a:cubicBezTo>
                <a:cubicBezTo>
                  <a:pt x="137" y="26"/>
                  <a:pt x="136" y="25"/>
                  <a:pt x="135" y="25"/>
                </a:cubicBezTo>
                <a:cubicBezTo>
                  <a:pt x="135" y="25"/>
                  <a:pt x="135" y="24"/>
                  <a:pt x="135" y="24"/>
                </a:cubicBezTo>
                <a:cubicBezTo>
                  <a:pt x="135" y="24"/>
                  <a:pt x="134" y="24"/>
                  <a:pt x="134" y="23"/>
                </a:cubicBezTo>
                <a:cubicBezTo>
                  <a:pt x="134" y="23"/>
                  <a:pt x="134" y="23"/>
                  <a:pt x="134" y="22"/>
                </a:cubicBezTo>
                <a:cubicBezTo>
                  <a:pt x="134" y="22"/>
                  <a:pt x="134" y="22"/>
                  <a:pt x="134" y="22"/>
                </a:cubicBezTo>
                <a:cubicBezTo>
                  <a:pt x="134" y="22"/>
                  <a:pt x="134" y="21"/>
                  <a:pt x="134" y="20"/>
                </a:cubicBezTo>
                <a:cubicBezTo>
                  <a:pt x="134" y="20"/>
                  <a:pt x="134" y="20"/>
                  <a:pt x="134" y="19"/>
                </a:cubicBezTo>
                <a:cubicBezTo>
                  <a:pt x="134" y="19"/>
                  <a:pt x="135" y="18"/>
                  <a:pt x="135" y="18"/>
                </a:cubicBezTo>
                <a:cubicBezTo>
                  <a:pt x="135" y="18"/>
                  <a:pt x="135" y="18"/>
                  <a:pt x="136" y="17"/>
                </a:cubicBezTo>
                <a:cubicBezTo>
                  <a:pt x="136" y="17"/>
                  <a:pt x="136" y="17"/>
                  <a:pt x="136" y="17"/>
                </a:cubicBezTo>
                <a:cubicBezTo>
                  <a:pt x="136" y="16"/>
                  <a:pt x="136" y="16"/>
                  <a:pt x="136" y="15"/>
                </a:cubicBezTo>
                <a:cubicBezTo>
                  <a:pt x="136" y="15"/>
                  <a:pt x="136" y="15"/>
                  <a:pt x="136" y="14"/>
                </a:cubicBezTo>
                <a:cubicBezTo>
                  <a:pt x="136" y="14"/>
                  <a:pt x="136" y="14"/>
                  <a:pt x="136" y="14"/>
                </a:cubicBezTo>
                <a:cubicBezTo>
                  <a:pt x="136" y="13"/>
                  <a:pt x="136" y="13"/>
                  <a:pt x="136" y="13"/>
                </a:cubicBezTo>
                <a:cubicBezTo>
                  <a:pt x="136" y="12"/>
                  <a:pt x="135" y="11"/>
                  <a:pt x="135" y="11"/>
                </a:cubicBezTo>
                <a:cubicBezTo>
                  <a:pt x="134" y="10"/>
                  <a:pt x="134" y="10"/>
                  <a:pt x="134" y="9"/>
                </a:cubicBezTo>
                <a:cubicBezTo>
                  <a:pt x="133" y="9"/>
                  <a:pt x="133" y="9"/>
                  <a:pt x="133" y="9"/>
                </a:cubicBezTo>
                <a:cubicBezTo>
                  <a:pt x="133" y="9"/>
                  <a:pt x="132" y="8"/>
                  <a:pt x="132" y="8"/>
                </a:cubicBezTo>
                <a:cubicBezTo>
                  <a:pt x="131" y="7"/>
                  <a:pt x="128" y="7"/>
                  <a:pt x="127" y="7"/>
                </a:cubicBezTo>
                <a:cubicBezTo>
                  <a:pt x="126" y="7"/>
                  <a:pt x="125" y="8"/>
                  <a:pt x="125" y="8"/>
                </a:cubicBezTo>
                <a:cubicBezTo>
                  <a:pt x="124" y="8"/>
                  <a:pt x="123" y="9"/>
                  <a:pt x="123" y="9"/>
                </a:cubicBezTo>
                <a:cubicBezTo>
                  <a:pt x="123" y="10"/>
                  <a:pt x="123" y="10"/>
                  <a:pt x="122" y="10"/>
                </a:cubicBezTo>
                <a:cubicBezTo>
                  <a:pt x="122" y="10"/>
                  <a:pt x="122" y="11"/>
                  <a:pt x="122" y="11"/>
                </a:cubicBezTo>
                <a:cubicBezTo>
                  <a:pt x="122" y="11"/>
                  <a:pt x="122" y="12"/>
                  <a:pt x="122" y="12"/>
                </a:cubicBezTo>
                <a:cubicBezTo>
                  <a:pt x="122" y="13"/>
                  <a:pt x="122" y="13"/>
                  <a:pt x="122" y="14"/>
                </a:cubicBezTo>
                <a:cubicBezTo>
                  <a:pt x="122" y="14"/>
                  <a:pt x="122" y="15"/>
                  <a:pt x="122" y="15"/>
                </a:cubicBezTo>
                <a:cubicBezTo>
                  <a:pt x="122" y="15"/>
                  <a:pt x="122" y="15"/>
                  <a:pt x="122" y="15"/>
                </a:cubicBezTo>
                <a:cubicBezTo>
                  <a:pt x="122" y="16"/>
                  <a:pt x="122" y="17"/>
                  <a:pt x="122" y="17"/>
                </a:cubicBezTo>
                <a:cubicBezTo>
                  <a:pt x="122" y="18"/>
                  <a:pt x="122" y="20"/>
                  <a:pt x="122" y="20"/>
                </a:cubicBezTo>
                <a:cubicBezTo>
                  <a:pt x="122" y="22"/>
                  <a:pt x="122" y="22"/>
                  <a:pt x="123" y="23"/>
                </a:cubicBezTo>
                <a:cubicBezTo>
                  <a:pt x="123" y="23"/>
                  <a:pt x="123" y="24"/>
                  <a:pt x="124" y="24"/>
                </a:cubicBezTo>
                <a:cubicBezTo>
                  <a:pt x="124" y="24"/>
                  <a:pt x="124" y="25"/>
                  <a:pt x="124" y="25"/>
                </a:cubicBezTo>
                <a:cubicBezTo>
                  <a:pt x="124" y="25"/>
                  <a:pt x="124" y="26"/>
                  <a:pt x="123" y="26"/>
                </a:cubicBezTo>
                <a:cubicBezTo>
                  <a:pt x="123" y="26"/>
                  <a:pt x="123" y="26"/>
                  <a:pt x="122" y="26"/>
                </a:cubicBezTo>
                <a:cubicBezTo>
                  <a:pt x="122" y="27"/>
                  <a:pt x="121" y="27"/>
                  <a:pt x="120" y="28"/>
                </a:cubicBezTo>
                <a:cubicBezTo>
                  <a:pt x="120" y="28"/>
                  <a:pt x="119" y="28"/>
                  <a:pt x="118" y="29"/>
                </a:cubicBezTo>
                <a:cubicBezTo>
                  <a:pt x="118" y="29"/>
                  <a:pt x="117" y="30"/>
                  <a:pt x="116" y="30"/>
                </a:cubicBezTo>
                <a:cubicBezTo>
                  <a:pt x="116" y="30"/>
                  <a:pt x="115" y="32"/>
                  <a:pt x="115" y="32"/>
                </a:cubicBezTo>
                <a:cubicBezTo>
                  <a:pt x="115" y="33"/>
                  <a:pt x="115" y="33"/>
                  <a:pt x="114" y="33"/>
                </a:cubicBezTo>
                <a:cubicBezTo>
                  <a:pt x="114" y="34"/>
                  <a:pt x="114" y="35"/>
                  <a:pt x="114" y="35"/>
                </a:cubicBezTo>
                <a:cubicBezTo>
                  <a:pt x="114" y="35"/>
                  <a:pt x="113" y="35"/>
                  <a:pt x="113" y="35"/>
                </a:cubicBezTo>
                <a:cubicBezTo>
                  <a:pt x="111" y="33"/>
                  <a:pt x="109" y="32"/>
                  <a:pt x="108" y="32"/>
                </a:cubicBezTo>
                <a:cubicBezTo>
                  <a:pt x="108" y="32"/>
                  <a:pt x="106" y="32"/>
                  <a:pt x="106" y="31"/>
                </a:cubicBezTo>
                <a:cubicBezTo>
                  <a:pt x="106" y="31"/>
                  <a:pt x="105" y="29"/>
                  <a:pt x="105" y="29"/>
                </a:cubicBezTo>
                <a:cubicBezTo>
                  <a:pt x="105" y="29"/>
                  <a:pt x="104" y="28"/>
                  <a:pt x="104" y="28"/>
                </a:cubicBezTo>
                <a:cubicBezTo>
                  <a:pt x="104" y="28"/>
                  <a:pt x="104" y="27"/>
                  <a:pt x="104" y="27"/>
                </a:cubicBezTo>
                <a:cubicBezTo>
                  <a:pt x="104" y="27"/>
                  <a:pt x="104" y="27"/>
                  <a:pt x="104" y="27"/>
                </a:cubicBezTo>
                <a:cubicBezTo>
                  <a:pt x="104" y="27"/>
                  <a:pt x="105" y="27"/>
                  <a:pt x="105" y="27"/>
                </a:cubicBezTo>
                <a:cubicBezTo>
                  <a:pt x="105" y="28"/>
                  <a:pt x="105" y="27"/>
                  <a:pt x="105" y="27"/>
                </a:cubicBezTo>
                <a:cubicBezTo>
                  <a:pt x="105" y="27"/>
                  <a:pt x="105" y="26"/>
                  <a:pt x="105" y="26"/>
                </a:cubicBezTo>
                <a:cubicBezTo>
                  <a:pt x="105" y="26"/>
                  <a:pt x="105" y="26"/>
                  <a:pt x="105" y="26"/>
                </a:cubicBezTo>
                <a:cubicBezTo>
                  <a:pt x="106" y="25"/>
                  <a:pt x="106" y="25"/>
                  <a:pt x="106" y="24"/>
                </a:cubicBezTo>
                <a:cubicBezTo>
                  <a:pt x="106" y="24"/>
                  <a:pt x="106" y="23"/>
                  <a:pt x="106" y="23"/>
                </a:cubicBezTo>
                <a:cubicBezTo>
                  <a:pt x="106" y="22"/>
                  <a:pt x="106" y="22"/>
                  <a:pt x="106" y="22"/>
                </a:cubicBezTo>
                <a:cubicBezTo>
                  <a:pt x="106" y="22"/>
                  <a:pt x="106" y="22"/>
                  <a:pt x="106" y="22"/>
                </a:cubicBezTo>
                <a:cubicBezTo>
                  <a:pt x="106" y="22"/>
                  <a:pt x="106" y="22"/>
                  <a:pt x="106" y="22"/>
                </a:cubicBezTo>
                <a:cubicBezTo>
                  <a:pt x="106" y="22"/>
                  <a:pt x="106" y="21"/>
                  <a:pt x="107" y="21"/>
                </a:cubicBezTo>
                <a:cubicBezTo>
                  <a:pt x="107" y="21"/>
                  <a:pt x="107" y="21"/>
                  <a:pt x="107" y="21"/>
                </a:cubicBezTo>
                <a:cubicBezTo>
                  <a:pt x="107" y="21"/>
                  <a:pt x="107" y="20"/>
                  <a:pt x="107" y="20"/>
                </a:cubicBezTo>
                <a:cubicBezTo>
                  <a:pt x="107" y="19"/>
                  <a:pt x="107" y="19"/>
                  <a:pt x="107" y="19"/>
                </a:cubicBezTo>
                <a:cubicBezTo>
                  <a:pt x="106" y="18"/>
                  <a:pt x="106" y="18"/>
                  <a:pt x="106" y="18"/>
                </a:cubicBezTo>
                <a:cubicBezTo>
                  <a:pt x="106" y="18"/>
                  <a:pt x="106" y="17"/>
                  <a:pt x="106" y="17"/>
                </a:cubicBezTo>
                <a:cubicBezTo>
                  <a:pt x="106" y="17"/>
                  <a:pt x="106" y="17"/>
                  <a:pt x="106" y="17"/>
                </a:cubicBezTo>
                <a:cubicBezTo>
                  <a:pt x="106" y="17"/>
                  <a:pt x="106" y="17"/>
                  <a:pt x="106" y="17"/>
                </a:cubicBezTo>
                <a:cubicBezTo>
                  <a:pt x="106" y="17"/>
                  <a:pt x="105" y="16"/>
                  <a:pt x="105" y="16"/>
                </a:cubicBezTo>
                <a:cubicBezTo>
                  <a:pt x="105" y="16"/>
                  <a:pt x="105" y="16"/>
                  <a:pt x="105" y="16"/>
                </a:cubicBezTo>
                <a:cubicBezTo>
                  <a:pt x="105" y="16"/>
                  <a:pt x="105" y="16"/>
                  <a:pt x="106" y="16"/>
                </a:cubicBezTo>
                <a:cubicBezTo>
                  <a:pt x="105" y="15"/>
                  <a:pt x="105" y="16"/>
                  <a:pt x="105" y="15"/>
                </a:cubicBezTo>
                <a:cubicBezTo>
                  <a:pt x="105" y="15"/>
                  <a:pt x="105" y="15"/>
                  <a:pt x="105" y="15"/>
                </a:cubicBezTo>
                <a:cubicBezTo>
                  <a:pt x="105" y="15"/>
                  <a:pt x="103" y="15"/>
                  <a:pt x="104" y="15"/>
                </a:cubicBezTo>
                <a:cubicBezTo>
                  <a:pt x="104" y="15"/>
                  <a:pt x="104" y="14"/>
                  <a:pt x="104" y="14"/>
                </a:cubicBezTo>
                <a:cubicBezTo>
                  <a:pt x="104" y="14"/>
                  <a:pt x="103" y="14"/>
                  <a:pt x="103" y="14"/>
                </a:cubicBezTo>
                <a:cubicBezTo>
                  <a:pt x="103" y="14"/>
                  <a:pt x="103" y="14"/>
                  <a:pt x="102" y="14"/>
                </a:cubicBezTo>
                <a:cubicBezTo>
                  <a:pt x="102" y="14"/>
                  <a:pt x="101" y="14"/>
                  <a:pt x="101" y="14"/>
                </a:cubicBezTo>
                <a:cubicBezTo>
                  <a:pt x="101" y="14"/>
                  <a:pt x="101" y="14"/>
                  <a:pt x="101" y="14"/>
                </a:cubicBezTo>
                <a:cubicBezTo>
                  <a:pt x="101" y="14"/>
                  <a:pt x="101" y="14"/>
                  <a:pt x="100" y="14"/>
                </a:cubicBezTo>
                <a:cubicBezTo>
                  <a:pt x="100" y="14"/>
                  <a:pt x="100" y="14"/>
                  <a:pt x="100" y="14"/>
                </a:cubicBezTo>
                <a:cubicBezTo>
                  <a:pt x="100" y="14"/>
                  <a:pt x="100" y="14"/>
                  <a:pt x="100" y="14"/>
                </a:cubicBezTo>
                <a:cubicBezTo>
                  <a:pt x="100" y="14"/>
                  <a:pt x="100" y="14"/>
                  <a:pt x="99" y="14"/>
                </a:cubicBezTo>
                <a:cubicBezTo>
                  <a:pt x="99" y="14"/>
                  <a:pt x="99" y="14"/>
                  <a:pt x="98" y="14"/>
                </a:cubicBezTo>
                <a:cubicBezTo>
                  <a:pt x="98" y="14"/>
                  <a:pt x="98" y="14"/>
                  <a:pt x="97" y="14"/>
                </a:cubicBezTo>
                <a:cubicBezTo>
                  <a:pt x="97" y="14"/>
                  <a:pt x="97" y="15"/>
                  <a:pt x="97" y="15"/>
                </a:cubicBezTo>
                <a:cubicBezTo>
                  <a:pt x="97" y="15"/>
                  <a:pt x="97" y="15"/>
                  <a:pt x="97" y="15"/>
                </a:cubicBezTo>
                <a:cubicBezTo>
                  <a:pt x="97" y="15"/>
                  <a:pt x="96" y="15"/>
                  <a:pt x="96" y="16"/>
                </a:cubicBezTo>
                <a:cubicBezTo>
                  <a:pt x="95" y="16"/>
                  <a:pt x="95" y="16"/>
                  <a:pt x="95" y="16"/>
                </a:cubicBezTo>
                <a:cubicBezTo>
                  <a:pt x="95" y="16"/>
                  <a:pt x="95" y="17"/>
                  <a:pt x="95" y="17"/>
                </a:cubicBezTo>
                <a:cubicBezTo>
                  <a:pt x="95" y="17"/>
                  <a:pt x="94" y="17"/>
                  <a:pt x="94" y="17"/>
                </a:cubicBezTo>
                <a:cubicBezTo>
                  <a:pt x="94" y="18"/>
                  <a:pt x="94" y="18"/>
                  <a:pt x="94" y="18"/>
                </a:cubicBezTo>
                <a:cubicBezTo>
                  <a:pt x="94" y="18"/>
                  <a:pt x="94" y="18"/>
                  <a:pt x="94" y="19"/>
                </a:cubicBezTo>
                <a:cubicBezTo>
                  <a:pt x="94" y="19"/>
                  <a:pt x="94" y="21"/>
                  <a:pt x="94" y="21"/>
                </a:cubicBezTo>
                <a:cubicBezTo>
                  <a:pt x="94" y="21"/>
                  <a:pt x="94" y="22"/>
                  <a:pt x="94" y="22"/>
                </a:cubicBezTo>
                <a:cubicBezTo>
                  <a:pt x="94" y="22"/>
                  <a:pt x="94" y="22"/>
                  <a:pt x="94" y="22"/>
                </a:cubicBezTo>
                <a:cubicBezTo>
                  <a:pt x="94" y="22"/>
                  <a:pt x="94" y="22"/>
                  <a:pt x="94" y="23"/>
                </a:cubicBezTo>
                <a:cubicBezTo>
                  <a:pt x="94" y="23"/>
                  <a:pt x="94" y="23"/>
                  <a:pt x="94" y="24"/>
                </a:cubicBezTo>
                <a:cubicBezTo>
                  <a:pt x="94" y="24"/>
                  <a:pt x="94" y="24"/>
                  <a:pt x="94" y="25"/>
                </a:cubicBezTo>
                <a:cubicBezTo>
                  <a:pt x="95" y="25"/>
                  <a:pt x="95" y="25"/>
                  <a:pt x="95" y="26"/>
                </a:cubicBezTo>
                <a:cubicBezTo>
                  <a:pt x="95" y="26"/>
                  <a:pt x="95" y="26"/>
                  <a:pt x="95" y="26"/>
                </a:cubicBezTo>
                <a:cubicBezTo>
                  <a:pt x="95" y="26"/>
                  <a:pt x="95" y="27"/>
                  <a:pt x="95" y="27"/>
                </a:cubicBezTo>
                <a:cubicBezTo>
                  <a:pt x="95" y="27"/>
                  <a:pt x="95" y="27"/>
                  <a:pt x="95" y="27"/>
                </a:cubicBezTo>
                <a:cubicBezTo>
                  <a:pt x="96" y="27"/>
                  <a:pt x="95" y="27"/>
                  <a:pt x="95" y="27"/>
                </a:cubicBezTo>
                <a:cubicBezTo>
                  <a:pt x="96" y="26"/>
                  <a:pt x="96" y="26"/>
                  <a:pt x="96" y="26"/>
                </a:cubicBezTo>
                <a:cubicBezTo>
                  <a:pt x="96" y="26"/>
                  <a:pt x="96" y="27"/>
                  <a:pt x="96" y="28"/>
                </a:cubicBezTo>
                <a:cubicBezTo>
                  <a:pt x="97" y="28"/>
                  <a:pt x="96" y="28"/>
                  <a:pt x="97" y="28"/>
                </a:cubicBezTo>
                <a:cubicBezTo>
                  <a:pt x="97" y="28"/>
                  <a:pt x="97" y="31"/>
                  <a:pt x="97" y="31"/>
                </a:cubicBezTo>
                <a:cubicBezTo>
                  <a:pt x="97" y="31"/>
                  <a:pt x="97" y="31"/>
                  <a:pt x="97" y="31"/>
                </a:cubicBezTo>
                <a:cubicBezTo>
                  <a:pt x="97" y="31"/>
                  <a:pt x="96" y="33"/>
                  <a:pt x="96" y="33"/>
                </a:cubicBezTo>
                <a:cubicBezTo>
                  <a:pt x="96" y="33"/>
                  <a:pt x="94" y="34"/>
                  <a:pt x="93" y="34"/>
                </a:cubicBezTo>
                <a:cubicBezTo>
                  <a:pt x="92" y="34"/>
                  <a:pt x="92" y="35"/>
                  <a:pt x="92" y="35"/>
                </a:cubicBezTo>
                <a:cubicBezTo>
                  <a:pt x="92" y="35"/>
                  <a:pt x="92" y="35"/>
                  <a:pt x="91" y="35"/>
                </a:cubicBezTo>
                <a:cubicBezTo>
                  <a:pt x="91" y="35"/>
                  <a:pt x="90" y="36"/>
                  <a:pt x="90" y="37"/>
                </a:cubicBezTo>
                <a:cubicBezTo>
                  <a:pt x="90" y="37"/>
                  <a:pt x="89" y="38"/>
                  <a:pt x="89" y="38"/>
                </a:cubicBezTo>
                <a:cubicBezTo>
                  <a:pt x="89" y="39"/>
                  <a:pt x="89" y="39"/>
                  <a:pt x="89" y="39"/>
                </a:cubicBezTo>
                <a:cubicBezTo>
                  <a:pt x="88" y="39"/>
                  <a:pt x="88" y="39"/>
                  <a:pt x="88" y="39"/>
                </a:cubicBezTo>
                <a:cubicBezTo>
                  <a:pt x="88" y="38"/>
                  <a:pt x="88" y="35"/>
                  <a:pt x="87" y="33"/>
                </a:cubicBezTo>
                <a:cubicBezTo>
                  <a:pt x="87" y="33"/>
                  <a:pt x="87" y="33"/>
                  <a:pt x="87" y="33"/>
                </a:cubicBezTo>
                <a:cubicBezTo>
                  <a:pt x="86" y="31"/>
                  <a:pt x="86" y="29"/>
                  <a:pt x="86" y="29"/>
                </a:cubicBezTo>
                <a:cubicBezTo>
                  <a:pt x="85" y="28"/>
                  <a:pt x="83" y="27"/>
                  <a:pt x="82" y="27"/>
                </a:cubicBezTo>
                <a:cubicBezTo>
                  <a:pt x="82" y="27"/>
                  <a:pt x="81" y="26"/>
                  <a:pt x="80" y="26"/>
                </a:cubicBezTo>
                <a:cubicBezTo>
                  <a:pt x="80" y="26"/>
                  <a:pt x="80" y="26"/>
                  <a:pt x="79" y="25"/>
                </a:cubicBezTo>
                <a:cubicBezTo>
                  <a:pt x="79" y="25"/>
                  <a:pt x="78" y="25"/>
                  <a:pt x="77" y="25"/>
                </a:cubicBezTo>
                <a:cubicBezTo>
                  <a:pt x="77" y="25"/>
                  <a:pt x="76" y="24"/>
                  <a:pt x="76" y="24"/>
                </a:cubicBezTo>
                <a:cubicBezTo>
                  <a:pt x="76" y="24"/>
                  <a:pt x="76" y="24"/>
                  <a:pt x="75" y="24"/>
                </a:cubicBezTo>
                <a:cubicBezTo>
                  <a:pt x="75" y="23"/>
                  <a:pt x="75" y="22"/>
                  <a:pt x="75" y="22"/>
                </a:cubicBezTo>
                <a:cubicBezTo>
                  <a:pt x="75" y="21"/>
                  <a:pt x="75" y="20"/>
                  <a:pt x="76" y="20"/>
                </a:cubicBezTo>
                <a:cubicBezTo>
                  <a:pt x="76" y="20"/>
                  <a:pt x="76" y="19"/>
                  <a:pt x="76" y="19"/>
                </a:cubicBezTo>
                <a:cubicBezTo>
                  <a:pt x="76" y="19"/>
                  <a:pt x="76" y="19"/>
                  <a:pt x="76" y="19"/>
                </a:cubicBezTo>
                <a:cubicBezTo>
                  <a:pt x="76" y="19"/>
                  <a:pt x="76" y="19"/>
                  <a:pt x="77" y="18"/>
                </a:cubicBezTo>
                <a:cubicBezTo>
                  <a:pt x="77" y="18"/>
                  <a:pt x="77" y="18"/>
                  <a:pt x="77" y="18"/>
                </a:cubicBezTo>
                <a:cubicBezTo>
                  <a:pt x="77" y="18"/>
                  <a:pt x="77" y="16"/>
                  <a:pt x="77" y="15"/>
                </a:cubicBezTo>
                <a:cubicBezTo>
                  <a:pt x="77" y="15"/>
                  <a:pt x="77" y="15"/>
                  <a:pt x="76" y="15"/>
                </a:cubicBezTo>
                <a:cubicBezTo>
                  <a:pt x="76" y="15"/>
                  <a:pt x="76" y="15"/>
                  <a:pt x="76" y="15"/>
                </a:cubicBezTo>
                <a:cubicBezTo>
                  <a:pt x="76" y="15"/>
                  <a:pt x="76" y="15"/>
                  <a:pt x="76" y="15"/>
                </a:cubicBezTo>
                <a:cubicBezTo>
                  <a:pt x="76" y="14"/>
                  <a:pt x="76" y="14"/>
                  <a:pt x="76" y="13"/>
                </a:cubicBezTo>
                <a:cubicBezTo>
                  <a:pt x="76" y="13"/>
                  <a:pt x="76" y="11"/>
                  <a:pt x="75" y="10"/>
                </a:cubicBezTo>
                <a:cubicBezTo>
                  <a:pt x="75" y="10"/>
                  <a:pt x="75" y="9"/>
                  <a:pt x="74" y="9"/>
                </a:cubicBezTo>
                <a:cubicBezTo>
                  <a:pt x="74" y="9"/>
                  <a:pt x="74" y="9"/>
                  <a:pt x="73" y="9"/>
                </a:cubicBezTo>
                <a:cubicBezTo>
                  <a:pt x="73" y="9"/>
                  <a:pt x="73" y="8"/>
                  <a:pt x="72" y="8"/>
                </a:cubicBezTo>
                <a:cubicBezTo>
                  <a:pt x="72" y="8"/>
                  <a:pt x="71" y="8"/>
                  <a:pt x="71" y="8"/>
                </a:cubicBezTo>
                <a:cubicBezTo>
                  <a:pt x="71" y="8"/>
                  <a:pt x="69" y="8"/>
                  <a:pt x="69" y="8"/>
                </a:cubicBezTo>
                <a:cubicBezTo>
                  <a:pt x="68" y="8"/>
                  <a:pt x="68" y="9"/>
                  <a:pt x="67" y="9"/>
                </a:cubicBezTo>
                <a:cubicBezTo>
                  <a:pt x="67" y="9"/>
                  <a:pt x="66" y="10"/>
                  <a:pt x="66" y="10"/>
                </a:cubicBezTo>
                <a:cubicBezTo>
                  <a:pt x="66" y="11"/>
                  <a:pt x="66" y="12"/>
                  <a:pt x="66" y="12"/>
                </a:cubicBezTo>
                <a:cubicBezTo>
                  <a:pt x="65" y="12"/>
                  <a:pt x="65" y="13"/>
                  <a:pt x="65" y="13"/>
                </a:cubicBezTo>
                <a:cubicBezTo>
                  <a:pt x="65" y="14"/>
                  <a:pt x="65" y="15"/>
                  <a:pt x="66" y="15"/>
                </a:cubicBezTo>
                <a:cubicBezTo>
                  <a:pt x="66" y="15"/>
                  <a:pt x="66" y="16"/>
                  <a:pt x="66" y="16"/>
                </a:cubicBezTo>
                <a:cubicBezTo>
                  <a:pt x="66" y="16"/>
                  <a:pt x="66" y="16"/>
                  <a:pt x="65" y="16"/>
                </a:cubicBezTo>
                <a:cubicBezTo>
                  <a:pt x="65" y="16"/>
                  <a:pt x="65" y="16"/>
                  <a:pt x="65" y="17"/>
                </a:cubicBezTo>
                <a:cubicBezTo>
                  <a:pt x="65" y="17"/>
                  <a:pt x="65" y="17"/>
                  <a:pt x="65" y="17"/>
                </a:cubicBezTo>
                <a:cubicBezTo>
                  <a:pt x="65" y="17"/>
                  <a:pt x="65" y="18"/>
                  <a:pt x="65" y="19"/>
                </a:cubicBezTo>
                <a:cubicBezTo>
                  <a:pt x="65" y="19"/>
                  <a:pt x="66" y="20"/>
                  <a:pt x="66" y="20"/>
                </a:cubicBezTo>
                <a:cubicBezTo>
                  <a:pt x="66" y="20"/>
                  <a:pt x="67" y="20"/>
                  <a:pt x="67" y="20"/>
                </a:cubicBezTo>
                <a:cubicBezTo>
                  <a:pt x="67" y="20"/>
                  <a:pt x="67" y="20"/>
                  <a:pt x="67" y="20"/>
                </a:cubicBezTo>
                <a:cubicBezTo>
                  <a:pt x="67" y="20"/>
                  <a:pt x="67" y="21"/>
                  <a:pt x="67" y="21"/>
                </a:cubicBezTo>
                <a:cubicBezTo>
                  <a:pt x="68" y="21"/>
                  <a:pt x="68" y="22"/>
                  <a:pt x="68" y="22"/>
                </a:cubicBezTo>
                <a:cubicBezTo>
                  <a:pt x="67" y="22"/>
                  <a:pt x="67" y="24"/>
                  <a:pt x="67" y="24"/>
                </a:cubicBezTo>
                <a:cubicBezTo>
                  <a:pt x="67" y="24"/>
                  <a:pt x="67" y="24"/>
                  <a:pt x="67" y="24"/>
                </a:cubicBezTo>
                <a:cubicBezTo>
                  <a:pt x="67" y="24"/>
                  <a:pt x="66" y="24"/>
                  <a:pt x="66" y="24"/>
                </a:cubicBezTo>
                <a:cubicBezTo>
                  <a:pt x="66" y="24"/>
                  <a:pt x="66" y="25"/>
                  <a:pt x="66" y="25"/>
                </a:cubicBezTo>
                <a:cubicBezTo>
                  <a:pt x="66" y="25"/>
                  <a:pt x="65" y="25"/>
                  <a:pt x="64" y="25"/>
                </a:cubicBezTo>
                <a:cubicBezTo>
                  <a:pt x="64" y="25"/>
                  <a:pt x="63" y="26"/>
                  <a:pt x="63" y="26"/>
                </a:cubicBezTo>
                <a:cubicBezTo>
                  <a:pt x="63" y="26"/>
                  <a:pt x="62" y="26"/>
                  <a:pt x="61" y="27"/>
                </a:cubicBezTo>
                <a:cubicBezTo>
                  <a:pt x="61" y="27"/>
                  <a:pt x="59" y="28"/>
                  <a:pt x="59" y="28"/>
                </a:cubicBezTo>
                <a:cubicBezTo>
                  <a:pt x="58" y="28"/>
                  <a:pt x="57" y="29"/>
                  <a:pt x="57" y="30"/>
                </a:cubicBezTo>
                <a:cubicBezTo>
                  <a:pt x="57" y="31"/>
                  <a:pt x="56" y="32"/>
                  <a:pt x="56" y="32"/>
                </a:cubicBezTo>
                <a:cubicBezTo>
                  <a:pt x="56" y="32"/>
                  <a:pt x="56" y="33"/>
                  <a:pt x="56" y="33"/>
                </a:cubicBezTo>
                <a:cubicBezTo>
                  <a:pt x="56" y="33"/>
                  <a:pt x="55" y="38"/>
                  <a:pt x="55" y="38"/>
                </a:cubicBezTo>
                <a:cubicBezTo>
                  <a:pt x="55" y="39"/>
                  <a:pt x="54" y="43"/>
                  <a:pt x="54" y="43"/>
                </a:cubicBezTo>
                <a:cubicBezTo>
                  <a:pt x="54" y="44"/>
                  <a:pt x="54" y="43"/>
                  <a:pt x="54" y="43"/>
                </a:cubicBezTo>
                <a:cubicBezTo>
                  <a:pt x="54" y="43"/>
                  <a:pt x="54" y="41"/>
                  <a:pt x="54" y="40"/>
                </a:cubicBezTo>
                <a:cubicBezTo>
                  <a:pt x="53" y="40"/>
                  <a:pt x="53" y="38"/>
                  <a:pt x="52" y="38"/>
                </a:cubicBezTo>
                <a:cubicBezTo>
                  <a:pt x="52" y="38"/>
                  <a:pt x="51" y="37"/>
                  <a:pt x="51" y="37"/>
                </a:cubicBezTo>
                <a:cubicBezTo>
                  <a:pt x="51" y="37"/>
                  <a:pt x="50" y="36"/>
                  <a:pt x="49" y="36"/>
                </a:cubicBezTo>
                <a:cubicBezTo>
                  <a:pt x="49" y="36"/>
                  <a:pt x="48" y="35"/>
                  <a:pt x="48" y="35"/>
                </a:cubicBezTo>
                <a:cubicBezTo>
                  <a:pt x="48" y="35"/>
                  <a:pt x="48" y="35"/>
                  <a:pt x="48" y="34"/>
                </a:cubicBezTo>
                <a:cubicBezTo>
                  <a:pt x="48" y="34"/>
                  <a:pt x="48" y="34"/>
                  <a:pt x="48" y="33"/>
                </a:cubicBezTo>
                <a:cubicBezTo>
                  <a:pt x="48" y="33"/>
                  <a:pt x="49" y="33"/>
                  <a:pt x="49" y="33"/>
                </a:cubicBezTo>
                <a:cubicBezTo>
                  <a:pt x="49" y="32"/>
                  <a:pt x="49" y="32"/>
                  <a:pt x="49" y="31"/>
                </a:cubicBezTo>
                <a:cubicBezTo>
                  <a:pt x="49" y="31"/>
                  <a:pt x="49" y="31"/>
                  <a:pt x="49" y="31"/>
                </a:cubicBezTo>
                <a:cubicBezTo>
                  <a:pt x="49" y="31"/>
                  <a:pt x="50" y="31"/>
                  <a:pt x="50" y="30"/>
                </a:cubicBezTo>
                <a:cubicBezTo>
                  <a:pt x="50" y="30"/>
                  <a:pt x="50" y="30"/>
                  <a:pt x="51" y="29"/>
                </a:cubicBezTo>
                <a:cubicBezTo>
                  <a:pt x="51" y="28"/>
                  <a:pt x="51" y="26"/>
                  <a:pt x="51" y="26"/>
                </a:cubicBezTo>
                <a:cubicBezTo>
                  <a:pt x="51" y="25"/>
                  <a:pt x="51" y="26"/>
                  <a:pt x="51" y="26"/>
                </a:cubicBezTo>
                <a:cubicBezTo>
                  <a:pt x="51" y="26"/>
                  <a:pt x="52" y="25"/>
                  <a:pt x="52" y="24"/>
                </a:cubicBezTo>
                <a:cubicBezTo>
                  <a:pt x="52" y="24"/>
                  <a:pt x="52" y="23"/>
                  <a:pt x="52" y="23"/>
                </a:cubicBezTo>
                <a:cubicBezTo>
                  <a:pt x="53" y="22"/>
                  <a:pt x="52" y="21"/>
                  <a:pt x="52" y="20"/>
                </a:cubicBezTo>
                <a:cubicBezTo>
                  <a:pt x="52" y="19"/>
                  <a:pt x="51" y="18"/>
                  <a:pt x="50" y="17"/>
                </a:cubicBezTo>
                <a:cubicBezTo>
                  <a:pt x="50" y="17"/>
                  <a:pt x="50" y="16"/>
                  <a:pt x="49" y="16"/>
                </a:cubicBezTo>
                <a:cubicBezTo>
                  <a:pt x="49" y="16"/>
                  <a:pt x="48" y="16"/>
                  <a:pt x="48" y="16"/>
                </a:cubicBezTo>
                <a:cubicBezTo>
                  <a:pt x="48" y="16"/>
                  <a:pt x="47" y="16"/>
                  <a:pt x="47" y="16"/>
                </a:cubicBezTo>
                <a:cubicBezTo>
                  <a:pt x="47" y="16"/>
                  <a:pt x="47" y="16"/>
                  <a:pt x="47" y="16"/>
                </a:cubicBezTo>
                <a:cubicBezTo>
                  <a:pt x="46" y="15"/>
                  <a:pt x="46" y="15"/>
                  <a:pt x="45" y="15"/>
                </a:cubicBezTo>
                <a:cubicBezTo>
                  <a:pt x="45" y="15"/>
                  <a:pt x="43" y="15"/>
                  <a:pt x="43" y="16"/>
                </a:cubicBezTo>
                <a:cubicBezTo>
                  <a:pt x="42" y="16"/>
                  <a:pt x="40" y="17"/>
                  <a:pt x="40" y="17"/>
                </a:cubicBezTo>
                <a:cubicBezTo>
                  <a:pt x="40" y="18"/>
                  <a:pt x="39" y="19"/>
                  <a:pt x="39" y="19"/>
                </a:cubicBezTo>
                <a:cubicBezTo>
                  <a:pt x="38" y="20"/>
                  <a:pt x="38" y="22"/>
                  <a:pt x="39" y="23"/>
                </a:cubicBezTo>
                <a:cubicBezTo>
                  <a:pt x="39" y="23"/>
                  <a:pt x="39" y="25"/>
                  <a:pt x="39" y="25"/>
                </a:cubicBezTo>
                <a:cubicBezTo>
                  <a:pt x="39" y="25"/>
                  <a:pt x="39" y="26"/>
                  <a:pt x="39" y="26"/>
                </a:cubicBezTo>
                <a:cubicBezTo>
                  <a:pt x="39" y="26"/>
                  <a:pt x="40" y="25"/>
                  <a:pt x="40" y="25"/>
                </a:cubicBezTo>
                <a:cubicBezTo>
                  <a:pt x="40" y="25"/>
                  <a:pt x="40" y="26"/>
                  <a:pt x="40" y="26"/>
                </a:cubicBezTo>
                <a:cubicBezTo>
                  <a:pt x="40" y="26"/>
                  <a:pt x="40" y="27"/>
                  <a:pt x="40" y="27"/>
                </a:cubicBezTo>
                <a:cubicBezTo>
                  <a:pt x="40" y="27"/>
                  <a:pt x="41" y="28"/>
                  <a:pt x="41" y="28"/>
                </a:cubicBezTo>
                <a:cubicBezTo>
                  <a:pt x="41" y="28"/>
                  <a:pt x="41" y="28"/>
                  <a:pt x="41" y="28"/>
                </a:cubicBezTo>
                <a:cubicBezTo>
                  <a:pt x="42" y="28"/>
                  <a:pt x="42" y="29"/>
                  <a:pt x="42" y="29"/>
                </a:cubicBezTo>
                <a:cubicBezTo>
                  <a:pt x="42" y="29"/>
                  <a:pt x="42" y="29"/>
                  <a:pt x="42" y="29"/>
                </a:cubicBezTo>
                <a:cubicBezTo>
                  <a:pt x="42" y="29"/>
                  <a:pt x="42" y="30"/>
                  <a:pt x="42" y="30"/>
                </a:cubicBezTo>
                <a:cubicBezTo>
                  <a:pt x="42" y="30"/>
                  <a:pt x="42" y="31"/>
                  <a:pt x="41" y="31"/>
                </a:cubicBezTo>
                <a:cubicBezTo>
                  <a:pt x="41" y="31"/>
                  <a:pt x="40" y="32"/>
                  <a:pt x="40" y="33"/>
                </a:cubicBezTo>
                <a:cubicBezTo>
                  <a:pt x="40" y="33"/>
                  <a:pt x="39" y="33"/>
                  <a:pt x="39" y="33"/>
                </a:cubicBezTo>
                <a:cubicBezTo>
                  <a:pt x="39" y="33"/>
                  <a:pt x="39" y="33"/>
                  <a:pt x="38" y="33"/>
                </a:cubicBezTo>
                <a:cubicBezTo>
                  <a:pt x="38" y="33"/>
                  <a:pt x="37" y="34"/>
                  <a:pt x="37" y="34"/>
                </a:cubicBezTo>
                <a:cubicBezTo>
                  <a:pt x="37" y="34"/>
                  <a:pt x="37" y="35"/>
                  <a:pt x="37" y="35"/>
                </a:cubicBezTo>
                <a:cubicBezTo>
                  <a:pt x="36" y="35"/>
                  <a:pt x="36" y="35"/>
                  <a:pt x="36" y="35"/>
                </a:cubicBezTo>
                <a:cubicBezTo>
                  <a:pt x="36" y="35"/>
                  <a:pt x="36" y="36"/>
                  <a:pt x="36" y="36"/>
                </a:cubicBezTo>
                <a:cubicBezTo>
                  <a:pt x="35" y="36"/>
                  <a:pt x="35" y="36"/>
                  <a:pt x="35" y="36"/>
                </a:cubicBezTo>
                <a:cubicBezTo>
                  <a:pt x="35" y="36"/>
                  <a:pt x="35" y="37"/>
                  <a:pt x="35" y="37"/>
                </a:cubicBezTo>
                <a:cubicBezTo>
                  <a:pt x="34" y="37"/>
                  <a:pt x="34" y="37"/>
                  <a:pt x="34" y="37"/>
                </a:cubicBezTo>
                <a:cubicBezTo>
                  <a:pt x="34" y="37"/>
                  <a:pt x="33" y="39"/>
                  <a:pt x="33" y="40"/>
                </a:cubicBezTo>
                <a:cubicBezTo>
                  <a:pt x="33" y="40"/>
                  <a:pt x="32" y="42"/>
                  <a:pt x="32" y="41"/>
                </a:cubicBezTo>
                <a:cubicBezTo>
                  <a:pt x="32" y="41"/>
                  <a:pt x="32" y="41"/>
                  <a:pt x="32" y="40"/>
                </a:cubicBezTo>
                <a:cubicBezTo>
                  <a:pt x="32" y="40"/>
                  <a:pt x="32" y="40"/>
                  <a:pt x="32" y="39"/>
                </a:cubicBezTo>
                <a:cubicBezTo>
                  <a:pt x="32" y="40"/>
                  <a:pt x="32" y="35"/>
                  <a:pt x="32" y="34"/>
                </a:cubicBezTo>
                <a:cubicBezTo>
                  <a:pt x="32" y="34"/>
                  <a:pt x="32" y="33"/>
                  <a:pt x="32" y="33"/>
                </a:cubicBezTo>
                <a:cubicBezTo>
                  <a:pt x="32" y="33"/>
                  <a:pt x="32" y="32"/>
                  <a:pt x="32" y="32"/>
                </a:cubicBezTo>
                <a:cubicBezTo>
                  <a:pt x="32" y="32"/>
                  <a:pt x="31" y="31"/>
                  <a:pt x="31" y="31"/>
                </a:cubicBezTo>
                <a:cubicBezTo>
                  <a:pt x="31" y="30"/>
                  <a:pt x="31" y="30"/>
                  <a:pt x="31" y="30"/>
                </a:cubicBezTo>
                <a:cubicBezTo>
                  <a:pt x="31" y="30"/>
                  <a:pt x="31" y="28"/>
                  <a:pt x="31" y="27"/>
                </a:cubicBezTo>
                <a:cubicBezTo>
                  <a:pt x="30" y="27"/>
                  <a:pt x="29" y="24"/>
                  <a:pt x="29" y="23"/>
                </a:cubicBezTo>
                <a:cubicBezTo>
                  <a:pt x="29" y="23"/>
                  <a:pt x="27" y="22"/>
                  <a:pt x="27" y="21"/>
                </a:cubicBezTo>
                <a:cubicBezTo>
                  <a:pt x="26" y="21"/>
                  <a:pt x="26" y="20"/>
                  <a:pt x="26" y="20"/>
                </a:cubicBezTo>
                <a:cubicBezTo>
                  <a:pt x="26" y="20"/>
                  <a:pt x="26" y="20"/>
                  <a:pt x="26" y="20"/>
                </a:cubicBezTo>
                <a:cubicBezTo>
                  <a:pt x="26" y="20"/>
                  <a:pt x="25" y="20"/>
                  <a:pt x="25" y="20"/>
                </a:cubicBezTo>
                <a:cubicBezTo>
                  <a:pt x="25" y="20"/>
                  <a:pt x="24" y="20"/>
                  <a:pt x="24" y="19"/>
                </a:cubicBezTo>
                <a:cubicBezTo>
                  <a:pt x="24" y="19"/>
                  <a:pt x="23" y="18"/>
                  <a:pt x="23" y="18"/>
                </a:cubicBezTo>
                <a:cubicBezTo>
                  <a:pt x="23" y="18"/>
                  <a:pt x="23" y="17"/>
                  <a:pt x="23" y="17"/>
                </a:cubicBezTo>
                <a:cubicBezTo>
                  <a:pt x="23" y="17"/>
                  <a:pt x="24" y="16"/>
                  <a:pt x="24" y="16"/>
                </a:cubicBezTo>
                <a:cubicBezTo>
                  <a:pt x="24" y="16"/>
                  <a:pt x="25" y="14"/>
                  <a:pt x="25" y="14"/>
                </a:cubicBezTo>
                <a:cubicBezTo>
                  <a:pt x="25" y="14"/>
                  <a:pt x="25" y="13"/>
                  <a:pt x="25" y="13"/>
                </a:cubicBezTo>
                <a:cubicBezTo>
                  <a:pt x="25" y="13"/>
                  <a:pt x="25" y="13"/>
                  <a:pt x="25" y="13"/>
                </a:cubicBezTo>
                <a:cubicBezTo>
                  <a:pt x="25" y="13"/>
                  <a:pt x="25" y="12"/>
                  <a:pt x="25" y="12"/>
                </a:cubicBezTo>
                <a:cubicBezTo>
                  <a:pt x="25" y="12"/>
                  <a:pt x="25" y="11"/>
                  <a:pt x="25" y="11"/>
                </a:cubicBezTo>
                <a:cubicBezTo>
                  <a:pt x="25" y="11"/>
                  <a:pt x="26" y="10"/>
                  <a:pt x="26" y="10"/>
                </a:cubicBezTo>
                <a:cubicBezTo>
                  <a:pt x="26" y="10"/>
                  <a:pt x="26" y="10"/>
                  <a:pt x="26" y="9"/>
                </a:cubicBezTo>
                <a:cubicBezTo>
                  <a:pt x="26" y="9"/>
                  <a:pt x="26" y="9"/>
                  <a:pt x="26" y="9"/>
                </a:cubicBezTo>
                <a:cubicBezTo>
                  <a:pt x="26" y="9"/>
                  <a:pt x="26" y="9"/>
                  <a:pt x="26" y="9"/>
                </a:cubicBezTo>
                <a:cubicBezTo>
                  <a:pt x="26" y="9"/>
                  <a:pt x="26" y="9"/>
                  <a:pt x="26" y="8"/>
                </a:cubicBezTo>
                <a:cubicBezTo>
                  <a:pt x="26" y="8"/>
                  <a:pt x="26" y="8"/>
                  <a:pt x="26" y="8"/>
                </a:cubicBezTo>
                <a:cubicBezTo>
                  <a:pt x="26" y="8"/>
                  <a:pt x="26" y="8"/>
                  <a:pt x="26" y="8"/>
                </a:cubicBezTo>
                <a:cubicBezTo>
                  <a:pt x="26" y="8"/>
                  <a:pt x="26" y="7"/>
                  <a:pt x="26" y="6"/>
                </a:cubicBezTo>
                <a:cubicBezTo>
                  <a:pt x="26" y="6"/>
                  <a:pt x="26" y="5"/>
                  <a:pt x="26" y="5"/>
                </a:cubicBezTo>
                <a:cubicBezTo>
                  <a:pt x="26" y="5"/>
                  <a:pt x="26" y="5"/>
                  <a:pt x="26" y="5"/>
                </a:cubicBezTo>
                <a:cubicBezTo>
                  <a:pt x="26" y="5"/>
                  <a:pt x="26" y="4"/>
                  <a:pt x="26" y="4"/>
                </a:cubicBezTo>
                <a:cubicBezTo>
                  <a:pt x="26" y="4"/>
                  <a:pt x="26" y="4"/>
                  <a:pt x="26" y="4"/>
                </a:cubicBezTo>
                <a:cubicBezTo>
                  <a:pt x="26" y="4"/>
                  <a:pt x="26" y="4"/>
                  <a:pt x="26" y="3"/>
                </a:cubicBezTo>
                <a:cubicBezTo>
                  <a:pt x="26" y="3"/>
                  <a:pt x="25" y="2"/>
                  <a:pt x="25" y="2"/>
                </a:cubicBezTo>
                <a:cubicBezTo>
                  <a:pt x="24" y="2"/>
                  <a:pt x="24" y="2"/>
                  <a:pt x="23" y="1"/>
                </a:cubicBezTo>
                <a:cubicBezTo>
                  <a:pt x="23" y="1"/>
                  <a:pt x="22" y="0"/>
                  <a:pt x="22" y="0"/>
                </a:cubicBezTo>
                <a:cubicBezTo>
                  <a:pt x="21" y="0"/>
                  <a:pt x="20" y="0"/>
                  <a:pt x="19" y="0"/>
                </a:cubicBezTo>
                <a:cubicBezTo>
                  <a:pt x="19" y="0"/>
                  <a:pt x="18" y="0"/>
                  <a:pt x="18" y="0"/>
                </a:cubicBezTo>
                <a:cubicBezTo>
                  <a:pt x="18" y="0"/>
                  <a:pt x="17" y="0"/>
                  <a:pt x="16" y="1"/>
                </a:cubicBezTo>
                <a:cubicBezTo>
                  <a:pt x="15" y="1"/>
                  <a:pt x="15" y="1"/>
                  <a:pt x="15" y="1"/>
                </a:cubicBezTo>
                <a:cubicBezTo>
                  <a:pt x="14" y="2"/>
                  <a:pt x="13" y="2"/>
                  <a:pt x="13" y="3"/>
                </a:cubicBezTo>
                <a:cubicBezTo>
                  <a:pt x="13" y="3"/>
                  <a:pt x="13" y="4"/>
                  <a:pt x="13" y="4"/>
                </a:cubicBezTo>
                <a:cubicBezTo>
                  <a:pt x="13" y="5"/>
                  <a:pt x="13" y="6"/>
                  <a:pt x="13" y="6"/>
                </a:cubicBezTo>
                <a:cubicBezTo>
                  <a:pt x="13" y="7"/>
                  <a:pt x="13" y="7"/>
                  <a:pt x="13" y="7"/>
                </a:cubicBezTo>
                <a:cubicBezTo>
                  <a:pt x="13" y="7"/>
                  <a:pt x="12" y="7"/>
                  <a:pt x="12" y="8"/>
                </a:cubicBezTo>
                <a:cubicBezTo>
                  <a:pt x="12" y="8"/>
                  <a:pt x="12" y="9"/>
                  <a:pt x="12" y="9"/>
                </a:cubicBezTo>
                <a:cubicBezTo>
                  <a:pt x="12" y="9"/>
                  <a:pt x="12" y="11"/>
                  <a:pt x="13" y="11"/>
                </a:cubicBezTo>
                <a:cubicBezTo>
                  <a:pt x="13" y="11"/>
                  <a:pt x="13" y="12"/>
                  <a:pt x="13" y="12"/>
                </a:cubicBezTo>
                <a:cubicBezTo>
                  <a:pt x="13" y="12"/>
                  <a:pt x="13" y="13"/>
                  <a:pt x="13" y="13"/>
                </a:cubicBezTo>
                <a:cubicBezTo>
                  <a:pt x="14" y="13"/>
                  <a:pt x="14" y="12"/>
                  <a:pt x="14" y="13"/>
                </a:cubicBezTo>
                <a:cubicBezTo>
                  <a:pt x="14" y="13"/>
                  <a:pt x="14" y="14"/>
                  <a:pt x="14" y="14"/>
                </a:cubicBezTo>
                <a:cubicBezTo>
                  <a:pt x="14" y="15"/>
                  <a:pt x="14" y="15"/>
                  <a:pt x="14" y="15"/>
                </a:cubicBezTo>
                <a:cubicBezTo>
                  <a:pt x="14" y="15"/>
                  <a:pt x="13" y="15"/>
                  <a:pt x="13" y="15"/>
                </a:cubicBezTo>
                <a:cubicBezTo>
                  <a:pt x="12" y="15"/>
                  <a:pt x="12" y="15"/>
                  <a:pt x="12" y="15"/>
                </a:cubicBezTo>
                <a:cubicBezTo>
                  <a:pt x="12" y="16"/>
                  <a:pt x="12" y="16"/>
                  <a:pt x="12" y="16"/>
                </a:cubicBezTo>
                <a:cubicBezTo>
                  <a:pt x="12" y="16"/>
                  <a:pt x="12" y="16"/>
                  <a:pt x="12" y="17"/>
                </a:cubicBezTo>
                <a:cubicBezTo>
                  <a:pt x="11" y="17"/>
                  <a:pt x="11" y="18"/>
                  <a:pt x="11" y="18"/>
                </a:cubicBezTo>
                <a:cubicBezTo>
                  <a:pt x="11" y="18"/>
                  <a:pt x="10" y="18"/>
                  <a:pt x="10" y="18"/>
                </a:cubicBezTo>
                <a:cubicBezTo>
                  <a:pt x="10" y="19"/>
                  <a:pt x="6" y="20"/>
                  <a:pt x="6" y="20"/>
                </a:cubicBezTo>
                <a:cubicBezTo>
                  <a:pt x="6" y="20"/>
                  <a:pt x="4" y="22"/>
                  <a:pt x="4" y="22"/>
                </a:cubicBezTo>
                <a:cubicBezTo>
                  <a:pt x="3" y="23"/>
                  <a:pt x="2" y="25"/>
                  <a:pt x="2" y="25"/>
                </a:cubicBezTo>
                <a:cubicBezTo>
                  <a:pt x="2" y="26"/>
                  <a:pt x="1" y="27"/>
                  <a:pt x="1" y="28"/>
                </a:cubicBezTo>
                <a:cubicBezTo>
                  <a:pt x="1" y="28"/>
                  <a:pt x="1" y="29"/>
                  <a:pt x="1" y="30"/>
                </a:cubicBezTo>
                <a:cubicBezTo>
                  <a:pt x="1" y="30"/>
                  <a:pt x="1" y="31"/>
                  <a:pt x="1" y="31"/>
                </a:cubicBezTo>
                <a:cubicBezTo>
                  <a:pt x="1" y="31"/>
                  <a:pt x="1" y="33"/>
                  <a:pt x="1" y="33"/>
                </a:cubicBezTo>
                <a:cubicBezTo>
                  <a:pt x="0" y="34"/>
                  <a:pt x="0" y="36"/>
                  <a:pt x="0" y="37"/>
                </a:cubicBezTo>
                <a:cubicBezTo>
                  <a:pt x="0" y="37"/>
                  <a:pt x="0" y="38"/>
                  <a:pt x="0" y="39"/>
                </a:cubicBezTo>
                <a:cubicBezTo>
                  <a:pt x="0" y="40"/>
                  <a:pt x="0" y="42"/>
                  <a:pt x="0" y="42"/>
                </a:cubicBezTo>
                <a:cubicBezTo>
                  <a:pt x="0" y="43"/>
                  <a:pt x="0" y="43"/>
                  <a:pt x="0" y="43"/>
                </a:cubicBezTo>
                <a:cubicBezTo>
                  <a:pt x="0" y="43"/>
                  <a:pt x="0" y="44"/>
                  <a:pt x="0" y="44"/>
                </a:cubicBezTo>
                <a:cubicBezTo>
                  <a:pt x="0" y="44"/>
                  <a:pt x="0" y="45"/>
                  <a:pt x="0" y="45"/>
                </a:cubicBezTo>
                <a:cubicBezTo>
                  <a:pt x="0" y="45"/>
                  <a:pt x="0" y="45"/>
                  <a:pt x="0" y="45"/>
                </a:cubicBezTo>
                <a:cubicBezTo>
                  <a:pt x="0" y="45"/>
                  <a:pt x="0" y="45"/>
                  <a:pt x="0" y="45"/>
                </a:cubicBezTo>
                <a:cubicBezTo>
                  <a:pt x="0" y="45"/>
                  <a:pt x="0" y="45"/>
                  <a:pt x="0" y="46"/>
                </a:cubicBezTo>
                <a:cubicBezTo>
                  <a:pt x="0" y="46"/>
                  <a:pt x="0" y="46"/>
                  <a:pt x="0" y="46"/>
                </a:cubicBezTo>
                <a:cubicBezTo>
                  <a:pt x="0" y="46"/>
                  <a:pt x="0" y="46"/>
                  <a:pt x="0" y="47"/>
                </a:cubicBezTo>
                <a:cubicBezTo>
                  <a:pt x="1" y="47"/>
                  <a:pt x="1" y="48"/>
                  <a:pt x="1" y="49"/>
                </a:cubicBezTo>
                <a:cubicBezTo>
                  <a:pt x="1" y="49"/>
                  <a:pt x="1" y="51"/>
                  <a:pt x="2" y="52"/>
                </a:cubicBezTo>
                <a:cubicBezTo>
                  <a:pt x="2" y="52"/>
                  <a:pt x="2" y="55"/>
                  <a:pt x="3" y="55"/>
                </a:cubicBezTo>
                <a:cubicBezTo>
                  <a:pt x="3" y="56"/>
                  <a:pt x="4" y="59"/>
                  <a:pt x="4" y="59"/>
                </a:cubicBezTo>
                <a:cubicBezTo>
                  <a:pt x="5" y="60"/>
                  <a:pt x="5" y="60"/>
                  <a:pt x="5" y="60"/>
                </a:cubicBezTo>
                <a:cubicBezTo>
                  <a:pt x="5" y="60"/>
                  <a:pt x="4" y="62"/>
                  <a:pt x="4" y="62"/>
                </a:cubicBezTo>
                <a:cubicBezTo>
                  <a:pt x="4" y="63"/>
                  <a:pt x="4" y="66"/>
                  <a:pt x="4" y="66"/>
                </a:cubicBezTo>
                <a:cubicBezTo>
                  <a:pt x="4" y="67"/>
                  <a:pt x="5" y="68"/>
                  <a:pt x="5" y="68"/>
                </a:cubicBezTo>
                <a:cubicBezTo>
                  <a:pt x="5" y="68"/>
                  <a:pt x="4" y="69"/>
                  <a:pt x="4" y="70"/>
                </a:cubicBezTo>
                <a:cubicBezTo>
                  <a:pt x="4" y="70"/>
                  <a:pt x="4" y="74"/>
                  <a:pt x="4" y="75"/>
                </a:cubicBezTo>
                <a:cubicBezTo>
                  <a:pt x="4" y="76"/>
                  <a:pt x="4" y="80"/>
                  <a:pt x="4" y="81"/>
                </a:cubicBezTo>
                <a:cubicBezTo>
                  <a:pt x="5" y="81"/>
                  <a:pt x="5" y="82"/>
                  <a:pt x="5" y="82"/>
                </a:cubicBezTo>
                <a:cubicBezTo>
                  <a:pt x="5" y="83"/>
                  <a:pt x="5" y="85"/>
                  <a:pt x="5" y="85"/>
                </a:cubicBezTo>
                <a:cubicBezTo>
                  <a:pt x="5" y="86"/>
                  <a:pt x="5" y="87"/>
                  <a:pt x="5" y="88"/>
                </a:cubicBezTo>
                <a:cubicBezTo>
                  <a:pt x="5" y="88"/>
                  <a:pt x="6" y="88"/>
                  <a:pt x="6" y="88"/>
                </a:cubicBezTo>
                <a:cubicBezTo>
                  <a:pt x="6" y="89"/>
                  <a:pt x="6" y="89"/>
                  <a:pt x="6" y="89"/>
                </a:cubicBezTo>
                <a:cubicBezTo>
                  <a:pt x="5" y="89"/>
                  <a:pt x="5" y="90"/>
                  <a:pt x="5" y="90"/>
                </a:cubicBezTo>
                <a:cubicBezTo>
                  <a:pt x="5" y="91"/>
                  <a:pt x="6" y="93"/>
                  <a:pt x="6" y="93"/>
                </a:cubicBezTo>
                <a:cubicBezTo>
                  <a:pt x="6" y="94"/>
                  <a:pt x="6" y="94"/>
                  <a:pt x="6" y="94"/>
                </a:cubicBezTo>
                <a:cubicBezTo>
                  <a:pt x="6" y="94"/>
                  <a:pt x="5" y="95"/>
                  <a:pt x="5" y="96"/>
                </a:cubicBezTo>
                <a:cubicBezTo>
                  <a:pt x="5" y="96"/>
                  <a:pt x="6" y="97"/>
                  <a:pt x="6" y="97"/>
                </a:cubicBezTo>
                <a:cubicBezTo>
                  <a:pt x="6" y="98"/>
                  <a:pt x="5" y="100"/>
                  <a:pt x="6" y="101"/>
                </a:cubicBezTo>
                <a:cubicBezTo>
                  <a:pt x="6" y="101"/>
                  <a:pt x="6" y="105"/>
                  <a:pt x="6" y="105"/>
                </a:cubicBezTo>
                <a:cubicBezTo>
                  <a:pt x="6" y="105"/>
                  <a:pt x="6" y="106"/>
                  <a:pt x="6" y="106"/>
                </a:cubicBezTo>
                <a:cubicBezTo>
                  <a:pt x="6" y="107"/>
                  <a:pt x="6" y="108"/>
                  <a:pt x="6" y="108"/>
                </a:cubicBezTo>
                <a:cubicBezTo>
                  <a:pt x="6" y="109"/>
                  <a:pt x="6" y="109"/>
                  <a:pt x="6" y="109"/>
                </a:cubicBezTo>
                <a:cubicBezTo>
                  <a:pt x="6" y="109"/>
                  <a:pt x="6" y="111"/>
                  <a:pt x="6" y="111"/>
                </a:cubicBezTo>
                <a:cubicBezTo>
                  <a:pt x="7" y="111"/>
                  <a:pt x="7" y="114"/>
                  <a:pt x="7" y="114"/>
                </a:cubicBezTo>
                <a:cubicBezTo>
                  <a:pt x="7" y="114"/>
                  <a:pt x="6" y="115"/>
                  <a:pt x="6" y="115"/>
                </a:cubicBezTo>
                <a:cubicBezTo>
                  <a:pt x="5" y="116"/>
                  <a:pt x="5" y="117"/>
                  <a:pt x="5" y="117"/>
                </a:cubicBezTo>
                <a:cubicBezTo>
                  <a:pt x="5" y="118"/>
                  <a:pt x="5" y="118"/>
                  <a:pt x="5" y="118"/>
                </a:cubicBezTo>
                <a:cubicBezTo>
                  <a:pt x="6" y="118"/>
                  <a:pt x="6" y="119"/>
                  <a:pt x="6" y="119"/>
                </a:cubicBezTo>
                <a:cubicBezTo>
                  <a:pt x="6" y="119"/>
                  <a:pt x="6" y="120"/>
                  <a:pt x="6" y="120"/>
                </a:cubicBezTo>
                <a:cubicBezTo>
                  <a:pt x="6" y="121"/>
                  <a:pt x="6" y="121"/>
                  <a:pt x="6" y="121"/>
                </a:cubicBezTo>
                <a:cubicBezTo>
                  <a:pt x="6" y="121"/>
                  <a:pt x="6" y="121"/>
                  <a:pt x="6" y="122"/>
                </a:cubicBezTo>
                <a:cubicBezTo>
                  <a:pt x="6" y="122"/>
                  <a:pt x="6" y="122"/>
                  <a:pt x="7" y="122"/>
                </a:cubicBezTo>
                <a:cubicBezTo>
                  <a:pt x="7" y="122"/>
                  <a:pt x="7" y="122"/>
                  <a:pt x="7" y="123"/>
                </a:cubicBezTo>
                <a:cubicBezTo>
                  <a:pt x="7" y="123"/>
                  <a:pt x="6" y="123"/>
                  <a:pt x="6" y="123"/>
                </a:cubicBezTo>
                <a:cubicBezTo>
                  <a:pt x="6" y="123"/>
                  <a:pt x="6" y="123"/>
                  <a:pt x="6" y="123"/>
                </a:cubicBezTo>
                <a:cubicBezTo>
                  <a:pt x="6" y="123"/>
                  <a:pt x="6" y="124"/>
                  <a:pt x="6" y="124"/>
                </a:cubicBezTo>
                <a:cubicBezTo>
                  <a:pt x="6" y="124"/>
                  <a:pt x="6" y="126"/>
                  <a:pt x="6" y="126"/>
                </a:cubicBezTo>
                <a:cubicBezTo>
                  <a:pt x="6" y="126"/>
                  <a:pt x="6" y="126"/>
                  <a:pt x="6" y="126"/>
                </a:cubicBezTo>
                <a:cubicBezTo>
                  <a:pt x="6" y="126"/>
                  <a:pt x="7" y="127"/>
                  <a:pt x="7" y="127"/>
                </a:cubicBezTo>
                <a:cubicBezTo>
                  <a:pt x="8" y="127"/>
                  <a:pt x="9" y="127"/>
                  <a:pt x="9" y="127"/>
                </a:cubicBezTo>
                <a:cubicBezTo>
                  <a:pt x="9" y="127"/>
                  <a:pt x="9" y="128"/>
                  <a:pt x="9" y="128"/>
                </a:cubicBezTo>
                <a:cubicBezTo>
                  <a:pt x="9" y="128"/>
                  <a:pt x="9" y="128"/>
                  <a:pt x="9" y="128"/>
                </a:cubicBezTo>
                <a:cubicBezTo>
                  <a:pt x="10" y="128"/>
                  <a:pt x="10" y="129"/>
                  <a:pt x="10" y="129"/>
                </a:cubicBezTo>
                <a:cubicBezTo>
                  <a:pt x="10" y="128"/>
                  <a:pt x="10" y="128"/>
                  <a:pt x="10" y="128"/>
                </a:cubicBezTo>
                <a:cubicBezTo>
                  <a:pt x="10" y="128"/>
                  <a:pt x="10" y="129"/>
                  <a:pt x="10" y="129"/>
                </a:cubicBezTo>
                <a:cubicBezTo>
                  <a:pt x="10" y="129"/>
                  <a:pt x="11" y="129"/>
                  <a:pt x="11" y="129"/>
                </a:cubicBezTo>
                <a:cubicBezTo>
                  <a:pt x="11" y="129"/>
                  <a:pt x="11" y="129"/>
                  <a:pt x="11" y="129"/>
                </a:cubicBezTo>
                <a:cubicBezTo>
                  <a:pt x="11" y="129"/>
                  <a:pt x="11" y="129"/>
                  <a:pt x="12" y="129"/>
                </a:cubicBezTo>
                <a:cubicBezTo>
                  <a:pt x="12" y="129"/>
                  <a:pt x="12" y="129"/>
                  <a:pt x="12" y="129"/>
                </a:cubicBezTo>
                <a:cubicBezTo>
                  <a:pt x="12" y="129"/>
                  <a:pt x="13" y="129"/>
                  <a:pt x="13" y="129"/>
                </a:cubicBezTo>
                <a:cubicBezTo>
                  <a:pt x="13" y="129"/>
                  <a:pt x="13" y="129"/>
                  <a:pt x="13" y="129"/>
                </a:cubicBezTo>
                <a:cubicBezTo>
                  <a:pt x="13" y="129"/>
                  <a:pt x="13" y="129"/>
                  <a:pt x="13" y="129"/>
                </a:cubicBezTo>
                <a:cubicBezTo>
                  <a:pt x="14" y="129"/>
                  <a:pt x="14" y="129"/>
                  <a:pt x="14" y="129"/>
                </a:cubicBezTo>
                <a:cubicBezTo>
                  <a:pt x="14" y="129"/>
                  <a:pt x="15" y="129"/>
                  <a:pt x="15" y="129"/>
                </a:cubicBezTo>
                <a:cubicBezTo>
                  <a:pt x="15" y="129"/>
                  <a:pt x="15" y="129"/>
                  <a:pt x="15" y="129"/>
                </a:cubicBezTo>
                <a:cubicBezTo>
                  <a:pt x="15" y="129"/>
                  <a:pt x="15" y="129"/>
                  <a:pt x="15" y="129"/>
                </a:cubicBezTo>
                <a:cubicBezTo>
                  <a:pt x="15" y="129"/>
                  <a:pt x="15" y="129"/>
                  <a:pt x="16" y="129"/>
                </a:cubicBezTo>
                <a:cubicBezTo>
                  <a:pt x="16" y="129"/>
                  <a:pt x="16" y="129"/>
                  <a:pt x="16" y="129"/>
                </a:cubicBezTo>
                <a:cubicBezTo>
                  <a:pt x="16" y="129"/>
                  <a:pt x="16" y="129"/>
                  <a:pt x="16" y="129"/>
                </a:cubicBezTo>
                <a:cubicBezTo>
                  <a:pt x="16" y="129"/>
                  <a:pt x="16" y="129"/>
                  <a:pt x="17" y="129"/>
                </a:cubicBezTo>
                <a:cubicBezTo>
                  <a:pt x="17" y="129"/>
                  <a:pt x="17" y="129"/>
                  <a:pt x="17" y="129"/>
                </a:cubicBezTo>
                <a:cubicBezTo>
                  <a:pt x="17" y="129"/>
                  <a:pt x="17" y="129"/>
                  <a:pt x="17" y="129"/>
                </a:cubicBezTo>
                <a:cubicBezTo>
                  <a:pt x="17" y="129"/>
                  <a:pt x="17" y="129"/>
                  <a:pt x="17" y="129"/>
                </a:cubicBezTo>
                <a:cubicBezTo>
                  <a:pt x="18" y="129"/>
                  <a:pt x="18" y="129"/>
                  <a:pt x="18" y="129"/>
                </a:cubicBezTo>
                <a:cubicBezTo>
                  <a:pt x="18" y="129"/>
                  <a:pt x="18" y="129"/>
                  <a:pt x="19" y="129"/>
                </a:cubicBezTo>
                <a:cubicBezTo>
                  <a:pt x="19" y="129"/>
                  <a:pt x="19" y="129"/>
                  <a:pt x="19" y="129"/>
                </a:cubicBezTo>
                <a:cubicBezTo>
                  <a:pt x="19" y="129"/>
                  <a:pt x="19" y="129"/>
                  <a:pt x="19" y="129"/>
                </a:cubicBezTo>
                <a:cubicBezTo>
                  <a:pt x="20" y="129"/>
                  <a:pt x="20" y="129"/>
                  <a:pt x="20" y="129"/>
                </a:cubicBezTo>
                <a:cubicBezTo>
                  <a:pt x="20" y="128"/>
                  <a:pt x="20" y="126"/>
                  <a:pt x="20" y="126"/>
                </a:cubicBezTo>
                <a:cubicBezTo>
                  <a:pt x="20" y="126"/>
                  <a:pt x="20" y="126"/>
                  <a:pt x="20" y="126"/>
                </a:cubicBezTo>
                <a:cubicBezTo>
                  <a:pt x="20" y="126"/>
                  <a:pt x="20" y="126"/>
                  <a:pt x="20" y="126"/>
                </a:cubicBezTo>
                <a:cubicBezTo>
                  <a:pt x="20" y="126"/>
                  <a:pt x="20" y="126"/>
                  <a:pt x="20" y="126"/>
                </a:cubicBezTo>
                <a:cubicBezTo>
                  <a:pt x="20" y="126"/>
                  <a:pt x="20" y="125"/>
                  <a:pt x="20" y="125"/>
                </a:cubicBezTo>
                <a:cubicBezTo>
                  <a:pt x="20" y="124"/>
                  <a:pt x="20" y="124"/>
                  <a:pt x="20" y="124"/>
                </a:cubicBezTo>
                <a:cubicBezTo>
                  <a:pt x="20" y="124"/>
                  <a:pt x="22" y="125"/>
                  <a:pt x="22" y="125"/>
                </a:cubicBezTo>
                <a:cubicBezTo>
                  <a:pt x="22" y="125"/>
                  <a:pt x="22" y="125"/>
                  <a:pt x="22" y="125"/>
                </a:cubicBezTo>
                <a:cubicBezTo>
                  <a:pt x="22" y="126"/>
                  <a:pt x="22" y="126"/>
                  <a:pt x="23" y="126"/>
                </a:cubicBezTo>
                <a:cubicBezTo>
                  <a:pt x="23" y="126"/>
                  <a:pt x="23" y="126"/>
                  <a:pt x="23" y="126"/>
                </a:cubicBezTo>
                <a:cubicBezTo>
                  <a:pt x="23" y="126"/>
                  <a:pt x="23" y="126"/>
                  <a:pt x="23" y="126"/>
                </a:cubicBezTo>
                <a:cubicBezTo>
                  <a:pt x="23" y="126"/>
                  <a:pt x="24" y="126"/>
                  <a:pt x="24" y="126"/>
                </a:cubicBezTo>
                <a:cubicBezTo>
                  <a:pt x="24" y="126"/>
                  <a:pt x="24" y="126"/>
                  <a:pt x="24" y="126"/>
                </a:cubicBezTo>
                <a:cubicBezTo>
                  <a:pt x="24" y="126"/>
                  <a:pt x="25" y="126"/>
                  <a:pt x="25" y="126"/>
                </a:cubicBezTo>
                <a:cubicBezTo>
                  <a:pt x="25" y="126"/>
                  <a:pt x="26" y="126"/>
                  <a:pt x="26" y="126"/>
                </a:cubicBezTo>
                <a:cubicBezTo>
                  <a:pt x="26" y="126"/>
                  <a:pt x="27" y="126"/>
                  <a:pt x="27" y="126"/>
                </a:cubicBezTo>
                <a:cubicBezTo>
                  <a:pt x="27" y="126"/>
                  <a:pt x="27" y="126"/>
                  <a:pt x="27" y="126"/>
                </a:cubicBezTo>
                <a:cubicBezTo>
                  <a:pt x="27" y="126"/>
                  <a:pt x="27" y="126"/>
                  <a:pt x="28" y="126"/>
                </a:cubicBezTo>
                <a:cubicBezTo>
                  <a:pt x="28" y="126"/>
                  <a:pt x="28" y="126"/>
                  <a:pt x="28" y="126"/>
                </a:cubicBezTo>
                <a:cubicBezTo>
                  <a:pt x="28" y="126"/>
                  <a:pt x="29" y="126"/>
                  <a:pt x="29" y="126"/>
                </a:cubicBezTo>
                <a:cubicBezTo>
                  <a:pt x="29" y="126"/>
                  <a:pt x="29" y="126"/>
                  <a:pt x="29" y="126"/>
                </a:cubicBezTo>
                <a:cubicBezTo>
                  <a:pt x="29" y="126"/>
                  <a:pt x="29" y="126"/>
                  <a:pt x="29" y="126"/>
                </a:cubicBezTo>
                <a:cubicBezTo>
                  <a:pt x="29" y="126"/>
                  <a:pt x="30" y="126"/>
                  <a:pt x="30" y="126"/>
                </a:cubicBezTo>
                <a:cubicBezTo>
                  <a:pt x="30" y="126"/>
                  <a:pt x="30" y="125"/>
                  <a:pt x="31" y="125"/>
                </a:cubicBezTo>
                <a:cubicBezTo>
                  <a:pt x="31" y="125"/>
                  <a:pt x="31" y="125"/>
                  <a:pt x="31" y="125"/>
                </a:cubicBezTo>
                <a:cubicBezTo>
                  <a:pt x="31" y="125"/>
                  <a:pt x="32" y="125"/>
                  <a:pt x="32" y="125"/>
                </a:cubicBezTo>
                <a:cubicBezTo>
                  <a:pt x="32" y="125"/>
                  <a:pt x="32" y="123"/>
                  <a:pt x="32" y="123"/>
                </a:cubicBezTo>
                <a:cubicBezTo>
                  <a:pt x="31" y="123"/>
                  <a:pt x="31" y="123"/>
                  <a:pt x="31" y="123"/>
                </a:cubicBezTo>
                <a:cubicBezTo>
                  <a:pt x="31" y="123"/>
                  <a:pt x="31" y="123"/>
                  <a:pt x="31" y="123"/>
                </a:cubicBezTo>
                <a:cubicBezTo>
                  <a:pt x="31" y="122"/>
                  <a:pt x="31" y="122"/>
                  <a:pt x="31" y="122"/>
                </a:cubicBezTo>
                <a:cubicBezTo>
                  <a:pt x="31" y="122"/>
                  <a:pt x="31" y="122"/>
                  <a:pt x="31" y="121"/>
                </a:cubicBezTo>
                <a:cubicBezTo>
                  <a:pt x="30" y="120"/>
                  <a:pt x="29" y="120"/>
                  <a:pt x="28" y="120"/>
                </a:cubicBezTo>
                <a:cubicBezTo>
                  <a:pt x="28" y="120"/>
                  <a:pt x="27" y="119"/>
                  <a:pt x="27" y="119"/>
                </a:cubicBezTo>
                <a:cubicBezTo>
                  <a:pt x="27" y="119"/>
                  <a:pt x="26" y="118"/>
                  <a:pt x="26" y="118"/>
                </a:cubicBezTo>
                <a:cubicBezTo>
                  <a:pt x="26" y="118"/>
                  <a:pt x="25" y="118"/>
                  <a:pt x="25" y="117"/>
                </a:cubicBezTo>
                <a:cubicBezTo>
                  <a:pt x="25" y="117"/>
                  <a:pt x="25" y="117"/>
                  <a:pt x="24" y="117"/>
                </a:cubicBezTo>
                <a:cubicBezTo>
                  <a:pt x="24" y="117"/>
                  <a:pt x="24" y="116"/>
                  <a:pt x="24" y="116"/>
                </a:cubicBezTo>
                <a:cubicBezTo>
                  <a:pt x="24" y="116"/>
                  <a:pt x="24" y="116"/>
                  <a:pt x="24" y="116"/>
                </a:cubicBezTo>
                <a:cubicBezTo>
                  <a:pt x="24" y="116"/>
                  <a:pt x="23" y="115"/>
                  <a:pt x="23" y="115"/>
                </a:cubicBezTo>
                <a:cubicBezTo>
                  <a:pt x="23" y="115"/>
                  <a:pt x="24" y="114"/>
                  <a:pt x="24" y="114"/>
                </a:cubicBezTo>
                <a:cubicBezTo>
                  <a:pt x="24" y="114"/>
                  <a:pt x="24" y="114"/>
                  <a:pt x="24" y="114"/>
                </a:cubicBezTo>
                <a:cubicBezTo>
                  <a:pt x="24" y="113"/>
                  <a:pt x="24" y="113"/>
                  <a:pt x="24" y="113"/>
                </a:cubicBezTo>
                <a:cubicBezTo>
                  <a:pt x="24" y="113"/>
                  <a:pt x="24" y="111"/>
                  <a:pt x="24" y="111"/>
                </a:cubicBezTo>
                <a:cubicBezTo>
                  <a:pt x="24" y="110"/>
                  <a:pt x="25" y="108"/>
                  <a:pt x="25" y="107"/>
                </a:cubicBezTo>
                <a:cubicBezTo>
                  <a:pt x="25" y="107"/>
                  <a:pt x="26" y="106"/>
                  <a:pt x="26" y="106"/>
                </a:cubicBezTo>
                <a:cubicBezTo>
                  <a:pt x="26" y="105"/>
                  <a:pt x="26" y="103"/>
                  <a:pt x="26" y="103"/>
                </a:cubicBezTo>
                <a:cubicBezTo>
                  <a:pt x="27" y="102"/>
                  <a:pt x="27" y="100"/>
                  <a:pt x="28" y="100"/>
                </a:cubicBezTo>
                <a:cubicBezTo>
                  <a:pt x="28" y="99"/>
                  <a:pt x="29" y="96"/>
                  <a:pt x="29" y="96"/>
                </a:cubicBezTo>
                <a:cubicBezTo>
                  <a:pt x="29" y="96"/>
                  <a:pt x="29" y="95"/>
                  <a:pt x="29" y="94"/>
                </a:cubicBezTo>
                <a:cubicBezTo>
                  <a:pt x="29" y="94"/>
                  <a:pt x="28" y="94"/>
                  <a:pt x="28" y="93"/>
                </a:cubicBezTo>
                <a:cubicBezTo>
                  <a:pt x="28" y="93"/>
                  <a:pt x="29" y="92"/>
                  <a:pt x="29" y="92"/>
                </a:cubicBezTo>
                <a:cubicBezTo>
                  <a:pt x="29" y="91"/>
                  <a:pt x="30" y="90"/>
                  <a:pt x="30" y="89"/>
                </a:cubicBezTo>
                <a:cubicBezTo>
                  <a:pt x="30" y="88"/>
                  <a:pt x="30" y="85"/>
                  <a:pt x="30" y="83"/>
                </a:cubicBezTo>
                <a:cubicBezTo>
                  <a:pt x="30" y="82"/>
                  <a:pt x="31" y="80"/>
                  <a:pt x="31" y="79"/>
                </a:cubicBezTo>
                <a:cubicBezTo>
                  <a:pt x="31" y="78"/>
                  <a:pt x="31" y="75"/>
                  <a:pt x="31" y="74"/>
                </a:cubicBezTo>
                <a:cubicBezTo>
                  <a:pt x="31" y="73"/>
                  <a:pt x="31" y="72"/>
                  <a:pt x="31" y="72"/>
                </a:cubicBezTo>
                <a:cubicBezTo>
                  <a:pt x="32" y="72"/>
                  <a:pt x="32" y="71"/>
                  <a:pt x="32" y="70"/>
                </a:cubicBezTo>
                <a:cubicBezTo>
                  <a:pt x="33" y="70"/>
                  <a:pt x="33" y="69"/>
                  <a:pt x="33" y="69"/>
                </a:cubicBezTo>
                <a:cubicBezTo>
                  <a:pt x="33" y="69"/>
                  <a:pt x="33" y="69"/>
                  <a:pt x="33" y="69"/>
                </a:cubicBezTo>
                <a:cubicBezTo>
                  <a:pt x="33" y="69"/>
                  <a:pt x="33" y="68"/>
                  <a:pt x="33" y="68"/>
                </a:cubicBezTo>
                <a:cubicBezTo>
                  <a:pt x="33" y="67"/>
                  <a:pt x="33" y="67"/>
                  <a:pt x="33" y="66"/>
                </a:cubicBezTo>
                <a:cubicBezTo>
                  <a:pt x="33" y="66"/>
                  <a:pt x="33" y="65"/>
                  <a:pt x="33" y="65"/>
                </a:cubicBezTo>
                <a:cubicBezTo>
                  <a:pt x="33" y="64"/>
                  <a:pt x="33" y="63"/>
                  <a:pt x="34" y="63"/>
                </a:cubicBezTo>
                <a:cubicBezTo>
                  <a:pt x="34" y="63"/>
                  <a:pt x="34" y="63"/>
                  <a:pt x="34" y="62"/>
                </a:cubicBezTo>
                <a:cubicBezTo>
                  <a:pt x="34" y="61"/>
                  <a:pt x="33" y="61"/>
                  <a:pt x="33" y="61"/>
                </a:cubicBezTo>
                <a:cubicBezTo>
                  <a:pt x="33" y="61"/>
                  <a:pt x="33" y="60"/>
                  <a:pt x="33" y="60"/>
                </a:cubicBezTo>
                <a:cubicBezTo>
                  <a:pt x="33" y="59"/>
                  <a:pt x="33" y="58"/>
                  <a:pt x="33" y="57"/>
                </a:cubicBezTo>
                <a:cubicBezTo>
                  <a:pt x="33" y="57"/>
                  <a:pt x="33" y="57"/>
                  <a:pt x="34" y="58"/>
                </a:cubicBezTo>
                <a:cubicBezTo>
                  <a:pt x="34" y="58"/>
                  <a:pt x="34" y="59"/>
                  <a:pt x="34" y="59"/>
                </a:cubicBezTo>
                <a:cubicBezTo>
                  <a:pt x="34" y="59"/>
                  <a:pt x="35" y="61"/>
                  <a:pt x="35" y="61"/>
                </a:cubicBezTo>
                <a:cubicBezTo>
                  <a:pt x="35" y="61"/>
                  <a:pt x="35" y="61"/>
                  <a:pt x="35" y="61"/>
                </a:cubicBezTo>
                <a:cubicBezTo>
                  <a:pt x="35" y="61"/>
                  <a:pt x="34" y="62"/>
                  <a:pt x="35" y="62"/>
                </a:cubicBezTo>
                <a:cubicBezTo>
                  <a:pt x="35" y="62"/>
                  <a:pt x="34" y="63"/>
                  <a:pt x="34" y="63"/>
                </a:cubicBezTo>
                <a:cubicBezTo>
                  <a:pt x="34" y="63"/>
                  <a:pt x="34" y="63"/>
                  <a:pt x="34" y="63"/>
                </a:cubicBezTo>
                <a:cubicBezTo>
                  <a:pt x="34" y="64"/>
                  <a:pt x="34" y="64"/>
                  <a:pt x="34" y="64"/>
                </a:cubicBezTo>
                <a:cubicBezTo>
                  <a:pt x="34" y="64"/>
                  <a:pt x="34" y="65"/>
                  <a:pt x="34" y="65"/>
                </a:cubicBezTo>
                <a:cubicBezTo>
                  <a:pt x="34" y="65"/>
                  <a:pt x="34" y="65"/>
                  <a:pt x="34" y="65"/>
                </a:cubicBezTo>
                <a:cubicBezTo>
                  <a:pt x="34" y="66"/>
                  <a:pt x="34" y="66"/>
                  <a:pt x="34" y="66"/>
                </a:cubicBezTo>
                <a:cubicBezTo>
                  <a:pt x="34" y="66"/>
                  <a:pt x="34" y="70"/>
                  <a:pt x="34" y="70"/>
                </a:cubicBezTo>
                <a:cubicBezTo>
                  <a:pt x="34" y="71"/>
                  <a:pt x="34" y="73"/>
                  <a:pt x="35" y="74"/>
                </a:cubicBezTo>
                <a:cubicBezTo>
                  <a:pt x="35" y="75"/>
                  <a:pt x="36" y="79"/>
                  <a:pt x="36" y="79"/>
                </a:cubicBezTo>
                <a:cubicBezTo>
                  <a:pt x="36" y="80"/>
                  <a:pt x="36" y="81"/>
                  <a:pt x="36" y="81"/>
                </a:cubicBezTo>
                <a:cubicBezTo>
                  <a:pt x="36" y="82"/>
                  <a:pt x="37" y="86"/>
                  <a:pt x="37" y="87"/>
                </a:cubicBezTo>
                <a:cubicBezTo>
                  <a:pt x="37" y="87"/>
                  <a:pt x="37" y="89"/>
                  <a:pt x="38" y="90"/>
                </a:cubicBezTo>
                <a:cubicBezTo>
                  <a:pt x="38" y="90"/>
                  <a:pt x="38" y="91"/>
                  <a:pt x="38" y="91"/>
                </a:cubicBezTo>
                <a:cubicBezTo>
                  <a:pt x="38" y="92"/>
                  <a:pt x="38" y="92"/>
                  <a:pt x="38" y="93"/>
                </a:cubicBezTo>
                <a:cubicBezTo>
                  <a:pt x="38" y="94"/>
                  <a:pt x="38" y="95"/>
                  <a:pt x="38" y="95"/>
                </a:cubicBezTo>
                <a:cubicBezTo>
                  <a:pt x="37" y="96"/>
                  <a:pt x="38" y="97"/>
                  <a:pt x="38" y="98"/>
                </a:cubicBezTo>
                <a:cubicBezTo>
                  <a:pt x="38" y="99"/>
                  <a:pt x="37" y="101"/>
                  <a:pt x="37" y="102"/>
                </a:cubicBezTo>
                <a:cubicBezTo>
                  <a:pt x="37" y="103"/>
                  <a:pt x="37" y="104"/>
                  <a:pt x="37" y="105"/>
                </a:cubicBezTo>
                <a:cubicBezTo>
                  <a:pt x="37" y="106"/>
                  <a:pt x="37" y="107"/>
                  <a:pt x="37" y="108"/>
                </a:cubicBezTo>
                <a:cubicBezTo>
                  <a:pt x="37" y="109"/>
                  <a:pt x="37" y="111"/>
                  <a:pt x="37" y="111"/>
                </a:cubicBezTo>
                <a:cubicBezTo>
                  <a:pt x="36" y="112"/>
                  <a:pt x="36" y="114"/>
                  <a:pt x="37" y="115"/>
                </a:cubicBezTo>
                <a:cubicBezTo>
                  <a:pt x="37" y="115"/>
                  <a:pt x="37" y="117"/>
                  <a:pt x="37" y="117"/>
                </a:cubicBezTo>
                <a:cubicBezTo>
                  <a:pt x="37" y="117"/>
                  <a:pt x="37" y="118"/>
                  <a:pt x="37" y="118"/>
                </a:cubicBezTo>
                <a:cubicBezTo>
                  <a:pt x="37" y="118"/>
                  <a:pt x="36" y="119"/>
                  <a:pt x="36" y="120"/>
                </a:cubicBezTo>
                <a:cubicBezTo>
                  <a:pt x="36" y="121"/>
                  <a:pt x="37" y="123"/>
                  <a:pt x="37" y="123"/>
                </a:cubicBezTo>
                <a:cubicBezTo>
                  <a:pt x="37" y="123"/>
                  <a:pt x="37" y="123"/>
                  <a:pt x="37" y="124"/>
                </a:cubicBezTo>
                <a:cubicBezTo>
                  <a:pt x="37" y="125"/>
                  <a:pt x="37" y="126"/>
                  <a:pt x="37" y="126"/>
                </a:cubicBezTo>
                <a:cubicBezTo>
                  <a:pt x="37" y="126"/>
                  <a:pt x="37" y="127"/>
                  <a:pt x="37" y="127"/>
                </a:cubicBezTo>
                <a:cubicBezTo>
                  <a:pt x="37" y="127"/>
                  <a:pt x="37" y="128"/>
                  <a:pt x="37" y="128"/>
                </a:cubicBezTo>
                <a:cubicBezTo>
                  <a:pt x="37" y="128"/>
                  <a:pt x="38" y="129"/>
                  <a:pt x="39" y="129"/>
                </a:cubicBezTo>
                <a:cubicBezTo>
                  <a:pt x="41" y="129"/>
                  <a:pt x="43" y="129"/>
                  <a:pt x="43" y="129"/>
                </a:cubicBezTo>
                <a:cubicBezTo>
                  <a:pt x="43" y="128"/>
                  <a:pt x="44" y="127"/>
                  <a:pt x="43" y="126"/>
                </a:cubicBezTo>
                <a:cubicBezTo>
                  <a:pt x="43" y="125"/>
                  <a:pt x="43" y="125"/>
                  <a:pt x="43" y="125"/>
                </a:cubicBezTo>
                <a:cubicBezTo>
                  <a:pt x="43" y="124"/>
                  <a:pt x="43" y="123"/>
                  <a:pt x="43" y="123"/>
                </a:cubicBezTo>
                <a:cubicBezTo>
                  <a:pt x="43" y="123"/>
                  <a:pt x="44" y="123"/>
                  <a:pt x="44" y="124"/>
                </a:cubicBezTo>
                <a:cubicBezTo>
                  <a:pt x="44" y="124"/>
                  <a:pt x="44" y="125"/>
                  <a:pt x="45" y="125"/>
                </a:cubicBezTo>
                <a:cubicBezTo>
                  <a:pt x="45" y="126"/>
                  <a:pt x="46" y="126"/>
                  <a:pt x="47" y="126"/>
                </a:cubicBezTo>
                <a:cubicBezTo>
                  <a:pt x="48" y="126"/>
                  <a:pt x="51" y="126"/>
                  <a:pt x="51" y="126"/>
                </a:cubicBezTo>
                <a:cubicBezTo>
                  <a:pt x="52" y="126"/>
                  <a:pt x="52" y="126"/>
                  <a:pt x="53" y="126"/>
                </a:cubicBezTo>
                <a:cubicBezTo>
                  <a:pt x="53" y="125"/>
                  <a:pt x="52" y="125"/>
                  <a:pt x="52" y="125"/>
                </a:cubicBezTo>
                <a:cubicBezTo>
                  <a:pt x="52" y="125"/>
                  <a:pt x="53" y="125"/>
                  <a:pt x="52" y="125"/>
                </a:cubicBezTo>
                <a:cubicBezTo>
                  <a:pt x="52" y="124"/>
                  <a:pt x="50" y="123"/>
                  <a:pt x="49" y="123"/>
                </a:cubicBezTo>
                <a:cubicBezTo>
                  <a:pt x="49" y="123"/>
                  <a:pt x="48" y="122"/>
                  <a:pt x="48" y="122"/>
                </a:cubicBezTo>
                <a:cubicBezTo>
                  <a:pt x="48" y="122"/>
                  <a:pt x="48" y="122"/>
                  <a:pt x="48" y="121"/>
                </a:cubicBezTo>
                <a:cubicBezTo>
                  <a:pt x="48" y="121"/>
                  <a:pt x="47" y="121"/>
                  <a:pt x="47" y="121"/>
                </a:cubicBezTo>
                <a:cubicBezTo>
                  <a:pt x="47" y="121"/>
                  <a:pt x="47" y="120"/>
                  <a:pt x="47" y="120"/>
                </a:cubicBezTo>
                <a:cubicBezTo>
                  <a:pt x="47" y="120"/>
                  <a:pt x="47" y="118"/>
                  <a:pt x="47" y="118"/>
                </a:cubicBezTo>
                <a:cubicBezTo>
                  <a:pt x="46" y="118"/>
                  <a:pt x="46" y="117"/>
                  <a:pt x="46" y="117"/>
                </a:cubicBezTo>
                <a:cubicBezTo>
                  <a:pt x="46" y="117"/>
                  <a:pt x="46" y="117"/>
                  <a:pt x="46" y="117"/>
                </a:cubicBezTo>
                <a:cubicBezTo>
                  <a:pt x="47" y="117"/>
                  <a:pt x="47" y="117"/>
                  <a:pt x="47" y="116"/>
                </a:cubicBezTo>
                <a:cubicBezTo>
                  <a:pt x="47" y="116"/>
                  <a:pt x="47" y="115"/>
                  <a:pt x="47" y="115"/>
                </a:cubicBezTo>
                <a:cubicBezTo>
                  <a:pt x="48" y="115"/>
                  <a:pt x="49" y="111"/>
                  <a:pt x="49" y="110"/>
                </a:cubicBezTo>
                <a:cubicBezTo>
                  <a:pt x="49" y="110"/>
                  <a:pt x="50" y="107"/>
                  <a:pt x="50" y="106"/>
                </a:cubicBezTo>
                <a:cubicBezTo>
                  <a:pt x="50" y="105"/>
                  <a:pt x="52" y="99"/>
                  <a:pt x="52" y="98"/>
                </a:cubicBezTo>
                <a:cubicBezTo>
                  <a:pt x="52" y="98"/>
                  <a:pt x="53" y="94"/>
                  <a:pt x="53" y="93"/>
                </a:cubicBezTo>
                <a:cubicBezTo>
                  <a:pt x="53" y="92"/>
                  <a:pt x="54" y="86"/>
                  <a:pt x="54" y="85"/>
                </a:cubicBezTo>
                <a:cubicBezTo>
                  <a:pt x="54" y="85"/>
                  <a:pt x="55" y="81"/>
                  <a:pt x="55" y="81"/>
                </a:cubicBezTo>
                <a:cubicBezTo>
                  <a:pt x="55" y="81"/>
                  <a:pt x="55" y="81"/>
                  <a:pt x="55" y="81"/>
                </a:cubicBezTo>
                <a:cubicBezTo>
                  <a:pt x="55" y="81"/>
                  <a:pt x="55" y="84"/>
                  <a:pt x="55" y="84"/>
                </a:cubicBezTo>
                <a:cubicBezTo>
                  <a:pt x="55" y="85"/>
                  <a:pt x="55" y="88"/>
                  <a:pt x="55" y="89"/>
                </a:cubicBezTo>
                <a:cubicBezTo>
                  <a:pt x="55" y="89"/>
                  <a:pt x="55" y="92"/>
                  <a:pt x="55" y="92"/>
                </a:cubicBezTo>
                <a:cubicBezTo>
                  <a:pt x="55" y="93"/>
                  <a:pt x="54" y="98"/>
                  <a:pt x="54" y="99"/>
                </a:cubicBezTo>
                <a:cubicBezTo>
                  <a:pt x="54" y="99"/>
                  <a:pt x="54" y="100"/>
                  <a:pt x="54" y="100"/>
                </a:cubicBezTo>
                <a:cubicBezTo>
                  <a:pt x="54" y="101"/>
                  <a:pt x="53" y="106"/>
                  <a:pt x="53" y="106"/>
                </a:cubicBezTo>
                <a:cubicBezTo>
                  <a:pt x="53" y="107"/>
                  <a:pt x="54" y="109"/>
                  <a:pt x="54" y="109"/>
                </a:cubicBezTo>
                <a:cubicBezTo>
                  <a:pt x="54" y="109"/>
                  <a:pt x="54" y="111"/>
                  <a:pt x="54" y="112"/>
                </a:cubicBezTo>
                <a:cubicBezTo>
                  <a:pt x="54" y="112"/>
                  <a:pt x="54" y="115"/>
                  <a:pt x="54" y="115"/>
                </a:cubicBezTo>
                <a:cubicBezTo>
                  <a:pt x="54" y="116"/>
                  <a:pt x="54" y="117"/>
                  <a:pt x="54" y="117"/>
                </a:cubicBezTo>
                <a:cubicBezTo>
                  <a:pt x="54" y="118"/>
                  <a:pt x="54" y="119"/>
                  <a:pt x="54" y="119"/>
                </a:cubicBezTo>
                <a:cubicBezTo>
                  <a:pt x="54" y="119"/>
                  <a:pt x="55" y="119"/>
                  <a:pt x="55" y="119"/>
                </a:cubicBezTo>
                <a:cubicBezTo>
                  <a:pt x="55" y="120"/>
                  <a:pt x="56" y="123"/>
                  <a:pt x="56" y="123"/>
                </a:cubicBezTo>
                <a:cubicBezTo>
                  <a:pt x="56" y="123"/>
                  <a:pt x="56" y="123"/>
                  <a:pt x="56" y="123"/>
                </a:cubicBezTo>
                <a:cubicBezTo>
                  <a:pt x="56" y="123"/>
                  <a:pt x="56" y="125"/>
                  <a:pt x="56" y="126"/>
                </a:cubicBezTo>
                <a:cubicBezTo>
                  <a:pt x="56" y="126"/>
                  <a:pt x="56" y="126"/>
                  <a:pt x="56" y="126"/>
                </a:cubicBezTo>
                <a:cubicBezTo>
                  <a:pt x="56" y="126"/>
                  <a:pt x="56" y="127"/>
                  <a:pt x="56" y="127"/>
                </a:cubicBezTo>
                <a:cubicBezTo>
                  <a:pt x="56" y="127"/>
                  <a:pt x="56" y="128"/>
                  <a:pt x="56" y="128"/>
                </a:cubicBezTo>
                <a:cubicBezTo>
                  <a:pt x="56" y="128"/>
                  <a:pt x="57" y="128"/>
                  <a:pt x="57" y="128"/>
                </a:cubicBezTo>
                <a:cubicBezTo>
                  <a:pt x="58" y="129"/>
                  <a:pt x="64" y="128"/>
                  <a:pt x="64" y="128"/>
                </a:cubicBezTo>
                <a:cubicBezTo>
                  <a:pt x="64" y="128"/>
                  <a:pt x="64" y="127"/>
                  <a:pt x="64" y="127"/>
                </a:cubicBezTo>
                <a:cubicBezTo>
                  <a:pt x="64" y="127"/>
                  <a:pt x="64" y="127"/>
                  <a:pt x="64" y="127"/>
                </a:cubicBezTo>
                <a:cubicBezTo>
                  <a:pt x="64" y="127"/>
                  <a:pt x="64" y="126"/>
                  <a:pt x="64" y="126"/>
                </a:cubicBezTo>
                <a:cubicBezTo>
                  <a:pt x="64" y="126"/>
                  <a:pt x="64" y="125"/>
                  <a:pt x="63" y="125"/>
                </a:cubicBezTo>
                <a:cubicBezTo>
                  <a:pt x="63" y="125"/>
                  <a:pt x="63" y="124"/>
                  <a:pt x="63" y="124"/>
                </a:cubicBezTo>
                <a:cubicBezTo>
                  <a:pt x="63" y="123"/>
                  <a:pt x="63" y="123"/>
                  <a:pt x="63" y="123"/>
                </a:cubicBezTo>
                <a:cubicBezTo>
                  <a:pt x="63" y="123"/>
                  <a:pt x="63" y="122"/>
                  <a:pt x="63" y="122"/>
                </a:cubicBezTo>
                <a:cubicBezTo>
                  <a:pt x="63" y="122"/>
                  <a:pt x="64" y="121"/>
                  <a:pt x="64" y="120"/>
                </a:cubicBezTo>
                <a:cubicBezTo>
                  <a:pt x="64" y="120"/>
                  <a:pt x="65" y="119"/>
                  <a:pt x="65" y="118"/>
                </a:cubicBezTo>
                <a:cubicBezTo>
                  <a:pt x="65" y="118"/>
                  <a:pt x="65" y="118"/>
                  <a:pt x="64" y="117"/>
                </a:cubicBezTo>
                <a:cubicBezTo>
                  <a:pt x="63" y="117"/>
                  <a:pt x="63" y="116"/>
                  <a:pt x="63" y="116"/>
                </a:cubicBezTo>
                <a:cubicBezTo>
                  <a:pt x="63" y="116"/>
                  <a:pt x="62" y="114"/>
                  <a:pt x="62" y="114"/>
                </a:cubicBezTo>
                <a:cubicBezTo>
                  <a:pt x="62" y="114"/>
                  <a:pt x="63" y="114"/>
                  <a:pt x="64" y="113"/>
                </a:cubicBezTo>
                <a:cubicBezTo>
                  <a:pt x="64" y="113"/>
                  <a:pt x="65" y="112"/>
                  <a:pt x="65" y="111"/>
                </a:cubicBezTo>
                <a:cubicBezTo>
                  <a:pt x="65" y="111"/>
                  <a:pt x="66" y="108"/>
                  <a:pt x="66" y="108"/>
                </a:cubicBezTo>
                <a:cubicBezTo>
                  <a:pt x="66" y="108"/>
                  <a:pt x="66" y="107"/>
                  <a:pt x="66" y="107"/>
                </a:cubicBezTo>
                <a:cubicBezTo>
                  <a:pt x="66" y="107"/>
                  <a:pt x="66" y="106"/>
                  <a:pt x="66" y="106"/>
                </a:cubicBezTo>
                <a:cubicBezTo>
                  <a:pt x="66" y="105"/>
                  <a:pt x="66" y="100"/>
                  <a:pt x="66" y="100"/>
                </a:cubicBezTo>
                <a:cubicBezTo>
                  <a:pt x="66" y="100"/>
                  <a:pt x="66" y="99"/>
                  <a:pt x="66" y="98"/>
                </a:cubicBezTo>
                <a:cubicBezTo>
                  <a:pt x="66" y="98"/>
                  <a:pt x="67" y="93"/>
                  <a:pt x="67" y="93"/>
                </a:cubicBezTo>
                <a:cubicBezTo>
                  <a:pt x="67" y="92"/>
                  <a:pt x="67" y="91"/>
                  <a:pt x="67" y="90"/>
                </a:cubicBezTo>
                <a:cubicBezTo>
                  <a:pt x="68" y="89"/>
                  <a:pt x="68" y="87"/>
                  <a:pt x="68" y="86"/>
                </a:cubicBezTo>
                <a:cubicBezTo>
                  <a:pt x="68" y="85"/>
                  <a:pt x="69" y="82"/>
                  <a:pt x="69" y="82"/>
                </a:cubicBezTo>
                <a:cubicBezTo>
                  <a:pt x="69" y="81"/>
                  <a:pt x="69" y="79"/>
                  <a:pt x="70" y="79"/>
                </a:cubicBezTo>
                <a:cubicBezTo>
                  <a:pt x="70" y="78"/>
                  <a:pt x="70" y="81"/>
                  <a:pt x="70" y="81"/>
                </a:cubicBezTo>
                <a:cubicBezTo>
                  <a:pt x="70" y="81"/>
                  <a:pt x="70" y="84"/>
                  <a:pt x="70" y="84"/>
                </a:cubicBezTo>
                <a:cubicBezTo>
                  <a:pt x="70" y="85"/>
                  <a:pt x="70" y="89"/>
                  <a:pt x="71" y="90"/>
                </a:cubicBezTo>
                <a:cubicBezTo>
                  <a:pt x="71" y="91"/>
                  <a:pt x="71" y="92"/>
                  <a:pt x="71" y="92"/>
                </a:cubicBezTo>
                <a:cubicBezTo>
                  <a:pt x="71" y="92"/>
                  <a:pt x="71" y="96"/>
                  <a:pt x="71" y="96"/>
                </a:cubicBezTo>
                <a:cubicBezTo>
                  <a:pt x="70" y="97"/>
                  <a:pt x="70" y="99"/>
                  <a:pt x="70" y="100"/>
                </a:cubicBezTo>
                <a:cubicBezTo>
                  <a:pt x="70" y="101"/>
                  <a:pt x="70" y="105"/>
                  <a:pt x="70" y="106"/>
                </a:cubicBezTo>
                <a:cubicBezTo>
                  <a:pt x="70" y="107"/>
                  <a:pt x="70" y="111"/>
                  <a:pt x="69" y="112"/>
                </a:cubicBezTo>
                <a:cubicBezTo>
                  <a:pt x="69" y="112"/>
                  <a:pt x="69" y="113"/>
                  <a:pt x="69" y="114"/>
                </a:cubicBezTo>
                <a:cubicBezTo>
                  <a:pt x="70" y="114"/>
                  <a:pt x="70" y="115"/>
                  <a:pt x="70" y="116"/>
                </a:cubicBezTo>
                <a:cubicBezTo>
                  <a:pt x="70" y="116"/>
                  <a:pt x="70" y="118"/>
                  <a:pt x="70" y="118"/>
                </a:cubicBezTo>
                <a:cubicBezTo>
                  <a:pt x="70" y="119"/>
                  <a:pt x="70" y="120"/>
                  <a:pt x="70" y="120"/>
                </a:cubicBezTo>
                <a:cubicBezTo>
                  <a:pt x="70" y="120"/>
                  <a:pt x="71" y="120"/>
                  <a:pt x="71" y="120"/>
                </a:cubicBezTo>
                <a:cubicBezTo>
                  <a:pt x="71" y="120"/>
                  <a:pt x="71" y="121"/>
                  <a:pt x="71" y="121"/>
                </a:cubicBezTo>
                <a:cubicBezTo>
                  <a:pt x="71" y="121"/>
                  <a:pt x="70" y="121"/>
                  <a:pt x="70" y="121"/>
                </a:cubicBezTo>
                <a:cubicBezTo>
                  <a:pt x="70" y="122"/>
                  <a:pt x="70" y="122"/>
                  <a:pt x="70" y="123"/>
                </a:cubicBezTo>
                <a:cubicBezTo>
                  <a:pt x="70" y="124"/>
                  <a:pt x="70" y="124"/>
                  <a:pt x="70" y="124"/>
                </a:cubicBezTo>
                <a:cubicBezTo>
                  <a:pt x="70" y="124"/>
                  <a:pt x="72" y="125"/>
                  <a:pt x="72" y="125"/>
                </a:cubicBezTo>
                <a:cubicBezTo>
                  <a:pt x="72" y="125"/>
                  <a:pt x="73" y="125"/>
                  <a:pt x="73" y="125"/>
                </a:cubicBezTo>
                <a:cubicBezTo>
                  <a:pt x="73" y="125"/>
                  <a:pt x="74" y="125"/>
                  <a:pt x="74" y="125"/>
                </a:cubicBezTo>
                <a:cubicBezTo>
                  <a:pt x="74" y="126"/>
                  <a:pt x="74" y="126"/>
                  <a:pt x="74" y="126"/>
                </a:cubicBezTo>
                <a:cubicBezTo>
                  <a:pt x="74" y="126"/>
                  <a:pt x="75" y="127"/>
                  <a:pt x="76" y="127"/>
                </a:cubicBezTo>
                <a:cubicBezTo>
                  <a:pt x="76" y="127"/>
                  <a:pt x="78" y="127"/>
                  <a:pt x="79" y="127"/>
                </a:cubicBezTo>
                <a:cubicBezTo>
                  <a:pt x="79" y="126"/>
                  <a:pt x="82" y="126"/>
                  <a:pt x="82" y="126"/>
                </a:cubicBezTo>
                <a:cubicBezTo>
                  <a:pt x="82" y="126"/>
                  <a:pt x="82" y="125"/>
                  <a:pt x="82" y="125"/>
                </a:cubicBezTo>
                <a:cubicBezTo>
                  <a:pt x="82" y="125"/>
                  <a:pt x="81" y="125"/>
                  <a:pt x="81" y="125"/>
                </a:cubicBezTo>
                <a:cubicBezTo>
                  <a:pt x="81" y="125"/>
                  <a:pt x="81" y="124"/>
                  <a:pt x="81" y="124"/>
                </a:cubicBezTo>
                <a:cubicBezTo>
                  <a:pt x="81" y="124"/>
                  <a:pt x="81" y="124"/>
                  <a:pt x="80" y="123"/>
                </a:cubicBezTo>
                <a:cubicBezTo>
                  <a:pt x="80" y="123"/>
                  <a:pt x="79" y="121"/>
                  <a:pt x="79" y="121"/>
                </a:cubicBezTo>
                <a:cubicBezTo>
                  <a:pt x="79" y="121"/>
                  <a:pt x="79" y="120"/>
                  <a:pt x="79" y="120"/>
                </a:cubicBezTo>
                <a:cubicBezTo>
                  <a:pt x="79" y="120"/>
                  <a:pt x="79" y="118"/>
                  <a:pt x="79" y="118"/>
                </a:cubicBezTo>
                <a:cubicBezTo>
                  <a:pt x="79" y="117"/>
                  <a:pt x="79" y="117"/>
                  <a:pt x="79" y="117"/>
                </a:cubicBezTo>
                <a:cubicBezTo>
                  <a:pt x="78" y="117"/>
                  <a:pt x="78" y="117"/>
                  <a:pt x="77" y="116"/>
                </a:cubicBezTo>
                <a:cubicBezTo>
                  <a:pt x="77" y="116"/>
                  <a:pt x="78" y="115"/>
                  <a:pt x="78" y="115"/>
                </a:cubicBezTo>
                <a:cubicBezTo>
                  <a:pt x="78" y="115"/>
                  <a:pt x="79" y="113"/>
                  <a:pt x="79" y="112"/>
                </a:cubicBezTo>
                <a:cubicBezTo>
                  <a:pt x="79" y="112"/>
                  <a:pt x="79" y="110"/>
                  <a:pt x="80" y="109"/>
                </a:cubicBezTo>
                <a:cubicBezTo>
                  <a:pt x="80" y="108"/>
                  <a:pt x="80" y="105"/>
                  <a:pt x="80" y="104"/>
                </a:cubicBezTo>
                <a:cubicBezTo>
                  <a:pt x="80" y="103"/>
                  <a:pt x="80" y="101"/>
                  <a:pt x="80" y="100"/>
                </a:cubicBezTo>
                <a:cubicBezTo>
                  <a:pt x="80" y="99"/>
                  <a:pt x="80" y="97"/>
                  <a:pt x="80" y="97"/>
                </a:cubicBezTo>
                <a:cubicBezTo>
                  <a:pt x="80" y="96"/>
                  <a:pt x="80" y="96"/>
                  <a:pt x="80" y="94"/>
                </a:cubicBezTo>
                <a:cubicBezTo>
                  <a:pt x="81" y="93"/>
                  <a:pt x="81" y="90"/>
                  <a:pt x="81" y="90"/>
                </a:cubicBezTo>
                <a:cubicBezTo>
                  <a:pt x="81" y="89"/>
                  <a:pt x="81" y="89"/>
                  <a:pt x="81" y="88"/>
                </a:cubicBezTo>
                <a:cubicBezTo>
                  <a:pt x="81" y="88"/>
                  <a:pt x="82" y="86"/>
                  <a:pt x="82" y="86"/>
                </a:cubicBezTo>
                <a:cubicBezTo>
                  <a:pt x="82" y="85"/>
                  <a:pt x="82" y="84"/>
                  <a:pt x="82" y="83"/>
                </a:cubicBezTo>
                <a:cubicBezTo>
                  <a:pt x="82" y="82"/>
                  <a:pt x="82" y="80"/>
                  <a:pt x="82" y="79"/>
                </a:cubicBezTo>
                <a:cubicBezTo>
                  <a:pt x="82" y="78"/>
                  <a:pt x="82" y="77"/>
                  <a:pt x="82" y="76"/>
                </a:cubicBezTo>
                <a:cubicBezTo>
                  <a:pt x="82" y="75"/>
                  <a:pt x="83" y="73"/>
                  <a:pt x="82" y="72"/>
                </a:cubicBezTo>
                <a:cubicBezTo>
                  <a:pt x="82" y="71"/>
                  <a:pt x="83" y="67"/>
                  <a:pt x="83" y="66"/>
                </a:cubicBezTo>
                <a:cubicBezTo>
                  <a:pt x="83" y="65"/>
                  <a:pt x="83" y="64"/>
                  <a:pt x="83" y="63"/>
                </a:cubicBezTo>
                <a:cubicBezTo>
                  <a:pt x="82" y="62"/>
                  <a:pt x="82" y="60"/>
                  <a:pt x="82" y="59"/>
                </a:cubicBezTo>
                <a:cubicBezTo>
                  <a:pt x="82" y="59"/>
                  <a:pt x="82" y="59"/>
                  <a:pt x="81" y="59"/>
                </a:cubicBezTo>
                <a:cubicBezTo>
                  <a:pt x="82" y="59"/>
                  <a:pt x="82" y="58"/>
                  <a:pt x="83" y="58"/>
                </a:cubicBezTo>
                <a:cubicBezTo>
                  <a:pt x="85" y="55"/>
                  <a:pt x="86" y="53"/>
                  <a:pt x="86" y="52"/>
                </a:cubicBezTo>
                <a:cubicBezTo>
                  <a:pt x="86" y="52"/>
                  <a:pt x="86" y="53"/>
                  <a:pt x="86" y="54"/>
                </a:cubicBezTo>
                <a:cubicBezTo>
                  <a:pt x="86" y="54"/>
                  <a:pt x="86" y="56"/>
                  <a:pt x="87" y="56"/>
                </a:cubicBezTo>
                <a:cubicBezTo>
                  <a:pt x="87" y="57"/>
                  <a:pt x="87" y="58"/>
                  <a:pt x="87" y="58"/>
                </a:cubicBezTo>
                <a:cubicBezTo>
                  <a:pt x="87" y="58"/>
                  <a:pt x="87" y="59"/>
                  <a:pt x="87" y="59"/>
                </a:cubicBezTo>
                <a:cubicBezTo>
                  <a:pt x="87" y="59"/>
                  <a:pt x="86" y="61"/>
                  <a:pt x="86" y="62"/>
                </a:cubicBezTo>
                <a:cubicBezTo>
                  <a:pt x="86" y="62"/>
                  <a:pt x="86" y="63"/>
                  <a:pt x="86" y="64"/>
                </a:cubicBezTo>
                <a:cubicBezTo>
                  <a:pt x="86" y="65"/>
                  <a:pt x="85" y="67"/>
                  <a:pt x="85" y="68"/>
                </a:cubicBezTo>
                <a:cubicBezTo>
                  <a:pt x="85" y="68"/>
                  <a:pt x="85" y="70"/>
                  <a:pt x="85" y="70"/>
                </a:cubicBezTo>
                <a:cubicBezTo>
                  <a:pt x="85" y="70"/>
                  <a:pt x="84" y="70"/>
                  <a:pt x="84" y="70"/>
                </a:cubicBezTo>
                <a:cubicBezTo>
                  <a:pt x="84" y="70"/>
                  <a:pt x="84" y="71"/>
                  <a:pt x="84" y="71"/>
                </a:cubicBezTo>
                <a:cubicBezTo>
                  <a:pt x="84" y="71"/>
                  <a:pt x="84" y="71"/>
                  <a:pt x="84" y="71"/>
                </a:cubicBezTo>
                <a:cubicBezTo>
                  <a:pt x="84" y="71"/>
                  <a:pt x="83" y="73"/>
                  <a:pt x="83" y="73"/>
                </a:cubicBezTo>
                <a:cubicBezTo>
                  <a:pt x="83" y="74"/>
                  <a:pt x="83" y="74"/>
                  <a:pt x="83" y="75"/>
                </a:cubicBezTo>
                <a:cubicBezTo>
                  <a:pt x="83" y="75"/>
                  <a:pt x="83" y="76"/>
                  <a:pt x="83" y="77"/>
                </a:cubicBezTo>
                <a:cubicBezTo>
                  <a:pt x="84" y="77"/>
                  <a:pt x="84" y="78"/>
                  <a:pt x="84" y="78"/>
                </a:cubicBezTo>
                <a:cubicBezTo>
                  <a:pt x="85" y="78"/>
                  <a:pt x="85" y="79"/>
                  <a:pt x="85" y="79"/>
                </a:cubicBezTo>
                <a:cubicBezTo>
                  <a:pt x="86" y="79"/>
                  <a:pt x="86" y="78"/>
                  <a:pt x="86" y="78"/>
                </a:cubicBezTo>
                <a:cubicBezTo>
                  <a:pt x="86" y="78"/>
                  <a:pt x="86" y="79"/>
                  <a:pt x="86" y="79"/>
                </a:cubicBezTo>
                <a:cubicBezTo>
                  <a:pt x="87" y="79"/>
                  <a:pt x="87" y="78"/>
                  <a:pt x="87" y="78"/>
                </a:cubicBezTo>
                <a:cubicBezTo>
                  <a:pt x="86" y="78"/>
                  <a:pt x="86" y="78"/>
                  <a:pt x="86" y="78"/>
                </a:cubicBezTo>
                <a:cubicBezTo>
                  <a:pt x="86" y="77"/>
                  <a:pt x="86" y="77"/>
                  <a:pt x="86" y="77"/>
                </a:cubicBezTo>
                <a:cubicBezTo>
                  <a:pt x="86" y="77"/>
                  <a:pt x="86" y="77"/>
                  <a:pt x="86" y="77"/>
                </a:cubicBezTo>
                <a:cubicBezTo>
                  <a:pt x="86" y="77"/>
                  <a:pt x="87" y="78"/>
                  <a:pt x="87" y="78"/>
                </a:cubicBezTo>
                <a:cubicBezTo>
                  <a:pt x="87" y="78"/>
                  <a:pt x="87" y="81"/>
                  <a:pt x="87" y="82"/>
                </a:cubicBezTo>
                <a:cubicBezTo>
                  <a:pt x="87" y="83"/>
                  <a:pt x="87" y="85"/>
                  <a:pt x="88" y="86"/>
                </a:cubicBezTo>
                <a:cubicBezTo>
                  <a:pt x="88" y="87"/>
                  <a:pt x="88" y="91"/>
                  <a:pt x="88" y="92"/>
                </a:cubicBezTo>
                <a:cubicBezTo>
                  <a:pt x="88" y="92"/>
                  <a:pt x="88" y="94"/>
                  <a:pt x="88" y="94"/>
                </a:cubicBezTo>
                <a:cubicBezTo>
                  <a:pt x="87" y="95"/>
                  <a:pt x="87" y="96"/>
                  <a:pt x="87" y="98"/>
                </a:cubicBezTo>
                <a:cubicBezTo>
                  <a:pt x="87" y="99"/>
                  <a:pt x="88" y="100"/>
                  <a:pt x="88" y="102"/>
                </a:cubicBezTo>
                <a:cubicBezTo>
                  <a:pt x="89" y="103"/>
                  <a:pt x="89" y="104"/>
                  <a:pt x="89" y="104"/>
                </a:cubicBezTo>
                <a:cubicBezTo>
                  <a:pt x="89" y="105"/>
                  <a:pt x="89" y="107"/>
                  <a:pt x="89" y="107"/>
                </a:cubicBezTo>
                <a:cubicBezTo>
                  <a:pt x="89" y="107"/>
                  <a:pt x="89" y="108"/>
                  <a:pt x="89" y="108"/>
                </a:cubicBezTo>
                <a:cubicBezTo>
                  <a:pt x="90" y="109"/>
                  <a:pt x="90" y="109"/>
                  <a:pt x="92" y="110"/>
                </a:cubicBezTo>
                <a:cubicBezTo>
                  <a:pt x="92" y="110"/>
                  <a:pt x="93" y="113"/>
                  <a:pt x="93" y="114"/>
                </a:cubicBezTo>
                <a:cubicBezTo>
                  <a:pt x="93" y="114"/>
                  <a:pt x="93" y="115"/>
                  <a:pt x="93" y="115"/>
                </a:cubicBezTo>
                <a:cubicBezTo>
                  <a:pt x="93" y="115"/>
                  <a:pt x="93" y="117"/>
                  <a:pt x="93" y="118"/>
                </a:cubicBezTo>
                <a:cubicBezTo>
                  <a:pt x="93" y="118"/>
                  <a:pt x="93" y="118"/>
                  <a:pt x="92" y="118"/>
                </a:cubicBezTo>
                <a:cubicBezTo>
                  <a:pt x="92" y="119"/>
                  <a:pt x="91" y="119"/>
                  <a:pt x="91" y="119"/>
                </a:cubicBezTo>
                <a:cubicBezTo>
                  <a:pt x="91" y="119"/>
                  <a:pt x="91" y="119"/>
                  <a:pt x="90" y="119"/>
                </a:cubicBezTo>
                <a:cubicBezTo>
                  <a:pt x="90" y="119"/>
                  <a:pt x="89" y="120"/>
                  <a:pt x="89" y="120"/>
                </a:cubicBezTo>
                <a:cubicBezTo>
                  <a:pt x="89" y="121"/>
                  <a:pt x="87" y="121"/>
                  <a:pt x="87" y="122"/>
                </a:cubicBezTo>
                <a:cubicBezTo>
                  <a:pt x="86" y="122"/>
                  <a:pt x="84" y="122"/>
                  <a:pt x="84" y="122"/>
                </a:cubicBezTo>
                <a:cubicBezTo>
                  <a:pt x="84" y="122"/>
                  <a:pt x="84" y="122"/>
                  <a:pt x="84" y="123"/>
                </a:cubicBezTo>
                <a:cubicBezTo>
                  <a:pt x="83" y="123"/>
                  <a:pt x="83" y="123"/>
                  <a:pt x="83" y="123"/>
                </a:cubicBezTo>
                <a:cubicBezTo>
                  <a:pt x="83" y="123"/>
                  <a:pt x="83" y="123"/>
                  <a:pt x="83" y="123"/>
                </a:cubicBezTo>
                <a:cubicBezTo>
                  <a:pt x="83" y="123"/>
                  <a:pt x="83" y="124"/>
                  <a:pt x="83" y="124"/>
                </a:cubicBezTo>
                <a:cubicBezTo>
                  <a:pt x="83" y="125"/>
                  <a:pt x="85" y="125"/>
                  <a:pt x="86" y="125"/>
                </a:cubicBezTo>
                <a:cubicBezTo>
                  <a:pt x="86" y="125"/>
                  <a:pt x="91" y="125"/>
                  <a:pt x="91" y="125"/>
                </a:cubicBezTo>
                <a:cubicBezTo>
                  <a:pt x="92" y="125"/>
                  <a:pt x="92" y="124"/>
                  <a:pt x="92" y="124"/>
                </a:cubicBezTo>
                <a:cubicBezTo>
                  <a:pt x="93" y="124"/>
                  <a:pt x="94" y="124"/>
                  <a:pt x="94" y="124"/>
                </a:cubicBezTo>
                <a:cubicBezTo>
                  <a:pt x="95" y="125"/>
                  <a:pt x="95" y="125"/>
                  <a:pt x="96" y="125"/>
                </a:cubicBezTo>
                <a:cubicBezTo>
                  <a:pt x="96" y="125"/>
                  <a:pt x="99" y="124"/>
                  <a:pt x="99" y="124"/>
                </a:cubicBezTo>
                <a:cubicBezTo>
                  <a:pt x="99" y="124"/>
                  <a:pt x="99" y="124"/>
                  <a:pt x="99" y="124"/>
                </a:cubicBezTo>
                <a:cubicBezTo>
                  <a:pt x="100" y="124"/>
                  <a:pt x="99" y="122"/>
                  <a:pt x="99" y="121"/>
                </a:cubicBezTo>
                <a:cubicBezTo>
                  <a:pt x="99" y="121"/>
                  <a:pt x="99" y="121"/>
                  <a:pt x="99" y="121"/>
                </a:cubicBezTo>
                <a:cubicBezTo>
                  <a:pt x="99" y="121"/>
                  <a:pt x="99" y="121"/>
                  <a:pt x="99" y="120"/>
                </a:cubicBezTo>
                <a:cubicBezTo>
                  <a:pt x="99" y="120"/>
                  <a:pt x="99" y="119"/>
                  <a:pt x="98" y="119"/>
                </a:cubicBezTo>
                <a:cubicBezTo>
                  <a:pt x="98" y="118"/>
                  <a:pt x="98" y="117"/>
                  <a:pt x="98" y="117"/>
                </a:cubicBezTo>
                <a:cubicBezTo>
                  <a:pt x="98" y="116"/>
                  <a:pt x="98" y="115"/>
                  <a:pt x="98" y="115"/>
                </a:cubicBezTo>
                <a:cubicBezTo>
                  <a:pt x="98" y="114"/>
                  <a:pt x="98" y="109"/>
                  <a:pt x="98" y="109"/>
                </a:cubicBezTo>
                <a:cubicBezTo>
                  <a:pt x="98" y="109"/>
                  <a:pt x="99" y="109"/>
                  <a:pt x="100" y="108"/>
                </a:cubicBezTo>
                <a:cubicBezTo>
                  <a:pt x="100" y="108"/>
                  <a:pt x="100" y="109"/>
                  <a:pt x="100" y="110"/>
                </a:cubicBezTo>
                <a:cubicBezTo>
                  <a:pt x="100" y="110"/>
                  <a:pt x="100" y="111"/>
                  <a:pt x="100" y="111"/>
                </a:cubicBezTo>
                <a:cubicBezTo>
                  <a:pt x="100" y="112"/>
                  <a:pt x="101" y="112"/>
                  <a:pt x="102" y="112"/>
                </a:cubicBezTo>
                <a:cubicBezTo>
                  <a:pt x="102" y="114"/>
                  <a:pt x="102" y="115"/>
                  <a:pt x="102" y="115"/>
                </a:cubicBezTo>
                <a:cubicBezTo>
                  <a:pt x="102" y="116"/>
                  <a:pt x="102" y="117"/>
                  <a:pt x="102" y="118"/>
                </a:cubicBezTo>
                <a:cubicBezTo>
                  <a:pt x="102" y="118"/>
                  <a:pt x="101" y="119"/>
                  <a:pt x="101" y="119"/>
                </a:cubicBezTo>
                <a:cubicBezTo>
                  <a:pt x="101" y="120"/>
                  <a:pt x="101" y="121"/>
                  <a:pt x="101" y="121"/>
                </a:cubicBezTo>
                <a:cubicBezTo>
                  <a:pt x="101" y="121"/>
                  <a:pt x="101" y="122"/>
                  <a:pt x="101" y="122"/>
                </a:cubicBezTo>
                <a:cubicBezTo>
                  <a:pt x="101" y="123"/>
                  <a:pt x="101" y="123"/>
                  <a:pt x="101" y="124"/>
                </a:cubicBezTo>
                <a:cubicBezTo>
                  <a:pt x="101" y="124"/>
                  <a:pt x="100" y="126"/>
                  <a:pt x="100" y="126"/>
                </a:cubicBezTo>
                <a:cubicBezTo>
                  <a:pt x="100" y="126"/>
                  <a:pt x="100" y="127"/>
                  <a:pt x="100" y="127"/>
                </a:cubicBezTo>
                <a:cubicBezTo>
                  <a:pt x="100" y="127"/>
                  <a:pt x="100" y="127"/>
                  <a:pt x="100" y="128"/>
                </a:cubicBezTo>
                <a:cubicBezTo>
                  <a:pt x="100" y="129"/>
                  <a:pt x="100" y="129"/>
                  <a:pt x="101" y="129"/>
                </a:cubicBezTo>
                <a:cubicBezTo>
                  <a:pt x="101" y="129"/>
                  <a:pt x="103" y="129"/>
                  <a:pt x="103" y="129"/>
                </a:cubicBezTo>
                <a:cubicBezTo>
                  <a:pt x="104" y="129"/>
                  <a:pt x="105" y="129"/>
                  <a:pt x="105" y="129"/>
                </a:cubicBezTo>
                <a:cubicBezTo>
                  <a:pt x="106" y="129"/>
                  <a:pt x="107" y="129"/>
                  <a:pt x="107" y="128"/>
                </a:cubicBezTo>
                <a:cubicBezTo>
                  <a:pt x="107" y="128"/>
                  <a:pt x="107" y="127"/>
                  <a:pt x="107" y="127"/>
                </a:cubicBezTo>
                <a:cubicBezTo>
                  <a:pt x="107" y="127"/>
                  <a:pt x="107" y="125"/>
                  <a:pt x="107" y="125"/>
                </a:cubicBezTo>
                <a:cubicBezTo>
                  <a:pt x="107" y="124"/>
                  <a:pt x="107" y="123"/>
                  <a:pt x="107" y="123"/>
                </a:cubicBezTo>
                <a:cubicBezTo>
                  <a:pt x="107" y="123"/>
                  <a:pt x="106" y="122"/>
                  <a:pt x="106" y="122"/>
                </a:cubicBezTo>
                <a:cubicBezTo>
                  <a:pt x="106" y="122"/>
                  <a:pt x="106" y="121"/>
                  <a:pt x="106" y="121"/>
                </a:cubicBezTo>
                <a:cubicBezTo>
                  <a:pt x="106" y="120"/>
                  <a:pt x="106" y="120"/>
                  <a:pt x="106" y="119"/>
                </a:cubicBezTo>
                <a:cubicBezTo>
                  <a:pt x="106" y="119"/>
                  <a:pt x="105" y="118"/>
                  <a:pt x="106" y="117"/>
                </a:cubicBezTo>
                <a:cubicBezTo>
                  <a:pt x="106" y="115"/>
                  <a:pt x="107" y="113"/>
                  <a:pt x="107" y="112"/>
                </a:cubicBezTo>
                <a:cubicBezTo>
                  <a:pt x="108" y="112"/>
                  <a:pt x="109" y="112"/>
                  <a:pt x="110" y="111"/>
                </a:cubicBezTo>
                <a:cubicBezTo>
                  <a:pt x="110" y="111"/>
                  <a:pt x="110" y="110"/>
                  <a:pt x="110" y="109"/>
                </a:cubicBezTo>
                <a:cubicBezTo>
                  <a:pt x="110" y="109"/>
                  <a:pt x="110" y="107"/>
                  <a:pt x="110" y="107"/>
                </a:cubicBezTo>
                <a:cubicBezTo>
                  <a:pt x="111" y="106"/>
                  <a:pt x="110" y="104"/>
                  <a:pt x="111" y="103"/>
                </a:cubicBezTo>
                <a:cubicBezTo>
                  <a:pt x="111" y="102"/>
                  <a:pt x="111" y="98"/>
                  <a:pt x="111" y="98"/>
                </a:cubicBezTo>
                <a:cubicBezTo>
                  <a:pt x="111" y="97"/>
                  <a:pt x="111" y="97"/>
                  <a:pt x="111" y="97"/>
                </a:cubicBezTo>
                <a:cubicBezTo>
                  <a:pt x="111" y="96"/>
                  <a:pt x="112" y="93"/>
                  <a:pt x="112" y="92"/>
                </a:cubicBezTo>
                <a:cubicBezTo>
                  <a:pt x="112" y="91"/>
                  <a:pt x="112" y="87"/>
                  <a:pt x="112" y="86"/>
                </a:cubicBezTo>
                <a:cubicBezTo>
                  <a:pt x="112" y="86"/>
                  <a:pt x="113" y="84"/>
                  <a:pt x="113" y="84"/>
                </a:cubicBezTo>
                <a:cubicBezTo>
                  <a:pt x="113" y="84"/>
                  <a:pt x="113" y="79"/>
                  <a:pt x="113" y="79"/>
                </a:cubicBezTo>
                <a:cubicBezTo>
                  <a:pt x="113" y="79"/>
                  <a:pt x="113" y="78"/>
                  <a:pt x="113" y="78"/>
                </a:cubicBezTo>
                <a:cubicBezTo>
                  <a:pt x="113" y="77"/>
                  <a:pt x="113" y="74"/>
                  <a:pt x="114" y="74"/>
                </a:cubicBezTo>
                <a:cubicBezTo>
                  <a:pt x="114" y="74"/>
                  <a:pt x="114" y="74"/>
                  <a:pt x="114" y="74"/>
                </a:cubicBezTo>
                <a:cubicBezTo>
                  <a:pt x="114" y="75"/>
                  <a:pt x="115" y="76"/>
                  <a:pt x="115" y="76"/>
                </a:cubicBezTo>
                <a:cubicBezTo>
                  <a:pt x="115" y="76"/>
                  <a:pt x="116" y="77"/>
                  <a:pt x="116" y="77"/>
                </a:cubicBezTo>
                <a:cubicBezTo>
                  <a:pt x="116" y="77"/>
                  <a:pt x="116" y="78"/>
                  <a:pt x="115" y="78"/>
                </a:cubicBezTo>
                <a:cubicBezTo>
                  <a:pt x="115" y="79"/>
                  <a:pt x="115" y="81"/>
                  <a:pt x="115" y="81"/>
                </a:cubicBezTo>
                <a:cubicBezTo>
                  <a:pt x="115" y="82"/>
                  <a:pt x="115" y="83"/>
                  <a:pt x="115" y="84"/>
                </a:cubicBezTo>
                <a:cubicBezTo>
                  <a:pt x="116" y="84"/>
                  <a:pt x="116" y="85"/>
                  <a:pt x="116" y="86"/>
                </a:cubicBezTo>
                <a:cubicBezTo>
                  <a:pt x="116" y="86"/>
                  <a:pt x="116" y="88"/>
                  <a:pt x="116" y="88"/>
                </a:cubicBezTo>
                <a:cubicBezTo>
                  <a:pt x="116" y="89"/>
                  <a:pt x="116" y="91"/>
                  <a:pt x="116" y="92"/>
                </a:cubicBezTo>
                <a:cubicBezTo>
                  <a:pt x="116" y="94"/>
                  <a:pt x="116" y="97"/>
                  <a:pt x="116" y="98"/>
                </a:cubicBezTo>
                <a:cubicBezTo>
                  <a:pt x="116" y="99"/>
                  <a:pt x="117" y="103"/>
                  <a:pt x="117" y="104"/>
                </a:cubicBezTo>
                <a:cubicBezTo>
                  <a:pt x="117" y="106"/>
                  <a:pt x="117" y="108"/>
                  <a:pt x="118" y="110"/>
                </a:cubicBezTo>
                <a:cubicBezTo>
                  <a:pt x="118" y="111"/>
                  <a:pt x="118" y="112"/>
                  <a:pt x="118" y="113"/>
                </a:cubicBezTo>
                <a:cubicBezTo>
                  <a:pt x="118" y="114"/>
                  <a:pt x="118" y="115"/>
                  <a:pt x="118" y="115"/>
                </a:cubicBezTo>
                <a:cubicBezTo>
                  <a:pt x="118" y="115"/>
                  <a:pt x="118" y="116"/>
                  <a:pt x="118" y="116"/>
                </a:cubicBezTo>
                <a:cubicBezTo>
                  <a:pt x="118" y="117"/>
                  <a:pt x="117" y="117"/>
                  <a:pt x="117" y="118"/>
                </a:cubicBezTo>
                <a:cubicBezTo>
                  <a:pt x="117" y="118"/>
                  <a:pt x="118" y="119"/>
                  <a:pt x="118" y="119"/>
                </a:cubicBezTo>
                <a:cubicBezTo>
                  <a:pt x="119" y="119"/>
                  <a:pt x="119" y="120"/>
                  <a:pt x="120" y="120"/>
                </a:cubicBezTo>
                <a:cubicBezTo>
                  <a:pt x="120" y="120"/>
                  <a:pt x="119" y="120"/>
                  <a:pt x="119" y="121"/>
                </a:cubicBezTo>
                <a:cubicBezTo>
                  <a:pt x="119" y="121"/>
                  <a:pt x="118" y="121"/>
                  <a:pt x="118" y="121"/>
                </a:cubicBezTo>
                <a:cubicBezTo>
                  <a:pt x="118" y="121"/>
                  <a:pt x="118" y="122"/>
                  <a:pt x="118" y="122"/>
                </a:cubicBezTo>
                <a:cubicBezTo>
                  <a:pt x="118" y="122"/>
                  <a:pt x="118" y="122"/>
                  <a:pt x="118" y="122"/>
                </a:cubicBezTo>
                <a:cubicBezTo>
                  <a:pt x="118" y="122"/>
                  <a:pt x="117" y="122"/>
                  <a:pt x="117" y="122"/>
                </a:cubicBezTo>
                <a:cubicBezTo>
                  <a:pt x="117" y="123"/>
                  <a:pt x="117" y="123"/>
                  <a:pt x="117" y="123"/>
                </a:cubicBezTo>
                <a:cubicBezTo>
                  <a:pt x="117" y="123"/>
                  <a:pt x="117" y="123"/>
                  <a:pt x="116" y="123"/>
                </a:cubicBezTo>
                <a:cubicBezTo>
                  <a:pt x="116" y="123"/>
                  <a:pt x="116" y="123"/>
                  <a:pt x="116" y="123"/>
                </a:cubicBezTo>
                <a:cubicBezTo>
                  <a:pt x="115" y="123"/>
                  <a:pt x="115" y="123"/>
                  <a:pt x="115" y="124"/>
                </a:cubicBezTo>
                <a:cubicBezTo>
                  <a:pt x="114" y="124"/>
                  <a:pt x="115" y="124"/>
                  <a:pt x="114" y="124"/>
                </a:cubicBezTo>
                <a:cubicBezTo>
                  <a:pt x="114" y="124"/>
                  <a:pt x="114" y="124"/>
                  <a:pt x="114" y="124"/>
                </a:cubicBezTo>
                <a:cubicBezTo>
                  <a:pt x="114" y="124"/>
                  <a:pt x="114" y="124"/>
                  <a:pt x="114" y="124"/>
                </a:cubicBezTo>
                <a:cubicBezTo>
                  <a:pt x="113" y="124"/>
                  <a:pt x="114" y="124"/>
                  <a:pt x="114" y="124"/>
                </a:cubicBezTo>
                <a:cubicBezTo>
                  <a:pt x="115" y="124"/>
                  <a:pt x="115" y="124"/>
                  <a:pt x="114" y="124"/>
                </a:cubicBezTo>
                <a:close/>
                <a:moveTo>
                  <a:pt x="25" y="118"/>
                </a:moveTo>
                <a:cubicBezTo>
                  <a:pt x="25" y="118"/>
                  <a:pt x="25" y="118"/>
                  <a:pt x="25" y="118"/>
                </a:cubicBezTo>
                <a:cubicBezTo>
                  <a:pt x="25" y="118"/>
                  <a:pt x="25" y="118"/>
                  <a:pt x="25" y="118"/>
                </a:cubicBezTo>
                <a:cubicBezTo>
                  <a:pt x="25" y="118"/>
                  <a:pt x="25" y="118"/>
                  <a:pt x="25" y="1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22"/>
          <p:cNvSpPr>
            <a:spLocks noEditPoints="1"/>
          </p:cNvSpPr>
          <p:nvPr/>
        </p:nvSpPr>
        <p:spPr bwMode="auto">
          <a:xfrm>
            <a:off x="2953664" y="1699385"/>
            <a:ext cx="1228605" cy="1598888"/>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22"/>
          <p:cNvSpPr>
            <a:spLocks noEditPoints="1"/>
          </p:cNvSpPr>
          <p:nvPr/>
        </p:nvSpPr>
        <p:spPr bwMode="auto">
          <a:xfrm>
            <a:off x="533400" y="1786906"/>
            <a:ext cx="482600" cy="628050"/>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36"/>
          <p:cNvSpPr>
            <a:spLocks noEditPoints="1"/>
          </p:cNvSpPr>
          <p:nvPr/>
        </p:nvSpPr>
        <p:spPr bwMode="auto">
          <a:xfrm>
            <a:off x="6358327" y="1669994"/>
            <a:ext cx="1159631" cy="1478682"/>
          </a:xfrm>
          <a:custGeom>
            <a:avLst/>
            <a:gdLst>
              <a:gd name="T0" fmla="*/ 13 w 240"/>
              <a:gd name="T1" fmla="*/ 205 h 306"/>
              <a:gd name="T2" fmla="*/ 23 w 240"/>
              <a:gd name="T3" fmla="*/ 157 h 306"/>
              <a:gd name="T4" fmla="*/ 48 w 240"/>
              <a:gd name="T5" fmla="*/ 61 h 306"/>
              <a:gd name="T6" fmla="*/ 47 w 240"/>
              <a:gd name="T7" fmla="*/ 58 h 306"/>
              <a:gd name="T8" fmla="*/ 42 w 240"/>
              <a:gd name="T9" fmla="*/ 56 h 306"/>
              <a:gd name="T10" fmla="*/ 44 w 240"/>
              <a:gd name="T11" fmla="*/ 27 h 306"/>
              <a:gd name="T12" fmla="*/ 67 w 240"/>
              <a:gd name="T13" fmla="*/ 52 h 306"/>
              <a:gd name="T14" fmla="*/ 63 w 240"/>
              <a:gd name="T15" fmla="*/ 56 h 306"/>
              <a:gd name="T16" fmla="*/ 84 w 240"/>
              <a:gd name="T17" fmla="*/ 98 h 306"/>
              <a:gd name="T18" fmla="*/ 112 w 240"/>
              <a:gd name="T19" fmla="*/ 29 h 306"/>
              <a:gd name="T20" fmla="*/ 150 w 240"/>
              <a:gd name="T21" fmla="*/ 75 h 306"/>
              <a:gd name="T22" fmla="*/ 144 w 240"/>
              <a:gd name="T23" fmla="*/ 133 h 306"/>
              <a:gd name="T24" fmla="*/ 153 w 240"/>
              <a:gd name="T25" fmla="*/ 172 h 306"/>
              <a:gd name="T26" fmla="*/ 147 w 240"/>
              <a:gd name="T27" fmla="*/ 214 h 306"/>
              <a:gd name="T28" fmla="*/ 143 w 240"/>
              <a:gd name="T29" fmla="*/ 280 h 306"/>
              <a:gd name="T30" fmla="*/ 127 w 240"/>
              <a:gd name="T31" fmla="*/ 298 h 306"/>
              <a:gd name="T32" fmla="*/ 128 w 240"/>
              <a:gd name="T33" fmla="*/ 283 h 306"/>
              <a:gd name="T34" fmla="*/ 125 w 240"/>
              <a:gd name="T35" fmla="*/ 218 h 306"/>
              <a:gd name="T36" fmla="*/ 115 w 240"/>
              <a:gd name="T37" fmla="*/ 241 h 306"/>
              <a:gd name="T38" fmla="*/ 107 w 240"/>
              <a:gd name="T39" fmla="*/ 275 h 306"/>
              <a:gd name="T40" fmla="*/ 75 w 240"/>
              <a:gd name="T41" fmla="*/ 285 h 306"/>
              <a:gd name="T42" fmla="*/ 91 w 240"/>
              <a:gd name="T43" fmla="*/ 267 h 306"/>
              <a:gd name="T44" fmla="*/ 94 w 240"/>
              <a:gd name="T45" fmla="*/ 152 h 306"/>
              <a:gd name="T46" fmla="*/ 91 w 240"/>
              <a:gd name="T47" fmla="*/ 122 h 306"/>
              <a:gd name="T48" fmla="*/ 89 w 240"/>
              <a:gd name="T49" fmla="*/ 155 h 306"/>
              <a:gd name="T50" fmla="*/ 84 w 240"/>
              <a:gd name="T51" fmla="*/ 174 h 306"/>
              <a:gd name="T52" fmla="*/ 79 w 240"/>
              <a:gd name="T53" fmla="*/ 175 h 306"/>
              <a:gd name="T54" fmla="*/ 80 w 240"/>
              <a:gd name="T55" fmla="*/ 166 h 306"/>
              <a:gd name="T56" fmla="*/ 78 w 240"/>
              <a:gd name="T57" fmla="*/ 164 h 306"/>
              <a:gd name="T58" fmla="*/ 81 w 240"/>
              <a:gd name="T59" fmla="*/ 152 h 306"/>
              <a:gd name="T60" fmla="*/ 70 w 240"/>
              <a:gd name="T61" fmla="*/ 190 h 306"/>
              <a:gd name="T62" fmla="*/ 60 w 240"/>
              <a:gd name="T63" fmla="*/ 258 h 306"/>
              <a:gd name="T64" fmla="*/ 73 w 240"/>
              <a:gd name="T65" fmla="*/ 283 h 306"/>
              <a:gd name="T66" fmla="*/ 54 w 240"/>
              <a:gd name="T67" fmla="*/ 297 h 306"/>
              <a:gd name="T68" fmla="*/ 35 w 240"/>
              <a:gd name="T69" fmla="*/ 265 h 306"/>
              <a:gd name="T70" fmla="*/ 187 w 240"/>
              <a:gd name="T71" fmla="*/ 39 h 306"/>
              <a:gd name="T72" fmla="*/ 193 w 240"/>
              <a:gd name="T73" fmla="*/ 27 h 306"/>
              <a:gd name="T74" fmla="*/ 190 w 240"/>
              <a:gd name="T75" fmla="*/ 11 h 306"/>
              <a:gd name="T76" fmla="*/ 179 w 240"/>
              <a:gd name="T77" fmla="*/ 2 h 306"/>
              <a:gd name="T78" fmla="*/ 163 w 240"/>
              <a:gd name="T79" fmla="*/ 5 h 306"/>
              <a:gd name="T80" fmla="*/ 155 w 240"/>
              <a:gd name="T81" fmla="*/ 22 h 306"/>
              <a:gd name="T82" fmla="*/ 164 w 240"/>
              <a:gd name="T83" fmla="*/ 39 h 306"/>
              <a:gd name="T84" fmla="*/ 159 w 240"/>
              <a:gd name="T85" fmla="*/ 63 h 306"/>
              <a:gd name="T86" fmla="*/ 154 w 240"/>
              <a:gd name="T87" fmla="*/ 170 h 306"/>
              <a:gd name="T88" fmla="*/ 163 w 240"/>
              <a:gd name="T89" fmla="*/ 234 h 306"/>
              <a:gd name="T90" fmla="*/ 166 w 240"/>
              <a:gd name="T91" fmla="*/ 277 h 306"/>
              <a:gd name="T92" fmla="*/ 165 w 240"/>
              <a:gd name="T93" fmla="*/ 288 h 306"/>
              <a:gd name="T94" fmla="*/ 187 w 240"/>
              <a:gd name="T95" fmla="*/ 291 h 306"/>
              <a:gd name="T96" fmla="*/ 182 w 240"/>
              <a:gd name="T97" fmla="*/ 305 h 306"/>
              <a:gd name="T98" fmla="*/ 204 w 240"/>
              <a:gd name="T99" fmla="*/ 293 h 306"/>
              <a:gd name="T100" fmla="*/ 207 w 240"/>
              <a:gd name="T101" fmla="*/ 228 h 306"/>
              <a:gd name="T102" fmla="*/ 227 w 240"/>
              <a:gd name="T103" fmla="*/ 172 h 306"/>
              <a:gd name="T104" fmla="*/ 228 w 240"/>
              <a:gd name="T105" fmla="*/ 119 h 306"/>
              <a:gd name="T106" fmla="*/ 210 w 240"/>
              <a:gd name="T107" fmla="*/ 80 h 306"/>
              <a:gd name="T108" fmla="*/ 208 w 240"/>
              <a:gd name="T109" fmla="*/ 130 h 306"/>
              <a:gd name="T110" fmla="*/ 222 w 240"/>
              <a:gd name="T111" fmla="*/ 122 h 306"/>
              <a:gd name="T112" fmla="*/ 211 w 240"/>
              <a:gd name="T113" fmla="*/ 80 h 306"/>
              <a:gd name="T114" fmla="*/ 23 w 240"/>
              <a:gd name="T115" fmla="*/ 173 h 306"/>
              <a:gd name="T116" fmla="*/ 23 w 240"/>
              <a:gd name="T117" fmla="*/ 178 h 306"/>
              <a:gd name="T118" fmla="*/ 21 w 240"/>
              <a:gd name="T119" fmla="*/ 19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306">
                <a:moveTo>
                  <a:pt x="35" y="265"/>
                </a:moveTo>
                <a:cubicBezTo>
                  <a:pt x="35" y="263"/>
                  <a:pt x="35" y="248"/>
                  <a:pt x="35" y="248"/>
                </a:cubicBezTo>
                <a:cubicBezTo>
                  <a:pt x="35" y="248"/>
                  <a:pt x="35" y="248"/>
                  <a:pt x="35" y="248"/>
                </a:cubicBezTo>
                <a:cubicBezTo>
                  <a:pt x="35" y="248"/>
                  <a:pt x="0" y="243"/>
                  <a:pt x="0" y="243"/>
                </a:cubicBezTo>
                <a:cubicBezTo>
                  <a:pt x="0" y="242"/>
                  <a:pt x="0" y="241"/>
                  <a:pt x="0" y="240"/>
                </a:cubicBezTo>
                <a:cubicBezTo>
                  <a:pt x="0" y="240"/>
                  <a:pt x="6" y="207"/>
                  <a:pt x="6" y="206"/>
                </a:cubicBezTo>
                <a:cubicBezTo>
                  <a:pt x="6" y="205"/>
                  <a:pt x="6" y="205"/>
                  <a:pt x="6" y="205"/>
                </a:cubicBezTo>
                <a:cubicBezTo>
                  <a:pt x="7" y="205"/>
                  <a:pt x="11" y="206"/>
                  <a:pt x="12" y="206"/>
                </a:cubicBezTo>
                <a:cubicBezTo>
                  <a:pt x="13" y="206"/>
                  <a:pt x="12" y="206"/>
                  <a:pt x="13" y="205"/>
                </a:cubicBezTo>
                <a:cubicBezTo>
                  <a:pt x="13" y="204"/>
                  <a:pt x="15" y="197"/>
                  <a:pt x="15" y="195"/>
                </a:cubicBezTo>
                <a:cubicBezTo>
                  <a:pt x="16" y="193"/>
                  <a:pt x="19" y="182"/>
                  <a:pt x="20" y="182"/>
                </a:cubicBezTo>
                <a:cubicBezTo>
                  <a:pt x="20" y="181"/>
                  <a:pt x="22" y="174"/>
                  <a:pt x="22" y="173"/>
                </a:cubicBezTo>
                <a:cubicBezTo>
                  <a:pt x="23" y="172"/>
                  <a:pt x="23" y="171"/>
                  <a:pt x="23" y="170"/>
                </a:cubicBezTo>
                <a:cubicBezTo>
                  <a:pt x="23" y="170"/>
                  <a:pt x="23" y="169"/>
                  <a:pt x="22" y="168"/>
                </a:cubicBezTo>
                <a:cubicBezTo>
                  <a:pt x="22" y="167"/>
                  <a:pt x="22" y="166"/>
                  <a:pt x="22" y="165"/>
                </a:cubicBezTo>
                <a:cubicBezTo>
                  <a:pt x="22" y="165"/>
                  <a:pt x="23" y="164"/>
                  <a:pt x="23" y="163"/>
                </a:cubicBezTo>
                <a:cubicBezTo>
                  <a:pt x="23" y="163"/>
                  <a:pt x="23" y="162"/>
                  <a:pt x="23" y="161"/>
                </a:cubicBezTo>
                <a:cubicBezTo>
                  <a:pt x="23" y="159"/>
                  <a:pt x="23" y="158"/>
                  <a:pt x="23" y="157"/>
                </a:cubicBezTo>
                <a:cubicBezTo>
                  <a:pt x="23" y="156"/>
                  <a:pt x="23" y="143"/>
                  <a:pt x="23" y="142"/>
                </a:cubicBezTo>
                <a:cubicBezTo>
                  <a:pt x="23" y="142"/>
                  <a:pt x="23" y="142"/>
                  <a:pt x="23" y="142"/>
                </a:cubicBezTo>
                <a:cubicBezTo>
                  <a:pt x="22" y="141"/>
                  <a:pt x="22" y="141"/>
                  <a:pt x="22" y="140"/>
                </a:cubicBezTo>
                <a:cubicBezTo>
                  <a:pt x="22" y="139"/>
                  <a:pt x="26" y="75"/>
                  <a:pt x="26" y="74"/>
                </a:cubicBezTo>
                <a:cubicBezTo>
                  <a:pt x="26" y="74"/>
                  <a:pt x="26" y="73"/>
                  <a:pt x="27" y="73"/>
                </a:cubicBezTo>
                <a:cubicBezTo>
                  <a:pt x="27" y="73"/>
                  <a:pt x="44" y="63"/>
                  <a:pt x="44" y="62"/>
                </a:cubicBezTo>
                <a:cubicBezTo>
                  <a:pt x="45" y="61"/>
                  <a:pt x="45" y="61"/>
                  <a:pt x="45" y="61"/>
                </a:cubicBezTo>
                <a:cubicBezTo>
                  <a:pt x="46" y="61"/>
                  <a:pt x="46" y="61"/>
                  <a:pt x="47" y="61"/>
                </a:cubicBezTo>
                <a:cubicBezTo>
                  <a:pt x="48" y="61"/>
                  <a:pt x="47" y="61"/>
                  <a:pt x="48" y="61"/>
                </a:cubicBezTo>
                <a:cubicBezTo>
                  <a:pt x="49" y="59"/>
                  <a:pt x="48" y="57"/>
                  <a:pt x="48" y="57"/>
                </a:cubicBezTo>
                <a:cubicBezTo>
                  <a:pt x="48" y="57"/>
                  <a:pt x="48" y="57"/>
                  <a:pt x="47" y="57"/>
                </a:cubicBezTo>
                <a:cubicBezTo>
                  <a:pt x="47" y="57"/>
                  <a:pt x="48" y="57"/>
                  <a:pt x="48" y="57"/>
                </a:cubicBezTo>
                <a:cubicBezTo>
                  <a:pt x="48" y="57"/>
                  <a:pt x="47" y="57"/>
                  <a:pt x="47" y="57"/>
                </a:cubicBezTo>
                <a:cubicBezTo>
                  <a:pt x="47" y="57"/>
                  <a:pt x="46" y="57"/>
                  <a:pt x="46" y="57"/>
                </a:cubicBezTo>
                <a:cubicBezTo>
                  <a:pt x="46" y="57"/>
                  <a:pt x="47" y="57"/>
                  <a:pt x="47" y="57"/>
                </a:cubicBezTo>
                <a:cubicBezTo>
                  <a:pt x="47" y="57"/>
                  <a:pt x="46" y="57"/>
                  <a:pt x="46" y="57"/>
                </a:cubicBezTo>
                <a:cubicBezTo>
                  <a:pt x="46" y="57"/>
                  <a:pt x="47" y="58"/>
                  <a:pt x="47" y="58"/>
                </a:cubicBezTo>
                <a:cubicBezTo>
                  <a:pt x="47" y="58"/>
                  <a:pt x="47" y="58"/>
                  <a:pt x="47" y="58"/>
                </a:cubicBezTo>
                <a:cubicBezTo>
                  <a:pt x="47" y="58"/>
                  <a:pt x="48" y="59"/>
                  <a:pt x="48" y="59"/>
                </a:cubicBezTo>
                <a:cubicBezTo>
                  <a:pt x="48" y="59"/>
                  <a:pt x="47" y="59"/>
                  <a:pt x="47" y="58"/>
                </a:cubicBezTo>
                <a:cubicBezTo>
                  <a:pt x="46" y="58"/>
                  <a:pt x="45" y="57"/>
                  <a:pt x="45" y="57"/>
                </a:cubicBezTo>
                <a:cubicBezTo>
                  <a:pt x="45" y="57"/>
                  <a:pt x="44" y="57"/>
                  <a:pt x="44" y="57"/>
                </a:cubicBezTo>
                <a:cubicBezTo>
                  <a:pt x="44" y="58"/>
                  <a:pt x="45" y="58"/>
                  <a:pt x="45" y="58"/>
                </a:cubicBezTo>
                <a:cubicBezTo>
                  <a:pt x="45" y="58"/>
                  <a:pt x="44" y="57"/>
                  <a:pt x="44" y="58"/>
                </a:cubicBezTo>
                <a:cubicBezTo>
                  <a:pt x="44" y="58"/>
                  <a:pt x="44" y="58"/>
                  <a:pt x="44" y="58"/>
                </a:cubicBezTo>
                <a:cubicBezTo>
                  <a:pt x="44" y="58"/>
                  <a:pt x="44" y="57"/>
                  <a:pt x="44" y="57"/>
                </a:cubicBezTo>
                <a:cubicBezTo>
                  <a:pt x="43" y="57"/>
                  <a:pt x="43" y="57"/>
                  <a:pt x="42" y="56"/>
                </a:cubicBezTo>
                <a:cubicBezTo>
                  <a:pt x="42" y="56"/>
                  <a:pt x="41" y="54"/>
                  <a:pt x="41" y="54"/>
                </a:cubicBezTo>
                <a:cubicBezTo>
                  <a:pt x="41" y="54"/>
                  <a:pt x="40" y="54"/>
                  <a:pt x="40" y="53"/>
                </a:cubicBezTo>
                <a:cubicBezTo>
                  <a:pt x="40" y="53"/>
                  <a:pt x="40" y="52"/>
                  <a:pt x="40" y="53"/>
                </a:cubicBezTo>
                <a:cubicBezTo>
                  <a:pt x="40" y="53"/>
                  <a:pt x="40" y="53"/>
                  <a:pt x="40" y="53"/>
                </a:cubicBezTo>
                <a:cubicBezTo>
                  <a:pt x="40" y="53"/>
                  <a:pt x="39" y="50"/>
                  <a:pt x="38" y="48"/>
                </a:cubicBezTo>
                <a:cubicBezTo>
                  <a:pt x="38" y="47"/>
                  <a:pt x="38" y="43"/>
                  <a:pt x="38" y="41"/>
                </a:cubicBezTo>
                <a:cubicBezTo>
                  <a:pt x="38" y="39"/>
                  <a:pt x="38" y="36"/>
                  <a:pt x="39" y="35"/>
                </a:cubicBezTo>
                <a:cubicBezTo>
                  <a:pt x="39" y="35"/>
                  <a:pt x="41" y="32"/>
                  <a:pt x="41" y="31"/>
                </a:cubicBezTo>
                <a:cubicBezTo>
                  <a:pt x="42" y="30"/>
                  <a:pt x="44" y="27"/>
                  <a:pt x="44" y="27"/>
                </a:cubicBezTo>
                <a:cubicBezTo>
                  <a:pt x="45" y="27"/>
                  <a:pt x="47" y="26"/>
                  <a:pt x="47" y="25"/>
                </a:cubicBezTo>
                <a:cubicBezTo>
                  <a:pt x="48" y="25"/>
                  <a:pt x="48" y="25"/>
                  <a:pt x="49" y="25"/>
                </a:cubicBezTo>
                <a:cubicBezTo>
                  <a:pt x="50" y="25"/>
                  <a:pt x="50" y="24"/>
                  <a:pt x="51" y="24"/>
                </a:cubicBezTo>
                <a:cubicBezTo>
                  <a:pt x="53" y="23"/>
                  <a:pt x="57" y="24"/>
                  <a:pt x="59" y="25"/>
                </a:cubicBezTo>
                <a:cubicBezTo>
                  <a:pt x="60" y="26"/>
                  <a:pt x="60" y="26"/>
                  <a:pt x="62" y="27"/>
                </a:cubicBezTo>
                <a:cubicBezTo>
                  <a:pt x="66" y="31"/>
                  <a:pt x="67" y="36"/>
                  <a:pt x="68" y="37"/>
                </a:cubicBezTo>
                <a:cubicBezTo>
                  <a:pt x="68" y="39"/>
                  <a:pt x="69" y="43"/>
                  <a:pt x="69" y="45"/>
                </a:cubicBezTo>
                <a:cubicBezTo>
                  <a:pt x="69" y="48"/>
                  <a:pt x="68" y="50"/>
                  <a:pt x="68" y="51"/>
                </a:cubicBezTo>
                <a:cubicBezTo>
                  <a:pt x="67" y="52"/>
                  <a:pt x="67" y="51"/>
                  <a:pt x="67" y="52"/>
                </a:cubicBezTo>
                <a:cubicBezTo>
                  <a:pt x="66" y="53"/>
                  <a:pt x="66" y="54"/>
                  <a:pt x="66" y="54"/>
                </a:cubicBezTo>
                <a:cubicBezTo>
                  <a:pt x="66" y="53"/>
                  <a:pt x="66" y="53"/>
                  <a:pt x="66" y="53"/>
                </a:cubicBezTo>
                <a:cubicBezTo>
                  <a:pt x="66" y="53"/>
                  <a:pt x="66" y="53"/>
                  <a:pt x="66" y="53"/>
                </a:cubicBezTo>
                <a:cubicBezTo>
                  <a:pt x="66" y="53"/>
                  <a:pt x="66" y="53"/>
                  <a:pt x="65" y="54"/>
                </a:cubicBezTo>
                <a:cubicBezTo>
                  <a:pt x="65" y="54"/>
                  <a:pt x="65" y="53"/>
                  <a:pt x="65" y="54"/>
                </a:cubicBezTo>
                <a:cubicBezTo>
                  <a:pt x="65" y="54"/>
                  <a:pt x="65" y="54"/>
                  <a:pt x="65" y="54"/>
                </a:cubicBezTo>
                <a:cubicBezTo>
                  <a:pt x="65" y="54"/>
                  <a:pt x="65" y="54"/>
                  <a:pt x="64" y="54"/>
                </a:cubicBezTo>
                <a:cubicBezTo>
                  <a:pt x="64" y="54"/>
                  <a:pt x="64" y="54"/>
                  <a:pt x="64" y="54"/>
                </a:cubicBezTo>
                <a:cubicBezTo>
                  <a:pt x="63" y="54"/>
                  <a:pt x="63" y="55"/>
                  <a:pt x="63" y="56"/>
                </a:cubicBezTo>
                <a:cubicBezTo>
                  <a:pt x="63" y="57"/>
                  <a:pt x="63" y="62"/>
                  <a:pt x="63" y="63"/>
                </a:cubicBezTo>
                <a:cubicBezTo>
                  <a:pt x="63" y="63"/>
                  <a:pt x="63" y="63"/>
                  <a:pt x="64" y="63"/>
                </a:cubicBezTo>
                <a:cubicBezTo>
                  <a:pt x="64" y="64"/>
                  <a:pt x="73" y="71"/>
                  <a:pt x="74" y="71"/>
                </a:cubicBezTo>
                <a:cubicBezTo>
                  <a:pt x="75" y="72"/>
                  <a:pt x="76" y="72"/>
                  <a:pt x="78" y="74"/>
                </a:cubicBezTo>
                <a:cubicBezTo>
                  <a:pt x="80" y="76"/>
                  <a:pt x="81" y="78"/>
                  <a:pt x="81" y="78"/>
                </a:cubicBezTo>
                <a:cubicBezTo>
                  <a:pt x="82" y="79"/>
                  <a:pt x="82" y="79"/>
                  <a:pt x="82" y="80"/>
                </a:cubicBezTo>
                <a:cubicBezTo>
                  <a:pt x="82" y="82"/>
                  <a:pt x="82" y="85"/>
                  <a:pt x="82" y="87"/>
                </a:cubicBezTo>
                <a:cubicBezTo>
                  <a:pt x="83" y="89"/>
                  <a:pt x="83" y="97"/>
                  <a:pt x="83" y="98"/>
                </a:cubicBezTo>
                <a:cubicBezTo>
                  <a:pt x="83" y="99"/>
                  <a:pt x="83" y="99"/>
                  <a:pt x="84" y="98"/>
                </a:cubicBezTo>
                <a:cubicBezTo>
                  <a:pt x="84" y="97"/>
                  <a:pt x="86" y="94"/>
                  <a:pt x="86" y="93"/>
                </a:cubicBezTo>
                <a:cubicBezTo>
                  <a:pt x="87" y="91"/>
                  <a:pt x="94" y="73"/>
                  <a:pt x="94" y="73"/>
                </a:cubicBezTo>
                <a:cubicBezTo>
                  <a:pt x="95" y="70"/>
                  <a:pt x="97" y="69"/>
                  <a:pt x="98" y="69"/>
                </a:cubicBezTo>
                <a:cubicBezTo>
                  <a:pt x="98" y="69"/>
                  <a:pt x="104" y="68"/>
                  <a:pt x="104" y="68"/>
                </a:cubicBezTo>
                <a:cubicBezTo>
                  <a:pt x="105" y="67"/>
                  <a:pt x="103" y="58"/>
                  <a:pt x="103" y="56"/>
                </a:cubicBezTo>
                <a:cubicBezTo>
                  <a:pt x="103" y="54"/>
                  <a:pt x="103" y="52"/>
                  <a:pt x="104" y="48"/>
                </a:cubicBezTo>
                <a:cubicBezTo>
                  <a:pt x="104" y="44"/>
                  <a:pt x="105" y="41"/>
                  <a:pt x="105" y="40"/>
                </a:cubicBezTo>
                <a:cubicBezTo>
                  <a:pt x="107" y="35"/>
                  <a:pt x="109" y="32"/>
                  <a:pt x="109" y="31"/>
                </a:cubicBezTo>
                <a:cubicBezTo>
                  <a:pt x="110" y="30"/>
                  <a:pt x="111" y="30"/>
                  <a:pt x="112" y="29"/>
                </a:cubicBezTo>
                <a:cubicBezTo>
                  <a:pt x="114" y="26"/>
                  <a:pt x="119" y="26"/>
                  <a:pt x="120" y="26"/>
                </a:cubicBezTo>
                <a:cubicBezTo>
                  <a:pt x="121" y="27"/>
                  <a:pt x="121" y="26"/>
                  <a:pt x="122" y="26"/>
                </a:cubicBezTo>
                <a:cubicBezTo>
                  <a:pt x="126" y="24"/>
                  <a:pt x="131" y="27"/>
                  <a:pt x="134" y="31"/>
                </a:cubicBezTo>
                <a:cubicBezTo>
                  <a:pt x="137" y="36"/>
                  <a:pt x="138" y="41"/>
                  <a:pt x="139" y="45"/>
                </a:cubicBezTo>
                <a:cubicBezTo>
                  <a:pt x="139" y="48"/>
                  <a:pt x="140" y="52"/>
                  <a:pt x="140" y="56"/>
                </a:cubicBezTo>
                <a:cubicBezTo>
                  <a:pt x="141" y="61"/>
                  <a:pt x="142" y="63"/>
                  <a:pt x="142" y="64"/>
                </a:cubicBezTo>
                <a:cubicBezTo>
                  <a:pt x="143" y="66"/>
                  <a:pt x="143" y="67"/>
                  <a:pt x="144" y="67"/>
                </a:cubicBezTo>
                <a:cubicBezTo>
                  <a:pt x="144" y="67"/>
                  <a:pt x="146" y="68"/>
                  <a:pt x="147" y="69"/>
                </a:cubicBezTo>
                <a:cubicBezTo>
                  <a:pt x="150" y="70"/>
                  <a:pt x="150" y="74"/>
                  <a:pt x="150" y="75"/>
                </a:cubicBezTo>
                <a:cubicBezTo>
                  <a:pt x="150" y="76"/>
                  <a:pt x="149" y="79"/>
                  <a:pt x="149" y="80"/>
                </a:cubicBezTo>
                <a:cubicBezTo>
                  <a:pt x="149" y="80"/>
                  <a:pt x="149" y="82"/>
                  <a:pt x="149" y="82"/>
                </a:cubicBezTo>
                <a:cubicBezTo>
                  <a:pt x="149" y="83"/>
                  <a:pt x="148" y="85"/>
                  <a:pt x="148" y="86"/>
                </a:cubicBezTo>
                <a:cubicBezTo>
                  <a:pt x="147" y="88"/>
                  <a:pt x="146" y="94"/>
                  <a:pt x="146" y="95"/>
                </a:cubicBezTo>
                <a:cubicBezTo>
                  <a:pt x="146" y="98"/>
                  <a:pt x="145" y="102"/>
                  <a:pt x="144" y="105"/>
                </a:cubicBezTo>
                <a:cubicBezTo>
                  <a:pt x="143" y="109"/>
                  <a:pt x="139" y="114"/>
                  <a:pt x="139" y="115"/>
                </a:cubicBezTo>
                <a:cubicBezTo>
                  <a:pt x="138" y="115"/>
                  <a:pt x="139" y="115"/>
                  <a:pt x="139" y="116"/>
                </a:cubicBezTo>
                <a:cubicBezTo>
                  <a:pt x="139" y="116"/>
                  <a:pt x="141" y="121"/>
                  <a:pt x="142" y="123"/>
                </a:cubicBezTo>
                <a:cubicBezTo>
                  <a:pt x="142" y="125"/>
                  <a:pt x="144" y="131"/>
                  <a:pt x="144" y="133"/>
                </a:cubicBezTo>
                <a:cubicBezTo>
                  <a:pt x="145" y="136"/>
                  <a:pt x="145" y="139"/>
                  <a:pt x="145" y="140"/>
                </a:cubicBezTo>
                <a:cubicBezTo>
                  <a:pt x="146" y="142"/>
                  <a:pt x="146" y="145"/>
                  <a:pt x="146" y="145"/>
                </a:cubicBezTo>
                <a:cubicBezTo>
                  <a:pt x="147" y="146"/>
                  <a:pt x="147" y="146"/>
                  <a:pt x="148" y="146"/>
                </a:cubicBezTo>
                <a:cubicBezTo>
                  <a:pt x="148" y="146"/>
                  <a:pt x="148" y="146"/>
                  <a:pt x="149" y="147"/>
                </a:cubicBezTo>
                <a:cubicBezTo>
                  <a:pt x="149" y="147"/>
                  <a:pt x="150" y="149"/>
                  <a:pt x="150" y="150"/>
                </a:cubicBezTo>
                <a:cubicBezTo>
                  <a:pt x="150" y="150"/>
                  <a:pt x="150" y="151"/>
                  <a:pt x="151" y="152"/>
                </a:cubicBezTo>
                <a:cubicBezTo>
                  <a:pt x="151" y="152"/>
                  <a:pt x="151" y="154"/>
                  <a:pt x="152" y="156"/>
                </a:cubicBezTo>
                <a:cubicBezTo>
                  <a:pt x="152" y="158"/>
                  <a:pt x="153" y="170"/>
                  <a:pt x="153" y="172"/>
                </a:cubicBezTo>
                <a:cubicBezTo>
                  <a:pt x="153" y="172"/>
                  <a:pt x="153" y="172"/>
                  <a:pt x="153" y="172"/>
                </a:cubicBezTo>
                <a:cubicBezTo>
                  <a:pt x="154" y="179"/>
                  <a:pt x="153" y="182"/>
                  <a:pt x="154" y="186"/>
                </a:cubicBezTo>
                <a:cubicBezTo>
                  <a:pt x="154" y="190"/>
                  <a:pt x="154" y="194"/>
                  <a:pt x="154" y="195"/>
                </a:cubicBezTo>
                <a:cubicBezTo>
                  <a:pt x="154" y="196"/>
                  <a:pt x="153" y="197"/>
                  <a:pt x="152" y="197"/>
                </a:cubicBezTo>
                <a:cubicBezTo>
                  <a:pt x="151" y="198"/>
                  <a:pt x="145" y="198"/>
                  <a:pt x="145" y="198"/>
                </a:cubicBezTo>
                <a:cubicBezTo>
                  <a:pt x="145" y="198"/>
                  <a:pt x="145" y="198"/>
                  <a:pt x="145" y="199"/>
                </a:cubicBezTo>
                <a:cubicBezTo>
                  <a:pt x="145" y="199"/>
                  <a:pt x="145" y="199"/>
                  <a:pt x="144" y="200"/>
                </a:cubicBezTo>
                <a:cubicBezTo>
                  <a:pt x="144" y="200"/>
                  <a:pt x="144" y="200"/>
                  <a:pt x="144" y="202"/>
                </a:cubicBezTo>
                <a:cubicBezTo>
                  <a:pt x="146" y="205"/>
                  <a:pt x="146" y="209"/>
                  <a:pt x="146" y="210"/>
                </a:cubicBezTo>
                <a:cubicBezTo>
                  <a:pt x="146" y="211"/>
                  <a:pt x="146" y="212"/>
                  <a:pt x="147" y="214"/>
                </a:cubicBezTo>
                <a:cubicBezTo>
                  <a:pt x="148" y="215"/>
                  <a:pt x="148" y="222"/>
                  <a:pt x="148" y="224"/>
                </a:cubicBezTo>
                <a:cubicBezTo>
                  <a:pt x="148" y="227"/>
                  <a:pt x="148" y="239"/>
                  <a:pt x="149" y="243"/>
                </a:cubicBezTo>
                <a:cubicBezTo>
                  <a:pt x="149" y="246"/>
                  <a:pt x="149" y="261"/>
                  <a:pt x="149" y="263"/>
                </a:cubicBezTo>
                <a:cubicBezTo>
                  <a:pt x="149" y="265"/>
                  <a:pt x="150" y="276"/>
                  <a:pt x="150" y="277"/>
                </a:cubicBezTo>
                <a:cubicBezTo>
                  <a:pt x="150" y="278"/>
                  <a:pt x="150" y="278"/>
                  <a:pt x="149" y="278"/>
                </a:cubicBezTo>
                <a:cubicBezTo>
                  <a:pt x="149" y="279"/>
                  <a:pt x="147" y="279"/>
                  <a:pt x="146" y="279"/>
                </a:cubicBezTo>
                <a:cubicBezTo>
                  <a:pt x="145" y="279"/>
                  <a:pt x="146" y="279"/>
                  <a:pt x="145" y="279"/>
                </a:cubicBezTo>
                <a:cubicBezTo>
                  <a:pt x="144" y="279"/>
                  <a:pt x="144" y="279"/>
                  <a:pt x="144" y="279"/>
                </a:cubicBezTo>
                <a:cubicBezTo>
                  <a:pt x="143" y="280"/>
                  <a:pt x="144" y="279"/>
                  <a:pt x="143" y="280"/>
                </a:cubicBezTo>
                <a:cubicBezTo>
                  <a:pt x="143" y="281"/>
                  <a:pt x="143" y="288"/>
                  <a:pt x="143" y="289"/>
                </a:cubicBezTo>
                <a:cubicBezTo>
                  <a:pt x="143" y="290"/>
                  <a:pt x="143" y="290"/>
                  <a:pt x="143" y="291"/>
                </a:cubicBezTo>
                <a:cubicBezTo>
                  <a:pt x="143" y="291"/>
                  <a:pt x="143" y="291"/>
                  <a:pt x="142" y="291"/>
                </a:cubicBezTo>
                <a:cubicBezTo>
                  <a:pt x="142" y="291"/>
                  <a:pt x="142" y="291"/>
                  <a:pt x="141" y="291"/>
                </a:cubicBezTo>
                <a:cubicBezTo>
                  <a:pt x="140" y="291"/>
                  <a:pt x="140" y="291"/>
                  <a:pt x="140" y="291"/>
                </a:cubicBezTo>
                <a:cubicBezTo>
                  <a:pt x="140" y="292"/>
                  <a:pt x="139" y="293"/>
                  <a:pt x="139" y="294"/>
                </a:cubicBezTo>
                <a:cubicBezTo>
                  <a:pt x="139" y="294"/>
                  <a:pt x="138" y="294"/>
                  <a:pt x="138" y="295"/>
                </a:cubicBezTo>
                <a:cubicBezTo>
                  <a:pt x="137" y="295"/>
                  <a:pt x="135" y="296"/>
                  <a:pt x="132" y="297"/>
                </a:cubicBezTo>
                <a:cubicBezTo>
                  <a:pt x="129" y="298"/>
                  <a:pt x="128" y="298"/>
                  <a:pt x="127" y="298"/>
                </a:cubicBezTo>
                <a:cubicBezTo>
                  <a:pt x="123" y="297"/>
                  <a:pt x="121" y="297"/>
                  <a:pt x="121" y="297"/>
                </a:cubicBezTo>
                <a:cubicBezTo>
                  <a:pt x="121" y="296"/>
                  <a:pt x="121" y="296"/>
                  <a:pt x="121" y="296"/>
                </a:cubicBezTo>
                <a:cubicBezTo>
                  <a:pt x="121" y="295"/>
                  <a:pt x="121" y="294"/>
                  <a:pt x="121" y="294"/>
                </a:cubicBezTo>
                <a:cubicBezTo>
                  <a:pt x="122" y="294"/>
                  <a:pt x="122" y="294"/>
                  <a:pt x="122" y="293"/>
                </a:cubicBezTo>
                <a:cubicBezTo>
                  <a:pt x="123" y="293"/>
                  <a:pt x="123" y="292"/>
                  <a:pt x="123" y="292"/>
                </a:cubicBezTo>
                <a:cubicBezTo>
                  <a:pt x="124" y="292"/>
                  <a:pt x="124" y="292"/>
                  <a:pt x="124" y="291"/>
                </a:cubicBezTo>
                <a:cubicBezTo>
                  <a:pt x="124" y="290"/>
                  <a:pt x="125" y="289"/>
                  <a:pt x="126" y="288"/>
                </a:cubicBezTo>
                <a:cubicBezTo>
                  <a:pt x="126" y="286"/>
                  <a:pt x="127" y="285"/>
                  <a:pt x="127" y="285"/>
                </a:cubicBezTo>
                <a:cubicBezTo>
                  <a:pt x="128" y="284"/>
                  <a:pt x="128" y="285"/>
                  <a:pt x="128" y="283"/>
                </a:cubicBezTo>
                <a:cubicBezTo>
                  <a:pt x="129" y="283"/>
                  <a:pt x="129" y="282"/>
                  <a:pt x="129" y="282"/>
                </a:cubicBezTo>
                <a:cubicBezTo>
                  <a:pt x="129" y="281"/>
                  <a:pt x="129" y="281"/>
                  <a:pt x="129" y="281"/>
                </a:cubicBezTo>
                <a:cubicBezTo>
                  <a:pt x="129" y="280"/>
                  <a:pt x="129" y="280"/>
                  <a:pt x="129" y="279"/>
                </a:cubicBezTo>
                <a:cubicBezTo>
                  <a:pt x="128" y="278"/>
                  <a:pt x="128" y="271"/>
                  <a:pt x="127" y="271"/>
                </a:cubicBezTo>
                <a:cubicBezTo>
                  <a:pt x="127" y="270"/>
                  <a:pt x="127" y="269"/>
                  <a:pt x="127" y="267"/>
                </a:cubicBezTo>
                <a:cubicBezTo>
                  <a:pt x="127" y="265"/>
                  <a:pt x="127" y="261"/>
                  <a:pt x="127" y="257"/>
                </a:cubicBezTo>
                <a:cubicBezTo>
                  <a:pt x="127" y="254"/>
                  <a:pt x="126" y="242"/>
                  <a:pt x="126" y="241"/>
                </a:cubicBezTo>
                <a:cubicBezTo>
                  <a:pt x="126" y="240"/>
                  <a:pt x="126" y="231"/>
                  <a:pt x="125" y="230"/>
                </a:cubicBezTo>
                <a:cubicBezTo>
                  <a:pt x="125" y="229"/>
                  <a:pt x="125" y="219"/>
                  <a:pt x="125" y="218"/>
                </a:cubicBezTo>
                <a:cubicBezTo>
                  <a:pt x="124" y="218"/>
                  <a:pt x="124" y="210"/>
                  <a:pt x="124" y="206"/>
                </a:cubicBezTo>
                <a:cubicBezTo>
                  <a:pt x="124" y="201"/>
                  <a:pt x="124" y="200"/>
                  <a:pt x="124" y="200"/>
                </a:cubicBezTo>
                <a:cubicBezTo>
                  <a:pt x="124" y="199"/>
                  <a:pt x="124" y="199"/>
                  <a:pt x="123" y="199"/>
                </a:cubicBezTo>
                <a:cubicBezTo>
                  <a:pt x="122" y="199"/>
                  <a:pt x="119" y="199"/>
                  <a:pt x="118" y="199"/>
                </a:cubicBezTo>
                <a:cubicBezTo>
                  <a:pt x="118" y="199"/>
                  <a:pt x="118" y="199"/>
                  <a:pt x="118" y="199"/>
                </a:cubicBezTo>
                <a:cubicBezTo>
                  <a:pt x="117" y="200"/>
                  <a:pt x="117" y="200"/>
                  <a:pt x="117" y="200"/>
                </a:cubicBezTo>
                <a:cubicBezTo>
                  <a:pt x="117" y="201"/>
                  <a:pt x="117" y="201"/>
                  <a:pt x="117" y="202"/>
                </a:cubicBezTo>
                <a:cubicBezTo>
                  <a:pt x="117" y="202"/>
                  <a:pt x="115" y="235"/>
                  <a:pt x="115" y="236"/>
                </a:cubicBezTo>
                <a:cubicBezTo>
                  <a:pt x="115" y="237"/>
                  <a:pt x="115" y="239"/>
                  <a:pt x="115" y="241"/>
                </a:cubicBezTo>
                <a:cubicBezTo>
                  <a:pt x="115" y="243"/>
                  <a:pt x="115" y="254"/>
                  <a:pt x="115" y="255"/>
                </a:cubicBezTo>
                <a:cubicBezTo>
                  <a:pt x="115" y="257"/>
                  <a:pt x="115" y="269"/>
                  <a:pt x="115" y="271"/>
                </a:cubicBezTo>
                <a:cubicBezTo>
                  <a:pt x="115" y="274"/>
                  <a:pt x="110" y="274"/>
                  <a:pt x="109" y="274"/>
                </a:cubicBezTo>
                <a:cubicBezTo>
                  <a:pt x="109" y="274"/>
                  <a:pt x="109" y="274"/>
                  <a:pt x="109" y="275"/>
                </a:cubicBezTo>
                <a:cubicBezTo>
                  <a:pt x="109" y="276"/>
                  <a:pt x="109" y="283"/>
                  <a:pt x="109" y="284"/>
                </a:cubicBezTo>
                <a:cubicBezTo>
                  <a:pt x="109" y="284"/>
                  <a:pt x="109" y="284"/>
                  <a:pt x="108" y="284"/>
                </a:cubicBezTo>
                <a:cubicBezTo>
                  <a:pt x="108" y="284"/>
                  <a:pt x="107" y="285"/>
                  <a:pt x="107" y="285"/>
                </a:cubicBezTo>
                <a:cubicBezTo>
                  <a:pt x="107" y="285"/>
                  <a:pt x="106" y="284"/>
                  <a:pt x="106" y="284"/>
                </a:cubicBezTo>
                <a:cubicBezTo>
                  <a:pt x="106" y="284"/>
                  <a:pt x="107" y="276"/>
                  <a:pt x="107" y="275"/>
                </a:cubicBezTo>
                <a:cubicBezTo>
                  <a:pt x="107" y="274"/>
                  <a:pt x="107" y="274"/>
                  <a:pt x="106" y="274"/>
                </a:cubicBezTo>
                <a:cubicBezTo>
                  <a:pt x="105" y="274"/>
                  <a:pt x="103" y="275"/>
                  <a:pt x="102" y="275"/>
                </a:cubicBezTo>
                <a:cubicBezTo>
                  <a:pt x="101" y="275"/>
                  <a:pt x="101" y="275"/>
                  <a:pt x="101" y="275"/>
                </a:cubicBezTo>
                <a:cubicBezTo>
                  <a:pt x="98" y="277"/>
                  <a:pt x="97" y="280"/>
                  <a:pt x="96" y="281"/>
                </a:cubicBezTo>
                <a:cubicBezTo>
                  <a:pt x="96" y="282"/>
                  <a:pt x="94" y="284"/>
                  <a:pt x="94" y="285"/>
                </a:cubicBezTo>
                <a:cubicBezTo>
                  <a:pt x="93" y="285"/>
                  <a:pt x="92" y="285"/>
                  <a:pt x="91" y="286"/>
                </a:cubicBezTo>
                <a:cubicBezTo>
                  <a:pt x="90" y="286"/>
                  <a:pt x="89" y="286"/>
                  <a:pt x="86" y="286"/>
                </a:cubicBezTo>
                <a:cubicBezTo>
                  <a:pt x="84" y="286"/>
                  <a:pt x="77" y="286"/>
                  <a:pt x="76" y="286"/>
                </a:cubicBezTo>
                <a:cubicBezTo>
                  <a:pt x="75" y="286"/>
                  <a:pt x="75" y="286"/>
                  <a:pt x="75" y="285"/>
                </a:cubicBezTo>
                <a:cubicBezTo>
                  <a:pt x="74" y="285"/>
                  <a:pt x="75" y="285"/>
                  <a:pt x="75" y="285"/>
                </a:cubicBezTo>
                <a:cubicBezTo>
                  <a:pt x="74" y="284"/>
                  <a:pt x="74" y="284"/>
                  <a:pt x="75" y="283"/>
                </a:cubicBezTo>
                <a:cubicBezTo>
                  <a:pt x="75" y="283"/>
                  <a:pt x="76" y="282"/>
                  <a:pt x="77" y="282"/>
                </a:cubicBezTo>
                <a:cubicBezTo>
                  <a:pt x="78" y="282"/>
                  <a:pt x="82" y="281"/>
                  <a:pt x="84" y="281"/>
                </a:cubicBezTo>
                <a:cubicBezTo>
                  <a:pt x="85" y="280"/>
                  <a:pt x="87" y="276"/>
                  <a:pt x="88" y="276"/>
                </a:cubicBezTo>
                <a:cubicBezTo>
                  <a:pt x="88" y="275"/>
                  <a:pt x="88" y="276"/>
                  <a:pt x="89" y="275"/>
                </a:cubicBezTo>
                <a:cubicBezTo>
                  <a:pt x="89" y="274"/>
                  <a:pt x="89" y="274"/>
                  <a:pt x="89" y="273"/>
                </a:cubicBezTo>
                <a:cubicBezTo>
                  <a:pt x="90" y="273"/>
                  <a:pt x="89" y="273"/>
                  <a:pt x="89" y="272"/>
                </a:cubicBezTo>
                <a:cubicBezTo>
                  <a:pt x="90" y="272"/>
                  <a:pt x="90" y="271"/>
                  <a:pt x="91" y="267"/>
                </a:cubicBezTo>
                <a:cubicBezTo>
                  <a:pt x="92" y="262"/>
                  <a:pt x="95" y="255"/>
                  <a:pt x="95" y="254"/>
                </a:cubicBezTo>
                <a:cubicBezTo>
                  <a:pt x="95" y="254"/>
                  <a:pt x="95" y="254"/>
                  <a:pt x="95" y="253"/>
                </a:cubicBezTo>
                <a:cubicBezTo>
                  <a:pt x="94" y="243"/>
                  <a:pt x="96" y="201"/>
                  <a:pt x="96" y="200"/>
                </a:cubicBezTo>
                <a:cubicBezTo>
                  <a:pt x="96" y="200"/>
                  <a:pt x="96" y="195"/>
                  <a:pt x="95" y="193"/>
                </a:cubicBezTo>
                <a:cubicBezTo>
                  <a:pt x="95" y="190"/>
                  <a:pt x="95" y="183"/>
                  <a:pt x="94" y="182"/>
                </a:cubicBezTo>
                <a:cubicBezTo>
                  <a:pt x="94" y="176"/>
                  <a:pt x="94" y="169"/>
                  <a:pt x="94" y="165"/>
                </a:cubicBezTo>
                <a:cubicBezTo>
                  <a:pt x="95" y="162"/>
                  <a:pt x="96" y="153"/>
                  <a:pt x="96" y="152"/>
                </a:cubicBezTo>
                <a:cubicBezTo>
                  <a:pt x="96" y="152"/>
                  <a:pt x="95" y="152"/>
                  <a:pt x="95" y="152"/>
                </a:cubicBezTo>
                <a:cubicBezTo>
                  <a:pt x="95" y="152"/>
                  <a:pt x="95" y="152"/>
                  <a:pt x="94" y="152"/>
                </a:cubicBezTo>
                <a:cubicBezTo>
                  <a:pt x="94" y="151"/>
                  <a:pt x="93" y="151"/>
                  <a:pt x="92" y="151"/>
                </a:cubicBezTo>
                <a:cubicBezTo>
                  <a:pt x="92" y="151"/>
                  <a:pt x="91" y="151"/>
                  <a:pt x="91" y="151"/>
                </a:cubicBezTo>
                <a:cubicBezTo>
                  <a:pt x="90" y="151"/>
                  <a:pt x="89" y="150"/>
                  <a:pt x="88" y="150"/>
                </a:cubicBezTo>
                <a:cubicBezTo>
                  <a:pt x="88" y="150"/>
                  <a:pt x="88" y="150"/>
                  <a:pt x="88" y="149"/>
                </a:cubicBezTo>
                <a:cubicBezTo>
                  <a:pt x="88" y="149"/>
                  <a:pt x="88" y="149"/>
                  <a:pt x="88" y="147"/>
                </a:cubicBezTo>
                <a:cubicBezTo>
                  <a:pt x="89" y="146"/>
                  <a:pt x="91" y="137"/>
                  <a:pt x="92" y="135"/>
                </a:cubicBezTo>
                <a:cubicBezTo>
                  <a:pt x="92" y="133"/>
                  <a:pt x="95" y="124"/>
                  <a:pt x="95" y="124"/>
                </a:cubicBezTo>
                <a:cubicBezTo>
                  <a:pt x="95" y="123"/>
                  <a:pt x="95" y="123"/>
                  <a:pt x="94" y="122"/>
                </a:cubicBezTo>
                <a:cubicBezTo>
                  <a:pt x="93" y="122"/>
                  <a:pt x="91" y="122"/>
                  <a:pt x="91" y="122"/>
                </a:cubicBezTo>
                <a:cubicBezTo>
                  <a:pt x="90" y="122"/>
                  <a:pt x="89" y="121"/>
                  <a:pt x="89" y="121"/>
                </a:cubicBezTo>
                <a:cubicBezTo>
                  <a:pt x="88" y="121"/>
                  <a:pt x="87" y="121"/>
                  <a:pt x="86" y="121"/>
                </a:cubicBezTo>
                <a:cubicBezTo>
                  <a:pt x="86" y="121"/>
                  <a:pt x="85" y="121"/>
                  <a:pt x="85" y="121"/>
                </a:cubicBezTo>
                <a:cubicBezTo>
                  <a:pt x="86" y="124"/>
                  <a:pt x="86" y="141"/>
                  <a:pt x="87" y="142"/>
                </a:cubicBezTo>
                <a:cubicBezTo>
                  <a:pt x="87" y="143"/>
                  <a:pt x="86" y="142"/>
                  <a:pt x="86" y="143"/>
                </a:cubicBezTo>
                <a:cubicBezTo>
                  <a:pt x="86" y="143"/>
                  <a:pt x="86" y="144"/>
                  <a:pt x="86" y="146"/>
                </a:cubicBezTo>
                <a:cubicBezTo>
                  <a:pt x="87" y="149"/>
                  <a:pt x="87" y="151"/>
                  <a:pt x="88" y="152"/>
                </a:cubicBezTo>
                <a:cubicBezTo>
                  <a:pt x="88" y="152"/>
                  <a:pt x="88" y="152"/>
                  <a:pt x="88" y="152"/>
                </a:cubicBezTo>
                <a:cubicBezTo>
                  <a:pt x="89" y="152"/>
                  <a:pt x="89" y="153"/>
                  <a:pt x="89" y="155"/>
                </a:cubicBezTo>
                <a:cubicBezTo>
                  <a:pt x="89" y="156"/>
                  <a:pt x="88" y="157"/>
                  <a:pt x="88" y="157"/>
                </a:cubicBezTo>
                <a:cubicBezTo>
                  <a:pt x="87" y="157"/>
                  <a:pt x="87" y="157"/>
                  <a:pt x="87" y="158"/>
                </a:cubicBezTo>
                <a:cubicBezTo>
                  <a:pt x="87" y="159"/>
                  <a:pt x="87" y="163"/>
                  <a:pt x="87" y="164"/>
                </a:cubicBezTo>
                <a:cubicBezTo>
                  <a:pt x="87" y="165"/>
                  <a:pt x="87" y="166"/>
                  <a:pt x="87" y="167"/>
                </a:cubicBezTo>
                <a:cubicBezTo>
                  <a:pt x="87" y="167"/>
                  <a:pt x="86" y="168"/>
                  <a:pt x="86" y="169"/>
                </a:cubicBezTo>
                <a:cubicBezTo>
                  <a:pt x="86" y="170"/>
                  <a:pt x="86" y="170"/>
                  <a:pt x="86" y="170"/>
                </a:cubicBezTo>
                <a:cubicBezTo>
                  <a:pt x="86" y="171"/>
                  <a:pt x="85" y="172"/>
                  <a:pt x="85" y="172"/>
                </a:cubicBezTo>
                <a:cubicBezTo>
                  <a:pt x="85" y="172"/>
                  <a:pt x="85" y="172"/>
                  <a:pt x="85" y="173"/>
                </a:cubicBezTo>
                <a:cubicBezTo>
                  <a:pt x="84" y="173"/>
                  <a:pt x="84" y="173"/>
                  <a:pt x="84" y="174"/>
                </a:cubicBezTo>
                <a:cubicBezTo>
                  <a:pt x="84" y="174"/>
                  <a:pt x="84" y="174"/>
                  <a:pt x="83" y="174"/>
                </a:cubicBezTo>
                <a:cubicBezTo>
                  <a:pt x="83" y="175"/>
                  <a:pt x="82" y="175"/>
                  <a:pt x="82" y="176"/>
                </a:cubicBezTo>
                <a:cubicBezTo>
                  <a:pt x="81" y="176"/>
                  <a:pt x="81" y="176"/>
                  <a:pt x="80" y="176"/>
                </a:cubicBezTo>
                <a:cubicBezTo>
                  <a:pt x="80" y="177"/>
                  <a:pt x="79" y="177"/>
                  <a:pt x="79" y="177"/>
                </a:cubicBezTo>
                <a:cubicBezTo>
                  <a:pt x="78" y="178"/>
                  <a:pt x="78" y="177"/>
                  <a:pt x="77" y="178"/>
                </a:cubicBezTo>
                <a:cubicBezTo>
                  <a:pt x="76" y="178"/>
                  <a:pt x="77" y="178"/>
                  <a:pt x="76" y="178"/>
                </a:cubicBezTo>
                <a:cubicBezTo>
                  <a:pt x="76" y="178"/>
                  <a:pt x="76" y="177"/>
                  <a:pt x="76" y="177"/>
                </a:cubicBezTo>
                <a:cubicBezTo>
                  <a:pt x="77" y="176"/>
                  <a:pt x="77" y="176"/>
                  <a:pt x="77" y="176"/>
                </a:cubicBezTo>
                <a:cubicBezTo>
                  <a:pt x="78" y="175"/>
                  <a:pt x="78" y="175"/>
                  <a:pt x="79" y="175"/>
                </a:cubicBezTo>
                <a:cubicBezTo>
                  <a:pt x="79" y="175"/>
                  <a:pt x="79" y="175"/>
                  <a:pt x="79" y="174"/>
                </a:cubicBezTo>
                <a:cubicBezTo>
                  <a:pt x="79" y="174"/>
                  <a:pt x="80" y="173"/>
                  <a:pt x="80" y="173"/>
                </a:cubicBezTo>
                <a:cubicBezTo>
                  <a:pt x="80" y="173"/>
                  <a:pt x="80" y="173"/>
                  <a:pt x="80" y="172"/>
                </a:cubicBezTo>
                <a:cubicBezTo>
                  <a:pt x="80" y="172"/>
                  <a:pt x="81" y="170"/>
                  <a:pt x="81" y="170"/>
                </a:cubicBezTo>
                <a:cubicBezTo>
                  <a:pt x="81" y="170"/>
                  <a:pt x="81" y="169"/>
                  <a:pt x="81" y="169"/>
                </a:cubicBezTo>
                <a:cubicBezTo>
                  <a:pt x="81" y="168"/>
                  <a:pt x="81" y="168"/>
                  <a:pt x="81" y="168"/>
                </a:cubicBezTo>
                <a:cubicBezTo>
                  <a:pt x="81" y="167"/>
                  <a:pt x="81" y="167"/>
                  <a:pt x="81" y="167"/>
                </a:cubicBezTo>
                <a:cubicBezTo>
                  <a:pt x="81" y="166"/>
                  <a:pt x="81" y="166"/>
                  <a:pt x="81" y="166"/>
                </a:cubicBezTo>
                <a:cubicBezTo>
                  <a:pt x="81" y="166"/>
                  <a:pt x="81" y="166"/>
                  <a:pt x="80" y="166"/>
                </a:cubicBezTo>
                <a:cubicBezTo>
                  <a:pt x="80" y="166"/>
                  <a:pt x="80" y="166"/>
                  <a:pt x="80" y="165"/>
                </a:cubicBezTo>
                <a:cubicBezTo>
                  <a:pt x="80" y="165"/>
                  <a:pt x="80" y="165"/>
                  <a:pt x="80" y="166"/>
                </a:cubicBezTo>
                <a:cubicBezTo>
                  <a:pt x="80" y="167"/>
                  <a:pt x="80" y="169"/>
                  <a:pt x="79" y="170"/>
                </a:cubicBezTo>
                <a:cubicBezTo>
                  <a:pt x="78" y="172"/>
                  <a:pt x="77" y="172"/>
                  <a:pt x="77" y="172"/>
                </a:cubicBezTo>
                <a:cubicBezTo>
                  <a:pt x="76" y="172"/>
                  <a:pt x="77" y="171"/>
                  <a:pt x="77" y="171"/>
                </a:cubicBezTo>
                <a:cubicBezTo>
                  <a:pt x="77" y="170"/>
                  <a:pt x="77" y="170"/>
                  <a:pt x="77" y="169"/>
                </a:cubicBezTo>
                <a:cubicBezTo>
                  <a:pt x="77" y="168"/>
                  <a:pt x="77" y="168"/>
                  <a:pt x="77" y="168"/>
                </a:cubicBezTo>
                <a:cubicBezTo>
                  <a:pt x="77" y="167"/>
                  <a:pt x="77" y="166"/>
                  <a:pt x="77" y="165"/>
                </a:cubicBezTo>
                <a:cubicBezTo>
                  <a:pt x="78" y="165"/>
                  <a:pt x="78" y="164"/>
                  <a:pt x="78" y="164"/>
                </a:cubicBezTo>
                <a:cubicBezTo>
                  <a:pt x="78" y="163"/>
                  <a:pt x="78" y="163"/>
                  <a:pt x="78" y="161"/>
                </a:cubicBezTo>
                <a:cubicBezTo>
                  <a:pt x="79" y="159"/>
                  <a:pt x="79" y="159"/>
                  <a:pt x="79" y="158"/>
                </a:cubicBezTo>
                <a:cubicBezTo>
                  <a:pt x="80" y="157"/>
                  <a:pt x="80" y="156"/>
                  <a:pt x="81" y="155"/>
                </a:cubicBezTo>
                <a:cubicBezTo>
                  <a:pt x="81" y="155"/>
                  <a:pt x="80" y="155"/>
                  <a:pt x="80" y="155"/>
                </a:cubicBezTo>
                <a:cubicBezTo>
                  <a:pt x="80" y="155"/>
                  <a:pt x="80" y="155"/>
                  <a:pt x="80" y="154"/>
                </a:cubicBezTo>
                <a:cubicBezTo>
                  <a:pt x="80" y="154"/>
                  <a:pt x="80" y="153"/>
                  <a:pt x="80" y="152"/>
                </a:cubicBezTo>
                <a:cubicBezTo>
                  <a:pt x="80" y="152"/>
                  <a:pt x="80" y="152"/>
                  <a:pt x="81" y="152"/>
                </a:cubicBezTo>
                <a:cubicBezTo>
                  <a:pt x="81" y="152"/>
                  <a:pt x="81" y="152"/>
                  <a:pt x="81" y="152"/>
                </a:cubicBezTo>
                <a:cubicBezTo>
                  <a:pt x="81" y="152"/>
                  <a:pt x="81" y="152"/>
                  <a:pt x="81" y="152"/>
                </a:cubicBezTo>
                <a:cubicBezTo>
                  <a:pt x="81" y="151"/>
                  <a:pt x="81" y="148"/>
                  <a:pt x="80" y="147"/>
                </a:cubicBezTo>
                <a:cubicBezTo>
                  <a:pt x="80" y="146"/>
                  <a:pt x="80" y="145"/>
                  <a:pt x="80" y="145"/>
                </a:cubicBezTo>
                <a:cubicBezTo>
                  <a:pt x="79" y="144"/>
                  <a:pt x="77" y="144"/>
                  <a:pt x="77" y="144"/>
                </a:cubicBezTo>
                <a:cubicBezTo>
                  <a:pt x="77" y="144"/>
                  <a:pt x="77" y="145"/>
                  <a:pt x="77" y="145"/>
                </a:cubicBezTo>
                <a:cubicBezTo>
                  <a:pt x="77" y="145"/>
                  <a:pt x="77" y="146"/>
                  <a:pt x="77" y="146"/>
                </a:cubicBezTo>
                <a:cubicBezTo>
                  <a:pt x="77" y="147"/>
                  <a:pt x="77" y="149"/>
                  <a:pt x="77" y="152"/>
                </a:cubicBezTo>
                <a:cubicBezTo>
                  <a:pt x="77" y="155"/>
                  <a:pt x="76" y="163"/>
                  <a:pt x="76" y="166"/>
                </a:cubicBezTo>
                <a:cubicBezTo>
                  <a:pt x="75" y="168"/>
                  <a:pt x="72" y="181"/>
                  <a:pt x="72" y="182"/>
                </a:cubicBezTo>
                <a:cubicBezTo>
                  <a:pt x="71" y="184"/>
                  <a:pt x="70" y="188"/>
                  <a:pt x="70" y="190"/>
                </a:cubicBezTo>
                <a:cubicBezTo>
                  <a:pt x="70" y="191"/>
                  <a:pt x="68" y="201"/>
                  <a:pt x="67" y="203"/>
                </a:cubicBezTo>
                <a:cubicBezTo>
                  <a:pt x="67" y="204"/>
                  <a:pt x="67" y="206"/>
                  <a:pt x="66" y="208"/>
                </a:cubicBezTo>
                <a:cubicBezTo>
                  <a:pt x="66" y="209"/>
                  <a:pt x="64" y="218"/>
                  <a:pt x="64" y="219"/>
                </a:cubicBezTo>
                <a:cubicBezTo>
                  <a:pt x="64" y="220"/>
                  <a:pt x="62" y="230"/>
                  <a:pt x="62" y="231"/>
                </a:cubicBezTo>
                <a:cubicBezTo>
                  <a:pt x="62" y="231"/>
                  <a:pt x="61" y="235"/>
                  <a:pt x="61" y="235"/>
                </a:cubicBezTo>
                <a:cubicBezTo>
                  <a:pt x="61" y="236"/>
                  <a:pt x="61" y="236"/>
                  <a:pt x="61" y="237"/>
                </a:cubicBezTo>
                <a:cubicBezTo>
                  <a:pt x="61" y="239"/>
                  <a:pt x="60" y="244"/>
                  <a:pt x="60" y="245"/>
                </a:cubicBezTo>
                <a:cubicBezTo>
                  <a:pt x="60" y="246"/>
                  <a:pt x="60" y="254"/>
                  <a:pt x="60" y="255"/>
                </a:cubicBezTo>
                <a:cubicBezTo>
                  <a:pt x="60" y="256"/>
                  <a:pt x="60" y="257"/>
                  <a:pt x="60" y="258"/>
                </a:cubicBezTo>
                <a:cubicBezTo>
                  <a:pt x="61" y="259"/>
                  <a:pt x="61" y="261"/>
                  <a:pt x="61" y="263"/>
                </a:cubicBezTo>
                <a:cubicBezTo>
                  <a:pt x="62" y="264"/>
                  <a:pt x="61" y="267"/>
                  <a:pt x="61" y="268"/>
                </a:cubicBezTo>
                <a:cubicBezTo>
                  <a:pt x="61" y="269"/>
                  <a:pt x="61" y="270"/>
                  <a:pt x="61" y="270"/>
                </a:cubicBezTo>
                <a:cubicBezTo>
                  <a:pt x="61" y="271"/>
                  <a:pt x="62" y="273"/>
                  <a:pt x="62" y="273"/>
                </a:cubicBezTo>
                <a:cubicBezTo>
                  <a:pt x="62" y="274"/>
                  <a:pt x="63" y="276"/>
                  <a:pt x="63" y="277"/>
                </a:cubicBezTo>
                <a:cubicBezTo>
                  <a:pt x="64" y="277"/>
                  <a:pt x="64" y="277"/>
                  <a:pt x="64" y="278"/>
                </a:cubicBezTo>
                <a:cubicBezTo>
                  <a:pt x="64" y="278"/>
                  <a:pt x="64" y="278"/>
                  <a:pt x="64" y="279"/>
                </a:cubicBezTo>
                <a:cubicBezTo>
                  <a:pt x="65" y="279"/>
                  <a:pt x="68" y="281"/>
                  <a:pt x="69" y="281"/>
                </a:cubicBezTo>
                <a:cubicBezTo>
                  <a:pt x="73" y="282"/>
                  <a:pt x="73" y="283"/>
                  <a:pt x="73" y="283"/>
                </a:cubicBezTo>
                <a:cubicBezTo>
                  <a:pt x="74" y="284"/>
                  <a:pt x="73" y="284"/>
                  <a:pt x="74" y="284"/>
                </a:cubicBezTo>
                <a:cubicBezTo>
                  <a:pt x="74" y="284"/>
                  <a:pt x="74" y="285"/>
                  <a:pt x="74" y="285"/>
                </a:cubicBezTo>
                <a:cubicBezTo>
                  <a:pt x="74" y="286"/>
                  <a:pt x="74" y="288"/>
                  <a:pt x="74" y="288"/>
                </a:cubicBezTo>
                <a:cubicBezTo>
                  <a:pt x="74" y="289"/>
                  <a:pt x="74" y="289"/>
                  <a:pt x="73" y="289"/>
                </a:cubicBezTo>
                <a:cubicBezTo>
                  <a:pt x="71" y="289"/>
                  <a:pt x="68" y="291"/>
                  <a:pt x="65" y="292"/>
                </a:cubicBezTo>
                <a:cubicBezTo>
                  <a:pt x="62" y="294"/>
                  <a:pt x="59" y="292"/>
                  <a:pt x="59" y="292"/>
                </a:cubicBezTo>
                <a:cubicBezTo>
                  <a:pt x="58" y="292"/>
                  <a:pt x="58" y="291"/>
                  <a:pt x="57" y="291"/>
                </a:cubicBezTo>
                <a:cubicBezTo>
                  <a:pt x="57" y="292"/>
                  <a:pt x="57" y="292"/>
                  <a:pt x="57" y="293"/>
                </a:cubicBezTo>
                <a:cubicBezTo>
                  <a:pt x="57" y="296"/>
                  <a:pt x="56" y="296"/>
                  <a:pt x="54" y="297"/>
                </a:cubicBezTo>
                <a:cubicBezTo>
                  <a:pt x="53" y="297"/>
                  <a:pt x="51" y="297"/>
                  <a:pt x="50" y="297"/>
                </a:cubicBezTo>
                <a:cubicBezTo>
                  <a:pt x="50" y="297"/>
                  <a:pt x="43" y="299"/>
                  <a:pt x="42" y="299"/>
                </a:cubicBezTo>
                <a:cubicBezTo>
                  <a:pt x="42" y="299"/>
                  <a:pt x="41" y="299"/>
                  <a:pt x="41" y="299"/>
                </a:cubicBezTo>
                <a:cubicBezTo>
                  <a:pt x="39" y="297"/>
                  <a:pt x="39" y="293"/>
                  <a:pt x="39" y="289"/>
                </a:cubicBezTo>
                <a:cubicBezTo>
                  <a:pt x="39" y="288"/>
                  <a:pt x="39" y="289"/>
                  <a:pt x="39" y="289"/>
                </a:cubicBezTo>
                <a:cubicBezTo>
                  <a:pt x="38" y="289"/>
                  <a:pt x="38" y="287"/>
                  <a:pt x="38" y="286"/>
                </a:cubicBezTo>
                <a:cubicBezTo>
                  <a:pt x="39" y="286"/>
                  <a:pt x="38" y="286"/>
                  <a:pt x="38" y="285"/>
                </a:cubicBezTo>
                <a:cubicBezTo>
                  <a:pt x="38" y="285"/>
                  <a:pt x="38" y="284"/>
                  <a:pt x="37" y="282"/>
                </a:cubicBezTo>
                <a:cubicBezTo>
                  <a:pt x="37" y="282"/>
                  <a:pt x="35" y="267"/>
                  <a:pt x="35" y="265"/>
                </a:cubicBezTo>
                <a:close/>
                <a:moveTo>
                  <a:pt x="208" y="57"/>
                </a:moveTo>
                <a:cubicBezTo>
                  <a:pt x="207" y="55"/>
                  <a:pt x="206" y="49"/>
                  <a:pt x="198" y="49"/>
                </a:cubicBezTo>
                <a:cubicBezTo>
                  <a:pt x="197" y="50"/>
                  <a:pt x="197" y="49"/>
                  <a:pt x="196" y="48"/>
                </a:cubicBezTo>
                <a:cubicBezTo>
                  <a:pt x="195" y="48"/>
                  <a:pt x="188" y="43"/>
                  <a:pt x="188" y="42"/>
                </a:cubicBezTo>
                <a:cubicBezTo>
                  <a:pt x="188" y="42"/>
                  <a:pt x="186" y="42"/>
                  <a:pt x="186" y="42"/>
                </a:cubicBezTo>
                <a:cubicBezTo>
                  <a:pt x="185" y="42"/>
                  <a:pt x="185" y="41"/>
                  <a:pt x="185" y="41"/>
                </a:cubicBezTo>
                <a:cubicBezTo>
                  <a:pt x="185" y="40"/>
                  <a:pt x="185" y="40"/>
                  <a:pt x="186" y="40"/>
                </a:cubicBezTo>
                <a:cubicBezTo>
                  <a:pt x="186" y="41"/>
                  <a:pt x="187" y="41"/>
                  <a:pt x="187" y="40"/>
                </a:cubicBezTo>
                <a:cubicBezTo>
                  <a:pt x="187" y="40"/>
                  <a:pt x="187" y="39"/>
                  <a:pt x="187" y="39"/>
                </a:cubicBezTo>
                <a:cubicBezTo>
                  <a:pt x="188" y="38"/>
                  <a:pt x="188" y="38"/>
                  <a:pt x="188" y="38"/>
                </a:cubicBezTo>
                <a:cubicBezTo>
                  <a:pt x="188" y="38"/>
                  <a:pt x="189" y="38"/>
                  <a:pt x="189" y="38"/>
                </a:cubicBezTo>
                <a:cubicBezTo>
                  <a:pt x="190" y="38"/>
                  <a:pt x="191" y="36"/>
                  <a:pt x="190" y="35"/>
                </a:cubicBezTo>
                <a:cubicBezTo>
                  <a:pt x="190" y="34"/>
                  <a:pt x="189" y="34"/>
                  <a:pt x="190" y="33"/>
                </a:cubicBezTo>
                <a:cubicBezTo>
                  <a:pt x="191" y="33"/>
                  <a:pt x="191" y="33"/>
                  <a:pt x="191" y="32"/>
                </a:cubicBezTo>
                <a:cubicBezTo>
                  <a:pt x="191" y="32"/>
                  <a:pt x="192" y="32"/>
                  <a:pt x="193" y="32"/>
                </a:cubicBezTo>
                <a:cubicBezTo>
                  <a:pt x="193" y="31"/>
                  <a:pt x="194" y="31"/>
                  <a:pt x="193" y="30"/>
                </a:cubicBezTo>
                <a:cubicBezTo>
                  <a:pt x="192" y="29"/>
                  <a:pt x="192" y="29"/>
                  <a:pt x="192" y="29"/>
                </a:cubicBezTo>
                <a:cubicBezTo>
                  <a:pt x="193" y="28"/>
                  <a:pt x="193" y="28"/>
                  <a:pt x="193" y="27"/>
                </a:cubicBezTo>
                <a:cubicBezTo>
                  <a:pt x="192" y="27"/>
                  <a:pt x="193" y="26"/>
                  <a:pt x="194" y="26"/>
                </a:cubicBezTo>
                <a:cubicBezTo>
                  <a:pt x="194" y="25"/>
                  <a:pt x="195" y="25"/>
                  <a:pt x="194" y="24"/>
                </a:cubicBezTo>
                <a:cubicBezTo>
                  <a:pt x="194" y="24"/>
                  <a:pt x="194" y="23"/>
                  <a:pt x="194" y="23"/>
                </a:cubicBezTo>
                <a:cubicBezTo>
                  <a:pt x="193" y="22"/>
                  <a:pt x="194" y="21"/>
                  <a:pt x="193" y="21"/>
                </a:cubicBezTo>
                <a:cubicBezTo>
                  <a:pt x="192" y="20"/>
                  <a:pt x="192" y="20"/>
                  <a:pt x="193" y="19"/>
                </a:cubicBezTo>
                <a:cubicBezTo>
                  <a:pt x="193" y="19"/>
                  <a:pt x="194" y="18"/>
                  <a:pt x="193" y="18"/>
                </a:cubicBezTo>
                <a:cubicBezTo>
                  <a:pt x="193" y="17"/>
                  <a:pt x="193" y="16"/>
                  <a:pt x="192" y="15"/>
                </a:cubicBezTo>
                <a:cubicBezTo>
                  <a:pt x="192" y="15"/>
                  <a:pt x="193" y="15"/>
                  <a:pt x="192" y="14"/>
                </a:cubicBezTo>
                <a:cubicBezTo>
                  <a:pt x="190" y="12"/>
                  <a:pt x="190" y="12"/>
                  <a:pt x="190" y="11"/>
                </a:cubicBezTo>
                <a:cubicBezTo>
                  <a:pt x="190" y="10"/>
                  <a:pt x="190" y="10"/>
                  <a:pt x="189" y="9"/>
                </a:cubicBezTo>
                <a:cubicBezTo>
                  <a:pt x="188" y="9"/>
                  <a:pt x="188" y="8"/>
                  <a:pt x="188" y="7"/>
                </a:cubicBezTo>
                <a:cubicBezTo>
                  <a:pt x="188" y="7"/>
                  <a:pt x="188" y="6"/>
                  <a:pt x="188" y="6"/>
                </a:cubicBezTo>
                <a:cubicBezTo>
                  <a:pt x="187" y="5"/>
                  <a:pt x="187" y="5"/>
                  <a:pt x="186" y="5"/>
                </a:cubicBezTo>
                <a:cubicBezTo>
                  <a:pt x="185" y="5"/>
                  <a:pt x="185" y="6"/>
                  <a:pt x="185" y="5"/>
                </a:cubicBezTo>
                <a:cubicBezTo>
                  <a:pt x="184" y="5"/>
                  <a:pt x="185" y="4"/>
                  <a:pt x="184" y="4"/>
                </a:cubicBezTo>
                <a:cubicBezTo>
                  <a:pt x="183" y="4"/>
                  <a:pt x="183" y="4"/>
                  <a:pt x="183" y="3"/>
                </a:cubicBezTo>
                <a:cubicBezTo>
                  <a:pt x="182" y="3"/>
                  <a:pt x="182" y="3"/>
                  <a:pt x="181" y="3"/>
                </a:cubicBezTo>
                <a:cubicBezTo>
                  <a:pt x="180" y="3"/>
                  <a:pt x="180" y="3"/>
                  <a:pt x="179" y="2"/>
                </a:cubicBezTo>
                <a:cubicBezTo>
                  <a:pt x="177" y="1"/>
                  <a:pt x="178" y="0"/>
                  <a:pt x="177" y="1"/>
                </a:cubicBezTo>
                <a:cubicBezTo>
                  <a:pt x="177" y="1"/>
                  <a:pt x="177" y="1"/>
                  <a:pt x="176" y="1"/>
                </a:cubicBezTo>
                <a:cubicBezTo>
                  <a:pt x="175" y="1"/>
                  <a:pt x="175" y="1"/>
                  <a:pt x="174" y="1"/>
                </a:cubicBezTo>
                <a:cubicBezTo>
                  <a:pt x="174" y="1"/>
                  <a:pt x="173" y="1"/>
                  <a:pt x="172" y="1"/>
                </a:cubicBezTo>
                <a:cubicBezTo>
                  <a:pt x="172" y="2"/>
                  <a:pt x="172" y="2"/>
                  <a:pt x="171" y="2"/>
                </a:cubicBezTo>
                <a:cubicBezTo>
                  <a:pt x="170" y="1"/>
                  <a:pt x="169" y="1"/>
                  <a:pt x="168" y="2"/>
                </a:cubicBezTo>
                <a:cubicBezTo>
                  <a:pt x="168" y="2"/>
                  <a:pt x="168" y="3"/>
                  <a:pt x="167" y="3"/>
                </a:cubicBezTo>
                <a:cubicBezTo>
                  <a:pt x="165" y="3"/>
                  <a:pt x="164" y="3"/>
                  <a:pt x="164" y="3"/>
                </a:cubicBezTo>
                <a:cubicBezTo>
                  <a:pt x="164" y="4"/>
                  <a:pt x="164" y="4"/>
                  <a:pt x="163" y="5"/>
                </a:cubicBezTo>
                <a:cubicBezTo>
                  <a:pt x="163" y="5"/>
                  <a:pt x="161" y="5"/>
                  <a:pt x="161" y="6"/>
                </a:cubicBezTo>
                <a:cubicBezTo>
                  <a:pt x="161" y="7"/>
                  <a:pt x="160" y="7"/>
                  <a:pt x="159" y="7"/>
                </a:cubicBezTo>
                <a:cubicBezTo>
                  <a:pt x="158" y="8"/>
                  <a:pt x="158" y="9"/>
                  <a:pt x="158" y="9"/>
                </a:cubicBezTo>
                <a:cubicBezTo>
                  <a:pt x="158" y="10"/>
                  <a:pt x="158" y="10"/>
                  <a:pt x="158" y="10"/>
                </a:cubicBezTo>
                <a:cubicBezTo>
                  <a:pt x="157" y="11"/>
                  <a:pt x="156" y="12"/>
                  <a:pt x="157" y="13"/>
                </a:cubicBezTo>
                <a:cubicBezTo>
                  <a:pt x="157" y="14"/>
                  <a:pt x="154" y="15"/>
                  <a:pt x="156" y="17"/>
                </a:cubicBezTo>
                <a:cubicBezTo>
                  <a:pt x="156" y="17"/>
                  <a:pt x="157" y="18"/>
                  <a:pt x="156" y="18"/>
                </a:cubicBezTo>
                <a:cubicBezTo>
                  <a:pt x="156" y="19"/>
                  <a:pt x="155" y="19"/>
                  <a:pt x="155" y="20"/>
                </a:cubicBezTo>
                <a:cubicBezTo>
                  <a:pt x="155" y="20"/>
                  <a:pt x="154" y="21"/>
                  <a:pt x="155" y="22"/>
                </a:cubicBezTo>
                <a:cubicBezTo>
                  <a:pt x="156" y="23"/>
                  <a:pt x="156" y="24"/>
                  <a:pt x="156" y="24"/>
                </a:cubicBezTo>
                <a:cubicBezTo>
                  <a:pt x="156" y="24"/>
                  <a:pt x="155" y="25"/>
                  <a:pt x="156" y="26"/>
                </a:cubicBezTo>
                <a:cubicBezTo>
                  <a:pt x="157" y="27"/>
                  <a:pt x="157" y="27"/>
                  <a:pt x="156" y="28"/>
                </a:cubicBezTo>
                <a:cubicBezTo>
                  <a:pt x="156" y="28"/>
                  <a:pt x="157" y="29"/>
                  <a:pt x="157" y="30"/>
                </a:cubicBezTo>
                <a:cubicBezTo>
                  <a:pt x="158" y="30"/>
                  <a:pt x="159" y="31"/>
                  <a:pt x="160" y="31"/>
                </a:cubicBezTo>
                <a:cubicBezTo>
                  <a:pt x="160" y="32"/>
                  <a:pt x="160" y="34"/>
                  <a:pt x="161" y="34"/>
                </a:cubicBezTo>
                <a:cubicBezTo>
                  <a:pt x="162" y="34"/>
                  <a:pt x="162" y="35"/>
                  <a:pt x="162" y="36"/>
                </a:cubicBezTo>
                <a:cubicBezTo>
                  <a:pt x="162" y="36"/>
                  <a:pt x="161" y="37"/>
                  <a:pt x="163" y="38"/>
                </a:cubicBezTo>
                <a:cubicBezTo>
                  <a:pt x="164" y="39"/>
                  <a:pt x="164" y="39"/>
                  <a:pt x="164" y="39"/>
                </a:cubicBezTo>
                <a:cubicBezTo>
                  <a:pt x="165" y="40"/>
                  <a:pt x="165" y="41"/>
                  <a:pt x="166" y="41"/>
                </a:cubicBezTo>
                <a:cubicBezTo>
                  <a:pt x="166" y="41"/>
                  <a:pt x="166" y="41"/>
                  <a:pt x="167" y="41"/>
                </a:cubicBezTo>
                <a:cubicBezTo>
                  <a:pt x="167" y="41"/>
                  <a:pt x="167" y="41"/>
                  <a:pt x="168" y="41"/>
                </a:cubicBezTo>
                <a:cubicBezTo>
                  <a:pt x="168" y="42"/>
                  <a:pt x="168" y="42"/>
                  <a:pt x="168" y="42"/>
                </a:cubicBezTo>
                <a:cubicBezTo>
                  <a:pt x="169" y="43"/>
                  <a:pt x="171" y="51"/>
                  <a:pt x="171" y="51"/>
                </a:cubicBezTo>
                <a:cubicBezTo>
                  <a:pt x="171" y="52"/>
                  <a:pt x="171" y="54"/>
                  <a:pt x="170" y="54"/>
                </a:cubicBezTo>
                <a:cubicBezTo>
                  <a:pt x="170" y="55"/>
                  <a:pt x="169" y="57"/>
                  <a:pt x="164" y="60"/>
                </a:cubicBezTo>
                <a:cubicBezTo>
                  <a:pt x="163" y="60"/>
                  <a:pt x="162" y="61"/>
                  <a:pt x="161" y="62"/>
                </a:cubicBezTo>
                <a:cubicBezTo>
                  <a:pt x="160" y="62"/>
                  <a:pt x="159" y="63"/>
                  <a:pt x="159" y="63"/>
                </a:cubicBezTo>
                <a:cubicBezTo>
                  <a:pt x="158" y="64"/>
                  <a:pt x="157" y="66"/>
                  <a:pt x="157" y="67"/>
                </a:cubicBezTo>
                <a:cubicBezTo>
                  <a:pt x="157" y="69"/>
                  <a:pt x="159" y="108"/>
                  <a:pt x="160" y="109"/>
                </a:cubicBezTo>
                <a:cubicBezTo>
                  <a:pt x="160" y="111"/>
                  <a:pt x="160" y="116"/>
                  <a:pt x="159" y="117"/>
                </a:cubicBezTo>
                <a:cubicBezTo>
                  <a:pt x="159" y="117"/>
                  <a:pt x="159" y="122"/>
                  <a:pt x="159" y="123"/>
                </a:cubicBezTo>
                <a:cubicBezTo>
                  <a:pt x="159" y="124"/>
                  <a:pt x="156" y="154"/>
                  <a:pt x="156" y="155"/>
                </a:cubicBezTo>
                <a:cubicBezTo>
                  <a:pt x="156" y="156"/>
                  <a:pt x="155" y="157"/>
                  <a:pt x="155" y="158"/>
                </a:cubicBezTo>
                <a:cubicBezTo>
                  <a:pt x="154" y="159"/>
                  <a:pt x="155" y="158"/>
                  <a:pt x="155" y="159"/>
                </a:cubicBezTo>
                <a:cubicBezTo>
                  <a:pt x="154" y="160"/>
                  <a:pt x="153" y="165"/>
                  <a:pt x="154" y="170"/>
                </a:cubicBezTo>
                <a:cubicBezTo>
                  <a:pt x="154" y="170"/>
                  <a:pt x="154" y="170"/>
                  <a:pt x="154" y="170"/>
                </a:cubicBezTo>
                <a:cubicBezTo>
                  <a:pt x="154" y="170"/>
                  <a:pt x="154" y="172"/>
                  <a:pt x="154" y="172"/>
                </a:cubicBezTo>
                <a:cubicBezTo>
                  <a:pt x="155" y="173"/>
                  <a:pt x="155" y="173"/>
                  <a:pt x="155" y="173"/>
                </a:cubicBezTo>
                <a:cubicBezTo>
                  <a:pt x="155" y="173"/>
                  <a:pt x="157" y="174"/>
                  <a:pt x="157" y="175"/>
                </a:cubicBezTo>
                <a:cubicBezTo>
                  <a:pt x="157" y="175"/>
                  <a:pt x="158" y="175"/>
                  <a:pt x="158" y="175"/>
                </a:cubicBezTo>
                <a:cubicBezTo>
                  <a:pt x="159" y="176"/>
                  <a:pt x="159" y="176"/>
                  <a:pt x="159" y="176"/>
                </a:cubicBezTo>
                <a:cubicBezTo>
                  <a:pt x="160" y="176"/>
                  <a:pt x="160" y="176"/>
                  <a:pt x="160" y="177"/>
                </a:cubicBezTo>
                <a:cubicBezTo>
                  <a:pt x="160" y="177"/>
                  <a:pt x="160" y="195"/>
                  <a:pt x="160" y="197"/>
                </a:cubicBezTo>
                <a:cubicBezTo>
                  <a:pt x="160" y="198"/>
                  <a:pt x="161" y="213"/>
                  <a:pt x="161" y="216"/>
                </a:cubicBezTo>
                <a:cubicBezTo>
                  <a:pt x="161" y="218"/>
                  <a:pt x="162" y="229"/>
                  <a:pt x="163" y="234"/>
                </a:cubicBezTo>
                <a:cubicBezTo>
                  <a:pt x="163" y="239"/>
                  <a:pt x="164" y="245"/>
                  <a:pt x="164" y="247"/>
                </a:cubicBezTo>
                <a:cubicBezTo>
                  <a:pt x="164" y="250"/>
                  <a:pt x="165" y="253"/>
                  <a:pt x="165" y="254"/>
                </a:cubicBezTo>
                <a:cubicBezTo>
                  <a:pt x="166" y="255"/>
                  <a:pt x="166" y="256"/>
                  <a:pt x="167" y="258"/>
                </a:cubicBezTo>
                <a:cubicBezTo>
                  <a:pt x="168" y="260"/>
                  <a:pt x="169" y="261"/>
                  <a:pt x="170" y="262"/>
                </a:cubicBezTo>
                <a:cubicBezTo>
                  <a:pt x="170" y="262"/>
                  <a:pt x="171" y="264"/>
                  <a:pt x="172" y="264"/>
                </a:cubicBezTo>
                <a:cubicBezTo>
                  <a:pt x="172" y="265"/>
                  <a:pt x="172" y="265"/>
                  <a:pt x="172" y="265"/>
                </a:cubicBezTo>
                <a:cubicBezTo>
                  <a:pt x="172" y="266"/>
                  <a:pt x="170" y="268"/>
                  <a:pt x="168" y="272"/>
                </a:cubicBezTo>
                <a:cubicBezTo>
                  <a:pt x="168" y="273"/>
                  <a:pt x="167" y="274"/>
                  <a:pt x="167" y="275"/>
                </a:cubicBezTo>
                <a:cubicBezTo>
                  <a:pt x="166" y="276"/>
                  <a:pt x="166" y="276"/>
                  <a:pt x="166" y="277"/>
                </a:cubicBezTo>
                <a:cubicBezTo>
                  <a:pt x="165" y="277"/>
                  <a:pt x="164" y="278"/>
                  <a:pt x="163" y="278"/>
                </a:cubicBezTo>
                <a:cubicBezTo>
                  <a:pt x="163" y="278"/>
                  <a:pt x="163" y="278"/>
                  <a:pt x="161" y="279"/>
                </a:cubicBezTo>
                <a:cubicBezTo>
                  <a:pt x="160" y="279"/>
                  <a:pt x="156" y="279"/>
                  <a:pt x="152" y="280"/>
                </a:cubicBezTo>
                <a:cubicBezTo>
                  <a:pt x="151" y="281"/>
                  <a:pt x="151" y="281"/>
                  <a:pt x="151" y="282"/>
                </a:cubicBezTo>
                <a:cubicBezTo>
                  <a:pt x="151" y="284"/>
                  <a:pt x="150" y="283"/>
                  <a:pt x="150" y="284"/>
                </a:cubicBezTo>
                <a:cubicBezTo>
                  <a:pt x="150" y="284"/>
                  <a:pt x="150" y="284"/>
                  <a:pt x="150" y="285"/>
                </a:cubicBezTo>
                <a:cubicBezTo>
                  <a:pt x="150" y="285"/>
                  <a:pt x="151" y="286"/>
                  <a:pt x="151" y="286"/>
                </a:cubicBezTo>
                <a:cubicBezTo>
                  <a:pt x="152" y="286"/>
                  <a:pt x="153" y="287"/>
                  <a:pt x="157" y="288"/>
                </a:cubicBezTo>
                <a:cubicBezTo>
                  <a:pt x="162" y="288"/>
                  <a:pt x="163" y="288"/>
                  <a:pt x="165" y="288"/>
                </a:cubicBezTo>
                <a:cubicBezTo>
                  <a:pt x="167" y="288"/>
                  <a:pt x="170" y="287"/>
                  <a:pt x="172" y="286"/>
                </a:cubicBezTo>
                <a:cubicBezTo>
                  <a:pt x="175" y="285"/>
                  <a:pt x="179" y="285"/>
                  <a:pt x="180" y="285"/>
                </a:cubicBezTo>
                <a:cubicBezTo>
                  <a:pt x="180" y="285"/>
                  <a:pt x="180" y="285"/>
                  <a:pt x="180" y="285"/>
                </a:cubicBezTo>
                <a:cubicBezTo>
                  <a:pt x="180" y="286"/>
                  <a:pt x="180" y="287"/>
                  <a:pt x="180" y="287"/>
                </a:cubicBezTo>
                <a:cubicBezTo>
                  <a:pt x="180" y="287"/>
                  <a:pt x="180" y="288"/>
                  <a:pt x="181" y="288"/>
                </a:cubicBezTo>
                <a:cubicBezTo>
                  <a:pt x="182" y="288"/>
                  <a:pt x="186" y="288"/>
                  <a:pt x="186" y="288"/>
                </a:cubicBezTo>
                <a:cubicBezTo>
                  <a:pt x="187" y="288"/>
                  <a:pt x="187" y="288"/>
                  <a:pt x="187" y="288"/>
                </a:cubicBezTo>
                <a:cubicBezTo>
                  <a:pt x="187" y="288"/>
                  <a:pt x="187" y="289"/>
                  <a:pt x="186" y="290"/>
                </a:cubicBezTo>
                <a:cubicBezTo>
                  <a:pt x="186" y="290"/>
                  <a:pt x="186" y="290"/>
                  <a:pt x="187" y="291"/>
                </a:cubicBezTo>
                <a:cubicBezTo>
                  <a:pt x="187" y="291"/>
                  <a:pt x="187" y="291"/>
                  <a:pt x="187" y="292"/>
                </a:cubicBezTo>
                <a:cubicBezTo>
                  <a:pt x="187" y="292"/>
                  <a:pt x="187" y="292"/>
                  <a:pt x="187" y="293"/>
                </a:cubicBezTo>
                <a:cubicBezTo>
                  <a:pt x="186" y="293"/>
                  <a:pt x="185" y="295"/>
                  <a:pt x="185" y="295"/>
                </a:cubicBezTo>
                <a:cubicBezTo>
                  <a:pt x="184" y="296"/>
                  <a:pt x="184" y="297"/>
                  <a:pt x="184" y="297"/>
                </a:cubicBezTo>
                <a:cubicBezTo>
                  <a:pt x="184" y="298"/>
                  <a:pt x="183" y="298"/>
                  <a:pt x="183" y="299"/>
                </a:cubicBezTo>
                <a:cubicBezTo>
                  <a:pt x="183" y="299"/>
                  <a:pt x="183" y="300"/>
                  <a:pt x="183" y="300"/>
                </a:cubicBezTo>
                <a:cubicBezTo>
                  <a:pt x="183" y="301"/>
                  <a:pt x="183" y="301"/>
                  <a:pt x="183" y="301"/>
                </a:cubicBezTo>
                <a:cubicBezTo>
                  <a:pt x="182" y="302"/>
                  <a:pt x="182" y="303"/>
                  <a:pt x="182" y="303"/>
                </a:cubicBezTo>
                <a:cubicBezTo>
                  <a:pt x="182" y="303"/>
                  <a:pt x="182" y="305"/>
                  <a:pt x="182" y="305"/>
                </a:cubicBezTo>
                <a:cubicBezTo>
                  <a:pt x="182" y="305"/>
                  <a:pt x="182" y="305"/>
                  <a:pt x="183" y="306"/>
                </a:cubicBezTo>
                <a:cubicBezTo>
                  <a:pt x="184" y="306"/>
                  <a:pt x="188" y="306"/>
                  <a:pt x="196" y="306"/>
                </a:cubicBezTo>
                <a:cubicBezTo>
                  <a:pt x="198" y="306"/>
                  <a:pt x="201" y="305"/>
                  <a:pt x="202" y="304"/>
                </a:cubicBezTo>
                <a:cubicBezTo>
                  <a:pt x="203" y="303"/>
                  <a:pt x="203" y="303"/>
                  <a:pt x="203" y="301"/>
                </a:cubicBezTo>
                <a:cubicBezTo>
                  <a:pt x="203" y="300"/>
                  <a:pt x="203" y="300"/>
                  <a:pt x="204" y="300"/>
                </a:cubicBezTo>
                <a:cubicBezTo>
                  <a:pt x="204" y="300"/>
                  <a:pt x="204" y="300"/>
                  <a:pt x="204" y="300"/>
                </a:cubicBezTo>
                <a:cubicBezTo>
                  <a:pt x="205" y="299"/>
                  <a:pt x="205" y="299"/>
                  <a:pt x="205" y="298"/>
                </a:cubicBezTo>
                <a:cubicBezTo>
                  <a:pt x="205" y="297"/>
                  <a:pt x="205" y="295"/>
                  <a:pt x="205" y="294"/>
                </a:cubicBezTo>
                <a:cubicBezTo>
                  <a:pt x="205" y="294"/>
                  <a:pt x="204" y="294"/>
                  <a:pt x="204" y="293"/>
                </a:cubicBezTo>
                <a:cubicBezTo>
                  <a:pt x="205" y="293"/>
                  <a:pt x="205" y="293"/>
                  <a:pt x="204" y="292"/>
                </a:cubicBezTo>
                <a:cubicBezTo>
                  <a:pt x="204" y="292"/>
                  <a:pt x="204" y="292"/>
                  <a:pt x="204" y="292"/>
                </a:cubicBezTo>
                <a:cubicBezTo>
                  <a:pt x="205" y="291"/>
                  <a:pt x="205" y="291"/>
                  <a:pt x="205" y="290"/>
                </a:cubicBezTo>
                <a:cubicBezTo>
                  <a:pt x="205" y="290"/>
                  <a:pt x="205" y="290"/>
                  <a:pt x="205" y="289"/>
                </a:cubicBezTo>
                <a:cubicBezTo>
                  <a:pt x="205" y="288"/>
                  <a:pt x="207" y="279"/>
                  <a:pt x="207" y="276"/>
                </a:cubicBezTo>
                <a:cubicBezTo>
                  <a:pt x="207" y="272"/>
                  <a:pt x="207" y="262"/>
                  <a:pt x="207" y="258"/>
                </a:cubicBezTo>
                <a:cubicBezTo>
                  <a:pt x="207" y="253"/>
                  <a:pt x="207" y="247"/>
                  <a:pt x="207" y="246"/>
                </a:cubicBezTo>
                <a:cubicBezTo>
                  <a:pt x="207" y="245"/>
                  <a:pt x="207" y="243"/>
                  <a:pt x="207" y="240"/>
                </a:cubicBezTo>
                <a:cubicBezTo>
                  <a:pt x="207" y="237"/>
                  <a:pt x="207" y="232"/>
                  <a:pt x="207" y="228"/>
                </a:cubicBezTo>
                <a:cubicBezTo>
                  <a:pt x="207" y="225"/>
                  <a:pt x="206" y="222"/>
                  <a:pt x="207" y="221"/>
                </a:cubicBezTo>
                <a:cubicBezTo>
                  <a:pt x="207" y="219"/>
                  <a:pt x="207" y="215"/>
                  <a:pt x="207" y="213"/>
                </a:cubicBezTo>
                <a:cubicBezTo>
                  <a:pt x="207" y="210"/>
                  <a:pt x="207" y="199"/>
                  <a:pt x="207" y="196"/>
                </a:cubicBezTo>
                <a:cubicBezTo>
                  <a:pt x="207" y="193"/>
                  <a:pt x="207" y="188"/>
                  <a:pt x="207" y="185"/>
                </a:cubicBezTo>
                <a:cubicBezTo>
                  <a:pt x="206" y="182"/>
                  <a:pt x="205" y="176"/>
                  <a:pt x="205" y="176"/>
                </a:cubicBezTo>
                <a:cubicBezTo>
                  <a:pt x="205" y="175"/>
                  <a:pt x="205" y="175"/>
                  <a:pt x="206" y="175"/>
                </a:cubicBezTo>
                <a:cubicBezTo>
                  <a:pt x="206" y="175"/>
                  <a:pt x="211" y="174"/>
                  <a:pt x="213" y="174"/>
                </a:cubicBezTo>
                <a:cubicBezTo>
                  <a:pt x="216" y="174"/>
                  <a:pt x="220" y="173"/>
                  <a:pt x="221" y="173"/>
                </a:cubicBezTo>
                <a:cubicBezTo>
                  <a:pt x="223" y="173"/>
                  <a:pt x="225" y="173"/>
                  <a:pt x="227" y="172"/>
                </a:cubicBezTo>
                <a:cubicBezTo>
                  <a:pt x="229" y="172"/>
                  <a:pt x="229" y="172"/>
                  <a:pt x="230" y="172"/>
                </a:cubicBezTo>
                <a:cubicBezTo>
                  <a:pt x="231" y="172"/>
                  <a:pt x="235" y="171"/>
                  <a:pt x="236" y="171"/>
                </a:cubicBezTo>
                <a:cubicBezTo>
                  <a:pt x="237" y="170"/>
                  <a:pt x="237" y="170"/>
                  <a:pt x="238" y="170"/>
                </a:cubicBezTo>
                <a:cubicBezTo>
                  <a:pt x="238" y="170"/>
                  <a:pt x="239" y="169"/>
                  <a:pt x="239" y="168"/>
                </a:cubicBezTo>
                <a:cubicBezTo>
                  <a:pt x="239" y="168"/>
                  <a:pt x="240" y="167"/>
                  <a:pt x="240" y="166"/>
                </a:cubicBezTo>
                <a:cubicBezTo>
                  <a:pt x="239" y="164"/>
                  <a:pt x="237" y="131"/>
                  <a:pt x="236" y="130"/>
                </a:cubicBezTo>
                <a:cubicBezTo>
                  <a:pt x="236" y="129"/>
                  <a:pt x="234" y="127"/>
                  <a:pt x="233" y="125"/>
                </a:cubicBezTo>
                <a:cubicBezTo>
                  <a:pt x="232" y="123"/>
                  <a:pt x="230" y="120"/>
                  <a:pt x="230" y="120"/>
                </a:cubicBezTo>
                <a:cubicBezTo>
                  <a:pt x="229" y="119"/>
                  <a:pt x="229" y="119"/>
                  <a:pt x="228" y="119"/>
                </a:cubicBezTo>
                <a:cubicBezTo>
                  <a:pt x="228" y="119"/>
                  <a:pt x="228" y="118"/>
                  <a:pt x="228" y="118"/>
                </a:cubicBezTo>
                <a:cubicBezTo>
                  <a:pt x="228" y="117"/>
                  <a:pt x="227" y="117"/>
                  <a:pt x="227" y="116"/>
                </a:cubicBezTo>
                <a:cubicBezTo>
                  <a:pt x="227" y="116"/>
                  <a:pt x="227" y="116"/>
                  <a:pt x="227" y="115"/>
                </a:cubicBezTo>
                <a:cubicBezTo>
                  <a:pt x="227" y="114"/>
                  <a:pt x="226" y="114"/>
                  <a:pt x="227" y="113"/>
                </a:cubicBezTo>
                <a:cubicBezTo>
                  <a:pt x="227" y="113"/>
                  <a:pt x="215" y="79"/>
                  <a:pt x="214" y="77"/>
                </a:cubicBezTo>
                <a:cubicBezTo>
                  <a:pt x="214" y="77"/>
                  <a:pt x="208" y="58"/>
                  <a:pt x="208" y="57"/>
                </a:cubicBezTo>
                <a:close/>
                <a:moveTo>
                  <a:pt x="211" y="80"/>
                </a:moveTo>
                <a:cubicBezTo>
                  <a:pt x="211" y="79"/>
                  <a:pt x="211" y="79"/>
                  <a:pt x="211" y="79"/>
                </a:cubicBezTo>
                <a:cubicBezTo>
                  <a:pt x="211" y="79"/>
                  <a:pt x="210" y="79"/>
                  <a:pt x="210" y="80"/>
                </a:cubicBezTo>
                <a:cubicBezTo>
                  <a:pt x="210" y="80"/>
                  <a:pt x="211" y="83"/>
                  <a:pt x="211" y="85"/>
                </a:cubicBezTo>
                <a:cubicBezTo>
                  <a:pt x="211" y="87"/>
                  <a:pt x="211" y="88"/>
                  <a:pt x="211" y="90"/>
                </a:cubicBezTo>
                <a:cubicBezTo>
                  <a:pt x="211" y="91"/>
                  <a:pt x="211" y="95"/>
                  <a:pt x="211" y="98"/>
                </a:cubicBezTo>
                <a:cubicBezTo>
                  <a:pt x="211" y="100"/>
                  <a:pt x="212" y="104"/>
                  <a:pt x="212" y="105"/>
                </a:cubicBezTo>
                <a:cubicBezTo>
                  <a:pt x="212" y="106"/>
                  <a:pt x="212" y="107"/>
                  <a:pt x="211" y="110"/>
                </a:cubicBezTo>
                <a:cubicBezTo>
                  <a:pt x="210" y="113"/>
                  <a:pt x="210" y="117"/>
                  <a:pt x="209" y="119"/>
                </a:cubicBezTo>
                <a:cubicBezTo>
                  <a:pt x="209" y="121"/>
                  <a:pt x="207" y="127"/>
                  <a:pt x="207" y="128"/>
                </a:cubicBezTo>
                <a:cubicBezTo>
                  <a:pt x="207" y="129"/>
                  <a:pt x="207" y="129"/>
                  <a:pt x="207" y="129"/>
                </a:cubicBezTo>
                <a:cubicBezTo>
                  <a:pt x="208" y="129"/>
                  <a:pt x="208" y="130"/>
                  <a:pt x="208" y="130"/>
                </a:cubicBezTo>
                <a:cubicBezTo>
                  <a:pt x="209" y="130"/>
                  <a:pt x="210" y="130"/>
                  <a:pt x="210" y="130"/>
                </a:cubicBezTo>
                <a:cubicBezTo>
                  <a:pt x="211" y="130"/>
                  <a:pt x="211" y="130"/>
                  <a:pt x="213" y="130"/>
                </a:cubicBezTo>
                <a:cubicBezTo>
                  <a:pt x="214" y="130"/>
                  <a:pt x="215" y="130"/>
                  <a:pt x="216" y="130"/>
                </a:cubicBezTo>
                <a:cubicBezTo>
                  <a:pt x="216" y="130"/>
                  <a:pt x="217" y="130"/>
                  <a:pt x="217" y="130"/>
                </a:cubicBezTo>
                <a:cubicBezTo>
                  <a:pt x="218" y="130"/>
                  <a:pt x="218" y="130"/>
                  <a:pt x="219" y="130"/>
                </a:cubicBezTo>
                <a:cubicBezTo>
                  <a:pt x="220" y="129"/>
                  <a:pt x="220" y="129"/>
                  <a:pt x="220" y="129"/>
                </a:cubicBezTo>
                <a:cubicBezTo>
                  <a:pt x="221" y="128"/>
                  <a:pt x="221" y="127"/>
                  <a:pt x="221" y="126"/>
                </a:cubicBezTo>
                <a:cubicBezTo>
                  <a:pt x="222" y="125"/>
                  <a:pt x="222" y="125"/>
                  <a:pt x="221" y="125"/>
                </a:cubicBezTo>
                <a:cubicBezTo>
                  <a:pt x="221" y="124"/>
                  <a:pt x="221" y="123"/>
                  <a:pt x="222" y="122"/>
                </a:cubicBezTo>
                <a:cubicBezTo>
                  <a:pt x="222" y="121"/>
                  <a:pt x="222" y="120"/>
                  <a:pt x="223" y="120"/>
                </a:cubicBezTo>
                <a:cubicBezTo>
                  <a:pt x="223" y="119"/>
                  <a:pt x="224" y="120"/>
                  <a:pt x="223" y="119"/>
                </a:cubicBezTo>
                <a:cubicBezTo>
                  <a:pt x="222" y="118"/>
                  <a:pt x="222" y="117"/>
                  <a:pt x="222" y="116"/>
                </a:cubicBezTo>
                <a:cubicBezTo>
                  <a:pt x="221" y="115"/>
                  <a:pt x="221" y="114"/>
                  <a:pt x="221" y="114"/>
                </a:cubicBezTo>
                <a:cubicBezTo>
                  <a:pt x="221" y="113"/>
                  <a:pt x="220" y="110"/>
                  <a:pt x="220" y="109"/>
                </a:cubicBezTo>
                <a:cubicBezTo>
                  <a:pt x="219" y="107"/>
                  <a:pt x="218" y="102"/>
                  <a:pt x="217" y="101"/>
                </a:cubicBezTo>
                <a:cubicBezTo>
                  <a:pt x="217" y="100"/>
                  <a:pt x="217" y="99"/>
                  <a:pt x="217" y="98"/>
                </a:cubicBezTo>
                <a:cubicBezTo>
                  <a:pt x="216" y="98"/>
                  <a:pt x="216" y="95"/>
                  <a:pt x="215" y="94"/>
                </a:cubicBezTo>
                <a:cubicBezTo>
                  <a:pt x="215" y="92"/>
                  <a:pt x="212" y="81"/>
                  <a:pt x="211" y="80"/>
                </a:cubicBezTo>
                <a:close/>
                <a:moveTo>
                  <a:pt x="224" y="114"/>
                </a:moveTo>
                <a:cubicBezTo>
                  <a:pt x="223" y="115"/>
                  <a:pt x="223" y="115"/>
                  <a:pt x="222" y="115"/>
                </a:cubicBezTo>
                <a:cubicBezTo>
                  <a:pt x="222" y="115"/>
                  <a:pt x="222" y="114"/>
                  <a:pt x="222" y="115"/>
                </a:cubicBezTo>
                <a:cubicBezTo>
                  <a:pt x="222" y="116"/>
                  <a:pt x="222" y="116"/>
                  <a:pt x="224" y="116"/>
                </a:cubicBezTo>
                <a:cubicBezTo>
                  <a:pt x="225" y="116"/>
                  <a:pt x="225" y="116"/>
                  <a:pt x="226" y="116"/>
                </a:cubicBezTo>
                <a:cubicBezTo>
                  <a:pt x="227" y="116"/>
                  <a:pt x="226" y="116"/>
                  <a:pt x="226" y="115"/>
                </a:cubicBezTo>
                <a:cubicBezTo>
                  <a:pt x="226" y="114"/>
                  <a:pt x="227" y="114"/>
                  <a:pt x="224" y="114"/>
                </a:cubicBezTo>
                <a:close/>
                <a:moveTo>
                  <a:pt x="23" y="174"/>
                </a:moveTo>
                <a:cubicBezTo>
                  <a:pt x="23" y="173"/>
                  <a:pt x="23" y="173"/>
                  <a:pt x="23" y="173"/>
                </a:cubicBezTo>
                <a:cubicBezTo>
                  <a:pt x="23" y="174"/>
                  <a:pt x="20" y="182"/>
                  <a:pt x="19" y="184"/>
                </a:cubicBezTo>
                <a:cubicBezTo>
                  <a:pt x="19" y="186"/>
                  <a:pt x="17" y="191"/>
                  <a:pt x="17" y="192"/>
                </a:cubicBezTo>
                <a:cubicBezTo>
                  <a:pt x="16" y="193"/>
                  <a:pt x="16" y="195"/>
                  <a:pt x="15" y="196"/>
                </a:cubicBezTo>
                <a:cubicBezTo>
                  <a:pt x="15" y="197"/>
                  <a:pt x="14" y="202"/>
                  <a:pt x="14" y="204"/>
                </a:cubicBezTo>
                <a:cubicBezTo>
                  <a:pt x="13" y="206"/>
                  <a:pt x="13" y="206"/>
                  <a:pt x="14" y="206"/>
                </a:cubicBezTo>
                <a:cubicBezTo>
                  <a:pt x="15" y="206"/>
                  <a:pt x="19" y="206"/>
                  <a:pt x="20" y="206"/>
                </a:cubicBezTo>
                <a:cubicBezTo>
                  <a:pt x="20" y="206"/>
                  <a:pt x="20" y="206"/>
                  <a:pt x="20" y="205"/>
                </a:cubicBezTo>
                <a:cubicBezTo>
                  <a:pt x="20" y="204"/>
                  <a:pt x="20" y="199"/>
                  <a:pt x="21" y="196"/>
                </a:cubicBezTo>
                <a:cubicBezTo>
                  <a:pt x="21" y="192"/>
                  <a:pt x="22" y="179"/>
                  <a:pt x="23" y="178"/>
                </a:cubicBezTo>
                <a:cubicBezTo>
                  <a:pt x="23" y="176"/>
                  <a:pt x="23" y="175"/>
                  <a:pt x="23" y="174"/>
                </a:cubicBezTo>
                <a:close/>
                <a:moveTo>
                  <a:pt x="28" y="173"/>
                </a:moveTo>
                <a:cubicBezTo>
                  <a:pt x="28" y="173"/>
                  <a:pt x="28" y="173"/>
                  <a:pt x="27" y="172"/>
                </a:cubicBezTo>
                <a:cubicBezTo>
                  <a:pt x="27" y="172"/>
                  <a:pt x="27" y="172"/>
                  <a:pt x="26" y="172"/>
                </a:cubicBezTo>
                <a:cubicBezTo>
                  <a:pt x="26" y="172"/>
                  <a:pt x="26" y="172"/>
                  <a:pt x="25" y="172"/>
                </a:cubicBezTo>
                <a:cubicBezTo>
                  <a:pt x="25" y="172"/>
                  <a:pt x="25" y="172"/>
                  <a:pt x="25" y="172"/>
                </a:cubicBezTo>
                <a:cubicBezTo>
                  <a:pt x="24" y="172"/>
                  <a:pt x="24" y="172"/>
                  <a:pt x="24" y="172"/>
                </a:cubicBezTo>
                <a:cubicBezTo>
                  <a:pt x="24" y="173"/>
                  <a:pt x="23" y="177"/>
                  <a:pt x="22" y="183"/>
                </a:cubicBezTo>
                <a:cubicBezTo>
                  <a:pt x="22" y="188"/>
                  <a:pt x="21" y="193"/>
                  <a:pt x="21" y="194"/>
                </a:cubicBezTo>
                <a:cubicBezTo>
                  <a:pt x="21" y="195"/>
                  <a:pt x="20" y="199"/>
                  <a:pt x="21" y="206"/>
                </a:cubicBezTo>
                <a:cubicBezTo>
                  <a:pt x="21" y="206"/>
                  <a:pt x="21" y="206"/>
                  <a:pt x="22" y="206"/>
                </a:cubicBezTo>
                <a:cubicBezTo>
                  <a:pt x="23" y="206"/>
                  <a:pt x="31" y="207"/>
                  <a:pt x="32" y="207"/>
                </a:cubicBezTo>
                <a:cubicBezTo>
                  <a:pt x="32" y="207"/>
                  <a:pt x="32" y="207"/>
                  <a:pt x="32" y="206"/>
                </a:cubicBezTo>
                <a:cubicBezTo>
                  <a:pt x="33" y="205"/>
                  <a:pt x="33" y="196"/>
                  <a:pt x="33" y="195"/>
                </a:cubicBezTo>
                <a:cubicBezTo>
                  <a:pt x="32" y="193"/>
                  <a:pt x="33" y="190"/>
                  <a:pt x="32" y="189"/>
                </a:cubicBezTo>
                <a:cubicBezTo>
                  <a:pt x="32" y="188"/>
                  <a:pt x="32" y="185"/>
                  <a:pt x="31" y="183"/>
                </a:cubicBezTo>
                <a:cubicBezTo>
                  <a:pt x="30" y="181"/>
                  <a:pt x="29" y="178"/>
                  <a:pt x="28" y="1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5"/>
          <p:cNvSpPr>
            <a:spLocks noEditPoints="1"/>
          </p:cNvSpPr>
          <p:nvPr/>
        </p:nvSpPr>
        <p:spPr bwMode="auto">
          <a:xfrm>
            <a:off x="4509859" y="1709124"/>
            <a:ext cx="493559" cy="1522556"/>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63"/>
          <p:cNvSpPr>
            <a:spLocks noEditPoints="1"/>
          </p:cNvSpPr>
          <p:nvPr/>
        </p:nvSpPr>
        <p:spPr bwMode="auto">
          <a:xfrm>
            <a:off x="1742937" y="2143952"/>
            <a:ext cx="1769397" cy="1902171"/>
          </a:xfrm>
          <a:custGeom>
            <a:avLst/>
            <a:gdLst>
              <a:gd name="T0" fmla="*/ 20 w 259"/>
              <a:gd name="T1" fmla="*/ 99 h 279"/>
              <a:gd name="T2" fmla="*/ 16 w 259"/>
              <a:gd name="T3" fmla="*/ 108 h 279"/>
              <a:gd name="T4" fmla="*/ 232 w 259"/>
              <a:gd name="T5" fmla="*/ 86 h 279"/>
              <a:gd name="T6" fmla="*/ 238 w 259"/>
              <a:gd name="T7" fmla="*/ 107 h 279"/>
              <a:gd name="T8" fmla="*/ 224 w 259"/>
              <a:gd name="T9" fmla="*/ 115 h 279"/>
              <a:gd name="T10" fmla="*/ 196 w 259"/>
              <a:gd name="T11" fmla="*/ 197 h 279"/>
              <a:gd name="T12" fmla="*/ 205 w 259"/>
              <a:gd name="T13" fmla="*/ 263 h 279"/>
              <a:gd name="T14" fmla="*/ 201 w 259"/>
              <a:gd name="T15" fmla="*/ 277 h 279"/>
              <a:gd name="T16" fmla="*/ 219 w 259"/>
              <a:gd name="T17" fmla="*/ 277 h 279"/>
              <a:gd name="T18" fmla="*/ 226 w 259"/>
              <a:gd name="T19" fmla="*/ 268 h 279"/>
              <a:gd name="T20" fmla="*/ 228 w 259"/>
              <a:gd name="T21" fmla="*/ 198 h 279"/>
              <a:gd name="T22" fmla="*/ 233 w 259"/>
              <a:gd name="T23" fmla="*/ 132 h 279"/>
              <a:gd name="T24" fmla="*/ 258 w 259"/>
              <a:gd name="T25" fmla="*/ 92 h 279"/>
              <a:gd name="T26" fmla="*/ 224 w 259"/>
              <a:gd name="T27" fmla="*/ 47 h 279"/>
              <a:gd name="T28" fmla="*/ 210 w 259"/>
              <a:gd name="T29" fmla="*/ 25 h 279"/>
              <a:gd name="T30" fmla="*/ 191 w 259"/>
              <a:gd name="T31" fmla="*/ 10 h 279"/>
              <a:gd name="T32" fmla="*/ 185 w 259"/>
              <a:gd name="T33" fmla="*/ 35 h 279"/>
              <a:gd name="T34" fmla="*/ 173 w 259"/>
              <a:gd name="T35" fmla="*/ 63 h 279"/>
              <a:gd name="T36" fmla="*/ 148 w 259"/>
              <a:gd name="T37" fmla="*/ 31 h 279"/>
              <a:gd name="T38" fmla="*/ 152 w 259"/>
              <a:gd name="T39" fmla="*/ 15 h 279"/>
              <a:gd name="T40" fmla="*/ 141 w 259"/>
              <a:gd name="T41" fmla="*/ 0 h 279"/>
              <a:gd name="T42" fmla="*/ 124 w 259"/>
              <a:gd name="T43" fmla="*/ 28 h 279"/>
              <a:gd name="T44" fmla="*/ 98 w 259"/>
              <a:gd name="T45" fmla="*/ 50 h 279"/>
              <a:gd name="T46" fmla="*/ 77 w 259"/>
              <a:gd name="T47" fmla="*/ 49 h 279"/>
              <a:gd name="T48" fmla="*/ 75 w 259"/>
              <a:gd name="T49" fmla="*/ 22 h 279"/>
              <a:gd name="T50" fmla="*/ 67 w 259"/>
              <a:gd name="T51" fmla="*/ 6 h 279"/>
              <a:gd name="T52" fmla="*/ 45 w 259"/>
              <a:gd name="T53" fmla="*/ 27 h 279"/>
              <a:gd name="T54" fmla="*/ 25 w 259"/>
              <a:gd name="T55" fmla="*/ 49 h 279"/>
              <a:gd name="T56" fmla="*/ 1 w 259"/>
              <a:gd name="T57" fmla="*/ 96 h 279"/>
              <a:gd name="T58" fmla="*/ 15 w 259"/>
              <a:gd name="T59" fmla="*/ 149 h 279"/>
              <a:gd name="T60" fmla="*/ 18 w 259"/>
              <a:gd name="T61" fmla="*/ 256 h 279"/>
              <a:gd name="T62" fmla="*/ 34 w 259"/>
              <a:gd name="T63" fmla="*/ 267 h 279"/>
              <a:gd name="T64" fmla="*/ 41 w 259"/>
              <a:gd name="T65" fmla="*/ 227 h 279"/>
              <a:gd name="T66" fmla="*/ 43 w 259"/>
              <a:gd name="T67" fmla="*/ 254 h 279"/>
              <a:gd name="T68" fmla="*/ 72 w 259"/>
              <a:gd name="T69" fmla="*/ 257 h 279"/>
              <a:gd name="T70" fmla="*/ 63 w 259"/>
              <a:gd name="T71" fmla="*/ 250 h 279"/>
              <a:gd name="T72" fmla="*/ 79 w 259"/>
              <a:gd name="T73" fmla="*/ 145 h 279"/>
              <a:gd name="T74" fmla="*/ 90 w 259"/>
              <a:gd name="T75" fmla="*/ 100 h 279"/>
              <a:gd name="T76" fmla="*/ 97 w 259"/>
              <a:gd name="T77" fmla="*/ 147 h 279"/>
              <a:gd name="T78" fmla="*/ 95 w 259"/>
              <a:gd name="T79" fmla="*/ 211 h 279"/>
              <a:gd name="T80" fmla="*/ 98 w 259"/>
              <a:gd name="T81" fmla="*/ 241 h 279"/>
              <a:gd name="T82" fmla="*/ 90 w 259"/>
              <a:gd name="T83" fmla="*/ 263 h 279"/>
              <a:gd name="T84" fmla="*/ 103 w 259"/>
              <a:gd name="T85" fmla="*/ 270 h 279"/>
              <a:gd name="T86" fmla="*/ 114 w 259"/>
              <a:gd name="T87" fmla="*/ 245 h 279"/>
              <a:gd name="T88" fmla="*/ 118 w 259"/>
              <a:gd name="T89" fmla="*/ 196 h 279"/>
              <a:gd name="T90" fmla="*/ 125 w 259"/>
              <a:gd name="T91" fmla="*/ 191 h 279"/>
              <a:gd name="T92" fmla="*/ 121 w 259"/>
              <a:gd name="T93" fmla="*/ 232 h 279"/>
              <a:gd name="T94" fmla="*/ 123 w 259"/>
              <a:gd name="T95" fmla="*/ 267 h 279"/>
              <a:gd name="T96" fmla="*/ 135 w 259"/>
              <a:gd name="T97" fmla="*/ 268 h 279"/>
              <a:gd name="T98" fmla="*/ 136 w 259"/>
              <a:gd name="T99" fmla="*/ 248 h 279"/>
              <a:gd name="T100" fmla="*/ 144 w 259"/>
              <a:gd name="T101" fmla="*/ 212 h 279"/>
              <a:gd name="T102" fmla="*/ 157 w 259"/>
              <a:gd name="T103" fmla="*/ 151 h 279"/>
              <a:gd name="T104" fmla="*/ 162 w 259"/>
              <a:gd name="T105" fmla="*/ 109 h 279"/>
              <a:gd name="T106" fmla="*/ 168 w 259"/>
              <a:gd name="T107" fmla="*/ 104 h 279"/>
              <a:gd name="T108" fmla="*/ 160 w 259"/>
              <a:gd name="T109" fmla="*/ 156 h 279"/>
              <a:gd name="T110" fmla="*/ 169 w 259"/>
              <a:gd name="T111" fmla="*/ 244 h 279"/>
              <a:gd name="T112" fmla="*/ 164 w 259"/>
              <a:gd name="T113" fmla="*/ 259 h 279"/>
              <a:gd name="T114" fmla="*/ 166 w 259"/>
              <a:gd name="T115" fmla="*/ 270 h 279"/>
              <a:gd name="T116" fmla="*/ 178 w 259"/>
              <a:gd name="T117" fmla="*/ 267 h 279"/>
              <a:gd name="T118" fmla="*/ 191 w 259"/>
              <a:gd name="T119" fmla="*/ 255 h 279"/>
              <a:gd name="T120" fmla="*/ 194 w 259"/>
              <a:gd name="T121" fmla="*/ 2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79">
                <a:moveTo>
                  <a:pt x="18" y="131"/>
                </a:moveTo>
                <a:cubicBezTo>
                  <a:pt x="18" y="131"/>
                  <a:pt x="18" y="130"/>
                  <a:pt x="19" y="128"/>
                </a:cubicBezTo>
                <a:cubicBezTo>
                  <a:pt x="19" y="127"/>
                  <a:pt x="19" y="126"/>
                  <a:pt x="19" y="125"/>
                </a:cubicBezTo>
                <a:cubicBezTo>
                  <a:pt x="20" y="125"/>
                  <a:pt x="22" y="123"/>
                  <a:pt x="22" y="122"/>
                </a:cubicBezTo>
                <a:cubicBezTo>
                  <a:pt x="22" y="122"/>
                  <a:pt x="21" y="122"/>
                  <a:pt x="21" y="122"/>
                </a:cubicBezTo>
                <a:cubicBezTo>
                  <a:pt x="21" y="122"/>
                  <a:pt x="22" y="120"/>
                  <a:pt x="22" y="120"/>
                </a:cubicBezTo>
                <a:cubicBezTo>
                  <a:pt x="22" y="120"/>
                  <a:pt x="22" y="117"/>
                  <a:pt x="22" y="117"/>
                </a:cubicBezTo>
                <a:cubicBezTo>
                  <a:pt x="22" y="117"/>
                  <a:pt x="22" y="117"/>
                  <a:pt x="21" y="117"/>
                </a:cubicBezTo>
                <a:cubicBezTo>
                  <a:pt x="21" y="116"/>
                  <a:pt x="19" y="114"/>
                  <a:pt x="19" y="114"/>
                </a:cubicBezTo>
                <a:cubicBezTo>
                  <a:pt x="19" y="113"/>
                  <a:pt x="19" y="112"/>
                  <a:pt x="19" y="111"/>
                </a:cubicBezTo>
                <a:cubicBezTo>
                  <a:pt x="19" y="111"/>
                  <a:pt x="20" y="104"/>
                  <a:pt x="20" y="104"/>
                </a:cubicBezTo>
                <a:cubicBezTo>
                  <a:pt x="20" y="103"/>
                  <a:pt x="20" y="100"/>
                  <a:pt x="20" y="99"/>
                </a:cubicBezTo>
                <a:cubicBezTo>
                  <a:pt x="20" y="98"/>
                  <a:pt x="21" y="93"/>
                  <a:pt x="21" y="92"/>
                </a:cubicBezTo>
                <a:cubicBezTo>
                  <a:pt x="21" y="91"/>
                  <a:pt x="22" y="91"/>
                  <a:pt x="22" y="91"/>
                </a:cubicBezTo>
                <a:cubicBezTo>
                  <a:pt x="22" y="90"/>
                  <a:pt x="21" y="89"/>
                  <a:pt x="21" y="89"/>
                </a:cubicBezTo>
                <a:cubicBezTo>
                  <a:pt x="21" y="90"/>
                  <a:pt x="20" y="91"/>
                  <a:pt x="20" y="91"/>
                </a:cubicBezTo>
                <a:cubicBezTo>
                  <a:pt x="19" y="91"/>
                  <a:pt x="18" y="92"/>
                  <a:pt x="18" y="93"/>
                </a:cubicBezTo>
                <a:cubicBezTo>
                  <a:pt x="17" y="93"/>
                  <a:pt x="16" y="94"/>
                  <a:pt x="16" y="94"/>
                </a:cubicBezTo>
                <a:cubicBezTo>
                  <a:pt x="16" y="95"/>
                  <a:pt x="16" y="95"/>
                  <a:pt x="15" y="96"/>
                </a:cubicBezTo>
                <a:cubicBezTo>
                  <a:pt x="15" y="96"/>
                  <a:pt x="15" y="96"/>
                  <a:pt x="15" y="96"/>
                </a:cubicBezTo>
                <a:cubicBezTo>
                  <a:pt x="15" y="96"/>
                  <a:pt x="15" y="97"/>
                  <a:pt x="15" y="97"/>
                </a:cubicBezTo>
                <a:cubicBezTo>
                  <a:pt x="15" y="98"/>
                  <a:pt x="15" y="99"/>
                  <a:pt x="15" y="99"/>
                </a:cubicBezTo>
                <a:cubicBezTo>
                  <a:pt x="15" y="100"/>
                  <a:pt x="15" y="102"/>
                  <a:pt x="15" y="102"/>
                </a:cubicBezTo>
                <a:cubicBezTo>
                  <a:pt x="15" y="103"/>
                  <a:pt x="16" y="108"/>
                  <a:pt x="16" y="108"/>
                </a:cubicBezTo>
                <a:cubicBezTo>
                  <a:pt x="16" y="109"/>
                  <a:pt x="16" y="113"/>
                  <a:pt x="15" y="114"/>
                </a:cubicBezTo>
                <a:cubicBezTo>
                  <a:pt x="15" y="117"/>
                  <a:pt x="15" y="120"/>
                  <a:pt x="15" y="122"/>
                </a:cubicBezTo>
                <a:cubicBezTo>
                  <a:pt x="16" y="123"/>
                  <a:pt x="17" y="128"/>
                  <a:pt x="16" y="128"/>
                </a:cubicBezTo>
                <a:cubicBezTo>
                  <a:pt x="16" y="129"/>
                  <a:pt x="18" y="131"/>
                  <a:pt x="18" y="131"/>
                </a:cubicBezTo>
                <a:close/>
                <a:moveTo>
                  <a:pt x="223" y="113"/>
                </a:moveTo>
                <a:cubicBezTo>
                  <a:pt x="224" y="113"/>
                  <a:pt x="226" y="112"/>
                  <a:pt x="226" y="111"/>
                </a:cubicBezTo>
                <a:cubicBezTo>
                  <a:pt x="227" y="110"/>
                  <a:pt x="228" y="108"/>
                  <a:pt x="228" y="107"/>
                </a:cubicBezTo>
                <a:cubicBezTo>
                  <a:pt x="228" y="106"/>
                  <a:pt x="230" y="100"/>
                  <a:pt x="230" y="98"/>
                </a:cubicBezTo>
                <a:cubicBezTo>
                  <a:pt x="230" y="97"/>
                  <a:pt x="230" y="91"/>
                  <a:pt x="230" y="90"/>
                </a:cubicBezTo>
                <a:cubicBezTo>
                  <a:pt x="230" y="89"/>
                  <a:pt x="230" y="88"/>
                  <a:pt x="230" y="88"/>
                </a:cubicBezTo>
                <a:cubicBezTo>
                  <a:pt x="231" y="87"/>
                  <a:pt x="231" y="86"/>
                  <a:pt x="231" y="86"/>
                </a:cubicBezTo>
                <a:cubicBezTo>
                  <a:pt x="231" y="86"/>
                  <a:pt x="232" y="86"/>
                  <a:pt x="232" y="86"/>
                </a:cubicBezTo>
                <a:cubicBezTo>
                  <a:pt x="232" y="86"/>
                  <a:pt x="232" y="87"/>
                  <a:pt x="233" y="88"/>
                </a:cubicBezTo>
                <a:cubicBezTo>
                  <a:pt x="233" y="88"/>
                  <a:pt x="234" y="89"/>
                  <a:pt x="234" y="89"/>
                </a:cubicBezTo>
                <a:cubicBezTo>
                  <a:pt x="235" y="89"/>
                  <a:pt x="236" y="89"/>
                  <a:pt x="236" y="89"/>
                </a:cubicBezTo>
                <a:cubicBezTo>
                  <a:pt x="236" y="89"/>
                  <a:pt x="238" y="91"/>
                  <a:pt x="239" y="91"/>
                </a:cubicBezTo>
                <a:cubicBezTo>
                  <a:pt x="239" y="91"/>
                  <a:pt x="240" y="91"/>
                  <a:pt x="240" y="91"/>
                </a:cubicBezTo>
                <a:cubicBezTo>
                  <a:pt x="240" y="92"/>
                  <a:pt x="240" y="93"/>
                  <a:pt x="241" y="94"/>
                </a:cubicBezTo>
                <a:cubicBezTo>
                  <a:pt x="241" y="94"/>
                  <a:pt x="241" y="94"/>
                  <a:pt x="241" y="94"/>
                </a:cubicBezTo>
                <a:cubicBezTo>
                  <a:pt x="241" y="94"/>
                  <a:pt x="242" y="97"/>
                  <a:pt x="242" y="98"/>
                </a:cubicBezTo>
                <a:cubicBezTo>
                  <a:pt x="242" y="98"/>
                  <a:pt x="241" y="98"/>
                  <a:pt x="241" y="98"/>
                </a:cubicBezTo>
                <a:cubicBezTo>
                  <a:pt x="242" y="98"/>
                  <a:pt x="242" y="98"/>
                  <a:pt x="242" y="98"/>
                </a:cubicBezTo>
                <a:cubicBezTo>
                  <a:pt x="242" y="98"/>
                  <a:pt x="241" y="101"/>
                  <a:pt x="240" y="102"/>
                </a:cubicBezTo>
                <a:cubicBezTo>
                  <a:pt x="240" y="103"/>
                  <a:pt x="238" y="106"/>
                  <a:pt x="238" y="107"/>
                </a:cubicBezTo>
                <a:cubicBezTo>
                  <a:pt x="237" y="109"/>
                  <a:pt x="236" y="111"/>
                  <a:pt x="236" y="112"/>
                </a:cubicBezTo>
                <a:cubicBezTo>
                  <a:pt x="235" y="113"/>
                  <a:pt x="233" y="116"/>
                  <a:pt x="232" y="117"/>
                </a:cubicBezTo>
                <a:cubicBezTo>
                  <a:pt x="231" y="118"/>
                  <a:pt x="230" y="120"/>
                  <a:pt x="230" y="120"/>
                </a:cubicBezTo>
                <a:cubicBezTo>
                  <a:pt x="230" y="121"/>
                  <a:pt x="229" y="122"/>
                  <a:pt x="229" y="122"/>
                </a:cubicBezTo>
                <a:cubicBezTo>
                  <a:pt x="229" y="122"/>
                  <a:pt x="229" y="122"/>
                  <a:pt x="229" y="122"/>
                </a:cubicBezTo>
                <a:cubicBezTo>
                  <a:pt x="228" y="122"/>
                  <a:pt x="227" y="124"/>
                  <a:pt x="227" y="124"/>
                </a:cubicBezTo>
                <a:cubicBezTo>
                  <a:pt x="227" y="124"/>
                  <a:pt x="227" y="124"/>
                  <a:pt x="227" y="124"/>
                </a:cubicBezTo>
                <a:cubicBezTo>
                  <a:pt x="227" y="124"/>
                  <a:pt x="226" y="125"/>
                  <a:pt x="225" y="125"/>
                </a:cubicBezTo>
                <a:cubicBezTo>
                  <a:pt x="225" y="125"/>
                  <a:pt x="225" y="122"/>
                  <a:pt x="224" y="121"/>
                </a:cubicBezTo>
                <a:cubicBezTo>
                  <a:pt x="224" y="120"/>
                  <a:pt x="223" y="120"/>
                  <a:pt x="223" y="120"/>
                </a:cubicBezTo>
                <a:cubicBezTo>
                  <a:pt x="224" y="119"/>
                  <a:pt x="224" y="118"/>
                  <a:pt x="224" y="118"/>
                </a:cubicBezTo>
                <a:cubicBezTo>
                  <a:pt x="225" y="117"/>
                  <a:pt x="224" y="116"/>
                  <a:pt x="224" y="115"/>
                </a:cubicBezTo>
                <a:cubicBezTo>
                  <a:pt x="224" y="114"/>
                  <a:pt x="223" y="113"/>
                  <a:pt x="223" y="113"/>
                </a:cubicBezTo>
                <a:close/>
                <a:moveTo>
                  <a:pt x="223" y="114"/>
                </a:moveTo>
                <a:cubicBezTo>
                  <a:pt x="223" y="114"/>
                  <a:pt x="224" y="116"/>
                  <a:pt x="224" y="117"/>
                </a:cubicBezTo>
                <a:cubicBezTo>
                  <a:pt x="224" y="117"/>
                  <a:pt x="224" y="118"/>
                  <a:pt x="224" y="118"/>
                </a:cubicBezTo>
                <a:cubicBezTo>
                  <a:pt x="224" y="119"/>
                  <a:pt x="223" y="120"/>
                  <a:pt x="223" y="119"/>
                </a:cubicBezTo>
                <a:cubicBezTo>
                  <a:pt x="223" y="119"/>
                  <a:pt x="222" y="118"/>
                  <a:pt x="223" y="118"/>
                </a:cubicBezTo>
                <a:cubicBezTo>
                  <a:pt x="223" y="118"/>
                  <a:pt x="223" y="118"/>
                  <a:pt x="223" y="118"/>
                </a:cubicBezTo>
                <a:cubicBezTo>
                  <a:pt x="223" y="117"/>
                  <a:pt x="223" y="115"/>
                  <a:pt x="223" y="115"/>
                </a:cubicBezTo>
                <a:cubicBezTo>
                  <a:pt x="223" y="115"/>
                  <a:pt x="223" y="114"/>
                  <a:pt x="223" y="114"/>
                </a:cubicBezTo>
                <a:close/>
                <a:moveTo>
                  <a:pt x="194" y="188"/>
                </a:moveTo>
                <a:cubicBezTo>
                  <a:pt x="194" y="189"/>
                  <a:pt x="196" y="192"/>
                  <a:pt x="196" y="193"/>
                </a:cubicBezTo>
                <a:cubicBezTo>
                  <a:pt x="196" y="194"/>
                  <a:pt x="196" y="196"/>
                  <a:pt x="196" y="197"/>
                </a:cubicBezTo>
                <a:cubicBezTo>
                  <a:pt x="196" y="197"/>
                  <a:pt x="197" y="204"/>
                  <a:pt x="197" y="205"/>
                </a:cubicBezTo>
                <a:cubicBezTo>
                  <a:pt x="197" y="206"/>
                  <a:pt x="199" y="218"/>
                  <a:pt x="199" y="221"/>
                </a:cubicBezTo>
                <a:cubicBezTo>
                  <a:pt x="200" y="224"/>
                  <a:pt x="202" y="234"/>
                  <a:pt x="203" y="237"/>
                </a:cubicBezTo>
                <a:cubicBezTo>
                  <a:pt x="203" y="239"/>
                  <a:pt x="204" y="241"/>
                  <a:pt x="204" y="242"/>
                </a:cubicBezTo>
                <a:cubicBezTo>
                  <a:pt x="204" y="243"/>
                  <a:pt x="206" y="245"/>
                  <a:pt x="206" y="246"/>
                </a:cubicBezTo>
                <a:cubicBezTo>
                  <a:pt x="207" y="246"/>
                  <a:pt x="208" y="248"/>
                  <a:pt x="209" y="248"/>
                </a:cubicBezTo>
                <a:cubicBezTo>
                  <a:pt x="209" y="249"/>
                  <a:pt x="209" y="250"/>
                  <a:pt x="209" y="251"/>
                </a:cubicBezTo>
                <a:cubicBezTo>
                  <a:pt x="209" y="251"/>
                  <a:pt x="208" y="252"/>
                  <a:pt x="208" y="252"/>
                </a:cubicBezTo>
                <a:cubicBezTo>
                  <a:pt x="208" y="252"/>
                  <a:pt x="205" y="252"/>
                  <a:pt x="205" y="252"/>
                </a:cubicBezTo>
                <a:cubicBezTo>
                  <a:pt x="204" y="253"/>
                  <a:pt x="203" y="253"/>
                  <a:pt x="204" y="254"/>
                </a:cubicBezTo>
                <a:cubicBezTo>
                  <a:pt x="204" y="256"/>
                  <a:pt x="205" y="260"/>
                  <a:pt x="206" y="260"/>
                </a:cubicBezTo>
                <a:cubicBezTo>
                  <a:pt x="206" y="260"/>
                  <a:pt x="205" y="263"/>
                  <a:pt x="205" y="263"/>
                </a:cubicBezTo>
                <a:cubicBezTo>
                  <a:pt x="205" y="264"/>
                  <a:pt x="205" y="264"/>
                  <a:pt x="205" y="264"/>
                </a:cubicBezTo>
                <a:cubicBezTo>
                  <a:pt x="205" y="265"/>
                  <a:pt x="204" y="265"/>
                  <a:pt x="204" y="266"/>
                </a:cubicBezTo>
                <a:cubicBezTo>
                  <a:pt x="203" y="267"/>
                  <a:pt x="203" y="267"/>
                  <a:pt x="203" y="267"/>
                </a:cubicBezTo>
                <a:cubicBezTo>
                  <a:pt x="203" y="268"/>
                  <a:pt x="202" y="269"/>
                  <a:pt x="201" y="269"/>
                </a:cubicBezTo>
                <a:cubicBezTo>
                  <a:pt x="200" y="270"/>
                  <a:pt x="200" y="270"/>
                  <a:pt x="199" y="270"/>
                </a:cubicBezTo>
                <a:cubicBezTo>
                  <a:pt x="199" y="271"/>
                  <a:pt x="198" y="272"/>
                  <a:pt x="198" y="272"/>
                </a:cubicBezTo>
                <a:cubicBezTo>
                  <a:pt x="198" y="273"/>
                  <a:pt x="198" y="273"/>
                  <a:pt x="198" y="273"/>
                </a:cubicBezTo>
                <a:cubicBezTo>
                  <a:pt x="198" y="273"/>
                  <a:pt x="198" y="273"/>
                  <a:pt x="198" y="273"/>
                </a:cubicBezTo>
                <a:cubicBezTo>
                  <a:pt x="197" y="274"/>
                  <a:pt x="197" y="274"/>
                  <a:pt x="197" y="274"/>
                </a:cubicBezTo>
                <a:cubicBezTo>
                  <a:pt x="197" y="274"/>
                  <a:pt x="197" y="274"/>
                  <a:pt x="197" y="274"/>
                </a:cubicBezTo>
                <a:cubicBezTo>
                  <a:pt x="197" y="274"/>
                  <a:pt x="196" y="276"/>
                  <a:pt x="197" y="276"/>
                </a:cubicBezTo>
                <a:cubicBezTo>
                  <a:pt x="197" y="276"/>
                  <a:pt x="201" y="277"/>
                  <a:pt x="201" y="277"/>
                </a:cubicBezTo>
                <a:cubicBezTo>
                  <a:pt x="203" y="277"/>
                  <a:pt x="211" y="278"/>
                  <a:pt x="211" y="278"/>
                </a:cubicBezTo>
                <a:cubicBezTo>
                  <a:pt x="211" y="278"/>
                  <a:pt x="211" y="278"/>
                  <a:pt x="211" y="278"/>
                </a:cubicBezTo>
                <a:cubicBezTo>
                  <a:pt x="212" y="278"/>
                  <a:pt x="212" y="279"/>
                  <a:pt x="213" y="279"/>
                </a:cubicBezTo>
                <a:cubicBezTo>
                  <a:pt x="213" y="279"/>
                  <a:pt x="214" y="279"/>
                  <a:pt x="214" y="279"/>
                </a:cubicBezTo>
                <a:cubicBezTo>
                  <a:pt x="214" y="279"/>
                  <a:pt x="214" y="278"/>
                  <a:pt x="214" y="278"/>
                </a:cubicBezTo>
                <a:cubicBezTo>
                  <a:pt x="214" y="278"/>
                  <a:pt x="214" y="279"/>
                  <a:pt x="214" y="279"/>
                </a:cubicBezTo>
                <a:cubicBezTo>
                  <a:pt x="215" y="279"/>
                  <a:pt x="215" y="279"/>
                  <a:pt x="216" y="278"/>
                </a:cubicBezTo>
                <a:cubicBezTo>
                  <a:pt x="216" y="278"/>
                  <a:pt x="216" y="278"/>
                  <a:pt x="216" y="278"/>
                </a:cubicBezTo>
                <a:cubicBezTo>
                  <a:pt x="216" y="278"/>
                  <a:pt x="217" y="278"/>
                  <a:pt x="217" y="278"/>
                </a:cubicBezTo>
                <a:cubicBezTo>
                  <a:pt x="217" y="278"/>
                  <a:pt x="218" y="278"/>
                  <a:pt x="218" y="278"/>
                </a:cubicBezTo>
                <a:cubicBezTo>
                  <a:pt x="218" y="278"/>
                  <a:pt x="218" y="278"/>
                  <a:pt x="218" y="277"/>
                </a:cubicBezTo>
                <a:cubicBezTo>
                  <a:pt x="219" y="277"/>
                  <a:pt x="219" y="277"/>
                  <a:pt x="219" y="277"/>
                </a:cubicBezTo>
                <a:cubicBezTo>
                  <a:pt x="219" y="277"/>
                  <a:pt x="219" y="277"/>
                  <a:pt x="219" y="277"/>
                </a:cubicBezTo>
                <a:cubicBezTo>
                  <a:pt x="219" y="276"/>
                  <a:pt x="220" y="275"/>
                  <a:pt x="220" y="275"/>
                </a:cubicBezTo>
                <a:cubicBezTo>
                  <a:pt x="220" y="274"/>
                  <a:pt x="222" y="275"/>
                  <a:pt x="222" y="275"/>
                </a:cubicBezTo>
                <a:cubicBezTo>
                  <a:pt x="223" y="275"/>
                  <a:pt x="223" y="274"/>
                  <a:pt x="223" y="274"/>
                </a:cubicBezTo>
                <a:cubicBezTo>
                  <a:pt x="223" y="274"/>
                  <a:pt x="223" y="274"/>
                  <a:pt x="223" y="274"/>
                </a:cubicBezTo>
                <a:cubicBezTo>
                  <a:pt x="224" y="274"/>
                  <a:pt x="224" y="274"/>
                  <a:pt x="224" y="274"/>
                </a:cubicBezTo>
                <a:cubicBezTo>
                  <a:pt x="224" y="274"/>
                  <a:pt x="225" y="273"/>
                  <a:pt x="225" y="273"/>
                </a:cubicBezTo>
                <a:cubicBezTo>
                  <a:pt x="225" y="273"/>
                  <a:pt x="225" y="274"/>
                  <a:pt x="225" y="273"/>
                </a:cubicBezTo>
                <a:cubicBezTo>
                  <a:pt x="225" y="273"/>
                  <a:pt x="225" y="273"/>
                  <a:pt x="225" y="273"/>
                </a:cubicBezTo>
                <a:cubicBezTo>
                  <a:pt x="226" y="273"/>
                  <a:pt x="226" y="273"/>
                  <a:pt x="226" y="273"/>
                </a:cubicBezTo>
                <a:cubicBezTo>
                  <a:pt x="226" y="272"/>
                  <a:pt x="226" y="272"/>
                  <a:pt x="226" y="271"/>
                </a:cubicBezTo>
                <a:cubicBezTo>
                  <a:pt x="226" y="270"/>
                  <a:pt x="226" y="268"/>
                  <a:pt x="226" y="268"/>
                </a:cubicBezTo>
                <a:cubicBezTo>
                  <a:pt x="226" y="268"/>
                  <a:pt x="225" y="267"/>
                  <a:pt x="225" y="267"/>
                </a:cubicBezTo>
                <a:cubicBezTo>
                  <a:pt x="225" y="266"/>
                  <a:pt x="225" y="266"/>
                  <a:pt x="225" y="266"/>
                </a:cubicBezTo>
                <a:cubicBezTo>
                  <a:pt x="225" y="266"/>
                  <a:pt x="225" y="264"/>
                  <a:pt x="225" y="264"/>
                </a:cubicBezTo>
                <a:cubicBezTo>
                  <a:pt x="225" y="263"/>
                  <a:pt x="226" y="262"/>
                  <a:pt x="227" y="261"/>
                </a:cubicBezTo>
                <a:cubicBezTo>
                  <a:pt x="227" y="261"/>
                  <a:pt x="227" y="259"/>
                  <a:pt x="227" y="258"/>
                </a:cubicBezTo>
                <a:cubicBezTo>
                  <a:pt x="227" y="257"/>
                  <a:pt x="227" y="255"/>
                  <a:pt x="227" y="254"/>
                </a:cubicBezTo>
                <a:cubicBezTo>
                  <a:pt x="227" y="253"/>
                  <a:pt x="227" y="252"/>
                  <a:pt x="227" y="250"/>
                </a:cubicBezTo>
                <a:cubicBezTo>
                  <a:pt x="227" y="249"/>
                  <a:pt x="227" y="246"/>
                  <a:pt x="227" y="245"/>
                </a:cubicBezTo>
                <a:cubicBezTo>
                  <a:pt x="227" y="245"/>
                  <a:pt x="227" y="239"/>
                  <a:pt x="227" y="237"/>
                </a:cubicBezTo>
                <a:cubicBezTo>
                  <a:pt x="228" y="235"/>
                  <a:pt x="228" y="228"/>
                  <a:pt x="228" y="225"/>
                </a:cubicBezTo>
                <a:cubicBezTo>
                  <a:pt x="228" y="223"/>
                  <a:pt x="228" y="217"/>
                  <a:pt x="228" y="213"/>
                </a:cubicBezTo>
                <a:cubicBezTo>
                  <a:pt x="228" y="210"/>
                  <a:pt x="228" y="200"/>
                  <a:pt x="228" y="198"/>
                </a:cubicBezTo>
                <a:cubicBezTo>
                  <a:pt x="229" y="197"/>
                  <a:pt x="229" y="195"/>
                  <a:pt x="229" y="194"/>
                </a:cubicBezTo>
                <a:cubicBezTo>
                  <a:pt x="229" y="193"/>
                  <a:pt x="228" y="186"/>
                  <a:pt x="228" y="184"/>
                </a:cubicBezTo>
                <a:cubicBezTo>
                  <a:pt x="228" y="182"/>
                  <a:pt x="227" y="178"/>
                  <a:pt x="227" y="176"/>
                </a:cubicBezTo>
                <a:cubicBezTo>
                  <a:pt x="227" y="175"/>
                  <a:pt x="226" y="170"/>
                  <a:pt x="226" y="169"/>
                </a:cubicBezTo>
                <a:cubicBezTo>
                  <a:pt x="226" y="169"/>
                  <a:pt x="226" y="164"/>
                  <a:pt x="226" y="163"/>
                </a:cubicBezTo>
                <a:cubicBezTo>
                  <a:pt x="226" y="161"/>
                  <a:pt x="226" y="159"/>
                  <a:pt x="226" y="157"/>
                </a:cubicBezTo>
                <a:cubicBezTo>
                  <a:pt x="226" y="156"/>
                  <a:pt x="225" y="154"/>
                  <a:pt x="225" y="154"/>
                </a:cubicBezTo>
                <a:cubicBezTo>
                  <a:pt x="225" y="154"/>
                  <a:pt x="226" y="150"/>
                  <a:pt x="226" y="149"/>
                </a:cubicBezTo>
                <a:cubicBezTo>
                  <a:pt x="226" y="147"/>
                  <a:pt x="226" y="145"/>
                  <a:pt x="226" y="144"/>
                </a:cubicBezTo>
                <a:cubicBezTo>
                  <a:pt x="227" y="143"/>
                  <a:pt x="227" y="141"/>
                  <a:pt x="227" y="141"/>
                </a:cubicBezTo>
                <a:cubicBezTo>
                  <a:pt x="228" y="140"/>
                  <a:pt x="230" y="138"/>
                  <a:pt x="231" y="137"/>
                </a:cubicBezTo>
                <a:cubicBezTo>
                  <a:pt x="232" y="136"/>
                  <a:pt x="233" y="134"/>
                  <a:pt x="233" y="132"/>
                </a:cubicBezTo>
                <a:cubicBezTo>
                  <a:pt x="234" y="132"/>
                  <a:pt x="234" y="131"/>
                  <a:pt x="234" y="131"/>
                </a:cubicBezTo>
                <a:cubicBezTo>
                  <a:pt x="234" y="131"/>
                  <a:pt x="234" y="131"/>
                  <a:pt x="235" y="131"/>
                </a:cubicBezTo>
                <a:cubicBezTo>
                  <a:pt x="235" y="131"/>
                  <a:pt x="236" y="130"/>
                  <a:pt x="236" y="129"/>
                </a:cubicBezTo>
                <a:cubicBezTo>
                  <a:pt x="237" y="129"/>
                  <a:pt x="236" y="129"/>
                  <a:pt x="236" y="129"/>
                </a:cubicBezTo>
                <a:cubicBezTo>
                  <a:pt x="237" y="128"/>
                  <a:pt x="237" y="127"/>
                  <a:pt x="238" y="127"/>
                </a:cubicBezTo>
                <a:cubicBezTo>
                  <a:pt x="239" y="126"/>
                  <a:pt x="241" y="123"/>
                  <a:pt x="243" y="121"/>
                </a:cubicBezTo>
                <a:cubicBezTo>
                  <a:pt x="244" y="120"/>
                  <a:pt x="247" y="117"/>
                  <a:pt x="247" y="116"/>
                </a:cubicBezTo>
                <a:cubicBezTo>
                  <a:pt x="248" y="115"/>
                  <a:pt x="249" y="114"/>
                  <a:pt x="250" y="112"/>
                </a:cubicBezTo>
                <a:cubicBezTo>
                  <a:pt x="251" y="110"/>
                  <a:pt x="255" y="104"/>
                  <a:pt x="255" y="103"/>
                </a:cubicBezTo>
                <a:cubicBezTo>
                  <a:pt x="256" y="102"/>
                  <a:pt x="258" y="97"/>
                  <a:pt x="259" y="96"/>
                </a:cubicBezTo>
                <a:cubicBezTo>
                  <a:pt x="259" y="95"/>
                  <a:pt x="259" y="94"/>
                  <a:pt x="259" y="93"/>
                </a:cubicBezTo>
                <a:cubicBezTo>
                  <a:pt x="259" y="93"/>
                  <a:pt x="258" y="92"/>
                  <a:pt x="258" y="92"/>
                </a:cubicBezTo>
                <a:cubicBezTo>
                  <a:pt x="258" y="92"/>
                  <a:pt x="259" y="92"/>
                  <a:pt x="259" y="92"/>
                </a:cubicBezTo>
                <a:cubicBezTo>
                  <a:pt x="259" y="92"/>
                  <a:pt x="258" y="91"/>
                  <a:pt x="258" y="90"/>
                </a:cubicBezTo>
                <a:cubicBezTo>
                  <a:pt x="257" y="90"/>
                  <a:pt x="257" y="88"/>
                  <a:pt x="256" y="87"/>
                </a:cubicBezTo>
                <a:cubicBezTo>
                  <a:pt x="255" y="86"/>
                  <a:pt x="253" y="82"/>
                  <a:pt x="253" y="81"/>
                </a:cubicBezTo>
                <a:cubicBezTo>
                  <a:pt x="252" y="80"/>
                  <a:pt x="249" y="75"/>
                  <a:pt x="248" y="73"/>
                </a:cubicBezTo>
                <a:cubicBezTo>
                  <a:pt x="247" y="72"/>
                  <a:pt x="245" y="68"/>
                  <a:pt x="244" y="67"/>
                </a:cubicBezTo>
                <a:cubicBezTo>
                  <a:pt x="243" y="66"/>
                  <a:pt x="243" y="66"/>
                  <a:pt x="242" y="65"/>
                </a:cubicBezTo>
                <a:cubicBezTo>
                  <a:pt x="242" y="64"/>
                  <a:pt x="241" y="62"/>
                  <a:pt x="241" y="61"/>
                </a:cubicBezTo>
                <a:cubicBezTo>
                  <a:pt x="240" y="60"/>
                  <a:pt x="237" y="56"/>
                  <a:pt x="236" y="55"/>
                </a:cubicBezTo>
                <a:cubicBezTo>
                  <a:pt x="235" y="54"/>
                  <a:pt x="232" y="51"/>
                  <a:pt x="231" y="50"/>
                </a:cubicBezTo>
                <a:cubicBezTo>
                  <a:pt x="230" y="50"/>
                  <a:pt x="228" y="48"/>
                  <a:pt x="227" y="48"/>
                </a:cubicBezTo>
                <a:cubicBezTo>
                  <a:pt x="226" y="48"/>
                  <a:pt x="225" y="47"/>
                  <a:pt x="224" y="47"/>
                </a:cubicBezTo>
                <a:cubicBezTo>
                  <a:pt x="224" y="47"/>
                  <a:pt x="222" y="46"/>
                  <a:pt x="220" y="45"/>
                </a:cubicBezTo>
                <a:cubicBezTo>
                  <a:pt x="219" y="45"/>
                  <a:pt x="216" y="44"/>
                  <a:pt x="216" y="43"/>
                </a:cubicBezTo>
                <a:cubicBezTo>
                  <a:pt x="215" y="43"/>
                  <a:pt x="214" y="42"/>
                  <a:pt x="214" y="42"/>
                </a:cubicBezTo>
                <a:cubicBezTo>
                  <a:pt x="214" y="42"/>
                  <a:pt x="212" y="42"/>
                  <a:pt x="212" y="42"/>
                </a:cubicBezTo>
                <a:cubicBezTo>
                  <a:pt x="212" y="42"/>
                  <a:pt x="211" y="41"/>
                  <a:pt x="211" y="41"/>
                </a:cubicBezTo>
                <a:cubicBezTo>
                  <a:pt x="211" y="41"/>
                  <a:pt x="210" y="41"/>
                  <a:pt x="210" y="40"/>
                </a:cubicBezTo>
                <a:cubicBezTo>
                  <a:pt x="210" y="40"/>
                  <a:pt x="208" y="34"/>
                  <a:pt x="208" y="34"/>
                </a:cubicBezTo>
                <a:cubicBezTo>
                  <a:pt x="208" y="34"/>
                  <a:pt x="208" y="34"/>
                  <a:pt x="209" y="34"/>
                </a:cubicBezTo>
                <a:cubicBezTo>
                  <a:pt x="209" y="34"/>
                  <a:pt x="210" y="31"/>
                  <a:pt x="210" y="31"/>
                </a:cubicBezTo>
                <a:cubicBezTo>
                  <a:pt x="210" y="30"/>
                  <a:pt x="210" y="29"/>
                  <a:pt x="210" y="29"/>
                </a:cubicBezTo>
                <a:cubicBezTo>
                  <a:pt x="210" y="29"/>
                  <a:pt x="210" y="27"/>
                  <a:pt x="210" y="27"/>
                </a:cubicBezTo>
                <a:cubicBezTo>
                  <a:pt x="210" y="26"/>
                  <a:pt x="210" y="26"/>
                  <a:pt x="210" y="25"/>
                </a:cubicBezTo>
                <a:cubicBezTo>
                  <a:pt x="210" y="25"/>
                  <a:pt x="210" y="25"/>
                  <a:pt x="209" y="25"/>
                </a:cubicBezTo>
                <a:cubicBezTo>
                  <a:pt x="209" y="25"/>
                  <a:pt x="209" y="25"/>
                  <a:pt x="208" y="25"/>
                </a:cubicBezTo>
                <a:cubicBezTo>
                  <a:pt x="208" y="25"/>
                  <a:pt x="208" y="25"/>
                  <a:pt x="208" y="24"/>
                </a:cubicBezTo>
                <a:cubicBezTo>
                  <a:pt x="209" y="24"/>
                  <a:pt x="209" y="23"/>
                  <a:pt x="209" y="23"/>
                </a:cubicBezTo>
                <a:cubicBezTo>
                  <a:pt x="209" y="22"/>
                  <a:pt x="209" y="21"/>
                  <a:pt x="209" y="20"/>
                </a:cubicBezTo>
                <a:cubicBezTo>
                  <a:pt x="208" y="19"/>
                  <a:pt x="208" y="17"/>
                  <a:pt x="208" y="17"/>
                </a:cubicBezTo>
                <a:cubicBezTo>
                  <a:pt x="208" y="16"/>
                  <a:pt x="208" y="14"/>
                  <a:pt x="207" y="14"/>
                </a:cubicBezTo>
                <a:cubicBezTo>
                  <a:pt x="207" y="13"/>
                  <a:pt x="206" y="12"/>
                  <a:pt x="205" y="12"/>
                </a:cubicBezTo>
                <a:cubicBezTo>
                  <a:pt x="205" y="12"/>
                  <a:pt x="204" y="11"/>
                  <a:pt x="203" y="11"/>
                </a:cubicBezTo>
                <a:cubicBezTo>
                  <a:pt x="203" y="10"/>
                  <a:pt x="202" y="9"/>
                  <a:pt x="201" y="9"/>
                </a:cubicBezTo>
                <a:cubicBezTo>
                  <a:pt x="201" y="9"/>
                  <a:pt x="199" y="8"/>
                  <a:pt x="197" y="8"/>
                </a:cubicBezTo>
                <a:cubicBezTo>
                  <a:pt x="194" y="8"/>
                  <a:pt x="191" y="9"/>
                  <a:pt x="191" y="10"/>
                </a:cubicBezTo>
                <a:cubicBezTo>
                  <a:pt x="190" y="10"/>
                  <a:pt x="189" y="11"/>
                  <a:pt x="188" y="12"/>
                </a:cubicBezTo>
                <a:cubicBezTo>
                  <a:pt x="187" y="13"/>
                  <a:pt x="186" y="14"/>
                  <a:pt x="186" y="15"/>
                </a:cubicBezTo>
                <a:cubicBezTo>
                  <a:pt x="185" y="16"/>
                  <a:pt x="185" y="17"/>
                  <a:pt x="185" y="18"/>
                </a:cubicBezTo>
                <a:cubicBezTo>
                  <a:pt x="185" y="19"/>
                  <a:pt x="184" y="20"/>
                  <a:pt x="184" y="21"/>
                </a:cubicBezTo>
                <a:cubicBezTo>
                  <a:pt x="185" y="21"/>
                  <a:pt x="185" y="23"/>
                  <a:pt x="185" y="24"/>
                </a:cubicBezTo>
                <a:cubicBezTo>
                  <a:pt x="185" y="24"/>
                  <a:pt x="185" y="25"/>
                  <a:pt x="185" y="26"/>
                </a:cubicBezTo>
                <a:cubicBezTo>
                  <a:pt x="185" y="26"/>
                  <a:pt x="185" y="27"/>
                  <a:pt x="185" y="27"/>
                </a:cubicBezTo>
                <a:cubicBezTo>
                  <a:pt x="185" y="27"/>
                  <a:pt x="184" y="26"/>
                  <a:pt x="184" y="26"/>
                </a:cubicBezTo>
                <a:cubicBezTo>
                  <a:pt x="184" y="26"/>
                  <a:pt x="183" y="27"/>
                  <a:pt x="183" y="27"/>
                </a:cubicBezTo>
                <a:cubicBezTo>
                  <a:pt x="183" y="28"/>
                  <a:pt x="184" y="28"/>
                  <a:pt x="184" y="29"/>
                </a:cubicBezTo>
                <a:cubicBezTo>
                  <a:pt x="184" y="29"/>
                  <a:pt x="184" y="30"/>
                  <a:pt x="184" y="32"/>
                </a:cubicBezTo>
                <a:cubicBezTo>
                  <a:pt x="184" y="33"/>
                  <a:pt x="185" y="34"/>
                  <a:pt x="185" y="35"/>
                </a:cubicBezTo>
                <a:cubicBezTo>
                  <a:pt x="185" y="35"/>
                  <a:pt x="186" y="36"/>
                  <a:pt x="186" y="36"/>
                </a:cubicBezTo>
                <a:cubicBezTo>
                  <a:pt x="186" y="36"/>
                  <a:pt x="187" y="36"/>
                  <a:pt x="187" y="36"/>
                </a:cubicBezTo>
                <a:cubicBezTo>
                  <a:pt x="187" y="36"/>
                  <a:pt x="188" y="38"/>
                  <a:pt x="188" y="38"/>
                </a:cubicBezTo>
                <a:cubicBezTo>
                  <a:pt x="189" y="39"/>
                  <a:pt x="190" y="41"/>
                  <a:pt x="190" y="41"/>
                </a:cubicBezTo>
                <a:cubicBezTo>
                  <a:pt x="190" y="42"/>
                  <a:pt x="191" y="43"/>
                  <a:pt x="191" y="44"/>
                </a:cubicBezTo>
                <a:cubicBezTo>
                  <a:pt x="191" y="44"/>
                  <a:pt x="192" y="45"/>
                  <a:pt x="192" y="45"/>
                </a:cubicBezTo>
                <a:cubicBezTo>
                  <a:pt x="192" y="46"/>
                  <a:pt x="192" y="46"/>
                  <a:pt x="191" y="47"/>
                </a:cubicBezTo>
                <a:cubicBezTo>
                  <a:pt x="191" y="47"/>
                  <a:pt x="189" y="48"/>
                  <a:pt x="188" y="49"/>
                </a:cubicBezTo>
                <a:cubicBezTo>
                  <a:pt x="188" y="49"/>
                  <a:pt x="186" y="51"/>
                  <a:pt x="186" y="51"/>
                </a:cubicBezTo>
                <a:cubicBezTo>
                  <a:pt x="185" y="51"/>
                  <a:pt x="181" y="54"/>
                  <a:pt x="180" y="54"/>
                </a:cubicBezTo>
                <a:cubicBezTo>
                  <a:pt x="180" y="54"/>
                  <a:pt x="177" y="57"/>
                  <a:pt x="176" y="57"/>
                </a:cubicBezTo>
                <a:cubicBezTo>
                  <a:pt x="176" y="58"/>
                  <a:pt x="173" y="62"/>
                  <a:pt x="173" y="63"/>
                </a:cubicBezTo>
                <a:cubicBezTo>
                  <a:pt x="172" y="65"/>
                  <a:pt x="171" y="68"/>
                  <a:pt x="171" y="68"/>
                </a:cubicBezTo>
                <a:cubicBezTo>
                  <a:pt x="171" y="67"/>
                  <a:pt x="169" y="59"/>
                  <a:pt x="169" y="58"/>
                </a:cubicBezTo>
                <a:cubicBezTo>
                  <a:pt x="169" y="57"/>
                  <a:pt x="168" y="55"/>
                  <a:pt x="168" y="54"/>
                </a:cubicBezTo>
                <a:cubicBezTo>
                  <a:pt x="168" y="54"/>
                  <a:pt x="166" y="51"/>
                  <a:pt x="164" y="48"/>
                </a:cubicBezTo>
                <a:cubicBezTo>
                  <a:pt x="162" y="47"/>
                  <a:pt x="161" y="46"/>
                  <a:pt x="160" y="46"/>
                </a:cubicBezTo>
                <a:cubicBezTo>
                  <a:pt x="159" y="45"/>
                  <a:pt x="155" y="44"/>
                  <a:pt x="154" y="44"/>
                </a:cubicBezTo>
                <a:cubicBezTo>
                  <a:pt x="153" y="43"/>
                  <a:pt x="151" y="43"/>
                  <a:pt x="151" y="42"/>
                </a:cubicBezTo>
                <a:cubicBezTo>
                  <a:pt x="150" y="42"/>
                  <a:pt x="148" y="41"/>
                  <a:pt x="148" y="41"/>
                </a:cubicBezTo>
                <a:cubicBezTo>
                  <a:pt x="148" y="41"/>
                  <a:pt x="146" y="37"/>
                  <a:pt x="146" y="37"/>
                </a:cubicBezTo>
                <a:cubicBezTo>
                  <a:pt x="146" y="37"/>
                  <a:pt x="146" y="37"/>
                  <a:pt x="146" y="37"/>
                </a:cubicBezTo>
                <a:cubicBezTo>
                  <a:pt x="146" y="37"/>
                  <a:pt x="146" y="36"/>
                  <a:pt x="146" y="35"/>
                </a:cubicBezTo>
                <a:cubicBezTo>
                  <a:pt x="147" y="34"/>
                  <a:pt x="148" y="32"/>
                  <a:pt x="148" y="31"/>
                </a:cubicBezTo>
                <a:cubicBezTo>
                  <a:pt x="148" y="30"/>
                  <a:pt x="149" y="30"/>
                  <a:pt x="149" y="30"/>
                </a:cubicBezTo>
                <a:cubicBezTo>
                  <a:pt x="149" y="30"/>
                  <a:pt x="149" y="30"/>
                  <a:pt x="150" y="30"/>
                </a:cubicBezTo>
                <a:cubicBezTo>
                  <a:pt x="150" y="30"/>
                  <a:pt x="150" y="29"/>
                  <a:pt x="150" y="29"/>
                </a:cubicBezTo>
                <a:cubicBezTo>
                  <a:pt x="150" y="28"/>
                  <a:pt x="151" y="27"/>
                  <a:pt x="151" y="27"/>
                </a:cubicBezTo>
                <a:cubicBezTo>
                  <a:pt x="151" y="26"/>
                  <a:pt x="151" y="26"/>
                  <a:pt x="151" y="25"/>
                </a:cubicBezTo>
                <a:cubicBezTo>
                  <a:pt x="152" y="25"/>
                  <a:pt x="152" y="23"/>
                  <a:pt x="152" y="23"/>
                </a:cubicBezTo>
                <a:cubicBezTo>
                  <a:pt x="152" y="22"/>
                  <a:pt x="152" y="21"/>
                  <a:pt x="152" y="20"/>
                </a:cubicBezTo>
                <a:cubicBezTo>
                  <a:pt x="152" y="19"/>
                  <a:pt x="151" y="19"/>
                  <a:pt x="151" y="19"/>
                </a:cubicBezTo>
                <a:cubicBezTo>
                  <a:pt x="151" y="19"/>
                  <a:pt x="151" y="18"/>
                  <a:pt x="152" y="18"/>
                </a:cubicBezTo>
                <a:cubicBezTo>
                  <a:pt x="152" y="18"/>
                  <a:pt x="152" y="18"/>
                  <a:pt x="152" y="18"/>
                </a:cubicBezTo>
                <a:cubicBezTo>
                  <a:pt x="151" y="17"/>
                  <a:pt x="152" y="17"/>
                  <a:pt x="152" y="17"/>
                </a:cubicBezTo>
                <a:cubicBezTo>
                  <a:pt x="152" y="16"/>
                  <a:pt x="152" y="16"/>
                  <a:pt x="152" y="15"/>
                </a:cubicBezTo>
                <a:cubicBezTo>
                  <a:pt x="152" y="15"/>
                  <a:pt x="152" y="16"/>
                  <a:pt x="152" y="15"/>
                </a:cubicBezTo>
                <a:cubicBezTo>
                  <a:pt x="152" y="14"/>
                  <a:pt x="152" y="14"/>
                  <a:pt x="152" y="14"/>
                </a:cubicBezTo>
                <a:cubicBezTo>
                  <a:pt x="152" y="14"/>
                  <a:pt x="153" y="15"/>
                  <a:pt x="152" y="14"/>
                </a:cubicBezTo>
                <a:cubicBezTo>
                  <a:pt x="152" y="13"/>
                  <a:pt x="152" y="12"/>
                  <a:pt x="152" y="12"/>
                </a:cubicBezTo>
                <a:cubicBezTo>
                  <a:pt x="152" y="12"/>
                  <a:pt x="152" y="12"/>
                  <a:pt x="152" y="11"/>
                </a:cubicBezTo>
                <a:cubicBezTo>
                  <a:pt x="152" y="10"/>
                  <a:pt x="152" y="10"/>
                  <a:pt x="152" y="10"/>
                </a:cubicBezTo>
                <a:cubicBezTo>
                  <a:pt x="152" y="10"/>
                  <a:pt x="152" y="10"/>
                  <a:pt x="152" y="9"/>
                </a:cubicBezTo>
                <a:cubicBezTo>
                  <a:pt x="152" y="9"/>
                  <a:pt x="151" y="7"/>
                  <a:pt x="150" y="6"/>
                </a:cubicBezTo>
                <a:cubicBezTo>
                  <a:pt x="150" y="6"/>
                  <a:pt x="150" y="5"/>
                  <a:pt x="148" y="5"/>
                </a:cubicBezTo>
                <a:cubicBezTo>
                  <a:pt x="147" y="5"/>
                  <a:pt x="146" y="5"/>
                  <a:pt x="146" y="4"/>
                </a:cubicBezTo>
                <a:cubicBezTo>
                  <a:pt x="146" y="4"/>
                  <a:pt x="145" y="3"/>
                  <a:pt x="145" y="2"/>
                </a:cubicBezTo>
                <a:cubicBezTo>
                  <a:pt x="144" y="1"/>
                  <a:pt x="143" y="1"/>
                  <a:pt x="141" y="0"/>
                </a:cubicBezTo>
                <a:cubicBezTo>
                  <a:pt x="139" y="0"/>
                  <a:pt x="135" y="1"/>
                  <a:pt x="134" y="2"/>
                </a:cubicBezTo>
                <a:cubicBezTo>
                  <a:pt x="133" y="2"/>
                  <a:pt x="131" y="3"/>
                  <a:pt x="130" y="3"/>
                </a:cubicBezTo>
                <a:cubicBezTo>
                  <a:pt x="129" y="4"/>
                  <a:pt x="127" y="6"/>
                  <a:pt x="126" y="7"/>
                </a:cubicBezTo>
                <a:cubicBezTo>
                  <a:pt x="126" y="7"/>
                  <a:pt x="125" y="9"/>
                  <a:pt x="125" y="9"/>
                </a:cubicBezTo>
                <a:cubicBezTo>
                  <a:pt x="125" y="10"/>
                  <a:pt x="124" y="15"/>
                  <a:pt x="124" y="16"/>
                </a:cubicBezTo>
                <a:cubicBezTo>
                  <a:pt x="124" y="16"/>
                  <a:pt x="125" y="17"/>
                  <a:pt x="125" y="17"/>
                </a:cubicBezTo>
                <a:cubicBezTo>
                  <a:pt x="125" y="17"/>
                  <a:pt x="124" y="16"/>
                  <a:pt x="124" y="17"/>
                </a:cubicBezTo>
                <a:cubicBezTo>
                  <a:pt x="123" y="17"/>
                  <a:pt x="123" y="17"/>
                  <a:pt x="123" y="18"/>
                </a:cubicBezTo>
                <a:cubicBezTo>
                  <a:pt x="122" y="19"/>
                  <a:pt x="122" y="20"/>
                  <a:pt x="123" y="22"/>
                </a:cubicBezTo>
                <a:cubicBezTo>
                  <a:pt x="123" y="23"/>
                  <a:pt x="123" y="25"/>
                  <a:pt x="123" y="25"/>
                </a:cubicBezTo>
                <a:cubicBezTo>
                  <a:pt x="124" y="25"/>
                  <a:pt x="124" y="26"/>
                  <a:pt x="124" y="26"/>
                </a:cubicBezTo>
                <a:cubicBezTo>
                  <a:pt x="124" y="27"/>
                  <a:pt x="124" y="27"/>
                  <a:pt x="124" y="28"/>
                </a:cubicBezTo>
                <a:cubicBezTo>
                  <a:pt x="125" y="28"/>
                  <a:pt x="125" y="27"/>
                  <a:pt x="125" y="27"/>
                </a:cubicBezTo>
                <a:cubicBezTo>
                  <a:pt x="125" y="27"/>
                  <a:pt x="126" y="29"/>
                  <a:pt x="126" y="30"/>
                </a:cubicBezTo>
                <a:cubicBezTo>
                  <a:pt x="126" y="32"/>
                  <a:pt x="127" y="33"/>
                  <a:pt x="127" y="33"/>
                </a:cubicBezTo>
                <a:cubicBezTo>
                  <a:pt x="127" y="33"/>
                  <a:pt x="127" y="34"/>
                  <a:pt x="127" y="34"/>
                </a:cubicBezTo>
                <a:cubicBezTo>
                  <a:pt x="127" y="34"/>
                  <a:pt x="125" y="33"/>
                  <a:pt x="125" y="33"/>
                </a:cubicBezTo>
                <a:cubicBezTo>
                  <a:pt x="124" y="33"/>
                  <a:pt x="124" y="34"/>
                  <a:pt x="123" y="35"/>
                </a:cubicBezTo>
                <a:cubicBezTo>
                  <a:pt x="123" y="36"/>
                  <a:pt x="121" y="39"/>
                  <a:pt x="121" y="39"/>
                </a:cubicBezTo>
                <a:cubicBezTo>
                  <a:pt x="120" y="39"/>
                  <a:pt x="119" y="39"/>
                  <a:pt x="118" y="40"/>
                </a:cubicBezTo>
                <a:cubicBezTo>
                  <a:pt x="118" y="40"/>
                  <a:pt x="109" y="42"/>
                  <a:pt x="108" y="42"/>
                </a:cubicBezTo>
                <a:cubicBezTo>
                  <a:pt x="107" y="43"/>
                  <a:pt x="104" y="44"/>
                  <a:pt x="103" y="44"/>
                </a:cubicBezTo>
                <a:cubicBezTo>
                  <a:pt x="102" y="45"/>
                  <a:pt x="100" y="48"/>
                  <a:pt x="99" y="48"/>
                </a:cubicBezTo>
                <a:cubicBezTo>
                  <a:pt x="99" y="49"/>
                  <a:pt x="98" y="49"/>
                  <a:pt x="98" y="50"/>
                </a:cubicBezTo>
                <a:cubicBezTo>
                  <a:pt x="98" y="50"/>
                  <a:pt x="97" y="52"/>
                  <a:pt x="97" y="53"/>
                </a:cubicBezTo>
                <a:cubicBezTo>
                  <a:pt x="96" y="54"/>
                  <a:pt x="94" y="59"/>
                  <a:pt x="94" y="61"/>
                </a:cubicBezTo>
                <a:cubicBezTo>
                  <a:pt x="92" y="65"/>
                  <a:pt x="92" y="68"/>
                  <a:pt x="91" y="70"/>
                </a:cubicBezTo>
                <a:cubicBezTo>
                  <a:pt x="91" y="72"/>
                  <a:pt x="91" y="75"/>
                  <a:pt x="91" y="75"/>
                </a:cubicBezTo>
                <a:cubicBezTo>
                  <a:pt x="91" y="76"/>
                  <a:pt x="90" y="80"/>
                  <a:pt x="90" y="80"/>
                </a:cubicBezTo>
                <a:cubicBezTo>
                  <a:pt x="90" y="80"/>
                  <a:pt x="90" y="80"/>
                  <a:pt x="90" y="79"/>
                </a:cubicBezTo>
                <a:cubicBezTo>
                  <a:pt x="90" y="78"/>
                  <a:pt x="89" y="74"/>
                  <a:pt x="89" y="72"/>
                </a:cubicBezTo>
                <a:cubicBezTo>
                  <a:pt x="89" y="71"/>
                  <a:pt x="88" y="67"/>
                  <a:pt x="88" y="66"/>
                </a:cubicBezTo>
                <a:cubicBezTo>
                  <a:pt x="88" y="65"/>
                  <a:pt x="88" y="63"/>
                  <a:pt x="88" y="62"/>
                </a:cubicBezTo>
                <a:cubicBezTo>
                  <a:pt x="88" y="61"/>
                  <a:pt x="87" y="60"/>
                  <a:pt x="87" y="59"/>
                </a:cubicBezTo>
                <a:cubicBezTo>
                  <a:pt x="86" y="58"/>
                  <a:pt x="86" y="55"/>
                  <a:pt x="84" y="54"/>
                </a:cubicBezTo>
                <a:cubicBezTo>
                  <a:pt x="83" y="52"/>
                  <a:pt x="79" y="50"/>
                  <a:pt x="77" y="49"/>
                </a:cubicBezTo>
                <a:cubicBezTo>
                  <a:pt x="76" y="48"/>
                  <a:pt x="71" y="46"/>
                  <a:pt x="69" y="45"/>
                </a:cubicBezTo>
                <a:cubicBezTo>
                  <a:pt x="68" y="44"/>
                  <a:pt x="68" y="43"/>
                  <a:pt x="68" y="43"/>
                </a:cubicBezTo>
                <a:cubicBezTo>
                  <a:pt x="68" y="42"/>
                  <a:pt x="68" y="41"/>
                  <a:pt x="68" y="40"/>
                </a:cubicBezTo>
                <a:cubicBezTo>
                  <a:pt x="68" y="40"/>
                  <a:pt x="69" y="39"/>
                  <a:pt x="70" y="38"/>
                </a:cubicBezTo>
                <a:cubicBezTo>
                  <a:pt x="70" y="38"/>
                  <a:pt x="70" y="37"/>
                  <a:pt x="71" y="35"/>
                </a:cubicBezTo>
                <a:cubicBezTo>
                  <a:pt x="71" y="34"/>
                  <a:pt x="72" y="33"/>
                  <a:pt x="72" y="33"/>
                </a:cubicBezTo>
                <a:cubicBezTo>
                  <a:pt x="72" y="32"/>
                  <a:pt x="72" y="32"/>
                  <a:pt x="72" y="32"/>
                </a:cubicBezTo>
                <a:cubicBezTo>
                  <a:pt x="72" y="32"/>
                  <a:pt x="73" y="30"/>
                  <a:pt x="74" y="29"/>
                </a:cubicBezTo>
                <a:cubicBezTo>
                  <a:pt x="74" y="28"/>
                  <a:pt x="74" y="27"/>
                  <a:pt x="75" y="26"/>
                </a:cubicBezTo>
                <a:cubicBezTo>
                  <a:pt x="75" y="26"/>
                  <a:pt x="75" y="25"/>
                  <a:pt x="74" y="25"/>
                </a:cubicBezTo>
                <a:cubicBezTo>
                  <a:pt x="74" y="25"/>
                  <a:pt x="74" y="25"/>
                  <a:pt x="74" y="25"/>
                </a:cubicBezTo>
                <a:cubicBezTo>
                  <a:pt x="74" y="25"/>
                  <a:pt x="75" y="24"/>
                  <a:pt x="75" y="22"/>
                </a:cubicBezTo>
                <a:cubicBezTo>
                  <a:pt x="75" y="21"/>
                  <a:pt x="75" y="20"/>
                  <a:pt x="75" y="19"/>
                </a:cubicBezTo>
                <a:cubicBezTo>
                  <a:pt x="75" y="19"/>
                  <a:pt x="75" y="17"/>
                  <a:pt x="75" y="17"/>
                </a:cubicBezTo>
                <a:cubicBezTo>
                  <a:pt x="75" y="17"/>
                  <a:pt x="75" y="16"/>
                  <a:pt x="75" y="16"/>
                </a:cubicBezTo>
                <a:cubicBezTo>
                  <a:pt x="75" y="16"/>
                  <a:pt x="75" y="16"/>
                  <a:pt x="75" y="16"/>
                </a:cubicBezTo>
                <a:cubicBezTo>
                  <a:pt x="75" y="16"/>
                  <a:pt x="75" y="15"/>
                  <a:pt x="75" y="15"/>
                </a:cubicBezTo>
                <a:cubicBezTo>
                  <a:pt x="75" y="14"/>
                  <a:pt x="74" y="14"/>
                  <a:pt x="74" y="13"/>
                </a:cubicBezTo>
                <a:cubicBezTo>
                  <a:pt x="74" y="13"/>
                  <a:pt x="73" y="12"/>
                  <a:pt x="73" y="12"/>
                </a:cubicBezTo>
                <a:cubicBezTo>
                  <a:pt x="73" y="12"/>
                  <a:pt x="74" y="12"/>
                  <a:pt x="74" y="12"/>
                </a:cubicBezTo>
                <a:cubicBezTo>
                  <a:pt x="74" y="12"/>
                  <a:pt x="72" y="10"/>
                  <a:pt x="72" y="10"/>
                </a:cubicBezTo>
                <a:cubicBezTo>
                  <a:pt x="71" y="9"/>
                  <a:pt x="70" y="8"/>
                  <a:pt x="69" y="8"/>
                </a:cubicBezTo>
                <a:cubicBezTo>
                  <a:pt x="69" y="8"/>
                  <a:pt x="69" y="8"/>
                  <a:pt x="68" y="8"/>
                </a:cubicBezTo>
                <a:cubicBezTo>
                  <a:pt x="68" y="7"/>
                  <a:pt x="68" y="7"/>
                  <a:pt x="67" y="6"/>
                </a:cubicBezTo>
                <a:cubicBezTo>
                  <a:pt x="67" y="6"/>
                  <a:pt x="64" y="5"/>
                  <a:pt x="63" y="4"/>
                </a:cubicBezTo>
                <a:cubicBezTo>
                  <a:pt x="60" y="4"/>
                  <a:pt x="58" y="4"/>
                  <a:pt x="57" y="4"/>
                </a:cubicBezTo>
                <a:cubicBezTo>
                  <a:pt x="56" y="4"/>
                  <a:pt x="53" y="5"/>
                  <a:pt x="53" y="6"/>
                </a:cubicBezTo>
                <a:cubicBezTo>
                  <a:pt x="53" y="6"/>
                  <a:pt x="52" y="6"/>
                  <a:pt x="52" y="6"/>
                </a:cubicBezTo>
                <a:cubicBezTo>
                  <a:pt x="52" y="6"/>
                  <a:pt x="51" y="7"/>
                  <a:pt x="50" y="8"/>
                </a:cubicBezTo>
                <a:cubicBezTo>
                  <a:pt x="50" y="8"/>
                  <a:pt x="49" y="9"/>
                  <a:pt x="49" y="9"/>
                </a:cubicBezTo>
                <a:cubicBezTo>
                  <a:pt x="48" y="10"/>
                  <a:pt x="47" y="12"/>
                  <a:pt x="47" y="12"/>
                </a:cubicBezTo>
                <a:cubicBezTo>
                  <a:pt x="47" y="13"/>
                  <a:pt x="46" y="17"/>
                  <a:pt x="46" y="17"/>
                </a:cubicBezTo>
                <a:cubicBezTo>
                  <a:pt x="46" y="18"/>
                  <a:pt x="46" y="20"/>
                  <a:pt x="46" y="20"/>
                </a:cubicBezTo>
                <a:cubicBezTo>
                  <a:pt x="46" y="21"/>
                  <a:pt x="45" y="20"/>
                  <a:pt x="45" y="21"/>
                </a:cubicBezTo>
                <a:cubicBezTo>
                  <a:pt x="45" y="21"/>
                  <a:pt x="44" y="23"/>
                  <a:pt x="44" y="24"/>
                </a:cubicBezTo>
                <a:cubicBezTo>
                  <a:pt x="44" y="26"/>
                  <a:pt x="45" y="27"/>
                  <a:pt x="45" y="27"/>
                </a:cubicBezTo>
                <a:cubicBezTo>
                  <a:pt x="45" y="28"/>
                  <a:pt x="46" y="29"/>
                  <a:pt x="46" y="29"/>
                </a:cubicBezTo>
                <a:cubicBezTo>
                  <a:pt x="46" y="30"/>
                  <a:pt x="47" y="30"/>
                  <a:pt x="47" y="30"/>
                </a:cubicBezTo>
                <a:cubicBezTo>
                  <a:pt x="47" y="30"/>
                  <a:pt x="47" y="31"/>
                  <a:pt x="47" y="31"/>
                </a:cubicBezTo>
                <a:cubicBezTo>
                  <a:pt x="48" y="31"/>
                  <a:pt x="48" y="31"/>
                  <a:pt x="48" y="31"/>
                </a:cubicBezTo>
                <a:cubicBezTo>
                  <a:pt x="48" y="31"/>
                  <a:pt x="48" y="34"/>
                  <a:pt x="48" y="35"/>
                </a:cubicBezTo>
                <a:cubicBezTo>
                  <a:pt x="47" y="36"/>
                  <a:pt x="47" y="36"/>
                  <a:pt x="47" y="36"/>
                </a:cubicBezTo>
                <a:cubicBezTo>
                  <a:pt x="47" y="36"/>
                  <a:pt x="46" y="36"/>
                  <a:pt x="46" y="37"/>
                </a:cubicBezTo>
                <a:cubicBezTo>
                  <a:pt x="45" y="37"/>
                  <a:pt x="45" y="38"/>
                  <a:pt x="44" y="39"/>
                </a:cubicBezTo>
                <a:cubicBezTo>
                  <a:pt x="44" y="39"/>
                  <a:pt x="43" y="40"/>
                  <a:pt x="42" y="40"/>
                </a:cubicBezTo>
                <a:cubicBezTo>
                  <a:pt x="42" y="41"/>
                  <a:pt x="41" y="42"/>
                  <a:pt x="41" y="42"/>
                </a:cubicBezTo>
                <a:cubicBezTo>
                  <a:pt x="41" y="42"/>
                  <a:pt x="38" y="43"/>
                  <a:pt x="36" y="44"/>
                </a:cubicBezTo>
                <a:cubicBezTo>
                  <a:pt x="31" y="45"/>
                  <a:pt x="27" y="47"/>
                  <a:pt x="25" y="49"/>
                </a:cubicBezTo>
                <a:cubicBezTo>
                  <a:pt x="23" y="50"/>
                  <a:pt x="20" y="53"/>
                  <a:pt x="20" y="53"/>
                </a:cubicBezTo>
                <a:cubicBezTo>
                  <a:pt x="19" y="54"/>
                  <a:pt x="19" y="55"/>
                  <a:pt x="18" y="55"/>
                </a:cubicBezTo>
                <a:cubicBezTo>
                  <a:pt x="18" y="55"/>
                  <a:pt x="17" y="57"/>
                  <a:pt x="16" y="58"/>
                </a:cubicBezTo>
                <a:cubicBezTo>
                  <a:pt x="16" y="58"/>
                  <a:pt x="16" y="59"/>
                  <a:pt x="15" y="60"/>
                </a:cubicBezTo>
                <a:cubicBezTo>
                  <a:pt x="15" y="60"/>
                  <a:pt x="14" y="62"/>
                  <a:pt x="13" y="63"/>
                </a:cubicBezTo>
                <a:cubicBezTo>
                  <a:pt x="13" y="64"/>
                  <a:pt x="9" y="71"/>
                  <a:pt x="8" y="72"/>
                </a:cubicBezTo>
                <a:cubicBezTo>
                  <a:pt x="8" y="73"/>
                  <a:pt x="5" y="80"/>
                  <a:pt x="4" y="82"/>
                </a:cubicBezTo>
                <a:cubicBezTo>
                  <a:pt x="4" y="83"/>
                  <a:pt x="3" y="85"/>
                  <a:pt x="3" y="86"/>
                </a:cubicBezTo>
                <a:cubicBezTo>
                  <a:pt x="2" y="86"/>
                  <a:pt x="1" y="89"/>
                  <a:pt x="1" y="89"/>
                </a:cubicBezTo>
                <a:cubicBezTo>
                  <a:pt x="1" y="90"/>
                  <a:pt x="0" y="92"/>
                  <a:pt x="0" y="92"/>
                </a:cubicBezTo>
                <a:cubicBezTo>
                  <a:pt x="1" y="92"/>
                  <a:pt x="1" y="93"/>
                  <a:pt x="1" y="93"/>
                </a:cubicBezTo>
                <a:cubicBezTo>
                  <a:pt x="1" y="93"/>
                  <a:pt x="1" y="96"/>
                  <a:pt x="1" y="96"/>
                </a:cubicBezTo>
                <a:cubicBezTo>
                  <a:pt x="1" y="97"/>
                  <a:pt x="1" y="104"/>
                  <a:pt x="1" y="105"/>
                </a:cubicBezTo>
                <a:cubicBezTo>
                  <a:pt x="1" y="106"/>
                  <a:pt x="2" y="108"/>
                  <a:pt x="2" y="109"/>
                </a:cubicBezTo>
                <a:cubicBezTo>
                  <a:pt x="2" y="110"/>
                  <a:pt x="3" y="115"/>
                  <a:pt x="4" y="117"/>
                </a:cubicBezTo>
                <a:cubicBezTo>
                  <a:pt x="4" y="119"/>
                  <a:pt x="6" y="123"/>
                  <a:pt x="6" y="124"/>
                </a:cubicBezTo>
                <a:cubicBezTo>
                  <a:pt x="6" y="126"/>
                  <a:pt x="6" y="126"/>
                  <a:pt x="6" y="127"/>
                </a:cubicBezTo>
                <a:cubicBezTo>
                  <a:pt x="7" y="127"/>
                  <a:pt x="7" y="128"/>
                  <a:pt x="7" y="129"/>
                </a:cubicBezTo>
                <a:cubicBezTo>
                  <a:pt x="7" y="129"/>
                  <a:pt x="7" y="131"/>
                  <a:pt x="7" y="131"/>
                </a:cubicBezTo>
                <a:cubicBezTo>
                  <a:pt x="7" y="132"/>
                  <a:pt x="8" y="134"/>
                  <a:pt x="9" y="135"/>
                </a:cubicBezTo>
                <a:cubicBezTo>
                  <a:pt x="9" y="136"/>
                  <a:pt x="9" y="138"/>
                  <a:pt x="11" y="143"/>
                </a:cubicBezTo>
                <a:cubicBezTo>
                  <a:pt x="11" y="144"/>
                  <a:pt x="12" y="145"/>
                  <a:pt x="12" y="146"/>
                </a:cubicBezTo>
                <a:cubicBezTo>
                  <a:pt x="13" y="146"/>
                  <a:pt x="14" y="148"/>
                  <a:pt x="14" y="149"/>
                </a:cubicBezTo>
                <a:cubicBezTo>
                  <a:pt x="15" y="149"/>
                  <a:pt x="15" y="149"/>
                  <a:pt x="15" y="149"/>
                </a:cubicBezTo>
                <a:cubicBezTo>
                  <a:pt x="15" y="150"/>
                  <a:pt x="15" y="150"/>
                  <a:pt x="15" y="150"/>
                </a:cubicBezTo>
                <a:cubicBezTo>
                  <a:pt x="15" y="151"/>
                  <a:pt x="16" y="152"/>
                  <a:pt x="17" y="153"/>
                </a:cubicBezTo>
                <a:cubicBezTo>
                  <a:pt x="18" y="154"/>
                  <a:pt x="18" y="154"/>
                  <a:pt x="18" y="154"/>
                </a:cubicBezTo>
                <a:cubicBezTo>
                  <a:pt x="19" y="155"/>
                  <a:pt x="19" y="156"/>
                  <a:pt x="19" y="156"/>
                </a:cubicBezTo>
                <a:cubicBezTo>
                  <a:pt x="19" y="156"/>
                  <a:pt x="19" y="160"/>
                  <a:pt x="18" y="161"/>
                </a:cubicBezTo>
                <a:cubicBezTo>
                  <a:pt x="18" y="162"/>
                  <a:pt x="17" y="168"/>
                  <a:pt x="17" y="177"/>
                </a:cubicBezTo>
                <a:cubicBezTo>
                  <a:pt x="17" y="179"/>
                  <a:pt x="17" y="193"/>
                  <a:pt x="17" y="195"/>
                </a:cubicBezTo>
                <a:cubicBezTo>
                  <a:pt x="16" y="197"/>
                  <a:pt x="14" y="216"/>
                  <a:pt x="14" y="219"/>
                </a:cubicBezTo>
                <a:cubicBezTo>
                  <a:pt x="14" y="221"/>
                  <a:pt x="15" y="237"/>
                  <a:pt x="15" y="238"/>
                </a:cubicBezTo>
                <a:cubicBezTo>
                  <a:pt x="15" y="240"/>
                  <a:pt x="14" y="250"/>
                  <a:pt x="15" y="251"/>
                </a:cubicBezTo>
                <a:cubicBezTo>
                  <a:pt x="16" y="253"/>
                  <a:pt x="17" y="253"/>
                  <a:pt x="17" y="254"/>
                </a:cubicBezTo>
                <a:cubicBezTo>
                  <a:pt x="17" y="254"/>
                  <a:pt x="18" y="255"/>
                  <a:pt x="18" y="256"/>
                </a:cubicBezTo>
                <a:cubicBezTo>
                  <a:pt x="18" y="256"/>
                  <a:pt x="18" y="257"/>
                  <a:pt x="19" y="258"/>
                </a:cubicBezTo>
                <a:cubicBezTo>
                  <a:pt x="19" y="259"/>
                  <a:pt x="20" y="259"/>
                  <a:pt x="20" y="260"/>
                </a:cubicBezTo>
                <a:cubicBezTo>
                  <a:pt x="20" y="260"/>
                  <a:pt x="19" y="262"/>
                  <a:pt x="19" y="262"/>
                </a:cubicBezTo>
                <a:cubicBezTo>
                  <a:pt x="19" y="263"/>
                  <a:pt x="18" y="264"/>
                  <a:pt x="18" y="264"/>
                </a:cubicBezTo>
                <a:cubicBezTo>
                  <a:pt x="18" y="264"/>
                  <a:pt x="18" y="265"/>
                  <a:pt x="18" y="266"/>
                </a:cubicBezTo>
                <a:cubicBezTo>
                  <a:pt x="19" y="267"/>
                  <a:pt x="19" y="267"/>
                  <a:pt x="19" y="267"/>
                </a:cubicBezTo>
                <a:cubicBezTo>
                  <a:pt x="19" y="267"/>
                  <a:pt x="19" y="268"/>
                  <a:pt x="19" y="268"/>
                </a:cubicBezTo>
                <a:cubicBezTo>
                  <a:pt x="20" y="269"/>
                  <a:pt x="21" y="270"/>
                  <a:pt x="22" y="270"/>
                </a:cubicBezTo>
                <a:cubicBezTo>
                  <a:pt x="24" y="271"/>
                  <a:pt x="27" y="271"/>
                  <a:pt x="29" y="270"/>
                </a:cubicBezTo>
                <a:cubicBezTo>
                  <a:pt x="30" y="270"/>
                  <a:pt x="33" y="270"/>
                  <a:pt x="34" y="269"/>
                </a:cubicBezTo>
                <a:cubicBezTo>
                  <a:pt x="34" y="268"/>
                  <a:pt x="34" y="267"/>
                  <a:pt x="34" y="267"/>
                </a:cubicBezTo>
                <a:cubicBezTo>
                  <a:pt x="34" y="267"/>
                  <a:pt x="34" y="267"/>
                  <a:pt x="34" y="267"/>
                </a:cubicBezTo>
                <a:cubicBezTo>
                  <a:pt x="34" y="265"/>
                  <a:pt x="33" y="261"/>
                  <a:pt x="33" y="261"/>
                </a:cubicBezTo>
                <a:cubicBezTo>
                  <a:pt x="33" y="261"/>
                  <a:pt x="34" y="261"/>
                  <a:pt x="34" y="261"/>
                </a:cubicBezTo>
                <a:cubicBezTo>
                  <a:pt x="34" y="260"/>
                  <a:pt x="35" y="260"/>
                  <a:pt x="35" y="260"/>
                </a:cubicBezTo>
                <a:cubicBezTo>
                  <a:pt x="35" y="259"/>
                  <a:pt x="38" y="255"/>
                  <a:pt x="38" y="255"/>
                </a:cubicBezTo>
                <a:cubicBezTo>
                  <a:pt x="38" y="255"/>
                  <a:pt x="38" y="255"/>
                  <a:pt x="38" y="255"/>
                </a:cubicBezTo>
                <a:cubicBezTo>
                  <a:pt x="38" y="255"/>
                  <a:pt x="38" y="255"/>
                  <a:pt x="38" y="254"/>
                </a:cubicBezTo>
                <a:cubicBezTo>
                  <a:pt x="39" y="253"/>
                  <a:pt x="39" y="251"/>
                  <a:pt x="39" y="251"/>
                </a:cubicBezTo>
                <a:cubicBezTo>
                  <a:pt x="38" y="251"/>
                  <a:pt x="37" y="249"/>
                  <a:pt x="36" y="248"/>
                </a:cubicBezTo>
                <a:cubicBezTo>
                  <a:pt x="35" y="248"/>
                  <a:pt x="35" y="248"/>
                  <a:pt x="35" y="248"/>
                </a:cubicBezTo>
                <a:cubicBezTo>
                  <a:pt x="35" y="248"/>
                  <a:pt x="35" y="247"/>
                  <a:pt x="36" y="246"/>
                </a:cubicBezTo>
                <a:cubicBezTo>
                  <a:pt x="37" y="245"/>
                  <a:pt x="39" y="242"/>
                  <a:pt x="39" y="241"/>
                </a:cubicBezTo>
                <a:cubicBezTo>
                  <a:pt x="39" y="240"/>
                  <a:pt x="41" y="229"/>
                  <a:pt x="41" y="227"/>
                </a:cubicBezTo>
                <a:cubicBezTo>
                  <a:pt x="41" y="224"/>
                  <a:pt x="44" y="200"/>
                  <a:pt x="44" y="199"/>
                </a:cubicBezTo>
                <a:cubicBezTo>
                  <a:pt x="44" y="199"/>
                  <a:pt x="44" y="203"/>
                  <a:pt x="44" y="205"/>
                </a:cubicBezTo>
                <a:cubicBezTo>
                  <a:pt x="44" y="206"/>
                  <a:pt x="44" y="213"/>
                  <a:pt x="45" y="213"/>
                </a:cubicBezTo>
                <a:cubicBezTo>
                  <a:pt x="45" y="214"/>
                  <a:pt x="45" y="219"/>
                  <a:pt x="45" y="221"/>
                </a:cubicBezTo>
                <a:cubicBezTo>
                  <a:pt x="45" y="222"/>
                  <a:pt x="46" y="225"/>
                  <a:pt x="46" y="226"/>
                </a:cubicBezTo>
                <a:cubicBezTo>
                  <a:pt x="46" y="227"/>
                  <a:pt x="46" y="230"/>
                  <a:pt x="46" y="231"/>
                </a:cubicBezTo>
                <a:cubicBezTo>
                  <a:pt x="45" y="233"/>
                  <a:pt x="45" y="234"/>
                  <a:pt x="44" y="235"/>
                </a:cubicBezTo>
                <a:cubicBezTo>
                  <a:pt x="44" y="236"/>
                  <a:pt x="43" y="237"/>
                  <a:pt x="43" y="238"/>
                </a:cubicBezTo>
                <a:cubicBezTo>
                  <a:pt x="43" y="238"/>
                  <a:pt x="43" y="243"/>
                  <a:pt x="43" y="244"/>
                </a:cubicBezTo>
                <a:cubicBezTo>
                  <a:pt x="42" y="245"/>
                  <a:pt x="42" y="250"/>
                  <a:pt x="42" y="251"/>
                </a:cubicBezTo>
                <a:cubicBezTo>
                  <a:pt x="42" y="252"/>
                  <a:pt x="43" y="254"/>
                  <a:pt x="43" y="254"/>
                </a:cubicBezTo>
                <a:cubicBezTo>
                  <a:pt x="43" y="254"/>
                  <a:pt x="43" y="254"/>
                  <a:pt x="43" y="254"/>
                </a:cubicBezTo>
                <a:cubicBezTo>
                  <a:pt x="43" y="254"/>
                  <a:pt x="43" y="257"/>
                  <a:pt x="44" y="258"/>
                </a:cubicBezTo>
                <a:cubicBezTo>
                  <a:pt x="44" y="258"/>
                  <a:pt x="47" y="259"/>
                  <a:pt x="48" y="259"/>
                </a:cubicBezTo>
                <a:cubicBezTo>
                  <a:pt x="49" y="260"/>
                  <a:pt x="51" y="260"/>
                  <a:pt x="51" y="260"/>
                </a:cubicBezTo>
                <a:cubicBezTo>
                  <a:pt x="51" y="259"/>
                  <a:pt x="51" y="259"/>
                  <a:pt x="52" y="259"/>
                </a:cubicBezTo>
                <a:cubicBezTo>
                  <a:pt x="52" y="259"/>
                  <a:pt x="56" y="259"/>
                  <a:pt x="56" y="260"/>
                </a:cubicBezTo>
                <a:cubicBezTo>
                  <a:pt x="57" y="260"/>
                  <a:pt x="59" y="262"/>
                  <a:pt x="61" y="263"/>
                </a:cubicBezTo>
                <a:cubicBezTo>
                  <a:pt x="62" y="263"/>
                  <a:pt x="66" y="264"/>
                  <a:pt x="68" y="264"/>
                </a:cubicBezTo>
                <a:cubicBezTo>
                  <a:pt x="69" y="264"/>
                  <a:pt x="72" y="264"/>
                  <a:pt x="74" y="263"/>
                </a:cubicBezTo>
                <a:cubicBezTo>
                  <a:pt x="75" y="263"/>
                  <a:pt x="76" y="263"/>
                  <a:pt x="76" y="262"/>
                </a:cubicBezTo>
                <a:cubicBezTo>
                  <a:pt x="77" y="262"/>
                  <a:pt x="76" y="262"/>
                  <a:pt x="76" y="262"/>
                </a:cubicBezTo>
                <a:cubicBezTo>
                  <a:pt x="76" y="261"/>
                  <a:pt x="76" y="260"/>
                  <a:pt x="76" y="260"/>
                </a:cubicBezTo>
                <a:cubicBezTo>
                  <a:pt x="75" y="259"/>
                  <a:pt x="72" y="257"/>
                  <a:pt x="72" y="257"/>
                </a:cubicBezTo>
                <a:cubicBezTo>
                  <a:pt x="71" y="257"/>
                  <a:pt x="69" y="256"/>
                  <a:pt x="69" y="256"/>
                </a:cubicBezTo>
                <a:cubicBezTo>
                  <a:pt x="69" y="256"/>
                  <a:pt x="71" y="256"/>
                  <a:pt x="72" y="256"/>
                </a:cubicBezTo>
                <a:cubicBezTo>
                  <a:pt x="72" y="255"/>
                  <a:pt x="72" y="255"/>
                  <a:pt x="72" y="255"/>
                </a:cubicBezTo>
                <a:cubicBezTo>
                  <a:pt x="72" y="255"/>
                  <a:pt x="71" y="255"/>
                  <a:pt x="71" y="255"/>
                </a:cubicBezTo>
                <a:cubicBezTo>
                  <a:pt x="70" y="255"/>
                  <a:pt x="68" y="255"/>
                  <a:pt x="68" y="255"/>
                </a:cubicBezTo>
                <a:cubicBezTo>
                  <a:pt x="68" y="255"/>
                  <a:pt x="68" y="254"/>
                  <a:pt x="68" y="254"/>
                </a:cubicBezTo>
                <a:cubicBezTo>
                  <a:pt x="69" y="254"/>
                  <a:pt x="69" y="254"/>
                  <a:pt x="69" y="254"/>
                </a:cubicBezTo>
                <a:cubicBezTo>
                  <a:pt x="69" y="254"/>
                  <a:pt x="68" y="254"/>
                  <a:pt x="68" y="254"/>
                </a:cubicBezTo>
                <a:cubicBezTo>
                  <a:pt x="67" y="254"/>
                  <a:pt x="66" y="253"/>
                  <a:pt x="66" y="253"/>
                </a:cubicBezTo>
                <a:cubicBezTo>
                  <a:pt x="66" y="253"/>
                  <a:pt x="65" y="252"/>
                  <a:pt x="65" y="252"/>
                </a:cubicBezTo>
                <a:cubicBezTo>
                  <a:pt x="65" y="252"/>
                  <a:pt x="65" y="252"/>
                  <a:pt x="64" y="252"/>
                </a:cubicBezTo>
                <a:cubicBezTo>
                  <a:pt x="64" y="251"/>
                  <a:pt x="63" y="251"/>
                  <a:pt x="63" y="250"/>
                </a:cubicBezTo>
                <a:cubicBezTo>
                  <a:pt x="63" y="250"/>
                  <a:pt x="61" y="249"/>
                  <a:pt x="61" y="248"/>
                </a:cubicBezTo>
                <a:cubicBezTo>
                  <a:pt x="61" y="247"/>
                  <a:pt x="62" y="247"/>
                  <a:pt x="63" y="247"/>
                </a:cubicBezTo>
                <a:cubicBezTo>
                  <a:pt x="64" y="246"/>
                  <a:pt x="65" y="246"/>
                  <a:pt x="65" y="245"/>
                </a:cubicBezTo>
                <a:cubicBezTo>
                  <a:pt x="65" y="245"/>
                  <a:pt x="67" y="238"/>
                  <a:pt x="67" y="235"/>
                </a:cubicBezTo>
                <a:cubicBezTo>
                  <a:pt x="67" y="232"/>
                  <a:pt x="67" y="226"/>
                  <a:pt x="67" y="224"/>
                </a:cubicBezTo>
                <a:cubicBezTo>
                  <a:pt x="67" y="222"/>
                  <a:pt x="67" y="222"/>
                  <a:pt x="67" y="220"/>
                </a:cubicBezTo>
                <a:cubicBezTo>
                  <a:pt x="68" y="219"/>
                  <a:pt x="70" y="211"/>
                  <a:pt x="70" y="209"/>
                </a:cubicBezTo>
                <a:cubicBezTo>
                  <a:pt x="70" y="207"/>
                  <a:pt x="73" y="196"/>
                  <a:pt x="73" y="192"/>
                </a:cubicBezTo>
                <a:cubicBezTo>
                  <a:pt x="74" y="189"/>
                  <a:pt x="75" y="183"/>
                  <a:pt x="75" y="180"/>
                </a:cubicBezTo>
                <a:cubicBezTo>
                  <a:pt x="76" y="178"/>
                  <a:pt x="77" y="165"/>
                  <a:pt x="78" y="163"/>
                </a:cubicBezTo>
                <a:cubicBezTo>
                  <a:pt x="78" y="162"/>
                  <a:pt x="79" y="154"/>
                  <a:pt x="79" y="152"/>
                </a:cubicBezTo>
                <a:cubicBezTo>
                  <a:pt x="80" y="150"/>
                  <a:pt x="80" y="147"/>
                  <a:pt x="79" y="145"/>
                </a:cubicBezTo>
                <a:cubicBezTo>
                  <a:pt x="79" y="143"/>
                  <a:pt x="79" y="141"/>
                  <a:pt x="79" y="141"/>
                </a:cubicBezTo>
                <a:cubicBezTo>
                  <a:pt x="79" y="140"/>
                  <a:pt x="79" y="139"/>
                  <a:pt x="79" y="139"/>
                </a:cubicBezTo>
                <a:cubicBezTo>
                  <a:pt x="79" y="139"/>
                  <a:pt x="80" y="138"/>
                  <a:pt x="80" y="138"/>
                </a:cubicBezTo>
                <a:cubicBezTo>
                  <a:pt x="80" y="137"/>
                  <a:pt x="80" y="136"/>
                  <a:pt x="80" y="136"/>
                </a:cubicBezTo>
                <a:cubicBezTo>
                  <a:pt x="80" y="135"/>
                  <a:pt x="80" y="134"/>
                  <a:pt x="80" y="133"/>
                </a:cubicBezTo>
                <a:cubicBezTo>
                  <a:pt x="80" y="132"/>
                  <a:pt x="80" y="131"/>
                  <a:pt x="80" y="130"/>
                </a:cubicBezTo>
                <a:cubicBezTo>
                  <a:pt x="80" y="130"/>
                  <a:pt x="82" y="122"/>
                  <a:pt x="83" y="121"/>
                </a:cubicBezTo>
                <a:cubicBezTo>
                  <a:pt x="83" y="119"/>
                  <a:pt x="85" y="113"/>
                  <a:pt x="85" y="112"/>
                </a:cubicBezTo>
                <a:cubicBezTo>
                  <a:pt x="85" y="111"/>
                  <a:pt x="85" y="108"/>
                  <a:pt x="85" y="107"/>
                </a:cubicBezTo>
                <a:cubicBezTo>
                  <a:pt x="86" y="106"/>
                  <a:pt x="86" y="101"/>
                  <a:pt x="86" y="101"/>
                </a:cubicBezTo>
                <a:cubicBezTo>
                  <a:pt x="86" y="101"/>
                  <a:pt x="86" y="100"/>
                  <a:pt x="87" y="100"/>
                </a:cubicBezTo>
                <a:cubicBezTo>
                  <a:pt x="88" y="100"/>
                  <a:pt x="89" y="100"/>
                  <a:pt x="90" y="100"/>
                </a:cubicBezTo>
                <a:cubicBezTo>
                  <a:pt x="90" y="100"/>
                  <a:pt x="91" y="99"/>
                  <a:pt x="91" y="100"/>
                </a:cubicBezTo>
                <a:cubicBezTo>
                  <a:pt x="92" y="101"/>
                  <a:pt x="93" y="104"/>
                  <a:pt x="93" y="105"/>
                </a:cubicBezTo>
                <a:cubicBezTo>
                  <a:pt x="93" y="106"/>
                  <a:pt x="95" y="112"/>
                  <a:pt x="96" y="115"/>
                </a:cubicBezTo>
                <a:cubicBezTo>
                  <a:pt x="98" y="118"/>
                  <a:pt x="100" y="122"/>
                  <a:pt x="100" y="122"/>
                </a:cubicBezTo>
                <a:cubicBezTo>
                  <a:pt x="100" y="122"/>
                  <a:pt x="99" y="123"/>
                  <a:pt x="99" y="124"/>
                </a:cubicBezTo>
                <a:cubicBezTo>
                  <a:pt x="99" y="125"/>
                  <a:pt x="99" y="127"/>
                  <a:pt x="99" y="127"/>
                </a:cubicBezTo>
                <a:cubicBezTo>
                  <a:pt x="98" y="128"/>
                  <a:pt x="98" y="131"/>
                  <a:pt x="98" y="132"/>
                </a:cubicBezTo>
                <a:cubicBezTo>
                  <a:pt x="97" y="132"/>
                  <a:pt x="97" y="135"/>
                  <a:pt x="97" y="135"/>
                </a:cubicBezTo>
                <a:cubicBezTo>
                  <a:pt x="97" y="135"/>
                  <a:pt x="97" y="136"/>
                  <a:pt x="97" y="137"/>
                </a:cubicBezTo>
                <a:cubicBezTo>
                  <a:pt x="97" y="137"/>
                  <a:pt x="97" y="139"/>
                  <a:pt x="97" y="139"/>
                </a:cubicBezTo>
                <a:cubicBezTo>
                  <a:pt x="97" y="140"/>
                  <a:pt x="96" y="143"/>
                  <a:pt x="96" y="144"/>
                </a:cubicBezTo>
                <a:cubicBezTo>
                  <a:pt x="96" y="145"/>
                  <a:pt x="97" y="146"/>
                  <a:pt x="97" y="147"/>
                </a:cubicBezTo>
                <a:cubicBezTo>
                  <a:pt x="97" y="149"/>
                  <a:pt x="97" y="155"/>
                  <a:pt x="97" y="156"/>
                </a:cubicBezTo>
                <a:cubicBezTo>
                  <a:pt x="97" y="158"/>
                  <a:pt x="96" y="166"/>
                  <a:pt x="97" y="171"/>
                </a:cubicBezTo>
                <a:cubicBezTo>
                  <a:pt x="97" y="175"/>
                  <a:pt x="97" y="179"/>
                  <a:pt x="97" y="181"/>
                </a:cubicBezTo>
                <a:cubicBezTo>
                  <a:pt x="97" y="183"/>
                  <a:pt x="97" y="184"/>
                  <a:pt x="97" y="185"/>
                </a:cubicBezTo>
                <a:cubicBezTo>
                  <a:pt x="97" y="185"/>
                  <a:pt x="97" y="190"/>
                  <a:pt x="97" y="191"/>
                </a:cubicBezTo>
                <a:cubicBezTo>
                  <a:pt x="97" y="192"/>
                  <a:pt x="97" y="193"/>
                  <a:pt x="97" y="194"/>
                </a:cubicBezTo>
                <a:cubicBezTo>
                  <a:pt x="96" y="195"/>
                  <a:pt x="96" y="195"/>
                  <a:pt x="96" y="196"/>
                </a:cubicBezTo>
                <a:cubicBezTo>
                  <a:pt x="95" y="196"/>
                  <a:pt x="95" y="199"/>
                  <a:pt x="95" y="200"/>
                </a:cubicBezTo>
                <a:cubicBezTo>
                  <a:pt x="95" y="200"/>
                  <a:pt x="95" y="204"/>
                  <a:pt x="95" y="204"/>
                </a:cubicBezTo>
                <a:cubicBezTo>
                  <a:pt x="95" y="205"/>
                  <a:pt x="96" y="205"/>
                  <a:pt x="96" y="206"/>
                </a:cubicBezTo>
                <a:cubicBezTo>
                  <a:pt x="96" y="207"/>
                  <a:pt x="96" y="210"/>
                  <a:pt x="96" y="210"/>
                </a:cubicBezTo>
                <a:cubicBezTo>
                  <a:pt x="95" y="210"/>
                  <a:pt x="95" y="211"/>
                  <a:pt x="95" y="211"/>
                </a:cubicBezTo>
                <a:cubicBezTo>
                  <a:pt x="95" y="212"/>
                  <a:pt x="95" y="212"/>
                  <a:pt x="95" y="212"/>
                </a:cubicBezTo>
                <a:cubicBezTo>
                  <a:pt x="95" y="213"/>
                  <a:pt x="96" y="217"/>
                  <a:pt x="96" y="218"/>
                </a:cubicBezTo>
                <a:cubicBezTo>
                  <a:pt x="96" y="220"/>
                  <a:pt x="96" y="221"/>
                  <a:pt x="96" y="221"/>
                </a:cubicBezTo>
                <a:cubicBezTo>
                  <a:pt x="96" y="221"/>
                  <a:pt x="96" y="222"/>
                  <a:pt x="96" y="223"/>
                </a:cubicBezTo>
                <a:cubicBezTo>
                  <a:pt x="96" y="224"/>
                  <a:pt x="96" y="224"/>
                  <a:pt x="96" y="225"/>
                </a:cubicBezTo>
                <a:cubicBezTo>
                  <a:pt x="96" y="225"/>
                  <a:pt x="97" y="226"/>
                  <a:pt x="97" y="226"/>
                </a:cubicBezTo>
                <a:cubicBezTo>
                  <a:pt x="96" y="227"/>
                  <a:pt x="96" y="227"/>
                  <a:pt x="96" y="228"/>
                </a:cubicBezTo>
                <a:cubicBezTo>
                  <a:pt x="96" y="228"/>
                  <a:pt x="96" y="228"/>
                  <a:pt x="96" y="229"/>
                </a:cubicBezTo>
                <a:cubicBezTo>
                  <a:pt x="96" y="229"/>
                  <a:pt x="96" y="234"/>
                  <a:pt x="97" y="236"/>
                </a:cubicBezTo>
                <a:cubicBezTo>
                  <a:pt x="97" y="237"/>
                  <a:pt x="97" y="238"/>
                  <a:pt x="97" y="238"/>
                </a:cubicBezTo>
                <a:cubicBezTo>
                  <a:pt x="98" y="239"/>
                  <a:pt x="99" y="240"/>
                  <a:pt x="99" y="240"/>
                </a:cubicBezTo>
                <a:cubicBezTo>
                  <a:pt x="99" y="240"/>
                  <a:pt x="99" y="240"/>
                  <a:pt x="98" y="241"/>
                </a:cubicBezTo>
                <a:cubicBezTo>
                  <a:pt x="96" y="242"/>
                  <a:pt x="95" y="242"/>
                  <a:pt x="95" y="242"/>
                </a:cubicBezTo>
                <a:cubicBezTo>
                  <a:pt x="94" y="244"/>
                  <a:pt x="94" y="244"/>
                  <a:pt x="94" y="245"/>
                </a:cubicBezTo>
                <a:cubicBezTo>
                  <a:pt x="94" y="246"/>
                  <a:pt x="95" y="248"/>
                  <a:pt x="95" y="248"/>
                </a:cubicBezTo>
                <a:cubicBezTo>
                  <a:pt x="96" y="249"/>
                  <a:pt x="96" y="249"/>
                  <a:pt x="96" y="250"/>
                </a:cubicBezTo>
                <a:cubicBezTo>
                  <a:pt x="97" y="250"/>
                  <a:pt x="97" y="251"/>
                  <a:pt x="97" y="251"/>
                </a:cubicBezTo>
                <a:cubicBezTo>
                  <a:pt x="97" y="252"/>
                  <a:pt x="96" y="253"/>
                  <a:pt x="95" y="254"/>
                </a:cubicBezTo>
                <a:cubicBezTo>
                  <a:pt x="95" y="254"/>
                  <a:pt x="94" y="255"/>
                  <a:pt x="94" y="255"/>
                </a:cubicBezTo>
                <a:cubicBezTo>
                  <a:pt x="94" y="256"/>
                  <a:pt x="94" y="256"/>
                  <a:pt x="94" y="256"/>
                </a:cubicBezTo>
                <a:cubicBezTo>
                  <a:pt x="94" y="256"/>
                  <a:pt x="92" y="259"/>
                  <a:pt x="91" y="260"/>
                </a:cubicBezTo>
                <a:cubicBezTo>
                  <a:pt x="91" y="260"/>
                  <a:pt x="91" y="261"/>
                  <a:pt x="91" y="261"/>
                </a:cubicBezTo>
                <a:cubicBezTo>
                  <a:pt x="91" y="262"/>
                  <a:pt x="91" y="262"/>
                  <a:pt x="91" y="262"/>
                </a:cubicBezTo>
                <a:cubicBezTo>
                  <a:pt x="90" y="263"/>
                  <a:pt x="90" y="263"/>
                  <a:pt x="90" y="263"/>
                </a:cubicBezTo>
                <a:cubicBezTo>
                  <a:pt x="90" y="264"/>
                  <a:pt x="90" y="268"/>
                  <a:pt x="90" y="268"/>
                </a:cubicBezTo>
                <a:cubicBezTo>
                  <a:pt x="90" y="268"/>
                  <a:pt x="90" y="268"/>
                  <a:pt x="91" y="268"/>
                </a:cubicBezTo>
                <a:cubicBezTo>
                  <a:pt x="91" y="268"/>
                  <a:pt x="93" y="269"/>
                  <a:pt x="93" y="269"/>
                </a:cubicBezTo>
                <a:cubicBezTo>
                  <a:pt x="93" y="269"/>
                  <a:pt x="94" y="268"/>
                  <a:pt x="94" y="268"/>
                </a:cubicBezTo>
                <a:cubicBezTo>
                  <a:pt x="94" y="268"/>
                  <a:pt x="94" y="269"/>
                  <a:pt x="95" y="269"/>
                </a:cubicBezTo>
                <a:cubicBezTo>
                  <a:pt x="95" y="269"/>
                  <a:pt x="97" y="269"/>
                  <a:pt x="97" y="269"/>
                </a:cubicBezTo>
                <a:cubicBezTo>
                  <a:pt x="97" y="269"/>
                  <a:pt x="97" y="269"/>
                  <a:pt x="98" y="269"/>
                </a:cubicBezTo>
                <a:cubicBezTo>
                  <a:pt x="98" y="269"/>
                  <a:pt x="98" y="269"/>
                  <a:pt x="98" y="269"/>
                </a:cubicBezTo>
                <a:cubicBezTo>
                  <a:pt x="99" y="270"/>
                  <a:pt x="101" y="270"/>
                  <a:pt x="101" y="270"/>
                </a:cubicBezTo>
                <a:cubicBezTo>
                  <a:pt x="101" y="270"/>
                  <a:pt x="101" y="269"/>
                  <a:pt x="101" y="269"/>
                </a:cubicBezTo>
                <a:cubicBezTo>
                  <a:pt x="101" y="269"/>
                  <a:pt x="101" y="270"/>
                  <a:pt x="102" y="270"/>
                </a:cubicBezTo>
                <a:cubicBezTo>
                  <a:pt x="102" y="270"/>
                  <a:pt x="103" y="270"/>
                  <a:pt x="103" y="270"/>
                </a:cubicBezTo>
                <a:cubicBezTo>
                  <a:pt x="104" y="269"/>
                  <a:pt x="104" y="269"/>
                  <a:pt x="104" y="269"/>
                </a:cubicBezTo>
                <a:cubicBezTo>
                  <a:pt x="104" y="269"/>
                  <a:pt x="104" y="270"/>
                  <a:pt x="104" y="270"/>
                </a:cubicBezTo>
                <a:cubicBezTo>
                  <a:pt x="105" y="269"/>
                  <a:pt x="106" y="269"/>
                  <a:pt x="107" y="268"/>
                </a:cubicBezTo>
                <a:cubicBezTo>
                  <a:pt x="107" y="268"/>
                  <a:pt x="107" y="264"/>
                  <a:pt x="107" y="264"/>
                </a:cubicBezTo>
                <a:cubicBezTo>
                  <a:pt x="107" y="264"/>
                  <a:pt x="108" y="264"/>
                  <a:pt x="108" y="264"/>
                </a:cubicBezTo>
                <a:cubicBezTo>
                  <a:pt x="108" y="264"/>
                  <a:pt x="110" y="263"/>
                  <a:pt x="110" y="262"/>
                </a:cubicBezTo>
                <a:cubicBezTo>
                  <a:pt x="110" y="262"/>
                  <a:pt x="111" y="256"/>
                  <a:pt x="111" y="256"/>
                </a:cubicBezTo>
                <a:cubicBezTo>
                  <a:pt x="111" y="255"/>
                  <a:pt x="110" y="255"/>
                  <a:pt x="110" y="255"/>
                </a:cubicBezTo>
                <a:cubicBezTo>
                  <a:pt x="110" y="255"/>
                  <a:pt x="110" y="253"/>
                  <a:pt x="110" y="253"/>
                </a:cubicBezTo>
                <a:cubicBezTo>
                  <a:pt x="110" y="253"/>
                  <a:pt x="112" y="251"/>
                  <a:pt x="112" y="251"/>
                </a:cubicBezTo>
                <a:cubicBezTo>
                  <a:pt x="112" y="250"/>
                  <a:pt x="114" y="248"/>
                  <a:pt x="114" y="247"/>
                </a:cubicBezTo>
                <a:cubicBezTo>
                  <a:pt x="114" y="247"/>
                  <a:pt x="114" y="245"/>
                  <a:pt x="114" y="245"/>
                </a:cubicBezTo>
                <a:cubicBezTo>
                  <a:pt x="113" y="244"/>
                  <a:pt x="113" y="243"/>
                  <a:pt x="113" y="243"/>
                </a:cubicBezTo>
                <a:cubicBezTo>
                  <a:pt x="114" y="242"/>
                  <a:pt x="115" y="236"/>
                  <a:pt x="115" y="234"/>
                </a:cubicBezTo>
                <a:cubicBezTo>
                  <a:pt x="115" y="233"/>
                  <a:pt x="116" y="225"/>
                  <a:pt x="116" y="225"/>
                </a:cubicBezTo>
                <a:cubicBezTo>
                  <a:pt x="116" y="224"/>
                  <a:pt x="116" y="222"/>
                  <a:pt x="116" y="222"/>
                </a:cubicBezTo>
                <a:cubicBezTo>
                  <a:pt x="116" y="221"/>
                  <a:pt x="117" y="220"/>
                  <a:pt x="117" y="220"/>
                </a:cubicBezTo>
                <a:cubicBezTo>
                  <a:pt x="117" y="219"/>
                  <a:pt x="117" y="214"/>
                  <a:pt x="117" y="213"/>
                </a:cubicBezTo>
                <a:cubicBezTo>
                  <a:pt x="117" y="213"/>
                  <a:pt x="116" y="211"/>
                  <a:pt x="116" y="211"/>
                </a:cubicBezTo>
                <a:cubicBezTo>
                  <a:pt x="116" y="210"/>
                  <a:pt x="117" y="209"/>
                  <a:pt x="117" y="208"/>
                </a:cubicBezTo>
                <a:cubicBezTo>
                  <a:pt x="117" y="207"/>
                  <a:pt x="117" y="204"/>
                  <a:pt x="117" y="204"/>
                </a:cubicBezTo>
                <a:cubicBezTo>
                  <a:pt x="118" y="203"/>
                  <a:pt x="118" y="202"/>
                  <a:pt x="118" y="202"/>
                </a:cubicBezTo>
                <a:cubicBezTo>
                  <a:pt x="118" y="201"/>
                  <a:pt x="118" y="198"/>
                  <a:pt x="118" y="197"/>
                </a:cubicBezTo>
                <a:cubicBezTo>
                  <a:pt x="118" y="196"/>
                  <a:pt x="118" y="196"/>
                  <a:pt x="118" y="196"/>
                </a:cubicBezTo>
                <a:cubicBezTo>
                  <a:pt x="118" y="195"/>
                  <a:pt x="119" y="192"/>
                  <a:pt x="119" y="192"/>
                </a:cubicBezTo>
                <a:cubicBezTo>
                  <a:pt x="119" y="191"/>
                  <a:pt x="121" y="183"/>
                  <a:pt x="121" y="182"/>
                </a:cubicBezTo>
                <a:cubicBezTo>
                  <a:pt x="121" y="181"/>
                  <a:pt x="122" y="179"/>
                  <a:pt x="122" y="178"/>
                </a:cubicBezTo>
                <a:cubicBezTo>
                  <a:pt x="122" y="177"/>
                  <a:pt x="123" y="172"/>
                  <a:pt x="123" y="171"/>
                </a:cubicBezTo>
                <a:cubicBezTo>
                  <a:pt x="123" y="170"/>
                  <a:pt x="124" y="166"/>
                  <a:pt x="124" y="165"/>
                </a:cubicBezTo>
                <a:cubicBezTo>
                  <a:pt x="125" y="164"/>
                  <a:pt x="125" y="163"/>
                  <a:pt x="125" y="163"/>
                </a:cubicBezTo>
                <a:cubicBezTo>
                  <a:pt x="125" y="163"/>
                  <a:pt x="125" y="165"/>
                  <a:pt x="125" y="166"/>
                </a:cubicBezTo>
                <a:cubicBezTo>
                  <a:pt x="125" y="167"/>
                  <a:pt x="126" y="168"/>
                  <a:pt x="125" y="169"/>
                </a:cubicBezTo>
                <a:cubicBezTo>
                  <a:pt x="125" y="169"/>
                  <a:pt x="125" y="171"/>
                  <a:pt x="125" y="171"/>
                </a:cubicBezTo>
                <a:cubicBezTo>
                  <a:pt x="125" y="172"/>
                  <a:pt x="124" y="174"/>
                  <a:pt x="124" y="175"/>
                </a:cubicBezTo>
                <a:cubicBezTo>
                  <a:pt x="124" y="175"/>
                  <a:pt x="124" y="184"/>
                  <a:pt x="124" y="185"/>
                </a:cubicBezTo>
                <a:cubicBezTo>
                  <a:pt x="124" y="186"/>
                  <a:pt x="124" y="190"/>
                  <a:pt x="125" y="191"/>
                </a:cubicBezTo>
                <a:cubicBezTo>
                  <a:pt x="125" y="192"/>
                  <a:pt x="126" y="194"/>
                  <a:pt x="126" y="194"/>
                </a:cubicBezTo>
                <a:cubicBezTo>
                  <a:pt x="126" y="195"/>
                  <a:pt x="125" y="202"/>
                  <a:pt x="125" y="203"/>
                </a:cubicBezTo>
                <a:cubicBezTo>
                  <a:pt x="125" y="203"/>
                  <a:pt x="124" y="204"/>
                  <a:pt x="124" y="204"/>
                </a:cubicBezTo>
                <a:cubicBezTo>
                  <a:pt x="124" y="204"/>
                  <a:pt x="124" y="206"/>
                  <a:pt x="124" y="207"/>
                </a:cubicBezTo>
                <a:cubicBezTo>
                  <a:pt x="124" y="207"/>
                  <a:pt x="124" y="210"/>
                  <a:pt x="124" y="210"/>
                </a:cubicBezTo>
                <a:cubicBezTo>
                  <a:pt x="124" y="210"/>
                  <a:pt x="124" y="211"/>
                  <a:pt x="124" y="211"/>
                </a:cubicBezTo>
                <a:cubicBezTo>
                  <a:pt x="124" y="212"/>
                  <a:pt x="124" y="212"/>
                  <a:pt x="124" y="213"/>
                </a:cubicBezTo>
                <a:cubicBezTo>
                  <a:pt x="124" y="213"/>
                  <a:pt x="124" y="214"/>
                  <a:pt x="124" y="215"/>
                </a:cubicBezTo>
                <a:cubicBezTo>
                  <a:pt x="124" y="215"/>
                  <a:pt x="123" y="221"/>
                  <a:pt x="123" y="222"/>
                </a:cubicBezTo>
                <a:cubicBezTo>
                  <a:pt x="123" y="223"/>
                  <a:pt x="123" y="224"/>
                  <a:pt x="123" y="225"/>
                </a:cubicBezTo>
                <a:cubicBezTo>
                  <a:pt x="123" y="225"/>
                  <a:pt x="123" y="226"/>
                  <a:pt x="123" y="227"/>
                </a:cubicBezTo>
                <a:cubicBezTo>
                  <a:pt x="122" y="228"/>
                  <a:pt x="122" y="231"/>
                  <a:pt x="121" y="232"/>
                </a:cubicBezTo>
                <a:cubicBezTo>
                  <a:pt x="121" y="233"/>
                  <a:pt x="119" y="238"/>
                  <a:pt x="119" y="239"/>
                </a:cubicBezTo>
                <a:cubicBezTo>
                  <a:pt x="119" y="239"/>
                  <a:pt x="118" y="240"/>
                  <a:pt x="118" y="240"/>
                </a:cubicBezTo>
                <a:cubicBezTo>
                  <a:pt x="118" y="241"/>
                  <a:pt x="118" y="245"/>
                  <a:pt x="118" y="246"/>
                </a:cubicBezTo>
                <a:cubicBezTo>
                  <a:pt x="118" y="247"/>
                  <a:pt x="120" y="250"/>
                  <a:pt x="120" y="251"/>
                </a:cubicBezTo>
                <a:cubicBezTo>
                  <a:pt x="120" y="251"/>
                  <a:pt x="120" y="251"/>
                  <a:pt x="120" y="252"/>
                </a:cubicBezTo>
                <a:cubicBezTo>
                  <a:pt x="120" y="252"/>
                  <a:pt x="121" y="252"/>
                  <a:pt x="121" y="252"/>
                </a:cubicBezTo>
                <a:cubicBezTo>
                  <a:pt x="121" y="252"/>
                  <a:pt x="121" y="254"/>
                  <a:pt x="121" y="254"/>
                </a:cubicBezTo>
                <a:cubicBezTo>
                  <a:pt x="120" y="254"/>
                  <a:pt x="120" y="255"/>
                  <a:pt x="120" y="255"/>
                </a:cubicBezTo>
                <a:cubicBezTo>
                  <a:pt x="120" y="255"/>
                  <a:pt x="120" y="261"/>
                  <a:pt x="120" y="261"/>
                </a:cubicBezTo>
                <a:cubicBezTo>
                  <a:pt x="120" y="261"/>
                  <a:pt x="121" y="263"/>
                  <a:pt x="122" y="263"/>
                </a:cubicBezTo>
                <a:cubicBezTo>
                  <a:pt x="122" y="263"/>
                  <a:pt x="123" y="263"/>
                  <a:pt x="123" y="263"/>
                </a:cubicBezTo>
                <a:cubicBezTo>
                  <a:pt x="123" y="263"/>
                  <a:pt x="123" y="267"/>
                  <a:pt x="123" y="267"/>
                </a:cubicBezTo>
                <a:cubicBezTo>
                  <a:pt x="123" y="267"/>
                  <a:pt x="124" y="268"/>
                  <a:pt x="124" y="268"/>
                </a:cubicBezTo>
                <a:cubicBezTo>
                  <a:pt x="124" y="268"/>
                  <a:pt x="124" y="267"/>
                  <a:pt x="124" y="268"/>
                </a:cubicBezTo>
                <a:cubicBezTo>
                  <a:pt x="124" y="268"/>
                  <a:pt x="125" y="268"/>
                  <a:pt x="125" y="268"/>
                </a:cubicBezTo>
                <a:cubicBezTo>
                  <a:pt x="125" y="268"/>
                  <a:pt x="125" y="268"/>
                  <a:pt x="126" y="268"/>
                </a:cubicBezTo>
                <a:cubicBezTo>
                  <a:pt x="126" y="268"/>
                  <a:pt x="127" y="269"/>
                  <a:pt x="127" y="268"/>
                </a:cubicBezTo>
                <a:cubicBezTo>
                  <a:pt x="128" y="268"/>
                  <a:pt x="128" y="268"/>
                  <a:pt x="128" y="268"/>
                </a:cubicBezTo>
                <a:cubicBezTo>
                  <a:pt x="128" y="268"/>
                  <a:pt x="128" y="269"/>
                  <a:pt x="129" y="269"/>
                </a:cubicBezTo>
                <a:cubicBezTo>
                  <a:pt x="130" y="269"/>
                  <a:pt x="131" y="269"/>
                  <a:pt x="131" y="268"/>
                </a:cubicBezTo>
                <a:cubicBezTo>
                  <a:pt x="131" y="268"/>
                  <a:pt x="131" y="268"/>
                  <a:pt x="132" y="268"/>
                </a:cubicBezTo>
                <a:cubicBezTo>
                  <a:pt x="132" y="268"/>
                  <a:pt x="132" y="268"/>
                  <a:pt x="133" y="268"/>
                </a:cubicBezTo>
                <a:cubicBezTo>
                  <a:pt x="133" y="269"/>
                  <a:pt x="135" y="268"/>
                  <a:pt x="135" y="268"/>
                </a:cubicBezTo>
                <a:cubicBezTo>
                  <a:pt x="135" y="268"/>
                  <a:pt x="135" y="268"/>
                  <a:pt x="135" y="268"/>
                </a:cubicBezTo>
                <a:cubicBezTo>
                  <a:pt x="136" y="268"/>
                  <a:pt x="136" y="268"/>
                  <a:pt x="136" y="268"/>
                </a:cubicBezTo>
                <a:cubicBezTo>
                  <a:pt x="136" y="268"/>
                  <a:pt x="139" y="268"/>
                  <a:pt x="139" y="268"/>
                </a:cubicBezTo>
                <a:cubicBezTo>
                  <a:pt x="139" y="268"/>
                  <a:pt x="140" y="267"/>
                  <a:pt x="140" y="267"/>
                </a:cubicBezTo>
                <a:cubicBezTo>
                  <a:pt x="140" y="266"/>
                  <a:pt x="140" y="263"/>
                  <a:pt x="140" y="263"/>
                </a:cubicBezTo>
                <a:cubicBezTo>
                  <a:pt x="140" y="262"/>
                  <a:pt x="139" y="262"/>
                  <a:pt x="139" y="261"/>
                </a:cubicBezTo>
                <a:cubicBezTo>
                  <a:pt x="139" y="261"/>
                  <a:pt x="139" y="259"/>
                  <a:pt x="138" y="258"/>
                </a:cubicBezTo>
                <a:cubicBezTo>
                  <a:pt x="138" y="257"/>
                  <a:pt x="136" y="255"/>
                  <a:pt x="136" y="255"/>
                </a:cubicBezTo>
                <a:cubicBezTo>
                  <a:pt x="136" y="255"/>
                  <a:pt x="134" y="251"/>
                  <a:pt x="134" y="251"/>
                </a:cubicBezTo>
                <a:cubicBezTo>
                  <a:pt x="134" y="251"/>
                  <a:pt x="135" y="252"/>
                  <a:pt x="136" y="253"/>
                </a:cubicBezTo>
                <a:cubicBezTo>
                  <a:pt x="137" y="253"/>
                  <a:pt x="137" y="252"/>
                  <a:pt x="137" y="251"/>
                </a:cubicBezTo>
                <a:cubicBezTo>
                  <a:pt x="137" y="250"/>
                  <a:pt x="135" y="249"/>
                  <a:pt x="135" y="249"/>
                </a:cubicBezTo>
                <a:cubicBezTo>
                  <a:pt x="136" y="249"/>
                  <a:pt x="136" y="248"/>
                  <a:pt x="136" y="248"/>
                </a:cubicBezTo>
                <a:cubicBezTo>
                  <a:pt x="136" y="248"/>
                  <a:pt x="137" y="246"/>
                  <a:pt x="136" y="245"/>
                </a:cubicBezTo>
                <a:cubicBezTo>
                  <a:pt x="136" y="244"/>
                  <a:pt x="136" y="242"/>
                  <a:pt x="136" y="242"/>
                </a:cubicBezTo>
                <a:cubicBezTo>
                  <a:pt x="135" y="242"/>
                  <a:pt x="135" y="242"/>
                  <a:pt x="135" y="242"/>
                </a:cubicBezTo>
                <a:cubicBezTo>
                  <a:pt x="135" y="242"/>
                  <a:pt x="136" y="238"/>
                  <a:pt x="136" y="238"/>
                </a:cubicBezTo>
                <a:cubicBezTo>
                  <a:pt x="136" y="237"/>
                  <a:pt x="138" y="235"/>
                  <a:pt x="138" y="234"/>
                </a:cubicBezTo>
                <a:cubicBezTo>
                  <a:pt x="138" y="234"/>
                  <a:pt x="139" y="227"/>
                  <a:pt x="139" y="227"/>
                </a:cubicBezTo>
                <a:cubicBezTo>
                  <a:pt x="139" y="226"/>
                  <a:pt x="139" y="226"/>
                  <a:pt x="139" y="225"/>
                </a:cubicBezTo>
                <a:cubicBezTo>
                  <a:pt x="139" y="225"/>
                  <a:pt x="139" y="224"/>
                  <a:pt x="139" y="224"/>
                </a:cubicBezTo>
                <a:cubicBezTo>
                  <a:pt x="139" y="224"/>
                  <a:pt x="140" y="224"/>
                  <a:pt x="140" y="223"/>
                </a:cubicBezTo>
                <a:cubicBezTo>
                  <a:pt x="140" y="222"/>
                  <a:pt x="139" y="222"/>
                  <a:pt x="140" y="221"/>
                </a:cubicBezTo>
                <a:cubicBezTo>
                  <a:pt x="140" y="221"/>
                  <a:pt x="140" y="219"/>
                  <a:pt x="140" y="219"/>
                </a:cubicBezTo>
                <a:cubicBezTo>
                  <a:pt x="140" y="219"/>
                  <a:pt x="143" y="214"/>
                  <a:pt x="144" y="212"/>
                </a:cubicBezTo>
                <a:cubicBezTo>
                  <a:pt x="145" y="211"/>
                  <a:pt x="147" y="206"/>
                  <a:pt x="147" y="205"/>
                </a:cubicBezTo>
                <a:cubicBezTo>
                  <a:pt x="147" y="205"/>
                  <a:pt x="146" y="203"/>
                  <a:pt x="146" y="203"/>
                </a:cubicBezTo>
                <a:cubicBezTo>
                  <a:pt x="146" y="203"/>
                  <a:pt x="146" y="199"/>
                  <a:pt x="146" y="198"/>
                </a:cubicBezTo>
                <a:cubicBezTo>
                  <a:pt x="146" y="197"/>
                  <a:pt x="146" y="194"/>
                  <a:pt x="146" y="193"/>
                </a:cubicBezTo>
                <a:cubicBezTo>
                  <a:pt x="146" y="192"/>
                  <a:pt x="147" y="188"/>
                  <a:pt x="147" y="188"/>
                </a:cubicBezTo>
                <a:cubicBezTo>
                  <a:pt x="147" y="187"/>
                  <a:pt x="148" y="184"/>
                  <a:pt x="149" y="182"/>
                </a:cubicBezTo>
                <a:cubicBezTo>
                  <a:pt x="149" y="181"/>
                  <a:pt x="150" y="178"/>
                  <a:pt x="150" y="177"/>
                </a:cubicBezTo>
                <a:cubicBezTo>
                  <a:pt x="151" y="177"/>
                  <a:pt x="151" y="177"/>
                  <a:pt x="151" y="176"/>
                </a:cubicBezTo>
                <a:cubicBezTo>
                  <a:pt x="151" y="176"/>
                  <a:pt x="151" y="175"/>
                  <a:pt x="151" y="175"/>
                </a:cubicBezTo>
                <a:cubicBezTo>
                  <a:pt x="152" y="174"/>
                  <a:pt x="152" y="172"/>
                  <a:pt x="152" y="171"/>
                </a:cubicBezTo>
                <a:cubicBezTo>
                  <a:pt x="153" y="170"/>
                  <a:pt x="154" y="164"/>
                  <a:pt x="154" y="163"/>
                </a:cubicBezTo>
                <a:cubicBezTo>
                  <a:pt x="155" y="161"/>
                  <a:pt x="156" y="153"/>
                  <a:pt x="157" y="151"/>
                </a:cubicBezTo>
                <a:cubicBezTo>
                  <a:pt x="157" y="149"/>
                  <a:pt x="157" y="142"/>
                  <a:pt x="157" y="141"/>
                </a:cubicBezTo>
                <a:cubicBezTo>
                  <a:pt x="157" y="140"/>
                  <a:pt x="158" y="137"/>
                  <a:pt x="158" y="136"/>
                </a:cubicBezTo>
                <a:cubicBezTo>
                  <a:pt x="158" y="135"/>
                  <a:pt x="159" y="131"/>
                  <a:pt x="158" y="130"/>
                </a:cubicBezTo>
                <a:cubicBezTo>
                  <a:pt x="158" y="130"/>
                  <a:pt x="158" y="128"/>
                  <a:pt x="158" y="128"/>
                </a:cubicBezTo>
                <a:cubicBezTo>
                  <a:pt x="158" y="127"/>
                  <a:pt x="158" y="124"/>
                  <a:pt x="158" y="123"/>
                </a:cubicBezTo>
                <a:cubicBezTo>
                  <a:pt x="158" y="123"/>
                  <a:pt x="157" y="119"/>
                  <a:pt x="157" y="120"/>
                </a:cubicBezTo>
                <a:cubicBezTo>
                  <a:pt x="157" y="120"/>
                  <a:pt x="156" y="118"/>
                  <a:pt x="157" y="118"/>
                </a:cubicBezTo>
                <a:cubicBezTo>
                  <a:pt x="157" y="118"/>
                  <a:pt x="158" y="116"/>
                  <a:pt x="158" y="116"/>
                </a:cubicBezTo>
                <a:cubicBezTo>
                  <a:pt x="158" y="116"/>
                  <a:pt x="159" y="115"/>
                  <a:pt x="160" y="115"/>
                </a:cubicBezTo>
                <a:cubicBezTo>
                  <a:pt x="161" y="115"/>
                  <a:pt x="162" y="115"/>
                  <a:pt x="162" y="115"/>
                </a:cubicBezTo>
                <a:cubicBezTo>
                  <a:pt x="162" y="115"/>
                  <a:pt x="162" y="115"/>
                  <a:pt x="162" y="113"/>
                </a:cubicBezTo>
                <a:cubicBezTo>
                  <a:pt x="162" y="111"/>
                  <a:pt x="162" y="109"/>
                  <a:pt x="162" y="109"/>
                </a:cubicBezTo>
                <a:cubicBezTo>
                  <a:pt x="162" y="109"/>
                  <a:pt x="163" y="108"/>
                  <a:pt x="165" y="106"/>
                </a:cubicBezTo>
                <a:cubicBezTo>
                  <a:pt x="165" y="105"/>
                  <a:pt x="167" y="102"/>
                  <a:pt x="167" y="101"/>
                </a:cubicBezTo>
                <a:cubicBezTo>
                  <a:pt x="167" y="101"/>
                  <a:pt x="168" y="99"/>
                  <a:pt x="168" y="99"/>
                </a:cubicBezTo>
                <a:cubicBezTo>
                  <a:pt x="168" y="99"/>
                  <a:pt x="168" y="99"/>
                  <a:pt x="168" y="98"/>
                </a:cubicBezTo>
                <a:cubicBezTo>
                  <a:pt x="168" y="98"/>
                  <a:pt x="168" y="96"/>
                  <a:pt x="168" y="96"/>
                </a:cubicBezTo>
                <a:cubicBezTo>
                  <a:pt x="169" y="96"/>
                  <a:pt x="169" y="97"/>
                  <a:pt x="169" y="97"/>
                </a:cubicBezTo>
                <a:cubicBezTo>
                  <a:pt x="169" y="98"/>
                  <a:pt x="169" y="98"/>
                  <a:pt x="169" y="98"/>
                </a:cubicBezTo>
                <a:cubicBezTo>
                  <a:pt x="168" y="98"/>
                  <a:pt x="168" y="99"/>
                  <a:pt x="168" y="100"/>
                </a:cubicBezTo>
                <a:cubicBezTo>
                  <a:pt x="168" y="100"/>
                  <a:pt x="169" y="100"/>
                  <a:pt x="169" y="100"/>
                </a:cubicBezTo>
                <a:cubicBezTo>
                  <a:pt x="169" y="100"/>
                  <a:pt x="168" y="101"/>
                  <a:pt x="169" y="101"/>
                </a:cubicBezTo>
                <a:cubicBezTo>
                  <a:pt x="169" y="102"/>
                  <a:pt x="169" y="102"/>
                  <a:pt x="169" y="102"/>
                </a:cubicBezTo>
                <a:cubicBezTo>
                  <a:pt x="169" y="102"/>
                  <a:pt x="168" y="104"/>
                  <a:pt x="168" y="104"/>
                </a:cubicBezTo>
                <a:cubicBezTo>
                  <a:pt x="168" y="105"/>
                  <a:pt x="167" y="108"/>
                  <a:pt x="167" y="108"/>
                </a:cubicBezTo>
                <a:cubicBezTo>
                  <a:pt x="167" y="109"/>
                  <a:pt x="166" y="112"/>
                  <a:pt x="166" y="113"/>
                </a:cubicBezTo>
                <a:cubicBezTo>
                  <a:pt x="166" y="114"/>
                  <a:pt x="165" y="121"/>
                  <a:pt x="165" y="123"/>
                </a:cubicBezTo>
                <a:cubicBezTo>
                  <a:pt x="165" y="125"/>
                  <a:pt x="165" y="126"/>
                  <a:pt x="165" y="128"/>
                </a:cubicBezTo>
                <a:cubicBezTo>
                  <a:pt x="165" y="129"/>
                  <a:pt x="165" y="130"/>
                  <a:pt x="165" y="131"/>
                </a:cubicBezTo>
                <a:cubicBezTo>
                  <a:pt x="165" y="132"/>
                  <a:pt x="164" y="137"/>
                  <a:pt x="164" y="138"/>
                </a:cubicBezTo>
                <a:cubicBezTo>
                  <a:pt x="164" y="139"/>
                  <a:pt x="163" y="141"/>
                  <a:pt x="163" y="141"/>
                </a:cubicBezTo>
                <a:cubicBezTo>
                  <a:pt x="164" y="142"/>
                  <a:pt x="164" y="143"/>
                  <a:pt x="163" y="144"/>
                </a:cubicBezTo>
                <a:cubicBezTo>
                  <a:pt x="163" y="144"/>
                  <a:pt x="163" y="146"/>
                  <a:pt x="162" y="148"/>
                </a:cubicBezTo>
                <a:cubicBezTo>
                  <a:pt x="162" y="150"/>
                  <a:pt x="161" y="154"/>
                  <a:pt x="161" y="154"/>
                </a:cubicBezTo>
                <a:cubicBezTo>
                  <a:pt x="161" y="154"/>
                  <a:pt x="160" y="155"/>
                  <a:pt x="160" y="155"/>
                </a:cubicBezTo>
                <a:cubicBezTo>
                  <a:pt x="160" y="156"/>
                  <a:pt x="160" y="156"/>
                  <a:pt x="160" y="156"/>
                </a:cubicBezTo>
                <a:cubicBezTo>
                  <a:pt x="160" y="157"/>
                  <a:pt x="162" y="158"/>
                  <a:pt x="162" y="159"/>
                </a:cubicBezTo>
                <a:cubicBezTo>
                  <a:pt x="162" y="161"/>
                  <a:pt x="163" y="164"/>
                  <a:pt x="163" y="165"/>
                </a:cubicBezTo>
                <a:cubicBezTo>
                  <a:pt x="163" y="165"/>
                  <a:pt x="167" y="167"/>
                  <a:pt x="167" y="167"/>
                </a:cubicBezTo>
                <a:cubicBezTo>
                  <a:pt x="167" y="168"/>
                  <a:pt x="168" y="168"/>
                  <a:pt x="168" y="168"/>
                </a:cubicBezTo>
                <a:cubicBezTo>
                  <a:pt x="168" y="168"/>
                  <a:pt x="168" y="173"/>
                  <a:pt x="168" y="174"/>
                </a:cubicBezTo>
                <a:cubicBezTo>
                  <a:pt x="168" y="176"/>
                  <a:pt x="168" y="179"/>
                  <a:pt x="168" y="181"/>
                </a:cubicBezTo>
                <a:cubicBezTo>
                  <a:pt x="168" y="183"/>
                  <a:pt x="167" y="187"/>
                  <a:pt x="167" y="189"/>
                </a:cubicBezTo>
                <a:cubicBezTo>
                  <a:pt x="167" y="190"/>
                  <a:pt x="167" y="197"/>
                  <a:pt x="167" y="199"/>
                </a:cubicBezTo>
                <a:cubicBezTo>
                  <a:pt x="167" y="201"/>
                  <a:pt x="167" y="212"/>
                  <a:pt x="167" y="214"/>
                </a:cubicBezTo>
                <a:cubicBezTo>
                  <a:pt x="167" y="215"/>
                  <a:pt x="167" y="221"/>
                  <a:pt x="167" y="223"/>
                </a:cubicBezTo>
                <a:cubicBezTo>
                  <a:pt x="167" y="225"/>
                  <a:pt x="167" y="228"/>
                  <a:pt x="167" y="230"/>
                </a:cubicBezTo>
                <a:cubicBezTo>
                  <a:pt x="167" y="232"/>
                  <a:pt x="169" y="243"/>
                  <a:pt x="169" y="244"/>
                </a:cubicBezTo>
                <a:cubicBezTo>
                  <a:pt x="170" y="245"/>
                  <a:pt x="172" y="246"/>
                  <a:pt x="172" y="246"/>
                </a:cubicBezTo>
                <a:cubicBezTo>
                  <a:pt x="173" y="247"/>
                  <a:pt x="173" y="248"/>
                  <a:pt x="173" y="248"/>
                </a:cubicBezTo>
                <a:cubicBezTo>
                  <a:pt x="172" y="248"/>
                  <a:pt x="172" y="248"/>
                  <a:pt x="171" y="248"/>
                </a:cubicBezTo>
                <a:cubicBezTo>
                  <a:pt x="171" y="248"/>
                  <a:pt x="170" y="249"/>
                  <a:pt x="170" y="250"/>
                </a:cubicBezTo>
                <a:cubicBezTo>
                  <a:pt x="170" y="250"/>
                  <a:pt x="170" y="251"/>
                  <a:pt x="170" y="251"/>
                </a:cubicBezTo>
                <a:cubicBezTo>
                  <a:pt x="170" y="251"/>
                  <a:pt x="169" y="255"/>
                  <a:pt x="169" y="255"/>
                </a:cubicBezTo>
                <a:cubicBezTo>
                  <a:pt x="169" y="255"/>
                  <a:pt x="169" y="255"/>
                  <a:pt x="169" y="255"/>
                </a:cubicBezTo>
                <a:cubicBezTo>
                  <a:pt x="169" y="255"/>
                  <a:pt x="169" y="256"/>
                  <a:pt x="169" y="256"/>
                </a:cubicBezTo>
                <a:cubicBezTo>
                  <a:pt x="168" y="256"/>
                  <a:pt x="168" y="256"/>
                  <a:pt x="167" y="256"/>
                </a:cubicBezTo>
                <a:cubicBezTo>
                  <a:pt x="167" y="256"/>
                  <a:pt x="167" y="257"/>
                  <a:pt x="167" y="257"/>
                </a:cubicBezTo>
                <a:cubicBezTo>
                  <a:pt x="167" y="257"/>
                  <a:pt x="166" y="258"/>
                  <a:pt x="165" y="258"/>
                </a:cubicBezTo>
                <a:cubicBezTo>
                  <a:pt x="165" y="258"/>
                  <a:pt x="165" y="259"/>
                  <a:pt x="164" y="259"/>
                </a:cubicBezTo>
                <a:cubicBezTo>
                  <a:pt x="164" y="260"/>
                  <a:pt x="163" y="260"/>
                  <a:pt x="162" y="260"/>
                </a:cubicBezTo>
                <a:cubicBezTo>
                  <a:pt x="162" y="260"/>
                  <a:pt x="161" y="261"/>
                  <a:pt x="160" y="261"/>
                </a:cubicBezTo>
                <a:cubicBezTo>
                  <a:pt x="159" y="261"/>
                  <a:pt x="158" y="261"/>
                  <a:pt x="157" y="262"/>
                </a:cubicBezTo>
                <a:cubicBezTo>
                  <a:pt x="157" y="262"/>
                  <a:pt x="156" y="263"/>
                  <a:pt x="156" y="263"/>
                </a:cubicBezTo>
                <a:cubicBezTo>
                  <a:pt x="156" y="264"/>
                  <a:pt x="156" y="264"/>
                  <a:pt x="156" y="264"/>
                </a:cubicBezTo>
                <a:cubicBezTo>
                  <a:pt x="155" y="264"/>
                  <a:pt x="155" y="264"/>
                  <a:pt x="155" y="264"/>
                </a:cubicBezTo>
                <a:cubicBezTo>
                  <a:pt x="155" y="264"/>
                  <a:pt x="154" y="266"/>
                  <a:pt x="154" y="267"/>
                </a:cubicBezTo>
                <a:cubicBezTo>
                  <a:pt x="155" y="267"/>
                  <a:pt x="158" y="268"/>
                  <a:pt x="160" y="269"/>
                </a:cubicBezTo>
                <a:cubicBezTo>
                  <a:pt x="161" y="269"/>
                  <a:pt x="163" y="269"/>
                  <a:pt x="163" y="269"/>
                </a:cubicBezTo>
                <a:cubicBezTo>
                  <a:pt x="163" y="269"/>
                  <a:pt x="164" y="269"/>
                  <a:pt x="164" y="269"/>
                </a:cubicBezTo>
                <a:cubicBezTo>
                  <a:pt x="164" y="269"/>
                  <a:pt x="164" y="269"/>
                  <a:pt x="164" y="270"/>
                </a:cubicBezTo>
                <a:cubicBezTo>
                  <a:pt x="165" y="270"/>
                  <a:pt x="166" y="270"/>
                  <a:pt x="166" y="270"/>
                </a:cubicBezTo>
                <a:cubicBezTo>
                  <a:pt x="166" y="270"/>
                  <a:pt x="167" y="270"/>
                  <a:pt x="167" y="270"/>
                </a:cubicBezTo>
                <a:cubicBezTo>
                  <a:pt x="167" y="270"/>
                  <a:pt x="167" y="270"/>
                  <a:pt x="167" y="270"/>
                </a:cubicBezTo>
                <a:cubicBezTo>
                  <a:pt x="168" y="270"/>
                  <a:pt x="169" y="270"/>
                  <a:pt x="169" y="270"/>
                </a:cubicBezTo>
                <a:cubicBezTo>
                  <a:pt x="169" y="270"/>
                  <a:pt x="169" y="270"/>
                  <a:pt x="169" y="270"/>
                </a:cubicBezTo>
                <a:cubicBezTo>
                  <a:pt x="169" y="270"/>
                  <a:pt x="170" y="270"/>
                  <a:pt x="170" y="270"/>
                </a:cubicBezTo>
                <a:cubicBezTo>
                  <a:pt x="170" y="270"/>
                  <a:pt x="172" y="270"/>
                  <a:pt x="172" y="270"/>
                </a:cubicBezTo>
                <a:cubicBezTo>
                  <a:pt x="172" y="270"/>
                  <a:pt x="172" y="270"/>
                  <a:pt x="172" y="270"/>
                </a:cubicBezTo>
                <a:cubicBezTo>
                  <a:pt x="172" y="270"/>
                  <a:pt x="172" y="270"/>
                  <a:pt x="173" y="270"/>
                </a:cubicBezTo>
                <a:cubicBezTo>
                  <a:pt x="173" y="270"/>
                  <a:pt x="174" y="269"/>
                  <a:pt x="174" y="269"/>
                </a:cubicBezTo>
                <a:cubicBezTo>
                  <a:pt x="174" y="269"/>
                  <a:pt x="175" y="269"/>
                  <a:pt x="175" y="269"/>
                </a:cubicBezTo>
                <a:cubicBezTo>
                  <a:pt x="175" y="269"/>
                  <a:pt x="175" y="269"/>
                  <a:pt x="176" y="268"/>
                </a:cubicBezTo>
                <a:cubicBezTo>
                  <a:pt x="176" y="268"/>
                  <a:pt x="177" y="267"/>
                  <a:pt x="178" y="267"/>
                </a:cubicBezTo>
                <a:cubicBezTo>
                  <a:pt x="179" y="266"/>
                  <a:pt x="180" y="267"/>
                  <a:pt x="181" y="267"/>
                </a:cubicBezTo>
                <a:cubicBezTo>
                  <a:pt x="181" y="267"/>
                  <a:pt x="183" y="267"/>
                  <a:pt x="183" y="267"/>
                </a:cubicBezTo>
                <a:cubicBezTo>
                  <a:pt x="184" y="267"/>
                  <a:pt x="189" y="267"/>
                  <a:pt x="190" y="266"/>
                </a:cubicBezTo>
                <a:cubicBezTo>
                  <a:pt x="191" y="266"/>
                  <a:pt x="192" y="265"/>
                  <a:pt x="192" y="265"/>
                </a:cubicBezTo>
                <a:cubicBezTo>
                  <a:pt x="192" y="264"/>
                  <a:pt x="191" y="261"/>
                  <a:pt x="191" y="261"/>
                </a:cubicBezTo>
                <a:cubicBezTo>
                  <a:pt x="191" y="260"/>
                  <a:pt x="191" y="260"/>
                  <a:pt x="191" y="260"/>
                </a:cubicBezTo>
                <a:cubicBezTo>
                  <a:pt x="191" y="260"/>
                  <a:pt x="191" y="260"/>
                  <a:pt x="191" y="260"/>
                </a:cubicBezTo>
                <a:cubicBezTo>
                  <a:pt x="190" y="259"/>
                  <a:pt x="190" y="259"/>
                  <a:pt x="190" y="259"/>
                </a:cubicBezTo>
                <a:cubicBezTo>
                  <a:pt x="190" y="259"/>
                  <a:pt x="190" y="259"/>
                  <a:pt x="190" y="259"/>
                </a:cubicBezTo>
                <a:cubicBezTo>
                  <a:pt x="190" y="259"/>
                  <a:pt x="190" y="258"/>
                  <a:pt x="190" y="258"/>
                </a:cubicBezTo>
                <a:cubicBezTo>
                  <a:pt x="191" y="257"/>
                  <a:pt x="191" y="256"/>
                  <a:pt x="191" y="256"/>
                </a:cubicBezTo>
                <a:cubicBezTo>
                  <a:pt x="191" y="256"/>
                  <a:pt x="191" y="255"/>
                  <a:pt x="191" y="255"/>
                </a:cubicBezTo>
                <a:cubicBezTo>
                  <a:pt x="191" y="254"/>
                  <a:pt x="191" y="253"/>
                  <a:pt x="191" y="253"/>
                </a:cubicBezTo>
                <a:cubicBezTo>
                  <a:pt x="191" y="253"/>
                  <a:pt x="193" y="250"/>
                  <a:pt x="194" y="248"/>
                </a:cubicBezTo>
                <a:cubicBezTo>
                  <a:pt x="194" y="248"/>
                  <a:pt x="194" y="246"/>
                  <a:pt x="194" y="245"/>
                </a:cubicBezTo>
                <a:cubicBezTo>
                  <a:pt x="193" y="244"/>
                  <a:pt x="191" y="242"/>
                  <a:pt x="190" y="241"/>
                </a:cubicBezTo>
                <a:cubicBezTo>
                  <a:pt x="190" y="241"/>
                  <a:pt x="189" y="240"/>
                  <a:pt x="189" y="239"/>
                </a:cubicBezTo>
                <a:cubicBezTo>
                  <a:pt x="189" y="239"/>
                  <a:pt x="188" y="239"/>
                  <a:pt x="188" y="239"/>
                </a:cubicBezTo>
                <a:cubicBezTo>
                  <a:pt x="188" y="238"/>
                  <a:pt x="188" y="238"/>
                  <a:pt x="188" y="237"/>
                </a:cubicBezTo>
                <a:cubicBezTo>
                  <a:pt x="189" y="236"/>
                  <a:pt x="190" y="232"/>
                  <a:pt x="191" y="231"/>
                </a:cubicBezTo>
                <a:cubicBezTo>
                  <a:pt x="191" y="230"/>
                  <a:pt x="193" y="226"/>
                  <a:pt x="193" y="223"/>
                </a:cubicBezTo>
                <a:cubicBezTo>
                  <a:pt x="194" y="222"/>
                  <a:pt x="195" y="218"/>
                  <a:pt x="195" y="216"/>
                </a:cubicBezTo>
                <a:cubicBezTo>
                  <a:pt x="195" y="214"/>
                  <a:pt x="195" y="209"/>
                  <a:pt x="195" y="208"/>
                </a:cubicBezTo>
                <a:cubicBezTo>
                  <a:pt x="195" y="208"/>
                  <a:pt x="195" y="204"/>
                  <a:pt x="194" y="203"/>
                </a:cubicBezTo>
                <a:cubicBezTo>
                  <a:pt x="194" y="198"/>
                  <a:pt x="193" y="194"/>
                  <a:pt x="193" y="192"/>
                </a:cubicBezTo>
                <a:cubicBezTo>
                  <a:pt x="193" y="190"/>
                  <a:pt x="193" y="190"/>
                  <a:pt x="194" y="188"/>
                </a:cubicBezTo>
                <a:close/>
                <a:moveTo>
                  <a:pt x="134" y="251"/>
                </a:moveTo>
                <a:cubicBezTo>
                  <a:pt x="135" y="250"/>
                  <a:pt x="135" y="250"/>
                  <a:pt x="135" y="250"/>
                </a:cubicBezTo>
                <a:cubicBezTo>
                  <a:pt x="135" y="250"/>
                  <a:pt x="137" y="250"/>
                  <a:pt x="137" y="251"/>
                </a:cubicBezTo>
                <a:cubicBezTo>
                  <a:pt x="137" y="252"/>
                  <a:pt x="136" y="252"/>
                  <a:pt x="136" y="252"/>
                </a:cubicBezTo>
                <a:cubicBezTo>
                  <a:pt x="135" y="252"/>
                  <a:pt x="134" y="251"/>
                  <a:pt x="134" y="251"/>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27" name="Group 126"/>
          <p:cNvGrpSpPr/>
          <p:nvPr/>
        </p:nvGrpSpPr>
        <p:grpSpPr>
          <a:xfrm>
            <a:off x="3944095" y="2030125"/>
            <a:ext cx="1449826" cy="1986767"/>
            <a:chOff x="9622466" y="-1878661"/>
            <a:chExt cx="2601364" cy="3564775"/>
          </a:xfrm>
        </p:grpSpPr>
        <p:sp>
          <p:nvSpPr>
            <p:cNvPr id="128" name="Freeform 11"/>
            <p:cNvSpPr>
              <a:spLocks noEditPoints="1"/>
            </p:cNvSpPr>
            <p:nvPr/>
          </p:nvSpPr>
          <p:spPr bwMode="auto">
            <a:xfrm>
              <a:off x="9622466" y="-1592864"/>
              <a:ext cx="1295304" cy="3265150"/>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2"/>
            <p:cNvSpPr>
              <a:spLocks noEditPoints="1"/>
            </p:cNvSpPr>
            <p:nvPr/>
          </p:nvSpPr>
          <p:spPr bwMode="auto">
            <a:xfrm>
              <a:off x="10456808" y="-1878661"/>
              <a:ext cx="1066359" cy="3389609"/>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3"/>
            <p:cNvSpPr>
              <a:spLocks/>
            </p:cNvSpPr>
            <p:nvPr/>
          </p:nvSpPr>
          <p:spPr bwMode="auto">
            <a:xfrm>
              <a:off x="11182055" y="-1540622"/>
              <a:ext cx="1041775" cy="3226736"/>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67" name="Freeform 13"/>
          <p:cNvSpPr>
            <a:spLocks noEditPoints="1"/>
          </p:cNvSpPr>
          <p:nvPr/>
        </p:nvSpPr>
        <p:spPr bwMode="auto">
          <a:xfrm>
            <a:off x="6001762" y="2172774"/>
            <a:ext cx="533296" cy="1859902"/>
          </a:xfrm>
          <a:custGeom>
            <a:avLst/>
            <a:gdLst>
              <a:gd name="T0" fmla="*/ 302 w 375"/>
              <a:gd name="T1" fmla="*/ 255 h 1308"/>
              <a:gd name="T2" fmla="*/ 334 w 375"/>
              <a:gd name="T3" fmla="*/ 373 h 1308"/>
              <a:gd name="T4" fmla="*/ 341 w 375"/>
              <a:gd name="T5" fmla="*/ 628 h 1308"/>
              <a:gd name="T6" fmla="*/ 372 w 375"/>
              <a:gd name="T7" fmla="*/ 658 h 1308"/>
              <a:gd name="T8" fmla="*/ 351 w 375"/>
              <a:gd name="T9" fmla="*/ 674 h 1308"/>
              <a:gd name="T10" fmla="*/ 326 w 375"/>
              <a:gd name="T11" fmla="*/ 681 h 1308"/>
              <a:gd name="T12" fmla="*/ 300 w 375"/>
              <a:gd name="T13" fmla="*/ 747 h 1308"/>
              <a:gd name="T14" fmla="*/ 279 w 375"/>
              <a:gd name="T15" fmla="*/ 779 h 1308"/>
              <a:gd name="T16" fmla="*/ 295 w 375"/>
              <a:gd name="T17" fmla="*/ 924 h 1308"/>
              <a:gd name="T18" fmla="*/ 249 w 375"/>
              <a:gd name="T19" fmla="*/ 937 h 1308"/>
              <a:gd name="T20" fmla="*/ 253 w 375"/>
              <a:gd name="T21" fmla="*/ 1094 h 1308"/>
              <a:gd name="T22" fmla="*/ 242 w 375"/>
              <a:gd name="T23" fmla="*/ 1205 h 1308"/>
              <a:gd name="T24" fmla="*/ 250 w 375"/>
              <a:gd name="T25" fmla="*/ 1247 h 1308"/>
              <a:gd name="T26" fmla="*/ 234 w 375"/>
              <a:gd name="T27" fmla="*/ 1299 h 1308"/>
              <a:gd name="T28" fmla="*/ 188 w 375"/>
              <a:gd name="T29" fmla="*/ 1275 h 1308"/>
              <a:gd name="T30" fmla="*/ 117 w 375"/>
              <a:gd name="T31" fmla="*/ 1280 h 1308"/>
              <a:gd name="T32" fmla="*/ 137 w 375"/>
              <a:gd name="T33" fmla="*/ 1251 h 1308"/>
              <a:gd name="T34" fmla="*/ 175 w 375"/>
              <a:gd name="T35" fmla="*/ 1199 h 1308"/>
              <a:gd name="T36" fmla="*/ 115 w 375"/>
              <a:gd name="T37" fmla="*/ 945 h 1308"/>
              <a:gd name="T38" fmla="*/ 65 w 375"/>
              <a:gd name="T39" fmla="*/ 935 h 1308"/>
              <a:gd name="T40" fmla="*/ 58 w 375"/>
              <a:gd name="T41" fmla="*/ 783 h 1308"/>
              <a:gd name="T42" fmla="*/ 32 w 375"/>
              <a:gd name="T43" fmla="*/ 732 h 1308"/>
              <a:gd name="T44" fmla="*/ 16 w 375"/>
              <a:gd name="T45" fmla="*/ 684 h 1308"/>
              <a:gd name="T46" fmla="*/ 7 w 375"/>
              <a:gd name="T47" fmla="*/ 657 h 1308"/>
              <a:gd name="T48" fmla="*/ 7 w 375"/>
              <a:gd name="T49" fmla="*/ 643 h 1308"/>
              <a:gd name="T50" fmla="*/ 10 w 375"/>
              <a:gd name="T51" fmla="*/ 443 h 1308"/>
              <a:gd name="T52" fmla="*/ 89 w 375"/>
              <a:gd name="T53" fmla="*/ 240 h 1308"/>
              <a:gd name="T54" fmla="*/ 85 w 375"/>
              <a:gd name="T55" fmla="*/ 196 h 1308"/>
              <a:gd name="T56" fmla="*/ 106 w 375"/>
              <a:gd name="T57" fmla="*/ 37 h 1308"/>
              <a:gd name="T58" fmla="*/ 174 w 375"/>
              <a:gd name="T59" fmla="*/ 12 h 1308"/>
              <a:gd name="T60" fmla="*/ 245 w 375"/>
              <a:gd name="T61" fmla="*/ 108 h 1308"/>
              <a:gd name="T62" fmla="*/ 240 w 375"/>
              <a:gd name="T63" fmla="*/ 224 h 1308"/>
              <a:gd name="T64" fmla="*/ 274 w 375"/>
              <a:gd name="T65" fmla="*/ 453 h 1308"/>
              <a:gd name="T66" fmla="*/ 287 w 375"/>
              <a:gd name="T67" fmla="*/ 520 h 1308"/>
              <a:gd name="T68" fmla="*/ 296 w 375"/>
              <a:gd name="T69" fmla="*/ 597 h 1308"/>
              <a:gd name="T70" fmla="*/ 277 w 375"/>
              <a:gd name="T71" fmla="*/ 539 h 1308"/>
              <a:gd name="T72" fmla="*/ 264 w 375"/>
              <a:gd name="T73" fmla="*/ 488 h 1308"/>
              <a:gd name="T74" fmla="*/ 271 w 375"/>
              <a:gd name="T75" fmla="*/ 453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5" h="1308">
                <a:moveTo>
                  <a:pt x="240" y="224"/>
                </a:moveTo>
                <a:cubicBezTo>
                  <a:pt x="244" y="226"/>
                  <a:pt x="298" y="254"/>
                  <a:pt x="302" y="255"/>
                </a:cubicBezTo>
                <a:cubicBezTo>
                  <a:pt x="313" y="260"/>
                  <a:pt x="314" y="263"/>
                  <a:pt x="319" y="281"/>
                </a:cubicBezTo>
                <a:cubicBezTo>
                  <a:pt x="325" y="300"/>
                  <a:pt x="334" y="345"/>
                  <a:pt x="334" y="373"/>
                </a:cubicBezTo>
                <a:cubicBezTo>
                  <a:pt x="334" y="384"/>
                  <a:pt x="348" y="519"/>
                  <a:pt x="349" y="527"/>
                </a:cubicBezTo>
                <a:cubicBezTo>
                  <a:pt x="350" y="562"/>
                  <a:pt x="347" y="598"/>
                  <a:pt x="341" y="628"/>
                </a:cubicBezTo>
                <a:cubicBezTo>
                  <a:pt x="340" y="633"/>
                  <a:pt x="339" y="630"/>
                  <a:pt x="345" y="633"/>
                </a:cubicBezTo>
                <a:cubicBezTo>
                  <a:pt x="355" y="636"/>
                  <a:pt x="369" y="656"/>
                  <a:pt x="372" y="658"/>
                </a:cubicBezTo>
                <a:cubicBezTo>
                  <a:pt x="375" y="660"/>
                  <a:pt x="375" y="660"/>
                  <a:pt x="371" y="661"/>
                </a:cubicBezTo>
                <a:cubicBezTo>
                  <a:pt x="368" y="662"/>
                  <a:pt x="354" y="668"/>
                  <a:pt x="351" y="674"/>
                </a:cubicBezTo>
                <a:cubicBezTo>
                  <a:pt x="346" y="681"/>
                  <a:pt x="337" y="678"/>
                  <a:pt x="331" y="676"/>
                </a:cubicBezTo>
                <a:cubicBezTo>
                  <a:pt x="326" y="673"/>
                  <a:pt x="327" y="674"/>
                  <a:pt x="326" y="681"/>
                </a:cubicBezTo>
                <a:cubicBezTo>
                  <a:pt x="325" y="686"/>
                  <a:pt x="321" y="712"/>
                  <a:pt x="318" y="716"/>
                </a:cubicBezTo>
                <a:cubicBezTo>
                  <a:pt x="315" y="719"/>
                  <a:pt x="305" y="741"/>
                  <a:pt x="300" y="747"/>
                </a:cubicBezTo>
                <a:cubicBezTo>
                  <a:pt x="295" y="753"/>
                  <a:pt x="285" y="766"/>
                  <a:pt x="283" y="769"/>
                </a:cubicBezTo>
                <a:cubicBezTo>
                  <a:pt x="281" y="771"/>
                  <a:pt x="280" y="773"/>
                  <a:pt x="279" y="779"/>
                </a:cubicBezTo>
                <a:cubicBezTo>
                  <a:pt x="279" y="787"/>
                  <a:pt x="275" y="816"/>
                  <a:pt x="279" y="842"/>
                </a:cubicBezTo>
                <a:cubicBezTo>
                  <a:pt x="282" y="864"/>
                  <a:pt x="292" y="914"/>
                  <a:pt x="295" y="924"/>
                </a:cubicBezTo>
                <a:cubicBezTo>
                  <a:pt x="296" y="926"/>
                  <a:pt x="295" y="926"/>
                  <a:pt x="292" y="927"/>
                </a:cubicBezTo>
                <a:cubicBezTo>
                  <a:pt x="274" y="935"/>
                  <a:pt x="272" y="935"/>
                  <a:pt x="249" y="937"/>
                </a:cubicBezTo>
                <a:cubicBezTo>
                  <a:pt x="240" y="938"/>
                  <a:pt x="242" y="936"/>
                  <a:pt x="246" y="944"/>
                </a:cubicBezTo>
                <a:cubicBezTo>
                  <a:pt x="259" y="973"/>
                  <a:pt x="268" y="1019"/>
                  <a:pt x="253" y="1094"/>
                </a:cubicBezTo>
                <a:cubicBezTo>
                  <a:pt x="246" y="1129"/>
                  <a:pt x="241" y="1149"/>
                  <a:pt x="241" y="1162"/>
                </a:cubicBezTo>
                <a:cubicBezTo>
                  <a:pt x="242" y="1174"/>
                  <a:pt x="247" y="1186"/>
                  <a:pt x="242" y="1205"/>
                </a:cubicBezTo>
                <a:cubicBezTo>
                  <a:pt x="241" y="1211"/>
                  <a:pt x="244" y="1222"/>
                  <a:pt x="246" y="1231"/>
                </a:cubicBezTo>
                <a:cubicBezTo>
                  <a:pt x="249" y="1239"/>
                  <a:pt x="250" y="1242"/>
                  <a:pt x="250" y="1247"/>
                </a:cubicBezTo>
                <a:cubicBezTo>
                  <a:pt x="249" y="1251"/>
                  <a:pt x="251" y="1248"/>
                  <a:pt x="254" y="1256"/>
                </a:cubicBezTo>
                <a:cubicBezTo>
                  <a:pt x="267" y="1291"/>
                  <a:pt x="263" y="1296"/>
                  <a:pt x="234" y="1299"/>
                </a:cubicBezTo>
                <a:cubicBezTo>
                  <a:pt x="216" y="1302"/>
                  <a:pt x="202" y="1308"/>
                  <a:pt x="195" y="1277"/>
                </a:cubicBezTo>
                <a:cubicBezTo>
                  <a:pt x="193" y="1271"/>
                  <a:pt x="193" y="1273"/>
                  <a:pt x="188" y="1275"/>
                </a:cubicBezTo>
                <a:cubicBezTo>
                  <a:pt x="184" y="1277"/>
                  <a:pt x="163" y="1283"/>
                  <a:pt x="151" y="1283"/>
                </a:cubicBezTo>
                <a:cubicBezTo>
                  <a:pt x="139" y="1283"/>
                  <a:pt x="120" y="1283"/>
                  <a:pt x="117" y="1280"/>
                </a:cubicBezTo>
                <a:cubicBezTo>
                  <a:pt x="112" y="1274"/>
                  <a:pt x="126" y="1265"/>
                  <a:pt x="136" y="1258"/>
                </a:cubicBezTo>
                <a:cubicBezTo>
                  <a:pt x="144" y="1252"/>
                  <a:pt x="135" y="1255"/>
                  <a:pt x="137" y="1251"/>
                </a:cubicBezTo>
                <a:cubicBezTo>
                  <a:pt x="140" y="1248"/>
                  <a:pt x="142" y="1252"/>
                  <a:pt x="146" y="1248"/>
                </a:cubicBezTo>
                <a:cubicBezTo>
                  <a:pt x="158" y="1239"/>
                  <a:pt x="168" y="1235"/>
                  <a:pt x="175" y="1199"/>
                </a:cubicBezTo>
                <a:cubicBezTo>
                  <a:pt x="177" y="1183"/>
                  <a:pt x="174" y="1157"/>
                  <a:pt x="164" y="1136"/>
                </a:cubicBezTo>
                <a:cubicBezTo>
                  <a:pt x="141" y="1083"/>
                  <a:pt x="112" y="1022"/>
                  <a:pt x="115" y="945"/>
                </a:cubicBezTo>
                <a:cubicBezTo>
                  <a:pt x="115" y="937"/>
                  <a:pt x="116" y="939"/>
                  <a:pt x="111" y="939"/>
                </a:cubicBezTo>
                <a:cubicBezTo>
                  <a:pt x="106" y="939"/>
                  <a:pt x="73" y="936"/>
                  <a:pt x="65" y="935"/>
                </a:cubicBezTo>
                <a:cubicBezTo>
                  <a:pt x="61" y="934"/>
                  <a:pt x="63" y="935"/>
                  <a:pt x="62" y="930"/>
                </a:cubicBezTo>
                <a:cubicBezTo>
                  <a:pt x="62" y="922"/>
                  <a:pt x="56" y="797"/>
                  <a:pt x="58" y="783"/>
                </a:cubicBezTo>
                <a:cubicBezTo>
                  <a:pt x="59" y="774"/>
                  <a:pt x="56" y="775"/>
                  <a:pt x="54" y="771"/>
                </a:cubicBezTo>
                <a:cubicBezTo>
                  <a:pt x="51" y="767"/>
                  <a:pt x="36" y="740"/>
                  <a:pt x="32" y="732"/>
                </a:cubicBezTo>
                <a:cubicBezTo>
                  <a:pt x="29" y="724"/>
                  <a:pt x="21" y="692"/>
                  <a:pt x="20" y="687"/>
                </a:cubicBezTo>
                <a:cubicBezTo>
                  <a:pt x="19" y="681"/>
                  <a:pt x="19" y="683"/>
                  <a:pt x="16" y="684"/>
                </a:cubicBezTo>
                <a:cubicBezTo>
                  <a:pt x="11" y="685"/>
                  <a:pt x="10" y="668"/>
                  <a:pt x="9" y="663"/>
                </a:cubicBezTo>
                <a:cubicBezTo>
                  <a:pt x="9" y="659"/>
                  <a:pt x="9" y="658"/>
                  <a:pt x="7" y="657"/>
                </a:cubicBezTo>
                <a:cubicBezTo>
                  <a:pt x="3" y="654"/>
                  <a:pt x="0" y="652"/>
                  <a:pt x="4" y="649"/>
                </a:cubicBezTo>
                <a:cubicBezTo>
                  <a:pt x="8" y="647"/>
                  <a:pt x="4" y="643"/>
                  <a:pt x="7" y="643"/>
                </a:cubicBezTo>
                <a:cubicBezTo>
                  <a:pt x="11" y="641"/>
                  <a:pt x="10" y="642"/>
                  <a:pt x="10" y="636"/>
                </a:cubicBezTo>
                <a:cubicBezTo>
                  <a:pt x="9" y="633"/>
                  <a:pt x="10" y="456"/>
                  <a:pt x="10" y="443"/>
                </a:cubicBezTo>
                <a:cubicBezTo>
                  <a:pt x="11" y="430"/>
                  <a:pt x="23" y="301"/>
                  <a:pt x="28" y="285"/>
                </a:cubicBezTo>
                <a:cubicBezTo>
                  <a:pt x="36" y="264"/>
                  <a:pt x="41" y="267"/>
                  <a:pt x="89" y="240"/>
                </a:cubicBezTo>
                <a:cubicBezTo>
                  <a:pt x="98" y="235"/>
                  <a:pt x="101" y="232"/>
                  <a:pt x="99" y="229"/>
                </a:cubicBezTo>
                <a:cubicBezTo>
                  <a:pt x="97" y="225"/>
                  <a:pt x="89" y="202"/>
                  <a:pt x="85" y="196"/>
                </a:cubicBezTo>
                <a:cubicBezTo>
                  <a:pt x="74" y="180"/>
                  <a:pt x="74" y="137"/>
                  <a:pt x="78" y="105"/>
                </a:cubicBezTo>
                <a:cubicBezTo>
                  <a:pt x="81" y="88"/>
                  <a:pt x="98" y="47"/>
                  <a:pt x="106" y="37"/>
                </a:cubicBezTo>
                <a:cubicBezTo>
                  <a:pt x="121" y="20"/>
                  <a:pt x="144" y="0"/>
                  <a:pt x="163" y="13"/>
                </a:cubicBezTo>
                <a:cubicBezTo>
                  <a:pt x="168" y="16"/>
                  <a:pt x="165" y="14"/>
                  <a:pt x="174" y="12"/>
                </a:cubicBezTo>
                <a:cubicBezTo>
                  <a:pt x="195" y="9"/>
                  <a:pt x="210" y="22"/>
                  <a:pt x="219" y="41"/>
                </a:cubicBezTo>
                <a:cubicBezTo>
                  <a:pt x="222" y="47"/>
                  <a:pt x="239" y="80"/>
                  <a:pt x="245" y="108"/>
                </a:cubicBezTo>
                <a:cubicBezTo>
                  <a:pt x="259" y="177"/>
                  <a:pt x="256" y="208"/>
                  <a:pt x="243" y="217"/>
                </a:cubicBezTo>
                <a:cubicBezTo>
                  <a:pt x="235" y="223"/>
                  <a:pt x="234" y="222"/>
                  <a:pt x="240" y="224"/>
                </a:cubicBezTo>
                <a:close/>
                <a:moveTo>
                  <a:pt x="271" y="453"/>
                </a:moveTo>
                <a:cubicBezTo>
                  <a:pt x="274" y="447"/>
                  <a:pt x="273" y="447"/>
                  <a:pt x="274" y="453"/>
                </a:cubicBezTo>
                <a:cubicBezTo>
                  <a:pt x="276" y="459"/>
                  <a:pt x="276" y="484"/>
                  <a:pt x="279" y="493"/>
                </a:cubicBezTo>
                <a:cubicBezTo>
                  <a:pt x="283" y="501"/>
                  <a:pt x="285" y="510"/>
                  <a:pt x="287" y="520"/>
                </a:cubicBezTo>
                <a:cubicBezTo>
                  <a:pt x="288" y="530"/>
                  <a:pt x="293" y="547"/>
                  <a:pt x="293" y="552"/>
                </a:cubicBezTo>
                <a:cubicBezTo>
                  <a:pt x="292" y="558"/>
                  <a:pt x="298" y="572"/>
                  <a:pt x="296" y="597"/>
                </a:cubicBezTo>
                <a:cubicBezTo>
                  <a:pt x="295" y="604"/>
                  <a:pt x="295" y="600"/>
                  <a:pt x="293" y="597"/>
                </a:cubicBezTo>
                <a:cubicBezTo>
                  <a:pt x="290" y="593"/>
                  <a:pt x="278" y="545"/>
                  <a:pt x="277" y="539"/>
                </a:cubicBezTo>
                <a:cubicBezTo>
                  <a:pt x="276" y="533"/>
                  <a:pt x="267" y="500"/>
                  <a:pt x="264" y="495"/>
                </a:cubicBezTo>
                <a:cubicBezTo>
                  <a:pt x="261" y="490"/>
                  <a:pt x="264" y="495"/>
                  <a:pt x="264" y="488"/>
                </a:cubicBezTo>
                <a:cubicBezTo>
                  <a:pt x="264" y="476"/>
                  <a:pt x="259" y="483"/>
                  <a:pt x="261" y="478"/>
                </a:cubicBezTo>
                <a:cubicBezTo>
                  <a:pt x="263" y="474"/>
                  <a:pt x="266" y="468"/>
                  <a:pt x="271" y="453"/>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noEditPoints="1"/>
          </p:cNvSpPr>
          <p:nvPr/>
        </p:nvSpPr>
        <p:spPr bwMode="auto">
          <a:xfrm>
            <a:off x="7807622" y="1628708"/>
            <a:ext cx="501447" cy="1681903"/>
          </a:xfrm>
          <a:custGeom>
            <a:avLst/>
            <a:gdLst>
              <a:gd name="T0" fmla="*/ 109 w 129"/>
              <a:gd name="T1" fmla="*/ 398 h 433"/>
              <a:gd name="T2" fmla="*/ 106 w 129"/>
              <a:gd name="T3" fmla="*/ 385 h 433"/>
              <a:gd name="T4" fmla="*/ 104 w 129"/>
              <a:gd name="T5" fmla="*/ 342 h 433"/>
              <a:gd name="T6" fmla="*/ 99 w 129"/>
              <a:gd name="T7" fmla="*/ 302 h 433"/>
              <a:gd name="T8" fmla="*/ 104 w 129"/>
              <a:gd name="T9" fmla="*/ 262 h 433"/>
              <a:gd name="T10" fmla="*/ 105 w 129"/>
              <a:gd name="T11" fmla="*/ 220 h 433"/>
              <a:gd name="T12" fmla="*/ 106 w 129"/>
              <a:gd name="T13" fmla="*/ 199 h 433"/>
              <a:gd name="T14" fmla="*/ 100 w 129"/>
              <a:gd name="T15" fmla="*/ 183 h 433"/>
              <a:gd name="T16" fmla="*/ 99 w 129"/>
              <a:gd name="T17" fmla="*/ 166 h 433"/>
              <a:gd name="T18" fmla="*/ 99 w 129"/>
              <a:gd name="T19" fmla="*/ 150 h 433"/>
              <a:gd name="T20" fmla="*/ 108 w 129"/>
              <a:gd name="T21" fmla="*/ 131 h 433"/>
              <a:gd name="T22" fmla="*/ 113 w 129"/>
              <a:gd name="T23" fmla="*/ 112 h 433"/>
              <a:gd name="T24" fmla="*/ 108 w 129"/>
              <a:gd name="T25" fmla="*/ 67 h 433"/>
              <a:gd name="T26" fmla="*/ 101 w 129"/>
              <a:gd name="T27" fmla="*/ 65 h 433"/>
              <a:gd name="T28" fmla="*/ 89 w 129"/>
              <a:gd name="T29" fmla="*/ 65 h 433"/>
              <a:gd name="T30" fmla="*/ 79 w 129"/>
              <a:gd name="T31" fmla="*/ 46 h 433"/>
              <a:gd name="T32" fmla="*/ 83 w 129"/>
              <a:gd name="T33" fmla="*/ 30 h 433"/>
              <a:gd name="T34" fmla="*/ 79 w 129"/>
              <a:gd name="T35" fmla="*/ 14 h 433"/>
              <a:gd name="T36" fmla="*/ 44 w 129"/>
              <a:gd name="T37" fmla="*/ 15 h 433"/>
              <a:gd name="T38" fmla="*/ 42 w 129"/>
              <a:gd name="T39" fmla="*/ 38 h 433"/>
              <a:gd name="T40" fmla="*/ 49 w 129"/>
              <a:gd name="T41" fmla="*/ 51 h 433"/>
              <a:gd name="T42" fmla="*/ 52 w 129"/>
              <a:gd name="T43" fmla="*/ 60 h 433"/>
              <a:gd name="T44" fmla="*/ 35 w 129"/>
              <a:gd name="T45" fmla="*/ 69 h 433"/>
              <a:gd name="T46" fmla="*/ 22 w 129"/>
              <a:gd name="T47" fmla="*/ 73 h 433"/>
              <a:gd name="T48" fmla="*/ 10 w 129"/>
              <a:gd name="T49" fmla="*/ 102 h 433"/>
              <a:gd name="T50" fmla="*/ 3 w 129"/>
              <a:gd name="T51" fmla="*/ 127 h 433"/>
              <a:gd name="T52" fmla="*/ 10 w 129"/>
              <a:gd name="T53" fmla="*/ 136 h 433"/>
              <a:gd name="T54" fmla="*/ 7 w 129"/>
              <a:gd name="T55" fmla="*/ 165 h 433"/>
              <a:gd name="T56" fmla="*/ 14 w 129"/>
              <a:gd name="T57" fmla="*/ 203 h 433"/>
              <a:gd name="T58" fmla="*/ 21 w 129"/>
              <a:gd name="T59" fmla="*/ 238 h 433"/>
              <a:gd name="T60" fmla="*/ 25 w 129"/>
              <a:gd name="T61" fmla="*/ 293 h 433"/>
              <a:gd name="T62" fmla="*/ 25 w 129"/>
              <a:gd name="T63" fmla="*/ 320 h 433"/>
              <a:gd name="T64" fmla="*/ 26 w 129"/>
              <a:gd name="T65" fmla="*/ 372 h 433"/>
              <a:gd name="T66" fmla="*/ 23 w 129"/>
              <a:gd name="T67" fmla="*/ 400 h 433"/>
              <a:gd name="T68" fmla="*/ 17 w 129"/>
              <a:gd name="T69" fmla="*/ 412 h 433"/>
              <a:gd name="T70" fmla="*/ 21 w 129"/>
              <a:gd name="T71" fmla="*/ 427 h 433"/>
              <a:gd name="T72" fmla="*/ 37 w 129"/>
              <a:gd name="T73" fmla="*/ 424 h 433"/>
              <a:gd name="T74" fmla="*/ 47 w 129"/>
              <a:gd name="T75" fmla="*/ 420 h 433"/>
              <a:gd name="T76" fmla="*/ 50 w 129"/>
              <a:gd name="T77" fmla="*/ 407 h 433"/>
              <a:gd name="T78" fmla="*/ 50 w 129"/>
              <a:gd name="T79" fmla="*/ 372 h 433"/>
              <a:gd name="T80" fmla="*/ 51 w 129"/>
              <a:gd name="T81" fmla="*/ 348 h 433"/>
              <a:gd name="T82" fmla="*/ 58 w 129"/>
              <a:gd name="T83" fmla="*/ 258 h 433"/>
              <a:gd name="T84" fmla="*/ 63 w 129"/>
              <a:gd name="T85" fmla="*/ 244 h 433"/>
              <a:gd name="T86" fmla="*/ 74 w 129"/>
              <a:gd name="T87" fmla="*/ 315 h 433"/>
              <a:gd name="T88" fmla="*/ 81 w 129"/>
              <a:gd name="T89" fmla="*/ 370 h 433"/>
              <a:gd name="T90" fmla="*/ 81 w 129"/>
              <a:gd name="T91" fmla="*/ 395 h 433"/>
              <a:gd name="T92" fmla="*/ 84 w 129"/>
              <a:gd name="T93" fmla="*/ 415 h 433"/>
              <a:gd name="T94" fmla="*/ 97 w 129"/>
              <a:gd name="T95" fmla="*/ 424 h 433"/>
              <a:gd name="T96" fmla="*/ 112 w 129"/>
              <a:gd name="T97" fmla="*/ 431 h 433"/>
              <a:gd name="T98" fmla="*/ 120 w 129"/>
              <a:gd name="T99" fmla="*/ 416 h 433"/>
              <a:gd name="T100" fmla="*/ 29 w 129"/>
              <a:gd name="T101" fmla="*/ 158 h 433"/>
              <a:gd name="T102" fmla="*/ 29 w 129"/>
              <a:gd name="T103" fmla="*/ 173 h 433"/>
              <a:gd name="T104" fmla="*/ 26 w 129"/>
              <a:gd name="T105" fmla="*/ 184 h 433"/>
              <a:gd name="T106" fmla="*/ 26 w 129"/>
              <a:gd name="T107" fmla="*/ 158 h 433"/>
              <a:gd name="T108" fmla="*/ 28 w 129"/>
              <a:gd name="T109" fmla="*/ 131 h 433"/>
              <a:gd name="T110" fmla="*/ 31 w 129"/>
              <a:gd name="T111" fmla="*/ 15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433">
                <a:moveTo>
                  <a:pt x="120" y="416"/>
                </a:moveTo>
                <a:cubicBezTo>
                  <a:pt x="112" y="413"/>
                  <a:pt x="111" y="405"/>
                  <a:pt x="109" y="398"/>
                </a:cubicBezTo>
                <a:cubicBezTo>
                  <a:pt x="108" y="395"/>
                  <a:pt x="109" y="393"/>
                  <a:pt x="106" y="391"/>
                </a:cubicBezTo>
                <a:cubicBezTo>
                  <a:pt x="104" y="390"/>
                  <a:pt x="105" y="388"/>
                  <a:pt x="106" y="385"/>
                </a:cubicBezTo>
                <a:cubicBezTo>
                  <a:pt x="110" y="379"/>
                  <a:pt x="110" y="375"/>
                  <a:pt x="110" y="367"/>
                </a:cubicBezTo>
                <a:cubicBezTo>
                  <a:pt x="109" y="359"/>
                  <a:pt x="103" y="351"/>
                  <a:pt x="104" y="342"/>
                </a:cubicBezTo>
                <a:cubicBezTo>
                  <a:pt x="105" y="332"/>
                  <a:pt x="102" y="323"/>
                  <a:pt x="101" y="313"/>
                </a:cubicBezTo>
                <a:cubicBezTo>
                  <a:pt x="100" y="310"/>
                  <a:pt x="98" y="305"/>
                  <a:pt x="99" y="302"/>
                </a:cubicBezTo>
                <a:cubicBezTo>
                  <a:pt x="99" y="297"/>
                  <a:pt x="101" y="293"/>
                  <a:pt x="102" y="289"/>
                </a:cubicBezTo>
                <a:cubicBezTo>
                  <a:pt x="103" y="281"/>
                  <a:pt x="104" y="271"/>
                  <a:pt x="104" y="262"/>
                </a:cubicBezTo>
                <a:cubicBezTo>
                  <a:pt x="104" y="254"/>
                  <a:pt x="105" y="246"/>
                  <a:pt x="105" y="238"/>
                </a:cubicBezTo>
                <a:cubicBezTo>
                  <a:pt x="105" y="232"/>
                  <a:pt x="105" y="226"/>
                  <a:pt x="105" y="220"/>
                </a:cubicBezTo>
                <a:cubicBezTo>
                  <a:pt x="105" y="217"/>
                  <a:pt x="107" y="214"/>
                  <a:pt x="107" y="211"/>
                </a:cubicBezTo>
                <a:cubicBezTo>
                  <a:pt x="108" y="207"/>
                  <a:pt x="106" y="203"/>
                  <a:pt x="106" y="199"/>
                </a:cubicBezTo>
                <a:cubicBezTo>
                  <a:pt x="105" y="196"/>
                  <a:pt x="103" y="192"/>
                  <a:pt x="102" y="189"/>
                </a:cubicBezTo>
                <a:cubicBezTo>
                  <a:pt x="101" y="187"/>
                  <a:pt x="101" y="185"/>
                  <a:pt x="100" y="183"/>
                </a:cubicBezTo>
                <a:cubicBezTo>
                  <a:pt x="99" y="181"/>
                  <a:pt x="100" y="180"/>
                  <a:pt x="100" y="177"/>
                </a:cubicBezTo>
                <a:cubicBezTo>
                  <a:pt x="99" y="174"/>
                  <a:pt x="99" y="169"/>
                  <a:pt x="99" y="166"/>
                </a:cubicBezTo>
                <a:cubicBezTo>
                  <a:pt x="99" y="162"/>
                  <a:pt x="104" y="160"/>
                  <a:pt x="103" y="157"/>
                </a:cubicBezTo>
                <a:cubicBezTo>
                  <a:pt x="103" y="154"/>
                  <a:pt x="99" y="153"/>
                  <a:pt x="99" y="150"/>
                </a:cubicBezTo>
                <a:cubicBezTo>
                  <a:pt x="100" y="146"/>
                  <a:pt x="101" y="144"/>
                  <a:pt x="103" y="142"/>
                </a:cubicBezTo>
                <a:cubicBezTo>
                  <a:pt x="106" y="139"/>
                  <a:pt x="107" y="135"/>
                  <a:pt x="108" y="131"/>
                </a:cubicBezTo>
                <a:cubicBezTo>
                  <a:pt x="109" y="128"/>
                  <a:pt x="114" y="126"/>
                  <a:pt x="113" y="123"/>
                </a:cubicBezTo>
                <a:cubicBezTo>
                  <a:pt x="113" y="119"/>
                  <a:pt x="113" y="116"/>
                  <a:pt x="113" y="112"/>
                </a:cubicBezTo>
                <a:cubicBezTo>
                  <a:pt x="114" y="104"/>
                  <a:pt x="116" y="95"/>
                  <a:pt x="116" y="87"/>
                </a:cubicBezTo>
                <a:cubicBezTo>
                  <a:pt x="117" y="80"/>
                  <a:pt x="118" y="69"/>
                  <a:pt x="108" y="67"/>
                </a:cubicBezTo>
                <a:cubicBezTo>
                  <a:pt x="106" y="67"/>
                  <a:pt x="105" y="67"/>
                  <a:pt x="103" y="66"/>
                </a:cubicBezTo>
                <a:cubicBezTo>
                  <a:pt x="102" y="66"/>
                  <a:pt x="104" y="66"/>
                  <a:pt x="101" y="65"/>
                </a:cubicBezTo>
                <a:cubicBezTo>
                  <a:pt x="100" y="65"/>
                  <a:pt x="97" y="65"/>
                  <a:pt x="96" y="65"/>
                </a:cubicBezTo>
                <a:cubicBezTo>
                  <a:pt x="94" y="64"/>
                  <a:pt x="91" y="65"/>
                  <a:pt x="89" y="65"/>
                </a:cubicBezTo>
                <a:cubicBezTo>
                  <a:pt x="86" y="64"/>
                  <a:pt x="84" y="63"/>
                  <a:pt x="81" y="61"/>
                </a:cubicBezTo>
                <a:cubicBezTo>
                  <a:pt x="76" y="59"/>
                  <a:pt x="79" y="50"/>
                  <a:pt x="79" y="46"/>
                </a:cubicBezTo>
                <a:cubicBezTo>
                  <a:pt x="79" y="44"/>
                  <a:pt x="83" y="43"/>
                  <a:pt x="83" y="39"/>
                </a:cubicBezTo>
                <a:cubicBezTo>
                  <a:pt x="84" y="37"/>
                  <a:pt x="84" y="32"/>
                  <a:pt x="83" y="30"/>
                </a:cubicBezTo>
                <a:cubicBezTo>
                  <a:pt x="82" y="29"/>
                  <a:pt x="82" y="26"/>
                  <a:pt x="82" y="25"/>
                </a:cubicBezTo>
                <a:cubicBezTo>
                  <a:pt x="82" y="21"/>
                  <a:pt x="81" y="17"/>
                  <a:pt x="79" y="14"/>
                </a:cubicBezTo>
                <a:cubicBezTo>
                  <a:pt x="79" y="14"/>
                  <a:pt x="79" y="14"/>
                  <a:pt x="79" y="14"/>
                </a:cubicBezTo>
                <a:cubicBezTo>
                  <a:pt x="71" y="0"/>
                  <a:pt x="52" y="3"/>
                  <a:pt x="44" y="15"/>
                </a:cubicBezTo>
                <a:cubicBezTo>
                  <a:pt x="40" y="20"/>
                  <a:pt x="40" y="27"/>
                  <a:pt x="42" y="33"/>
                </a:cubicBezTo>
                <a:cubicBezTo>
                  <a:pt x="43" y="35"/>
                  <a:pt x="40" y="35"/>
                  <a:pt x="42" y="38"/>
                </a:cubicBezTo>
                <a:cubicBezTo>
                  <a:pt x="42" y="40"/>
                  <a:pt x="43" y="47"/>
                  <a:pt x="46" y="47"/>
                </a:cubicBezTo>
                <a:cubicBezTo>
                  <a:pt x="49" y="48"/>
                  <a:pt x="49" y="48"/>
                  <a:pt x="49" y="51"/>
                </a:cubicBezTo>
                <a:cubicBezTo>
                  <a:pt x="50" y="54"/>
                  <a:pt x="48" y="52"/>
                  <a:pt x="49" y="55"/>
                </a:cubicBezTo>
                <a:cubicBezTo>
                  <a:pt x="49" y="57"/>
                  <a:pt x="53" y="55"/>
                  <a:pt x="52" y="60"/>
                </a:cubicBezTo>
                <a:cubicBezTo>
                  <a:pt x="51" y="62"/>
                  <a:pt x="46" y="63"/>
                  <a:pt x="44" y="64"/>
                </a:cubicBezTo>
                <a:cubicBezTo>
                  <a:pt x="41" y="66"/>
                  <a:pt x="38" y="68"/>
                  <a:pt x="35" y="69"/>
                </a:cubicBezTo>
                <a:cubicBezTo>
                  <a:pt x="31" y="69"/>
                  <a:pt x="27" y="70"/>
                  <a:pt x="23" y="71"/>
                </a:cubicBezTo>
                <a:cubicBezTo>
                  <a:pt x="20" y="72"/>
                  <a:pt x="22" y="72"/>
                  <a:pt x="22" y="73"/>
                </a:cubicBezTo>
                <a:cubicBezTo>
                  <a:pt x="21" y="74"/>
                  <a:pt x="19" y="75"/>
                  <a:pt x="19" y="76"/>
                </a:cubicBezTo>
                <a:cubicBezTo>
                  <a:pt x="13" y="82"/>
                  <a:pt x="13" y="94"/>
                  <a:pt x="10" y="102"/>
                </a:cubicBezTo>
                <a:cubicBezTo>
                  <a:pt x="8" y="107"/>
                  <a:pt x="7" y="113"/>
                  <a:pt x="5" y="118"/>
                </a:cubicBezTo>
                <a:cubicBezTo>
                  <a:pt x="4" y="120"/>
                  <a:pt x="0" y="126"/>
                  <a:pt x="3" y="127"/>
                </a:cubicBezTo>
                <a:cubicBezTo>
                  <a:pt x="5" y="128"/>
                  <a:pt x="7" y="129"/>
                  <a:pt x="10" y="131"/>
                </a:cubicBezTo>
                <a:cubicBezTo>
                  <a:pt x="11" y="132"/>
                  <a:pt x="10" y="134"/>
                  <a:pt x="10" y="136"/>
                </a:cubicBezTo>
                <a:cubicBezTo>
                  <a:pt x="10" y="141"/>
                  <a:pt x="8" y="145"/>
                  <a:pt x="7" y="150"/>
                </a:cubicBezTo>
                <a:cubicBezTo>
                  <a:pt x="7" y="155"/>
                  <a:pt x="7" y="160"/>
                  <a:pt x="7" y="165"/>
                </a:cubicBezTo>
                <a:cubicBezTo>
                  <a:pt x="7" y="173"/>
                  <a:pt x="9" y="183"/>
                  <a:pt x="12" y="190"/>
                </a:cubicBezTo>
                <a:cubicBezTo>
                  <a:pt x="14" y="194"/>
                  <a:pt x="14" y="199"/>
                  <a:pt x="14" y="203"/>
                </a:cubicBezTo>
                <a:cubicBezTo>
                  <a:pt x="14" y="207"/>
                  <a:pt x="17" y="211"/>
                  <a:pt x="18" y="214"/>
                </a:cubicBezTo>
                <a:cubicBezTo>
                  <a:pt x="20" y="222"/>
                  <a:pt x="20" y="230"/>
                  <a:pt x="21" y="238"/>
                </a:cubicBezTo>
                <a:cubicBezTo>
                  <a:pt x="22" y="247"/>
                  <a:pt x="24" y="256"/>
                  <a:pt x="24" y="265"/>
                </a:cubicBezTo>
                <a:cubicBezTo>
                  <a:pt x="24" y="274"/>
                  <a:pt x="26" y="284"/>
                  <a:pt x="25" y="293"/>
                </a:cubicBezTo>
                <a:cubicBezTo>
                  <a:pt x="25" y="298"/>
                  <a:pt x="24" y="304"/>
                  <a:pt x="23" y="309"/>
                </a:cubicBezTo>
                <a:cubicBezTo>
                  <a:pt x="22" y="313"/>
                  <a:pt x="24" y="316"/>
                  <a:pt x="25" y="320"/>
                </a:cubicBezTo>
                <a:cubicBezTo>
                  <a:pt x="26" y="329"/>
                  <a:pt x="23" y="338"/>
                  <a:pt x="24" y="347"/>
                </a:cubicBezTo>
                <a:cubicBezTo>
                  <a:pt x="24" y="356"/>
                  <a:pt x="23" y="364"/>
                  <a:pt x="26" y="372"/>
                </a:cubicBezTo>
                <a:cubicBezTo>
                  <a:pt x="28" y="378"/>
                  <a:pt x="24" y="382"/>
                  <a:pt x="22" y="386"/>
                </a:cubicBezTo>
                <a:cubicBezTo>
                  <a:pt x="20" y="390"/>
                  <a:pt x="23" y="396"/>
                  <a:pt x="23" y="400"/>
                </a:cubicBezTo>
                <a:cubicBezTo>
                  <a:pt x="23" y="401"/>
                  <a:pt x="25" y="407"/>
                  <a:pt x="24" y="408"/>
                </a:cubicBezTo>
                <a:cubicBezTo>
                  <a:pt x="22" y="410"/>
                  <a:pt x="19" y="411"/>
                  <a:pt x="17" y="412"/>
                </a:cubicBezTo>
                <a:cubicBezTo>
                  <a:pt x="15" y="414"/>
                  <a:pt x="16" y="418"/>
                  <a:pt x="14" y="420"/>
                </a:cubicBezTo>
                <a:cubicBezTo>
                  <a:pt x="10" y="426"/>
                  <a:pt x="16" y="427"/>
                  <a:pt x="21" y="427"/>
                </a:cubicBezTo>
                <a:cubicBezTo>
                  <a:pt x="26" y="428"/>
                  <a:pt x="30" y="428"/>
                  <a:pt x="35" y="426"/>
                </a:cubicBezTo>
                <a:cubicBezTo>
                  <a:pt x="36" y="426"/>
                  <a:pt x="37" y="426"/>
                  <a:pt x="37" y="424"/>
                </a:cubicBezTo>
                <a:cubicBezTo>
                  <a:pt x="37" y="423"/>
                  <a:pt x="37" y="422"/>
                  <a:pt x="38" y="422"/>
                </a:cubicBezTo>
                <a:cubicBezTo>
                  <a:pt x="41" y="421"/>
                  <a:pt x="45" y="423"/>
                  <a:pt x="47" y="420"/>
                </a:cubicBezTo>
                <a:cubicBezTo>
                  <a:pt x="48" y="418"/>
                  <a:pt x="46" y="415"/>
                  <a:pt x="48" y="413"/>
                </a:cubicBezTo>
                <a:cubicBezTo>
                  <a:pt x="49" y="412"/>
                  <a:pt x="50" y="409"/>
                  <a:pt x="50" y="407"/>
                </a:cubicBezTo>
                <a:cubicBezTo>
                  <a:pt x="52" y="404"/>
                  <a:pt x="54" y="399"/>
                  <a:pt x="54" y="396"/>
                </a:cubicBezTo>
                <a:cubicBezTo>
                  <a:pt x="54" y="387"/>
                  <a:pt x="52" y="380"/>
                  <a:pt x="50" y="372"/>
                </a:cubicBezTo>
                <a:cubicBezTo>
                  <a:pt x="49" y="367"/>
                  <a:pt x="48" y="365"/>
                  <a:pt x="49" y="361"/>
                </a:cubicBezTo>
                <a:cubicBezTo>
                  <a:pt x="51" y="357"/>
                  <a:pt x="51" y="352"/>
                  <a:pt x="51" y="348"/>
                </a:cubicBezTo>
                <a:cubicBezTo>
                  <a:pt x="52" y="327"/>
                  <a:pt x="52" y="307"/>
                  <a:pt x="55" y="286"/>
                </a:cubicBezTo>
                <a:cubicBezTo>
                  <a:pt x="56" y="277"/>
                  <a:pt x="56" y="267"/>
                  <a:pt x="58" y="258"/>
                </a:cubicBezTo>
                <a:cubicBezTo>
                  <a:pt x="58" y="255"/>
                  <a:pt x="61" y="253"/>
                  <a:pt x="60" y="250"/>
                </a:cubicBezTo>
                <a:cubicBezTo>
                  <a:pt x="60" y="249"/>
                  <a:pt x="61" y="244"/>
                  <a:pt x="63" y="244"/>
                </a:cubicBezTo>
                <a:cubicBezTo>
                  <a:pt x="66" y="248"/>
                  <a:pt x="66" y="257"/>
                  <a:pt x="66" y="262"/>
                </a:cubicBezTo>
                <a:cubicBezTo>
                  <a:pt x="69" y="279"/>
                  <a:pt x="71" y="297"/>
                  <a:pt x="74" y="315"/>
                </a:cubicBezTo>
                <a:cubicBezTo>
                  <a:pt x="76" y="324"/>
                  <a:pt x="74" y="334"/>
                  <a:pt x="75" y="343"/>
                </a:cubicBezTo>
                <a:cubicBezTo>
                  <a:pt x="75" y="352"/>
                  <a:pt x="78" y="361"/>
                  <a:pt x="81" y="370"/>
                </a:cubicBezTo>
                <a:cubicBezTo>
                  <a:pt x="82" y="375"/>
                  <a:pt x="85" y="380"/>
                  <a:pt x="85" y="386"/>
                </a:cubicBezTo>
                <a:cubicBezTo>
                  <a:pt x="85" y="389"/>
                  <a:pt x="81" y="392"/>
                  <a:pt x="81" y="395"/>
                </a:cubicBezTo>
                <a:cubicBezTo>
                  <a:pt x="81" y="398"/>
                  <a:pt x="82" y="403"/>
                  <a:pt x="83" y="406"/>
                </a:cubicBezTo>
                <a:cubicBezTo>
                  <a:pt x="85" y="409"/>
                  <a:pt x="84" y="411"/>
                  <a:pt x="84" y="415"/>
                </a:cubicBezTo>
                <a:cubicBezTo>
                  <a:pt x="84" y="418"/>
                  <a:pt x="85" y="421"/>
                  <a:pt x="87" y="423"/>
                </a:cubicBezTo>
                <a:cubicBezTo>
                  <a:pt x="90" y="424"/>
                  <a:pt x="94" y="425"/>
                  <a:pt x="97" y="424"/>
                </a:cubicBezTo>
                <a:cubicBezTo>
                  <a:pt x="100" y="423"/>
                  <a:pt x="102" y="428"/>
                  <a:pt x="105" y="429"/>
                </a:cubicBezTo>
                <a:cubicBezTo>
                  <a:pt x="107" y="430"/>
                  <a:pt x="110" y="431"/>
                  <a:pt x="112" y="431"/>
                </a:cubicBezTo>
                <a:cubicBezTo>
                  <a:pt x="116" y="431"/>
                  <a:pt x="127" y="433"/>
                  <a:pt x="128" y="428"/>
                </a:cubicBezTo>
                <a:cubicBezTo>
                  <a:pt x="129" y="425"/>
                  <a:pt x="123" y="417"/>
                  <a:pt x="120" y="416"/>
                </a:cubicBezTo>
                <a:close/>
                <a:moveTo>
                  <a:pt x="31" y="153"/>
                </a:moveTo>
                <a:cubicBezTo>
                  <a:pt x="29" y="154"/>
                  <a:pt x="27" y="155"/>
                  <a:pt x="29" y="158"/>
                </a:cubicBezTo>
                <a:cubicBezTo>
                  <a:pt x="31" y="161"/>
                  <a:pt x="31" y="162"/>
                  <a:pt x="30" y="166"/>
                </a:cubicBezTo>
                <a:cubicBezTo>
                  <a:pt x="30" y="168"/>
                  <a:pt x="30" y="171"/>
                  <a:pt x="29" y="173"/>
                </a:cubicBezTo>
                <a:cubicBezTo>
                  <a:pt x="29" y="174"/>
                  <a:pt x="28" y="176"/>
                  <a:pt x="28" y="177"/>
                </a:cubicBezTo>
                <a:cubicBezTo>
                  <a:pt x="29" y="178"/>
                  <a:pt x="27" y="183"/>
                  <a:pt x="26" y="184"/>
                </a:cubicBezTo>
                <a:cubicBezTo>
                  <a:pt x="25" y="186"/>
                  <a:pt x="26" y="188"/>
                  <a:pt x="25" y="189"/>
                </a:cubicBezTo>
                <a:cubicBezTo>
                  <a:pt x="22" y="188"/>
                  <a:pt x="26" y="162"/>
                  <a:pt x="26" y="158"/>
                </a:cubicBezTo>
                <a:cubicBezTo>
                  <a:pt x="26" y="153"/>
                  <a:pt x="25" y="148"/>
                  <a:pt x="26" y="142"/>
                </a:cubicBezTo>
                <a:cubicBezTo>
                  <a:pt x="26" y="139"/>
                  <a:pt x="27" y="134"/>
                  <a:pt x="28" y="131"/>
                </a:cubicBezTo>
                <a:cubicBezTo>
                  <a:pt x="31" y="132"/>
                  <a:pt x="30" y="144"/>
                  <a:pt x="31" y="146"/>
                </a:cubicBezTo>
                <a:cubicBezTo>
                  <a:pt x="32" y="148"/>
                  <a:pt x="34" y="153"/>
                  <a:pt x="31" y="15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2"/>
          <p:cNvSpPr>
            <a:spLocks noEditPoints="1"/>
          </p:cNvSpPr>
          <p:nvPr/>
        </p:nvSpPr>
        <p:spPr bwMode="auto">
          <a:xfrm>
            <a:off x="7321466" y="1976720"/>
            <a:ext cx="1600200" cy="2082481"/>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9" name="Freeform 10"/>
          <p:cNvSpPr>
            <a:spLocks noEditPoints="1"/>
          </p:cNvSpPr>
          <p:nvPr/>
        </p:nvSpPr>
        <p:spPr bwMode="auto">
          <a:xfrm>
            <a:off x="598899" y="2299222"/>
            <a:ext cx="526728" cy="1591631"/>
          </a:xfrm>
          <a:custGeom>
            <a:avLst/>
            <a:gdLst>
              <a:gd name="T0" fmla="*/ 386 w 390"/>
              <a:gd name="T1" fmla="*/ 408 h 1178"/>
              <a:gd name="T2" fmla="*/ 357 w 390"/>
              <a:gd name="T3" fmla="*/ 321 h 1178"/>
              <a:gd name="T4" fmla="*/ 336 w 390"/>
              <a:gd name="T5" fmla="*/ 233 h 1178"/>
              <a:gd name="T6" fmla="*/ 307 w 390"/>
              <a:gd name="T7" fmla="*/ 208 h 1178"/>
              <a:gd name="T8" fmla="*/ 220 w 390"/>
              <a:gd name="T9" fmla="*/ 162 h 1178"/>
              <a:gd name="T10" fmla="*/ 237 w 390"/>
              <a:gd name="T11" fmla="*/ 88 h 1178"/>
              <a:gd name="T12" fmla="*/ 183 w 390"/>
              <a:gd name="T13" fmla="*/ 4 h 1178"/>
              <a:gd name="T14" fmla="*/ 121 w 390"/>
              <a:gd name="T15" fmla="*/ 38 h 1178"/>
              <a:gd name="T16" fmla="*/ 121 w 390"/>
              <a:gd name="T17" fmla="*/ 83 h 1178"/>
              <a:gd name="T18" fmla="*/ 125 w 390"/>
              <a:gd name="T19" fmla="*/ 129 h 1178"/>
              <a:gd name="T20" fmla="*/ 145 w 390"/>
              <a:gd name="T21" fmla="*/ 171 h 1178"/>
              <a:gd name="T22" fmla="*/ 79 w 390"/>
              <a:gd name="T23" fmla="*/ 204 h 1178"/>
              <a:gd name="T24" fmla="*/ 38 w 390"/>
              <a:gd name="T25" fmla="*/ 233 h 1178"/>
              <a:gd name="T26" fmla="*/ 21 w 390"/>
              <a:gd name="T27" fmla="*/ 312 h 1178"/>
              <a:gd name="T28" fmla="*/ 9 w 390"/>
              <a:gd name="T29" fmla="*/ 404 h 1178"/>
              <a:gd name="T30" fmla="*/ 4 w 390"/>
              <a:gd name="T31" fmla="*/ 470 h 1178"/>
              <a:gd name="T32" fmla="*/ 17 w 390"/>
              <a:gd name="T33" fmla="*/ 537 h 1178"/>
              <a:gd name="T34" fmla="*/ 46 w 390"/>
              <a:gd name="T35" fmla="*/ 591 h 1178"/>
              <a:gd name="T36" fmla="*/ 62 w 390"/>
              <a:gd name="T37" fmla="*/ 641 h 1178"/>
              <a:gd name="T38" fmla="*/ 71 w 390"/>
              <a:gd name="T39" fmla="*/ 912 h 1178"/>
              <a:gd name="T40" fmla="*/ 87 w 390"/>
              <a:gd name="T41" fmla="*/ 1041 h 1178"/>
              <a:gd name="T42" fmla="*/ 104 w 390"/>
              <a:gd name="T43" fmla="*/ 1120 h 1178"/>
              <a:gd name="T44" fmla="*/ 100 w 390"/>
              <a:gd name="T45" fmla="*/ 1178 h 1178"/>
              <a:gd name="T46" fmla="*/ 162 w 390"/>
              <a:gd name="T47" fmla="*/ 1128 h 1178"/>
              <a:gd name="T48" fmla="*/ 183 w 390"/>
              <a:gd name="T49" fmla="*/ 1112 h 1178"/>
              <a:gd name="T50" fmla="*/ 233 w 390"/>
              <a:gd name="T51" fmla="*/ 1162 h 1178"/>
              <a:gd name="T52" fmla="*/ 241 w 390"/>
              <a:gd name="T53" fmla="*/ 1107 h 1178"/>
              <a:gd name="T54" fmla="*/ 262 w 390"/>
              <a:gd name="T55" fmla="*/ 1016 h 1178"/>
              <a:gd name="T56" fmla="*/ 307 w 390"/>
              <a:gd name="T57" fmla="*/ 841 h 1178"/>
              <a:gd name="T58" fmla="*/ 311 w 390"/>
              <a:gd name="T59" fmla="*/ 674 h 1178"/>
              <a:gd name="T60" fmla="*/ 303 w 390"/>
              <a:gd name="T61" fmla="*/ 491 h 1178"/>
              <a:gd name="T62" fmla="*/ 79 w 390"/>
              <a:gd name="T63" fmla="*/ 487 h 1178"/>
              <a:gd name="T64" fmla="*/ 75 w 390"/>
              <a:gd name="T65" fmla="*/ 441 h 1178"/>
              <a:gd name="T66" fmla="*/ 79 w 390"/>
              <a:gd name="T67" fmla="*/ 446 h 1178"/>
              <a:gd name="T68" fmla="*/ 79 w 390"/>
              <a:gd name="T69" fmla="*/ 487 h 1178"/>
              <a:gd name="T70" fmla="*/ 204 w 390"/>
              <a:gd name="T71" fmla="*/ 849 h 1178"/>
              <a:gd name="T72" fmla="*/ 204 w 390"/>
              <a:gd name="T73" fmla="*/ 953 h 1178"/>
              <a:gd name="T74" fmla="*/ 195 w 390"/>
              <a:gd name="T75" fmla="*/ 1007 h 1178"/>
              <a:gd name="T76" fmla="*/ 170 w 390"/>
              <a:gd name="T77" fmla="*/ 1062 h 1178"/>
              <a:gd name="T78" fmla="*/ 170 w 390"/>
              <a:gd name="T79" fmla="*/ 920 h 1178"/>
              <a:gd name="T80" fmla="*/ 183 w 390"/>
              <a:gd name="T81" fmla="*/ 724 h 1178"/>
              <a:gd name="T82" fmla="*/ 204 w 390"/>
              <a:gd name="T83" fmla="*/ 729 h 1178"/>
              <a:gd name="T84" fmla="*/ 295 w 390"/>
              <a:gd name="T85" fmla="*/ 412 h 1178"/>
              <a:gd name="T86" fmla="*/ 299 w 390"/>
              <a:gd name="T87" fmla="*/ 354 h 1178"/>
              <a:gd name="T88" fmla="*/ 303 w 390"/>
              <a:gd name="T89" fmla="*/ 404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0" h="1178">
                <a:moveTo>
                  <a:pt x="378" y="441"/>
                </a:moveTo>
                <a:cubicBezTo>
                  <a:pt x="386" y="437"/>
                  <a:pt x="390" y="416"/>
                  <a:pt x="386" y="408"/>
                </a:cubicBezTo>
                <a:cubicBezTo>
                  <a:pt x="382" y="400"/>
                  <a:pt x="374" y="375"/>
                  <a:pt x="370" y="362"/>
                </a:cubicBezTo>
                <a:cubicBezTo>
                  <a:pt x="365" y="350"/>
                  <a:pt x="357" y="333"/>
                  <a:pt x="357" y="321"/>
                </a:cubicBezTo>
                <a:cubicBezTo>
                  <a:pt x="357" y="312"/>
                  <a:pt x="353" y="300"/>
                  <a:pt x="349" y="287"/>
                </a:cubicBezTo>
                <a:cubicBezTo>
                  <a:pt x="345" y="275"/>
                  <a:pt x="336" y="242"/>
                  <a:pt x="336" y="233"/>
                </a:cubicBezTo>
                <a:cubicBezTo>
                  <a:pt x="336" y="225"/>
                  <a:pt x="332" y="217"/>
                  <a:pt x="332" y="217"/>
                </a:cubicBezTo>
                <a:cubicBezTo>
                  <a:pt x="328" y="217"/>
                  <a:pt x="328" y="217"/>
                  <a:pt x="307" y="208"/>
                </a:cubicBezTo>
                <a:cubicBezTo>
                  <a:pt x="282" y="196"/>
                  <a:pt x="262" y="196"/>
                  <a:pt x="245" y="187"/>
                </a:cubicBezTo>
                <a:cubicBezTo>
                  <a:pt x="233" y="179"/>
                  <a:pt x="220" y="171"/>
                  <a:pt x="220" y="162"/>
                </a:cubicBezTo>
                <a:cubicBezTo>
                  <a:pt x="220" y="154"/>
                  <a:pt x="220" y="129"/>
                  <a:pt x="224" y="125"/>
                </a:cubicBezTo>
                <a:cubicBezTo>
                  <a:pt x="228" y="121"/>
                  <a:pt x="237" y="100"/>
                  <a:pt x="237" y="88"/>
                </a:cubicBezTo>
                <a:cubicBezTo>
                  <a:pt x="237" y="71"/>
                  <a:pt x="237" y="29"/>
                  <a:pt x="216" y="21"/>
                </a:cubicBezTo>
                <a:cubicBezTo>
                  <a:pt x="195" y="13"/>
                  <a:pt x="208" y="4"/>
                  <a:pt x="183" y="4"/>
                </a:cubicBezTo>
                <a:cubicBezTo>
                  <a:pt x="175" y="0"/>
                  <a:pt x="158" y="4"/>
                  <a:pt x="150" y="13"/>
                </a:cubicBezTo>
                <a:cubicBezTo>
                  <a:pt x="137" y="17"/>
                  <a:pt x="125" y="25"/>
                  <a:pt x="121" y="38"/>
                </a:cubicBezTo>
                <a:cubicBezTo>
                  <a:pt x="116" y="50"/>
                  <a:pt x="121" y="54"/>
                  <a:pt x="116" y="63"/>
                </a:cubicBezTo>
                <a:cubicBezTo>
                  <a:pt x="116" y="67"/>
                  <a:pt x="121" y="75"/>
                  <a:pt x="121" y="83"/>
                </a:cubicBezTo>
                <a:cubicBezTo>
                  <a:pt x="121" y="92"/>
                  <a:pt x="121" y="96"/>
                  <a:pt x="121" y="104"/>
                </a:cubicBezTo>
                <a:cubicBezTo>
                  <a:pt x="121" y="108"/>
                  <a:pt x="125" y="117"/>
                  <a:pt x="125" y="129"/>
                </a:cubicBezTo>
                <a:cubicBezTo>
                  <a:pt x="129" y="142"/>
                  <a:pt x="133" y="154"/>
                  <a:pt x="137" y="158"/>
                </a:cubicBezTo>
                <a:cubicBezTo>
                  <a:pt x="141" y="162"/>
                  <a:pt x="145" y="167"/>
                  <a:pt x="145" y="171"/>
                </a:cubicBezTo>
                <a:cubicBezTo>
                  <a:pt x="145" y="175"/>
                  <a:pt x="133" y="183"/>
                  <a:pt x="125" y="187"/>
                </a:cubicBezTo>
                <a:cubicBezTo>
                  <a:pt x="112" y="192"/>
                  <a:pt x="96" y="200"/>
                  <a:pt x="79" y="204"/>
                </a:cubicBezTo>
                <a:cubicBezTo>
                  <a:pt x="67" y="208"/>
                  <a:pt x="50" y="225"/>
                  <a:pt x="46" y="225"/>
                </a:cubicBezTo>
                <a:cubicBezTo>
                  <a:pt x="42" y="225"/>
                  <a:pt x="38" y="221"/>
                  <a:pt x="38" y="233"/>
                </a:cubicBezTo>
                <a:cubicBezTo>
                  <a:pt x="33" y="246"/>
                  <a:pt x="29" y="271"/>
                  <a:pt x="25" y="279"/>
                </a:cubicBezTo>
                <a:cubicBezTo>
                  <a:pt x="21" y="291"/>
                  <a:pt x="25" y="304"/>
                  <a:pt x="21" y="312"/>
                </a:cubicBezTo>
                <a:cubicBezTo>
                  <a:pt x="21" y="321"/>
                  <a:pt x="21" y="354"/>
                  <a:pt x="17" y="362"/>
                </a:cubicBezTo>
                <a:cubicBezTo>
                  <a:pt x="17" y="375"/>
                  <a:pt x="13" y="396"/>
                  <a:pt x="9" y="404"/>
                </a:cubicBezTo>
                <a:cubicBezTo>
                  <a:pt x="4" y="408"/>
                  <a:pt x="4" y="425"/>
                  <a:pt x="4" y="433"/>
                </a:cubicBezTo>
                <a:cubicBezTo>
                  <a:pt x="4" y="441"/>
                  <a:pt x="0" y="462"/>
                  <a:pt x="4" y="470"/>
                </a:cubicBezTo>
                <a:cubicBezTo>
                  <a:pt x="4" y="479"/>
                  <a:pt x="9" y="500"/>
                  <a:pt x="9" y="504"/>
                </a:cubicBezTo>
                <a:cubicBezTo>
                  <a:pt x="9" y="508"/>
                  <a:pt x="17" y="529"/>
                  <a:pt x="17" y="537"/>
                </a:cubicBezTo>
                <a:cubicBezTo>
                  <a:pt x="21" y="545"/>
                  <a:pt x="29" y="570"/>
                  <a:pt x="33" y="575"/>
                </a:cubicBezTo>
                <a:cubicBezTo>
                  <a:pt x="38" y="583"/>
                  <a:pt x="46" y="587"/>
                  <a:pt x="46" y="591"/>
                </a:cubicBezTo>
                <a:cubicBezTo>
                  <a:pt x="46" y="591"/>
                  <a:pt x="50" y="616"/>
                  <a:pt x="54" y="625"/>
                </a:cubicBezTo>
                <a:cubicBezTo>
                  <a:pt x="58" y="633"/>
                  <a:pt x="62" y="637"/>
                  <a:pt x="62" y="641"/>
                </a:cubicBezTo>
                <a:cubicBezTo>
                  <a:pt x="62" y="645"/>
                  <a:pt x="67" y="708"/>
                  <a:pt x="67" y="737"/>
                </a:cubicBezTo>
                <a:cubicBezTo>
                  <a:pt x="67" y="766"/>
                  <a:pt x="71" y="891"/>
                  <a:pt x="71" y="912"/>
                </a:cubicBezTo>
                <a:cubicBezTo>
                  <a:pt x="71" y="937"/>
                  <a:pt x="79" y="970"/>
                  <a:pt x="79" y="970"/>
                </a:cubicBezTo>
                <a:cubicBezTo>
                  <a:pt x="79" y="970"/>
                  <a:pt x="83" y="1012"/>
                  <a:pt x="87" y="1041"/>
                </a:cubicBezTo>
                <a:cubicBezTo>
                  <a:pt x="92" y="1066"/>
                  <a:pt x="104" y="1091"/>
                  <a:pt x="100" y="1103"/>
                </a:cubicBezTo>
                <a:cubicBezTo>
                  <a:pt x="100" y="1112"/>
                  <a:pt x="108" y="1112"/>
                  <a:pt x="104" y="1120"/>
                </a:cubicBezTo>
                <a:cubicBezTo>
                  <a:pt x="100" y="1124"/>
                  <a:pt x="83" y="1141"/>
                  <a:pt x="79" y="1153"/>
                </a:cubicBezTo>
                <a:cubicBezTo>
                  <a:pt x="79" y="1166"/>
                  <a:pt x="83" y="1174"/>
                  <a:pt x="100" y="1178"/>
                </a:cubicBezTo>
                <a:cubicBezTo>
                  <a:pt x="121" y="1178"/>
                  <a:pt x="150" y="1162"/>
                  <a:pt x="154" y="1153"/>
                </a:cubicBezTo>
                <a:cubicBezTo>
                  <a:pt x="158" y="1145"/>
                  <a:pt x="162" y="1132"/>
                  <a:pt x="162" y="1128"/>
                </a:cubicBezTo>
                <a:cubicBezTo>
                  <a:pt x="166" y="1124"/>
                  <a:pt x="170" y="1107"/>
                  <a:pt x="170" y="1107"/>
                </a:cubicBezTo>
                <a:cubicBezTo>
                  <a:pt x="175" y="1112"/>
                  <a:pt x="179" y="1112"/>
                  <a:pt x="183" y="1112"/>
                </a:cubicBezTo>
                <a:cubicBezTo>
                  <a:pt x="191" y="1112"/>
                  <a:pt x="195" y="1116"/>
                  <a:pt x="195" y="1128"/>
                </a:cubicBezTo>
                <a:cubicBezTo>
                  <a:pt x="195" y="1137"/>
                  <a:pt x="195" y="1157"/>
                  <a:pt x="233" y="1162"/>
                </a:cubicBezTo>
                <a:cubicBezTo>
                  <a:pt x="270" y="1166"/>
                  <a:pt x="274" y="1162"/>
                  <a:pt x="266" y="1149"/>
                </a:cubicBezTo>
                <a:cubicBezTo>
                  <a:pt x="262" y="1141"/>
                  <a:pt x="245" y="1120"/>
                  <a:pt x="241" y="1107"/>
                </a:cubicBezTo>
                <a:cubicBezTo>
                  <a:pt x="237" y="1095"/>
                  <a:pt x="241" y="1099"/>
                  <a:pt x="245" y="1095"/>
                </a:cubicBezTo>
                <a:cubicBezTo>
                  <a:pt x="245" y="1087"/>
                  <a:pt x="258" y="1045"/>
                  <a:pt x="262" y="1016"/>
                </a:cubicBezTo>
                <a:cubicBezTo>
                  <a:pt x="266" y="987"/>
                  <a:pt x="270" y="958"/>
                  <a:pt x="278" y="937"/>
                </a:cubicBezTo>
                <a:cubicBezTo>
                  <a:pt x="291" y="916"/>
                  <a:pt x="307" y="862"/>
                  <a:pt x="307" y="841"/>
                </a:cubicBezTo>
                <a:cubicBezTo>
                  <a:pt x="303" y="820"/>
                  <a:pt x="311" y="762"/>
                  <a:pt x="311" y="733"/>
                </a:cubicBezTo>
                <a:cubicBezTo>
                  <a:pt x="311" y="708"/>
                  <a:pt x="311" y="679"/>
                  <a:pt x="311" y="674"/>
                </a:cubicBezTo>
                <a:cubicBezTo>
                  <a:pt x="311" y="670"/>
                  <a:pt x="311" y="595"/>
                  <a:pt x="311" y="570"/>
                </a:cubicBezTo>
                <a:cubicBezTo>
                  <a:pt x="307" y="545"/>
                  <a:pt x="299" y="491"/>
                  <a:pt x="303" y="491"/>
                </a:cubicBezTo>
                <a:cubicBezTo>
                  <a:pt x="303" y="487"/>
                  <a:pt x="374" y="450"/>
                  <a:pt x="378" y="441"/>
                </a:cubicBezTo>
                <a:close/>
                <a:moveTo>
                  <a:pt x="79" y="487"/>
                </a:moveTo>
                <a:cubicBezTo>
                  <a:pt x="75" y="491"/>
                  <a:pt x="79" y="483"/>
                  <a:pt x="75" y="470"/>
                </a:cubicBezTo>
                <a:cubicBezTo>
                  <a:pt x="71" y="458"/>
                  <a:pt x="75" y="454"/>
                  <a:pt x="75" y="441"/>
                </a:cubicBezTo>
                <a:cubicBezTo>
                  <a:pt x="75" y="429"/>
                  <a:pt x="75" y="425"/>
                  <a:pt x="75" y="425"/>
                </a:cubicBezTo>
                <a:cubicBezTo>
                  <a:pt x="75" y="425"/>
                  <a:pt x="83" y="437"/>
                  <a:pt x="79" y="446"/>
                </a:cubicBezTo>
                <a:cubicBezTo>
                  <a:pt x="79" y="454"/>
                  <a:pt x="75" y="462"/>
                  <a:pt x="79" y="466"/>
                </a:cubicBezTo>
                <a:cubicBezTo>
                  <a:pt x="79" y="475"/>
                  <a:pt x="83" y="479"/>
                  <a:pt x="79" y="487"/>
                </a:cubicBezTo>
                <a:close/>
                <a:moveTo>
                  <a:pt x="216" y="795"/>
                </a:moveTo>
                <a:cubicBezTo>
                  <a:pt x="212" y="816"/>
                  <a:pt x="204" y="837"/>
                  <a:pt x="204" y="849"/>
                </a:cubicBezTo>
                <a:cubicBezTo>
                  <a:pt x="204" y="866"/>
                  <a:pt x="208" y="883"/>
                  <a:pt x="204" y="899"/>
                </a:cubicBezTo>
                <a:cubicBezTo>
                  <a:pt x="204" y="916"/>
                  <a:pt x="199" y="941"/>
                  <a:pt x="204" y="953"/>
                </a:cubicBezTo>
                <a:cubicBezTo>
                  <a:pt x="208" y="962"/>
                  <a:pt x="208" y="970"/>
                  <a:pt x="204" y="978"/>
                </a:cubicBezTo>
                <a:cubicBezTo>
                  <a:pt x="199" y="983"/>
                  <a:pt x="199" y="995"/>
                  <a:pt x="195" y="1007"/>
                </a:cubicBezTo>
                <a:cubicBezTo>
                  <a:pt x="191" y="1020"/>
                  <a:pt x="191" y="1028"/>
                  <a:pt x="187" y="1037"/>
                </a:cubicBezTo>
                <a:cubicBezTo>
                  <a:pt x="183" y="1045"/>
                  <a:pt x="170" y="1057"/>
                  <a:pt x="170" y="1062"/>
                </a:cubicBezTo>
                <a:cubicBezTo>
                  <a:pt x="170" y="1066"/>
                  <a:pt x="166" y="1020"/>
                  <a:pt x="166" y="1007"/>
                </a:cubicBezTo>
                <a:cubicBezTo>
                  <a:pt x="162" y="995"/>
                  <a:pt x="170" y="937"/>
                  <a:pt x="170" y="920"/>
                </a:cubicBezTo>
                <a:cubicBezTo>
                  <a:pt x="175" y="903"/>
                  <a:pt x="175" y="858"/>
                  <a:pt x="175" y="828"/>
                </a:cubicBezTo>
                <a:cubicBezTo>
                  <a:pt x="179" y="804"/>
                  <a:pt x="183" y="741"/>
                  <a:pt x="183" y="724"/>
                </a:cubicBezTo>
                <a:cubicBezTo>
                  <a:pt x="187" y="708"/>
                  <a:pt x="195" y="674"/>
                  <a:pt x="195" y="674"/>
                </a:cubicBezTo>
                <a:cubicBezTo>
                  <a:pt x="195" y="674"/>
                  <a:pt x="199" y="712"/>
                  <a:pt x="204" y="729"/>
                </a:cubicBezTo>
                <a:cubicBezTo>
                  <a:pt x="208" y="745"/>
                  <a:pt x="220" y="779"/>
                  <a:pt x="216" y="795"/>
                </a:cubicBezTo>
                <a:close/>
                <a:moveTo>
                  <a:pt x="295" y="412"/>
                </a:moveTo>
                <a:cubicBezTo>
                  <a:pt x="295" y="412"/>
                  <a:pt x="295" y="408"/>
                  <a:pt x="295" y="396"/>
                </a:cubicBezTo>
                <a:cubicBezTo>
                  <a:pt x="295" y="379"/>
                  <a:pt x="299" y="354"/>
                  <a:pt x="299" y="354"/>
                </a:cubicBezTo>
                <a:cubicBezTo>
                  <a:pt x="299" y="354"/>
                  <a:pt x="299" y="379"/>
                  <a:pt x="299" y="387"/>
                </a:cubicBezTo>
                <a:cubicBezTo>
                  <a:pt x="299" y="391"/>
                  <a:pt x="303" y="400"/>
                  <a:pt x="303" y="404"/>
                </a:cubicBezTo>
                <a:cubicBezTo>
                  <a:pt x="303" y="408"/>
                  <a:pt x="295" y="412"/>
                  <a:pt x="295" y="412"/>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53"/>
          <p:cNvSpPr>
            <a:spLocks noEditPoints="1"/>
          </p:cNvSpPr>
          <p:nvPr/>
        </p:nvSpPr>
        <p:spPr bwMode="auto">
          <a:xfrm flipH="1">
            <a:off x="3411999" y="2186775"/>
            <a:ext cx="582681" cy="1864988"/>
          </a:xfrm>
          <a:custGeom>
            <a:avLst/>
            <a:gdLst>
              <a:gd name="T0" fmla="*/ 467 w 601"/>
              <a:gd name="T1" fmla="*/ 687 h 1924"/>
              <a:gd name="T2" fmla="*/ 192 w 601"/>
              <a:gd name="T3" fmla="*/ 231 h 1924"/>
              <a:gd name="T4" fmla="*/ 172 w 601"/>
              <a:gd name="T5" fmla="*/ 316 h 1924"/>
              <a:gd name="T6" fmla="*/ 51 w 601"/>
              <a:gd name="T7" fmla="*/ 389 h 1924"/>
              <a:gd name="T8" fmla="*/ 24 w 601"/>
              <a:gd name="T9" fmla="*/ 532 h 1924"/>
              <a:gd name="T10" fmla="*/ 1 w 601"/>
              <a:gd name="T11" fmla="*/ 676 h 1924"/>
              <a:gd name="T12" fmla="*/ 10 w 601"/>
              <a:gd name="T13" fmla="*/ 750 h 1924"/>
              <a:gd name="T14" fmla="*/ 95 w 601"/>
              <a:gd name="T15" fmla="*/ 850 h 1924"/>
              <a:gd name="T16" fmla="*/ 97 w 601"/>
              <a:gd name="T17" fmla="*/ 1067 h 1924"/>
              <a:gd name="T18" fmla="*/ 124 w 601"/>
              <a:gd name="T19" fmla="*/ 1120 h 1924"/>
              <a:gd name="T20" fmla="*/ 136 w 601"/>
              <a:gd name="T21" fmla="*/ 1238 h 1924"/>
              <a:gd name="T22" fmla="*/ 160 w 601"/>
              <a:gd name="T23" fmla="*/ 1445 h 1924"/>
              <a:gd name="T24" fmla="*/ 183 w 601"/>
              <a:gd name="T25" fmla="*/ 1727 h 1924"/>
              <a:gd name="T26" fmla="*/ 190 w 601"/>
              <a:gd name="T27" fmla="*/ 1788 h 1924"/>
              <a:gd name="T28" fmla="*/ 181 w 601"/>
              <a:gd name="T29" fmla="*/ 1843 h 1924"/>
              <a:gd name="T30" fmla="*/ 262 w 601"/>
              <a:gd name="T31" fmla="*/ 1903 h 1924"/>
              <a:gd name="T32" fmla="*/ 275 w 601"/>
              <a:gd name="T33" fmla="*/ 1853 h 1924"/>
              <a:gd name="T34" fmla="*/ 296 w 601"/>
              <a:gd name="T35" fmla="*/ 1810 h 1924"/>
              <a:gd name="T36" fmla="*/ 301 w 601"/>
              <a:gd name="T37" fmla="*/ 1761 h 1924"/>
              <a:gd name="T38" fmla="*/ 293 w 601"/>
              <a:gd name="T39" fmla="*/ 1552 h 1924"/>
              <a:gd name="T40" fmla="*/ 282 w 601"/>
              <a:gd name="T41" fmla="*/ 1448 h 1924"/>
              <a:gd name="T42" fmla="*/ 295 w 601"/>
              <a:gd name="T43" fmla="*/ 1264 h 1924"/>
              <a:gd name="T44" fmla="*/ 288 w 601"/>
              <a:gd name="T45" fmla="*/ 1196 h 1924"/>
              <a:gd name="T46" fmla="*/ 321 w 601"/>
              <a:gd name="T47" fmla="*/ 1182 h 1924"/>
              <a:gd name="T48" fmla="*/ 333 w 601"/>
              <a:gd name="T49" fmla="*/ 1299 h 1924"/>
              <a:gd name="T50" fmla="*/ 349 w 601"/>
              <a:gd name="T51" fmla="*/ 1429 h 1924"/>
              <a:gd name="T52" fmla="*/ 362 w 601"/>
              <a:gd name="T53" fmla="*/ 1610 h 1924"/>
              <a:gd name="T54" fmla="*/ 348 w 601"/>
              <a:gd name="T55" fmla="*/ 1738 h 1924"/>
              <a:gd name="T56" fmla="*/ 376 w 601"/>
              <a:gd name="T57" fmla="*/ 1849 h 1924"/>
              <a:gd name="T58" fmla="*/ 385 w 601"/>
              <a:gd name="T59" fmla="*/ 1888 h 1924"/>
              <a:gd name="T60" fmla="*/ 480 w 601"/>
              <a:gd name="T61" fmla="*/ 1844 h 1924"/>
              <a:gd name="T62" fmla="*/ 464 w 601"/>
              <a:gd name="T63" fmla="*/ 1744 h 1924"/>
              <a:gd name="T64" fmla="*/ 470 w 601"/>
              <a:gd name="T65" fmla="*/ 1517 h 1924"/>
              <a:gd name="T66" fmla="*/ 469 w 601"/>
              <a:gd name="T67" fmla="*/ 1408 h 1924"/>
              <a:gd name="T68" fmla="*/ 481 w 601"/>
              <a:gd name="T69" fmla="*/ 1278 h 1924"/>
              <a:gd name="T70" fmla="*/ 505 w 601"/>
              <a:gd name="T71" fmla="*/ 1099 h 1924"/>
              <a:gd name="T72" fmla="*/ 524 w 601"/>
              <a:gd name="T73" fmla="*/ 1066 h 1924"/>
              <a:gd name="T74" fmla="*/ 516 w 601"/>
              <a:gd name="T75" fmla="*/ 910 h 1924"/>
              <a:gd name="T76" fmla="*/ 516 w 601"/>
              <a:gd name="T77" fmla="*/ 859 h 1924"/>
              <a:gd name="T78" fmla="*/ 531 w 601"/>
              <a:gd name="T79" fmla="*/ 799 h 1924"/>
              <a:gd name="T80" fmla="*/ 583 w 601"/>
              <a:gd name="T81" fmla="*/ 628 h 1924"/>
              <a:gd name="T82" fmla="*/ 525 w 601"/>
              <a:gd name="T83" fmla="*/ 376 h 1924"/>
              <a:gd name="T84" fmla="*/ 471 w 601"/>
              <a:gd name="T85" fmla="*/ 325 h 1924"/>
              <a:gd name="T86" fmla="*/ 379 w 601"/>
              <a:gd name="T87" fmla="*/ 283 h 1924"/>
              <a:gd name="T88" fmla="*/ 346 w 601"/>
              <a:gd name="T89" fmla="*/ 218 h 1924"/>
              <a:gd name="T90" fmla="*/ 234 w 601"/>
              <a:gd name="T91" fmla="*/ 27 h 1924"/>
              <a:gd name="T92" fmla="*/ 167 w 601"/>
              <a:gd name="T93" fmla="*/ 78 h 1924"/>
              <a:gd name="T94" fmla="*/ 192 w 601"/>
              <a:gd name="T95" fmla="*/ 231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1" h="1924">
                <a:moveTo>
                  <a:pt x="467" y="668"/>
                </a:moveTo>
                <a:cubicBezTo>
                  <a:pt x="467" y="668"/>
                  <a:pt x="464" y="686"/>
                  <a:pt x="467" y="687"/>
                </a:cubicBezTo>
                <a:cubicBezTo>
                  <a:pt x="486" y="693"/>
                  <a:pt x="474" y="658"/>
                  <a:pt x="467" y="668"/>
                </a:cubicBezTo>
                <a:moveTo>
                  <a:pt x="192" y="231"/>
                </a:moveTo>
                <a:cubicBezTo>
                  <a:pt x="197" y="245"/>
                  <a:pt x="218" y="263"/>
                  <a:pt x="207" y="277"/>
                </a:cubicBezTo>
                <a:cubicBezTo>
                  <a:pt x="197" y="290"/>
                  <a:pt x="189" y="308"/>
                  <a:pt x="172" y="316"/>
                </a:cubicBezTo>
                <a:cubicBezTo>
                  <a:pt x="145" y="330"/>
                  <a:pt x="117" y="342"/>
                  <a:pt x="87" y="350"/>
                </a:cubicBezTo>
                <a:cubicBezTo>
                  <a:pt x="64" y="356"/>
                  <a:pt x="55" y="364"/>
                  <a:pt x="51" y="389"/>
                </a:cubicBezTo>
                <a:cubicBezTo>
                  <a:pt x="48" y="415"/>
                  <a:pt x="37" y="440"/>
                  <a:pt x="33" y="465"/>
                </a:cubicBezTo>
                <a:cubicBezTo>
                  <a:pt x="30" y="482"/>
                  <a:pt x="33" y="518"/>
                  <a:pt x="24" y="532"/>
                </a:cubicBezTo>
                <a:cubicBezTo>
                  <a:pt x="17" y="570"/>
                  <a:pt x="10" y="608"/>
                  <a:pt x="6" y="645"/>
                </a:cubicBezTo>
                <a:cubicBezTo>
                  <a:pt x="4" y="654"/>
                  <a:pt x="6" y="668"/>
                  <a:pt x="1" y="676"/>
                </a:cubicBezTo>
                <a:cubicBezTo>
                  <a:pt x="1" y="686"/>
                  <a:pt x="6" y="696"/>
                  <a:pt x="4" y="707"/>
                </a:cubicBezTo>
                <a:cubicBezTo>
                  <a:pt x="0" y="724"/>
                  <a:pt x="0" y="735"/>
                  <a:pt x="10" y="750"/>
                </a:cubicBezTo>
                <a:cubicBezTo>
                  <a:pt x="23" y="769"/>
                  <a:pt x="39" y="785"/>
                  <a:pt x="56" y="801"/>
                </a:cubicBezTo>
                <a:cubicBezTo>
                  <a:pt x="68" y="813"/>
                  <a:pt x="99" y="832"/>
                  <a:pt x="95" y="850"/>
                </a:cubicBezTo>
                <a:cubicBezTo>
                  <a:pt x="86" y="901"/>
                  <a:pt x="86" y="954"/>
                  <a:pt x="90" y="1005"/>
                </a:cubicBezTo>
                <a:cubicBezTo>
                  <a:pt x="91" y="1026"/>
                  <a:pt x="94" y="1046"/>
                  <a:pt x="97" y="1067"/>
                </a:cubicBezTo>
                <a:cubicBezTo>
                  <a:pt x="99" y="1080"/>
                  <a:pt x="95" y="1112"/>
                  <a:pt x="115" y="1108"/>
                </a:cubicBezTo>
                <a:cubicBezTo>
                  <a:pt x="122" y="1112"/>
                  <a:pt x="123" y="1109"/>
                  <a:pt x="124" y="1120"/>
                </a:cubicBezTo>
                <a:cubicBezTo>
                  <a:pt x="125" y="1135"/>
                  <a:pt x="126" y="1150"/>
                  <a:pt x="127" y="1165"/>
                </a:cubicBezTo>
                <a:cubicBezTo>
                  <a:pt x="129" y="1189"/>
                  <a:pt x="132" y="1214"/>
                  <a:pt x="136" y="1238"/>
                </a:cubicBezTo>
                <a:cubicBezTo>
                  <a:pt x="141" y="1273"/>
                  <a:pt x="147" y="1308"/>
                  <a:pt x="150" y="1343"/>
                </a:cubicBezTo>
                <a:cubicBezTo>
                  <a:pt x="153" y="1373"/>
                  <a:pt x="147" y="1417"/>
                  <a:pt x="160" y="1445"/>
                </a:cubicBezTo>
                <a:cubicBezTo>
                  <a:pt x="169" y="1504"/>
                  <a:pt x="166" y="1566"/>
                  <a:pt x="170" y="1626"/>
                </a:cubicBezTo>
                <a:cubicBezTo>
                  <a:pt x="172" y="1659"/>
                  <a:pt x="176" y="1694"/>
                  <a:pt x="183" y="1727"/>
                </a:cubicBezTo>
                <a:cubicBezTo>
                  <a:pt x="186" y="1743"/>
                  <a:pt x="190" y="1760"/>
                  <a:pt x="190" y="1777"/>
                </a:cubicBezTo>
                <a:cubicBezTo>
                  <a:pt x="190" y="1779"/>
                  <a:pt x="189" y="1787"/>
                  <a:pt x="190" y="1788"/>
                </a:cubicBezTo>
                <a:cubicBezTo>
                  <a:pt x="193" y="1790"/>
                  <a:pt x="206" y="1793"/>
                  <a:pt x="206" y="1797"/>
                </a:cubicBezTo>
                <a:cubicBezTo>
                  <a:pt x="194" y="1806"/>
                  <a:pt x="191" y="1830"/>
                  <a:pt x="181" y="1843"/>
                </a:cubicBezTo>
                <a:cubicBezTo>
                  <a:pt x="174" y="1853"/>
                  <a:pt x="155" y="1894"/>
                  <a:pt x="174" y="1903"/>
                </a:cubicBezTo>
                <a:cubicBezTo>
                  <a:pt x="191" y="1919"/>
                  <a:pt x="242" y="1914"/>
                  <a:pt x="262" y="1903"/>
                </a:cubicBezTo>
                <a:cubicBezTo>
                  <a:pt x="270" y="1899"/>
                  <a:pt x="278" y="1891"/>
                  <a:pt x="277" y="1882"/>
                </a:cubicBezTo>
                <a:cubicBezTo>
                  <a:pt x="276" y="1876"/>
                  <a:pt x="266" y="1857"/>
                  <a:pt x="275" y="1853"/>
                </a:cubicBezTo>
                <a:cubicBezTo>
                  <a:pt x="282" y="1851"/>
                  <a:pt x="296" y="1841"/>
                  <a:pt x="297" y="1833"/>
                </a:cubicBezTo>
                <a:cubicBezTo>
                  <a:pt x="297" y="1829"/>
                  <a:pt x="299" y="1813"/>
                  <a:pt x="296" y="1810"/>
                </a:cubicBezTo>
                <a:cubicBezTo>
                  <a:pt x="294" y="1808"/>
                  <a:pt x="297" y="1785"/>
                  <a:pt x="296" y="1782"/>
                </a:cubicBezTo>
                <a:cubicBezTo>
                  <a:pt x="293" y="1772"/>
                  <a:pt x="299" y="1772"/>
                  <a:pt x="301" y="1761"/>
                </a:cubicBezTo>
                <a:cubicBezTo>
                  <a:pt x="303" y="1745"/>
                  <a:pt x="304" y="1729"/>
                  <a:pt x="304" y="1713"/>
                </a:cubicBezTo>
                <a:cubicBezTo>
                  <a:pt x="305" y="1659"/>
                  <a:pt x="297" y="1606"/>
                  <a:pt x="293" y="1552"/>
                </a:cubicBezTo>
                <a:cubicBezTo>
                  <a:pt x="291" y="1534"/>
                  <a:pt x="290" y="1517"/>
                  <a:pt x="288" y="1499"/>
                </a:cubicBezTo>
                <a:cubicBezTo>
                  <a:pt x="287" y="1478"/>
                  <a:pt x="278" y="1470"/>
                  <a:pt x="282" y="1448"/>
                </a:cubicBezTo>
                <a:cubicBezTo>
                  <a:pt x="291" y="1408"/>
                  <a:pt x="287" y="1367"/>
                  <a:pt x="291" y="1325"/>
                </a:cubicBezTo>
                <a:cubicBezTo>
                  <a:pt x="293" y="1305"/>
                  <a:pt x="295" y="1285"/>
                  <a:pt x="295" y="1264"/>
                </a:cubicBezTo>
                <a:cubicBezTo>
                  <a:pt x="294" y="1252"/>
                  <a:pt x="294" y="1240"/>
                  <a:pt x="294" y="1227"/>
                </a:cubicBezTo>
                <a:cubicBezTo>
                  <a:pt x="294" y="1216"/>
                  <a:pt x="289" y="1207"/>
                  <a:pt x="288" y="1196"/>
                </a:cubicBezTo>
                <a:cubicBezTo>
                  <a:pt x="286" y="1182"/>
                  <a:pt x="290" y="1157"/>
                  <a:pt x="298" y="1146"/>
                </a:cubicBezTo>
                <a:cubicBezTo>
                  <a:pt x="305" y="1138"/>
                  <a:pt x="319" y="1176"/>
                  <a:pt x="321" y="1182"/>
                </a:cubicBezTo>
                <a:cubicBezTo>
                  <a:pt x="327" y="1208"/>
                  <a:pt x="328" y="1236"/>
                  <a:pt x="332" y="1262"/>
                </a:cubicBezTo>
                <a:cubicBezTo>
                  <a:pt x="334" y="1275"/>
                  <a:pt x="332" y="1287"/>
                  <a:pt x="333" y="1299"/>
                </a:cubicBezTo>
                <a:cubicBezTo>
                  <a:pt x="334" y="1310"/>
                  <a:pt x="340" y="1319"/>
                  <a:pt x="340" y="1330"/>
                </a:cubicBezTo>
                <a:cubicBezTo>
                  <a:pt x="340" y="1361"/>
                  <a:pt x="334" y="1401"/>
                  <a:pt x="349" y="1429"/>
                </a:cubicBezTo>
                <a:cubicBezTo>
                  <a:pt x="369" y="1466"/>
                  <a:pt x="357" y="1513"/>
                  <a:pt x="357" y="1554"/>
                </a:cubicBezTo>
                <a:cubicBezTo>
                  <a:pt x="357" y="1573"/>
                  <a:pt x="356" y="1591"/>
                  <a:pt x="362" y="1610"/>
                </a:cubicBezTo>
                <a:cubicBezTo>
                  <a:pt x="366" y="1625"/>
                  <a:pt x="357" y="1640"/>
                  <a:pt x="354" y="1656"/>
                </a:cubicBezTo>
                <a:cubicBezTo>
                  <a:pt x="349" y="1682"/>
                  <a:pt x="345" y="1711"/>
                  <a:pt x="348" y="1738"/>
                </a:cubicBezTo>
                <a:cubicBezTo>
                  <a:pt x="350" y="1758"/>
                  <a:pt x="364" y="1787"/>
                  <a:pt x="356" y="1806"/>
                </a:cubicBezTo>
                <a:cubicBezTo>
                  <a:pt x="347" y="1827"/>
                  <a:pt x="359" y="1840"/>
                  <a:pt x="376" y="1849"/>
                </a:cubicBezTo>
                <a:cubicBezTo>
                  <a:pt x="381" y="1852"/>
                  <a:pt x="386" y="1849"/>
                  <a:pt x="388" y="1857"/>
                </a:cubicBezTo>
                <a:cubicBezTo>
                  <a:pt x="392" y="1868"/>
                  <a:pt x="378" y="1877"/>
                  <a:pt x="385" y="1888"/>
                </a:cubicBezTo>
                <a:cubicBezTo>
                  <a:pt x="400" y="1910"/>
                  <a:pt x="482" y="1924"/>
                  <a:pt x="492" y="1891"/>
                </a:cubicBezTo>
                <a:cubicBezTo>
                  <a:pt x="496" y="1877"/>
                  <a:pt x="488" y="1855"/>
                  <a:pt x="480" y="1844"/>
                </a:cubicBezTo>
                <a:cubicBezTo>
                  <a:pt x="475" y="1838"/>
                  <a:pt x="441" y="1790"/>
                  <a:pt x="461" y="1798"/>
                </a:cubicBezTo>
                <a:cubicBezTo>
                  <a:pt x="456" y="1781"/>
                  <a:pt x="460" y="1761"/>
                  <a:pt x="464" y="1744"/>
                </a:cubicBezTo>
                <a:cubicBezTo>
                  <a:pt x="469" y="1718"/>
                  <a:pt x="472" y="1691"/>
                  <a:pt x="472" y="1664"/>
                </a:cubicBezTo>
                <a:cubicBezTo>
                  <a:pt x="474" y="1615"/>
                  <a:pt x="471" y="1566"/>
                  <a:pt x="470" y="1517"/>
                </a:cubicBezTo>
                <a:cubicBezTo>
                  <a:pt x="470" y="1495"/>
                  <a:pt x="470" y="1474"/>
                  <a:pt x="468" y="1453"/>
                </a:cubicBezTo>
                <a:cubicBezTo>
                  <a:pt x="468" y="1440"/>
                  <a:pt x="463" y="1420"/>
                  <a:pt x="469" y="1408"/>
                </a:cubicBezTo>
                <a:cubicBezTo>
                  <a:pt x="476" y="1396"/>
                  <a:pt x="471" y="1378"/>
                  <a:pt x="473" y="1364"/>
                </a:cubicBezTo>
                <a:cubicBezTo>
                  <a:pt x="478" y="1336"/>
                  <a:pt x="480" y="1307"/>
                  <a:pt x="481" y="1278"/>
                </a:cubicBezTo>
                <a:cubicBezTo>
                  <a:pt x="482" y="1247"/>
                  <a:pt x="489" y="1214"/>
                  <a:pt x="489" y="1184"/>
                </a:cubicBezTo>
                <a:cubicBezTo>
                  <a:pt x="490" y="1172"/>
                  <a:pt x="488" y="1097"/>
                  <a:pt x="505" y="1099"/>
                </a:cubicBezTo>
                <a:cubicBezTo>
                  <a:pt x="509" y="1096"/>
                  <a:pt x="518" y="1098"/>
                  <a:pt x="522" y="1094"/>
                </a:cubicBezTo>
                <a:cubicBezTo>
                  <a:pt x="526" y="1091"/>
                  <a:pt x="524" y="1070"/>
                  <a:pt x="524" y="1066"/>
                </a:cubicBezTo>
                <a:cubicBezTo>
                  <a:pt x="525" y="1040"/>
                  <a:pt x="525" y="1012"/>
                  <a:pt x="524" y="986"/>
                </a:cubicBezTo>
                <a:cubicBezTo>
                  <a:pt x="523" y="960"/>
                  <a:pt x="518" y="935"/>
                  <a:pt x="516" y="910"/>
                </a:cubicBezTo>
                <a:cubicBezTo>
                  <a:pt x="514" y="894"/>
                  <a:pt x="512" y="878"/>
                  <a:pt x="508" y="863"/>
                </a:cubicBezTo>
                <a:cubicBezTo>
                  <a:pt x="511" y="851"/>
                  <a:pt x="508" y="860"/>
                  <a:pt x="516" y="859"/>
                </a:cubicBezTo>
                <a:cubicBezTo>
                  <a:pt x="519" y="859"/>
                  <a:pt x="507" y="829"/>
                  <a:pt x="507" y="828"/>
                </a:cubicBezTo>
                <a:cubicBezTo>
                  <a:pt x="504" y="821"/>
                  <a:pt x="528" y="802"/>
                  <a:pt x="531" y="799"/>
                </a:cubicBezTo>
                <a:cubicBezTo>
                  <a:pt x="556" y="775"/>
                  <a:pt x="572" y="751"/>
                  <a:pt x="587" y="720"/>
                </a:cubicBezTo>
                <a:cubicBezTo>
                  <a:pt x="601" y="689"/>
                  <a:pt x="594" y="658"/>
                  <a:pt x="583" y="628"/>
                </a:cubicBezTo>
                <a:cubicBezTo>
                  <a:pt x="568" y="587"/>
                  <a:pt x="569" y="542"/>
                  <a:pt x="560" y="500"/>
                </a:cubicBezTo>
                <a:cubicBezTo>
                  <a:pt x="551" y="458"/>
                  <a:pt x="542" y="415"/>
                  <a:pt x="525" y="376"/>
                </a:cubicBezTo>
                <a:cubicBezTo>
                  <a:pt x="521" y="366"/>
                  <a:pt x="524" y="341"/>
                  <a:pt x="514" y="336"/>
                </a:cubicBezTo>
                <a:cubicBezTo>
                  <a:pt x="503" y="330"/>
                  <a:pt x="483" y="327"/>
                  <a:pt x="471" y="325"/>
                </a:cubicBezTo>
                <a:cubicBezTo>
                  <a:pt x="455" y="322"/>
                  <a:pt x="443" y="314"/>
                  <a:pt x="427" y="309"/>
                </a:cubicBezTo>
                <a:cubicBezTo>
                  <a:pt x="410" y="303"/>
                  <a:pt x="392" y="299"/>
                  <a:pt x="379" y="283"/>
                </a:cubicBezTo>
                <a:cubicBezTo>
                  <a:pt x="372" y="274"/>
                  <a:pt x="357" y="261"/>
                  <a:pt x="346" y="256"/>
                </a:cubicBezTo>
                <a:cubicBezTo>
                  <a:pt x="332" y="250"/>
                  <a:pt x="346" y="229"/>
                  <a:pt x="346" y="218"/>
                </a:cubicBezTo>
                <a:cubicBezTo>
                  <a:pt x="371" y="230"/>
                  <a:pt x="389" y="126"/>
                  <a:pt x="357" y="149"/>
                </a:cubicBezTo>
                <a:cubicBezTo>
                  <a:pt x="382" y="75"/>
                  <a:pt x="309" y="0"/>
                  <a:pt x="234" y="27"/>
                </a:cubicBezTo>
                <a:cubicBezTo>
                  <a:pt x="219" y="32"/>
                  <a:pt x="210" y="47"/>
                  <a:pt x="196" y="50"/>
                </a:cubicBezTo>
                <a:cubicBezTo>
                  <a:pt x="183" y="53"/>
                  <a:pt x="173" y="66"/>
                  <a:pt x="167" y="78"/>
                </a:cubicBezTo>
                <a:cubicBezTo>
                  <a:pt x="150" y="107"/>
                  <a:pt x="168" y="131"/>
                  <a:pt x="167" y="161"/>
                </a:cubicBezTo>
                <a:cubicBezTo>
                  <a:pt x="149" y="157"/>
                  <a:pt x="170" y="234"/>
                  <a:pt x="192" y="231"/>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47"/>
          <p:cNvSpPr>
            <a:spLocks noEditPoints="1"/>
          </p:cNvSpPr>
          <p:nvPr/>
        </p:nvSpPr>
        <p:spPr bwMode="auto">
          <a:xfrm flipH="1">
            <a:off x="5387748" y="2181272"/>
            <a:ext cx="566887" cy="1858984"/>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EditPoints="1"/>
          </p:cNvSpPr>
          <p:nvPr/>
        </p:nvSpPr>
        <p:spPr bwMode="auto">
          <a:xfrm>
            <a:off x="6554211" y="2117085"/>
            <a:ext cx="715200" cy="1913542"/>
          </a:xfrm>
          <a:custGeom>
            <a:avLst/>
            <a:gdLst>
              <a:gd name="T0" fmla="*/ 130 w 159"/>
              <a:gd name="T1" fmla="*/ 139 h 426"/>
              <a:gd name="T2" fmla="*/ 131 w 159"/>
              <a:gd name="T3" fmla="*/ 153 h 426"/>
              <a:gd name="T4" fmla="*/ 132 w 159"/>
              <a:gd name="T5" fmla="*/ 166 h 426"/>
              <a:gd name="T6" fmla="*/ 128 w 159"/>
              <a:gd name="T7" fmla="*/ 161 h 426"/>
              <a:gd name="T8" fmla="*/ 128 w 159"/>
              <a:gd name="T9" fmla="*/ 151 h 426"/>
              <a:gd name="T10" fmla="*/ 124 w 159"/>
              <a:gd name="T11" fmla="*/ 140 h 426"/>
              <a:gd name="T12" fmla="*/ 123 w 159"/>
              <a:gd name="T13" fmla="*/ 148 h 426"/>
              <a:gd name="T14" fmla="*/ 123 w 159"/>
              <a:gd name="T15" fmla="*/ 164 h 426"/>
              <a:gd name="T16" fmla="*/ 126 w 159"/>
              <a:gd name="T17" fmla="*/ 157 h 426"/>
              <a:gd name="T18" fmla="*/ 123 w 159"/>
              <a:gd name="T19" fmla="*/ 148 h 426"/>
              <a:gd name="T20" fmla="*/ 113 w 159"/>
              <a:gd name="T21" fmla="*/ 73 h 426"/>
              <a:gd name="T22" fmla="*/ 136 w 159"/>
              <a:gd name="T23" fmla="*/ 81 h 426"/>
              <a:gd name="T24" fmla="*/ 149 w 159"/>
              <a:gd name="T25" fmla="*/ 124 h 426"/>
              <a:gd name="T26" fmla="*/ 156 w 159"/>
              <a:gd name="T27" fmla="*/ 146 h 426"/>
              <a:gd name="T28" fmla="*/ 157 w 159"/>
              <a:gd name="T29" fmla="*/ 161 h 426"/>
              <a:gd name="T30" fmla="*/ 152 w 159"/>
              <a:gd name="T31" fmla="*/ 180 h 426"/>
              <a:gd name="T32" fmla="*/ 144 w 159"/>
              <a:gd name="T33" fmla="*/ 204 h 426"/>
              <a:gd name="T34" fmla="*/ 134 w 159"/>
              <a:gd name="T35" fmla="*/ 209 h 426"/>
              <a:gd name="T36" fmla="*/ 130 w 159"/>
              <a:gd name="T37" fmla="*/ 236 h 426"/>
              <a:gd name="T38" fmla="*/ 116 w 159"/>
              <a:gd name="T39" fmla="*/ 246 h 426"/>
              <a:gd name="T40" fmla="*/ 115 w 159"/>
              <a:gd name="T41" fmla="*/ 317 h 426"/>
              <a:gd name="T42" fmla="*/ 114 w 159"/>
              <a:gd name="T43" fmla="*/ 370 h 426"/>
              <a:gd name="T44" fmla="*/ 118 w 159"/>
              <a:gd name="T45" fmla="*/ 409 h 426"/>
              <a:gd name="T46" fmla="*/ 94 w 159"/>
              <a:gd name="T47" fmla="*/ 409 h 426"/>
              <a:gd name="T48" fmla="*/ 88 w 159"/>
              <a:gd name="T49" fmla="*/ 393 h 426"/>
              <a:gd name="T50" fmla="*/ 87 w 159"/>
              <a:gd name="T51" fmla="*/ 354 h 426"/>
              <a:gd name="T52" fmla="*/ 80 w 159"/>
              <a:gd name="T53" fmla="*/ 268 h 426"/>
              <a:gd name="T54" fmla="*/ 73 w 159"/>
              <a:gd name="T55" fmla="*/ 251 h 426"/>
              <a:gd name="T56" fmla="*/ 69 w 159"/>
              <a:gd name="T57" fmla="*/ 277 h 426"/>
              <a:gd name="T58" fmla="*/ 67 w 159"/>
              <a:gd name="T59" fmla="*/ 322 h 426"/>
              <a:gd name="T60" fmla="*/ 61 w 159"/>
              <a:gd name="T61" fmla="*/ 377 h 426"/>
              <a:gd name="T62" fmla="*/ 60 w 159"/>
              <a:gd name="T63" fmla="*/ 397 h 426"/>
              <a:gd name="T64" fmla="*/ 51 w 159"/>
              <a:gd name="T65" fmla="*/ 407 h 426"/>
              <a:gd name="T66" fmla="*/ 36 w 159"/>
              <a:gd name="T67" fmla="*/ 416 h 426"/>
              <a:gd name="T68" fmla="*/ 15 w 159"/>
              <a:gd name="T69" fmla="*/ 408 h 426"/>
              <a:gd name="T70" fmla="*/ 29 w 159"/>
              <a:gd name="T71" fmla="*/ 398 h 426"/>
              <a:gd name="T72" fmla="*/ 33 w 159"/>
              <a:gd name="T73" fmla="*/ 390 h 426"/>
              <a:gd name="T74" fmla="*/ 35 w 159"/>
              <a:gd name="T75" fmla="*/ 364 h 426"/>
              <a:gd name="T76" fmla="*/ 35 w 159"/>
              <a:gd name="T77" fmla="*/ 298 h 426"/>
              <a:gd name="T78" fmla="*/ 34 w 159"/>
              <a:gd name="T79" fmla="*/ 258 h 426"/>
              <a:gd name="T80" fmla="*/ 27 w 159"/>
              <a:gd name="T81" fmla="*/ 243 h 426"/>
              <a:gd name="T82" fmla="*/ 29 w 159"/>
              <a:gd name="T83" fmla="*/ 207 h 426"/>
              <a:gd name="T84" fmla="*/ 32 w 159"/>
              <a:gd name="T85" fmla="*/ 164 h 426"/>
              <a:gd name="T86" fmla="*/ 0 w 159"/>
              <a:gd name="T87" fmla="*/ 156 h 426"/>
              <a:gd name="T88" fmla="*/ 6 w 159"/>
              <a:gd name="T89" fmla="*/ 136 h 426"/>
              <a:gd name="T90" fmla="*/ 17 w 159"/>
              <a:gd name="T91" fmla="*/ 90 h 426"/>
              <a:gd name="T92" fmla="*/ 36 w 159"/>
              <a:gd name="T93" fmla="*/ 79 h 426"/>
              <a:gd name="T94" fmla="*/ 59 w 159"/>
              <a:gd name="T95" fmla="*/ 63 h 426"/>
              <a:gd name="T96" fmla="*/ 49 w 159"/>
              <a:gd name="T97" fmla="*/ 38 h 426"/>
              <a:gd name="T98" fmla="*/ 49 w 159"/>
              <a:gd name="T99" fmla="*/ 22 h 426"/>
              <a:gd name="T100" fmla="*/ 66 w 159"/>
              <a:gd name="T101" fmla="*/ 1 h 426"/>
              <a:gd name="T102" fmla="*/ 83 w 159"/>
              <a:gd name="T103" fmla="*/ 4 h 426"/>
              <a:gd name="T104" fmla="*/ 92 w 159"/>
              <a:gd name="T105" fmla="*/ 32 h 426"/>
              <a:gd name="T106" fmla="*/ 87 w 159"/>
              <a:gd name="T107" fmla="*/ 47 h 426"/>
              <a:gd name="T108" fmla="*/ 86 w 159"/>
              <a:gd name="T109" fmla="*/ 58 h 426"/>
              <a:gd name="T110" fmla="*/ 101 w 159"/>
              <a:gd name="T111" fmla="*/ 70 h 426"/>
              <a:gd name="T112" fmla="*/ 51 w 159"/>
              <a:gd name="T113" fmla="*/ 35 h 426"/>
              <a:gd name="T114" fmla="*/ 91 w 159"/>
              <a:gd name="T115" fmla="*/ 28 h 426"/>
              <a:gd name="T116" fmla="*/ 91 w 159"/>
              <a:gd name="T117" fmla="*/ 2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426">
                <a:moveTo>
                  <a:pt x="125" y="131"/>
                </a:moveTo>
                <a:cubicBezTo>
                  <a:pt x="126" y="134"/>
                  <a:pt x="129" y="137"/>
                  <a:pt x="130" y="139"/>
                </a:cubicBezTo>
                <a:cubicBezTo>
                  <a:pt x="131" y="142"/>
                  <a:pt x="130" y="145"/>
                  <a:pt x="130" y="148"/>
                </a:cubicBezTo>
                <a:cubicBezTo>
                  <a:pt x="129" y="150"/>
                  <a:pt x="130" y="151"/>
                  <a:pt x="131" y="153"/>
                </a:cubicBezTo>
                <a:cubicBezTo>
                  <a:pt x="132" y="155"/>
                  <a:pt x="132" y="157"/>
                  <a:pt x="132" y="159"/>
                </a:cubicBezTo>
                <a:cubicBezTo>
                  <a:pt x="132" y="162"/>
                  <a:pt x="132" y="164"/>
                  <a:pt x="132" y="166"/>
                </a:cubicBezTo>
                <a:cubicBezTo>
                  <a:pt x="132" y="168"/>
                  <a:pt x="130" y="168"/>
                  <a:pt x="130" y="166"/>
                </a:cubicBezTo>
                <a:cubicBezTo>
                  <a:pt x="129" y="164"/>
                  <a:pt x="128" y="163"/>
                  <a:pt x="128" y="161"/>
                </a:cubicBezTo>
                <a:cubicBezTo>
                  <a:pt x="127" y="160"/>
                  <a:pt x="129" y="158"/>
                  <a:pt x="128" y="157"/>
                </a:cubicBezTo>
                <a:cubicBezTo>
                  <a:pt x="127" y="155"/>
                  <a:pt x="127" y="152"/>
                  <a:pt x="128" y="151"/>
                </a:cubicBezTo>
                <a:cubicBezTo>
                  <a:pt x="129" y="149"/>
                  <a:pt x="127" y="149"/>
                  <a:pt x="126" y="148"/>
                </a:cubicBezTo>
                <a:cubicBezTo>
                  <a:pt x="125" y="146"/>
                  <a:pt x="124" y="143"/>
                  <a:pt x="124" y="140"/>
                </a:cubicBezTo>
                <a:cubicBezTo>
                  <a:pt x="124" y="139"/>
                  <a:pt x="125" y="131"/>
                  <a:pt x="125" y="131"/>
                </a:cubicBezTo>
                <a:moveTo>
                  <a:pt x="123" y="148"/>
                </a:moveTo>
                <a:cubicBezTo>
                  <a:pt x="122" y="150"/>
                  <a:pt x="123" y="155"/>
                  <a:pt x="123" y="157"/>
                </a:cubicBezTo>
                <a:cubicBezTo>
                  <a:pt x="123" y="159"/>
                  <a:pt x="123" y="161"/>
                  <a:pt x="123" y="164"/>
                </a:cubicBezTo>
                <a:cubicBezTo>
                  <a:pt x="123" y="165"/>
                  <a:pt x="125" y="168"/>
                  <a:pt x="125" y="166"/>
                </a:cubicBezTo>
                <a:cubicBezTo>
                  <a:pt x="125" y="164"/>
                  <a:pt x="127" y="158"/>
                  <a:pt x="126" y="157"/>
                </a:cubicBezTo>
                <a:cubicBezTo>
                  <a:pt x="125" y="156"/>
                  <a:pt x="125" y="153"/>
                  <a:pt x="125" y="152"/>
                </a:cubicBezTo>
                <a:cubicBezTo>
                  <a:pt x="125" y="150"/>
                  <a:pt x="124" y="147"/>
                  <a:pt x="123" y="148"/>
                </a:cubicBezTo>
                <a:moveTo>
                  <a:pt x="101" y="70"/>
                </a:moveTo>
                <a:cubicBezTo>
                  <a:pt x="105" y="71"/>
                  <a:pt x="109" y="72"/>
                  <a:pt x="113" y="73"/>
                </a:cubicBezTo>
                <a:cubicBezTo>
                  <a:pt x="115" y="74"/>
                  <a:pt x="118" y="73"/>
                  <a:pt x="119" y="75"/>
                </a:cubicBezTo>
                <a:cubicBezTo>
                  <a:pt x="124" y="77"/>
                  <a:pt x="133" y="75"/>
                  <a:pt x="136" y="81"/>
                </a:cubicBezTo>
                <a:cubicBezTo>
                  <a:pt x="139" y="87"/>
                  <a:pt x="141" y="95"/>
                  <a:pt x="141" y="102"/>
                </a:cubicBezTo>
                <a:cubicBezTo>
                  <a:pt x="142" y="110"/>
                  <a:pt x="147" y="117"/>
                  <a:pt x="149" y="124"/>
                </a:cubicBezTo>
                <a:cubicBezTo>
                  <a:pt x="150" y="129"/>
                  <a:pt x="151" y="132"/>
                  <a:pt x="153" y="136"/>
                </a:cubicBezTo>
                <a:cubicBezTo>
                  <a:pt x="154" y="139"/>
                  <a:pt x="155" y="143"/>
                  <a:pt x="156" y="146"/>
                </a:cubicBezTo>
                <a:cubicBezTo>
                  <a:pt x="156" y="149"/>
                  <a:pt x="159" y="151"/>
                  <a:pt x="159" y="155"/>
                </a:cubicBezTo>
                <a:cubicBezTo>
                  <a:pt x="158" y="157"/>
                  <a:pt x="157" y="159"/>
                  <a:pt x="157" y="161"/>
                </a:cubicBezTo>
                <a:cubicBezTo>
                  <a:pt x="156" y="164"/>
                  <a:pt x="156" y="167"/>
                  <a:pt x="156" y="170"/>
                </a:cubicBezTo>
                <a:cubicBezTo>
                  <a:pt x="155" y="174"/>
                  <a:pt x="153" y="176"/>
                  <a:pt x="152" y="180"/>
                </a:cubicBezTo>
                <a:cubicBezTo>
                  <a:pt x="151" y="185"/>
                  <a:pt x="150" y="189"/>
                  <a:pt x="148" y="193"/>
                </a:cubicBezTo>
                <a:cubicBezTo>
                  <a:pt x="146" y="197"/>
                  <a:pt x="145" y="200"/>
                  <a:pt x="144" y="204"/>
                </a:cubicBezTo>
                <a:cubicBezTo>
                  <a:pt x="144" y="206"/>
                  <a:pt x="141" y="209"/>
                  <a:pt x="141" y="211"/>
                </a:cubicBezTo>
                <a:cubicBezTo>
                  <a:pt x="141" y="211"/>
                  <a:pt x="136" y="209"/>
                  <a:pt x="134" y="209"/>
                </a:cubicBezTo>
                <a:cubicBezTo>
                  <a:pt x="133" y="211"/>
                  <a:pt x="132" y="211"/>
                  <a:pt x="128" y="211"/>
                </a:cubicBezTo>
                <a:cubicBezTo>
                  <a:pt x="126" y="211"/>
                  <a:pt x="131" y="232"/>
                  <a:pt x="130" y="236"/>
                </a:cubicBezTo>
                <a:cubicBezTo>
                  <a:pt x="129" y="239"/>
                  <a:pt x="121" y="241"/>
                  <a:pt x="119" y="242"/>
                </a:cubicBezTo>
                <a:cubicBezTo>
                  <a:pt x="116" y="243"/>
                  <a:pt x="116" y="243"/>
                  <a:pt x="116" y="246"/>
                </a:cubicBezTo>
                <a:cubicBezTo>
                  <a:pt x="116" y="251"/>
                  <a:pt x="115" y="256"/>
                  <a:pt x="115" y="261"/>
                </a:cubicBezTo>
                <a:cubicBezTo>
                  <a:pt x="114" y="280"/>
                  <a:pt x="115" y="299"/>
                  <a:pt x="115" y="317"/>
                </a:cubicBezTo>
                <a:cubicBezTo>
                  <a:pt x="115" y="326"/>
                  <a:pt x="118" y="334"/>
                  <a:pt x="118" y="342"/>
                </a:cubicBezTo>
                <a:cubicBezTo>
                  <a:pt x="118" y="352"/>
                  <a:pt x="115" y="361"/>
                  <a:pt x="114" y="370"/>
                </a:cubicBezTo>
                <a:cubicBezTo>
                  <a:pt x="114" y="378"/>
                  <a:pt x="113" y="385"/>
                  <a:pt x="111" y="393"/>
                </a:cubicBezTo>
                <a:cubicBezTo>
                  <a:pt x="109" y="400"/>
                  <a:pt x="116" y="403"/>
                  <a:pt x="118" y="409"/>
                </a:cubicBezTo>
                <a:cubicBezTo>
                  <a:pt x="125" y="425"/>
                  <a:pt x="103" y="426"/>
                  <a:pt x="96" y="418"/>
                </a:cubicBezTo>
                <a:cubicBezTo>
                  <a:pt x="93" y="415"/>
                  <a:pt x="95" y="412"/>
                  <a:pt x="94" y="409"/>
                </a:cubicBezTo>
                <a:cubicBezTo>
                  <a:pt x="93" y="406"/>
                  <a:pt x="89" y="406"/>
                  <a:pt x="89" y="403"/>
                </a:cubicBezTo>
                <a:cubicBezTo>
                  <a:pt x="89" y="398"/>
                  <a:pt x="90" y="397"/>
                  <a:pt x="88" y="393"/>
                </a:cubicBezTo>
                <a:cubicBezTo>
                  <a:pt x="86" y="390"/>
                  <a:pt x="85" y="385"/>
                  <a:pt x="85" y="382"/>
                </a:cubicBezTo>
                <a:cubicBezTo>
                  <a:pt x="84" y="372"/>
                  <a:pt x="86" y="363"/>
                  <a:pt x="87" y="354"/>
                </a:cubicBezTo>
                <a:cubicBezTo>
                  <a:pt x="88" y="344"/>
                  <a:pt x="87" y="335"/>
                  <a:pt x="86" y="325"/>
                </a:cubicBezTo>
                <a:cubicBezTo>
                  <a:pt x="86" y="306"/>
                  <a:pt x="84" y="287"/>
                  <a:pt x="80" y="268"/>
                </a:cubicBezTo>
                <a:cubicBezTo>
                  <a:pt x="78" y="262"/>
                  <a:pt x="76" y="255"/>
                  <a:pt x="75" y="248"/>
                </a:cubicBezTo>
                <a:cubicBezTo>
                  <a:pt x="74" y="245"/>
                  <a:pt x="73" y="251"/>
                  <a:pt x="73" y="251"/>
                </a:cubicBezTo>
                <a:cubicBezTo>
                  <a:pt x="72" y="255"/>
                  <a:pt x="71" y="261"/>
                  <a:pt x="69" y="265"/>
                </a:cubicBezTo>
                <a:cubicBezTo>
                  <a:pt x="68" y="268"/>
                  <a:pt x="69" y="273"/>
                  <a:pt x="69" y="277"/>
                </a:cubicBezTo>
                <a:cubicBezTo>
                  <a:pt x="69" y="281"/>
                  <a:pt x="68" y="286"/>
                  <a:pt x="68" y="290"/>
                </a:cubicBezTo>
                <a:cubicBezTo>
                  <a:pt x="68" y="301"/>
                  <a:pt x="68" y="311"/>
                  <a:pt x="67" y="322"/>
                </a:cubicBezTo>
                <a:cubicBezTo>
                  <a:pt x="67" y="330"/>
                  <a:pt x="68" y="340"/>
                  <a:pt x="66" y="348"/>
                </a:cubicBezTo>
                <a:cubicBezTo>
                  <a:pt x="65" y="358"/>
                  <a:pt x="63" y="368"/>
                  <a:pt x="61" y="377"/>
                </a:cubicBezTo>
                <a:cubicBezTo>
                  <a:pt x="60" y="381"/>
                  <a:pt x="59" y="384"/>
                  <a:pt x="59" y="388"/>
                </a:cubicBezTo>
                <a:cubicBezTo>
                  <a:pt x="60" y="390"/>
                  <a:pt x="58" y="396"/>
                  <a:pt x="60" y="397"/>
                </a:cubicBezTo>
                <a:cubicBezTo>
                  <a:pt x="61" y="398"/>
                  <a:pt x="61" y="403"/>
                  <a:pt x="60" y="404"/>
                </a:cubicBezTo>
                <a:cubicBezTo>
                  <a:pt x="57" y="405"/>
                  <a:pt x="53" y="407"/>
                  <a:pt x="51" y="407"/>
                </a:cubicBezTo>
                <a:cubicBezTo>
                  <a:pt x="48" y="408"/>
                  <a:pt x="45" y="407"/>
                  <a:pt x="43" y="410"/>
                </a:cubicBezTo>
                <a:cubicBezTo>
                  <a:pt x="40" y="412"/>
                  <a:pt x="39" y="414"/>
                  <a:pt x="36" y="416"/>
                </a:cubicBezTo>
                <a:cubicBezTo>
                  <a:pt x="30" y="418"/>
                  <a:pt x="17" y="421"/>
                  <a:pt x="12" y="415"/>
                </a:cubicBezTo>
                <a:cubicBezTo>
                  <a:pt x="11" y="414"/>
                  <a:pt x="14" y="409"/>
                  <a:pt x="15" y="408"/>
                </a:cubicBezTo>
                <a:cubicBezTo>
                  <a:pt x="17" y="406"/>
                  <a:pt x="20" y="404"/>
                  <a:pt x="23" y="402"/>
                </a:cubicBezTo>
                <a:cubicBezTo>
                  <a:pt x="25" y="401"/>
                  <a:pt x="26" y="399"/>
                  <a:pt x="29" y="398"/>
                </a:cubicBezTo>
                <a:cubicBezTo>
                  <a:pt x="30" y="397"/>
                  <a:pt x="30" y="397"/>
                  <a:pt x="30" y="395"/>
                </a:cubicBezTo>
                <a:cubicBezTo>
                  <a:pt x="30" y="393"/>
                  <a:pt x="33" y="392"/>
                  <a:pt x="33" y="390"/>
                </a:cubicBezTo>
                <a:cubicBezTo>
                  <a:pt x="34" y="384"/>
                  <a:pt x="36" y="379"/>
                  <a:pt x="37" y="373"/>
                </a:cubicBezTo>
                <a:cubicBezTo>
                  <a:pt x="37" y="370"/>
                  <a:pt x="36" y="367"/>
                  <a:pt x="35" y="364"/>
                </a:cubicBezTo>
                <a:cubicBezTo>
                  <a:pt x="33" y="359"/>
                  <a:pt x="33" y="354"/>
                  <a:pt x="32" y="349"/>
                </a:cubicBezTo>
                <a:cubicBezTo>
                  <a:pt x="30" y="331"/>
                  <a:pt x="32" y="315"/>
                  <a:pt x="35" y="298"/>
                </a:cubicBezTo>
                <a:cubicBezTo>
                  <a:pt x="37" y="289"/>
                  <a:pt x="36" y="280"/>
                  <a:pt x="35" y="271"/>
                </a:cubicBezTo>
                <a:cubicBezTo>
                  <a:pt x="35" y="267"/>
                  <a:pt x="34" y="262"/>
                  <a:pt x="34" y="258"/>
                </a:cubicBezTo>
                <a:cubicBezTo>
                  <a:pt x="33" y="254"/>
                  <a:pt x="34" y="250"/>
                  <a:pt x="33" y="246"/>
                </a:cubicBezTo>
                <a:cubicBezTo>
                  <a:pt x="32" y="244"/>
                  <a:pt x="28" y="245"/>
                  <a:pt x="27" y="243"/>
                </a:cubicBezTo>
                <a:cubicBezTo>
                  <a:pt x="26" y="241"/>
                  <a:pt x="28" y="236"/>
                  <a:pt x="28" y="233"/>
                </a:cubicBezTo>
                <a:cubicBezTo>
                  <a:pt x="28" y="224"/>
                  <a:pt x="28" y="216"/>
                  <a:pt x="29" y="207"/>
                </a:cubicBezTo>
                <a:cubicBezTo>
                  <a:pt x="29" y="201"/>
                  <a:pt x="29" y="195"/>
                  <a:pt x="30" y="189"/>
                </a:cubicBezTo>
                <a:cubicBezTo>
                  <a:pt x="32" y="181"/>
                  <a:pt x="31" y="173"/>
                  <a:pt x="32" y="164"/>
                </a:cubicBezTo>
                <a:cubicBezTo>
                  <a:pt x="25" y="161"/>
                  <a:pt x="18" y="167"/>
                  <a:pt x="12" y="168"/>
                </a:cubicBezTo>
                <a:cubicBezTo>
                  <a:pt x="7" y="168"/>
                  <a:pt x="1" y="161"/>
                  <a:pt x="0" y="156"/>
                </a:cubicBezTo>
                <a:cubicBezTo>
                  <a:pt x="0" y="152"/>
                  <a:pt x="1" y="149"/>
                  <a:pt x="1" y="145"/>
                </a:cubicBezTo>
                <a:cubicBezTo>
                  <a:pt x="1" y="141"/>
                  <a:pt x="3" y="139"/>
                  <a:pt x="6" y="136"/>
                </a:cubicBezTo>
                <a:cubicBezTo>
                  <a:pt x="12" y="128"/>
                  <a:pt x="9" y="121"/>
                  <a:pt x="11" y="112"/>
                </a:cubicBezTo>
                <a:cubicBezTo>
                  <a:pt x="12" y="104"/>
                  <a:pt x="15" y="97"/>
                  <a:pt x="17" y="90"/>
                </a:cubicBezTo>
                <a:cubicBezTo>
                  <a:pt x="18" y="86"/>
                  <a:pt x="19" y="84"/>
                  <a:pt x="23" y="83"/>
                </a:cubicBezTo>
                <a:cubicBezTo>
                  <a:pt x="27" y="81"/>
                  <a:pt x="32" y="80"/>
                  <a:pt x="36" y="79"/>
                </a:cubicBezTo>
                <a:cubicBezTo>
                  <a:pt x="41" y="78"/>
                  <a:pt x="46" y="77"/>
                  <a:pt x="51" y="75"/>
                </a:cubicBezTo>
                <a:cubicBezTo>
                  <a:pt x="55" y="74"/>
                  <a:pt x="60" y="67"/>
                  <a:pt x="59" y="63"/>
                </a:cubicBezTo>
                <a:cubicBezTo>
                  <a:pt x="59" y="58"/>
                  <a:pt x="57" y="54"/>
                  <a:pt x="56" y="50"/>
                </a:cubicBezTo>
                <a:cubicBezTo>
                  <a:pt x="55" y="46"/>
                  <a:pt x="48" y="43"/>
                  <a:pt x="49" y="38"/>
                </a:cubicBezTo>
                <a:cubicBezTo>
                  <a:pt x="50" y="36"/>
                  <a:pt x="49" y="33"/>
                  <a:pt x="49" y="31"/>
                </a:cubicBezTo>
                <a:cubicBezTo>
                  <a:pt x="50" y="28"/>
                  <a:pt x="50" y="25"/>
                  <a:pt x="49" y="22"/>
                </a:cubicBezTo>
                <a:cubicBezTo>
                  <a:pt x="47" y="16"/>
                  <a:pt x="51" y="10"/>
                  <a:pt x="55" y="6"/>
                </a:cubicBezTo>
                <a:cubicBezTo>
                  <a:pt x="56" y="4"/>
                  <a:pt x="63" y="0"/>
                  <a:pt x="66" y="1"/>
                </a:cubicBezTo>
                <a:cubicBezTo>
                  <a:pt x="69" y="2"/>
                  <a:pt x="71" y="2"/>
                  <a:pt x="73" y="1"/>
                </a:cubicBezTo>
                <a:cubicBezTo>
                  <a:pt x="77" y="0"/>
                  <a:pt x="80" y="2"/>
                  <a:pt x="83" y="4"/>
                </a:cubicBezTo>
                <a:cubicBezTo>
                  <a:pt x="87" y="7"/>
                  <a:pt x="90" y="11"/>
                  <a:pt x="91" y="16"/>
                </a:cubicBezTo>
                <a:cubicBezTo>
                  <a:pt x="91" y="21"/>
                  <a:pt x="92" y="26"/>
                  <a:pt x="92" y="32"/>
                </a:cubicBezTo>
                <a:cubicBezTo>
                  <a:pt x="93" y="35"/>
                  <a:pt x="93" y="41"/>
                  <a:pt x="90" y="43"/>
                </a:cubicBezTo>
                <a:cubicBezTo>
                  <a:pt x="88" y="44"/>
                  <a:pt x="89" y="46"/>
                  <a:pt x="87" y="47"/>
                </a:cubicBezTo>
                <a:cubicBezTo>
                  <a:pt x="86" y="47"/>
                  <a:pt x="86" y="51"/>
                  <a:pt x="86" y="52"/>
                </a:cubicBezTo>
                <a:cubicBezTo>
                  <a:pt x="86" y="54"/>
                  <a:pt x="86" y="56"/>
                  <a:pt x="86" y="58"/>
                </a:cubicBezTo>
                <a:cubicBezTo>
                  <a:pt x="86" y="61"/>
                  <a:pt x="87" y="60"/>
                  <a:pt x="88" y="62"/>
                </a:cubicBezTo>
                <a:cubicBezTo>
                  <a:pt x="91" y="66"/>
                  <a:pt x="96" y="69"/>
                  <a:pt x="101" y="70"/>
                </a:cubicBezTo>
                <a:moveTo>
                  <a:pt x="51" y="31"/>
                </a:moveTo>
                <a:cubicBezTo>
                  <a:pt x="52" y="32"/>
                  <a:pt x="52" y="34"/>
                  <a:pt x="51" y="35"/>
                </a:cubicBezTo>
                <a:cubicBezTo>
                  <a:pt x="50" y="35"/>
                  <a:pt x="50" y="31"/>
                  <a:pt x="51" y="31"/>
                </a:cubicBezTo>
                <a:moveTo>
                  <a:pt x="91" y="28"/>
                </a:moveTo>
                <a:cubicBezTo>
                  <a:pt x="91" y="29"/>
                  <a:pt x="92" y="33"/>
                  <a:pt x="92" y="33"/>
                </a:cubicBezTo>
                <a:cubicBezTo>
                  <a:pt x="91" y="32"/>
                  <a:pt x="89" y="28"/>
                  <a:pt x="91" y="28"/>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116" name="Freeform 43"/>
          <p:cNvSpPr>
            <a:spLocks noEditPoints="1"/>
          </p:cNvSpPr>
          <p:nvPr/>
        </p:nvSpPr>
        <p:spPr bwMode="auto">
          <a:xfrm>
            <a:off x="6348563" y="2584201"/>
            <a:ext cx="2103066" cy="3173334"/>
          </a:xfrm>
          <a:custGeom>
            <a:avLst/>
            <a:gdLst>
              <a:gd name="T0" fmla="*/ 1126 w 1326"/>
              <a:gd name="T1" fmla="*/ 1171 h 2003"/>
              <a:gd name="T2" fmla="*/ 1117 w 1326"/>
              <a:gd name="T3" fmla="*/ 1272 h 2003"/>
              <a:gd name="T4" fmla="*/ 1280 w 1326"/>
              <a:gd name="T5" fmla="*/ 1482 h 2003"/>
              <a:gd name="T6" fmla="*/ 1309 w 1326"/>
              <a:gd name="T7" fmla="*/ 1420 h 2003"/>
              <a:gd name="T8" fmla="*/ 1288 w 1326"/>
              <a:gd name="T9" fmla="*/ 1559 h 2003"/>
              <a:gd name="T10" fmla="*/ 1283 w 1326"/>
              <a:gd name="T11" fmla="*/ 1579 h 2003"/>
              <a:gd name="T12" fmla="*/ 1095 w 1326"/>
              <a:gd name="T13" fmla="*/ 1660 h 2003"/>
              <a:gd name="T14" fmla="*/ 1284 w 1326"/>
              <a:gd name="T15" fmla="*/ 1607 h 2003"/>
              <a:gd name="T16" fmla="*/ 615 w 1326"/>
              <a:gd name="T17" fmla="*/ 560 h 2003"/>
              <a:gd name="T18" fmla="*/ 659 w 1326"/>
              <a:gd name="T19" fmla="*/ 881 h 2003"/>
              <a:gd name="T20" fmla="*/ 655 w 1326"/>
              <a:gd name="T21" fmla="*/ 779 h 2003"/>
              <a:gd name="T22" fmla="*/ 705 w 1326"/>
              <a:gd name="T23" fmla="*/ 376 h 2003"/>
              <a:gd name="T24" fmla="*/ 797 w 1326"/>
              <a:gd name="T25" fmla="*/ 258 h 2003"/>
              <a:gd name="T26" fmla="*/ 752 w 1326"/>
              <a:gd name="T27" fmla="*/ 109 h 2003"/>
              <a:gd name="T28" fmla="*/ 748 w 1326"/>
              <a:gd name="T29" fmla="*/ 81 h 2003"/>
              <a:gd name="T30" fmla="*/ 789 w 1326"/>
              <a:gd name="T31" fmla="*/ 17 h 2003"/>
              <a:gd name="T32" fmla="*/ 846 w 1326"/>
              <a:gd name="T33" fmla="*/ 3 h 2003"/>
              <a:gd name="T34" fmla="*/ 898 w 1326"/>
              <a:gd name="T35" fmla="*/ 20 h 2003"/>
              <a:gd name="T36" fmla="*/ 910 w 1326"/>
              <a:gd name="T37" fmla="*/ 25 h 2003"/>
              <a:gd name="T38" fmla="*/ 940 w 1326"/>
              <a:gd name="T39" fmla="*/ 53 h 2003"/>
              <a:gd name="T40" fmla="*/ 942 w 1326"/>
              <a:gd name="T41" fmla="*/ 193 h 2003"/>
              <a:gd name="T42" fmla="*/ 956 w 1326"/>
              <a:gd name="T43" fmla="*/ 272 h 2003"/>
              <a:gd name="T44" fmla="*/ 1158 w 1326"/>
              <a:gd name="T45" fmla="*/ 496 h 2003"/>
              <a:gd name="T46" fmla="*/ 1169 w 1326"/>
              <a:gd name="T47" fmla="*/ 812 h 2003"/>
              <a:gd name="T48" fmla="*/ 1138 w 1326"/>
              <a:gd name="T49" fmla="*/ 979 h 2003"/>
              <a:gd name="T50" fmla="*/ 1133 w 1326"/>
              <a:gd name="T51" fmla="*/ 1167 h 2003"/>
              <a:gd name="T52" fmla="*/ 1237 w 1326"/>
              <a:gd name="T53" fmla="*/ 1271 h 2003"/>
              <a:gd name="T54" fmla="*/ 1304 w 1326"/>
              <a:gd name="T55" fmla="*/ 1321 h 2003"/>
              <a:gd name="T56" fmla="*/ 1310 w 1326"/>
              <a:gd name="T57" fmla="*/ 1414 h 2003"/>
              <a:gd name="T58" fmla="*/ 1290 w 1326"/>
              <a:gd name="T59" fmla="*/ 1613 h 2003"/>
              <a:gd name="T60" fmla="*/ 1089 w 1326"/>
              <a:gd name="T61" fmla="*/ 1727 h 2003"/>
              <a:gd name="T62" fmla="*/ 1049 w 1326"/>
              <a:gd name="T63" fmla="*/ 1905 h 2003"/>
              <a:gd name="T64" fmla="*/ 903 w 1326"/>
              <a:gd name="T65" fmla="*/ 1990 h 2003"/>
              <a:gd name="T66" fmla="*/ 902 w 1326"/>
              <a:gd name="T67" fmla="*/ 1925 h 2003"/>
              <a:gd name="T68" fmla="*/ 701 w 1326"/>
              <a:gd name="T69" fmla="*/ 1918 h 2003"/>
              <a:gd name="T70" fmla="*/ 794 w 1326"/>
              <a:gd name="T71" fmla="*/ 1848 h 2003"/>
              <a:gd name="T72" fmla="*/ 722 w 1326"/>
              <a:gd name="T73" fmla="*/ 1425 h 2003"/>
              <a:gd name="T74" fmla="*/ 669 w 1326"/>
              <a:gd name="T75" fmla="*/ 924 h 2003"/>
              <a:gd name="T76" fmla="*/ 640 w 1326"/>
              <a:gd name="T77" fmla="*/ 1018 h 2003"/>
              <a:gd name="T78" fmla="*/ 617 w 1326"/>
              <a:gd name="T79" fmla="*/ 1158 h 2003"/>
              <a:gd name="T80" fmla="*/ 566 w 1326"/>
              <a:gd name="T81" fmla="*/ 1376 h 2003"/>
              <a:gd name="T82" fmla="*/ 509 w 1326"/>
              <a:gd name="T83" fmla="*/ 1702 h 2003"/>
              <a:gd name="T84" fmla="*/ 501 w 1326"/>
              <a:gd name="T85" fmla="*/ 1975 h 2003"/>
              <a:gd name="T86" fmla="*/ 416 w 1326"/>
              <a:gd name="T87" fmla="*/ 1842 h 2003"/>
              <a:gd name="T88" fmla="*/ 399 w 1326"/>
              <a:gd name="T89" fmla="*/ 1624 h 2003"/>
              <a:gd name="T90" fmla="*/ 406 w 1326"/>
              <a:gd name="T91" fmla="*/ 1873 h 2003"/>
              <a:gd name="T92" fmla="*/ 392 w 1326"/>
              <a:gd name="T93" fmla="*/ 1949 h 2003"/>
              <a:gd name="T94" fmla="*/ 322 w 1326"/>
              <a:gd name="T95" fmla="*/ 1895 h 2003"/>
              <a:gd name="T96" fmla="*/ 284 w 1326"/>
              <a:gd name="T97" fmla="*/ 1614 h 2003"/>
              <a:gd name="T98" fmla="*/ 198 w 1326"/>
              <a:gd name="T99" fmla="*/ 1392 h 2003"/>
              <a:gd name="T100" fmla="*/ 158 w 1326"/>
              <a:gd name="T101" fmla="*/ 1205 h 2003"/>
              <a:gd name="T102" fmla="*/ 17 w 1326"/>
              <a:gd name="T103" fmla="*/ 1192 h 2003"/>
              <a:gd name="T104" fmla="*/ 82 w 1326"/>
              <a:gd name="T105" fmla="*/ 835 h 2003"/>
              <a:gd name="T106" fmla="*/ 92 w 1326"/>
              <a:gd name="T107" fmla="*/ 711 h 2003"/>
              <a:gd name="T108" fmla="*/ 152 w 1326"/>
              <a:gd name="T109" fmla="*/ 468 h 2003"/>
              <a:gd name="T110" fmla="*/ 229 w 1326"/>
              <a:gd name="T111" fmla="*/ 398 h 2003"/>
              <a:gd name="T112" fmla="*/ 327 w 1326"/>
              <a:gd name="T113" fmla="*/ 107 h 2003"/>
              <a:gd name="T114" fmla="*/ 484 w 1326"/>
              <a:gd name="T115" fmla="*/ 257 h 2003"/>
              <a:gd name="T116" fmla="*/ 553 w 1326"/>
              <a:gd name="T117" fmla="*/ 440 h 2003"/>
              <a:gd name="T118" fmla="*/ 402 w 1326"/>
              <a:gd name="T119" fmla="*/ 1543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6" h="2003">
                <a:moveTo>
                  <a:pt x="1121" y="1171"/>
                </a:moveTo>
                <a:cubicBezTo>
                  <a:pt x="1116" y="1176"/>
                  <a:pt x="1116" y="1174"/>
                  <a:pt x="1118" y="1179"/>
                </a:cubicBezTo>
                <a:cubicBezTo>
                  <a:pt x="1121" y="1185"/>
                  <a:pt x="1125" y="1195"/>
                  <a:pt x="1126" y="1200"/>
                </a:cubicBezTo>
                <a:cubicBezTo>
                  <a:pt x="1128" y="1205"/>
                  <a:pt x="1128" y="1206"/>
                  <a:pt x="1131" y="1197"/>
                </a:cubicBezTo>
                <a:cubicBezTo>
                  <a:pt x="1134" y="1188"/>
                  <a:pt x="1137" y="1187"/>
                  <a:pt x="1126" y="1171"/>
                </a:cubicBezTo>
                <a:cubicBezTo>
                  <a:pt x="1124" y="1168"/>
                  <a:pt x="1125" y="1168"/>
                  <a:pt x="1121" y="1171"/>
                </a:cubicBezTo>
                <a:close/>
                <a:moveTo>
                  <a:pt x="1104" y="1195"/>
                </a:moveTo>
                <a:cubicBezTo>
                  <a:pt x="1104" y="1202"/>
                  <a:pt x="1102" y="1266"/>
                  <a:pt x="1101" y="1270"/>
                </a:cubicBezTo>
                <a:cubicBezTo>
                  <a:pt x="1100" y="1274"/>
                  <a:pt x="1102" y="1273"/>
                  <a:pt x="1106" y="1273"/>
                </a:cubicBezTo>
                <a:cubicBezTo>
                  <a:pt x="1110" y="1273"/>
                  <a:pt x="1114" y="1272"/>
                  <a:pt x="1117" y="1272"/>
                </a:cubicBezTo>
                <a:cubicBezTo>
                  <a:pt x="1119" y="1272"/>
                  <a:pt x="1123" y="1271"/>
                  <a:pt x="1118" y="1257"/>
                </a:cubicBezTo>
                <a:cubicBezTo>
                  <a:pt x="1116" y="1252"/>
                  <a:pt x="1110" y="1228"/>
                  <a:pt x="1108" y="1197"/>
                </a:cubicBezTo>
                <a:cubicBezTo>
                  <a:pt x="1106" y="1177"/>
                  <a:pt x="1105" y="1182"/>
                  <a:pt x="1104" y="1195"/>
                </a:cubicBezTo>
                <a:close/>
                <a:moveTo>
                  <a:pt x="1296" y="1416"/>
                </a:moveTo>
                <a:cubicBezTo>
                  <a:pt x="1293" y="1420"/>
                  <a:pt x="1281" y="1453"/>
                  <a:pt x="1280" y="1482"/>
                </a:cubicBezTo>
                <a:cubicBezTo>
                  <a:pt x="1280" y="1487"/>
                  <a:pt x="1284" y="1500"/>
                  <a:pt x="1287" y="1512"/>
                </a:cubicBezTo>
                <a:cubicBezTo>
                  <a:pt x="1289" y="1523"/>
                  <a:pt x="1291" y="1533"/>
                  <a:pt x="1292" y="1539"/>
                </a:cubicBezTo>
                <a:cubicBezTo>
                  <a:pt x="1295" y="1554"/>
                  <a:pt x="1292" y="1578"/>
                  <a:pt x="1297" y="1556"/>
                </a:cubicBezTo>
                <a:cubicBezTo>
                  <a:pt x="1309" y="1503"/>
                  <a:pt x="1311" y="1453"/>
                  <a:pt x="1313" y="1448"/>
                </a:cubicBezTo>
                <a:cubicBezTo>
                  <a:pt x="1315" y="1442"/>
                  <a:pt x="1318" y="1432"/>
                  <a:pt x="1309" y="1420"/>
                </a:cubicBezTo>
                <a:cubicBezTo>
                  <a:pt x="1306" y="1415"/>
                  <a:pt x="1304" y="1415"/>
                  <a:pt x="1303" y="1414"/>
                </a:cubicBezTo>
                <a:cubicBezTo>
                  <a:pt x="1301" y="1414"/>
                  <a:pt x="1299" y="1411"/>
                  <a:pt x="1296" y="1416"/>
                </a:cubicBezTo>
                <a:close/>
                <a:moveTo>
                  <a:pt x="1277" y="1490"/>
                </a:moveTo>
                <a:cubicBezTo>
                  <a:pt x="1276" y="1495"/>
                  <a:pt x="1274" y="1504"/>
                  <a:pt x="1274" y="1522"/>
                </a:cubicBezTo>
                <a:cubicBezTo>
                  <a:pt x="1274" y="1529"/>
                  <a:pt x="1284" y="1550"/>
                  <a:pt x="1288" y="1559"/>
                </a:cubicBezTo>
                <a:cubicBezTo>
                  <a:pt x="1289" y="1562"/>
                  <a:pt x="1291" y="1566"/>
                  <a:pt x="1292" y="1557"/>
                </a:cubicBezTo>
                <a:cubicBezTo>
                  <a:pt x="1292" y="1547"/>
                  <a:pt x="1291" y="1535"/>
                  <a:pt x="1286" y="1515"/>
                </a:cubicBezTo>
                <a:cubicBezTo>
                  <a:pt x="1284" y="1509"/>
                  <a:pt x="1279" y="1488"/>
                  <a:pt x="1278" y="1485"/>
                </a:cubicBezTo>
                <a:cubicBezTo>
                  <a:pt x="1277" y="1482"/>
                  <a:pt x="1277" y="1485"/>
                  <a:pt x="1277" y="1490"/>
                </a:cubicBezTo>
                <a:close/>
                <a:moveTo>
                  <a:pt x="1283" y="1579"/>
                </a:moveTo>
                <a:cubicBezTo>
                  <a:pt x="1280" y="1581"/>
                  <a:pt x="1277" y="1584"/>
                  <a:pt x="1267" y="1584"/>
                </a:cubicBezTo>
                <a:cubicBezTo>
                  <a:pt x="1264" y="1584"/>
                  <a:pt x="1248" y="1589"/>
                  <a:pt x="1232" y="1591"/>
                </a:cubicBezTo>
                <a:cubicBezTo>
                  <a:pt x="1228" y="1592"/>
                  <a:pt x="1159" y="1599"/>
                  <a:pt x="1109" y="1606"/>
                </a:cubicBezTo>
                <a:cubicBezTo>
                  <a:pt x="1098" y="1608"/>
                  <a:pt x="1097" y="1605"/>
                  <a:pt x="1098" y="1612"/>
                </a:cubicBezTo>
                <a:cubicBezTo>
                  <a:pt x="1099" y="1619"/>
                  <a:pt x="1096" y="1645"/>
                  <a:pt x="1095" y="1660"/>
                </a:cubicBezTo>
                <a:cubicBezTo>
                  <a:pt x="1094" y="1665"/>
                  <a:pt x="1093" y="1665"/>
                  <a:pt x="1100" y="1665"/>
                </a:cubicBezTo>
                <a:cubicBezTo>
                  <a:pt x="1107" y="1665"/>
                  <a:pt x="1154" y="1665"/>
                  <a:pt x="1194" y="1651"/>
                </a:cubicBezTo>
                <a:cubicBezTo>
                  <a:pt x="1207" y="1646"/>
                  <a:pt x="1204" y="1654"/>
                  <a:pt x="1216" y="1649"/>
                </a:cubicBezTo>
                <a:cubicBezTo>
                  <a:pt x="1236" y="1641"/>
                  <a:pt x="1242" y="1638"/>
                  <a:pt x="1255" y="1628"/>
                </a:cubicBezTo>
                <a:cubicBezTo>
                  <a:pt x="1263" y="1621"/>
                  <a:pt x="1275" y="1613"/>
                  <a:pt x="1284" y="1607"/>
                </a:cubicBezTo>
                <a:cubicBezTo>
                  <a:pt x="1288" y="1605"/>
                  <a:pt x="1287" y="1602"/>
                  <a:pt x="1287" y="1598"/>
                </a:cubicBezTo>
                <a:cubicBezTo>
                  <a:pt x="1287" y="1595"/>
                  <a:pt x="1289" y="1583"/>
                  <a:pt x="1288" y="1579"/>
                </a:cubicBezTo>
                <a:cubicBezTo>
                  <a:pt x="1287" y="1575"/>
                  <a:pt x="1289" y="1574"/>
                  <a:pt x="1283" y="1579"/>
                </a:cubicBezTo>
                <a:close/>
                <a:moveTo>
                  <a:pt x="599" y="488"/>
                </a:moveTo>
                <a:cubicBezTo>
                  <a:pt x="600" y="494"/>
                  <a:pt x="614" y="553"/>
                  <a:pt x="615" y="560"/>
                </a:cubicBezTo>
                <a:cubicBezTo>
                  <a:pt x="624" y="602"/>
                  <a:pt x="627" y="655"/>
                  <a:pt x="628" y="660"/>
                </a:cubicBezTo>
                <a:cubicBezTo>
                  <a:pt x="633" y="697"/>
                  <a:pt x="642" y="760"/>
                  <a:pt x="644" y="778"/>
                </a:cubicBezTo>
                <a:cubicBezTo>
                  <a:pt x="647" y="800"/>
                  <a:pt x="651" y="828"/>
                  <a:pt x="651" y="831"/>
                </a:cubicBezTo>
                <a:cubicBezTo>
                  <a:pt x="652" y="834"/>
                  <a:pt x="655" y="872"/>
                  <a:pt x="655" y="876"/>
                </a:cubicBezTo>
                <a:cubicBezTo>
                  <a:pt x="656" y="879"/>
                  <a:pt x="654" y="879"/>
                  <a:pt x="659" y="881"/>
                </a:cubicBezTo>
                <a:cubicBezTo>
                  <a:pt x="664" y="884"/>
                  <a:pt x="666" y="887"/>
                  <a:pt x="662" y="866"/>
                </a:cubicBezTo>
                <a:cubicBezTo>
                  <a:pt x="661" y="861"/>
                  <a:pt x="656" y="862"/>
                  <a:pt x="654" y="835"/>
                </a:cubicBezTo>
                <a:cubicBezTo>
                  <a:pt x="651" y="813"/>
                  <a:pt x="653" y="818"/>
                  <a:pt x="656" y="813"/>
                </a:cubicBezTo>
                <a:cubicBezTo>
                  <a:pt x="659" y="809"/>
                  <a:pt x="662" y="807"/>
                  <a:pt x="652" y="801"/>
                </a:cubicBezTo>
                <a:cubicBezTo>
                  <a:pt x="649" y="799"/>
                  <a:pt x="645" y="799"/>
                  <a:pt x="655" y="779"/>
                </a:cubicBezTo>
                <a:cubicBezTo>
                  <a:pt x="660" y="769"/>
                  <a:pt x="659" y="770"/>
                  <a:pt x="658" y="764"/>
                </a:cubicBezTo>
                <a:cubicBezTo>
                  <a:pt x="653" y="749"/>
                  <a:pt x="654" y="727"/>
                  <a:pt x="654" y="722"/>
                </a:cubicBezTo>
                <a:cubicBezTo>
                  <a:pt x="654" y="718"/>
                  <a:pt x="652" y="549"/>
                  <a:pt x="652" y="541"/>
                </a:cubicBezTo>
                <a:cubicBezTo>
                  <a:pt x="652" y="508"/>
                  <a:pt x="669" y="467"/>
                  <a:pt x="670" y="462"/>
                </a:cubicBezTo>
                <a:cubicBezTo>
                  <a:pt x="696" y="382"/>
                  <a:pt x="702" y="380"/>
                  <a:pt x="705" y="376"/>
                </a:cubicBezTo>
                <a:cubicBezTo>
                  <a:pt x="720" y="358"/>
                  <a:pt x="733" y="354"/>
                  <a:pt x="758" y="339"/>
                </a:cubicBezTo>
                <a:cubicBezTo>
                  <a:pt x="779" y="327"/>
                  <a:pt x="797" y="316"/>
                  <a:pt x="799" y="315"/>
                </a:cubicBezTo>
                <a:cubicBezTo>
                  <a:pt x="805" y="311"/>
                  <a:pt x="808" y="311"/>
                  <a:pt x="806" y="295"/>
                </a:cubicBezTo>
                <a:cubicBezTo>
                  <a:pt x="804" y="282"/>
                  <a:pt x="811" y="287"/>
                  <a:pt x="804" y="270"/>
                </a:cubicBezTo>
                <a:cubicBezTo>
                  <a:pt x="801" y="261"/>
                  <a:pt x="804" y="263"/>
                  <a:pt x="797" y="258"/>
                </a:cubicBezTo>
                <a:cubicBezTo>
                  <a:pt x="777" y="244"/>
                  <a:pt x="775" y="235"/>
                  <a:pt x="766" y="204"/>
                </a:cubicBezTo>
                <a:cubicBezTo>
                  <a:pt x="764" y="199"/>
                  <a:pt x="763" y="202"/>
                  <a:pt x="762" y="199"/>
                </a:cubicBezTo>
                <a:cubicBezTo>
                  <a:pt x="751" y="158"/>
                  <a:pt x="751" y="150"/>
                  <a:pt x="750" y="144"/>
                </a:cubicBezTo>
                <a:cubicBezTo>
                  <a:pt x="749" y="130"/>
                  <a:pt x="754" y="137"/>
                  <a:pt x="755" y="131"/>
                </a:cubicBezTo>
                <a:cubicBezTo>
                  <a:pt x="757" y="123"/>
                  <a:pt x="752" y="112"/>
                  <a:pt x="752" y="109"/>
                </a:cubicBezTo>
                <a:cubicBezTo>
                  <a:pt x="752" y="106"/>
                  <a:pt x="751" y="99"/>
                  <a:pt x="750" y="97"/>
                </a:cubicBezTo>
                <a:cubicBezTo>
                  <a:pt x="749" y="100"/>
                  <a:pt x="751" y="99"/>
                  <a:pt x="750" y="101"/>
                </a:cubicBezTo>
                <a:cubicBezTo>
                  <a:pt x="749" y="96"/>
                  <a:pt x="749" y="89"/>
                  <a:pt x="749" y="86"/>
                </a:cubicBezTo>
                <a:cubicBezTo>
                  <a:pt x="750" y="83"/>
                  <a:pt x="751" y="80"/>
                  <a:pt x="751" y="78"/>
                </a:cubicBezTo>
                <a:cubicBezTo>
                  <a:pt x="750" y="80"/>
                  <a:pt x="750" y="80"/>
                  <a:pt x="748" y="81"/>
                </a:cubicBezTo>
                <a:cubicBezTo>
                  <a:pt x="751" y="78"/>
                  <a:pt x="753" y="69"/>
                  <a:pt x="753" y="65"/>
                </a:cubicBezTo>
                <a:cubicBezTo>
                  <a:pt x="754" y="55"/>
                  <a:pt x="760" y="51"/>
                  <a:pt x="761" y="48"/>
                </a:cubicBezTo>
                <a:cubicBezTo>
                  <a:pt x="763" y="36"/>
                  <a:pt x="768" y="39"/>
                  <a:pt x="770" y="35"/>
                </a:cubicBezTo>
                <a:cubicBezTo>
                  <a:pt x="772" y="30"/>
                  <a:pt x="782" y="32"/>
                  <a:pt x="782" y="25"/>
                </a:cubicBezTo>
                <a:cubicBezTo>
                  <a:pt x="782" y="21"/>
                  <a:pt x="788" y="21"/>
                  <a:pt x="789" y="17"/>
                </a:cubicBezTo>
                <a:cubicBezTo>
                  <a:pt x="789" y="16"/>
                  <a:pt x="801" y="9"/>
                  <a:pt x="804" y="8"/>
                </a:cubicBezTo>
                <a:cubicBezTo>
                  <a:pt x="807" y="7"/>
                  <a:pt x="815" y="4"/>
                  <a:pt x="817" y="6"/>
                </a:cubicBezTo>
                <a:cubicBezTo>
                  <a:pt x="824" y="9"/>
                  <a:pt x="825" y="7"/>
                  <a:pt x="828" y="4"/>
                </a:cubicBezTo>
                <a:cubicBezTo>
                  <a:pt x="830" y="0"/>
                  <a:pt x="832" y="4"/>
                  <a:pt x="834" y="2"/>
                </a:cubicBezTo>
                <a:cubicBezTo>
                  <a:pt x="837" y="0"/>
                  <a:pt x="844" y="3"/>
                  <a:pt x="846" y="3"/>
                </a:cubicBezTo>
                <a:cubicBezTo>
                  <a:pt x="848" y="2"/>
                  <a:pt x="852" y="4"/>
                  <a:pt x="855" y="3"/>
                </a:cubicBezTo>
                <a:cubicBezTo>
                  <a:pt x="858" y="2"/>
                  <a:pt x="863" y="5"/>
                  <a:pt x="865" y="5"/>
                </a:cubicBezTo>
                <a:cubicBezTo>
                  <a:pt x="867" y="5"/>
                  <a:pt x="871" y="8"/>
                  <a:pt x="873" y="9"/>
                </a:cubicBezTo>
                <a:cubicBezTo>
                  <a:pt x="875" y="10"/>
                  <a:pt x="886" y="12"/>
                  <a:pt x="888" y="14"/>
                </a:cubicBezTo>
                <a:cubicBezTo>
                  <a:pt x="889" y="15"/>
                  <a:pt x="896" y="19"/>
                  <a:pt x="898" y="20"/>
                </a:cubicBezTo>
                <a:cubicBezTo>
                  <a:pt x="901" y="21"/>
                  <a:pt x="906" y="19"/>
                  <a:pt x="907" y="20"/>
                </a:cubicBezTo>
                <a:cubicBezTo>
                  <a:pt x="906" y="20"/>
                  <a:pt x="903" y="21"/>
                  <a:pt x="902" y="21"/>
                </a:cubicBezTo>
                <a:cubicBezTo>
                  <a:pt x="903" y="22"/>
                  <a:pt x="905" y="22"/>
                  <a:pt x="907" y="24"/>
                </a:cubicBezTo>
                <a:cubicBezTo>
                  <a:pt x="909" y="25"/>
                  <a:pt x="915" y="26"/>
                  <a:pt x="917" y="26"/>
                </a:cubicBezTo>
                <a:cubicBezTo>
                  <a:pt x="915" y="26"/>
                  <a:pt x="912" y="25"/>
                  <a:pt x="910" y="25"/>
                </a:cubicBezTo>
                <a:cubicBezTo>
                  <a:pt x="912" y="26"/>
                  <a:pt x="917" y="29"/>
                  <a:pt x="918" y="31"/>
                </a:cubicBezTo>
                <a:cubicBezTo>
                  <a:pt x="918" y="33"/>
                  <a:pt x="925" y="37"/>
                  <a:pt x="928" y="39"/>
                </a:cubicBezTo>
                <a:cubicBezTo>
                  <a:pt x="930" y="41"/>
                  <a:pt x="936" y="42"/>
                  <a:pt x="937" y="42"/>
                </a:cubicBezTo>
                <a:cubicBezTo>
                  <a:pt x="935" y="42"/>
                  <a:pt x="934" y="42"/>
                  <a:pt x="932" y="42"/>
                </a:cubicBezTo>
                <a:cubicBezTo>
                  <a:pt x="934" y="44"/>
                  <a:pt x="939" y="49"/>
                  <a:pt x="940" y="53"/>
                </a:cubicBezTo>
                <a:cubicBezTo>
                  <a:pt x="942" y="61"/>
                  <a:pt x="945" y="81"/>
                  <a:pt x="946" y="85"/>
                </a:cubicBezTo>
                <a:cubicBezTo>
                  <a:pt x="949" y="97"/>
                  <a:pt x="949" y="109"/>
                  <a:pt x="948" y="117"/>
                </a:cubicBezTo>
                <a:cubicBezTo>
                  <a:pt x="946" y="125"/>
                  <a:pt x="945" y="123"/>
                  <a:pt x="948" y="125"/>
                </a:cubicBezTo>
                <a:cubicBezTo>
                  <a:pt x="955" y="127"/>
                  <a:pt x="956" y="130"/>
                  <a:pt x="957" y="135"/>
                </a:cubicBezTo>
                <a:cubicBezTo>
                  <a:pt x="959" y="159"/>
                  <a:pt x="945" y="187"/>
                  <a:pt x="942" y="193"/>
                </a:cubicBezTo>
                <a:cubicBezTo>
                  <a:pt x="935" y="204"/>
                  <a:pt x="931" y="196"/>
                  <a:pt x="931" y="202"/>
                </a:cubicBezTo>
                <a:cubicBezTo>
                  <a:pt x="931" y="206"/>
                  <a:pt x="930" y="223"/>
                  <a:pt x="931" y="232"/>
                </a:cubicBezTo>
                <a:cubicBezTo>
                  <a:pt x="931" y="241"/>
                  <a:pt x="932" y="237"/>
                  <a:pt x="934" y="240"/>
                </a:cubicBezTo>
                <a:cubicBezTo>
                  <a:pt x="936" y="243"/>
                  <a:pt x="943" y="254"/>
                  <a:pt x="948" y="264"/>
                </a:cubicBezTo>
                <a:cubicBezTo>
                  <a:pt x="955" y="277"/>
                  <a:pt x="953" y="269"/>
                  <a:pt x="956" y="272"/>
                </a:cubicBezTo>
                <a:cubicBezTo>
                  <a:pt x="965" y="280"/>
                  <a:pt x="1003" y="301"/>
                  <a:pt x="1012" y="305"/>
                </a:cubicBezTo>
                <a:cubicBezTo>
                  <a:pt x="1024" y="309"/>
                  <a:pt x="1057" y="330"/>
                  <a:pt x="1061" y="332"/>
                </a:cubicBezTo>
                <a:cubicBezTo>
                  <a:pt x="1093" y="350"/>
                  <a:pt x="1098" y="357"/>
                  <a:pt x="1104" y="363"/>
                </a:cubicBezTo>
                <a:cubicBezTo>
                  <a:pt x="1136" y="392"/>
                  <a:pt x="1150" y="430"/>
                  <a:pt x="1153" y="436"/>
                </a:cubicBezTo>
                <a:cubicBezTo>
                  <a:pt x="1167" y="473"/>
                  <a:pt x="1156" y="489"/>
                  <a:pt x="1158" y="496"/>
                </a:cubicBezTo>
                <a:cubicBezTo>
                  <a:pt x="1168" y="541"/>
                  <a:pt x="1157" y="577"/>
                  <a:pt x="1157" y="583"/>
                </a:cubicBezTo>
                <a:cubicBezTo>
                  <a:pt x="1161" y="648"/>
                  <a:pt x="1157" y="690"/>
                  <a:pt x="1158" y="697"/>
                </a:cubicBezTo>
                <a:cubicBezTo>
                  <a:pt x="1160" y="707"/>
                  <a:pt x="1174" y="759"/>
                  <a:pt x="1176" y="766"/>
                </a:cubicBezTo>
                <a:cubicBezTo>
                  <a:pt x="1180" y="785"/>
                  <a:pt x="1177" y="784"/>
                  <a:pt x="1174" y="796"/>
                </a:cubicBezTo>
                <a:cubicBezTo>
                  <a:pt x="1171" y="808"/>
                  <a:pt x="1165" y="808"/>
                  <a:pt x="1169" y="812"/>
                </a:cubicBezTo>
                <a:cubicBezTo>
                  <a:pt x="1173" y="816"/>
                  <a:pt x="1171" y="818"/>
                  <a:pt x="1167" y="849"/>
                </a:cubicBezTo>
                <a:cubicBezTo>
                  <a:pt x="1166" y="855"/>
                  <a:pt x="1170" y="886"/>
                  <a:pt x="1170" y="889"/>
                </a:cubicBezTo>
                <a:cubicBezTo>
                  <a:pt x="1173" y="935"/>
                  <a:pt x="1161" y="956"/>
                  <a:pt x="1156" y="960"/>
                </a:cubicBezTo>
                <a:cubicBezTo>
                  <a:pt x="1151" y="965"/>
                  <a:pt x="1145" y="958"/>
                  <a:pt x="1142" y="964"/>
                </a:cubicBezTo>
                <a:cubicBezTo>
                  <a:pt x="1140" y="970"/>
                  <a:pt x="1138" y="976"/>
                  <a:pt x="1138" y="979"/>
                </a:cubicBezTo>
                <a:cubicBezTo>
                  <a:pt x="1138" y="982"/>
                  <a:pt x="1132" y="1022"/>
                  <a:pt x="1130" y="1037"/>
                </a:cubicBezTo>
                <a:cubicBezTo>
                  <a:pt x="1129" y="1053"/>
                  <a:pt x="1126" y="1047"/>
                  <a:pt x="1126" y="1050"/>
                </a:cubicBezTo>
                <a:cubicBezTo>
                  <a:pt x="1135" y="1080"/>
                  <a:pt x="1133" y="1098"/>
                  <a:pt x="1134" y="1103"/>
                </a:cubicBezTo>
                <a:cubicBezTo>
                  <a:pt x="1138" y="1117"/>
                  <a:pt x="1135" y="1132"/>
                  <a:pt x="1133" y="1153"/>
                </a:cubicBezTo>
                <a:cubicBezTo>
                  <a:pt x="1133" y="1163"/>
                  <a:pt x="1130" y="1160"/>
                  <a:pt x="1133" y="1167"/>
                </a:cubicBezTo>
                <a:cubicBezTo>
                  <a:pt x="1135" y="1169"/>
                  <a:pt x="1139" y="1181"/>
                  <a:pt x="1145" y="1195"/>
                </a:cubicBezTo>
                <a:cubicBezTo>
                  <a:pt x="1151" y="1210"/>
                  <a:pt x="1166" y="1238"/>
                  <a:pt x="1171" y="1254"/>
                </a:cubicBezTo>
                <a:cubicBezTo>
                  <a:pt x="1175" y="1267"/>
                  <a:pt x="1173" y="1264"/>
                  <a:pt x="1179" y="1263"/>
                </a:cubicBezTo>
                <a:cubicBezTo>
                  <a:pt x="1183" y="1262"/>
                  <a:pt x="1194" y="1261"/>
                  <a:pt x="1199" y="1260"/>
                </a:cubicBezTo>
                <a:cubicBezTo>
                  <a:pt x="1224" y="1256"/>
                  <a:pt x="1234" y="1266"/>
                  <a:pt x="1237" y="1271"/>
                </a:cubicBezTo>
                <a:cubicBezTo>
                  <a:pt x="1241" y="1276"/>
                  <a:pt x="1239" y="1277"/>
                  <a:pt x="1244" y="1277"/>
                </a:cubicBezTo>
                <a:cubicBezTo>
                  <a:pt x="1260" y="1278"/>
                  <a:pt x="1269" y="1288"/>
                  <a:pt x="1275" y="1290"/>
                </a:cubicBezTo>
                <a:cubicBezTo>
                  <a:pt x="1278" y="1292"/>
                  <a:pt x="1281" y="1300"/>
                  <a:pt x="1285" y="1300"/>
                </a:cubicBezTo>
                <a:cubicBezTo>
                  <a:pt x="1289" y="1301"/>
                  <a:pt x="1294" y="1305"/>
                  <a:pt x="1299" y="1311"/>
                </a:cubicBezTo>
                <a:cubicBezTo>
                  <a:pt x="1306" y="1318"/>
                  <a:pt x="1303" y="1315"/>
                  <a:pt x="1304" y="1321"/>
                </a:cubicBezTo>
                <a:cubicBezTo>
                  <a:pt x="1305" y="1328"/>
                  <a:pt x="1307" y="1332"/>
                  <a:pt x="1308" y="1340"/>
                </a:cubicBezTo>
                <a:cubicBezTo>
                  <a:pt x="1312" y="1361"/>
                  <a:pt x="1306" y="1366"/>
                  <a:pt x="1306" y="1375"/>
                </a:cubicBezTo>
                <a:cubicBezTo>
                  <a:pt x="1306" y="1383"/>
                  <a:pt x="1308" y="1383"/>
                  <a:pt x="1304" y="1387"/>
                </a:cubicBezTo>
                <a:cubicBezTo>
                  <a:pt x="1299" y="1393"/>
                  <a:pt x="1306" y="1385"/>
                  <a:pt x="1306" y="1402"/>
                </a:cubicBezTo>
                <a:cubicBezTo>
                  <a:pt x="1306" y="1413"/>
                  <a:pt x="1307" y="1410"/>
                  <a:pt x="1310" y="1414"/>
                </a:cubicBezTo>
                <a:cubicBezTo>
                  <a:pt x="1326" y="1438"/>
                  <a:pt x="1320" y="1442"/>
                  <a:pt x="1319" y="1447"/>
                </a:cubicBezTo>
                <a:cubicBezTo>
                  <a:pt x="1299" y="1544"/>
                  <a:pt x="1299" y="1569"/>
                  <a:pt x="1297" y="1579"/>
                </a:cubicBezTo>
                <a:cubicBezTo>
                  <a:pt x="1295" y="1588"/>
                  <a:pt x="1294" y="1589"/>
                  <a:pt x="1296" y="1591"/>
                </a:cubicBezTo>
                <a:cubicBezTo>
                  <a:pt x="1302" y="1594"/>
                  <a:pt x="1297" y="1594"/>
                  <a:pt x="1297" y="1601"/>
                </a:cubicBezTo>
                <a:cubicBezTo>
                  <a:pt x="1298" y="1612"/>
                  <a:pt x="1293" y="1608"/>
                  <a:pt x="1290" y="1613"/>
                </a:cubicBezTo>
                <a:cubicBezTo>
                  <a:pt x="1286" y="1620"/>
                  <a:pt x="1287" y="1611"/>
                  <a:pt x="1284" y="1614"/>
                </a:cubicBezTo>
                <a:cubicBezTo>
                  <a:pt x="1274" y="1623"/>
                  <a:pt x="1267" y="1636"/>
                  <a:pt x="1262" y="1640"/>
                </a:cubicBezTo>
                <a:cubicBezTo>
                  <a:pt x="1257" y="1644"/>
                  <a:pt x="1251" y="1658"/>
                  <a:pt x="1232" y="1669"/>
                </a:cubicBezTo>
                <a:cubicBezTo>
                  <a:pt x="1216" y="1679"/>
                  <a:pt x="1229" y="1679"/>
                  <a:pt x="1216" y="1688"/>
                </a:cubicBezTo>
                <a:cubicBezTo>
                  <a:pt x="1164" y="1727"/>
                  <a:pt x="1096" y="1727"/>
                  <a:pt x="1089" y="1727"/>
                </a:cubicBezTo>
                <a:cubicBezTo>
                  <a:pt x="1081" y="1728"/>
                  <a:pt x="1082" y="1725"/>
                  <a:pt x="1080" y="1733"/>
                </a:cubicBezTo>
                <a:cubicBezTo>
                  <a:pt x="1069" y="1787"/>
                  <a:pt x="1056" y="1802"/>
                  <a:pt x="1055" y="1835"/>
                </a:cubicBezTo>
                <a:cubicBezTo>
                  <a:pt x="1054" y="1870"/>
                  <a:pt x="1058" y="1878"/>
                  <a:pt x="1052" y="1884"/>
                </a:cubicBezTo>
                <a:cubicBezTo>
                  <a:pt x="1045" y="1891"/>
                  <a:pt x="1046" y="1885"/>
                  <a:pt x="1045" y="1893"/>
                </a:cubicBezTo>
                <a:cubicBezTo>
                  <a:pt x="1044" y="1903"/>
                  <a:pt x="1048" y="1896"/>
                  <a:pt x="1049" y="1905"/>
                </a:cubicBezTo>
                <a:cubicBezTo>
                  <a:pt x="1051" y="1941"/>
                  <a:pt x="1052" y="1939"/>
                  <a:pt x="1046" y="1946"/>
                </a:cubicBezTo>
                <a:cubicBezTo>
                  <a:pt x="1040" y="1954"/>
                  <a:pt x="1040" y="1952"/>
                  <a:pt x="1037" y="1952"/>
                </a:cubicBezTo>
                <a:cubicBezTo>
                  <a:pt x="1034" y="1952"/>
                  <a:pt x="1033" y="1950"/>
                  <a:pt x="1033" y="1955"/>
                </a:cubicBezTo>
                <a:cubicBezTo>
                  <a:pt x="1031" y="1968"/>
                  <a:pt x="1033" y="1979"/>
                  <a:pt x="997" y="1989"/>
                </a:cubicBezTo>
                <a:cubicBezTo>
                  <a:pt x="949" y="2003"/>
                  <a:pt x="910" y="1992"/>
                  <a:pt x="903" y="1990"/>
                </a:cubicBezTo>
                <a:cubicBezTo>
                  <a:pt x="890" y="1988"/>
                  <a:pt x="891" y="1985"/>
                  <a:pt x="890" y="1980"/>
                </a:cubicBezTo>
                <a:cubicBezTo>
                  <a:pt x="890" y="1976"/>
                  <a:pt x="892" y="1974"/>
                  <a:pt x="895" y="1972"/>
                </a:cubicBezTo>
                <a:cubicBezTo>
                  <a:pt x="898" y="1967"/>
                  <a:pt x="898" y="1971"/>
                  <a:pt x="898" y="1964"/>
                </a:cubicBezTo>
                <a:cubicBezTo>
                  <a:pt x="897" y="1953"/>
                  <a:pt x="908" y="1937"/>
                  <a:pt x="909" y="1933"/>
                </a:cubicBezTo>
                <a:cubicBezTo>
                  <a:pt x="911" y="1922"/>
                  <a:pt x="909" y="1929"/>
                  <a:pt x="902" y="1925"/>
                </a:cubicBezTo>
                <a:cubicBezTo>
                  <a:pt x="898" y="1923"/>
                  <a:pt x="894" y="1920"/>
                  <a:pt x="888" y="1917"/>
                </a:cubicBezTo>
                <a:cubicBezTo>
                  <a:pt x="876" y="1912"/>
                  <a:pt x="880" y="1913"/>
                  <a:pt x="872" y="1919"/>
                </a:cubicBezTo>
                <a:cubicBezTo>
                  <a:pt x="835" y="1947"/>
                  <a:pt x="782" y="1951"/>
                  <a:pt x="774" y="1950"/>
                </a:cubicBezTo>
                <a:cubicBezTo>
                  <a:pt x="697" y="1947"/>
                  <a:pt x="694" y="1939"/>
                  <a:pt x="695" y="1929"/>
                </a:cubicBezTo>
                <a:cubicBezTo>
                  <a:pt x="696" y="1920"/>
                  <a:pt x="702" y="1927"/>
                  <a:pt x="701" y="1918"/>
                </a:cubicBezTo>
                <a:cubicBezTo>
                  <a:pt x="700" y="1904"/>
                  <a:pt x="708" y="1899"/>
                  <a:pt x="711" y="1897"/>
                </a:cubicBezTo>
                <a:cubicBezTo>
                  <a:pt x="717" y="1892"/>
                  <a:pt x="743" y="1890"/>
                  <a:pt x="745" y="1889"/>
                </a:cubicBezTo>
                <a:cubicBezTo>
                  <a:pt x="751" y="1885"/>
                  <a:pt x="766" y="1883"/>
                  <a:pt x="770" y="1881"/>
                </a:cubicBezTo>
                <a:cubicBezTo>
                  <a:pt x="793" y="1871"/>
                  <a:pt x="793" y="1863"/>
                  <a:pt x="796" y="1858"/>
                </a:cubicBezTo>
                <a:cubicBezTo>
                  <a:pt x="800" y="1849"/>
                  <a:pt x="794" y="1857"/>
                  <a:pt x="794" y="1848"/>
                </a:cubicBezTo>
                <a:cubicBezTo>
                  <a:pt x="792" y="1810"/>
                  <a:pt x="768" y="1715"/>
                  <a:pt x="767" y="1707"/>
                </a:cubicBezTo>
                <a:cubicBezTo>
                  <a:pt x="762" y="1671"/>
                  <a:pt x="765" y="1604"/>
                  <a:pt x="765" y="1596"/>
                </a:cubicBezTo>
                <a:cubicBezTo>
                  <a:pt x="765" y="1589"/>
                  <a:pt x="766" y="1590"/>
                  <a:pt x="764" y="1584"/>
                </a:cubicBezTo>
                <a:cubicBezTo>
                  <a:pt x="762" y="1578"/>
                  <a:pt x="751" y="1546"/>
                  <a:pt x="748" y="1540"/>
                </a:cubicBezTo>
                <a:cubicBezTo>
                  <a:pt x="726" y="1486"/>
                  <a:pt x="723" y="1428"/>
                  <a:pt x="722" y="1425"/>
                </a:cubicBezTo>
                <a:cubicBezTo>
                  <a:pt x="708" y="1297"/>
                  <a:pt x="701" y="1269"/>
                  <a:pt x="701" y="1264"/>
                </a:cubicBezTo>
                <a:cubicBezTo>
                  <a:pt x="700" y="1259"/>
                  <a:pt x="682" y="1088"/>
                  <a:pt x="681" y="1081"/>
                </a:cubicBezTo>
                <a:cubicBezTo>
                  <a:pt x="675" y="1052"/>
                  <a:pt x="683" y="1025"/>
                  <a:pt x="682" y="995"/>
                </a:cubicBezTo>
                <a:cubicBezTo>
                  <a:pt x="680" y="946"/>
                  <a:pt x="673" y="926"/>
                  <a:pt x="671" y="921"/>
                </a:cubicBezTo>
                <a:cubicBezTo>
                  <a:pt x="669" y="916"/>
                  <a:pt x="669" y="917"/>
                  <a:pt x="669" y="924"/>
                </a:cubicBezTo>
                <a:cubicBezTo>
                  <a:pt x="669" y="936"/>
                  <a:pt x="657" y="940"/>
                  <a:pt x="652" y="946"/>
                </a:cubicBezTo>
                <a:cubicBezTo>
                  <a:pt x="644" y="956"/>
                  <a:pt x="641" y="944"/>
                  <a:pt x="641" y="951"/>
                </a:cubicBezTo>
                <a:cubicBezTo>
                  <a:pt x="641" y="969"/>
                  <a:pt x="638" y="961"/>
                  <a:pt x="638" y="967"/>
                </a:cubicBezTo>
                <a:cubicBezTo>
                  <a:pt x="638" y="972"/>
                  <a:pt x="637" y="992"/>
                  <a:pt x="639" y="998"/>
                </a:cubicBezTo>
                <a:cubicBezTo>
                  <a:pt x="642" y="1011"/>
                  <a:pt x="642" y="1014"/>
                  <a:pt x="640" y="1018"/>
                </a:cubicBezTo>
                <a:cubicBezTo>
                  <a:pt x="637" y="1026"/>
                  <a:pt x="635" y="1086"/>
                  <a:pt x="635" y="1094"/>
                </a:cubicBezTo>
                <a:cubicBezTo>
                  <a:pt x="635" y="1104"/>
                  <a:pt x="635" y="1111"/>
                  <a:pt x="632" y="1116"/>
                </a:cubicBezTo>
                <a:cubicBezTo>
                  <a:pt x="630" y="1120"/>
                  <a:pt x="629" y="1122"/>
                  <a:pt x="627" y="1132"/>
                </a:cubicBezTo>
                <a:cubicBezTo>
                  <a:pt x="625" y="1151"/>
                  <a:pt x="631" y="1136"/>
                  <a:pt x="624" y="1151"/>
                </a:cubicBezTo>
                <a:cubicBezTo>
                  <a:pt x="621" y="1158"/>
                  <a:pt x="619" y="1152"/>
                  <a:pt x="617" y="1158"/>
                </a:cubicBezTo>
                <a:cubicBezTo>
                  <a:pt x="610" y="1176"/>
                  <a:pt x="599" y="1181"/>
                  <a:pt x="597" y="1191"/>
                </a:cubicBezTo>
                <a:cubicBezTo>
                  <a:pt x="595" y="1200"/>
                  <a:pt x="593" y="1195"/>
                  <a:pt x="591" y="1205"/>
                </a:cubicBezTo>
                <a:cubicBezTo>
                  <a:pt x="588" y="1214"/>
                  <a:pt x="585" y="1208"/>
                  <a:pt x="584" y="1212"/>
                </a:cubicBezTo>
                <a:cubicBezTo>
                  <a:pt x="575" y="1260"/>
                  <a:pt x="574" y="1288"/>
                  <a:pt x="573" y="1294"/>
                </a:cubicBezTo>
                <a:cubicBezTo>
                  <a:pt x="566" y="1335"/>
                  <a:pt x="566" y="1369"/>
                  <a:pt x="566" y="1376"/>
                </a:cubicBezTo>
                <a:cubicBezTo>
                  <a:pt x="566" y="1382"/>
                  <a:pt x="556" y="1479"/>
                  <a:pt x="557" y="1485"/>
                </a:cubicBezTo>
                <a:cubicBezTo>
                  <a:pt x="560" y="1504"/>
                  <a:pt x="555" y="1505"/>
                  <a:pt x="538" y="1509"/>
                </a:cubicBezTo>
                <a:cubicBezTo>
                  <a:pt x="530" y="1510"/>
                  <a:pt x="530" y="1508"/>
                  <a:pt x="531" y="1512"/>
                </a:cubicBezTo>
                <a:cubicBezTo>
                  <a:pt x="539" y="1550"/>
                  <a:pt x="529" y="1615"/>
                  <a:pt x="530" y="1604"/>
                </a:cubicBezTo>
                <a:cubicBezTo>
                  <a:pt x="531" y="1599"/>
                  <a:pt x="511" y="1689"/>
                  <a:pt x="509" y="1702"/>
                </a:cubicBezTo>
                <a:cubicBezTo>
                  <a:pt x="503" y="1739"/>
                  <a:pt x="491" y="1787"/>
                  <a:pt x="490" y="1791"/>
                </a:cubicBezTo>
                <a:cubicBezTo>
                  <a:pt x="488" y="1796"/>
                  <a:pt x="483" y="1822"/>
                  <a:pt x="486" y="1837"/>
                </a:cubicBezTo>
                <a:cubicBezTo>
                  <a:pt x="496" y="1894"/>
                  <a:pt x="505" y="1905"/>
                  <a:pt x="507" y="1910"/>
                </a:cubicBezTo>
                <a:cubicBezTo>
                  <a:pt x="522" y="1939"/>
                  <a:pt x="519" y="1944"/>
                  <a:pt x="517" y="1951"/>
                </a:cubicBezTo>
                <a:cubicBezTo>
                  <a:pt x="512" y="1971"/>
                  <a:pt x="504" y="1974"/>
                  <a:pt x="501" y="1975"/>
                </a:cubicBezTo>
                <a:cubicBezTo>
                  <a:pt x="463" y="1982"/>
                  <a:pt x="438" y="1968"/>
                  <a:pt x="434" y="1964"/>
                </a:cubicBezTo>
                <a:cubicBezTo>
                  <a:pt x="420" y="1950"/>
                  <a:pt x="426" y="1933"/>
                  <a:pt x="426" y="1927"/>
                </a:cubicBezTo>
                <a:cubicBezTo>
                  <a:pt x="425" y="1921"/>
                  <a:pt x="422" y="1892"/>
                  <a:pt x="421" y="1883"/>
                </a:cubicBezTo>
                <a:cubicBezTo>
                  <a:pt x="421" y="1874"/>
                  <a:pt x="416" y="1874"/>
                  <a:pt x="413" y="1866"/>
                </a:cubicBezTo>
                <a:cubicBezTo>
                  <a:pt x="412" y="1863"/>
                  <a:pt x="410" y="1855"/>
                  <a:pt x="416" y="1842"/>
                </a:cubicBezTo>
                <a:cubicBezTo>
                  <a:pt x="417" y="1838"/>
                  <a:pt x="425" y="1817"/>
                  <a:pt x="426" y="1813"/>
                </a:cubicBezTo>
                <a:cubicBezTo>
                  <a:pt x="430" y="1802"/>
                  <a:pt x="424" y="1795"/>
                  <a:pt x="423" y="1746"/>
                </a:cubicBezTo>
                <a:cubicBezTo>
                  <a:pt x="423" y="1741"/>
                  <a:pt x="423" y="1717"/>
                  <a:pt x="413" y="1674"/>
                </a:cubicBezTo>
                <a:cubicBezTo>
                  <a:pt x="412" y="1670"/>
                  <a:pt x="403" y="1630"/>
                  <a:pt x="401" y="1623"/>
                </a:cubicBezTo>
                <a:cubicBezTo>
                  <a:pt x="400" y="1617"/>
                  <a:pt x="401" y="1618"/>
                  <a:pt x="399" y="1624"/>
                </a:cubicBezTo>
                <a:cubicBezTo>
                  <a:pt x="398" y="1631"/>
                  <a:pt x="391" y="1689"/>
                  <a:pt x="390" y="1711"/>
                </a:cubicBezTo>
                <a:cubicBezTo>
                  <a:pt x="390" y="1715"/>
                  <a:pt x="389" y="1782"/>
                  <a:pt x="390" y="1789"/>
                </a:cubicBezTo>
                <a:cubicBezTo>
                  <a:pt x="391" y="1796"/>
                  <a:pt x="395" y="1825"/>
                  <a:pt x="403" y="1838"/>
                </a:cubicBezTo>
                <a:cubicBezTo>
                  <a:pt x="413" y="1855"/>
                  <a:pt x="410" y="1863"/>
                  <a:pt x="409" y="1865"/>
                </a:cubicBezTo>
                <a:cubicBezTo>
                  <a:pt x="409" y="1866"/>
                  <a:pt x="408" y="1869"/>
                  <a:pt x="406" y="1873"/>
                </a:cubicBezTo>
                <a:cubicBezTo>
                  <a:pt x="404" y="1880"/>
                  <a:pt x="403" y="1896"/>
                  <a:pt x="403" y="1908"/>
                </a:cubicBezTo>
                <a:cubicBezTo>
                  <a:pt x="403" y="1929"/>
                  <a:pt x="403" y="1926"/>
                  <a:pt x="401" y="1928"/>
                </a:cubicBezTo>
                <a:cubicBezTo>
                  <a:pt x="398" y="1930"/>
                  <a:pt x="399" y="1930"/>
                  <a:pt x="396" y="1929"/>
                </a:cubicBezTo>
                <a:cubicBezTo>
                  <a:pt x="393" y="1928"/>
                  <a:pt x="393" y="1927"/>
                  <a:pt x="393" y="1930"/>
                </a:cubicBezTo>
                <a:cubicBezTo>
                  <a:pt x="394" y="1937"/>
                  <a:pt x="395" y="1945"/>
                  <a:pt x="392" y="1949"/>
                </a:cubicBezTo>
                <a:cubicBezTo>
                  <a:pt x="389" y="1954"/>
                  <a:pt x="392" y="1955"/>
                  <a:pt x="388" y="1959"/>
                </a:cubicBezTo>
                <a:cubicBezTo>
                  <a:pt x="366" y="1976"/>
                  <a:pt x="335" y="1979"/>
                  <a:pt x="329" y="1979"/>
                </a:cubicBezTo>
                <a:cubicBezTo>
                  <a:pt x="307" y="1979"/>
                  <a:pt x="308" y="1972"/>
                  <a:pt x="306" y="1966"/>
                </a:cubicBezTo>
                <a:cubicBezTo>
                  <a:pt x="299" y="1950"/>
                  <a:pt x="300" y="1944"/>
                  <a:pt x="300" y="1940"/>
                </a:cubicBezTo>
                <a:cubicBezTo>
                  <a:pt x="300" y="1935"/>
                  <a:pt x="321" y="1897"/>
                  <a:pt x="322" y="1895"/>
                </a:cubicBezTo>
                <a:cubicBezTo>
                  <a:pt x="325" y="1885"/>
                  <a:pt x="329" y="1868"/>
                  <a:pt x="329" y="1862"/>
                </a:cubicBezTo>
                <a:cubicBezTo>
                  <a:pt x="329" y="1857"/>
                  <a:pt x="335" y="1849"/>
                  <a:pt x="334" y="1843"/>
                </a:cubicBezTo>
                <a:cubicBezTo>
                  <a:pt x="333" y="1837"/>
                  <a:pt x="333" y="1819"/>
                  <a:pt x="333" y="1814"/>
                </a:cubicBezTo>
                <a:cubicBezTo>
                  <a:pt x="334" y="1807"/>
                  <a:pt x="318" y="1759"/>
                  <a:pt x="316" y="1754"/>
                </a:cubicBezTo>
                <a:cubicBezTo>
                  <a:pt x="304" y="1703"/>
                  <a:pt x="285" y="1619"/>
                  <a:pt x="284" y="1614"/>
                </a:cubicBezTo>
                <a:cubicBezTo>
                  <a:pt x="265" y="1549"/>
                  <a:pt x="270" y="1501"/>
                  <a:pt x="271" y="1494"/>
                </a:cubicBezTo>
                <a:cubicBezTo>
                  <a:pt x="272" y="1489"/>
                  <a:pt x="273" y="1491"/>
                  <a:pt x="263" y="1488"/>
                </a:cubicBezTo>
                <a:cubicBezTo>
                  <a:pt x="256" y="1487"/>
                  <a:pt x="211" y="1470"/>
                  <a:pt x="206" y="1467"/>
                </a:cubicBezTo>
                <a:cubicBezTo>
                  <a:pt x="196" y="1463"/>
                  <a:pt x="199" y="1461"/>
                  <a:pt x="199" y="1457"/>
                </a:cubicBezTo>
                <a:cubicBezTo>
                  <a:pt x="200" y="1452"/>
                  <a:pt x="198" y="1397"/>
                  <a:pt x="198" y="1392"/>
                </a:cubicBezTo>
                <a:cubicBezTo>
                  <a:pt x="200" y="1244"/>
                  <a:pt x="194" y="1175"/>
                  <a:pt x="193" y="1164"/>
                </a:cubicBezTo>
                <a:cubicBezTo>
                  <a:pt x="192" y="1154"/>
                  <a:pt x="193" y="1148"/>
                  <a:pt x="190" y="1158"/>
                </a:cubicBezTo>
                <a:cubicBezTo>
                  <a:pt x="186" y="1171"/>
                  <a:pt x="180" y="1191"/>
                  <a:pt x="174" y="1199"/>
                </a:cubicBezTo>
                <a:cubicBezTo>
                  <a:pt x="169" y="1207"/>
                  <a:pt x="165" y="1199"/>
                  <a:pt x="164" y="1204"/>
                </a:cubicBezTo>
                <a:cubicBezTo>
                  <a:pt x="162" y="1211"/>
                  <a:pt x="162" y="1201"/>
                  <a:pt x="158" y="1205"/>
                </a:cubicBezTo>
                <a:cubicBezTo>
                  <a:pt x="152" y="1213"/>
                  <a:pt x="147" y="1211"/>
                  <a:pt x="142" y="1213"/>
                </a:cubicBezTo>
                <a:cubicBezTo>
                  <a:pt x="96" y="1228"/>
                  <a:pt x="61" y="1206"/>
                  <a:pt x="52" y="1201"/>
                </a:cubicBezTo>
                <a:cubicBezTo>
                  <a:pt x="42" y="1196"/>
                  <a:pt x="47" y="1194"/>
                  <a:pt x="43" y="1189"/>
                </a:cubicBezTo>
                <a:cubicBezTo>
                  <a:pt x="39" y="1184"/>
                  <a:pt x="35" y="1183"/>
                  <a:pt x="35" y="1188"/>
                </a:cubicBezTo>
                <a:cubicBezTo>
                  <a:pt x="35" y="1194"/>
                  <a:pt x="25" y="1219"/>
                  <a:pt x="17" y="1192"/>
                </a:cubicBezTo>
                <a:cubicBezTo>
                  <a:pt x="0" y="1129"/>
                  <a:pt x="1" y="1081"/>
                  <a:pt x="1" y="1074"/>
                </a:cubicBezTo>
                <a:cubicBezTo>
                  <a:pt x="2" y="1015"/>
                  <a:pt x="27" y="946"/>
                  <a:pt x="28" y="939"/>
                </a:cubicBezTo>
                <a:cubicBezTo>
                  <a:pt x="32" y="917"/>
                  <a:pt x="62" y="883"/>
                  <a:pt x="66" y="877"/>
                </a:cubicBezTo>
                <a:cubicBezTo>
                  <a:pt x="79" y="859"/>
                  <a:pt x="72" y="867"/>
                  <a:pt x="77" y="857"/>
                </a:cubicBezTo>
                <a:cubicBezTo>
                  <a:pt x="84" y="841"/>
                  <a:pt x="87" y="839"/>
                  <a:pt x="82" y="835"/>
                </a:cubicBezTo>
                <a:cubicBezTo>
                  <a:pt x="79" y="832"/>
                  <a:pt x="77" y="832"/>
                  <a:pt x="78" y="826"/>
                </a:cubicBezTo>
                <a:cubicBezTo>
                  <a:pt x="78" y="813"/>
                  <a:pt x="73" y="805"/>
                  <a:pt x="73" y="802"/>
                </a:cubicBezTo>
                <a:cubicBezTo>
                  <a:pt x="73" y="776"/>
                  <a:pt x="77" y="763"/>
                  <a:pt x="76" y="758"/>
                </a:cubicBezTo>
                <a:cubicBezTo>
                  <a:pt x="75" y="751"/>
                  <a:pt x="87" y="753"/>
                  <a:pt x="84" y="743"/>
                </a:cubicBezTo>
                <a:cubicBezTo>
                  <a:pt x="76" y="720"/>
                  <a:pt x="88" y="713"/>
                  <a:pt x="92" y="711"/>
                </a:cubicBezTo>
                <a:cubicBezTo>
                  <a:pt x="105" y="703"/>
                  <a:pt x="107" y="696"/>
                  <a:pt x="103" y="693"/>
                </a:cubicBezTo>
                <a:cubicBezTo>
                  <a:pt x="91" y="681"/>
                  <a:pt x="91" y="677"/>
                  <a:pt x="92" y="673"/>
                </a:cubicBezTo>
                <a:cubicBezTo>
                  <a:pt x="95" y="655"/>
                  <a:pt x="119" y="621"/>
                  <a:pt x="121" y="615"/>
                </a:cubicBezTo>
                <a:cubicBezTo>
                  <a:pt x="128" y="598"/>
                  <a:pt x="129" y="581"/>
                  <a:pt x="130" y="575"/>
                </a:cubicBezTo>
                <a:cubicBezTo>
                  <a:pt x="135" y="522"/>
                  <a:pt x="151" y="472"/>
                  <a:pt x="152" y="468"/>
                </a:cubicBezTo>
                <a:cubicBezTo>
                  <a:pt x="157" y="446"/>
                  <a:pt x="174" y="429"/>
                  <a:pt x="174" y="429"/>
                </a:cubicBezTo>
                <a:cubicBezTo>
                  <a:pt x="177" y="427"/>
                  <a:pt x="190" y="417"/>
                  <a:pt x="196" y="414"/>
                </a:cubicBezTo>
                <a:cubicBezTo>
                  <a:pt x="229" y="401"/>
                  <a:pt x="229" y="401"/>
                  <a:pt x="229" y="401"/>
                </a:cubicBezTo>
                <a:cubicBezTo>
                  <a:pt x="235" y="397"/>
                  <a:pt x="245" y="387"/>
                  <a:pt x="247" y="385"/>
                </a:cubicBezTo>
                <a:cubicBezTo>
                  <a:pt x="243" y="388"/>
                  <a:pt x="230" y="398"/>
                  <a:pt x="229" y="398"/>
                </a:cubicBezTo>
                <a:cubicBezTo>
                  <a:pt x="247" y="383"/>
                  <a:pt x="253" y="366"/>
                  <a:pt x="254" y="360"/>
                </a:cubicBezTo>
                <a:cubicBezTo>
                  <a:pt x="262" y="313"/>
                  <a:pt x="261" y="273"/>
                  <a:pt x="261" y="267"/>
                </a:cubicBezTo>
                <a:cubicBezTo>
                  <a:pt x="265" y="227"/>
                  <a:pt x="268" y="199"/>
                  <a:pt x="268" y="194"/>
                </a:cubicBezTo>
                <a:cubicBezTo>
                  <a:pt x="269" y="182"/>
                  <a:pt x="278" y="164"/>
                  <a:pt x="280" y="158"/>
                </a:cubicBezTo>
                <a:cubicBezTo>
                  <a:pt x="292" y="126"/>
                  <a:pt x="322" y="109"/>
                  <a:pt x="327" y="107"/>
                </a:cubicBezTo>
                <a:cubicBezTo>
                  <a:pt x="353" y="96"/>
                  <a:pt x="367" y="92"/>
                  <a:pt x="372" y="94"/>
                </a:cubicBezTo>
                <a:cubicBezTo>
                  <a:pt x="385" y="100"/>
                  <a:pt x="383" y="95"/>
                  <a:pt x="389" y="97"/>
                </a:cubicBezTo>
                <a:cubicBezTo>
                  <a:pt x="409" y="102"/>
                  <a:pt x="420" y="111"/>
                  <a:pt x="425" y="115"/>
                </a:cubicBezTo>
                <a:cubicBezTo>
                  <a:pt x="457" y="141"/>
                  <a:pt x="467" y="176"/>
                  <a:pt x="469" y="181"/>
                </a:cubicBezTo>
                <a:cubicBezTo>
                  <a:pt x="475" y="195"/>
                  <a:pt x="483" y="251"/>
                  <a:pt x="484" y="257"/>
                </a:cubicBezTo>
                <a:cubicBezTo>
                  <a:pt x="486" y="272"/>
                  <a:pt x="492" y="325"/>
                  <a:pt x="492" y="330"/>
                </a:cubicBezTo>
                <a:cubicBezTo>
                  <a:pt x="493" y="371"/>
                  <a:pt x="513" y="398"/>
                  <a:pt x="521" y="407"/>
                </a:cubicBezTo>
                <a:cubicBezTo>
                  <a:pt x="530" y="417"/>
                  <a:pt x="536" y="417"/>
                  <a:pt x="538" y="418"/>
                </a:cubicBezTo>
                <a:cubicBezTo>
                  <a:pt x="535" y="418"/>
                  <a:pt x="529" y="418"/>
                  <a:pt x="528" y="416"/>
                </a:cubicBezTo>
                <a:cubicBezTo>
                  <a:pt x="532" y="422"/>
                  <a:pt x="547" y="436"/>
                  <a:pt x="553" y="440"/>
                </a:cubicBezTo>
                <a:cubicBezTo>
                  <a:pt x="553" y="440"/>
                  <a:pt x="598" y="483"/>
                  <a:pt x="599" y="488"/>
                </a:cubicBezTo>
                <a:close/>
                <a:moveTo>
                  <a:pt x="399" y="1507"/>
                </a:moveTo>
                <a:cubicBezTo>
                  <a:pt x="392" y="1507"/>
                  <a:pt x="392" y="1506"/>
                  <a:pt x="393" y="1512"/>
                </a:cubicBezTo>
                <a:cubicBezTo>
                  <a:pt x="394" y="1518"/>
                  <a:pt x="397" y="1538"/>
                  <a:pt x="399" y="1545"/>
                </a:cubicBezTo>
                <a:cubicBezTo>
                  <a:pt x="401" y="1550"/>
                  <a:pt x="401" y="1551"/>
                  <a:pt x="402" y="1543"/>
                </a:cubicBezTo>
                <a:cubicBezTo>
                  <a:pt x="403" y="1534"/>
                  <a:pt x="408" y="1525"/>
                  <a:pt x="407" y="1511"/>
                </a:cubicBezTo>
                <a:cubicBezTo>
                  <a:pt x="406" y="1506"/>
                  <a:pt x="408" y="1508"/>
                  <a:pt x="399" y="1507"/>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 name="Freeform 23"/>
          <p:cNvSpPr>
            <a:spLocks/>
          </p:cNvSpPr>
          <p:nvPr/>
        </p:nvSpPr>
        <p:spPr bwMode="auto">
          <a:xfrm>
            <a:off x="1141581" y="2268405"/>
            <a:ext cx="533630" cy="1720956"/>
          </a:xfrm>
          <a:custGeom>
            <a:avLst/>
            <a:gdLst>
              <a:gd name="T0" fmla="*/ 80 w 85"/>
              <a:gd name="T1" fmla="*/ 78 h 273"/>
              <a:gd name="T2" fmla="*/ 79 w 85"/>
              <a:gd name="T3" fmla="*/ 79 h 273"/>
              <a:gd name="T4" fmla="*/ 82 w 85"/>
              <a:gd name="T5" fmla="*/ 89 h 273"/>
              <a:gd name="T6" fmla="*/ 83 w 85"/>
              <a:gd name="T7" fmla="*/ 98 h 273"/>
              <a:gd name="T8" fmla="*/ 76 w 85"/>
              <a:gd name="T9" fmla="*/ 107 h 273"/>
              <a:gd name="T10" fmla="*/ 73 w 85"/>
              <a:gd name="T11" fmla="*/ 118 h 273"/>
              <a:gd name="T12" fmla="*/ 73 w 85"/>
              <a:gd name="T13" fmla="*/ 132 h 273"/>
              <a:gd name="T14" fmla="*/ 70 w 85"/>
              <a:gd name="T15" fmla="*/ 147 h 273"/>
              <a:gd name="T16" fmla="*/ 65 w 85"/>
              <a:gd name="T17" fmla="*/ 180 h 273"/>
              <a:gd name="T18" fmla="*/ 63 w 85"/>
              <a:gd name="T19" fmla="*/ 199 h 273"/>
              <a:gd name="T20" fmla="*/ 55 w 85"/>
              <a:gd name="T21" fmla="*/ 199 h 273"/>
              <a:gd name="T22" fmla="*/ 52 w 85"/>
              <a:gd name="T23" fmla="*/ 204 h 273"/>
              <a:gd name="T24" fmla="*/ 48 w 85"/>
              <a:gd name="T25" fmla="*/ 224 h 273"/>
              <a:gd name="T26" fmla="*/ 47 w 85"/>
              <a:gd name="T27" fmla="*/ 243 h 273"/>
              <a:gd name="T28" fmla="*/ 50 w 85"/>
              <a:gd name="T29" fmla="*/ 251 h 273"/>
              <a:gd name="T30" fmla="*/ 64 w 85"/>
              <a:gd name="T31" fmla="*/ 257 h 273"/>
              <a:gd name="T32" fmla="*/ 58 w 85"/>
              <a:gd name="T33" fmla="*/ 262 h 273"/>
              <a:gd name="T34" fmla="*/ 52 w 85"/>
              <a:gd name="T35" fmla="*/ 267 h 273"/>
              <a:gd name="T36" fmla="*/ 37 w 85"/>
              <a:gd name="T37" fmla="*/ 270 h 273"/>
              <a:gd name="T38" fmla="*/ 36 w 85"/>
              <a:gd name="T39" fmla="*/ 260 h 273"/>
              <a:gd name="T40" fmla="*/ 25 w 85"/>
              <a:gd name="T41" fmla="*/ 253 h 273"/>
              <a:gd name="T42" fmla="*/ 26 w 85"/>
              <a:gd name="T43" fmla="*/ 251 h 273"/>
              <a:gd name="T44" fmla="*/ 27 w 85"/>
              <a:gd name="T45" fmla="*/ 247 h 273"/>
              <a:gd name="T46" fmla="*/ 33 w 85"/>
              <a:gd name="T47" fmla="*/ 223 h 273"/>
              <a:gd name="T48" fmla="*/ 34 w 85"/>
              <a:gd name="T49" fmla="*/ 204 h 273"/>
              <a:gd name="T50" fmla="*/ 31 w 85"/>
              <a:gd name="T51" fmla="*/ 200 h 273"/>
              <a:gd name="T52" fmla="*/ 25 w 85"/>
              <a:gd name="T53" fmla="*/ 199 h 273"/>
              <a:gd name="T54" fmla="*/ 22 w 85"/>
              <a:gd name="T55" fmla="*/ 192 h 273"/>
              <a:gd name="T56" fmla="*/ 22 w 85"/>
              <a:gd name="T57" fmla="*/ 173 h 273"/>
              <a:gd name="T58" fmla="*/ 21 w 85"/>
              <a:gd name="T59" fmla="*/ 148 h 273"/>
              <a:gd name="T60" fmla="*/ 19 w 85"/>
              <a:gd name="T61" fmla="*/ 132 h 273"/>
              <a:gd name="T62" fmla="*/ 5 w 85"/>
              <a:gd name="T63" fmla="*/ 125 h 273"/>
              <a:gd name="T64" fmla="*/ 11 w 85"/>
              <a:gd name="T65" fmla="*/ 96 h 273"/>
              <a:gd name="T66" fmla="*/ 10 w 85"/>
              <a:gd name="T67" fmla="*/ 93 h 273"/>
              <a:gd name="T68" fmla="*/ 8 w 85"/>
              <a:gd name="T69" fmla="*/ 90 h 273"/>
              <a:gd name="T70" fmla="*/ 0 w 85"/>
              <a:gd name="T71" fmla="*/ 86 h 273"/>
              <a:gd name="T72" fmla="*/ 1 w 85"/>
              <a:gd name="T73" fmla="*/ 77 h 273"/>
              <a:gd name="T74" fmla="*/ 3 w 85"/>
              <a:gd name="T75" fmla="*/ 70 h 273"/>
              <a:gd name="T76" fmla="*/ 11 w 85"/>
              <a:gd name="T77" fmla="*/ 62 h 273"/>
              <a:gd name="T78" fmla="*/ 16 w 85"/>
              <a:gd name="T79" fmla="*/ 52 h 273"/>
              <a:gd name="T80" fmla="*/ 21 w 85"/>
              <a:gd name="T81" fmla="*/ 47 h 273"/>
              <a:gd name="T82" fmla="*/ 30 w 85"/>
              <a:gd name="T83" fmla="*/ 40 h 273"/>
              <a:gd name="T84" fmla="*/ 38 w 85"/>
              <a:gd name="T85" fmla="*/ 15 h 273"/>
              <a:gd name="T86" fmla="*/ 55 w 85"/>
              <a:gd name="T87" fmla="*/ 1 h 273"/>
              <a:gd name="T88" fmla="*/ 70 w 85"/>
              <a:gd name="T89" fmla="*/ 29 h 273"/>
              <a:gd name="T90" fmla="*/ 81 w 85"/>
              <a:gd name="T91" fmla="*/ 7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273">
                <a:moveTo>
                  <a:pt x="81" y="79"/>
                </a:moveTo>
                <a:cubicBezTo>
                  <a:pt x="80" y="79"/>
                  <a:pt x="80" y="79"/>
                  <a:pt x="80" y="79"/>
                </a:cubicBezTo>
                <a:cubicBezTo>
                  <a:pt x="80" y="79"/>
                  <a:pt x="80" y="79"/>
                  <a:pt x="80" y="78"/>
                </a:cubicBezTo>
                <a:cubicBezTo>
                  <a:pt x="80" y="79"/>
                  <a:pt x="80" y="79"/>
                  <a:pt x="80" y="79"/>
                </a:cubicBezTo>
                <a:cubicBezTo>
                  <a:pt x="80" y="79"/>
                  <a:pt x="80" y="79"/>
                  <a:pt x="80" y="78"/>
                </a:cubicBezTo>
                <a:cubicBezTo>
                  <a:pt x="80" y="78"/>
                  <a:pt x="80" y="78"/>
                  <a:pt x="79" y="79"/>
                </a:cubicBezTo>
                <a:cubicBezTo>
                  <a:pt x="79" y="79"/>
                  <a:pt x="79" y="78"/>
                  <a:pt x="79" y="79"/>
                </a:cubicBezTo>
                <a:cubicBezTo>
                  <a:pt x="79" y="80"/>
                  <a:pt x="80" y="86"/>
                  <a:pt x="81" y="86"/>
                </a:cubicBezTo>
                <a:cubicBezTo>
                  <a:pt x="81" y="86"/>
                  <a:pt x="82" y="88"/>
                  <a:pt x="82" y="89"/>
                </a:cubicBezTo>
                <a:cubicBezTo>
                  <a:pt x="82" y="89"/>
                  <a:pt x="82" y="90"/>
                  <a:pt x="82" y="90"/>
                </a:cubicBezTo>
                <a:cubicBezTo>
                  <a:pt x="82" y="90"/>
                  <a:pt x="83" y="91"/>
                  <a:pt x="83" y="92"/>
                </a:cubicBezTo>
                <a:cubicBezTo>
                  <a:pt x="84" y="94"/>
                  <a:pt x="83" y="97"/>
                  <a:pt x="83" y="98"/>
                </a:cubicBezTo>
                <a:cubicBezTo>
                  <a:pt x="83" y="98"/>
                  <a:pt x="83" y="99"/>
                  <a:pt x="82" y="100"/>
                </a:cubicBezTo>
                <a:cubicBezTo>
                  <a:pt x="82" y="102"/>
                  <a:pt x="81" y="104"/>
                  <a:pt x="80" y="105"/>
                </a:cubicBezTo>
                <a:cubicBezTo>
                  <a:pt x="79" y="106"/>
                  <a:pt x="78" y="106"/>
                  <a:pt x="76" y="107"/>
                </a:cubicBezTo>
                <a:cubicBezTo>
                  <a:pt x="75" y="107"/>
                  <a:pt x="72" y="107"/>
                  <a:pt x="72" y="107"/>
                </a:cubicBezTo>
                <a:cubicBezTo>
                  <a:pt x="71" y="107"/>
                  <a:pt x="71" y="106"/>
                  <a:pt x="71" y="107"/>
                </a:cubicBezTo>
                <a:cubicBezTo>
                  <a:pt x="72" y="108"/>
                  <a:pt x="73" y="116"/>
                  <a:pt x="73" y="118"/>
                </a:cubicBezTo>
                <a:cubicBezTo>
                  <a:pt x="74" y="119"/>
                  <a:pt x="74" y="125"/>
                  <a:pt x="74" y="126"/>
                </a:cubicBezTo>
                <a:cubicBezTo>
                  <a:pt x="74" y="127"/>
                  <a:pt x="73" y="129"/>
                  <a:pt x="73" y="130"/>
                </a:cubicBezTo>
                <a:cubicBezTo>
                  <a:pt x="73" y="130"/>
                  <a:pt x="73" y="132"/>
                  <a:pt x="73" y="132"/>
                </a:cubicBezTo>
                <a:cubicBezTo>
                  <a:pt x="73" y="133"/>
                  <a:pt x="74" y="134"/>
                  <a:pt x="73" y="135"/>
                </a:cubicBezTo>
                <a:cubicBezTo>
                  <a:pt x="72" y="135"/>
                  <a:pt x="72" y="135"/>
                  <a:pt x="72" y="136"/>
                </a:cubicBezTo>
                <a:cubicBezTo>
                  <a:pt x="72" y="137"/>
                  <a:pt x="71" y="145"/>
                  <a:pt x="70" y="147"/>
                </a:cubicBezTo>
                <a:cubicBezTo>
                  <a:pt x="70" y="149"/>
                  <a:pt x="70" y="153"/>
                  <a:pt x="69" y="155"/>
                </a:cubicBezTo>
                <a:cubicBezTo>
                  <a:pt x="69" y="157"/>
                  <a:pt x="68" y="166"/>
                  <a:pt x="67" y="167"/>
                </a:cubicBezTo>
                <a:cubicBezTo>
                  <a:pt x="67" y="169"/>
                  <a:pt x="65" y="179"/>
                  <a:pt x="65" y="180"/>
                </a:cubicBezTo>
                <a:cubicBezTo>
                  <a:pt x="65" y="181"/>
                  <a:pt x="64" y="189"/>
                  <a:pt x="63" y="190"/>
                </a:cubicBezTo>
                <a:cubicBezTo>
                  <a:pt x="63" y="191"/>
                  <a:pt x="63" y="196"/>
                  <a:pt x="63" y="196"/>
                </a:cubicBezTo>
                <a:cubicBezTo>
                  <a:pt x="63" y="197"/>
                  <a:pt x="63" y="199"/>
                  <a:pt x="63" y="199"/>
                </a:cubicBezTo>
                <a:cubicBezTo>
                  <a:pt x="63" y="199"/>
                  <a:pt x="61" y="199"/>
                  <a:pt x="60" y="199"/>
                </a:cubicBezTo>
                <a:cubicBezTo>
                  <a:pt x="59" y="199"/>
                  <a:pt x="59" y="200"/>
                  <a:pt x="57" y="200"/>
                </a:cubicBezTo>
                <a:cubicBezTo>
                  <a:pt x="56" y="200"/>
                  <a:pt x="55" y="199"/>
                  <a:pt x="55" y="199"/>
                </a:cubicBezTo>
                <a:cubicBezTo>
                  <a:pt x="54" y="199"/>
                  <a:pt x="54" y="199"/>
                  <a:pt x="53" y="199"/>
                </a:cubicBezTo>
                <a:cubicBezTo>
                  <a:pt x="52" y="199"/>
                  <a:pt x="52" y="199"/>
                  <a:pt x="52" y="200"/>
                </a:cubicBezTo>
                <a:cubicBezTo>
                  <a:pt x="52" y="200"/>
                  <a:pt x="52" y="202"/>
                  <a:pt x="52" y="204"/>
                </a:cubicBezTo>
                <a:cubicBezTo>
                  <a:pt x="52" y="205"/>
                  <a:pt x="51" y="209"/>
                  <a:pt x="50" y="209"/>
                </a:cubicBezTo>
                <a:cubicBezTo>
                  <a:pt x="50" y="210"/>
                  <a:pt x="50" y="213"/>
                  <a:pt x="50" y="215"/>
                </a:cubicBezTo>
                <a:cubicBezTo>
                  <a:pt x="50" y="217"/>
                  <a:pt x="49" y="223"/>
                  <a:pt x="48" y="224"/>
                </a:cubicBezTo>
                <a:cubicBezTo>
                  <a:pt x="48" y="225"/>
                  <a:pt x="46" y="232"/>
                  <a:pt x="46" y="233"/>
                </a:cubicBezTo>
                <a:cubicBezTo>
                  <a:pt x="46" y="235"/>
                  <a:pt x="46" y="237"/>
                  <a:pt x="46" y="238"/>
                </a:cubicBezTo>
                <a:cubicBezTo>
                  <a:pt x="46" y="239"/>
                  <a:pt x="46" y="242"/>
                  <a:pt x="47" y="243"/>
                </a:cubicBezTo>
                <a:cubicBezTo>
                  <a:pt x="47" y="244"/>
                  <a:pt x="48" y="245"/>
                  <a:pt x="48" y="246"/>
                </a:cubicBezTo>
                <a:cubicBezTo>
                  <a:pt x="48" y="247"/>
                  <a:pt x="48" y="248"/>
                  <a:pt x="48" y="248"/>
                </a:cubicBezTo>
                <a:cubicBezTo>
                  <a:pt x="48" y="248"/>
                  <a:pt x="49" y="250"/>
                  <a:pt x="50" y="251"/>
                </a:cubicBezTo>
                <a:cubicBezTo>
                  <a:pt x="51" y="252"/>
                  <a:pt x="53" y="254"/>
                  <a:pt x="55" y="254"/>
                </a:cubicBezTo>
                <a:cubicBezTo>
                  <a:pt x="56" y="254"/>
                  <a:pt x="60" y="255"/>
                  <a:pt x="62" y="255"/>
                </a:cubicBezTo>
                <a:cubicBezTo>
                  <a:pt x="63" y="255"/>
                  <a:pt x="63" y="257"/>
                  <a:pt x="64" y="257"/>
                </a:cubicBezTo>
                <a:cubicBezTo>
                  <a:pt x="64" y="258"/>
                  <a:pt x="64" y="258"/>
                  <a:pt x="64" y="259"/>
                </a:cubicBezTo>
                <a:cubicBezTo>
                  <a:pt x="64" y="259"/>
                  <a:pt x="64" y="259"/>
                  <a:pt x="64" y="260"/>
                </a:cubicBezTo>
                <a:cubicBezTo>
                  <a:pt x="63" y="262"/>
                  <a:pt x="63" y="262"/>
                  <a:pt x="58" y="262"/>
                </a:cubicBezTo>
                <a:cubicBezTo>
                  <a:pt x="57" y="262"/>
                  <a:pt x="53" y="262"/>
                  <a:pt x="52" y="262"/>
                </a:cubicBezTo>
                <a:cubicBezTo>
                  <a:pt x="52" y="262"/>
                  <a:pt x="52" y="262"/>
                  <a:pt x="52" y="263"/>
                </a:cubicBezTo>
                <a:cubicBezTo>
                  <a:pt x="52" y="263"/>
                  <a:pt x="53" y="267"/>
                  <a:pt x="52" y="267"/>
                </a:cubicBezTo>
                <a:cubicBezTo>
                  <a:pt x="52" y="268"/>
                  <a:pt x="52" y="270"/>
                  <a:pt x="52" y="271"/>
                </a:cubicBezTo>
                <a:cubicBezTo>
                  <a:pt x="52" y="272"/>
                  <a:pt x="53" y="273"/>
                  <a:pt x="45" y="273"/>
                </a:cubicBezTo>
                <a:cubicBezTo>
                  <a:pt x="41" y="273"/>
                  <a:pt x="37" y="271"/>
                  <a:pt x="37" y="270"/>
                </a:cubicBezTo>
                <a:cubicBezTo>
                  <a:pt x="37" y="269"/>
                  <a:pt x="37" y="265"/>
                  <a:pt x="37" y="265"/>
                </a:cubicBezTo>
                <a:cubicBezTo>
                  <a:pt x="37" y="264"/>
                  <a:pt x="37" y="261"/>
                  <a:pt x="37" y="260"/>
                </a:cubicBezTo>
                <a:cubicBezTo>
                  <a:pt x="37" y="260"/>
                  <a:pt x="37" y="260"/>
                  <a:pt x="36" y="260"/>
                </a:cubicBezTo>
                <a:cubicBezTo>
                  <a:pt x="35" y="260"/>
                  <a:pt x="28" y="260"/>
                  <a:pt x="27" y="259"/>
                </a:cubicBezTo>
                <a:cubicBezTo>
                  <a:pt x="26" y="259"/>
                  <a:pt x="26" y="259"/>
                  <a:pt x="26" y="258"/>
                </a:cubicBezTo>
                <a:cubicBezTo>
                  <a:pt x="25" y="258"/>
                  <a:pt x="25" y="253"/>
                  <a:pt x="25" y="253"/>
                </a:cubicBezTo>
                <a:cubicBezTo>
                  <a:pt x="26" y="253"/>
                  <a:pt x="25" y="253"/>
                  <a:pt x="25" y="252"/>
                </a:cubicBezTo>
                <a:cubicBezTo>
                  <a:pt x="25" y="252"/>
                  <a:pt x="25" y="252"/>
                  <a:pt x="25" y="251"/>
                </a:cubicBezTo>
                <a:cubicBezTo>
                  <a:pt x="25" y="251"/>
                  <a:pt x="26" y="251"/>
                  <a:pt x="26" y="251"/>
                </a:cubicBezTo>
                <a:cubicBezTo>
                  <a:pt x="26" y="251"/>
                  <a:pt x="26" y="251"/>
                  <a:pt x="26" y="251"/>
                </a:cubicBezTo>
                <a:cubicBezTo>
                  <a:pt x="26" y="250"/>
                  <a:pt x="26" y="250"/>
                  <a:pt x="26" y="249"/>
                </a:cubicBezTo>
                <a:cubicBezTo>
                  <a:pt x="27" y="248"/>
                  <a:pt x="27" y="248"/>
                  <a:pt x="27" y="247"/>
                </a:cubicBezTo>
                <a:cubicBezTo>
                  <a:pt x="28" y="246"/>
                  <a:pt x="29" y="242"/>
                  <a:pt x="30" y="241"/>
                </a:cubicBezTo>
                <a:cubicBezTo>
                  <a:pt x="30" y="240"/>
                  <a:pt x="31" y="236"/>
                  <a:pt x="31" y="234"/>
                </a:cubicBezTo>
                <a:cubicBezTo>
                  <a:pt x="32" y="231"/>
                  <a:pt x="33" y="224"/>
                  <a:pt x="33" y="223"/>
                </a:cubicBezTo>
                <a:cubicBezTo>
                  <a:pt x="33" y="220"/>
                  <a:pt x="33" y="219"/>
                  <a:pt x="33" y="218"/>
                </a:cubicBezTo>
                <a:cubicBezTo>
                  <a:pt x="33" y="217"/>
                  <a:pt x="33" y="213"/>
                  <a:pt x="33" y="211"/>
                </a:cubicBezTo>
                <a:cubicBezTo>
                  <a:pt x="33" y="210"/>
                  <a:pt x="34" y="205"/>
                  <a:pt x="34" y="204"/>
                </a:cubicBezTo>
                <a:cubicBezTo>
                  <a:pt x="34" y="203"/>
                  <a:pt x="34" y="201"/>
                  <a:pt x="34" y="200"/>
                </a:cubicBezTo>
                <a:cubicBezTo>
                  <a:pt x="34" y="200"/>
                  <a:pt x="34" y="200"/>
                  <a:pt x="34" y="200"/>
                </a:cubicBezTo>
                <a:cubicBezTo>
                  <a:pt x="33" y="200"/>
                  <a:pt x="32" y="200"/>
                  <a:pt x="31" y="200"/>
                </a:cubicBezTo>
                <a:cubicBezTo>
                  <a:pt x="30" y="199"/>
                  <a:pt x="28" y="200"/>
                  <a:pt x="27" y="200"/>
                </a:cubicBezTo>
                <a:cubicBezTo>
                  <a:pt x="26" y="200"/>
                  <a:pt x="26" y="199"/>
                  <a:pt x="26" y="199"/>
                </a:cubicBezTo>
                <a:cubicBezTo>
                  <a:pt x="26" y="199"/>
                  <a:pt x="25" y="199"/>
                  <a:pt x="25" y="199"/>
                </a:cubicBezTo>
                <a:cubicBezTo>
                  <a:pt x="25" y="199"/>
                  <a:pt x="23" y="198"/>
                  <a:pt x="22" y="198"/>
                </a:cubicBezTo>
                <a:cubicBezTo>
                  <a:pt x="22" y="197"/>
                  <a:pt x="22" y="197"/>
                  <a:pt x="22" y="196"/>
                </a:cubicBezTo>
                <a:cubicBezTo>
                  <a:pt x="22" y="196"/>
                  <a:pt x="22" y="192"/>
                  <a:pt x="22" y="192"/>
                </a:cubicBezTo>
                <a:cubicBezTo>
                  <a:pt x="22" y="191"/>
                  <a:pt x="23" y="186"/>
                  <a:pt x="23" y="185"/>
                </a:cubicBezTo>
                <a:cubicBezTo>
                  <a:pt x="23" y="184"/>
                  <a:pt x="23" y="182"/>
                  <a:pt x="23" y="181"/>
                </a:cubicBezTo>
                <a:cubicBezTo>
                  <a:pt x="23" y="180"/>
                  <a:pt x="22" y="174"/>
                  <a:pt x="22" y="173"/>
                </a:cubicBezTo>
                <a:cubicBezTo>
                  <a:pt x="22" y="171"/>
                  <a:pt x="22" y="163"/>
                  <a:pt x="22" y="161"/>
                </a:cubicBezTo>
                <a:cubicBezTo>
                  <a:pt x="22" y="160"/>
                  <a:pt x="22" y="155"/>
                  <a:pt x="22" y="154"/>
                </a:cubicBezTo>
                <a:cubicBezTo>
                  <a:pt x="22" y="153"/>
                  <a:pt x="21" y="149"/>
                  <a:pt x="21" y="148"/>
                </a:cubicBezTo>
                <a:cubicBezTo>
                  <a:pt x="21" y="146"/>
                  <a:pt x="20" y="139"/>
                  <a:pt x="20" y="138"/>
                </a:cubicBezTo>
                <a:cubicBezTo>
                  <a:pt x="20" y="136"/>
                  <a:pt x="19" y="134"/>
                  <a:pt x="19" y="133"/>
                </a:cubicBezTo>
                <a:cubicBezTo>
                  <a:pt x="19" y="133"/>
                  <a:pt x="19" y="132"/>
                  <a:pt x="19" y="132"/>
                </a:cubicBezTo>
                <a:cubicBezTo>
                  <a:pt x="18" y="132"/>
                  <a:pt x="9" y="130"/>
                  <a:pt x="8" y="130"/>
                </a:cubicBezTo>
                <a:cubicBezTo>
                  <a:pt x="7" y="129"/>
                  <a:pt x="5" y="127"/>
                  <a:pt x="5" y="127"/>
                </a:cubicBezTo>
                <a:cubicBezTo>
                  <a:pt x="5" y="126"/>
                  <a:pt x="5" y="126"/>
                  <a:pt x="5" y="125"/>
                </a:cubicBezTo>
                <a:cubicBezTo>
                  <a:pt x="4" y="125"/>
                  <a:pt x="4" y="123"/>
                  <a:pt x="4" y="122"/>
                </a:cubicBezTo>
                <a:cubicBezTo>
                  <a:pt x="4" y="121"/>
                  <a:pt x="6" y="109"/>
                  <a:pt x="8" y="105"/>
                </a:cubicBezTo>
                <a:cubicBezTo>
                  <a:pt x="9" y="104"/>
                  <a:pt x="11" y="96"/>
                  <a:pt x="11" y="96"/>
                </a:cubicBezTo>
                <a:cubicBezTo>
                  <a:pt x="12" y="95"/>
                  <a:pt x="11" y="95"/>
                  <a:pt x="11" y="94"/>
                </a:cubicBezTo>
                <a:cubicBezTo>
                  <a:pt x="11" y="94"/>
                  <a:pt x="10" y="94"/>
                  <a:pt x="10" y="94"/>
                </a:cubicBezTo>
                <a:cubicBezTo>
                  <a:pt x="10" y="94"/>
                  <a:pt x="9" y="93"/>
                  <a:pt x="10" y="93"/>
                </a:cubicBezTo>
                <a:cubicBezTo>
                  <a:pt x="10" y="92"/>
                  <a:pt x="10" y="92"/>
                  <a:pt x="9" y="92"/>
                </a:cubicBezTo>
                <a:cubicBezTo>
                  <a:pt x="9" y="92"/>
                  <a:pt x="9" y="91"/>
                  <a:pt x="9" y="91"/>
                </a:cubicBezTo>
                <a:cubicBezTo>
                  <a:pt x="9" y="90"/>
                  <a:pt x="9" y="90"/>
                  <a:pt x="8" y="90"/>
                </a:cubicBezTo>
                <a:cubicBezTo>
                  <a:pt x="8" y="90"/>
                  <a:pt x="7" y="89"/>
                  <a:pt x="6" y="89"/>
                </a:cubicBezTo>
                <a:cubicBezTo>
                  <a:pt x="5" y="90"/>
                  <a:pt x="4" y="89"/>
                  <a:pt x="3" y="89"/>
                </a:cubicBezTo>
                <a:cubicBezTo>
                  <a:pt x="3" y="89"/>
                  <a:pt x="1" y="87"/>
                  <a:pt x="0" y="86"/>
                </a:cubicBezTo>
                <a:cubicBezTo>
                  <a:pt x="0" y="85"/>
                  <a:pt x="0" y="84"/>
                  <a:pt x="0" y="83"/>
                </a:cubicBezTo>
                <a:cubicBezTo>
                  <a:pt x="0" y="82"/>
                  <a:pt x="1" y="80"/>
                  <a:pt x="1" y="80"/>
                </a:cubicBezTo>
                <a:cubicBezTo>
                  <a:pt x="1" y="79"/>
                  <a:pt x="1" y="77"/>
                  <a:pt x="1" y="77"/>
                </a:cubicBezTo>
                <a:cubicBezTo>
                  <a:pt x="1" y="76"/>
                  <a:pt x="2" y="75"/>
                  <a:pt x="2" y="74"/>
                </a:cubicBezTo>
                <a:cubicBezTo>
                  <a:pt x="3" y="74"/>
                  <a:pt x="3" y="74"/>
                  <a:pt x="3" y="74"/>
                </a:cubicBezTo>
                <a:cubicBezTo>
                  <a:pt x="3" y="73"/>
                  <a:pt x="3" y="71"/>
                  <a:pt x="3" y="70"/>
                </a:cubicBezTo>
                <a:cubicBezTo>
                  <a:pt x="3" y="71"/>
                  <a:pt x="4" y="66"/>
                  <a:pt x="8" y="66"/>
                </a:cubicBezTo>
                <a:cubicBezTo>
                  <a:pt x="9" y="66"/>
                  <a:pt x="8" y="66"/>
                  <a:pt x="9" y="64"/>
                </a:cubicBezTo>
                <a:cubicBezTo>
                  <a:pt x="10" y="63"/>
                  <a:pt x="10" y="62"/>
                  <a:pt x="11" y="62"/>
                </a:cubicBezTo>
                <a:cubicBezTo>
                  <a:pt x="11" y="61"/>
                  <a:pt x="12" y="59"/>
                  <a:pt x="13" y="58"/>
                </a:cubicBezTo>
                <a:cubicBezTo>
                  <a:pt x="13" y="57"/>
                  <a:pt x="15" y="55"/>
                  <a:pt x="15" y="55"/>
                </a:cubicBezTo>
                <a:cubicBezTo>
                  <a:pt x="15" y="54"/>
                  <a:pt x="15" y="53"/>
                  <a:pt x="16" y="52"/>
                </a:cubicBezTo>
                <a:cubicBezTo>
                  <a:pt x="17" y="51"/>
                  <a:pt x="17" y="51"/>
                  <a:pt x="17" y="50"/>
                </a:cubicBezTo>
                <a:cubicBezTo>
                  <a:pt x="18" y="49"/>
                  <a:pt x="19" y="49"/>
                  <a:pt x="19" y="48"/>
                </a:cubicBezTo>
                <a:cubicBezTo>
                  <a:pt x="20" y="48"/>
                  <a:pt x="21" y="47"/>
                  <a:pt x="21" y="47"/>
                </a:cubicBezTo>
                <a:cubicBezTo>
                  <a:pt x="22" y="46"/>
                  <a:pt x="25" y="44"/>
                  <a:pt x="26" y="44"/>
                </a:cubicBezTo>
                <a:cubicBezTo>
                  <a:pt x="27" y="43"/>
                  <a:pt x="28" y="42"/>
                  <a:pt x="29" y="42"/>
                </a:cubicBezTo>
                <a:cubicBezTo>
                  <a:pt x="30" y="41"/>
                  <a:pt x="29" y="42"/>
                  <a:pt x="30" y="40"/>
                </a:cubicBezTo>
                <a:cubicBezTo>
                  <a:pt x="30" y="40"/>
                  <a:pt x="32" y="35"/>
                  <a:pt x="32" y="33"/>
                </a:cubicBezTo>
                <a:cubicBezTo>
                  <a:pt x="33" y="32"/>
                  <a:pt x="35" y="26"/>
                  <a:pt x="35" y="25"/>
                </a:cubicBezTo>
                <a:cubicBezTo>
                  <a:pt x="35" y="24"/>
                  <a:pt x="37" y="17"/>
                  <a:pt x="38" y="15"/>
                </a:cubicBezTo>
                <a:cubicBezTo>
                  <a:pt x="39" y="13"/>
                  <a:pt x="41" y="9"/>
                  <a:pt x="43" y="6"/>
                </a:cubicBezTo>
                <a:cubicBezTo>
                  <a:pt x="44" y="4"/>
                  <a:pt x="49" y="0"/>
                  <a:pt x="54" y="1"/>
                </a:cubicBezTo>
                <a:cubicBezTo>
                  <a:pt x="54" y="1"/>
                  <a:pt x="55" y="1"/>
                  <a:pt x="55" y="1"/>
                </a:cubicBezTo>
                <a:cubicBezTo>
                  <a:pt x="56" y="1"/>
                  <a:pt x="57" y="1"/>
                  <a:pt x="58" y="2"/>
                </a:cubicBezTo>
                <a:cubicBezTo>
                  <a:pt x="60" y="2"/>
                  <a:pt x="66" y="5"/>
                  <a:pt x="67" y="16"/>
                </a:cubicBezTo>
                <a:cubicBezTo>
                  <a:pt x="67" y="16"/>
                  <a:pt x="69" y="27"/>
                  <a:pt x="70" y="29"/>
                </a:cubicBezTo>
                <a:cubicBezTo>
                  <a:pt x="70" y="31"/>
                  <a:pt x="72" y="41"/>
                  <a:pt x="72" y="44"/>
                </a:cubicBezTo>
                <a:cubicBezTo>
                  <a:pt x="75" y="63"/>
                  <a:pt x="85" y="67"/>
                  <a:pt x="83" y="76"/>
                </a:cubicBezTo>
                <a:cubicBezTo>
                  <a:pt x="82" y="76"/>
                  <a:pt x="82" y="78"/>
                  <a:pt x="81" y="78"/>
                </a:cubicBezTo>
                <a:cubicBezTo>
                  <a:pt x="81" y="79"/>
                  <a:pt x="81" y="79"/>
                  <a:pt x="81" y="79"/>
                </a:cubicBezTo>
                <a:cubicBezTo>
                  <a:pt x="81" y="79"/>
                  <a:pt x="81" y="78"/>
                  <a:pt x="81" y="7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0"/>
          <p:cNvSpPr>
            <a:spLocks/>
          </p:cNvSpPr>
          <p:nvPr/>
        </p:nvSpPr>
        <p:spPr bwMode="auto">
          <a:xfrm>
            <a:off x="5202394" y="2809492"/>
            <a:ext cx="743908" cy="3072030"/>
          </a:xfrm>
          <a:custGeom>
            <a:avLst/>
            <a:gdLst>
              <a:gd name="T0" fmla="*/ 747 w 774"/>
              <a:gd name="T1" fmla="*/ 836 h 3197"/>
              <a:gd name="T2" fmla="*/ 700 w 774"/>
              <a:gd name="T3" fmla="*/ 559 h 3197"/>
              <a:gd name="T4" fmla="*/ 503 w 774"/>
              <a:gd name="T5" fmla="*/ 492 h 3197"/>
              <a:gd name="T6" fmla="*/ 492 w 774"/>
              <a:gd name="T7" fmla="*/ 422 h 3197"/>
              <a:gd name="T8" fmla="*/ 433 w 774"/>
              <a:gd name="T9" fmla="*/ 54 h 3197"/>
              <a:gd name="T10" fmla="*/ 173 w 774"/>
              <a:gd name="T11" fmla="*/ 322 h 3197"/>
              <a:gd name="T12" fmla="*/ 178 w 774"/>
              <a:gd name="T13" fmla="*/ 364 h 3197"/>
              <a:gd name="T14" fmla="*/ 193 w 774"/>
              <a:gd name="T15" fmla="*/ 413 h 3197"/>
              <a:gd name="T16" fmla="*/ 189 w 774"/>
              <a:gd name="T17" fmla="*/ 487 h 3197"/>
              <a:gd name="T18" fmla="*/ 264 w 774"/>
              <a:gd name="T19" fmla="*/ 502 h 3197"/>
              <a:gd name="T20" fmla="*/ 126 w 774"/>
              <a:gd name="T21" fmla="*/ 600 h 3197"/>
              <a:gd name="T22" fmla="*/ 7 w 774"/>
              <a:gd name="T23" fmla="*/ 849 h 3197"/>
              <a:gd name="T24" fmla="*/ 46 w 774"/>
              <a:gd name="T25" fmla="*/ 922 h 3197"/>
              <a:gd name="T26" fmla="*/ 117 w 774"/>
              <a:gd name="T27" fmla="*/ 1100 h 3197"/>
              <a:gd name="T28" fmla="*/ 161 w 774"/>
              <a:gd name="T29" fmla="*/ 1213 h 3197"/>
              <a:gd name="T30" fmla="*/ 52 w 774"/>
              <a:gd name="T31" fmla="*/ 1967 h 3197"/>
              <a:gd name="T32" fmla="*/ 197 w 774"/>
              <a:gd name="T33" fmla="*/ 2233 h 3197"/>
              <a:gd name="T34" fmla="*/ 319 w 774"/>
              <a:gd name="T35" fmla="*/ 2917 h 3197"/>
              <a:gd name="T36" fmla="*/ 296 w 774"/>
              <a:gd name="T37" fmla="*/ 3150 h 3197"/>
              <a:gd name="T38" fmla="*/ 437 w 774"/>
              <a:gd name="T39" fmla="*/ 3102 h 3197"/>
              <a:gd name="T40" fmla="*/ 427 w 774"/>
              <a:gd name="T41" fmla="*/ 2915 h 3197"/>
              <a:gd name="T42" fmla="*/ 392 w 774"/>
              <a:gd name="T43" fmla="*/ 2766 h 3197"/>
              <a:gd name="T44" fmla="*/ 417 w 774"/>
              <a:gd name="T45" fmla="*/ 2444 h 3197"/>
              <a:gd name="T46" fmla="*/ 468 w 774"/>
              <a:gd name="T47" fmla="*/ 2947 h 3197"/>
              <a:gd name="T48" fmla="*/ 453 w 774"/>
              <a:gd name="T49" fmla="*/ 3155 h 3197"/>
              <a:gd name="T50" fmla="*/ 599 w 774"/>
              <a:gd name="T51" fmla="*/ 3113 h 3197"/>
              <a:gd name="T52" fmla="*/ 589 w 774"/>
              <a:gd name="T53" fmla="*/ 2768 h 3197"/>
              <a:gd name="T54" fmla="*/ 572 w 774"/>
              <a:gd name="T55" fmla="*/ 2170 h 3197"/>
              <a:gd name="T56" fmla="*/ 625 w 774"/>
              <a:gd name="T57" fmla="*/ 2044 h 3197"/>
              <a:gd name="T58" fmla="*/ 702 w 774"/>
              <a:gd name="T59" fmla="*/ 1460 h 3197"/>
              <a:gd name="T60" fmla="*/ 654 w 774"/>
              <a:gd name="T61" fmla="*/ 1113 h 3197"/>
              <a:gd name="T62" fmla="*/ 709 w 774"/>
              <a:gd name="T63" fmla="*/ 1048 h 3197"/>
              <a:gd name="T64" fmla="*/ 748 w 774"/>
              <a:gd name="T65" fmla="*/ 981 h 3197"/>
              <a:gd name="T66" fmla="*/ 743 w 774"/>
              <a:gd name="T67" fmla="*/ 90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4" h="3197">
                <a:moveTo>
                  <a:pt x="743" y="903"/>
                </a:moveTo>
                <a:cubicBezTo>
                  <a:pt x="747" y="836"/>
                  <a:pt x="747" y="836"/>
                  <a:pt x="747" y="836"/>
                </a:cubicBezTo>
                <a:cubicBezTo>
                  <a:pt x="774" y="834"/>
                  <a:pt x="774" y="834"/>
                  <a:pt x="774" y="834"/>
                </a:cubicBezTo>
                <a:cubicBezTo>
                  <a:pt x="774" y="834"/>
                  <a:pt x="773" y="602"/>
                  <a:pt x="700" y="559"/>
                </a:cubicBezTo>
                <a:cubicBezTo>
                  <a:pt x="564" y="552"/>
                  <a:pt x="564" y="552"/>
                  <a:pt x="564" y="552"/>
                </a:cubicBezTo>
                <a:cubicBezTo>
                  <a:pt x="564" y="552"/>
                  <a:pt x="505" y="518"/>
                  <a:pt x="503" y="492"/>
                </a:cubicBezTo>
                <a:cubicBezTo>
                  <a:pt x="496" y="489"/>
                  <a:pt x="496" y="489"/>
                  <a:pt x="496" y="489"/>
                </a:cubicBezTo>
                <a:cubicBezTo>
                  <a:pt x="492" y="422"/>
                  <a:pt x="492" y="422"/>
                  <a:pt x="492" y="422"/>
                </a:cubicBezTo>
                <a:cubicBezTo>
                  <a:pt x="492" y="422"/>
                  <a:pt x="548" y="383"/>
                  <a:pt x="544" y="281"/>
                </a:cubicBezTo>
                <a:cubicBezTo>
                  <a:pt x="544" y="281"/>
                  <a:pt x="555" y="50"/>
                  <a:pt x="433" y="54"/>
                </a:cubicBezTo>
                <a:cubicBezTo>
                  <a:pt x="433" y="54"/>
                  <a:pt x="403" y="0"/>
                  <a:pt x="301" y="32"/>
                </a:cubicBezTo>
                <a:cubicBezTo>
                  <a:pt x="301" y="32"/>
                  <a:pt x="145" y="63"/>
                  <a:pt x="173" y="322"/>
                </a:cubicBezTo>
                <a:cubicBezTo>
                  <a:pt x="173" y="322"/>
                  <a:pt x="167" y="374"/>
                  <a:pt x="160" y="396"/>
                </a:cubicBezTo>
                <a:cubicBezTo>
                  <a:pt x="160" y="396"/>
                  <a:pt x="173" y="383"/>
                  <a:pt x="178" y="364"/>
                </a:cubicBezTo>
                <a:cubicBezTo>
                  <a:pt x="178" y="364"/>
                  <a:pt x="186" y="426"/>
                  <a:pt x="171" y="442"/>
                </a:cubicBezTo>
                <a:cubicBezTo>
                  <a:pt x="171" y="442"/>
                  <a:pt x="187" y="422"/>
                  <a:pt x="193" y="413"/>
                </a:cubicBezTo>
                <a:cubicBezTo>
                  <a:pt x="199" y="403"/>
                  <a:pt x="199" y="403"/>
                  <a:pt x="199" y="403"/>
                </a:cubicBezTo>
                <a:cubicBezTo>
                  <a:pt x="199" y="403"/>
                  <a:pt x="199" y="468"/>
                  <a:pt x="189" y="487"/>
                </a:cubicBezTo>
                <a:cubicBezTo>
                  <a:pt x="189" y="487"/>
                  <a:pt x="252" y="483"/>
                  <a:pt x="267" y="439"/>
                </a:cubicBezTo>
                <a:cubicBezTo>
                  <a:pt x="264" y="502"/>
                  <a:pt x="264" y="502"/>
                  <a:pt x="264" y="502"/>
                </a:cubicBezTo>
                <a:cubicBezTo>
                  <a:pt x="202" y="572"/>
                  <a:pt x="202" y="572"/>
                  <a:pt x="202" y="572"/>
                </a:cubicBezTo>
                <a:cubicBezTo>
                  <a:pt x="202" y="572"/>
                  <a:pt x="158" y="598"/>
                  <a:pt x="126" y="600"/>
                </a:cubicBezTo>
                <a:cubicBezTo>
                  <a:pt x="126" y="600"/>
                  <a:pt x="35" y="587"/>
                  <a:pt x="15" y="700"/>
                </a:cubicBezTo>
                <a:cubicBezTo>
                  <a:pt x="15" y="700"/>
                  <a:pt x="0" y="806"/>
                  <a:pt x="7" y="849"/>
                </a:cubicBezTo>
                <a:cubicBezTo>
                  <a:pt x="24" y="853"/>
                  <a:pt x="24" y="853"/>
                  <a:pt x="24" y="853"/>
                </a:cubicBezTo>
                <a:cubicBezTo>
                  <a:pt x="24" y="853"/>
                  <a:pt x="8" y="886"/>
                  <a:pt x="46" y="922"/>
                </a:cubicBezTo>
                <a:cubicBezTo>
                  <a:pt x="46" y="922"/>
                  <a:pt x="54" y="1018"/>
                  <a:pt x="61" y="1035"/>
                </a:cubicBezTo>
                <a:cubicBezTo>
                  <a:pt x="61" y="1035"/>
                  <a:pt x="80" y="1104"/>
                  <a:pt x="117" y="1100"/>
                </a:cubicBezTo>
                <a:cubicBezTo>
                  <a:pt x="171" y="1104"/>
                  <a:pt x="171" y="1104"/>
                  <a:pt x="171" y="1104"/>
                </a:cubicBezTo>
                <a:cubicBezTo>
                  <a:pt x="171" y="1104"/>
                  <a:pt x="186" y="1169"/>
                  <a:pt x="161" y="1213"/>
                </a:cubicBezTo>
                <a:cubicBezTo>
                  <a:pt x="161" y="1213"/>
                  <a:pt x="59" y="1349"/>
                  <a:pt x="57" y="1425"/>
                </a:cubicBezTo>
                <a:cubicBezTo>
                  <a:pt x="57" y="1425"/>
                  <a:pt x="18" y="1841"/>
                  <a:pt x="52" y="1967"/>
                </a:cubicBezTo>
                <a:cubicBezTo>
                  <a:pt x="154" y="1980"/>
                  <a:pt x="154" y="1980"/>
                  <a:pt x="154" y="1980"/>
                </a:cubicBezTo>
                <a:cubicBezTo>
                  <a:pt x="154" y="1980"/>
                  <a:pt x="197" y="2183"/>
                  <a:pt x="197" y="2233"/>
                </a:cubicBezTo>
                <a:cubicBezTo>
                  <a:pt x="197" y="2233"/>
                  <a:pt x="193" y="2385"/>
                  <a:pt x="217" y="2495"/>
                </a:cubicBezTo>
                <a:cubicBezTo>
                  <a:pt x="217" y="2495"/>
                  <a:pt x="293" y="2833"/>
                  <a:pt x="319" y="2917"/>
                </a:cubicBezTo>
                <a:cubicBezTo>
                  <a:pt x="319" y="2917"/>
                  <a:pt x="325" y="2929"/>
                  <a:pt x="324" y="2951"/>
                </a:cubicBezTo>
                <a:cubicBezTo>
                  <a:pt x="315" y="2973"/>
                  <a:pt x="265" y="3102"/>
                  <a:pt x="296" y="3150"/>
                </a:cubicBezTo>
                <a:cubicBezTo>
                  <a:pt x="296" y="3150"/>
                  <a:pt x="323" y="3197"/>
                  <a:pt x="397" y="3174"/>
                </a:cubicBezTo>
                <a:cubicBezTo>
                  <a:pt x="397" y="3174"/>
                  <a:pt x="432" y="3153"/>
                  <a:pt x="437" y="3102"/>
                </a:cubicBezTo>
                <a:cubicBezTo>
                  <a:pt x="437" y="3102"/>
                  <a:pt x="442" y="3028"/>
                  <a:pt x="443" y="3007"/>
                </a:cubicBezTo>
                <a:cubicBezTo>
                  <a:pt x="443" y="3007"/>
                  <a:pt x="440" y="2931"/>
                  <a:pt x="427" y="2915"/>
                </a:cubicBezTo>
                <a:cubicBezTo>
                  <a:pt x="427" y="2915"/>
                  <a:pt x="427" y="2915"/>
                  <a:pt x="427" y="2915"/>
                </a:cubicBezTo>
                <a:cubicBezTo>
                  <a:pt x="415" y="2885"/>
                  <a:pt x="392" y="2816"/>
                  <a:pt x="392" y="2766"/>
                </a:cubicBezTo>
                <a:cubicBezTo>
                  <a:pt x="392" y="2766"/>
                  <a:pt x="382" y="2289"/>
                  <a:pt x="382" y="2278"/>
                </a:cubicBezTo>
                <a:cubicBezTo>
                  <a:pt x="382" y="2267"/>
                  <a:pt x="405" y="2371"/>
                  <a:pt x="417" y="2444"/>
                </a:cubicBezTo>
                <a:cubicBezTo>
                  <a:pt x="417" y="2444"/>
                  <a:pt x="429" y="2572"/>
                  <a:pt x="449" y="2631"/>
                </a:cubicBezTo>
                <a:cubicBezTo>
                  <a:pt x="449" y="2631"/>
                  <a:pt x="494" y="2839"/>
                  <a:pt x="468" y="2947"/>
                </a:cubicBezTo>
                <a:cubicBezTo>
                  <a:pt x="468" y="2947"/>
                  <a:pt x="452" y="2993"/>
                  <a:pt x="450" y="3040"/>
                </a:cubicBezTo>
                <a:cubicBezTo>
                  <a:pt x="444" y="3079"/>
                  <a:pt x="443" y="3122"/>
                  <a:pt x="453" y="3155"/>
                </a:cubicBezTo>
                <a:cubicBezTo>
                  <a:pt x="453" y="3155"/>
                  <a:pt x="452" y="3169"/>
                  <a:pt x="517" y="3169"/>
                </a:cubicBezTo>
                <a:cubicBezTo>
                  <a:pt x="517" y="3169"/>
                  <a:pt x="594" y="3170"/>
                  <a:pt x="599" y="3113"/>
                </a:cubicBezTo>
                <a:cubicBezTo>
                  <a:pt x="599" y="3113"/>
                  <a:pt x="604" y="2956"/>
                  <a:pt x="576" y="2918"/>
                </a:cubicBezTo>
                <a:cubicBezTo>
                  <a:pt x="576" y="2892"/>
                  <a:pt x="579" y="2832"/>
                  <a:pt x="589" y="2768"/>
                </a:cubicBezTo>
                <a:cubicBezTo>
                  <a:pt x="589" y="2768"/>
                  <a:pt x="664" y="2453"/>
                  <a:pt x="579" y="2315"/>
                </a:cubicBezTo>
                <a:cubicBezTo>
                  <a:pt x="579" y="2315"/>
                  <a:pt x="564" y="2220"/>
                  <a:pt x="572" y="2170"/>
                </a:cubicBezTo>
                <a:cubicBezTo>
                  <a:pt x="572" y="2170"/>
                  <a:pt x="609" y="2057"/>
                  <a:pt x="609" y="2047"/>
                </a:cubicBezTo>
                <a:cubicBezTo>
                  <a:pt x="625" y="2044"/>
                  <a:pt x="625" y="2044"/>
                  <a:pt x="625" y="2044"/>
                </a:cubicBezTo>
                <a:cubicBezTo>
                  <a:pt x="625" y="2044"/>
                  <a:pt x="675" y="1520"/>
                  <a:pt x="667" y="1486"/>
                </a:cubicBezTo>
                <a:cubicBezTo>
                  <a:pt x="702" y="1460"/>
                  <a:pt x="702" y="1460"/>
                  <a:pt x="702" y="1460"/>
                </a:cubicBezTo>
                <a:cubicBezTo>
                  <a:pt x="702" y="1460"/>
                  <a:pt x="662" y="1351"/>
                  <a:pt x="657" y="1260"/>
                </a:cubicBezTo>
                <a:cubicBezTo>
                  <a:pt x="654" y="1113"/>
                  <a:pt x="654" y="1113"/>
                  <a:pt x="654" y="1113"/>
                </a:cubicBezTo>
                <a:cubicBezTo>
                  <a:pt x="654" y="1113"/>
                  <a:pt x="685" y="1107"/>
                  <a:pt x="689" y="1094"/>
                </a:cubicBezTo>
                <a:cubicBezTo>
                  <a:pt x="709" y="1048"/>
                  <a:pt x="709" y="1048"/>
                  <a:pt x="709" y="1048"/>
                </a:cubicBezTo>
                <a:cubicBezTo>
                  <a:pt x="709" y="1048"/>
                  <a:pt x="734" y="1046"/>
                  <a:pt x="734" y="1024"/>
                </a:cubicBezTo>
                <a:cubicBezTo>
                  <a:pt x="734" y="1024"/>
                  <a:pt x="752" y="1003"/>
                  <a:pt x="748" y="981"/>
                </a:cubicBezTo>
                <a:cubicBezTo>
                  <a:pt x="748" y="981"/>
                  <a:pt x="760" y="962"/>
                  <a:pt x="758" y="948"/>
                </a:cubicBezTo>
                <a:cubicBezTo>
                  <a:pt x="758" y="948"/>
                  <a:pt x="763" y="907"/>
                  <a:pt x="743" y="90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 name="Rectangle 1"/>
          <p:cNvSpPr/>
          <p:nvPr/>
        </p:nvSpPr>
        <p:spPr>
          <a:xfrm rot="10800000">
            <a:off x="495650" y="800098"/>
            <a:ext cx="1653938" cy="3030263"/>
          </a:xfrm>
          <a:prstGeom prst="rect">
            <a:avLst/>
          </a:prstGeom>
          <a:gradFill>
            <a:gsLst>
              <a:gs pos="30000">
                <a:schemeClr val="accent1">
                  <a:alpha val="42000"/>
                </a:schemeClr>
              </a:gs>
              <a:gs pos="77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15"/>
          <p:cNvSpPr>
            <a:spLocks noEditPoints="1"/>
          </p:cNvSpPr>
          <p:nvPr/>
        </p:nvSpPr>
        <p:spPr bwMode="auto">
          <a:xfrm>
            <a:off x="3444190" y="2809492"/>
            <a:ext cx="877137" cy="2823953"/>
          </a:xfrm>
          <a:custGeom>
            <a:avLst/>
            <a:gdLst>
              <a:gd name="T0" fmla="*/ 103 w 104"/>
              <a:gd name="T1" fmla="*/ 97 h 335"/>
              <a:gd name="T2" fmla="*/ 93 w 104"/>
              <a:gd name="T3" fmla="*/ 51 h 335"/>
              <a:gd name="T4" fmla="*/ 79 w 104"/>
              <a:gd name="T5" fmla="*/ 45 h 335"/>
              <a:gd name="T6" fmla="*/ 58 w 104"/>
              <a:gd name="T7" fmla="*/ 40 h 335"/>
              <a:gd name="T8" fmla="*/ 55 w 104"/>
              <a:gd name="T9" fmla="*/ 32 h 335"/>
              <a:gd name="T10" fmla="*/ 58 w 104"/>
              <a:gd name="T11" fmla="*/ 22 h 335"/>
              <a:gd name="T12" fmla="*/ 57 w 104"/>
              <a:gd name="T13" fmla="*/ 18 h 335"/>
              <a:gd name="T14" fmla="*/ 56 w 104"/>
              <a:gd name="T15" fmla="*/ 13 h 335"/>
              <a:gd name="T16" fmla="*/ 53 w 104"/>
              <a:gd name="T17" fmla="*/ 5 h 335"/>
              <a:gd name="T18" fmla="*/ 39 w 104"/>
              <a:gd name="T19" fmla="*/ 0 h 335"/>
              <a:gd name="T20" fmla="*/ 28 w 104"/>
              <a:gd name="T21" fmla="*/ 6 h 335"/>
              <a:gd name="T22" fmla="*/ 24 w 104"/>
              <a:gd name="T23" fmla="*/ 17 h 335"/>
              <a:gd name="T24" fmla="*/ 26 w 104"/>
              <a:gd name="T25" fmla="*/ 24 h 335"/>
              <a:gd name="T26" fmla="*/ 26 w 104"/>
              <a:gd name="T27" fmla="*/ 33 h 335"/>
              <a:gd name="T28" fmla="*/ 31 w 104"/>
              <a:gd name="T29" fmla="*/ 39 h 335"/>
              <a:gd name="T30" fmla="*/ 25 w 104"/>
              <a:gd name="T31" fmla="*/ 42 h 335"/>
              <a:gd name="T32" fmla="*/ 18 w 104"/>
              <a:gd name="T33" fmla="*/ 59 h 335"/>
              <a:gd name="T34" fmla="*/ 13 w 104"/>
              <a:gd name="T35" fmla="*/ 64 h 335"/>
              <a:gd name="T36" fmla="*/ 7 w 104"/>
              <a:gd name="T37" fmla="*/ 81 h 335"/>
              <a:gd name="T38" fmla="*/ 0 w 104"/>
              <a:gd name="T39" fmla="*/ 98 h 335"/>
              <a:gd name="T40" fmla="*/ 2 w 104"/>
              <a:gd name="T41" fmla="*/ 115 h 335"/>
              <a:gd name="T42" fmla="*/ 17 w 104"/>
              <a:gd name="T43" fmla="*/ 115 h 335"/>
              <a:gd name="T44" fmla="*/ 20 w 104"/>
              <a:gd name="T45" fmla="*/ 129 h 335"/>
              <a:gd name="T46" fmla="*/ 18 w 104"/>
              <a:gd name="T47" fmla="*/ 136 h 335"/>
              <a:gd name="T48" fmla="*/ 14 w 104"/>
              <a:gd name="T49" fmla="*/ 180 h 335"/>
              <a:gd name="T50" fmla="*/ 22 w 104"/>
              <a:gd name="T51" fmla="*/ 197 h 335"/>
              <a:gd name="T52" fmla="*/ 28 w 104"/>
              <a:gd name="T53" fmla="*/ 239 h 335"/>
              <a:gd name="T54" fmla="*/ 31 w 104"/>
              <a:gd name="T55" fmla="*/ 304 h 335"/>
              <a:gd name="T56" fmla="*/ 26 w 104"/>
              <a:gd name="T57" fmla="*/ 313 h 335"/>
              <a:gd name="T58" fmla="*/ 12 w 104"/>
              <a:gd name="T59" fmla="*/ 318 h 335"/>
              <a:gd name="T60" fmla="*/ 18 w 104"/>
              <a:gd name="T61" fmla="*/ 325 h 335"/>
              <a:gd name="T62" fmla="*/ 48 w 104"/>
              <a:gd name="T63" fmla="*/ 323 h 335"/>
              <a:gd name="T64" fmla="*/ 56 w 104"/>
              <a:gd name="T65" fmla="*/ 310 h 335"/>
              <a:gd name="T66" fmla="*/ 54 w 104"/>
              <a:gd name="T67" fmla="*/ 305 h 335"/>
              <a:gd name="T68" fmla="*/ 54 w 104"/>
              <a:gd name="T69" fmla="*/ 284 h 335"/>
              <a:gd name="T70" fmla="*/ 57 w 104"/>
              <a:gd name="T71" fmla="*/ 280 h 335"/>
              <a:gd name="T72" fmla="*/ 62 w 104"/>
              <a:gd name="T73" fmla="*/ 313 h 335"/>
              <a:gd name="T74" fmla="*/ 65 w 104"/>
              <a:gd name="T75" fmla="*/ 324 h 335"/>
              <a:gd name="T76" fmla="*/ 67 w 104"/>
              <a:gd name="T77" fmla="*/ 334 h 335"/>
              <a:gd name="T78" fmla="*/ 85 w 104"/>
              <a:gd name="T79" fmla="*/ 327 h 335"/>
              <a:gd name="T80" fmla="*/ 83 w 104"/>
              <a:gd name="T81" fmla="*/ 317 h 335"/>
              <a:gd name="T82" fmla="*/ 88 w 104"/>
              <a:gd name="T83" fmla="*/ 289 h 335"/>
              <a:gd name="T84" fmla="*/ 84 w 104"/>
              <a:gd name="T85" fmla="*/ 261 h 335"/>
              <a:gd name="T86" fmla="*/ 80 w 104"/>
              <a:gd name="T87" fmla="*/ 221 h 335"/>
              <a:gd name="T88" fmla="*/ 88 w 104"/>
              <a:gd name="T89" fmla="*/ 155 h 335"/>
              <a:gd name="T90" fmla="*/ 95 w 104"/>
              <a:gd name="T91" fmla="*/ 140 h 335"/>
              <a:gd name="T92" fmla="*/ 98 w 104"/>
              <a:gd name="T93" fmla="*/ 129 h 335"/>
              <a:gd name="T94" fmla="*/ 100 w 104"/>
              <a:gd name="T95" fmla="*/ 120 h 335"/>
              <a:gd name="T96" fmla="*/ 36 w 104"/>
              <a:gd name="T97" fmla="*/ 53 h 335"/>
              <a:gd name="T98" fmla="*/ 32 w 104"/>
              <a:gd name="T99" fmla="*/ 52 h 335"/>
              <a:gd name="T100" fmla="*/ 36 w 104"/>
              <a:gd name="T101" fmla="*/ 4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335">
                <a:moveTo>
                  <a:pt x="103" y="108"/>
                </a:moveTo>
                <a:cubicBezTo>
                  <a:pt x="103" y="105"/>
                  <a:pt x="103" y="105"/>
                  <a:pt x="103" y="105"/>
                </a:cubicBezTo>
                <a:cubicBezTo>
                  <a:pt x="103" y="102"/>
                  <a:pt x="103" y="102"/>
                  <a:pt x="103" y="102"/>
                </a:cubicBezTo>
                <a:cubicBezTo>
                  <a:pt x="103" y="100"/>
                  <a:pt x="103" y="100"/>
                  <a:pt x="103" y="100"/>
                </a:cubicBezTo>
                <a:cubicBezTo>
                  <a:pt x="103" y="97"/>
                  <a:pt x="103" y="97"/>
                  <a:pt x="103" y="97"/>
                </a:cubicBezTo>
                <a:cubicBezTo>
                  <a:pt x="102" y="93"/>
                  <a:pt x="102" y="93"/>
                  <a:pt x="102" y="93"/>
                </a:cubicBezTo>
                <a:cubicBezTo>
                  <a:pt x="102" y="85"/>
                  <a:pt x="102" y="85"/>
                  <a:pt x="102" y="85"/>
                </a:cubicBezTo>
                <a:cubicBezTo>
                  <a:pt x="100" y="72"/>
                  <a:pt x="100" y="72"/>
                  <a:pt x="100" y="72"/>
                </a:cubicBezTo>
                <a:cubicBezTo>
                  <a:pt x="96" y="58"/>
                  <a:pt x="96" y="58"/>
                  <a:pt x="96" y="58"/>
                </a:cubicBezTo>
                <a:cubicBezTo>
                  <a:pt x="93" y="51"/>
                  <a:pt x="93" y="51"/>
                  <a:pt x="93" y="51"/>
                </a:cubicBezTo>
                <a:cubicBezTo>
                  <a:pt x="90" y="49"/>
                  <a:pt x="90" y="49"/>
                  <a:pt x="90" y="49"/>
                </a:cubicBezTo>
                <a:cubicBezTo>
                  <a:pt x="90" y="48"/>
                  <a:pt x="90" y="48"/>
                  <a:pt x="90" y="48"/>
                </a:cubicBezTo>
                <a:cubicBezTo>
                  <a:pt x="90" y="49"/>
                  <a:pt x="90" y="49"/>
                  <a:pt x="90" y="49"/>
                </a:cubicBezTo>
                <a:cubicBezTo>
                  <a:pt x="89" y="47"/>
                  <a:pt x="89" y="47"/>
                  <a:pt x="89" y="47"/>
                </a:cubicBezTo>
                <a:cubicBezTo>
                  <a:pt x="79" y="45"/>
                  <a:pt x="79" y="45"/>
                  <a:pt x="79" y="45"/>
                </a:cubicBezTo>
                <a:cubicBezTo>
                  <a:pt x="66" y="44"/>
                  <a:pt x="66" y="44"/>
                  <a:pt x="66" y="44"/>
                </a:cubicBezTo>
                <a:cubicBezTo>
                  <a:pt x="63" y="42"/>
                  <a:pt x="63" y="42"/>
                  <a:pt x="63" y="42"/>
                </a:cubicBezTo>
                <a:cubicBezTo>
                  <a:pt x="60" y="41"/>
                  <a:pt x="60" y="41"/>
                  <a:pt x="60" y="41"/>
                </a:cubicBezTo>
                <a:cubicBezTo>
                  <a:pt x="59" y="40"/>
                  <a:pt x="59" y="40"/>
                  <a:pt x="59" y="40"/>
                </a:cubicBezTo>
                <a:cubicBezTo>
                  <a:pt x="58" y="40"/>
                  <a:pt x="58" y="40"/>
                  <a:pt x="58" y="40"/>
                </a:cubicBezTo>
                <a:cubicBezTo>
                  <a:pt x="57" y="39"/>
                  <a:pt x="57" y="39"/>
                  <a:pt x="57" y="39"/>
                </a:cubicBezTo>
                <a:cubicBezTo>
                  <a:pt x="56" y="38"/>
                  <a:pt x="56" y="38"/>
                  <a:pt x="56" y="38"/>
                </a:cubicBezTo>
                <a:cubicBezTo>
                  <a:pt x="54" y="37"/>
                  <a:pt x="54" y="37"/>
                  <a:pt x="54" y="37"/>
                </a:cubicBezTo>
                <a:cubicBezTo>
                  <a:pt x="54" y="31"/>
                  <a:pt x="54" y="31"/>
                  <a:pt x="54" y="31"/>
                </a:cubicBezTo>
                <a:cubicBezTo>
                  <a:pt x="55" y="32"/>
                  <a:pt x="55" y="32"/>
                  <a:pt x="55" y="32"/>
                </a:cubicBezTo>
                <a:cubicBezTo>
                  <a:pt x="56" y="32"/>
                  <a:pt x="56" y="32"/>
                  <a:pt x="56" y="32"/>
                </a:cubicBezTo>
                <a:cubicBezTo>
                  <a:pt x="58" y="30"/>
                  <a:pt x="58" y="30"/>
                  <a:pt x="58" y="30"/>
                </a:cubicBezTo>
                <a:cubicBezTo>
                  <a:pt x="59" y="28"/>
                  <a:pt x="59" y="28"/>
                  <a:pt x="59" y="28"/>
                </a:cubicBezTo>
                <a:cubicBezTo>
                  <a:pt x="59" y="25"/>
                  <a:pt x="59" y="25"/>
                  <a:pt x="59" y="25"/>
                </a:cubicBezTo>
                <a:cubicBezTo>
                  <a:pt x="58" y="22"/>
                  <a:pt x="58" y="22"/>
                  <a:pt x="58" y="22"/>
                </a:cubicBezTo>
                <a:cubicBezTo>
                  <a:pt x="58" y="20"/>
                  <a:pt x="58" y="20"/>
                  <a:pt x="58" y="20"/>
                </a:cubicBezTo>
                <a:cubicBezTo>
                  <a:pt x="58" y="19"/>
                  <a:pt x="58" y="19"/>
                  <a:pt x="58" y="19"/>
                </a:cubicBezTo>
                <a:cubicBezTo>
                  <a:pt x="57" y="19"/>
                  <a:pt x="57" y="19"/>
                  <a:pt x="57" y="19"/>
                </a:cubicBezTo>
                <a:cubicBezTo>
                  <a:pt x="57" y="19"/>
                  <a:pt x="57" y="19"/>
                  <a:pt x="57" y="19"/>
                </a:cubicBezTo>
                <a:cubicBezTo>
                  <a:pt x="57" y="18"/>
                  <a:pt x="57" y="18"/>
                  <a:pt x="57" y="18"/>
                </a:cubicBezTo>
                <a:cubicBezTo>
                  <a:pt x="56" y="17"/>
                  <a:pt x="56" y="17"/>
                  <a:pt x="56" y="17"/>
                </a:cubicBezTo>
                <a:cubicBezTo>
                  <a:pt x="56" y="15"/>
                  <a:pt x="56" y="15"/>
                  <a:pt x="56" y="15"/>
                </a:cubicBezTo>
                <a:cubicBezTo>
                  <a:pt x="57" y="15"/>
                  <a:pt x="57" y="15"/>
                  <a:pt x="57" y="15"/>
                </a:cubicBezTo>
                <a:cubicBezTo>
                  <a:pt x="56" y="14"/>
                  <a:pt x="56" y="14"/>
                  <a:pt x="56" y="14"/>
                </a:cubicBezTo>
                <a:cubicBezTo>
                  <a:pt x="56" y="13"/>
                  <a:pt x="56" y="13"/>
                  <a:pt x="56" y="13"/>
                </a:cubicBezTo>
                <a:cubicBezTo>
                  <a:pt x="56" y="12"/>
                  <a:pt x="56" y="12"/>
                  <a:pt x="56" y="12"/>
                </a:cubicBezTo>
                <a:cubicBezTo>
                  <a:pt x="55" y="10"/>
                  <a:pt x="55" y="10"/>
                  <a:pt x="55" y="10"/>
                </a:cubicBezTo>
                <a:cubicBezTo>
                  <a:pt x="55" y="9"/>
                  <a:pt x="55" y="9"/>
                  <a:pt x="55" y="9"/>
                </a:cubicBezTo>
                <a:cubicBezTo>
                  <a:pt x="55" y="9"/>
                  <a:pt x="54" y="8"/>
                  <a:pt x="54" y="7"/>
                </a:cubicBezTo>
                <a:cubicBezTo>
                  <a:pt x="54" y="7"/>
                  <a:pt x="53" y="6"/>
                  <a:pt x="53" y="5"/>
                </a:cubicBezTo>
                <a:cubicBezTo>
                  <a:pt x="52" y="4"/>
                  <a:pt x="50" y="3"/>
                  <a:pt x="50" y="3"/>
                </a:cubicBezTo>
                <a:cubicBezTo>
                  <a:pt x="46" y="1"/>
                  <a:pt x="46" y="1"/>
                  <a:pt x="46" y="1"/>
                </a:cubicBezTo>
                <a:cubicBezTo>
                  <a:pt x="44" y="1"/>
                  <a:pt x="44" y="1"/>
                  <a:pt x="44" y="1"/>
                </a:cubicBezTo>
                <a:cubicBezTo>
                  <a:pt x="43" y="0"/>
                  <a:pt x="43" y="0"/>
                  <a:pt x="43" y="0"/>
                </a:cubicBezTo>
                <a:cubicBezTo>
                  <a:pt x="39" y="0"/>
                  <a:pt x="39" y="0"/>
                  <a:pt x="39" y="0"/>
                </a:cubicBezTo>
                <a:cubicBezTo>
                  <a:pt x="33" y="1"/>
                  <a:pt x="33" y="1"/>
                  <a:pt x="33" y="1"/>
                </a:cubicBezTo>
                <a:cubicBezTo>
                  <a:pt x="31" y="1"/>
                  <a:pt x="31" y="1"/>
                  <a:pt x="31" y="1"/>
                </a:cubicBezTo>
                <a:cubicBezTo>
                  <a:pt x="29" y="3"/>
                  <a:pt x="29" y="3"/>
                  <a:pt x="29" y="3"/>
                </a:cubicBezTo>
                <a:cubicBezTo>
                  <a:pt x="27" y="5"/>
                  <a:pt x="27" y="5"/>
                  <a:pt x="27" y="5"/>
                </a:cubicBezTo>
                <a:cubicBezTo>
                  <a:pt x="28" y="6"/>
                  <a:pt x="28" y="6"/>
                  <a:pt x="28" y="6"/>
                </a:cubicBezTo>
                <a:cubicBezTo>
                  <a:pt x="28" y="7"/>
                  <a:pt x="28" y="7"/>
                  <a:pt x="28" y="7"/>
                </a:cubicBezTo>
                <a:cubicBezTo>
                  <a:pt x="26" y="7"/>
                  <a:pt x="26" y="7"/>
                  <a:pt x="26" y="7"/>
                </a:cubicBezTo>
                <a:cubicBezTo>
                  <a:pt x="26" y="7"/>
                  <a:pt x="25" y="8"/>
                  <a:pt x="25" y="8"/>
                </a:cubicBezTo>
                <a:cubicBezTo>
                  <a:pt x="25" y="9"/>
                  <a:pt x="24" y="13"/>
                  <a:pt x="24" y="13"/>
                </a:cubicBezTo>
                <a:cubicBezTo>
                  <a:pt x="24" y="17"/>
                  <a:pt x="24" y="17"/>
                  <a:pt x="24" y="17"/>
                </a:cubicBezTo>
                <a:cubicBezTo>
                  <a:pt x="25" y="20"/>
                  <a:pt x="25" y="20"/>
                  <a:pt x="25" y="20"/>
                </a:cubicBezTo>
                <a:cubicBezTo>
                  <a:pt x="25" y="20"/>
                  <a:pt x="25" y="20"/>
                  <a:pt x="25" y="20"/>
                </a:cubicBezTo>
                <a:cubicBezTo>
                  <a:pt x="25" y="20"/>
                  <a:pt x="25" y="20"/>
                  <a:pt x="25" y="20"/>
                </a:cubicBezTo>
                <a:cubicBezTo>
                  <a:pt x="25" y="23"/>
                  <a:pt x="25" y="23"/>
                  <a:pt x="25" y="23"/>
                </a:cubicBezTo>
                <a:cubicBezTo>
                  <a:pt x="26" y="24"/>
                  <a:pt x="26" y="24"/>
                  <a:pt x="26" y="24"/>
                </a:cubicBezTo>
                <a:cubicBezTo>
                  <a:pt x="25" y="24"/>
                  <a:pt x="25" y="24"/>
                  <a:pt x="25" y="24"/>
                </a:cubicBezTo>
                <a:cubicBezTo>
                  <a:pt x="25" y="25"/>
                  <a:pt x="25" y="25"/>
                  <a:pt x="25" y="25"/>
                </a:cubicBezTo>
                <a:cubicBezTo>
                  <a:pt x="25" y="27"/>
                  <a:pt x="25" y="27"/>
                  <a:pt x="25" y="27"/>
                </a:cubicBezTo>
                <a:cubicBezTo>
                  <a:pt x="26" y="30"/>
                  <a:pt x="26" y="30"/>
                  <a:pt x="26" y="30"/>
                </a:cubicBezTo>
                <a:cubicBezTo>
                  <a:pt x="26" y="33"/>
                  <a:pt x="26" y="33"/>
                  <a:pt x="26" y="33"/>
                </a:cubicBezTo>
                <a:cubicBezTo>
                  <a:pt x="27" y="35"/>
                  <a:pt x="27" y="35"/>
                  <a:pt x="27" y="35"/>
                </a:cubicBezTo>
                <a:cubicBezTo>
                  <a:pt x="29" y="35"/>
                  <a:pt x="29" y="35"/>
                  <a:pt x="29" y="35"/>
                </a:cubicBezTo>
                <a:cubicBezTo>
                  <a:pt x="29" y="35"/>
                  <a:pt x="29" y="35"/>
                  <a:pt x="29" y="35"/>
                </a:cubicBezTo>
                <a:cubicBezTo>
                  <a:pt x="31" y="38"/>
                  <a:pt x="31" y="38"/>
                  <a:pt x="31" y="38"/>
                </a:cubicBezTo>
                <a:cubicBezTo>
                  <a:pt x="31" y="39"/>
                  <a:pt x="31" y="39"/>
                  <a:pt x="31" y="39"/>
                </a:cubicBezTo>
                <a:cubicBezTo>
                  <a:pt x="29" y="41"/>
                  <a:pt x="29" y="41"/>
                  <a:pt x="29" y="41"/>
                </a:cubicBezTo>
                <a:cubicBezTo>
                  <a:pt x="29" y="42"/>
                  <a:pt x="29" y="42"/>
                  <a:pt x="29" y="42"/>
                </a:cubicBezTo>
                <a:cubicBezTo>
                  <a:pt x="27" y="41"/>
                  <a:pt x="27" y="41"/>
                  <a:pt x="27" y="41"/>
                </a:cubicBezTo>
                <a:cubicBezTo>
                  <a:pt x="26" y="40"/>
                  <a:pt x="26" y="40"/>
                  <a:pt x="26" y="40"/>
                </a:cubicBezTo>
                <a:cubicBezTo>
                  <a:pt x="25" y="42"/>
                  <a:pt x="25" y="42"/>
                  <a:pt x="25" y="42"/>
                </a:cubicBezTo>
                <a:cubicBezTo>
                  <a:pt x="25" y="44"/>
                  <a:pt x="25" y="44"/>
                  <a:pt x="25" y="44"/>
                </a:cubicBezTo>
                <a:cubicBezTo>
                  <a:pt x="26" y="45"/>
                  <a:pt x="26" y="45"/>
                  <a:pt x="26" y="45"/>
                </a:cubicBezTo>
                <a:cubicBezTo>
                  <a:pt x="24" y="48"/>
                  <a:pt x="24" y="48"/>
                  <a:pt x="24" y="48"/>
                </a:cubicBezTo>
                <a:cubicBezTo>
                  <a:pt x="21" y="51"/>
                  <a:pt x="21" y="51"/>
                  <a:pt x="21" y="51"/>
                </a:cubicBezTo>
                <a:cubicBezTo>
                  <a:pt x="18" y="59"/>
                  <a:pt x="18" y="59"/>
                  <a:pt x="18" y="59"/>
                </a:cubicBezTo>
                <a:cubicBezTo>
                  <a:pt x="16" y="62"/>
                  <a:pt x="16" y="62"/>
                  <a:pt x="16" y="62"/>
                </a:cubicBezTo>
                <a:cubicBezTo>
                  <a:pt x="17" y="62"/>
                  <a:pt x="17" y="62"/>
                  <a:pt x="17" y="62"/>
                </a:cubicBezTo>
                <a:cubicBezTo>
                  <a:pt x="16" y="62"/>
                  <a:pt x="16" y="62"/>
                  <a:pt x="16" y="62"/>
                </a:cubicBezTo>
                <a:cubicBezTo>
                  <a:pt x="15" y="64"/>
                  <a:pt x="15" y="64"/>
                  <a:pt x="15" y="64"/>
                </a:cubicBezTo>
                <a:cubicBezTo>
                  <a:pt x="13" y="64"/>
                  <a:pt x="13" y="64"/>
                  <a:pt x="13" y="64"/>
                </a:cubicBezTo>
                <a:cubicBezTo>
                  <a:pt x="12" y="67"/>
                  <a:pt x="12" y="67"/>
                  <a:pt x="12" y="67"/>
                </a:cubicBezTo>
                <a:cubicBezTo>
                  <a:pt x="12" y="69"/>
                  <a:pt x="12" y="69"/>
                  <a:pt x="12" y="69"/>
                </a:cubicBezTo>
                <a:cubicBezTo>
                  <a:pt x="9" y="77"/>
                  <a:pt x="9" y="77"/>
                  <a:pt x="9" y="77"/>
                </a:cubicBezTo>
                <a:cubicBezTo>
                  <a:pt x="9" y="79"/>
                  <a:pt x="9" y="79"/>
                  <a:pt x="9" y="79"/>
                </a:cubicBezTo>
                <a:cubicBezTo>
                  <a:pt x="7" y="81"/>
                  <a:pt x="7" y="81"/>
                  <a:pt x="7" y="81"/>
                </a:cubicBezTo>
                <a:cubicBezTo>
                  <a:pt x="6" y="84"/>
                  <a:pt x="6" y="84"/>
                  <a:pt x="6" y="84"/>
                </a:cubicBezTo>
                <a:cubicBezTo>
                  <a:pt x="4" y="89"/>
                  <a:pt x="4" y="89"/>
                  <a:pt x="4" y="89"/>
                </a:cubicBezTo>
                <a:cubicBezTo>
                  <a:pt x="2" y="91"/>
                  <a:pt x="2" y="91"/>
                  <a:pt x="2" y="91"/>
                </a:cubicBezTo>
                <a:cubicBezTo>
                  <a:pt x="1" y="94"/>
                  <a:pt x="1" y="94"/>
                  <a:pt x="1" y="94"/>
                </a:cubicBezTo>
                <a:cubicBezTo>
                  <a:pt x="0" y="98"/>
                  <a:pt x="0" y="98"/>
                  <a:pt x="0" y="98"/>
                </a:cubicBezTo>
                <a:cubicBezTo>
                  <a:pt x="1" y="101"/>
                  <a:pt x="1" y="101"/>
                  <a:pt x="1" y="101"/>
                </a:cubicBezTo>
                <a:cubicBezTo>
                  <a:pt x="1" y="104"/>
                  <a:pt x="1" y="104"/>
                  <a:pt x="1" y="104"/>
                </a:cubicBezTo>
                <a:cubicBezTo>
                  <a:pt x="1" y="110"/>
                  <a:pt x="1" y="110"/>
                  <a:pt x="1" y="110"/>
                </a:cubicBezTo>
                <a:cubicBezTo>
                  <a:pt x="1" y="113"/>
                  <a:pt x="1" y="113"/>
                  <a:pt x="1" y="113"/>
                </a:cubicBezTo>
                <a:cubicBezTo>
                  <a:pt x="2" y="115"/>
                  <a:pt x="2" y="115"/>
                  <a:pt x="2" y="115"/>
                </a:cubicBezTo>
                <a:cubicBezTo>
                  <a:pt x="5" y="116"/>
                  <a:pt x="5" y="116"/>
                  <a:pt x="5" y="116"/>
                </a:cubicBezTo>
                <a:cubicBezTo>
                  <a:pt x="8" y="117"/>
                  <a:pt x="8" y="117"/>
                  <a:pt x="8" y="117"/>
                </a:cubicBezTo>
                <a:cubicBezTo>
                  <a:pt x="12" y="117"/>
                  <a:pt x="12" y="117"/>
                  <a:pt x="12" y="117"/>
                </a:cubicBezTo>
                <a:cubicBezTo>
                  <a:pt x="16" y="116"/>
                  <a:pt x="16" y="116"/>
                  <a:pt x="16" y="116"/>
                </a:cubicBezTo>
                <a:cubicBezTo>
                  <a:pt x="17" y="115"/>
                  <a:pt x="17" y="115"/>
                  <a:pt x="17" y="115"/>
                </a:cubicBezTo>
                <a:cubicBezTo>
                  <a:pt x="20" y="111"/>
                  <a:pt x="20" y="111"/>
                  <a:pt x="20" y="111"/>
                </a:cubicBezTo>
                <a:cubicBezTo>
                  <a:pt x="22" y="110"/>
                  <a:pt x="22" y="110"/>
                  <a:pt x="22" y="110"/>
                </a:cubicBezTo>
                <a:cubicBezTo>
                  <a:pt x="22" y="113"/>
                  <a:pt x="22" y="113"/>
                  <a:pt x="22" y="113"/>
                </a:cubicBezTo>
                <a:cubicBezTo>
                  <a:pt x="22" y="121"/>
                  <a:pt x="22" y="121"/>
                  <a:pt x="22" y="121"/>
                </a:cubicBezTo>
                <a:cubicBezTo>
                  <a:pt x="20" y="129"/>
                  <a:pt x="20" y="129"/>
                  <a:pt x="20" y="129"/>
                </a:cubicBezTo>
                <a:cubicBezTo>
                  <a:pt x="20" y="129"/>
                  <a:pt x="20" y="129"/>
                  <a:pt x="20" y="129"/>
                </a:cubicBezTo>
                <a:cubicBezTo>
                  <a:pt x="19" y="130"/>
                  <a:pt x="19" y="130"/>
                  <a:pt x="19" y="130"/>
                </a:cubicBezTo>
                <a:cubicBezTo>
                  <a:pt x="20" y="131"/>
                  <a:pt x="20" y="131"/>
                  <a:pt x="20" y="131"/>
                </a:cubicBezTo>
                <a:cubicBezTo>
                  <a:pt x="19" y="133"/>
                  <a:pt x="19" y="133"/>
                  <a:pt x="19" y="133"/>
                </a:cubicBezTo>
                <a:cubicBezTo>
                  <a:pt x="18" y="136"/>
                  <a:pt x="18" y="136"/>
                  <a:pt x="18" y="136"/>
                </a:cubicBezTo>
                <a:cubicBezTo>
                  <a:pt x="15" y="152"/>
                  <a:pt x="15" y="152"/>
                  <a:pt x="15" y="152"/>
                </a:cubicBezTo>
                <a:cubicBezTo>
                  <a:pt x="16" y="154"/>
                  <a:pt x="16" y="154"/>
                  <a:pt x="16" y="154"/>
                </a:cubicBezTo>
                <a:cubicBezTo>
                  <a:pt x="15" y="162"/>
                  <a:pt x="15" y="162"/>
                  <a:pt x="15" y="162"/>
                </a:cubicBezTo>
                <a:cubicBezTo>
                  <a:pt x="14" y="174"/>
                  <a:pt x="14" y="174"/>
                  <a:pt x="14" y="174"/>
                </a:cubicBezTo>
                <a:cubicBezTo>
                  <a:pt x="14" y="180"/>
                  <a:pt x="14" y="180"/>
                  <a:pt x="14" y="180"/>
                </a:cubicBezTo>
                <a:cubicBezTo>
                  <a:pt x="15" y="181"/>
                  <a:pt x="15" y="181"/>
                  <a:pt x="15" y="181"/>
                </a:cubicBezTo>
                <a:cubicBezTo>
                  <a:pt x="18" y="183"/>
                  <a:pt x="18" y="183"/>
                  <a:pt x="18" y="183"/>
                </a:cubicBezTo>
                <a:cubicBezTo>
                  <a:pt x="20" y="184"/>
                  <a:pt x="20" y="184"/>
                  <a:pt x="20" y="184"/>
                </a:cubicBezTo>
                <a:cubicBezTo>
                  <a:pt x="20" y="184"/>
                  <a:pt x="20" y="184"/>
                  <a:pt x="20" y="184"/>
                </a:cubicBezTo>
                <a:cubicBezTo>
                  <a:pt x="22" y="197"/>
                  <a:pt x="22" y="197"/>
                  <a:pt x="22" y="197"/>
                </a:cubicBezTo>
                <a:cubicBezTo>
                  <a:pt x="24" y="207"/>
                  <a:pt x="24" y="207"/>
                  <a:pt x="24" y="207"/>
                </a:cubicBezTo>
                <a:cubicBezTo>
                  <a:pt x="26" y="209"/>
                  <a:pt x="26" y="209"/>
                  <a:pt x="26" y="209"/>
                </a:cubicBezTo>
                <a:cubicBezTo>
                  <a:pt x="28" y="216"/>
                  <a:pt x="28" y="216"/>
                  <a:pt x="28" y="216"/>
                </a:cubicBezTo>
                <a:cubicBezTo>
                  <a:pt x="27" y="232"/>
                  <a:pt x="27" y="232"/>
                  <a:pt x="27" y="232"/>
                </a:cubicBezTo>
                <a:cubicBezTo>
                  <a:pt x="28" y="239"/>
                  <a:pt x="28" y="239"/>
                  <a:pt x="28" y="239"/>
                </a:cubicBezTo>
                <a:cubicBezTo>
                  <a:pt x="28" y="239"/>
                  <a:pt x="28" y="239"/>
                  <a:pt x="28" y="239"/>
                </a:cubicBezTo>
                <a:cubicBezTo>
                  <a:pt x="30" y="242"/>
                  <a:pt x="30" y="242"/>
                  <a:pt x="30" y="242"/>
                </a:cubicBezTo>
                <a:cubicBezTo>
                  <a:pt x="33" y="300"/>
                  <a:pt x="33" y="300"/>
                  <a:pt x="33" y="300"/>
                </a:cubicBezTo>
                <a:cubicBezTo>
                  <a:pt x="32" y="302"/>
                  <a:pt x="32" y="302"/>
                  <a:pt x="32" y="302"/>
                </a:cubicBezTo>
                <a:cubicBezTo>
                  <a:pt x="32" y="302"/>
                  <a:pt x="31" y="304"/>
                  <a:pt x="31" y="304"/>
                </a:cubicBezTo>
                <a:cubicBezTo>
                  <a:pt x="31" y="305"/>
                  <a:pt x="30" y="310"/>
                  <a:pt x="30" y="310"/>
                </a:cubicBezTo>
                <a:cubicBezTo>
                  <a:pt x="33" y="311"/>
                  <a:pt x="33" y="311"/>
                  <a:pt x="33" y="311"/>
                </a:cubicBezTo>
                <a:cubicBezTo>
                  <a:pt x="30" y="310"/>
                  <a:pt x="30" y="310"/>
                  <a:pt x="30" y="310"/>
                </a:cubicBezTo>
                <a:cubicBezTo>
                  <a:pt x="29" y="311"/>
                  <a:pt x="29" y="311"/>
                  <a:pt x="29" y="311"/>
                </a:cubicBezTo>
                <a:cubicBezTo>
                  <a:pt x="26" y="313"/>
                  <a:pt x="26" y="313"/>
                  <a:pt x="26" y="313"/>
                </a:cubicBezTo>
                <a:cubicBezTo>
                  <a:pt x="22" y="316"/>
                  <a:pt x="22" y="316"/>
                  <a:pt x="22" y="316"/>
                </a:cubicBezTo>
                <a:cubicBezTo>
                  <a:pt x="19" y="317"/>
                  <a:pt x="19" y="317"/>
                  <a:pt x="19" y="317"/>
                </a:cubicBezTo>
                <a:cubicBezTo>
                  <a:pt x="16" y="318"/>
                  <a:pt x="16" y="318"/>
                  <a:pt x="16" y="318"/>
                </a:cubicBezTo>
                <a:cubicBezTo>
                  <a:pt x="13" y="317"/>
                  <a:pt x="13" y="317"/>
                  <a:pt x="13" y="317"/>
                </a:cubicBezTo>
                <a:cubicBezTo>
                  <a:pt x="12" y="318"/>
                  <a:pt x="12" y="318"/>
                  <a:pt x="12" y="318"/>
                </a:cubicBezTo>
                <a:cubicBezTo>
                  <a:pt x="11" y="321"/>
                  <a:pt x="11" y="321"/>
                  <a:pt x="11" y="321"/>
                </a:cubicBezTo>
                <a:cubicBezTo>
                  <a:pt x="12" y="323"/>
                  <a:pt x="12" y="323"/>
                  <a:pt x="12" y="323"/>
                </a:cubicBezTo>
                <a:cubicBezTo>
                  <a:pt x="11" y="324"/>
                  <a:pt x="11" y="324"/>
                  <a:pt x="11" y="324"/>
                </a:cubicBezTo>
                <a:cubicBezTo>
                  <a:pt x="12" y="325"/>
                  <a:pt x="12" y="325"/>
                  <a:pt x="12" y="325"/>
                </a:cubicBezTo>
                <a:cubicBezTo>
                  <a:pt x="18" y="325"/>
                  <a:pt x="18" y="325"/>
                  <a:pt x="18" y="325"/>
                </a:cubicBezTo>
                <a:cubicBezTo>
                  <a:pt x="30" y="325"/>
                  <a:pt x="30" y="325"/>
                  <a:pt x="30" y="325"/>
                </a:cubicBezTo>
                <a:cubicBezTo>
                  <a:pt x="35" y="324"/>
                  <a:pt x="35" y="324"/>
                  <a:pt x="35" y="324"/>
                </a:cubicBezTo>
                <a:cubicBezTo>
                  <a:pt x="38" y="322"/>
                  <a:pt x="38" y="322"/>
                  <a:pt x="38" y="322"/>
                </a:cubicBezTo>
                <a:cubicBezTo>
                  <a:pt x="39" y="323"/>
                  <a:pt x="39" y="323"/>
                  <a:pt x="39" y="323"/>
                </a:cubicBezTo>
                <a:cubicBezTo>
                  <a:pt x="48" y="323"/>
                  <a:pt x="48" y="323"/>
                  <a:pt x="48" y="323"/>
                </a:cubicBezTo>
                <a:cubicBezTo>
                  <a:pt x="55" y="321"/>
                  <a:pt x="55" y="321"/>
                  <a:pt x="55" y="321"/>
                </a:cubicBezTo>
                <a:cubicBezTo>
                  <a:pt x="55" y="317"/>
                  <a:pt x="55" y="317"/>
                  <a:pt x="55" y="317"/>
                </a:cubicBezTo>
                <a:cubicBezTo>
                  <a:pt x="55" y="317"/>
                  <a:pt x="55" y="317"/>
                  <a:pt x="55" y="317"/>
                </a:cubicBezTo>
                <a:cubicBezTo>
                  <a:pt x="56" y="316"/>
                  <a:pt x="56" y="316"/>
                  <a:pt x="56" y="316"/>
                </a:cubicBezTo>
                <a:cubicBezTo>
                  <a:pt x="56" y="310"/>
                  <a:pt x="56" y="310"/>
                  <a:pt x="56" y="310"/>
                </a:cubicBezTo>
                <a:cubicBezTo>
                  <a:pt x="55" y="310"/>
                  <a:pt x="55" y="310"/>
                  <a:pt x="55" y="310"/>
                </a:cubicBezTo>
                <a:cubicBezTo>
                  <a:pt x="53" y="309"/>
                  <a:pt x="53" y="309"/>
                  <a:pt x="53" y="309"/>
                </a:cubicBezTo>
                <a:cubicBezTo>
                  <a:pt x="56" y="310"/>
                  <a:pt x="56" y="310"/>
                  <a:pt x="56" y="310"/>
                </a:cubicBezTo>
                <a:cubicBezTo>
                  <a:pt x="55" y="308"/>
                  <a:pt x="55" y="308"/>
                  <a:pt x="55" y="308"/>
                </a:cubicBezTo>
                <a:cubicBezTo>
                  <a:pt x="54" y="305"/>
                  <a:pt x="54" y="305"/>
                  <a:pt x="54" y="305"/>
                </a:cubicBezTo>
                <a:cubicBezTo>
                  <a:pt x="53" y="303"/>
                  <a:pt x="53" y="303"/>
                  <a:pt x="53" y="303"/>
                </a:cubicBezTo>
                <a:cubicBezTo>
                  <a:pt x="54" y="301"/>
                  <a:pt x="54" y="301"/>
                  <a:pt x="54" y="301"/>
                </a:cubicBezTo>
                <a:cubicBezTo>
                  <a:pt x="54" y="287"/>
                  <a:pt x="54" y="287"/>
                  <a:pt x="54" y="287"/>
                </a:cubicBezTo>
                <a:cubicBezTo>
                  <a:pt x="54" y="284"/>
                  <a:pt x="54" y="284"/>
                  <a:pt x="54" y="284"/>
                </a:cubicBezTo>
                <a:cubicBezTo>
                  <a:pt x="54" y="284"/>
                  <a:pt x="54" y="284"/>
                  <a:pt x="54" y="284"/>
                </a:cubicBezTo>
                <a:cubicBezTo>
                  <a:pt x="54" y="284"/>
                  <a:pt x="54" y="284"/>
                  <a:pt x="54" y="284"/>
                </a:cubicBezTo>
                <a:cubicBezTo>
                  <a:pt x="54" y="283"/>
                  <a:pt x="54" y="283"/>
                  <a:pt x="54" y="283"/>
                </a:cubicBezTo>
                <a:cubicBezTo>
                  <a:pt x="55" y="279"/>
                  <a:pt x="55" y="279"/>
                  <a:pt x="55" y="279"/>
                </a:cubicBezTo>
                <a:cubicBezTo>
                  <a:pt x="55" y="273"/>
                  <a:pt x="55" y="273"/>
                  <a:pt x="55" y="273"/>
                </a:cubicBezTo>
                <a:cubicBezTo>
                  <a:pt x="57" y="280"/>
                  <a:pt x="57" y="280"/>
                  <a:pt x="57" y="280"/>
                </a:cubicBezTo>
                <a:cubicBezTo>
                  <a:pt x="57" y="285"/>
                  <a:pt x="57" y="285"/>
                  <a:pt x="57" y="285"/>
                </a:cubicBezTo>
                <a:cubicBezTo>
                  <a:pt x="56" y="290"/>
                  <a:pt x="56" y="290"/>
                  <a:pt x="56" y="290"/>
                </a:cubicBezTo>
                <a:cubicBezTo>
                  <a:pt x="57" y="296"/>
                  <a:pt x="57" y="296"/>
                  <a:pt x="57" y="296"/>
                </a:cubicBezTo>
                <a:cubicBezTo>
                  <a:pt x="61" y="310"/>
                  <a:pt x="61" y="310"/>
                  <a:pt x="61" y="310"/>
                </a:cubicBezTo>
                <a:cubicBezTo>
                  <a:pt x="62" y="313"/>
                  <a:pt x="62" y="313"/>
                  <a:pt x="62" y="313"/>
                </a:cubicBezTo>
                <a:cubicBezTo>
                  <a:pt x="63" y="316"/>
                  <a:pt x="63" y="316"/>
                  <a:pt x="63" y="316"/>
                </a:cubicBezTo>
                <a:cubicBezTo>
                  <a:pt x="64" y="318"/>
                  <a:pt x="64" y="318"/>
                  <a:pt x="64" y="318"/>
                </a:cubicBezTo>
                <a:cubicBezTo>
                  <a:pt x="66" y="317"/>
                  <a:pt x="66" y="317"/>
                  <a:pt x="66" y="317"/>
                </a:cubicBezTo>
                <a:cubicBezTo>
                  <a:pt x="65" y="320"/>
                  <a:pt x="65" y="320"/>
                  <a:pt x="65" y="320"/>
                </a:cubicBezTo>
                <a:cubicBezTo>
                  <a:pt x="65" y="324"/>
                  <a:pt x="65" y="324"/>
                  <a:pt x="65" y="324"/>
                </a:cubicBezTo>
                <a:cubicBezTo>
                  <a:pt x="64" y="325"/>
                  <a:pt x="64" y="325"/>
                  <a:pt x="64" y="325"/>
                </a:cubicBezTo>
                <a:cubicBezTo>
                  <a:pt x="64" y="330"/>
                  <a:pt x="64" y="330"/>
                  <a:pt x="64" y="330"/>
                </a:cubicBezTo>
                <a:cubicBezTo>
                  <a:pt x="64" y="331"/>
                  <a:pt x="64" y="331"/>
                  <a:pt x="64" y="331"/>
                </a:cubicBezTo>
                <a:cubicBezTo>
                  <a:pt x="64" y="332"/>
                  <a:pt x="64" y="332"/>
                  <a:pt x="64" y="332"/>
                </a:cubicBezTo>
                <a:cubicBezTo>
                  <a:pt x="67" y="334"/>
                  <a:pt x="67" y="334"/>
                  <a:pt x="67" y="334"/>
                </a:cubicBezTo>
                <a:cubicBezTo>
                  <a:pt x="72" y="335"/>
                  <a:pt x="72" y="335"/>
                  <a:pt x="72" y="335"/>
                </a:cubicBezTo>
                <a:cubicBezTo>
                  <a:pt x="81" y="334"/>
                  <a:pt x="81" y="334"/>
                  <a:pt x="81" y="334"/>
                </a:cubicBezTo>
                <a:cubicBezTo>
                  <a:pt x="85" y="331"/>
                  <a:pt x="85" y="331"/>
                  <a:pt x="85" y="331"/>
                </a:cubicBezTo>
                <a:cubicBezTo>
                  <a:pt x="85" y="329"/>
                  <a:pt x="85" y="329"/>
                  <a:pt x="85" y="329"/>
                </a:cubicBezTo>
                <a:cubicBezTo>
                  <a:pt x="85" y="327"/>
                  <a:pt x="85" y="327"/>
                  <a:pt x="85" y="327"/>
                </a:cubicBezTo>
                <a:cubicBezTo>
                  <a:pt x="83" y="324"/>
                  <a:pt x="83" y="324"/>
                  <a:pt x="83" y="324"/>
                </a:cubicBezTo>
                <a:cubicBezTo>
                  <a:pt x="84" y="319"/>
                  <a:pt x="84" y="319"/>
                  <a:pt x="84" y="319"/>
                </a:cubicBezTo>
                <a:cubicBezTo>
                  <a:pt x="83" y="317"/>
                  <a:pt x="83" y="317"/>
                  <a:pt x="83" y="317"/>
                </a:cubicBezTo>
                <a:cubicBezTo>
                  <a:pt x="80" y="317"/>
                  <a:pt x="80" y="317"/>
                  <a:pt x="80" y="317"/>
                </a:cubicBezTo>
                <a:cubicBezTo>
                  <a:pt x="83" y="317"/>
                  <a:pt x="83" y="317"/>
                  <a:pt x="83" y="317"/>
                </a:cubicBezTo>
                <a:cubicBezTo>
                  <a:pt x="85" y="311"/>
                  <a:pt x="85" y="311"/>
                  <a:pt x="85" y="311"/>
                </a:cubicBezTo>
                <a:cubicBezTo>
                  <a:pt x="87" y="302"/>
                  <a:pt x="87" y="302"/>
                  <a:pt x="87" y="302"/>
                </a:cubicBezTo>
                <a:cubicBezTo>
                  <a:pt x="87" y="294"/>
                  <a:pt x="87" y="294"/>
                  <a:pt x="87" y="294"/>
                </a:cubicBezTo>
                <a:cubicBezTo>
                  <a:pt x="87" y="292"/>
                  <a:pt x="87" y="292"/>
                  <a:pt x="87" y="292"/>
                </a:cubicBezTo>
                <a:cubicBezTo>
                  <a:pt x="88" y="289"/>
                  <a:pt x="88" y="289"/>
                  <a:pt x="88" y="289"/>
                </a:cubicBezTo>
                <a:cubicBezTo>
                  <a:pt x="87" y="279"/>
                  <a:pt x="87" y="279"/>
                  <a:pt x="87" y="279"/>
                </a:cubicBezTo>
                <a:cubicBezTo>
                  <a:pt x="87" y="279"/>
                  <a:pt x="87" y="279"/>
                  <a:pt x="87" y="279"/>
                </a:cubicBezTo>
                <a:cubicBezTo>
                  <a:pt x="87" y="279"/>
                  <a:pt x="87" y="279"/>
                  <a:pt x="87" y="279"/>
                </a:cubicBezTo>
                <a:cubicBezTo>
                  <a:pt x="87" y="270"/>
                  <a:pt x="87" y="270"/>
                  <a:pt x="87" y="270"/>
                </a:cubicBezTo>
                <a:cubicBezTo>
                  <a:pt x="84" y="261"/>
                  <a:pt x="84" y="261"/>
                  <a:pt x="84" y="261"/>
                </a:cubicBezTo>
                <a:cubicBezTo>
                  <a:pt x="83" y="247"/>
                  <a:pt x="83" y="247"/>
                  <a:pt x="83" y="247"/>
                </a:cubicBezTo>
                <a:cubicBezTo>
                  <a:pt x="82" y="243"/>
                  <a:pt x="82" y="243"/>
                  <a:pt x="82" y="243"/>
                </a:cubicBezTo>
                <a:cubicBezTo>
                  <a:pt x="83" y="231"/>
                  <a:pt x="83" y="231"/>
                  <a:pt x="83" y="231"/>
                </a:cubicBezTo>
                <a:cubicBezTo>
                  <a:pt x="82" y="225"/>
                  <a:pt x="82" y="225"/>
                  <a:pt x="82" y="225"/>
                </a:cubicBezTo>
                <a:cubicBezTo>
                  <a:pt x="80" y="221"/>
                  <a:pt x="80" y="221"/>
                  <a:pt x="80" y="221"/>
                </a:cubicBezTo>
                <a:cubicBezTo>
                  <a:pt x="85" y="208"/>
                  <a:pt x="85" y="208"/>
                  <a:pt x="85" y="208"/>
                </a:cubicBezTo>
                <a:cubicBezTo>
                  <a:pt x="86" y="190"/>
                  <a:pt x="86" y="190"/>
                  <a:pt x="86" y="190"/>
                </a:cubicBezTo>
                <a:cubicBezTo>
                  <a:pt x="86" y="175"/>
                  <a:pt x="86" y="175"/>
                  <a:pt x="86" y="175"/>
                </a:cubicBezTo>
                <a:cubicBezTo>
                  <a:pt x="84" y="159"/>
                  <a:pt x="84" y="159"/>
                  <a:pt x="84" y="159"/>
                </a:cubicBezTo>
                <a:cubicBezTo>
                  <a:pt x="88" y="155"/>
                  <a:pt x="88" y="155"/>
                  <a:pt x="88" y="155"/>
                </a:cubicBezTo>
                <a:cubicBezTo>
                  <a:pt x="88" y="152"/>
                  <a:pt x="88" y="152"/>
                  <a:pt x="88" y="152"/>
                </a:cubicBezTo>
                <a:cubicBezTo>
                  <a:pt x="89" y="152"/>
                  <a:pt x="89" y="152"/>
                  <a:pt x="89" y="152"/>
                </a:cubicBezTo>
                <a:cubicBezTo>
                  <a:pt x="90" y="153"/>
                  <a:pt x="90" y="153"/>
                  <a:pt x="90" y="153"/>
                </a:cubicBezTo>
                <a:cubicBezTo>
                  <a:pt x="95" y="143"/>
                  <a:pt x="95" y="143"/>
                  <a:pt x="95" y="143"/>
                </a:cubicBezTo>
                <a:cubicBezTo>
                  <a:pt x="95" y="140"/>
                  <a:pt x="95" y="140"/>
                  <a:pt x="95" y="140"/>
                </a:cubicBezTo>
                <a:cubicBezTo>
                  <a:pt x="95" y="139"/>
                  <a:pt x="95" y="139"/>
                  <a:pt x="95" y="139"/>
                </a:cubicBezTo>
                <a:cubicBezTo>
                  <a:pt x="95" y="133"/>
                  <a:pt x="95" y="133"/>
                  <a:pt x="95" y="133"/>
                </a:cubicBezTo>
                <a:cubicBezTo>
                  <a:pt x="97" y="130"/>
                  <a:pt x="97" y="130"/>
                  <a:pt x="97" y="130"/>
                </a:cubicBezTo>
                <a:cubicBezTo>
                  <a:pt x="98" y="129"/>
                  <a:pt x="98" y="129"/>
                  <a:pt x="98" y="129"/>
                </a:cubicBezTo>
                <a:cubicBezTo>
                  <a:pt x="98" y="129"/>
                  <a:pt x="98" y="129"/>
                  <a:pt x="98" y="129"/>
                </a:cubicBezTo>
                <a:cubicBezTo>
                  <a:pt x="98" y="129"/>
                  <a:pt x="98" y="129"/>
                  <a:pt x="98" y="129"/>
                </a:cubicBezTo>
                <a:cubicBezTo>
                  <a:pt x="98" y="128"/>
                  <a:pt x="98" y="128"/>
                  <a:pt x="98" y="128"/>
                </a:cubicBezTo>
                <a:cubicBezTo>
                  <a:pt x="99" y="124"/>
                  <a:pt x="99" y="124"/>
                  <a:pt x="99" y="124"/>
                </a:cubicBezTo>
                <a:cubicBezTo>
                  <a:pt x="100" y="122"/>
                  <a:pt x="100" y="122"/>
                  <a:pt x="100" y="122"/>
                </a:cubicBezTo>
                <a:cubicBezTo>
                  <a:pt x="100" y="120"/>
                  <a:pt x="100" y="120"/>
                  <a:pt x="100" y="120"/>
                </a:cubicBezTo>
                <a:cubicBezTo>
                  <a:pt x="101" y="118"/>
                  <a:pt x="101" y="118"/>
                  <a:pt x="101" y="118"/>
                </a:cubicBezTo>
                <a:cubicBezTo>
                  <a:pt x="103" y="113"/>
                  <a:pt x="103" y="113"/>
                  <a:pt x="103" y="113"/>
                </a:cubicBezTo>
                <a:cubicBezTo>
                  <a:pt x="104" y="111"/>
                  <a:pt x="104" y="111"/>
                  <a:pt x="104" y="111"/>
                </a:cubicBezTo>
                <a:lnTo>
                  <a:pt x="103" y="108"/>
                </a:lnTo>
                <a:close/>
                <a:moveTo>
                  <a:pt x="36" y="53"/>
                </a:moveTo>
                <a:cubicBezTo>
                  <a:pt x="36" y="53"/>
                  <a:pt x="36" y="53"/>
                  <a:pt x="36" y="53"/>
                </a:cubicBezTo>
                <a:cubicBezTo>
                  <a:pt x="36" y="54"/>
                  <a:pt x="36" y="54"/>
                  <a:pt x="36" y="54"/>
                </a:cubicBezTo>
                <a:cubicBezTo>
                  <a:pt x="39" y="55"/>
                  <a:pt x="39" y="55"/>
                  <a:pt x="39" y="55"/>
                </a:cubicBezTo>
                <a:cubicBezTo>
                  <a:pt x="36" y="53"/>
                  <a:pt x="36" y="53"/>
                  <a:pt x="36" y="53"/>
                </a:cubicBezTo>
                <a:cubicBezTo>
                  <a:pt x="32" y="52"/>
                  <a:pt x="32" y="52"/>
                  <a:pt x="32" y="52"/>
                </a:cubicBezTo>
                <a:cubicBezTo>
                  <a:pt x="36" y="53"/>
                  <a:pt x="36" y="53"/>
                  <a:pt x="36" y="53"/>
                </a:cubicBezTo>
                <a:close/>
                <a:moveTo>
                  <a:pt x="36" y="49"/>
                </a:moveTo>
                <a:cubicBezTo>
                  <a:pt x="34" y="49"/>
                  <a:pt x="34" y="49"/>
                  <a:pt x="34" y="49"/>
                </a:cubicBezTo>
                <a:cubicBezTo>
                  <a:pt x="32" y="49"/>
                  <a:pt x="32" y="49"/>
                  <a:pt x="32" y="49"/>
                </a:cubicBezTo>
                <a:cubicBezTo>
                  <a:pt x="36" y="47"/>
                  <a:pt x="36" y="47"/>
                  <a:pt x="36" y="47"/>
                </a:cubicBezTo>
                <a:cubicBezTo>
                  <a:pt x="36" y="47"/>
                  <a:pt x="36" y="47"/>
                  <a:pt x="36" y="47"/>
                </a:cubicBezTo>
                <a:cubicBezTo>
                  <a:pt x="35" y="49"/>
                  <a:pt x="35" y="49"/>
                  <a:pt x="35" y="49"/>
                </a:cubicBezTo>
                <a:lnTo>
                  <a:pt x="36" y="49"/>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
          <p:cNvSpPr>
            <a:spLocks/>
          </p:cNvSpPr>
          <p:nvPr/>
        </p:nvSpPr>
        <p:spPr bwMode="auto">
          <a:xfrm>
            <a:off x="4129167" y="2782166"/>
            <a:ext cx="982588" cy="2939758"/>
          </a:xfrm>
          <a:custGeom>
            <a:avLst/>
            <a:gdLst>
              <a:gd name="T0" fmla="*/ 900 w 1039"/>
              <a:gd name="T1" fmla="*/ 788 h 3108"/>
              <a:gd name="T2" fmla="*/ 819 w 1039"/>
              <a:gd name="T3" fmla="*/ 656 h 3108"/>
              <a:gd name="T4" fmla="*/ 516 w 1039"/>
              <a:gd name="T5" fmla="*/ 477 h 3108"/>
              <a:gd name="T6" fmla="*/ 514 w 1039"/>
              <a:gd name="T7" fmla="*/ 370 h 3108"/>
              <a:gd name="T8" fmla="*/ 555 w 1039"/>
              <a:gd name="T9" fmla="*/ 283 h 3108"/>
              <a:gd name="T10" fmla="*/ 542 w 1039"/>
              <a:gd name="T11" fmla="*/ 182 h 3108"/>
              <a:gd name="T12" fmla="*/ 478 w 1039"/>
              <a:gd name="T13" fmla="*/ 38 h 3108"/>
              <a:gd name="T14" fmla="*/ 312 w 1039"/>
              <a:gd name="T15" fmla="*/ 21 h 3108"/>
              <a:gd name="T16" fmla="*/ 219 w 1039"/>
              <a:gd name="T17" fmla="*/ 160 h 3108"/>
              <a:gd name="T18" fmla="*/ 246 w 1039"/>
              <a:gd name="T19" fmla="*/ 243 h 3108"/>
              <a:gd name="T20" fmla="*/ 221 w 1039"/>
              <a:gd name="T21" fmla="*/ 296 h 3108"/>
              <a:gd name="T22" fmla="*/ 277 w 1039"/>
              <a:gd name="T23" fmla="*/ 354 h 3108"/>
              <a:gd name="T24" fmla="*/ 282 w 1039"/>
              <a:gd name="T25" fmla="*/ 453 h 3108"/>
              <a:gd name="T26" fmla="*/ 124 w 1039"/>
              <a:gd name="T27" fmla="*/ 557 h 3108"/>
              <a:gd name="T28" fmla="*/ 89 w 1039"/>
              <a:gd name="T29" fmla="*/ 907 h 3108"/>
              <a:gd name="T30" fmla="*/ 168 w 1039"/>
              <a:gd name="T31" fmla="*/ 1039 h 3108"/>
              <a:gd name="T32" fmla="*/ 138 w 1039"/>
              <a:gd name="T33" fmla="*/ 1575 h 3108"/>
              <a:gd name="T34" fmla="*/ 129 w 1039"/>
              <a:gd name="T35" fmla="*/ 1686 h 3108"/>
              <a:gd name="T36" fmla="*/ 121 w 1039"/>
              <a:gd name="T37" fmla="*/ 2010 h 3108"/>
              <a:gd name="T38" fmla="*/ 157 w 1039"/>
              <a:gd name="T39" fmla="*/ 2323 h 3108"/>
              <a:gd name="T40" fmla="*/ 149 w 1039"/>
              <a:gd name="T41" fmla="*/ 2514 h 3108"/>
              <a:gd name="T42" fmla="*/ 171 w 1039"/>
              <a:gd name="T43" fmla="*/ 2722 h 3108"/>
              <a:gd name="T44" fmla="*/ 199 w 1039"/>
              <a:gd name="T45" fmla="*/ 2882 h 3108"/>
              <a:gd name="T46" fmla="*/ 290 w 1039"/>
              <a:gd name="T47" fmla="*/ 3100 h 3108"/>
              <a:gd name="T48" fmla="*/ 384 w 1039"/>
              <a:gd name="T49" fmla="*/ 2984 h 3108"/>
              <a:gd name="T50" fmla="*/ 363 w 1039"/>
              <a:gd name="T51" fmla="*/ 2863 h 3108"/>
              <a:gd name="T52" fmla="*/ 386 w 1039"/>
              <a:gd name="T53" fmla="*/ 2702 h 3108"/>
              <a:gd name="T54" fmla="*/ 356 w 1039"/>
              <a:gd name="T55" fmla="*/ 2434 h 3108"/>
              <a:gd name="T56" fmla="*/ 420 w 1039"/>
              <a:gd name="T57" fmla="*/ 2064 h 3108"/>
              <a:gd name="T58" fmla="*/ 487 w 1039"/>
              <a:gd name="T59" fmla="*/ 2037 h 3108"/>
              <a:gd name="T60" fmla="*/ 491 w 1039"/>
              <a:gd name="T61" fmla="*/ 2401 h 3108"/>
              <a:gd name="T62" fmla="*/ 477 w 1039"/>
              <a:gd name="T63" fmla="*/ 2813 h 3108"/>
              <a:gd name="T64" fmla="*/ 484 w 1039"/>
              <a:gd name="T65" fmla="*/ 2971 h 3108"/>
              <a:gd name="T66" fmla="*/ 649 w 1039"/>
              <a:gd name="T67" fmla="*/ 3073 h 3108"/>
              <a:gd name="T68" fmla="*/ 779 w 1039"/>
              <a:gd name="T69" fmla="*/ 3000 h 3108"/>
              <a:gd name="T70" fmla="*/ 665 w 1039"/>
              <a:gd name="T71" fmla="*/ 2900 h 3108"/>
              <a:gd name="T72" fmla="*/ 675 w 1039"/>
              <a:gd name="T73" fmla="*/ 2731 h 3108"/>
              <a:gd name="T74" fmla="*/ 718 w 1039"/>
              <a:gd name="T75" fmla="*/ 2574 h 3108"/>
              <a:gd name="T76" fmla="*/ 706 w 1039"/>
              <a:gd name="T77" fmla="*/ 2393 h 3108"/>
              <a:gd name="T78" fmla="*/ 729 w 1039"/>
              <a:gd name="T79" fmla="*/ 2092 h 3108"/>
              <a:gd name="T80" fmla="*/ 779 w 1039"/>
              <a:gd name="T81" fmla="*/ 1705 h 3108"/>
              <a:gd name="T82" fmla="*/ 778 w 1039"/>
              <a:gd name="T83" fmla="*/ 1593 h 3108"/>
              <a:gd name="T84" fmla="*/ 768 w 1039"/>
              <a:gd name="T85" fmla="*/ 1075 h 3108"/>
              <a:gd name="T86" fmla="*/ 1010 w 1039"/>
              <a:gd name="T87" fmla="*/ 943 h 3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9" h="3108">
                <a:moveTo>
                  <a:pt x="1010" y="943"/>
                </a:moveTo>
                <a:cubicBezTo>
                  <a:pt x="1010" y="943"/>
                  <a:pt x="977" y="853"/>
                  <a:pt x="900" y="788"/>
                </a:cubicBezTo>
                <a:cubicBezTo>
                  <a:pt x="902" y="788"/>
                  <a:pt x="903" y="789"/>
                  <a:pt x="905" y="790"/>
                </a:cubicBezTo>
                <a:cubicBezTo>
                  <a:pt x="905" y="790"/>
                  <a:pt x="842" y="716"/>
                  <a:pt x="819" y="656"/>
                </a:cubicBezTo>
                <a:cubicBezTo>
                  <a:pt x="819" y="656"/>
                  <a:pt x="781" y="576"/>
                  <a:pt x="660" y="537"/>
                </a:cubicBezTo>
                <a:cubicBezTo>
                  <a:pt x="660" y="537"/>
                  <a:pt x="660" y="537"/>
                  <a:pt x="516" y="477"/>
                </a:cubicBezTo>
                <a:cubicBezTo>
                  <a:pt x="503" y="468"/>
                  <a:pt x="493" y="458"/>
                  <a:pt x="494" y="450"/>
                </a:cubicBezTo>
                <a:cubicBezTo>
                  <a:pt x="494" y="418"/>
                  <a:pt x="503" y="399"/>
                  <a:pt x="514" y="370"/>
                </a:cubicBezTo>
                <a:cubicBezTo>
                  <a:pt x="520" y="352"/>
                  <a:pt x="517" y="338"/>
                  <a:pt x="533" y="326"/>
                </a:cubicBezTo>
                <a:cubicBezTo>
                  <a:pt x="546" y="316"/>
                  <a:pt x="551" y="299"/>
                  <a:pt x="555" y="283"/>
                </a:cubicBezTo>
                <a:cubicBezTo>
                  <a:pt x="557" y="272"/>
                  <a:pt x="571" y="216"/>
                  <a:pt x="543" y="226"/>
                </a:cubicBezTo>
                <a:cubicBezTo>
                  <a:pt x="517" y="226"/>
                  <a:pt x="542" y="200"/>
                  <a:pt x="542" y="182"/>
                </a:cubicBezTo>
                <a:cubicBezTo>
                  <a:pt x="542" y="155"/>
                  <a:pt x="543" y="112"/>
                  <a:pt x="536" y="86"/>
                </a:cubicBezTo>
                <a:cubicBezTo>
                  <a:pt x="529" y="60"/>
                  <a:pt x="497" y="53"/>
                  <a:pt x="478" y="38"/>
                </a:cubicBezTo>
                <a:cubicBezTo>
                  <a:pt x="452" y="18"/>
                  <a:pt x="430" y="0"/>
                  <a:pt x="395" y="5"/>
                </a:cubicBezTo>
                <a:cubicBezTo>
                  <a:pt x="360" y="9"/>
                  <a:pt x="345" y="0"/>
                  <a:pt x="312" y="21"/>
                </a:cubicBezTo>
                <a:cubicBezTo>
                  <a:pt x="287" y="35"/>
                  <a:pt x="243" y="43"/>
                  <a:pt x="235" y="75"/>
                </a:cubicBezTo>
                <a:cubicBezTo>
                  <a:pt x="227" y="99"/>
                  <a:pt x="208" y="136"/>
                  <a:pt x="219" y="160"/>
                </a:cubicBezTo>
                <a:cubicBezTo>
                  <a:pt x="224" y="172"/>
                  <a:pt x="220" y="185"/>
                  <a:pt x="224" y="198"/>
                </a:cubicBezTo>
                <a:cubicBezTo>
                  <a:pt x="229" y="214"/>
                  <a:pt x="245" y="226"/>
                  <a:pt x="246" y="243"/>
                </a:cubicBezTo>
                <a:cubicBezTo>
                  <a:pt x="237" y="249"/>
                  <a:pt x="226" y="240"/>
                  <a:pt x="217" y="246"/>
                </a:cubicBezTo>
                <a:cubicBezTo>
                  <a:pt x="204" y="255"/>
                  <a:pt x="217" y="285"/>
                  <a:pt x="221" y="296"/>
                </a:cubicBezTo>
                <a:cubicBezTo>
                  <a:pt x="229" y="309"/>
                  <a:pt x="242" y="339"/>
                  <a:pt x="258" y="345"/>
                </a:cubicBezTo>
                <a:cubicBezTo>
                  <a:pt x="270" y="349"/>
                  <a:pt x="272" y="341"/>
                  <a:pt x="277" y="354"/>
                </a:cubicBezTo>
                <a:cubicBezTo>
                  <a:pt x="283" y="370"/>
                  <a:pt x="290" y="384"/>
                  <a:pt x="294" y="399"/>
                </a:cubicBezTo>
                <a:cubicBezTo>
                  <a:pt x="299" y="416"/>
                  <a:pt x="293" y="434"/>
                  <a:pt x="282" y="453"/>
                </a:cubicBezTo>
                <a:cubicBezTo>
                  <a:pt x="281" y="453"/>
                  <a:pt x="281" y="453"/>
                  <a:pt x="281" y="453"/>
                </a:cubicBezTo>
                <a:cubicBezTo>
                  <a:pt x="281" y="453"/>
                  <a:pt x="141" y="553"/>
                  <a:pt x="124" y="557"/>
                </a:cubicBezTo>
                <a:cubicBezTo>
                  <a:pt x="124" y="557"/>
                  <a:pt x="0" y="640"/>
                  <a:pt x="44" y="820"/>
                </a:cubicBezTo>
                <a:cubicBezTo>
                  <a:pt x="44" y="820"/>
                  <a:pt x="44" y="821"/>
                  <a:pt x="89" y="907"/>
                </a:cubicBezTo>
                <a:cubicBezTo>
                  <a:pt x="85" y="912"/>
                  <a:pt x="85" y="912"/>
                  <a:pt x="85" y="912"/>
                </a:cubicBezTo>
                <a:cubicBezTo>
                  <a:pt x="125" y="973"/>
                  <a:pt x="151" y="1013"/>
                  <a:pt x="168" y="1039"/>
                </a:cubicBezTo>
                <a:cubicBezTo>
                  <a:pt x="181" y="1076"/>
                  <a:pt x="190" y="1114"/>
                  <a:pt x="185" y="1140"/>
                </a:cubicBezTo>
                <a:cubicBezTo>
                  <a:pt x="185" y="1140"/>
                  <a:pt x="119" y="1540"/>
                  <a:pt x="138" y="1575"/>
                </a:cubicBezTo>
                <a:cubicBezTo>
                  <a:pt x="139" y="1575"/>
                  <a:pt x="140" y="1575"/>
                  <a:pt x="141" y="1575"/>
                </a:cubicBezTo>
                <a:cubicBezTo>
                  <a:pt x="135" y="1636"/>
                  <a:pt x="129" y="1679"/>
                  <a:pt x="129" y="1686"/>
                </a:cubicBezTo>
                <a:cubicBezTo>
                  <a:pt x="125" y="1728"/>
                  <a:pt x="124" y="1767"/>
                  <a:pt x="132" y="1807"/>
                </a:cubicBezTo>
                <a:cubicBezTo>
                  <a:pt x="147" y="1871"/>
                  <a:pt x="128" y="1944"/>
                  <a:pt x="121" y="2010"/>
                </a:cubicBezTo>
                <a:cubicBezTo>
                  <a:pt x="112" y="2085"/>
                  <a:pt x="111" y="2162"/>
                  <a:pt x="127" y="2238"/>
                </a:cubicBezTo>
                <a:cubicBezTo>
                  <a:pt x="132" y="2268"/>
                  <a:pt x="142" y="2296"/>
                  <a:pt x="157" y="2323"/>
                </a:cubicBezTo>
                <a:cubicBezTo>
                  <a:pt x="169" y="2349"/>
                  <a:pt x="152" y="2381"/>
                  <a:pt x="149" y="2410"/>
                </a:cubicBezTo>
                <a:cubicBezTo>
                  <a:pt x="147" y="2444"/>
                  <a:pt x="147" y="2478"/>
                  <a:pt x="149" y="2514"/>
                </a:cubicBezTo>
                <a:cubicBezTo>
                  <a:pt x="154" y="2551"/>
                  <a:pt x="149" y="2595"/>
                  <a:pt x="161" y="2632"/>
                </a:cubicBezTo>
                <a:cubicBezTo>
                  <a:pt x="171" y="2665"/>
                  <a:pt x="175" y="2688"/>
                  <a:pt x="171" y="2722"/>
                </a:cubicBezTo>
                <a:cubicBezTo>
                  <a:pt x="168" y="2753"/>
                  <a:pt x="181" y="2779"/>
                  <a:pt x="181" y="2812"/>
                </a:cubicBezTo>
                <a:cubicBezTo>
                  <a:pt x="179" y="2842"/>
                  <a:pt x="195" y="2856"/>
                  <a:pt x="199" y="2882"/>
                </a:cubicBezTo>
                <a:cubicBezTo>
                  <a:pt x="204" y="2916"/>
                  <a:pt x="206" y="2951"/>
                  <a:pt x="208" y="2986"/>
                </a:cubicBezTo>
                <a:cubicBezTo>
                  <a:pt x="211" y="3043"/>
                  <a:pt x="231" y="3088"/>
                  <a:pt x="290" y="3100"/>
                </a:cubicBezTo>
                <a:cubicBezTo>
                  <a:pt x="335" y="3108"/>
                  <a:pt x="410" y="3108"/>
                  <a:pt x="399" y="3048"/>
                </a:cubicBezTo>
                <a:cubicBezTo>
                  <a:pt x="396" y="3025"/>
                  <a:pt x="390" y="3006"/>
                  <a:pt x="384" y="2984"/>
                </a:cubicBezTo>
                <a:cubicBezTo>
                  <a:pt x="379" y="2966"/>
                  <a:pt x="363" y="2951"/>
                  <a:pt x="360" y="2933"/>
                </a:cubicBezTo>
                <a:cubicBezTo>
                  <a:pt x="357" y="2917"/>
                  <a:pt x="354" y="2877"/>
                  <a:pt x="363" y="2863"/>
                </a:cubicBezTo>
                <a:cubicBezTo>
                  <a:pt x="380" y="2837"/>
                  <a:pt x="340" y="2813"/>
                  <a:pt x="362" y="2796"/>
                </a:cubicBezTo>
                <a:cubicBezTo>
                  <a:pt x="386" y="2776"/>
                  <a:pt x="393" y="2732"/>
                  <a:pt x="386" y="2702"/>
                </a:cubicBezTo>
                <a:cubicBezTo>
                  <a:pt x="374" y="2664"/>
                  <a:pt x="384" y="2625"/>
                  <a:pt x="372" y="2587"/>
                </a:cubicBezTo>
                <a:cubicBezTo>
                  <a:pt x="356" y="2540"/>
                  <a:pt x="360" y="2481"/>
                  <a:pt x="356" y="2434"/>
                </a:cubicBezTo>
                <a:cubicBezTo>
                  <a:pt x="352" y="2369"/>
                  <a:pt x="356" y="2300"/>
                  <a:pt x="372" y="2238"/>
                </a:cubicBezTo>
                <a:cubicBezTo>
                  <a:pt x="387" y="2179"/>
                  <a:pt x="409" y="2122"/>
                  <a:pt x="420" y="2064"/>
                </a:cubicBezTo>
                <a:cubicBezTo>
                  <a:pt x="423" y="2048"/>
                  <a:pt x="448" y="1886"/>
                  <a:pt x="463" y="1887"/>
                </a:cubicBezTo>
                <a:cubicBezTo>
                  <a:pt x="483" y="1890"/>
                  <a:pt x="485" y="2020"/>
                  <a:pt x="487" y="2037"/>
                </a:cubicBezTo>
                <a:cubicBezTo>
                  <a:pt x="494" y="2104"/>
                  <a:pt x="485" y="2169"/>
                  <a:pt x="490" y="2235"/>
                </a:cubicBezTo>
                <a:cubicBezTo>
                  <a:pt x="493" y="2292"/>
                  <a:pt x="497" y="2344"/>
                  <a:pt x="491" y="2401"/>
                </a:cubicBezTo>
                <a:cubicBezTo>
                  <a:pt x="483" y="2470"/>
                  <a:pt x="483" y="2540"/>
                  <a:pt x="475" y="2608"/>
                </a:cubicBezTo>
                <a:cubicBezTo>
                  <a:pt x="468" y="2678"/>
                  <a:pt x="470" y="2742"/>
                  <a:pt x="477" y="2813"/>
                </a:cubicBezTo>
                <a:cubicBezTo>
                  <a:pt x="480" y="2832"/>
                  <a:pt x="480" y="2850"/>
                  <a:pt x="480" y="2867"/>
                </a:cubicBezTo>
                <a:cubicBezTo>
                  <a:pt x="473" y="2893"/>
                  <a:pt x="473" y="2950"/>
                  <a:pt x="484" y="2971"/>
                </a:cubicBezTo>
                <a:cubicBezTo>
                  <a:pt x="505" y="3007"/>
                  <a:pt x="565" y="3007"/>
                  <a:pt x="595" y="3030"/>
                </a:cubicBezTo>
                <a:cubicBezTo>
                  <a:pt x="616" y="3045"/>
                  <a:pt x="622" y="3064"/>
                  <a:pt x="649" y="3073"/>
                </a:cubicBezTo>
                <a:cubicBezTo>
                  <a:pt x="675" y="3082"/>
                  <a:pt x="705" y="3087"/>
                  <a:pt x="733" y="3085"/>
                </a:cubicBezTo>
                <a:cubicBezTo>
                  <a:pt x="784" y="3080"/>
                  <a:pt x="814" y="3045"/>
                  <a:pt x="779" y="3000"/>
                </a:cubicBezTo>
                <a:cubicBezTo>
                  <a:pt x="762" y="2980"/>
                  <a:pt x="740" y="2968"/>
                  <a:pt x="718" y="2954"/>
                </a:cubicBezTo>
                <a:cubicBezTo>
                  <a:pt x="695" y="2940"/>
                  <a:pt x="682" y="2920"/>
                  <a:pt x="665" y="2900"/>
                </a:cubicBezTo>
                <a:cubicBezTo>
                  <a:pt x="643" y="2876"/>
                  <a:pt x="663" y="2823"/>
                  <a:pt x="679" y="2800"/>
                </a:cubicBezTo>
                <a:cubicBezTo>
                  <a:pt x="688" y="2788"/>
                  <a:pt x="676" y="2746"/>
                  <a:pt x="675" y="2731"/>
                </a:cubicBezTo>
                <a:cubicBezTo>
                  <a:pt x="673" y="2696"/>
                  <a:pt x="671" y="2678"/>
                  <a:pt x="686" y="2648"/>
                </a:cubicBezTo>
                <a:cubicBezTo>
                  <a:pt x="698" y="2625"/>
                  <a:pt x="713" y="2601"/>
                  <a:pt x="718" y="2574"/>
                </a:cubicBezTo>
                <a:cubicBezTo>
                  <a:pt x="723" y="2545"/>
                  <a:pt x="715" y="2511"/>
                  <a:pt x="715" y="2484"/>
                </a:cubicBezTo>
                <a:cubicBezTo>
                  <a:pt x="715" y="2453"/>
                  <a:pt x="715" y="2423"/>
                  <a:pt x="706" y="2393"/>
                </a:cubicBezTo>
                <a:cubicBezTo>
                  <a:pt x="696" y="2356"/>
                  <a:pt x="715" y="2333"/>
                  <a:pt x="716" y="2299"/>
                </a:cubicBezTo>
                <a:cubicBezTo>
                  <a:pt x="722" y="2230"/>
                  <a:pt x="720" y="2162"/>
                  <a:pt x="729" y="2092"/>
                </a:cubicBezTo>
                <a:cubicBezTo>
                  <a:pt x="737" y="2027"/>
                  <a:pt x="760" y="1967"/>
                  <a:pt x="769" y="1900"/>
                </a:cubicBezTo>
                <a:cubicBezTo>
                  <a:pt x="779" y="1836"/>
                  <a:pt x="782" y="1770"/>
                  <a:pt x="779" y="1705"/>
                </a:cubicBezTo>
                <a:cubicBezTo>
                  <a:pt x="779" y="1671"/>
                  <a:pt x="776" y="1639"/>
                  <a:pt x="779" y="1606"/>
                </a:cubicBezTo>
                <a:cubicBezTo>
                  <a:pt x="779" y="1605"/>
                  <a:pt x="779" y="1600"/>
                  <a:pt x="778" y="1593"/>
                </a:cubicBezTo>
                <a:cubicBezTo>
                  <a:pt x="786" y="1593"/>
                  <a:pt x="786" y="1593"/>
                  <a:pt x="786" y="1593"/>
                </a:cubicBezTo>
                <a:cubicBezTo>
                  <a:pt x="786" y="1593"/>
                  <a:pt x="772" y="1251"/>
                  <a:pt x="768" y="1075"/>
                </a:cubicBezTo>
                <a:cubicBezTo>
                  <a:pt x="785" y="1074"/>
                  <a:pt x="864" y="1069"/>
                  <a:pt x="905" y="1059"/>
                </a:cubicBezTo>
                <a:cubicBezTo>
                  <a:pt x="905" y="1059"/>
                  <a:pt x="1039" y="1069"/>
                  <a:pt x="1010" y="94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
          <p:cNvSpPr>
            <a:spLocks noEditPoints="1"/>
          </p:cNvSpPr>
          <p:nvPr/>
        </p:nvSpPr>
        <p:spPr bwMode="auto">
          <a:xfrm>
            <a:off x="2572438" y="2866642"/>
            <a:ext cx="835492" cy="2912432"/>
          </a:xfrm>
          <a:custGeom>
            <a:avLst/>
            <a:gdLst>
              <a:gd name="T0" fmla="*/ 394 w 420"/>
              <a:gd name="T1" fmla="*/ 408 h 1464"/>
              <a:gd name="T2" fmla="*/ 373 w 420"/>
              <a:gd name="T3" fmla="*/ 381 h 1464"/>
              <a:gd name="T4" fmla="*/ 352 w 420"/>
              <a:gd name="T5" fmla="*/ 363 h 1464"/>
              <a:gd name="T6" fmla="*/ 347 w 420"/>
              <a:gd name="T7" fmla="*/ 347 h 1464"/>
              <a:gd name="T8" fmla="*/ 339 w 420"/>
              <a:gd name="T9" fmla="*/ 330 h 1464"/>
              <a:gd name="T10" fmla="*/ 319 w 420"/>
              <a:gd name="T11" fmla="*/ 292 h 1464"/>
              <a:gd name="T12" fmla="*/ 297 w 420"/>
              <a:gd name="T13" fmla="*/ 259 h 1464"/>
              <a:gd name="T14" fmla="*/ 231 w 420"/>
              <a:gd name="T15" fmla="*/ 232 h 1464"/>
              <a:gd name="T16" fmla="*/ 225 w 420"/>
              <a:gd name="T17" fmla="*/ 206 h 1464"/>
              <a:gd name="T18" fmla="*/ 253 w 420"/>
              <a:gd name="T19" fmla="*/ 164 h 1464"/>
              <a:gd name="T20" fmla="*/ 261 w 420"/>
              <a:gd name="T21" fmla="*/ 137 h 1464"/>
              <a:gd name="T22" fmla="*/ 262 w 420"/>
              <a:gd name="T23" fmla="*/ 132 h 1464"/>
              <a:gd name="T24" fmla="*/ 265 w 420"/>
              <a:gd name="T25" fmla="*/ 113 h 1464"/>
              <a:gd name="T26" fmla="*/ 275 w 420"/>
              <a:gd name="T27" fmla="*/ 66 h 1464"/>
              <a:gd name="T28" fmla="*/ 261 w 420"/>
              <a:gd name="T29" fmla="*/ 22 h 1464"/>
              <a:gd name="T30" fmla="*/ 224 w 420"/>
              <a:gd name="T31" fmla="*/ 14 h 1464"/>
              <a:gd name="T32" fmla="*/ 193 w 420"/>
              <a:gd name="T33" fmla="*/ 0 h 1464"/>
              <a:gd name="T34" fmla="*/ 152 w 420"/>
              <a:gd name="T35" fmla="*/ 19 h 1464"/>
              <a:gd name="T36" fmla="*/ 121 w 420"/>
              <a:gd name="T37" fmla="*/ 61 h 1464"/>
              <a:gd name="T38" fmla="*/ 113 w 420"/>
              <a:gd name="T39" fmla="*/ 107 h 1464"/>
              <a:gd name="T40" fmla="*/ 121 w 420"/>
              <a:gd name="T41" fmla="*/ 139 h 1464"/>
              <a:gd name="T42" fmla="*/ 129 w 420"/>
              <a:gd name="T43" fmla="*/ 152 h 1464"/>
              <a:gd name="T44" fmla="*/ 132 w 420"/>
              <a:gd name="T45" fmla="*/ 170 h 1464"/>
              <a:gd name="T46" fmla="*/ 124 w 420"/>
              <a:gd name="T47" fmla="*/ 183 h 1464"/>
              <a:gd name="T48" fmla="*/ 99 w 420"/>
              <a:gd name="T49" fmla="*/ 208 h 1464"/>
              <a:gd name="T50" fmla="*/ 42 w 420"/>
              <a:gd name="T51" fmla="*/ 230 h 1464"/>
              <a:gd name="T52" fmla="*/ 6 w 420"/>
              <a:gd name="T53" fmla="*/ 268 h 1464"/>
              <a:gd name="T54" fmla="*/ 10 w 420"/>
              <a:gd name="T55" fmla="*/ 374 h 1464"/>
              <a:gd name="T56" fmla="*/ 45 w 420"/>
              <a:gd name="T57" fmla="*/ 481 h 1464"/>
              <a:gd name="T58" fmla="*/ 43 w 420"/>
              <a:gd name="T59" fmla="*/ 545 h 1464"/>
              <a:gd name="T60" fmla="*/ 15 w 420"/>
              <a:gd name="T61" fmla="*/ 668 h 1464"/>
              <a:gd name="T62" fmla="*/ 10 w 420"/>
              <a:gd name="T63" fmla="*/ 794 h 1464"/>
              <a:gd name="T64" fmla="*/ 39 w 420"/>
              <a:gd name="T65" fmla="*/ 794 h 1464"/>
              <a:gd name="T66" fmla="*/ 48 w 420"/>
              <a:gd name="T67" fmla="*/ 857 h 1464"/>
              <a:gd name="T68" fmla="*/ 56 w 420"/>
              <a:gd name="T69" fmla="*/ 999 h 1464"/>
              <a:gd name="T70" fmla="*/ 51 w 420"/>
              <a:gd name="T71" fmla="*/ 1220 h 1464"/>
              <a:gd name="T72" fmla="*/ 54 w 420"/>
              <a:gd name="T73" fmla="*/ 1292 h 1464"/>
              <a:gd name="T74" fmla="*/ 70 w 420"/>
              <a:gd name="T75" fmla="*/ 1351 h 1464"/>
              <a:gd name="T76" fmla="*/ 68 w 420"/>
              <a:gd name="T77" fmla="*/ 1379 h 1464"/>
              <a:gd name="T78" fmla="*/ 62 w 420"/>
              <a:gd name="T79" fmla="*/ 1423 h 1464"/>
              <a:gd name="T80" fmla="*/ 114 w 420"/>
              <a:gd name="T81" fmla="*/ 1464 h 1464"/>
              <a:gd name="T82" fmla="*/ 159 w 420"/>
              <a:gd name="T83" fmla="*/ 1440 h 1464"/>
              <a:gd name="T84" fmla="*/ 149 w 420"/>
              <a:gd name="T85" fmla="*/ 1389 h 1464"/>
              <a:gd name="T86" fmla="*/ 121 w 420"/>
              <a:gd name="T87" fmla="*/ 1353 h 1464"/>
              <a:gd name="T88" fmla="*/ 148 w 420"/>
              <a:gd name="T89" fmla="*/ 1338 h 1464"/>
              <a:gd name="T90" fmla="*/ 172 w 420"/>
              <a:gd name="T91" fmla="*/ 1340 h 1464"/>
              <a:gd name="T92" fmla="*/ 276 w 420"/>
              <a:gd name="T93" fmla="*/ 1363 h 1464"/>
              <a:gd name="T94" fmla="*/ 284 w 420"/>
              <a:gd name="T95" fmla="*/ 1346 h 1464"/>
              <a:gd name="T96" fmla="*/ 236 w 420"/>
              <a:gd name="T97" fmla="*/ 1316 h 1464"/>
              <a:gd name="T98" fmla="*/ 201 w 420"/>
              <a:gd name="T99" fmla="*/ 1286 h 1464"/>
              <a:gd name="T100" fmla="*/ 191 w 420"/>
              <a:gd name="T101" fmla="*/ 1247 h 1464"/>
              <a:gd name="T102" fmla="*/ 201 w 420"/>
              <a:gd name="T103" fmla="*/ 1229 h 1464"/>
              <a:gd name="T104" fmla="*/ 246 w 420"/>
              <a:gd name="T105" fmla="*/ 1043 h 1464"/>
              <a:gd name="T106" fmla="*/ 291 w 420"/>
              <a:gd name="T107" fmla="*/ 802 h 1464"/>
              <a:gd name="T108" fmla="*/ 305 w 420"/>
              <a:gd name="T109" fmla="*/ 796 h 1464"/>
              <a:gd name="T110" fmla="*/ 320 w 420"/>
              <a:gd name="T111" fmla="*/ 673 h 1464"/>
              <a:gd name="T112" fmla="*/ 303 w 420"/>
              <a:gd name="T113" fmla="*/ 573 h 1464"/>
              <a:gd name="T114" fmla="*/ 304 w 420"/>
              <a:gd name="T115" fmla="*/ 533 h 1464"/>
              <a:gd name="T116" fmla="*/ 319 w 420"/>
              <a:gd name="T117" fmla="*/ 519 h 1464"/>
              <a:gd name="T118" fmla="*/ 344 w 420"/>
              <a:gd name="T119" fmla="*/ 495 h 1464"/>
              <a:gd name="T120" fmla="*/ 399 w 420"/>
              <a:gd name="T121" fmla="*/ 493 h 1464"/>
              <a:gd name="T122" fmla="*/ 420 w 420"/>
              <a:gd name="T123" fmla="*/ 452 h 1464"/>
              <a:gd name="T124" fmla="*/ 267 w 420"/>
              <a:gd name="T125" fmla="*/ 405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1464">
                <a:moveTo>
                  <a:pt x="416" y="445"/>
                </a:moveTo>
                <a:cubicBezTo>
                  <a:pt x="419" y="439"/>
                  <a:pt x="419" y="439"/>
                  <a:pt x="419" y="439"/>
                </a:cubicBezTo>
                <a:cubicBezTo>
                  <a:pt x="394" y="408"/>
                  <a:pt x="394" y="408"/>
                  <a:pt x="394" y="408"/>
                </a:cubicBezTo>
                <a:cubicBezTo>
                  <a:pt x="386" y="400"/>
                  <a:pt x="386" y="400"/>
                  <a:pt x="386" y="400"/>
                </a:cubicBezTo>
                <a:cubicBezTo>
                  <a:pt x="375" y="391"/>
                  <a:pt x="375" y="391"/>
                  <a:pt x="375" y="391"/>
                </a:cubicBezTo>
                <a:cubicBezTo>
                  <a:pt x="373" y="381"/>
                  <a:pt x="373" y="381"/>
                  <a:pt x="373" y="381"/>
                </a:cubicBezTo>
                <a:cubicBezTo>
                  <a:pt x="363" y="375"/>
                  <a:pt x="363" y="375"/>
                  <a:pt x="363" y="375"/>
                </a:cubicBezTo>
                <a:cubicBezTo>
                  <a:pt x="360" y="362"/>
                  <a:pt x="360" y="362"/>
                  <a:pt x="360" y="362"/>
                </a:cubicBezTo>
                <a:cubicBezTo>
                  <a:pt x="352" y="363"/>
                  <a:pt x="352" y="363"/>
                  <a:pt x="352" y="363"/>
                </a:cubicBezTo>
                <a:cubicBezTo>
                  <a:pt x="352" y="363"/>
                  <a:pt x="348" y="359"/>
                  <a:pt x="351" y="356"/>
                </a:cubicBezTo>
                <a:cubicBezTo>
                  <a:pt x="354" y="353"/>
                  <a:pt x="357" y="350"/>
                  <a:pt x="357" y="350"/>
                </a:cubicBezTo>
                <a:cubicBezTo>
                  <a:pt x="347" y="347"/>
                  <a:pt x="347" y="347"/>
                  <a:pt x="347" y="347"/>
                </a:cubicBezTo>
                <a:cubicBezTo>
                  <a:pt x="347" y="340"/>
                  <a:pt x="347" y="340"/>
                  <a:pt x="347" y="340"/>
                </a:cubicBezTo>
                <a:cubicBezTo>
                  <a:pt x="340" y="338"/>
                  <a:pt x="340" y="338"/>
                  <a:pt x="340" y="338"/>
                </a:cubicBezTo>
                <a:cubicBezTo>
                  <a:pt x="339" y="330"/>
                  <a:pt x="339" y="330"/>
                  <a:pt x="339" y="330"/>
                </a:cubicBezTo>
                <a:cubicBezTo>
                  <a:pt x="339" y="330"/>
                  <a:pt x="337" y="321"/>
                  <a:pt x="335" y="318"/>
                </a:cubicBezTo>
                <a:cubicBezTo>
                  <a:pt x="334" y="314"/>
                  <a:pt x="325" y="300"/>
                  <a:pt x="325" y="300"/>
                </a:cubicBezTo>
                <a:cubicBezTo>
                  <a:pt x="325" y="300"/>
                  <a:pt x="319" y="294"/>
                  <a:pt x="319" y="292"/>
                </a:cubicBezTo>
                <a:cubicBezTo>
                  <a:pt x="318" y="290"/>
                  <a:pt x="321" y="277"/>
                  <a:pt x="321" y="277"/>
                </a:cubicBezTo>
                <a:cubicBezTo>
                  <a:pt x="310" y="265"/>
                  <a:pt x="310" y="265"/>
                  <a:pt x="310" y="265"/>
                </a:cubicBezTo>
                <a:cubicBezTo>
                  <a:pt x="297" y="259"/>
                  <a:pt x="297" y="259"/>
                  <a:pt x="297" y="259"/>
                </a:cubicBezTo>
                <a:cubicBezTo>
                  <a:pt x="260" y="242"/>
                  <a:pt x="260" y="242"/>
                  <a:pt x="260" y="242"/>
                </a:cubicBezTo>
                <a:cubicBezTo>
                  <a:pt x="238" y="235"/>
                  <a:pt x="238" y="235"/>
                  <a:pt x="238" y="235"/>
                </a:cubicBezTo>
                <a:cubicBezTo>
                  <a:pt x="231" y="232"/>
                  <a:pt x="231" y="232"/>
                  <a:pt x="231" y="232"/>
                </a:cubicBezTo>
                <a:cubicBezTo>
                  <a:pt x="227" y="220"/>
                  <a:pt x="227" y="220"/>
                  <a:pt x="227" y="220"/>
                </a:cubicBezTo>
                <a:cubicBezTo>
                  <a:pt x="225" y="207"/>
                  <a:pt x="225" y="207"/>
                  <a:pt x="225" y="207"/>
                </a:cubicBezTo>
                <a:cubicBezTo>
                  <a:pt x="225" y="206"/>
                  <a:pt x="225" y="206"/>
                  <a:pt x="225" y="206"/>
                </a:cubicBezTo>
                <a:cubicBezTo>
                  <a:pt x="234" y="196"/>
                  <a:pt x="234" y="196"/>
                  <a:pt x="234" y="196"/>
                </a:cubicBezTo>
                <a:cubicBezTo>
                  <a:pt x="249" y="174"/>
                  <a:pt x="249" y="174"/>
                  <a:pt x="249" y="174"/>
                </a:cubicBezTo>
                <a:cubicBezTo>
                  <a:pt x="253" y="164"/>
                  <a:pt x="253" y="164"/>
                  <a:pt x="253" y="164"/>
                </a:cubicBezTo>
                <a:cubicBezTo>
                  <a:pt x="255" y="154"/>
                  <a:pt x="255" y="154"/>
                  <a:pt x="255" y="154"/>
                </a:cubicBezTo>
                <a:cubicBezTo>
                  <a:pt x="258" y="147"/>
                  <a:pt x="258" y="147"/>
                  <a:pt x="258" y="147"/>
                </a:cubicBezTo>
                <a:cubicBezTo>
                  <a:pt x="261" y="137"/>
                  <a:pt x="261" y="137"/>
                  <a:pt x="261" y="137"/>
                </a:cubicBezTo>
                <a:cubicBezTo>
                  <a:pt x="262" y="132"/>
                  <a:pt x="262" y="132"/>
                  <a:pt x="262" y="132"/>
                </a:cubicBezTo>
                <a:cubicBezTo>
                  <a:pt x="262" y="120"/>
                  <a:pt x="262" y="120"/>
                  <a:pt x="262" y="120"/>
                </a:cubicBezTo>
                <a:cubicBezTo>
                  <a:pt x="262" y="132"/>
                  <a:pt x="262" y="132"/>
                  <a:pt x="262" y="132"/>
                </a:cubicBezTo>
                <a:cubicBezTo>
                  <a:pt x="261" y="137"/>
                  <a:pt x="261" y="137"/>
                  <a:pt x="261" y="137"/>
                </a:cubicBezTo>
                <a:cubicBezTo>
                  <a:pt x="265" y="122"/>
                  <a:pt x="265" y="122"/>
                  <a:pt x="265" y="122"/>
                </a:cubicBezTo>
                <a:cubicBezTo>
                  <a:pt x="265" y="113"/>
                  <a:pt x="265" y="113"/>
                  <a:pt x="265" y="113"/>
                </a:cubicBezTo>
                <a:cubicBezTo>
                  <a:pt x="265" y="113"/>
                  <a:pt x="268" y="102"/>
                  <a:pt x="269" y="100"/>
                </a:cubicBezTo>
                <a:cubicBezTo>
                  <a:pt x="270" y="99"/>
                  <a:pt x="274" y="85"/>
                  <a:pt x="274" y="85"/>
                </a:cubicBezTo>
                <a:cubicBezTo>
                  <a:pt x="275" y="66"/>
                  <a:pt x="275" y="66"/>
                  <a:pt x="275" y="66"/>
                </a:cubicBezTo>
                <a:cubicBezTo>
                  <a:pt x="272" y="51"/>
                  <a:pt x="272" y="51"/>
                  <a:pt x="272" y="51"/>
                </a:cubicBezTo>
                <a:cubicBezTo>
                  <a:pt x="271" y="34"/>
                  <a:pt x="271" y="34"/>
                  <a:pt x="271" y="34"/>
                </a:cubicBezTo>
                <a:cubicBezTo>
                  <a:pt x="271" y="34"/>
                  <a:pt x="264" y="23"/>
                  <a:pt x="261" y="22"/>
                </a:cubicBezTo>
                <a:cubicBezTo>
                  <a:pt x="258" y="21"/>
                  <a:pt x="245" y="14"/>
                  <a:pt x="245" y="14"/>
                </a:cubicBezTo>
                <a:cubicBezTo>
                  <a:pt x="236" y="10"/>
                  <a:pt x="236" y="10"/>
                  <a:pt x="236" y="10"/>
                </a:cubicBezTo>
                <a:cubicBezTo>
                  <a:pt x="224" y="14"/>
                  <a:pt x="224" y="14"/>
                  <a:pt x="224" y="14"/>
                </a:cubicBezTo>
                <a:cubicBezTo>
                  <a:pt x="222" y="10"/>
                  <a:pt x="222" y="10"/>
                  <a:pt x="222" y="10"/>
                </a:cubicBezTo>
                <a:cubicBezTo>
                  <a:pt x="211" y="1"/>
                  <a:pt x="211" y="1"/>
                  <a:pt x="211" y="1"/>
                </a:cubicBezTo>
                <a:cubicBezTo>
                  <a:pt x="193" y="0"/>
                  <a:pt x="193" y="0"/>
                  <a:pt x="193" y="0"/>
                </a:cubicBezTo>
                <a:cubicBezTo>
                  <a:pt x="180" y="5"/>
                  <a:pt x="180" y="5"/>
                  <a:pt x="180" y="5"/>
                </a:cubicBezTo>
                <a:cubicBezTo>
                  <a:pt x="169" y="14"/>
                  <a:pt x="169" y="14"/>
                  <a:pt x="169" y="14"/>
                </a:cubicBezTo>
                <a:cubicBezTo>
                  <a:pt x="152" y="19"/>
                  <a:pt x="152" y="19"/>
                  <a:pt x="152" y="19"/>
                </a:cubicBezTo>
                <a:cubicBezTo>
                  <a:pt x="152" y="19"/>
                  <a:pt x="138" y="27"/>
                  <a:pt x="138" y="28"/>
                </a:cubicBezTo>
                <a:cubicBezTo>
                  <a:pt x="137" y="29"/>
                  <a:pt x="125" y="43"/>
                  <a:pt x="125" y="43"/>
                </a:cubicBezTo>
                <a:cubicBezTo>
                  <a:pt x="121" y="61"/>
                  <a:pt x="121" y="61"/>
                  <a:pt x="121" y="61"/>
                </a:cubicBezTo>
                <a:cubicBezTo>
                  <a:pt x="118" y="90"/>
                  <a:pt x="118" y="90"/>
                  <a:pt x="118" y="90"/>
                </a:cubicBezTo>
                <a:cubicBezTo>
                  <a:pt x="117" y="101"/>
                  <a:pt x="117" y="101"/>
                  <a:pt x="117" y="101"/>
                </a:cubicBezTo>
                <a:cubicBezTo>
                  <a:pt x="113" y="107"/>
                  <a:pt x="113" y="107"/>
                  <a:pt x="113" y="107"/>
                </a:cubicBezTo>
                <a:cubicBezTo>
                  <a:pt x="114" y="117"/>
                  <a:pt x="114" y="117"/>
                  <a:pt x="114" y="117"/>
                </a:cubicBezTo>
                <a:cubicBezTo>
                  <a:pt x="117" y="128"/>
                  <a:pt x="117" y="128"/>
                  <a:pt x="117" y="128"/>
                </a:cubicBezTo>
                <a:cubicBezTo>
                  <a:pt x="121" y="139"/>
                  <a:pt x="121" y="139"/>
                  <a:pt x="121" y="139"/>
                </a:cubicBezTo>
                <a:cubicBezTo>
                  <a:pt x="124" y="147"/>
                  <a:pt x="124" y="147"/>
                  <a:pt x="124" y="147"/>
                </a:cubicBezTo>
                <a:cubicBezTo>
                  <a:pt x="126" y="148"/>
                  <a:pt x="126" y="148"/>
                  <a:pt x="126" y="148"/>
                </a:cubicBezTo>
                <a:cubicBezTo>
                  <a:pt x="129" y="152"/>
                  <a:pt x="129" y="152"/>
                  <a:pt x="129" y="152"/>
                </a:cubicBezTo>
                <a:cubicBezTo>
                  <a:pt x="131" y="161"/>
                  <a:pt x="131" y="161"/>
                  <a:pt x="131" y="161"/>
                </a:cubicBezTo>
                <a:cubicBezTo>
                  <a:pt x="133" y="169"/>
                  <a:pt x="133" y="169"/>
                  <a:pt x="133" y="169"/>
                </a:cubicBezTo>
                <a:cubicBezTo>
                  <a:pt x="132" y="170"/>
                  <a:pt x="132" y="170"/>
                  <a:pt x="132" y="170"/>
                </a:cubicBezTo>
                <a:cubicBezTo>
                  <a:pt x="126" y="181"/>
                  <a:pt x="126" y="181"/>
                  <a:pt x="126" y="181"/>
                </a:cubicBezTo>
                <a:cubicBezTo>
                  <a:pt x="126" y="182"/>
                  <a:pt x="126" y="182"/>
                  <a:pt x="126" y="182"/>
                </a:cubicBezTo>
                <a:cubicBezTo>
                  <a:pt x="124" y="183"/>
                  <a:pt x="124" y="183"/>
                  <a:pt x="124" y="183"/>
                </a:cubicBezTo>
                <a:cubicBezTo>
                  <a:pt x="116" y="195"/>
                  <a:pt x="116" y="195"/>
                  <a:pt x="116" y="195"/>
                </a:cubicBezTo>
                <a:cubicBezTo>
                  <a:pt x="109" y="195"/>
                  <a:pt x="109" y="195"/>
                  <a:pt x="109" y="195"/>
                </a:cubicBezTo>
                <a:cubicBezTo>
                  <a:pt x="99" y="208"/>
                  <a:pt x="99" y="208"/>
                  <a:pt x="99" y="208"/>
                </a:cubicBezTo>
                <a:cubicBezTo>
                  <a:pt x="84" y="214"/>
                  <a:pt x="84" y="214"/>
                  <a:pt x="84" y="214"/>
                </a:cubicBezTo>
                <a:cubicBezTo>
                  <a:pt x="69" y="220"/>
                  <a:pt x="69" y="220"/>
                  <a:pt x="69" y="220"/>
                </a:cubicBezTo>
                <a:cubicBezTo>
                  <a:pt x="42" y="230"/>
                  <a:pt x="42" y="230"/>
                  <a:pt x="42" y="230"/>
                </a:cubicBezTo>
                <a:cubicBezTo>
                  <a:pt x="25" y="234"/>
                  <a:pt x="25" y="234"/>
                  <a:pt x="25" y="234"/>
                </a:cubicBezTo>
                <a:cubicBezTo>
                  <a:pt x="15" y="244"/>
                  <a:pt x="15" y="244"/>
                  <a:pt x="15" y="244"/>
                </a:cubicBezTo>
                <a:cubicBezTo>
                  <a:pt x="6" y="268"/>
                  <a:pt x="6" y="268"/>
                  <a:pt x="6" y="268"/>
                </a:cubicBezTo>
                <a:cubicBezTo>
                  <a:pt x="5" y="314"/>
                  <a:pt x="5" y="314"/>
                  <a:pt x="5" y="314"/>
                </a:cubicBezTo>
                <a:cubicBezTo>
                  <a:pt x="7" y="349"/>
                  <a:pt x="7" y="349"/>
                  <a:pt x="7" y="349"/>
                </a:cubicBezTo>
                <a:cubicBezTo>
                  <a:pt x="10" y="374"/>
                  <a:pt x="10" y="374"/>
                  <a:pt x="10" y="374"/>
                </a:cubicBezTo>
                <a:cubicBezTo>
                  <a:pt x="26" y="409"/>
                  <a:pt x="26" y="409"/>
                  <a:pt x="26" y="409"/>
                </a:cubicBezTo>
                <a:cubicBezTo>
                  <a:pt x="46" y="467"/>
                  <a:pt x="46" y="467"/>
                  <a:pt x="46" y="467"/>
                </a:cubicBezTo>
                <a:cubicBezTo>
                  <a:pt x="45" y="481"/>
                  <a:pt x="45" y="481"/>
                  <a:pt x="45" y="481"/>
                </a:cubicBezTo>
                <a:cubicBezTo>
                  <a:pt x="45" y="501"/>
                  <a:pt x="45" y="501"/>
                  <a:pt x="45" y="501"/>
                </a:cubicBezTo>
                <a:cubicBezTo>
                  <a:pt x="48" y="525"/>
                  <a:pt x="48" y="525"/>
                  <a:pt x="48" y="525"/>
                </a:cubicBezTo>
                <a:cubicBezTo>
                  <a:pt x="43" y="545"/>
                  <a:pt x="43" y="545"/>
                  <a:pt x="43" y="545"/>
                </a:cubicBezTo>
                <a:cubicBezTo>
                  <a:pt x="37" y="579"/>
                  <a:pt x="37" y="579"/>
                  <a:pt x="37" y="579"/>
                </a:cubicBezTo>
                <a:cubicBezTo>
                  <a:pt x="26" y="618"/>
                  <a:pt x="26" y="618"/>
                  <a:pt x="26" y="618"/>
                </a:cubicBezTo>
                <a:cubicBezTo>
                  <a:pt x="15" y="668"/>
                  <a:pt x="15" y="668"/>
                  <a:pt x="15" y="668"/>
                </a:cubicBezTo>
                <a:cubicBezTo>
                  <a:pt x="8" y="744"/>
                  <a:pt x="8" y="744"/>
                  <a:pt x="8" y="744"/>
                </a:cubicBezTo>
                <a:cubicBezTo>
                  <a:pt x="0" y="793"/>
                  <a:pt x="0" y="793"/>
                  <a:pt x="0" y="793"/>
                </a:cubicBezTo>
                <a:cubicBezTo>
                  <a:pt x="10" y="794"/>
                  <a:pt x="10" y="794"/>
                  <a:pt x="10" y="794"/>
                </a:cubicBezTo>
                <a:cubicBezTo>
                  <a:pt x="17" y="795"/>
                  <a:pt x="17" y="795"/>
                  <a:pt x="17" y="795"/>
                </a:cubicBezTo>
                <a:cubicBezTo>
                  <a:pt x="25" y="794"/>
                  <a:pt x="25" y="794"/>
                  <a:pt x="25" y="794"/>
                </a:cubicBezTo>
                <a:cubicBezTo>
                  <a:pt x="39" y="794"/>
                  <a:pt x="39" y="794"/>
                  <a:pt x="39" y="794"/>
                </a:cubicBezTo>
                <a:cubicBezTo>
                  <a:pt x="40" y="794"/>
                  <a:pt x="40" y="794"/>
                  <a:pt x="40" y="794"/>
                </a:cubicBezTo>
                <a:cubicBezTo>
                  <a:pt x="45" y="811"/>
                  <a:pt x="45" y="811"/>
                  <a:pt x="45" y="811"/>
                </a:cubicBezTo>
                <a:cubicBezTo>
                  <a:pt x="48" y="857"/>
                  <a:pt x="48" y="857"/>
                  <a:pt x="48" y="857"/>
                </a:cubicBezTo>
                <a:cubicBezTo>
                  <a:pt x="57" y="893"/>
                  <a:pt x="57" y="893"/>
                  <a:pt x="57" y="893"/>
                </a:cubicBezTo>
                <a:cubicBezTo>
                  <a:pt x="52" y="962"/>
                  <a:pt x="52" y="962"/>
                  <a:pt x="52" y="962"/>
                </a:cubicBezTo>
                <a:cubicBezTo>
                  <a:pt x="56" y="999"/>
                  <a:pt x="56" y="999"/>
                  <a:pt x="56" y="999"/>
                </a:cubicBezTo>
                <a:cubicBezTo>
                  <a:pt x="47" y="1094"/>
                  <a:pt x="47" y="1094"/>
                  <a:pt x="47" y="1094"/>
                </a:cubicBezTo>
                <a:cubicBezTo>
                  <a:pt x="50" y="1150"/>
                  <a:pt x="50" y="1150"/>
                  <a:pt x="50" y="1150"/>
                </a:cubicBezTo>
                <a:cubicBezTo>
                  <a:pt x="51" y="1220"/>
                  <a:pt x="51" y="1220"/>
                  <a:pt x="51" y="1220"/>
                </a:cubicBezTo>
                <a:cubicBezTo>
                  <a:pt x="57" y="1239"/>
                  <a:pt x="57" y="1239"/>
                  <a:pt x="57" y="1239"/>
                </a:cubicBezTo>
                <a:cubicBezTo>
                  <a:pt x="58" y="1285"/>
                  <a:pt x="58" y="1285"/>
                  <a:pt x="58" y="1285"/>
                </a:cubicBezTo>
                <a:cubicBezTo>
                  <a:pt x="54" y="1292"/>
                  <a:pt x="54" y="1292"/>
                  <a:pt x="54" y="1292"/>
                </a:cubicBezTo>
                <a:cubicBezTo>
                  <a:pt x="52" y="1312"/>
                  <a:pt x="52" y="1312"/>
                  <a:pt x="52" y="1312"/>
                </a:cubicBezTo>
                <a:cubicBezTo>
                  <a:pt x="54" y="1322"/>
                  <a:pt x="54" y="1322"/>
                  <a:pt x="54" y="1322"/>
                </a:cubicBezTo>
                <a:cubicBezTo>
                  <a:pt x="70" y="1351"/>
                  <a:pt x="70" y="1351"/>
                  <a:pt x="70" y="1351"/>
                </a:cubicBezTo>
                <a:cubicBezTo>
                  <a:pt x="70" y="1351"/>
                  <a:pt x="70" y="1351"/>
                  <a:pt x="70" y="1351"/>
                </a:cubicBezTo>
                <a:cubicBezTo>
                  <a:pt x="66" y="1359"/>
                  <a:pt x="66" y="1359"/>
                  <a:pt x="66" y="1359"/>
                </a:cubicBezTo>
                <a:cubicBezTo>
                  <a:pt x="68" y="1379"/>
                  <a:pt x="68" y="1379"/>
                  <a:pt x="68" y="1379"/>
                </a:cubicBezTo>
                <a:cubicBezTo>
                  <a:pt x="70" y="1407"/>
                  <a:pt x="70" y="1407"/>
                  <a:pt x="70" y="1407"/>
                </a:cubicBezTo>
                <a:cubicBezTo>
                  <a:pt x="65" y="1419"/>
                  <a:pt x="65" y="1419"/>
                  <a:pt x="65" y="1419"/>
                </a:cubicBezTo>
                <a:cubicBezTo>
                  <a:pt x="62" y="1423"/>
                  <a:pt x="62" y="1423"/>
                  <a:pt x="62" y="1423"/>
                </a:cubicBezTo>
                <a:cubicBezTo>
                  <a:pt x="65" y="1433"/>
                  <a:pt x="65" y="1433"/>
                  <a:pt x="65" y="1433"/>
                </a:cubicBezTo>
                <a:cubicBezTo>
                  <a:pt x="95" y="1453"/>
                  <a:pt x="95" y="1453"/>
                  <a:pt x="95" y="1453"/>
                </a:cubicBezTo>
                <a:cubicBezTo>
                  <a:pt x="114" y="1464"/>
                  <a:pt x="114" y="1464"/>
                  <a:pt x="114" y="1464"/>
                </a:cubicBezTo>
                <a:cubicBezTo>
                  <a:pt x="130" y="1462"/>
                  <a:pt x="130" y="1462"/>
                  <a:pt x="130" y="1462"/>
                </a:cubicBezTo>
                <a:cubicBezTo>
                  <a:pt x="152" y="1459"/>
                  <a:pt x="152" y="1459"/>
                  <a:pt x="152" y="1459"/>
                </a:cubicBezTo>
                <a:cubicBezTo>
                  <a:pt x="159" y="1440"/>
                  <a:pt x="159" y="1440"/>
                  <a:pt x="159" y="1440"/>
                </a:cubicBezTo>
                <a:cubicBezTo>
                  <a:pt x="158" y="1425"/>
                  <a:pt x="158" y="1425"/>
                  <a:pt x="158" y="1425"/>
                </a:cubicBezTo>
                <a:cubicBezTo>
                  <a:pt x="154" y="1419"/>
                  <a:pt x="154" y="1419"/>
                  <a:pt x="154" y="1419"/>
                </a:cubicBezTo>
                <a:cubicBezTo>
                  <a:pt x="149" y="1389"/>
                  <a:pt x="149" y="1389"/>
                  <a:pt x="149" y="1389"/>
                </a:cubicBezTo>
                <a:cubicBezTo>
                  <a:pt x="142" y="1376"/>
                  <a:pt x="142" y="1376"/>
                  <a:pt x="142" y="1376"/>
                </a:cubicBezTo>
                <a:cubicBezTo>
                  <a:pt x="137" y="1357"/>
                  <a:pt x="137" y="1357"/>
                  <a:pt x="137" y="1357"/>
                </a:cubicBezTo>
                <a:cubicBezTo>
                  <a:pt x="121" y="1353"/>
                  <a:pt x="121" y="1353"/>
                  <a:pt x="121" y="1353"/>
                </a:cubicBezTo>
                <a:cubicBezTo>
                  <a:pt x="137" y="1357"/>
                  <a:pt x="137" y="1357"/>
                  <a:pt x="137" y="1357"/>
                </a:cubicBezTo>
                <a:cubicBezTo>
                  <a:pt x="154" y="1326"/>
                  <a:pt x="154" y="1326"/>
                  <a:pt x="154" y="1326"/>
                </a:cubicBezTo>
                <a:cubicBezTo>
                  <a:pt x="148" y="1338"/>
                  <a:pt x="148" y="1338"/>
                  <a:pt x="148" y="1338"/>
                </a:cubicBezTo>
                <a:cubicBezTo>
                  <a:pt x="151" y="1337"/>
                  <a:pt x="151" y="1337"/>
                  <a:pt x="151" y="1337"/>
                </a:cubicBezTo>
                <a:cubicBezTo>
                  <a:pt x="154" y="1331"/>
                  <a:pt x="154" y="1331"/>
                  <a:pt x="154" y="1331"/>
                </a:cubicBezTo>
                <a:cubicBezTo>
                  <a:pt x="172" y="1340"/>
                  <a:pt x="172" y="1340"/>
                  <a:pt x="172" y="1340"/>
                </a:cubicBezTo>
                <a:cubicBezTo>
                  <a:pt x="184" y="1353"/>
                  <a:pt x="184" y="1353"/>
                  <a:pt x="184" y="1353"/>
                </a:cubicBezTo>
                <a:cubicBezTo>
                  <a:pt x="232" y="1361"/>
                  <a:pt x="232" y="1361"/>
                  <a:pt x="232" y="1361"/>
                </a:cubicBezTo>
                <a:cubicBezTo>
                  <a:pt x="276" y="1363"/>
                  <a:pt x="276" y="1363"/>
                  <a:pt x="276" y="1363"/>
                </a:cubicBezTo>
                <a:cubicBezTo>
                  <a:pt x="289" y="1355"/>
                  <a:pt x="289" y="1355"/>
                  <a:pt x="289" y="1355"/>
                </a:cubicBezTo>
                <a:cubicBezTo>
                  <a:pt x="288" y="1348"/>
                  <a:pt x="288" y="1348"/>
                  <a:pt x="288" y="1348"/>
                </a:cubicBezTo>
                <a:cubicBezTo>
                  <a:pt x="284" y="1346"/>
                  <a:pt x="284" y="1346"/>
                  <a:pt x="284" y="1346"/>
                </a:cubicBezTo>
                <a:cubicBezTo>
                  <a:pt x="281" y="1338"/>
                  <a:pt x="281" y="1338"/>
                  <a:pt x="281" y="1338"/>
                </a:cubicBezTo>
                <a:cubicBezTo>
                  <a:pt x="261" y="1327"/>
                  <a:pt x="261" y="1327"/>
                  <a:pt x="261" y="1327"/>
                </a:cubicBezTo>
                <a:cubicBezTo>
                  <a:pt x="236" y="1316"/>
                  <a:pt x="236" y="1316"/>
                  <a:pt x="236" y="1316"/>
                </a:cubicBezTo>
                <a:cubicBezTo>
                  <a:pt x="232" y="1312"/>
                  <a:pt x="232" y="1312"/>
                  <a:pt x="232" y="1312"/>
                </a:cubicBezTo>
                <a:cubicBezTo>
                  <a:pt x="213" y="1303"/>
                  <a:pt x="213" y="1303"/>
                  <a:pt x="213" y="1303"/>
                </a:cubicBezTo>
                <a:cubicBezTo>
                  <a:pt x="201" y="1286"/>
                  <a:pt x="201" y="1286"/>
                  <a:pt x="201" y="1286"/>
                </a:cubicBezTo>
                <a:cubicBezTo>
                  <a:pt x="202" y="1286"/>
                  <a:pt x="202" y="1286"/>
                  <a:pt x="202" y="1286"/>
                </a:cubicBezTo>
                <a:cubicBezTo>
                  <a:pt x="192" y="1250"/>
                  <a:pt x="192" y="1250"/>
                  <a:pt x="192" y="1250"/>
                </a:cubicBezTo>
                <a:cubicBezTo>
                  <a:pt x="191" y="1247"/>
                  <a:pt x="191" y="1247"/>
                  <a:pt x="191" y="1247"/>
                </a:cubicBezTo>
                <a:cubicBezTo>
                  <a:pt x="191" y="1241"/>
                  <a:pt x="191" y="1241"/>
                  <a:pt x="191" y="1241"/>
                </a:cubicBezTo>
                <a:cubicBezTo>
                  <a:pt x="198" y="1237"/>
                  <a:pt x="198" y="1237"/>
                  <a:pt x="198" y="1237"/>
                </a:cubicBezTo>
                <a:cubicBezTo>
                  <a:pt x="201" y="1229"/>
                  <a:pt x="201" y="1229"/>
                  <a:pt x="201" y="1229"/>
                </a:cubicBezTo>
                <a:cubicBezTo>
                  <a:pt x="201" y="1229"/>
                  <a:pt x="199" y="1219"/>
                  <a:pt x="199" y="1217"/>
                </a:cubicBezTo>
                <a:cubicBezTo>
                  <a:pt x="199" y="1215"/>
                  <a:pt x="212" y="1165"/>
                  <a:pt x="212" y="1165"/>
                </a:cubicBezTo>
                <a:cubicBezTo>
                  <a:pt x="246" y="1043"/>
                  <a:pt x="246" y="1043"/>
                  <a:pt x="246" y="1043"/>
                </a:cubicBezTo>
                <a:cubicBezTo>
                  <a:pt x="265" y="954"/>
                  <a:pt x="265" y="954"/>
                  <a:pt x="265" y="954"/>
                </a:cubicBezTo>
                <a:cubicBezTo>
                  <a:pt x="291" y="820"/>
                  <a:pt x="291" y="820"/>
                  <a:pt x="291" y="820"/>
                </a:cubicBezTo>
                <a:cubicBezTo>
                  <a:pt x="291" y="802"/>
                  <a:pt x="291" y="802"/>
                  <a:pt x="291" y="802"/>
                </a:cubicBezTo>
                <a:cubicBezTo>
                  <a:pt x="294" y="774"/>
                  <a:pt x="294" y="774"/>
                  <a:pt x="294" y="774"/>
                </a:cubicBezTo>
                <a:cubicBezTo>
                  <a:pt x="295" y="771"/>
                  <a:pt x="295" y="771"/>
                  <a:pt x="295" y="771"/>
                </a:cubicBezTo>
                <a:cubicBezTo>
                  <a:pt x="305" y="796"/>
                  <a:pt x="305" y="796"/>
                  <a:pt x="305" y="796"/>
                </a:cubicBezTo>
                <a:cubicBezTo>
                  <a:pt x="314" y="798"/>
                  <a:pt x="314" y="798"/>
                  <a:pt x="314" y="798"/>
                </a:cubicBezTo>
                <a:cubicBezTo>
                  <a:pt x="324" y="787"/>
                  <a:pt x="324" y="787"/>
                  <a:pt x="324" y="787"/>
                </a:cubicBezTo>
                <a:cubicBezTo>
                  <a:pt x="320" y="673"/>
                  <a:pt x="320" y="673"/>
                  <a:pt x="320" y="673"/>
                </a:cubicBezTo>
                <a:cubicBezTo>
                  <a:pt x="315" y="622"/>
                  <a:pt x="315" y="622"/>
                  <a:pt x="315" y="622"/>
                </a:cubicBezTo>
                <a:cubicBezTo>
                  <a:pt x="316" y="615"/>
                  <a:pt x="316" y="615"/>
                  <a:pt x="316" y="615"/>
                </a:cubicBezTo>
                <a:cubicBezTo>
                  <a:pt x="303" y="573"/>
                  <a:pt x="303" y="573"/>
                  <a:pt x="303" y="573"/>
                </a:cubicBezTo>
                <a:cubicBezTo>
                  <a:pt x="302" y="559"/>
                  <a:pt x="302" y="559"/>
                  <a:pt x="302" y="559"/>
                </a:cubicBezTo>
                <a:cubicBezTo>
                  <a:pt x="305" y="550"/>
                  <a:pt x="305" y="550"/>
                  <a:pt x="305" y="550"/>
                </a:cubicBezTo>
                <a:cubicBezTo>
                  <a:pt x="304" y="533"/>
                  <a:pt x="304" y="533"/>
                  <a:pt x="304" y="533"/>
                </a:cubicBezTo>
                <a:cubicBezTo>
                  <a:pt x="305" y="526"/>
                  <a:pt x="305" y="526"/>
                  <a:pt x="305" y="526"/>
                </a:cubicBezTo>
                <a:cubicBezTo>
                  <a:pt x="316" y="525"/>
                  <a:pt x="316" y="525"/>
                  <a:pt x="316" y="525"/>
                </a:cubicBezTo>
                <a:cubicBezTo>
                  <a:pt x="319" y="519"/>
                  <a:pt x="319" y="519"/>
                  <a:pt x="319" y="519"/>
                </a:cubicBezTo>
                <a:cubicBezTo>
                  <a:pt x="322" y="519"/>
                  <a:pt x="322" y="519"/>
                  <a:pt x="322" y="519"/>
                </a:cubicBezTo>
                <a:cubicBezTo>
                  <a:pt x="317" y="495"/>
                  <a:pt x="317" y="495"/>
                  <a:pt x="317" y="495"/>
                </a:cubicBezTo>
                <a:cubicBezTo>
                  <a:pt x="344" y="495"/>
                  <a:pt x="344" y="495"/>
                  <a:pt x="344" y="495"/>
                </a:cubicBezTo>
                <a:cubicBezTo>
                  <a:pt x="356" y="498"/>
                  <a:pt x="356" y="498"/>
                  <a:pt x="356" y="498"/>
                </a:cubicBezTo>
                <a:cubicBezTo>
                  <a:pt x="382" y="499"/>
                  <a:pt x="382" y="499"/>
                  <a:pt x="382" y="499"/>
                </a:cubicBezTo>
                <a:cubicBezTo>
                  <a:pt x="399" y="493"/>
                  <a:pt x="399" y="493"/>
                  <a:pt x="399" y="493"/>
                </a:cubicBezTo>
                <a:cubicBezTo>
                  <a:pt x="410" y="489"/>
                  <a:pt x="410" y="489"/>
                  <a:pt x="410" y="489"/>
                </a:cubicBezTo>
                <a:cubicBezTo>
                  <a:pt x="418" y="468"/>
                  <a:pt x="418" y="468"/>
                  <a:pt x="418" y="468"/>
                </a:cubicBezTo>
                <a:cubicBezTo>
                  <a:pt x="420" y="452"/>
                  <a:pt x="420" y="452"/>
                  <a:pt x="420" y="452"/>
                </a:cubicBezTo>
                <a:lnTo>
                  <a:pt x="416" y="445"/>
                </a:lnTo>
                <a:close/>
                <a:moveTo>
                  <a:pt x="262" y="404"/>
                </a:moveTo>
                <a:cubicBezTo>
                  <a:pt x="267" y="405"/>
                  <a:pt x="267" y="405"/>
                  <a:pt x="267" y="405"/>
                </a:cubicBezTo>
                <a:cubicBezTo>
                  <a:pt x="276" y="406"/>
                  <a:pt x="276" y="406"/>
                  <a:pt x="276" y="406"/>
                </a:cubicBezTo>
                <a:lnTo>
                  <a:pt x="262" y="404"/>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noEditPoints="1"/>
          </p:cNvSpPr>
          <p:nvPr/>
        </p:nvSpPr>
        <p:spPr bwMode="auto">
          <a:xfrm>
            <a:off x="232243" y="2636480"/>
            <a:ext cx="2524199" cy="3118335"/>
          </a:xfrm>
          <a:custGeom>
            <a:avLst/>
            <a:gdLst>
              <a:gd name="T0" fmla="*/ 115 w 608"/>
              <a:gd name="T1" fmla="*/ 735 h 751"/>
              <a:gd name="T2" fmla="*/ 169 w 608"/>
              <a:gd name="T3" fmla="*/ 749 h 751"/>
              <a:gd name="T4" fmla="*/ 180 w 608"/>
              <a:gd name="T5" fmla="*/ 738 h 751"/>
              <a:gd name="T6" fmla="*/ 236 w 608"/>
              <a:gd name="T7" fmla="*/ 732 h 751"/>
              <a:gd name="T8" fmla="*/ 285 w 608"/>
              <a:gd name="T9" fmla="*/ 464 h 751"/>
              <a:gd name="T10" fmla="*/ 304 w 608"/>
              <a:gd name="T11" fmla="*/ 627 h 751"/>
              <a:gd name="T12" fmla="*/ 305 w 608"/>
              <a:gd name="T13" fmla="*/ 716 h 751"/>
              <a:gd name="T14" fmla="*/ 338 w 608"/>
              <a:gd name="T15" fmla="*/ 707 h 751"/>
              <a:gd name="T16" fmla="*/ 373 w 608"/>
              <a:gd name="T17" fmla="*/ 513 h 751"/>
              <a:gd name="T18" fmla="*/ 393 w 608"/>
              <a:gd name="T19" fmla="*/ 438 h 751"/>
              <a:gd name="T20" fmla="*/ 432 w 608"/>
              <a:gd name="T21" fmla="*/ 506 h 751"/>
              <a:gd name="T22" fmla="*/ 464 w 608"/>
              <a:gd name="T23" fmla="*/ 559 h 751"/>
              <a:gd name="T24" fmla="*/ 472 w 608"/>
              <a:gd name="T25" fmla="*/ 674 h 751"/>
              <a:gd name="T26" fmla="*/ 470 w 608"/>
              <a:gd name="T27" fmla="*/ 680 h 751"/>
              <a:gd name="T28" fmla="*/ 459 w 608"/>
              <a:gd name="T29" fmla="*/ 696 h 751"/>
              <a:gd name="T30" fmla="*/ 433 w 608"/>
              <a:gd name="T31" fmla="*/ 717 h 751"/>
              <a:gd name="T32" fmla="*/ 502 w 608"/>
              <a:gd name="T33" fmla="*/ 733 h 751"/>
              <a:gd name="T34" fmla="*/ 522 w 608"/>
              <a:gd name="T35" fmla="*/ 637 h 751"/>
              <a:gd name="T36" fmla="*/ 558 w 608"/>
              <a:gd name="T37" fmla="*/ 489 h 751"/>
              <a:gd name="T38" fmla="*/ 548 w 608"/>
              <a:gd name="T39" fmla="*/ 413 h 751"/>
              <a:gd name="T40" fmla="*/ 548 w 608"/>
              <a:gd name="T41" fmla="*/ 363 h 751"/>
              <a:gd name="T42" fmla="*/ 460 w 608"/>
              <a:gd name="T43" fmla="*/ 158 h 751"/>
              <a:gd name="T44" fmla="*/ 455 w 608"/>
              <a:gd name="T45" fmla="*/ 130 h 751"/>
              <a:gd name="T46" fmla="*/ 426 w 608"/>
              <a:gd name="T47" fmla="*/ 66 h 751"/>
              <a:gd name="T48" fmla="*/ 397 w 608"/>
              <a:gd name="T49" fmla="*/ 127 h 751"/>
              <a:gd name="T50" fmla="*/ 410 w 608"/>
              <a:gd name="T51" fmla="*/ 160 h 751"/>
              <a:gd name="T52" fmla="*/ 391 w 608"/>
              <a:gd name="T53" fmla="*/ 142 h 751"/>
              <a:gd name="T54" fmla="*/ 343 w 608"/>
              <a:gd name="T55" fmla="*/ 71 h 751"/>
              <a:gd name="T56" fmla="*/ 344 w 608"/>
              <a:gd name="T57" fmla="*/ 24 h 751"/>
              <a:gd name="T58" fmla="*/ 327 w 608"/>
              <a:gd name="T59" fmla="*/ 5 h 751"/>
              <a:gd name="T60" fmla="*/ 305 w 608"/>
              <a:gd name="T61" fmla="*/ 3 h 751"/>
              <a:gd name="T62" fmla="*/ 279 w 608"/>
              <a:gd name="T63" fmla="*/ 28 h 751"/>
              <a:gd name="T64" fmla="*/ 274 w 608"/>
              <a:gd name="T65" fmla="*/ 46 h 751"/>
              <a:gd name="T66" fmla="*/ 280 w 608"/>
              <a:gd name="T67" fmla="*/ 89 h 751"/>
              <a:gd name="T68" fmla="*/ 218 w 608"/>
              <a:gd name="T69" fmla="*/ 114 h 751"/>
              <a:gd name="T70" fmla="*/ 215 w 608"/>
              <a:gd name="T71" fmla="*/ 92 h 751"/>
              <a:gd name="T72" fmla="*/ 198 w 608"/>
              <a:gd name="T73" fmla="*/ 76 h 751"/>
              <a:gd name="T74" fmla="*/ 174 w 608"/>
              <a:gd name="T75" fmla="*/ 76 h 751"/>
              <a:gd name="T76" fmla="*/ 158 w 608"/>
              <a:gd name="T77" fmla="*/ 141 h 751"/>
              <a:gd name="T78" fmla="*/ 153 w 608"/>
              <a:gd name="T79" fmla="*/ 160 h 751"/>
              <a:gd name="T80" fmla="*/ 107 w 608"/>
              <a:gd name="T81" fmla="*/ 173 h 751"/>
              <a:gd name="T82" fmla="*/ 4 w 608"/>
              <a:gd name="T83" fmla="*/ 285 h 751"/>
              <a:gd name="T84" fmla="*/ 69 w 608"/>
              <a:gd name="T85" fmla="*/ 370 h 751"/>
              <a:gd name="T86" fmla="*/ 109 w 608"/>
              <a:gd name="T87" fmla="*/ 524 h 751"/>
              <a:gd name="T88" fmla="*/ 119 w 608"/>
              <a:gd name="T89" fmla="*/ 672 h 751"/>
              <a:gd name="T90" fmla="*/ 450 w 608"/>
              <a:gd name="T91" fmla="*/ 135 h 751"/>
              <a:gd name="T92" fmla="*/ 400 w 608"/>
              <a:gd name="T93" fmla="*/ 128 h 751"/>
              <a:gd name="T94" fmla="*/ 473 w 608"/>
              <a:gd name="T95" fmla="*/ 677 h 751"/>
              <a:gd name="T96" fmla="*/ 554 w 608"/>
              <a:gd name="T97" fmla="*/ 487 h 751"/>
              <a:gd name="T98" fmla="*/ 539 w 608"/>
              <a:gd name="T99" fmla="*/ 496 h 751"/>
              <a:gd name="T100" fmla="*/ 528 w 608"/>
              <a:gd name="T101" fmla="*/ 499 h 751"/>
              <a:gd name="T102" fmla="*/ 197 w 608"/>
              <a:gd name="T103" fmla="*/ 723 h 751"/>
              <a:gd name="T104" fmla="*/ 209 w 608"/>
              <a:gd name="T105" fmla="*/ 653 h 751"/>
              <a:gd name="T106" fmla="*/ 210 w 608"/>
              <a:gd name="T107" fmla="*/ 452 h 751"/>
              <a:gd name="T108" fmla="*/ 209 w 608"/>
              <a:gd name="T109" fmla="*/ 396 h 751"/>
              <a:gd name="T110" fmla="*/ 201 w 608"/>
              <a:gd name="T111" fmla="*/ 515 h 751"/>
              <a:gd name="T112" fmla="*/ 165 w 608"/>
              <a:gd name="T113" fmla="*/ 55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8" h="751">
                <a:moveTo>
                  <a:pt x="116" y="677"/>
                </a:moveTo>
                <a:cubicBezTo>
                  <a:pt x="116" y="677"/>
                  <a:pt x="109" y="699"/>
                  <a:pt x="109" y="708"/>
                </a:cubicBezTo>
                <a:cubicBezTo>
                  <a:pt x="109" y="710"/>
                  <a:pt x="110" y="723"/>
                  <a:pt x="110" y="725"/>
                </a:cubicBezTo>
                <a:cubicBezTo>
                  <a:pt x="110" y="728"/>
                  <a:pt x="110" y="728"/>
                  <a:pt x="111" y="728"/>
                </a:cubicBezTo>
                <a:cubicBezTo>
                  <a:pt x="114" y="728"/>
                  <a:pt x="113" y="727"/>
                  <a:pt x="113" y="730"/>
                </a:cubicBezTo>
                <a:cubicBezTo>
                  <a:pt x="114" y="734"/>
                  <a:pt x="113" y="734"/>
                  <a:pt x="115" y="735"/>
                </a:cubicBezTo>
                <a:cubicBezTo>
                  <a:pt x="116" y="735"/>
                  <a:pt x="115" y="735"/>
                  <a:pt x="119" y="735"/>
                </a:cubicBezTo>
                <a:cubicBezTo>
                  <a:pt x="123" y="734"/>
                  <a:pt x="122" y="734"/>
                  <a:pt x="123" y="736"/>
                </a:cubicBezTo>
                <a:cubicBezTo>
                  <a:pt x="123" y="738"/>
                  <a:pt x="124" y="744"/>
                  <a:pt x="128" y="744"/>
                </a:cubicBezTo>
                <a:cubicBezTo>
                  <a:pt x="129" y="745"/>
                  <a:pt x="149" y="750"/>
                  <a:pt x="151" y="751"/>
                </a:cubicBezTo>
                <a:cubicBezTo>
                  <a:pt x="153" y="751"/>
                  <a:pt x="159" y="751"/>
                  <a:pt x="161" y="751"/>
                </a:cubicBezTo>
                <a:cubicBezTo>
                  <a:pt x="163" y="751"/>
                  <a:pt x="167" y="750"/>
                  <a:pt x="169" y="749"/>
                </a:cubicBezTo>
                <a:cubicBezTo>
                  <a:pt x="171" y="748"/>
                  <a:pt x="172" y="747"/>
                  <a:pt x="170" y="747"/>
                </a:cubicBezTo>
                <a:cubicBezTo>
                  <a:pt x="169" y="747"/>
                  <a:pt x="172" y="745"/>
                  <a:pt x="170" y="744"/>
                </a:cubicBezTo>
                <a:cubicBezTo>
                  <a:pt x="167" y="742"/>
                  <a:pt x="166" y="738"/>
                  <a:pt x="165" y="737"/>
                </a:cubicBezTo>
                <a:cubicBezTo>
                  <a:pt x="164" y="735"/>
                  <a:pt x="165" y="736"/>
                  <a:pt x="167" y="736"/>
                </a:cubicBezTo>
                <a:cubicBezTo>
                  <a:pt x="169" y="736"/>
                  <a:pt x="178" y="737"/>
                  <a:pt x="179" y="737"/>
                </a:cubicBezTo>
                <a:cubicBezTo>
                  <a:pt x="180" y="737"/>
                  <a:pt x="180" y="737"/>
                  <a:pt x="180" y="738"/>
                </a:cubicBezTo>
                <a:cubicBezTo>
                  <a:pt x="180" y="738"/>
                  <a:pt x="180" y="739"/>
                  <a:pt x="179" y="739"/>
                </a:cubicBezTo>
                <a:cubicBezTo>
                  <a:pt x="178" y="739"/>
                  <a:pt x="177" y="738"/>
                  <a:pt x="177" y="741"/>
                </a:cubicBezTo>
                <a:cubicBezTo>
                  <a:pt x="177" y="743"/>
                  <a:pt x="176" y="743"/>
                  <a:pt x="181" y="744"/>
                </a:cubicBezTo>
                <a:cubicBezTo>
                  <a:pt x="183" y="744"/>
                  <a:pt x="188" y="746"/>
                  <a:pt x="207" y="746"/>
                </a:cubicBezTo>
                <a:cubicBezTo>
                  <a:pt x="210" y="746"/>
                  <a:pt x="221" y="746"/>
                  <a:pt x="226" y="743"/>
                </a:cubicBezTo>
                <a:cubicBezTo>
                  <a:pt x="228" y="741"/>
                  <a:pt x="229" y="734"/>
                  <a:pt x="236" y="732"/>
                </a:cubicBezTo>
                <a:cubicBezTo>
                  <a:pt x="237" y="732"/>
                  <a:pt x="237" y="732"/>
                  <a:pt x="239" y="734"/>
                </a:cubicBezTo>
                <a:cubicBezTo>
                  <a:pt x="241" y="736"/>
                  <a:pt x="241" y="737"/>
                  <a:pt x="245" y="735"/>
                </a:cubicBezTo>
                <a:cubicBezTo>
                  <a:pt x="260" y="732"/>
                  <a:pt x="258" y="732"/>
                  <a:pt x="258" y="724"/>
                </a:cubicBezTo>
                <a:cubicBezTo>
                  <a:pt x="258" y="722"/>
                  <a:pt x="256" y="706"/>
                  <a:pt x="255" y="704"/>
                </a:cubicBezTo>
                <a:cubicBezTo>
                  <a:pt x="254" y="702"/>
                  <a:pt x="267" y="589"/>
                  <a:pt x="267" y="586"/>
                </a:cubicBezTo>
                <a:cubicBezTo>
                  <a:pt x="268" y="584"/>
                  <a:pt x="284" y="467"/>
                  <a:pt x="285" y="464"/>
                </a:cubicBezTo>
                <a:cubicBezTo>
                  <a:pt x="286" y="461"/>
                  <a:pt x="286" y="462"/>
                  <a:pt x="288" y="462"/>
                </a:cubicBezTo>
                <a:cubicBezTo>
                  <a:pt x="290" y="461"/>
                  <a:pt x="303" y="456"/>
                  <a:pt x="314" y="454"/>
                </a:cubicBezTo>
                <a:cubicBezTo>
                  <a:pt x="316" y="454"/>
                  <a:pt x="316" y="472"/>
                  <a:pt x="317" y="473"/>
                </a:cubicBezTo>
                <a:cubicBezTo>
                  <a:pt x="317" y="475"/>
                  <a:pt x="311" y="544"/>
                  <a:pt x="312" y="555"/>
                </a:cubicBezTo>
                <a:cubicBezTo>
                  <a:pt x="312" y="557"/>
                  <a:pt x="310" y="570"/>
                  <a:pt x="311" y="577"/>
                </a:cubicBezTo>
                <a:cubicBezTo>
                  <a:pt x="311" y="579"/>
                  <a:pt x="308" y="620"/>
                  <a:pt x="304" y="627"/>
                </a:cubicBezTo>
                <a:cubicBezTo>
                  <a:pt x="302" y="631"/>
                  <a:pt x="293" y="686"/>
                  <a:pt x="291" y="688"/>
                </a:cubicBezTo>
                <a:cubicBezTo>
                  <a:pt x="291" y="690"/>
                  <a:pt x="289" y="699"/>
                  <a:pt x="288" y="704"/>
                </a:cubicBezTo>
                <a:cubicBezTo>
                  <a:pt x="288" y="715"/>
                  <a:pt x="288" y="714"/>
                  <a:pt x="291" y="716"/>
                </a:cubicBezTo>
                <a:cubicBezTo>
                  <a:pt x="292" y="717"/>
                  <a:pt x="296" y="718"/>
                  <a:pt x="298" y="718"/>
                </a:cubicBezTo>
                <a:cubicBezTo>
                  <a:pt x="300" y="719"/>
                  <a:pt x="299" y="719"/>
                  <a:pt x="302" y="718"/>
                </a:cubicBezTo>
                <a:cubicBezTo>
                  <a:pt x="305" y="716"/>
                  <a:pt x="304" y="715"/>
                  <a:pt x="305" y="716"/>
                </a:cubicBezTo>
                <a:cubicBezTo>
                  <a:pt x="306" y="717"/>
                  <a:pt x="308" y="718"/>
                  <a:pt x="307" y="723"/>
                </a:cubicBezTo>
                <a:cubicBezTo>
                  <a:pt x="306" y="724"/>
                  <a:pt x="306" y="729"/>
                  <a:pt x="315" y="729"/>
                </a:cubicBezTo>
                <a:cubicBezTo>
                  <a:pt x="317" y="729"/>
                  <a:pt x="318" y="730"/>
                  <a:pt x="342" y="728"/>
                </a:cubicBezTo>
                <a:cubicBezTo>
                  <a:pt x="353" y="727"/>
                  <a:pt x="351" y="727"/>
                  <a:pt x="351" y="725"/>
                </a:cubicBezTo>
                <a:cubicBezTo>
                  <a:pt x="351" y="719"/>
                  <a:pt x="342" y="711"/>
                  <a:pt x="342" y="711"/>
                </a:cubicBezTo>
                <a:cubicBezTo>
                  <a:pt x="341" y="710"/>
                  <a:pt x="339" y="708"/>
                  <a:pt x="338" y="707"/>
                </a:cubicBezTo>
                <a:cubicBezTo>
                  <a:pt x="336" y="706"/>
                  <a:pt x="336" y="704"/>
                  <a:pt x="335" y="703"/>
                </a:cubicBezTo>
                <a:cubicBezTo>
                  <a:pt x="334" y="702"/>
                  <a:pt x="333" y="700"/>
                  <a:pt x="331" y="694"/>
                </a:cubicBezTo>
                <a:cubicBezTo>
                  <a:pt x="331" y="692"/>
                  <a:pt x="333" y="696"/>
                  <a:pt x="334" y="691"/>
                </a:cubicBezTo>
                <a:cubicBezTo>
                  <a:pt x="335" y="688"/>
                  <a:pt x="341" y="650"/>
                  <a:pt x="350" y="612"/>
                </a:cubicBezTo>
                <a:cubicBezTo>
                  <a:pt x="350" y="610"/>
                  <a:pt x="354" y="593"/>
                  <a:pt x="354" y="590"/>
                </a:cubicBezTo>
                <a:cubicBezTo>
                  <a:pt x="355" y="587"/>
                  <a:pt x="367" y="542"/>
                  <a:pt x="373" y="513"/>
                </a:cubicBezTo>
                <a:cubicBezTo>
                  <a:pt x="373" y="509"/>
                  <a:pt x="378" y="481"/>
                  <a:pt x="378" y="479"/>
                </a:cubicBezTo>
                <a:cubicBezTo>
                  <a:pt x="379" y="477"/>
                  <a:pt x="379" y="477"/>
                  <a:pt x="381" y="476"/>
                </a:cubicBezTo>
                <a:cubicBezTo>
                  <a:pt x="384" y="475"/>
                  <a:pt x="386" y="474"/>
                  <a:pt x="387" y="473"/>
                </a:cubicBezTo>
                <a:cubicBezTo>
                  <a:pt x="388" y="472"/>
                  <a:pt x="389" y="473"/>
                  <a:pt x="389" y="471"/>
                </a:cubicBezTo>
                <a:cubicBezTo>
                  <a:pt x="389" y="461"/>
                  <a:pt x="389" y="462"/>
                  <a:pt x="390" y="458"/>
                </a:cubicBezTo>
                <a:cubicBezTo>
                  <a:pt x="390" y="456"/>
                  <a:pt x="392" y="440"/>
                  <a:pt x="393" y="438"/>
                </a:cubicBezTo>
                <a:cubicBezTo>
                  <a:pt x="393" y="436"/>
                  <a:pt x="393" y="437"/>
                  <a:pt x="396" y="435"/>
                </a:cubicBezTo>
                <a:cubicBezTo>
                  <a:pt x="397" y="435"/>
                  <a:pt x="398" y="433"/>
                  <a:pt x="411" y="428"/>
                </a:cubicBezTo>
                <a:cubicBezTo>
                  <a:pt x="413" y="428"/>
                  <a:pt x="413" y="427"/>
                  <a:pt x="413" y="429"/>
                </a:cubicBezTo>
                <a:cubicBezTo>
                  <a:pt x="413" y="431"/>
                  <a:pt x="416" y="436"/>
                  <a:pt x="422" y="479"/>
                </a:cubicBezTo>
                <a:cubicBezTo>
                  <a:pt x="422" y="482"/>
                  <a:pt x="427" y="501"/>
                  <a:pt x="428" y="503"/>
                </a:cubicBezTo>
                <a:cubicBezTo>
                  <a:pt x="428" y="505"/>
                  <a:pt x="428" y="505"/>
                  <a:pt x="432" y="506"/>
                </a:cubicBezTo>
                <a:cubicBezTo>
                  <a:pt x="434" y="506"/>
                  <a:pt x="440" y="506"/>
                  <a:pt x="442" y="506"/>
                </a:cubicBezTo>
                <a:cubicBezTo>
                  <a:pt x="444" y="506"/>
                  <a:pt x="443" y="505"/>
                  <a:pt x="444" y="507"/>
                </a:cubicBezTo>
                <a:cubicBezTo>
                  <a:pt x="444" y="509"/>
                  <a:pt x="448" y="522"/>
                  <a:pt x="451" y="529"/>
                </a:cubicBezTo>
                <a:cubicBezTo>
                  <a:pt x="452" y="530"/>
                  <a:pt x="455" y="537"/>
                  <a:pt x="455" y="539"/>
                </a:cubicBezTo>
                <a:cubicBezTo>
                  <a:pt x="455" y="541"/>
                  <a:pt x="456" y="544"/>
                  <a:pt x="463" y="552"/>
                </a:cubicBezTo>
                <a:cubicBezTo>
                  <a:pt x="463" y="553"/>
                  <a:pt x="464" y="553"/>
                  <a:pt x="464" y="559"/>
                </a:cubicBezTo>
                <a:cubicBezTo>
                  <a:pt x="464" y="561"/>
                  <a:pt x="466" y="581"/>
                  <a:pt x="471" y="599"/>
                </a:cubicBezTo>
                <a:cubicBezTo>
                  <a:pt x="471" y="601"/>
                  <a:pt x="476" y="621"/>
                  <a:pt x="479" y="653"/>
                </a:cubicBezTo>
                <a:cubicBezTo>
                  <a:pt x="479" y="654"/>
                  <a:pt x="480" y="661"/>
                  <a:pt x="479" y="670"/>
                </a:cubicBezTo>
                <a:cubicBezTo>
                  <a:pt x="479" y="672"/>
                  <a:pt x="478" y="670"/>
                  <a:pt x="477" y="672"/>
                </a:cubicBezTo>
                <a:cubicBezTo>
                  <a:pt x="476" y="675"/>
                  <a:pt x="477" y="672"/>
                  <a:pt x="474" y="672"/>
                </a:cubicBezTo>
                <a:cubicBezTo>
                  <a:pt x="472" y="673"/>
                  <a:pt x="475" y="674"/>
                  <a:pt x="472" y="674"/>
                </a:cubicBezTo>
                <a:cubicBezTo>
                  <a:pt x="470" y="674"/>
                  <a:pt x="468" y="676"/>
                  <a:pt x="465" y="681"/>
                </a:cubicBezTo>
                <a:cubicBezTo>
                  <a:pt x="465" y="683"/>
                  <a:pt x="459" y="693"/>
                  <a:pt x="459" y="694"/>
                </a:cubicBezTo>
                <a:cubicBezTo>
                  <a:pt x="460" y="697"/>
                  <a:pt x="460" y="694"/>
                  <a:pt x="461" y="694"/>
                </a:cubicBezTo>
                <a:cubicBezTo>
                  <a:pt x="461" y="692"/>
                  <a:pt x="464" y="685"/>
                  <a:pt x="465" y="684"/>
                </a:cubicBezTo>
                <a:cubicBezTo>
                  <a:pt x="468" y="675"/>
                  <a:pt x="469" y="676"/>
                  <a:pt x="471" y="676"/>
                </a:cubicBezTo>
                <a:cubicBezTo>
                  <a:pt x="474" y="675"/>
                  <a:pt x="471" y="677"/>
                  <a:pt x="470" y="680"/>
                </a:cubicBezTo>
                <a:cubicBezTo>
                  <a:pt x="470" y="685"/>
                  <a:pt x="469" y="686"/>
                  <a:pt x="467" y="688"/>
                </a:cubicBezTo>
                <a:cubicBezTo>
                  <a:pt x="465" y="690"/>
                  <a:pt x="468" y="689"/>
                  <a:pt x="466" y="691"/>
                </a:cubicBezTo>
                <a:cubicBezTo>
                  <a:pt x="465" y="692"/>
                  <a:pt x="465" y="691"/>
                  <a:pt x="465" y="691"/>
                </a:cubicBezTo>
                <a:cubicBezTo>
                  <a:pt x="464" y="691"/>
                  <a:pt x="464" y="691"/>
                  <a:pt x="463" y="692"/>
                </a:cubicBezTo>
                <a:cubicBezTo>
                  <a:pt x="461" y="694"/>
                  <a:pt x="463" y="693"/>
                  <a:pt x="462" y="695"/>
                </a:cubicBezTo>
                <a:cubicBezTo>
                  <a:pt x="460" y="697"/>
                  <a:pt x="461" y="694"/>
                  <a:pt x="459" y="696"/>
                </a:cubicBezTo>
                <a:cubicBezTo>
                  <a:pt x="457" y="698"/>
                  <a:pt x="458" y="698"/>
                  <a:pt x="456" y="698"/>
                </a:cubicBezTo>
                <a:cubicBezTo>
                  <a:pt x="455" y="700"/>
                  <a:pt x="456" y="699"/>
                  <a:pt x="451" y="701"/>
                </a:cubicBezTo>
                <a:cubicBezTo>
                  <a:pt x="451" y="701"/>
                  <a:pt x="451" y="701"/>
                  <a:pt x="451" y="701"/>
                </a:cubicBezTo>
                <a:cubicBezTo>
                  <a:pt x="451" y="702"/>
                  <a:pt x="451" y="702"/>
                  <a:pt x="446" y="704"/>
                </a:cubicBezTo>
                <a:cubicBezTo>
                  <a:pt x="445" y="704"/>
                  <a:pt x="437" y="706"/>
                  <a:pt x="434" y="710"/>
                </a:cubicBezTo>
                <a:cubicBezTo>
                  <a:pt x="432" y="712"/>
                  <a:pt x="429" y="714"/>
                  <a:pt x="433" y="717"/>
                </a:cubicBezTo>
                <a:cubicBezTo>
                  <a:pt x="434" y="718"/>
                  <a:pt x="435" y="721"/>
                  <a:pt x="452" y="723"/>
                </a:cubicBezTo>
                <a:cubicBezTo>
                  <a:pt x="454" y="723"/>
                  <a:pt x="455" y="722"/>
                  <a:pt x="453" y="724"/>
                </a:cubicBezTo>
                <a:cubicBezTo>
                  <a:pt x="450" y="727"/>
                  <a:pt x="446" y="730"/>
                  <a:pt x="447" y="733"/>
                </a:cubicBezTo>
                <a:cubicBezTo>
                  <a:pt x="447" y="734"/>
                  <a:pt x="445" y="735"/>
                  <a:pt x="449" y="737"/>
                </a:cubicBezTo>
                <a:cubicBezTo>
                  <a:pt x="452" y="739"/>
                  <a:pt x="461" y="741"/>
                  <a:pt x="473" y="741"/>
                </a:cubicBezTo>
                <a:cubicBezTo>
                  <a:pt x="475" y="741"/>
                  <a:pt x="494" y="740"/>
                  <a:pt x="502" y="733"/>
                </a:cubicBezTo>
                <a:cubicBezTo>
                  <a:pt x="503" y="732"/>
                  <a:pt x="517" y="722"/>
                  <a:pt x="523" y="716"/>
                </a:cubicBezTo>
                <a:cubicBezTo>
                  <a:pt x="524" y="715"/>
                  <a:pt x="526" y="714"/>
                  <a:pt x="522" y="706"/>
                </a:cubicBezTo>
                <a:cubicBezTo>
                  <a:pt x="521" y="704"/>
                  <a:pt x="527" y="701"/>
                  <a:pt x="521" y="692"/>
                </a:cubicBezTo>
                <a:cubicBezTo>
                  <a:pt x="519" y="690"/>
                  <a:pt x="516" y="674"/>
                  <a:pt x="513" y="668"/>
                </a:cubicBezTo>
                <a:cubicBezTo>
                  <a:pt x="512" y="667"/>
                  <a:pt x="512" y="667"/>
                  <a:pt x="513" y="665"/>
                </a:cubicBezTo>
                <a:cubicBezTo>
                  <a:pt x="514" y="662"/>
                  <a:pt x="514" y="656"/>
                  <a:pt x="522" y="637"/>
                </a:cubicBezTo>
                <a:cubicBezTo>
                  <a:pt x="522" y="636"/>
                  <a:pt x="525" y="637"/>
                  <a:pt x="531" y="637"/>
                </a:cubicBezTo>
                <a:cubicBezTo>
                  <a:pt x="533" y="636"/>
                  <a:pt x="540" y="635"/>
                  <a:pt x="560" y="625"/>
                </a:cubicBezTo>
                <a:cubicBezTo>
                  <a:pt x="562" y="624"/>
                  <a:pt x="589" y="610"/>
                  <a:pt x="603" y="601"/>
                </a:cubicBezTo>
                <a:cubicBezTo>
                  <a:pt x="605" y="600"/>
                  <a:pt x="608" y="599"/>
                  <a:pt x="605" y="590"/>
                </a:cubicBezTo>
                <a:cubicBezTo>
                  <a:pt x="604" y="588"/>
                  <a:pt x="573" y="485"/>
                  <a:pt x="573" y="485"/>
                </a:cubicBezTo>
                <a:cubicBezTo>
                  <a:pt x="558" y="489"/>
                  <a:pt x="558" y="489"/>
                  <a:pt x="558" y="489"/>
                </a:cubicBezTo>
                <a:cubicBezTo>
                  <a:pt x="556" y="487"/>
                  <a:pt x="556" y="487"/>
                  <a:pt x="556" y="487"/>
                </a:cubicBezTo>
                <a:cubicBezTo>
                  <a:pt x="556" y="484"/>
                  <a:pt x="552" y="468"/>
                  <a:pt x="551" y="465"/>
                </a:cubicBezTo>
                <a:cubicBezTo>
                  <a:pt x="550" y="463"/>
                  <a:pt x="549" y="448"/>
                  <a:pt x="549" y="446"/>
                </a:cubicBezTo>
                <a:cubicBezTo>
                  <a:pt x="548" y="445"/>
                  <a:pt x="548" y="432"/>
                  <a:pt x="545" y="423"/>
                </a:cubicBezTo>
                <a:cubicBezTo>
                  <a:pt x="544" y="422"/>
                  <a:pt x="545" y="422"/>
                  <a:pt x="545" y="422"/>
                </a:cubicBezTo>
                <a:cubicBezTo>
                  <a:pt x="547" y="421"/>
                  <a:pt x="548" y="416"/>
                  <a:pt x="548" y="413"/>
                </a:cubicBezTo>
                <a:cubicBezTo>
                  <a:pt x="548" y="411"/>
                  <a:pt x="550" y="412"/>
                  <a:pt x="549" y="405"/>
                </a:cubicBezTo>
                <a:cubicBezTo>
                  <a:pt x="548" y="403"/>
                  <a:pt x="547" y="401"/>
                  <a:pt x="547" y="400"/>
                </a:cubicBezTo>
                <a:cubicBezTo>
                  <a:pt x="547" y="399"/>
                  <a:pt x="546" y="399"/>
                  <a:pt x="548" y="399"/>
                </a:cubicBezTo>
                <a:cubicBezTo>
                  <a:pt x="553" y="398"/>
                  <a:pt x="554" y="399"/>
                  <a:pt x="554" y="396"/>
                </a:cubicBezTo>
                <a:cubicBezTo>
                  <a:pt x="554" y="390"/>
                  <a:pt x="552" y="389"/>
                  <a:pt x="552" y="387"/>
                </a:cubicBezTo>
                <a:cubicBezTo>
                  <a:pt x="552" y="385"/>
                  <a:pt x="551" y="373"/>
                  <a:pt x="548" y="363"/>
                </a:cubicBezTo>
                <a:cubicBezTo>
                  <a:pt x="548" y="361"/>
                  <a:pt x="542" y="337"/>
                  <a:pt x="540" y="333"/>
                </a:cubicBezTo>
                <a:cubicBezTo>
                  <a:pt x="540" y="331"/>
                  <a:pt x="512" y="193"/>
                  <a:pt x="509" y="187"/>
                </a:cubicBezTo>
                <a:cubicBezTo>
                  <a:pt x="507" y="185"/>
                  <a:pt x="506" y="176"/>
                  <a:pt x="500" y="174"/>
                </a:cubicBezTo>
                <a:cubicBezTo>
                  <a:pt x="492" y="172"/>
                  <a:pt x="494" y="170"/>
                  <a:pt x="465" y="162"/>
                </a:cubicBezTo>
                <a:cubicBezTo>
                  <a:pt x="463" y="162"/>
                  <a:pt x="463" y="162"/>
                  <a:pt x="463" y="161"/>
                </a:cubicBezTo>
                <a:cubicBezTo>
                  <a:pt x="463" y="160"/>
                  <a:pt x="463" y="159"/>
                  <a:pt x="460" y="158"/>
                </a:cubicBezTo>
                <a:cubicBezTo>
                  <a:pt x="457" y="157"/>
                  <a:pt x="459" y="155"/>
                  <a:pt x="449" y="149"/>
                </a:cubicBezTo>
                <a:cubicBezTo>
                  <a:pt x="446" y="147"/>
                  <a:pt x="446" y="148"/>
                  <a:pt x="447" y="145"/>
                </a:cubicBezTo>
                <a:cubicBezTo>
                  <a:pt x="447" y="141"/>
                  <a:pt x="448" y="135"/>
                  <a:pt x="449" y="134"/>
                </a:cubicBezTo>
                <a:cubicBezTo>
                  <a:pt x="450" y="134"/>
                  <a:pt x="447" y="139"/>
                  <a:pt x="451" y="139"/>
                </a:cubicBezTo>
                <a:cubicBezTo>
                  <a:pt x="452" y="139"/>
                  <a:pt x="454" y="138"/>
                  <a:pt x="453" y="135"/>
                </a:cubicBezTo>
                <a:cubicBezTo>
                  <a:pt x="453" y="134"/>
                  <a:pt x="454" y="134"/>
                  <a:pt x="455" y="130"/>
                </a:cubicBezTo>
                <a:cubicBezTo>
                  <a:pt x="457" y="127"/>
                  <a:pt x="463" y="120"/>
                  <a:pt x="461" y="115"/>
                </a:cubicBezTo>
                <a:cubicBezTo>
                  <a:pt x="459" y="111"/>
                  <a:pt x="463" y="115"/>
                  <a:pt x="461" y="111"/>
                </a:cubicBezTo>
                <a:cubicBezTo>
                  <a:pt x="459" y="107"/>
                  <a:pt x="459" y="106"/>
                  <a:pt x="460" y="95"/>
                </a:cubicBezTo>
                <a:cubicBezTo>
                  <a:pt x="461" y="93"/>
                  <a:pt x="459" y="78"/>
                  <a:pt x="446" y="70"/>
                </a:cubicBezTo>
                <a:cubicBezTo>
                  <a:pt x="445" y="69"/>
                  <a:pt x="439" y="64"/>
                  <a:pt x="432" y="66"/>
                </a:cubicBezTo>
                <a:cubicBezTo>
                  <a:pt x="429" y="67"/>
                  <a:pt x="430" y="65"/>
                  <a:pt x="426" y="66"/>
                </a:cubicBezTo>
                <a:cubicBezTo>
                  <a:pt x="424" y="67"/>
                  <a:pt x="421" y="68"/>
                  <a:pt x="417" y="70"/>
                </a:cubicBezTo>
                <a:cubicBezTo>
                  <a:pt x="415" y="70"/>
                  <a:pt x="411" y="73"/>
                  <a:pt x="406" y="81"/>
                </a:cubicBezTo>
                <a:cubicBezTo>
                  <a:pt x="404" y="84"/>
                  <a:pt x="403" y="91"/>
                  <a:pt x="401" y="102"/>
                </a:cubicBezTo>
                <a:cubicBezTo>
                  <a:pt x="400" y="105"/>
                  <a:pt x="398" y="99"/>
                  <a:pt x="396" y="104"/>
                </a:cubicBezTo>
                <a:cubicBezTo>
                  <a:pt x="396" y="106"/>
                  <a:pt x="396" y="113"/>
                  <a:pt x="397" y="122"/>
                </a:cubicBezTo>
                <a:cubicBezTo>
                  <a:pt x="398" y="126"/>
                  <a:pt x="399" y="123"/>
                  <a:pt x="397" y="127"/>
                </a:cubicBezTo>
                <a:cubicBezTo>
                  <a:pt x="397" y="127"/>
                  <a:pt x="398" y="132"/>
                  <a:pt x="400" y="130"/>
                </a:cubicBezTo>
                <a:cubicBezTo>
                  <a:pt x="401" y="128"/>
                  <a:pt x="401" y="127"/>
                  <a:pt x="401" y="126"/>
                </a:cubicBezTo>
                <a:cubicBezTo>
                  <a:pt x="400" y="125"/>
                  <a:pt x="402" y="125"/>
                  <a:pt x="402" y="127"/>
                </a:cubicBezTo>
                <a:cubicBezTo>
                  <a:pt x="402" y="129"/>
                  <a:pt x="403" y="139"/>
                  <a:pt x="406" y="145"/>
                </a:cubicBezTo>
                <a:cubicBezTo>
                  <a:pt x="407" y="146"/>
                  <a:pt x="407" y="147"/>
                  <a:pt x="407" y="149"/>
                </a:cubicBezTo>
                <a:cubicBezTo>
                  <a:pt x="408" y="150"/>
                  <a:pt x="410" y="158"/>
                  <a:pt x="410" y="160"/>
                </a:cubicBezTo>
                <a:cubicBezTo>
                  <a:pt x="411" y="162"/>
                  <a:pt x="411" y="161"/>
                  <a:pt x="410" y="162"/>
                </a:cubicBezTo>
                <a:cubicBezTo>
                  <a:pt x="409" y="163"/>
                  <a:pt x="406" y="169"/>
                  <a:pt x="400" y="176"/>
                </a:cubicBezTo>
                <a:cubicBezTo>
                  <a:pt x="399" y="178"/>
                  <a:pt x="396" y="181"/>
                  <a:pt x="394" y="182"/>
                </a:cubicBezTo>
                <a:cubicBezTo>
                  <a:pt x="394" y="184"/>
                  <a:pt x="394" y="183"/>
                  <a:pt x="394" y="180"/>
                </a:cubicBezTo>
                <a:cubicBezTo>
                  <a:pt x="394" y="178"/>
                  <a:pt x="395" y="166"/>
                  <a:pt x="394" y="155"/>
                </a:cubicBezTo>
                <a:cubicBezTo>
                  <a:pt x="394" y="149"/>
                  <a:pt x="394" y="149"/>
                  <a:pt x="391" y="142"/>
                </a:cubicBezTo>
                <a:cubicBezTo>
                  <a:pt x="390" y="141"/>
                  <a:pt x="380" y="126"/>
                  <a:pt x="369" y="121"/>
                </a:cubicBezTo>
                <a:cubicBezTo>
                  <a:pt x="366" y="120"/>
                  <a:pt x="361" y="117"/>
                  <a:pt x="359" y="114"/>
                </a:cubicBezTo>
                <a:cubicBezTo>
                  <a:pt x="357" y="111"/>
                  <a:pt x="345" y="104"/>
                  <a:pt x="332" y="91"/>
                </a:cubicBezTo>
                <a:cubicBezTo>
                  <a:pt x="331" y="90"/>
                  <a:pt x="330" y="90"/>
                  <a:pt x="332" y="88"/>
                </a:cubicBezTo>
                <a:cubicBezTo>
                  <a:pt x="334" y="86"/>
                  <a:pt x="336" y="81"/>
                  <a:pt x="338" y="73"/>
                </a:cubicBezTo>
                <a:cubicBezTo>
                  <a:pt x="338" y="70"/>
                  <a:pt x="339" y="76"/>
                  <a:pt x="343" y="71"/>
                </a:cubicBezTo>
                <a:cubicBezTo>
                  <a:pt x="344" y="69"/>
                  <a:pt x="346" y="66"/>
                  <a:pt x="346" y="57"/>
                </a:cubicBezTo>
                <a:cubicBezTo>
                  <a:pt x="346" y="54"/>
                  <a:pt x="348" y="50"/>
                  <a:pt x="345" y="50"/>
                </a:cubicBezTo>
                <a:cubicBezTo>
                  <a:pt x="344" y="50"/>
                  <a:pt x="343" y="51"/>
                  <a:pt x="344" y="49"/>
                </a:cubicBezTo>
                <a:cubicBezTo>
                  <a:pt x="346" y="46"/>
                  <a:pt x="345" y="40"/>
                  <a:pt x="346" y="38"/>
                </a:cubicBezTo>
                <a:cubicBezTo>
                  <a:pt x="346" y="36"/>
                  <a:pt x="347" y="32"/>
                  <a:pt x="346" y="30"/>
                </a:cubicBezTo>
                <a:cubicBezTo>
                  <a:pt x="344" y="28"/>
                  <a:pt x="345" y="26"/>
                  <a:pt x="344" y="24"/>
                </a:cubicBezTo>
                <a:cubicBezTo>
                  <a:pt x="343" y="23"/>
                  <a:pt x="344" y="21"/>
                  <a:pt x="342" y="20"/>
                </a:cubicBezTo>
                <a:cubicBezTo>
                  <a:pt x="342" y="19"/>
                  <a:pt x="342" y="19"/>
                  <a:pt x="340" y="18"/>
                </a:cubicBezTo>
                <a:cubicBezTo>
                  <a:pt x="340" y="18"/>
                  <a:pt x="341" y="13"/>
                  <a:pt x="339" y="13"/>
                </a:cubicBezTo>
                <a:cubicBezTo>
                  <a:pt x="337" y="12"/>
                  <a:pt x="337" y="11"/>
                  <a:pt x="336" y="11"/>
                </a:cubicBezTo>
                <a:cubicBezTo>
                  <a:pt x="336" y="11"/>
                  <a:pt x="332" y="8"/>
                  <a:pt x="331" y="8"/>
                </a:cubicBezTo>
                <a:cubicBezTo>
                  <a:pt x="330" y="8"/>
                  <a:pt x="330" y="5"/>
                  <a:pt x="327" y="5"/>
                </a:cubicBezTo>
                <a:cubicBezTo>
                  <a:pt x="325" y="5"/>
                  <a:pt x="325" y="3"/>
                  <a:pt x="323" y="3"/>
                </a:cubicBezTo>
                <a:cubicBezTo>
                  <a:pt x="321" y="3"/>
                  <a:pt x="321" y="2"/>
                  <a:pt x="320" y="2"/>
                </a:cubicBezTo>
                <a:cubicBezTo>
                  <a:pt x="319" y="3"/>
                  <a:pt x="318" y="1"/>
                  <a:pt x="317" y="1"/>
                </a:cubicBezTo>
                <a:cubicBezTo>
                  <a:pt x="316" y="2"/>
                  <a:pt x="315" y="1"/>
                  <a:pt x="313" y="0"/>
                </a:cubicBezTo>
                <a:cubicBezTo>
                  <a:pt x="311" y="0"/>
                  <a:pt x="310" y="0"/>
                  <a:pt x="309" y="1"/>
                </a:cubicBezTo>
                <a:cubicBezTo>
                  <a:pt x="308" y="2"/>
                  <a:pt x="306" y="1"/>
                  <a:pt x="305" y="3"/>
                </a:cubicBezTo>
                <a:cubicBezTo>
                  <a:pt x="304" y="4"/>
                  <a:pt x="302" y="2"/>
                  <a:pt x="298" y="6"/>
                </a:cubicBezTo>
                <a:cubicBezTo>
                  <a:pt x="297" y="7"/>
                  <a:pt x="296" y="6"/>
                  <a:pt x="294" y="7"/>
                </a:cubicBezTo>
                <a:cubicBezTo>
                  <a:pt x="293" y="8"/>
                  <a:pt x="285" y="12"/>
                  <a:pt x="283" y="18"/>
                </a:cubicBezTo>
                <a:cubicBezTo>
                  <a:pt x="283" y="20"/>
                  <a:pt x="280" y="25"/>
                  <a:pt x="279" y="26"/>
                </a:cubicBezTo>
                <a:cubicBezTo>
                  <a:pt x="280" y="25"/>
                  <a:pt x="281" y="25"/>
                  <a:pt x="281" y="25"/>
                </a:cubicBezTo>
                <a:cubicBezTo>
                  <a:pt x="281" y="25"/>
                  <a:pt x="279" y="27"/>
                  <a:pt x="279" y="28"/>
                </a:cubicBezTo>
                <a:cubicBezTo>
                  <a:pt x="279" y="29"/>
                  <a:pt x="280" y="31"/>
                  <a:pt x="279" y="33"/>
                </a:cubicBezTo>
                <a:cubicBezTo>
                  <a:pt x="279" y="32"/>
                  <a:pt x="280" y="33"/>
                  <a:pt x="280" y="33"/>
                </a:cubicBezTo>
                <a:cubicBezTo>
                  <a:pt x="280" y="33"/>
                  <a:pt x="279" y="33"/>
                  <a:pt x="279" y="35"/>
                </a:cubicBezTo>
                <a:cubicBezTo>
                  <a:pt x="279" y="36"/>
                  <a:pt x="279" y="38"/>
                  <a:pt x="279" y="40"/>
                </a:cubicBezTo>
                <a:cubicBezTo>
                  <a:pt x="280" y="41"/>
                  <a:pt x="281" y="41"/>
                  <a:pt x="279" y="40"/>
                </a:cubicBezTo>
                <a:cubicBezTo>
                  <a:pt x="277" y="40"/>
                  <a:pt x="275" y="40"/>
                  <a:pt x="274" y="46"/>
                </a:cubicBezTo>
                <a:cubicBezTo>
                  <a:pt x="273" y="48"/>
                  <a:pt x="270" y="57"/>
                  <a:pt x="277" y="63"/>
                </a:cubicBezTo>
                <a:cubicBezTo>
                  <a:pt x="277" y="64"/>
                  <a:pt x="279" y="65"/>
                  <a:pt x="281" y="63"/>
                </a:cubicBezTo>
                <a:cubicBezTo>
                  <a:pt x="282" y="63"/>
                  <a:pt x="282" y="63"/>
                  <a:pt x="282" y="65"/>
                </a:cubicBezTo>
                <a:cubicBezTo>
                  <a:pt x="281" y="67"/>
                  <a:pt x="283" y="77"/>
                  <a:pt x="283" y="78"/>
                </a:cubicBezTo>
                <a:cubicBezTo>
                  <a:pt x="283" y="80"/>
                  <a:pt x="283" y="86"/>
                  <a:pt x="283" y="87"/>
                </a:cubicBezTo>
                <a:cubicBezTo>
                  <a:pt x="283" y="88"/>
                  <a:pt x="282" y="88"/>
                  <a:pt x="280" y="89"/>
                </a:cubicBezTo>
                <a:cubicBezTo>
                  <a:pt x="279" y="90"/>
                  <a:pt x="260" y="103"/>
                  <a:pt x="259" y="104"/>
                </a:cubicBezTo>
                <a:cubicBezTo>
                  <a:pt x="257" y="105"/>
                  <a:pt x="255" y="107"/>
                  <a:pt x="254" y="109"/>
                </a:cubicBezTo>
                <a:cubicBezTo>
                  <a:pt x="253" y="111"/>
                  <a:pt x="254" y="109"/>
                  <a:pt x="251" y="110"/>
                </a:cubicBezTo>
                <a:cubicBezTo>
                  <a:pt x="249" y="111"/>
                  <a:pt x="225" y="119"/>
                  <a:pt x="218" y="121"/>
                </a:cubicBezTo>
                <a:cubicBezTo>
                  <a:pt x="218" y="121"/>
                  <a:pt x="218" y="119"/>
                  <a:pt x="218" y="118"/>
                </a:cubicBezTo>
                <a:cubicBezTo>
                  <a:pt x="220" y="115"/>
                  <a:pt x="219" y="115"/>
                  <a:pt x="218" y="114"/>
                </a:cubicBezTo>
                <a:cubicBezTo>
                  <a:pt x="218" y="113"/>
                  <a:pt x="219" y="112"/>
                  <a:pt x="218" y="111"/>
                </a:cubicBezTo>
                <a:cubicBezTo>
                  <a:pt x="218" y="109"/>
                  <a:pt x="220" y="106"/>
                  <a:pt x="219" y="105"/>
                </a:cubicBezTo>
                <a:cubicBezTo>
                  <a:pt x="217" y="103"/>
                  <a:pt x="219" y="104"/>
                  <a:pt x="218" y="103"/>
                </a:cubicBezTo>
                <a:cubicBezTo>
                  <a:pt x="218" y="102"/>
                  <a:pt x="219" y="102"/>
                  <a:pt x="219" y="101"/>
                </a:cubicBezTo>
                <a:cubicBezTo>
                  <a:pt x="218" y="100"/>
                  <a:pt x="218" y="97"/>
                  <a:pt x="217" y="96"/>
                </a:cubicBezTo>
                <a:cubicBezTo>
                  <a:pt x="216" y="95"/>
                  <a:pt x="216" y="92"/>
                  <a:pt x="215" y="92"/>
                </a:cubicBezTo>
                <a:cubicBezTo>
                  <a:pt x="214" y="92"/>
                  <a:pt x="214" y="89"/>
                  <a:pt x="214" y="89"/>
                </a:cubicBezTo>
                <a:cubicBezTo>
                  <a:pt x="213" y="90"/>
                  <a:pt x="211" y="85"/>
                  <a:pt x="210" y="85"/>
                </a:cubicBezTo>
                <a:cubicBezTo>
                  <a:pt x="209" y="86"/>
                  <a:pt x="209" y="81"/>
                  <a:pt x="207" y="82"/>
                </a:cubicBezTo>
                <a:cubicBezTo>
                  <a:pt x="205" y="83"/>
                  <a:pt x="203" y="78"/>
                  <a:pt x="202" y="78"/>
                </a:cubicBezTo>
                <a:cubicBezTo>
                  <a:pt x="201" y="79"/>
                  <a:pt x="201" y="78"/>
                  <a:pt x="200" y="78"/>
                </a:cubicBezTo>
                <a:cubicBezTo>
                  <a:pt x="199" y="77"/>
                  <a:pt x="199" y="77"/>
                  <a:pt x="198" y="76"/>
                </a:cubicBezTo>
                <a:cubicBezTo>
                  <a:pt x="197" y="75"/>
                  <a:pt x="195" y="77"/>
                  <a:pt x="195" y="76"/>
                </a:cubicBezTo>
                <a:cubicBezTo>
                  <a:pt x="194" y="75"/>
                  <a:pt x="194" y="76"/>
                  <a:pt x="193" y="75"/>
                </a:cubicBezTo>
                <a:cubicBezTo>
                  <a:pt x="192" y="75"/>
                  <a:pt x="191" y="75"/>
                  <a:pt x="190" y="75"/>
                </a:cubicBezTo>
                <a:cubicBezTo>
                  <a:pt x="188" y="75"/>
                  <a:pt x="187" y="74"/>
                  <a:pt x="186" y="74"/>
                </a:cubicBezTo>
                <a:cubicBezTo>
                  <a:pt x="184" y="76"/>
                  <a:pt x="182" y="73"/>
                  <a:pt x="180" y="75"/>
                </a:cubicBezTo>
                <a:cubicBezTo>
                  <a:pt x="178" y="76"/>
                  <a:pt x="176" y="75"/>
                  <a:pt x="174" y="76"/>
                </a:cubicBezTo>
                <a:cubicBezTo>
                  <a:pt x="173" y="78"/>
                  <a:pt x="162" y="80"/>
                  <a:pt x="158" y="91"/>
                </a:cubicBezTo>
                <a:cubicBezTo>
                  <a:pt x="158" y="93"/>
                  <a:pt x="154" y="101"/>
                  <a:pt x="157" y="115"/>
                </a:cubicBezTo>
                <a:cubicBezTo>
                  <a:pt x="157" y="118"/>
                  <a:pt x="154" y="114"/>
                  <a:pt x="155" y="120"/>
                </a:cubicBezTo>
                <a:cubicBezTo>
                  <a:pt x="155" y="122"/>
                  <a:pt x="156" y="130"/>
                  <a:pt x="158" y="134"/>
                </a:cubicBezTo>
                <a:cubicBezTo>
                  <a:pt x="159" y="135"/>
                  <a:pt x="158" y="135"/>
                  <a:pt x="159" y="137"/>
                </a:cubicBezTo>
                <a:cubicBezTo>
                  <a:pt x="159" y="139"/>
                  <a:pt x="159" y="139"/>
                  <a:pt x="158" y="141"/>
                </a:cubicBezTo>
                <a:cubicBezTo>
                  <a:pt x="156" y="145"/>
                  <a:pt x="160" y="148"/>
                  <a:pt x="163" y="145"/>
                </a:cubicBezTo>
                <a:cubicBezTo>
                  <a:pt x="164" y="144"/>
                  <a:pt x="165" y="143"/>
                  <a:pt x="164" y="145"/>
                </a:cubicBezTo>
                <a:cubicBezTo>
                  <a:pt x="164" y="148"/>
                  <a:pt x="165" y="157"/>
                  <a:pt x="165" y="159"/>
                </a:cubicBezTo>
                <a:cubicBezTo>
                  <a:pt x="165" y="160"/>
                  <a:pt x="163" y="161"/>
                  <a:pt x="162" y="162"/>
                </a:cubicBezTo>
                <a:cubicBezTo>
                  <a:pt x="161" y="163"/>
                  <a:pt x="162" y="163"/>
                  <a:pt x="160" y="162"/>
                </a:cubicBezTo>
                <a:cubicBezTo>
                  <a:pt x="159" y="162"/>
                  <a:pt x="155" y="161"/>
                  <a:pt x="153" y="160"/>
                </a:cubicBezTo>
                <a:cubicBezTo>
                  <a:pt x="151" y="159"/>
                  <a:pt x="152" y="159"/>
                  <a:pt x="150" y="161"/>
                </a:cubicBezTo>
                <a:cubicBezTo>
                  <a:pt x="148" y="163"/>
                  <a:pt x="143" y="170"/>
                  <a:pt x="138" y="173"/>
                </a:cubicBezTo>
                <a:cubicBezTo>
                  <a:pt x="137" y="173"/>
                  <a:pt x="120" y="173"/>
                  <a:pt x="119" y="173"/>
                </a:cubicBezTo>
                <a:cubicBezTo>
                  <a:pt x="117" y="173"/>
                  <a:pt x="119" y="173"/>
                  <a:pt x="120" y="171"/>
                </a:cubicBezTo>
                <a:cubicBezTo>
                  <a:pt x="121" y="168"/>
                  <a:pt x="123" y="164"/>
                  <a:pt x="117" y="165"/>
                </a:cubicBezTo>
                <a:cubicBezTo>
                  <a:pt x="115" y="165"/>
                  <a:pt x="110" y="171"/>
                  <a:pt x="107" y="173"/>
                </a:cubicBezTo>
                <a:cubicBezTo>
                  <a:pt x="107" y="173"/>
                  <a:pt x="105" y="177"/>
                  <a:pt x="100" y="177"/>
                </a:cubicBezTo>
                <a:cubicBezTo>
                  <a:pt x="99" y="177"/>
                  <a:pt x="92" y="177"/>
                  <a:pt x="90" y="179"/>
                </a:cubicBezTo>
                <a:cubicBezTo>
                  <a:pt x="88" y="181"/>
                  <a:pt x="77" y="220"/>
                  <a:pt x="74" y="224"/>
                </a:cubicBezTo>
                <a:cubicBezTo>
                  <a:pt x="73" y="226"/>
                  <a:pt x="73" y="227"/>
                  <a:pt x="71" y="225"/>
                </a:cubicBezTo>
                <a:cubicBezTo>
                  <a:pt x="66" y="219"/>
                  <a:pt x="67" y="220"/>
                  <a:pt x="65" y="222"/>
                </a:cubicBezTo>
                <a:cubicBezTo>
                  <a:pt x="64" y="223"/>
                  <a:pt x="5" y="284"/>
                  <a:pt x="4" y="285"/>
                </a:cubicBezTo>
                <a:cubicBezTo>
                  <a:pt x="1" y="289"/>
                  <a:pt x="0" y="290"/>
                  <a:pt x="7" y="297"/>
                </a:cubicBezTo>
                <a:cubicBezTo>
                  <a:pt x="8" y="298"/>
                  <a:pt x="48" y="343"/>
                  <a:pt x="50" y="344"/>
                </a:cubicBezTo>
                <a:cubicBezTo>
                  <a:pt x="51" y="346"/>
                  <a:pt x="51" y="345"/>
                  <a:pt x="50" y="348"/>
                </a:cubicBezTo>
                <a:cubicBezTo>
                  <a:pt x="46" y="353"/>
                  <a:pt x="47" y="352"/>
                  <a:pt x="49" y="354"/>
                </a:cubicBezTo>
                <a:cubicBezTo>
                  <a:pt x="50" y="355"/>
                  <a:pt x="63" y="365"/>
                  <a:pt x="67" y="368"/>
                </a:cubicBezTo>
                <a:cubicBezTo>
                  <a:pt x="69" y="369"/>
                  <a:pt x="69" y="368"/>
                  <a:pt x="69" y="370"/>
                </a:cubicBezTo>
                <a:cubicBezTo>
                  <a:pt x="68" y="373"/>
                  <a:pt x="69" y="387"/>
                  <a:pt x="72" y="416"/>
                </a:cubicBezTo>
                <a:cubicBezTo>
                  <a:pt x="72" y="420"/>
                  <a:pt x="77" y="432"/>
                  <a:pt x="79" y="452"/>
                </a:cubicBezTo>
                <a:cubicBezTo>
                  <a:pt x="79" y="453"/>
                  <a:pt x="85" y="502"/>
                  <a:pt x="86" y="503"/>
                </a:cubicBezTo>
                <a:cubicBezTo>
                  <a:pt x="86" y="504"/>
                  <a:pt x="87" y="518"/>
                  <a:pt x="87" y="519"/>
                </a:cubicBezTo>
                <a:cubicBezTo>
                  <a:pt x="88" y="523"/>
                  <a:pt x="88" y="522"/>
                  <a:pt x="93" y="523"/>
                </a:cubicBezTo>
                <a:cubicBezTo>
                  <a:pt x="95" y="524"/>
                  <a:pt x="108" y="524"/>
                  <a:pt x="109" y="524"/>
                </a:cubicBezTo>
                <a:cubicBezTo>
                  <a:pt x="111" y="524"/>
                  <a:pt x="111" y="523"/>
                  <a:pt x="111" y="525"/>
                </a:cubicBezTo>
                <a:cubicBezTo>
                  <a:pt x="111" y="527"/>
                  <a:pt x="114" y="542"/>
                  <a:pt x="114" y="543"/>
                </a:cubicBezTo>
                <a:cubicBezTo>
                  <a:pt x="115" y="545"/>
                  <a:pt x="115" y="544"/>
                  <a:pt x="111" y="559"/>
                </a:cubicBezTo>
                <a:cubicBezTo>
                  <a:pt x="110" y="560"/>
                  <a:pt x="105" y="577"/>
                  <a:pt x="109" y="603"/>
                </a:cubicBezTo>
                <a:cubicBezTo>
                  <a:pt x="109" y="605"/>
                  <a:pt x="111" y="623"/>
                  <a:pt x="116" y="646"/>
                </a:cubicBezTo>
                <a:cubicBezTo>
                  <a:pt x="117" y="647"/>
                  <a:pt x="121" y="666"/>
                  <a:pt x="119" y="672"/>
                </a:cubicBezTo>
                <a:moveTo>
                  <a:pt x="159" y="139"/>
                </a:moveTo>
                <a:cubicBezTo>
                  <a:pt x="159" y="140"/>
                  <a:pt x="157" y="144"/>
                  <a:pt x="160" y="146"/>
                </a:cubicBezTo>
                <a:cubicBezTo>
                  <a:pt x="161" y="146"/>
                  <a:pt x="165" y="144"/>
                  <a:pt x="163" y="140"/>
                </a:cubicBezTo>
                <a:cubicBezTo>
                  <a:pt x="162" y="139"/>
                  <a:pt x="160" y="138"/>
                  <a:pt x="159" y="139"/>
                </a:cubicBezTo>
                <a:close/>
                <a:moveTo>
                  <a:pt x="452" y="135"/>
                </a:moveTo>
                <a:cubicBezTo>
                  <a:pt x="451" y="135"/>
                  <a:pt x="450" y="136"/>
                  <a:pt x="450" y="135"/>
                </a:cubicBezTo>
                <a:cubicBezTo>
                  <a:pt x="449" y="134"/>
                  <a:pt x="449" y="137"/>
                  <a:pt x="449" y="138"/>
                </a:cubicBezTo>
                <a:cubicBezTo>
                  <a:pt x="450" y="139"/>
                  <a:pt x="452" y="139"/>
                  <a:pt x="453" y="136"/>
                </a:cubicBezTo>
                <a:cubicBezTo>
                  <a:pt x="453" y="135"/>
                  <a:pt x="453" y="134"/>
                  <a:pt x="452" y="135"/>
                </a:cubicBezTo>
                <a:close/>
                <a:moveTo>
                  <a:pt x="399" y="126"/>
                </a:moveTo>
                <a:cubicBezTo>
                  <a:pt x="398" y="126"/>
                  <a:pt x="398" y="125"/>
                  <a:pt x="398" y="127"/>
                </a:cubicBezTo>
                <a:cubicBezTo>
                  <a:pt x="398" y="128"/>
                  <a:pt x="400" y="132"/>
                  <a:pt x="400" y="128"/>
                </a:cubicBezTo>
                <a:cubicBezTo>
                  <a:pt x="401" y="127"/>
                  <a:pt x="400" y="126"/>
                  <a:pt x="399" y="126"/>
                </a:cubicBezTo>
                <a:close/>
                <a:moveTo>
                  <a:pt x="473" y="677"/>
                </a:moveTo>
                <a:cubicBezTo>
                  <a:pt x="472" y="678"/>
                  <a:pt x="472" y="680"/>
                  <a:pt x="471" y="682"/>
                </a:cubicBezTo>
                <a:cubicBezTo>
                  <a:pt x="470" y="684"/>
                  <a:pt x="470" y="685"/>
                  <a:pt x="472" y="683"/>
                </a:cubicBezTo>
                <a:cubicBezTo>
                  <a:pt x="474" y="681"/>
                  <a:pt x="474" y="681"/>
                  <a:pt x="474" y="679"/>
                </a:cubicBezTo>
                <a:cubicBezTo>
                  <a:pt x="474" y="677"/>
                  <a:pt x="474" y="676"/>
                  <a:pt x="473" y="677"/>
                </a:cubicBezTo>
                <a:close/>
                <a:moveTo>
                  <a:pt x="547" y="454"/>
                </a:moveTo>
                <a:cubicBezTo>
                  <a:pt x="545" y="448"/>
                  <a:pt x="546" y="448"/>
                  <a:pt x="546" y="452"/>
                </a:cubicBezTo>
                <a:cubicBezTo>
                  <a:pt x="546" y="456"/>
                  <a:pt x="547" y="473"/>
                  <a:pt x="544" y="494"/>
                </a:cubicBezTo>
                <a:cubicBezTo>
                  <a:pt x="544" y="495"/>
                  <a:pt x="544" y="495"/>
                  <a:pt x="546" y="494"/>
                </a:cubicBezTo>
                <a:cubicBezTo>
                  <a:pt x="549" y="493"/>
                  <a:pt x="551" y="492"/>
                  <a:pt x="553" y="491"/>
                </a:cubicBezTo>
                <a:cubicBezTo>
                  <a:pt x="554" y="491"/>
                  <a:pt x="554" y="492"/>
                  <a:pt x="554" y="487"/>
                </a:cubicBezTo>
                <a:cubicBezTo>
                  <a:pt x="553" y="483"/>
                  <a:pt x="551" y="466"/>
                  <a:pt x="550" y="464"/>
                </a:cubicBezTo>
                <a:cubicBezTo>
                  <a:pt x="549" y="463"/>
                  <a:pt x="548" y="456"/>
                  <a:pt x="547" y="454"/>
                </a:cubicBezTo>
                <a:close/>
                <a:moveTo>
                  <a:pt x="537" y="490"/>
                </a:moveTo>
                <a:cubicBezTo>
                  <a:pt x="533" y="490"/>
                  <a:pt x="534" y="490"/>
                  <a:pt x="533" y="492"/>
                </a:cubicBezTo>
                <a:cubicBezTo>
                  <a:pt x="533" y="500"/>
                  <a:pt x="532" y="499"/>
                  <a:pt x="534" y="498"/>
                </a:cubicBezTo>
                <a:cubicBezTo>
                  <a:pt x="540" y="496"/>
                  <a:pt x="540" y="497"/>
                  <a:pt x="539" y="496"/>
                </a:cubicBezTo>
                <a:cubicBezTo>
                  <a:pt x="539" y="495"/>
                  <a:pt x="539" y="491"/>
                  <a:pt x="540" y="490"/>
                </a:cubicBezTo>
                <a:cubicBezTo>
                  <a:pt x="540" y="489"/>
                  <a:pt x="540" y="489"/>
                  <a:pt x="537" y="490"/>
                </a:cubicBezTo>
                <a:close/>
                <a:moveTo>
                  <a:pt x="527" y="491"/>
                </a:moveTo>
                <a:cubicBezTo>
                  <a:pt x="526" y="491"/>
                  <a:pt x="526" y="490"/>
                  <a:pt x="526" y="495"/>
                </a:cubicBezTo>
                <a:cubicBezTo>
                  <a:pt x="526" y="501"/>
                  <a:pt x="525" y="501"/>
                  <a:pt x="527" y="501"/>
                </a:cubicBezTo>
                <a:cubicBezTo>
                  <a:pt x="528" y="500"/>
                  <a:pt x="528" y="500"/>
                  <a:pt x="528" y="499"/>
                </a:cubicBezTo>
                <a:cubicBezTo>
                  <a:pt x="528" y="490"/>
                  <a:pt x="528" y="491"/>
                  <a:pt x="527" y="491"/>
                </a:cubicBezTo>
                <a:close/>
                <a:moveTo>
                  <a:pt x="178" y="723"/>
                </a:moveTo>
                <a:cubicBezTo>
                  <a:pt x="179" y="724"/>
                  <a:pt x="181" y="726"/>
                  <a:pt x="185" y="726"/>
                </a:cubicBezTo>
                <a:cubicBezTo>
                  <a:pt x="187" y="726"/>
                  <a:pt x="188" y="727"/>
                  <a:pt x="189" y="727"/>
                </a:cubicBezTo>
                <a:cubicBezTo>
                  <a:pt x="190" y="727"/>
                  <a:pt x="190" y="726"/>
                  <a:pt x="192" y="726"/>
                </a:cubicBezTo>
                <a:cubicBezTo>
                  <a:pt x="193" y="726"/>
                  <a:pt x="192" y="726"/>
                  <a:pt x="197" y="723"/>
                </a:cubicBezTo>
                <a:cubicBezTo>
                  <a:pt x="198" y="722"/>
                  <a:pt x="198" y="719"/>
                  <a:pt x="202" y="717"/>
                </a:cubicBezTo>
                <a:cubicBezTo>
                  <a:pt x="204" y="716"/>
                  <a:pt x="205" y="709"/>
                  <a:pt x="206" y="707"/>
                </a:cubicBezTo>
                <a:cubicBezTo>
                  <a:pt x="207" y="705"/>
                  <a:pt x="209" y="700"/>
                  <a:pt x="209" y="700"/>
                </a:cubicBezTo>
                <a:cubicBezTo>
                  <a:pt x="210" y="699"/>
                  <a:pt x="210" y="699"/>
                  <a:pt x="209" y="698"/>
                </a:cubicBezTo>
                <a:cubicBezTo>
                  <a:pt x="207" y="698"/>
                  <a:pt x="208" y="697"/>
                  <a:pt x="208" y="696"/>
                </a:cubicBezTo>
                <a:cubicBezTo>
                  <a:pt x="208" y="695"/>
                  <a:pt x="209" y="655"/>
                  <a:pt x="209" y="653"/>
                </a:cubicBezTo>
                <a:cubicBezTo>
                  <a:pt x="209" y="651"/>
                  <a:pt x="211" y="596"/>
                  <a:pt x="211" y="587"/>
                </a:cubicBezTo>
                <a:cubicBezTo>
                  <a:pt x="211" y="584"/>
                  <a:pt x="211" y="524"/>
                  <a:pt x="212" y="522"/>
                </a:cubicBezTo>
                <a:cubicBezTo>
                  <a:pt x="212" y="520"/>
                  <a:pt x="214" y="476"/>
                  <a:pt x="215" y="472"/>
                </a:cubicBezTo>
                <a:cubicBezTo>
                  <a:pt x="216" y="471"/>
                  <a:pt x="214" y="471"/>
                  <a:pt x="212" y="471"/>
                </a:cubicBezTo>
                <a:cubicBezTo>
                  <a:pt x="207" y="468"/>
                  <a:pt x="208" y="469"/>
                  <a:pt x="209" y="465"/>
                </a:cubicBezTo>
                <a:cubicBezTo>
                  <a:pt x="209" y="462"/>
                  <a:pt x="211" y="454"/>
                  <a:pt x="210" y="452"/>
                </a:cubicBezTo>
                <a:cubicBezTo>
                  <a:pt x="210" y="451"/>
                  <a:pt x="213" y="433"/>
                  <a:pt x="214" y="424"/>
                </a:cubicBezTo>
                <a:cubicBezTo>
                  <a:pt x="214" y="422"/>
                  <a:pt x="217" y="411"/>
                  <a:pt x="216" y="385"/>
                </a:cubicBezTo>
                <a:cubicBezTo>
                  <a:pt x="216" y="384"/>
                  <a:pt x="218" y="383"/>
                  <a:pt x="216" y="383"/>
                </a:cubicBezTo>
                <a:cubicBezTo>
                  <a:pt x="216" y="383"/>
                  <a:pt x="216" y="383"/>
                  <a:pt x="216" y="383"/>
                </a:cubicBezTo>
                <a:cubicBezTo>
                  <a:pt x="214" y="383"/>
                  <a:pt x="214" y="382"/>
                  <a:pt x="213" y="384"/>
                </a:cubicBezTo>
                <a:cubicBezTo>
                  <a:pt x="213" y="386"/>
                  <a:pt x="211" y="393"/>
                  <a:pt x="209" y="396"/>
                </a:cubicBezTo>
                <a:cubicBezTo>
                  <a:pt x="209" y="397"/>
                  <a:pt x="207" y="405"/>
                  <a:pt x="207" y="410"/>
                </a:cubicBezTo>
                <a:cubicBezTo>
                  <a:pt x="206" y="412"/>
                  <a:pt x="207" y="412"/>
                  <a:pt x="199" y="413"/>
                </a:cubicBezTo>
                <a:cubicBezTo>
                  <a:pt x="198" y="414"/>
                  <a:pt x="198" y="413"/>
                  <a:pt x="199" y="416"/>
                </a:cubicBezTo>
                <a:cubicBezTo>
                  <a:pt x="199" y="418"/>
                  <a:pt x="199" y="463"/>
                  <a:pt x="199" y="464"/>
                </a:cubicBezTo>
                <a:cubicBezTo>
                  <a:pt x="199" y="465"/>
                  <a:pt x="199" y="480"/>
                  <a:pt x="201" y="504"/>
                </a:cubicBezTo>
                <a:cubicBezTo>
                  <a:pt x="201" y="505"/>
                  <a:pt x="202" y="514"/>
                  <a:pt x="201" y="515"/>
                </a:cubicBezTo>
                <a:cubicBezTo>
                  <a:pt x="201" y="517"/>
                  <a:pt x="202" y="517"/>
                  <a:pt x="200" y="517"/>
                </a:cubicBezTo>
                <a:cubicBezTo>
                  <a:pt x="198" y="517"/>
                  <a:pt x="172" y="519"/>
                  <a:pt x="170" y="519"/>
                </a:cubicBezTo>
                <a:cubicBezTo>
                  <a:pt x="169" y="519"/>
                  <a:pt x="170" y="519"/>
                  <a:pt x="170" y="520"/>
                </a:cubicBezTo>
                <a:cubicBezTo>
                  <a:pt x="168" y="523"/>
                  <a:pt x="170" y="529"/>
                  <a:pt x="169" y="531"/>
                </a:cubicBezTo>
                <a:cubicBezTo>
                  <a:pt x="169" y="532"/>
                  <a:pt x="168" y="535"/>
                  <a:pt x="165" y="543"/>
                </a:cubicBezTo>
                <a:cubicBezTo>
                  <a:pt x="164" y="544"/>
                  <a:pt x="165" y="554"/>
                  <a:pt x="165" y="557"/>
                </a:cubicBezTo>
                <a:cubicBezTo>
                  <a:pt x="165" y="559"/>
                  <a:pt x="166" y="576"/>
                  <a:pt x="161" y="604"/>
                </a:cubicBezTo>
                <a:cubicBezTo>
                  <a:pt x="161" y="605"/>
                  <a:pt x="152" y="654"/>
                  <a:pt x="152" y="655"/>
                </a:cubicBezTo>
                <a:cubicBezTo>
                  <a:pt x="152" y="656"/>
                  <a:pt x="151" y="663"/>
                  <a:pt x="151" y="678"/>
                </a:cubicBezTo>
                <a:cubicBezTo>
                  <a:pt x="151" y="680"/>
                  <a:pt x="150" y="681"/>
                  <a:pt x="155" y="693"/>
                </a:cubicBezTo>
                <a:cubicBezTo>
                  <a:pt x="155" y="693"/>
                  <a:pt x="161" y="718"/>
                  <a:pt x="178" y="723"/>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4" name="Group 1033"/>
          <p:cNvGrpSpPr/>
          <p:nvPr/>
        </p:nvGrpSpPr>
        <p:grpSpPr>
          <a:xfrm>
            <a:off x="-94129" y="4629150"/>
            <a:ext cx="9332258" cy="746039"/>
            <a:chOff x="-94129" y="4629150"/>
            <a:chExt cx="9332258" cy="746039"/>
          </a:xfrm>
        </p:grpSpPr>
        <p:sp>
          <p:nvSpPr>
            <p:cNvPr id="1033" name="Rectangle 1032"/>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9"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130" name="Group 129"/>
            <p:cNvGrpSpPr/>
            <p:nvPr/>
          </p:nvGrpSpPr>
          <p:grpSpPr>
            <a:xfrm>
              <a:off x="0" y="4629150"/>
              <a:ext cx="9144000" cy="168275"/>
              <a:chOff x="0" y="4629150"/>
              <a:chExt cx="9144000" cy="168275"/>
            </a:xfrm>
          </p:grpSpPr>
          <p:pic>
            <p:nvPicPr>
              <p:cNvPr id="13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3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133" name="Group 132"/>
            <p:cNvGrpSpPr/>
            <p:nvPr/>
          </p:nvGrpSpPr>
          <p:grpSpPr>
            <a:xfrm>
              <a:off x="597807" y="4913973"/>
              <a:ext cx="2539093" cy="218542"/>
              <a:chOff x="597807" y="4913973"/>
              <a:chExt cx="2539093" cy="218542"/>
            </a:xfrm>
          </p:grpSpPr>
          <p:sp>
            <p:nvSpPr>
              <p:cNvPr id="134"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35" name="Straight Connector 134"/>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137" name="Straight Connector 136"/>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38" name="Rectangle 137"/>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32</a:t>
              </a:fld>
              <a:endParaRPr lang="en-US" sz="600" dirty="0">
                <a:solidFill>
                  <a:schemeClr val="tx1"/>
                </a:solidFill>
              </a:endParaRPr>
            </a:p>
          </p:txBody>
        </p:sp>
      </p:grpSp>
      <p:sp>
        <p:nvSpPr>
          <p:cNvPr id="100" name="Rectangle 99"/>
          <p:cNvSpPr/>
          <p:nvPr/>
        </p:nvSpPr>
        <p:spPr>
          <a:xfrm>
            <a:off x="530408" y="811421"/>
            <a:ext cx="1584422" cy="881780"/>
          </a:xfrm>
          <a:prstGeom prst="rect">
            <a:avLst/>
          </a:prstGeom>
        </p:spPr>
        <p:txBody>
          <a:bodyPr wrap="square" anchor="ctr">
            <a:spAutoFit/>
          </a:bodyPr>
          <a:lstStyle/>
          <a:p>
            <a:pPr marL="60325" indent="-60325" algn="ctr">
              <a:lnSpc>
                <a:spcPct val="95000"/>
              </a:lnSpc>
              <a:defRPr/>
            </a:pPr>
            <a:r>
              <a:rPr lang="en-US" sz="5400" b="1" dirty="0">
                <a:ln w="6350">
                  <a:noFill/>
                </a:ln>
                <a:gradFill>
                  <a:gsLst>
                    <a:gs pos="0">
                      <a:schemeClr val="accent1">
                        <a:lumMod val="75000"/>
                      </a:schemeClr>
                    </a:gs>
                    <a:gs pos="100000">
                      <a:schemeClr val="accent1">
                        <a:lumMod val="95000"/>
                      </a:schemeClr>
                    </a:gs>
                  </a:gsLst>
                  <a:lin ang="16200000" scaled="0"/>
                </a:gradFill>
              </a:rPr>
              <a:t>59</a:t>
            </a:r>
            <a:r>
              <a:rPr lang="en-US" sz="5400" b="1" baseline="25000" dirty="0">
                <a:ln w="6350">
                  <a:noFill/>
                </a:ln>
                <a:gradFill>
                  <a:gsLst>
                    <a:gs pos="0">
                      <a:schemeClr val="accent1">
                        <a:lumMod val="75000"/>
                      </a:schemeClr>
                    </a:gs>
                    <a:gs pos="100000">
                      <a:schemeClr val="accent1">
                        <a:lumMod val="95000"/>
                      </a:schemeClr>
                    </a:gs>
                  </a:gsLst>
                  <a:lin ang="16200000" scaled="0"/>
                </a:gradFill>
              </a:rPr>
              <a:t>%</a:t>
            </a:r>
            <a:endParaRPr lang="en-US" sz="3200" baseline="25000" dirty="0"/>
          </a:p>
        </p:txBody>
      </p:sp>
      <p:sp>
        <p:nvSpPr>
          <p:cNvPr id="38" name="Rectangle 37"/>
          <p:cNvSpPr/>
          <p:nvPr/>
        </p:nvSpPr>
        <p:spPr>
          <a:xfrm>
            <a:off x="2178468" y="1167043"/>
            <a:ext cx="6060890" cy="461665"/>
          </a:xfrm>
          <a:prstGeom prst="rect">
            <a:avLst/>
          </a:prstGeom>
        </p:spPr>
        <p:txBody>
          <a:bodyPr wrap="none" anchor="ctr">
            <a:spAutoFit/>
          </a:bodyPr>
          <a:lstStyle/>
          <a:p>
            <a:r>
              <a:rPr lang="en-US" sz="2400" dirty="0" smtClean="0"/>
              <a:t>Plan To Improve The Customer Experience</a:t>
            </a:r>
            <a:endParaRPr lang="en-US" sz="2400" dirty="0"/>
          </a:p>
        </p:txBody>
      </p:sp>
    </p:spTree>
    <p:extLst>
      <p:ext uri="{BB962C8B-B14F-4D97-AF65-F5344CB8AC3E}">
        <p14:creationId xmlns:p14="http://schemas.microsoft.com/office/powerpoint/2010/main" xmlns="" val="3275999829"/>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xit" presetSubtype="0" fill="hold" grpId="0" nodeType="withEffect">
                                  <p:stCondLst>
                                    <p:cond delay="0"/>
                                  </p:stCondLst>
                                  <p:childTnLst>
                                    <p:animEffect transition="out" filter="fade">
                                      <p:cBhvr>
                                        <p:cTn id="6" dur="500"/>
                                        <p:tgtEl>
                                          <p:spTgt spid="1028"/>
                                        </p:tgtEl>
                                      </p:cBhvr>
                                    </p:animEffect>
                                    <p:set>
                                      <p:cBhvr>
                                        <p:cTn id="7" dur="1" fill="hold">
                                          <p:stCondLst>
                                            <p:cond delay="499"/>
                                          </p:stCondLst>
                                        </p:cTn>
                                        <p:tgtEl>
                                          <p:spTgt spid="1028"/>
                                        </p:tgtEl>
                                        <p:attrNameLst>
                                          <p:attrName>style.visibility</p:attrName>
                                        </p:attrNameLst>
                                      </p:cBhvr>
                                      <p:to>
                                        <p:strVal val="hidden"/>
                                      </p:to>
                                    </p:se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down)">
                                      <p:cBhvr>
                                        <p:cTn id="11" dur="500"/>
                                        <p:tgtEl>
                                          <p:spTgt spid="2"/>
                                        </p:tgtEl>
                                      </p:cBhvr>
                                    </p:animEffect>
                                  </p:childTnLst>
                                </p:cTn>
                              </p:par>
                              <p:par>
                                <p:cTn id="12" presetID="1" presetClass="entr" presetSubtype="0" fill="hold" grpId="0" nodeType="withEffect">
                                  <p:stCondLst>
                                    <p:cond delay="300"/>
                                  </p:stCondLst>
                                  <p:childTnLst>
                                    <p:set>
                                      <p:cBhvr>
                                        <p:cTn id="13" dur="1" fill="hold">
                                          <p:stCondLst>
                                            <p:cond delay="0"/>
                                          </p:stCondLst>
                                        </p:cTn>
                                        <p:tgtEl>
                                          <p:spTgt spid="100"/>
                                        </p:tgtEl>
                                        <p:attrNameLst>
                                          <p:attrName>style.visibility</p:attrName>
                                        </p:attrNameLst>
                                      </p:cBhvr>
                                      <p:to>
                                        <p:strVal val="visible"/>
                                      </p:to>
                                    </p:set>
                                  </p:childTnLst>
                                </p:cTn>
                              </p:par>
                              <p:par>
                                <p:cTn id="14" presetID="6" presetClass="emph" presetSubtype="0" decel="100000" autoRev="1" fill="hold" grpId="1" nodeType="withEffect">
                                  <p:stCondLst>
                                    <p:cond delay="300"/>
                                  </p:stCondLst>
                                  <p:childTnLst>
                                    <p:animScale>
                                      <p:cBhvr>
                                        <p:cTn id="15" dur="250" fill="hold"/>
                                        <p:tgtEl>
                                          <p:spTgt spid="100"/>
                                        </p:tgtEl>
                                      </p:cBhvr>
                                      <p:by x="110000" y="110000"/>
                                    </p:animScale>
                                  </p:childTnLst>
                                </p:cTn>
                              </p:par>
                            </p:childTnLst>
                          </p:cTn>
                        </p:par>
                        <p:par>
                          <p:cTn id="16" fill="hold">
                            <p:stCondLst>
                              <p:cond delay="1300"/>
                            </p:stCondLst>
                            <p:childTnLst>
                              <p:par>
                                <p:cTn id="17" presetID="22" presetClass="entr" presetSubtype="8" fill="hold" grpId="0" nodeType="afterEffect">
                                  <p:stCondLst>
                                    <p:cond delay="0"/>
                                  </p:stCondLst>
                                  <p:childTnLst>
                                    <p:set>
                                      <p:cBhvr>
                                        <p:cTn id="18" dur="1" fill="hold">
                                          <p:stCondLst>
                                            <p:cond delay="0"/>
                                          </p:stCondLst>
                                        </p:cTn>
                                        <p:tgtEl>
                                          <p:spTgt spid="38"/>
                                        </p:tgtEl>
                                        <p:attrNameLst>
                                          <p:attrName>style.visibility</p:attrName>
                                        </p:attrNameLst>
                                      </p:cBhvr>
                                      <p:to>
                                        <p:strVal val="visible"/>
                                      </p:to>
                                    </p:set>
                                    <p:animEffect transition="in" filter="wipe(left)">
                                      <p:cBhvr>
                                        <p:cTn id="19" dur="500"/>
                                        <p:tgtEl>
                                          <p:spTgt spid="38"/>
                                        </p:tgtEl>
                                      </p:cBhvr>
                                    </p:animEffect>
                                  </p:childTnLst>
                                </p:cTn>
                              </p:par>
                              <p:par>
                                <p:cTn id="20" presetID="1" presetClass="emph" presetSubtype="2" decel="100000" fill="hold" nodeType="withEffect">
                                  <p:stCondLst>
                                    <p:cond delay="0"/>
                                  </p:stCondLst>
                                  <p:childTnLst>
                                    <p:animClr clrSpc="rgb" dir="cw">
                                      <p:cBhvr>
                                        <p:cTn id="21" dur="1000" fill="hold"/>
                                        <p:tgtEl>
                                          <p:spTgt spid="95"/>
                                        </p:tgtEl>
                                        <p:attrNameLst>
                                          <p:attrName>fillcolor</p:attrName>
                                        </p:attrNameLst>
                                      </p:cBhvr>
                                      <p:to>
                                        <a:schemeClr val="accent1"/>
                                      </p:to>
                                    </p:animClr>
                                    <p:set>
                                      <p:cBhvr>
                                        <p:cTn id="22" dur="1000" fill="hold"/>
                                        <p:tgtEl>
                                          <p:spTgt spid="95"/>
                                        </p:tgtEl>
                                        <p:attrNameLst>
                                          <p:attrName>fill.type</p:attrName>
                                        </p:attrNameLst>
                                      </p:cBhvr>
                                      <p:to>
                                        <p:strVal val="solid"/>
                                      </p:to>
                                    </p:set>
                                    <p:set>
                                      <p:cBhvr>
                                        <p:cTn id="23" dur="1000" fill="hold"/>
                                        <p:tgtEl>
                                          <p:spTgt spid="95"/>
                                        </p:tgtEl>
                                        <p:attrNameLst>
                                          <p:attrName>fill.on</p:attrName>
                                        </p:attrNameLst>
                                      </p:cBhvr>
                                      <p:to>
                                        <p:strVal val="true"/>
                                      </p:to>
                                    </p:set>
                                  </p:childTnLst>
                                </p:cTn>
                              </p:par>
                              <p:par>
                                <p:cTn id="24" presetID="7" presetClass="emph" presetSubtype="2" decel="100000" fill="hold" nodeType="withEffect">
                                  <p:stCondLst>
                                    <p:cond delay="0"/>
                                  </p:stCondLst>
                                  <p:childTnLst>
                                    <p:animClr clrSpc="rgb" dir="cw">
                                      <p:cBhvr>
                                        <p:cTn id="25" dur="500" fill="hold"/>
                                        <p:tgtEl>
                                          <p:spTgt spid="95"/>
                                        </p:tgtEl>
                                        <p:attrNameLst>
                                          <p:attrName>stroke.color</p:attrName>
                                        </p:attrNameLst>
                                      </p:cBhvr>
                                      <p:to>
                                        <a:schemeClr val="bg1"/>
                                      </p:to>
                                    </p:animClr>
                                    <p:set>
                                      <p:cBhvr>
                                        <p:cTn id="26" dur="500" fill="hold"/>
                                        <p:tgtEl>
                                          <p:spTgt spid="95"/>
                                        </p:tgtEl>
                                        <p:attrNameLst>
                                          <p:attrName>stroke.on</p:attrName>
                                        </p:attrNameLst>
                                      </p:cBhvr>
                                      <p:to>
                                        <p:strVal val="true"/>
                                      </p:to>
                                    </p:set>
                                  </p:childTnLst>
                                </p:cTn>
                              </p:par>
                              <p:par>
                                <p:cTn id="27" presetID="1" presetClass="emph" presetSubtype="2" decel="100000" fill="hold" nodeType="withEffect">
                                  <p:stCondLst>
                                    <p:cond delay="0"/>
                                  </p:stCondLst>
                                  <p:childTnLst>
                                    <p:animClr clrSpc="rgb" dir="cw">
                                      <p:cBhvr>
                                        <p:cTn id="28" dur="1000" fill="hold"/>
                                        <p:tgtEl>
                                          <p:spTgt spid="114"/>
                                        </p:tgtEl>
                                        <p:attrNameLst>
                                          <p:attrName>fillcolor</p:attrName>
                                        </p:attrNameLst>
                                      </p:cBhvr>
                                      <p:to>
                                        <a:schemeClr val="accent1"/>
                                      </p:to>
                                    </p:animClr>
                                    <p:set>
                                      <p:cBhvr>
                                        <p:cTn id="29" dur="1000" fill="hold"/>
                                        <p:tgtEl>
                                          <p:spTgt spid="114"/>
                                        </p:tgtEl>
                                        <p:attrNameLst>
                                          <p:attrName>fill.type</p:attrName>
                                        </p:attrNameLst>
                                      </p:cBhvr>
                                      <p:to>
                                        <p:strVal val="solid"/>
                                      </p:to>
                                    </p:set>
                                    <p:set>
                                      <p:cBhvr>
                                        <p:cTn id="30" dur="1000" fill="hold"/>
                                        <p:tgtEl>
                                          <p:spTgt spid="114"/>
                                        </p:tgtEl>
                                        <p:attrNameLst>
                                          <p:attrName>fill.on</p:attrName>
                                        </p:attrNameLst>
                                      </p:cBhvr>
                                      <p:to>
                                        <p:strVal val="true"/>
                                      </p:to>
                                    </p:set>
                                  </p:childTnLst>
                                </p:cTn>
                              </p:par>
                              <p:par>
                                <p:cTn id="31" presetID="7" presetClass="emph" presetSubtype="2" decel="100000" fill="hold" nodeType="withEffect">
                                  <p:stCondLst>
                                    <p:cond delay="0"/>
                                  </p:stCondLst>
                                  <p:childTnLst>
                                    <p:animClr clrSpc="rgb" dir="cw">
                                      <p:cBhvr>
                                        <p:cTn id="32" dur="500" fill="hold"/>
                                        <p:tgtEl>
                                          <p:spTgt spid="114"/>
                                        </p:tgtEl>
                                        <p:attrNameLst>
                                          <p:attrName>stroke.color</p:attrName>
                                        </p:attrNameLst>
                                      </p:cBhvr>
                                      <p:to>
                                        <a:schemeClr val="bg1"/>
                                      </p:to>
                                    </p:animClr>
                                    <p:set>
                                      <p:cBhvr>
                                        <p:cTn id="33" dur="500" fill="hold"/>
                                        <p:tgtEl>
                                          <p:spTgt spid="114"/>
                                        </p:tgtEl>
                                        <p:attrNameLst>
                                          <p:attrName>stroke.on</p:attrName>
                                        </p:attrNameLst>
                                      </p:cBhvr>
                                      <p:to>
                                        <p:strVal val="true"/>
                                      </p:to>
                                    </p:set>
                                  </p:childTnLst>
                                </p:cTn>
                              </p:par>
                              <p:par>
                                <p:cTn id="34" presetID="1" presetClass="emph" presetSubtype="2" decel="100000" fill="hold" nodeType="withEffect">
                                  <p:stCondLst>
                                    <p:cond delay="0"/>
                                  </p:stCondLst>
                                  <p:childTnLst>
                                    <p:animClr clrSpc="rgb" dir="cw">
                                      <p:cBhvr>
                                        <p:cTn id="35" dur="1000" fill="hold"/>
                                        <p:tgtEl>
                                          <p:spTgt spid="90"/>
                                        </p:tgtEl>
                                        <p:attrNameLst>
                                          <p:attrName>fillcolor</p:attrName>
                                        </p:attrNameLst>
                                      </p:cBhvr>
                                      <p:to>
                                        <a:schemeClr val="accent1"/>
                                      </p:to>
                                    </p:animClr>
                                    <p:set>
                                      <p:cBhvr>
                                        <p:cTn id="36" dur="1000" fill="hold"/>
                                        <p:tgtEl>
                                          <p:spTgt spid="90"/>
                                        </p:tgtEl>
                                        <p:attrNameLst>
                                          <p:attrName>fill.type</p:attrName>
                                        </p:attrNameLst>
                                      </p:cBhvr>
                                      <p:to>
                                        <p:strVal val="solid"/>
                                      </p:to>
                                    </p:set>
                                    <p:set>
                                      <p:cBhvr>
                                        <p:cTn id="37" dur="1000" fill="hold"/>
                                        <p:tgtEl>
                                          <p:spTgt spid="90"/>
                                        </p:tgtEl>
                                        <p:attrNameLst>
                                          <p:attrName>fill.on</p:attrName>
                                        </p:attrNameLst>
                                      </p:cBhvr>
                                      <p:to>
                                        <p:strVal val="true"/>
                                      </p:to>
                                    </p:set>
                                  </p:childTnLst>
                                </p:cTn>
                              </p:par>
                              <p:par>
                                <p:cTn id="38" presetID="7" presetClass="emph" presetSubtype="2" decel="100000" fill="hold" nodeType="withEffect">
                                  <p:stCondLst>
                                    <p:cond delay="0"/>
                                  </p:stCondLst>
                                  <p:childTnLst>
                                    <p:animClr clrSpc="rgb" dir="cw">
                                      <p:cBhvr>
                                        <p:cTn id="39" dur="500" fill="hold"/>
                                        <p:tgtEl>
                                          <p:spTgt spid="90"/>
                                        </p:tgtEl>
                                        <p:attrNameLst>
                                          <p:attrName>stroke.color</p:attrName>
                                        </p:attrNameLst>
                                      </p:cBhvr>
                                      <p:to>
                                        <a:schemeClr val="bg1"/>
                                      </p:to>
                                    </p:animClr>
                                    <p:set>
                                      <p:cBhvr>
                                        <p:cTn id="40" dur="500" fill="hold"/>
                                        <p:tgtEl>
                                          <p:spTgt spid="90"/>
                                        </p:tgtEl>
                                        <p:attrNameLst>
                                          <p:attrName>stroke.on</p:attrName>
                                        </p:attrNameLst>
                                      </p:cBhvr>
                                      <p:to>
                                        <p:strVal val="true"/>
                                      </p:to>
                                    </p:set>
                                  </p:childTnLst>
                                </p:cTn>
                              </p:par>
                              <p:par>
                                <p:cTn id="41" presetID="1" presetClass="emph" presetSubtype="2" decel="100000" fill="hold" nodeType="withEffect">
                                  <p:stCondLst>
                                    <p:cond delay="0"/>
                                  </p:stCondLst>
                                  <p:childTnLst>
                                    <p:animClr clrSpc="rgb" dir="cw">
                                      <p:cBhvr>
                                        <p:cTn id="42" dur="1000" fill="hold"/>
                                        <p:tgtEl>
                                          <p:spTgt spid="168"/>
                                        </p:tgtEl>
                                        <p:attrNameLst>
                                          <p:attrName>fillcolor</p:attrName>
                                        </p:attrNameLst>
                                      </p:cBhvr>
                                      <p:to>
                                        <a:schemeClr val="accent1"/>
                                      </p:to>
                                    </p:animClr>
                                    <p:set>
                                      <p:cBhvr>
                                        <p:cTn id="43" dur="1000" fill="hold"/>
                                        <p:tgtEl>
                                          <p:spTgt spid="168"/>
                                        </p:tgtEl>
                                        <p:attrNameLst>
                                          <p:attrName>fill.type</p:attrName>
                                        </p:attrNameLst>
                                      </p:cBhvr>
                                      <p:to>
                                        <p:strVal val="solid"/>
                                      </p:to>
                                    </p:set>
                                    <p:set>
                                      <p:cBhvr>
                                        <p:cTn id="44" dur="1000" fill="hold"/>
                                        <p:tgtEl>
                                          <p:spTgt spid="168"/>
                                        </p:tgtEl>
                                        <p:attrNameLst>
                                          <p:attrName>fill.on</p:attrName>
                                        </p:attrNameLst>
                                      </p:cBhvr>
                                      <p:to>
                                        <p:strVal val="true"/>
                                      </p:to>
                                    </p:set>
                                  </p:childTnLst>
                                </p:cTn>
                              </p:par>
                              <p:par>
                                <p:cTn id="45" presetID="7" presetClass="emph" presetSubtype="2" decel="100000" fill="hold" nodeType="withEffect">
                                  <p:stCondLst>
                                    <p:cond delay="0"/>
                                  </p:stCondLst>
                                  <p:childTnLst>
                                    <p:animClr clrSpc="rgb" dir="cw">
                                      <p:cBhvr>
                                        <p:cTn id="46" dur="500" fill="hold"/>
                                        <p:tgtEl>
                                          <p:spTgt spid="168"/>
                                        </p:tgtEl>
                                        <p:attrNameLst>
                                          <p:attrName>stroke.color</p:attrName>
                                        </p:attrNameLst>
                                      </p:cBhvr>
                                      <p:to>
                                        <a:schemeClr val="bg1"/>
                                      </p:to>
                                    </p:animClr>
                                    <p:set>
                                      <p:cBhvr>
                                        <p:cTn id="47" dur="500" fill="hold"/>
                                        <p:tgtEl>
                                          <p:spTgt spid="168"/>
                                        </p:tgtEl>
                                        <p:attrNameLst>
                                          <p:attrName>stroke.on</p:attrName>
                                        </p:attrNameLst>
                                      </p:cBhvr>
                                      <p:to>
                                        <p:strVal val="true"/>
                                      </p:to>
                                    </p:set>
                                  </p:childTnLst>
                                </p:cTn>
                              </p:par>
                              <p:par>
                                <p:cTn id="48" presetID="1" presetClass="emph" presetSubtype="2" decel="100000" fill="hold" nodeType="withEffect">
                                  <p:stCondLst>
                                    <p:cond delay="0"/>
                                  </p:stCondLst>
                                  <p:childTnLst>
                                    <p:animClr clrSpc="rgb" dir="cw">
                                      <p:cBhvr>
                                        <p:cTn id="49" dur="1000" fill="hold"/>
                                        <p:tgtEl>
                                          <p:spTgt spid="25"/>
                                        </p:tgtEl>
                                        <p:attrNameLst>
                                          <p:attrName>fillcolor</p:attrName>
                                        </p:attrNameLst>
                                      </p:cBhvr>
                                      <p:to>
                                        <a:schemeClr val="accent1"/>
                                      </p:to>
                                    </p:animClr>
                                    <p:set>
                                      <p:cBhvr>
                                        <p:cTn id="50" dur="1000" fill="hold"/>
                                        <p:tgtEl>
                                          <p:spTgt spid="25"/>
                                        </p:tgtEl>
                                        <p:attrNameLst>
                                          <p:attrName>fill.type</p:attrName>
                                        </p:attrNameLst>
                                      </p:cBhvr>
                                      <p:to>
                                        <p:strVal val="solid"/>
                                      </p:to>
                                    </p:set>
                                    <p:set>
                                      <p:cBhvr>
                                        <p:cTn id="51" dur="1000" fill="hold"/>
                                        <p:tgtEl>
                                          <p:spTgt spid="25"/>
                                        </p:tgtEl>
                                        <p:attrNameLst>
                                          <p:attrName>fill.on</p:attrName>
                                        </p:attrNameLst>
                                      </p:cBhvr>
                                      <p:to>
                                        <p:strVal val="true"/>
                                      </p:to>
                                    </p:set>
                                  </p:childTnLst>
                                </p:cTn>
                              </p:par>
                              <p:par>
                                <p:cTn id="52" presetID="7" presetClass="emph" presetSubtype="2" decel="100000" fill="hold" nodeType="withEffect">
                                  <p:stCondLst>
                                    <p:cond delay="0"/>
                                  </p:stCondLst>
                                  <p:childTnLst>
                                    <p:animClr clrSpc="rgb" dir="cw">
                                      <p:cBhvr>
                                        <p:cTn id="53" dur="500" fill="hold"/>
                                        <p:tgtEl>
                                          <p:spTgt spid="25"/>
                                        </p:tgtEl>
                                        <p:attrNameLst>
                                          <p:attrName>stroke.color</p:attrName>
                                        </p:attrNameLst>
                                      </p:cBhvr>
                                      <p:to>
                                        <a:schemeClr val="bg1"/>
                                      </p:to>
                                    </p:animClr>
                                    <p:set>
                                      <p:cBhvr>
                                        <p:cTn id="54" dur="500" fill="hold"/>
                                        <p:tgtEl>
                                          <p:spTgt spid="25"/>
                                        </p:tgtEl>
                                        <p:attrNameLst>
                                          <p:attrName>stroke.on</p:attrName>
                                        </p:attrNameLst>
                                      </p:cBhvr>
                                      <p:to>
                                        <p:strVal val="true"/>
                                      </p:to>
                                    </p:set>
                                  </p:childTnLst>
                                </p:cTn>
                              </p:par>
                              <p:par>
                                <p:cTn id="55" presetID="1" presetClass="emph" presetSubtype="2" decel="100000" fill="hold" nodeType="withEffect">
                                  <p:stCondLst>
                                    <p:cond delay="0"/>
                                  </p:stCondLst>
                                  <p:childTnLst>
                                    <p:animClr clrSpc="rgb" dir="cw">
                                      <p:cBhvr>
                                        <p:cTn id="56" dur="1000" fill="hold"/>
                                        <p:tgtEl>
                                          <p:spTgt spid="92"/>
                                        </p:tgtEl>
                                        <p:attrNameLst>
                                          <p:attrName>fillcolor</p:attrName>
                                        </p:attrNameLst>
                                      </p:cBhvr>
                                      <p:to>
                                        <a:schemeClr val="accent1"/>
                                      </p:to>
                                    </p:animClr>
                                    <p:set>
                                      <p:cBhvr>
                                        <p:cTn id="57" dur="1000" fill="hold"/>
                                        <p:tgtEl>
                                          <p:spTgt spid="92"/>
                                        </p:tgtEl>
                                        <p:attrNameLst>
                                          <p:attrName>fill.type</p:attrName>
                                        </p:attrNameLst>
                                      </p:cBhvr>
                                      <p:to>
                                        <p:strVal val="solid"/>
                                      </p:to>
                                    </p:set>
                                    <p:set>
                                      <p:cBhvr>
                                        <p:cTn id="58" dur="1000" fill="hold"/>
                                        <p:tgtEl>
                                          <p:spTgt spid="92"/>
                                        </p:tgtEl>
                                        <p:attrNameLst>
                                          <p:attrName>fill.on</p:attrName>
                                        </p:attrNameLst>
                                      </p:cBhvr>
                                      <p:to>
                                        <p:strVal val="true"/>
                                      </p:to>
                                    </p:set>
                                  </p:childTnLst>
                                </p:cTn>
                              </p:par>
                              <p:par>
                                <p:cTn id="59" presetID="7" presetClass="emph" presetSubtype="2" decel="100000" fill="hold" nodeType="withEffect">
                                  <p:stCondLst>
                                    <p:cond delay="0"/>
                                  </p:stCondLst>
                                  <p:childTnLst>
                                    <p:animClr clrSpc="rgb" dir="cw">
                                      <p:cBhvr>
                                        <p:cTn id="60" dur="500" fill="hold"/>
                                        <p:tgtEl>
                                          <p:spTgt spid="92"/>
                                        </p:tgtEl>
                                        <p:attrNameLst>
                                          <p:attrName>stroke.color</p:attrName>
                                        </p:attrNameLst>
                                      </p:cBhvr>
                                      <p:to>
                                        <a:schemeClr val="bg1"/>
                                      </p:to>
                                    </p:animClr>
                                    <p:set>
                                      <p:cBhvr>
                                        <p:cTn id="61" dur="500" fill="hold"/>
                                        <p:tgtEl>
                                          <p:spTgt spid="92"/>
                                        </p:tgtEl>
                                        <p:attrNameLst>
                                          <p:attrName>stroke.on</p:attrName>
                                        </p:attrNameLst>
                                      </p:cBhvr>
                                      <p:to>
                                        <p:strVal val="true"/>
                                      </p:to>
                                    </p:set>
                                  </p:childTnLst>
                                </p:cTn>
                              </p:par>
                              <p:par>
                                <p:cTn id="62" presetID="1" presetClass="emph" presetSubtype="2" decel="100000" fill="hold" nodeType="withEffect">
                                  <p:stCondLst>
                                    <p:cond delay="0"/>
                                  </p:stCondLst>
                                  <p:childTnLst>
                                    <p:animClr clrSpc="rgb" dir="cw">
                                      <p:cBhvr>
                                        <p:cTn id="63" dur="1000" fill="hold"/>
                                        <p:tgtEl>
                                          <p:spTgt spid="167"/>
                                        </p:tgtEl>
                                        <p:attrNameLst>
                                          <p:attrName>fillcolor</p:attrName>
                                        </p:attrNameLst>
                                      </p:cBhvr>
                                      <p:to>
                                        <a:schemeClr val="accent1"/>
                                      </p:to>
                                    </p:animClr>
                                    <p:set>
                                      <p:cBhvr>
                                        <p:cTn id="64" dur="1000" fill="hold"/>
                                        <p:tgtEl>
                                          <p:spTgt spid="167"/>
                                        </p:tgtEl>
                                        <p:attrNameLst>
                                          <p:attrName>fill.type</p:attrName>
                                        </p:attrNameLst>
                                      </p:cBhvr>
                                      <p:to>
                                        <p:strVal val="solid"/>
                                      </p:to>
                                    </p:set>
                                    <p:set>
                                      <p:cBhvr>
                                        <p:cTn id="65" dur="1000" fill="hold"/>
                                        <p:tgtEl>
                                          <p:spTgt spid="167"/>
                                        </p:tgtEl>
                                        <p:attrNameLst>
                                          <p:attrName>fill.on</p:attrName>
                                        </p:attrNameLst>
                                      </p:cBhvr>
                                      <p:to>
                                        <p:strVal val="true"/>
                                      </p:to>
                                    </p:set>
                                  </p:childTnLst>
                                </p:cTn>
                              </p:par>
                              <p:par>
                                <p:cTn id="66" presetID="7" presetClass="emph" presetSubtype="2" decel="100000" fill="hold" nodeType="withEffect">
                                  <p:stCondLst>
                                    <p:cond delay="0"/>
                                  </p:stCondLst>
                                  <p:childTnLst>
                                    <p:animClr clrSpc="rgb" dir="cw">
                                      <p:cBhvr>
                                        <p:cTn id="67" dur="500" fill="hold"/>
                                        <p:tgtEl>
                                          <p:spTgt spid="167"/>
                                        </p:tgtEl>
                                        <p:attrNameLst>
                                          <p:attrName>stroke.color</p:attrName>
                                        </p:attrNameLst>
                                      </p:cBhvr>
                                      <p:to>
                                        <a:schemeClr val="bg1"/>
                                      </p:to>
                                    </p:animClr>
                                    <p:set>
                                      <p:cBhvr>
                                        <p:cTn id="68" dur="500" fill="hold"/>
                                        <p:tgtEl>
                                          <p:spTgt spid="167"/>
                                        </p:tgtEl>
                                        <p:attrNameLst>
                                          <p:attrName>stroke.on</p:attrName>
                                        </p:attrNameLst>
                                      </p:cBhvr>
                                      <p:to>
                                        <p:strVal val="true"/>
                                      </p:to>
                                    </p:set>
                                  </p:childTnLst>
                                </p:cTn>
                              </p:par>
                              <p:par>
                                <p:cTn id="69" presetID="1" presetClass="emph" presetSubtype="2" decel="100000" fill="hold" nodeType="withEffect">
                                  <p:stCondLst>
                                    <p:cond delay="0"/>
                                  </p:stCondLst>
                                  <p:childTnLst>
                                    <p:animClr clrSpc="rgb" dir="cw">
                                      <p:cBhvr>
                                        <p:cTn id="70" dur="1000" fill="hold"/>
                                        <p:tgtEl>
                                          <p:spTgt spid="31"/>
                                        </p:tgtEl>
                                        <p:attrNameLst>
                                          <p:attrName>fillcolor</p:attrName>
                                        </p:attrNameLst>
                                      </p:cBhvr>
                                      <p:to>
                                        <a:schemeClr val="accent1"/>
                                      </p:to>
                                    </p:animClr>
                                    <p:set>
                                      <p:cBhvr>
                                        <p:cTn id="71" dur="1000" fill="hold"/>
                                        <p:tgtEl>
                                          <p:spTgt spid="31"/>
                                        </p:tgtEl>
                                        <p:attrNameLst>
                                          <p:attrName>fill.type</p:attrName>
                                        </p:attrNameLst>
                                      </p:cBhvr>
                                      <p:to>
                                        <p:strVal val="solid"/>
                                      </p:to>
                                    </p:set>
                                    <p:set>
                                      <p:cBhvr>
                                        <p:cTn id="72" dur="1000" fill="hold"/>
                                        <p:tgtEl>
                                          <p:spTgt spid="31"/>
                                        </p:tgtEl>
                                        <p:attrNameLst>
                                          <p:attrName>fill.on</p:attrName>
                                        </p:attrNameLst>
                                      </p:cBhvr>
                                      <p:to>
                                        <p:strVal val="true"/>
                                      </p:to>
                                    </p:set>
                                  </p:childTnLst>
                                </p:cTn>
                              </p:par>
                              <p:par>
                                <p:cTn id="73" presetID="7" presetClass="emph" presetSubtype="2" decel="100000" fill="hold" nodeType="withEffect">
                                  <p:stCondLst>
                                    <p:cond delay="0"/>
                                  </p:stCondLst>
                                  <p:childTnLst>
                                    <p:animClr clrSpc="rgb" dir="cw">
                                      <p:cBhvr>
                                        <p:cTn id="74" dur="500" fill="hold"/>
                                        <p:tgtEl>
                                          <p:spTgt spid="31"/>
                                        </p:tgtEl>
                                        <p:attrNameLst>
                                          <p:attrName>stroke.color</p:attrName>
                                        </p:attrNameLst>
                                      </p:cBhvr>
                                      <p:to>
                                        <a:schemeClr val="bg1"/>
                                      </p:to>
                                    </p:animClr>
                                    <p:set>
                                      <p:cBhvr>
                                        <p:cTn id="75" dur="500" fill="hold"/>
                                        <p:tgtEl>
                                          <p:spTgt spid="31"/>
                                        </p:tgtEl>
                                        <p:attrNameLst>
                                          <p:attrName>stroke.on</p:attrName>
                                        </p:attrNameLst>
                                      </p:cBhvr>
                                      <p:to>
                                        <p:strVal val="true"/>
                                      </p:to>
                                    </p:set>
                                  </p:childTnLst>
                                </p:cTn>
                              </p:par>
                              <p:par>
                                <p:cTn id="76" presetID="1" presetClass="emph" presetSubtype="2" decel="100000" fill="hold" nodeType="withEffect">
                                  <p:stCondLst>
                                    <p:cond delay="0"/>
                                  </p:stCondLst>
                                  <p:childTnLst>
                                    <p:animClr clrSpc="rgb" dir="cw">
                                      <p:cBhvr>
                                        <p:cTn id="77" dur="1000" fill="hold"/>
                                        <p:tgtEl>
                                          <p:spTgt spid="34"/>
                                        </p:tgtEl>
                                        <p:attrNameLst>
                                          <p:attrName>fillcolor</p:attrName>
                                        </p:attrNameLst>
                                      </p:cBhvr>
                                      <p:to>
                                        <a:schemeClr val="accent1"/>
                                      </p:to>
                                    </p:animClr>
                                    <p:set>
                                      <p:cBhvr>
                                        <p:cTn id="78" dur="1000" fill="hold"/>
                                        <p:tgtEl>
                                          <p:spTgt spid="34"/>
                                        </p:tgtEl>
                                        <p:attrNameLst>
                                          <p:attrName>fill.type</p:attrName>
                                        </p:attrNameLst>
                                      </p:cBhvr>
                                      <p:to>
                                        <p:strVal val="solid"/>
                                      </p:to>
                                    </p:set>
                                    <p:set>
                                      <p:cBhvr>
                                        <p:cTn id="79" dur="1000" fill="hold"/>
                                        <p:tgtEl>
                                          <p:spTgt spid="34"/>
                                        </p:tgtEl>
                                        <p:attrNameLst>
                                          <p:attrName>fill.on</p:attrName>
                                        </p:attrNameLst>
                                      </p:cBhvr>
                                      <p:to>
                                        <p:strVal val="true"/>
                                      </p:to>
                                    </p:set>
                                  </p:childTnLst>
                                </p:cTn>
                              </p:par>
                              <p:par>
                                <p:cTn id="80" presetID="7" presetClass="emph" presetSubtype="2" decel="100000" fill="hold" nodeType="withEffect">
                                  <p:stCondLst>
                                    <p:cond delay="0"/>
                                  </p:stCondLst>
                                  <p:childTnLst>
                                    <p:animClr clrSpc="rgb" dir="cw">
                                      <p:cBhvr>
                                        <p:cTn id="81" dur="500" fill="hold"/>
                                        <p:tgtEl>
                                          <p:spTgt spid="34"/>
                                        </p:tgtEl>
                                        <p:attrNameLst>
                                          <p:attrName>stroke.color</p:attrName>
                                        </p:attrNameLst>
                                      </p:cBhvr>
                                      <p:to>
                                        <a:schemeClr val="bg1"/>
                                      </p:to>
                                    </p:animClr>
                                    <p:set>
                                      <p:cBhvr>
                                        <p:cTn id="82" dur="500" fill="hold"/>
                                        <p:tgtEl>
                                          <p:spTgt spid="34"/>
                                        </p:tgtEl>
                                        <p:attrNameLst>
                                          <p:attrName>stroke.on</p:attrName>
                                        </p:attrNameLst>
                                      </p:cBhvr>
                                      <p:to>
                                        <p:strVal val="true"/>
                                      </p:to>
                                    </p:set>
                                  </p:childTnLst>
                                </p:cTn>
                              </p:par>
                              <p:par>
                                <p:cTn id="83" presetID="1" presetClass="emph" presetSubtype="2" decel="100000" fill="hold" nodeType="withEffect">
                                  <p:stCondLst>
                                    <p:cond delay="0"/>
                                  </p:stCondLst>
                                  <p:childTnLst>
                                    <p:animClr clrSpc="rgb" dir="cw">
                                      <p:cBhvr>
                                        <p:cTn id="84" dur="1000" fill="hold"/>
                                        <p:tgtEl>
                                          <p:spTgt spid="118"/>
                                        </p:tgtEl>
                                        <p:attrNameLst>
                                          <p:attrName>fillcolor</p:attrName>
                                        </p:attrNameLst>
                                      </p:cBhvr>
                                      <p:to>
                                        <a:schemeClr val="accent1"/>
                                      </p:to>
                                    </p:animClr>
                                    <p:set>
                                      <p:cBhvr>
                                        <p:cTn id="85" dur="1000" fill="hold"/>
                                        <p:tgtEl>
                                          <p:spTgt spid="118"/>
                                        </p:tgtEl>
                                        <p:attrNameLst>
                                          <p:attrName>fill.type</p:attrName>
                                        </p:attrNameLst>
                                      </p:cBhvr>
                                      <p:to>
                                        <p:strVal val="solid"/>
                                      </p:to>
                                    </p:set>
                                    <p:set>
                                      <p:cBhvr>
                                        <p:cTn id="86" dur="1000" fill="hold"/>
                                        <p:tgtEl>
                                          <p:spTgt spid="118"/>
                                        </p:tgtEl>
                                        <p:attrNameLst>
                                          <p:attrName>fill.on</p:attrName>
                                        </p:attrNameLst>
                                      </p:cBhvr>
                                      <p:to>
                                        <p:strVal val="true"/>
                                      </p:to>
                                    </p:set>
                                  </p:childTnLst>
                                </p:cTn>
                              </p:par>
                              <p:par>
                                <p:cTn id="87" presetID="7" presetClass="emph" presetSubtype="2" decel="100000" fill="hold" nodeType="withEffect">
                                  <p:stCondLst>
                                    <p:cond delay="0"/>
                                  </p:stCondLst>
                                  <p:childTnLst>
                                    <p:animClr clrSpc="rgb" dir="cw">
                                      <p:cBhvr>
                                        <p:cTn id="88" dur="500" fill="hold"/>
                                        <p:tgtEl>
                                          <p:spTgt spid="118"/>
                                        </p:tgtEl>
                                        <p:attrNameLst>
                                          <p:attrName>stroke.color</p:attrName>
                                        </p:attrNameLst>
                                      </p:cBhvr>
                                      <p:to>
                                        <a:schemeClr val="bg1"/>
                                      </p:to>
                                    </p:animClr>
                                    <p:set>
                                      <p:cBhvr>
                                        <p:cTn id="89" dur="500" fill="hold"/>
                                        <p:tgtEl>
                                          <p:spTgt spid="118"/>
                                        </p:tgtEl>
                                        <p:attrNameLst>
                                          <p:attrName>stroke.on</p:attrName>
                                        </p:attrNameLst>
                                      </p:cBhvr>
                                      <p:to>
                                        <p:strVal val="true"/>
                                      </p:to>
                                    </p:set>
                                  </p:childTnLst>
                                </p:cTn>
                              </p:par>
                              <p:par>
                                <p:cTn id="90" presetID="1" presetClass="emph" presetSubtype="2" decel="100000" fill="hold" nodeType="withEffect">
                                  <p:stCondLst>
                                    <p:cond delay="0"/>
                                  </p:stCondLst>
                                  <p:childTnLst>
                                    <p:animClr clrSpc="rgb" dir="cw">
                                      <p:cBhvr>
                                        <p:cTn id="91" dur="1000" fill="hold"/>
                                        <p:tgtEl>
                                          <p:spTgt spid="125"/>
                                        </p:tgtEl>
                                        <p:attrNameLst>
                                          <p:attrName>fillcolor</p:attrName>
                                        </p:attrNameLst>
                                      </p:cBhvr>
                                      <p:to>
                                        <a:schemeClr val="accent1"/>
                                      </p:to>
                                    </p:animClr>
                                    <p:set>
                                      <p:cBhvr>
                                        <p:cTn id="92" dur="1000" fill="hold"/>
                                        <p:tgtEl>
                                          <p:spTgt spid="125"/>
                                        </p:tgtEl>
                                        <p:attrNameLst>
                                          <p:attrName>fill.type</p:attrName>
                                        </p:attrNameLst>
                                      </p:cBhvr>
                                      <p:to>
                                        <p:strVal val="solid"/>
                                      </p:to>
                                    </p:set>
                                    <p:set>
                                      <p:cBhvr>
                                        <p:cTn id="93" dur="1000" fill="hold"/>
                                        <p:tgtEl>
                                          <p:spTgt spid="125"/>
                                        </p:tgtEl>
                                        <p:attrNameLst>
                                          <p:attrName>fill.on</p:attrName>
                                        </p:attrNameLst>
                                      </p:cBhvr>
                                      <p:to>
                                        <p:strVal val="true"/>
                                      </p:to>
                                    </p:set>
                                  </p:childTnLst>
                                </p:cTn>
                              </p:par>
                              <p:par>
                                <p:cTn id="94" presetID="7" presetClass="emph" presetSubtype="2" decel="100000" fill="hold" nodeType="withEffect">
                                  <p:stCondLst>
                                    <p:cond delay="0"/>
                                  </p:stCondLst>
                                  <p:childTnLst>
                                    <p:animClr clrSpc="rgb" dir="cw">
                                      <p:cBhvr>
                                        <p:cTn id="95" dur="500" fill="hold"/>
                                        <p:tgtEl>
                                          <p:spTgt spid="125"/>
                                        </p:tgtEl>
                                        <p:attrNameLst>
                                          <p:attrName>stroke.color</p:attrName>
                                        </p:attrNameLst>
                                      </p:cBhvr>
                                      <p:to>
                                        <a:schemeClr val="bg1"/>
                                      </p:to>
                                    </p:animClr>
                                    <p:set>
                                      <p:cBhvr>
                                        <p:cTn id="96" dur="500" fill="hold"/>
                                        <p:tgtEl>
                                          <p:spTgt spid="125"/>
                                        </p:tgtEl>
                                        <p:attrNameLst>
                                          <p:attrName>stroke.on</p:attrName>
                                        </p:attrNameLst>
                                      </p:cBhvr>
                                      <p:to>
                                        <p:strVal val="true"/>
                                      </p:to>
                                    </p:set>
                                  </p:childTnLst>
                                </p:cTn>
                              </p:par>
                              <p:par>
                                <p:cTn id="97" presetID="1" presetClass="emph" presetSubtype="2" decel="100000" fill="hold" nodeType="withEffect">
                                  <p:stCondLst>
                                    <p:cond delay="0"/>
                                  </p:stCondLst>
                                  <p:childTnLst>
                                    <p:animClr clrSpc="rgb" dir="cw">
                                      <p:cBhvr>
                                        <p:cTn id="98" dur="1000" fill="hold"/>
                                        <p:tgtEl>
                                          <p:spTgt spid="37"/>
                                        </p:tgtEl>
                                        <p:attrNameLst>
                                          <p:attrName>fillcolor</p:attrName>
                                        </p:attrNameLst>
                                      </p:cBhvr>
                                      <p:to>
                                        <a:schemeClr val="accent1"/>
                                      </p:to>
                                    </p:animClr>
                                    <p:set>
                                      <p:cBhvr>
                                        <p:cTn id="99" dur="1000" fill="hold"/>
                                        <p:tgtEl>
                                          <p:spTgt spid="37"/>
                                        </p:tgtEl>
                                        <p:attrNameLst>
                                          <p:attrName>fill.type</p:attrName>
                                        </p:attrNameLst>
                                      </p:cBhvr>
                                      <p:to>
                                        <p:strVal val="solid"/>
                                      </p:to>
                                    </p:set>
                                    <p:set>
                                      <p:cBhvr>
                                        <p:cTn id="100" dur="1000" fill="hold"/>
                                        <p:tgtEl>
                                          <p:spTgt spid="37"/>
                                        </p:tgtEl>
                                        <p:attrNameLst>
                                          <p:attrName>fill.on</p:attrName>
                                        </p:attrNameLst>
                                      </p:cBhvr>
                                      <p:to>
                                        <p:strVal val="true"/>
                                      </p:to>
                                    </p:set>
                                  </p:childTnLst>
                                </p:cTn>
                              </p:par>
                              <p:par>
                                <p:cTn id="101" presetID="7" presetClass="emph" presetSubtype="2" decel="100000" fill="hold" nodeType="withEffect">
                                  <p:stCondLst>
                                    <p:cond delay="0"/>
                                  </p:stCondLst>
                                  <p:childTnLst>
                                    <p:animClr clrSpc="rgb" dir="cw">
                                      <p:cBhvr>
                                        <p:cTn id="102" dur="500" fill="hold"/>
                                        <p:tgtEl>
                                          <p:spTgt spid="37"/>
                                        </p:tgtEl>
                                        <p:attrNameLst>
                                          <p:attrName>stroke.color</p:attrName>
                                        </p:attrNameLst>
                                      </p:cBhvr>
                                      <p:to>
                                        <a:schemeClr val="bg1"/>
                                      </p:to>
                                    </p:animClr>
                                    <p:set>
                                      <p:cBhvr>
                                        <p:cTn id="103" dur="500" fill="hold"/>
                                        <p:tgtEl>
                                          <p:spTgt spid="37"/>
                                        </p:tgtEl>
                                        <p:attrNameLst>
                                          <p:attrName>stroke.on</p:attrName>
                                        </p:attrNameLst>
                                      </p:cBhvr>
                                      <p:to>
                                        <p:strVal val="true"/>
                                      </p:to>
                                    </p:set>
                                  </p:childTnLst>
                                </p:cTn>
                              </p:par>
                              <p:par>
                                <p:cTn id="104" presetID="1" presetClass="emph" presetSubtype="2" decel="100000" fill="hold" nodeType="withEffect">
                                  <p:stCondLst>
                                    <p:cond delay="0"/>
                                  </p:stCondLst>
                                  <p:childTnLst>
                                    <p:animClr clrSpc="rgb" dir="cw">
                                      <p:cBhvr>
                                        <p:cTn id="105" dur="1000" fill="hold"/>
                                        <p:tgtEl>
                                          <p:spTgt spid="97"/>
                                        </p:tgtEl>
                                        <p:attrNameLst>
                                          <p:attrName>fillcolor</p:attrName>
                                        </p:attrNameLst>
                                      </p:cBhvr>
                                      <p:to>
                                        <a:schemeClr val="accent1"/>
                                      </p:to>
                                    </p:animClr>
                                    <p:set>
                                      <p:cBhvr>
                                        <p:cTn id="106" dur="1000" fill="hold"/>
                                        <p:tgtEl>
                                          <p:spTgt spid="97"/>
                                        </p:tgtEl>
                                        <p:attrNameLst>
                                          <p:attrName>fill.type</p:attrName>
                                        </p:attrNameLst>
                                      </p:cBhvr>
                                      <p:to>
                                        <p:strVal val="solid"/>
                                      </p:to>
                                    </p:set>
                                    <p:set>
                                      <p:cBhvr>
                                        <p:cTn id="107" dur="1000" fill="hold"/>
                                        <p:tgtEl>
                                          <p:spTgt spid="97"/>
                                        </p:tgtEl>
                                        <p:attrNameLst>
                                          <p:attrName>fill.on</p:attrName>
                                        </p:attrNameLst>
                                      </p:cBhvr>
                                      <p:to>
                                        <p:strVal val="true"/>
                                      </p:to>
                                    </p:set>
                                  </p:childTnLst>
                                </p:cTn>
                              </p:par>
                              <p:par>
                                <p:cTn id="108" presetID="7" presetClass="emph" presetSubtype="2" decel="100000" fill="hold" nodeType="withEffect">
                                  <p:stCondLst>
                                    <p:cond delay="0"/>
                                  </p:stCondLst>
                                  <p:childTnLst>
                                    <p:animClr clrSpc="rgb" dir="cw">
                                      <p:cBhvr>
                                        <p:cTn id="109" dur="500" fill="hold"/>
                                        <p:tgtEl>
                                          <p:spTgt spid="97"/>
                                        </p:tgtEl>
                                        <p:attrNameLst>
                                          <p:attrName>stroke.color</p:attrName>
                                        </p:attrNameLst>
                                      </p:cBhvr>
                                      <p:to>
                                        <a:schemeClr val="bg1"/>
                                      </p:to>
                                    </p:animClr>
                                    <p:set>
                                      <p:cBhvr>
                                        <p:cTn id="110" dur="500" fill="hold"/>
                                        <p:tgtEl>
                                          <p:spTgt spid="97"/>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8" grpId="0"/>
      <p:bldP spid="2" grpId="0" animBg="1"/>
      <p:bldP spid="100" grpId="0"/>
      <p:bldP spid="100" grpId="1"/>
      <p:bldP spid="38"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ectangle 165"/>
          <p:cNvSpPr/>
          <p:nvPr/>
        </p:nvSpPr>
        <p:spPr>
          <a:xfrm rot="10800000">
            <a:off x="-94129" y="2181272"/>
            <a:ext cx="9332258" cy="2563722"/>
          </a:xfrm>
          <a:prstGeom prst="rect">
            <a:avLst/>
          </a:prstGeom>
          <a:gradFill>
            <a:gsLst>
              <a:gs pos="60000">
                <a:srgbClr val="EBEDEC"/>
              </a:gs>
              <a:gs pos="100000">
                <a:srgbClr val="CBD0CE"/>
              </a:gs>
              <a:gs pos="0">
                <a:schemeClr val="bg1"/>
              </a:gs>
            </a:gsLst>
            <a:lin ang="5400000" scaled="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 </a:t>
            </a:r>
            <a:endParaRPr lang="en-US" dirty="0">
              <a:solidFill>
                <a:prstClr val="white"/>
              </a:solidFill>
            </a:endParaRPr>
          </a:p>
        </p:txBody>
      </p:sp>
      <p:sp>
        <p:nvSpPr>
          <p:cNvPr id="25" name="Freeform 30"/>
          <p:cNvSpPr>
            <a:spLocks noEditPoints="1"/>
          </p:cNvSpPr>
          <p:nvPr/>
        </p:nvSpPr>
        <p:spPr bwMode="auto">
          <a:xfrm>
            <a:off x="5928461" y="1781963"/>
            <a:ext cx="550863" cy="512762"/>
          </a:xfrm>
          <a:custGeom>
            <a:avLst/>
            <a:gdLst>
              <a:gd name="T0" fmla="*/ 43 w 147"/>
              <a:gd name="T1" fmla="*/ 30 h 137"/>
              <a:gd name="T2" fmla="*/ 40 w 147"/>
              <a:gd name="T3" fmla="*/ 9 h 137"/>
              <a:gd name="T4" fmla="*/ 29 w 147"/>
              <a:gd name="T5" fmla="*/ 4 h 137"/>
              <a:gd name="T6" fmla="*/ 22 w 147"/>
              <a:gd name="T7" fmla="*/ 21 h 137"/>
              <a:gd name="T8" fmla="*/ 1 w 147"/>
              <a:gd name="T9" fmla="*/ 43 h 137"/>
              <a:gd name="T10" fmla="*/ 15 w 147"/>
              <a:gd name="T11" fmla="*/ 59 h 137"/>
              <a:gd name="T12" fmla="*/ 22 w 147"/>
              <a:gd name="T13" fmla="*/ 85 h 137"/>
              <a:gd name="T14" fmla="*/ 19 w 147"/>
              <a:gd name="T15" fmla="*/ 129 h 137"/>
              <a:gd name="T16" fmla="*/ 40 w 147"/>
              <a:gd name="T17" fmla="*/ 128 h 137"/>
              <a:gd name="T18" fmla="*/ 33 w 147"/>
              <a:gd name="T19" fmla="*/ 98 h 137"/>
              <a:gd name="T20" fmla="*/ 40 w 147"/>
              <a:gd name="T21" fmla="*/ 65 h 137"/>
              <a:gd name="T22" fmla="*/ 41 w 147"/>
              <a:gd name="T23" fmla="*/ 62 h 137"/>
              <a:gd name="T24" fmla="*/ 40 w 147"/>
              <a:gd name="T25" fmla="*/ 95 h 137"/>
              <a:gd name="T26" fmla="*/ 48 w 147"/>
              <a:gd name="T27" fmla="*/ 131 h 137"/>
              <a:gd name="T28" fmla="*/ 56 w 147"/>
              <a:gd name="T29" fmla="*/ 122 h 137"/>
              <a:gd name="T30" fmla="*/ 59 w 147"/>
              <a:gd name="T31" fmla="*/ 79 h 137"/>
              <a:gd name="T32" fmla="*/ 64 w 147"/>
              <a:gd name="T33" fmla="*/ 123 h 137"/>
              <a:gd name="T34" fmla="*/ 65 w 147"/>
              <a:gd name="T35" fmla="*/ 129 h 137"/>
              <a:gd name="T36" fmla="*/ 75 w 147"/>
              <a:gd name="T37" fmla="*/ 127 h 137"/>
              <a:gd name="T38" fmla="*/ 81 w 147"/>
              <a:gd name="T39" fmla="*/ 132 h 137"/>
              <a:gd name="T40" fmla="*/ 83 w 147"/>
              <a:gd name="T41" fmla="*/ 103 h 137"/>
              <a:gd name="T42" fmla="*/ 83 w 147"/>
              <a:gd name="T43" fmla="*/ 73 h 137"/>
              <a:gd name="T44" fmla="*/ 91 w 147"/>
              <a:gd name="T45" fmla="*/ 127 h 137"/>
              <a:gd name="T46" fmla="*/ 86 w 147"/>
              <a:gd name="T47" fmla="*/ 136 h 137"/>
              <a:gd name="T48" fmla="*/ 100 w 147"/>
              <a:gd name="T49" fmla="*/ 130 h 137"/>
              <a:gd name="T50" fmla="*/ 110 w 147"/>
              <a:gd name="T51" fmla="*/ 133 h 137"/>
              <a:gd name="T52" fmla="*/ 117 w 147"/>
              <a:gd name="T53" fmla="*/ 118 h 137"/>
              <a:gd name="T54" fmla="*/ 119 w 147"/>
              <a:gd name="T55" fmla="*/ 92 h 137"/>
              <a:gd name="T56" fmla="*/ 125 w 147"/>
              <a:gd name="T57" fmla="*/ 98 h 137"/>
              <a:gd name="T58" fmla="*/ 125 w 147"/>
              <a:gd name="T59" fmla="*/ 123 h 137"/>
              <a:gd name="T60" fmla="*/ 122 w 147"/>
              <a:gd name="T61" fmla="*/ 129 h 137"/>
              <a:gd name="T62" fmla="*/ 132 w 147"/>
              <a:gd name="T63" fmla="*/ 129 h 137"/>
              <a:gd name="T64" fmla="*/ 132 w 147"/>
              <a:gd name="T65" fmla="*/ 135 h 137"/>
              <a:gd name="T66" fmla="*/ 140 w 147"/>
              <a:gd name="T67" fmla="*/ 135 h 137"/>
              <a:gd name="T68" fmla="*/ 145 w 147"/>
              <a:gd name="T69" fmla="*/ 114 h 137"/>
              <a:gd name="T70" fmla="*/ 144 w 147"/>
              <a:gd name="T71" fmla="*/ 69 h 137"/>
              <a:gd name="T72" fmla="*/ 147 w 147"/>
              <a:gd name="T73" fmla="*/ 32 h 137"/>
              <a:gd name="T74" fmla="*/ 137 w 147"/>
              <a:gd name="T75" fmla="*/ 22 h 137"/>
              <a:gd name="T76" fmla="*/ 129 w 147"/>
              <a:gd name="T77" fmla="*/ 7 h 137"/>
              <a:gd name="T78" fmla="*/ 128 w 147"/>
              <a:gd name="T79" fmla="*/ 26 h 137"/>
              <a:gd name="T80" fmla="*/ 117 w 147"/>
              <a:gd name="T81" fmla="*/ 26 h 137"/>
              <a:gd name="T82" fmla="*/ 102 w 147"/>
              <a:gd name="T83" fmla="*/ 17 h 137"/>
              <a:gd name="T84" fmla="*/ 101 w 147"/>
              <a:gd name="T85" fmla="*/ 31 h 137"/>
              <a:gd name="T86" fmla="*/ 88 w 147"/>
              <a:gd name="T87" fmla="*/ 20 h 137"/>
              <a:gd name="T88" fmla="*/ 91 w 147"/>
              <a:gd name="T89" fmla="*/ 31 h 137"/>
              <a:gd name="T90" fmla="*/ 74 w 147"/>
              <a:gd name="T91" fmla="*/ 25 h 137"/>
              <a:gd name="T92" fmla="*/ 71 w 147"/>
              <a:gd name="T93" fmla="*/ 10 h 137"/>
              <a:gd name="T94" fmla="*/ 62 w 147"/>
              <a:gd name="T95" fmla="*/ 16 h 137"/>
              <a:gd name="T96" fmla="*/ 59 w 147"/>
              <a:gd name="T97" fmla="*/ 31 h 137"/>
              <a:gd name="T98" fmla="*/ 55 w 147"/>
              <a:gd name="T99" fmla="*/ 23 h 137"/>
              <a:gd name="T100" fmla="*/ 44 w 147"/>
              <a:gd name="T101" fmla="*/ 20 h 137"/>
              <a:gd name="T102" fmla="*/ 41 w 147"/>
              <a:gd name="T103" fmla="*/ 55 h 137"/>
              <a:gd name="T104" fmla="*/ 72 w 147"/>
              <a:gd name="T105" fmla="*/ 95 h 137"/>
              <a:gd name="T106" fmla="*/ 74 w 147"/>
              <a:gd name="T107" fmla="*/ 108 h 137"/>
              <a:gd name="T108" fmla="*/ 109 w 147"/>
              <a:gd name="T109" fmla="*/ 87 h 137"/>
              <a:gd name="T110" fmla="*/ 110 w 147"/>
              <a:gd name="T111" fmla="*/ 106 h 137"/>
              <a:gd name="T112" fmla="*/ 112 w 147"/>
              <a:gd name="T113" fmla="*/ 120 h 137"/>
              <a:gd name="T114" fmla="*/ 111 w 147"/>
              <a:gd name="T115" fmla="*/ 97 h 137"/>
              <a:gd name="T116" fmla="*/ 100 w 147"/>
              <a:gd name="T117" fmla="*/ 122 h 137"/>
              <a:gd name="T118" fmla="*/ 127 w 147"/>
              <a:gd name="T119" fmla="*/ 122 h 137"/>
              <a:gd name="T120" fmla="*/ 12 w 147"/>
              <a:gd name="T121" fmla="*/ 49 h 137"/>
              <a:gd name="T122" fmla="*/ 44 w 147"/>
              <a:gd name="T123" fmla="*/ 4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37">
                <a:moveTo>
                  <a:pt x="46" y="30"/>
                </a:moveTo>
                <a:cubicBezTo>
                  <a:pt x="46" y="31"/>
                  <a:pt x="46" y="33"/>
                  <a:pt x="48" y="34"/>
                </a:cubicBezTo>
                <a:cubicBezTo>
                  <a:pt x="48" y="34"/>
                  <a:pt x="48" y="34"/>
                  <a:pt x="48" y="34"/>
                </a:cubicBezTo>
                <a:cubicBezTo>
                  <a:pt x="48" y="35"/>
                  <a:pt x="48" y="35"/>
                  <a:pt x="48" y="35"/>
                </a:cubicBezTo>
                <a:cubicBezTo>
                  <a:pt x="48" y="36"/>
                  <a:pt x="49" y="36"/>
                  <a:pt x="48" y="36"/>
                </a:cubicBezTo>
                <a:cubicBezTo>
                  <a:pt x="48" y="36"/>
                  <a:pt x="48" y="37"/>
                  <a:pt x="47" y="38"/>
                </a:cubicBezTo>
                <a:cubicBezTo>
                  <a:pt x="47" y="38"/>
                  <a:pt x="47" y="38"/>
                  <a:pt x="47" y="38"/>
                </a:cubicBezTo>
                <a:cubicBezTo>
                  <a:pt x="47" y="38"/>
                  <a:pt x="46" y="38"/>
                  <a:pt x="46" y="38"/>
                </a:cubicBezTo>
                <a:cubicBezTo>
                  <a:pt x="46" y="38"/>
                  <a:pt x="46" y="39"/>
                  <a:pt x="46" y="39"/>
                </a:cubicBezTo>
                <a:cubicBezTo>
                  <a:pt x="46" y="39"/>
                  <a:pt x="45" y="39"/>
                  <a:pt x="45" y="39"/>
                </a:cubicBezTo>
                <a:cubicBezTo>
                  <a:pt x="45" y="39"/>
                  <a:pt x="45" y="39"/>
                  <a:pt x="45" y="39"/>
                </a:cubicBezTo>
                <a:cubicBezTo>
                  <a:pt x="44" y="40"/>
                  <a:pt x="44" y="40"/>
                  <a:pt x="44" y="39"/>
                </a:cubicBezTo>
                <a:cubicBezTo>
                  <a:pt x="44" y="39"/>
                  <a:pt x="44" y="34"/>
                  <a:pt x="44" y="34"/>
                </a:cubicBezTo>
                <a:cubicBezTo>
                  <a:pt x="44" y="34"/>
                  <a:pt x="44" y="32"/>
                  <a:pt x="44" y="32"/>
                </a:cubicBezTo>
                <a:cubicBezTo>
                  <a:pt x="43" y="32"/>
                  <a:pt x="43" y="31"/>
                  <a:pt x="43" y="31"/>
                </a:cubicBezTo>
                <a:cubicBezTo>
                  <a:pt x="43" y="31"/>
                  <a:pt x="43" y="31"/>
                  <a:pt x="43" y="31"/>
                </a:cubicBezTo>
                <a:cubicBezTo>
                  <a:pt x="43" y="30"/>
                  <a:pt x="43" y="30"/>
                  <a:pt x="43" y="30"/>
                </a:cubicBezTo>
                <a:cubicBezTo>
                  <a:pt x="43" y="29"/>
                  <a:pt x="42" y="27"/>
                  <a:pt x="41" y="26"/>
                </a:cubicBezTo>
                <a:cubicBezTo>
                  <a:pt x="41" y="26"/>
                  <a:pt x="40" y="26"/>
                  <a:pt x="40" y="25"/>
                </a:cubicBezTo>
                <a:cubicBezTo>
                  <a:pt x="40" y="25"/>
                  <a:pt x="40" y="25"/>
                  <a:pt x="39" y="25"/>
                </a:cubicBezTo>
                <a:cubicBezTo>
                  <a:pt x="39" y="25"/>
                  <a:pt x="39" y="24"/>
                  <a:pt x="39" y="24"/>
                </a:cubicBezTo>
                <a:cubicBezTo>
                  <a:pt x="39" y="24"/>
                  <a:pt x="39" y="24"/>
                  <a:pt x="39" y="24"/>
                </a:cubicBezTo>
                <a:cubicBezTo>
                  <a:pt x="39" y="24"/>
                  <a:pt x="39" y="24"/>
                  <a:pt x="38" y="23"/>
                </a:cubicBezTo>
                <a:cubicBezTo>
                  <a:pt x="38" y="23"/>
                  <a:pt x="37" y="21"/>
                  <a:pt x="37" y="20"/>
                </a:cubicBezTo>
                <a:cubicBezTo>
                  <a:pt x="37" y="20"/>
                  <a:pt x="36" y="20"/>
                  <a:pt x="37" y="19"/>
                </a:cubicBezTo>
                <a:cubicBezTo>
                  <a:pt x="37" y="18"/>
                  <a:pt x="37" y="18"/>
                  <a:pt x="37" y="18"/>
                </a:cubicBezTo>
                <a:cubicBezTo>
                  <a:pt x="37" y="17"/>
                  <a:pt x="37" y="17"/>
                  <a:pt x="38" y="17"/>
                </a:cubicBezTo>
                <a:cubicBezTo>
                  <a:pt x="39" y="16"/>
                  <a:pt x="39" y="15"/>
                  <a:pt x="39" y="14"/>
                </a:cubicBezTo>
                <a:cubicBezTo>
                  <a:pt x="39" y="13"/>
                  <a:pt x="39" y="13"/>
                  <a:pt x="39" y="13"/>
                </a:cubicBezTo>
                <a:cubicBezTo>
                  <a:pt x="40" y="13"/>
                  <a:pt x="40" y="13"/>
                  <a:pt x="40" y="12"/>
                </a:cubicBezTo>
                <a:cubicBezTo>
                  <a:pt x="40" y="12"/>
                  <a:pt x="40" y="11"/>
                  <a:pt x="40" y="11"/>
                </a:cubicBezTo>
                <a:cubicBezTo>
                  <a:pt x="40" y="11"/>
                  <a:pt x="41" y="10"/>
                  <a:pt x="41" y="10"/>
                </a:cubicBezTo>
                <a:cubicBezTo>
                  <a:pt x="41" y="10"/>
                  <a:pt x="41" y="10"/>
                  <a:pt x="41" y="10"/>
                </a:cubicBezTo>
                <a:cubicBezTo>
                  <a:pt x="41" y="9"/>
                  <a:pt x="40" y="9"/>
                  <a:pt x="40" y="9"/>
                </a:cubicBezTo>
                <a:cubicBezTo>
                  <a:pt x="40" y="9"/>
                  <a:pt x="40" y="9"/>
                  <a:pt x="40" y="9"/>
                </a:cubicBezTo>
                <a:cubicBezTo>
                  <a:pt x="40" y="9"/>
                  <a:pt x="40" y="9"/>
                  <a:pt x="40" y="8"/>
                </a:cubicBezTo>
                <a:cubicBezTo>
                  <a:pt x="40" y="8"/>
                  <a:pt x="41" y="8"/>
                  <a:pt x="41" y="8"/>
                </a:cubicBezTo>
                <a:cubicBezTo>
                  <a:pt x="41" y="7"/>
                  <a:pt x="41" y="7"/>
                  <a:pt x="41" y="7"/>
                </a:cubicBezTo>
                <a:cubicBezTo>
                  <a:pt x="41" y="6"/>
                  <a:pt x="40" y="6"/>
                  <a:pt x="40" y="6"/>
                </a:cubicBezTo>
                <a:cubicBezTo>
                  <a:pt x="40" y="5"/>
                  <a:pt x="40" y="5"/>
                  <a:pt x="40" y="5"/>
                </a:cubicBezTo>
                <a:cubicBezTo>
                  <a:pt x="40" y="4"/>
                  <a:pt x="40" y="4"/>
                  <a:pt x="40" y="4"/>
                </a:cubicBezTo>
                <a:cubicBezTo>
                  <a:pt x="40" y="3"/>
                  <a:pt x="39" y="3"/>
                  <a:pt x="39" y="3"/>
                </a:cubicBezTo>
                <a:cubicBezTo>
                  <a:pt x="39" y="2"/>
                  <a:pt x="39" y="2"/>
                  <a:pt x="38" y="2"/>
                </a:cubicBezTo>
                <a:cubicBezTo>
                  <a:pt x="38" y="2"/>
                  <a:pt x="37" y="2"/>
                  <a:pt x="37" y="2"/>
                </a:cubicBezTo>
                <a:cubicBezTo>
                  <a:pt x="37" y="2"/>
                  <a:pt x="36" y="1"/>
                  <a:pt x="36" y="1"/>
                </a:cubicBezTo>
                <a:cubicBezTo>
                  <a:pt x="36" y="1"/>
                  <a:pt x="35" y="1"/>
                  <a:pt x="35" y="1"/>
                </a:cubicBezTo>
                <a:cubicBezTo>
                  <a:pt x="35" y="0"/>
                  <a:pt x="34" y="0"/>
                  <a:pt x="33" y="0"/>
                </a:cubicBezTo>
                <a:cubicBezTo>
                  <a:pt x="32" y="1"/>
                  <a:pt x="32" y="1"/>
                  <a:pt x="32" y="1"/>
                </a:cubicBezTo>
                <a:cubicBezTo>
                  <a:pt x="32" y="1"/>
                  <a:pt x="31" y="2"/>
                  <a:pt x="31" y="2"/>
                </a:cubicBezTo>
                <a:cubicBezTo>
                  <a:pt x="31" y="2"/>
                  <a:pt x="30" y="3"/>
                  <a:pt x="30" y="3"/>
                </a:cubicBezTo>
                <a:cubicBezTo>
                  <a:pt x="29" y="4"/>
                  <a:pt x="30" y="4"/>
                  <a:pt x="29" y="4"/>
                </a:cubicBezTo>
                <a:cubicBezTo>
                  <a:pt x="29" y="4"/>
                  <a:pt x="29" y="5"/>
                  <a:pt x="29" y="5"/>
                </a:cubicBezTo>
                <a:cubicBezTo>
                  <a:pt x="29" y="6"/>
                  <a:pt x="29" y="6"/>
                  <a:pt x="29" y="6"/>
                </a:cubicBezTo>
                <a:cubicBezTo>
                  <a:pt x="29" y="7"/>
                  <a:pt x="29" y="7"/>
                  <a:pt x="29" y="7"/>
                </a:cubicBezTo>
                <a:cubicBezTo>
                  <a:pt x="29" y="7"/>
                  <a:pt x="29" y="8"/>
                  <a:pt x="29" y="8"/>
                </a:cubicBezTo>
                <a:cubicBezTo>
                  <a:pt x="29" y="8"/>
                  <a:pt x="29" y="8"/>
                  <a:pt x="29" y="8"/>
                </a:cubicBezTo>
                <a:cubicBezTo>
                  <a:pt x="28" y="8"/>
                  <a:pt x="28" y="9"/>
                  <a:pt x="28" y="9"/>
                </a:cubicBezTo>
                <a:cubicBezTo>
                  <a:pt x="28" y="9"/>
                  <a:pt x="28" y="10"/>
                  <a:pt x="28" y="10"/>
                </a:cubicBezTo>
                <a:cubicBezTo>
                  <a:pt x="28" y="11"/>
                  <a:pt x="28" y="11"/>
                  <a:pt x="28" y="11"/>
                </a:cubicBezTo>
                <a:cubicBezTo>
                  <a:pt x="28" y="12"/>
                  <a:pt x="29" y="12"/>
                  <a:pt x="29" y="13"/>
                </a:cubicBezTo>
                <a:cubicBezTo>
                  <a:pt x="30" y="13"/>
                  <a:pt x="30" y="13"/>
                  <a:pt x="30" y="13"/>
                </a:cubicBezTo>
                <a:cubicBezTo>
                  <a:pt x="30" y="13"/>
                  <a:pt x="30" y="15"/>
                  <a:pt x="30" y="16"/>
                </a:cubicBezTo>
                <a:cubicBezTo>
                  <a:pt x="30" y="16"/>
                  <a:pt x="30" y="16"/>
                  <a:pt x="29" y="16"/>
                </a:cubicBezTo>
                <a:cubicBezTo>
                  <a:pt x="29" y="16"/>
                  <a:pt x="29" y="16"/>
                  <a:pt x="29" y="17"/>
                </a:cubicBezTo>
                <a:cubicBezTo>
                  <a:pt x="29" y="17"/>
                  <a:pt x="27" y="18"/>
                  <a:pt x="27" y="19"/>
                </a:cubicBezTo>
                <a:cubicBezTo>
                  <a:pt x="27" y="19"/>
                  <a:pt x="27" y="19"/>
                  <a:pt x="27" y="19"/>
                </a:cubicBezTo>
                <a:cubicBezTo>
                  <a:pt x="26" y="19"/>
                  <a:pt x="23" y="20"/>
                  <a:pt x="23" y="20"/>
                </a:cubicBezTo>
                <a:cubicBezTo>
                  <a:pt x="23" y="20"/>
                  <a:pt x="22" y="21"/>
                  <a:pt x="22" y="21"/>
                </a:cubicBezTo>
                <a:cubicBezTo>
                  <a:pt x="22" y="21"/>
                  <a:pt x="21" y="21"/>
                  <a:pt x="21" y="21"/>
                </a:cubicBezTo>
                <a:cubicBezTo>
                  <a:pt x="20" y="21"/>
                  <a:pt x="18" y="22"/>
                  <a:pt x="17" y="22"/>
                </a:cubicBezTo>
                <a:cubicBezTo>
                  <a:pt x="17" y="22"/>
                  <a:pt x="17" y="22"/>
                  <a:pt x="16" y="22"/>
                </a:cubicBezTo>
                <a:cubicBezTo>
                  <a:pt x="16" y="22"/>
                  <a:pt x="16" y="23"/>
                  <a:pt x="16" y="23"/>
                </a:cubicBezTo>
                <a:cubicBezTo>
                  <a:pt x="16" y="23"/>
                  <a:pt x="16" y="23"/>
                  <a:pt x="16" y="23"/>
                </a:cubicBezTo>
                <a:cubicBezTo>
                  <a:pt x="15" y="23"/>
                  <a:pt x="15" y="23"/>
                  <a:pt x="15" y="24"/>
                </a:cubicBezTo>
                <a:cubicBezTo>
                  <a:pt x="15" y="24"/>
                  <a:pt x="14" y="25"/>
                  <a:pt x="14" y="25"/>
                </a:cubicBezTo>
                <a:cubicBezTo>
                  <a:pt x="13" y="25"/>
                  <a:pt x="11" y="28"/>
                  <a:pt x="10" y="29"/>
                </a:cubicBezTo>
                <a:cubicBezTo>
                  <a:pt x="10" y="29"/>
                  <a:pt x="8" y="30"/>
                  <a:pt x="8" y="30"/>
                </a:cubicBezTo>
                <a:cubicBezTo>
                  <a:pt x="8" y="31"/>
                  <a:pt x="7" y="32"/>
                  <a:pt x="7" y="32"/>
                </a:cubicBezTo>
                <a:cubicBezTo>
                  <a:pt x="6" y="32"/>
                  <a:pt x="4" y="35"/>
                  <a:pt x="4" y="35"/>
                </a:cubicBezTo>
                <a:cubicBezTo>
                  <a:pt x="4" y="35"/>
                  <a:pt x="3" y="37"/>
                  <a:pt x="3" y="37"/>
                </a:cubicBezTo>
                <a:cubicBezTo>
                  <a:pt x="2" y="38"/>
                  <a:pt x="1" y="39"/>
                  <a:pt x="1" y="40"/>
                </a:cubicBezTo>
                <a:cubicBezTo>
                  <a:pt x="1" y="40"/>
                  <a:pt x="1" y="41"/>
                  <a:pt x="1" y="41"/>
                </a:cubicBezTo>
                <a:cubicBezTo>
                  <a:pt x="0" y="41"/>
                  <a:pt x="0" y="41"/>
                  <a:pt x="1" y="43"/>
                </a:cubicBezTo>
                <a:cubicBezTo>
                  <a:pt x="1" y="43"/>
                  <a:pt x="1" y="43"/>
                  <a:pt x="1" y="43"/>
                </a:cubicBezTo>
                <a:cubicBezTo>
                  <a:pt x="1" y="43"/>
                  <a:pt x="1" y="43"/>
                  <a:pt x="1" y="43"/>
                </a:cubicBezTo>
                <a:cubicBezTo>
                  <a:pt x="1" y="44"/>
                  <a:pt x="1" y="44"/>
                  <a:pt x="0" y="44"/>
                </a:cubicBezTo>
                <a:cubicBezTo>
                  <a:pt x="0" y="44"/>
                  <a:pt x="0" y="44"/>
                  <a:pt x="0" y="45"/>
                </a:cubicBezTo>
                <a:cubicBezTo>
                  <a:pt x="1" y="45"/>
                  <a:pt x="1" y="46"/>
                  <a:pt x="0" y="46"/>
                </a:cubicBezTo>
                <a:cubicBezTo>
                  <a:pt x="0" y="46"/>
                  <a:pt x="1" y="46"/>
                  <a:pt x="1" y="47"/>
                </a:cubicBezTo>
                <a:cubicBezTo>
                  <a:pt x="1" y="47"/>
                  <a:pt x="1" y="47"/>
                  <a:pt x="2" y="47"/>
                </a:cubicBezTo>
                <a:cubicBezTo>
                  <a:pt x="2" y="47"/>
                  <a:pt x="2" y="47"/>
                  <a:pt x="2" y="46"/>
                </a:cubicBezTo>
                <a:cubicBezTo>
                  <a:pt x="2" y="46"/>
                  <a:pt x="2" y="46"/>
                  <a:pt x="2" y="46"/>
                </a:cubicBezTo>
                <a:cubicBezTo>
                  <a:pt x="3" y="46"/>
                  <a:pt x="3" y="46"/>
                  <a:pt x="3" y="46"/>
                </a:cubicBezTo>
                <a:cubicBezTo>
                  <a:pt x="3" y="46"/>
                  <a:pt x="4" y="46"/>
                  <a:pt x="4" y="46"/>
                </a:cubicBezTo>
                <a:cubicBezTo>
                  <a:pt x="4" y="47"/>
                  <a:pt x="4" y="46"/>
                  <a:pt x="4" y="46"/>
                </a:cubicBezTo>
                <a:cubicBezTo>
                  <a:pt x="5" y="46"/>
                  <a:pt x="5" y="47"/>
                  <a:pt x="5" y="47"/>
                </a:cubicBezTo>
                <a:cubicBezTo>
                  <a:pt x="5" y="47"/>
                  <a:pt x="5" y="48"/>
                  <a:pt x="5" y="48"/>
                </a:cubicBezTo>
                <a:cubicBezTo>
                  <a:pt x="6" y="49"/>
                  <a:pt x="7" y="51"/>
                  <a:pt x="8" y="52"/>
                </a:cubicBezTo>
                <a:cubicBezTo>
                  <a:pt x="8" y="52"/>
                  <a:pt x="10" y="54"/>
                  <a:pt x="10" y="54"/>
                </a:cubicBezTo>
                <a:cubicBezTo>
                  <a:pt x="10" y="54"/>
                  <a:pt x="13" y="57"/>
                  <a:pt x="13" y="57"/>
                </a:cubicBezTo>
                <a:cubicBezTo>
                  <a:pt x="13" y="57"/>
                  <a:pt x="14" y="57"/>
                  <a:pt x="14" y="58"/>
                </a:cubicBezTo>
                <a:cubicBezTo>
                  <a:pt x="15" y="58"/>
                  <a:pt x="15" y="59"/>
                  <a:pt x="15" y="59"/>
                </a:cubicBezTo>
                <a:cubicBezTo>
                  <a:pt x="17" y="60"/>
                  <a:pt x="18" y="60"/>
                  <a:pt x="19" y="60"/>
                </a:cubicBezTo>
                <a:cubicBezTo>
                  <a:pt x="19" y="60"/>
                  <a:pt x="19" y="60"/>
                  <a:pt x="19" y="60"/>
                </a:cubicBezTo>
                <a:cubicBezTo>
                  <a:pt x="19" y="60"/>
                  <a:pt x="19" y="61"/>
                  <a:pt x="19" y="61"/>
                </a:cubicBezTo>
                <a:cubicBezTo>
                  <a:pt x="19" y="61"/>
                  <a:pt x="19" y="61"/>
                  <a:pt x="19" y="62"/>
                </a:cubicBezTo>
                <a:cubicBezTo>
                  <a:pt x="19" y="62"/>
                  <a:pt x="19" y="62"/>
                  <a:pt x="19" y="62"/>
                </a:cubicBezTo>
                <a:cubicBezTo>
                  <a:pt x="19" y="62"/>
                  <a:pt x="19" y="63"/>
                  <a:pt x="19" y="63"/>
                </a:cubicBezTo>
                <a:cubicBezTo>
                  <a:pt x="19" y="64"/>
                  <a:pt x="19" y="66"/>
                  <a:pt x="19" y="67"/>
                </a:cubicBezTo>
                <a:cubicBezTo>
                  <a:pt x="19" y="68"/>
                  <a:pt x="19" y="69"/>
                  <a:pt x="19" y="69"/>
                </a:cubicBezTo>
                <a:cubicBezTo>
                  <a:pt x="19" y="69"/>
                  <a:pt x="19" y="70"/>
                  <a:pt x="19" y="70"/>
                </a:cubicBezTo>
                <a:cubicBezTo>
                  <a:pt x="19" y="71"/>
                  <a:pt x="19" y="71"/>
                  <a:pt x="19" y="71"/>
                </a:cubicBezTo>
                <a:cubicBezTo>
                  <a:pt x="19" y="71"/>
                  <a:pt x="19" y="71"/>
                  <a:pt x="19" y="71"/>
                </a:cubicBezTo>
                <a:cubicBezTo>
                  <a:pt x="19" y="72"/>
                  <a:pt x="20" y="73"/>
                  <a:pt x="20" y="73"/>
                </a:cubicBezTo>
                <a:cubicBezTo>
                  <a:pt x="20" y="73"/>
                  <a:pt x="20" y="74"/>
                  <a:pt x="20" y="74"/>
                </a:cubicBezTo>
                <a:cubicBezTo>
                  <a:pt x="20" y="75"/>
                  <a:pt x="20" y="78"/>
                  <a:pt x="21" y="78"/>
                </a:cubicBezTo>
                <a:cubicBezTo>
                  <a:pt x="21" y="79"/>
                  <a:pt x="21" y="79"/>
                  <a:pt x="21" y="80"/>
                </a:cubicBezTo>
                <a:cubicBezTo>
                  <a:pt x="21" y="80"/>
                  <a:pt x="21" y="83"/>
                  <a:pt x="21" y="83"/>
                </a:cubicBezTo>
                <a:cubicBezTo>
                  <a:pt x="21" y="83"/>
                  <a:pt x="22" y="85"/>
                  <a:pt x="22" y="85"/>
                </a:cubicBezTo>
                <a:cubicBezTo>
                  <a:pt x="22" y="86"/>
                  <a:pt x="23" y="89"/>
                  <a:pt x="23" y="90"/>
                </a:cubicBezTo>
                <a:cubicBezTo>
                  <a:pt x="23" y="90"/>
                  <a:pt x="23" y="91"/>
                  <a:pt x="23" y="91"/>
                </a:cubicBezTo>
                <a:cubicBezTo>
                  <a:pt x="23" y="92"/>
                  <a:pt x="23" y="91"/>
                  <a:pt x="22" y="92"/>
                </a:cubicBezTo>
                <a:cubicBezTo>
                  <a:pt x="21" y="92"/>
                  <a:pt x="22" y="93"/>
                  <a:pt x="22" y="94"/>
                </a:cubicBezTo>
                <a:cubicBezTo>
                  <a:pt x="22" y="95"/>
                  <a:pt x="22" y="95"/>
                  <a:pt x="22" y="95"/>
                </a:cubicBezTo>
                <a:cubicBezTo>
                  <a:pt x="22" y="95"/>
                  <a:pt x="22" y="95"/>
                  <a:pt x="22" y="96"/>
                </a:cubicBezTo>
                <a:cubicBezTo>
                  <a:pt x="22" y="96"/>
                  <a:pt x="21" y="97"/>
                  <a:pt x="21" y="97"/>
                </a:cubicBezTo>
                <a:cubicBezTo>
                  <a:pt x="21" y="98"/>
                  <a:pt x="20" y="99"/>
                  <a:pt x="20" y="100"/>
                </a:cubicBezTo>
                <a:cubicBezTo>
                  <a:pt x="20" y="100"/>
                  <a:pt x="20" y="102"/>
                  <a:pt x="20" y="102"/>
                </a:cubicBezTo>
                <a:cubicBezTo>
                  <a:pt x="20" y="104"/>
                  <a:pt x="19" y="109"/>
                  <a:pt x="19" y="110"/>
                </a:cubicBezTo>
                <a:cubicBezTo>
                  <a:pt x="19" y="111"/>
                  <a:pt x="19" y="115"/>
                  <a:pt x="18" y="116"/>
                </a:cubicBezTo>
                <a:cubicBezTo>
                  <a:pt x="18" y="118"/>
                  <a:pt x="18" y="119"/>
                  <a:pt x="18" y="121"/>
                </a:cubicBezTo>
                <a:cubicBezTo>
                  <a:pt x="19" y="122"/>
                  <a:pt x="19" y="123"/>
                  <a:pt x="19" y="124"/>
                </a:cubicBezTo>
                <a:cubicBezTo>
                  <a:pt x="19" y="125"/>
                  <a:pt x="19" y="125"/>
                  <a:pt x="19" y="126"/>
                </a:cubicBezTo>
                <a:cubicBezTo>
                  <a:pt x="20" y="126"/>
                  <a:pt x="20" y="127"/>
                  <a:pt x="20" y="127"/>
                </a:cubicBezTo>
                <a:cubicBezTo>
                  <a:pt x="20" y="127"/>
                  <a:pt x="19" y="128"/>
                  <a:pt x="20" y="128"/>
                </a:cubicBezTo>
                <a:cubicBezTo>
                  <a:pt x="20" y="129"/>
                  <a:pt x="20" y="129"/>
                  <a:pt x="19" y="129"/>
                </a:cubicBezTo>
                <a:cubicBezTo>
                  <a:pt x="19" y="129"/>
                  <a:pt x="19" y="130"/>
                  <a:pt x="19" y="131"/>
                </a:cubicBezTo>
                <a:cubicBezTo>
                  <a:pt x="19" y="132"/>
                  <a:pt x="19" y="131"/>
                  <a:pt x="20" y="132"/>
                </a:cubicBezTo>
                <a:cubicBezTo>
                  <a:pt x="21" y="132"/>
                  <a:pt x="21" y="132"/>
                  <a:pt x="21" y="132"/>
                </a:cubicBezTo>
                <a:cubicBezTo>
                  <a:pt x="22" y="132"/>
                  <a:pt x="22" y="132"/>
                  <a:pt x="22" y="132"/>
                </a:cubicBezTo>
                <a:cubicBezTo>
                  <a:pt x="22" y="133"/>
                  <a:pt x="23" y="133"/>
                  <a:pt x="23" y="134"/>
                </a:cubicBezTo>
                <a:cubicBezTo>
                  <a:pt x="25" y="134"/>
                  <a:pt x="27" y="134"/>
                  <a:pt x="30" y="134"/>
                </a:cubicBezTo>
                <a:cubicBezTo>
                  <a:pt x="30" y="134"/>
                  <a:pt x="32" y="133"/>
                  <a:pt x="32" y="133"/>
                </a:cubicBezTo>
                <a:cubicBezTo>
                  <a:pt x="33" y="133"/>
                  <a:pt x="33" y="133"/>
                  <a:pt x="33" y="132"/>
                </a:cubicBezTo>
                <a:cubicBezTo>
                  <a:pt x="33" y="132"/>
                  <a:pt x="33" y="132"/>
                  <a:pt x="33" y="132"/>
                </a:cubicBezTo>
                <a:cubicBezTo>
                  <a:pt x="32" y="132"/>
                  <a:pt x="32" y="132"/>
                  <a:pt x="32" y="131"/>
                </a:cubicBezTo>
                <a:cubicBezTo>
                  <a:pt x="32" y="131"/>
                  <a:pt x="32" y="130"/>
                  <a:pt x="31" y="130"/>
                </a:cubicBezTo>
                <a:cubicBezTo>
                  <a:pt x="31" y="130"/>
                  <a:pt x="31" y="130"/>
                  <a:pt x="32" y="130"/>
                </a:cubicBezTo>
                <a:cubicBezTo>
                  <a:pt x="32" y="130"/>
                  <a:pt x="33" y="130"/>
                  <a:pt x="34" y="130"/>
                </a:cubicBezTo>
                <a:cubicBezTo>
                  <a:pt x="36" y="130"/>
                  <a:pt x="38" y="130"/>
                  <a:pt x="40" y="129"/>
                </a:cubicBezTo>
                <a:cubicBezTo>
                  <a:pt x="41" y="129"/>
                  <a:pt x="40" y="129"/>
                  <a:pt x="40" y="128"/>
                </a:cubicBezTo>
                <a:cubicBezTo>
                  <a:pt x="40" y="128"/>
                  <a:pt x="40" y="128"/>
                  <a:pt x="40" y="128"/>
                </a:cubicBezTo>
                <a:cubicBezTo>
                  <a:pt x="40" y="128"/>
                  <a:pt x="40" y="128"/>
                  <a:pt x="40" y="128"/>
                </a:cubicBezTo>
                <a:cubicBezTo>
                  <a:pt x="40" y="127"/>
                  <a:pt x="39" y="127"/>
                  <a:pt x="38" y="126"/>
                </a:cubicBezTo>
                <a:cubicBezTo>
                  <a:pt x="37" y="126"/>
                  <a:pt x="37" y="126"/>
                  <a:pt x="37" y="126"/>
                </a:cubicBezTo>
                <a:cubicBezTo>
                  <a:pt x="36" y="126"/>
                  <a:pt x="36" y="126"/>
                  <a:pt x="36" y="126"/>
                </a:cubicBezTo>
                <a:cubicBezTo>
                  <a:pt x="35" y="126"/>
                  <a:pt x="35" y="125"/>
                  <a:pt x="34" y="125"/>
                </a:cubicBezTo>
                <a:cubicBezTo>
                  <a:pt x="34" y="125"/>
                  <a:pt x="34" y="125"/>
                  <a:pt x="34" y="125"/>
                </a:cubicBezTo>
                <a:cubicBezTo>
                  <a:pt x="33" y="124"/>
                  <a:pt x="33" y="124"/>
                  <a:pt x="33" y="124"/>
                </a:cubicBezTo>
                <a:cubicBezTo>
                  <a:pt x="33" y="124"/>
                  <a:pt x="33" y="124"/>
                  <a:pt x="33" y="123"/>
                </a:cubicBezTo>
                <a:cubicBezTo>
                  <a:pt x="33" y="123"/>
                  <a:pt x="32" y="122"/>
                  <a:pt x="32" y="121"/>
                </a:cubicBezTo>
                <a:cubicBezTo>
                  <a:pt x="32" y="121"/>
                  <a:pt x="32" y="121"/>
                  <a:pt x="32" y="120"/>
                </a:cubicBezTo>
                <a:cubicBezTo>
                  <a:pt x="32" y="120"/>
                  <a:pt x="32" y="120"/>
                  <a:pt x="31" y="119"/>
                </a:cubicBezTo>
                <a:cubicBezTo>
                  <a:pt x="31" y="118"/>
                  <a:pt x="31" y="118"/>
                  <a:pt x="31" y="118"/>
                </a:cubicBezTo>
                <a:cubicBezTo>
                  <a:pt x="32" y="117"/>
                  <a:pt x="32" y="117"/>
                  <a:pt x="32" y="116"/>
                </a:cubicBezTo>
                <a:cubicBezTo>
                  <a:pt x="32" y="116"/>
                  <a:pt x="32" y="112"/>
                  <a:pt x="32" y="111"/>
                </a:cubicBezTo>
                <a:cubicBezTo>
                  <a:pt x="33" y="111"/>
                  <a:pt x="33" y="109"/>
                  <a:pt x="33" y="109"/>
                </a:cubicBezTo>
                <a:cubicBezTo>
                  <a:pt x="33" y="108"/>
                  <a:pt x="33" y="106"/>
                  <a:pt x="33" y="105"/>
                </a:cubicBezTo>
                <a:cubicBezTo>
                  <a:pt x="33" y="105"/>
                  <a:pt x="32" y="100"/>
                  <a:pt x="32" y="99"/>
                </a:cubicBezTo>
                <a:cubicBezTo>
                  <a:pt x="32" y="98"/>
                  <a:pt x="32" y="99"/>
                  <a:pt x="33" y="98"/>
                </a:cubicBezTo>
                <a:cubicBezTo>
                  <a:pt x="33" y="98"/>
                  <a:pt x="33" y="97"/>
                  <a:pt x="33" y="95"/>
                </a:cubicBezTo>
                <a:cubicBezTo>
                  <a:pt x="33" y="95"/>
                  <a:pt x="33" y="95"/>
                  <a:pt x="33" y="95"/>
                </a:cubicBezTo>
                <a:cubicBezTo>
                  <a:pt x="33" y="94"/>
                  <a:pt x="33" y="94"/>
                  <a:pt x="33" y="94"/>
                </a:cubicBezTo>
                <a:cubicBezTo>
                  <a:pt x="34" y="93"/>
                  <a:pt x="33" y="93"/>
                  <a:pt x="33" y="93"/>
                </a:cubicBezTo>
                <a:cubicBezTo>
                  <a:pt x="33" y="92"/>
                  <a:pt x="33" y="92"/>
                  <a:pt x="33" y="92"/>
                </a:cubicBezTo>
                <a:cubicBezTo>
                  <a:pt x="34" y="92"/>
                  <a:pt x="34" y="91"/>
                  <a:pt x="34" y="91"/>
                </a:cubicBezTo>
                <a:cubicBezTo>
                  <a:pt x="34" y="91"/>
                  <a:pt x="34" y="90"/>
                  <a:pt x="34" y="89"/>
                </a:cubicBezTo>
                <a:cubicBezTo>
                  <a:pt x="34" y="89"/>
                  <a:pt x="34" y="89"/>
                  <a:pt x="34" y="89"/>
                </a:cubicBezTo>
                <a:cubicBezTo>
                  <a:pt x="35" y="88"/>
                  <a:pt x="35" y="87"/>
                  <a:pt x="36" y="86"/>
                </a:cubicBezTo>
                <a:cubicBezTo>
                  <a:pt x="36" y="85"/>
                  <a:pt x="36" y="84"/>
                  <a:pt x="36" y="84"/>
                </a:cubicBezTo>
                <a:cubicBezTo>
                  <a:pt x="36" y="83"/>
                  <a:pt x="38" y="79"/>
                  <a:pt x="38" y="78"/>
                </a:cubicBezTo>
                <a:cubicBezTo>
                  <a:pt x="38" y="77"/>
                  <a:pt x="38" y="75"/>
                  <a:pt x="39" y="75"/>
                </a:cubicBezTo>
                <a:cubicBezTo>
                  <a:pt x="39" y="74"/>
                  <a:pt x="39" y="73"/>
                  <a:pt x="39" y="73"/>
                </a:cubicBezTo>
                <a:cubicBezTo>
                  <a:pt x="39" y="73"/>
                  <a:pt x="39" y="70"/>
                  <a:pt x="39" y="70"/>
                </a:cubicBezTo>
                <a:cubicBezTo>
                  <a:pt x="39" y="69"/>
                  <a:pt x="39" y="68"/>
                  <a:pt x="39" y="68"/>
                </a:cubicBezTo>
                <a:cubicBezTo>
                  <a:pt x="39" y="67"/>
                  <a:pt x="40" y="67"/>
                  <a:pt x="40" y="66"/>
                </a:cubicBezTo>
                <a:cubicBezTo>
                  <a:pt x="40" y="66"/>
                  <a:pt x="40" y="65"/>
                  <a:pt x="40" y="65"/>
                </a:cubicBezTo>
                <a:cubicBezTo>
                  <a:pt x="40" y="65"/>
                  <a:pt x="40" y="63"/>
                  <a:pt x="40" y="63"/>
                </a:cubicBezTo>
                <a:cubicBezTo>
                  <a:pt x="40" y="63"/>
                  <a:pt x="40" y="63"/>
                  <a:pt x="40" y="62"/>
                </a:cubicBezTo>
                <a:cubicBezTo>
                  <a:pt x="40" y="62"/>
                  <a:pt x="40" y="62"/>
                  <a:pt x="40" y="62"/>
                </a:cubicBezTo>
                <a:cubicBezTo>
                  <a:pt x="40" y="62"/>
                  <a:pt x="40" y="62"/>
                  <a:pt x="40" y="61"/>
                </a:cubicBezTo>
                <a:cubicBezTo>
                  <a:pt x="40" y="61"/>
                  <a:pt x="40" y="61"/>
                  <a:pt x="40" y="61"/>
                </a:cubicBezTo>
                <a:cubicBezTo>
                  <a:pt x="40" y="61"/>
                  <a:pt x="40" y="60"/>
                  <a:pt x="40" y="60"/>
                </a:cubicBezTo>
                <a:cubicBezTo>
                  <a:pt x="40" y="60"/>
                  <a:pt x="40" y="59"/>
                  <a:pt x="40" y="59"/>
                </a:cubicBezTo>
                <a:cubicBezTo>
                  <a:pt x="40" y="59"/>
                  <a:pt x="41" y="59"/>
                  <a:pt x="41" y="58"/>
                </a:cubicBezTo>
                <a:cubicBezTo>
                  <a:pt x="41" y="58"/>
                  <a:pt x="41" y="58"/>
                  <a:pt x="41" y="58"/>
                </a:cubicBezTo>
                <a:cubicBezTo>
                  <a:pt x="41" y="59"/>
                  <a:pt x="41" y="59"/>
                  <a:pt x="41" y="59"/>
                </a:cubicBezTo>
                <a:cubicBezTo>
                  <a:pt x="41" y="59"/>
                  <a:pt x="41" y="59"/>
                  <a:pt x="41" y="59"/>
                </a:cubicBezTo>
                <a:cubicBezTo>
                  <a:pt x="41" y="60"/>
                  <a:pt x="41" y="60"/>
                  <a:pt x="41" y="60"/>
                </a:cubicBezTo>
                <a:cubicBezTo>
                  <a:pt x="41" y="60"/>
                  <a:pt x="41" y="60"/>
                  <a:pt x="40" y="60"/>
                </a:cubicBezTo>
                <a:cubicBezTo>
                  <a:pt x="40" y="60"/>
                  <a:pt x="40" y="61"/>
                  <a:pt x="41" y="61"/>
                </a:cubicBezTo>
                <a:cubicBezTo>
                  <a:pt x="41" y="61"/>
                  <a:pt x="41" y="61"/>
                  <a:pt x="41" y="61"/>
                </a:cubicBezTo>
                <a:cubicBezTo>
                  <a:pt x="41" y="61"/>
                  <a:pt x="41" y="62"/>
                  <a:pt x="41" y="62"/>
                </a:cubicBezTo>
                <a:cubicBezTo>
                  <a:pt x="41" y="62"/>
                  <a:pt x="41" y="62"/>
                  <a:pt x="41" y="62"/>
                </a:cubicBezTo>
                <a:cubicBezTo>
                  <a:pt x="40" y="62"/>
                  <a:pt x="41" y="62"/>
                  <a:pt x="41" y="63"/>
                </a:cubicBezTo>
                <a:cubicBezTo>
                  <a:pt x="41" y="63"/>
                  <a:pt x="41" y="63"/>
                  <a:pt x="41" y="63"/>
                </a:cubicBezTo>
                <a:cubicBezTo>
                  <a:pt x="41" y="63"/>
                  <a:pt x="41" y="64"/>
                  <a:pt x="41" y="64"/>
                </a:cubicBezTo>
                <a:cubicBezTo>
                  <a:pt x="42" y="64"/>
                  <a:pt x="42" y="64"/>
                  <a:pt x="42" y="64"/>
                </a:cubicBezTo>
                <a:cubicBezTo>
                  <a:pt x="41" y="64"/>
                  <a:pt x="42" y="64"/>
                  <a:pt x="42" y="64"/>
                </a:cubicBezTo>
                <a:cubicBezTo>
                  <a:pt x="42" y="64"/>
                  <a:pt x="41" y="64"/>
                  <a:pt x="41" y="64"/>
                </a:cubicBezTo>
                <a:cubicBezTo>
                  <a:pt x="41" y="64"/>
                  <a:pt x="42" y="64"/>
                  <a:pt x="41" y="64"/>
                </a:cubicBezTo>
                <a:cubicBezTo>
                  <a:pt x="41" y="64"/>
                  <a:pt x="41" y="65"/>
                  <a:pt x="41" y="65"/>
                </a:cubicBezTo>
                <a:cubicBezTo>
                  <a:pt x="41" y="66"/>
                  <a:pt x="41" y="66"/>
                  <a:pt x="41" y="67"/>
                </a:cubicBezTo>
                <a:cubicBezTo>
                  <a:pt x="41" y="68"/>
                  <a:pt x="41" y="68"/>
                  <a:pt x="41" y="68"/>
                </a:cubicBezTo>
                <a:cubicBezTo>
                  <a:pt x="42" y="68"/>
                  <a:pt x="42" y="68"/>
                  <a:pt x="41" y="69"/>
                </a:cubicBezTo>
                <a:cubicBezTo>
                  <a:pt x="41" y="69"/>
                  <a:pt x="41" y="69"/>
                  <a:pt x="41" y="69"/>
                </a:cubicBezTo>
                <a:cubicBezTo>
                  <a:pt x="41" y="70"/>
                  <a:pt x="41" y="71"/>
                  <a:pt x="41" y="71"/>
                </a:cubicBezTo>
                <a:cubicBezTo>
                  <a:pt x="41" y="72"/>
                  <a:pt x="41" y="74"/>
                  <a:pt x="41" y="75"/>
                </a:cubicBezTo>
                <a:cubicBezTo>
                  <a:pt x="41" y="76"/>
                  <a:pt x="40" y="81"/>
                  <a:pt x="40" y="81"/>
                </a:cubicBezTo>
                <a:cubicBezTo>
                  <a:pt x="40" y="82"/>
                  <a:pt x="40" y="85"/>
                  <a:pt x="40" y="86"/>
                </a:cubicBezTo>
                <a:cubicBezTo>
                  <a:pt x="40" y="86"/>
                  <a:pt x="40" y="95"/>
                  <a:pt x="40" y="95"/>
                </a:cubicBezTo>
                <a:cubicBezTo>
                  <a:pt x="40" y="95"/>
                  <a:pt x="41" y="103"/>
                  <a:pt x="41" y="104"/>
                </a:cubicBezTo>
                <a:cubicBezTo>
                  <a:pt x="41" y="104"/>
                  <a:pt x="41" y="107"/>
                  <a:pt x="41" y="107"/>
                </a:cubicBezTo>
                <a:cubicBezTo>
                  <a:pt x="41" y="107"/>
                  <a:pt x="41" y="108"/>
                  <a:pt x="41" y="109"/>
                </a:cubicBezTo>
                <a:cubicBezTo>
                  <a:pt x="41" y="109"/>
                  <a:pt x="41" y="114"/>
                  <a:pt x="41" y="114"/>
                </a:cubicBezTo>
                <a:cubicBezTo>
                  <a:pt x="42" y="115"/>
                  <a:pt x="42" y="117"/>
                  <a:pt x="42" y="117"/>
                </a:cubicBezTo>
                <a:cubicBezTo>
                  <a:pt x="42" y="119"/>
                  <a:pt x="42" y="121"/>
                  <a:pt x="42" y="123"/>
                </a:cubicBezTo>
                <a:cubicBezTo>
                  <a:pt x="42" y="124"/>
                  <a:pt x="42" y="124"/>
                  <a:pt x="42" y="124"/>
                </a:cubicBezTo>
                <a:cubicBezTo>
                  <a:pt x="42" y="124"/>
                  <a:pt x="42" y="124"/>
                  <a:pt x="42" y="125"/>
                </a:cubicBezTo>
                <a:cubicBezTo>
                  <a:pt x="42" y="125"/>
                  <a:pt x="43" y="127"/>
                  <a:pt x="43" y="127"/>
                </a:cubicBezTo>
                <a:cubicBezTo>
                  <a:pt x="43" y="127"/>
                  <a:pt x="43" y="127"/>
                  <a:pt x="43" y="128"/>
                </a:cubicBezTo>
                <a:cubicBezTo>
                  <a:pt x="43" y="128"/>
                  <a:pt x="43" y="128"/>
                  <a:pt x="43" y="128"/>
                </a:cubicBezTo>
                <a:cubicBezTo>
                  <a:pt x="42" y="128"/>
                  <a:pt x="43" y="128"/>
                  <a:pt x="43" y="129"/>
                </a:cubicBezTo>
                <a:cubicBezTo>
                  <a:pt x="43" y="129"/>
                  <a:pt x="42" y="129"/>
                  <a:pt x="42" y="129"/>
                </a:cubicBezTo>
                <a:cubicBezTo>
                  <a:pt x="42" y="129"/>
                  <a:pt x="42" y="129"/>
                  <a:pt x="42" y="129"/>
                </a:cubicBezTo>
                <a:cubicBezTo>
                  <a:pt x="40" y="130"/>
                  <a:pt x="43" y="131"/>
                  <a:pt x="43" y="131"/>
                </a:cubicBezTo>
                <a:cubicBezTo>
                  <a:pt x="44" y="131"/>
                  <a:pt x="46" y="131"/>
                  <a:pt x="47" y="131"/>
                </a:cubicBezTo>
                <a:cubicBezTo>
                  <a:pt x="48" y="131"/>
                  <a:pt x="48" y="131"/>
                  <a:pt x="48" y="131"/>
                </a:cubicBezTo>
                <a:cubicBezTo>
                  <a:pt x="47" y="131"/>
                  <a:pt x="47" y="132"/>
                  <a:pt x="47" y="132"/>
                </a:cubicBezTo>
                <a:cubicBezTo>
                  <a:pt x="47" y="133"/>
                  <a:pt x="47" y="133"/>
                  <a:pt x="47" y="133"/>
                </a:cubicBezTo>
                <a:cubicBezTo>
                  <a:pt x="47" y="133"/>
                  <a:pt x="47" y="134"/>
                  <a:pt x="47" y="134"/>
                </a:cubicBezTo>
                <a:cubicBezTo>
                  <a:pt x="47" y="134"/>
                  <a:pt x="47" y="135"/>
                  <a:pt x="50" y="135"/>
                </a:cubicBezTo>
                <a:cubicBezTo>
                  <a:pt x="50" y="135"/>
                  <a:pt x="53" y="135"/>
                  <a:pt x="53" y="135"/>
                </a:cubicBezTo>
                <a:cubicBezTo>
                  <a:pt x="54" y="135"/>
                  <a:pt x="55" y="134"/>
                  <a:pt x="54" y="133"/>
                </a:cubicBezTo>
                <a:cubicBezTo>
                  <a:pt x="54" y="133"/>
                  <a:pt x="55" y="133"/>
                  <a:pt x="55" y="133"/>
                </a:cubicBezTo>
                <a:cubicBezTo>
                  <a:pt x="55" y="132"/>
                  <a:pt x="55" y="132"/>
                  <a:pt x="55" y="131"/>
                </a:cubicBezTo>
                <a:cubicBezTo>
                  <a:pt x="55" y="131"/>
                  <a:pt x="55" y="129"/>
                  <a:pt x="55" y="129"/>
                </a:cubicBezTo>
                <a:cubicBezTo>
                  <a:pt x="55" y="129"/>
                  <a:pt x="55" y="129"/>
                  <a:pt x="55" y="129"/>
                </a:cubicBezTo>
                <a:cubicBezTo>
                  <a:pt x="56" y="129"/>
                  <a:pt x="56" y="129"/>
                  <a:pt x="56" y="128"/>
                </a:cubicBezTo>
                <a:cubicBezTo>
                  <a:pt x="56" y="128"/>
                  <a:pt x="56" y="128"/>
                  <a:pt x="56" y="128"/>
                </a:cubicBezTo>
                <a:cubicBezTo>
                  <a:pt x="56" y="128"/>
                  <a:pt x="56" y="127"/>
                  <a:pt x="56" y="127"/>
                </a:cubicBezTo>
                <a:cubicBezTo>
                  <a:pt x="56" y="127"/>
                  <a:pt x="56" y="126"/>
                  <a:pt x="56" y="125"/>
                </a:cubicBezTo>
                <a:cubicBezTo>
                  <a:pt x="56" y="125"/>
                  <a:pt x="56" y="125"/>
                  <a:pt x="56" y="125"/>
                </a:cubicBezTo>
                <a:cubicBezTo>
                  <a:pt x="56" y="125"/>
                  <a:pt x="56" y="125"/>
                  <a:pt x="56" y="124"/>
                </a:cubicBezTo>
                <a:cubicBezTo>
                  <a:pt x="56" y="124"/>
                  <a:pt x="56" y="123"/>
                  <a:pt x="56" y="122"/>
                </a:cubicBezTo>
                <a:cubicBezTo>
                  <a:pt x="56" y="122"/>
                  <a:pt x="56" y="121"/>
                  <a:pt x="56" y="121"/>
                </a:cubicBezTo>
                <a:cubicBezTo>
                  <a:pt x="56" y="121"/>
                  <a:pt x="56" y="120"/>
                  <a:pt x="56" y="120"/>
                </a:cubicBezTo>
                <a:cubicBezTo>
                  <a:pt x="56" y="120"/>
                  <a:pt x="56" y="116"/>
                  <a:pt x="56" y="115"/>
                </a:cubicBezTo>
                <a:cubicBezTo>
                  <a:pt x="56" y="115"/>
                  <a:pt x="56" y="113"/>
                  <a:pt x="56" y="113"/>
                </a:cubicBezTo>
                <a:cubicBezTo>
                  <a:pt x="56" y="113"/>
                  <a:pt x="56" y="112"/>
                  <a:pt x="56" y="111"/>
                </a:cubicBezTo>
                <a:cubicBezTo>
                  <a:pt x="55" y="110"/>
                  <a:pt x="55" y="109"/>
                  <a:pt x="55" y="108"/>
                </a:cubicBezTo>
                <a:cubicBezTo>
                  <a:pt x="55" y="108"/>
                  <a:pt x="55" y="108"/>
                  <a:pt x="55" y="108"/>
                </a:cubicBezTo>
                <a:cubicBezTo>
                  <a:pt x="55" y="107"/>
                  <a:pt x="55" y="107"/>
                  <a:pt x="55" y="106"/>
                </a:cubicBezTo>
                <a:cubicBezTo>
                  <a:pt x="55" y="105"/>
                  <a:pt x="55" y="105"/>
                  <a:pt x="56" y="105"/>
                </a:cubicBezTo>
                <a:cubicBezTo>
                  <a:pt x="56" y="103"/>
                  <a:pt x="56" y="100"/>
                  <a:pt x="56" y="97"/>
                </a:cubicBezTo>
                <a:cubicBezTo>
                  <a:pt x="56" y="97"/>
                  <a:pt x="56" y="96"/>
                  <a:pt x="56" y="96"/>
                </a:cubicBezTo>
                <a:cubicBezTo>
                  <a:pt x="56" y="96"/>
                  <a:pt x="56" y="95"/>
                  <a:pt x="56" y="95"/>
                </a:cubicBezTo>
                <a:cubicBezTo>
                  <a:pt x="56" y="95"/>
                  <a:pt x="57" y="87"/>
                  <a:pt x="57" y="87"/>
                </a:cubicBezTo>
                <a:cubicBezTo>
                  <a:pt x="57" y="86"/>
                  <a:pt x="57" y="84"/>
                  <a:pt x="58" y="84"/>
                </a:cubicBezTo>
                <a:cubicBezTo>
                  <a:pt x="58" y="83"/>
                  <a:pt x="58" y="82"/>
                  <a:pt x="58" y="82"/>
                </a:cubicBezTo>
                <a:cubicBezTo>
                  <a:pt x="58" y="82"/>
                  <a:pt x="58" y="80"/>
                  <a:pt x="59" y="79"/>
                </a:cubicBezTo>
                <a:cubicBezTo>
                  <a:pt x="59" y="78"/>
                  <a:pt x="59" y="79"/>
                  <a:pt x="59" y="79"/>
                </a:cubicBezTo>
                <a:cubicBezTo>
                  <a:pt x="59" y="80"/>
                  <a:pt x="59" y="80"/>
                  <a:pt x="59" y="80"/>
                </a:cubicBezTo>
                <a:cubicBezTo>
                  <a:pt x="59" y="80"/>
                  <a:pt x="59" y="81"/>
                  <a:pt x="59" y="81"/>
                </a:cubicBezTo>
                <a:cubicBezTo>
                  <a:pt x="59" y="81"/>
                  <a:pt x="59" y="82"/>
                  <a:pt x="59" y="82"/>
                </a:cubicBezTo>
                <a:cubicBezTo>
                  <a:pt x="59" y="82"/>
                  <a:pt x="59" y="84"/>
                  <a:pt x="59" y="85"/>
                </a:cubicBezTo>
                <a:cubicBezTo>
                  <a:pt x="59" y="85"/>
                  <a:pt x="59" y="89"/>
                  <a:pt x="59" y="90"/>
                </a:cubicBezTo>
                <a:cubicBezTo>
                  <a:pt x="59" y="92"/>
                  <a:pt x="60" y="99"/>
                  <a:pt x="61" y="101"/>
                </a:cubicBezTo>
                <a:cubicBezTo>
                  <a:pt x="62" y="102"/>
                  <a:pt x="61" y="102"/>
                  <a:pt x="61" y="102"/>
                </a:cubicBezTo>
                <a:cubicBezTo>
                  <a:pt x="61" y="103"/>
                  <a:pt x="60" y="104"/>
                  <a:pt x="60" y="104"/>
                </a:cubicBezTo>
                <a:cubicBezTo>
                  <a:pt x="60" y="105"/>
                  <a:pt x="60" y="105"/>
                  <a:pt x="61" y="107"/>
                </a:cubicBezTo>
                <a:cubicBezTo>
                  <a:pt x="61" y="107"/>
                  <a:pt x="61" y="109"/>
                  <a:pt x="61" y="109"/>
                </a:cubicBezTo>
                <a:cubicBezTo>
                  <a:pt x="61" y="109"/>
                  <a:pt x="62" y="112"/>
                  <a:pt x="62" y="112"/>
                </a:cubicBezTo>
                <a:cubicBezTo>
                  <a:pt x="62" y="112"/>
                  <a:pt x="64" y="117"/>
                  <a:pt x="64" y="117"/>
                </a:cubicBezTo>
                <a:cubicBezTo>
                  <a:pt x="64" y="118"/>
                  <a:pt x="64" y="118"/>
                  <a:pt x="63" y="118"/>
                </a:cubicBezTo>
                <a:cubicBezTo>
                  <a:pt x="63" y="118"/>
                  <a:pt x="63" y="118"/>
                  <a:pt x="63" y="119"/>
                </a:cubicBezTo>
                <a:cubicBezTo>
                  <a:pt x="63" y="119"/>
                  <a:pt x="64" y="121"/>
                  <a:pt x="64" y="121"/>
                </a:cubicBezTo>
                <a:cubicBezTo>
                  <a:pt x="65" y="122"/>
                  <a:pt x="64" y="122"/>
                  <a:pt x="64" y="122"/>
                </a:cubicBezTo>
                <a:cubicBezTo>
                  <a:pt x="64" y="122"/>
                  <a:pt x="64" y="123"/>
                  <a:pt x="64" y="123"/>
                </a:cubicBezTo>
                <a:cubicBezTo>
                  <a:pt x="64" y="123"/>
                  <a:pt x="64" y="123"/>
                  <a:pt x="64" y="123"/>
                </a:cubicBezTo>
                <a:cubicBezTo>
                  <a:pt x="64" y="123"/>
                  <a:pt x="64" y="123"/>
                  <a:pt x="64" y="124"/>
                </a:cubicBezTo>
                <a:cubicBezTo>
                  <a:pt x="64" y="124"/>
                  <a:pt x="63" y="124"/>
                  <a:pt x="63" y="124"/>
                </a:cubicBezTo>
                <a:cubicBezTo>
                  <a:pt x="62" y="125"/>
                  <a:pt x="62" y="125"/>
                  <a:pt x="61" y="125"/>
                </a:cubicBezTo>
                <a:cubicBezTo>
                  <a:pt x="61" y="125"/>
                  <a:pt x="61" y="125"/>
                  <a:pt x="61" y="125"/>
                </a:cubicBezTo>
                <a:cubicBezTo>
                  <a:pt x="60" y="125"/>
                  <a:pt x="60" y="126"/>
                  <a:pt x="60" y="126"/>
                </a:cubicBezTo>
                <a:cubicBezTo>
                  <a:pt x="60" y="127"/>
                  <a:pt x="60" y="127"/>
                  <a:pt x="60" y="127"/>
                </a:cubicBezTo>
                <a:cubicBezTo>
                  <a:pt x="60" y="127"/>
                  <a:pt x="60" y="127"/>
                  <a:pt x="60" y="127"/>
                </a:cubicBezTo>
                <a:cubicBezTo>
                  <a:pt x="60" y="128"/>
                  <a:pt x="60" y="128"/>
                  <a:pt x="60" y="128"/>
                </a:cubicBezTo>
                <a:cubicBezTo>
                  <a:pt x="61" y="128"/>
                  <a:pt x="61" y="128"/>
                  <a:pt x="61" y="128"/>
                </a:cubicBezTo>
                <a:cubicBezTo>
                  <a:pt x="61" y="128"/>
                  <a:pt x="61" y="128"/>
                  <a:pt x="61" y="128"/>
                </a:cubicBezTo>
                <a:cubicBezTo>
                  <a:pt x="61" y="128"/>
                  <a:pt x="62" y="128"/>
                  <a:pt x="62" y="128"/>
                </a:cubicBezTo>
                <a:cubicBezTo>
                  <a:pt x="62" y="128"/>
                  <a:pt x="62" y="128"/>
                  <a:pt x="62" y="128"/>
                </a:cubicBezTo>
                <a:cubicBezTo>
                  <a:pt x="62" y="129"/>
                  <a:pt x="63" y="129"/>
                  <a:pt x="63" y="129"/>
                </a:cubicBezTo>
                <a:cubicBezTo>
                  <a:pt x="63" y="128"/>
                  <a:pt x="63" y="129"/>
                  <a:pt x="64" y="129"/>
                </a:cubicBezTo>
                <a:cubicBezTo>
                  <a:pt x="64" y="129"/>
                  <a:pt x="64" y="129"/>
                  <a:pt x="65" y="129"/>
                </a:cubicBezTo>
                <a:cubicBezTo>
                  <a:pt x="65" y="129"/>
                  <a:pt x="65" y="129"/>
                  <a:pt x="65" y="129"/>
                </a:cubicBezTo>
                <a:cubicBezTo>
                  <a:pt x="65" y="129"/>
                  <a:pt x="65" y="129"/>
                  <a:pt x="66" y="129"/>
                </a:cubicBezTo>
                <a:cubicBezTo>
                  <a:pt x="66" y="129"/>
                  <a:pt x="66" y="129"/>
                  <a:pt x="66" y="129"/>
                </a:cubicBezTo>
                <a:cubicBezTo>
                  <a:pt x="66" y="129"/>
                  <a:pt x="66" y="129"/>
                  <a:pt x="66" y="129"/>
                </a:cubicBezTo>
                <a:cubicBezTo>
                  <a:pt x="67" y="129"/>
                  <a:pt x="66" y="129"/>
                  <a:pt x="66" y="129"/>
                </a:cubicBezTo>
                <a:cubicBezTo>
                  <a:pt x="66" y="129"/>
                  <a:pt x="67" y="129"/>
                  <a:pt x="67" y="129"/>
                </a:cubicBezTo>
                <a:cubicBezTo>
                  <a:pt x="67" y="129"/>
                  <a:pt x="67" y="129"/>
                  <a:pt x="68" y="129"/>
                </a:cubicBezTo>
                <a:cubicBezTo>
                  <a:pt x="69" y="129"/>
                  <a:pt x="69" y="128"/>
                  <a:pt x="70" y="127"/>
                </a:cubicBezTo>
                <a:cubicBezTo>
                  <a:pt x="70" y="127"/>
                  <a:pt x="71" y="127"/>
                  <a:pt x="71" y="127"/>
                </a:cubicBezTo>
                <a:cubicBezTo>
                  <a:pt x="71" y="127"/>
                  <a:pt x="71" y="127"/>
                  <a:pt x="72" y="127"/>
                </a:cubicBezTo>
                <a:cubicBezTo>
                  <a:pt x="72" y="127"/>
                  <a:pt x="74" y="127"/>
                  <a:pt x="74" y="127"/>
                </a:cubicBezTo>
                <a:cubicBezTo>
                  <a:pt x="74" y="127"/>
                  <a:pt x="74" y="127"/>
                  <a:pt x="74" y="126"/>
                </a:cubicBezTo>
                <a:cubicBezTo>
                  <a:pt x="74" y="124"/>
                  <a:pt x="74" y="124"/>
                  <a:pt x="75" y="125"/>
                </a:cubicBezTo>
                <a:cubicBezTo>
                  <a:pt x="75" y="125"/>
                  <a:pt x="75" y="125"/>
                  <a:pt x="75" y="125"/>
                </a:cubicBezTo>
                <a:cubicBezTo>
                  <a:pt x="75" y="126"/>
                  <a:pt x="75" y="126"/>
                  <a:pt x="75" y="126"/>
                </a:cubicBezTo>
                <a:cubicBezTo>
                  <a:pt x="75" y="126"/>
                  <a:pt x="76" y="126"/>
                  <a:pt x="75" y="126"/>
                </a:cubicBezTo>
                <a:cubicBezTo>
                  <a:pt x="75" y="127"/>
                  <a:pt x="75" y="127"/>
                  <a:pt x="75" y="127"/>
                </a:cubicBezTo>
                <a:cubicBezTo>
                  <a:pt x="74" y="127"/>
                  <a:pt x="74" y="128"/>
                  <a:pt x="75" y="127"/>
                </a:cubicBezTo>
                <a:cubicBezTo>
                  <a:pt x="75" y="127"/>
                  <a:pt x="75" y="127"/>
                  <a:pt x="75" y="127"/>
                </a:cubicBezTo>
                <a:cubicBezTo>
                  <a:pt x="75" y="127"/>
                  <a:pt x="75" y="128"/>
                  <a:pt x="75" y="128"/>
                </a:cubicBezTo>
                <a:cubicBezTo>
                  <a:pt x="75" y="129"/>
                  <a:pt x="75" y="129"/>
                  <a:pt x="75" y="130"/>
                </a:cubicBezTo>
                <a:cubicBezTo>
                  <a:pt x="75" y="130"/>
                  <a:pt x="75" y="130"/>
                  <a:pt x="74" y="130"/>
                </a:cubicBezTo>
                <a:cubicBezTo>
                  <a:pt x="74" y="130"/>
                  <a:pt x="74" y="131"/>
                  <a:pt x="74" y="131"/>
                </a:cubicBezTo>
                <a:cubicBezTo>
                  <a:pt x="74" y="131"/>
                  <a:pt x="74" y="132"/>
                  <a:pt x="74" y="132"/>
                </a:cubicBezTo>
                <a:cubicBezTo>
                  <a:pt x="75" y="132"/>
                  <a:pt x="75" y="132"/>
                  <a:pt x="75" y="132"/>
                </a:cubicBezTo>
                <a:cubicBezTo>
                  <a:pt x="75" y="132"/>
                  <a:pt x="75" y="132"/>
                  <a:pt x="75" y="132"/>
                </a:cubicBezTo>
                <a:cubicBezTo>
                  <a:pt x="76" y="132"/>
                  <a:pt x="76" y="132"/>
                  <a:pt x="76" y="132"/>
                </a:cubicBezTo>
                <a:cubicBezTo>
                  <a:pt x="77" y="132"/>
                  <a:pt x="77" y="132"/>
                  <a:pt x="77" y="132"/>
                </a:cubicBezTo>
                <a:cubicBezTo>
                  <a:pt x="77" y="132"/>
                  <a:pt x="78" y="132"/>
                  <a:pt x="78" y="132"/>
                </a:cubicBezTo>
                <a:cubicBezTo>
                  <a:pt x="78" y="132"/>
                  <a:pt x="78" y="132"/>
                  <a:pt x="78" y="132"/>
                </a:cubicBezTo>
                <a:cubicBezTo>
                  <a:pt x="78" y="132"/>
                  <a:pt x="78" y="132"/>
                  <a:pt x="79" y="132"/>
                </a:cubicBezTo>
                <a:cubicBezTo>
                  <a:pt x="79" y="132"/>
                  <a:pt x="79" y="132"/>
                  <a:pt x="79" y="132"/>
                </a:cubicBezTo>
                <a:cubicBezTo>
                  <a:pt x="79" y="132"/>
                  <a:pt x="79" y="132"/>
                  <a:pt x="80" y="132"/>
                </a:cubicBezTo>
                <a:cubicBezTo>
                  <a:pt x="80" y="132"/>
                  <a:pt x="80" y="132"/>
                  <a:pt x="80" y="132"/>
                </a:cubicBezTo>
                <a:cubicBezTo>
                  <a:pt x="80" y="132"/>
                  <a:pt x="80" y="132"/>
                  <a:pt x="81" y="132"/>
                </a:cubicBezTo>
                <a:cubicBezTo>
                  <a:pt x="81" y="132"/>
                  <a:pt x="81" y="132"/>
                  <a:pt x="81" y="132"/>
                </a:cubicBezTo>
                <a:cubicBezTo>
                  <a:pt x="81" y="132"/>
                  <a:pt x="82" y="132"/>
                  <a:pt x="82" y="132"/>
                </a:cubicBezTo>
                <a:cubicBezTo>
                  <a:pt x="83" y="132"/>
                  <a:pt x="82" y="131"/>
                  <a:pt x="83" y="130"/>
                </a:cubicBezTo>
                <a:cubicBezTo>
                  <a:pt x="83" y="130"/>
                  <a:pt x="83" y="129"/>
                  <a:pt x="83" y="129"/>
                </a:cubicBezTo>
                <a:cubicBezTo>
                  <a:pt x="82" y="129"/>
                  <a:pt x="83" y="128"/>
                  <a:pt x="83" y="128"/>
                </a:cubicBezTo>
                <a:cubicBezTo>
                  <a:pt x="83" y="127"/>
                  <a:pt x="83" y="127"/>
                  <a:pt x="83" y="127"/>
                </a:cubicBezTo>
                <a:cubicBezTo>
                  <a:pt x="83" y="126"/>
                  <a:pt x="84" y="126"/>
                  <a:pt x="84" y="126"/>
                </a:cubicBezTo>
                <a:cubicBezTo>
                  <a:pt x="83" y="126"/>
                  <a:pt x="84" y="125"/>
                  <a:pt x="84" y="124"/>
                </a:cubicBezTo>
                <a:cubicBezTo>
                  <a:pt x="84" y="124"/>
                  <a:pt x="84" y="123"/>
                  <a:pt x="84" y="123"/>
                </a:cubicBezTo>
                <a:cubicBezTo>
                  <a:pt x="84" y="123"/>
                  <a:pt x="84" y="122"/>
                  <a:pt x="84" y="122"/>
                </a:cubicBezTo>
                <a:cubicBezTo>
                  <a:pt x="84" y="122"/>
                  <a:pt x="84" y="120"/>
                  <a:pt x="83" y="120"/>
                </a:cubicBezTo>
                <a:cubicBezTo>
                  <a:pt x="83" y="117"/>
                  <a:pt x="83" y="117"/>
                  <a:pt x="83" y="115"/>
                </a:cubicBezTo>
                <a:cubicBezTo>
                  <a:pt x="82" y="114"/>
                  <a:pt x="82" y="115"/>
                  <a:pt x="82" y="114"/>
                </a:cubicBezTo>
                <a:cubicBezTo>
                  <a:pt x="83" y="114"/>
                  <a:pt x="83" y="112"/>
                  <a:pt x="83" y="111"/>
                </a:cubicBezTo>
                <a:cubicBezTo>
                  <a:pt x="83" y="111"/>
                  <a:pt x="83" y="110"/>
                  <a:pt x="83" y="109"/>
                </a:cubicBezTo>
                <a:cubicBezTo>
                  <a:pt x="83" y="108"/>
                  <a:pt x="84" y="106"/>
                  <a:pt x="83" y="105"/>
                </a:cubicBezTo>
                <a:cubicBezTo>
                  <a:pt x="83" y="105"/>
                  <a:pt x="83" y="104"/>
                  <a:pt x="83" y="103"/>
                </a:cubicBezTo>
                <a:cubicBezTo>
                  <a:pt x="83" y="103"/>
                  <a:pt x="84" y="102"/>
                  <a:pt x="83" y="102"/>
                </a:cubicBezTo>
                <a:cubicBezTo>
                  <a:pt x="83" y="101"/>
                  <a:pt x="83" y="98"/>
                  <a:pt x="83" y="97"/>
                </a:cubicBezTo>
                <a:cubicBezTo>
                  <a:pt x="83" y="96"/>
                  <a:pt x="82" y="93"/>
                  <a:pt x="82" y="92"/>
                </a:cubicBezTo>
                <a:cubicBezTo>
                  <a:pt x="82" y="92"/>
                  <a:pt x="82" y="92"/>
                  <a:pt x="82" y="92"/>
                </a:cubicBezTo>
                <a:cubicBezTo>
                  <a:pt x="82" y="92"/>
                  <a:pt x="82" y="91"/>
                  <a:pt x="82" y="91"/>
                </a:cubicBezTo>
                <a:cubicBezTo>
                  <a:pt x="82" y="91"/>
                  <a:pt x="82" y="90"/>
                  <a:pt x="82" y="90"/>
                </a:cubicBezTo>
                <a:cubicBezTo>
                  <a:pt x="82" y="90"/>
                  <a:pt x="82" y="88"/>
                  <a:pt x="82" y="88"/>
                </a:cubicBezTo>
                <a:cubicBezTo>
                  <a:pt x="82" y="87"/>
                  <a:pt x="82" y="87"/>
                  <a:pt x="82" y="87"/>
                </a:cubicBezTo>
                <a:cubicBezTo>
                  <a:pt x="82" y="86"/>
                  <a:pt x="82" y="85"/>
                  <a:pt x="82" y="85"/>
                </a:cubicBezTo>
                <a:cubicBezTo>
                  <a:pt x="82" y="84"/>
                  <a:pt x="82" y="84"/>
                  <a:pt x="82" y="84"/>
                </a:cubicBezTo>
                <a:cubicBezTo>
                  <a:pt x="82" y="83"/>
                  <a:pt x="82" y="82"/>
                  <a:pt x="82" y="82"/>
                </a:cubicBezTo>
                <a:cubicBezTo>
                  <a:pt x="82" y="82"/>
                  <a:pt x="82" y="81"/>
                  <a:pt x="82" y="81"/>
                </a:cubicBezTo>
                <a:cubicBezTo>
                  <a:pt x="82" y="80"/>
                  <a:pt x="82" y="80"/>
                  <a:pt x="82" y="80"/>
                </a:cubicBezTo>
                <a:cubicBezTo>
                  <a:pt x="82" y="79"/>
                  <a:pt x="82" y="79"/>
                  <a:pt x="82" y="79"/>
                </a:cubicBezTo>
                <a:cubicBezTo>
                  <a:pt x="83" y="78"/>
                  <a:pt x="82" y="78"/>
                  <a:pt x="82" y="77"/>
                </a:cubicBezTo>
                <a:cubicBezTo>
                  <a:pt x="82" y="77"/>
                  <a:pt x="83" y="75"/>
                  <a:pt x="83" y="75"/>
                </a:cubicBezTo>
                <a:cubicBezTo>
                  <a:pt x="83" y="75"/>
                  <a:pt x="83" y="73"/>
                  <a:pt x="83" y="73"/>
                </a:cubicBezTo>
                <a:cubicBezTo>
                  <a:pt x="83" y="72"/>
                  <a:pt x="83" y="72"/>
                  <a:pt x="83" y="72"/>
                </a:cubicBezTo>
                <a:cubicBezTo>
                  <a:pt x="83" y="73"/>
                  <a:pt x="84" y="72"/>
                  <a:pt x="84" y="73"/>
                </a:cubicBezTo>
                <a:cubicBezTo>
                  <a:pt x="84" y="75"/>
                  <a:pt x="84" y="80"/>
                  <a:pt x="85" y="81"/>
                </a:cubicBezTo>
                <a:cubicBezTo>
                  <a:pt x="85" y="81"/>
                  <a:pt x="85" y="83"/>
                  <a:pt x="85" y="83"/>
                </a:cubicBezTo>
                <a:cubicBezTo>
                  <a:pt x="85" y="83"/>
                  <a:pt x="85" y="86"/>
                  <a:pt x="85" y="86"/>
                </a:cubicBezTo>
                <a:cubicBezTo>
                  <a:pt x="85" y="87"/>
                  <a:pt x="86" y="92"/>
                  <a:pt x="86" y="93"/>
                </a:cubicBezTo>
                <a:cubicBezTo>
                  <a:pt x="86" y="93"/>
                  <a:pt x="86" y="98"/>
                  <a:pt x="86" y="98"/>
                </a:cubicBezTo>
                <a:cubicBezTo>
                  <a:pt x="86" y="100"/>
                  <a:pt x="86" y="99"/>
                  <a:pt x="87" y="100"/>
                </a:cubicBezTo>
                <a:cubicBezTo>
                  <a:pt x="88" y="100"/>
                  <a:pt x="90" y="100"/>
                  <a:pt x="92" y="100"/>
                </a:cubicBezTo>
                <a:cubicBezTo>
                  <a:pt x="92" y="100"/>
                  <a:pt x="92" y="100"/>
                  <a:pt x="92" y="101"/>
                </a:cubicBezTo>
                <a:cubicBezTo>
                  <a:pt x="92" y="103"/>
                  <a:pt x="92" y="106"/>
                  <a:pt x="93" y="108"/>
                </a:cubicBezTo>
                <a:cubicBezTo>
                  <a:pt x="93" y="108"/>
                  <a:pt x="93" y="111"/>
                  <a:pt x="93" y="112"/>
                </a:cubicBezTo>
                <a:cubicBezTo>
                  <a:pt x="94" y="112"/>
                  <a:pt x="94" y="113"/>
                  <a:pt x="94" y="113"/>
                </a:cubicBezTo>
                <a:cubicBezTo>
                  <a:pt x="94" y="113"/>
                  <a:pt x="93" y="117"/>
                  <a:pt x="93" y="118"/>
                </a:cubicBezTo>
                <a:cubicBezTo>
                  <a:pt x="94" y="120"/>
                  <a:pt x="93" y="123"/>
                  <a:pt x="92" y="124"/>
                </a:cubicBezTo>
                <a:cubicBezTo>
                  <a:pt x="92" y="125"/>
                  <a:pt x="92" y="125"/>
                  <a:pt x="92" y="125"/>
                </a:cubicBezTo>
                <a:cubicBezTo>
                  <a:pt x="91" y="126"/>
                  <a:pt x="91" y="127"/>
                  <a:pt x="91" y="127"/>
                </a:cubicBezTo>
                <a:cubicBezTo>
                  <a:pt x="91" y="127"/>
                  <a:pt x="91" y="127"/>
                  <a:pt x="91" y="127"/>
                </a:cubicBezTo>
                <a:cubicBezTo>
                  <a:pt x="91" y="127"/>
                  <a:pt x="91" y="128"/>
                  <a:pt x="90" y="128"/>
                </a:cubicBezTo>
                <a:cubicBezTo>
                  <a:pt x="90" y="129"/>
                  <a:pt x="90" y="129"/>
                  <a:pt x="90" y="129"/>
                </a:cubicBezTo>
                <a:cubicBezTo>
                  <a:pt x="90" y="129"/>
                  <a:pt x="90" y="130"/>
                  <a:pt x="90" y="130"/>
                </a:cubicBezTo>
                <a:cubicBezTo>
                  <a:pt x="90" y="130"/>
                  <a:pt x="90" y="130"/>
                  <a:pt x="89" y="130"/>
                </a:cubicBezTo>
                <a:cubicBezTo>
                  <a:pt x="89" y="130"/>
                  <a:pt x="89" y="131"/>
                  <a:pt x="88" y="131"/>
                </a:cubicBezTo>
                <a:cubicBezTo>
                  <a:pt x="88" y="131"/>
                  <a:pt x="88" y="131"/>
                  <a:pt x="88" y="131"/>
                </a:cubicBezTo>
                <a:cubicBezTo>
                  <a:pt x="88" y="131"/>
                  <a:pt x="88" y="131"/>
                  <a:pt x="88" y="132"/>
                </a:cubicBezTo>
                <a:cubicBezTo>
                  <a:pt x="88" y="132"/>
                  <a:pt x="87" y="132"/>
                  <a:pt x="87" y="132"/>
                </a:cubicBezTo>
                <a:cubicBezTo>
                  <a:pt x="87" y="132"/>
                  <a:pt x="87" y="132"/>
                  <a:pt x="87" y="132"/>
                </a:cubicBezTo>
                <a:cubicBezTo>
                  <a:pt x="87" y="132"/>
                  <a:pt x="87" y="132"/>
                  <a:pt x="87" y="133"/>
                </a:cubicBezTo>
                <a:cubicBezTo>
                  <a:pt x="88" y="133"/>
                  <a:pt x="88" y="133"/>
                  <a:pt x="88" y="133"/>
                </a:cubicBezTo>
                <a:cubicBezTo>
                  <a:pt x="88" y="133"/>
                  <a:pt x="88" y="134"/>
                  <a:pt x="87" y="134"/>
                </a:cubicBezTo>
                <a:cubicBezTo>
                  <a:pt x="87" y="134"/>
                  <a:pt x="87" y="134"/>
                  <a:pt x="87" y="134"/>
                </a:cubicBezTo>
                <a:cubicBezTo>
                  <a:pt x="87" y="135"/>
                  <a:pt x="87" y="135"/>
                  <a:pt x="86" y="135"/>
                </a:cubicBezTo>
                <a:cubicBezTo>
                  <a:pt x="86" y="135"/>
                  <a:pt x="86" y="136"/>
                  <a:pt x="86" y="136"/>
                </a:cubicBezTo>
                <a:cubicBezTo>
                  <a:pt x="86" y="136"/>
                  <a:pt x="86" y="136"/>
                  <a:pt x="86" y="136"/>
                </a:cubicBezTo>
                <a:cubicBezTo>
                  <a:pt x="86" y="136"/>
                  <a:pt x="85" y="137"/>
                  <a:pt x="86" y="137"/>
                </a:cubicBezTo>
                <a:cubicBezTo>
                  <a:pt x="86" y="137"/>
                  <a:pt x="88" y="137"/>
                  <a:pt x="89" y="137"/>
                </a:cubicBezTo>
                <a:cubicBezTo>
                  <a:pt x="90" y="137"/>
                  <a:pt x="90" y="137"/>
                  <a:pt x="91" y="137"/>
                </a:cubicBezTo>
                <a:cubicBezTo>
                  <a:pt x="91" y="137"/>
                  <a:pt x="93" y="136"/>
                  <a:pt x="94" y="136"/>
                </a:cubicBezTo>
                <a:cubicBezTo>
                  <a:pt x="95" y="136"/>
                  <a:pt x="95" y="135"/>
                  <a:pt x="95" y="134"/>
                </a:cubicBezTo>
                <a:cubicBezTo>
                  <a:pt x="95" y="134"/>
                  <a:pt x="95" y="134"/>
                  <a:pt x="95" y="134"/>
                </a:cubicBezTo>
                <a:cubicBezTo>
                  <a:pt x="96" y="134"/>
                  <a:pt x="96" y="134"/>
                  <a:pt x="96" y="134"/>
                </a:cubicBezTo>
                <a:cubicBezTo>
                  <a:pt x="97" y="134"/>
                  <a:pt x="96" y="134"/>
                  <a:pt x="96" y="134"/>
                </a:cubicBezTo>
                <a:cubicBezTo>
                  <a:pt x="96" y="133"/>
                  <a:pt x="96" y="133"/>
                  <a:pt x="96" y="132"/>
                </a:cubicBezTo>
                <a:cubicBezTo>
                  <a:pt x="96" y="132"/>
                  <a:pt x="96" y="131"/>
                  <a:pt x="97" y="130"/>
                </a:cubicBezTo>
                <a:cubicBezTo>
                  <a:pt x="98" y="129"/>
                  <a:pt x="97" y="130"/>
                  <a:pt x="98" y="130"/>
                </a:cubicBezTo>
                <a:cubicBezTo>
                  <a:pt x="98" y="130"/>
                  <a:pt x="98" y="130"/>
                  <a:pt x="98" y="130"/>
                </a:cubicBezTo>
                <a:cubicBezTo>
                  <a:pt x="98" y="131"/>
                  <a:pt x="98" y="131"/>
                  <a:pt x="99" y="131"/>
                </a:cubicBezTo>
                <a:cubicBezTo>
                  <a:pt x="100" y="132"/>
                  <a:pt x="98" y="131"/>
                  <a:pt x="99" y="131"/>
                </a:cubicBezTo>
                <a:cubicBezTo>
                  <a:pt x="100" y="131"/>
                  <a:pt x="100" y="131"/>
                  <a:pt x="100" y="131"/>
                </a:cubicBezTo>
                <a:cubicBezTo>
                  <a:pt x="101" y="131"/>
                  <a:pt x="100" y="131"/>
                  <a:pt x="100" y="130"/>
                </a:cubicBezTo>
                <a:cubicBezTo>
                  <a:pt x="100" y="129"/>
                  <a:pt x="100" y="130"/>
                  <a:pt x="100" y="130"/>
                </a:cubicBezTo>
                <a:cubicBezTo>
                  <a:pt x="101" y="130"/>
                  <a:pt x="102" y="130"/>
                  <a:pt x="102" y="130"/>
                </a:cubicBezTo>
                <a:cubicBezTo>
                  <a:pt x="103" y="129"/>
                  <a:pt x="104" y="128"/>
                  <a:pt x="104" y="128"/>
                </a:cubicBezTo>
                <a:cubicBezTo>
                  <a:pt x="105" y="127"/>
                  <a:pt x="107" y="126"/>
                  <a:pt x="107" y="126"/>
                </a:cubicBezTo>
                <a:cubicBezTo>
                  <a:pt x="108" y="126"/>
                  <a:pt x="108" y="126"/>
                  <a:pt x="108" y="126"/>
                </a:cubicBezTo>
                <a:cubicBezTo>
                  <a:pt x="108" y="126"/>
                  <a:pt x="108" y="127"/>
                  <a:pt x="108" y="127"/>
                </a:cubicBezTo>
                <a:cubicBezTo>
                  <a:pt x="108" y="128"/>
                  <a:pt x="108" y="128"/>
                  <a:pt x="108" y="128"/>
                </a:cubicBezTo>
                <a:cubicBezTo>
                  <a:pt x="108" y="128"/>
                  <a:pt x="108" y="128"/>
                  <a:pt x="109" y="128"/>
                </a:cubicBezTo>
                <a:cubicBezTo>
                  <a:pt x="109" y="128"/>
                  <a:pt x="109" y="128"/>
                  <a:pt x="109" y="128"/>
                </a:cubicBezTo>
                <a:cubicBezTo>
                  <a:pt x="109" y="128"/>
                  <a:pt x="109" y="128"/>
                  <a:pt x="109" y="128"/>
                </a:cubicBezTo>
                <a:cubicBezTo>
                  <a:pt x="109" y="127"/>
                  <a:pt x="110" y="126"/>
                  <a:pt x="110" y="125"/>
                </a:cubicBezTo>
                <a:cubicBezTo>
                  <a:pt x="111" y="124"/>
                  <a:pt x="111" y="125"/>
                  <a:pt x="111" y="126"/>
                </a:cubicBezTo>
                <a:cubicBezTo>
                  <a:pt x="110" y="126"/>
                  <a:pt x="110" y="128"/>
                  <a:pt x="110" y="128"/>
                </a:cubicBezTo>
                <a:cubicBezTo>
                  <a:pt x="110" y="129"/>
                  <a:pt x="110" y="129"/>
                  <a:pt x="110" y="130"/>
                </a:cubicBezTo>
                <a:cubicBezTo>
                  <a:pt x="110" y="130"/>
                  <a:pt x="110" y="130"/>
                  <a:pt x="110" y="130"/>
                </a:cubicBezTo>
                <a:cubicBezTo>
                  <a:pt x="110" y="130"/>
                  <a:pt x="110" y="131"/>
                  <a:pt x="109" y="132"/>
                </a:cubicBezTo>
                <a:cubicBezTo>
                  <a:pt x="109" y="132"/>
                  <a:pt x="109" y="132"/>
                  <a:pt x="109" y="133"/>
                </a:cubicBezTo>
                <a:cubicBezTo>
                  <a:pt x="109" y="133"/>
                  <a:pt x="110" y="133"/>
                  <a:pt x="110" y="133"/>
                </a:cubicBezTo>
                <a:cubicBezTo>
                  <a:pt x="110" y="133"/>
                  <a:pt x="112" y="133"/>
                  <a:pt x="112" y="133"/>
                </a:cubicBezTo>
                <a:cubicBezTo>
                  <a:pt x="112" y="133"/>
                  <a:pt x="113" y="133"/>
                  <a:pt x="113" y="133"/>
                </a:cubicBezTo>
                <a:cubicBezTo>
                  <a:pt x="114" y="133"/>
                  <a:pt x="115" y="133"/>
                  <a:pt x="115" y="132"/>
                </a:cubicBezTo>
                <a:cubicBezTo>
                  <a:pt x="116" y="132"/>
                  <a:pt x="116" y="131"/>
                  <a:pt x="116" y="130"/>
                </a:cubicBezTo>
                <a:cubicBezTo>
                  <a:pt x="115" y="129"/>
                  <a:pt x="116" y="128"/>
                  <a:pt x="116" y="127"/>
                </a:cubicBezTo>
                <a:cubicBezTo>
                  <a:pt x="116" y="127"/>
                  <a:pt x="116" y="126"/>
                  <a:pt x="116" y="126"/>
                </a:cubicBezTo>
                <a:cubicBezTo>
                  <a:pt x="116" y="126"/>
                  <a:pt x="116" y="125"/>
                  <a:pt x="116" y="125"/>
                </a:cubicBezTo>
                <a:cubicBezTo>
                  <a:pt x="116" y="124"/>
                  <a:pt x="116" y="124"/>
                  <a:pt x="116" y="124"/>
                </a:cubicBezTo>
                <a:cubicBezTo>
                  <a:pt x="116" y="124"/>
                  <a:pt x="116" y="124"/>
                  <a:pt x="116" y="124"/>
                </a:cubicBezTo>
                <a:cubicBezTo>
                  <a:pt x="116" y="123"/>
                  <a:pt x="116" y="123"/>
                  <a:pt x="116" y="123"/>
                </a:cubicBezTo>
                <a:cubicBezTo>
                  <a:pt x="116" y="123"/>
                  <a:pt x="116" y="123"/>
                  <a:pt x="116" y="123"/>
                </a:cubicBezTo>
                <a:cubicBezTo>
                  <a:pt x="116" y="122"/>
                  <a:pt x="116" y="122"/>
                  <a:pt x="116" y="122"/>
                </a:cubicBezTo>
                <a:cubicBezTo>
                  <a:pt x="116" y="122"/>
                  <a:pt x="116" y="122"/>
                  <a:pt x="116" y="122"/>
                </a:cubicBezTo>
                <a:cubicBezTo>
                  <a:pt x="116" y="122"/>
                  <a:pt x="116" y="121"/>
                  <a:pt x="116" y="121"/>
                </a:cubicBezTo>
                <a:cubicBezTo>
                  <a:pt x="116" y="121"/>
                  <a:pt x="116" y="121"/>
                  <a:pt x="116" y="121"/>
                </a:cubicBezTo>
                <a:cubicBezTo>
                  <a:pt x="116" y="120"/>
                  <a:pt x="116" y="119"/>
                  <a:pt x="116" y="119"/>
                </a:cubicBezTo>
                <a:cubicBezTo>
                  <a:pt x="116" y="119"/>
                  <a:pt x="116" y="118"/>
                  <a:pt x="117" y="118"/>
                </a:cubicBezTo>
                <a:cubicBezTo>
                  <a:pt x="117" y="118"/>
                  <a:pt x="117" y="117"/>
                  <a:pt x="117" y="117"/>
                </a:cubicBezTo>
                <a:cubicBezTo>
                  <a:pt x="117" y="116"/>
                  <a:pt x="117" y="116"/>
                  <a:pt x="117" y="116"/>
                </a:cubicBezTo>
                <a:cubicBezTo>
                  <a:pt x="117" y="116"/>
                  <a:pt x="118" y="116"/>
                  <a:pt x="118" y="116"/>
                </a:cubicBezTo>
                <a:cubicBezTo>
                  <a:pt x="118" y="115"/>
                  <a:pt x="118" y="116"/>
                  <a:pt x="118" y="113"/>
                </a:cubicBezTo>
                <a:cubicBezTo>
                  <a:pt x="118" y="113"/>
                  <a:pt x="119" y="110"/>
                  <a:pt x="119" y="110"/>
                </a:cubicBezTo>
                <a:cubicBezTo>
                  <a:pt x="119" y="110"/>
                  <a:pt x="119" y="109"/>
                  <a:pt x="119" y="109"/>
                </a:cubicBezTo>
                <a:cubicBezTo>
                  <a:pt x="119" y="109"/>
                  <a:pt x="119" y="108"/>
                  <a:pt x="119" y="108"/>
                </a:cubicBezTo>
                <a:cubicBezTo>
                  <a:pt x="119" y="108"/>
                  <a:pt x="119" y="107"/>
                  <a:pt x="119" y="107"/>
                </a:cubicBezTo>
                <a:cubicBezTo>
                  <a:pt x="119" y="107"/>
                  <a:pt x="119" y="105"/>
                  <a:pt x="119" y="104"/>
                </a:cubicBezTo>
                <a:cubicBezTo>
                  <a:pt x="119" y="104"/>
                  <a:pt x="119" y="103"/>
                  <a:pt x="119" y="103"/>
                </a:cubicBezTo>
                <a:cubicBezTo>
                  <a:pt x="119" y="102"/>
                  <a:pt x="119" y="101"/>
                  <a:pt x="119" y="100"/>
                </a:cubicBezTo>
                <a:cubicBezTo>
                  <a:pt x="119" y="100"/>
                  <a:pt x="119" y="100"/>
                  <a:pt x="120" y="99"/>
                </a:cubicBezTo>
                <a:cubicBezTo>
                  <a:pt x="120" y="98"/>
                  <a:pt x="119" y="98"/>
                  <a:pt x="119" y="97"/>
                </a:cubicBezTo>
                <a:cubicBezTo>
                  <a:pt x="119" y="97"/>
                  <a:pt x="119" y="96"/>
                  <a:pt x="119" y="95"/>
                </a:cubicBezTo>
                <a:cubicBezTo>
                  <a:pt x="119" y="95"/>
                  <a:pt x="119" y="95"/>
                  <a:pt x="119" y="95"/>
                </a:cubicBezTo>
                <a:cubicBezTo>
                  <a:pt x="119" y="95"/>
                  <a:pt x="119" y="94"/>
                  <a:pt x="119" y="93"/>
                </a:cubicBezTo>
                <a:cubicBezTo>
                  <a:pt x="119" y="93"/>
                  <a:pt x="119" y="92"/>
                  <a:pt x="119" y="92"/>
                </a:cubicBezTo>
                <a:cubicBezTo>
                  <a:pt x="119" y="92"/>
                  <a:pt x="119" y="91"/>
                  <a:pt x="119" y="91"/>
                </a:cubicBezTo>
                <a:cubicBezTo>
                  <a:pt x="119" y="90"/>
                  <a:pt x="119" y="90"/>
                  <a:pt x="119" y="90"/>
                </a:cubicBezTo>
                <a:cubicBezTo>
                  <a:pt x="120" y="89"/>
                  <a:pt x="120" y="88"/>
                  <a:pt x="119" y="87"/>
                </a:cubicBezTo>
                <a:cubicBezTo>
                  <a:pt x="119" y="87"/>
                  <a:pt x="119" y="87"/>
                  <a:pt x="119" y="86"/>
                </a:cubicBezTo>
                <a:cubicBezTo>
                  <a:pt x="120" y="86"/>
                  <a:pt x="120" y="85"/>
                  <a:pt x="120" y="85"/>
                </a:cubicBezTo>
                <a:cubicBezTo>
                  <a:pt x="120" y="84"/>
                  <a:pt x="120" y="83"/>
                  <a:pt x="120" y="83"/>
                </a:cubicBezTo>
                <a:cubicBezTo>
                  <a:pt x="120" y="83"/>
                  <a:pt x="121" y="81"/>
                  <a:pt x="121" y="81"/>
                </a:cubicBezTo>
                <a:cubicBezTo>
                  <a:pt x="121" y="81"/>
                  <a:pt x="121" y="80"/>
                  <a:pt x="121" y="79"/>
                </a:cubicBezTo>
                <a:cubicBezTo>
                  <a:pt x="121" y="79"/>
                  <a:pt x="121" y="79"/>
                  <a:pt x="122" y="80"/>
                </a:cubicBezTo>
                <a:cubicBezTo>
                  <a:pt x="122" y="80"/>
                  <a:pt x="122" y="80"/>
                  <a:pt x="122" y="79"/>
                </a:cubicBezTo>
                <a:cubicBezTo>
                  <a:pt x="122" y="79"/>
                  <a:pt x="122" y="79"/>
                  <a:pt x="122" y="80"/>
                </a:cubicBezTo>
                <a:cubicBezTo>
                  <a:pt x="123" y="80"/>
                  <a:pt x="123" y="80"/>
                  <a:pt x="123" y="81"/>
                </a:cubicBezTo>
                <a:cubicBezTo>
                  <a:pt x="123" y="81"/>
                  <a:pt x="124" y="87"/>
                  <a:pt x="124" y="87"/>
                </a:cubicBezTo>
                <a:cubicBezTo>
                  <a:pt x="124" y="92"/>
                  <a:pt x="124" y="92"/>
                  <a:pt x="124" y="92"/>
                </a:cubicBezTo>
                <a:cubicBezTo>
                  <a:pt x="124" y="92"/>
                  <a:pt x="124" y="93"/>
                  <a:pt x="124" y="94"/>
                </a:cubicBezTo>
                <a:cubicBezTo>
                  <a:pt x="124" y="94"/>
                  <a:pt x="125" y="95"/>
                  <a:pt x="125" y="95"/>
                </a:cubicBezTo>
                <a:cubicBezTo>
                  <a:pt x="125" y="95"/>
                  <a:pt x="125" y="98"/>
                  <a:pt x="125" y="98"/>
                </a:cubicBezTo>
                <a:cubicBezTo>
                  <a:pt x="125" y="99"/>
                  <a:pt x="126" y="102"/>
                  <a:pt x="126" y="103"/>
                </a:cubicBezTo>
                <a:cubicBezTo>
                  <a:pt x="126" y="103"/>
                  <a:pt x="127" y="104"/>
                  <a:pt x="127" y="104"/>
                </a:cubicBezTo>
                <a:cubicBezTo>
                  <a:pt x="127" y="104"/>
                  <a:pt x="127" y="106"/>
                  <a:pt x="127" y="106"/>
                </a:cubicBezTo>
                <a:cubicBezTo>
                  <a:pt x="127" y="107"/>
                  <a:pt x="127" y="109"/>
                  <a:pt x="127" y="109"/>
                </a:cubicBezTo>
                <a:cubicBezTo>
                  <a:pt x="127" y="109"/>
                  <a:pt x="128" y="111"/>
                  <a:pt x="128" y="111"/>
                </a:cubicBezTo>
                <a:cubicBezTo>
                  <a:pt x="128" y="112"/>
                  <a:pt x="128" y="113"/>
                  <a:pt x="128" y="114"/>
                </a:cubicBezTo>
                <a:cubicBezTo>
                  <a:pt x="128" y="114"/>
                  <a:pt x="128" y="116"/>
                  <a:pt x="129" y="116"/>
                </a:cubicBezTo>
                <a:cubicBezTo>
                  <a:pt x="129" y="116"/>
                  <a:pt x="129" y="117"/>
                  <a:pt x="129" y="118"/>
                </a:cubicBezTo>
                <a:cubicBezTo>
                  <a:pt x="129" y="118"/>
                  <a:pt x="129" y="118"/>
                  <a:pt x="130" y="118"/>
                </a:cubicBezTo>
                <a:cubicBezTo>
                  <a:pt x="130" y="119"/>
                  <a:pt x="130" y="119"/>
                  <a:pt x="130" y="119"/>
                </a:cubicBezTo>
                <a:cubicBezTo>
                  <a:pt x="130" y="119"/>
                  <a:pt x="129" y="119"/>
                  <a:pt x="129" y="119"/>
                </a:cubicBezTo>
                <a:cubicBezTo>
                  <a:pt x="129" y="119"/>
                  <a:pt x="128" y="120"/>
                  <a:pt x="128" y="120"/>
                </a:cubicBezTo>
                <a:cubicBezTo>
                  <a:pt x="128" y="120"/>
                  <a:pt x="128" y="120"/>
                  <a:pt x="128" y="120"/>
                </a:cubicBezTo>
                <a:cubicBezTo>
                  <a:pt x="128" y="120"/>
                  <a:pt x="127" y="121"/>
                  <a:pt x="127" y="122"/>
                </a:cubicBezTo>
                <a:cubicBezTo>
                  <a:pt x="127" y="122"/>
                  <a:pt x="127" y="122"/>
                  <a:pt x="127" y="122"/>
                </a:cubicBezTo>
                <a:cubicBezTo>
                  <a:pt x="127" y="122"/>
                  <a:pt x="126" y="122"/>
                  <a:pt x="126" y="122"/>
                </a:cubicBezTo>
                <a:cubicBezTo>
                  <a:pt x="126" y="122"/>
                  <a:pt x="125" y="123"/>
                  <a:pt x="125" y="123"/>
                </a:cubicBezTo>
                <a:cubicBezTo>
                  <a:pt x="125" y="123"/>
                  <a:pt x="125" y="123"/>
                  <a:pt x="124" y="123"/>
                </a:cubicBezTo>
                <a:cubicBezTo>
                  <a:pt x="124" y="123"/>
                  <a:pt x="124" y="123"/>
                  <a:pt x="123" y="124"/>
                </a:cubicBezTo>
                <a:cubicBezTo>
                  <a:pt x="123" y="124"/>
                  <a:pt x="123" y="124"/>
                  <a:pt x="123" y="124"/>
                </a:cubicBezTo>
                <a:cubicBezTo>
                  <a:pt x="123" y="124"/>
                  <a:pt x="123" y="124"/>
                  <a:pt x="123" y="124"/>
                </a:cubicBezTo>
                <a:cubicBezTo>
                  <a:pt x="123" y="124"/>
                  <a:pt x="123" y="124"/>
                  <a:pt x="122" y="124"/>
                </a:cubicBezTo>
                <a:cubicBezTo>
                  <a:pt x="122" y="124"/>
                  <a:pt x="120" y="124"/>
                  <a:pt x="120" y="124"/>
                </a:cubicBezTo>
                <a:cubicBezTo>
                  <a:pt x="119" y="124"/>
                  <a:pt x="119" y="124"/>
                  <a:pt x="118" y="125"/>
                </a:cubicBezTo>
                <a:cubicBezTo>
                  <a:pt x="118" y="126"/>
                  <a:pt x="118" y="126"/>
                  <a:pt x="118" y="126"/>
                </a:cubicBezTo>
                <a:cubicBezTo>
                  <a:pt x="118" y="126"/>
                  <a:pt x="118" y="126"/>
                  <a:pt x="118" y="127"/>
                </a:cubicBezTo>
                <a:cubicBezTo>
                  <a:pt x="117" y="127"/>
                  <a:pt x="118" y="127"/>
                  <a:pt x="118" y="127"/>
                </a:cubicBezTo>
                <a:cubicBezTo>
                  <a:pt x="118" y="128"/>
                  <a:pt x="118" y="128"/>
                  <a:pt x="119" y="128"/>
                </a:cubicBezTo>
                <a:cubicBezTo>
                  <a:pt x="119" y="128"/>
                  <a:pt x="119" y="128"/>
                  <a:pt x="119" y="128"/>
                </a:cubicBezTo>
                <a:cubicBezTo>
                  <a:pt x="119" y="128"/>
                  <a:pt x="120" y="128"/>
                  <a:pt x="120" y="128"/>
                </a:cubicBezTo>
                <a:cubicBezTo>
                  <a:pt x="120" y="128"/>
                  <a:pt x="120" y="128"/>
                  <a:pt x="120" y="129"/>
                </a:cubicBezTo>
                <a:cubicBezTo>
                  <a:pt x="120" y="129"/>
                  <a:pt x="121" y="129"/>
                  <a:pt x="121" y="129"/>
                </a:cubicBezTo>
                <a:cubicBezTo>
                  <a:pt x="121" y="129"/>
                  <a:pt x="121" y="129"/>
                  <a:pt x="121" y="129"/>
                </a:cubicBezTo>
                <a:cubicBezTo>
                  <a:pt x="121" y="129"/>
                  <a:pt x="122" y="129"/>
                  <a:pt x="122" y="129"/>
                </a:cubicBezTo>
                <a:cubicBezTo>
                  <a:pt x="122" y="129"/>
                  <a:pt x="122" y="129"/>
                  <a:pt x="122" y="129"/>
                </a:cubicBezTo>
                <a:cubicBezTo>
                  <a:pt x="122" y="129"/>
                  <a:pt x="123" y="129"/>
                  <a:pt x="123" y="129"/>
                </a:cubicBezTo>
                <a:cubicBezTo>
                  <a:pt x="123" y="129"/>
                  <a:pt x="123" y="129"/>
                  <a:pt x="123" y="129"/>
                </a:cubicBezTo>
                <a:cubicBezTo>
                  <a:pt x="123" y="129"/>
                  <a:pt x="123" y="129"/>
                  <a:pt x="123" y="129"/>
                </a:cubicBezTo>
                <a:cubicBezTo>
                  <a:pt x="124" y="129"/>
                  <a:pt x="124" y="129"/>
                  <a:pt x="124" y="129"/>
                </a:cubicBezTo>
                <a:cubicBezTo>
                  <a:pt x="124" y="129"/>
                  <a:pt x="124" y="129"/>
                  <a:pt x="125" y="129"/>
                </a:cubicBezTo>
                <a:cubicBezTo>
                  <a:pt x="125" y="129"/>
                  <a:pt x="125" y="129"/>
                  <a:pt x="125" y="129"/>
                </a:cubicBezTo>
                <a:cubicBezTo>
                  <a:pt x="126" y="129"/>
                  <a:pt x="125" y="129"/>
                  <a:pt x="126" y="129"/>
                </a:cubicBezTo>
                <a:cubicBezTo>
                  <a:pt x="126" y="129"/>
                  <a:pt x="126" y="129"/>
                  <a:pt x="126" y="129"/>
                </a:cubicBezTo>
                <a:cubicBezTo>
                  <a:pt x="126" y="129"/>
                  <a:pt x="127" y="129"/>
                  <a:pt x="127" y="129"/>
                </a:cubicBezTo>
                <a:cubicBezTo>
                  <a:pt x="127" y="129"/>
                  <a:pt x="127" y="129"/>
                  <a:pt x="127" y="129"/>
                </a:cubicBezTo>
                <a:cubicBezTo>
                  <a:pt x="127" y="129"/>
                  <a:pt x="128" y="129"/>
                  <a:pt x="127" y="129"/>
                </a:cubicBezTo>
                <a:cubicBezTo>
                  <a:pt x="128" y="129"/>
                  <a:pt x="128" y="129"/>
                  <a:pt x="128" y="129"/>
                </a:cubicBezTo>
                <a:cubicBezTo>
                  <a:pt x="128" y="129"/>
                  <a:pt x="128" y="129"/>
                  <a:pt x="128" y="129"/>
                </a:cubicBezTo>
                <a:cubicBezTo>
                  <a:pt x="128" y="129"/>
                  <a:pt x="128" y="129"/>
                  <a:pt x="128" y="129"/>
                </a:cubicBezTo>
                <a:cubicBezTo>
                  <a:pt x="129" y="128"/>
                  <a:pt x="128" y="128"/>
                  <a:pt x="131" y="128"/>
                </a:cubicBezTo>
                <a:cubicBezTo>
                  <a:pt x="132" y="128"/>
                  <a:pt x="132" y="129"/>
                  <a:pt x="132" y="129"/>
                </a:cubicBezTo>
                <a:cubicBezTo>
                  <a:pt x="132" y="129"/>
                  <a:pt x="132" y="129"/>
                  <a:pt x="132" y="129"/>
                </a:cubicBezTo>
                <a:cubicBezTo>
                  <a:pt x="132" y="129"/>
                  <a:pt x="132" y="129"/>
                  <a:pt x="132" y="129"/>
                </a:cubicBezTo>
                <a:cubicBezTo>
                  <a:pt x="132" y="129"/>
                  <a:pt x="132" y="129"/>
                  <a:pt x="133" y="129"/>
                </a:cubicBezTo>
                <a:cubicBezTo>
                  <a:pt x="133" y="129"/>
                  <a:pt x="133" y="129"/>
                  <a:pt x="133" y="130"/>
                </a:cubicBezTo>
                <a:cubicBezTo>
                  <a:pt x="133" y="130"/>
                  <a:pt x="132" y="130"/>
                  <a:pt x="132" y="130"/>
                </a:cubicBezTo>
                <a:cubicBezTo>
                  <a:pt x="132" y="130"/>
                  <a:pt x="132" y="130"/>
                  <a:pt x="132" y="130"/>
                </a:cubicBezTo>
                <a:cubicBezTo>
                  <a:pt x="132" y="130"/>
                  <a:pt x="132" y="131"/>
                  <a:pt x="132" y="131"/>
                </a:cubicBezTo>
                <a:cubicBezTo>
                  <a:pt x="131" y="131"/>
                  <a:pt x="131" y="131"/>
                  <a:pt x="131" y="131"/>
                </a:cubicBezTo>
                <a:cubicBezTo>
                  <a:pt x="131" y="131"/>
                  <a:pt x="131" y="131"/>
                  <a:pt x="131" y="131"/>
                </a:cubicBezTo>
                <a:cubicBezTo>
                  <a:pt x="131" y="131"/>
                  <a:pt x="130" y="133"/>
                  <a:pt x="130" y="133"/>
                </a:cubicBezTo>
                <a:cubicBezTo>
                  <a:pt x="131" y="133"/>
                  <a:pt x="130" y="133"/>
                  <a:pt x="130" y="133"/>
                </a:cubicBezTo>
                <a:cubicBezTo>
                  <a:pt x="130" y="133"/>
                  <a:pt x="130" y="133"/>
                  <a:pt x="130" y="134"/>
                </a:cubicBezTo>
                <a:cubicBezTo>
                  <a:pt x="130" y="134"/>
                  <a:pt x="130" y="134"/>
                  <a:pt x="130" y="134"/>
                </a:cubicBezTo>
                <a:cubicBezTo>
                  <a:pt x="130" y="134"/>
                  <a:pt x="130" y="134"/>
                  <a:pt x="130" y="135"/>
                </a:cubicBezTo>
                <a:cubicBezTo>
                  <a:pt x="130" y="135"/>
                  <a:pt x="130" y="135"/>
                  <a:pt x="130" y="135"/>
                </a:cubicBezTo>
                <a:cubicBezTo>
                  <a:pt x="130" y="135"/>
                  <a:pt x="131" y="135"/>
                  <a:pt x="131" y="135"/>
                </a:cubicBezTo>
                <a:cubicBezTo>
                  <a:pt x="131" y="135"/>
                  <a:pt x="132" y="135"/>
                  <a:pt x="132" y="135"/>
                </a:cubicBezTo>
                <a:cubicBezTo>
                  <a:pt x="132" y="135"/>
                  <a:pt x="133" y="135"/>
                  <a:pt x="133" y="135"/>
                </a:cubicBezTo>
                <a:cubicBezTo>
                  <a:pt x="134" y="135"/>
                  <a:pt x="134" y="135"/>
                  <a:pt x="134" y="135"/>
                </a:cubicBezTo>
                <a:cubicBezTo>
                  <a:pt x="134" y="135"/>
                  <a:pt x="135" y="136"/>
                  <a:pt x="135" y="135"/>
                </a:cubicBezTo>
                <a:cubicBezTo>
                  <a:pt x="135" y="135"/>
                  <a:pt x="135" y="136"/>
                  <a:pt x="135" y="136"/>
                </a:cubicBezTo>
                <a:cubicBezTo>
                  <a:pt x="135" y="136"/>
                  <a:pt x="136" y="136"/>
                  <a:pt x="136" y="136"/>
                </a:cubicBezTo>
                <a:cubicBezTo>
                  <a:pt x="136" y="136"/>
                  <a:pt x="136" y="136"/>
                  <a:pt x="136" y="136"/>
                </a:cubicBezTo>
                <a:cubicBezTo>
                  <a:pt x="136" y="136"/>
                  <a:pt x="137" y="136"/>
                  <a:pt x="137" y="136"/>
                </a:cubicBezTo>
                <a:cubicBezTo>
                  <a:pt x="137" y="136"/>
                  <a:pt x="137" y="136"/>
                  <a:pt x="137" y="136"/>
                </a:cubicBezTo>
                <a:cubicBezTo>
                  <a:pt x="137" y="136"/>
                  <a:pt x="137" y="136"/>
                  <a:pt x="138" y="136"/>
                </a:cubicBezTo>
                <a:cubicBezTo>
                  <a:pt x="138" y="136"/>
                  <a:pt x="138" y="136"/>
                  <a:pt x="138" y="136"/>
                </a:cubicBezTo>
                <a:cubicBezTo>
                  <a:pt x="138" y="136"/>
                  <a:pt x="138" y="136"/>
                  <a:pt x="139" y="136"/>
                </a:cubicBezTo>
                <a:cubicBezTo>
                  <a:pt x="139" y="136"/>
                  <a:pt x="139" y="136"/>
                  <a:pt x="139" y="136"/>
                </a:cubicBezTo>
                <a:cubicBezTo>
                  <a:pt x="139" y="136"/>
                  <a:pt x="139" y="136"/>
                  <a:pt x="139" y="135"/>
                </a:cubicBezTo>
                <a:cubicBezTo>
                  <a:pt x="139" y="135"/>
                  <a:pt x="139" y="135"/>
                  <a:pt x="140" y="135"/>
                </a:cubicBezTo>
                <a:cubicBezTo>
                  <a:pt x="140" y="135"/>
                  <a:pt x="140" y="135"/>
                  <a:pt x="140" y="135"/>
                </a:cubicBezTo>
                <a:cubicBezTo>
                  <a:pt x="140" y="135"/>
                  <a:pt x="140" y="135"/>
                  <a:pt x="140" y="135"/>
                </a:cubicBezTo>
                <a:cubicBezTo>
                  <a:pt x="140" y="135"/>
                  <a:pt x="140" y="135"/>
                  <a:pt x="140" y="135"/>
                </a:cubicBezTo>
                <a:cubicBezTo>
                  <a:pt x="141" y="135"/>
                  <a:pt x="141" y="135"/>
                  <a:pt x="141" y="134"/>
                </a:cubicBezTo>
                <a:cubicBezTo>
                  <a:pt x="141" y="134"/>
                  <a:pt x="141" y="134"/>
                  <a:pt x="141" y="134"/>
                </a:cubicBezTo>
                <a:cubicBezTo>
                  <a:pt x="141" y="133"/>
                  <a:pt x="142" y="134"/>
                  <a:pt x="142" y="134"/>
                </a:cubicBezTo>
                <a:cubicBezTo>
                  <a:pt x="142" y="134"/>
                  <a:pt x="142" y="134"/>
                  <a:pt x="143" y="134"/>
                </a:cubicBezTo>
                <a:cubicBezTo>
                  <a:pt x="143" y="134"/>
                  <a:pt x="143" y="133"/>
                  <a:pt x="144" y="133"/>
                </a:cubicBezTo>
                <a:cubicBezTo>
                  <a:pt x="144" y="133"/>
                  <a:pt x="144" y="132"/>
                  <a:pt x="144" y="131"/>
                </a:cubicBezTo>
                <a:cubicBezTo>
                  <a:pt x="144" y="131"/>
                  <a:pt x="144" y="131"/>
                  <a:pt x="143" y="130"/>
                </a:cubicBezTo>
                <a:cubicBezTo>
                  <a:pt x="143" y="130"/>
                  <a:pt x="143" y="130"/>
                  <a:pt x="144" y="130"/>
                </a:cubicBezTo>
                <a:cubicBezTo>
                  <a:pt x="144" y="130"/>
                  <a:pt x="144" y="129"/>
                  <a:pt x="144" y="129"/>
                </a:cubicBezTo>
                <a:cubicBezTo>
                  <a:pt x="144" y="129"/>
                  <a:pt x="144" y="128"/>
                  <a:pt x="144" y="128"/>
                </a:cubicBezTo>
                <a:cubicBezTo>
                  <a:pt x="144" y="128"/>
                  <a:pt x="144" y="128"/>
                  <a:pt x="144" y="127"/>
                </a:cubicBezTo>
                <a:cubicBezTo>
                  <a:pt x="144" y="127"/>
                  <a:pt x="144" y="127"/>
                  <a:pt x="144" y="127"/>
                </a:cubicBezTo>
                <a:cubicBezTo>
                  <a:pt x="144" y="127"/>
                  <a:pt x="144" y="125"/>
                  <a:pt x="144" y="124"/>
                </a:cubicBezTo>
                <a:cubicBezTo>
                  <a:pt x="144" y="124"/>
                  <a:pt x="144" y="123"/>
                  <a:pt x="144" y="122"/>
                </a:cubicBezTo>
                <a:cubicBezTo>
                  <a:pt x="144" y="122"/>
                  <a:pt x="145" y="120"/>
                  <a:pt x="145" y="119"/>
                </a:cubicBezTo>
                <a:cubicBezTo>
                  <a:pt x="145" y="119"/>
                  <a:pt x="145" y="118"/>
                  <a:pt x="145" y="118"/>
                </a:cubicBezTo>
                <a:cubicBezTo>
                  <a:pt x="145" y="117"/>
                  <a:pt x="145" y="114"/>
                  <a:pt x="145" y="114"/>
                </a:cubicBezTo>
                <a:cubicBezTo>
                  <a:pt x="145" y="114"/>
                  <a:pt x="145" y="113"/>
                  <a:pt x="145" y="112"/>
                </a:cubicBezTo>
                <a:cubicBezTo>
                  <a:pt x="145" y="111"/>
                  <a:pt x="145" y="109"/>
                  <a:pt x="145" y="108"/>
                </a:cubicBezTo>
                <a:cubicBezTo>
                  <a:pt x="145" y="107"/>
                  <a:pt x="145" y="106"/>
                  <a:pt x="145" y="106"/>
                </a:cubicBezTo>
                <a:cubicBezTo>
                  <a:pt x="145" y="105"/>
                  <a:pt x="145" y="102"/>
                  <a:pt x="145" y="102"/>
                </a:cubicBezTo>
                <a:cubicBezTo>
                  <a:pt x="145" y="100"/>
                  <a:pt x="144" y="94"/>
                  <a:pt x="144" y="92"/>
                </a:cubicBezTo>
                <a:cubicBezTo>
                  <a:pt x="144" y="92"/>
                  <a:pt x="144" y="92"/>
                  <a:pt x="144" y="91"/>
                </a:cubicBezTo>
                <a:cubicBezTo>
                  <a:pt x="144" y="91"/>
                  <a:pt x="144" y="90"/>
                  <a:pt x="144" y="90"/>
                </a:cubicBezTo>
                <a:cubicBezTo>
                  <a:pt x="144" y="90"/>
                  <a:pt x="144" y="89"/>
                  <a:pt x="144" y="89"/>
                </a:cubicBezTo>
                <a:cubicBezTo>
                  <a:pt x="144" y="89"/>
                  <a:pt x="144" y="87"/>
                  <a:pt x="144" y="87"/>
                </a:cubicBezTo>
                <a:cubicBezTo>
                  <a:pt x="144" y="86"/>
                  <a:pt x="144" y="83"/>
                  <a:pt x="144" y="83"/>
                </a:cubicBezTo>
                <a:cubicBezTo>
                  <a:pt x="144" y="82"/>
                  <a:pt x="143" y="78"/>
                  <a:pt x="143" y="76"/>
                </a:cubicBezTo>
                <a:cubicBezTo>
                  <a:pt x="143" y="76"/>
                  <a:pt x="143" y="76"/>
                  <a:pt x="143" y="75"/>
                </a:cubicBezTo>
                <a:cubicBezTo>
                  <a:pt x="143" y="75"/>
                  <a:pt x="144" y="73"/>
                  <a:pt x="143" y="72"/>
                </a:cubicBezTo>
                <a:cubicBezTo>
                  <a:pt x="143" y="72"/>
                  <a:pt x="144" y="71"/>
                  <a:pt x="144" y="71"/>
                </a:cubicBezTo>
                <a:cubicBezTo>
                  <a:pt x="144" y="71"/>
                  <a:pt x="144" y="71"/>
                  <a:pt x="144" y="71"/>
                </a:cubicBezTo>
                <a:cubicBezTo>
                  <a:pt x="144" y="70"/>
                  <a:pt x="144" y="70"/>
                  <a:pt x="144" y="70"/>
                </a:cubicBezTo>
                <a:cubicBezTo>
                  <a:pt x="144" y="69"/>
                  <a:pt x="144" y="69"/>
                  <a:pt x="144" y="69"/>
                </a:cubicBezTo>
                <a:cubicBezTo>
                  <a:pt x="144" y="68"/>
                  <a:pt x="144" y="67"/>
                  <a:pt x="144" y="67"/>
                </a:cubicBezTo>
                <a:cubicBezTo>
                  <a:pt x="144" y="66"/>
                  <a:pt x="144" y="66"/>
                  <a:pt x="145" y="66"/>
                </a:cubicBezTo>
                <a:cubicBezTo>
                  <a:pt x="145" y="66"/>
                  <a:pt x="145" y="65"/>
                  <a:pt x="145" y="65"/>
                </a:cubicBezTo>
                <a:cubicBezTo>
                  <a:pt x="145" y="64"/>
                  <a:pt x="146" y="64"/>
                  <a:pt x="146" y="64"/>
                </a:cubicBezTo>
                <a:cubicBezTo>
                  <a:pt x="146" y="63"/>
                  <a:pt x="146" y="62"/>
                  <a:pt x="146" y="61"/>
                </a:cubicBezTo>
                <a:cubicBezTo>
                  <a:pt x="145" y="60"/>
                  <a:pt x="145" y="61"/>
                  <a:pt x="145" y="59"/>
                </a:cubicBezTo>
                <a:cubicBezTo>
                  <a:pt x="145" y="59"/>
                  <a:pt x="145" y="55"/>
                  <a:pt x="145" y="54"/>
                </a:cubicBezTo>
                <a:cubicBezTo>
                  <a:pt x="145" y="54"/>
                  <a:pt x="145" y="53"/>
                  <a:pt x="145" y="53"/>
                </a:cubicBezTo>
                <a:cubicBezTo>
                  <a:pt x="146" y="52"/>
                  <a:pt x="146" y="52"/>
                  <a:pt x="146" y="52"/>
                </a:cubicBezTo>
                <a:cubicBezTo>
                  <a:pt x="147" y="51"/>
                  <a:pt x="147" y="51"/>
                  <a:pt x="147" y="50"/>
                </a:cubicBezTo>
                <a:cubicBezTo>
                  <a:pt x="147" y="49"/>
                  <a:pt x="147" y="50"/>
                  <a:pt x="147" y="49"/>
                </a:cubicBezTo>
                <a:cubicBezTo>
                  <a:pt x="147" y="49"/>
                  <a:pt x="147" y="49"/>
                  <a:pt x="147" y="46"/>
                </a:cubicBezTo>
                <a:cubicBezTo>
                  <a:pt x="147" y="46"/>
                  <a:pt x="147" y="44"/>
                  <a:pt x="147" y="44"/>
                </a:cubicBezTo>
                <a:cubicBezTo>
                  <a:pt x="147" y="44"/>
                  <a:pt x="147" y="41"/>
                  <a:pt x="147" y="41"/>
                </a:cubicBezTo>
                <a:cubicBezTo>
                  <a:pt x="147" y="41"/>
                  <a:pt x="147" y="39"/>
                  <a:pt x="147" y="38"/>
                </a:cubicBezTo>
                <a:cubicBezTo>
                  <a:pt x="147" y="37"/>
                  <a:pt x="147" y="35"/>
                  <a:pt x="147" y="34"/>
                </a:cubicBezTo>
                <a:cubicBezTo>
                  <a:pt x="147" y="33"/>
                  <a:pt x="147" y="32"/>
                  <a:pt x="147" y="32"/>
                </a:cubicBezTo>
                <a:cubicBezTo>
                  <a:pt x="147" y="32"/>
                  <a:pt x="146" y="30"/>
                  <a:pt x="146" y="30"/>
                </a:cubicBezTo>
                <a:cubicBezTo>
                  <a:pt x="146" y="29"/>
                  <a:pt x="145" y="28"/>
                  <a:pt x="143" y="27"/>
                </a:cubicBezTo>
                <a:cubicBezTo>
                  <a:pt x="143" y="27"/>
                  <a:pt x="143" y="26"/>
                  <a:pt x="143" y="26"/>
                </a:cubicBezTo>
                <a:cubicBezTo>
                  <a:pt x="142" y="26"/>
                  <a:pt x="142" y="26"/>
                  <a:pt x="142" y="26"/>
                </a:cubicBezTo>
                <a:cubicBezTo>
                  <a:pt x="142" y="26"/>
                  <a:pt x="141" y="26"/>
                  <a:pt x="141" y="26"/>
                </a:cubicBezTo>
                <a:cubicBezTo>
                  <a:pt x="141" y="26"/>
                  <a:pt x="141" y="25"/>
                  <a:pt x="141" y="25"/>
                </a:cubicBezTo>
                <a:cubicBezTo>
                  <a:pt x="140" y="25"/>
                  <a:pt x="140" y="25"/>
                  <a:pt x="140" y="25"/>
                </a:cubicBezTo>
                <a:cubicBezTo>
                  <a:pt x="140" y="25"/>
                  <a:pt x="140" y="25"/>
                  <a:pt x="140" y="25"/>
                </a:cubicBezTo>
                <a:cubicBezTo>
                  <a:pt x="140" y="25"/>
                  <a:pt x="140" y="24"/>
                  <a:pt x="139" y="24"/>
                </a:cubicBezTo>
                <a:cubicBezTo>
                  <a:pt x="139" y="24"/>
                  <a:pt x="139" y="24"/>
                  <a:pt x="139" y="24"/>
                </a:cubicBezTo>
                <a:cubicBezTo>
                  <a:pt x="139" y="24"/>
                  <a:pt x="139" y="24"/>
                  <a:pt x="139" y="24"/>
                </a:cubicBezTo>
                <a:cubicBezTo>
                  <a:pt x="139" y="24"/>
                  <a:pt x="138" y="24"/>
                  <a:pt x="138" y="24"/>
                </a:cubicBezTo>
                <a:cubicBezTo>
                  <a:pt x="138" y="24"/>
                  <a:pt x="138" y="23"/>
                  <a:pt x="138" y="23"/>
                </a:cubicBezTo>
                <a:cubicBezTo>
                  <a:pt x="138" y="23"/>
                  <a:pt x="138" y="23"/>
                  <a:pt x="138" y="23"/>
                </a:cubicBezTo>
                <a:cubicBezTo>
                  <a:pt x="138" y="23"/>
                  <a:pt x="138" y="22"/>
                  <a:pt x="138" y="22"/>
                </a:cubicBezTo>
                <a:cubicBezTo>
                  <a:pt x="138" y="22"/>
                  <a:pt x="138" y="22"/>
                  <a:pt x="138" y="22"/>
                </a:cubicBezTo>
                <a:cubicBezTo>
                  <a:pt x="137" y="22"/>
                  <a:pt x="137" y="22"/>
                  <a:pt x="137" y="22"/>
                </a:cubicBezTo>
                <a:cubicBezTo>
                  <a:pt x="137" y="22"/>
                  <a:pt x="137" y="22"/>
                  <a:pt x="136" y="22"/>
                </a:cubicBezTo>
                <a:cubicBezTo>
                  <a:pt x="136" y="22"/>
                  <a:pt x="136" y="22"/>
                  <a:pt x="136" y="22"/>
                </a:cubicBezTo>
                <a:cubicBezTo>
                  <a:pt x="136" y="23"/>
                  <a:pt x="135" y="22"/>
                  <a:pt x="135" y="21"/>
                </a:cubicBezTo>
                <a:cubicBezTo>
                  <a:pt x="135" y="21"/>
                  <a:pt x="135" y="20"/>
                  <a:pt x="135" y="20"/>
                </a:cubicBezTo>
                <a:cubicBezTo>
                  <a:pt x="135" y="20"/>
                  <a:pt x="135" y="19"/>
                  <a:pt x="134" y="19"/>
                </a:cubicBezTo>
                <a:cubicBezTo>
                  <a:pt x="134" y="19"/>
                  <a:pt x="135" y="18"/>
                  <a:pt x="135" y="18"/>
                </a:cubicBezTo>
                <a:cubicBezTo>
                  <a:pt x="135" y="18"/>
                  <a:pt x="135" y="17"/>
                  <a:pt x="135" y="17"/>
                </a:cubicBezTo>
                <a:cubicBezTo>
                  <a:pt x="135" y="17"/>
                  <a:pt x="136" y="16"/>
                  <a:pt x="136" y="16"/>
                </a:cubicBezTo>
                <a:cubicBezTo>
                  <a:pt x="136" y="16"/>
                  <a:pt x="136" y="16"/>
                  <a:pt x="135" y="15"/>
                </a:cubicBezTo>
                <a:cubicBezTo>
                  <a:pt x="135" y="14"/>
                  <a:pt x="135" y="14"/>
                  <a:pt x="135" y="13"/>
                </a:cubicBezTo>
                <a:cubicBezTo>
                  <a:pt x="136" y="13"/>
                  <a:pt x="136" y="13"/>
                  <a:pt x="136" y="12"/>
                </a:cubicBezTo>
                <a:cubicBezTo>
                  <a:pt x="136" y="12"/>
                  <a:pt x="136" y="11"/>
                  <a:pt x="135" y="10"/>
                </a:cubicBezTo>
                <a:cubicBezTo>
                  <a:pt x="135" y="10"/>
                  <a:pt x="135" y="10"/>
                  <a:pt x="135" y="9"/>
                </a:cubicBezTo>
                <a:cubicBezTo>
                  <a:pt x="134" y="9"/>
                  <a:pt x="133" y="8"/>
                  <a:pt x="133" y="8"/>
                </a:cubicBezTo>
                <a:cubicBezTo>
                  <a:pt x="133" y="8"/>
                  <a:pt x="132" y="7"/>
                  <a:pt x="132" y="7"/>
                </a:cubicBezTo>
                <a:cubicBezTo>
                  <a:pt x="132" y="7"/>
                  <a:pt x="131" y="7"/>
                  <a:pt x="130" y="7"/>
                </a:cubicBezTo>
                <a:cubicBezTo>
                  <a:pt x="130" y="7"/>
                  <a:pt x="129" y="7"/>
                  <a:pt x="129" y="7"/>
                </a:cubicBezTo>
                <a:cubicBezTo>
                  <a:pt x="128" y="7"/>
                  <a:pt x="128" y="7"/>
                  <a:pt x="127" y="7"/>
                </a:cubicBezTo>
                <a:cubicBezTo>
                  <a:pt x="127" y="7"/>
                  <a:pt x="127" y="7"/>
                  <a:pt x="126" y="8"/>
                </a:cubicBezTo>
                <a:cubicBezTo>
                  <a:pt x="126" y="8"/>
                  <a:pt x="125" y="8"/>
                  <a:pt x="125" y="8"/>
                </a:cubicBezTo>
                <a:cubicBezTo>
                  <a:pt x="125" y="8"/>
                  <a:pt x="125" y="8"/>
                  <a:pt x="125" y="9"/>
                </a:cubicBezTo>
                <a:cubicBezTo>
                  <a:pt x="124" y="10"/>
                  <a:pt x="124" y="9"/>
                  <a:pt x="124" y="11"/>
                </a:cubicBezTo>
                <a:cubicBezTo>
                  <a:pt x="124" y="11"/>
                  <a:pt x="124" y="12"/>
                  <a:pt x="124" y="12"/>
                </a:cubicBezTo>
                <a:cubicBezTo>
                  <a:pt x="124" y="12"/>
                  <a:pt x="124" y="13"/>
                  <a:pt x="124" y="13"/>
                </a:cubicBezTo>
                <a:cubicBezTo>
                  <a:pt x="124" y="13"/>
                  <a:pt x="124" y="14"/>
                  <a:pt x="124" y="14"/>
                </a:cubicBezTo>
                <a:cubicBezTo>
                  <a:pt x="124" y="14"/>
                  <a:pt x="124" y="15"/>
                  <a:pt x="124" y="15"/>
                </a:cubicBezTo>
                <a:cubicBezTo>
                  <a:pt x="124" y="16"/>
                  <a:pt x="124" y="15"/>
                  <a:pt x="124" y="16"/>
                </a:cubicBezTo>
                <a:cubicBezTo>
                  <a:pt x="124" y="18"/>
                  <a:pt x="124" y="20"/>
                  <a:pt x="125" y="21"/>
                </a:cubicBezTo>
                <a:cubicBezTo>
                  <a:pt x="125" y="21"/>
                  <a:pt x="125" y="22"/>
                  <a:pt x="125" y="22"/>
                </a:cubicBezTo>
                <a:cubicBezTo>
                  <a:pt x="125" y="22"/>
                  <a:pt x="126" y="23"/>
                  <a:pt x="126" y="23"/>
                </a:cubicBezTo>
                <a:cubicBezTo>
                  <a:pt x="126" y="23"/>
                  <a:pt x="126" y="23"/>
                  <a:pt x="126" y="23"/>
                </a:cubicBezTo>
                <a:cubicBezTo>
                  <a:pt x="127" y="23"/>
                  <a:pt x="127" y="23"/>
                  <a:pt x="127" y="24"/>
                </a:cubicBezTo>
                <a:cubicBezTo>
                  <a:pt x="127" y="24"/>
                  <a:pt x="127" y="25"/>
                  <a:pt x="128" y="26"/>
                </a:cubicBezTo>
                <a:cubicBezTo>
                  <a:pt x="128" y="26"/>
                  <a:pt x="128" y="26"/>
                  <a:pt x="128" y="26"/>
                </a:cubicBezTo>
                <a:cubicBezTo>
                  <a:pt x="127" y="27"/>
                  <a:pt x="127" y="28"/>
                  <a:pt x="127" y="28"/>
                </a:cubicBezTo>
                <a:cubicBezTo>
                  <a:pt x="127" y="28"/>
                  <a:pt x="127" y="29"/>
                  <a:pt x="126" y="29"/>
                </a:cubicBezTo>
                <a:cubicBezTo>
                  <a:pt x="126" y="29"/>
                  <a:pt x="126" y="29"/>
                  <a:pt x="126" y="29"/>
                </a:cubicBezTo>
                <a:cubicBezTo>
                  <a:pt x="126" y="29"/>
                  <a:pt x="126" y="30"/>
                  <a:pt x="126" y="30"/>
                </a:cubicBezTo>
                <a:cubicBezTo>
                  <a:pt x="126" y="30"/>
                  <a:pt x="125" y="30"/>
                  <a:pt x="125" y="31"/>
                </a:cubicBezTo>
                <a:cubicBezTo>
                  <a:pt x="125" y="31"/>
                  <a:pt x="125" y="31"/>
                  <a:pt x="125" y="31"/>
                </a:cubicBezTo>
                <a:cubicBezTo>
                  <a:pt x="124" y="31"/>
                  <a:pt x="124" y="34"/>
                  <a:pt x="123" y="34"/>
                </a:cubicBezTo>
                <a:cubicBezTo>
                  <a:pt x="123" y="35"/>
                  <a:pt x="123" y="35"/>
                  <a:pt x="123" y="35"/>
                </a:cubicBezTo>
                <a:cubicBezTo>
                  <a:pt x="123" y="34"/>
                  <a:pt x="122" y="33"/>
                  <a:pt x="122" y="33"/>
                </a:cubicBezTo>
                <a:cubicBezTo>
                  <a:pt x="122" y="33"/>
                  <a:pt x="122" y="33"/>
                  <a:pt x="122" y="33"/>
                </a:cubicBezTo>
                <a:cubicBezTo>
                  <a:pt x="122" y="32"/>
                  <a:pt x="122" y="32"/>
                  <a:pt x="121" y="32"/>
                </a:cubicBezTo>
                <a:cubicBezTo>
                  <a:pt x="121" y="31"/>
                  <a:pt x="121" y="31"/>
                  <a:pt x="120" y="31"/>
                </a:cubicBezTo>
                <a:cubicBezTo>
                  <a:pt x="120" y="30"/>
                  <a:pt x="118" y="30"/>
                  <a:pt x="118" y="29"/>
                </a:cubicBezTo>
                <a:cubicBezTo>
                  <a:pt x="117" y="29"/>
                  <a:pt x="117" y="29"/>
                  <a:pt x="117" y="29"/>
                </a:cubicBezTo>
                <a:cubicBezTo>
                  <a:pt x="117" y="28"/>
                  <a:pt x="117" y="28"/>
                  <a:pt x="116" y="27"/>
                </a:cubicBezTo>
                <a:cubicBezTo>
                  <a:pt x="116" y="27"/>
                  <a:pt x="116" y="27"/>
                  <a:pt x="116" y="26"/>
                </a:cubicBezTo>
                <a:cubicBezTo>
                  <a:pt x="116" y="26"/>
                  <a:pt x="117" y="26"/>
                  <a:pt x="117" y="26"/>
                </a:cubicBezTo>
                <a:cubicBezTo>
                  <a:pt x="117" y="26"/>
                  <a:pt x="118" y="25"/>
                  <a:pt x="118" y="25"/>
                </a:cubicBezTo>
                <a:cubicBezTo>
                  <a:pt x="118" y="24"/>
                  <a:pt x="118" y="24"/>
                  <a:pt x="118" y="23"/>
                </a:cubicBezTo>
                <a:cubicBezTo>
                  <a:pt x="118" y="23"/>
                  <a:pt x="119" y="23"/>
                  <a:pt x="119" y="22"/>
                </a:cubicBezTo>
                <a:cubicBezTo>
                  <a:pt x="119" y="22"/>
                  <a:pt x="120" y="21"/>
                  <a:pt x="119" y="20"/>
                </a:cubicBezTo>
                <a:cubicBezTo>
                  <a:pt x="119" y="19"/>
                  <a:pt x="119" y="19"/>
                  <a:pt x="119" y="19"/>
                </a:cubicBezTo>
                <a:cubicBezTo>
                  <a:pt x="120" y="18"/>
                  <a:pt x="120" y="18"/>
                  <a:pt x="119" y="18"/>
                </a:cubicBezTo>
                <a:cubicBezTo>
                  <a:pt x="118" y="17"/>
                  <a:pt x="117" y="18"/>
                  <a:pt x="117" y="17"/>
                </a:cubicBezTo>
                <a:cubicBezTo>
                  <a:pt x="117" y="16"/>
                  <a:pt x="118" y="15"/>
                  <a:pt x="117" y="15"/>
                </a:cubicBezTo>
                <a:cubicBezTo>
                  <a:pt x="116" y="14"/>
                  <a:pt x="116" y="14"/>
                  <a:pt x="116" y="13"/>
                </a:cubicBezTo>
                <a:cubicBezTo>
                  <a:pt x="115" y="12"/>
                  <a:pt x="115" y="12"/>
                  <a:pt x="114" y="11"/>
                </a:cubicBezTo>
                <a:cubicBezTo>
                  <a:pt x="113" y="11"/>
                  <a:pt x="112" y="11"/>
                  <a:pt x="112" y="11"/>
                </a:cubicBezTo>
                <a:cubicBezTo>
                  <a:pt x="111" y="10"/>
                  <a:pt x="111" y="10"/>
                  <a:pt x="110" y="10"/>
                </a:cubicBezTo>
                <a:cubicBezTo>
                  <a:pt x="110" y="10"/>
                  <a:pt x="110" y="10"/>
                  <a:pt x="109" y="10"/>
                </a:cubicBezTo>
                <a:cubicBezTo>
                  <a:pt x="108" y="10"/>
                  <a:pt x="107" y="10"/>
                  <a:pt x="107" y="10"/>
                </a:cubicBezTo>
                <a:cubicBezTo>
                  <a:pt x="106" y="11"/>
                  <a:pt x="105" y="11"/>
                  <a:pt x="105" y="12"/>
                </a:cubicBezTo>
                <a:cubicBezTo>
                  <a:pt x="104" y="13"/>
                  <a:pt x="104" y="14"/>
                  <a:pt x="103" y="15"/>
                </a:cubicBezTo>
                <a:cubicBezTo>
                  <a:pt x="103" y="16"/>
                  <a:pt x="102" y="16"/>
                  <a:pt x="102" y="17"/>
                </a:cubicBezTo>
                <a:cubicBezTo>
                  <a:pt x="102" y="18"/>
                  <a:pt x="102" y="19"/>
                  <a:pt x="102" y="20"/>
                </a:cubicBezTo>
                <a:cubicBezTo>
                  <a:pt x="102" y="20"/>
                  <a:pt x="102" y="22"/>
                  <a:pt x="102" y="22"/>
                </a:cubicBezTo>
                <a:cubicBezTo>
                  <a:pt x="102" y="23"/>
                  <a:pt x="103" y="23"/>
                  <a:pt x="103" y="23"/>
                </a:cubicBezTo>
                <a:cubicBezTo>
                  <a:pt x="103" y="23"/>
                  <a:pt x="102" y="24"/>
                  <a:pt x="103" y="25"/>
                </a:cubicBezTo>
                <a:cubicBezTo>
                  <a:pt x="103" y="25"/>
                  <a:pt x="103" y="26"/>
                  <a:pt x="104" y="26"/>
                </a:cubicBezTo>
                <a:cubicBezTo>
                  <a:pt x="104" y="26"/>
                  <a:pt x="105" y="27"/>
                  <a:pt x="106" y="26"/>
                </a:cubicBezTo>
                <a:cubicBezTo>
                  <a:pt x="106" y="26"/>
                  <a:pt x="106" y="26"/>
                  <a:pt x="106" y="26"/>
                </a:cubicBezTo>
                <a:cubicBezTo>
                  <a:pt x="106" y="26"/>
                  <a:pt x="106" y="27"/>
                  <a:pt x="107" y="27"/>
                </a:cubicBezTo>
                <a:cubicBezTo>
                  <a:pt x="107" y="27"/>
                  <a:pt x="107" y="28"/>
                  <a:pt x="107" y="29"/>
                </a:cubicBezTo>
                <a:cubicBezTo>
                  <a:pt x="107" y="29"/>
                  <a:pt x="106" y="29"/>
                  <a:pt x="106" y="30"/>
                </a:cubicBezTo>
                <a:cubicBezTo>
                  <a:pt x="106" y="30"/>
                  <a:pt x="106" y="30"/>
                  <a:pt x="105" y="30"/>
                </a:cubicBezTo>
                <a:cubicBezTo>
                  <a:pt x="105" y="30"/>
                  <a:pt x="104" y="30"/>
                  <a:pt x="104" y="31"/>
                </a:cubicBezTo>
                <a:cubicBezTo>
                  <a:pt x="104" y="31"/>
                  <a:pt x="104" y="31"/>
                  <a:pt x="103" y="31"/>
                </a:cubicBezTo>
                <a:cubicBezTo>
                  <a:pt x="103" y="31"/>
                  <a:pt x="103" y="31"/>
                  <a:pt x="102" y="31"/>
                </a:cubicBezTo>
                <a:cubicBezTo>
                  <a:pt x="102" y="32"/>
                  <a:pt x="102" y="32"/>
                  <a:pt x="102" y="32"/>
                </a:cubicBezTo>
                <a:cubicBezTo>
                  <a:pt x="101" y="31"/>
                  <a:pt x="101" y="31"/>
                  <a:pt x="101" y="31"/>
                </a:cubicBezTo>
                <a:cubicBezTo>
                  <a:pt x="101" y="31"/>
                  <a:pt x="100" y="31"/>
                  <a:pt x="101" y="31"/>
                </a:cubicBezTo>
                <a:cubicBezTo>
                  <a:pt x="101" y="31"/>
                  <a:pt x="101" y="31"/>
                  <a:pt x="101" y="31"/>
                </a:cubicBezTo>
                <a:cubicBezTo>
                  <a:pt x="101" y="30"/>
                  <a:pt x="102" y="31"/>
                  <a:pt x="102" y="30"/>
                </a:cubicBezTo>
                <a:cubicBezTo>
                  <a:pt x="101" y="29"/>
                  <a:pt x="101" y="29"/>
                  <a:pt x="101" y="28"/>
                </a:cubicBezTo>
                <a:cubicBezTo>
                  <a:pt x="101" y="28"/>
                  <a:pt x="101" y="27"/>
                  <a:pt x="101" y="26"/>
                </a:cubicBezTo>
                <a:cubicBezTo>
                  <a:pt x="101" y="26"/>
                  <a:pt x="101" y="24"/>
                  <a:pt x="101" y="24"/>
                </a:cubicBezTo>
                <a:cubicBezTo>
                  <a:pt x="101" y="23"/>
                  <a:pt x="101" y="21"/>
                  <a:pt x="100" y="21"/>
                </a:cubicBezTo>
                <a:cubicBezTo>
                  <a:pt x="100" y="20"/>
                  <a:pt x="100" y="19"/>
                  <a:pt x="100" y="19"/>
                </a:cubicBezTo>
                <a:cubicBezTo>
                  <a:pt x="99" y="18"/>
                  <a:pt x="99" y="17"/>
                  <a:pt x="99" y="17"/>
                </a:cubicBezTo>
                <a:cubicBezTo>
                  <a:pt x="98" y="16"/>
                  <a:pt x="98" y="16"/>
                  <a:pt x="97" y="15"/>
                </a:cubicBezTo>
                <a:cubicBezTo>
                  <a:pt x="97" y="15"/>
                  <a:pt x="97" y="15"/>
                  <a:pt x="96" y="14"/>
                </a:cubicBezTo>
                <a:cubicBezTo>
                  <a:pt x="95" y="14"/>
                  <a:pt x="95" y="14"/>
                  <a:pt x="95" y="14"/>
                </a:cubicBezTo>
                <a:cubicBezTo>
                  <a:pt x="94" y="14"/>
                  <a:pt x="94" y="14"/>
                  <a:pt x="94" y="14"/>
                </a:cubicBezTo>
                <a:cubicBezTo>
                  <a:pt x="93" y="14"/>
                  <a:pt x="93" y="14"/>
                  <a:pt x="92" y="14"/>
                </a:cubicBezTo>
                <a:cubicBezTo>
                  <a:pt x="92" y="15"/>
                  <a:pt x="92" y="15"/>
                  <a:pt x="91" y="15"/>
                </a:cubicBezTo>
                <a:cubicBezTo>
                  <a:pt x="91" y="15"/>
                  <a:pt x="90" y="15"/>
                  <a:pt x="89" y="16"/>
                </a:cubicBezTo>
                <a:cubicBezTo>
                  <a:pt x="89" y="16"/>
                  <a:pt x="89" y="16"/>
                  <a:pt x="88" y="17"/>
                </a:cubicBezTo>
                <a:cubicBezTo>
                  <a:pt x="88" y="18"/>
                  <a:pt x="88" y="19"/>
                  <a:pt x="88" y="20"/>
                </a:cubicBezTo>
                <a:cubicBezTo>
                  <a:pt x="88" y="20"/>
                  <a:pt x="88" y="21"/>
                  <a:pt x="88" y="22"/>
                </a:cubicBezTo>
                <a:cubicBezTo>
                  <a:pt x="88" y="22"/>
                  <a:pt x="88" y="25"/>
                  <a:pt x="88" y="26"/>
                </a:cubicBezTo>
                <a:cubicBezTo>
                  <a:pt x="88" y="26"/>
                  <a:pt x="89" y="28"/>
                  <a:pt x="89" y="29"/>
                </a:cubicBezTo>
                <a:cubicBezTo>
                  <a:pt x="88" y="29"/>
                  <a:pt x="88" y="31"/>
                  <a:pt x="88" y="31"/>
                </a:cubicBezTo>
                <a:cubicBezTo>
                  <a:pt x="88" y="31"/>
                  <a:pt x="88" y="31"/>
                  <a:pt x="88" y="31"/>
                </a:cubicBezTo>
                <a:cubicBezTo>
                  <a:pt x="88" y="32"/>
                  <a:pt x="88" y="31"/>
                  <a:pt x="88" y="31"/>
                </a:cubicBezTo>
                <a:cubicBezTo>
                  <a:pt x="89" y="31"/>
                  <a:pt x="89" y="31"/>
                  <a:pt x="89" y="31"/>
                </a:cubicBezTo>
                <a:cubicBezTo>
                  <a:pt x="89" y="31"/>
                  <a:pt x="89" y="31"/>
                  <a:pt x="89" y="31"/>
                </a:cubicBezTo>
                <a:cubicBezTo>
                  <a:pt x="89" y="32"/>
                  <a:pt x="89" y="31"/>
                  <a:pt x="89" y="31"/>
                </a:cubicBezTo>
                <a:cubicBezTo>
                  <a:pt x="89" y="31"/>
                  <a:pt x="89" y="31"/>
                  <a:pt x="89" y="31"/>
                </a:cubicBezTo>
                <a:cubicBezTo>
                  <a:pt x="89" y="32"/>
                  <a:pt x="89" y="31"/>
                  <a:pt x="90" y="30"/>
                </a:cubicBezTo>
                <a:cubicBezTo>
                  <a:pt x="90" y="30"/>
                  <a:pt x="89" y="31"/>
                  <a:pt x="89" y="31"/>
                </a:cubicBezTo>
                <a:cubicBezTo>
                  <a:pt x="89" y="32"/>
                  <a:pt x="89" y="31"/>
                  <a:pt x="90" y="31"/>
                </a:cubicBezTo>
                <a:cubicBezTo>
                  <a:pt x="90" y="31"/>
                  <a:pt x="90" y="31"/>
                  <a:pt x="90" y="32"/>
                </a:cubicBezTo>
                <a:cubicBezTo>
                  <a:pt x="90" y="32"/>
                  <a:pt x="90" y="31"/>
                  <a:pt x="90" y="31"/>
                </a:cubicBezTo>
                <a:cubicBezTo>
                  <a:pt x="90" y="31"/>
                  <a:pt x="90" y="31"/>
                  <a:pt x="90" y="31"/>
                </a:cubicBezTo>
                <a:cubicBezTo>
                  <a:pt x="90" y="31"/>
                  <a:pt x="90" y="31"/>
                  <a:pt x="91" y="31"/>
                </a:cubicBezTo>
                <a:cubicBezTo>
                  <a:pt x="91" y="31"/>
                  <a:pt x="91" y="31"/>
                  <a:pt x="91" y="31"/>
                </a:cubicBezTo>
                <a:cubicBezTo>
                  <a:pt x="91" y="31"/>
                  <a:pt x="90" y="32"/>
                  <a:pt x="90" y="32"/>
                </a:cubicBezTo>
                <a:cubicBezTo>
                  <a:pt x="90" y="33"/>
                  <a:pt x="90" y="33"/>
                  <a:pt x="89" y="33"/>
                </a:cubicBezTo>
                <a:cubicBezTo>
                  <a:pt x="89" y="34"/>
                  <a:pt x="87" y="35"/>
                  <a:pt x="87" y="35"/>
                </a:cubicBezTo>
                <a:cubicBezTo>
                  <a:pt x="87" y="35"/>
                  <a:pt x="87" y="35"/>
                  <a:pt x="86" y="35"/>
                </a:cubicBezTo>
                <a:cubicBezTo>
                  <a:pt x="86" y="34"/>
                  <a:pt x="86" y="34"/>
                  <a:pt x="86" y="34"/>
                </a:cubicBezTo>
                <a:cubicBezTo>
                  <a:pt x="86" y="33"/>
                  <a:pt x="85" y="32"/>
                  <a:pt x="84" y="31"/>
                </a:cubicBezTo>
                <a:cubicBezTo>
                  <a:pt x="84" y="31"/>
                  <a:pt x="84" y="31"/>
                  <a:pt x="84" y="31"/>
                </a:cubicBezTo>
                <a:cubicBezTo>
                  <a:pt x="83" y="30"/>
                  <a:pt x="83" y="30"/>
                  <a:pt x="83" y="30"/>
                </a:cubicBezTo>
                <a:cubicBezTo>
                  <a:pt x="82" y="30"/>
                  <a:pt x="82" y="30"/>
                  <a:pt x="82" y="30"/>
                </a:cubicBezTo>
                <a:cubicBezTo>
                  <a:pt x="81" y="29"/>
                  <a:pt x="81" y="29"/>
                  <a:pt x="80" y="29"/>
                </a:cubicBezTo>
                <a:cubicBezTo>
                  <a:pt x="80" y="29"/>
                  <a:pt x="79" y="28"/>
                  <a:pt x="79" y="28"/>
                </a:cubicBezTo>
                <a:cubicBezTo>
                  <a:pt x="79" y="28"/>
                  <a:pt x="77" y="28"/>
                  <a:pt x="77" y="28"/>
                </a:cubicBezTo>
                <a:cubicBezTo>
                  <a:pt x="76" y="27"/>
                  <a:pt x="76" y="27"/>
                  <a:pt x="76" y="27"/>
                </a:cubicBezTo>
                <a:cubicBezTo>
                  <a:pt x="75" y="27"/>
                  <a:pt x="75" y="27"/>
                  <a:pt x="75" y="27"/>
                </a:cubicBezTo>
                <a:cubicBezTo>
                  <a:pt x="74" y="27"/>
                  <a:pt x="75" y="27"/>
                  <a:pt x="74" y="26"/>
                </a:cubicBezTo>
                <a:cubicBezTo>
                  <a:pt x="74" y="26"/>
                  <a:pt x="74" y="25"/>
                  <a:pt x="74" y="25"/>
                </a:cubicBezTo>
                <a:cubicBezTo>
                  <a:pt x="73" y="25"/>
                  <a:pt x="73" y="25"/>
                  <a:pt x="73" y="24"/>
                </a:cubicBezTo>
                <a:cubicBezTo>
                  <a:pt x="73" y="24"/>
                  <a:pt x="73" y="24"/>
                  <a:pt x="73" y="24"/>
                </a:cubicBezTo>
                <a:cubicBezTo>
                  <a:pt x="73" y="23"/>
                  <a:pt x="73" y="22"/>
                  <a:pt x="73" y="22"/>
                </a:cubicBezTo>
                <a:cubicBezTo>
                  <a:pt x="73" y="21"/>
                  <a:pt x="73" y="21"/>
                  <a:pt x="73" y="21"/>
                </a:cubicBezTo>
                <a:cubicBezTo>
                  <a:pt x="73" y="21"/>
                  <a:pt x="73" y="21"/>
                  <a:pt x="73" y="21"/>
                </a:cubicBezTo>
                <a:cubicBezTo>
                  <a:pt x="74" y="20"/>
                  <a:pt x="74" y="19"/>
                  <a:pt x="74" y="19"/>
                </a:cubicBezTo>
                <a:cubicBezTo>
                  <a:pt x="74" y="18"/>
                  <a:pt x="75" y="18"/>
                  <a:pt x="74" y="17"/>
                </a:cubicBezTo>
                <a:cubicBezTo>
                  <a:pt x="74" y="17"/>
                  <a:pt x="74" y="17"/>
                  <a:pt x="74" y="17"/>
                </a:cubicBezTo>
                <a:cubicBezTo>
                  <a:pt x="73" y="17"/>
                  <a:pt x="74" y="17"/>
                  <a:pt x="74" y="16"/>
                </a:cubicBezTo>
                <a:cubicBezTo>
                  <a:pt x="74" y="16"/>
                  <a:pt x="74" y="15"/>
                  <a:pt x="74" y="14"/>
                </a:cubicBezTo>
                <a:cubicBezTo>
                  <a:pt x="74" y="14"/>
                  <a:pt x="74" y="14"/>
                  <a:pt x="73" y="13"/>
                </a:cubicBezTo>
                <a:cubicBezTo>
                  <a:pt x="73" y="13"/>
                  <a:pt x="73" y="13"/>
                  <a:pt x="73" y="13"/>
                </a:cubicBezTo>
                <a:cubicBezTo>
                  <a:pt x="73" y="12"/>
                  <a:pt x="73" y="12"/>
                  <a:pt x="73" y="12"/>
                </a:cubicBezTo>
                <a:cubicBezTo>
                  <a:pt x="73" y="12"/>
                  <a:pt x="73" y="12"/>
                  <a:pt x="72" y="12"/>
                </a:cubicBezTo>
                <a:cubicBezTo>
                  <a:pt x="72" y="11"/>
                  <a:pt x="72" y="11"/>
                  <a:pt x="72" y="11"/>
                </a:cubicBezTo>
                <a:cubicBezTo>
                  <a:pt x="71" y="11"/>
                  <a:pt x="72" y="10"/>
                  <a:pt x="71" y="10"/>
                </a:cubicBezTo>
                <a:cubicBezTo>
                  <a:pt x="71" y="10"/>
                  <a:pt x="71" y="10"/>
                  <a:pt x="71" y="10"/>
                </a:cubicBezTo>
                <a:cubicBezTo>
                  <a:pt x="70" y="9"/>
                  <a:pt x="70" y="10"/>
                  <a:pt x="70" y="9"/>
                </a:cubicBezTo>
                <a:cubicBezTo>
                  <a:pt x="70" y="9"/>
                  <a:pt x="70" y="9"/>
                  <a:pt x="70" y="9"/>
                </a:cubicBezTo>
                <a:cubicBezTo>
                  <a:pt x="69" y="9"/>
                  <a:pt x="69" y="9"/>
                  <a:pt x="69" y="9"/>
                </a:cubicBezTo>
                <a:cubicBezTo>
                  <a:pt x="69" y="9"/>
                  <a:pt x="68" y="9"/>
                  <a:pt x="68" y="9"/>
                </a:cubicBezTo>
                <a:cubicBezTo>
                  <a:pt x="68" y="9"/>
                  <a:pt x="68" y="9"/>
                  <a:pt x="68" y="9"/>
                </a:cubicBezTo>
                <a:cubicBezTo>
                  <a:pt x="67" y="9"/>
                  <a:pt x="67" y="9"/>
                  <a:pt x="67" y="9"/>
                </a:cubicBezTo>
                <a:cubicBezTo>
                  <a:pt x="67" y="9"/>
                  <a:pt x="66" y="9"/>
                  <a:pt x="66" y="9"/>
                </a:cubicBezTo>
                <a:cubicBezTo>
                  <a:pt x="66" y="9"/>
                  <a:pt x="65" y="9"/>
                  <a:pt x="65" y="10"/>
                </a:cubicBezTo>
                <a:cubicBezTo>
                  <a:pt x="65" y="10"/>
                  <a:pt x="65" y="10"/>
                  <a:pt x="65" y="10"/>
                </a:cubicBezTo>
                <a:cubicBezTo>
                  <a:pt x="65" y="10"/>
                  <a:pt x="64" y="10"/>
                  <a:pt x="64" y="10"/>
                </a:cubicBezTo>
                <a:cubicBezTo>
                  <a:pt x="64" y="11"/>
                  <a:pt x="64" y="11"/>
                  <a:pt x="63" y="11"/>
                </a:cubicBezTo>
                <a:cubicBezTo>
                  <a:pt x="63" y="11"/>
                  <a:pt x="63" y="11"/>
                  <a:pt x="63" y="12"/>
                </a:cubicBezTo>
                <a:cubicBezTo>
                  <a:pt x="63" y="12"/>
                  <a:pt x="63" y="12"/>
                  <a:pt x="62" y="12"/>
                </a:cubicBezTo>
                <a:cubicBezTo>
                  <a:pt x="62" y="13"/>
                  <a:pt x="62" y="13"/>
                  <a:pt x="62" y="13"/>
                </a:cubicBezTo>
                <a:cubicBezTo>
                  <a:pt x="62" y="14"/>
                  <a:pt x="62" y="14"/>
                  <a:pt x="62" y="14"/>
                </a:cubicBezTo>
                <a:cubicBezTo>
                  <a:pt x="62" y="15"/>
                  <a:pt x="62" y="15"/>
                  <a:pt x="62" y="15"/>
                </a:cubicBezTo>
                <a:cubicBezTo>
                  <a:pt x="62" y="16"/>
                  <a:pt x="62" y="16"/>
                  <a:pt x="62" y="16"/>
                </a:cubicBezTo>
                <a:cubicBezTo>
                  <a:pt x="62" y="17"/>
                  <a:pt x="63" y="17"/>
                  <a:pt x="63" y="17"/>
                </a:cubicBezTo>
                <a:cubicBezTo>
                  <a:pt x="63" y="17"/>
                  <a:pt x="62" y="17"/>
                  <a:pt x="62" y="17"/>
                </a:cubicBezTo>
                <a:cubicBezTo>
                  <a:pt x="62" y="17"/>
                  <a:pt x="62" y="18"/>
                  <a:pt x="62" y="18"/>
                </a:cubicBezTo>
                <a:cubicBezTo>
                  <a:pt x="62" y="18"/>
                  <a:pt x="62" y="19"/>
                  <a:pt x="62" y="19"/>
                </a:cubicBezTo>
                <a:cubicBezTo>
                  <a:pt x="62" y="19"/>
                  <a:pt x="63" y="20"/>
                  <a:pt x="63" y="21"/>
                </a:cubicBezTo>
                <a:cubicBezTo>
                  <a:pt x="63" y="21"/>
                  <a:pt x="63" y="21"/>
                  <a:pt x="63" y="22"/>
                </a:cubicBezTo>
                <a:cubicBezTo>
                  <a:pt x="64" y="22"/>
                  <a:pt x="64" y="21"/>
                  <a:pt x="64" y="22"/>
                </a:cubicBezTo>
                <a:cubicBezTo>
                  <a:pt x="64" y="23"/>
                  <a:pt x="64" y="24"/>
                  <a:pt x="64" y="24"/>
                </a:cubicBezTo>
                <a:cubicBezTo>
                  <a:pt x="65" y="25"/>
                  <a:pt x="65" y="24"/>
                  <a:pt x="65" y="25"/>
                </a:cubicBezTo>
                <a:cubicBezTo>
                  <a:pt x="65" y="26"/>
                  <a:pt x="65" y="26"/>
                  <a:pt x="65" y="26"/>
                </a:cubicBezTo>
                <a:cubicBezTo>
                  <a:pt x="64" y="27"/>
                  <a:pt x="64" y="28"/>
                  <a:pt x="64" y="28"/>
                </a:cubicBezTo>
                <a:cubicBezTo>
                  <a:pt x="64" y="29"/>
                  <a:pt x="64" y="29"/>
                  <a:pt x="64" y="29"/>
                </a:cubicBezTo>
                <a:cubicBezTo>
                  <a:pt x="63" y="29"/>
                  <a:pt x="63" y="29"/>
                  <a:pt x="63" y="29"/>
                </a:cubicBezTo>
                <a:cubicBezTo>
                  <a:pt x="63" y="29"/>
                  <a:pt x="63" y="29"/>
                  <a:pt x="63" y="29"/>
                </a:cubicBezTo>
                <a:cubicBezTo>
                  <a:pt x="63" y="29"/>
                  <a:pt x="62" y="30"/>
                  <a:pt x="62" y="30"/>
                </a:cubicBezTo>
                <a:cubicBezTo>
                  <a:pt x="62" y="30"/>
                  <a:pt x="61" y="31"/>
                  <a:pt x="60" y="31"/>
                </a:cubicBezTo>
                <a:cubicBezTo>
                  <a:pt x="60" y="31"/>
                  <a:pt x="59" y="31"/>
                  <a:pt x="59" y="31"/>
                </a:cubicBezTo>
                <a:cubicBezTo>
                  <a:pt x="59" y="31"/>
                  <a:pt x="59" y="32"/>
                  <a:pt x="58" y="32"/>
                </a:cubicBezTo>
                <a:cubicBezTo>
                  <a:pt x="58" y="32"/>
                  <a:pt x="58" y="32"/>
                  <a:pt x="58" y="32"/>
                </a:cubicBezTo>
                <a:cubicBezTo>
                  <a:pt x="57" y="32"/>
                  <a:pt x="57" y="32"/>
                  <a:pt x="57" y="32"/>
                </a:cubicBezTo>
                <a:cubicBezTo>
                  <a:pt x="57" y="32"/>
                  <a:pt x="57" y="33"/>
                  <a:pt x="56" y="33"/>
                </a:cubicBezTo>
                <a:cubicBezTo>
                  <a:pt x="56" y="33"/>
                  <a:pt x="56" y="33"/>
                  <a:pt x="56" y="33"/>
                </a:cubicBezTo>
                <a:cubicBezTo>
                  <a:pt x="55" y="33"/>
                  <a:pt x="55" y="33"/>
                  <a:pt x="54" y="33"/>
                </a:cubicBezTo>
                <a:cubicBezTo>
                  <a:pt x="54" y="33"/>
                  <a:pt x="54" y="32"/>
                  <a:pt x="54" y="32"/>
                </a:cubicBezTo>
                <a:cubicBezTo>
                  <a:pt x="54" y="31"/>
                  <a:pt x="54" y="30"/>
                  <a:pt x="54" y="30"/>
                </a:cubicBezTo>
                <a:cubicBezTo>
                  <a:pt x="54" y="30"/>
                  <a:pt x="54" y="30"/>
                  <a:pt x="54" y="29"/>
                </a:cubicBezTo>
                <a:cubicBezTo>
                  <a:pt x="54" y="29"/>
                  <a:pt x="54" y="30"/>
                  <a:pt x="55" y="30"/>
                </a:cubicBezTo>
                <a:cubicBezTo>
                  <a:pt x="55" y="29"/>
                  <a:pt x="55" y="29"/>
                  <a:pt x="55" y="29"/>
                </a:cubicBezTo>
                <a:cubicBezTo>
                  <a:pt x="55" y="29"/>
                  <a:pt x="56" y="28"/>
                  <a:pt x="56" y="28"/>
                </a:cubicBezTo>
                <a:cubicBezTo>
                  <a:pt x="56" y="28"/>
                  <a:pt x="56" y="27"/>
                  <a:pt x="56" y="27"/>
                </a:cubicBezTo>
                <a:cubicBezTo>
                  <a:pt x="56" y="26"/>
                  <a:pt x="56" y="26"/>
                  <a:pt x="55" y="26"/>
                </a:cubicBezTo>
                <a:cubicBezTo>
                  <a:pt x="55" y="26"/>
                  <a:pt x="55" y="25"/>
                  <a:pt x="55" y="25"/>
                </a:cubicBezTo>
                <a:cubicBezTo>
                  <a:pt x="55" y="25"/>
                  <a:pt x="55" y="24"/>
                  <a:pt x="55" y="24"/>
                </a:cubicBezTo>
                <a:cubicBezTo>
                  <a:pt x="55" y="24"/>
                  <a:pt x="55" y="23"/>
                  <a:pt x="55" y="23"/>
                </a:cubicBezTo>
                <a:cubicBezTo>
                  <a:pt x="55" y="22"/>
                  <a:pt x="55" y="22"/>
                  <a:pt x="55" y="21"/>
                </a:cubicBezTo>
                <a:cubicBezTo>
                  <a:pt x="55" y="21"/>
                  <a:pt x="54" y="21"/>
                  <a:pt x="54" y="21"/>
                </a:cubicBezTo>
                <a:cubicBezTo>
                  <a:pt x="55" y="20"/>
                  <a:pt x="55" y="20"/>
                  <a:pt x="55" y="20"/>
                </a:cubicBezTo>
                <a:cubicBezTo>
                  <a:pt x="55" y="19"/>
                  <a:pt x="55" y="19"/>
                  <a:pt x="55" y="18"/>
                </a:cubicBezTo>
                <a:cubicBezTo>
                  <a:pt x="54" y="18"/>
                  <a:pt x="55" y="17"/>
                  <a:pt x="54" y="17"/>
                </a:cubicBezTo>
                <a:cubicBezTo>
                  <a:pt x="54" y="17"/>
                  <a:pt x="54" y="16"/>
                  <a:pt x="53" y="16"/>
                </a:cubicBezTo>
                <a:cubicBezTo>
                  <a:pt x="53" y="16"/>
                  <a:pt x="52" y="16"/>
                  <a:pt x="52" y="16"/>
                </a:cubicBezTo>
                <a:cubicBezTo>
                  <a:pt x="52" y="16"/>
                  <a:pt x="52" y="16"/>
                  <a:pt x="52" y="15"/>
                </a:cubicBezTo>
                <a:cubicBezTo>
                  <a:pt x="52" y="15"/>
                  <a:pt x="51" y="15"/>
                  <a:pt x="51" y="15"/>
                </a:cubicBezTo>
                <a:cubicBezTo>
                  <a:pt x="50" y="15"/>
                  <a:pt x="50" y="15"/>
                  <a:pt x="50" y="15"/>
                </a:cubicBezTo>
                <a:cubicBezTo>
                  <a:pt x="50" y="15"/>
                  <a:pt x="49" y="15"/>
                  <a:pt x="49" y="16"/>
                </a:cubicBezTo>
                <a:cubicBezTo>
                  <a:pt x="49" y="16"/>
                  <a:pt x="48" y="16"/>
                  <a:pt x="48" y="16"/>
                </a:cubicBezTo>
                <a:cubicBezTo>
                  <a:pt x="47" y="16"/>
                  <a:pt x="48" y="16"/>
                  <a:pt x="47" y="16"/>
                </a:cubicBezTo>
                <a:cubicBezTo>
                  <a:pt x="47" y="17"/>
                  <a:pt x="46" y="17"/>
                  <a:pt x="46" y="17"/>
                </a:cubicBezTo>
                <a:cubicBezTo>
                  <a:pt x="46" y="17"/>
                  <a:pt x="45" y="17"/>
                  <a:pt x="45" y="18"/>
                </a:cubicBezTo>
                <a:cubicBezTo>
                  <a:pt x="45" y="18"/>
                  <a:pt x="45" y="18"/>
                  <a:pt x="44" y="19"/>
                </a:cubicBezTo>
                <a:cubicBezTo>
                  <a:pt x="44" y="19"/>
                  <a:pt x="44" y="19"/>
                  <a:pt x="44" y="20"/>
                </a:cubicBezTo>
                <a:cubicBezTo>
                  <a:pt x="45" y="20"/>
                  <a:pt x="45" y="21"/>
                  <a:pt x="45" y="21"/>
                </a:cubicBezTo>
                <a:cubicBezTo>
                  <a:pt x="45" y="21"/>
                  <a:pt x="45" y="21"/>
                  <a:pt x="44" y="22"/>
                </a:cubicBezTo>
                <a:cubicBezTo>
                  <a:pt x="44" y="22"/>
                  <a:pt x="44" y="22"/>
                  <a:pt x="44" y="23"/>
                </a:cubicBezTo>
                <a:cubicBezTo>
                  <a:pt x="44" y="23"/>
                  <a:pt x="44" y="24"/>
                  <a:pt x="44" y="24"/>
                </a:cubicBezTo>
                <a:cubicBezTo>
                  <a:pt x="44" y="24"/>
                  <a:pt x="44" y="25"/>
                  <a:pt x="44" y="25"/>
                </a:cubicBezTo>
                <a:cubicBezTo>
                  <a:pt x="44" y="26"/>
                  <a:pt x="44" y="26"/>
                  <a:pt x="44" y="26"/>
                </a:cubicBezTo>
                <a:cubicBezTo>
                  <a:pt x="44" y="26"/>
                  <a:pt x="44" y="26"/>
                  <a:pt x="44" y="27"/>
                </a:cubicBezTo>
                <a:cubicBezTo>
                  <a:pt x="44" y="27"/>
                  <a:pt x="44" y="28"/>
                  <a:pt x="44" y="28"/>
                </a:cubicBezTo>
                <a:cubicBezTo>
                  <a:pt x="44" y="28"/>
                  <a:pt x="44" y="29"/>
                  <a:pt x="45" y="29"/>
                </a:cubicBezTo>
                <a:cubicBezTo>
                  <a:pt x="45" y="29"/>
                  <a:pt x="45" y="30"/>
                  <a:pt x="45" y="30"/>
                </a:cubicBezTo>
                <a:cubicBezTo>
                  <a:pt x="45" y="30"/>
                  <a:pt x="45" y="30"/>
                  <a:pt x="46" y="30"/>
                </a:cubicBezTo>
                <a:cubicBezTo>
                  <a:pt x="46" y="30"/>
                  <a:pt x="46" y="30"/>
                  <a:pt x="46" y="30"/>
                </a:cubicBezTo>
                <a:close/>
                <a:moveTo>
                  <a:pt x="42" y="53"/>
                </a:moveTo>
                <a:cubicBezTo>
                  <a:pt x="42" y="52"/>
                  <a:pt x="42" y="52"/>
                  <a:pt x="42" y="53"/>
                </a:cubicBezTo>
                <a:cubicBezTo>
                  <a:pt x="41" y="53"/>
                  <a:pt x="41" y="54"/>
                  <a:pt x="41" y="54"/>
                </a:cubicBezTo>
                <a:cubicBezTo>
                  <a:pt x="41" y="54"/>
                  <a:pt x="41" y="54"/>
                  <a:pt x="41" y="54"/>
                </a:cubicBezTo>
                <a:cubicBezTo>
                  <a:pt x="41" y="55"/>
                  <a:pt x="41" y="55"/>
                  <a:pt x="41" y="55"/>
                </a:cubicBezTo>
                <a:cubicBezTo>
                  <a:pt x="40" y="55"/>
                  <a:pt x="40" y="56"/>
                  <a:pt x="40" y="56"/>
                </a:cubicBezTo>
                <a:cubicBezTo>
                  <a:pt x="41" y="55"/>
                  <a:pt x="41" y="56"/>
                  <a:pt x="41" y="57"/>
                </a:cubicBezTo>
                <a:cubicBezTo>
                  <a:pt x="41" y="57"/>
                  <a:pt x="41" y="57"/>
                  <a:pt x="41" y="57"/>
                </a:cubicBezTo>
                <a:cubicBezTo>
                  <a:pt x="41" y="57"/>
                  <a:pt x="40" y="57"/>
                  <a:pt x="40" y="57"/>
                </a:cubicBezTo>
                <a:cubicBezTo>
                  <a:pt x="40" y="57"/>
                  <a:pt x="40" y="57"/>
                  <a:pt x="40" y="57"/>
                </a:cubicBezTo>
                <a:cubicBezTo>
                  <a:pt x="41" y="57"/>
                  <a:pt x="41" y="57"/>
                  <a:pt x="41" y="58"/>
                </a:cubicBezTo>
                <a:cubicBezTo>
                  <a:pt x="41" y="58"/>
                  <a:pt x="41" y="58"/>
                  <a:pt x="41" y="58"/>
                </a:cubicBezTo>
                <a:cubicBezTo>
                  <a:pt x="41" y="58"/>
                  <a:pt x="42" y="58"/>
                  <a:pt x="42" y="58"/>
                </a:cubicBezTo>
                <a:cubicBezTo>
                  <a:pt x="42" y="58"/>
                  <a:pt x="42" y="58"/>
                  <a:pt x="42" y="57"/>
                </a:cubicBezTo>
                <a:cubicBezTo>
                  <a:pt x="42" y="57"/>
                  <a:pt x="42" y="57"/>
                  <a:pt x="42" y="57"/>
                </a:cubicBezTo>
                <a:cubicBezTo>
                  <a:pt x="42" y="57"/>
                  <a:pt x="42" y="57"/>
                  <a:pt x="42" y="56"/>
                </a:cubicBezTo>
                <a:cubicBezTo>
                  <a:pt x="42" y="57"/>
                  <a:pt x="42" y="56"/>
                  <a:pt x="42" y="56"/>
                </a:cubicBezTo>
                <a:cubicBezTo>
                  <a:pt x="43" y="56"/>
                  <a:pt x="43" y="56"/>
                  <a:pt x="43" y="55"/>
                </a:cubicBezTo>
                <a:cubicBezTo>
                  <a:pt x="42" y="55"/>
                  <a:pt x="42" y="53"/>
                  <a:pt x="42" y="53"/>
                </a:cubicBezTo>
                <a:close/>
                <a:moveTo>
                  <a:pt x="72" y="89"/>
                </a:moveTo>
                <a:cubicBezTo>
                  <a:pt x="72" y="89"/>
                  <a:pt x="72" y="93"/>
                  <a:pt x="72" y="93"/>
                </a:cubicBezTo>
                <a:cubicBezTo>
                  <a:pt x="72" y="93"/>
                  <a:pt x="72" y="95"/>
                  <a:pt x="72" y="95"/>
                </a:cubicBezTo>
                <a:cubicBezTo>
                  <a:pt x="72" y="96"/>
                  <a:pt x="72" y="97"/>
                  <a:pt x="72" y="98"/>
                </a:cubicBezTo>
                <a:cubicBezTo>
                  <a:pt x="72" y="98"/>
                  <a:pt x="72" y="99"/>
                  <a:pt x="72" y="99"/>
                </a:cubicBezTo>
                <a:cubicBezTo>
                  <a:pt x="72" y="100"/>
                  <a:pt x="72" y="101"/>
                  <a:pt x="72" y="101"/>
                </a:cubicBezTo>
                <a:cubicBezTo>
                  <a:pt x="72" y="101"/>
                  <a:pt x="72" y="101"/>
                  <a:pt x="72" y="102"/>
                </a:cubicBezTo>
                <a:cubicBezTo>
                  <a:pt x="72" y="102"/>
                  <a:pt x="72" y="103"/>
                  <a:pt x="72" y="103"/>
                </a:cubicBezTo>
                <a:cubicBezTo>
                  <a:pt x="73" y="103"/>
                  <a:pt x="73" y="104"/>
                  <a:pt x="73" y="104"/>
                </a:cubicBezTo>
                <a:cubicBezTo>
                  <a:pt x="73" y="105"/>
                  <a:pt x="73" y="106"/>
                  <a:pt x="73" y="106"/>
                </a:cubicBezTo>
                <a:cubicBezTo>
                  <a:pt x="73" y="106"/>
                  <a:pt x="73" y="107"/>
                  <a:pt x="73" y="107"/>
                </a:cubicBezTo>
                <a:cubicBezTo>
                  <a:pt x="73" y="107"/>
                  <a:pt x="73" y="109"/>
                  <a:pt x="73" y="109"/>
                </a:cubicBezTo>
                <a:cubicBezTo>
                  <a:pt x="74" y="110"/>
                  <a:pt x="73" y="111"/>
                  <a:pt x="73" y="112"/>
                </a:cubicBezTo>
                <a:cubicBezTo>
                  <a:pt x="73" y="112"/>
                  <a:pt x="73" y="114"/>
                  <a:pt x="73" y="114"/>
                </a:cubicBezTo>
                <a:cubicBezTo>
                  <a:pt x="73" y="115"/>
                  <a:pt x="73" y="115"/>
                  <a:pt x="73" y="116"/>
                </a:cubicBezTo>
                <a:cubicBezTo>
                  <a:pt x="74" y="116"/>
                  <a:pt x="74" y="117"/>
                  <a:pt x="74" y="116"/>
                </a:cubicBezTo>
                <a:cubicBezTo>
                  <a:pt x="74" y="116"/>
                  <a:pt x="74" y="114"/>
                  <a:pt x="74" y="114"/>
                </a:cubicBezTo>
                <a:cubicBezTo>
                  <a:pt x="74" y="114"/>
                  <a:pt x="74" y="112"/>
                  <a:pt x="74" y="112"/>
                </a:cubicBezTo>
                <a:cubicBezTo>
                  <a:pt x="74" y="111"/>
                  <a:pt x="74" y="110"/>
                  <a:pt x="74" y="110"/>
                </a:cubicBezTo>
                <a:cubicBezTo>
                  <a:pt x="74" y="110"/>
                  <a:pt x="74" y="108"/>
                  <a:pt x="74" y="108"/>
                </a:cubicBezTo>
                <a:cubicBezTo>
                  <a:pt x="74" y="108"/>
                  <a:pt x="74" y="107"/>
                  <a:pt x="74" y="107"/>
                </a:cubicBezTo>
                <a:cubicBezTo>
                  <a:pt x="74" y="107"/>
                  <a:pt x="74" y="106"/>
                  <a:pt x="74" y="106"/>
                </a:cubicBezTo>
                <a:cubicBezTo>
                  <a:pt x="74" y="106"/>
                  <a:pt x="74" y="104"/>
                  <a:pt x="74" y="103"/>
                </a:cubicBezTo>
                <a:cubicBezTo>
                  <a:pt x="74" y="103"/>
                  <a:pt x="74" y="103"/>
                  <a:pt x="74" y="102"/>
                </a:cubicBezTo>
                <a:cubicBezTo>
                  <a:pt x="74" y="102"/>
                  <a:pt x="74" y="99"/>
                  <a:pt x="74" y="99"/>
                </a:cubicBezTo>
                <a:cubicBezTo>
                  <a:pt x="74" y="98"/>
                  <a:pt x="74" y="98"/>
                  <a:pt x="74" y="97"/>
                </a:cubicBezTo>
                <a:cubicBezTo>
                  <a:pt x="74" y="97"/>
                  <a:pt x="74" y="96"/>
                  <a:pt x="74" y="96"/>
                </a:cubicBezTo>
                <a:cubicBezTo>
                  <a:pt x="74" y="96"/>
                  <a:pt x="73" y="95"/>
                  <a:pt x="74" y="94"/>
                </a:cubicBezTo>
                <a:cubicBezTo>
                  <a:pt x="74" y="94"/>
                  <a:pt x="74" y="94"/>
                  <a:pt x="74" y="94"/>
                </a:cubicBezTo>
                <a:cubicBezTo>
                  <a:pt x="73" y="94"/>
                  <a:pt x="73" y="91"/>
                  <a:pt x="73" y="90"/>
                </a:cubicBezTo>
                <a:cubicBezTo>
                  <a:pt x="73" y="90"/>
                  <a:pt x="73" y="89"/>
                  <a:pt x="73" y="89"/>
                </a:cubicBezTo>
                <a:cubicBezTo>
                  <a:pt x="73" y="89"/>
                  <a:pt x="73" y="89"/>
                  <a:pt x="72" y="88"/>
                </a:cubicBezTo>
                <a:cubicBezTo>
                  <a:pt x="72" y="88"/>
                  <a:pt x="72" y="88"/>
                  <a:pt x="72" y="88"/>
                </a:cubicBezTo>
                <a:cubicBezTo>
                  <a:pt x="72" y="89"/>
                  <a:pt x="72" y="89"/>
                  <a:pt x="72" y="89"/>
                </a:cubicBezTo>
                <a:close/>
                <a:moveTo>
                  <a:pt x="110" y="84"/>
                </a:moveTo>
                <a:cubicBezTo>
                  <a:pt x="110" y="83"/>
                  <a:pt x="110" y="82"/>
                  <a:pt x="110" y="83"/>
                </a:cubicBezTo>
                <a:cubicBezTo>
                  <a:pt x="110" y="84"/>
                  <a:pt x="109" y="87"/>
                  <a:pt x="109" y="87"/>
                </a:cubicBezTo>
                <a:cubicBezTo>
                  <a:pt x="109" y="87"/>
                  <a:pt x="109" y="88"/>
                  <a:pt x="109" y="88"/>
                </a:cubicBezTo>
                <a:cubicBezTo>
                  <a:pt x="109" y="88"/>
                  <a:pt x="109" y="89"/>
                  <a:pt x="109" y="89"/>
                </a:cubicBezTo>
                <a:cubicBezTo>
                  <a:pt x="109" y="89"/>
                  <a:pt x="109" y="90"/>
                  <a:pt x="109" y="90"/>
                </a:cubicBezTo>
                <a:cubicBezTo>
                  <a:pt x="109" y="90"/>
                  <a:pt x="109" y="90"/>
                  <a:pt x="109" y="91"/>
                </a:cubicBezTo>
                <a:cubicBezTo>
                  <a:pt x="109" y="91"/>
                  <a:pt x="109" y="92"/>
                  <a:pt x="109" y="92"/>
                </a:cubicBezTo>
                <a:cubicBezTo>
                  <a:pt x="109" y="92"/>
                  <a:pt x="109" y="93"/>
                  <a:pt x="109" y="93"/>
                </a:cubicBezTo>
                <a:cubicBezTo>
                  <a:pt x="109" y="94"/>
                  <a:pt x="109" y="94"/>
                  <a:pt x="109" y="94"/>
                </a:cubicBezTo>
                <a:cubicBezTo>
                  <a:pt x="109" y="95"/>
                  <a:pt x="109" y="95"/>
                  <a:pt x="109" y="96"/>
                </a:cubicBezTo>
                <a:cubicBezTo>
                  <a:pt x="109" y="96"/>
                  <a:pt x="109" y="96"/>
                  <a:pt x="108" y="96"/>
                </a:cubicBezTo>
                <a:cubicBezTo>
                  <a:pt x="108" y="97"/>
                  <a:pt x="108" y="96"/>
                  <a:pt x="108" y="97"/>
                </a:cubicBezTo>
                <a:cubicBezTo>
                  <a:pt x="109" y="98"/>
                  <a:pt x="109" y="98"/>
                  <a:pt x="109" y="99"/>
                </a:cubicBezTo>
                <a:cubicBezTo>
                  <a:pt x="109" y="99"/>
                  <a:pt x="109" y="100"/>
                  <a:pt x="109" y="100"/>
                </a:cubicBezTo>
                <a:cubicBezTo>
                  <a:pt x="109" y="100"/>
                  <a:pt x="109" y="100"/>
                  <a:pt x="109" y="101"/>
                </a:cubicBezTo>
                <a:cubicBezTo>
                  <a:pt x="109" y="101"/>
                  <a:pt x="109" y="102"/>
                  <a:pt x="109" y="102"/>
                </a:cubicBezTo>
                <a:cubicBezTo>
                  <a:pt x="109" y="102"/>
                  <a:pt x="109" y="103"/>
                  <a:pt x="109" y="103"/>
                </a:cubicBezTo>
                <a:cubicBezTo>
                  <a:pt x="109" y="103"/>
                  <a:pt x="109" y="103"/>
                  <a:pt x="109" y="103"/>
                </a:cubicBezTo>
                <a:cubicBezTo>
                  <a:pt x="109" y="104"/>
                  <a:pt x="110" y="105"/>
                  <a:pt x="110" y="106"/>
                </a:cubicBezTo>
                <a:cubicBezTo>
                  <a:pt x="110" y="106"/>
                  <a:pt x="110" y="107"/>
                  <a:pt x="110" y="108"/>
                </a:cubicBezTo>
                <a:cubicBezTo>
                  <a:pt x="110" y="108"/>
                  <a:pt x="110" y="108"/>
                  <a:pt x="110" y="108"/>
                </a:cubicBezTo>
                <a:cubicBezTo>
                  <a:pt x="110" y="109"/>
                  <a:pt x="110" y="110"/>
                  <a:pt x="110" y="110"/>
                </a:cubicBezTo>
                <a:cubicBezTo>
                  <a:pt x="110" y="111"/>
                  <a:pt x="110" y="113"/>
                  <a:pt x="110" y="114"/>
                </a:cubicBezTo>
                <a:cubicBezTo>
                  <a:pt x="111" y="114"/>
                  <a:pt x="111" y="115"/>
                  <a:pt x="110" y="115"/>
                </a:cubicBezTo>
                <a:cubicBezTo>
                  <a:pt x="110" y="115"/>
                  <a:pt x="109" y="115"/>
                  <a:pt x="109" y="115"/>
                </a:cubicBezTo>
                <a:cubicBezTo>
                  <a:pt x="109" y="115"/>
                  <a:pt x="109" y="115"/>
                  <a:pt x="109" y="116"/>
                </a:cubicBezTo>
                <a:cubicBezTo>
                  <a:pt x="109" y="116"/>
                  <a:pt x="109" y="118"/>
                  <a:pt x="109" y="118"/>
                </a:cubicBezTo>
                <a:cubicBezTo>
                  <a:pt x="109" y="118"/>
                  <a:pt x="109" y="118"/>
                  <a:pt x="109" y="118"/>
                </a:cubicBezTo>
                <a:cubicBezTo>
                  <a:pt x="109" y="118"/>
                  <a:pt x="109" y="118"/>
                  <a:pt x="109" y="119"/>
                </a:cubicBezTo>
                <a:cubicBezTo>
                  <a:pt x="109" y="119"/>
                  <a:pt x="109" y="120"/>
                  <a:pt x="109" y="120"/>
                </a:cubicBezTo>
                <a:cubicBezTo>
                  <a:pt x="109" y="120"/>
                  <a:pt x="110" y="121"/>
                  <a:pt x="110" y="121"/>
                </a:cubicBezTo>
                <a:cubicBezTo>
                  <a:pt x="110" y="121"/>
                  <a:pt x="110" y="122"/>
                  <a:pt x="110" y="122"/>
                </a:cubicBezTo>
                <a:cubicBezTo>
                  <a:pt x="111" y="123"/>
                  <a:pt x="111" y="123"/>
                  <a:pt x="111" y="123"/>
                </a:cubicBezTo>
                <a:cubicBezTo>
                  <a:pt x="111" y="122"/>
                  <a:pt x="111" y="122"/>
                  <a:pt x="111" y="122"/>
                </a:cubicBezTo>
                <a:cubicBezTo>
                  <a:pt x="111" y="122"/>
                  <a:pt x="111" y="121"/>
                  <a:pt x="112" y="121"/>
                </a:cubicBezTo>
                <a:cubicBezTo>
                  <a:pt x="112" y="121"/>
                  <a:pt x="112" y="121"/>
                  <a:pt x="112" y="120"/>
                </a:cubicBezTo>
                <a:cubicBezTo>
                  <a:pt x="112" y="120"/>
                  <a:pt x="112" y="120"/>
                  <a:pt x="112" y="119"/>
                </a:cubicBezTo>
                <a:cubicBezTo>
                  <a:pt x="112" y="119"/>
                  <a:pt x="112" y="118"/>
                  <a:pt x="112" y="118"/>
                </a:cubicBezTo>
                <a:cubicBezTo>
                  <a:pt x="111" y="118"/>
                  <a:pt x="111" y="118"/>
                  <a:pt x="111" y="118"/>
                </a:cubicBezTo>
                <a:cubicBezTo>
                  <a:pt x="111" y="117"/>
                  <a:pt x="111" y="117"/>
                  <a:pt x="111" y="117"/>
                </a:cubicBezTo>
                <a:cubicBezTo>
                  <a:pt x="112" y="116"/>
                  <a:pt x="112" y="116"/>
                  <a:pt x="112" y="116"/>
                </a:cubicBezTo>
                <a:cubicBezTo>
                  <a:pt x="111" y="116"/>
                  <a:pt x="111" y="116"/>
                  <a:pt x="111" y="116"/>
                </a:cubicBezTo>
                <a:cubicBezTo>
                  <a:pt x="111" y="115"/>
                  <a:pt x="111" y="113"/>
                  <a:pt x="111" y="113"/>
                </a:cubicBezTo>
                <a:cubicBezTo>
                  <a:pt x="111" y="113"/>
                  <a:pt x="111" y="112"/>
                  <a:pt x="111" y="112"/>
                </a:cubicBezTo>
                <a:cubicBezTo>
                  <a:pt x="111" y="111"/>
                  <a:pt x="111" y="111"/>
                  <a:pt x="111" y="111"/>
                </a:cubicBezTo>
                <a:cubicBezTo>
                  <a:pt x="111" y="111"/>
                  <a:pt x="111" y="111"/>
                  <a:pt x="111" y="110"/>
                </a:cubicBezTo>
                <a:cubicBezTo>
                  <a:pt x="111" y="110"/>
                  <a:pt x="111" y="110"/>
                  <a:pt x="111" y="110"/>
                </a:cubicBezTo>
                <a:cubicBezTo>
                  <a:pt x="111" y="110"/>
                  <a:pt x="111" y="108"/>
                  <a:pt x="111" y="107"/>
                </a:cubicBezTo>
                <a:cubicBezTo>
                  <a:pt x="111" y="107"/>
                  <a:pt x="111" y="106"/>
                  <a:pt x="111" y="106"/>
                </a:cubicBezTo>
                <a:cubicBezTo>
                  <a:pt x="111" y="106"/>
                  <a:pt x="111" y="104"/>
                  <a:pt x="111" y="104"/>
                </a:cubicBezTo>
                <a:cubicBezTo>
                  <a:pt x="111" y="103"/>
                  <a:pt x="110" y="101"/>
                  <a:pt x="110" y="101"/>
                </a:cubicBezTo>
                <a:cubicBezTo>
                  <a:pt x="110" y="100"/>
                  <a:pt x="110" y="100"/>
                  <a:pt x="110" y="99"/>
                </a:cubicBezTo>
                <a:cubicBezTo>
                  <a:pt x="110" y="99"/>
                  <a:pt x="110" y="97"/>
                  <a:pt x="111" y="97"/>
                </a:cubicBezTo>
                <a:cubicBezTo>
                  <a:pt x="111" y="97"/>
                  <a:pt x="111" y="96"/>
                  <a:pt x="111" y="96"/>
                </a:cubicBezTo>
                <a:cubicBezTo>
                  <a:pt x="111" y="95"/>
                  <a:pt x="111" y="94"/>
                  <a:pt x="111" y="94"/>
                </a:cubicBezTo>
                <a:cubicBezTo>
                  <a:pt x="111" y="93"/>
                  <a:pt x="111" y="91"/>
                  <a:pt x="111" y="90"/>
                </a:cubicBezTo>
                <a:cubicBezTo>
                  <a:pt x="111" y="90"/>
                  <a:pt x="111" y="89"/>
                  <a:pt x="111" y="89"/>
                </a:cubicBezTo>
                <a:cubicBezTo>
                  <a:pt x="111" y="89"/>
                  <a:pt x="111" y="89"/>
                  <a:pt x="111" y="88"/>
                </a:cubicBezTo>
                <a:cubicBezTo>
                  <a:pt x="111" y="88"/>
                  <a:pt x="110" y="84"/>
                  <a:pt x="110" y="84"/>
                </a:cubicBezTo>
                <a:close/>
                <a:moveTo>
                  <a:pt x="102" y="116"/>
                </a:moveTo>
                <a:cubicBezTo>
                  <a:pt x="102" y="116"/>
                  <a:pt x="103" y="116"/>
                  <a:pt x="103" y="116"/>
                </a:cubicBezTo>
                <a:cubicBezTo>
                  <a:pt x="104" y="117"/>
                  <a:pt x="103" y="117"/>
                  <a:pt x="103" y="117"/>
                </a:cubicBezTo>
                <a:cubicBezTo>
                  <a:pt x="103" y="117"/>
                  <a:pt x="103" y="117"/>
                  <a:pt x="103" y="117"/>
                </a:cubicBezTo>
                <a:cubicBezTo>
                  <a:pt x="104" y="118"/>
                  <a:pt x="104" y="118"/>
                  <a:pt x="103" y="118"/>
                </a:cubicBezTo>
                <a:cubicBezTo>
                  <a:pt x="103" y="118"/>
                  <a:pt x="104" y="119"/>
                  <a:pt x="104" y="119"/>
                </a:cubicBezTo>
                <a:cubicBezTo>
                  <a:pt x="104" y="119"/>
                  <a:pt x="103" y="120"/>
                  <a:pt x="103" y="120"/>
                </a:cubicBezTo>
                <a:cubicBezTo>
                  <a:pt x="103" y="121"/>
                  <a:pt x="103" y="122"/>
                  <a:pt x="103" y="122"/>
                </a:cubicBezTo>
                <a:cubicBezTo>
                  <a:pt x="102" y="122"/>
                  <a:pt x="102" y="123"/>
                  <a:pt x="102" y="124"/>
                </a:cubicBezTo>
                <a:cubicBezTo>
                  <a:pt x="101" y="124"/>
                  <a:pt x="102" y="124"/>
                  <a:pt x="101" y="124"/>
                </a:cubicBezTo>
                <a:cubicBezTo>
                  <a:pt x="101" y="123"/>
                  <a:pt x="100" y="123"/>
                  <a:pt x="100" y="122"/>
                </a:cubicBezTo>
                <a:cubicBezTo>
                  <a:pt x="100" y="121"/>
                  <a:pt x="100" y="119"/>
                  <a:pt x="100" y="118"/>
                </a:cubicBezTo>
                <a:cubicBezTo>
                  <a:pt x="100" y="118"/>
                  <a:pt x="100" y="116"/>
                  <a:pt x="100" y="115"/>
                </a:cubicBezTo>
                <a:cubicBezTo>
                  <a:pt x="100" y="114"/>
                  <a:pt x="100" y="114"/>
                  <a:pt x="100" y="114"/>
                </a:cubicBezTo>
                <a:cubicBezTo>
                  <a:pt x="100" y="113"/>
                  <a:pt x="100" y="112"/>
                  <a:pt x="100" y="112"/>
                </a:cubicBezTo>
                <a:cubicBezTo>
                  <a:pt x="101" y="112"/>
                  <a:pt x="101" y="110"/>
                  <a:pt x="101" y="109"/>
                </a:cubicBezTo>
                <a:cubicBezTo>
                  <a:pt x="102" y="107"/>
                  <a:pt x="101" y="108"/>
                  <a:pt x="102" y="110"/>
                </a:cubicBezTo>
                <a:cubicBezTo>
                  <a:pt x="102" y="110"/>
                  <a:pt x="102" y="115"/>
                  <a:pt x="102" y="116"/>
                </a:cubicBezTo>
                <a:close/>
                <a:moveTo>
                  <a:pt x="74" y="121"/>
                </a:moveTo>
                <a:cubicBezTo>
                  <a:pt x="74" y="121"/>
                  <a:pt x="74" y="122"/>
                  <a:pt x="74" y="122"/>
                </a:cubicBezTo>
                <a:cubicBezTo>
                  <a:pt x="74" y="121"/>
                  <a:pt x="74" y="122"/>
                  <a:pt x="74" y="121"/>
                </a:cubicBezTo>
                <a:cubicBezTo>
                  <a:pt x="74" y="121"/>
                  <a:pt x="74" y="120"/>
                  <a:pt x="74" y="121"/>
                </a:cubicBezTo>
                <a:cubicBezTo>
                  <a:pt x="74" y="121"/>
                  <a:pt x="74" y="121"/>
                  <a:pt x="74" y="121"/>
                </a:cubicBezTo>
                <a:close/>
                <a:moveTo>
                  <a:pt x="126" y="122"/>
                </a:moveTo>
                <a:cubicBezTo>
                  <a:pt x="126" y="122"/>
                  <a:pt x="126" y="123"/>
                  <a:pt x="126" y="123"/>
                </a:cubicBezTo>
                <a:cubicBezTo>
                  <a:pt x="126" y="123"/>
                  <a:pt x="126" y="123"/>
                  <a:pt x="126" y="123"/>
                </a:cubicBezTo>
                <a:cubicBezTo>
                  <a:pt x="126" y="123"/>
                  <a:pt x="127" y="122"/>
                  <a:pt x="127" y="122"/>
                </a:cubicBezTo>
                <a:cubicBezTo>
                  <a:pt x="127" y="122"/>
                  <a:pt x="127" y="122"/>
                  <a:pt x="127" y="122"/>
                </a:cubicBezTo>
                <a:cubicBezTo>
                  <a:pt x="126" y="122"/>
                  <a:pt x="126" y="122"/>
                  <a:pt x="126" y="122"/>
                </a:cubicBezTo>
                <a:close/>
                <a:moveTo>
                  <a:pt x="15" y="40"/>
                </a:moveTo>
                <a:cubicBezTo>
                  <a:pt x="15" y="37"/>
                  <a:pt x="15" y="37"/>
                  <a:pt x="15" y="37"/>
                </a:cubicBezTo>
                <a:cubicBezTo>
                  <a:pt x="15" y="37"/>
                  <a:pt x="14" y="38"/>
                  <a:pt x="14" y="38"/>
                </a:cubicBezTo>
                <a:cubicBezTo>
                  <a:pt x="14" y="39"/>
                  <a:pt x="13" y="40"/>
                  <a:pt x="12" y="41"/>
                </a:cubicBezTo>
                <a:cubicBezTo>
                  <a:pt x="12" y="41"/>
                  <a:pt x="11" y="41"/>
                  <a:pt x="11" y="41"/>
                </a:cubicBezTo>
                <a:cubicBezTo>
                  <a:pt x="11" y="41"/>
                  <a:pt x="10" y="41"/>
                  <a:pt x="10" y="41"/>
                </a:cubicBezTo>
                <a:cubicBezTo>
                  <a:pt x="10" y="41"/>
                  <a:pt x="10" y="41"/>
                  <a:pt x="10" y="41"/>
                </a:cubicBezTo>
                <a:cubicBezTo>
                  <a:pt x="10" y="41"/>
                  <a:pt x="9" y="42"/>
                  <a:pt x="10" y="42"/>
                </a:cubicBezTo>
                <a:cubicBezTo>
                  <a:pt x="10" y="42"/>
                  <a:pt x="10" y="42"/>
                  <a:pt x="10" y="42"/>
                </a:cubicBezTo>
                <a:cubicBezTo>
                  <a:pt x="10" y="42"/>
                  <a:pt x="11" y="43"/>
                  <a:pt x="11" y="43"/>
                </a:cubicBezTo>
                <a:cubicBezTo>
                  <a:pt x="11" y="43"/>
                  <a:pt x="11" y="44"/>
                  <a:pt x="11" y="44"/>
                </a:cubicBezTo>
                <a:cubicBezTo>
                  <a:pt x="11" y="44"/>
                  <a:pt x="11" y="45"/>
                  <a:pt x="11" y="45"/>
                </a:cubicBezTo>
                <a:cubicBezTo>
                  <a:pt x="12" y="45"/>
                  <a:pt x="11" y="45"/>
                  <a:pt x="11" y="45"/>
                </a:cubicBezTo>
                <a:cubicBezTo>
                  <a:pt x="11" y="45"/>
                  <a:pt x="11" y="45"/>
                  <a:pt x="11" y="46"/>
                </a:cubicBezTo>
                <a:cubicBezTo>
                  <a:pt x="11" y="46"/>
                  <a:pt x="11" y="47"/>
                  <a:pt x="11" y="47"/>
                </a:cubicBezTo>
                <a:cubicBezTo>
                  <a:pt x="12" y="47"/>
                  <a:pt x="12" y="48"/>
                  <a:pt x="12" y="49"/>
                </a:cubicBezTo>
                <a:cubicBezTo>
                  <a:pt x="12" y="49"/>
                  <a:pt x="13" y="50"/>
                  <a:pt x="13" y="51"/>
                </a:cubicBezTo>
                <a:cubicBezTo>
                  <a:pt x="14" y="51"/>
                  <a:pt x="14" y="51"/>
                  <a:pt x="14" y="51"/>
                </a:cubicBezTo>
                <a:cubicBezTo>
                  <a:pt x="14" y="52"/>
                  <a:pt x="15" y="53"/>
                  <a:pt x="15" y="53"/>
                </a:cubicBezTo>
                <a:cubicBezTo>
                  <a:pt x="15" y="53"/>
                  <a:pt x="16" y="54"/>
                  <a:pt x="16" y="54"/>
                </a:cubicBezTo>
                <a:cubicBezTo>
                  <a:pt x="16" y="54"/>
                  <a:pt x="16" y="54"/>
                  <a:pt x="16" y="55"/>
                </a:cubicBezTo>
                <a:cubicBezTo>
                  <a:pt x="17" y="55"/>
                  <a:pt x="17" y="55"/>
                  <a:pt x="17" y="55"/>
                </a:cubicBezTo>
                <a:cubicBezTo>
                  <a:pt x="17" y="55"/>
                  <a:pt x="17" y="55"/>
                  <a:pt x="18" y="55"/>
                </a:cubicBezTo>
                <a:cubicBezTo>
                  <a:pt x="18" y="55"/>
                  <a:pt x="19" y="54"/>
                  <a:pt x="19" y="54"/>
                </a:cubicBezTo>
                <a:cubicBezTo>
                  <a:pt x="19" y="54"/>
                  <a:pt x="20" y="54"/>
                  <a:pt x="20" y="53"/>
                </a:cubicBezTo>
                <a:cubicBezTo>
                  <a:pt x="19" y="53"/>
                  <a:pt x="19" y="53"/>
                  <a:pt x="19" y="52"/>
                </a:cubicBezTo>
                <a:cubicBezTo>
                  <a:pt x="18" y="52"/>
                  <a:pt x="18" y="50"/>
                  <a:pt x="17" y="49"/>
                </a:cubicBezTo>
                <a:cubicBezTo>
                  <a:pt x="17" y="49"/>
                  <a:pt x="17" y="47"/>
                  <a:pt x="17" y="46"/>
                </a:cubicBezTo>
                <a:cubicBezTo>
                  <a:pt x="16" y="45"/>
                  <a:pt x="16" y="43"/>
                  <a:pt x="16" y="42"/>
                </a:cubicBezTo>
                <a:cubicBezTo>
                  <a:pt x="16" y="42"/>
                  <a:pt x="16" y="40"/>
                  <a:pt x="15" y="40"/>
                </a:cubicBezTo>
                <a:close/>
                <a:moveTo>
                  <a:pt x="44" y="44"/>
                </a:moveTo>
                <a:cubicBezTo>
                  <a:pt x="44" y="44"/>
                  <a:pt x="44" y="44"/>
                  <a:pt x="44" y="44"/>
                </a:cubicBezTo>
                <a:cubicBezTo>
                  <a:pt x="44" y="44"/>
                  <a:pt x="44" y="44"/>
                  <a:pt x="44" y="44"/>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37" name="Group 1036"/>
          <p:cNvGrpSpPr/>
          <p:nvPr/>
        </p:nvGrpSpPr>
        <p:grpSpPr>
          <a:xfrm>
            <a:off x="4174326" y="1777718"/>
            <a:ext cx="451644" cy="620375"/>
            <a:chOff x="2192990" y="-1062955"/>
            <a:chExt cx="565151" cy="776288"/>
          </a:xfrm>
        </p:grpSpPr>
        <p:sp>
          <p:nvSpPr>
            <p:cNvPr id="27" name="Freeform 34"/>
            <p:cNvSpPr>
              <a:spLocks noEditPoints="1"/>
            </p:cNvSpPr>
            <p:nvPr/>
          </p:nvSpPr>
          <p:spPr bwMode="auto">
            <a:xfrm>
              <a:off x="2192990" y="-1001042"/>
              <a:ext cx="280988" cy="711201"/>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5"/>
            <p:cNvSpPr>
              <a:spLocks noEditPoints="1"/>
            </p:cNvSpPr>
            <p:nvPr/>
          </p:nvSpPr>
          <p:spPr bwMode="auto">
            <a:xfrm>
              <a:off x="2373962" y="-1062955"/>
              <a:ext cx="231774" cy="738187"/>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8"/>
            <p:cNvSpPr>
              <a:spLocks/>
            </p:cNvSpPr>
            <p:nvPr/>
          </p:nvSpPr>
          <p:spPr bwMode="auto">
            <a:xfrm>
              <a:off x="2531128" y="-989930"/>
              <a:ext cx="227013" cy="703263"/>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92" name="Freeform 26"/>
          <p:cNvSpPr>
            <a:spLocks/>
          </p:cNvSpPr>
          <p:nvPr/>
        </p:nvSpPr>
        <p:spPr bwMode="auto">
          <a:xfrm>
            <a:off x="8367507" y="1784082"/>
            <a:ext cx="168244" cy="566946"/>
          </a:xfrm>
          <a:custGeom>
            <a:avLst/>
            <a:gdLst>
              <a:gd name="T0" fmla="*/ 294 w 1185"/>
              <a:gd name="T1" fmla="*/ 699 h 3993"/>
              <a:gd name="T2" fmla="*/ 376 w 1185"/>
              <a:gd name="T3" fmla="*/ 625 h 3993"/>
              <a:gd name="T4" fmla="*/ 367 w 1185"/>
              <a:gd name="T5" fmla="*/ 460 h 3993"/>
              <a:gd name="T6" fmla="*/ 306 w 1185"/>
              <a:gd name="T7" fmla="*/ 318 h 3993"/>
              <a:gd name="T8" fmla="*/ 294 w 1185"/>
              <a:gd name="T9" fmla="*/ 202 h 3993"/>
              <a:gd name="T10" fmla="*/ 560 w 1185"/>
              <a:gd name="T11" fmla="*/ 18 h 3993"/>
              <a:gd name="T12" fmla="*/ 707 w 1185"/>
              <a:gd name="T13" fmla="*/ 128 h 3993"/>
              <a:gd name="T14" fmla="*/ 734 w 1185"/>
              <a:gd name="T15" fmla="*/ 322 h 3993"/>
              <a:gd name="T16" fmla="*/ 678 w 1185"/>
              <a:gd name="T17" fmla="*/ 435 h 3993"/>
              <a:gd name="T18" fmla="*/ 753 w 1185"/>
              <a:gd name="T19" fmla="*/ 588 h 3993"/>
              <a:gd name="T20" fmla="*/ 1074 w 1185"/>
              <a:gd name="T21" fmla="*/ 680 h 3993"/>
              <a:gd name="T22" fmla="*/ 1166 w 1185"/>
              <a:gd name="T23" fmla="*/ 1113 h 3993"/>
              <a:gd name="T24" fmla="*/ 1175 w 1185"/>
              <a:gd name="T25" fmla="*/ 1739 h 3993"/>
              <a:gd name="T26" fmla="*/ 1102 w 1185"/>
              <a:gd name="T27" fmla="*/ 2088 h 3993"/>
              <a:gd name="T28" fmla="*/ 964 w 1185"/>
              <a:gd name="T29" fmla="*/ 2291 h 3993"/>
              <a:gd name="T30" fmla="*/ 946 w 1185"/>
              <a:gd name="T31" fmla="*/ 2337 h 3993"/>
              <a:gd name="T32" fmla="*/ 1028 w 1185"/>
              <a:gd name="T33" fmla="*/ 3551 h 3993"/>
              <a:gd name="T34" fmla="*/ 1019 w 1185"/>
              <a:gd name="T35" fmla="*/ 3809 h 3993"/>
              <a:gd name="T36" fmla="*/ 790 w 1185"/>
              <a:gd name="T37" fmla="*/ 3873 h 3993"/>
              <a:gd name="T38" fmla="*/ 753 w 1185"/>
              <a:gd name="T39" fmla="*/ 3441 h 3993"/>
              <a:gd name="T40" fmla="*/ 716 w 1185"/>
              <a:gd name="T41" fmla="*/ 3229 h 3993"/>
              <a:gd name="T42" fmla="*/ 542 w 1185"/>
              <a:gd name="T43" fmla="*/ 2429 h 3993"/>
              <a:gd name="T44" fmla="*/ 496 w 1185"/>
              <a:gd name="T45" fmla="*/ 3238 h 3993"/>
              <a:gd name="T46" fmla="*/ 459 w 1185"/>
              <a:gd name="T47" fmla="*/ 3597 h 3993"/>
              <a:gd name="T48" fmla="*/ 358 w 1185"/>
              <a:gd name="T49" fmla="*/ 3800 h 3993"/>
              <a:gd name="T50" fmla="*/ 257 w 1185"/>
              <a:gd name="T51" fmla="*/ 3855 h 3993"/>
              <a:gd name="T52" fmla="*/ 0 w 1185"/>
              <a:gd name="T53" fmla="*/ 3873 h 3993"/>
              <a:gd name="T54" fmla="*/ 128 w 1185"/>
              <a:gd name="T55" fmla="*/ 3726 h 3993"/>
              <a:gd name="T56" fmla="*/ 220 w 1185"/>
              <a:gd name="T57" fmla="*/ 3514 h 3993"/>
              <a:gd name="T58" fmla="*/ 202 w 1185"/>
              <a:gd name="T59" fmla="*/ 3312 h 3993"/>
              <a:gd name="T60" fmla="*/ 137 w 1185"/>
              <a:gd name="T61" fmla="*/ 2327 h 3993"/>
              <a:gd name="T62" fmla="*/ 128 w 1185"/>
              <a:gd name="T63" fmla="*/ 818 h 3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5" h="3993">
                <a:moveTo>
                  <a:pt x="128" y="818"/>
                </a:moveTo>
                <a:cubicBezTo>
                  <a:pt x="137" y="754"/>
                  <a:pt x="238" y="726"/>
                  <a:pt x="294" y="699"/>
                </a:cubicBezTo>
                <a:cubicBezTo>
                  <a:pt x="312" y="690"/>
                  <a:pt x="358" y="680"/>
                  <a:pt x="367" y="662"/>
                </a:cubicBezTo>
                <a:cubicBezTo>
                  <a:pt x="376" y="653"/>
                  <a:pt x="367" y="625"/>
                  <a:pt x="376" y="625"/>
                </a:cubicBezTo>
                <a:cubicBezTo>
                  <a:pt x="413" y="616"/>
                  <a:pt x="413" y="616"/>
                  <a:pt x="413" y="616"/>
                </a:cubicBezTo>
                <a:cubicBezTo>
                  <a:pt x="450" y="552"/>
                  <a:pt x="367" y="460"/>
                  <a:pt x="367" y="460"/>
                </a:cubicBezTo>
                <a:cubicBezTo>
                  <a:pt x="349" y="450"/>
                  <a:pt x="351" y="458"/>
                  <a:pt x="339" y="441"/>
                </a:cubicBezTo>
                <a:cubicBezTo>
                  <a:pt x="274" y="346"/>
                  <a:pt x="306" y="318"/>
                  <a:pt x="306" y="318"/>
                </a:cubicBezTo>
                <a:cubicBezTo>
                  <a:pt x="303" y="303"/>
                  <a:pt x="303" y="303"/>
                  <a:pt x="303" y="303"/>
                </a:cubicBezTo>
                <a:cubicBezTo>
                  <a:pt x="294" y="276"/>
                  <a:pt x="294" y="230"/>
                  <a:pt x="294" y="202"/>
                </a:cubicBezTo>
                <a:cubicBezTo>
                  <a:pt x="294" y="138"/>
                  <a:pt x="330" y="82"/>
                  <a:pt x="376" y="36"/>
                </a:cubicBezTo>
                <a:cubicBezTo>
                  <a:pt x="422" y="0"/>
                  <a:pt x="505" y="0"/>
                  <a:pt x="560" y="18"/>
                </a:cubicBezTo>
                <a:cubicBezTo>
                  <a:pt x="597" y="27"/>
                  <a:pt x="615" y="55"/>
                  <a:pt x="652" y="64"/>
                </a:cubicBezTo>
                <a:cubicBezTo>
                  <a:pt x="679" y="64"/>
                  <a:pt x="698" y="101"/>
                  <a:pt x="707" y="128"/>
                </a:cubicBezTo>
                <a:cubicBezTo>
                  <a:pt x="716" y="156"/>
                  <a:pt x="716" y="274"/>
                  <a:pt x="716" y="276"/>
                </a:cubicBezTo>
                <a:cubicBezTo>
                  <a:pt x="725" y="294"/>
                  <a:pt x="734" y="303"/>
                  <a:pt x="734" y="322"/>
                </a:cubicBezTo>
                <a:cubicBezTo>
                  <a:pt x="734" y="349"/>
                  <a:pt x="725" y="377"/>
                  <a:pt x="707" y="404"/>
                </a:cubicBezTo>
                <a:cubicBezTo>
                  <a:pt x="707" y="408"/>
                  <a:pt x="687" y="418"/>
                  <a:pt x="678" y="435"/>
                </a:cubicBezTo>
                <a:cubicBezTo>
                  <a:pt x="663" y="465"/>
                  <a:pt x="659" y="509"/>
                  <a:pt x="689" y="533"/>
                </a:cubicBezTo>
                <a:cubicBezTo>
                  <a:pt x="705" y="546"/>
                  <a:pt x="734" y="570"/>
                  <a:pt x="753" y="588"/>
                </a:cubicBezTo>
                <a:cubicBezTo>
                  <a:pt x="780" y="607"/>
                  <a:pt x="826" y="607"/>
                  <a:pt x="863" y="616"/>
                </a:cubicBezTo>
                <a:cubicBezTo>
                  <a:pt x="937" y="634"/>
                  <a:pt x="1001" y="644"/>
                  <a:pt x="1074" y="680"/>
                </a:cubicBezTo>
                <a:cubicBezTo>
                  <a:pt x="1139" y="717"/>
                  <a:pt x="1139" y="855"/>
                  <a:pt x="1148" y="920"/>
                </a:cubicBezTo>
                <a:cubicBezTo>
                  <a:pt x="1157" y="984"/>
                  <a:pt x="1157" y="1049"/>
                  <a:pt x="1166" y="1113"/>
                </a:cubicBezTo>
                <a:cubicBezTo>
                  <a:pt x="1185" y="1251"/>
                  <a:pt x="1185" y="1389"/>
                  <a:pt x="1185" y="1527"/>
                </a:cubicBezTo>
                <a:cubicBezTo>
                  <a:pt x="1185" y="1601"/>
                  <a:pt x="1185" y="1674"/>
                  <a:pt x="1175" y="1739"/>
                </a:cubicBezTo>
                <a:cubicBezTo>
                  <a:pt x="1175" y="1757"/>
                  <a:pt x="1157" y="2088"/>
                  <a:pt x="1166" y="2079"/>
                </a:cubicBezTo>
                <a:cubicBezTo>
                  <a:pt x="1157" y="2088"/>
                  <a:pt x="1102" y="2079"/>
                  <a:pt x="1102" y="2088"/>
                </a:cubicBezTo>
                <a:cubicBezTo>
                  <a:pt x="1102" y="2125"/>
                  <a:pt x="1090" y="2195"/>
                  <a:pt x="1056" y="2226"/>
                </a:cubicBezTo>
                <a:cubicBezTo>
                  <a:pt x="1028" y="2251"/>
                  <a:pt x="964" y="2291"/>
                  <a:pt x="964" y="2291"/>
                </a:cubicBezTo>
                <a:cubicBezTo>
                  <a:pt x="955" y="2300"/>
                  <a:pt x="946" y="2281"/>
                  <a:pt x="946" y="2291"/>
                </a:cubicBezTo>
                <a:cubicBezTo>
                  <a:pt x="946" y="2309"/>
                  <a:pt x="946" y="2327"/>
                  <a:pt x="946" y="2337"/>
                </a:cubicBezTo>
                <a:cubicBezTo>
                  <a:pt x="955" y="2548"/>
                  <a:pt x="946" y="2760"/>
                  <a:pt x="973" y="2972"/>
                </a:cubicBezTo>
                <a:cubicBezTo>
                  <a:pt x="1001" y="3156"/>
                  <a:pt x="1028" y="3358"/>
                  <a:pt x="1028" y="3551"/>
                </a:cubicBezTo>
                <a:cubicBezTo>
                  <a:pt x="1028" y="3606"/>
                  <a:pt x="1010" y="3652"/>
                  <a:pt x="1001" y="3708"/>
                </a:cubicBezTo>
                <a:cubicBezTo>
                  <a:pt x="992" y="3744"/>
                  <a:pt x="1010" y="3772"/>
                  <a:pt x="1019" y="3809"/>
                </a:cubicBezTo>
                <a:cubicBezTo>
                  <a:pt x="1038" y="3919"/>
                  <a:pt x="973" y="3993"/>
                  <a:pt x="872" y="3984"/>
                </a:cubicBezTo>
                <a:cubicBezTo>
                  <a:pt x="790" y="3974"/>
                  <a:pt x="780" y="3938"/>
                  <a:pt x="790" y="3873"/>
                </a:cubicBezTo>
                <a:cubicBezTo>
                  <a:pt x="790" y="3809"/>
                  <a:pt x="817" y="3754"/>
                  <a:pt x="771" y="3698"/>
                </a:cubicBezTo>
                <a:cubicBezTo>
                  <a:pt x="716" y="3616"/>
                  <a:pt x="734" y="3533"/>
                  <a:pt x="753" y="3441"/>
                </a:cubicBezTo>
                <a:cubicBezTo>
                  <a:pt x="762" y="3404"/>
                  <a:pt x="771" y="3386"/>
                  <a:pt x="762" y="3349"/>
                </a:cubicBezTo>
                <a:cubicBezTo>
                  <a:pt x="744" y="3312"/>
                  <a:pt x="725" y="3266"/>
                  <a:pt x="716" y="3229"/>
                </a:cubicBezTo>
                <a:cubicBezTo>
                  <a:pt x="670" y="3073"/>
                  <a:pt x="652" y="2916"/>
                  <a:pt x="624" y="2760"/>
                </a:cubicBezTo>
                <a:cubicBezTo>
                  <a:pt x="615" y="2723"/>
                  <a:pt x="560" y="2429"/>
                  <a:pt x="542" y="2429"/>
                </a:cubicBezTo>
                <a:cubicBezTo>
                  <a:pt x="523" y="2521"/>
                  <a:pt x="523" y="2852"/>
                  <a:pt x="514" y="2926"/>
                </a:cubicBezTo>
                <a:cubicBezTo>
                  <a:pt x="496" y="3027"/>
                  <a:pt x="505" y="3137"/>
                  <a:pt x="496" y="3238"/>
                </a:cubicBezTo>
                <a:cubicBezTo>
                  <a:pt x="486" y="3312"/>
                  <a:pt x="486" y="3395"/>
                  <a:pt x="486" y="3478"/>
                </a:cubicBezTo>
                <a:cubicBezTo>
                  <a:pt x="477" y="3514"/>
                  <a:pt x="486" y="3560"/>
                  <a:pt x="459" y="3597"/>
                </a:cubicBezTo>
                <a:cubicBezTo>
                  <a:pt x="450" y="3616"/>
                  <a:pt x="450" y="3680"/>
                  <a:pt x="450" y="3698"/>
                </a:cubicBezTo>
                <a:cubicBezTo>
                  <a:pt x="468" y="3763"/>
                  <a:pt x="422" y="3800"/>
                  <a:pt x="358" y="3800"/>
                </a:cubicBezTo>
                <a:cubicBezTo>
                  <a:pt x="330" y="3800"/>
                  <a:pt x="330" y="3781"/>
                  <a:pt x="303" y="3800"/>
                </a:cubicBezTo>
                <a:cubicBezTo>
                  <a:pt x="284" y="3818"/>
                  <a:pt x="275" y="3836"/>
                  <a:pt x="257" y="3855"/>
                </a:cubicBezTo>
                <a:cubicBezTo>
                  <a:pt x="229" y="3882"/>
                  <a:pt x="156" y="3892"/>
                  <a:pt x="119" y="3892"/>
                </a:cubicBezTo>
                <a:cubicBezTo>
                  <a:pt x="101" y="3892"/>
                  <a:pt x="9" y="3901"/>
                  <a:pt x="0" y="3873"/>
                </a:cubicBezTo>
                <a:cubicBezTo>
                  <a:pt x="0" y="3846"/>
                  <a:pt x="27" y="3809"/>
                  <a:pt x="55" y="3781"/>
                </a:cubicBezTo>
                <a:cubicBezTo>
                  <a:pt x="73" y="3754"/>
                  <a:pt x="110" y="3744"/>
                  <a:pt x="128" y="3726"/>
                </a:cubicBezTo>
                <a:cubicBezTo>
                  <a:pt x="137" y="3726"/>
                  <a:pt x="183" y="3643"/>
                  <a:pt x="183" y="3625"/>
                </a:cubicBezTo>
                <a:cubicBezTo>
                  <a:pt x="202" y="3588"/>
                  <a:pt x="192" y="3542"/>
                  <a:pt x="220" y="3514"/>
                </a:cubicBezTo>
                <a:cubicBezTo>
                  <a:pt x="238" y="3505"/>
                  <a:pt x="220" y="3450"/>
                  <a:pt x="211" y="3432"/>
                </a:cubicBezTo>
                <a:cubicBezTo>
                  <a:pt x="211" y="3395"/>
                  <a:pt x="202" y="3358"/>
                  <a:pt x="202" y="3312"/>
                </a:cubicBezTo>
                <a:cubicBezTo>
                  <a:pt x="192" y="3183"/>
                  <a:pt x="192" y="3054"/>
                  <a:pt x="192" y="2916"/>
                </a:cubicBezTo>
                <a:cubicBezTo>
                  <a:pt x="202" y="2788"/>
                  <a:pt x="147" y="2392"/>
                  <a:pt x="137" y="2327"/>
                </a:cubicBezTo>
                <a:cubicBezTo>
                  <a:pt x="137" y="2309"/>
                  <a:pt x="119" y="2107"/>
                  <a:pt x="110" y="2107"/>
                </a:cubicBezTo>
                <a:cubicBezTo>
                  <a:pt x="110" y="2107"/>
                  <a:pt x="101" y="892"/>
                  <a:pt x="128" y="8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41"/>
          <p:cNvSpPr>
            <a:spLocks/>
          </p:cNvSpPr>
          <p:nvPr/>
        </p:nvSpPr>
        <p:spPr bwMode="auto">
          <a:xfrm flipH="1">
            <a:off x="1083947" y="1805956"/>
            <a:ext cx="225197" cy="639559"/>
          </a:xfrm>
          <a:custGeom>
            <a:avLst/>
            <a:gdLst>
              <a:gd name="T0" fmla="*/ 320 w 582"/>
              <a:gd name="T1" fmla="*/ 8 h 1653"/>
              <a:gd name="T2" fmla="*/ 358 w 582"/>
              <a:gd name="T3" fmla="*/ 100 h 1653"/>
              <a:gd name="T4" fmla="*/ 364 w 582"/>
              <a:gd name="T5" fmla="*/ 126 h 1653"/>
              <a:gd name="T6" fmla="*/ 345 w 582"/>
              <a:gd name="T7" fmla="*/ 185 h 1653"/>
              <a:gd name="T8" fmla="*/ 362 w 582"/>
              <a:gd name="T9" fmla="*/ 223 h 1653"/>
              <a:gd name="T10" fmla="*/ 522 w 582"/>
              <a:gd name="T11" fmla="*/ 274 h 1653"/>
              <a:gd name="T12" fmla="*/ 539 w 582"/>
              <a:gd name="T13" fmla="*/ 354 h 1653"/>
              <a:gd name="T14" fmla="*/ 572 w 582"/>
              <a:gd name="T15" fmla="*/ 494 h 1653"/>
              <a:gd name="T16" fmla="*/ 582 w 582"/>
              <a:gd name="T17" fmla="*/ 563 h 1653"/>
              <a:gd name="T18" fmla="*/ 554 w 582"/>
              <a:gd name="T19" fmla="*/ 610 h 1653"/>
              <a:gd name="T20" fmla="*/ 495 w 582"/>
              <a:gd name="T21" fmla="*/ 652 h 1653"/>
              <a:gd name="T22" fmla="*/ 481 w 582"/>
              <a:gd name="T23" fmla="*/ 679 h 1653"/>
              <a:gd name="T24" fmla="*/ 490 w 582"/>
              <a:gd name="T25" fmla="*/ 764 h 1653"/>
              <a:gd name="T26" fmla="*/ 496 w 582"/>
              <a:gd name="T27" fmla="*/ 910 h 1653"/>
              <a:gd name="T28" fmla="*/ 469 w 582"/>
              <a:gd name="T29" fmla="*/ 961 h 1653"/>
              <a:gd name="T30" fmla="*/ 449 w 582"/>
              <a:gd name="T31" fmla="*/ 1113 h 1653"/>
              <a:gd name="T32" fmla="*/ 457 w 582"/>
              <a:gd name="T33" fmla="*/ 1211 h 1653"/>
              <a:gd name="T34" fmla="*/ 467 w 582"/>
              <a:gd name="T35" fmla="*/ 1357 h 1653"/>
              <a:gd name="T36" fmla="*/ 492 w 582"/>
              <a:gd name="T37" fmla="*/ 1509 h 1653"/>
              <a:gd name="T38" fmla="*/ 487 w 582"/>
              <a:gd name="T39" fmla="*/ 1551 h 1653"/>
              <a:gd name="T40" fmla="*/ 523 w 582"/>
              <a:gd name="T41" fmla="*/ 1641 h 1653"/>
              <a:gd name="T42" fmla="*/ 429 w 582"/>
              <a:gd name="T43" fmla="*/ 1601 h 1653"/>
              <a:gd name="T44" fmla="*/ 398 w 582"/>
              <a:gd name="T45" fmla="*/ 1564 h 1653"/>
              <a:gd name="T46" fmla="*/ 364 w 582"/>
              <a:gd name="T47" fmla="*/ 1480 h 1653"/>
              <a:gd name="T48" fmla="*/ 328 w 582"/>
              <a:gd name="T49" fmla="*/ 1340 h 1653"/>
              <a:gd name="T50" fmla="*/ 315 w 582"/>
              <a:gd name="T51" fmla="*/ 1176 h 1653"/>
              <a:gd name="T52" fmla="*/ 290 w 582"/>
              <a:gd name="T53" fmla="*/ 1023 h 1653"/>
              <a:gd name="T54" fmla="*/ 260 w 582"/>
              <a:gd name="T55" fmla="*/ 1039 h 1653"/>
              <a:gd name="T56" fmla="*/ 217 w 582"/>
              <a:gd name="T57" fmla="*/ 1242 h 1653"/>
              <a:gd name="T58" fmla="*/ 183 w 582"/>
              <a:gd name="T59" fmla="*/ 1456 h 1653"/>
              <a:gd name="T60" fmla="*/ 157 w 582"/>
              <a:gd name="T61" fmla="*/ 1544 h 1653"/>
              <a:gd name="T62" fmla="*/ 133 w 582"/>
              <a:gd name="T63" fmla="*/ 1588 h 1653"/>
              <a:gd name="T64" fmla="*/ 98 w 582"/>
              <a:gd name="T65" fmla="*/ 1620 h 1653"/>
              <a:gd name="T66" fmla="*/ 15 w 582"/>
              <a:gd name="T67" fmla="*/ 1635 h 1653"/>
              <a:gd name="T68" fmla="*/ 40 w 582"/>
              <a:gd name="T69" fmla="*/ 1557 h 1653"/>
              <a:gd name="T70" fmla="*/ 61 w 582"/>
              <a:gd name="T71" fmla="*/ 1492 h 1653"/>
              <a:gd name="T72" fmla="*/ 88 w 582"/>
              <a:gd name="T73" fmla="*/ 1287 h 1653"/>
              <a:gd name="T74" fmla="*/ 99 w 582"/>
              <a:gd name="T75" fmla="*/ 969 h 1653"/>
              <a:gd name="T76" fmla="*/ 86 w 582"/>
              <a:gd name="T77" fmla="*/ 920 h 1653"/>
              <a:gd name="T78" fmla="*/ 107 w 582"/>
              <a:gd name="T79" fmla="*/ 731 h 1653"/>
              <a:gd name="T80" fmla="*/ 75 w 582"/>
              <a:gd name="T81" fmla="*/ 641 h 1653"/>
              <a:gd name="T82" fmla="*/ 37 w 582"/>
              <a:gd name="T83" fmla="*/ 572 h 1653"/>
              <a:gd name="T84" fmla="*/ 47 w 582"/>
              <a:gd name="T85" fmla="*/ 461 h 1653"/>
              <a:gd name="T86" fmla="*/ 69 w 582"/>
              <a:gd name="T87" fmla="*/ 347 h 1653"/>
              <a:gd name="T88" fmla="*/ 113 w 582"/>
              <a:gd name="T89" fmla="*/ 296 h 1653"/>
              <a:gd name="T90" fmla="*/ 199 w 582"/>
              <a:gd name="T91" fmla="*/ 260 h 1653"/>
              <a:gd name="T92" fmla="*/ 217 w 582"/>
              <a:gd name="T93" fmla="*/ 187 h 1653"/>
              <a:gd name="T94" fmla="*/ 199 w 582"/>
              <a:gd name="T95" fmla="*/ 158 h 1653"/>
              <a:gd name="T96" fmla="*/ 201 w 582"/>
              <a:gd name="T97" fmla="*/ 106 h 1653"/>
              <a:gd name="T98" fmla="*/ 211 w 582"/>
              <a:gd name="T99" fmla="*/ 23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2" h="1653">
                <a:moveTo>
                  <a:pt x="286" y="1"/>
                </a:moveTo>
                <a:cubicBezTo>
                  <a:pt x="299" y="0"/>
                  <a:pt x="308" y="5"/>
                  <a:pt x="320" y="8"/>
                </a:cubicBezTo>
                <a:cubicBezTo>
                  <a:pt x="332" y="10"/>
                  <a:pt x="337" y="7"/>
                  <a:pt x="345" y="18"/>
                </a:cubicBezTo>
                <a:cubicBezTo>
                  <a:pt x="359" y="38"/>
                  <a:pt x="366" y="76"/>
                  <a:pt x="358" y="100"/>
                </a:cubicBezTo>
                <a:cubicBezTo>
                  <a:pt x="356" y="107"/>
                  <a:pt x="359" y="108"/>
                  <a:pt x="365" y="110"/>
                </a:cubicBezTo>
                <a:cubicBezTo>
                  <a:pt x="365" y="115"/>
                  <a:pt x="364" y="121"/>
                  <a:pt x="364" y="126"/>
                </a:cubicBezTo>
                <a:cubicBezTo>
                  <a:pt x="363" y="136"/>
                  <a:pt x="364" y="153"/>
                  <a:pt x="357" y="161"/>
                </a:cubicBezTo>
                <a:cubicBezTo>
                  <a:pt x="349" y="170"/>
                  <a:pt x="348" y="172"/>
                  <a:pt x="345" y="185"/>
                </a:cubicBezTo>
                <a:cubicBezTo>
                  <a:pt x="343" y="192"/>
                  <a:pt x="341" y="199"/>
                  <a:pt x="339" y="206"/>
                </a:cubicBezTo>
                <a:cubicBezTo>
                  <a:pt x="348" y="211"/>
                  <a:pt x="354" y="218"/>
                  <a:pt x="362" y="223"/>
                </a:cubicBezTo>
                <a:cubicBezTo>
                  <a:pt x="389" y="239"/>
                  <a:pt x="418" y="239"/>
                  <a:pt x="447" y="246"/>
                </a:cubicBezTo>
                <a:cubicBezTo>
                  <a:pt x="469" y="252"/>
                  <a:pt x="505" y="258"/>
                  <a:pt x="522" y="274"/>
                </a:cubicBezTo>
                <a:cubicBezTo>
                  <a:pt x="529" y="280"/>
                  <a:pt x="530" y="297"/>
                  <a:pt x="531" y="306"/>
                </a:cubicBezTo>
                <a:cubicBezTo>
                  <a:pt x="533" y="322"/>
                  <a:pt x="536" y="338"/>
                  <a:pt x="539" y="354"/>
                </a:cubicBezTo>
                <a:cubicBezTo>
                  <a:pt x="544" y="386"/>
                  <a:pt x="545" y="418"/>
                  <a:pt x="556" y="449"/>
                </a:cubicBezTo>
                <a:cubicBezTo>
                  <a:pt x="561" y="464"/>
                  <a:pt x="567" y="479"/>
                  <a:pt x="572" y="494"/>
                </a:cubicBezTo>
                <a:cubicBezTo>
                  <a:pt x="576" y="508"/>
                  <a:pt x="571" y="516"/>
                  <a:pt x="571" y="529"/>
                </a:cubicBezTo>
                <a:cubicBezTo>
                  <a:pt x="570" y="542"/>
                  <a:pt x="581" y="551"/>
                  <a:pt x="582" y="563"/>
                </a:cubicBezTo>
                <a:cubicBezTo>
                  <a:pt x="582" y="573"/>
                  <a:pt x="575" y="583"/>
                  <a:pt x="571" y="591"/>
                </a:cubicBezTo>
                <a:cubicBezTo>
                  <a:pt x="566" y="600"/>
                  <a:pt x="562" y="605"/>
                  <a:pt x="554" y="610"/>
                </a:cubicBezTo>
                <a:cubicBezTo>
                  <a:pt x="543" y="618"/>
                  <a:pt x="537" y="627"/>
                  <a:pt x="528" y="636"/>
                </a:cubicBezTo>
                <a:cubicBezTo>
                  <a:pt x="520" y="645"/>
                  <a:pt x="505" y="646"/>
                  <a:pt x="495" y="652"/>
                </a:cubicBezTo>
                <a:cubicBezTo>
                  <a:pt x="494" y="653"/>
                  <a:pt x="487" y="660"/>
                  <a:pt x="486" y="660"/>
                </a:cubicBezTo>
                <a:cubicBezTo>
                  <a:pt x="475" y="665"/>
                  <a:pt x="479" y="668"/>
                  <a:pt x="481" y="679"/>
                </a:cubicBezTo>
                <a:cubicBezTo>
                  <a:pt x="483" y="694"/>
                  <a:pt x="484" y="710"/>
                  <a:pt x="489" y="724"/>
                </a:cubicBezTo>
                <a:cubicBezTo>
                  <a:pt x="493" y="735"/>
                  <a:pt x="488" y="751"/>
                  <a:pt x="490" y="764"/>
                </a:cubicBezTo>
                <a:cubicBezTo>
                  <a:pt x="493" y="801"/>
                  <a:pt x="489" y="837"/>
                  <a:pt x="492" y="874"/>
                </a:cubicBezTo>
                <a:cubicBezTo>
                  <a:pt x="493" y="884"/>
                  <a:pt x="498" y="900"/>
                  <a:pt x="496" y="910"/>
                </a:cubicBezTo>
                <a:cubicBezTo>
                  <a:pt x="493" y="920"/>
                  <a:pt x="481" y="924"/>
                  <a:pt x="474" y="930"/>
                </a:cubicBezTo>
                <a:cubicBezTo>
                  <a:pt x="464" y="936"/>
                  <a:pt x="468" y="951"/>
                  <a:pt x="469" y="961"/>
                </a:cubicBezTo>
                <a:cubicBezTo>
                  <a:pt x="471" y="979"/>
                  <a:pt x="471" y="998"/>
                  <a:pt x="469" y="1016"/>
                </a:cubicBezTo>
                <a:cubicBezTo>
                  <a:pt x="465" y="1049"/>
                  <a:pt x="454" y="1081"/>
                  <a:pt x="449" y="1113"/>
                </a:cubicBezTo>
                <a:cubicBezTo>
                  <a:pt x="447" y="1128"/>
                  <a:pt x="455" y="1147"/>
                  <a:pt x="457" y="1162"/>
                </a:cubicBezTo>
                <a:cubicBezTo>
                  <a:pt x="459" y="1178"/>
                  <a:pt x="457" y="1194"/>
                  <a:pt x="457" y="1211"/>
                </a:cubicBezTo>
                <a:cubicBezTo>
                  <a:pt x="457" y="1243"/>
                  <a:pt x="463" y="1276"/>
                  <a:pt x="466" y="1309"/>
                </a:cubicBezTo>
                <a:cubicBezTo>
                  <a:pt x="467" y="1325"/>
                  <a:pt x="467" y="1341"/>
                  <a:pt x="467" y="1357"/>
                </a:cubicBezTo>
                <a:cubicBezTo>
                  <a:pt x="467" y="1375"/>
                  <a:pt x="473" y="1391"/>
                  <a:pt x="478" y="1409"/>
                </a:cubicBezTo>
                <a:cubicBezTo>
                  <a:pt x="487" y="1443"/>
                  <a:pt x="495" y="1474"/>
                  <a:pt x="492" y="1509"/>
                </a:cubicBezTo>
                <a:cubicBezTo>
                  <a:pt x="491" y="1517"/>
                  <a:pt x="490" y="1525"/>
                  <a:pt x="490" y="1533"/>
                </a:cubicBezTo>
                <a:cubicBezTo>
                  <a:pt x="491" y="1538"/>
                  <a:pt x="486" y="1545"/>
                  <a:pt x="487" y="1551"/>
                </a:cubicBezTo>
                <a:cubicBezTo>
                  <a:pt x="490" y="1561"/>
                  <a:pt x="506" y="1577"/>
                  <a:pt x="513" y="1584"/>
                </a:cubicBezTo>
                <a:cubicBezTo>
                  <a:pt x="523" y="1593"/>
                  <a:pt x="537" y="1630"/>
                  <a:pt x="523" y="1641"/>
                </a:cubicBezTo>
                <a:cubicBezTo>
                  <a:pt x="508" y="1653"/>
                  <a:pt x="475" y="1649"/>
                  <a:pt x="458" y="1645"/>
                </a:cubicBezTo>
                <a:cubicBezTo>
                  <a:pt x="436" y="1640"/>
                  <a:pt x="428" y="1624"/>
                  <a:pt x="429" y="1601"/>
                </a:cubicBezTo>
                <a:cubicBezTo>
                  <a:pt x="429" y="1593"/>
                  <a:pt x="414" y="1596"/>
                  <a:pt x="409" y="1591"/>
                </a:cubicBezTo>
                <a:cubicBezTo>
                  <a:pt x="397" y="1582"/>
                  <a:pt x="398" y="1578"/>
                  <a:pt x="398" y="1564"/>
                </a:cubicBezTo>
                <a:cubicBezTo>
                  <a:pt x="398" y="1552"/>
                  <a:pt x="385" y="1535"/>
                  <a:pt x="380" y="1525"/>
                </a:cubicBezTo>
                <a:cubicBezTo>
                  <a:pt x="374" y="1511"/>
                  <a:pt x="371" y="1495"/>
                  <a:pt x="364" y="1480"/>
                </a:cubicBezTo>
                <a:cubicBezTo>
                  <a:pt x="348" y="1450"/>
                  <a:pt x="338" y="1420"/>
                  <a:pt x="330" y="1386"/>
                </a:cubicBezTo>
                <a:cubicBezTo>
                  <a:pt x="326" y="1372"/>
                  <a:pt x="329" y="1355"/>
                  <a:pt x="328" y="1340"/>
                </a:cubicBezTo>
                <a:cubicBezTo>
                  <a:pt x="327" y="1323"/>
                  <a:pt x="326" y="1305"/>
                  <a:pt x="326" y="1287"/>
                </a:cubicBezTo>
                <a:cubicBezTo>
                  <a:pt x="324" y="1250"/>
                  <a:pt x="321" y="1213"/>
                  <a:pt x="315" y="1176"/>
                </a:cubicBezTo>
                <a:cubicBezTo>
                  <a:pt x="309" y="1141"/>
                  <a:pt x="304" y="1107"/>
                  <a:pt x="299" y="1072"/>
                </a:cubicBezTo>
                <a:cubicBezTo>
                  <a:pt x="296" y="1056"/>
                  <a:pt x="293" y="1040"/>
                  <a:pt x="290" y="1023"/>
                </a:cubicBezTo>
                <a:cubicBezTo>
                  <a:pt x="287" y="1009"/>
                  <a:pt x="286" y="985"/>
                  <a:pt x="278" y="973"/>
                </a:cubicBezTo>
                <a:cubicBezTo>
                  <a:pt x="255" y="981"/>
                  <a:pt x="262" y="1018"/>
                  <a:pt x="260" y="1039"/>
                </a:cubicBezTo>
                <a:cubicBezTo>
                  <a:pt x="257" y="1074"/>
                  <a:pt x="242" y="1108"/>
                  <a:pt x="237" y="1144"/>
                </a:cubicBezTo>
                <a:cubicBezTo>
                  <a:pt x="232" y="1177"/>
                  <a:pt x="220" y="1208"/>
                  <a:pt x="217" y="1242"/>
                </a:cubicBezTo>
                <a:cubicBezTo>
                  <a:pt x="213" y="1279"/>
                  <a:pt x="206" y="1316"/>
                  <a:pt x="200" y="1353"/>
                </a:cubicBezTo>
                <a:cubicBezTo>
                  <a:pt x="195" y="1387"/>
                  <a:pt x="190" y="1422"/>
                  <a:pt x="183" y="1456"/>
                </a:cubicBezTo>
                <a:cubicBezTo>
                  <a:pt x="180" y="1472"/>
                  <a:pt x="181" y="1487"/>
                  <a:pt x="175" y="1503"/>
                </a:cubicBezTo>
                <a:cubicBezTo>
                  <a:pt x="171" y="1513"/>
                  <a:pt x="166" y="1541"/>
                  <a:pt x="157" y="1544"/>
                </a:cubicBezTo>
                <a:cubicBezTo>
                  <a:pt x="147" y="1547"/>
                  <a:pt x="157" y="1568"/>
                  <a:pt x="153" y="1575"/>
                </a:cubicBezTo>
                <a:cubicBezTo>
                  <a:pt x="151" y="1581"/>
                  <a:pt x="138" y="1585"/>
                  <a:pt x="133" y="1588"/>
                </a:cubicBezTo>
                <a:cubicBezTo>
                  <a:pt x="125" y="1592"/>
                  <a:pt x="120" y="1587"/>
                  <a:pt x="113" y="1590"/>
                </a:cubicBezTo>
                <a:cubicBezTo>
                  <a:pt x="100" y="1597"/>
                  <a:pt x="102" y="1608"/>
                  <a:pt x="98" y="1620"/>
                </a:cubicBezTo>
                <a:cubicBezTo>
                  <a:pt x="94" y="1634"/>
                  <a:pt x="60" y="1638"/>
                  <a:pt x="48" y="1638"/>
                </a:cubicBezTo>
                <a:cubicBezTo>
                  <a:pt x="37" y="1638"/>
                  <a:pt x="25" y="1637"/>
                  <a:pt x="15" y="1635"/>
                </a:cubicBezTo>
                <a:cubicBezTo>
                  <a:pt x="0" y="1631"/>
                  <a:pt x="4" y="1625"/>
                  <a:pt x="4" y="1613"/>
                </a:cubicBezTo>
                <a:cubicBezTo>
                  <a:pt x="4" y="1588"/>
                  <a:pt x="23" y="1573"/>
                  <a:pt x="40" y="1557"/>
                </a:cubicBezTo>
                <a:cubicBezTo>
                  <a:pt x="45" y="1552"/>
                  <a:pt x="61" y="1540"/>
                  <a:pt x="55" y="1533"/>
                </a:cubicBezTo>
                <a:cubicBezTo>
                  <a:pt x="49" y="1527"/>
                  <a:pt x="60" y="1502"/>
                  <a:pt x="61" y="1492"/>
                </a:cubicBezTo>
                <a:cubicBezTo>
                  <a:pt x="64" y="1462"/>
                  <a:pt x="63" y="1431"/>
                  <a:pt x="68" y="1401"/>
                </a:cubicBezTo>
                <a:cubicBezTo>
                  <a:pt x="74" y="1363"/>
                  <a:pt x="82" y="1325"/>
                  <a:pt x="88" y="1287"/>
                </a:cubicBezTo>
                <a:cubicBezTo>
                  <a:pt x="98" y="1222"/>
                  <a:pt x="103" y="1159"/>
                  <a:pt x="100" y="1093"/>
                </a:cubicBezTo>
                <a:cubicBezTo>
                  <a:pt x="98" y="1052"/>
                  <a:pt x="99" y="1010"/>
                  <a:pt x="99" y="969"/>
                </a:cubicBezTo>
                <a:cubicBezTo>
                  <a:pt x="99" y="959"/>
                  <a:pt x="98" y="953"/>
                  <a:pt x="91" y="946"/>
                </a:cubicBezTo>
                <a:cubicBezTo>
                  <a:pt x="81" y="936"/>
                  <a:pt x="85" y="932"/>
                  <a:pt x="86" y="920"/>
                </a:cubicBezTo>
                <a:cubicBezTo>
                  <a:pt x="89" y="893"/>
                  <a:pt x="93" y="866"/>
                  <a:pt x="95" y="838"/>
                </a:cubicBezTo>
                <a:cubicBezTo>
                  <a:pt x="98" y="801"/>
                  <a:pt x="100" y="767"/>
                  <a:pt x="107" y="731"/>
                </a:cubicBezTo>
                <a:cubicBezTo>
                  <a:pt x="110" y="717"/>
                  <a:pt x="147" y="620"/>
                  <a:pt x="142" y="617"/>
                </a:cubicBezTo>
                <a:cubicBezTo>
                  <a:pt x="123" y="635"/>
                  <a:pt x="101" y="662"/>
                  <a:pt x="75" y="641"/>
                </a:cubicBezTo>
                <a:cubicBezTo>
                  <a:pt x="65" y="632"/>
                  <a:pt x="52" y="629"/>
                  <a:pt x="46" y="616"/>
                </a:cubicBezTo>
                <a:cubicBezTo>
                  <a:pt x="41" y="603"/>
                  <a:pt x="37" y="587"/>
                  <a:pt x="37" y="572"/>
                </a:cubicBezTo>
                <a:cubicBezTo>
                  <a:pt x="36" y="558"/>
                  <a:pt x="44" y="548"/>
                  <a:pt x="43" y="534"/>
                </a:cubicBezTo>
                <a:cubicBezTo>
                  <a:pt x="41" y="511"/>
                  <a:pt x="44" y="484"/>
                  <a:pt x="47" y="461"/>
                </a:cubicBezTo>
                <a:cubicBezTo>
                  <a:pt x="49" y="444"/>
                  <a:pt x="56" y="427"/>
                  <a:pt x="60" y="409"/>
                </a:cubicBezTo>
                <a:cubicBezTo>
                  <a:pt x="64" y="389"/>
                  <a:pt x="66" y="368"/>
                  <a:pt x="69" y="347"/>
                </a:cubicBezTo>
                <a:cubicBezTo>
                  <a:pt x="70" y="336"/>
                  <a:pt x="69" y="322"/>
                  <a:pt x="79" y="315"/>
                </a:cubicBezTo>
                <a:cubicBezTo>
                  <a:pt x="90" y="308"/>
                  <a:pt x="101" y="302"/>
                  <a:pt x="113" y="296"/>
                </a:cubicBezTo>
                <a:cubicBezTo>
                  <a:pt x="124" y="290"/>
                  <a:pt x="137" y="289"/>
                  <a:pt x="147" y="282"/>
                </a:cubicBezTo>
                <a:cubicBezTo>
                  <a:pt x="163" y="272"/>
                  <a:pt x="183" y="270"/>
                  <a:pt x="199" y="260"/>
                </a:cubicBezTo>
                <a:cubicBezTo>
                  <a:pt x="209" y="253"/>
                  <a:pt x="223" y="243"/>
                  <a:pt x="227" y="231"/>
                </a:cubicBezTo>
                <a:cubicBezTo>
                  <a:pt x="231" y="216"/>
                  <a:pt x="218" y="202"/>
                  <a:pt x="217" y="187"/>
                </a:cubicBezTo>
                <a:cubicBezTo>
                  <a:pt x="216" y="181"/>
                  <a:pt x="216" y="173"/>
                  <a:pt x="212" y="167"/>
                </a:cubicBezTo>
                <a:cubicBezTo>
                  <a:pt x="210" y="163"/>
                  <a:pt x="203" y="162"/>
                  <a:pt x="199" y="158"/>
                </a:cubicBezTo>
                <a:cubicBezTo>
                  <a:pt x="192" y="149"/>
                  <a:pt x="191" y="117"/>
                  <a:pt x="192" y="106"/>
                </a:cubicBezTo>
                <a:cubicBezTo>
                  <a:pt x="195" y="106"/>
                  <a:pt x="198" y="107"/>
                  <a:pt x="201" y="106"/>
                </a:cubicBezTo>
                <a:cubicBezTo>
                  <a:pt x="201" y="90"/>
                  <a:pt x="202" y="76"/>
                  <a:pt x="203" y="61"/>
                </a:cubicBezTo>
                <a:cubicBezTo>
                  <a:pt x="205" y="48"/>
                  <a:pt x="202" y="34"/>
                  <a:pt x="211" y="23"/>
                </a:cubicBezTo>
                <a:cubicBezTo>
                  <a:pt x="230" y="3"/>
                  <a:pt x="259" y="2"/>
                  <a:pt x="286" y="1"/>
                </a:cubicBezTo>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8"/>
          <p:cNvSpPr>
            <a:spLocks noEditPoints="1"/>
          </p:cNvSpPr>
          <p:nvPr/>
        </p:nvSpPr>
        <p:spPr bwMode="auto">
          <a:xfrm flipH="1">
            <a:off x="7716650" y="1817095"/>
            <a:ext cx="105161" cy="550550"/>
          </a:xfrm>
          <a:custGeom>
            <a:avLst/>
            <a:gdLst>
              <a:gd name="T0" fmla="*/ 57 w 72"/>
              <a:gd name="T1" fmla="*/ 376 h 377"/>
              <a:gd name="T2" fmla="*/ 64 w 72"/>
              <a:gd name="T3" fmla="*/ 368 h 377"/>
              <a:gd name="T4" fmla="*/ 49 w 72"/>
              <a:gd name="T5" fmla="*/ 357 h 377"/>
              <a:gd name="T6" fmla="*/ 43 w 72"/>
              <a:gd name="T7" fmla="*/ 333 h 377"/>
              <a:gd name="T8" fmla="*/ 42 w 72"/>
              <a:gd name="T9" fmla="*/ 301 h 377"/>
              <a:gd name="T10" fmla="*/ 41 w 72"/>
              <a:gd name="T11" fmla="*/ 282 h 377"/>
              <a:gd name="T12" fmla="*/ 47 w 72"/>
              <a:gd name="T13" fmla="*/ 269 h 377"/>
              <a:gd name="T14" fmla="*/ 55 w 72"/>
              <a:gd name="T15" fmla="*/ 229 h 377"/>
              <a:gd name="T16" fmla="*/ 59 w 72"/>
              <a:gd name="T17" fmla="*/ 219 h 377"/>
              <a:gd name="T18" fmla="*/ 70 w 72"/>
              <a:gd name="T19" fmla="*/ 204 h 377"/>
              <a:gd name="T20" fmla="*/ 69 w 72"/>
              <a:gd name="T21" fmla="*/ 202 h 377"/>
              <a:gd name="T22" fmla="*/ 66 w 72"/>
              <a:gd name="T23" fmla="*/ 191 h 377"/>
              <a:gd name="T24" fmla="*/ 60 w 72"/>
              <a:gd name="T25" fmla="*/ 131 h 377"/>
              <a:gd name="T26" fmla="*/ 60 w 72"/>
              <a:gd name="T27" fmla="*/ 92 h 377"/>
              <a:gd name="T28" fmla="*/ 43 w 72"/>
              <a:gd name="T29" fmla="*/ 50 h 377"/>
              <a:gd name="T30" fmla="*/ 53 w 72"/>
              <a:gd name="T31" fmla="*/ 41 h 377"/>
              <a:gd name="T32" fmla="*/ 56 w 72"/>
              <a:gd name="T33" fmla="*/ 31 h 377"/>
              <a:gd name="T34" fmla="*/ 52 w 72"/>
              <a:gd name="T35" fmla="*/ 23 h 377"/>
              <a:gd name="T36" fmla="*/ 44 w 72"/>
              <a:gd name="T37" fmla="*/ 2 h 377"/>
              <a:gd name="T38" fmla="*/ 4 w 72"/>
              <a:gd name="T39" fmla="*/ 21 h 377"/>
              <a:gd name="T40" fmla="*/ 13 w 72"/>
              <a:gd name="T41" fmla="*/ 43 h 377"/>
              <a:gd name="T42" fmla="*/ 7 w 72"/>
              <a:gd name="T43" fmla="*/ 49 h 377"/>
              <a:gd name="T44" fmla="*/ 3 w 72"/>
              <a:gd name="T45" fmla="*/ 71 h 377"/>
              <a:gd name="T46" fmla="*/ 2 w 72"/>
              <a:gd name="T47" fmla="*/ 79 h 377"/>
              <a:gd name="T48" fmla="*/ 3 w 72"/>
              <a:gd name="T49" fmla="*/ 104 h 377"/>
              <a:gd name="T50" fmla="*/ 12 w 72"/>
              <a:gd name="T51" fmla="*/ 139 h 377"/>
              <a:gd name="T52" fmla="*/ 11 w 72"/>
              <a:gd name="T53" fmla="*/ 159 h 377"/>
              <a:gd name="T54" fmla="*/ 5 w 72"/>
              <a:gd name="T55" fmla="*/ 174 h 377"/>
              <a:gd name="T56" fmla="*/ 5 w 72"/>
              <a:gd name="T57" fmla="*/ 195 h 377"/>
              <a:gd name="T58" fmla="*/ 14 w 72"/>
              <a:gd name="T59" fmla="*/ 246 h 377"/>
              <a:gd name="T60" fmla="*/ 13 w 72"/>
              <a:gd name="T61" fmla="*/ 265 h 377"/>
              <a:gd name="T62" fmla="*/ 9 w 72"/>
              <a:gd name="T63" fmla="*/ 301 h 377"/>
              <a:gd name="T64" fmla="*/ 11 w 72"/>
              <a:gd name="T65" fmla="*/ 318 h 377"/>
              <a:gd name="T66" fmla="*/ 15 w 72"/>
              <a:gd name="T67" fmla="*/ 343 h 377"/>
              <a:gd name="T68" fmla="*/ 23 w 72"/>
              <a:gd name="T69" fmla="*/ 375 h 377"/>
              <a:gd name="T70" fmla="*/ 49 w 72"/>
              <a:gd name="T71" fmla="*/ 11 h 377"/>
              <a:gd name="T72" fmla="*/ 50 w 72"/>
              <a:gd name="T73" fmla="*/ 11 h 377"/>
              <a:gd name="T74" fmla="*/ 1 w 72"/>
              <a:gd name="T75" fmla="*/ 72 h 377"/>
              <a:gd name="T76" fmla="*/ 12 w 72"/>
              <a:gd name="T77" fmla="*/ 138 h 377"/>
              <a:gd name="T78" fmla="*/ 11 w 72"/>
              <a:gd name="T79" fmla="*/ 158 h 377"/>
              <a:gd name="T80" fmla="*/ 69 w 72"/>
              <a:gd name="T81" fmla="*/ 200 h 377"/>
              <a:gd name="T82" fmla="*/ 71 w 72"/>
              <a:gd name="T83" fmla="*/ 206 h 377"/>
              <a:gd name="T84" fmla="*/ 70 w 72"/>
              <a:gd name="T85" fmla="*/ 218 h 377"/>
              <a:gd name="T86" fmla="*/ 55 w 72"/>
              <a:gd name="T87" fmla="*/ 232 h 377"/>
              <a:gd name="T88" fmla="*/ 12 w 72"/>
              <a:gd name="T89" fmla="*/ 262 h 377"/>
              <a:gd name="T90" fmla="*/ 41 w 72"/>
              <a:gd name="T91" fmla="*/ 293 h 377"/>
              <a:gd name="T92" fmla="*/ 41 w 72"/>
              <a:gd name="T93" fmla="*/ 294 h 377"/>
              <a:gd name="T94" fmla="*/ 47 w 72"/>
              <a:gd name="T95" fmla="*/ 34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377">
                <a:moveTo>
                  <a:pt x="28" y="375"/>
                </a:moveTo>
                <a:cubicBezTo>
                  <a:pt x="28" y="372"/>
                  <a:pt x="28" y="368"/>
                  <a:pt x="28" y="364"/>
                </a:cubicBezTo>
                <a:cubicBezTo>
                  <a:pt x="34" y="367"/>
                  <a:pt x="39" y="374"/>
                  <a:pt x="45" y="376"/>
                </a:cubicBezTo>
                <a:cubicBezTo>
                  <a:pt x="49" y="376"/>
                  <a:pt x="53" y="376"/>
                  <a:pt x="57" y="376"/>
                </a:cubicBezTo>
                <a:cubicBezTo>
                  <a:pt x="60" y="377"/>
                  <a:pt x="66" y="377"/>
                  <a:pt x="69" y="375"/>
                </a:cubicBezTo>
                <a:cubicBezTo>
                  <a:pt x="70" y="374"/>
                  <a:pt x="70" y="374"/>
                  <a:pt x="71" y="373"/>
                </a:cubicBezTo>
                <a:cubicBezTo>
                  <a:pt x="70" y="371"/>
                  <a:pt x="69" y="370"/>
                  <a:pt x="68" y="369"/>
                </a:cubicBezTo>
                <a:cubicBezTo>
                  <a:pt x="66" y="369"/>
                  <a:pt x="65" y="368"/>
                  <a:pt x="64" y="368"/>
                </a:cubicBezTo>
                <a:cubicBezTo>
                  <a:pt x="63" y="368"/>
                  <a:pt x="63" y="366"/>
                  <a:pt x="61" y="366"/>
                </a:cubicBezTo>
                <a:cubicBezTo>
                  <a:pt x="59" y="365"/>
                  <a:pt x="56" y="365"/>
                  <a:pt x="54" y="364"/>
                </a:cubicBezTo>
                <a:cubicBezTo>
                  <a:pt x="52" y="362"/>
                  <a:pt x="51" y="359"/>
                  <a:pt x="49" y="357"/>
                </a:cubicBezTo>
                <a:cubicBezTo>
                  <a:pt x="49" y="357"/>
                  <a:pt x="49" y="357"/>
                  <a:pt x="49" y="357"/>
                </a:cubicBezTo>
                <a:cubicBezTo>
                  <a:pt x="49" y="355"/>
                  <a:pt x="47" y="352"/>
                  <a:pt x="46" y="350"/>
                </a:cubicBezTo>
                <a:cubicBezTo>
                  <a:pt x="45" y="348"/>
                  <a:pt x="47" y="347"/>
                  <a:pt x="46" y="345"/>
                </a:cubicBezTo>
                <a:cubicBezTo>
                  <a:pt x="45" y="343"/>
                  <a:pt x="44" y="342"/>
                  <a:pt x="43" y="341"/>
                </a:cubicBezTo>
                <a:cubicBezTo>
                  <a:pt x="45" y="340"/>
                  <a:pt x="44" y="335"/>
                  <a:pt x="43" y="333"/>
                </a:cubicBezTo>
                <a:cubicBezTo>
                  <a:pt x="42" y="328"/>
                  <a:pt x="42" y="316"/>
                  <a:pt x="45" y="313"/>
                </a:cubicBezTo>
                <a:cubicBezTo>
                  <a:pt x="45" y="309"/>
                  <a:pt x="44" y="305"/>
                  <a:pt x="44" y="302"/>
                </a:cubicBezTo>
                <a:cubicBezTo>
                  <a:pt x="43" y="302"/>
                  <a:pt x="42" y="302"/>
                  <a:pt x="42" y="301"/>
                </a:cubicBezTo>
                <a:cubicBezTo>
                  <a:pt x="42" y="301"/>
                  <a:pt x="42" y="301"/>
                  <a:pt x="42" y="301"/>
                </a:cubicBezTo>
                <a:cubicBezTo>
                  <a:pt x="41" y="301"/>
                  <a:pt x="41" y="301"/>
                  <a:pt x="41" y="301"/>
                </a:cubicBezTo>
                <a:cubicBezTo>
                  <a:pt x="40" y="300"/>
                  <a:pt x="41" y="290"/>
                  <a:pt x="40" y="288"/>
                </a:cubicBezTo>
                <a:cubicBezTo>
                  <a:pt x="40" y="287"/>
                  <a:pt x="42" y="285"/>
                  <a:pt x="42" y="285"/>
                </a:cubicBezTo>
                <a:cubicBezTo>
                  <a:pt x="42" y="284"/>
                  <a:pt x="41" y="282"/>
                  <a:pt x="41" y="282"/>
                </a:cubicBezTo>
                <a:cubicBezTo>
                  <a:pt x="40" y="281"/>
                  <a:pt x="41" y="278"/>
                  <a:pt x="40" y="278"/>
                </a:cubicBezTo>
                <a:cubicBezTo>
                  <a:pt x="43" y="276"/>
                  <a:pt x="45" y="276"/>
                  <a:pt x="45" y="273"/>
                </a:cubicBezTo>
                <a:cubicBezTo>
                  <a:pt x="44" y="273"/>
                  <a:pt x="44" y="273"/>
                  <a:pt x="44" y="272"/>
                </a:cubicBezTo>
                <a:cubicBezTo>
                  <a:pt x="46" y="271"/>
                  <a:pt x="46" y="270"/>
                  <a:pt x="47" y="269"/>
                </a:cubicBezTo>
                <a:cubicBezTo>
                  <a:pt x="45" y="265"/>
                  <a:pt x="50" y="263"/>
                  <a:pt x="49" y="257"/>
                </a:cubicBezTo>
                <a:cubicBezTo>
                  <a:pt x="49" y="254"/>
                  <a:pt x="51" y="253"/>
                  <a:pt x="50" y="250"/>
                </a:cubicBezTo>
                <a:cubicBezTo>
                  <a:pt x="50" y="249"/>
                  <a:pt x="54" y="234"/>
                  <a:pt x="55" y="232"/>
                </a:cubicBezTo>
                <a:cubicBezTo>
                  <a:pt x="55" y="232"/>
                  <a:pt x="55" y="230"/>
                  <a:pt x="55" y="229"/>
                </a:cubicBezTo>
                <a:cubicBezTo>
                  <a:pt x="55" y="229"/>
                  <a:pt x="55" y="230"/>
                  <a:pt x="56" y="230"/>
                </a:cubicBezTo>
                <a:cubicBezTo>
                  <a:pt x="56" y="228"/>
                  <a:pt x="58" y="219"/>
                  <a:pt x="58" y="219"/>
                </a:cubicBezTo>
                <a:cubicBezTo>
                  <a:pt x="58" y="219"/>
                  <a:pt x="58" y="219"/>
                  <a:pt x="58" y="219"/>
                </a:cubicBezTo>
                <a:cubicBezTo>
                  <a:pt x="58" y="219"/>
                  <a:pt x="59" y="219"/>
                  <a:pt x="59" y="219"/>
                </a:cubicBezTo>
                <a:cubicBezTo>
                  <a:pt x="59" y="220"/>
                  <a:pt x="58" y="220"/>
                  <a:pt x="58" y="221"/>
                </a:cubicBezTo>
                <a:cubicBezTo>
                  <a:pt x="59" y="222"/>
                  <a:pt x="59" y="222"/>
                  <a:pt x="59" y="222"/>
                </a:cubicBezTo>
                <a:cubicBezTo>
                  <a:pt x="63" y="222"/>
                  <a:pt x="66" y="221"/>
                  <a:pt x="69" y="220"/>
                </a:cubicBezTo>
                <a:cubicBezTo>
                  <a:pt x="71" y="215"/>
                  <a:pt x="72" y="208"/>
                  <a:pt x="70" y="204"/>
                </a:cubicBezTo>
                <a:cubicBezTo>
                  <a:pt x="70" y="204"/>
                  <a:pt x="70" y="204"/>
                  <a:pt x="70" y="204"/>
                </a:cubicBezTo>
                <a:cubicBezTo>
                  <a:pt x="70" y="204"/>
                  <a:pt x="69" y="202"/>
                  <a:pt x="70" y="202"/>
                </a:cubicBezTo>
                <a:cubicBezTo>
                  <a:pt x="70" y="202"/>
                  <a:pt x="70" y="202"/>
                  <a:pt x="70" y="202"/>
                </a:cubicBezTo>
                <a:cubicBezTo>
                  <a:pt x="69" y="202"/>
                  <a:pt x="70" y="202"/>
                  <a:pt x="69" y="202"/>
                </a:cubicBezTo>
                <a:cubicBezTo>
                  <a:pt x="69" y="199"/>
                  <a:pt x="68" y="195"/>
                  <a:pt x="67" y="193"/>
                </a:cubicBezTo>
                <a:cubicBezTo>
                  <a:pt x="67" y="193"/>
                  <a:pt x="67" y="192"/>
                  <a:pt x="67" y="192"/>
                </a:cubicBezTo>
                <a:cubicBezTo>
                  <a:pt x="66" y="192"/>
                  <a:pt x="67" y="191"/>
                  <a:pt x="67" y="190"/>
                </a:cubicBezTo>
                <a:cubicBezTo>
                  <a:pt x="66" y="190"/>
                  <a:pt x="66" y="191"/>
                  <a:pt x="66" y="191"/>
                </a:cubicBezTo>
                <a:cubicBezTo>
                  <a:pt x="66" y="189"/>
                  <a:pt x="66" y="187"/>
                  <a:pt x="66" y="185"/>
                </a:cubicBezTo>
                <a:cubicBezTo>
                  <a:pt x="65" y="185"/>
                  <a:pt x="64" y="184"/>
                  <a:pt x="64" y="184"/>
                </a:cubicBezTo>
                <a:cubicBezTo>
                  <a:pt x="63" y="182"/>
                  <a:pt x="63" y="182"/>
                  <a:pt x="63" y="180"/>
                </a:cubicBezTo>
                <a:cubicBezTo>
                  <a:pt x="64" y="177"/>
                  <a:pt x="58" y="157"/>
                  <a:pt x="60" y="131"/>
                </a:cubicBezTo>
                <a:cubicBezTo>
                  <a:pt x="60" y="128"/>
                  <a:pt x="60" y="125"/>
                  <a:pt x="60" y="122"/>
                </a:cubicBezTo>
                <a:cubicBezTo>
                  <a:pt x="60" y="120"/>
                  <a:pt x="60" y="119"/>
                  <a:pt x="60" y="117"/>
                </a:cubicBezTo>
                <a:cubicBezTo>
                  <a:pt x="59" y="120"/>
                  <a:pt x="70" y="109"/>
                  <a:pt x="65" y="99"/>
                </a:cubicBezTo>
                <a:cubicBezTo>
                  <a:pt x="64" y="96"/>
                  <a:pt x="62" y="94"/>
                  <a:pt x="60" y="92"/>
                </a:cubicBezTo>
                <a:cubicBezTo>
                  <a:pt x="55" y="86"/>
                  <a:pt x="49" y="80"/>
                  <a:pt x="44" y="74"/>
                </a:cubicBezTo>
                <a:cubicBezTo>
                  <a:pt x="42" y="72"/>
                  <a:pt x="40" y="70"/>
                  <a:pt x="37" y="67"/>
                </a:cubicBezTo>
                <a:cubicBezTo>
                  <a:pt x="36" y="63"/>
                  <a:pt x="38" y="57"/>
                  <a:pt x="40" y="54"/>
                </a:cubicBezTo>
                <a:cubicBezTo>
                  <a:pt x="40" y="52"/>
                  <a:pt x="41" y="50"/>
                  <a:pt x="43" y="50"/>
                </a:cubicBezTo>
                <a:cubicBezTo>
                  <a:pt x="44" y="50"/>
                  <a:pt x="45" y="49"/>
                  <a:pt x="46" y="49"/>
                </a:cubicBezTo>
                <a:cubicBezTo>
                  <a:pt x="48" y="49"/>
                  <a:pt x="52" y="47"/>
                  <a:pt x="52" y="46"/>
                </a:cubicBezTo>
                <a:cubicBezTo>
                  <a:pt x="53" y="45"/>
                  <a:pt x="52" y="44"/>
                  <a:pt x="52" y="42"/>
                </a:cubicBezTo>
                <a:cubicBezTo>
                  <a:pt x="52" y="42"/>
                  <a:pt x="53" y="41"/>
                  <a:pt x="53" y="41"/>
                </a:cubicBezTo>
                <a:cubicBezTo>
                  <a:pt x="54" y="40"/>
                  <a:pt x="53" y="39"/>
                  <a:pt x="53" y="38"/>
                </a:cubicBezTo>
                <a:cubicBezTo>
                  <a:pt x="53" y="38"/>
                  <a:pt x="54" y="38"/>
                  <a:pt x="54" y="37"/>
                </a:cubicBezTo>
                <a:cubicBezTo>
                  <a:pt x="54" y="36"/>
                  <a:pt x="53" y="35"/>
                  <a:pt x="53" y="34"/>
                </a:cubicBezTo>
                <a:cubicBezTo>
                  <a:pt x="54" y="33"/>
                  <a:pt x="56" y="33"/>
                  <a:pt x="56" y="31"/>
                </a:cubicBezTo>
                <a:cubicBezTo>
                  <a:pt x="55" y="29"/>
                  <a:pt x="53" y="27"/>
                  <a:pt x="51" y="26"/>
                </a:cubicBezTo>
                <a:cubicBezTo>
                  <a:pt x="51" y="26"/>
                  <a:pt x="51" y="26"/>
                  <a:pt x="51" y="26"/>
                </a:cubicBezTo>
                <a:cubicBezTo>
                  <a:pt x="52" y="25"/>
                  <a:pt x="53" y="25"/>
                  <a:pt x="53" y="24"/>
                </a:cubicBezTo>
                <a:cubicBezTo>
                  <a:pt x="53" y="24"/>
                  <a:pt x="53" y="23"/>
                  <a:pt x="52" y="23"/>
                </a:cubicBezTo>
                <a:cubicBezTo>
                  <a:pt x="52" y="21"/>
                  <a:pt x="50" y="16"/>
                  <a:pt x="49" y="11"/>
                </a:cubicBezTo>
                <a:cubicBezTo>
                  <a:pt x="49" y="11"/>
                  <a:pt x="50" y="11"/>
                  <a:pt x="50" y="10"/>
                </a:cubicBezTo>
                <a:cubicBezTo>
                  <a:pt x="50" y="7"/>
                  <a:pt x="47" y="6"/>
                  <a:pt x="45" y="5"/>
                </a:cubicBezTo>
                <a:cubicBezTo>
                  <a:pt x="45" y="4"/>
                  <a:pt x="44" y="3"/>
                  <a:pt x="44" y="2"/>
                </a:cubicBezTo>
                <a:cubicBezTo>
                  <a:pt x="40" y="0"/>
                  <a:pt x="33" y="0"/>
                  <a:pt x="28" y="1"/>
                </a:cubicBezTo>
                <a:cubicBezTo>
                  <a:pt x="25" y="1"/>
                  <a:pt x="23" y="1"/>
                  <a:pt x="20" y="1"/>
                </a:cubicBezTo>
                <a:cubicBezTo>
                  <a:pt x="12" y="4"/>
                  <a:pt x="9" y="10"/>
                  <a:pt x="6" y="17"/>
                </a:cubicBezTo>
                <a:cubicBezTo>
                  <a:pt x="5" y="18"/>
                  <a:pt x="5" y="19"/>
                  <a:pt x="4" y="21"/>
                </a:cubicBezTo>
                <a:cubicBezTo>
                  <a:pt x="3" y="25"/>
                  <a:pt x="6" y="31"/>
                  <a:pt x="7" y="34"/>
                </a:cubicBezTo>
                <a:cubicBezTo>
                  <a:pt x="7" y="35"/>
                  <a:pt x="7" y="37"/>
                  <a:pt x="8" y="38"/>
                </a:cubicBezTo>
                <a:cubicBezTo>
                  <a:pt x="8" y="40"/>
                  <a:pt x="11" y="42"/>
                  <a:pt x="13" y="43"/>
                </a:cubicBezTo>
                <a:cubicBezTo>
                  <a:pt x="13" y="43"/>
                  <a:pt x="13" y="43"/>
                  <a:pt x="13" y="43"/>
                </a:cubicBezTo>
                <a:cubicBezTo>
                  <a:pt x="12" y="44"/>
                  <a:pt x="10" y="44"/>
                  <a:pt x="9" y="45"/>
                </a:cubicBezTo>
                <a:cubicBezTo>
                  <a:pt x="8" y="46"/>
                  <a:pt x="7" y="48"/>
                  <a:pt x="6" y="49"/>
                </a:cubicBezTo>
                <a:cubicBezTo>
                  <a:pt x="7" y="48"/>
                  <a:pt x="9" y="46"/>
                  <a:pt x="11" y="45"/>
                </a:cubicBezTo>
                <a:cubicBezTo>
                  <a:pt x="10" y="47"/>
                  <a:pt x="7" y="47"/>
                  <a:pt x="7" y="49"/>
                </a:cubicBezTo>
                <a:cubicBezTo>
                  <a:pt x="5" y="54"/>
                  <a:pt x="6" y="58"/>
                  <a:pt x="4" y="64"/>
                </a:cubicBezTo>
                <a:cubicBezTo>
                  <a:pt x="4" y="66"/>
                  <a:pt x="2" y="69"/>
                  <a:pt x="1" y="72"/>
                </a:cubicBezTo>
                <a:cubicBezTo>
                  <a:pt x="1" y="72"/>
                  <a:pt x="2" y="72"/>
                  <a:pt x="2" y="72"/>
                </a:cubicBezTo>
                <a:cubicBezTo>
                  <a:pt x="2" y="71"/>
                  <a:pt x="2" y="71"/>
                  <a:pt x="3" y="71"/>
                </a:cubicBezTo>
                <a:cubicBezTo>
                  <a:pt x="3" y="75"/>
                  <a:pt x="2" y="74"/>
                  <a:pt x="1" y="76"/>
                </a:cubicBezTo>
                <a:cubicBezTo>
                  <a:pt x="1" y="78"/>
                  <a:pt x="1" y="80"/>
                  <a:pt x="0" y="82"/>
                </a:cubicBezTo>
                <a:cubicBezTo>
                  <a:pt x="1" y="82"/>
                  <a:pt x="1" y="82"/>
                  <a:pt x="1" y="81"/>
                </a:cubicBezTo>
                <a:cubicBezTo>
                  <a:pt x="1" y="81"/>
                  <a:pt x="1" y="80"/>
                  <a:pt x="2" y="79"/>
                </a:cubicBezTo>
                <a:cubicBezTo>
                  <a:pt x="2" y="79"/>
                  <a:pt x="2" y="79"/>
                  <a:pt x="2" y="79"/>
                </a:cubicBezTo>
                <a:cubicBezTo>
                  <a:pt x="2" y="82"/>
                  <a:pt x="2" y="84"/>
                  <a:pt x="2" y="87"/>
                </a:cubicBezTo>
                <a:cubicBezTo>
                  <a:pt x="1" y="89"/>
                  <a:pt x="0" y="95"/>
                  <a:pt x="1" y="98"/>
                </a:cubicBezTo>
                <a:cubicBezTo>
                  <a:pt x="1" y="100"/>
                  <a:pt x="2" y="102"/>
                  <a:pt x="3" y="104"/>
                </a:cubicBezTo>
                <a:cubicBezTo>
                  <a:pt x="3" y="104"/>
                  <a:pt x="4" y="105"/>
                  <a:pt x="5" y="106"/>
                </a:cubicBezTo>
                <a:cubicBezTo>
                  <a:pt x="7" y="109"/>
                  <a:pt x="10" y="119"/>
                  <a:pt x="11" y="122"/>
                </a:cubicBezTo>
                <a:cubicBezTo>
                  <a:pt x="12" y="126"/>
                  <a:pt x="11" y="133"/>
                  <a:pt x="12" y="137"/>
                </a:cubicBezTo>
                <a:cubicBezTo>
                  <a:pt x="12" y="138"/>
                  <a:pt x="12" y="139"/>
                  <a:pt x="12" y="139"/>
                </a:cubicBezTo>
                <a:cubicBezTo>
                  <a:pt x="13" y="140"/>
                  <a:pt x="13" y="140"/>
                  <a:pt x="13" y="141"/>
                </a:cubicBezTo>
                <a:cubicBezTo>
                  <a:pt x="13" y="144"/>
                  <a:pt x="13" y="147"/>
                  <a:pt x="14" y="150"/>
                </a:cubicBezTo>
                <a:cubicBezTo>
                  <a:pt x="14" y="151"/>
                  <a:pt x="12" y="152"/>
                  <a:pt x="11" y="153"/>
                </a:cubicBezTo>
                <a:cubicBezTo>
                  <a:pt x="11" y="154"/>
                  <a:pt x="12" y="158"/>
                  <a:pt x="11" y="159"/>
                </a:cubicBezTo>
                <a:cubicBezTo>
                  <a:pt x="11" y="159"/>
                  <a:pt x="8" y="161"/>
                  <a:pt x="8" y="160"/>
                </a:cubicBezTo>
                <a:cubicBezTo>
                  <a:pt x="7" y="162"/>
                  <a:pt x="6" y="165"/>
                  <a:pt x="6" y="167"/>
                </a:cubicBezTo>
                <a:cubicBezTo>
                  <a:pt x="5" y="167"/>
                  <a:pt x="5" y="168"/>
                  <a:pt x="4" y="168"/>
                </a:cubicBezTo>
                <a:cubicBezTo>
                  <a:pt x="4" y="171"/>
                  <a:pt x="5" y="172"/>
                  <a:pt x="5" y="174"/>
                </a:cubicBezTo>
                <a:cubicBezTo>
                  <a:pt x="5" y="174"/>
                  <a:pt x="1" y="180"/>
                  <a:pt x="1" y="181"/>
                </a:cubicBezTo>
                <a:cubicBezTo>
                  <a:pt x="2" y="181"/>
                  <a:pt x="2" y="181"/>
                  <a:pt x="2" y="182"/>
                </a:cubicBezTo>
                <a:cubicBezTo>
                  <a:pt x="2" y="185"/>
                  <a:pt x="4" y="193"/>
                  <a:pt x="5" y="196"/>
                </a:cubicBezTo>
                <a:cubicBezTo>
                  <a:pt x="5" y="196"/>
                  <a:pt x="5" y="195"/>
                  <a:pt x="5" y="195"/>
                </a:cubicBezTo>
                <a:cubicBezTo>
                  <a:pt x="5" y="199"/>
                  <a:pt x="8" y="202"/>
                  <a:pt x="10" y="204"/>
                </a:cubicBezTo>
                <a:cubicBezTo>
                  <a:pt x="11" y="206"/>
                  <a:pt x="11" y="210"/>
                  <a:pt x="12" y="212"/>
                </a:cubicBezTo>
                <a:cubicBezTo>
                  <a:pt x="13" y="213"/>
                  <a:pt x="13" y="221"/>
                  <a:pt x="13" y="222"/>
                </a:cubicBezTo>
                <a:cubicBezTo>
                  <a:pt x="12" y="228"/>
                  <a:pt x="14" y="239"/>
                  <a:pt x="14" y="246"/>
                </a:cubicBezTo>
                <a:cubicBezTo>
                  <a:pt x="14" y="246"/>
                  <a:pt x="14" y="246"/>
                  <a:pt x="14" y="246"/>
                </a:cubicBezTo>
                <a:cubicBezTo>
                  <a:pt x="14" y="246"/>
                  <a:pt x="14" y="246"/>
                  <a:pt x="14" y="246"/>
                </a:cubicBezTo>
                <a:cubicBezTo>
                  <a:pt x="14" y="251"/>
                  <a:pt x="14" y="257"/>
                  <a:pt x="12" y="261"/>
                </a:cubicBezTo>
                <a:cubicBezTo>
                  <a:pt x="12" y="262"/>
                  <a:pt x="12" y="263"/>
                  <a:pt x="13" y="265"/>
                </a:cubicBezTo>
                <a:cubicBezTo>
                  <a:pt x="9" y="273"/>
                  <a:pt x="7" y="281"/>
                  <a:pt x="8" y="294"/>
                </a:cubicBezTo>
                <a:cubicBezTo>
                  <a:pt x="8" y="294"/>
                  <a:pt x="8" y="294"/>
                  <a:pt x="8" y="294"/>
                </a:cubicBezTo>
                <a:cubicBezTo>
                  <a:pt x="8" y="293"/>
                  <a:pt x="8" y="293"/>
                  <a:pt x="8" y="293"/>
                </a:cubicBezTo>
                <a:cubicBezTo>
                  <a:pt x="8" y="296"/>
                  <a:pt x="8" y="299"/>
                  <a:pt x="9" y="301"/>
                </a:cubicBezTo>
                <a:cubicBezTo>
                  <a:pt x="9" y="301"/>
                  <a:pt x="9" y="301"/>
                  <a:pt x="9" y="301"/>
                </a:cubicBezTo>
                <a:cubicBezTo>
                  <a:pt x="9" y="302"/>
                  <a:pt x="9" y="303"/>
                  <a:pt x="9" y="303"/>
                </a:cubicBezTo>
                <a:cubicBezTo>
                  <a:pt x="6" y="305"/>
                  <a:pt x="7" y="314"/>
                  <a:pt x="10" y="317"/>
                </a:cubicBezTo>
                <a:cubicBezTo>
                  <a:pt x="11" y="317"/>
                  <a:pt x="11" y="317"/>
                  <a:pt x="11" y="318"/>
                </a:cubicBezTo>
                <a:cubicBezTo>
                  <a:pt x="12" y="320"/>
                  <a:pt x="11" y="323"/>
                  <a:pt x="12" y="326"/>
                </a:cubicBezTo>
                <a:cubicBezTo>
                  <a:pt x="13" y="330"/>
                  <a:pt x="13" y="335"/>
                  <a:pt x="13" y="340"/>
                </a:cubicBezTo>
                <a:cubicBezTo>
                  <a:pt x="14" y="339"/>
                  <a:pt x="14" y="340"/>
                  <a:pt x="15" y="340"/>
                </a:cubicBezTo>
                <a:cubicBezTo>
                  <a:pt x="14" y="341"/>
                  <a:pt x="14" y="342"/>
                  <a:pt x="15" y="343"/>
                </a:cubicBezTo>
                <a:cubicBezTo>
                  <a:pt x="15" y="343"/>
                  <a:pt x="15" y="344"/>
                  <a:pt x="16" y="344"/>
                </a:cubicBezTo>
                <a:cubicBezTo>
                  <a:pt x="15" y="348"/>
                  <a:pt x="13" y="352"/>
                  <a:pt x="13" y="357"/>
                </a:cubicBezTo>
                <a:cubicBezTo>
                  <a:pt x="15" y="362"/>
                  <a:pt x="16" y="367"/>
                  <a:pt x="18" y="372"/>
                </a:cubicBezTo>
                <a:cubicBezTo>
                  <a:pt x="21" y="373"/>
                  <a:pt x="22" y="374"/>
                  <a:pt x="23" y="375"/>
                </a:cubicBezTo>
                <a:cubicBezTo>
                  <a:pt x="25" y="375"/>
                  <a:pt x="27" y="375"/>
                  <a:pt x="28" y="375"/>
                </a:cubicBezTo>
                <a:close/>
                <a:moveTo>
                  <a:pt x="50" y="11"/>
                </a:moveTo>
                <a:cubicBezTo>
                  <a:pt x="50" y="11"/>
                  <a:pt x="49" y="11"/>
                  <a:pt x="49" y="11"/>
                </a:cubicBezTo>
                <a:cubicBezTo>
                  <a:pt x="49" y="11"/>
                  <a:pt x="49" y="11"/>
                  <a:pt x="49" y="11"/>
                </a:cubicBezTo>
                <a:cubicBezTo>
                  <a:pt x="49" y="11"/>
                  <a:pt x="50" y="11"/>
                  <a:pt x="50" y="11"/>
                </a:cubicBezTo>
                <a:close/>
                <a:moveTo>
                  <a:pt x="50" y="11"/>
                </a:moveTo>
                <a:cubicBezTo>
                  <a:pt x="49" y="11"/>
                  <a:pt x="49" y="11"/>
                  <a:pt x="49" y="11"/>
                </a:cubicBezTo>
                <a:cubicBezTo>
                  <a:pt x="49" y="11"/>
                  <a:pt x="49" y="11"/>
                  <a:pt x="50" y="11"/>
                </a:cubicBezTo>
                <a:close/>
                <a:moveTo>
                  <a:pt x="1" y="72"/>
                </a:moveTo>
                <a:cubicBezTo>
                  <a:pt x="1" y="72"/>
                  <a:pt x="1" y="72"/>
                  <a:pt x="1" y="72"/>
                </a:cubicBezTo>
                <a:cubicBezTo>
                  <a:pt x="1" y="72"/>
                  <a:pt x="1" y="72"/>
                  <a:pt x="1" y="72"/>
                </a:cubicBezTo>
                <a:cubicBezTo>
                  <a:pt x="1" y="72"/>
                  <a:pt x="1" y="72"/>
                  <a:pt x="1" y="72"/>
                </a:cubicBezTo>
                <a:close/>
                <a:moveTo>
                  <a:pt x="12" y="137"/>
                </a:moveTo>
                <a:cubicBezTo>
                  <a:pt x="12" y="137"/>
                  <a:pt x="12" y="137"/>
                  <a:pt x="12" y="138"/>
                </a:cubicBezTo>
                <a:cubicBezTo>
                  <a:pt x="12" y="137"/>
                  <a:pt x="12" y="137"/>
                  <a:pt x="12" y="137"/>
                </a:cubicBezTo>
                <a:close/>
                <a:moveTo>
                  <a:pt x="12" y="138"/>
                </a:moveTo>
                <a:cubicBezTo>
                  <a:pt x="12" y="138"/>
                  <a:pt x="12" y="139"/>
                  <a:pt x="12" y="139"/>
                </a:cubicBezTo>
                <a:cubicBezTo>
                  <a:pt x="12" y="139"/>
                  <a:pt x="12" y="138"/>
                  <a:pt x="12" y="138"/>
                </a:cubicBezTo>
                <a:close/>
                <a:moveTo>
                  <a:pt x="11" y="158"/>
                </a:moveTo>
                <a:cubicBezTo>
                  <a:pt x="11" y="158"/>
                  <a:pt x="11" y="158"/>
                  <a:pt x="11" y="158"/>
                </a:cubicBezTo>
                <a:cubicBezTo>
                  <a:pt x="11" y="158"/>
                  <a:pt x="11" y="158"/>
                  <a:pt x="11" y="158"/>
                </a:cubicBezTo>
                <a:cubicBezTo>
                  <a:pt x="11" y="158"/>
                  <a:pt x="11" y="158"/>
                  <a:pt x="11" y="158"/>
                </a:cubicBezTo>
                <a:close/>
                <a:moveTo>
                  <a:pt x="69" y="200"/>
                </a:moveTo>
                <a:cubicBezTo>
                  <a:pt x="69" y="200"/>
                  <a:pt x="69" y="200"/>
                  <a:pt x="69" y="200"/>
                </a:cubicBezTo>
                <a:cubicBezTo>
                  <a:pt x="69" y="200"/>
                  <a:pt x="69" y="200"/>
                  <a:pt x="69" y="200"/>
                </a:cubicBezTo>
                <a:close/>
                <a:moveTo>
                  <a:pt x="71" y="205"/>
                </a:moveTo>
                <a:cubicBezTo>
                  <a:pt x="71" y="205"/>
                  <a:pt x="71" y="205"/>
                  <a:pt x="71" y="205"/>
                </a:cubicBezTo>
                <a:cubicBezTo>
                  <a:pt x="71" y="206"/>
                  <a:pt x="71" y="206"/>
                  <a:pt x="71" y="206"/>
                </a:cubicBezTo>
                <a:cubicBezTo>
                  <a:pt x="71" y="206"/>
                  <a:pt x="71" y="206"/>
                  <a:pt x="71" y="206"/>
                </a:cubicBezTo>
                <a:cubicBezTo>
                  <a:pt x="71" y="206"/>
                  <a:pt x="71" y="206"/>
                  <a:pt x="71" y="205"/>
                </a:cubicBezTo>
                <a:close/>
                <a:moveTo>
                  <a:pt x="70" y="218"/>
                </a:moveTo>
                <a:cubicBezTo>
                  <a:pt x="70" y="218"/>
                  <a:pt x="70" y="218"/>
                  <a:pt x="70" y="218"/>
                </a:cubicBezTo>
                <a:cubicBezTo>
                  <a:pt x="70" y="218"/>
                  <a:pt x="70" y="218"/>
                  <a:pt x="70" y="218"/>
                </a:cubicBezTo>
                <a:close/>
                <a:moveTo>
                  <a:pt x="55" y="232"/>
                </a:moveTo>
                <a:cubicBezTo>
                  <a:pt x="55" y="232"/>
                  <a:pt x="55" y="233"/>
                  <a:pt x="55" y="233"/>
                </a:cubicBezTo>
                <a:cubicBezTo>
                  <a:pt x="55" y="233"/>
                  <a:pt x="55" y="232"/>
                  <a:pt x="55" y="232"/>
                </a:cubicBezTo>
                <a:close/>
                <a:moveTo>
                  <a:pt x="14" y="247"/>
                </a:moveTo>
                <a:cubicBezTo>
                  <a:pt x="14" y="247"/>
                  <a:pt x="14" y="248"/>
                  <a:pt x="14" y="248"/>
                </a:cubicBezTo>
                <a:cubicBezTo>
                  <a:pt x="14" y="248"/>
                  <a:pt x="14" y="247"/>
                  <a:pt x="14" y="247"/>
                </a:cubicBezTo>
                <a:close/>
                <a:moveTo>
                  <a:pt x="12" y="262"/>
                </a:moveTo>
                <a:cubicBezTo>
                  <a:pt x="12" y="262"/>
                  <a:pt x="12" y="262"/>
                  <a:pt x="12" y="262"/>
                </a:cubicBezTo>
                <a:cubicBezTo>
                  <a:pt x="12" y="262"/>
                  <a:pt x="12" y="262"/>
                  <a:pt x="12" y="262"/>
                </a:cubicBezTo>
                <a:close/>
                <a:moveTo>
                  <a:pt x="41" y="293"/>
                </a:moveTo>
                <a:cubicBezTo>
                  <a:pt x="41" y="293"/>
                  <a:pt x="41" y="293"/>
                  <a:pt x="41" y="293"/>
                </a:cubicBezTo>
                <a:cubicBezTo>
                  <a:pt x="41" y="293"/>
                  <a:pt x="41" y="293"/>
                  <a:pt x="41" y="293"/>
                </a:cubicBezTo>
                <a:close/>
                <a:moveTo>
                  <a:pt x="41" y="294"/>
                </a:moveTo>
                <a:cubicBezTo>
                  <a:pt x="41" y="294"/>
                  <a:pt x="41" y="294"/>
                  <a:pt x="41" y="294"/>
                </a:cubicBezTo>
                <a:cubicBezTo>
                  <a:pt x="41" y="294"/>
                  <a:pt x="41" y="294"/>
                  <a:pt x="41" y="294"/>
                </a:cubicBezTo>
                <a:cubicBezTo>
                  <a:pt x="41" y="294"/>
                  <a:pt x="41" y="294"/>
                  <a:pt x="41" y="294"/>
                </a:cubicBezTo>
                <a:close/>
                <a:moveTo>
                  <a:pt x="47" y="349"/>
                </a:moveTo>
                <a:cubicBezTo>
                  <a:pt x="47" y="349"/>
                  <a:pt x="46" y="349"/>
                  <a:pt x="46" y="349"/>
                </a:cubicBezTo>
                <a:cubicBezTo>
                  <a:pt x="46" y="349"/>
                  <a:pt x="47" y="349"/>
                  <a:pt x="47" y="34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29" name="Group 1028"/>
          <p:cNvGrpSpPr/>
          <p:nvPr/>
        </p:nvGrpSpPr>
        <p:grpSpPr>
          <a:xfrm flipH="1">
            <a:off x="1335374" y="1669994"/>
            <a:ext cx="983855" cy="1505681"/>
            <a:chOff x="5998420" y="-1228"/>
            <a:chExt cx="2033047" cy="3111354"/>
          </a:xfrm>
        </p:grpSpPr>
        <p:sp>
          <p:nvSpPr>
            <p:cNvPr id="111" name="Freeform 33"/>
            <p:cNvSpPr>
              <a:spLocks noEditPoints="1"/>
            </p:cNvSpPr>
            <p:nvPr/>
          </p:nvSpPr>
          <p:spPr bwMode="auto">
            <a:xfrm>
              <a:off x="7204270" y="-1228"/>
              <a:ext cx="827197" cy="3014663"/>
            </a:xfrm>
            <a:custGeom>
              <a:avLst/>
              <a:gdLst>
                <a:gd name="T0" fmla="*/ 499 w 711"/>
                <a:gd name="T1" fmla="*/ 85 h 2590"/>
                <a:gd name="T2" fmla="*/ 475 w 711"/>
                <a:gd name="T3" fmla="*/ 209 h 2590"/>
                <a:gd name="T4" fmla="*/ 542 w 711"/>
                <a:gd name="T5" fmla="*/ 365 h 2590"/>
                <a:gd name="T6" fmla="*/ 675 w 711"/>
                <a:gd name="T7" fmla="*/ 499 h 2590"/>
                <a:gd name="T8" fmla="*/ 707 w 711"/>
                <a:gd name="T9" fmla="*/ 595 h 2590"/>
                <a:gd name="T10" fmla="*/ 676 w 711"/>
                <a:gd name="T11" fmla="*/ 805 h 2590"/>
                <a:gd name="T12" fmla="*/ 672 w 711"/>
                <a:gd name="T13" fmla="*/ 1083 h 2590"/>
                <a:gd name="T14" fmla="*/ 692 w 711"/>
                <a:gd name="T15" fmla="*/ 1379 h 2590"/>
                <a:gd name="T16" fmla="*/ 600 w 711"/>
                <a:gd name="T17" fmla="*/ 1525 h 2590"/>
                <a:gd name="T18" fmla="*/ 612 w 711"/>
                <a:gd name="T19" fmla="*/ 1697 h 2590"/>
                <a:gd name="T20" fmla="*/ 623 w 711"/>
                <a:gd name="T21" fmla="*/ 1857 h 2590"/>
                <a:gd name="T22" fmla="*/ 625 w 711"/>
                <a:gd name="T23" fmla="*/ 2194 h 2590"/>
                <a:gd name="T24" fmla="*/ 623 w 711"/>
                <a:gd name="T25" fmla="*/ 2438 h 2590"/>
                <a:gd name="T26" fmla="*/ 612 w 711"/>
                <a:gd name="T27" fmla="*/ 2501 h 2590"/>
                <a:gd name="T28" fmla="*/ 493 w 711"/>
                <a:gd name="T29" fmla="*/ 2472 h 2590"/>
                <a:gd name="T30" fmla="*/ 387 w 711"/>
                <a:gd name="T31" fmla="*/ 2443 h 2590"/>
                <a:gd name="T32" fmla="*/ 360 w 711"/>
                <a:gd name="T33" fmla="*/ 2521 h 2590"/>
                <a:gd name="T34" fmla="*/ 251 w 711"/>
                <a:gd name="T35" fmla="*/ 2579 h 2590"/>
                <a:gd name="T36" fmla="*/ 171 w 711"/>
                <a:gd name="T37" fmla="*/ 2563 h 2590"/>
                <a:gd name="T38" fmla="*/ 18 w 711"/>
                <a:gd name="T39" fmla="*/ 2472 h 2590"/>
                <a:gd name="T40" fmla="*/ 141 w 711"/>
                <a:gd name="T41" fmla="*/ 2443 h 2590"/>
                <a:gd name="T42" fmla="*/ 156 w 711"/>
                <a:gd name="T43" fmla="*/ 2305 h 2590"/>
                <a:gd name="T44" fmla="*/ 151 w 711"/>
                <a:gd name="T45" fmla="*/ 2156 h 2590"/>
                <a:gd name="T46" fmla="*/ 158 w 711"/>
                <a:gd name="T47" fmla="*/ 1848 h 2590"/>
                <a:gd name="T48" fmla="*/ 149 w 711"/>
                <a:gd name="T49" fmla="*/ 1624 h 2590"/>
                <a:gd name="T50" fmla="*/ 147 w 711"/>
                <a:gd name="T51" fmla="*/ 1476 h 2590"/>
                <a:gd name="T52" fmla="*/ 56 w 711"/>
                <a:gd name="T53" fmla="*/ 1393 h 2590"/>
                <a:gd name="T54" fmla="*/ 87 w 711"/>
                <a:gd name="T55" fmla="*/ 1318 h 2590"/>
                <a:gd name="T56" fmla="*/ 107 w 711"/>
                <a:gd name="T57" fmla="*/ 1154 h 2590"/>
                <a:gd name="T58" fmla="*/ 147 w 711"/>
                <a:gd name="T59" fmla="*/ 1056 h 2590"/>
                <a:gd name="T60" fmla="*/ 153 w 711"/>
                <a:gd name="T61" fmla="*/ 853 h 2590"/>
                <a:gd name="T62" fmla="*/ 176 w 711"/>
                <a:gd name="T63" fmla="*/ 701 h 2590"/>
                <a:gd name="T64" fmla="*/ 188 w 711"/>
                <a:gd name="T65" fmla="*/ 662 h 2590"/>
                <a:gd name="T66" fmla="*/ 245 w 711"/>
                <a:gd name="T67" fmla="*/ 401 h 2590"/>
                <a:gd name="T68" fmla="*/ 322 w 711"/>
                <a:gd name="T69" fmla="*/ 344 h 2590"/>
                <a:gd name="T70" fmla="*/ 236 w 711"/>
                <a:gd name="T71" fmla="*/ 302 h 2590"/>
                <a:gd name="T72" fmla="*/ 231 w 711"/>
                <a:gd name="T73" fmla="*/ 274 h 2590"/>
                <a:gd name="T74" fmla="*/ 206 w 711"/>
                <a:gd name="T75" fmla="*/ 214 h 2590"/>
                <a:gd name="T76" fmla="*/ 228 w 711"/>
                <a:gd name="T77" fmla="*/ 119 h 2590"/>
                <a:gd name="T78" fmla="*/ 340 w 711"/>
                <a:gd name="T79" fmla="*/ 1 h 2590"/>
                <a:gd name="T80" fmla="*/ 400 w 711"/>
                <a:gd name="T81" fmla="*/ 2357 h 2590"/>
                <a:gd name="T82" fmla="*/ 446 w 711"/>
                <a:gd name="T83" fmla="*/ 2301 h 2590"/>
                <a:gd name="T84" fmla="*/ 424 w 711"/>
                <a:gd name="T85" fmla="*/ 2420 h 2590"/>
                <a:gd name="T86" fmla="*/ 424 w 711"/>
                <a:gd name="T87" fmla="*/ 242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1" h="2590">
                  <a:moveTo>
                    <a:pt x="340" y="1"/>
                  </a:moveTo>
                  <a:cubicBezTo>
                    <a:pt x="432" y="0"/>
                    <a:pt x="476" y="18"/>
                    <a:pt x="499" y="85"/>
                  </a:cubicBezTo>
                  <a:cubicBezTo>
                    <a:pt x="505" y="102"/>
                    <a:pt x="512" y="134"/>
                    <a:pt x="507" y="157"/>
                  </a:cubicBezTo>
                  <a:cubicBezTo>
                    <a:pt x="502" y="180"/>
                    <a:pt x="482" y="189"/>
                    <a:pt x="475" y="209"/>
                  </a:cubicBezTo>
                  <a:cubicBezTo>
                    <a:pt x="468" y="228"/>
                    <a:pt x="473" y="260"/>
                    <a:pt x="476" y="278"/>
                  </a:cubicBezTo>
                  <a:cubicBezTo>
                    <a:pt x="519" y="295"/>
                    <a:pt x="510" y="339"/>
                    <a:pt x="542" y="365"/>
                  </a:cubicBezTo>
                  <a:cubicBezTo>
                    <a:pt x="583" y="397"/>
                    <a:pt x="616" y="426"/>
                    <a:pt x="648" y="467"/>
                  </a:cubicBezTo>
                  <a:cubicBezTo>
                    <a:pt x="657" y="478"/>
                    <a:pt x="666" y="488"/>
                    <a:pt x="675" y="499"/>
                  </a:cubicBezTo>
                  <a:cubicBezTo>
                    <a:pt x="681" y="523"/>
                    <a:pt x="688" y="547"/>
                    <a:pt x="694" y="570"/>
                  </a:cubicBezTo>
                  <a:cubicBezTo>
                    <a:pt x="699" y="578"/>
                    <a:pt x="703" y="587"/>
                    <a:pt x="707" y="595"/>
                  </a:cubicBezTo>
                  <a:cubicBezTo>
                    <a:pt x="711" y="612"/>
                    <a:pt x="690" y="642"/>
                    <a:pt x="694" y="670"/>
                  </a:cubicBezTo>
                  <a:cubicBezTo>
                    <a:pt x="704" y="734"/>
                    <a:pt x="685" y="761"/>
                    <a:pt x="676" y="805"/>
                  </a:cubicBezTo>
                  <a:cubicBezTo>
                    <a:pt x="668" y="850"/>
                    <a:pt x="688" y="912"/>
                    <a:pt x="680" y="963"/>
                  </a:cubicBezTo>
                  <a:cubicBezTo>
                    <a:pt x="678" y="1003"/>
                    <a:pt x="675" y="1043"/>
                    <a:pt x="672" y="1083"/>
                  </a:cubicBezTo>
                  <a:cubicBezTo>
                    <a:pt x="683" y="1153"/>
                    <a:pt x="678" y="1234"/>
                    <a:pt x="689" y="1306"/>
                  </a:cubicBezTo>
                  <a:cubicBezTo>
                    <a:pt x="690" y="1331"/>
                    <a:pt x="691" y="1355"/>
                    <a:pt x="692" y="1379"/>
                  </a:cubicBezTo>
                  <a:cubicBezTo>
                    <a:pt x="694" y="1426"/>
                    <a:pt x="697" y="1473"/>
                    <a:pt x="700" y="1521"/>
                  </a:cubicBezTo>
                  <a:cubicBezTo>
                    <a:pt x="666" y="1522"/>
                    <a:pt x="633" y="1523"/>
                    <a:pt x="600" y="1525"/>
                  </a:cubicBezTo>
                  <a:cubicBezTo>
                    <a:pt x="600" y="1525"/>
                    <a:pt x="600" y="1526"/>
                    <a:pt x="600" y="1526"/>
                  </a:cubicBezTo>
                  <a:cubicBezTo>
                    <a:pt x="612" y="1562"/>
                    <a:pt x="619" y="1652"/>
                    <a:pt x="612" y="1697"/>
                  </a:cubicBezTo>
                  <a:cubicBezTo>
                    <a:pt x="609" y="1712"/>
                    <a:pt x="598" y="1762"/>
                    <a:pt x="600" y="1773"/>
                  </a:cubicBezTo>
                  <a:cubicBezTo>
                    <a:pt x="605" y="1799"/>
                    <a:pt x="618" y="1828"/>
                    <a:pt x="623" y="1857"/>
                  </a:cubicBezTo>
                  <a:cubicBezTo>
                    <a:pt x="636" y="1924"/>
                    <a:pt x="626" y="1999"/>
                    <a:pt x="623" y="2067"/>
                  </a:cubicBezTo>
                  <a:cubicBezTo>
                    <a:pt x="624" y="2110"/>
                    <a:pt x="624" y="2152"/>
                    <a:pt x="625" y="2194"/>
                  </a:cubicBezTo>
                  <a:cubicBezTo>
                    <a:pt x="625" y="2259"/>
                    <a:pt x="625" y="2325"/>
                    <a:pt x="626" y="2390"/>
                  </a:cubicBezTo>
                  <a:cubicBezTo>
                    <a:pt x="627" y="2406"/>
                    <a:pt x="631" y="2426"/>
                    <a:pt x="623" y="2438"/>
                  </a:cubicBezTo>
                  <a:cubicBezTo>
                    <a:pt x="620" y="2440"/>
                    <a:pt x="617" y="2441"/>
                    <a:pt x="614" y="2443"/>
                  </a:cubicBezTo>
                  <a:cubicBezTo>
                    <a:pt x="615" y="2468"/>
                    <a:pt x="624" y="2484"/>
                    <a:pt x="612" y="2501"/>
                  </a:cubicBezTo>
                  <a:cubicBezTo>
                    <a:pt x="571" y="2518"/>
                    <a:pt x="527" y="2503"/>
                    <a:pt x="494" y="2483"/>
                  </a:cubicBezTo>
                  <a:cubicBezTo>
                    <a:pt x="494" y="2479"/>
                    <a:pt x="493" y="2476"/>
                    <a:pt x="493" y="2472"/>
                  </a:cubicBezTo>
                  <a:cubicBezTo>
                    <a:pt x="458" y="2462"/>
                    <a:pt x="424" y="2452"/>
                    <a:pt x="390" y="2442"/>
                  </a:cubicBezTo>
                  <a:cubicBezTo>
                    <a:pt x="389" y="2442"/>
                    <a:pt x="388" y="2443"/>
                    <a:pt x="387" y="2443"/>
                  </a:cubicBezTo>
                  <a:cubicBezTo>
                    <a:pt x="385" y="2466"/>
                    <a:pt x="383" y="2488"/>
                    <a:pt x="381" y="2510"/>
                  </a:cubicBezTo>
                  <a:cubicBezTo>
                    <a:pt x="374" y="2514"/>
                    <a:pt x="367" y="2517"/>
                    <a:pt x="360" y="2521"/>
                  </a:cubicBezTo>
                  <a:cubicBezTo>
                    <a:pt x="360" y="2537"/>
                    <a:pt x="367" y="2558"/>
                    <a:pt x="359" y="2570"/>
                  </a:cubicBezTo>
                  <a:cubicBezTo>
                    <a:pt x="346" y="2590"/>
                    <a:pt x="282" y="2585"/>
                    <a:pt x="251" y="2579"/>
                  </a:cubicBezTo>
                  <a:cubicBezTo>
                    <a:pt x="242" y="2577"/>
                    <a:pt x="242" y="2570"/>
                    <a:pt x="236" y="2567"/>
                  </a:cubicBezTo>
                  <a:cubicBezTo>
                    <a:pt x="214" y="2566"/>
                    <a:pt x="193" y="2565"/>
                    <a:pt x="171" y="2563"/>
                  </a:cubicBezTo>
                  <a:cubicBezTo>
                    <a:pt x="106" y="2552"/>
                    <a:pt x="26" y="2547"/>
                    <a:pt x="5" y="2494"/>
                  </a:cubicBezTo>
                  <a:cubicBezTo>
                    <a:pt x="0" y="2483"/>
                    <a:pt x="14" y="2476"/>
                    <a:pt x="18" y="2472"/>
                  </a:cubicBezTo>
                  <a:cubicBezTo>
                    <a:pt x="21" y="2466"/>
                    <a:pt x="24" y="2460"/>
                    <a:pt x="27" y="2455"/>
                  </a:cubicBezTo>
                  <a:cubicBezTo>
                    <a:pt x="49" y="2434"/>
                    <a:pt x="112" y="2459"/>
                    <a:pt x="141" y="2443"/>
                  </a:cubicBezTo>
                  <a:cubicBezTo>
                    <a:pt x="143" y="2392"/>
                    <a:pt x="150" y="2387"/>
                    <a:pt x="175" y="2360"/>
                  </a:cubicBezTo>
                  <a:cubicBezTo>
                    <a:pt x="174" y="2338"/>
                    <a:pt x="161" y="2325"/>
                    <a:pt x="156" y="2305"/>
                  </a:cubicBezTo>
                  <a:cubicBezTo>
                    <a:pt x="154" y="2288"/>
                    <a:pt x="152" y="2271"/>
                    <a:pt x="151" y="2255"/>
                  </a:cubicBezTo>
                  <a:cubicBezTo>
                    <a:pt x="151" y="2222"/>
                    <a:pt x="151" y="2189"/>
                    <a:pt x="151" y="2156"/>
                  </a:cubicBezTo>
                  <a:cubicBezTo>
                    <a:pt x="150" y="2121"/>
                    <a:pt x="149" y="2086"/>
                    <a:pt x="148" y="2051"/>
                  </a:cubicBezTo>
                  <a:cubicBezTo>
                    <a:pt x="148" y="1980"/>
                    <a:pt x="148" y="1912"/>
                    <a:pt x="158" y="1848"/>
                  </a:cubicBezTo>
                  <a:cubicBezTo>
                    <a:pt x="163" y="1821"/>
                    <a:pt x="134" y="1813"/>
                    <a:pt x="139" y="1779"/>
                  </a:cubicBezTo>
                  <a:cubicBezTo>
                    <a:pt x="147" y="1728"/>
                    <a:pt x="141" y="1679"/>
                    <a:pt x="149" y="1624"/>
                  </a:cubicBezTo>
                  <a:cubicBezTo>
                    <a:pt x="151" y="1597"/>
                    <a:pt x="153" y="1570"/>
                    <a:pt x="154" y="1543"/>
                  </a:cubicBezTo>
                  <a:cubicBezTo>
                    <a:pt x="151" y="1523"/>
                    <a:pt x="147" y="1500"/>
                    <a:pt x="147" y="1476"/>
                  </a:cubicBezTo>
                  <a:cubicBezTo>
                    <a:pt x="115" y="1483"/>
                    <a:pt x="117" y="1487"/>
                    <a:pt x="83" y="1481"/>
                  </a:cubicBezTo>
                  <a:cubicBezTo>
                    <a:pt x="75" y="1464"/>
                    <a:pt x="48" y="1422"/>
                    <a:pt x="56" y="1393"/>
                  </a:cubicBezTo>
                  <a:cubicBezTo>
                    <a:pt x="66" y="1376"/>
                    <a:pt x="76" y="1359"/>
                    <a:pt x="86" y="1343"/>
                  </a:cubicBezTo>
                  <a:cubicBezTo>
                    <a:pt x="86" y="1334"/>
                    <a:pt x="87" y="1326"/>
                    <a:pt x="87" y="1318"/>
                  </a:cubicBezTo>
                  <a:cubicBezTo>
                    <a:pt x="93" y="1293"/>
                    <a:pt x="102" y="1259"/>
                    <a:pt x="105" y="1230"/>
                  </a:cubicBezTo>
                  <a:cubicBezTo>
                    <a:pt x="108" y="1206"/>
                    <a:pt x="101" y="1179"/>
                    <a:pt x="107" y="1154"/>
                  </a:cubicBezTo>
                  <a:cubicBezTo>
                    <a:pt x="113" y="1142"/>
                    <a:pt x="120" y="1130"/>
                    <a:pt x="126" y="1118"/>
                  </a:cubicBezTo>
                  <a:cubicBezTo>
                    <a:pt x="134" y="1101"/>
                    <a:pt x="143" y="1073"/>
                    <a:pt x="147" y="1056"/>
                  </a:cubicBezTo>
                  <a:cubicBezTo>
                    <a:pt x="148" y="1014"/>
                    <a:pt x="148" y="972"/>
                    <a:pt x="149" y="931"/>
                  </a:cubicBezTo>
                  <a:cubicBezTo>
                    <a:pt x="151" y="905"/>
                    <a:pt x="152" y="879"/>
                    <a:pt x="153" y="853"/>
                  </a:cubicBezTo>
                  <a:cubicBezTo>
                    <a:pt x="158" y="836"/>
                    <a:pt x="163" y="820"/>
                    <a:pt x="167" y="803"/>
                  </a:cubicBezTo>
                  <a:cubicBezTo>
                    <a:pt x="174" y="765"/>
                    <a:pt x="165" y="728"/>
                    <a:pt x="176" y="701"/>
                  </a:cubicBezTo>
                  <a:cubicBezTo>
                    <a:pt x="168" y="690"/>
                    <a:pt x="154" y="683"/>
                    <a:pt x="149" y="670"/>
                  </a:cubicBezTo>
                  <a:cubicBezTo>
                    <a:pt x="161" y="669"/>
                    <a:pt x="182" y="670"/>
                    <a:pt x="188" y="662"/>
                  </a:cubicBezTo>
                  <a:cubicBezTo>
                    <a:pt x="219" y="606"/>
                    <a:pt x="205" y="497"/>
                    <a:pt x="242" y="449"/>
                  </a:cubicBezTo>
                  <a:cubicBezTo>
                    <a:pt x="236" y="435"/>
                    <a:pt x="235" y="417"/>
                    <a:pt x="245" y="401"/>
                  </a:cubicBezTo>
                  <a:cubicBezTo>
                    <a:pt x="264" y="394"/>
                    <a:pt x="310" y="361"/>
                    <a:pt x="322" y="346"/>
                  </a:cubicBezTo>
                  <a:cubicBezTo>
                    <a:pt x="322" y="345"/>
                    <a:pt x="322" y="345"/>
                    <a:pt x="322" y="344"/>
                  </a:cubicBezTo>
                  <a:cubicBezTo>
                    <a:pt x="295" y="345"/>
                    <a:pt x="249" y="340"/>
                    <a:pt x="238" y="322"/>
                  </a:cubicBezTo>
                  <a:cubicBezTo>
                    <a:pt x="238" y="315"/>
                    <a:pt x="237" y="308"/>
                    <a:pt x="236" y="302"/>
                  </a:cubicBezTo>
                  <a:cubicBezTo>
                    <a:pt x="232" y="296"/>
                    <a:pt x="228" y="290"/>
                    <a:pt x="224" y="285"/>
                  </a:cubicBezTo>
                  <a:cubicBezTo>
                    <a:pt x="226" y="281"/>
                    <a:pt x="229" y="278"/>
                    <a:pt x="231" y="274"/>
                  </a:cubicBezTo>
                  <a:cubicBezTo>
                    <a:pt x="218" y="257"/>
                    <a:pt x="217" y="258"/>
                    <a:pt x="222" y="233"/>
                  </a:cubicBezTo>
                  <a:cubicBezTo>
                    <a:pt x="214" y="229"/>
                    <a:pt x="207" y="226"/>
                    <a:pt x="206" y="214"/>
                  </a:cubicBezTo>
                  <a:cubicBezTo>
                    <a:pt x="217" y="201"/>
                    <a:pt x="241" y="173"/>
                    <a:pt x="237" y="149"/>
                  </a:cubicBezTo>
                  <a:cubicBezTo>
                    <a:pt x="235" y="139"/>
                    <a:pt x="226" y="133"/>
                    <a:pt x="228" y="119"/>
                  </a:cubicBezTo>
                  <a:cubicBezTo>
                    <a:pt x="233" y="91"/>
                    <a:pt x="253" y="56"/>
                    <a:pt x="268" y="35"/>
                  </a:cubicBezTo>
                  <a:cubicBezTo>
                    <a:pt x="286" y="11"/>
                    <a:pt x="311" y="15"/>
                    <a:pt x="340" y="1"/>
                  </a:cubicBezTo>
                  <a:close/>
                  <a:moveTo>
                    <a:pt x="412" y="2231"/>
                  </a:moveTo>
                  <a:cubicBezTo>
                    <a:pt x="409" y="2251"/>
                    <a:pt x="392" y="2347"/>
                    <a:pt x="400" y="2357"/>
                  </a:cubicBezTo>
                  <a:cubicBezTo>
                    <a:pt x="405" y="2357"/>
                    <a:pt x="409" y="2357"/>
                    <a:pt x="414" y="2357"/>
                  </a:cubicBezTo>
                  <a:cubicBezTo>
                    <a:pt x="421" y="2332"/>
                    <a:pt x="421" y="2307"/>
                    <a:pt x="446" y="2301"/>
                  </a:cubicBezTo>
                  <a:cubicBezTo>
                    <a:pt x="444" y="2289"/>
                    <a:pt x="420" y="2236"/>
                    <a:pt x="412" y="2231"/>
                  </a:cubicBezTo>
                  <a:close/>
                  <a:moveTo>
                    <a:pt x="424" y="2420"/>
                  </a:moveTo>
                  <a:cubicBezTo>
                    <a:pt x="426" y="2423"/>
                    <a:pt x="427" y="2424"/>
                    <a:pt x="428" y="2420"/>
                  </a:cubicBezTo>
                  <a:cubicBezTo>
                    <a:pt x="427" y="2420"/>
                    <a:pt x="426" y="2420"/>
                    <a:pt x="424" y="2420"/>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34"/>
            <p:cNvSpPr>
              <a:spLocks noEditPoints="1"/>
            </p:cNvSpPr>
            <p:nvPr/>
          </p:nvSpPr>
          <p:spPr bwMode="auto">
            <a:xfrm>
              <a:off x="6699079" y="261986"/>
              <a:ext cx="823748" cy="2848140"/>
            </a:xfrm>
            <a:custGeom>
              <a:avLst/>
              <a:gdLst>
                <a:gd name="T0" fmla="*/ 220 w 708"/>
                <a:gd name="T1" fmla="*/ 2431 h 2447"/>
                <a:gd name="T2" fmla="*/ 49 w 708"/>
                <a:gd name="T3" fmla="*/ 2364 h 2447"/>
                <a:gd name="T4" fmla="*/ 206 w 708"/>
                <a:gd name="T5" fmla="*/ 2309 h 2447"/>
                <a:gd name="T6" fmla="*/ 230 w 708"/>
                <a:gd name="T7" fmla="*/ 2256 h 2447"/>
                <a:gd name="T8" fmla="*/ 220 w 708"/>
                <a:gd name="T9" fmla="*/ 2191 h 2447"/>
                <a:gd name="T10" fmla="*/ 224 w 708"/>
                <a:gd name="T11" fmla="*/ 2062 h 2447"/>
                <a:gd name="T12" fmla="*/ 212 w 708"/>
                <a:gd name="T13" fmla="*/ 1899 h 2447"/>
                <a:gd name="T14" fmla="*/ 192 w 708"/>
                <a:gd name="T15" fmla="*/ 1796 h 2447"/>
                <a:gd name="T16" fmla="*/ 152 w 708"/>
                <a:gd name="T17" fmla="*/ 1746 h 2447"/>
                <a:gd name="T18" fmla="*/ 135 w 708"/>
                <a:gd name="T19" fmla="*/ 1624 h 2447"/>
                <a:gd name="T20" fmla="*/ 108 w 708"/>
                <a:gd name="T21" fmla="*/ 1414 h 2447"/>
                <a:gd name="T22" fmla="*/ 95 w 708"/>
                <a:gd name="T23" fmla="*/ 1291 h 2447"/>
                <a:gd name="T24" fmla="*/ 101 w 708"/>
                <a:gd name="T25" fmla="*/ 1156 h 2447"/>
                <a:gd name="T26" fmla="*/ 101 w 708"/>
                <a:gd name="T27" fmla="*/ 1113 h 2447"/>
                <a:gd name="T28" fmla="*/ 120 w 708"/>
                <a:gd name="T29" fmla="*/ 1053 h 2447"/>
                <a:gd name="T30" fmla="*/ 12 w 708"/>
                <a:gd name="T31" fmla="*/ 974 h 2447"/>
                <a:gd name="T32" fmla="*/ 12 w 708"/>
                <a:gd name="T33" fmla="*/ 880 h 2447"/>
                <a:gd name="T34" fmla="*/ 37 w 708"/>
                <a:gd name="T35" fmla="*/ 827 h 2447"/>
                <a:gd name="T36" fmla="*/ 56 w 708"/>
                <a:gd name="T37" fmla="*/ 769 h 2447"/>
                <a:gd name="T38" fmla="*/ 69 w 708"/>
                <a:gd name="T39" fmla="*/ 659 h 2447"/>
                <a:gd name="T40" fmla="*/ 167 w 708"/>
                <a:gd name="T41" fmla="*/ 435 h 2447"/>
                <a:gd name="T42" fmla="*/ 212 w 708"/>
                <a:gd name="T43" fmla="*/ 363 h 2447"/>
                <a:gd name="T44" fmla="*/ 135 w 708"/>
                <a:gd name="T45" fmla="*/ 282 h 2447"/>
                <a:gd name="T46" fmla="*/ 91 w 708"/>
                <a:gd name="T47" fmla="*/ 235 h 2447"/>
                <a:gd name="T48" fmla="*/ 108 w 708"/>
                <a:gd name="T49" fmla="*/ 178 h 2447"/>
                <a:gd name="T50" fmla="*/ 120 w 708"/>
                <a:gd name="T51" fmla="*/ 87 h 2447"/>
                <a:gd name="T52" fmla="*/ 340 w 708"/>
                <a:gd name="T53" fmla="*/ 32 h 2447"/>
                <a:gd name="T54" fmla="*/ 368 w 708"/>
                <a:gd name="T55" fmla="*/ 278 h 2447"/>
                <a:gd name="T56" fmla="*/ 520 w 708"/>
                <a:gd name="T57" fmla="*/ 385 h 2447"/>
                <a:gd name="T58" fmla="*/ 606 w 708"/>
                <a:gd name="T59" fmla="*/ 553 h 2447"/>
                <a:gd name="T60" fmla="*/ 615 w 708"/>
                <a:gd name="T61" fmla="*/ 884 h 2447"/>
                <a:gd name="T62" fmla="*/ 558 w 708"/>
                <a:gd name="T63" fmla="*/ 930 h 2447"/>
                <a:gd name="T64" fmla="*/ 501 w 708"/>
                <a:gd name="T65" fmla="*/ 1009 h 2447"/>
                <a:gd name="T66" fmla="*/ 536 w 708"/>
                <a:gd name="T67" fmla="*/ 1212 h 2447"/>
                <a:gd name="T68" fmla="*/ 516 w 708"/>
                <a:gd name="T69" fmla="*/ 1441 h 2447"/>
                <a:gd name="T70" fmla="*/ 512 w 708"/>
                <a:gd name="T71" fmla="*/ 1606 h 2447"/>
                <a:gd name="T72" fmla="*/ 548 w 708"/>
                <a:gd name="T73" fmla="*/ 1720 h 2447"/>
                <a:gd name="T74" fmla="*/ 569 w 708"/>
                <a:gd name="T75" fmla="*/ 1837 h 2447"/>
                <a:gd name="T76" fmla="*/ 552 w 708"/>
                <a:gd name="T77" fmla="*/ 2078 h 2447"/>
                <a:gd name="T78" fmla="*/ 527 w 708"/>
                <a:gd name="T79" fmla="*/ 2241 h 2447"/>
                <a:gd name="T80" fmla="*/ 430 w 708"/>
                <a:gd name="T81" fmla="*/ 2358 h 2447"/>
                <a:gd name="T82" fmla="*/ 419 w 708"/>
                <a:gd name="T83" fmla="*/ 2331 h 2447"/>
                <a:gd name="T84" fmla="*/ 398 w 708"/>
                <a:gd name="T85" fmla="*/ 2420 h 2447"/>
                <a:gd name="T86" fmla="*/ 299 w 708"/>
                <a:gd name="T87" fmla="*/ 2414 h 2447"/>
                <a:gd name="T88" fmla="*/ 344 w 708"/>
                <a:gd name="T89" fmla="*/ 1716 h 2447"/>
                <a:gd name="T90" fmla="*/ 380 w 708"/>
                <a:gd name="T91" fmla="*/ 1916 h 2447"/>
                <a:gd name="T92" fmla="*/ 397 w 708"/>
                <a:gd name="T93" fmla="*/ 1995 h 2447"/>
                <a:gd name="T94" fmla="*/ 408 w 708"/>
                <a:gd name="T95" fmla="*/ 1835 h 2447"/>
                <a:gd name="T96" fmla="*/ 383 w 708"/>
                <a:gd name="T97" fmla="*/ 1692 h 2447"/>
                <a:gd name="T98" fmla="*/ 349 w 708"/>
                <a:gd name="T99" fmla="*/ 167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2447">
                  <a:moveTo>
                    <a:pt x="299" y="2414"/>
                  </a:moveTo>
                  <a:cubicBezTo>
                    <a:pt x="273" y="2408"/>
                    <a:pt x="243" y="2426"/>
                    <a:pt x="220" y="2431"/>
                  </a:cubicBezTo>
                  <a:cubicBezTo>
                    <a:pt x="150" y="2447"/>
                    <a:pt x="64" y="2431"/>
                    <a:pt x="30" y="2397"/>
                  </a:cubicBezTo>
                  <a:cubicBezTo>
                    <a:pt x="33" y="2385"/>
                    <a:pt x="43" y="2373"/>
                    <a:pt x="49" y="2364"/>
                  </a:cubicBezTo>
                  <a:cubicBezTo>
                    <a:pt x="68" y="2361"/>
                    <a:pt x="87" y="2368"/>
                    <a:pt x="111" y="2363"/>
                  </a:cubicBezTo>
                  <a:cubicBezTo>
                    <a:pt x="146" y="2355"/>
                    <a:pt x="186" y="2333"/>
                    <a:pt x="206" y="2309"/>
                  </a:cubicBezTo>
                  <a:cubicBezTo>
                    <a:pt x="208" y="2301"/>
                    <a:pt x="210" y="2293"/>
                    <a:pt x="212" y="2285"/>
                  </a:cubicBezTo>
                  <a:cubicBezTo>
                    <a:pt x="218" y="2276"/>
                    <a:pt x="224" y="2266"/>
                    <a:pt x="230" y="2256"/>
                  </a:cubicBezTo>
                  <a:cubicBezTo>
                    <a:pt x="234" y="2242"/>
                    <a:pt x="222" y="2236"/>
                    <a:pt x="220" y="2227"/>
                  </a:cubicBezTo>
                  <a:cubicBezTo>
                    <a:pt x="220" y="2215"/>
                    <a:pt x="220" y="2203"/>
                    <a:pt x="220" y="2191"/>
                  </a:cubicBezTo>
                  <a:cubicBezTo>
                    <a:pt x="221" y="2156"/>
                    <a:pt x="221" y="2121"/>
                    <a:pt x="222" y="2085"/>
                  </a:cubicBezTo>
                  <a:cubicBezTo>
                    <a:pt x="223" y="2077"/>
                    <a:pt x="223" y="2070"/>
                    <a:pt x="224" y="2062"/>
                  </a:cubicBezTo>
                  <a:cubicBezTo>
                    <a:pt x="216" y="2026"/>
                    <a:pt x="203" y="1966"/>
                    <a:pt x="212" y="1915"/>
                  </a:cubicBezTo>
                  <a:cubicBezTo>
                    <a:pt x="212" y="1909"/>
                    <a:pt x="212" y="1904"/>
                    <a:pt x="212" y="1899"/>
                  </a:cubicBezTo>
                  <a:cubicBezTo>
                    <a:pt x="208" y="1889"/>
                    <a:pt x="199" y="1885"/>
                    <a:pt x="197" y="1871"/>
                  </a:cubicBezTo>
                  <a:cubicBezTo>
                    <a:pt x="192" y="1848"/>
                    <a:pt x="203" y="1812"/>
                    <a:pt x="192" y="1796"/>
                  </a:cubicBezTo>
                  <a:cubicBezTo>
                    <a:pt x="192" y="1795"/>
                    <a:pt x="192" y="1795"/>
                    <a:pt x="192" y="1794"/>
                  </a:cubicBezTo>
                  <a:cubicBezTo>
                    <a:pt x="177" y="1776"/>
                    <a:pt x="160" y="1774"/>
                    <a:pt x="152" y="1746"/>
                  </a:cubicBezTo>
                  <a:cubicBezTo>
                    <a:pt x="152" y="1716"/>
                    <a:pt x="151" y="1686"/>
                    <a:pt x="151" y="1656"/>
                  </a:cubicBezTo>
                  <a:cubicBezTo>
                    <a:pt x="146" y="1645"/>
                    <a:pt x="141" y="1635"/>
                    <a:pt x="135" y="1624"/>
                  </a:cubicBezTo>
                  <a:cubicBezTo>
                    <a:pt x="127" y="1572"/>
                    <a:pt x="119" y="1520"/>
                    <a:pt x="111" y="1469"/>
                  </a:cubicBezTo>
                  <a:cubicBezTo>
                    <a:pt x="110" y="1451"/>
                    <a:pt x="109" y="1432"/>
                    <a:pt x="108" y="1414"/>
                  </a:cubicBezTo>
                  <a:cubicBezTo>
                    <a:pt x="100" y="1388"/>
                    <a:pt x="93" y="1362"/>
                    <a:pt x="85" y="1335"/>
                  </a:cubicBezTo>
                  <a:cubicBezTo>
                    <a:pt x="81" y="1318"/>
                    <a:pt x="93" y="1304"/>
                    <a:pt x="95" y="1291"/>
                  </a:cubicBezTo>
                  <a:cubicBezTo>
                    <a:pt x="102" y="1255"/>
                    <a:pt x="99" y="1215"/>
                    <a:pt x="104" y="1185"/>
                  </a:cubicBezTo>
                  <a:cubicBezTo>
                    <a:pt x="103" y="1176"/>
                    <a:pt x="102" y="1166"/>
                    <a:pt x="101" y="1156"/>
                  </a:cubicBezTo>
                  <a:cubicBezTo>
                    <a:pt x="103" y="1148"/>
                    <a:pt x="104" y="1140"/>
                    <a:pt x="106" y="1133"/>
                  </a:cubicBezTo>
                  <a:cubicBezTo>
                    <a:pt x="105" y="1127"/>
                    <a:pt x="99" y="1123"/>
                    <a:pt x="101" y="1113"/>
                  </a:cubicBezTo>
                  <a:cubicBezTo>
                    <a:pt x="105" y="1089"/>
                    <a:pt x="112" y="1073"/>
                    <a:pt x="120" y="1055"/>
                  </a:cubicBezTo>
                  <a:cubicBezTo>
                    <a:pt x="120" y="1054"/>
                    <a:pt x="120" y="1054"/>
                    <a:pt x="120" y="1053"/>
                  </a:cubicBezTo>
                  <a:cubicBezTo>
                    <a:pt x="68" y="1046"/>
                    <a:pt x="63" y="1024"/>
                    <a:pt x="38" y="991"/>
                  </a:cubicBezTo>
                  <a:cubicBezTo>
                    <a:pt x="32" y="982"/>
                    <a:pt x="18" y="985"/>
                    <a:pt x="12" y="974"/>
                  </a:cubicBezTo>
                  <a:cubicBezTo>
                    <a:pt x="0" y="952"/>
                    <a:pt x="9" y="929"/>
                    <a:pt x="13" y="910"/>
                  </a:cubicBezTo>
                  <a:cubicBezTo>
                    <a:pt x="13" y="900"/>
                    <a:pt x="12" y="890"/>
                    <a:pt x="12" y="880"/>
                  </a:cubicBezTo>
                  <a:cubicBezTo>
                    <a:pt x="19" y="874"/>
                    <a:pt x="26" y="868"/>
                    <a:pt x="33" y="862"/>
                  </a:cubicBezTo>
                  <a:cubicBezTo>
                    <a:pt x="34" y="850"/>
                    <a:pt x="35" y="838"/>
                    <a:pt x="37" y="827"/>
                  </a:cubicBezTo>
                  <a:cubicBezTo>
                    <a:pt x="42" y="822"/>
                    <a:pt x="48" y="818"/>
                    <a:pt x="54" y="813"/>
                  </a:cubicBezTo>
                  <a:cubicBezTo>
                    <a:pt x="54" y="798"/>
                    <a:pt x="55" y="783"/>
                    <a:pt x="56" y="769"/>
                  </a:cubicBezTo>
                  <a:cubicBezTo>
                    <a:pt x="61" y="754"/>
                    <a:pt x="66" y="739"/>
                    <a:pt x="70" y="724"/>
                  </a:cubicBezTo>
                  <a:cubicBezTo>
                    <a:pt x="70" y="702"/>
                    <a:pt x="69" y="680"/>
                    <a:pt x="69" y="659"/>
                  </a:cubicBezTo>
                  <a:cubicBezTo>
                    <a:pt x="84" y="594"/>
                    <a:pt x="88" y="526"/>
                    <a:pt x="117" y="477"/>
                  </a:cubicBezTo>
                  <a:cubicBezTo>
                    <a:pt x="129" y="457"/>
                    <a:pt x="150" y="449"/>
                    <a:pt x="167" y="435"/>
                  </a:cubicBezTo>
                  <a:cubicBezTo>
                    <a:pt x="185" y="414"/>
                    <a:pt x="202" y="393"/>
                    <a:pt x="219" y="371"/>
                  </a:cubicBezTo>
                  <a:cubicBezTo>
                    <a:pt x="217" y="369"/>
                    <a:pt x="214" y="366"/>
                    <a:pt x="212" y="363"/>
                  </a:cubicBezTo>
                  <a:cubicBezTo>
                    <a:pt x="191" y="356"/>
                    <a:pt x="168" y="358"/>
                    <a:pt x="147" y="359"/>
                  </a:cubicBezTo>
                  <a:cubicBezTo>
                    <a:pt x="129" y="343"/>
                    <a:pt x="125" y="305"/>
                    <a:pt x="135" y="282"/>
                  </a:cubicBezTo>
                  <a:cubicBezTo>
                    <a:pt x="126" y="273"/>
                    <a:pt x="119" y="271"/>
                    <a:pt x="119" y="250"/>
                  </a:cubicBezTo>
                  <a:cubicBezTo>
                    <a:pt x="106" y="247"/>
                    <a:pt x="97" y="246"/>
                    <a:pt x="91" y="235"/>
                  </a:cubicBezTo>
                  <a:cubicBezTo>
                    <a:pt x="93" y="217"/>
                    <a:pt x="108" y="206"/>
                    <a:pt x="116" y="192"/>
                  </a:cubicBezTo>
                  <a:cubicBezTo>
                    <a:pt x="114" y="183"/>
                    <a:pt x="110" y="184"/>
                    <a:pt x="108" y="178"/>
                  </a:cubicBezTo>
                  <a:cubicBezTo>
                    <a:pt x="102" y="162"/>
                    <a:pt x="112" y="142"/>
                    <a:pt x="115" y="131"/>
                  </a:cubicBezTo>
                  <a:cubicBezTo>
                    <a:pt x="116" y="116"/>
                    <a:pt x="118" y="101"/>
                    <a:pt x="120" y="87"/>
                  </a:cubicBezTo>
                  <a:cubicBezTo>
                    <a:pt x="132" y="46"/>
                    <a:pt x="172" y="32"/>
                    <a:pt x="210" y="17"/>
                  </a:cubicBezTo>
                  <a:cubicBezTo>
                    <a:pt x="254" y="0"/>
                    <a:pt x="312" y="7"/>
                    <a:pt x="340" y="32"/>
                  </a:cubicBezTo>
                  <a:cubicBezTo>
                    <a:pt x="373" y="63"/>
                    <a:pt x="398" y="136"/>
                    <a:pt x="385" y="196"/>
                  </a:cubicBezTo>
                  <a:cubicBezTo>
                    <a:pt x="378" y="231"/>
                    <a:pt x="364" y="229"/>
                    <a:pt x="368" y="278"/>
                  </a:cubicBezTo>
                  <a:cubicBezTo>
                    <a:pt x="394" y="289"/>
                    <a:pt x="393" y="312"/>
                    <a:pt x="412" y="328"/>
                  </a:cubicBezTo>
                  <a:cubicBezTo>
                    <a:pt x="442" y="354"/>
                    <a:pt x="490" y="361"/>
                    <a:pt x="520" y="385"/>
                  </a:cubicBezTo>
                  <a:cubicBezTo>
                    <a:pt x="549" y="408"/>
                    <a:pt x="582" y="448"/>
                    <a:pt x="594" y="487"/>
                  </a:cubicBezTo>
                  <a:cubicBezTo>
                    <a:pt x="598" y="509"/>
                    <a:pt x="602" y="531"/>
                    <a:pt x="606" y="553"/>
                  </a:cubicBezTo>
                  <a:cubicBezTo>
                    <a:pt x="618" y="584"/>
                    <a:pt x="629" y="615"/>
                    <a:pt x="641" y="646"/>
                  </a:cubicBezTo>
                  <a:cubicBezTo>
                    <a:pt x="673" y="736"/>
                    <a:pt x="708" y="838"/>
                    <a:pt x="615" y="884"/>
                  </a:cubicBezTo>
                  <a:cubicBezTo>
                    <a:pt x="598" y="887"/>
                    <a:pt x="581" y="890"/>
                    <a:pt x="565" y="894"/>
                  </a:cubicBezTo>
                  <a:cubicBezTo>
                    <a:pt x="562" y="906"/>
                    <a:pt x="560" y="918"/>
                    <a:pt x="558" y="930"/>
                  </a:cubicBezTo>
                  <a:cubicBezTo>
                    <a:pt x="550" y="938"/>
                    <a:pt x="543" y="945"/>
                    <a:pt x="536" y="953"/>
                  </a:cubicBezTo>
                  <a:cubicBezTo>
                    <a:pt x="525" y="974"/>
                    <a:pt x="527" y="1004"/>
                    <a:pt x="501" y="1009"/>
                  </a:cubicBezTo>
                  <a:cubicBezTo>
                    <a:pt x="495" y="1031"/>
                    <a:pt x="513" y="1063"/>
                    <a:pt x="519" y="1084"/>
                  </a:cubicBezTo>
                  <a:cubicBezTo>
                    <a:pt x="524" y="1126"/>
                    <a:pt x="530" y="1169"/>
                    <a:pt x="536" y="1212"/>
                  </a:cubicBezTo>
                  <a:cubicBezTo>
                    <a:pt x="537" y="1222"/>
                    <a:pt x="544" y="1244"/>
                    <a:pt x="540" y="1257"/>
                  </a:cubicBezTo>
                  <a:cubicBezTo>
                    <a:pt x="523" y="1303"/>
                    <a:pt x="520" y="1374"/>
                    <a:pt x="516" y="1441"/>
                  </a:cubicBezTo>
                  <a:cubicBezTo>
                    <a:pt x="516" y="1466"/>
                    <a:pt x="516" y="1492"/>
                    <a:pt x="516" y="1517"/>
                  </a:cubicBezTo>
                  <a:cubicBezTo>
                    <a:pt x="511" y="1549"/>
                    <a:pt x="504" y="1566"/>
                    <a:pt x="512" y="1606"/>
                  </a:cubicBezTo>
                  <a:cubicBezTo>
                    <a:pt x="516" y="1627"/>
                    <a:pt x="533" y="1628"/>
                    <a:pt x="541" y="1644"/>
                  </a:cubicBezTo>
                  <a:cubicBezTo>
                    <a:pt x="553" y="1668"/>
                    <a:pt x="541" y="1693"/>
                    <a:pt x="548" y="1720"/>
                  </a:cubicBezTo>
                  <a:cubicBezTo>
                    <a:pt x="552" y="1733"/>
                    <a:pt x="564" y="1745"/>
                    <a:pt x="563" y="1760"/>
                  </a:cubicBezTo>
                  <a:cubicBezTo>
                    <a:pt x="562" y="1785"/>
                    <a:pt x="564" y="1814"/>
                    <a:pt x="569" y="1837"/>
                  </a:cubicBezTo>
                  <a:cubicBezTo>
                    <a:pt x="580" y="1888"/>
                    <a:pt x="564" y="1947"/>
                    <a:pt x="558" y="1981"/>
                  </a:cubicBezTo>
                  <a:cubicBezTo>
                    <a:pt x="552" y="2015"/>
                    <a:pt x="557" y="2049"/>
                    <a:pt x="552" y="2078"/>
                  </a:cubicBezTo>
                  <a:cubicBezTo>
                    <a:pt x="551" y="2116"/>
                    <a:pt x="550" y="2154"/>
                    <a:pt x="549" y="2192"/>
                  </a:cubicBezTo>
                  <a:cubicBezTo>
                    <a:pt x="545" y="2213"/>
                    <a:pt x="531" y="2222"/>
                    <a:pt x="527" y="2241"/>
                  </a:cubicBezTo>
                  <a:cubicBezTo>
                    <a:pt x="520" y="2280"/>
                    <a:pt x="529" y="2325"/>
                    <a:pt x="522" y="2370"/>
                  </a:cubicBezTo>
                  <a:cubicBezTo>
                    <a:pt x="488" y="2386"/>
                    <a:pt x="455" y="2372"/>
                    <a:pt x="430" y="2358"/>
                  </a:cubicBezTo>
                  <a:cubicBezTo>
                    <a:pt x="429" y="2351"/>
                    <a:pt x="429" y="2345"/>
                    <a:pt x="429" y="2338"/>
                  </a:cubicBezTo>
                  <a:cubicBezTo>
                    <a:pt x="425" y="2336"/>
                    <a:pt x="422" y="2334"/>
                    <a:pt x="419" y="2331"/>
                  </a:cubicBezTo>
                  <a:cubicBezTo>
                    <a:pt x="417" y="2331"/>
                    <a:pt x="415" y="2331"/>
                    <a:pt x="413" y="2331"/>
                  </a:cubicBezTo>
                  <a:cubicBezTo>
                    <a:pt x="402" y="2347"/>
                    <a:pt x="407" y="2411"/>
                    <a:pt x="398" y="2420"/>
                  </a:cubicBezTo>
                  <a:cubicBezTo>
                    <a:pt x="387" y="2431"/>
                    <a:pt x="316" y="2433"/>
                    <a:pt x="298" y="2433"/>
                  </a:cubicBezTo>
                  <a:cubicBezTo>
                    <a:pt x="298" y="2427"/>
                    <a:pt x="299" y="2421"/>
                    <a:pt x="299" y="2414"/>
                  </a:cubicBezTo>
                  <a:close/>
                  <a:moveTo>
                    <a:pt x="349" y="1673"/>
                  </a:moveTo>
                  <a:cubicBezTo>
                    <a:pt x="353" y="1690"/>
                    <a:pt x="340" y="1700"/>
                    <a:pt x="344" y="1716"/>
                  </a:cubicBezTo>
                  <a:cubicBezTo>
                    <a:pt x="350" y="1739"/>
                    <a:pt x="367" y="1781"/>
                    <a:pt x="356" y="1809"/>
                  </a:cubicBezTo>
                  <a:cubicBezTo>
                    <a:pt x="382" y="1831"/>
                    <a:pt x="373" y="1874"/>
                    <a:pt x="380" y="1916"/>
                  </a:cubicBezTo>
                  <a:cubicBezTo>
                    <a:pt x="385" y="1942"/>
                    <a:pt x="389" y="1968"/>
                    <a:pt x="394" y="1994"/>
                  </a:cubicBezTo>
                  <a:cubicBezTo>
                    <a:pt x="395" y="1994"/>
                    <a:pt x="396" y="1995"/>
                    <a:pt x="397" y="1995"/>
                  </a:cubicBezTo>
                  <a:cubicBezTo>
                    <a:pt x="423" y="1967"/>
                    <a:pt x="405" y="1928"/>
                    <a:pt x="405" y="1889"/>
                  </a:cubicBezTo>
                  <a:cubicBezTo>
                    <a:pt x="406" y="1871"/>
                    <a:pt x="407" y="1853"/>
                    <a:pt x="408" y="1835"/>
                  </a:cubicBezTo>
                  <a:cubicBezTo>
                    <a:pt x="402" y="1813"/>
                    <a:pt x="378" y="1802"/>
                    <a:pt x="373" y="1777"/>
                  </a:cubicBezTo>
                  <a:cubicBezTo>
                    <a:pt x="365" y="1743"/>
                    <a:pt x="391" y="1725"/>
                    <a:pt x="383" y="1692"/>
                  </a:cubicBezTo>
                  <a:cubicBezTo>
                    <a:pt x="376" y="1665"/>
                    <a:pt x="355" y="1644"/>
                    <a:pt x="352" y="1610"/>
                  </a:cubicBezTo>
                  <a:cubicBezTo>
                    <a:pt x="334" y="1621"/>
                    <a:pt x="346" y="1656"/>
                    <a:pt x="349" y="16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35"/>
            <p:cNvSpPr>
              <a:spLocks/>
            </p:cNvSpPr>
            <p:nvPr/>
          </p:nvSpPr>
          <p:spPr bwMode="auto">
            <a:xfrm>
              <a:off x="5998420" y="92401"/>
              <a:ext cx="693683" cy="2851096"/>
            </a:xfrm>
            <a:custGeom>
              <a:avLst/>
              <a:gdLst>
                <a:gd name="T0" fmla="*/ 534 w 596"/>
                <a:gd name="T1" fmla="*/ 253 h 2450"/>
                <a:gd name="T2" fmla="*/ 509 w 596"/>
                <a:gd name="T3" fmla="*/ 371 h 2450"/>
                <a:gd name="T4" fmla="*/ 522 w 596"/>
                <a:gd name="T5" fmla="*/ 378 h 2450"/>
                <a:gd name="T6" fmla="*/ 524 w 596"/>
                <a:gd name="T7" fmla="*/ 390 h 2450"/>
                <a:gd name="T8" fmla="*/ 534 w 596"/>
                <a:gd name="T9" fmla="*/ 401 h 2450"/>
                <a:gd name="T10" fmla="*/ 560 w 596"/>
                <a:gd name="T11" fmla="*/ 396 h 2450"/>
                <a:gd name="T12" fmla="*/ 556 w 596"/>
                <a:gd name="T13" fmla="*/ 421 h 2450"/>
                <a:gd name="T14" fmla="*/ 520 w 596"/>
                <a:gd name="T15" fmla="*/ 443 h 2450"/>
                <a:gd name="T16" fmla="*/ 548 w 596"/>
                <a:gd name="T17" fmla="*/ 591 h 2450"/>
                <a:gd name="T18" fmla="*/ 525 w 596"/>
                <a:gd name="T19" fmla="*/ 698 h 2450"/>
                <a:gd name="T20" fmla="*/ 508 w 596"/>
                <a:gd name="T21" fmla="*/ 933 h 2450"/>
                <a:gd name="T22" fmla="*/ 577 w 596"/>
                <a:gd name="T23" fmla="*/ 1429 h 2450"/>
                <a:gd name="T24" fmla="*/ 531 w 596"/>
                <a:gd name="T25" fmla="*/ 1622 h 2450"/>
                <a:gd name="T26" fmla="*/ 405 w 596"/>
                <a:gd name="T27" fmla="*/ 1646 h 2450"/>
                <a:gd name="T28" fmla="*/ 405 w 596"/>
                <a:gd name="T29" fmla="*/ 1750 h 2450"/>
                <a:gd name="T30" fmla="*/ 482 w 596"/>
                <a:gd name="T31" fmla="*/ 2199 h 2450"/>
                <a:gd name="T32" fmla="*/ 512 w 596"/>
                <a:gd name="T33" fmla="*/ 2337 h 2450"/>
                <a:gd name="T34" fmla="*/ 498 w 596"/>
                <a:gd name="T35" fmla="*/ 2426 h 2450"/>
                <a:gd name="T36" fmla="*/ 399 w 596"/>
                <a:gd name="T37" fmla="*/ 2388 h 2450"/>
                <a:gd name="T38" fmla="*/ 223 w 596"/>
                <a:gd name="T39" fmla="*/ 2416 h 2450"/>
                <a:gd name="T40" fmla="*/ 308 w 596"/>
                <a:gd name="T41" fmla="*/ 2377 h 2450"/>
                <a:gd name="T42" fmla="*/ 259 w 596"/>
                <a:gd name="T43" fmla="*/ 2328 h 2450"/>
                <a:gd name="T44" fmla="*/ 236 w 596"/>
                <a:gd name="T45" fmla="*/ 2306 h 2450"/>
                <a:gd name="T46" fmla="*/ 113 w 596"/>
                <a:gd name="T47" fmla="*/ 2370 h 2450"/>
                <a:gd name="T48" fmla="*/ 54 w 596"/>
                <a:gd name="T49" fmla="*/ 2339 h 2450"/>
                <a:gd name="T50" fmla="*/ 137 w 596"/>
                <a:gd name="T51" fmla="*/ 2291 h 2450"/>
                <a:gd name="T52" fmla="*/ 153 w 596"/>
                <a:gd name="T53" fmla="*/ 1764 h 2450"/>
                <a:gd name="T54" fmla="*/ 131 w 596"/>
                <a:gd name="T55" fmla="*/ 1577 h 2450"/>
                <a:gd name="T56" fmla="*/ 0 w 596"/>
                <a:gd name="T57" fmla="*/ 1564 h 2450"/>
                <a:gd name="T58" fmla="*/ 100 w 596"/>
                <a:gd name="T59" fmla="*/ 841 h 2450"/>
                <a:gd name="T60" fmla="*/ 144 w 596"/>
                <a:gd name="T61" fmla="*/ 669 h 2450"/>
                <a:gd name="T62" fmla="*/ 249 w 596"/>
                <a:gd name="T63" fmla="*/ 470 h 2450"/>
                <a:gd name="T64" fmla="*/ 241 w 596"/>
                <a:gd name="T65" fmla="*/ 462 h 2450"/>
                <a:gd name="T66" fmla="*/ 307 w 596"/>
                <a:gd name="T67" fmla="*/ 377 h 2450"/>
                <a:gd name="T68" fmla="*/ 302 w 596"/>
                <a:gd name="T69" fmla="*/ 370 h 2450"/>
                <a:gd name="T70" fmla="*/ 228 w 596"/>
                <a:gd name="T71" fmla="*/ 279 h 2450"/>
                <a:gd name="T72" fmla="*/ 236 w 596"/>
                <a:gd name="T73" fmla="*/ 260 h 2450"/>
                <a:gd name="T74" fmla="*/ 219 w 596"/>
                <a:gd name="T75" fmla="*/ 227 h 2450"/>
                <a:gd name="T76" fmla="*/ 233 w 596"/>
                <a:gd name="T77" fmla="*/ 167 h 2450"/>
                <a:gd name="T78" fmla="*/ 284 w 596"/>
                <a:gd name="T79" fmla="*/ 20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2450">
                  <a:moveTo>
                    <a:pt x="386" y="2"/>
                  </a:moveTo>
                  <a:cubicBezTo>
                    <a:pt x="514" y="0"/>
                    <a:pt x="561" y="117"/>
                    <a:pt x="534" y="253"/>
                  </a:cubicBezTo>
                  <a:cubicBezTo>
                    <a:pt x="525" y="297"/>
                    <a:pt x="503" y="331"/>
                    <a:pt x="502" y="373"/>
                  </a:cubicBezTo>
                  <a:cubicBezTo>
                    <a:pt x="505" y="372"/>
                    <a:pt x="507" y="372"/>
                    <a:pt x="509" y="371"/>
                  </a:cubicBezTo>
                  <a:cubicBezTo>
                    <a:pt x="509" y="374"/>
                    <a:pt x="509" y="378"/>
                    <a:pt x="509" y="381"/>
                  </a:cubicBezTo>
                  <a:cubicBezTo>
                    <a:pt x="514" y="380"/>
                    <a:pt x="518" y="379"/>
                    <a:pt x="522" y="378"/>
                  </a:cubicBezTo>
                  <a:cubicBezTo>
                    <a:pt x="522" y="382"/>
                    <a:pt x="522" y="386"/>
                    <a:pt x="522" y="390"/>
                  </a:cubicBezTo>
                  <a:cubicBezTo>
                    <a:pt x="523" y="390"/>
                    <a:pt x="523" y="390"/>
                    <a:pt x="524" y="390"/>
                  </a:cubicBezTo>
                  <a:cubicBezTo>
                    <a:pt x="530" y="387"/>
                    <a:pt x="536" y="384"/>
                    <a:pt x="543" y="381"/>
                  </a:cubicBezTo>
                  <a:cubicBezTo>
                    <a:pt x="540" y="389"/>
                    <a:pt x="536" y="391"/>
                    <a:pt x="534" y="401"/>
                  </a:cubicBezTo>
                  <a:cubicBezTo>
                    <a:pt x="535" y="402"/>
                    <a:pt x="536" y="402"/>
                    <a:pt x="537" y="403"/>
                  </a:cubicBezTo>
                  <a:cubicBezTo>
                    <a:pt x="544" y="400"/>
                    <a:pt x="552" y="398"/>
                    <a:pt x="560" y="396"/>
                  </a:cubicBezTo>
                  <a:cubicBezTo>
                    <a:pt x="558" y="408"/>
                    <a:pt x="552" y="412"/>
                    <a:pt x="548" y="421"/>
                  </a:cubicBezTo>
                  <a:cubicBezTo>
                    <a:pt x="551" y="421"/>
                    <a:pt x="553" y="421"/>
                    <a:pt x="556" y="421"/>
                  </a:cubicBezTo>
                  <a:cubicBezTo>
                    <a:pt x="555" y="423"/>
                    <a:pt x="555" y="424"/>
                    <a:pt x="554" y="426"/>
                  </a:cubicBezTo>
                  <a:cubicBezTo>
                    <a:pt x="544" y="433"/>
                    <a:pt x="531" y="437"/>
                    <a:pt x="520" y="443"/>
                  </a:cubicBezTo>
                  <a:cubicBezTo>
                    <a:pt x="520" y="444"/>
                    <a:pt x="520" y="444"/>
                    <a:pt x="520" y="445"/>
                  </a:cubicBezTo>
                  <a:cubicBezTo>
                    <a:pt x="526" y="474"/>
                    <a:pt x="555" y="558"/>
                    <a:pt x="548" y="591"/>
                  </a:cubicBezTo>
                  <a:cubicBezTo>
                    <a:pt x="544" y="600"/>
                    <a:pt x="541" y="609"/>
                    <a:pt x="537" y="618"/>
                  </a:cubicBezTo>
                  <a:cubicBezTo>
                    <a:pt x="530" y="638"/>
                    <a:pt x="529" y="679"/>
                    <a:pt x="525" y="698"/>
                  </a:cubicBezTo>
                  <a:cubicBezTo>
                    <a:pt x="526" y="710"/>
                    <a:pt x="527" y="723"/>
                    <a:pt x="528" y="736"/>
                  </a:cubicBezTo>
                  <a:cubicBezTo>
                    <a:pt x="518" y="791"/>
                    <a:pt x="497" y="866"/>
                    <a:pt x="508" y="933"/>
                  </a:cubicBezTo>
                  <a:cubicBezTo>
                    <a:pt x="524" y="1029"/>
                    <a:pt x="544" y="1124"/>
                    <a:pt x="561" y="1222"/>
                  </a:cubicBezTo>
                  <a:cubicBezTo>
                    <a:pt x="567" y="1291"/>
                    <a:pt x="572" y="1360"/>
                    <a:pt x="577" y="1429"/>
                  </a:cubicBezTo>
                  <a:cubicBezTo>
                    <a:pt x="581" y="1456"/>
                    <a:pt x="596" y="1603"/>
                    <a:pt x="593" y="1612"/>
                  </a:cubicBezTo>
                  <a:cubicBezTo>
                    <a:pt x="572" y="1615"/>
                    <a:pt x="552" y="1619"/>
                    <a:pt x="531" y="1622"/>
                  </a:cubicBezTo>
                  <a:cubicBezTo>
                    <a:pt x="524" y="1625"/>
                    <a:pt x="526" y="1634"/>
                    <a:pt x="517" y="1636"/>
                  </a:cubicBezTo>
                  <a:cubicBezTo>
                    <a:pt x="481" y="1646"/>
                    <a:pt x="435" y="1632"/>
                    <a:pt x="405" y="1646"/>
                  </a:cubicBezTo>
                  <a:cubicBezTo>
                    <a:pt x="405" y="1669"/>
                    <a:pt x="394" y="1679"/>
                    <a:pt x="383" y="1690"/>
                  </a:cubicBezTo>
                  <a:cubicBezTo>
                    <a:pt x="383" y="1718"/>
                    <a:pt x="397" y="1730"/>
                    <a:pt x="405" y="1750"/>
                  </a:cubicBezTo>
                  <a:cubicBezTo>
                    <a:pt x="410" y="1774"/>
                    <a:pt x="416" y="1798"/>
                    <a:pt x="422" y="1822"/>
                  </a:cubicBezTo>
                  <a:cubicBezTo>
                    <a:pt x="446" y="1949"/>
                    <a:pt x="452" y="2078"/>
                    <a:pt x="482" y="2199"/>
                  </a:cubicBezTo>
                  <a:cubicBezTo>
                    <a:pt x="494" y="2245"/>
                    <a:pt x="516" y="2283"/>
                    <a:pt x="527" y="2326"/>
                  </a:cubicBezTo>
                  <a:cubicBezTo>
                    <a:pt x="522" y="2330"/>
                    <a:pt x="517" y="2333"/>
                    <a:pt x="512" y="2337"/>
                  </a:cubicBezTo>
                  <a:cubicBezTo>
                    <a:pt x="513" y="2363"/>
                    <a:pt x="520" y="2405"/>
                    <a:pt x="511" y="2426"/>
                  </a:cubicBezTo>
                  <a:cubicBezTo>
                    <a:pt x="507" y="2426"/>
                    <a:pt x="502" y="2426"/>
                    <a:pt x="498" y="2426"/>
                  </a:cubicBezTo>
                  <a:cubicBezTo>
                    <a:pt x="499" y="2406"/>
                    <a:pt x="498" y="2351"/>
                    <a:pt x="488" y="2344"/>
                  </a:cubicBezTo>
                  <a:cubicBezTo>
                    <a:pt x="450" y="2355"/>
                    <a:pt x="420" y="2361"/>
                    <a:pt x="399" y="2388"/>
                  </a:cubicBezTo>
                  <a:cubicBezTo>
                    <a:pt x="385" y="2406"/>
                    <a:pt x="372" y="2436"/>
                    <a:pt x="347" y="2442"/>
                  </a:cubicBezTo>
                  <a:cubicBezTo>
                    <a:pt x="312" y="2450"/>
                    <a:pt x="235" y="2438"/>
                    <a:pt x="223" y="2416"/>
                  </a:cubicBezTo>
                  <a:cubicBezTo>
                    <a:pt x="223" y="2413"/>
                    <a:pt x="222" y="2410"/>
                    <a:pt x="222" y="2407"/>
                  </a:cubicBezTo>
                  <a:cubicBezTo>
                    <a:pt x="240" y="2391"/>
                    <a:pt x="272" y="2380"/>
                    <a:pt x="308" y="2377"/>
                  </a:cubicBezTo>
                  <a:cubicBezTo>
                    <a:pt x="312" y="2367"/>
                    <a:pt x="317" y="2364"/>
                    <a:pt x="318" y="2351"/>
                  </a:cubicBezTo>
                  <a:cubicBezTo>
                    <a:pt x="288" y="2349"/>
                    <a:pt x="274" y="2344"/>
                    <a:pt x="259" y="2328"/>
                  </a:cubicBezTo>
                  <a:cubicBezTo>
                    <a:pt x="259" y="2320"/>
                    <a:pt x="258" y="2313"/>
                    <a:pt x="258" y="2305"/>
                  </a:cubicBezTo>
                  <a:cubicBezTo>
                    <a:pt x="251" y="2305"/>
                    <a:pt x="244" y="2306"/>
                    <a:pt x="236" y="2306"/>
                  </a:cubicBezTo>
                  <a:cubicBezTo>
                    <a:pt x="223" y="2313"/>
                    <a:pt x="217" y="2325"/>
                    <a:pt x="209" y="2337"/>
                  </a:cubicBezTo>
                  <a:cubicBezTo>
                    <a:pt x="188" y="2364"/>
                    <a:pt x="160" y="2371"/>
                    <a:pt x="113" y="2370"/>
                  </a:cubicBezTo>
                  <a:cubicBezTo>
                    <a:pt x="86" y="2369"/>
                    <a:pt x="67" y="2369"/>
                    <a:pt x="51" y="2360"/>
                  </a:cubicBezTo>
                  <a:cubicBezTo>
                    <a:pt x="52" y="2353"/>
                    <a:pt x="53" y="2346"/>
                    <a:pt x="54" y="2339"/>
                  </a:cubicBezTo>
                  <a:cubicBezTo>
                    <a:pt x="76" y="2334"/>
                    <a:pt x="141" y="2314"/>
                    <a:pt x="146" y="2296"/>
                  </a:cubicBezTo>
                  <a:cubicBezTo>
                    <a:pt x="140" y="2295"/>
                    <a:pt x="140" y="2295"/>
                    <a:pt x="137" y="2291"/>
                  </a:cubicBezTo>
                  <a:cubicBezTo>
                    <a:pt x="130" y="2273"/>
                    <a:pt x="138" y="2157"/>
                    <a:pt x="141" y="2134"/>
                  </a:cubicBezTo>
                  <a:cubicBezTo>
                    <a:pt x="145" y="2011"/>
                    <a:pt x="149" y="1887"/>
                    <a:pt x="153" y="1764"/>
                  </a:cubicBezTo>
                  <a:cubicBezTo>
                    <a:pt x="155" y="1711"/>
                    <a:pt x="158" y="1658"/>
                    <a:pt x="160" y="1605"/>
                  </a:cubicBezTo>
                  <a:cubicBezTo>
                    <a:pt x="151" y="1596"/>
                    <a:pt x="141" y="1587"/>
                    <a:pt x="131" y="1577"/>
                  </a:cubicBezTo>
                  <a:cubicBezTo>
                    <a:pt x="85" y="1578"/>
                    <a:pt x="39" y="1577"/>
                    <a:pt x="3" y="1569"/>
                  </a:cubicBezTo>
                  <a:cubicBezTo>
                    <a:pt x="2" y="1567"/>
                    <a:pt x="1" y="1566"/>
                    <a:pt x="0" y="1564"/>
                  </a:cubicBezTo>
                  <a:cubicBezTo>
                    <a:pt x="16" y="1509"/>
                    <a:pt x="11" y="1444"/>
                    <a:pt x="22" y="1383"/>
                  </a:cubicBezTo>
                  <a:cubicBezTo>
                    <a:pt x="55" y="1204"/>
                    <a:pt x="64" y="1013"/>
                    <a:pt x="100" y="841"/>
                  </a:cubicBezTo>
                  <a:cubicBezTo>
                    <a:pt x="104" y="808"/>
                    <a:pt x="108" y="774"/>
                    <a:pt x="113" y="741"/>
                  </a:cubicBezTo>
                  <a:cubicBezTo>
                    <a:pt x="120" y="713"/>
                    <a:pt x="134" y="692"/>
                    <a:pt x="144" y="669"/>
                  </a:cubicBezTo>
                  <a:cubicBezTo>
                    <a:pt x="163" y="627"/>
                    <a:pt x="179" y="587"/>
                    <a:pt x="202" y="549"/>
                  </a:cubicBezTo>
                  <a:cubicBezTo>
                    <a:pt x="215" y="527"/>
                    <a:pt x="248" y="500"/>
                    <a:pt x="249" y="470"/>
                  </a:cubicBezTo>
                  <a:cubicBezTo>
                    <a:pt x="246" y="468"/>
                    <a:pt x="243" y="466"/>
                    <a:pt x="239" y="465"/>
                  </a:cubicBezTo>
                  <a:cubicBezTo>
                    <a:pt x="240" y="464"/>
                    <a:pt x="240" y="463"/>
                    <a:pt x="241" y="462"/>
                  </a:cubicBezTo>
                  <a:cubicBezTo>
                    <a:pt x="267" y="452"/>
                    <a:pt x="320" y="418"/>
                    <a:pt x="308" y="377"/>
                  </a:cubicBezTo>
                  <a:cubicBezTo>
                    <a:pt x="308" y="377"/>
                    <a:pt x="307" y="377"/>
                    <a:pt x="307" y="377"/>
                  </a:cubicBezTo>
                  <a:cubicBezTo>
                    <a:pt x="297" y="379"/>
                    <a:pt x="287" y="386"/>
                    <a:pt x="279" y="381"/>
                  </a:cubicBezTo>
                  <a:cubicBezTo>
                    <a:pt x="291" y="379"/>
                    <a:pt x="295" y="375"/>
                    <a:pt x="302" y="370"/>
                  </a:cubicBezTo>
                  <a:cubicBezTo>
                    <a:pt x="302" y="317"/>
                    <a:pt x="261" y="341"/>
                    <a:pt x="231" y="322"/>
                  </a:cubicBezTo>
                  <a:cubicBezTo>
                    <a:pt x="230" y="305"/>
                    <a:pt x="231" y="295"/>
                    <a:pt x="228" y="279"/>
                  </a:cubicBezTo>
                  <a:cubicBezTo>
                    <a:pt x="231" y="276"/>
                    <a:pt x="234" y="272"/>
                    <a:pt x="238" y="269"/>
                  </a:cubicBezTo>
                  <a:cubicBezTo>
                    <a:pt x="237" y="266"/>
                    <a:pt x="237" y="263"/>
                    <a:pt x="236" y="260"/>
                  </a:cubicBezTo>
                  <a:cubicBezTo>
                    <a:pt x="231" y="256"/>
                    <a:pt x="225" y="251"/>
                    <a:pt x="219" y="246"/>
                  </a:cubicBezTo>
                  <a:cubicBezTo>
                    <a:pt x="222" y="240"/>
                    <a:pt x="222" y="234"/>
                    <a:pt x="219" y="227"/>
                  </a:cubicBezTo>
                  <a:cubicBezTo>
                    <a:pt x="214" y="224"/>
                    <a:pt x="209" y="222"/>
                    <a:pt x="205" y="219"/>
                  </a:cubicBezTo>
                  <a:cubicBezTo>
                    <a:pt x="206" y="193"/>
                    <a:pt x="228" y="189"/>
                    <a:pt x="233" y="167"/>
                  </a:cubicBezTo>
                  <a:cubicBezTo>
                    <a:pt x="231" y="152"/>
                    <a:pt x="229" y="136"/>
                    <a:pt x="226" y="121"/>
                  </a:cubicBezTo>
                  <a:cubicBezTo>
                    <a:pt x="217" y="68"/>
                    <a:pt x="248" y="33"/>
                    <a:pt x="284" y="20"/>
                  </a:cubicBezTo>
                  <a:cubicBezTo>
                    <a:pt x="299" y="15"/>
                    <a:pt x="381" y="6"/>
                    <a:pt x="386" y="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00"/>
          <p:cNvSpPr>
            <a:spLocks/>
          </p:cNvSpPr>
          <p:nvPr/>
        </p:nvSpPr>
        <p:spPr bwMode="auto">
          <a:xfrm>
            <a:off x="5486296" y="1651149"/>
            <a:ext cx="499904" cy="1589739"/>
          </a:xfrm>
          <a:custGeom>
            <a:avLst/>
            <a:gdLst>
              <a:gd name="T0" fmla="*/ 85 w 89"/>
              <a:gd name="T1" fmla="*/ 275 h 284"/>
              <a:gd name="T2" fmla="*/ 83 w 89"/>
              <a:gd name="T3" fmla="*/ 267 h 284"/>
              <a:gd name="T4" fmla="*/ 83 w 89"/>
              <a:gd name="T5" fmla="*/ 253 h 284"/>
              <a:gd name="T6" fmla="*/ 78 w 89"/>
              <a:gd name="T7" fmla="*/ 222 h 284"/>
              <a:gd name="T8" fmla="*/ 77 w 89"/>
              <a:gd name="T9" fmla="*/ 196 h 284"/>
              <a:gd name="T10" fmla="*/ 78 w 89"/>
              <a:gd name="T11" fmla="*/ 165 h 284"/>
              <a:gd name="T12" fmla="*/ 77 w 89"/>
              <a:gd name="T13" fmla="*/ 140 h 284"/>
              <a:gd name="T14" fmla="*/ 74 w 89"/>
              <a:gd name="T15" fmla="*/ 126 h 284"/>
              <a:gd name="T16" fmla="*/ 71 w 89"/>
              <a:gd name="T17" fmla="*/ 118 h 284"/>
              <a:gd name="T18" fmla="*/ 72 w 89"/>
              <a:gd name="T19" fmla="*/ 112 h 284"/>
              <a:gd name="T20" fmla="*/ 77 w 89"/>
              <a:gd name="T21" fmla="*/ 103 h 284"/>
              <a:gd name="T22" fmla="*/ 79 w 89"/>
              <a:gd name="T23" fmla="*/ 95 h 284"/>
              <a:gd name="T24" fmla="*/ 83 w 89"/>
              <a:gd name="T25" fmla="*/ 85 h 284"/>
              <a:gd name="T26" fmla="*/ 84 w 89"/>
              <a:gd name="T27" fmla="*/ 65 h 284"/>
              <a:gd name="T28" fmla="*/ 79 w 89"/>
              <a:gd name="T29" fmla="*/ 52 h 284"/>
              <a:gd name="T30" fmla="*/ 74 w 89"/>
              <a:gd name="T31" fmla="*/ 46 h 284"/>
              <a:gd name="T32" fmla="*/ 58 w 89"/>
              <a:gd name="T33" fmla="*/ 39 h 284"/>
              <a:gd name="T34" fmla="*/ 53 w 89"/>
              <a:gd name="T35" fmla="*/ 31 h 284"/>
              <a:gd name="T36" fmla="*/ 56 w 89"/>
              <a:gd name="T37" fmla="*/ 22 h 284"/>
              <a:gd name="T38" fmla="*/ 54 w 89"/>
              <a:gd name="T39" fmla="*/ 14 h 284"/>
              <a:gd name="T40" fmla="*/ 29 w 89"/>
              <a:gd name="T41" fmla="*/ 10 h 284"/>
              <a:gd name="T42" fmla="*/ 29 w 89"/>
              <a:gd name="T43" fmla="*/ 23 h 284"/>
              <a:gd name="T44" fmla="*/ 33 w 89"/>
              <a:gd name="T45" fmla="*/ 32 h 284"/>
              <a:gd name="T46" fmla="*/ 31 w 89"/>
              <a:gd name="T47" fmla="*/ 38 h 284"/>
              <a:gd name="T48" fmla="*/ 24 w 89"/>
              <a:gd name="T49" fmla="*/ 42 h 284"/>
              <a:gd name="T50" fmla="*/ 17 w 89"/>
              <a:gd name="T51" fmla="*/ 48 h 284"/>
              <a:gd name="T52" fmla="*/ 12 w 89"/>
              <a:gd name="T53" fmla="*/ 51 h 284"/>
              <a:gd name="T54" fmla="*/ 8 w 89"/>
              <a:gd name="T55" fmla="*/ 58 h 284"/>
              <a:gd name="T56" fmla="*/ 6 w 89"/>
              <a:gd name="T57" fmla="*/ 70 h 284"/>
              <a:gd name="T58" fmla="*/ 6 w 89"/>
              <a:gd name="T59" fmla="*/ 94 h 284"/>
              <a:gd name="T60" fmla="*/ 9 w 89"/>
              <a:gd name="T61" fmla="*/ 99 h 284"/>
              <a:gd name="T62" fmla="*/ 18 w 89"/>
              <a:gd name="T63" fmla="*/ 101 h 284"/>
              <a:gd name="T64" fmla="*/ 19 w 89"/>
              <a:gd name="T65" fmla="*/ 112 h 284"/>
              <a:gd name="T66" fmla="*/ 18 w 89"/>
              <a:gd name="T67" fmla="*/ 118 h 284"/>
              <a:gd name="T68" fmla="*/ 17 w 89"/>
              <a:gd name="T69" fmla="*/ 125 h 284"/>
              <a:gd name="T70" fmla="*/ 15 w 89"/>
              <a:gd name="T71" fmla="*/ 136 h 284"/>
              <a:gd name="T72" fmla="*/ 15 w 89"/>
              <a:gd name="T73" fmla="*/ 157 h 284"/>
              <a:gd name="T74" fmla="*/ 17 w 89"/>
              <a:gd name="T75" fmla="*/ 191 h 284"/>
              <a:gd name="T76" fmla="*/ 18 w 89"/>
              <a:gd name="T77" fmla="*/ 223 h 284"/>
              <a:gd name="T78" fmla="*/ 17 w 89"/>
              <a:gd name="T79" fmla="*/ 258 h 284"/>
              <a:gd name="T80" fmla="*/ 14 w 89"/>
              <a:gd name="T81" fmla="*/ 268 h 284"/>
              <a:gd name="T82" fmla="*/ 12 w 89"/>
              <a:gd name="T83" fmla="*/ 273 h 284"/>
              <a:gd name="T84" fmla="*/ 3 w 89"/>
              <a:gd name="T85" fmla="*/ 277 h 284"/>
              <a:gd name="T86" fmla="*/ 0 w 89"/>
              <a:gd name="T87" fmla="*/ 281 h 284"/>
              <a:gd name="T88" fmla="*/ 23 w 89"/>
              <a:gd name="T89" fmla="*/ 282 h 284"/>
              <a:gd name="T90" fmla="*/ 35 w 89"/>
              <a:gd name="T91" fmla="*/ 278 h 284"/>
              <a:gd name="T92" fmla="*/ 36 w 89"/>
              <a:gd name="T93" fmla="*/ 270 h 284"/>
              <a:gd name="T94" fmla="*/ 37 w 89"/>
              <a:gd name="T95" fmla="*/ 259 h 284"/>
              <a:gd name="T96" fmla="*/ 40 w 89"/>
              <a:gd name="T97" fmla="*/ 231 h 284"/>
              <a:gd name="T98" fmla="*/ 43 w 89"/>
              <a:gd name="T99" fmla="*/ 191 h 284"/>
              <a:gd name="T100" fmla="*/ 46 w 89"/>
              <a:gd name="T101" fmla="*/ 169 h 284"/>
              <a:gd name="T102" fmla="*/ 50 w 89"/>
              <a:gd name="T103" fmla="*/ 180 h 284"/>
              <a:gd name="T104" fmla="*/ 55 w 89"/>
              <a:gd name="T105" fmla="*/ 218 h 284"/>
              <a:gd name="T106" fmla="*/ 58 w 89"/>
              <a:gd name="T107" fmla="*/ 250 h 284"/>
              <a:gd name="T108" fmla="*/ 63 w 89"/>
              <a:gd name="T109" fmla="*/ 267 h 284"/>
              <a:gd name="T110" fmla="*/ 65 w 89"/>
              <a:gd name="T111" fmla="*/ 275 h 284"/>
              <a:gd name="T112" fmla="*/ 70 w 89"/>
              <a:gd name="T113" fmla="*/ 280 h 284"/>
              <a:gd name="T114" fmla="*/ 88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8" y="281"/>
                  <a:pt x="88" y="281"/>
                  <a:pt x="88" y="281"/>
                </a:cubicBezTo>
                <a:cubicBezTo>
                  <a:pt x="88" y="280"/>
                  <a:pt x="87" y="280"/>
                  <a:pt x="87" y="280"/>
                </a:cubicBezTo>
                <a:cubicBezTo>
                  <a:pt x="87" y="279"/>
                  <a:pt x="87" y="279"/>
                  <a:pt x="87" y="278"/>
                </a:cubicBezTo>
                <a:cubicBezTo>
                  <a:pt x="86" y="278"/>
                  <a:pt x="86" y="278"/>
                  <a:pt x="86" y="277"/>
                </a:cubicBezTo>
                <a:cubicBezTo>
                  <a:pt x="86" y="277"/>
                  <a:pt x="85" y="276"/>
                  <a:pt x="85" y="275"/>
                </a:cubicBezTo>
                <a:cubicBezTo>
                  <a:pt x="84" y="275"/>
                  <a:pt x="84" y="274"/>
                  <a:pt x="83" y="274"/>
                </a:cubicBezTo>
                <a:cubicBezTo>
                  <a:pt x="83" y="273"/>
                  <a:pt x="83" y="274"/>
                  <a:pt x="83" y="273"/>
                </a:cubicBezTo>
                <a:cubicBezTo>
                  <a:pt x="83" y="273"/>
                  <a:pt x="82" y="272"/>
                  <a:pt x="82" y="272"/>
                </a:cubicBezTo>
                <a:cubicBezTo>
                  <a:pt x="82" y="272"/>
                  <a:pt x="82" y="272"/>
                  <a:pt x="82" y="271"/>
                </a:cubicBezTo>
                <a:cubicBezTo>
                  <a:pt x="82" y="271"/>
                  <a:pt x="82" y="271"/>
                  <a:pt x="82" y="270"/>
                </a:cubicBezTo>
                <a:cubicBezTo>
                  <a:pt x="83" y="269"/>
                  <a:pt x="83" y="268"/>
                  <a:pt x="83" y="267"/>
                </a:cubicBezTo>
                <a:cubicBezTo>
                  <a:pt x="83" y="267"/>
                  <a:pt x="83" y="266"/>
                  <a:pt x="83" y="266"/>
                </a:cubicBezTo>
                <a:cubicBezTo>
                  <a:pt x="83" y="266"/>
                  <a:pt x="83" y="266"/>
                  <a:pt x="83" y="266"/>
                </a:cubicBezTo>
                <a:cubicBezTo>
                  <a:pt x="83" y="265"/>
                  <a:pt x="83" y="265"/>
                  <a:pt x="83" y="265"/>
                </a:cubicBezTo>
                <a:cubicBezTo>
                  <a:pt x="83" y="264"/>
                  <a:pt x="83" y="264"/>
                  <a:pt x="83" y="263"/>
                </a:cubicBezTo>
                <a:cubicBezTo>
                  <a:pt x="83" y="263"/>
                  <a:pt x="83" y="259"/>
                  <a:pt x="83" y="258"/>
                </a:cubicBezTo>
                <a:cubicBezTo>
                  <a:pt x="83" y="257"/>
                  <a:pt x="83" y="254"/>
                  <a:pt x="83" y="253"/>
                </a:cubicBezTo>
                <a:cubicBezTo>
                  <a:pt x="83" y="252"/>
                  <a:pt x="82" y="250"/>
                  <a:pt x="82" y="249"/>
                </a:cubicBezTo>
                <a:cubicBezTo>
                  <a:pt x="82" y="248"/>
                  <a:pt x="81" y="243"/>
                  <a:pt x="81" y="242"/>
                </a:cubicBezTo>
                <a:cubicBezTo>
                  <a:pt x="80" y="240"/>
                  <a:pt x="80" y="236"/>
                  <a:pt x="80" y="236"/>
                </a:cubicBezTo>
                <a:cubicBezTo>
                  <a:pt x="80" y="235"/>
                  <a:pt x="80" y="234"/>
                  <a:pt x="80" y="233"/>
                </a:cubicBezTo>
                <a:cubicBezTo>
                  <a:pt x="80" y="232"/>
                  <a:pt x="79" y="228"/>
                  <a:pt x="79" y="227"/>
                </a:cubicBezTo>
                <a:cubicBezTo>
                  <a:pt x="79" y="226"/>
                  <a:pt x="79" y="223"/>
                  <a:pt x="78" y="222"/>
                </a:cubicBezTo>
                <a:cubicBezTo>
                  <a:pt x="78" y="222"/>
                  <a:pt x="78" y="219"/>
                  <a:pt x="78" y="218"/>
                </a:cubicBezTo>
                <a:cubicBezTo>
                  <a:pt x="78" y="218"/>
                  <a:pt x="78" y="216"/>
                  <a:pt x="78" y="214"/>
                </a:cubicBezTo>
                <a:cubicBezTo>
                  <a:pt x="78" y="213"/>
                  <a:pt x="78" y="210"/>
                  <a:pt x="78" y="209"/>
                </a:cubicBezTo>
                <a:cubicBezTo>
                  <a:pt x="78" y="208"/>
                  <a:pt x="78" y="205"/>
                  <a:pt x="78" y="204"/>
                </a:cubicBezTo>
                <a:cubicBezTo>
                  <a:pt x="77" y="203"/>
                  <a:pt x="77" y="201"/>
                  <a:pt x="77" y="200"/>
                </a:cubicBezTo>
                <a:cubicBezTo>
                  <a:pt x="77" y="199"/>
                  <a:pt x="77" y="197"/>
                  <a:pt x="77" y="196"/>
                </a:cubicBezTo>
                <a:cubicBezTo>
                  <a:pt x="77" y="196"/>
                  <a:pt x="77" y="194"/>
                  <a:pt x="77" y="193"/>
                </a:cubicBezTo>
                <a:cubicBezTo>
                  <a:pt x="77" y="192"/>
                  <a:pt x="77" y="191"/>
                  <a:pt x="77" y="190"/>
                </a:cubicBezTo>
                <a:cubicBezTo>
                  <a:pt x="77" y="189"/>
                  <a:pt x="78" y="185"/>
                  <a:pt x="78" y="183"/>
                </a:cubicBezTo>
                <a:cubicBezTo>
                  <a:pt x="78" y="182"/>
                  <a:pt x="78" y="180"/>
                  <a:pt x="78" y="178"/>
                </a:cubicBezTo>
                <a:cubicBezTo>
                  <a:pt x="78" y="176"/>
                  <a:pt x="78" y="173"/>
                  <a:pt x="78" y="172"/>
                </a:cubicBezTo>
                <a:cubicBezTo>
                  <a:pt x="78" y="171"/>
                  <a:pt x="78" y="167"/>
                  <a:pt x="78" y="165"/>
                </a:cubicBezTo>
                <a:cubicBezTo>
                  <a:pt x="78" y="163"/>
                  <a:pt x="78" y="161"/>
                  <a:pt x="77" y="160"/>
                </a:cubicBezTo>
                <a:cubicBezTo>
                  <a:pt x="77" y="159"/>
                  <a:pt x="77" y="156"/>
                  <a:pt x="77" y="156"/>
                </a:cubicBezTo>
                <a:cubicBezTo>
                  <a:pt x="77" y="155"/>
                  <a:pt x="78" y="153"/>
                  <a:pt x="78" y="153"/>
                </a:cubicBezTo>
                <a:cubicBezTo>
                  <a:pt x="78" y="152"/>
                  <a:pt x="78" y="149"/>
                  <a:pt x="78" y="148"/>
                </a:cubicBezTo>
                <a:cubicBezTo>
                  <a:pt x="78" y="147"/>
                  <a:pt x="78" y="145"/>
                  <a:pt x="77" y="143"/>
                </a:cubicBezTo>
                <a:cubicBezTo>
                  <a:pt x="77" y="142"/>
                  <a:pt x="77" y="140"/>
                  <a:pt x="77" y="140"/>
                </a:cubicBezTo>
                <a:cubicBezTo>
                  <a:pt x="77" y="139"/>
                  <a:pt x="76" y="137"/>
                  <a:pt x="76" y="136"/>
                </a:cubicBezTo>
                <a:cubicBezTo>
                  <a:pt x="76" y="136"/>
                  <a:pt x="75" y="133"/>
                  <a:pt x="75" y="132"/>
                </a:cubicBezTo>
                <a:cubicBezTo>
                  <a:pt x="75" y="131"/>
                  <a:pt x="75" y="131"/>
                  <a:pt x="75" y="130"/>
                </a:cubicBezTo>
                <a:cubicBezTo>
                  <a:pt x="75" y="130"/>
                  <a:pt x="74" y="129"/>
                  <a:pt x="74" y="129"/>
                </a:cubicBezTo>
                <a:cubicBezTo>
                  <a:pt x="74" y="128"/>
                  <a:pt x="74" y="128"/>
                  <a:pt x="74" y="128"/>
                </a:cubicBezTo>
                <a:cubicBezTo>
                  <a:pt x="74" y="127"/>
                  <a:pt x="74" y="127"/>
                  <a:pt x="74" y="126"/>
                </a:cubicBezTo>
                <a:cubicBezTo>
                  <a:pt x="74" y="125"/>
                  <a:pt x="73" y="124"/>
                  <a:pt x="73" y="124"/>
                </a:cubicBezTo>
                <a:cubicBezTo>
                  <a:pt x="73" y="124"/>
                  <a:pt x="73" y="123"/>
                  <a:pt x="73" y="122"/>
                </a:cubicBezTo>
                <a:cubicBezTo>
                  <a:pt x="73" y="122"/>
                  <a:pt x="73" y="121"/>
                  <a:pt x="72" y="121"/>
                </a:cubicBezTo>
                <a:cubicBezTo>
                  <a:pt x="72" y="121"/>
                  <a:pt x="72" y="121"/>
                  <a:pt x="72" y="120"/>
                </a:cubicBezTo>
                <a:cubicBezTo>
                  <a:pt x="72" y="120"/>
                  <a:pt x="72" y="120"/>
                  <a:pt x="72" y="119"/>
                </a:cubicBezTo>
                <a:cubicBezTo>
                  <a:pt x="72" y="119"/>
                  <a:pt x="71" y="118"/>
                  <a:pt x="71" y="118"/>
                </a:cubicBezTo>
                <a:cubicBezTo>
                  <a:pt x="71" y="118"/>
                  <a:pt x="71" y="118"/>
                  <a:pt x="71" y="117"/>
                </a:cubicBezTo>
                <a:cubicBezTo>
                  <a:pt x="71" y="117"/>
                  <a:pt x="71" y="117"/>
                  <a:pt x="71" y="117"/>
                </a:cubicBezTo>
                <a:cubicBezTo>
                  <a:pt x="72" y="116"/>
                  <a:pt x="72" y="115"/>
                  <a:pt x="72" y="115"/>
                </a:cubicBezTo>
                <a:cubicBezTo>
                  <a:pt x="72" y="114"/>
                  <a:pt x="72" y="113"/>
                  <a:pt x="71" y="113"/>
                </a:cubicBezTo>
                <a:cubicBezTo>
                  <a:pt x="71" y="113"/>
                  <a:pt x="71" y="113"/>
                  <a:pt x="71" y="113"/>
                </a:cubicBezTo>
                <a:cubicBezTo>
                  <a:pt x="72" y="112"/>
                  <a:pt x="72" y="112"/>
                  <a:pt x="72" y="112"/>
                </a:cubicBezTo>
                <a:cubicBezTo>
                  <a:pt x="73" y="112"/>
                  <a:pt x="74" y="111"/>
                  <a:pt x="75" y="110"/>
                </a:cubicBezTo>
                <a:cubicBezTo>
                  <a:pt x="75" y="110"/>
                  <a:pt x="75" y="109"/>
                  <a:pt x="76" y="109"/>
                </a:cubicBezTo>
                <a:cubicBezTo>
                  <a:pt x="76" y="108"/>
                  <a:pt x="76" y="108"/>
                  <a:pt x="76" y="107"/>
                </a:cubicBezTo>
                <a:cubicBezTo>
                  <a:pt x="76" y="107"/>
                  <a:pt x="76" y="106"/>
                  <a:pt x="76" y="105"/>
                </a:cubicBezTo>
                <a:cubicBezTo>
                  <a:pt x="76" y="105"/>
                  <a:pt x="76" y="105"/>
                  <a:pt x="76" y="104"/>
                </a:cubicBezTo>
                <a:cubicBezTo>
                  <a:pt x="77" y="104"/>
                  <a:pt x="77" y="104"/>
                  <a:pt x="77" y="103"/>
                </a:cubicBezTo>
                <a:cubicBezTo>
                  <a:pt x="77" y="103"/>
                  <a:pt x="77" y="102"/>
                  <a:pt x="77" y="102"/>
                </a:cubicBezTo>
                <a:cubicBezTo>
                  <a:pt x="77" y="101"/>
                  <a:pt x="77" y="100"/>
                  <a:pt x="77" y="100"/>
                </a:cubicBezTo>
                <a:cubicBezTo>
                  <a:pt x="77" y="99"/>
                  <a:pt x="77" y="99"/>
                  <a:pt x="77" y="99"/>
                </a:cubicBezTo>
                <a:cubicBezTo>
                  <a:pt x="76" y="98"/>
                  <a:pt x="76" y="98"/>
                  <a:pt x="77" y="98"/>
                </a:cubicBezTo>
                <a:cubicBezTo>
                  <a:pt x="77" y="98"/>
                  <a:pt x="77" y="97"/>
                  <a:pt x="77" y="97"/>
                </a:cubicBezTo>
                <a:cubicBezTo>
                  <a:pt x="78" y="96"/>
                  <a:pt x="78" y="96"/>
                  <a:pt x="79" y="95"/>
                </a:cubicBezTo>
                <a:cubicBezTo>
                  <a:pt x="79" y="94"/>
                  <a:pt x="79" y="95"/>
                  <a:pt x="79" y="95"/>
                </a:cubicBezTo>
                <a:cubicBezTo>
                  <a:pt x="79" y="94"/>
                  <a:pt x="80" y="93"/>
                  <a:pt x="80" y="93"/>
                </a:cubicBezTo>
                <a:cubicBezTo>
                  <a:pt x="80" y="93"/>
                  <a:pt x="81" y="92"/>
                  <a:pt x="81" y="92"/>
                </a:cubicBezTo>
                <a:cubicBezTo>
                  <a:pt x="81" y="91"/>
                  <a:pt x="81" y="91"/>
                  <a:pt x="81" y="91"/>
                </a:cubicBezTo>
                <a:cubicBezTo>
                  <a:pt x="81" y="90"/>
                  <a:pt x="82" y="89"/>
                  <a:pt x="82" y="88"/>
                </a:cubicBezTo>
                <a:cubicBezTo>
                  <a:pt x="82" y="87"/>
                  <a:pt x="83" y="86"/>
                  <a:pt x="83" y="85"/>
                </a:cubicBezTo>
                <a:cubicBezTo>
                  <a:pt x="83" y="84"/>
                  <a:pt x="83" y="81"/>
                  <a:pt x="84" y="79"/>
                </a:cubicBezTo>
                <a:cubicBezTo>
                  <a:pt x="84" y="78"/>
                  <a:pt x="84" y="77"/>
                  <a:pt x="84" y="75"/>
                </a:cubicBezTo>
                <a:cubicBezTo>
                  <a:pt x="84" y="74"/>
                  <a:pt x="85" y="71"/>
                  <a:pt x="85" y="70"/>
                </a:cubicBezTo>
                <a:cubicBezTo>
                  <a:pt x="85" y="69"/>
                  <a:pt x="85" y="68"/>
                  <a:pt x="85" y="68"/>
                </a:cubicBezTo>
                <a:cubicBezTo>
                  <a:pt x="85" y="67"/>
                  <a:pt x="85" y="67"/>
                  <a:pt x="85" y="66"/>
                </a:cubicBezTo>
                <a:cubicBezTo>
                  <a:pt x="85" y="66"/>
                  <a:pt x="84" y="65"/>
                  <a:pt x="84" y="65"/>
                </a:cubicBezTo>
                <a:cubicBezTo>
                  <a:pt x="84" y="64"/>
                  <a:pt x="82" y="61"/>
                  <a:pt x="82" y="60"/>
                </a:cubicBezTo>
                <a:cubicBezTo>
                  <a:pt x="82" y="59"/>
                  <a:pt x="81" y="57"/>
                  <a:pt x="81" y="57"/>
                </a:cubicBezTo>
                <a:cubicBezTo>
                  <a:pt x="81" y="57"/>
                  <a:pt x="81" y="57"/>
                  <a:pt x="81" y="56"/>
                </a:cubicBezTo>
                <a:cubicBezTo>
                  <a:pt x="81" y="56"/>
                  <a:pt x="81" y="55"/>
                  <a:pt x="81" y="55"/>
                </a:cubicBezTo>
                <a:cubicBezTo>
                  <a:pt x="81" y="54"/>
                  <a:pt x="81" y="54"/>
                  <a:pt x="80" y="53"/>
                </a:cubicBezTo>
                <a:cubicBezTo>
                  <a:pt x="80" y="53"/>
                  <a:pt x="79" y="52"/>
                  <a:pt x="79" y="52"/>
                </a:cubicBezTo>
                <a:cubicBezTo>
                  <a:pt x="79" y="52"/>
                  <a:pt x="79" y="52"/>
                  <a:pt x="79" y="51"/>
                </a:cubicBezTo>
                <a:cubicBezTo>
                  <a:pt x="78" y="51"/>
                  <a:pt x="78" y="51"/>
                  <a:pt x="78" y="50"/>
                </a:cubicBezTo>
                <a:cubicBezTo>
                  <a:pt x="78" y="49"/>
                  <a:pt x="77" y="49"/>
                  <a:pt x="77" y="48"/>
                </a:cubicBezTo>
                <a:cubicBezTo>
                  <a:pt x="77" y="48"/>
                  <a:pt x="77" y="48"/>
                  <a:pt x="76" y="48"/>
                </a:cubicBezTo>
                <a:cubicBezTo>
                  <a:pt x="76" y="48"/>
                  <a:pt x="76" y="47"/>
                  <a:pt x="75" y="47"/>
                </a:cubicBezTo>
                <a:cubicBezTo>
                  <a:pt x="75" y="47"/>
                  <a:pt x="74" y="47"/>
                  <a:pt x="74" y="46"/>
                </a:cubicBezTo>
                <a:cubicBezTo>
                  <a:pt x="74" y="46"/>
                  <a:pt x="73" y="46"/>
                  <a:pt x="73" y="46"/>
                </a:cubicBezTo>
                <a:cubicBezTo>
                  <a:pt x="73" y="45"/>
                  <a:pt x="71" y="44"/>
                  <a:pt x="70" y="44"/>
                </a:cubicBezTo>
                <a:cubicBezTo>
                  <a:pt x="68" y="43"/>
                  <a:pt x="66" y="42"/>
                  <a:pt x="65" y="41"/>
                </a:cubicBezTo>
                <a:cubicBezTo>
                  <a:pt x="64" y="41"/>
                  <a:pt x="63" y="40"/>
                  <a:pt x="62" y="40"/>
                </a:cubicBezTo>
                <a:cubicBezTo>
                  <a:pt x="61" y="40"/>
                  <a:pt x="60" y="39"/>
                  <a:pt x="59" y="39"/>
                </a:cubicBezTo>
                <a:cubicBezTo>
                  <a:pt x="59" y="39"/>
                  <a:pt x="59" y="39"/>
                  <a:pt x="58" y="39"/>
                </a:cubicBezTo>
                <a:cubicBezTo>
                  <a:pt x="58" y="38"/>
                  <a:pt x="57" y="38"/>
                  <a:pt x="57" y="38"/>
                </a:cubicBezTo>
                <a:cubicBezTo>
                  <a:pt x="56" y="37"/>
                  <a:pt x="56" y="37"/>
                  <a:pt x="56" y="37"/>
                </a:cubicBezTo>
                <a:cubicBezTo>
                  <a:pt x="56" y="37"/>
                  <a:pt x="56" y="37"/>
                  <a:pt x="56" y="37"/>
                </a:cubicBezTo>
                <a:cubicBezTo>
                  <a:pt x="55" y="36"/>
                  <a:pt x="54" y="34"/>
                  <a:pt x="54" y="34"/>
                </a:cubicBezTo>
                <a:cubicBezTo>
                  <a:pt x="54" y="34"/>
                  <a:pt x="53" y="32"/>
                  <a:pt x="53" y="32"/>
                </a:cubicBezTo>
                <a:cubicBezTo>
                  <a:pt x="53" y="32"/>
                  <a:pt x="53" y="32"/>
                  <a:pt x="53" y="31"/>
                </a:cubicBezTo>
                <a:cubicBezTo>
                  <a:pt x="53" y="31"/>
                  <a:pt x="53" y="29"/>
                  <a:pt x="53" y="28"/>
                </a:cubicBezTo>
                <a:cubicBezTo>
                  <a:pt x="53" y="28"/>
                  <a:pt x="53" y="28"/>
                  <a:pt x="53" y="27"/>
                </a:cubicBezTo>
                <a:cubicBezTo>
                  <a:pt x="53" y="27"/>
                  <a:pt x="54" y="25"/>
                  <a:pt x="54" y="24"/>
                </a:cubicBezTo>
                <a:cubicBezTo>
                  <a:pt x="54" y="24"/>
                  <a:pt x="54" y="24"/>
                  <a:pt x="54" y="24"/>
                </a:cubicBezTo>
                <a:cubicBezTo>
                  <a:pt x="54" y="24"/>
                  <a:pt x="55" y="24"/>
                  <a:pt x="55" y="24"/>
                </a:cubicBezTo>
                <a:cubicBezTo>
                  <a:pt x="55" y="23"/>
                  <a:pt x="55" y="22"/>
                  <a:pt x="56" y="22"/>
                </a:cubicBezTo>
                <a:cubicBezTo>
                  <a:pt x="56" y="21"/>
                  <a:pt x="56" y="21"/>
                  <a:pt x="56" y="20"/>
                </a:cubicBezTo>
                <a:cubicBezTo>
                  <a:pt x="56" y="19"/>
                  <a:pt x="57" y="18"/>
                  <a:pt x="56" y="17"/>
                </a:cubicBezTo>
                <a:cubicBezTo>
                  <a:pt x="56" y="17"/>
                  <a:pt x="56" y="16"/>
                  <a:pt x="56" y="15"/>
                </a:cubicBezTo>
                <a:cubicBezTo>
                  <a:pt x="56" y="15"/>
                  <a:pt x="55" y="15"/>
                  <a:pt x="55" y="14"/>
                </a:cubicBezTo>
                <a:cubicBezTo>
                  <a:pt x="55" y="14"/>
                  <a:pt x="55" y="14"/>
                  <a:pt x="54" y="14"/>
                </a:cubicBezTo>
                <a:cubicBezTo>
                  <a:pt x="54" y="15"/>
                  <a:pt x="54" y="14"/>
                  <a:pt x="54" y="14"/>
                </a:cubicBezTo>
                <a:cubicBezTo>
                  <a:pt x="55" y="13"/>
                  <a:pt x="54" y="12"/>
                  <a:pt x="54" y="9"/>
                </a:cubicBezTo>
                <a:cubicBezTo>
                  <a:pt x="53" y="6"/>
                  <a:pt x="51" y="4"/>
                  <a:pt x="50" y="3"/>
                </a:cubicBezTo>
                <a:cubicBezTo>
                  <a:pt x="48" y="1"/>
                  <a:pt x="45" y="0"/>
                  <a:pt x="44" y="0"/>
                </a:cubicBezTo>
                <a:cubicBezTo>
                  <a:pt x="42" y="0"/>
                  <a:pt x="39" y="1"/>
                  <a:pt x="37" y="1"/>
                </a:cubicBezTo>
                <a:cubicBezTo>
                  <a:pt x="35" y="2"/>
                  <a:pt x="32" y="4"/>
                  <a:pt x="31" y="5"/>
                </a:cubicBezTo>
                <a:cubicBezTo>
                  <a:pt x="30" y="6"/>
                  <a:pt x="29" y="8"/>
                  <a:pt x="29" y="10"/>
                </a:cubicBezTo>
                <a:cubicBezTo>
                  <a:pt x="29" y="12"/>
                  <a:pt x="29" y="16"/>
                  <a:pt x="30" y="16"/>
                </a:cubicBezTo>
                <a:cubicBezTo>
                  <a:pt x="30" y="17"/>
                  <a:pt x="30" y="17"/>
                  <a:pt x="29" y="17"/>
                </a:cubicBezTo>
                <a:cubicBezTo>
                  <a:pt x="29" y="17"/>
                  <a:pt x="29" y="17"/>
                  <a:pt x="29" y="17"/>
                </a:cubicBezTo>
                <a:cubicBezTo>
                  <a:pt x="29" y="18"/>
                  <a:pt x="29" y="18"/>
                  <a:pt x="29" y="19"/>
                </a:cubicBezTo>
                <a:cubicBezTo>
                  <a:pt x="29" y="20"/>
                  <a:pt x="29" y="20"/>
                  <a:pt x="29" y="21"/>
                </a:cubicBezTo>
                <a:cubicBezTo>
                  <a:pt x="29" y="22"/>
                  <a:pt x="29" y="22"/>
                  <a:pt x="29" y="23"/>
                </a:cubicBezTo>
                <a:cubicBezTo>
                  <a:pt x="30" y="24"/>
                  <a:pt x="30" y="25"/>
                  <a:pt x="30" y="25"/>
                </a:cubicBezTo>
                <a:cubicBezTo>
                  <a:pt x="31" y="26"/>
                  <a:pt x="31" y="26"/>
                  <a:pt x="32" y="26"/>
                </a:cubicBezTo>
                <a:cubicBezTo>
                  <a:pt x="32" y="26"/>
                  <a:pt x="32" y="26"/>
                  <a:pt x="32" y="27"/>
                </a:cubicBezTo>
                <a:cubicBezTo>
                  <a:pt x="32" y="27"/>
                  <a:pt x="32" y="27"/>
                  <a:pt x="32" y="28"/>
                </a:cubicBezTo>
                <a:cubicBezTo>
                  <a:pt x="32" y="29"/>
                  <a:pt x="33" y="31"/>
                  <a:pt x="33" y="31"/>
                </a:cubicBezTo>
                <a:cubicBezTo>
                  <a:pt x="33" y="31"/>
                  <a:pt x="33" y="31"/>
                  <a:pt x="33" y="32"/>
                </a:cubicBezTo>
                <a:cubicBezTo>
                  <a:pt x="33" y="32"/>
                  <a:pt x="33" y="32"/>
                  <a:pt x="33" y="32"/>
                </a:cubicBezTo>
                <a:cubicBezTo>
                  <a:pt x="33" y="33"/>
                  <a:pt x="33" y="33"/>
                  <a:pt x="33" y="33"/>
                </a:cubicBezTo>
                <a:cubicBezTo>
                  <a:pt x="33" y="34"/>
                  <a:pt x="33" y="34"/>
                  <a:pt x="33" y="34"/>
                </a:cubicBezTo>
                <a:cubicBezTo>
                  <a:pt x="33" y="34"/>
                  <a:pt x="33" y="35"/>
                  <a:pt x="33" y="35"/>
                </a:cubicBezTo>
                <a:cubicBezTo>
                  <a:pt x="33" y="35"/>
                  <a:pt x="32" y="36"/>
                  <a:pt x="32" y="36"/>
                </a:cubicBezTo>
                <a:cubicBezTo>
                  <a:pt x="32" y="37"/>
                  <a:pt x="31" y="38"/>
                  <a:pt x="31" y="38"/>
                </a:cubicBezTo>
                <a:cubicBezTo>
                  <a:pt x="31" y="38"/>
                  <a:pt x="31" y="38"/>
                  <a:pt x="31" y="38"/>
                </a:cubicBezTo>
                <a:cubicBezTo>
                  <a:pt x="30" y="38"/>
                  <a:pt x="30" y="39"/>
                  <a:pt x="29" y="39"/>
                </a:cubicBezTo>
                <a:cubicBezTo>
                  <a:pt x="29" y="39"/>
                  <a:pt x="28" y="39"/>
                  <a:pt x="28" y="40"/>
                </a:cubicBezTo>
                <a:cubicBezTo>
                  <a:pt x="28" y="40"/>
                  <a:pt x="27" y="40"/>
                  <a:pt x="27" y="40"/>
                </a:cubicBezTo>
                <a:cubicBezTo>
                  <a:pt x="27" y="41"/>
                  <a:pt x="26" y="41"/>
                  <a:pt x="25" y="42"/>
                </a:cubicBezTo>
                <a:cubicBezTo>
                  <a:pt x="25" y="42"/>
                  <a:pt x="25" y="42"/>
                  <a:pt x="24" y="42"/>
                </a:cubicBezTo>
                <a:cubicBezTo>
                  <a:pt x="24" y="43"/>
                  <a:pt x="24" y="43"/>
                  <a:pt x="23" y="43"/>
                </a:cubicBezTo>
                <a:cubicBezTo>
                  <a:pt x="23" y="43"/>
                  <a:pt x="22" y="44"/>
                  <a:pt x="22" y="44"/>
                </a:cubicBezTo>
                <a:cubicBezTo>
                  <a:pt x="21" y="44"/>
                  <a:pt x="21" y="44"/>
                  <a:pt x="20" y="45"/>
                </a:cubicBezTo>
                <a:cubicBezTo>
                  <a:pt x="20" y="45"/>
                  <a:pt x="19" y="45"/>
                  <a:pt x="18" y="46"/>
                </a:cubicBezTo>
                <a:cubicBezTo>
                  <a:pt x="18" y="46"/>
                  <a:pt x="17" y="47"/>
                  <a:pt x="17" y="47"/>
                </a:cubicBezTo>
                <a:cubicBezTo>
                  <a:pt x="17" y="47"/>
                  <a:pt x="17" y="48"/>
                  <a:pt x="17" y="48"/>
                </a:cubicBezTo>
                <a:cubicBezTo>
                  <a:pt x="17" y="48"/>
                  <a:pt x="16" y="48"/>
                  <a:pt x="16" y="48"/>
                </a:cubicBezTo>
                <a:cubicBezTo>
                  <a:pt x="16" y="48"/>
                  <a:pt x="16" y="49"/>
                  <a:pt x="15" y="49"/>
                </a:cubicBezTo>
                <a:cubicBezTo>
                  <a:pt x="15" y="49"/>
                  <a:pt x="14" y="50"/>
                  <a:pt x="14" y="50"/>
                </a:cubicBezTo>
                <a:cubicBezTo>
                  <a:pt x="14" y="50"/>
                  <a:pt x="14" y="50"/>
                  <a:pt x="14" y="50"/>
                </a:cubicBezTo>
                <a:cubicBezTo>
                  <a:pt x="14" y="50"/>
                  <a:pt x="14" y="50"/>
                  <a:pt x="14" y="50"/>
                </a:cubicBezTo>
                <a:cubicBezTo>
                  <a:pt x="13" y="51"/>
                  <a:pt x="13" y="51"/>
                  <a:pt x="12" y="51"/>
                </a:cubicBezTo>
                <a:cubicBezTo>
                  <a:pt x="12" y="51"/>
                  <a:pt x="12" y="52"/>
                  <a:pt x="12" y="52"/>
                </a:cubicBezTo>
                <a:cubicBezTo>
                  <a:pt x="12" y="52"/>
                  <a:pt x="12" y="52"/>
                  <a:pt x="11" y="52"/>
                </a:cubicBezTo>
                <a:cubicBezTo>
                  <a:pt x="11" y="53"/>
                  <a:pt x="11" y="53"/>
                  <a:pt x="11" y="53"/>
                </a:cubicBezTo>
                <a:cubicBezTo>
                  <a:pt x="10" y="54"/>
                  <a:pt x="10" y="55"/>
                  <a:pt x="10" y="55"/>
                </a:cubicBezTo>
                <a:cubicBezTo>
                  <a:pt x="10" y="55"/>
                  <a:pt x="10" y="55"/>
                  <a:pt x="10" y="56"/>
                </a:cubicBezTo>
                <a:cubicBezTo>
                  <a:pt x="9" y="56"/>
                  <a:pt x="9" y="57"/>
                  <a:pt x="8" y="58"/>
                </a:cubicBezTo>
                <a:cubicBezTo>
                  <a:pt x="8" y="58"/>
                  <a:pt x="8" y="59"/>
                  <a:pt x="8" y="59"/>
                </a:cubicBezTo>
                <a:cubicBezTo>
                  <a:pt x="8" y="59"/>
                  <a:pt x="7" y="60"/>
                  <a:pt x="7" y="60"/>
                </a:cubicBezTo>
                <a:cubicBezTo>
                  <a:pt x="7" y="61"/>
                  <a:pt x="6" y="63"/>
                  <a:pt x="6" y="63"/>
                </a:cubicBezTo>
                <a:cubicBezTo>
                  <a:pt x="6" y="64"/>
                  <a:pt x="6" y="64"/>
                  <a:pt x="6" y="64"/>
                </a:cubicBezTo>
                <a:cubicBezTo>
                  <a:pt x="6" y="65"/>
                  <a:pt x="6" y="66"/>
                  <a:pt x="6" y="66"/>
                </a:cubicBezTo>
                <a:cubicBezTo>
                  <a:pt x="6" y="67"/>
                  <a:pt x="6" y="69"/>
                  <a:pt x="6" y="70"/>
                </a:cubicBezTo>
                <a:cubicBezTo>
                  <a:pt x="6" y="71"/>
                  <a:pt x="5" y="74"/>
                  <a:pt x="5" y="74"/>
                </a:cubicBezTo>
                <a:cubicBezTo>
                  <a:pt x="5" y="74"/>
                  <a:pt x="5" y="78"/>
                  <a:pt x="5" y="78"/>
                </a:cubicBezTo>
                <a:cubicBezTo>
                  <a:pt x="5" y="78"/>
                  <a:pt x="5" y="80"/>
                  <a:pt x="5" y="81"/>
                </a:cubicBezTo>
                <a:cubicBezTo>
                  <a:pt x="5" y="82"/>
                  <a:pt x="5" y="84"/>
                  <a:pt x="5" y="85"/>
                </a:cubicBezTo>
                <a:cubicBezTo>
                  <a:pt x="5" y="86"/>
                  <a:pt x="6" y="89"/>
                  <a:pt x="6" y="90"/>
                </a:cubicBezTo>
                <a:cubicBezTo>
                  <a:pt x="6" y="91"/>
                  <a:pt x="6" y="93"/>
                  <a:pt x="6" y="94"/>
                </a:cubicBezTo>
                <a:cubicBezTo>
                  <a:pt x="6" y="95"/>
                  <a:pt x="6" y="95"/>
                  <a:pt x="6" y="95"/>
                </a:cubicBezTo>
                <a:cubicBezTo>
                  <a:pt x="6" y="96"/>
                  <a:pt x="6" y="96"/>
                  <a:pt x="7" y="96"/>
                </a:cubicBezTo>
                <a:cubicBezTo>
                  <a:pt x="7" y="97"/>
                  <a:pt x="8" y="97"/>
                  <a:pt x="8" y="97"/>
                </a:cubicBezTo>
                <a:cubicBezTo>
                  <a:pt x="8" y="98"/>
                  <a:pt x="8" y="98"/>
                  <a:pt x="8" y="98"/>
                </a:cubicBezTo>
                <a:cubicBezTo>
                  <a:pt x="8" y="98"/>
                  <a:pt x="9" y="99"/>
                  <a:pt x="9" y="99"/>
                </a:cubicBezTo>
                <a:cubicBezTo>
                  <a:pt x="9" y="99"/>
                  <a:pt x="9" y="99"/>
                  <a:pt x="9" y="99"/>
                </a:cubicBezTo>
                <a:cubicBezTo>
                  <a:pt x="9" y="99"/>
                  <a:pt x="10" y="100"/>
                  <a:pt x="10" y="100"/>
                </a:cubicBezTo>
                <a:cubicBezTo>
                  <a:pt x="10" y="100"/>
                  <a:pt x="10" y="100"/>
                  <a:pt x="11" y="101"/>
                </a:cubicBezTo>
                <a:cubicBezTo>
                  <a:pt x="11" y="101"/>
                  <a:pt x="11" y="101"/>
                  <a:pt x="11" y="101"/>
                </a:cubicBezTo>
                <a:cubicBezTo>
                  <a:pt x="11" y="101"/>
                  <a:pt x="12" y="101"/>
                  <a:pt x="13" y="101"/>
                </a:cubicBezTo>
                <a:cubicBezTo>
                  <a:pt x="13" y="101"/>
                  <a:pt x="15" y="101"/>
                  <a:pt x="16" y="101"/>
                </a:cubicBezTo>
                <a:cubicBezTo>
                  <a:pt x="16" y="101"/>
                  <a:pt x="18" y="101"/>
                  <a:pt x="18" y="101"/>
                </a:cubicBezTo>
                <a:cubicBezTo>
                  <a:pt x="18" y="101"/>
                  <a:pt x="18" y="101"/>
                  <a:pt x="18" y="102"/>
                </a:cubicBezTo>
                <a:cubicBezTo>
                  <a:pt x="18" y="102"/>
                  <a:pt x="18" y="103"/>
                  <a:pt x="18" y="104"/>
                </a:cubicBezTo>
                <a:cubicBezTo>
                  <a:pt x="18" y="104"/>
                  <a:pt x="18" y="107"/>
                  <a:pt x="18" y="108"/>
                </a:cubicBezTo>
                <a:cubicBezTo>
                  <a:pt x="18" y="109"/>
                  <a:pt x="18" y="110"/>
                  <a:pt x="18" y="111"/>
                </a:cubicBezTo>
                <a:cubicBezTo>
                  <a:pt x="18" y="111"/>
                  <a:pt x="18" y="112"/>
                  <a:pt x="19" y="112"/>
                </a:cubicBezTo>
                <a:cubicBezTo>
                  <a:pt x="19" y="112"/>
                  <a:pt x="19" y="112"/>
                  <a:pt x="19" y="112"/>
                </a:cubicBezTo>
                <a:cubicBezTo>
                  <a:pt x="19" y="112"/>
                  <a:pt x="19" y="113"/>
                  <a:pt x="19" y="113"/>
                </a:cubicBezTo>
                <a:cubicBezTo>
                  <a:pt x="19" y="113"/>
                  <a:pt x="19" y="113"/>
                  <a:pt x="19" y="113"/>
                </a:cubicBezTo>
                <a:cubicBezTo>
                  <a:pt x="19" y="113"/>
                  <a:pt x="19" y="113"/>
                  <a:pt x="19" y="113"/>
                </a:cubicBezTo>
                <a:cubicBezTo>
                  <a:pt x="19" y="114"/>
                  <a:pt x="18" y="115"/>
                  <a:pt x="18" y="115"/>
                </a:cubicBezTo>
                <a:cubicBezTo>
                  <a:pt x="18" y="116"/>
                  <a:pt x="18" y="116"/>
                  <a:pt x="18" y="116"/>
                </a:cubicBezTo>
                <a:cubicBezTo>
                  <a:pt x="18" y="117"/>
                  <a:pt x="18" y="118"/>
                  <a:pt x="18" y="118"/>
                </a:cubicBezTo>
                <a:cubicBezTo>
                  <a:pt x="18" y="119"/>
                  <a:pt x="19" y="119"/>
                  <a:pt x="19" y="119"/>
                </a:cubicBezTo>
                <a:cubicBezTo>
                  <a:pt x="19" y="120"/>
                  <a:pt x="19" y="120"/>
                  <a:pt x="19" y="120"/>
                </a:cubicBezTo>
                <a:cubicBezTo>
                  <a:pt x="19" y="120"/>
                  <a:pt x="19" y="120"/>
                  <a:pt x="18" y="121"/>
                </a:cubicBezTo>
                <a:cubicBezTo>
                  <a:pt x="18" y="122"/>
                  <a:pt x="18" y="123"/>
                  <a:pt x="18" y="123"/>
                </a:cubicBezTo>
                <a:cubicBezTo>
                  <a:pt x="18" y="123"/>
                  <a:pt x="18" y="124"/>
                  <a:pt x="18" y="124"/>
                </a:cubicBezTo>
                <a:cubicBezTo>
                  <a:pt x="18" y="124"/>
                  <a:pt x="17" y="125"/>
                  <a:pt x="17" y="125"/>
                </a:cubicBezTo>
                <a:cubicBezTo>
                  <a:pt x="17" y="125"/>
                  <a:pt x="17" y="127"/>
                  <a:pt x="17" y="127"/>
                </a:cubicBezTo>
                <a:cubicBezTo>
                  <a:pt x="17" y="128"/>
                  <a:pt x="17" y="128"/>
                  <a:pt x="17" y="128"/>
                </a:cubicBezTo>
                <a:cubicBezTo>
                  <a:pt x="17" y="129"/>
                  <a:pt x="17" y="129"/>
                  <a:pt x="17" y="129"/>
                </a:cubicBezTo>
                <a:cubicBezTo>
                  <a:pt x="17" y="130"/>
                  <a:pt x="16" y="131"/>
                  <a:pt x="16" y="132"/>
                </a:cubicBezTo>
                <a:cubicBezTo>
                  <a:pt x="16" y="132"/>
                  <a:pt x="15" y="133"/>
                  <a:pt x="15" y="134"/>
                </a:cubicBezTo>
                <a:cubicBezTo>
                  <a:pt x="15" y="135"/>
                  <a:pt x="15" y="135"/>
                  <a:pt x="15" y="136"/>
                </a:cubicBezTo>
                <a:cubicBezTo>
                  <a:pt x="15" y="137"/>
                  <a:pt x="15" y="139"/>
                  <a:pt x="15" y="140"/>
                </a:cubicBezTo>
                <a:cubicBezTo>
                  <a:pt x="15" y="141"/>
                  <a:pt x="15" y="142"/>
                  <a:pt x="15" y="143"/>
                </a:cubicBezTo>
                <a:cubicBezTo>
                  <a:pt x="15" y="144"/>
                  <a:pt x="15" y="146"/>
                  <a:pt x="15" y="147"/>
                </a:cubicBezTo>
                <a:cubicBezTo>
                  <a:pt x="15" y="147"/>
                  <a:pt x="15" y="149"/>
                  <a:pt x="15" y="150"/>
                </a:cubicBezTo>
                <a:cubicBezTo>
                  <a:pt x="15" y="150"/>
                  <a:pt x="15" y="153"/>
                  <a:pt x="15" y="154"/>
                </a:cubicBezTo>
                <a:cubicBezTo>
                  <a:pt x="15" y="155"/>
                  <a:pt x="15" y="156"/>
                  <a:pt x="15" y="157"/>
                </a:cubicBezTo>
                <a:cubicBezTo>
                  <a:pt x="15" y="157"/>
                  <a:pt x="15" y="161"/>
                  <a:pt x="15" y="163"/>
                </a:cubicBezTo>
                <a:cubicBezTo>
                  <a:pt x="15" y="164"/>
                  <a:pt x="15" y="168"/>
                  <a:pt x="15" y="169"/>
                </a:cubicBezTo>
                <a:cubicBezTo>
                  <a:pt x="15" y="170"/>
                  <a:pt x="15" y="172"/>
                  <a:pt x="16" y="173"/>
                </a:cubicBezTo>
                <a:cubicBezTo>
                  <a:pt x="16" y="175"/>
                  <a:pt x="16" y="178"/>
                  <a:pt x="16" y="179"/>
                </a:cubicBezTo>
                <a:cubicBezTo>
                  <a:pt x="16" y="180"/>
                  <a:pt x="17" y="185"/>
                  <a:pt x="17" y="186"/>
                </a:cubicBezTo>
                <a:cubicBezTo>
                  <a:pt x="17" y="188"/>
                  <a:pt x="17" y="190"/>
                  <a:pt x="17" y="191"/>
                </a:cubicBezTo>
                <a:cubicBezTo>
                  <a:pt x="17" y="192"/>
                  <a:pt x="18" y="195"/>
                  <a:pt x="18" y="195"/>
                </a:cubicBezTo>
                <a:cubicBezTo>
                  <a:pt x="18" y="196"/>
                  <a:pt x="18" y="198"/>
                  <a:pt x="18" y="200"/>
                </a:cubicBezTo>
                <a:cubicBezTo>
                  <a:pt x="18" y="202"/>
                  <a:pt x="18" y="205"/>
                  <a:pt x="18" y="206"/>
                </a:cubicBezTo>
                <a:cubicBezTo>
                  <a:pt x="18" y="207"/>
                  <a:pt x="18" y="208"/>
                  <a:pt x="18" y="209"/>
                </a:cubicBezTo>
                <a:cubicBezTo>
                  <a:pt x="18" y="210"/>
                  <a:pt x="19" y="214"/>
                  <a:pt x="19" y="216"/>
                </a:cubicBezTo>
                <a:cubicBezTo>
                  <a:pt x="19" y="217"/>
                  <a:pt x="18" y="222"/>
                  <a:pt x="18" y="223"/>
                </a:cubicBezTo>
                <a:cubicBezTo>
                  <a:pt x="18" y="225"/>
                  <a:pt x="18" y="229"/>
                  <a:pt x="18" y="230"/>
                </a:cubicBezTo>
                <a:cubicBezTo>
                  <a:pt x="18" y="231"/>
                  <a:pt x="18" y="235"/>
                  <a:pt x="18" y="235"/>
                </a:cubicBezTo>
                <a:cubicBezTo>
                  <a:pt x="18" y="236"/>
                  <a:pt x="18" y="237"/>
                  <a:pt x="18" y="238"/>
                </a:cubicBezTo>
                <a:cubicBezTo>
                  <a:pt x="18" y="239"/>
                  <a:pt x="18" y="243"/>
                  <a:pt x="18" y="245"/>
                </a:cubicBezTo>
                <a:cubicBezTo>
                  <a:pt x="18" y="247"/>
                  <a:pt x="17" y="250"/>
                  <a:pt x="17" y="252"/>
                </a:cubicBezTo>
                <a:cubicBezTo>
                  <a:pt x="17" y="253"/>
                  <a:pt x="17" y="257"/>
                  <a:pt x="17" y="258"/>
                </a:cubicBezTo>
                <a:cubicBezTo>
                  <a:pt x="17" y="258"/>
                  <a:pt x="17" y="258"/>
                  <a:pt x="17" y="258"/>
                </a:cubicBezTo>
                <a:cubicBezTo>
                  <a:pt x="16" y="259"/>
                  <a:pt x="15" y="260"/>
                  <a:pt x="15" y="261"/>
                </a:cubicBezTo>
                <a:cubicBezTo>
                  <a:pt x="14" y="261"/>
                  <a:pt x="14" y="263"/>
                  <a:pt x="14" y="264"/>
                </a:cubicBezTo>
                <a:cubicBezTo>
                  <a:pt x="14" y="264"/>
                  <a:pt x="14" y="265"/>
                  <a:pt x="14" y="265"/>
                </a:cubicBezTo>
                <a:cubicBezTo>
                  <a:pt x="14" y="265"/>
                  <a:pt x="14" y="265"/>
                  <a:pt x="14" y="266"/>
                </a:cubicBezTo>
                <a:cubicBezTo>
                  <a:pt x="14" y="266"/>
                  <a:pt x="14" y="268"/>
                  <a:pt x="14" y="268"/>
                </a:cubicBezTo>
                <a:cubicBezTo>
                  <a:pt x="14" y="269"/>
                  <a:pt x="14" y="269"/>
                  <a:pt x="14" y="269"/>
                </a:cubicBezTo>
                <a:cubicBezTo>
                  <a:pt x="14" y="269"/>
                  <a:pt x="14" y="270"/>
                  <a:pt x="14" y="270"/>
                </a:cubicBezTo>
                <a:cubicBezTo>
                  <a:pt x="14" y="270"/>
                  <a:pt x="14" y="270"/>
                  <a:pt x="14" y="270"/>
                </a:cubicBezTo>
                <a:cubicBezTo>
                  <a:pt x="14" y="271"/>
                  <a:pt x="13" y="271"/>
                  <a:pt x="13" y="271"/>
                </a:cubicBezTo>
                <a:cubicBezTo>
                  <a:pt x="14" y="271"/>
                  <a:pt x="14" y="271"/>
                  <a:pt x="13" y="272"/>
                </a:cubicBezTo>
                <a:cubicBezTo>
                  <a:pt x="13" y="272"/>
                  <a:pt x="12" y="272"/>
                  <a:pt x="12" y="273"/>
                </a:cubicBezTo>
                <a:cubicBezTo>
                  <a:pt x="12" y="273"/>
                  <a:pt x="12" y="273"/>
                  <a:pt x="11" y="274"/>
                </a:cubicBezTo>
                <a:cubicBezTo>
                  <a:pt x="11" y="274"/>
                  <a:pt x="10" y="275"/>
                  <a:pt x="10" y="275"/>
                </a:cubicBezTo>
                <a:cubicBezTo>
                  <a:pt x="10" y="275"/>
                  <a:pt x="9" y="275"/>
                  <a:pt x="9" y="275"/>
                </a:cubicBezTo>
                <a:cubicBezTo>
                  <a:pt x="8" y="275"/>
                  <a:pt x="7" y="275"/>
                  <a:pt x="7" y="275"/>
                </a:cubicBezTo>
                <a:cubicBezTo>
                  <a:pt x="7" y="276"/>
                  <a:pt x="6" y="276"/>
                  <a:pt x="5" y="276"/>
                </a:cubicBezTo>
                <a:cubicBezTo>
                  <a:pt x="5" y="276"/>
                  <a:pt x="4" y="276"/>
                  <a:pt x="3" y="277"/>
                </a:cubicBezTo>
                <a:cubicBezTo>
                  <a:pt x="2" y="277"/>
                  <a:pt x="1" y="279"/>
                  <a:pt x="1" y="279"/>
                </a:cubicBezTo>
                <a:cubicBezTo>
                  <a:pt x="1" y="280"/>
                  <a:pt x="1" y="280"/>
                  <a:pt x="1" y="281"/>
                </a:cubicBezTo>
                <a:cubicBezTo>
                  <a:pt x="1" y="281"/>
                  <a:pt x="1" y="281"/>
                  <a:pt x="1"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3"/>
                  <a:pt x="0" y="283"/>
                  <a:pt x="1" y="283"/>
                </a:cubicBezTo>
                <a:cubicBezTo>
                  <a:pt x="2" y="283"/>
                  <a:pt x="4" y="283"/>
                  <a:pt x="6" y="283"/>
                </a:cubicBezTo>
                <a:cubicBezTo>
                  <a:pt x="9" y="283"/>
                  <a:pt x="12" y="284"/>
                  <a:pt x="14" y="284"/>
                </a:cubicBezTo>
                <a:cubicBezTo>
                  <a:pt x="15" y="284"/>
                  <a:pt x="19" y="283"/>
                  <a:pt x="20" y="283"/>
                </a:cubicBezTo>
                <a:cubicBezTo>
                  <a:pt x="21" y="283"/>
                  <a:pt x="22" y="282"/>
                  <a:pt x="23" y="282"/>
                </a:cubicBezTo>
                <a:cubicBezTo>
                  <a:pt x="23" y="281"/>
                  <a:pt x="24" y="280"/>
                  <a:pt x="24" y="279"/>
                </a:cubicBezTo>
                <a:cubicBezTo>
                  <a:pt x="24" y="279"/>
                  <a:pt x="24" y="279"/>
                  <a:pt x="25" y="279"/>
                </a:cubicBezTo>
                <a:cubicBezTo>
                  <a:pt x="25" y="279"/>
                  <a:pt x="27" y="280"/>
                  <a:pt x="27" y="280"/>
                </a:cubicBezTo>
                <a:cubicBezTo>
                  <a:pt x="28" y="280"/>
                  <a:pt x="28" y="280"/>
                  <a:pt x="29" y="280"/>
                </a:cubicBezTo>
                <a:cubicBezTo>
                  <a:pt x="30" y="280"/>
                  <a:pt x="31" y="280"/>
                  <a:pt x="32" y="279"/>
                </a:cubicBezTo>
                <a:cubicBezTo>
                  <a:pt x="34" y="279"/>
                  <a:pt x="35" y="279"/>
                  <a:pt x="35" y="278"/>
                </a:cubicBezTo>
                <a:cubicBezTo>
                  <a:pt x="35" y="278"/>
                  <a:pt x="37" y="278"/>
                  <a:pt x="37" y="277"/>
                </a:cubicBezTo>
                <a:cubicBezTo>
                  <a:pt x="37" y="277"/>
                  <a:pt x="37" y="276"/>
                  <a:pt x="37" y="276"/>
                </a:cubicBezTo>
                <a:cubicBezTo>
                  <a:pt x="37" y="275"/>
                  <a:pt x="36" y="273"/>
                  <a:pt x="36" y="272"/>
                </a:cubicBezTo>
                <a:cubicBezTo>
                  <a:pt x="36" y="272"/>
                  <a:pt x="36" y="272"/>
                  <a:pt x="36" y="272"/>
                </a:cubicBezTo>
                <a:cubicBezTo>
                  <a:pt x="36" y="271"/>
                  <a:pt x="36" y="271"/>
                  <a:pt x="36" y="271"/>
                </a:cubicBezTo>
                <a:cubicBezTo>
                  <a:pt x="36" y="271"/>
                  <a:pt x="36" y="270"/>
                  <a:pt x="36" y="270"/>
                </a:cubicBezTo>
                <a:cubicBezTo>
                  <a:pt x="36" y="270"/>
                  <a:pt x="36" y="268"/>
                  <a:pt x="36" y="268"/>
                </a:cubicBezTo>
                <a:cubicBezTo>
                  <a:pt x="36" y="268"/>
                  <a:pt x="36" y="267"/>
                  <a:pt x="36" y="267"/>
                </a:cubicBezTo>
                <a:cubicBezTo>
                  <a:pt x="35" y="267"/>
                  <a:pt x="35" y="266"/>
                  <a:pt x="35" y="266"/>
                </a:cubicBezTo>
                <a:cubicBezTo>
                  <a:pt x="35" y="265"/>
                  <a:pt x="35" y="265"/>
                  <a:pt x="35" y="264"/>
                </a:cubicBezTo>
                <a:cubicBezTo>
                  <a:pt x="36" y="264"/>
                  <a:pt x="36" y="264"/>
                  <a:pt x="36" y="263"/>
                </a:cubicBezTo>
                <a:cubicBezTo>
                  <a:pt x="36" y="262"/>
                  <a:pt x="37" y="260"/>
                  <a:pt x="37" y="259"/>
                </a:cubicBezTo>
                <a:cubicBezTo>
                  <a:pt x="37" y="258"/>
                  <a:pt x="37" y="258"/>
                  <a:pt x="38" y="257"/>
                </a:cubicBezTo>
                <a:cubicBezTo>
                  <a:pt x="38" y="257"/>
                  <a:pt x="38" y="255"/>
                  <a:pt x="39" y="254"/>
                </a:cubicBezTo>
                <a:cubicBezTo>
                  <a:pt x="39" y="252"/>
                  <a:pt x="39" y="250"/>
                  <a:pt x="39" y="249"/>
                </a:cubicBezTo>
                <a:cubicBezTo>
                  <a:pt x="39" y="247"/>
                  <a:pt x="39" y="244"/>
                  <a:pt x="39" y="243"/>
                </a:cubicBezTo>
                <a:cubicBezTo>
                  <a:pt x="40" y="241"/>
                  <a:pt x="40" y="239"/>
                  <a:pt x="40" y="238"/>
                </a:cubicBezTo>
                <a:cubicBezTo>
                  <a:pt x="40" y="237"/>
                  <a:pt x="40" y="233"/>
                  <a:pt x="40" y="231"/>
                </a:cubicBezTo>
                <a:cubicBezTo>
                  <a:pt x="40" y="230"/>
                  <a:pt x="40" y="227"/>
                  <a:pt x="40" y="226"/>
                </a:cubicBezTo>
                <a:cubicBezTo>
                  <a:pt x="40" y="223"/>
                  <a:pt x="40" y="220"/>
                  <a:pt x="40" y="219"/>
                </a:cubicBezTo>
                <a:cubicBezTo>
                  <a:pt x="40" y="217"/>
                  <a:pt x="41" y="211"/>
                  <a:pt x="41" y="210"/>
                </a:cubicBezTo>
                <a:cubicBezTo>
                  <a:pt x="41" y="209"/>
                  <a:pt x="42" y="202"/>
                  <a:pt x="42" y="200"/>
                </a:cubicBezTo>
                <a:cubicBezTo>
                  <a:pt x="42" y="197"/>
                  <a:pt x="42" y="196"/>
                  <a:pt x="42" y="195"/>
                </a:cubicBezTo>
                <a:cubicBezTo>
                  <a:pt x="42" y="194"/>
                  <a:pt x="43" y="192"/>
                  <a:pt x="43" y="191"/>
                </a:cubicBezTo>
                <a:cubicBezTo>
                  <a:pt x="43" y="190"/>
                  <a:pt x="43" y="187"/>
                  <a:pt x="43" y="186"/>
                </a:cubicBezTo>
                <a:cubicBezTo>
                  <a:pt x="43" y="186"/>
                  <a:pt x="43" y="185"/>
                  <a:pt x="44" y="183"/>
                </a:cubicBezTo>
                <a:cubicBezTo>
                  <a:pt x="44" y="182"/>
                  <a:pt x="44" y="178"/>
                  <a:pt x="44" y="177"/>
                </a:cubicBezTo>
                <a:cubicBezTo>
                  <a:pt x="45" y="176"/>
                  <a:pt x="44" y="174"/>
                  <a:pt x="44" y="174"/>
                </a:cubicBezTo>
                <a:cubicBezTo>
                  <a:pt x="44" y="174"/>
                  <a:pt x="44" y="173"/>
                  <a:pt x="45" y="172"/>
                </a:cubicBezTo>
                <a:cubicBezTo>
                  <a:pt x="45" y="170"/>
                  <a:pt x="46" y="169"/>
                  <a:pt x="46" y="169"/>
                </a:cubicBezTo>
                <a:cubicBezTo>
                  <a:pt x="46" y="168"/>
                  <a:pt x="46" y="168"/>
                  <a:pt x="46" y="168"/>
                </a:cubicBezTo>
                <a:cubicBezTo>
                  <a:pt x="46" y="168"/>
                  <a:pt x="47" y="169"/>
                  <a:pt x="47" y="169"/>
                </a:cubicBezTo>
                <a:cubicBezTo>
                  <a:pt x="47" y="170"/>
                  <a:pt x="47" y="170"/>
                  <a:pt x="47" y="171"/>
                </a:cubicBezTo>
                <a:cubicBezTo>
                  <a:pt x="47" y="172"/>
                  <a:pt x="48" y="173"/>
                  <a:pt x="48" y="174"/>
                </a:cubicBezTo>
                <a:cubicBezTo>
                  <a:pt x="49" y="176"/>
                  <a:pt x="49" y="177"/>
                  <a:pt x="49" y="178"/>
                </a:cubicBezTo>
                <a:cubicBezTo>
                  <a:pt x="50" y="178"/>
                  <a:pt x="50" y="179"/>
                  <a:pt x="50" y="180"/>
                </a:cubicBezTo>
                <a:cubicBezTo>
                  <a:pt x="50" y="181"/>
                  <a:pt x="51" y="183"/>
                  <a:pt x="51" y="185"/>
                </a:cubicBezTo>
                <a:cubicBezTo>
                  <a:pt x="51" y="186"/>
                  <a:pt x="52" y="189"/>
                  <a:pt x="52" y="190"/>
                </a:cubicBezTo>
                <a:cubicBezTo>
                  <a:pt x="52" y="192"/>
                  <a:pt x="53" y="198"/>
                  <a:pt x="53" y="199"/>
                </a:cubicBezTo>
                <a:cubicBezTo>
                  <a:pt x="53" y="199"/>
                  <a:pt x="53" y="202"/>
                  <a:pt x="54" y="203"/>
                </a:cubicBezTo>
                <a:cubicBezTo>
                  <a:pt x="54" y="205"/>
                  <a:pt x="54" y="208"/>
                  <a:pt x="54" y="209"/>
                </a:cubicBezTo>
                <a:cubicBezTo>
                  <a:pt x="54" y="210"/>
                  <a:pt x="55" y="216"/>
                  <a:pt x="55" y="218"/>
                </a:cubicBezTo>
                <a:cubicBezTo>
                  <a:pt x="55" y="220"/>
                  <a:pt x="55" y="220"/>
                  <a:pt x="55" y="221"/>
                </a:cubicBezTo>
                <a:cubicBezTo>
                  <a:pt x="55" y="223"/>
                  <a:pt x="55" y="225"/>
                  <a:pt x="55" y="226"/>
                </a:cubicBezTo>
                <a:cubicBezTo>
                  <a:pt x="55" y="226"/>
                  <a:pt x="56" y="230"/>
                  <a:pt x="56" y="231"/>
                </a:cubicBezTo>
                <a:cubicBezTo>
                  <a:pt x="56" y="232"/>
                  <a:pt x="57" y="237"/>
                  <a:pt x="57" y="239"/>
                </a:cubicBezTo>
                <a:cubicBezTo>
                  <a:pt x="57" y="240"/>
                  <a:pt x="57" y="246"/>
                  <a:pt x="58" y="246"/>
                </a:cubicBezTo>
                <a:cubicBezTo>
                  <a:pt x="58" y="247"/>
                  <a:pt x="58" y="249"/>
                  <a:pt x="58" y="250"/>
                </a:cubicBezTo>
                <a:cubicBezTo>
                  <a:pt x="58" y="250"/>
                  <a:pt x="58" y="250"/>
                  <a:pt x="58" y="252"/>
                </a:cubicBezTo>
                <a:cubicBezTo>
                  <a:pt x="58" y="253"/>
                  <a:pt x="58" y="255"/>
                  <a:pt x="58" y="256"/>
                </a:cubicBezTo>
                <a:cubicBezTo>
                  <a:pt x="59" y="257"/>
                  <a:pt x="59" y="259"/>
                  <a:pt x="60" y="259"/>
                </a:cubicBezTo>
                <a:cubicBezTo>
                  <a:pt x="60" y="260"/>
                  <a:pt x="60" y="261"/>
                  <a:pt x="61" y="262"/>
                </a:cubicBezTo>
                <a:cubicBezTo>
                  <a:pt x="61" y="263"/>
                  <a:pt x="61" y="264"/>
                  <a:pt x="62" y="264"/>
                </a:cubicBezTo>
                <a:cubicBezTo>
                  <a:pt x="62" y="265"/>
                  <a:pt x="63" y="266"/>
                  <a:pt x="63" y="267"/>
                </a:cubicBezTo>
                <a:cubicBezTo>
                  <a:pt x="63" y="267"/>
                  <a:pt x="63" y="267"/>
                  <a:pt x="63" y="267"/>
                </a:cubicBezTo>
                <a:cubicBezTo>
                  <a:pt x="63" y="268"/>
                  <a:pt x="63" y="268"/>
                  <a:pt x="63" y="268"/>
                </a:cubicBezTo>
                <a:cubicBezTo>
                  <a:pt x="63" y="269"/>
                  <a:pt x="64" y="270"/>
                  <a:pt x="64" y="271"/>
                </a:cubicBezTo>
                <a:cubicBezTo>
                  <a:pt x="64" y="272"/>
                  <a:pt x="65" y="272"/>
                  <a:pt x="65" y="272"/>
                </a:cubicBezTo>
                <a:cubicBezTo>
                  <a:pt x="65" y="272"/>
                  <a:pt x="65" y="272"/>
                  <a:pt x="65" y="272"/>
                </a:cubicBezTo>
                <a:cubicBezTo>
                  <a:pt x="65" y="272"/>
                  <a:pt x="65" y="274"/>
                  <a:pt x="65" y="275"/>
                </a:cubicBezTo>
                <a:cubicBezTo>
                  <a:pt x="65" y="275"/>
                  <a:pt x="65" y="277"/>
                  <a:pt x="65" y="277"/>
                </a:cubicBezTo>
                <a:cubicBezTo>
                  <a:pt x="65" y="277"/>
                  <a:pt x="65" y="278"/>
                  <a:pt x="66" y="278"/>
                </a:cubicBezTo>
                <a:cubicBezTo>
                  <a:pt x="66" y="279"/>
                  <a:pt x="66" y="279"/>
                  <a:pt x="67" y="279"/>
                </a:cubicBezTo>
                <a:cubicBezTo>
                  <a:pt x="67" y="279"/>
                  <a:pt x="68" y="279"/>
                  <a:pt x="69" y="280"/>
                </a:cubicBezTo>
                <a:cubicBezTo>
                  <a:pt x="70" y="280"/>
                  <a:pt x="69" y="280"/>
                  <a:pt x="70" y="280"/>
                </a:cubicBezTo>
                <a:cubicBezTo>
                  <a:pt x="70" y="280"/>
                  <a:pt x="70" y="280"/>
                  <a:pt x="70" y="280"/>
                </a:cubicBezTo>
                <a:cubicBezTo>
                  <a:pt x="70" y="281"/>
                  <a:pt x="70" y="281"/>
                  <a:pt x="69" y="282"/>
                </a:cubicBezTo>
                <a:cubicBezTo>
                  <a:pt x="69" y="283"/>
                  <a:pt x="70" y="283"/>
                  <a:pt x="70" y="283"/>
                </a:cubicBezTo>
                <a:cubicBezTo>
                  <a:pt x="71" y="284"/>
                  <a:pt x="71" y="284"/>
                  <a:pt x="72" y="284"/>
                </a:cubicBezTo>
                <a:cubicBezTo>
                  <a:pt x="72" y="284"/>
                  <a:pt x="74" y="284"/>
                  <a:pt x="75" y="284"/>
                </a:cubicBezTo>
                <a:cubicBezTo>
                  <a:pt x="76" y="284"/>
                  <a:pt x="81" y="284"/>
                  <a:pt x="84" y="284"/>
                </a:cubicBezTo>
                <a:cubicBezTo>
                  <a:pt x="86" y="284"/>
                  <a:pt x="87" y="283"/>
                  <a:pt x="88" y="283"/>
                </a:cubicBezTo>
                <a:cubicBezTo>
                  <a:pt x="88" y="283"/>
                  <a:pt x="89" y="283"/>
                  <a:pt x="89" y="283"/>
                </a:cubicBezTo>
                <a:cubicBezTo>
                  <a:pt x="89" y="283"/>
                  <a:pt x="89" y="282"/>
                  <a:pt x="89" y="28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58"/>
          <p:cNvSpPr>
            <a:spLocks noEditPoints="1"/>
          </p:cNvSpPr>
          <p:nvPr/>
        </p:nvSpPr>
        <p:spPr bwMode="auto">
          <a:xfrm>
            <a:off x="4976407" y="1650142"/>
            <a:ext cx="484682" cy="1590746"/>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8"/>
          <p:cNvSpPr>
            <a:spLocks noEditPoints="1"/>
          </p:cNvSpPr>
          <p:nvPr/>
        </p:nvSpPr>
        <p:spPr bwMode="auto">
          <a:xfrm>
            <a:off x="2314575" y="1805956"/>
            <a:ext cx="688975" cy="599698"/>
          </a:xfrm>
          <a:custGeom>
            <a:avLst/>
            <a:gdLst>
              <a:gd name="T0" fmla="*/ 55 w 150"/>
              <a:gd name="T1" fmla="*/ 55 h 131"/>
              <a:gd name="T2" fmla="*/ 118 w 150"/>
              <a:gd name="T3" fmla="*/ 60 h 131"/>
              <a:gd name="T4" fmla="*/ 123 w 150"/>
              <a:gd name="T5" fmla="*/ 126 h 131"/>
              <a:gd name="T6" fmla="*/ 135 w 150"/>
              <a:gd name="T7" fmla="*/ 129 h 131"/>
              <a:gd name="T8" fmla="*/ 144 w 150"/>
              <a:gd name="T9" fmla="*/ 81 h 131"/>
              <a:gd name="T10" fmla="*/ 145 w 150"/>
              <a:gd name="T11" fmla="*/ 32 h 131"/>
              <a:gd name="T12" fmla="*/ 136 w 150"/>
              <a:gd name="T13" fmla="*/ 17 h 131"/>
              <a:gd name="T14" fmla="*/ 122 w 150"/>
              <a:gd name="T15" fmla="*/ 11 h 131"/>
              <a:gd name="T16" fmla="*/ 118 w 150"/>
              <a:gd name="T17" fmla="*/ 29 h 131"/>
              <a:gd name="T18" fmla="*/ 105 w 150"/>
              <a:gd name="T19" fmla="*/ 27 h 131"/>
              <a:gd name="T20" fmla="*/ 106 w 150"/>
              <a:gd name="T21" fmla="*/ 17 h 131"/>
              <a:gd name="T22" fmla="*/ 101 w 150"/>
              <a:gd name="T23" fmla="*/ 14 h 131"/>
              <a:gd name="T24" fmla="*/ 94 w 150"/>
              <a:gd name="T25" fmla="*/ 18 h 131"/>
              <a:gd name="T26" fmla="*/ 96 w 150"/>
              <a:gd name="T27" fmla="*/ 26 h 131"/>
              <a:gd name="T28" fmla="*/ 87 w 150"/>
              <a:gd name="T29" fmla="*/ 33 h 131"/>
              <a:gd name="T30" fmla="*/ 77 w 150"/>
              <a:gd name="T31" fmla="*/ 18 h 131"/>
              <a:gd name="T32" fmla="*/ 67 w 150"/>
              <a:gd name="T33" fmla="*/ 9 h 131"/>
              <a:gd name="T34" fmla="*/ 67 w 150"/>
              <a:gd name="T35" fmla="*/ 21 h 131"/>
              <a:gd name="T36" fmla="*/ 55 w 150"/>
              <a:gd name="T37" fmla="*/ 38 h 131"/>
              <a:gd name="T38" fmla="*/ 50 w 150"/>
              <a:gd name="T39" fmla="*/ 30 h 131"/>
              <a:gd name="T40" fmla="*/ 43 w 150"/>
              <a:gd name="T41" fmla="*/ 16 h 131"/>
              <a:gd name="T42" fmla="*/ 42 w 150"/>
              <a:gd name="T43" fmla="*/ 30 h 131"/>
              <a:gd name="T44" fmla="*/ 32 w 150"/>
              <a:gd name="T45" fmla="*/ 41 h 131"/>
              <a:gd name="T46" fmla="*/ 25 w 150"/>
              <a:gd name="T47" fmla="*/ 20 h 131"/>
              <a:gd name="T48" fmla="*/ 26 w 150"/>
              <a:gd name="T49" fmla="*/ 9 h 131"/>
              <a:gd name="T50" fmla="*/ 19 w 150"/>
              <a:gd name="T51" fmla="*/ 0 h 131"/>
              <a:gd name="T52" fmla="*/ 14 w 150"/>
              <a:gd name="T53" fmla="*/ 13 h 131"/>
              <a:gd name="T54" fmla="*/ 1 w 150"/>
              <a:gd name="T55" fmla="*/ 30 h 131"/>
              <a:gd name="T56" fmla="*/ 0 w 150"/>
              <a:gd name="T57" fmla="*/ 47 h 131"/>
              <a:gd name="T58" fmla="*/ 5 w 150"/>
              <a:gd name="T59" fmla="*/ 85 h 131"/>
              <a:gd name="T60" fmla="*/ 6 w 150"/>
              <a:gd name="T61" fmla="*/ 109 h 131"/>
              <a:gd name="T62" fmla="*/ 6 w 150"/>
              <a:gd name="T63" fmla="*/ 123 h 131"/>
              <a:gd name="T64" fmla="*/ 12 w 150"/>
              <a:gd name="T65" fmla="*/ 129 h 131"/>
              <a:gd name="T66" fmla="*/ 17 w 150"/>
              <a:gd name="T67" fmla="*/ 129 h 131"/>
              <a:gd name="T68" fmla="*/ 20 w 150"/>
              <a:gd name="T69" fmla="*/ 124 h 131"/>
              <a:gd name="T70" fmla="*/ 28 w 150"/>
              <a:gd name="T71" fmla="*/ 126 h 131"/>
              <a:gd name="T72" fmla="*/ 28 w 150"/>
              <a:gd name="T73" fmla="*/ 120 h 131"/>
              <a:gd name="T74" fmla="*/ 26 w 150"/>
              <a:gd name="T75" fmla="*/ 106 h 131"/>
              <a:gd name="T76" fmla="*/ 33 w 150"/>
              <a:gd name="T77" fmla="*/ 69 h 131"/>
              <a:gd name="T78" fmla="*/ 35 w 150"/>
              <a:gd name="T79" fmla="*/ 61 h 131"/>
              <a:gd name="T80" fmla="*/ 38 w 150"/>
              <a:gd name="T81" fmla="*/ 90 h 131"/>
              <a:gd name="T82" fmla="*/ 37 w 150"/>
              <a:gd name="T83" fmla="*/ 123 h 131"/>
              <a:gd name="T84" fmla="*/ 51 w 150"/>
              <a:gd name="T85" fmla="*/ 126 h 131"/>
              <a:gd name="T86" fmla="*/ 47 w 150"/>
              <a:gd name="T87" fmla="*/ 115 h 131"/>
              <a:gd name="T88" fmla="*/ 53 w 150"/>
              <a:gd name="T89" fmla="*/ 106 h 131"/>
              <a:gd name="T90" fmla="*/ 57 w 150"/>
              <a:gd name="T91" fmla="*/ 128 h 131"/>
              <a:gd name="T92" fmla="*/ 62 w 150"/>
              <a:gd name="T93" fmla="*/ 114 h 131"/>
              <a:gd name="T94" fmla="*/ 70 w 150"/>
              <a:gd name="T95" fmla="*/ 81 h 131"/>
              <a:gd name="T96" fmla="*/ 71 w 150"/>
              <a:gd name="T97" fmla="*/ 121 h 131"/>
              <a:gd name="T98" fmla="*/ 81 w 150"/>
              <a:gd name="T99" fmla="*/ 124 h 131"/>
              <a:gd name="T100" fmla="*/ 80 w 150"/>
              <a:gd name="T101" fmla="*/ 94 h 131"/>
              <a:gd name="T102" fmla="*/ 86 w 150"/>
              <a:gd name="T103" fmla="*/ 52 h 131"/>
              <a:gd name="T104" fmla="*/ 83 w 150"/>
              <a:gd name="T105" fmla="*/ 75 h 131"/>
              <a:gd name="T106" fmla="*/ 88 w 150"/>
              <a:gd name="T107" fmla="*/ 92 h 131"/>
              <a:gd name="T108" fmla="*/ 90 w 150"/>
              <a:gd name="T109" fmla="*/ 119 h 131"/>
              <a:gd name="T110" fmla="*/ 99 w 150"/>
              <a:gd name="T111" fmla="*/ 124 h 131"/>
              <a:gd name="T112" fmla="*/ 102 w 150"/>
              <a:gd name="T113" fmla="*/ 115 h 131"/>
              <a:gd name="T114" fmla="*/ 107 w 150"/>
              <a:gd name="T115" fmla="*/ 127 h 131"/>
              <a:gd name="T116" fmla="*/ 111 w 150"/>
              <a:gd name="T117" fmla="*/ 97 h 131"/>
              <a:gd name="T118" fmla="*/ 116 w 150"/>
              <a:gd name="T119" fmla="*/ 86 h 131"/>
              <a:gd name="T120" fmla="*/ 118 w 150"/>
              <a:gd name="T121" fmla="*/ 121 h 131"/>
              <a:gd name="T122" fmla="*/ 25 w 150"/>
              <a:gd name="T123" fmla="*/ 1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 h="131">
                <a:moveTo>
                  <a:pt x="57" y="68"/>
                </a:moveTo>
                <a:cubicBezTo>
                  <a:pt x="57" y="68"/>
                  <a:pt x="57" y="65"/>
                  <a:pt x="57" y="64"/>
                </a:cubicBezTo>
                <a:cubicBezTo>
                  <a:pt x="57" y="64"/>
                  <a:pt x="58" y="60"/>
                  <a:pt x="58" y="60"/>
                </a:cubicBezTo>
                <a:cubicBezTo>
                  <a:pt x="58" y="59"/>
                  <a:pt x="58" y="58"/>
                  <a:pt x="59" y="58"/>
                </a:cubicBezTo>
                <a:cubicBezTo>
                  <a:pt x="59" y="57"/>
                  <a:pt x="59" y="57"/>
                  <a:pt x="59" y="57"/>
                </a:cubicBezTo>
                <a:cubicBezTo>
                  <a:pt x="59" y="57"/>
                  <a:pt x="59" y="56"/>
                  <a:pt x="58" y="55"/>
                </a:cubicBezTo>
                <a:cubicBezTo>
                  <a:pt x="57" y="54"/>
                  <a:pt x="57" y="53"/>
                  <a:pt x="57" y="53"/>
                </a:cubicBezTo>
                <a:cubicBezTo>
                  <a:pt x="56" y="52"/>
                  <a:pt x="56" y="51"/>
                  <a:pt x="56" y="51"/>
                </a:cubicBezTo>
                <a:cubicBezTo>
                  <a:pt x="56" y="51"/>
                  <a:pt x="56" y="50"/>
                  <a:pt x="56" y="50"/>
                </a:cubicBezTo>
                <a:cubicBezTo>
                  <a:pt x="56" y="49"/>
                  <a:pt x="56" y="48"/>
                  <a:pt x="56" y="48"/>
                </a:cubicBezTo>
                <a:cubicBezTo>
                  <a:pt x="56" y="48"/>
                  <a:pt x="56" y="49"/>
                  <a:pt x="56" y="49"/>
                </a:cubicBezTo>
                <a:cubicBezTo>
                  <a:pt x="56" y="50"/>
                  <a:pt x="55" y="52"/>
                  <a:pt x="55" y="52"/>
                </a:cubicBezTo>
                <a:cubicBezTo>
                  <a:pt x="55" y="52"/>
                  <a:pt x="55" y="55"/>
                  <a:pt x="55" y="55"/>
                </a:cubicBezTo>
                <a:cubicBezTo>
                  <a:pt x="55" y="56"/>
                  <a:pt x="55" y="57"/>
                  <a:pt x="55" y="57"/>
                </a:cubicBezTo>
                <a:cubicBezTo>
                  <a:pt x="55" y="57"/>
                  <a:pt x="55" y="59"/>
                  <a:pt x="56" y="59"/>
                </a:cubicBezTo>
                <a:cubicBezTo>
                  <a:pt x="56" y="60"/>
                  <a:pt x="56" y="60"/>
                  <a:pt x="56" y="61"/>
                </a:cubicBezTo>
                <a:cubicBezTo>
                  <a:pt x="56" y="61"/>
                  <a:pt x="56" y="62"/>
                  <a:pt x="56" y="62"/>
                </a:cubicBezTo>
                <a:cubicBezTo>
                  <a:pt x="56" y="63"/>
                  <a:pt x="56" y="63"/>
                  <a:pt x="56" y="63"/>
                </a:cubicBezTo>
                <a:cubicBezTo>
                  <a:pt x="56" y="64"/>
                  <a:pt x="56" y="65"/>
                  <a:pt x="56" y="65"/>
                </a:cubicBezTo>
                <a:cubicBezTo>
                  <a:pt x="56" y="66"/>
                  <a:pt x="57" y="68"/>
                  <a:pt x="57" y="68"/>
                </a:cubicBezTo>
                <a:close/>
                <a:moveTo>
                  <a:pt x="116" y="68"/>
                </a:moveTo>
                <a:cubicBezTo>
                  <a:pt x="116" y="68"/>
                  <a:pt x="116" y="66"/>
                  <a:pt x="117" y="66"/>
                </a:cubicBezTo>
                <a:cubicBezTo>
                  <a:pt x="118" y="64"/>
                  <a:pt x="119" y="63"/>
                  <a:pt x="119" y="63"/>
                </a:cubicBezTo>
                <a:cubicBezTo>
                  <a:pt x="119" y="62"/>
                  <a:pt x="119" y="62"/>
                  <a:pt x="119" y="62"/>
                </a:cubicBezTo>
                <a:cubicBezTo>
                  <a:pt x="119" y="62"/>
                  <a:pt x="118" y="61"/>
                  <a:pt x="118" y="61"/>
                </a:cubicBezTo>
                <a:cubicBezTo>
                  <a:pt x="118" y="61"/>
                  <a:pt x="118" y="60"/>
                  <a:pt x="118" y="60"/>
                </a:cubicBezTo>
                <a:cubicBezTo>
                  <a:pt x="118" y="60"/>
                  <a:pt x="117" y="61"/>
                  <a:pt x="117" y="61"/>
                </a:cubicBezTo>
                <a:cubicBezTo>
                  <a:pt x="117" y="63"/>
                  <a:pt x="116" y="66"/>
                  <a:pt x="116" y="65"/>
                </a:cubicBezTo>
                <a:cubicBezTo>
                  <a:pt x="116" y="66"/>
                  <a:pt x="116" y="68"/>
                  <a:pt x="116" y="68"/>
                </a:cubicBezTo>
                <a:close/>
                <a:moveTo>
                  <a:pt x="114" y="124"/>
                </a:moveTo>
                <a:cubicBezTo>
                  <a:pt x="114" y="124"/>
                  <a:pt x="112" y="125"/>
                  <a:pt x="111" y="125"/>
                </a:cubicBezTo>
                <a:cubicBezTo>
                  <a:pt x="111" y="125"/>
                  <a:pt x="111" y="126"/>
                  <a:pt x="111" y="126"/>
                </a:cubicBezTo>
                <a:cubicBezTo>
                  <a:pt x="111" y="126"/>
                  <a:pt x="111" y="126"/>
                  <a:pt x="111" y="126"/>
                </a:cubicBezTo>
                <a:cubicBezTo>
                  <a:pt x="111" y="126"/>
                  <a:pt x="111" y="126"/>
                  <a:pt x="111" y="126"/>
                </a:cubicBezTo>
                <a:cubicBezTo>
                  <a:pt x="111" y="126"/>
                  <a:pt x="110" y="127"/>
                  <a:pt x="111" y="127"/>
                </a:cubicBezTo>
                <a:cubicBezTo>
                  <a:pt x="111" y="127"/>
                  <a:pt x="113" y="127"/>
                  <a:pt x="114" y="127"/>
                </a:cubicBezTo>
                <a:cubicBezTo>
                  <a:pt x="115" y="128"/>
                  <a:pt x="117" y="128"/>
                  <a:pt x="118" y="128"/>
                </a:cubicBezTo>
                <a:cubicBezTo>
                  <a:pt x="119" y="128"/>
                  <a:pt x="120" y="127"/>
                  <a:pt x="121" y="126"/>
                </a:cubicBezTo>
                <a:cubicBezTo>
                  <a:pt x="122" y="126"/>
                  <a:pt x="123" y="126"/>
                  <a:pt x="123" y="126"/>
                </a:cubicBezTo>
                <a:cubicBezTo>
                  <a:pt x="123" y="126"/>
                  <a:pt x="123" y="127"/>
                  <a:pt x="124" y="127"/>
                </a:cubicBezTo>
                <a:cubicBezTo>
                  <a:pt x="124" y="127"/>
                  <a:pt x="127" y="127"/>
                  <a:pt x="128" y="126"/>
                </a:cubicBezTo>
                <a:cubicBezTo>
                  <a:pt x="128" y="126"/>
                  <a:pt x="128" y="125"/>
                  <a:pt x="128" y="125"/>
                </a:cubicBezTo>
                <a:cubicBezTo>
                  <a:pt x="128" y="125"/>
                  <a:pt x="129" y="126"/>
                  <a:pt x="129" y="126"/>
                </a:cubicBezTo>
                <a:cubicBezTo>
                  <a:pt x="129" y="126"/>
                  <a:pt x="128" y="127"/>
                  <a:pt x="128" y="127"/>
                </a:cubicBezTo>
                <a:cubicBezTo>
                  <a:pt x="128" y="127"/>
                  <a:pt x="129" y="127"/>
                  <a:pt x="128" y="127"/>
                </a:cubicBezTo>
                <a:cubicBezTo>
                  <a:pt x="128" y="127"/>
                  <a:pt x="128" y="127"/>
                  <a:pt x="128" y="128"/>
                </a:cubicBezTo>
                <a:cubicBezTo>
                  <a:pt x="127" y="129"/>
                  <a:pt x="127" y="130"/>
                  <a:pt x="127" y="130"/>
                </a:cubicBezTo>
                <a:cubicBezTo>
                  <a:pt x="127" y="130"/>
                  <a:pt x="127" y="130"/>
                  <a:pt x="127" y="130"/>
                </a:cubicBezTo>
                <a:cubicBezTo>
                  <a:pt x="127" y="130"/>
                  <a:pt x="127" y="130"/>
                  <a:pt x="128" y="130"/>
                </a:cubicBezTo>
                <a:cubicBezTo>
                  <a:pt x="128" y="131"/>
                  <a:pt x="130" y="131"/>
                  <a:pt x="130" y="131"/>
                </a:cubicBezTo>
                <a:cubicBezTo>
                  <a:pt x="133" y="131"/>
                  <a:pt x="135" y="130"/>
                  <a:pt x="135" y="130"/>
                </a:cubicBezTo>
                <a:cubicBezTo>
                  <a:pt x="135" y="130"/>
                  <a:pt x="135" y="130"/>
                  <a:pt x="135" y="129"/>
                </a:cubicBezTo>
                <a:cubicBezTo>
                  <a:pt x="135" y="129"/>
                  <a:pt x="136" y="129"/>
                  <a:pt x="136" y="129"/>
                </a:cubicBezTo>
                <a:cubicBezTo>
                  <a:pt x="136" y="129"/>
                  <a:pt x="136" y="128"/>
                  <a:pt x="136" y="128"/>
                </a:cubicBezTo>
                <a:cubicBezTo>
                  <a:pt x="136" y="128"/>
                  <a:pt x="136" y="128"/>
                  <a:pt x="136" y="128"/>
                </a:cubicBezTo>
                <a:cubicBezTo>
                  <a:pt x="136" y="127"/>
                  <a:pt x="136" y="128"/>
                  <a:pt x="136" y="127"/>
                </a:cubicBezTo>
                <a:cubicBezTo>
                  <a:pt x="136" y="127"/>
                  <a:pt x="138" y="127"/>
                  <a:pt x="138" y="126"/>
                </a:cubicBezTo>
                <a:cubicBezTo>
                  <a:pt x="138" y="126"/>
                  <a:pt x="138" y="125"/>
                  <a:pt x="138" y="125"/>
                </a:cubicBezTo>
                <a:cubicBezTo>
                  <a:pt x="139" y="124"/>
                  <a:pt x="139" y="123"/>
                  <a:pt x="139" y="122"/>
                </a:cubicBezTo>
                <a:cubicBezTo>
                  <a:pt x="139" y="122"/>
                  <a:pt x="139" y="119"/>
                  <a:pt x="140" y="117"/>
                </a:cubicBezTo>
                <a:cubicBezTo>
                  <a:pt x="140" y="116"/>
                  <a:pt x="141" y="110"/>
                  <a:pt x="141" y="110"/>
                </a:cubicBezTo>
                <a:cubicBezTo>
                  <a:pt x="141" y="109"/>
                  <a:pt x="142" y="103"/>
                  <a:pt x="142" y="102"/>
                </a:cubicBezTo>
                <a:cubicBezTo>
                  <a:pt x="142" y="102"/>
                  <a:pt x="143" y="97"/>
                  <a:pt x="143" y="96"/>
                </a:cubicBezTo>
                <a:cubicBezTo>
                  <a:pt x="143" y="95"/>
                  <a:pt x="143" y="90"/>
                  <a:pt x="144" y="88"/>
                </a:cubicBezTo>
                <a:cubicBezTo>
                  <a:pt x="144" y="87"/>
                  <a:pt x="144" y="81"/>
                  <a:pt x="144" y="81"/>
                </a:cubicBezTo>
                <a:cubicBezTo>
                  <a:pt x="144" y="81"/>
                  <a:pt x="145" y="75"/>
                  <a:pt x="145" y="74"/>
                </a:cubicBezTo>
                <a:cubicBezTo>
                  <a:pt x="145" y="73"/>
                  <a:pt x="145" y="69"/>
                  <a:pt x="145" y="68"/>
                </a:cubicBezTo>
                <a:cubicBezTo>
                  <a:pt x="145" y="68"/>
                  <a:pt x="145" y="65"/>
                  <a:pt x="145" y="65"/>
                </a:cubicBezTo>
                <a:cubicBezTo>
                  <a:pt x="145" y="64"/>
                  <a:pt x="146" y="62"/>
                  <a:pt x="146" y="62"/>
                </a:cubicBezTo>
                <a:cubicBezTo>
                  <a:pt x="148" y="57"/>
                  <a:pt x="149" y="54"/>
                  <a:pt x="149" y="53"/>
                </a:cubicBezTo>
                <a:cubicBezTo>
                  <a:pt x="149" y="52"/>
                  <a:pt x="149" y="52"/>
                  <a:pt x="149" y="52"/>
                </a:cubicBezTo>
                <a:cubicBezTo>
                  <a:pt x="149" y="52"/>
                  <a:pt x="149" y="52"/>
                  <a:pt x="149" y="52"/>
                </a:cubicBezTo>
                <a:cubicBezTo>
                  <a:pt x="149" y="52"/>
                  <a:pt x="150" y="52"/>
                  <a:pt x="150" y="51"/>
                </a:cubicBezTo>
                <a:cubicBezTo>
                  <a:pt x="150" y="51"/>
                  <a:pt x="150" y="50"/>
                  <a:pt x="150" y="50"/>
                </a:cubicBezTo>
                <a:cubicBezTo>
                  <a:pt x="149" y="49"/>
                  <a:pt x="149" y="47"/>
                  <a:pt x="149" y="46"/>
                </a:cubicBezTo>
                <a:cubicBezTo>
                  <a:pt x="149" y="44"/>
                  <a:pt x="148" y="39"/>
                  <a:pt x="148" y="38"/>
                </a:cubicBezTo>
                <a:cubicBezTo>
                  <a:pt x="147" y="37"/>
                  <a:pt x="147" y="36"/>
                  <a:pt x="147" y="35"/>
                </a:cubicBezTo>
                <a:cubicBezTo>
                  <a:pt x="147" y="35"/>
                  <a:pt x="146" y="33"/>
                  <a:pt x="145" y="32"/>
                </a:cubicBezTo>
                <a:cubicBezTo>
                  <a:pt x="145" y="31"/>
                  <a:pt x="144" y="30"/>
                  <a:pt x="144" y="30"/>
                </a:cubicBezTo>
                <a:cubicBezTo>
                  <a:pt x="144" y="30"/>
                  <a:pt x="142" y="28"/>
                  <a:pt x="141" y="27"/>
                </a:cubicBezTo>
                <a:cubicBezTo>
                  <a:pt x="140" y="27"/>
                  <a:pt x="139" y="26"/>
                  <a:pt x="138" y="26"/>
                </a:cubicBezTo>
                <a:cubicBezTo>
                  <a:pt x="137" y="26"/>
                  <a:pt x="136" y="25"/>
                  <a:pt x="135" y="25"/>
                </a:cubicBezTo>
                <a:cubicBezTo>
                  <a:pt x="135" y="25"/>
                  <a:pt x="135" y="24"/>
                  <a:pt x="135" y="24"/>
                </a:cubicBezTo>
                <a:cubicBezTo>
                  <a:pt x="135" y="24"/>
                  <a:pt x="134" y="24"/>
                  <a:pt x="134" y="23"/>
                </a:cubicBezTo>
                <a:cubicBezTo>
                  <a:pt x="134" y="23"/>
                  <a:pt x="134" y="23"/>
                  <a:pt x="134" y="22"/>
                </a:cubicBezTo>
                <a:cubicBezTo>
                  <a:pt x="134" y="22"/>
                  <a:pt x="134" y="22"/>
                  <a:pt x="134" y="22"/>
                </a:cubicBezTo>
                <a:cubicBezTo>
                  <a:pt x="134" y="22"/>
                  <a:pt x="134" y="21"/>
                  <a:pt x="134" y="20"/>
                </a:cubicBezTo>
                <a:cubicBezTo>
                  <a:pt x="134" y="20"/>
                  <a:pt x="134" y="20"/>
                  <a:pt x="134" y="19"/>
                </a:cubicBezTo>
                <a:cubicBezTo>
                  <a:pt x="134" y="19"/>
                  <a:pt x="135" y="18"/>
                  <a:pt x="135" y="18"/>
                </a:cubicBezTo>
                <a:cubicBezTo>
                  <a:pt x="135" y="18"/>
                  <a:pt x="135" y="18"/>
                  <a:pt x="136" y="17"/>
                </a:cubicBezTo>
                <a:cubicBezTo>
                  <a:pt x="136" y="17"/>
                  <a:pt x="136" y="17"/>
                  <a:pt x="136" y="17"/>
                </a:cubicBezTo>
                <a:cubicBezTo>
                  <a:pt x="136" y="16"/>
                  <a:pt x="136" y="16"/>
                  <a:pt x="136" y="15"/>
                </a:cubicBezTo>
                <a:cubicBezTo>
                  <a:pt x="136" y="15"/>
                  <a:pt x="136" y="15"/>
                  <a:pt x="136" y="14"/>
                </a:cubicBezTo>
                <a:cubicBezTo>
                  <a:pt x="136" y="14"/>
                  <a:pt x="136" y="14"/>
                  <a:pt x="136" y="14"/>
                </a:cubicBezTo>
                <a:cubicBezTo>
                  <a:pt x="136" y="13"/>
                  <a:pt x="136" y="13"/>
                  <a:pt x="136" y="13"/>
                </a:cubicBezTo>
                <a:cubicBezTo>
                  <a:pt x="136" y="12"/>
                  <a:pt x="135" y="11"/>
                  <a:pt x="135" y="11"/>
                </a:cubicBezTo>
                <a:cubicBezTo>
                  <a:pt x="134" y="10"/>
                  <a:pt x="134" y="10"/>
                  <a:pt x="134" y="9"/>
                </a:cubicBezTo>
                <a:cubicBezTo>
                  <a:pt x="133" y="9"/>
                  <a:pt x="133" y="9"/>
                  <a:pt x="133" y="9"/>
                </a:cubicBezTo>
                <a:cubicBezTo>
                  <a:pt x="133" y="9"/>
                  <a:pt x="132" y="8"/>
                  <a:pt x="132" y="8"/>
                </a:cubicBezTo>
                <a:cubicBezTo>
                  <a:pt x="131" y="7"/>
                  <a:pt x="128" y="7"/>
                  <a:pt x="127" y="7"/>
                </a:cubicBezTo>
                <a:cubicBezTo>
                  <a:pt x="126" y="7"/>
                  <a:pt x="125" y="8"/>
                  <a:pt x="125" y="8"/>
                </a:cubicBezTo>
                <a:cubicBezTo>
                  <a:pt x="124" y="8"/>
                  <a:pt x="123" y="9"/>
                  <a:pt x="123" y="9"/>
                </a:cubicBezTo>
                <a:cubicBezTo>
                  <a:pt x="123" y="10"/>
                  <a:pt x="123" y="10"/>
                  <a:pt x="122" y="10"/>
                </a:cubicBezTo>
                <a:cubicBezTo>
                  <a:pt x="122" y="10"/>
                  <a:pt x="122" y="11"/>
                  <a:pt x="122" y="11"/>
                </a:cubicBezTo>
                <a:cubicBezTo>
                  <a:pt x="122" y="11"/>
                  <a:pt x="122" y="12"/>
                  <a:pt x="122" y="12"/>
                </a:cubicBezTo>
                <a:cubicBezTo>
                  <a:pt x="122" y="13"/>
                  <a:pt x="122" y="13"/>
                  <a:pt x="122" y="14"/>
                </a:cubicBezTo>
                <a:cubicBezTo>
                  <a:pt x="122" y="14"/>
                  <a:pt x="122" y="15"/>
                  <a:pt x="122" y="15"/>
                </a:cubicBezTo>
                <a:cubicBezTo>
                  <a:pt x="122" y="15"/>
                  <a:pt x="122" y="15"/>
                  <a:pt x="122" y="15"/>
                </a:cubicBezTo>
                <a:cubicBezTo>
                  <a:pt x="122" y="16"/>
                  <a:pt x="122" y="17"/>
                  <a:pt x="122" y="17"/>
                </a:cubicBezTo>
                <a:cubicBezTo>
                  <a:pt x="122" y="18"/>
                  <a:pt x="122" y="20"/>
                  <a:pt x="122" y="20"/>
                </a:cubicBezTo>
                <a:cubicBezTo>
                  <a:pt x="122" y="22"/>
                  <a:pt x="122" y="22"/>
                  <a:pt x="123" y="23"/>
                </a:cubicBezTo>
                <a:cubicBezTo>
                  <a:pt x="123" y="23"/>
                  <a:pt x="123" y="24"/>
                  <a:pt x="124" y="24"/>
                </a:cubicBezTo>
                <a:cubicBezTo>
                  <a:pt x="124" y="24"/>
                  <a:pt x="124" y="25"/>
                  <a:pt x="124" y="25"/>
                </a:cubicBezTo>
                <a:cubicBezTo>
                  <a:pt x="124" y="25"/>
                  <a:pt x="124" y="26"/>
                  <a:pt x="123" y="26"/>
                </a:cubicBezTo>
                <a:cubicBezTo>
                  <a:pt x="123" y="26"/>
                  <a:pt x="123" y="26"/>
                  <a:pt x="122" y="26"/>
                </a:cubicBezTo>
                <a:cubicBezTo>
                  <a:pt x="122" y="27"/>
                  <a:pt x="121" y="27"/>
                  <a:pt x="120" y="28"/>
                </a:cubicBezTo>
                <a:cubicBezTo>
                  <a:pt x="120" y="28"/>
                  <a:pt x="119" y="28"/>
                  <a:pt x="118" y="29"/>
                </a:cubicBezTo>
                <a:cubicBezTo>
                  <a:pt x="118" y="29"/>
                  <a:pt x="117" y="30"/>
                  <a:pt x="116" y="30"/>
                </a:cubicBezTo>
                <a:cubicBezTo>
                  <a:pt x="116" y="30"/>
                  <a:pt x="115" y="32"/>
                  <a:pt x="115" y="32"/>
                </a:cubicBezTo>
                <a:cubicBezTo>
                  <a:pt x="115" y="33"/>
                  <a:pt x="115" y="33"/>
                  <a:pt x="114" y="33"/>
                </a:cubicBezTo>
                <a:cubicBezTo>
                  <a:pt x="114" y="34"/>
                  <a:pt x="114" y="35"/>
                  <a:pt x="114" y="35"/>
                </a:cubicBezTo>
                <a:cubicBezTo>
                  <a:pt x="114" y="35"/>
                  <a:pt x="113" y="35"/>
                  <a:pt x="113" y="35"/>
                </a:cubicBezTo>
                <a:cubicBezTo>
                  <a:pt x="111" y="33"/>
                  <a:pt x="109" y="32"/>
                  <a:pt x="108" y="32"/>
                </a:cubicBezTo>
                <a:cubicBezTo>
                  <a:pt x="108" y="32"/>
                  <a:pt x="106" y="32"/>
                  <a:pt x="106" y="31"/>
                </a:cubicBezTo>
                <a:cubicBezTo>
                  <a:pt x="106" y="31"/>
                  <a:pt x="105" y="29"/>
                  <a:pt x="105" y="29"/>
                </a:cubicBezTo>
                <a:cubicBezTo>
                  <a:pt x="105" y="29"/>
                  <a:pt x="104" y="28"/>
                  <a:pt x="104" y="28"/>
                </a:cubicBezTo>
                <a:cubicBezTo>
                  <a:pt x="104" y="28"/>
                  <a:pt x="104" y="27"/>
                  <a:pt x="104" y="27"/>
                </a:cubicBezTo>
                <a:cubicBezTo>
                  <a:pt x="104" y="27"/>
                  <a:pt x="104" y="27"/>
                  <a:pt x="104" y="27"/>
                </a:cubicBezTo>
                <a:cubicBezTo>
                  <a:pt x="104" y="27"/>
                  <a:pt x="105" y="27"/>
                  <a:pt x="105" y="27"/>
                </a:cubicBezTo>
                <a:cubicBezTo>
                  <a:pt x="105" y="28"/>
                  <a:pt x="105" y="27"/>
                  <a:pt x="105" y="27"/>
                </a:cubicBezTo>
                <a:cubicBezTo>
                  <a:pt x="105" y="27"/>
                  <a:pt x="105" y="26"/>
                  <a:pt x="105" y="26"/>
                </a:cubicBezTo>
                <a:cubicBezTo>
                  <a:pt x="105" y="26"/>
                  <a:pt x="105" y="26"/>
                  <a:pt x="105" y="26"/>
                </a:cubicBezTo>
                <a:cubicBezTo>
                  <a:pt x="106" y="25"/>
                  <a:pt x="106" y="25"/>
                  <a:pt x="106" y="24"/>
                </a:cubicBezTo>
                <a:cubicBezTo>
                  <a:pt x="106" y="24"/>
                  <a:pt x="106" y="23"/>
                  <a:pt x="106" y="23"/>
                </a:cubicBezTo>
                <a:cubicBezTo>
                  <a:pt x="106" y="22"/>
                  <a:pt x="106" y="22"/>
                  <a:pt x="106" y="22"/>
                </a:cubicBezTo>
                <a:cubicBezTo>
                  <a:pt x="106" y="22"/>
                  <a:pt x="106" y="22"/>
                  <a:pt x="106" y="22"/>
                </a:cubicBezTo>
                <a:cubicBezTo>
                  <a:pt x="106" y="22"/>
                  <a:pt x="106" y="22"/>
                  <a:pt x="106" y="22"/>
                </a:cubicBezTo>
                <a:cubicBezTo>
                  <a:pt x="106" y="22"/>
                  <a:pt x="106" y="21"/>
                  <a:pt x="107" y="21"/>
                </a:cubicBezTo>
                <a:cubicBezTo>
                  <a:pt x="107" y="21"/>
                  <a:pt x="107" y="21"/>
                  <a:pt x="107" y="21"/>
                </a:cubicBezTo>
                <a:cubicBezTo>
                  <a:pt x="107" y="21"/>
                  <a:pt x="107" y="20"/>
                  <a:pt x="107" y="20"/>
                </a:cubicBezTo>
                <a:cubicBezTo>
                  <a:pt x="107" y="19"/>
                  <a:pt x="107" y="19"/>
                  <a:pt x="107" y="19"/>
                </a:cubicBezTo>
                <a:cubicBezTo>
                  <a:pt x="106" y="18"/>
                  <a:pt x="106" y="18"/>
                  <a:pt x="106" y="18"/>
                </a:cubicBezTo>
                <a:cubicBezTo>
                  <a:pt x="106" y="18"/>
                  <a:pt x="106" y="17"/>
                  <a:pt x="106" y="17"/>
                </a:cubicBezTo>
                <a:cubicBezTo>
                  <a:pt x="106" y="17"/>
                  <a:pt x="106" y="17"/>
                  <a:pt x="106" y="17"/>
                </a:cubicBezTo>
                <a:cubicBezTo>
                  <a:pt x="106" y="17"/>
                  <a:pt x="106" y="17"/>
                  <a:pt x="106" y="17"/>
                </a:cubicBezTo>
                <a:cubicBezTo>
                  <a:pt x="106" y="17"/>
                  <a:pt x="105" y="16"/>
                  <a:pt x="105" y="16"/>
                </a:cubicBezTo>
                <a:cubicBezTo>
                  <a:pt x="105" y="16"/>
                  <a:pt x="105" y="16"/>
                  <a:pt x="105" y="16"/>
                </a:cubicBezTo>
                <a:cubicBezTo>
                  <a:pt x="105" y="16"/>
                  <a:pt x="105" y="16"/>
                  <a:pt x="106" y="16"/>
                </a:cubicBezTo>
                <a:cubicBezTo>
                  <a:pt x="105" y="15"/>
                  <a:pt x="105" y="16"/>
                  <a:pt x="105" y="15"/>
                </a:cubicBezTo>
                <a:cubicBezTo>
                  <a:pt x="105" y="15"/>
                  <a:pt x="105" y="15"/>
                  <a:pt x="105" y="15"/>
                </a:cubicBezTo>
                <a:cubicBezTo>
                  <a:pt x="105" y="15"/>
                  <a:pt x="103" y="15"/>
                  <a:pt x="104" y="15"/>
                </a:cubicBezTo>
                <a:cubicBezTo>
                  <a:pt x="104" y="15"/>
                  <a:pt x="104" y="14"/>
                  <a:pt x="104" y="14"/>
                </a:cubicBezTo>
                <a:cubicBezTo>
                  <a:pt x="104" y="14"/>
                  <a:pt x="103" y="14"/>
                  <a:pt x="103" y="14"/>
                </a:cubicBezTo>
                <a:cubicBezTo>
                  <a:pt x="103" y="14"/>
                  <a:pt x="103" y="14"/>
                  <a:pt x="102" y="14"/>
                </a:cubicBezTo>
                <a:cubicBezTo>
                  <a:pt x="102" y="14"/>
                  <a:pt x="101" y="14"/>
                  <a:pt x="101" y="14"/>
                </a:cubicBezTo>
                <a:cubicBezTo>
                  <a:pt x="101" y="14"/>
                  <a:pt x="101" y="14"/>
                  <a:pt x="101" y="14"/>
                </a:cubicBezTo>
                <a:cubicBezTo>
                  <a:pt x="101" y="14"/>
                  <a:pt x="101" y="14"/>
                  <a:pt x="100" y="14"/>
                </a:cubicBezTo>
                <a:cubicBezTo>
                  <a:pt x="100" y="14"/>
                  <a:pt x="100" y="14"/>
                  <a:pt x="100" y="14"/>
                </a:cubicBezTo>
                <a:cubicBezTo>
                  <a:pt x="100" y="14"/>
                  <a:pt x="100" y="14"/>
                  <a:pt x="100" y="14"/>
                </a:cubicBezTo>
                <a:cubicBezTo>
                  <a:pt x="100" y="14"/>
                  <a:pt x="100" y="14"/>
                  <a:pt x="99" y="14"/>
                </a:cubicBezTo>
                <a:cubicBezTo>
                  <a:pt x="99" y="14"/>
                  <a:pt x="99" y="14"/>
                  <a:pt x="98" y="14"/>
                </a:cubicBezTo>
                <a:cubicBezTo>
                  <a:pt x="98" y="14"/>
                  <a:pt x="98" y="14"/>
                  <a:pt x="97" y="14"/>
                </a:cubicBezTo>
                <a:cubicBezTo>
                  <a:pt x="97" y="14"/>
                  <a:pt x="97" y="15"/>
                  <a:pt x="97" y="15"/>
                </a:cubicBezTo>
                <a:cubicBezTo>
                  <a:pt x="97" y="15"/>
                  <a:pt x="97" y="15"/>
                  <a:pt x="97" y="15"/>
                </a:cubicBezTo>
                <a:cubicBezTo>
                  <a:pt x="97" y="15"/>
                  <a:pt x="96" y="15"/>
                  <a:pt x="96" y="16"/>
                </a:cubicBezTo>
                <a:cubicBezTo>
                  <a:pt x="95" y="16"/>
                  <a:pt x="95" y="16"/>
                  <a:pt x="95" y="16"/>
                </a:cubicBezTo>
                <a:cubicBezTo>
                  <a:pt x="95" y="16"/>
                  <a:pt x="95" y="17"/>
                  <a:pt x="95" y="17"/>
                </a:cubicBezTo>
                <a:cubicBezTo>
                  <a:pt x="95" y="17"/>
                  <a:pt x="94" y="17"/>
                  <a:pt x="94" y="17"/>
                </a:cubicBezTo>
                <a:cubicBezTo>
                  <a:pt x="94" y="18"/>
                  <a:pt x="94" y="18"/>
                  <a:pt x="94" y="18"/>
                </a:cubicBezTo>
                <a:cubicBezTo>
                  <a:pt x="94" y="18"/>
                  <a:pt x="94" y="18"/>
                  <a:pt x="94" y="19"/>
                </a:cubicBezTo>
                <a:cubicBezTo>
                  <a:pt x="94" y="19"/>
                  <a:pt x="94" y="21"/>
                  <a:pt x="94" y="21"/>
                </a:cubicBezTo>
                <a:cubicBezTo>
                  <a:pt x="94" y="21"/>
                  <a:pt x="94" y="22"/>
                  <a:pt x="94" y="22"/>
                </a:cubicBezTo>
                <a:cubicBezTo>
                  <a:pt x="94" y="22"/>
                  <a:pt x="94" y="22"/>
                  <a:pt x="94" y="22"/>
                </a:cubicBezTo>
                <a:cubicBezTo>
                  <a:pt x="94" y="22"/>
                  <a:pt x="94" y="22"/>
                  <a:pt x="94" y="23"/>
                </a:cubicBezTo>
                <a:cubicBezTo>
                  <a:pt x="94" y="23"/>
                  <a:pt x="94" y="23"/>
                  <a:pt x="94" y="24"/>
                </a:cubicBezTo>
                <a:cubicBezTo>
                  <a:pt x="94" y="24"/>
                  <a:pt x="94" y="24"/>
                  <a:pt x="94" y="25"/>
                </a:cubicBezTo>
                <a:cubicBezTo>
                  <a:pt x="95" y="25"/>
                  <a:pt x="95" y="25"/>
                  <a:pt x="95" y="26"/>
                </a:cubicBezTo>
                <a:cubicBezTo>
                  <a:pt x="95" y="26"/>
                  <a:pt x="95" y="26"/>
                  <a:pt x="95" y="26"/>
                </a:cubicBezTo>
                <a:cubicBezTo>
                  <a:pt x="95" y="26"/>
                  <a:pt x="95" y="27"/>
                  <a:pt x="95" y="27"/>
                </a:cubicBezTo>
                <a:cubicBezTo>
                  <a:pt x="95" y="27"/>
                  <a:pt x="95" y="27"/>
                  <a:pt x="95" y="27"/>
                </a:cubicBezTo>
                <a:cubicBezTo>
                  <a:pt x="96" y="27"/>
                  <a:pt x="95" y="27"/>
                  <a:pt x="95" y="27"/>
                </a:cubicBezTo>
                <a:cubicBezTo>
                  <a:pt x="96" y="26"/>
                  <a:pt x="96" y="26"/>
                  <a:pt x="96" y="26"/>
                </a:cubicBezTo>
                <a:cubicBezTo>
                  <a:pt x="96" y="26"/>
                  <a:pt x="96" y="27"/>
                  <a:pt x="96" y="28"/>
                </a:cubicBezTo>
                <a:cubicBezTo>
                  <a:pt x="97" y="28"/>
                  <a:pt x="96" y="28"/>
                  <a:pt x="97" y="28"/>
                </a:cubicBezTo>
                <a:cubicBezTo>
                  <a:pt x="97" y="28"/>
                  <a:pt x="97" y="31"/>
                  <a:pt x="97" y="31"/>
                </a:cubicBezTo>
                <a:cubicBezTo>
                  <a:pt x="97" y="31"/>
                  <a:pt x="97" y="31"/>
                  <a:pt x="97" y="31"/>
                </a:cubicBezTo>
                <a:cubicBezTo>
                  <a:pt x="97" y="31"/>
                  <a:pt x="96" y="33"/>
                  <a:pt x="96" y="33"/>
                </a:cubicBezTo>
                <a:cubicBezTo>
                  <a:pt x="96" y="33"/>
                  <a:pt x="94" y="34"/>
                  <a:pt x="93" y="34"/>
                </a:cubicBezTo>
                <a:cubicBezTo>
                  <a:pt x="92" y="34"/>
                  <a:pt x="92" y="35"/>
                  <a:pt x="92" y="35"/>
                </a:cubicBezTo>
                <a:cubicBezTo>
                  <a:pt x="92" y="35"/>
                  <a:pt x="92" y="35"/>
                  <a:pt x="91" y="35"/>
                </a:cubicBezTo>
                <a:cubicBezTo>
                  <a:pt x="91" y="35"/>
                  <a:pt x="90" y="36"/>
                  <a:pt x="90" y="37"/>
                </a:cubicBezTo>
                <a:cubicBezTo>
                  <a:pt x="90" y="37"/>
                  <a:pt x="89" y="38"/>
                  <a:pt x="89" y="38"/>
                </a:cubicBezTo>
                <a:cubicBezTo>
                  <a:pt x="89" y="39"/>
                  <a:pt x="89" y="39"/>
                  <a:pt x="89" y="39"/>
                </a:cubicBezTo>
                <a:cubicBezTo>
                  <a:pt x="88" y="39"/>
                  <a:pt x="88" y="39"/>
                  <a:pt x="88" y="39"/>
                </a:cubicBezTo>
                <a:cubicBezTo>
                  <a:pt x="88" y="38"/>
                  <a:pt x="88" y="35"/>
                  <a:pt x="87" y="33"/>
                </a:cubicBezTo>
                <a:cubicBezTo>
                  <a:pt x="87" y="33"/>
                  <a:pt x="87" y="33"/>
                  <a:pt x="87" y="33"/>
                </a:cubicBezTo>
                <a:cubicBezTo>
                  <a:pt x="86" y="31"/>
                  <a:pt x="86" y="29"/>
                  <a:pt x="86" y="29"/>
                </a:cubicBezTo>
                <a:cubicBezTo>
                  <a:pt x="85" y="28"/>
                  <a:pt x="83" y="27"/>
                  <a:pt x="82" y="27"/>
                </a:cubicBezTo>
                <a:cubicBezTo>
                  <a:pt x="82" y="27"/>
                  <a:pt x="81" y="26"/>
                  <a:pt x="80" y="26"/>
                </a:cubicBezTo>
                <a:cubicBezTo>
                  <a:pt x="80" y="26"/>
                  <a:pt x="80" y="26"/>
                  <a:pt x="79" y="25"/>
                </a:cubicBezTo>
                <a:cubicBezTo>
                  <a:pt x="79" y="25"/>
                  <a:pt x="78" y="25"/>
                  <a:pt x="77" y="25"/>
                </a:cubicBezTo>
                <a:cubicBezTo>
                  <a:pt x="77" y="25"/>
                  <a:pt x="76" y="24"/>
                  <a:pt x="76" y="24"/>
                </a:cubicBezTo>
                <a:cubicBezTo>
                  <a:pt x="76" y="24"/>
                  <a:pt x="76" y="24"/>
                  <a:pt x="75" y="24"/>
                </a:cubicBezTo>
                <a:cubicBezTo>
                  <a:pt x="75" y="23"/>
                  <a:pt x="75" y="22"/>
                  <a:pt x="75" y="22"/>
                </a:cubicBezTo>
                <a:cubicBezTo>
                  <a:pt x="75" y="21"/>
                  <a:pt x="75" y="20"/>
                  <a:pt x="76" y="20"/>
                </a:cubicBezTo>
                <a:cubicBezTo>
                  <a:pt x="76" y="20"/>
                  <a:pt x="76" y="19"/>
                  <a:pt x="76" y="19"/>
                </a:cubicBezTo>
                <a:cubicBezTo>
                  <a:pt x="76" y="19"/>
                  <a:pt x="76" y="19"/>
                  <a:pt x="76" y="19"/>
                </a:cubicBezTo>
                <a:cubicBezTo>
                  <a:pt x="76" y="19"/>
                  <a:pt x="76" y="19"/>
                  <a:pt x="77" y="18"/>
                </a:cubicBezTo>
                <a:cubicBezTo>
                  <a:pt x="77" y="18"/>
                  <a:pt x="77" y="18"/>
                  <a:pt x="77" y="18"/>
                </a:cubicBezTo>
                <a:cubicBezTo>
                  <a:pt x="77" y="18"/>
                  <a:pt x="77" y="16"/>
                  <a:pt x="77" y="15"/>
                </a:cubicBezTo>
                <a:cubicBezTo>
                  <a:pt x="77" y="15"/>
                  <a:pt x="77" y="15"/>
                  <a:pt x="76" y="15"/>
                </a:cubicBezTo>
                <a:cubicBezTo>
                  <a:pt x="76" y="15"/>
                  <a:pt x="76" y="15"/>
                  <a:pt x="76" y="15"/>
                </a:cubicBezTo>
                <a:cubicBezTo>
                  <a:pt x="76" y="15"/>
                  <a:pt x="76" y="15"/>
                  <a:pt x="76" y="15"/>
                </a:cubicBezTo>
                <a:cubicBezTo>
                  <a:pt x="76" y="14"/>
                  <a:pt x="76" y="14"/>
                  <a:pt x="76" y="13"/>
                </a:cubicBezTo>
                <a:cubicBezTo>
                  <a:pt x="76" y="13"/>
                  <a:pt x="76" y="11"/>
                  <a:pt x="75" y="10"/>
                </a:cubicBezTo>
                <a:cubicBezTo>
                  <a:pt x="75" y="10"/>
                  <a:pt x="75" y="9"/>
                  <a:pt x="74" y="9"/>
                </a:cubicBezTo>
                <a:cubicBezTo>
                  <a:pt x="74" y="9"/>
                  <a:pt x="74" y="9"/>
                  <a:pt x="73" y="9"/>
                </a:cubicBezTo>
                <a:cubicBezTo>
                  <a:pt x="73" y="9"/>
                  <a:pt x="73" y="8"/>
                  <a:pt x="72" y="8"/>
                </a:cubicBezTo>
                <a:cubicBezTo>
                  <a:pt x="72" y="8"/>
                  <a:pt x="71" y="8"/>
                  <a:pt x="71" y="8"/>
                </a:cubicBezTo>
                <a:cubicBezTo>
                  <a:pt x="71" y="8"/>
                  <a:pt x="69" y="8"/>
                  <a:pt x="69" y="8"/>
                </a:cubicBezTo>
                <a:cubicBezTo>
                  <a:pt x="68" y="8"/>
                  <a:pt x="68" y="9"/>
                  <a:pt x="67" y="9"/>
                </a:cubicBezTo>
                <a:cubicBezTo>
                  <a:pt x="67" y="9"/>
                  <a:pt x="66" y="10"/>
                  <a:pt x="66" y="10"/>
                </a:cubicBezTo>
                <a:cubicBezTo>
                  <a:pt x="66" y="11"/>
                  <a:pt x="66" y="12"/>
                  <a:pt x="66" y="12"/>
                </a:cubicBezTo>
                <a:cubicBezTo>
                  <a:pt x="65" y="12"/>
                  <a:pt x="65" y="13"/>
                  <a:pt x="65" y="13"/>
                </a:cubicBezTo>
                <a:cubicBezTo>
                  <a:pt x="65" y="14"/>
                  <a:pt x="65" y="15"/>
                  <a:pt x="66" y="15"/>
                </a:cubicBezTo>
                <a:cubicBezTo>
                  <a:pt x="66" y="15"/>
                  <a:pt x="66" y="16"/>
                  <a:pt x="66" y="16"/>
                </a:cubicBezTo>
                <a:cubicBezTo>
                  <a:pt x="66" y="16"/>
                  <a:pt x="66" y="16"/>
                  <a:pt x="65" y="16"/>
                </a:cubicBezTo>
                <a:cubicBezTo>
                  <a:pt x="65" y="16"/>
                  <a:pt x="65" y="16"/>
                  <a:pt x="65" y="17"/>
                </a:cubicBezTo>
                <a:cubicBezTo>
                  <a:pt x="65" y="17"/>
                  <a:pt x="65" y="17"/>
                  <a:pt x="65" y="17"/>
                </a:cubicBezTo>
                <a:cubicBezTo>
                  <a:pt x="65" y="17"/>
                  <a:pt x="65" y="18"/>
                  <a:pt x="65" y="19"/>
                </a:cubicBezTo>
                <a:cubicBezTo>
                  <a:pt x="65" y="19"/>
                  <a:pt x="66" y="20"/>
                  <a:pt x="66" y="20"/>
                </a:cubicBezTo>
                <a:cubicBezTo>
                  <a:pt x="66" y="20"/>
                  <a:pt x="67" y="20"/>
                  <a:pt x="67" y="20"/>
                </a:cubicBezTo>
                <a:cubicBezTo>
                  <a:pt x="67" y="20"/>
                  <a:pt x="67" y="20"/>
                  <a:pt x="67" y="20"/>
                </a:cubicBezTo>
                <a:cubicBezTo>
                  <a:pt x="67" y="20"/>
                  <a:pt x="67" y="21"/>
                  <a:pt x="67" y="21"/>
                </a:cubicBezTo>
                <a:cubicBezTo>
                  <a:pt x="68" y="21"/>
                  <a:pt x="68" y="22"/>
                  <a:pt x="68" y="22"/>
                </a:cubicBezTo>
                <a:cubicBezTo>
                  <a:pt x="67" y="22"/>
                  <a:pt x="67" y="24"/>
                  <a:pt x="67" y="24"/>
                </a:cubicBezTo>
                <a:cubicBezTo>
                  <a:pt x="67" y="24"/>
                  <a:pt x="67" y="24"/>
                  <a:pt x="67" y="24"/>
                </a:cubicBezTo>
                <a:cubicBezTo>
                  <a:pt x="67" y="24"/>
                  <a:pt x="66" y="24"/>
                  <a:pt x="66" y="24"/>
                </a:cubicBezTo>
                <a:cubicBezTo>
                  <a:pt x="66" y="24"/>
                  <a:pt x="66" y="25"/>
                  <a:pt x="66" y="25"/>
                </a:cubicBezTo>
                <a:cubicBezTo>
                  <a:pt x="66" y="25"/>
                  <a:pt x="65" y="25"/>
                  <a:pt x="64" y="25"/>
                </a:cubicBezTo>
                <a:cubicBezTo>
                  <a:pt x="64" y="25"/>
                  <a:pt x="63" y="26"/>
                  <a:pt x="63" y="26"/>
                </a:cubicBezTo>
                <a:cubicBezTo>
                  <a:pt x="63" y="26"/>
                  <a:pt x="62" y="26"/>
                  <a:pt x="61" y="27"/>
                </a:cubicBezTo>
                <a:cubicBezTo>
                  <a:pt x="61" y="27"/>
                  <a:pt x="59" y="28"/>
                  <a:pt x="59" y="28"/>
                </a:cubicBezTo>
                <a:cubicBezTo>
                  <a:pt x="58" y="28"/>
                  <a:pt x="57" y="29"/>
                  <a:pt x="57" y="30"/>
                </a:cubicBezTo>
                <a:cubicBezTo>
                  <a:pt x="57" y="31"/>
                  <a:pt x="56" y="32"/>
                  <a:pt x="56" y="32"/>
                </a:cubicBezTo>
                <a:cubicBezTo>
                  <a:pt x="56" y="32"/>
                  <a:pt x="56" y="33"/>
                  <a:pt x="56" y="33"/>
                </a:cubicBezTo>
                <a:cubicBezTo>
                  <a:pt x="56" y="33"/>
                  <a:pt x="55" y="38"/>
                  <a:pt x="55" y="38"/>
                </a:cubicBezTo>
                <a:cubicBezTo>
                  <a:pt x="55" y="39"/>
                  <a:pt x="54" y="43"/>
                  <a:pt x="54" y="43"/>
                </a:cubicBezTo>
                <a:cubicBezTo>
                  <a:pt x="54" y="44"/>
                  <a:pt x="54" y="43"/>
                  <a:pt x="54" y="43"/>
                </a:cubicBezTo>
                <a:cubicBezTo>
                  <a:pt x="54" y="43"/>
                  <a:pt x="54" y="41"/>
                  <a:pt x="54" y="40"/>
                </a:cubicBezTo>
                <a:cubicBezTo>
                  <a:pt x="53" y="40"/>
                  <a:pt x="53" y="38"/>
                  <a:pt x="52" y="38"/>
                </a:cubicBezTo>
                <a:cubicBezTo>
                  <a:pt x="52" y="38"/>
                  <a:pt x="51" y="37"/>
                  <a:pt x="51" y="37"/>
                </a:cubicBezTo>
                <a:cubicBezTo>
                  <a:pt x="51" y="37"/>
                  <a:pt x="50" y="36"/>
                  <a:pt x="49" y="36"/>
                </a:cubicBezTo>
                <a:cubicBezTo>
                  <a:pt x="49" y="36"/>
                  <a:pt x="48" y="35"/>
                  <a:pt x="48" y="35"/>
                </a:cubicBezTo>
                <a:cubicBezTo>
                  <a:pt x="48" y="35"/>
                  <a:pt x="48" y="35"/>
                  <a:pt x="48" y="34"/>
                </a:cubicBezTo>
                <a:cubicBezTo>
                  <a:pt x="48" y="34"/>
                  <a:pt x="48" y="34"/>
                  <a:pt x="48" y="33"/>
                </a:cubicBezTo>
                <a:cubicBezTo>
                  <a:pt x="48" y="33"/>
                  <a:pt x="49" y="33"/>
                  <a:pt x="49" y="33"/>
                </a:cubicBezTo>
                <a:cubicBezTo>
                  <a:pt x="49" y="32"/>
                  <a:pt x="49" y="32"/>
                  <a:pt x="49" y="31"/>
                </a:cubicBezTo>
                <a:cubicBezTo>
                  <a:pt x="49" y="31"/>
                  <a:pt x="49" y="31"/>
                  <a:pt x="49" y="31"/>
                </a:cubicBezTo>
                <a:cubicBezTo>
                  <a:pt x="49" y="31"/>
                  <a:pt x="50" y="31"/>
                  <a:pt x="50" y="30"/>
                </a:cubicBezTo>
                <a:cubicBezTo>
                  <a:pt x="50" y="30"/>
                  <a:pt x="50" y="30"/>
                  <a:pt x="51" y="29"/>
                </a:cubicBezTo>
                <a:cubicBezTo>
                  <a:pt x="51" y="28"/>
                  <a:pt x="51" y="26"/>
                  <a:pt x="51" y="26"/>
                </a:cubicBezTo>
                <a:cubicBezTo>
                  <a:pt x="51" y="25"/>
                  <a:pt x="51" y="26"/>
                  <a:pt x="51" y="26"/>
                </a:cubicBezTo>
                <a:cubicBezTo>
                  <a:pt x="51" y="26"/>
                  <a:pt x="52" y="25"/>
                  <a:pt x="52" y="24"/>
                </a:cubicBezTo>
                <a:cubicBezTo>
                  <a:pt x="52" y="24"/>
                  <a:pt x="52" y="23"/>
                  <a:pt x="52" y="23"/>
                </a:cubicBezTo>
                <a:cubicBezTo>
                  <a:pt x="53" y="22"/>
                  <a:pt x="52" y="21"/>
                  <a:pt x="52" y="20"/>
                </a:cubicBezTo>
                <a:cubicBezTo>
                  <a:pt x="52" y="19"/>
                  <a:pt x="51" y="18"/>
                  <a:pt x="50" y="17"/>
                </a:cubicBezTo>
                <a:cubicBezTo>
                  <a:pt x="50" y="17"/>
                  <a:pt x="50" y="16"/>
                  <a:pt x="49" y="16"/>
                </a:cubicBezTo>
                <a:cubicBezTo>
                  <a:pt x="49" y="16"/>
                  <a:pt x="48" y="16"/>
                  <a:pt x="48" y="16"/>
                </a:cubicBezTo>
                <a:cubicBezTo>
                  <a:pt x="48" y="16"/>
                  <a:pt x="47" y="16"/>
                  <a:pt x="47" y="16"/>
                </a:cubicBezTo>
                <a:cubicBezTo>
                  <a:pt x="47" y="16"/>
                  <a:pt x="47" y="16"/>
                  <a:pt x="47" y="16"/>
                </a:cubicBezTo>
                <a:cubicBezTo>
                  <a:pt x="46" y="15"/>
                  <a:pt x="46" y="15"/>
                  <a:pt x="45" y="15"/>
                </a:cubicBezTo>
                <a:cubicBezTo>
                  <a:pt x="45" y="15"/>
                  <a:pt x="43" y="15"/>
                  <a:pt x="43" y="16"/>
                </a:cubicBezTo>
                <a:cubicBezTo>
                  <a:pt x="42" y="16"/>
                  <a:pt x="40" y="17"/>
                  <a:pt x="40" y="17"/>
                </a:cubicBezTo>
                <a:cubicBezTo>
                  <a:pt x="40" y="18"/>
                  <a:pt x="39" y="19"/>
                  <a:pt x="39" y="19"/>
                </a:cubicBezTo>
                <a:cubicBezTo>
                  <a:pt x="38" y="20"/>
                  <a:pt x="38" y="22"/>
                  <a:pt x="39" y="23"/>
                </a:cubicBezTo>
                <a:cubicBezTo>
                  <a:pt x="39" y="23"/>
                  <a:pt x="39" y="25"/>
                  <a:pt x="39" y="25"/>
                </a:cubicBezTo>
                <a:cubicBezTo>
                  <a:pt x="39" y="25"/>
                  <a:pt x="39" y="26"/>
                  <a:pt x="39" y="26"/>
                </a:cubicBezTo>
                <a:cubicBezTo>
                  <a:pt x="39" y="26"/>
                  <a:pt x="40" y="25"/>
                  <a:pt x="40" y="25"/>
                </a:cubicBezTo>
                <a:cubicBezTo>
                  <a:pt x="40" y="25"/>
                  <a:pt x="40" y="26"/>
                  <a:pt x="40" y="26"/>
                </a:cubicBezTo>
                <a:cubicBezTo>
                  <a:pt x="40" y="26"/>
                  <a:pt x="40" y="27"/>
                  <a:pt x="40" y="27"/>
                </a:cubicBezTo>
                <a:cubicBezTo>
                  <a:pt x="40" y="27"/>
                  <a:pt x="41" y="28"/>
                  <a:pt x="41" y="28"/>
                </a:cubicBezTo>
                <a:cubicBezTo>
                  <a:pt x="41" y="28"/>
                  <a:pt x="41" y="28"/>
                  <a:pt x="41" y="28"/>
                </a:cubicBezTo>
                <a:cubicBezTo>
                  <a:pt x="42" y="28"/>
                  <a:pt x="42" y="29"/>
                  <a:pt x="42" y="29"/>
                </a:cubicBezTo>
                <a:cubicBezTo>
                  <a:pt x="42" y="29"/>
                  <a:pt x="42" y="29"/>
                  <a:pt x="42" y="29"/>
                </a:cubicBezTo>
                <a:cubicBezTo>
                  <a:pt x="42" y="29"/>
                  <a:pt x="42" y="30"/>
                  <a:pt x="42" y="30"/>
                </a:cubicBezTo>
                <a:cubicBezTo>
                  <a:pt x="42" y="30"/>
                  <a:pt x="42" y="31"/>
                  <a:pt x="41" y="31"/>
                </a:cubicBezTo>
                <a:cubicBezTo>
                  <a:pt x="41" y="31"/>
                  <a:pt x="40" y="32"/>
                  <a:pt x="40" y="33"/>
                </a:cubicBezTo>
                <a:cubicBezTo>
                  <a:pt x="40" y="33"/>
                  <a:pt x="39" y="33"/>
                  <a:pt x="39" y="33"/>
                </a:cubicBezTo>
                <a:cubicBezTo>
                  <a:pt x="39" y="33"/>
                  <a:pt x="39" y="33"/>
                  <a:pt x="38" y="33"/>
                </a:cubicBezTo>
                <a:cubicBezTo>
                  <a:pt x="38" y="33"/>
                  <a:pt x="37" y="34"/>
                  <a:pt x="37" y="34"/>
                </a:cubicBezTo>
                <a:cubicBezTo>
                  <a:pt x="37" y="34"/>
                  <a:pt x="37" y="35"/>
                  <a:pt x="37" y="35"/>
                </a:cubicBezTo>
                <a:cubicBezTo>
                  <a:pt x="36" y="35"/>
                  <a:pt x="36" y="35"/>
                  <a:pt x="36" y="35"/>
                </a:cubicBezTo>
                <a:cubicBezTo>
                  <a:pt x="36" y="35"/>
                  <a:pt x="36" y="36"/>
                  <a:pt x="36" y="36"/>
                </a:cubicBezTo>
                <a:cubicBezTo>
                  <a:pt x="35" y="36"/>
                  <a:pt x="35" y="36"/>
                  <a:pt x="35" y="36"/>
                </a:cubicBezTo>
                <a:cubicBezTo>
                  <a:pt x="35" y="36"/>
                  <a:pt x="35" y="37"/>
                  <a:pt x="35" y="37"/>
                </a:cubicBezTo>
                <a:cubicBezTo>
                  <a:pt x="34" y="37"/>
                  <a:pt x="34" y="37"/>
                  <a:pt x="34" y="37"/>
                </a:cubicBezTo>
                <a:cubicBezTo>
                  <a:pt x="34" y="37"/>
                  <a:pt x="33" y="39"/>
                  <a:pt x="33" y="40"/>
                </a:cubicBezTo>
                <a:cubicBezTo>
                  <a:pt x="33" y="40"/>
                  <a:pt x="32" y="42"/>
                  <a:pt x="32" y="41"/>
                </a:cubicBezTo>
                <a:cubicBezTo>
                  <a:pt x="32" y="41"/>
                  <a:pt x="32" y="41"/>
                  <a:pt x="32" y="40"/>
                </a:cubicBezTo>
                <a:cubicBezTo>
                  <a:pt x="32" y="40"/>
                  <a:pt x="32" y="40"/>
                  <a:pt x="32" y="39"/>
                </a:cubicBezTo>
                <a:cubicBezTo>
                  <a:pt x="32" y="40"/>
                  <a:pt x="32" y="35"/>
                  <a:pt x="32" y="34"/>
                </a:cubicBezTo>
                <a:cubicBezTo>
                  <a:pt x="32" y="34"/>
                  <a:pt x="32" y="33"/>
                  <a:pt x="32" y="33"/>
                </a:cubicBezTo>
                <a:cubicBezTo>
                  <a:pt x="32" y="33"/>
                  <a:pt x="32" y="32"/>
                  <a:pt x="32" y="32"/>
                </a:cubicBezTo>
                <a:cubicBezTo>
                  <a:pt x="32" y="32"/>
                  <a:pt x="31" y="31"/>
                  <a:pt x="31" y="31"/>
                </a:cubicBezTo>
                <a:cubicBezTo>
                  <a:pt x="31" y="30"/>
                  <a:pt x="31" y="30"/>
                  <a:pt x="31" y="30"/>
                </a:cubicBezTo>
                <a:cubicBezTo>
                  <a:pt x="31" y="30"/>
                  <a:pt x="31" y="28"/>
                  <a:pt x="31" y="27"/>
                </a:cubicBezTo>
                <a:cubicBezTo>
                  <a:pt x="30" y="27"/>
                  <a:pt x="29" y="24"/>
                  <a:pt x="29" y="23"/>
                </a:cubicBezTo>
                <a:cubicBezTo>
                  <a:pt x="29" y="23"/>
                  <a:pt x="27" y="22"/>
                  <a:pt x="27" y="21"/>
                </a:cubicBezTo>
                <a:cubicBezTo>
                  <a:pt x="26" y="21"/>
                  <a:pt x="26" y="20"/>
                  <a:pt x="26" y="20"/>
                </a:cubicBezTo>
                <a:cubicBezTo>
                  <a:pt x="26" y="20"/>
                  <a:pt x="26" y="20"/>
                  <a:pt x="26" y="20"/>
                </a:cubicBezTo>
                <a:cubicBezTo>
                  <a:pt x="26" y="20"/>
                  <a:pt x="25" y="20"/>
                  <a:pt x="25" y="20"/>
                </a:cubicBezTo>
                <a:cubicBezTo>
                  <a:pt x="25" y="20"/>
                  <a:pt x="24" y="20"/>
                  <a:pt x="24" y="19"/>
                </a:cubicBezTo>
                <a:cubicBezTo>
                  <a:pt x="24" y="19"/>
                  <a:pt x="23" y="18"/>
                  <a:pt x="23" y="18"/>
                </a:cubicBezTo>
                <a:cubicBezTo>
                  <a:pt x="23" y="18"/>
                  <a:pt x="23" y="17"/>
                  <a:pt x="23" y="17"/>
                </a:cubicBezTo>
                <a:cubicBezTo>
                  <a:pt x="23" y="17"/>
                  <a:pt x="24" y="16"/>
                  <a:pt x="24" y="16"/>
                </a:cubicBezTo>
                <a:cubicBezTo>
                  <a:pt x="24" y="16"/>
                  <a:pt x="25" y="14"/>
                  <a:pt x="25" y="14"/>
                </a:cubicBezTo>
                <a:cubicBezTo>
                  <a:pt x="25" y="14"/>
                  <a:pt x="25" y="13"/>
                  <a:pt x="25" y="13"/>
                </a:cubicBezTo>
                <a:cubicBezTo>
                  <a:pt x="25" y="13"/>
                  <a:pt x="25" y="13"/>
                  <a:pt x="25" y="13"/>
                </a:cubicBezTo>
                <a:cubicBezTo>
                  <a:pt x="25" y="13"/>
                  <a:pt x="25" y="12"/>
                  <a:pt x="25" y="12"/>
                </a:cubicBezTo>
                <a:cubicBezTo>
                  <a:pt x="25" y="12"/>
                  <a:pt x="25" y="11"/>
                  <a:pt x="25" y="11"/>
                </a:cubicBezTo>
                <a:cubicBezTo>
                  <a:pt x="25" y="11"/>
                  <a:pt x="26" y="10"/>
                  <a:pt x="26" y="10"/>
                </a:cubicBezTo>
                <a:cubicBezTo>
                  <a:pt x="26" y="10"/>
                  <a:pt x="26" y="10"/>
                  <a:pt x="26" y="9"/>
                </a:cubicBezTo>
                <a:cubicBezTo>
                  <a:pt x="26" y="9"/>
                  <a:pt x="26" y="9"/>
                  <a:pt x="26" y="9"/>
                </a:cubicBezTo>
                <a:cubicBezTo>
                  <a:pt x="26" y="9"/>
                  <a:pt x="26" y="9"/>
                  <a:pt x="26" y="9"/>
                </a:cubicBezTo>
                <a:cubicBezTo>
                  <a:pt x="26" y="9"/>
                  <a:pt x="26" y="9"/>
                  <a:pt x="26" y="8"/>
                </a:cubicBezTo>
                <a:cubicBezTo>
                  <a:pt x="26" y="8"/>
                  <a:pt x="26" y="8"/>
                  <a:pt x="26" y="8"/>
                </a:cubicBezTo>
                <a:cubicBezTo>
                  <a:pt x="26" y="8"/>
                  <a:pt x="26" y="8"/>
                  <a:pt x="26" y="8"/>
                </a:cubicBezTo>
                <a:cubicBezTo>
                  <a:pt x="26" y="8"/>
                  <a:pt x="26" y="7"/>
                  <a:pt x="26" y="6"/>
                </a:cubicBezTo>
                <a:cubicBezTo>
                  <a:pt x="26" y="6"/>
                  <a:pt x="26" y="5"/>
                  <a:pt x="26" y="5"/>
                </a:cubicBezTo>
                <a:cubicBezTo>
                  <a:pt x="26" y="5"/>
                  <a:pt x="26" y="5"/>
                  <a:pt x="26" y="5"/>
                </a:cubicBezTo>
                <a:cubicBezTo>
                  <a:pt x="26" y="5"/>
                  <a:pt x="26" y="4"/>
                  <a:pt x="26" y="4"/>
                </a:cubicBezTo>
                <a:cubicBezTo>
                  <a:pt x="26" y="4"/>
                  <a:pt x="26" y="4"/>
                  <a:pt x="26" y="4"/>
                </a:cubicBezTo>
                <a:cubicBezTo>
                  <a:pt x="26" y="4"/>
                  <a:pt x="26" y="4"/>
                  <a:pt x="26" y="3"/>
                </a:cubicBezTo>
                <a:cubicBezTo>
                  <a:pt x="26" y="3"/>
                  <a:pt x="25" y="2"/>
                  <a:pt x="25" y="2"/>
                </a:cubicBezTo>
                <a:cubicBezTo>
                  <a:pt x="24" y="2"/>
                  <a:pt x="24" y="2"/>
                  <a:pt x="23" y="1"/>
                </a:cubicBezTo>
                <a:cubicBezTo>
                  <a:pt x="23" y="1"/>
                  <a:pt x="22" y="0"/>
                  <a:pt x="22" y="0"/>
                </a:cubicBezTo>
                <a:cubicBezTo>
                  <a:pt x="21" y="0"/>
                  <a:pt x="20" y="0"/>
                  <a:pt x="19" y="0"/>
                </a:cubicBezTo>
                <a:cubicBezTo>
                  <a:pt x="19" y="0"/>
                  <a:pt x="18" y="0"/>
                  <a:pt x="18" y="0"/>
                </a:cubicBezTo>
                <a:cubicBezTo>
                  <a:pt x="18" y="0"/>
                  <a:pt x="17" y="0"/>
                  <a:pt x="16" y="1"/>
                </a:cubicBezTo>
                <a:cubicBezTo>
                  <a:pt x="15" y="1"/>
                  <a:pt x="15" y="1"/>
                  <a:pt x="15" y="1"/>
                </a:cubicBezTo>
                <a:cubicBezTo>
                  <a:pt x="14" y="2"/>
                  <a:pt x="13" y="2"/>
                  <a:pt x="13" y="3"/>
                </a:cubicBezTo>
                <a:cubicBezTo>
                  <a:pt x="13" y="3"/>
                  <a:pt x="13" y="4"/>
                  <a:pt x="13" y="4"/>
                </a:cubicBezTo>
                <a:cubicBezTo>
                  <a:pt x="13" y="5"/>
                  <a:pt x="13" y="6"/>
                  <a:pt x="13" y="6"/>
                </a:cubicBezTo>
                <a:cubicBezTo>
                  <a:pt x="13" y="7"/>
                  <a:pt x="13" y="7"/>
                  <a:pt x="13" y="7"/>
                </a:cubicBezTo>
                <a:cubicBezTo>
                  <a:pt x="13" y="7"/>
                  <a:pt x="12" y="7"/>
                  <a:pt x="12" y="8"/>
                </a:cubicBezTo>
                <a:cubicBezTo>
                  <a:pt x="12" y="8"/>
                  <a:pt x="12" y="9"/>
                  <a:pt x="12" y="9"/>
                </a:cubicBezTo>
                <a:cubicBezTo>
                  <a:pt x="12" y="9"/>
                  <a:pt x="12" y="11"/>
                  <a:pt x="13" y="11"/>
                </a:cubicBezTo>
                <a:cubicBezTo>
                  <a:pt x="13" y="11"/>
                  <a:pt x="13" y="12"/>
                  <a:pt x="13" y="12"/>
                </a:cubicBezTo>
                <a:cubicBezTo>
                  <a:pt x="13" y="12"/>
                  <a:pt x="13" y="13"/>
                  <a:pt x="13" y="13"/>
                </a:cubicBezTo>
                <a:cubicBezTo>
                  <a:pt x="14" y="13"/>
                  <a:pt x="14" y="12"/>
                  <a:pt x="14" y="13"/>
                </a:cubicBezTo>
                <a:cubicBezTo>
                  <a:pt x="14" y="13"/>
                  <a:pt x="14" y="14"/>
                  <a:pt x="14" y="14"/>
                </a:cubicBezTo>
                <a:cubicBezTo>
                  <a:pt x="14" y="15"/>
                  <a:pt x="14" y="15"/>
                  <a:pt x="14" y="15"/>
                </a:cubicBezTo>
                <a:cubicBezTo>
                  <a:pt x="14" y="15"/>
                  <a:pt x="13" y="15"/>
                  <a:pt x="13" y="15"/>
                </a:cubicBezTo>
                <a:cubicBezTo>
                  <a:pt x="12" y="15"/>
                  <a:pt x="12" y="15"/>
                  <a:pt x="12" y="15"/>
                </a:cubicBezTo>
                <a:cubicBezTo>
                  <a:pt x="12" y="16"/>
                  <a:pt x="12" y="16"/>
                  <a:pt x="12" y="16"/>
                </a:cubicBezTo>
                <a:cubicBezTo>
                  <a:pt x="12" y="16"/>
                  <a:pt x="12" y="16"/>
                  <a:pt x="12" y="17"/>
                </a:cubicBezTo>
                <a:cubicBezTo>
                  <a:pt x="11" y="17"/>
                  <a:pt x="11" y="18"/>
                  <a:pt x="11" y="18"/>
                </a:cubicBezTo>
                <a:cubicBezTo>
                  <a:pt x="11" y="18"/>
                  <a:pt x="10" y="18"/>
                  <a:pt x="10" y="18"/>
                </a:cubicBezTo>
                <a:cubicBezTo>
                  <a:pt x="10" y="19"/>
                  <a:pt x="6" y="20"/>
                  <a:pt x="6" y="20"/>
                </a:cubicBezTo>
                <a:cubicBezTo>
                  <a:pt x="6" y="20"/>
                  <a:pt x="4" y="22"/>
                  <a:pt x="4" y="22"/>
                </a:cubicBezTo>
                <a:cubicBezTo>
                  <a:pt x="3" y="23"/>
                  <a:pt x="2" y="25"/>
                  <a:pt x="2" y="25"/>
                </a:cubicBezTo>
                <a:cubicBezTo>
                  <a:pt x="2" y="26"/>
                  <a:pt x="1" y="27"/>
                  <a:pt x="1" y="28"/>
                </a:cubicBezTo>
                <a:cubicBezTo>
                  <a:pt x="1" y="28"/>
                  <a:pt x="1" y="29"/>
                  <a:pt x="1" y="30"/>
                </a:cubicBezTo>
                <a:cubicBezTo>
                  <a:pt x="1" y="30"/>
                  <a:pt x="1" y="31"/>
                  <a:pt x="1" y="31"/>
                </a:cubicBezTo>
                <a:cubicBezTo>
                  <a:pt x="1" y="31"/>
                  <a:pt x="1" y="33"/>
                  <a:pt x="1" y="33"/>
                </a:cubicBezTo>
                <a:cubicBezTo>
                  <a:pt x="0" y="34"/>
                  <a:pt x="0" y="36"/>
                  <a:pt x="0" y="37"/>
                </a:cubicBezTo>
                <a:cubicBezTo>
                  <a:pt x="0" y="37"/>
                  <a:pt x="0" y="38"/>
                  <a:pt x="0" y="39"/>
                </a:cubicBezTo>
                <a:cubicBezTo>
                  <a:pt x="0" y="40"/>
                  <a:pt x="0" y="42"/>
                  <a:pt x="0" y="42"/>
                </a:cubicBezTo>
                <a:cubicBezTo>
                  <a:pt x="0" y="43"/>
                  <a:pt x="0" y="43"/>
                  <a:pt x="0" y="43"/>
                </a:cubicBezTo>
                <a:cubicBezTo>
                  <a:pt x="0" y="43"/>
                  <a:pt x="0" y="44"/>
                  <a:pt x="0" y="44"/>
                </a:cubicBezTo>
                <a:cubicBezTo>
                  <a:pt x="0" y="44"/>
                  <a:pt x="0" y="45"/>
                  <a:pt x="0" y="45"/>
                </a:cubicBezTo>
                <a:cubicBezTo>
                  <a:pt x="0" y="45"/>
                  <a:pt x="0" y="45"/>
                  <a:pt x="0" y="45"/>
                </a:cubicBezTo>
                <a:cubicBezTo>
                  <a:pt x="0" y="45"/>
                  <a:pt x="0" y="45"/>
                  <a:pt x="0" y="45"/>
                </a:cubicBezTo>
                <a:cubicBezTo>
                  <a:pt x="0" y="45"/>
                  <a:pt x="0" y="45"/>
                  <a:pt x="0" y="46"/>
                </a:cubicBezTo>
                <a:cubicBezTo>
                  <a:pt x="0" y="46"/>
                  <a:pt x="0" y="46"/>
                  <a:pt x="0" y="46"/>
                </a:cubicBezTo>
                <a:cubicBezTo>
                  <a:pt x="0" y="46"/>
                  <a:pt x="0" y="46"/>
                  <a:pt x="0" y="47"/>
                </a:cubicBezTo>
                <a:cubicBezTo>
                  <a:pt x="1" y="47"/>
                  <a:pt x="1" y="48"/>
                  <a:pt x="1" y="49"/>
                </a:cubicBezTo>
                <a:cubicBezTo>
                  <a:pt x="1" y="49"/>
                  <a:pt x="1" y="51"/>
                  <a:pt x="2" y="52"/>
                </a:cubicBezTo>
                <a:cubicBezTo>
                  <a:pt x="2" y="52"/>
                  <a:pt x="2" y="55"/>
                  <a:pt x="3" y="55"/>
                </a:cubicBezTo>
                <a:cubicBezTo>
                  <a:pt x="3" y="56"/>
                  <a:pt x="4" y="59"/>
                  <a:pt x="4" y="59"/>
                </a:cubicBezTo>
                <a:cubicBezTo>
                  <a:pt x="5" y="60"/>
                  <a:pt x="5" y="60"/>
                  <a:pt x="5" y="60"/>
                </a:cubicBezTo>
                <a:cubicBezTo>
                  <a:pt x="5" y="60"/>
                  <a:pt x="4" y="62"/>
                  <a:pt x="4" y="62"/>
                </a:cubicBezTo>
                <a:cubicBezTo>
                  <a:pt x="4" y="63"/>
                  <a:pt x="4" y="66"/>
                  <a:pt x="4" y="66"/>
                </a:cubicBezTo>
                <a:cubicBezTo>
                  <a:pt x="4" y="67"/>
                  <a:pt x="5" y="68"/>
                  <a:pt x="5" y="68"/>
                </a:cubicBezTo>
                <a:cubicBezTo>
                  <a:pt x="5" y="68"/>
                  <a:pt x="4" y="69"/>
                  <a:pt x="4" y="70"/>
                </a:cubicBezTo>
                <a:cubicBezTo>
                  <a:pt x="4" y="70"/>
                  <a:pt x="4" y="74"/>
                  <a:pt x="4" y="75"/>
                </a:cubicBezTo>
                <a:cubicBezTo>
                  <a:pt x="4" y="76"/>
                  <a:pt x="4" y="80"/>
                  <a:pt x="4" y="81"/>
                </a:cubicBezTo>
                <a:cubicBezTo>
                  <a:pt x="5" y="81"/>
                  <a:pt x="5" y="82"/>
                  <a:pt x="5" y="82"/>
                </a:cubicBezTo>
                <a:cubicBezTo>
                  <a:pt x="5" y="83"/>
                  <a:pt x="5" y="85"/>
                  <a:pt x="5" y="85"/>
                </a:cubicBezTo>
                <a:cubicBezTo>
                  <a:pt x="5" y="86"/>
                  <a:pt x="5" y="87"/>
                  <a:pt x="5" y="88"/>
                </a:cubicBezTo>
                <a:cubicBezTo>
                  <a:pt x="5" y="88"/>
                  <a:pt x="6" y="88"/>
                  <a:pt x="6" y="88"/>
                </a:cubicBezTo>
                <a:cubicBezTo>
                  <a:pt x="6" y="89"/>
                  <a:pt x="6" y="89"/>
                  <a:pt x="6" y="89"/>
                </a:cubicBezTo>
                <a:cubicBezTo>
                  <a:pt x="5" y="89"/>
                  <a:pt x="5" y="90"/>
                  <a:pt x="5" y="90"/>
                </a:cubicBezTo>
                <a:cubicBezTo>
                  <a:pt x="5" y="91"/>
                  <a:pt x="6" y="93"/>
                  <a:pt x="6" y="93"/>
                </a:cubicBezTo>
                <a:cubicBezTo>
                  <a:pt x="6" y="94"/>
                  <a:pt x="6" y="94"/>
                  <a:pt x="6" y="94"/>
                </a:cubicBezTo>
                <a:cubicBezTo>
                  <a:pt x="6" y="94"/>
                  <a:pt x="5" y="95"/>
                  <a:pt x="5" y="96"/>
                </a:cubicBezTo>
                <a:cubicBezTo>
                  <a:pt x="5" y="96"/>
                  <a:pt x="6" y="97"/>
                  <a:pt x="6" y="97"/>
                </a:cubicBezTo>
                <a:cubicBezTo>
                  <a:pt x="6" y="98"/>
                  <a:pt x="5" y="100"/>
                  <a:pt x="6" y="101"/>
                </a:cubicBezTo>
                <a:cubicBezTo>
                  <a:pt x="6" y="101"/>
                  <a:pt x="6" y="105"/>
                  <a:pt x="6" y="105"/>
                </a:cubicBezTo>
                <a:cubicBezTo>
                  <a:pt x="6" y="105"/>
                  <a:pt x="6" y="106"/>
                  <a:pt x="6" y="106"/>
                </a:cubicBezTo>
                <a:cubicBezTo>
                  <a:pt x="6" y="107"/>
                  <a:pt x="6" y="108"/>
                  <a:pt x="6" y="108"/>
                </a:cubicBezTo>
                <a:cubicBezTo>
                  <a:pt x="6" y="109"/>
                  <a:pt x="6" y="109"/>
                  <a:pt x="6" y="109"/>
                </a:cubicBezTo>
                <a:cubicBezTo>
                  <a:pt x="6" y="109"/>
                  <a:pt x="6" y="111"/>
                  <a:pt x="6" y="111"/>
                </a:cubicBezTo>
                <a:cubicBezTo>
                  <a:pt x="7" y="111"/>
                  <a:pt x="7" y="114"/>
                  <a:pt x="7" y="114"/>
                </a:cubicBezTo>
                <a:cubicBezTo>
                  <a:pt x="7" y="114"/>
                  <a:pt x="6" y="115"/>
                  <a:pt x="6" y="115"/>
                </a:cubicBezTo>
                <a:cubicBezTo>
                  <a:pt x="5" y="116"/>
                  <a:pt x="5" y="117"/>
                  <a:pt x="5" y="117"/>
                </a:cubicBezTo>
                <a:cubicBezTo>
                  <a:pt x="5" y="118"/>
                  <a:pt x="5" y="118"/>
                  <a:pt x="5" y="118"/>
                </a:cubicBezTo>
                <a:cubicBezTo>
                  <a:pt x="6" y="118"/>
                  <a:pt x="6" y="119"/>
                  <a:pt x="6" y="119"/>
                </a:cubicBezTo>
                <a:cubicBezTo>
                  <a:pt x="6" y="119"/>
                  <a:pt x="6" y="120"/>
                  <a:pt x="6" y="120"/>
                </a:cubicBezTo>
                <a:cubicBezTo>
                  <a:pt x="6" y="121"/>
                  <a:pt x="6" y="121"/>
                  <a:pt x="6" y="121"/>
                </a:cubicBezTo>
                <a:cubicBezTo>
                  <a:pt x="6" y="121"/>
                  <a:pt x="6" y="121"/>
                  <a:pt x="6" y="122"/>
                </a:cubicBezTo>
                <a:cubicBezTo>
                  <a:pt x="6" y="122"/>
                  <a:pt x="6" y="122"/>
                  <a:pt x="7" y="122"/>
                </a:cubicBezTo>
                <a:cubicBezTo>
                  <a:pt x="7" y="122"/>
                  <a:pt x="7" y="122"/>
                  <a:pt x="7" y="123"/>
                </a:cubicBezTo>
                <a:cubicBezTo>
                  <a:pt x="7" y="123"/>
                  <a:pt x="6" y="123"/>
                  <a:pt x="6" y="123"/>
                </a:cubicBezTo>
                <a:cubicBezTo>
                  <a:pt x="6" y="123"/>
                  <a:pt x="6" y="123"/>
                  <a:pt x="6" y="123"/>
                </a:cubicBezTo>
                <a:cubicBezTo>
                  <a:pt x="6" y="123"/>
                  <a:pt x="6" y="124"/>
                  <a:pt x="6" y="124"/>
                </a:cubicBezTo>
                <a:cubicBezTo>
                  <a:pt x="6" y="124"/>
                  <a:pt x="6" y="126"/>
                  <a:pt x="6" y="126"/>
                </a:cubicBezTo>
                <a:cubicBezTo>
                  <a:pt x="6" y="126"/>
                  <a:pt x="6" y="126"/>
                  <a:pt x="6" y="126"/>
                </a:cubicBezTo>
                <a:cubicBezTo>
                  <a:pt x="6" y="126"/>
                  <a:pt x="7" y="127"/>
                  <a:pt x="7" y="127"/>
                </a:cubicBezTo>
                <a:cubicBezTo>
                  <a:pt x="8" y="127"/>
                  <a:pt x="9" y="127"/>
                  <a:pt x="9" y="127"/>
                </a:cubicBezTo>
                <a:cubicBezTo>
                  <a:pt x="9" y="127"/>
                  <a:pt x="9" y="128"/>
                  <a:pt x="9" y="128"/>
                </a:cubicBezTo>
                <a:cubicBezTo>
                  <a:pt x="9" y="128"/>
                  <a:pt x="9" y="128"/>
                  <a:pt x="9" y="128"/>
                </a:cubicBezTo>
                <a:cubicBezTo>
                  <a:pt x="10" y="128"/>
                  <a:pt x="10" y="129"/>
                  <a:pt x="10" y="129"/>
                </a:cubicBezTo>
                <a:cubicBezTo>
                  <a:pt x="10" y="128"/>
                  <a:pt x="10" y="128"/>
                  <a:pt x="10" y="128"/>
                </a:cubicBezTo>
                <a:cubicBezTo>
                  <a:pt x="10" y="128"/>
                  <a:pt x="10" y="129"/>
                  <a:pt x="10" y="129"/>
                </a:cubicBezTo>
                <a:cubicBezTo>
                  <a:pt x="10" y="129"/>
                  <a:pt x="11" y="129"/>
                  <a:pt x="11" y="129"/>
                </a:cubicBezTo>
                <a:cubicBezTo>
                  <a:pt x="11" y="129"/>
                  <a:pt x="11" y="129"/>
                  <a:pt x="11" y="129"/>
                </a:cubicBezTo>
                <a:cubicBezTo>
                  <a:pt x="11" y="129"/>
                  <a:pt x="11" y="129"/>
                  <a:pt x="12" y="129"/>
                </a:cubicBezTo>
                <a:cubicBezTo>
                  <a:pt x="12" y="129"/>
                  <a:pt x="12" y="129"/>
                  <a:pt x="12" y="129"/>
                </a:cubicBezTo>
                <a:cubicBezTo>
                  <a:pt x="12" y="129"/>
                  <a:pt x="13" y="129"/>
                  <a:pt x="13" y="129"/>
                </a:cubicBezTo>
                <a:cubicBezTo>
                  <a:pt x="13" y="129"/>
                  <a:pt x="13" y="129"/>
                  <a:pt x="13" y="129"/>
                </a:cubicBezTo>
                <a:cubicBezTo>
                  <a:pt x="13" y="129"/>
                  <a:pt x="13" y="129"/>
                  <a:pt x="13" y="129"/>
                </a:cubicBezTo>
                <a:cubicBezTo>
                  <a:pt x="14" y="129"/>
                  <a:pt x="14" y="129"/>
                  <a:pt x="14" y="129"/>
                </a:cubicBezTo>
                <a:cubicBezTo>
                  <a:pt x="14" y="129"/>
                  <a:pt x="15" y="129"/>
                  <a:pt x="15" y="129"/>
                </a:cubicBezTo>
                <a:cubicBezTo>
                  <a:pt x="15" y="129"/>
                  <a:pt x="15" y="129"/>
                  <a:pt x="15" y="129"/>
                </a:cubicBezTo>
                <a:cubicBezTo>
                  <a:pt x="15" y="129"/>
                  <a:pt x="15" y="129"/>
                  <a:pt x="15" y="129"/>
                </a:cubicBezTo>
                <a:cubicBezTo>
                  <a:pt x="15" y="129"/>
                  <a:pt x="15" y="129"/>
                  <a:pt x="16" y="129"/>
                </a:cubicBezTo>
                <a:cubicBezTo>
                  <a:pt x="16" y="129"/>
                  <a:pt x="16" y="129"/>
                  <a:pt x="16" y="129"/>
                </a:cubicBezTo>
                <a:cubicBezTo>
                  <a:pt x="16" y="129"/>
                  <a:pt x="16" y="129"/>
                  <a:pt x="16" y="129"/>
                </a:cubicBezTo>
                <a:cubicBezTo>
                  <a:pt x="16" y="129"/>
                  <a:pt x="16" y="129"/>
                  <a:pt x="17" y="129"/>
                </a:cubicBezTo>
                <a:cubicBezTo>
                  <a:pt x="17" y="129"/>
                  <a:pt x="17" y="129"/>
                  <a:pt x="17" y="129"/>
                </a:cubicBezTo>
                <a:cubicBezTo>
                  <a:pt x="17" y="129"/>
                  <a:pt x="17" y="129"/>
                  <a:pt x="17" y="129"/>
                </a:cubicBezTo>
                <a:cubicBezTo>
                  <a:pt x="17" y="129"/>
                  <a:pt x="17" y="129"/>
                  <a:pt x="17" y="129"/>
                </a:cubicBezTo>
                <a:cubicBezTo>
                  <a:pt x="18" y="129"/>
                  <a:pt x="18" y="129"/>
                  <a:pt x="18" y="129"/>
                </a:cubicBezTo>
                <a:cubicBezTo>
                  <a:pt x="18" y="129"/>
                  <a:pt x="18" y="129"/>
                  <a:pt x="19" y="129"/>
                </a:cubicBezTo>
                <a:cubicBezTo>
                  <a:pt x="19" y="129"/>
                  <a:pt x="19" y="129"/>
                  <a:pt x="19" y="129"/>
                </a:cubicBezTo>
                <a:cubicBezTo>
                  <a:pt x="19" y="129"/>
                  <a:pt x="19" y="129"/>
                  <a:pt x="19" y="129"/>
                </a:cubicBezTo>
                <a:cubicBezTo>
                  <a:pt x="20" y="129"/>
                  <a:pt x="20" y="129"/>
                  <a:pt x="20" y="129"/>
                </a:cubicBezTo>
                <a:cubicBezTo>
                  <a:pt x="20" y="128"/>
                  <a:pt x="20" y="126"/>
                  <a:pt x="20" y="126"/>
                </a:cubicBezTo>
                <a:cubicBezTo>
                  <a:pt x="20" y="126"/>
                  <a:pt x="20" y="126"/>
                  <a:pt x="20" y="126"/>
                </a:cubicBezTo>
                <a:cubicBezTo>
                  <a:pt x="20" y="126"/>
                  <a:pt x="20" y="126"/>
                  <a:pt x="20" y="126"/>
                </a:cubicBezTo>
                <a:cubicBezTo>
                  <a:pt x="20" y="126"/>
                  <a:pt x="20" y="126"/>
                  <a:pt x="20" y="126"/>
                </a:cubicBezTo>
                <a:cubicBezTo>
                  <a:pt x="20" y="126"/>
                  <a:pt x="20" y="125"/>
                  <a:pt x="20" y="125"/>
                </a:cubicBezTo>
                <a:cubicBezTo>
                  <a:pt x="20" y="124"/>
                  <a:pt x="20" y="124"/>
                  <a:pt x="20" y="124"/>
                </a:cubicBezTo>
                <a:cubicBezTo>
                  <a:pt x="20" y="124"/>
                  <a:pt x="22" y="125"/>
                  <a:pt x="22" y="125"/>
                </a:cubicBezTo>
                <a:cubicBezTo>
                  <a:pt x="22" y="125"/>
                  <a:pt x="22" y="125"/>
                  <a:pt x="22" y="125"/>
                </a:cubicBezTo>
                <a:cubicBezTo>
                  <a:pt x="22" y="126"/>
                  <a:pt x="22" y="126"/>
                  <a:pt x="23" y="126"/>
                </a:cubicBezTo>
                <a:cubicBezTo>
                  <a:pt x="23" y="126"/>
                  <a:pt x="23" y="126"/>
                  <a:pt x="23" y="126"/>
                </a:cubicBezTo>
                <a:cubicBezTo>
                  <a:pt x="23" y="126"/>
                  <a:pt x="23" y="126"/>
                  <a:pt x="23" y="126"/>
                </a:cubicBezTo>
                <a:cubicBezTo>
                  <a:pt x="23" y="126"/>
                  <a:pt x="24" y="126"/>
                  <a:pt x="24" y="126"/>
                </a:cubicBezTo>
                <a:cubicBezTo>
                  <a:pt x="24" y="126"/>
                  <a:pt x="24" y="126"/>
                  <a:pt x="24" y="126"/>
                </a:cubicBezTo>
                <a:cubicBezTo>
                  <a:pt x="24" y="126"/>
                  <a:pt x="25" y="126"/>
                  <a:pt x="25" y="126"/>
                </a:cubicBezTo>
                <a:cubicBezTo>
                  <a:pt x="25" y="126"/>
                  <a:pt x="26" y="126"/>
                  <a:pt x="26" y="126"/>
                </a:cubicBezTo>
                <a:cubicBezTo>
                  <a:pt x="26" y="126"/>
                  <a:pt x="27" y="126"/>
                  <a:pt x="27" y="126"/>
                </a:cubicBezTo>
                <a:cubicBezTo>
                  <a:pt x="27" y="126"/>
                  <a:pt x="27" y="126"/>
                  <a:pt x="27" y="126"/>
                </a:cubicBezTo>
                <a:cubicBezTo>
                  <a:pt x="27" y="126"/>
                  <a:pt x="27" y="126"/>
                  <a:pt x="28" y="126"/>
                </a:cubicBezTo>
                <a:cubicBezTo>
                  <a:pt x="28" y="126"/>
                  <a:pt x="28" y="126"/>
                  <a:pt x="28" y="126"/>
                </a:cubicBezTo>
                <a:cubicBezTo>
                  <a:pt x="28" y="126"/>
                  <a:pt x="29" y="126"/>
                  <a:pt x="29" y="126"/>
                </a:cubicBezTo>
                <a:cubicBezTo>
                  <a:pt x="29" y="126"/>
                  <a:pt x="29" y="126"/>
                  <a:pt x="29" y="126"/>
                </a:cubicBezTo>
                <a:cubicBezTo>
                  <a:pt x="29" y="126"/>
                  <a:pt x="29" y="126"/>
                  <a:pt x="29" y="126"/>
                </a:cubicBezTo>
                <a:cubicBezTo>
                  <a:pt x="29" y="126"/>
                  <a:pt x="30" y="126"/>
                  <a:pt x="30" y="126"/>
                </a:cubicBezTo>
                <a:cubicBezTo>
                  <a:pt x="30" y="126"/>
                  <a:pt x="30" y="125"/>
                  <a:pt x="31" y="125"/>
                </a:cubicBezTo>
                <a:cubicBezTo>
                  <a:pt x="31" y="125"/>
                  <a:pt x="31" y="125"/>
                  <a:pt x="31" y="125"/>
                </a:cubicBezTo>
                <a:cubicBezTo>
                  <a:pt x="31" y="125"/>
                  <a:pt x="32" y="125"/>
                  <a:pt x="32" y="125"/>
                </a:cubicBezTo>
                <a:cubicBezTo>
                  <a:pt x="32" y="125"/>
                  <a:pt x="32" y="123"/>
                  <a:pt x="32" y="123"/>
                </a:cubicBezTo>
                <a:cubicBezTo>
                  <a:pt x="31" y="123"/>
                  <a:pt x="31" y="123"/>
                  <a:pt x="31" y="123"/>
                </a:cubicBezTo>
                <a:cubicBezTo>
                  <a:pt x="31" y="123"/>
                  <a:pt x="31" y="123"/>
                  <a:pt x="31" y="123"/>
                </a:cubicBezTo>
                <a:cubicBezTo>
                  <a:pt x="31" y="122"/>
                  <a:pt x="31" y="122"/>
                  <a:pt x="31" y="122"/>
                </a:cubicBezTo>
                <a:cubicBezTo>
                  <a:pt x="31" y="122"/>
                  <a:pt x="31" y="122"/>
                  <a:pt x="31" y="121"/>
                </a:cubicBezTo>
                <a:cubicBezTo>
                  <a:pt x="30" y="120"/>
                  <a:pt x="29" y="120"/>
                  <a:pt x="28" y="120"/>
                </a:cubicBezTo>
                <a:cubicBezTo>
                  <a:pt x="28" y="120"/>
                  <a:pt x="27" y="119"/>
                  <a:pt x="27" y="119"/>
                </a:cubicBezTo>
                <a:cubicBezTo>
                  <a:pt x="27" y="119"/>
                  <a:pt x="26" y="118"/>
                  <a:pt x="26" y="118"/>
                </a:cubicBezTo>
                <a:cubicBezTo>
                  <a:pt x="26" y="118"/>
                  <a:pt x="25" y="118"/>
                  <a:pt x="25" y="117"/>
                </a:cubicBezTo>
                <a:cubicBezTo>
                  <a:pt x="25" y="117"/>
                  <a:pt x="25" y="117"/>
                  <a:pt x="24" y="117"/>
                </a:cubicBezTo>
                <a:cubicBezTo>
                  <a:pt x="24" y="117"/>
                  <a:pt x="24" y="116"/>
                  <a:pt x="24" y="116"/>
                </a:cubicBezTo>
                <a:cubicBezTo>
                  <a:pt x="24" y="116"/>
                  <a:pt x="24" y="116"/>
                  <a:pt x="24" y="116"/>
                </a:cubicBezTo>
                <a:cubicBezTo>
                  <a:pt x="24" y="116"/>
                  <a:pt x="23" y="115"/>
                  <a:pt x="23" y="115"/>
                </a:cubicBezTo>
                <a:cubicBezTo>
                  <a:pt x="23" y="115"/>
                  <a:pt x="24" y="114"/>
                  <a:pt x="24" y="114"/>
                </a:cubicBezTo>
                <a:cubicBezTo>
                  <a:pt x="24" y="114"/>
                  <a:pt x="24" y="114"/>
                  <a:pt x="24" y="114"/>
                </a:cubicBezTo>
                <a:cubicBezTo>
                  <a:pt x="24" y="113"/>
                  <a:pt x="24" y="113"/>
                  <a:pt x="24" y="113"/>
                </a:cubicBezTo>
                <a:cubicBezTo>
                  <a:pt x="24" y="113"/>
                  <a:pt x="24" y="111"/>
                  <a:pt x="24" y="111"/>
                </a:cubicBezTo>
                <a:cubicBezTo>
                  <a:pt x="24" y="110"/>
                  <a:pt x="25" y="108"/>
                  <a:pt x="25" y="107"/>
                </a:cubicBezTo>
                <a:cubicBezTo>
                  <a:pt x="25" y="107"/>
                  <a:pt x="26" y="106"/>
                  <a:pt x="26" y="106"/>
                </a:cubicBezTo>
                <a:cubicBezTo>
                  <a:pt x="26" y="105"/>
                  <a:pt x="26" y="103"/>
                  <a:pt x="26" y="103"/>
                </a:cubicBezTo>
                <a:cubicBezTo>
                  <a:pt x="27" y="102"/>
                  <a:pt x="27" y="100"/>
                  <a:pt x="28" y="100"/>
                </a:cubicBezTo>
                <a:cubicBezTo>
                  <a:pt x="28" y="99"/>
                  <a:pt x="29" y="96"/>
                  <a:pt x="29" y="96"/>
                </a:cubicBezTo>
                <a:cubicBezTo>
                  <a:pt x="29" y="96"/>
                  <a:pt x="29" y="95"/>
                  <a:pt x="29" y="94"/>
                </a:cubicBezTo>
                <a:cubicBezTo>
                  <a:pt x="29" y="94"/>
                  <a:pt x="28" y="94"/>
                  <a:pt x="28" y="93"/>
                </a:cubicBezTo>
                <a:cubicBezTo>
                  <a:pt x="28" y="93"/>
                  <a:pt x="29" y="92"/>
                  <a:pt x="29" y="92"/>
                </a:cubicBezTo>
                <a:cubicBezTo>
                  <a:pt x="29" y="91"/>
                  <a:pt x="30" y="90"/>
                  <a:pt x="30" y="89"/>
                </a:cubicBezTo>
                <a:cubicBezTo>
                  <a:pt x="30" y="88"/>
                  <a:pt x="30" y="85"/>
                  <a:pt x="30" y="83"/>
                </a:cubicBezTo>
                <a:cubicBezTo>
                  <a:pt x="30" y="82"/>
                  <a:pt x="31" y="80"/>
                  <a:pt x="31" y="79"/>
                </a:cubicBezTo>
                <a:cubicBezTo>
                  <a:pt x="31" y="78"/>
                  <a:pt x="31" y="75"/>
                  <a:pt x="31" y="74"/>
                </a:cubicBezTo>
                <a:cubicBezTo>
                  <a:pt x="31" y="73"/>
                  <a:pt x="31" y="72"/>
                  <a:pt x="31" y="72"/>
                </a:cubicBezTo>
                <a:cubicBezTo>
                  <a:pt x="32" y="72"/>
                  <a:pt x="32" y="71"/>
                  <a:pt x="32" y="70"/>
                </a:cubicBezTo>
                <a:cubicBezTo>
                  <a:pt x="33" y="70"/>
                  <a:pt x="33" y="69"/>
                  <a:pt x="33" y="69"/>
                </a:cubicBezTo>
                <a:cubicBezTo>
                  <a:pt x="33" y="69"/>
                  <a:pt x="33" y="69"/>
                  <a:pt x="33" y="69"/>
                </a:cubicBezTo>
                <a:cubicBezTo>
                  <a:pt x="33" y="69"/>
                  <a:pt x="33" y="68"/>
                  <a:pt x="33" y="68"/>
                </a:cubicBezTo>
                <a:cubicBezTo>
                  <a:pt x="33" y="67"/>
                  <a:pt x="33" y="67"/>
                  <a:pt x="33" y="66"/>
                </a:cubicBezTo>
                <a:cubicBezTo>
                  <a:pt x="33" y="66"/>
                  <a:pt x="33" y="65"/>
                  <a:pt x="33" y="65"/>
                </a:cubicBezTo>
                <a:cubicBezTo>
                  <a:pt x="33" y="64"/>
                  <a:pt x="33" y="63"/>
                  <a:pt x="34" y="63"/>
                </a:cubicBezTo>
                <a:cubicBezTo>
                  <a:pt x="34" y="63"/>
                  <a:pt x="34" y="63"/>
                  <a:pt x="34" y="62"/>
                </a:cubicBezTo>
                <a:cubicBezTo>
                  <a:pt x="34" y="61"/>
                  <a:pt x="33" y="61"/>
                  <a:pt x="33" y="61"/>
                </a:cubicBezTo>
                <a:cubicBezTo>
                  <a:pt x="33" y="61"/>
                  <a:pt x="33" y="60"/>
                  <a:pt x="33" y="60"/>
                </a:cubicBezTo>
                <a:cubicBezTo>
                  <a:pt x="33" y="59"/>
                  <a:pt x="33" y="58"/>
                  <a:pt x="33" y="57"/>
                </a:cubicBezTo>
                <a:cubicBezTo>
                  <a:pt x="33" y="57"/>
                  <a:pt x="33" y="57"/>
                  <a:pt x="34" y="58"/>
                </a:cubicBezTo>
                <a:cubicBezTo>
                  <a:pt x="34" y="58"/>
                  <a:pt x="34" y="59"/>
                  <a:pt x="34" y="59"/>
                </a:cubicBezTo>
                <a:cubicBezTo>
                  <a:pt x="34" y="59"/>
                  <a:pt x="35" y="61"/>
                  <a:pt x="35" y="61"/>
                </a:cubicBezTo>
                <a:cubicBezTo>
                  <a:pt x="35" y="61"/>
                  <a:pt x="35" y="61"/>
                  <a:pt x="35" y="61"/>
                </a:cubicBezTo>
                <a:cubicBezTo>
                  <a:pt x="35" y="61"/>
                  <a:pt x="34" y="62"/>
                  <a:pt x="35" y="62"/>
                </a:cubicBezTo>
                <a:cubicBezTo>
                  <a:pt x="35" y="62"/>
                  <a:pt x="34" y="63"/>
                  <a:pt x="34" y="63"/>
                </a:cubicBezTo>
                <a:cubicBezTo>
                  <a:pt x="34" y="63"/>
                  <a:pt x="34" y="63"/>
                  <a:pt x="34" y="63"/>
                </a:cubicBezTo>
                <a:cubicBezTo>
                  <a:pt x="34" y="64"/>
                  <a:pt x="34" y="64"/>
                  <a:pt x="34" y="64"/>
                </a:cubicBezTo>
                <a:cubicBezTo>
                  <a:pt x="34" y="64"/>
                  <a:pt x="34" y="65"/>
                  <a:pt x="34" y="65"/>
                </a:cubicBezTo>
                <a:cubicBezTo>
                  <a:pt x="34" y="65"/>
                  <a:pt x="34" y="65"/>
                  <a:pt x="34" y="65"/>
                </a:cubicBezTo>
                <a:cubicBezTo>
                  <a:pt x="34" y="66"/>
                  <a:pt x="34" y="66"/>
                  <a:pt x="34" y="66"/>
                </a:cubicBezTo>
                <a:cubicBezTo>
                  <a:pt x="34" y="66"/>
                  <a:pt x="34" y="70"/>
                  <a:pt x="34" y="70"/>
                </a:cubicBezTo>
                <a:cubicBezTo>
                  <a:pt x="34" y="71"/>
                  <a:pt x="34" y="73"/>
                  <a:pt x="35" y="74"/>
                </a:cubicBezTo>
                <a:cubicBezTo>
                  <a:pt x="35" y="75"/>
                  <a:pt x="36" y="79"/>
                  <a:pt x="36" y="79"/>
                </a:cubicBezTo>
                <a:cubicBezTo>
                  <a:pt x="36" y="80"/>
                  <a:pt x="36" y="81"/>
                  <a:pt x="36" y="81"/>
                </a:cubicBezTo>
                <a:cubicBezTo>
                  <a:pt x="36" y="82"/>
                  <a:pt x="37" y="86"/>
                  <a:pt x="37" y="87"/>
                </a:cubicBezTo>
                <a:cubicBezTo>
                  <a:pt x="37" y="87"/>
                  <a:pt x="37" y="89"/>
                  <a:pt x="38" y="90"/>
                </a:cubicBezTo>
                <a:cubicBezTo>
                  <a:pt x="38" y="90"/>
                  <a:pt x="38" y="91"/>
                  <a:pt x="38" y="91"/>
                </a:cubicBezTo>
                <a:cubicBezTo>
                  <a:pt x="38" y="92"/>
                  <a:pt x="38" y="92"/>
                  <a:pt x="38" y="93"/>
                </a:cubicBezTo>
                <a:cubicBezTo>
                  <a:pt x="38" y="94"/>
                  <a:pt x="38" y="95"/>
                  <a:pt x="38" y="95"/>
                </a:cubicBezTo>
                <a:cubicBezTo>
                  <a:pt x="37" y="96"/>
                  <a:pt x="38" y="97"/>
                  <a:pt x="38" y="98"/>
                </a:cubicBezTo>
                <a:cubicBezTo>
                  <a:pt x="38" y="99"/>
                  <a:pt x="37" y="101"/>
                  <a:pt x="37" y="102"/>
                </a:cubicBezTo>
                <a:cubicBezTo>
                  <a:pt x="37" y="103"/>
                  <a:pt x="37" y="104"/>
                  <a:pt x="37" y="105"/>
                </a:cubicBezTo>
                <a:cubicBezTo>
                  <a:pt x="37" y="106"/>
                  <a:pt x="37" y="107"/>
                  <a:pt x="37" y="108"/>
                </a:cubicBezTo>
                <a:cubicBezTo>
                  <a:pt x="37" y="109"/>
                  <a:pt x="37" y="111"/>
                  <a:pt x="37" y="111"/>
                </a:cubicBezTo>
                <a:cubicBezTo>
                  <a:pt x="36" y="112"/>
                  <a:pt x="36" y="114"/>
                  <a:pt x="37" y="115"/>
                </a:cubicBezTo>
                <a:cubicBezTo>
                  <a:pt x="37" y="115"/>
                  <a:pt x="37" y="117"/>
                  <a:pt x="37" y="117"/>
                </a:cubicBezTo>
                <a:cubicBezTo>
                  <a:pt x="37" y="117"/>
                  <a:pt x="37" y="118"/>
                  <a:pt x="37" y="118"/>
                </a:cubicBezTo>
                <a:cubicBezTo>
                  <a:pt x="37" y="118"/>
                  <a:pt x="36" y="119"/>
                  <a:pt x="36" y="120"/>
                </a:cubicBezTo>
                <a:cubicBezTo>
                  <a:pt x="36" y="121"/>
                  <a:pt x="37" y="123"/>
                  <a:pt x="37" y="123"/>
                </a:cubicBezTo>
                <a:cubicBezTo>
                  <a:pt x="37" y="123"/>
                  <a:pt x="37" y="123"/>
                  <a:pt x="37" y="124"/>
                </a:cubicBezTo>
                <a:cubicBezTo>
                  <a:pt x="37" y="125"/>
                  <a:pt x="37" y="126"/>
                  <a:pt x="37" y="126"/>
                </a:cubicBezTo>
                <a:cubicBezTo>
                  <a:pt x="37" y="126"/>
                  <a:pt x="37" y="127"/>
                  <a:pt x="37" y="127"/>
                </a:cubicBezTo>
                <a:cubicBezTo>
                  <a:pt x="37" y="127"/>
                  <a:pt x="37" y="128"/>
                  <a:pt x="37" y="128"/>
                </a:cubicBezTo>
                <a:cubicBezTo>
                  <a:pt x="37" y="128"/>
                  <a:pt x="38" y="129"/>
                  <a:pt x="39" y="129"/>
                </a:cubicBezTo>
                <a:cubicBezTo>
                  <a:pt x="41" y="129"/>
                  <a:pt x="43" y="129"/>
                  <a:pt x="43" y="129"/>
                </a:cubicBezTo>
                <a:cubicBezTo>
                  <a:pt x="43" y="128"/>
                  <a:pt x="44" y="127"/>
                  <a:pt x="43" y="126"/>
                </a:cubicBezTo>
                <a:cubicBezTo>
                  <a:pt x="43" y="125"/>
                  <a:pt x="43" y="125"/>
                  <a:pt x="43" y="125"/>
                </a:cubicBezTo>
                <a:cubicBezTo>
                  <a:pt x="43" y="124"/>
                  <a:pt x="43" y="123"/>
                  <a:pt x="43" y="123"/>
                </a:cubicBezTo>
                <a:cubicBezTo>
                  <a:pt x="43" y="123"/>
                  <a:pt x="44" y="123"/>
                  <a:pt x="44" y="124"/>
                </a:cubicBezTo>
                <a:cubicBezTo>
                  <a:pt x="44" y="124"/>
                  <a:pt x="44" y="125"/>
                  <a:pt x="45" y="125"/>
                </a:cubicBezTo>
                <a:cubicBezTo>
                  <a:pt x="45" y="126"/>
                  <a:pt x="46" y="126"/>
                  <a:pt x="47" y="126"/>
                </a:cubicBezTo>
                <a:cubicBezTo>
                  <a:pt x="48" y="126"/>
                  <a:pt x="51" y="126"/>
                  <a:pt x="51" y="126"/>
                </a:cubicBezTo>
                <a:cubicBezTo>
                  <a:pt x="52" y="126"/>
                  <a:pt x="52" y="126"/>
                  <a:pt x="53" y="126"/>
                </a:cubicBezTo>
                <a:cubicBezTo>
                  <a:pt x="53" y="125"/>
                  <a:pt x="52" y="125"/>
                  <a:pt x="52" y="125"/>
                </a:cubicBezTo>
                <a:cubicBezTo>
                  <a:pt x="52" y="125"/>
                  <a:pt x="53" y="125"/>
                  <a:pt x="52" y="125"/>
                </a:cubicBezTo>
                <a:cubicBezTo>
                  <a:pt x="52" y="124"/>
                  <a:pt x="50" y="123"/>
                  <a:pt x="49" y="123"/>
                </a:cubicBezTo>
                <a:cubicBezTo>
                  <a:pt x="49" y="123"/>
                  <a:pt x="48" y="122"/>
                  <a:pt x="48" y="122"/>
                </a:cubicBezTo>
                <a:cubicBezTo>
                  <a:pt x="48" y="122"/>
                  <a:pt x="48" y="122"/>
                  <a:pt x="48" y="121"/>
                </a:cubicBezTo>
                <a:cubicBezTo>
                  <a:pt x="48" y="121"/>
                  <a:pt x="47" y="121"/>
                  <a:pt x="47" y="121"/>
                </a:cubicBezTo>
                <a:cubicBezTo>
                  <a:pt x="47" y="121"/>
                  <a:pt x="47" y="120"/>
                  <a:pt x="47" y="120"/>
                </a:cubicBezTo>
                <a:cubicBezTo>
                  <a:pt x="47" y="120"/>
                  <a:pt x="47" y="118"/>
                  <a:pt x="47" y="118"/>
                </a:cubicBezTo>
                <a:cubicBezTo>
                  <a:pt x="46" y="118"/>
                  <a:pt x="46" y="117"/>
                  <a:pt x="46" y="117"/>
                </a:cubicBezTo>
                <a:cubicBezTo>
                  <a:pt x="46" y="117"/>
                  <a:pt x="46" y="117"/>
                  <a:pt x="46" y="117"/>
                </a:cubicBezTo>
                <a:cubicBezTo>
                  <a:pt x="47" y="117"/>
                  <a:pt x="47" y="117"/>
                  <a:pt x="47" y="116"/>
                </a:cubicBezTo>
                <a:cubicBezTo>
                  <a:pt x="47" y="116"/>
                  <a:pt x="47" y="115"/>
                  <a:pt x="47" y="115"/>
                </a:cubicBezTo>
                <a:cubicBezTo>
                  <a:pt x="48" y="115"/>
                  <a:pt x="49" y="111"/>
                  <a:pt x="49" y="110"/>
                </a:cubicBezTo>
                <a:cubicBezTo>
                  <a:pt x="49" y="110"/>
                  <a:pt x="50" y="107"/>
                  <a:pt x="50" y="106"/>
                </a:cubicBezTo>
                <a:cubicBezTo>
                  <a:pt x="50" y="105"/>
                  <a:pt x="52" y="99"/>
                  <a:pt x="52" y="98"/>
                </a:cubicBezTo>
                <a:cubicBezTo>
                  <a:pt x="52" y="98"/>
                  <a:pt x="53" y="94"/>
                  <a:pt x="53" y="93"/>
                </a:cubicBezTo>
                <a:cubicBezTo>
                  <a:pt x="53" y="92"/>
                  <a:pt x="54" y="86"/>
                  <a:pt x="54" y="85"/>
                </a:cubicBezTo>
                <a:cubicBezTo>
                  <a:pt x="54" y="85"/>
                  <a:pt x="55" y="81"/>
                  <a:pt x="55" y="81"/>
                </a:cubicBezTo>
                <a:cubicBezTo>
                  <a:pt x="55" y="81"/>
                  <a:pt x="55" y="81"/>
                  <a:pt x="55" y="81"/>
                </a:cubicBezTo>
                <a:cubicBezTo>
                  <a:pt x="55" y="81"/>
                  <a:pt x="55" y="84"/>
                  <a:pt x="55" y="84"/>
                </a:cubicBezTo>
                <a:cubicBezTo>
                  <a:pt x="55" y="85"/>
                  <a:pt x="55" y="88"/>
                  <a:pt x="55" y="89"/>
                </a:cubicBezTo>
                <a:cubicBezTo>
                  <a:pt x="55" y="89"/>
                  <a:pt x="55" y="92"/>
                  <a:pt x="55" y="92"/>
                </a:cubicBezTo>
                <a:cubicBezTo>
                  <a:pt x="55" y="93"/>
                  <a:pt x="54" y="98"/>
                  <a:pt x="54" y="99"/>
                </a:cubicBezTo>
                <a:cubicBezTo>
                  <a:pt x="54" y="99"/>
                  <a:pt x="54" y="100"/>
                  <a:pt x="54" y="100"/>
                </a:cubicBezTo>
                <a:cubicBezTo>
                  <a:pt x="54" y="101"/>
                  <a:pt x="53" y="106"/>
                  <a:pt x="53" y="106"/>
                </a:cubicBezTo>
                <a:cubicBezTo>
                  <a:pt x="53" y="107"/>
                  <a:pt x="54" y="109"/>
                  <a:pt x="54" y="109"/>
                </a:cubicBezTo>
                <a:cubicBezTo>
                  <a:pt x="54" y="109"/>
                  <a:pt x="54" y="111"/>
                  <a:pt x="54" y="112"/>
                </a:cubicBezTo>
                <a:cubicBezTo>
                  <a:pt x="54" y="112"/>
                  <a:pt x="54" y="115"/>
                  <a:pt x="54" y="115"/>
                </a:cubicBezTo>
                <a:cubicBezTo>
                  <a:pt x="54" y="116"/>
                  <a:pt x="54" y="117"/>
                  <a:pt x="54" y="117"/>
                </a:cubicBezTo>
                <a:cubicBezTo>
                  <a:pt x="54" y="118"/>
                  <a:pt x="54" y="119"/>
                  <a:pt x="54" y="119"/>
                </a:cubicBezTo>
                <a:cubicBezTo>
                  <a:pt x="54" y="119"/>
                  <a:pt x="55" y="119"/>
                  <a:pt x="55" y="119"/>
                </a:cubicBezTo>
                <a:cubicBezTo>
                  <a:pt x="55" y="120"/>
                  <a:pt x="56" y="123"/>
                  <a:pt x="56" y="123"/>
                </a:cubicBezTo>
                <a:cubicBezTo>
                  <a:pt x="56" y="123"/>
                  <a:pt x="56" y="123"/>
                  <a:pt x="56" y="123"/>
                </a:cubicBezTo>
                <a:cubicBezTo>
                  <a:pt x="56" y="123"/>
                  <a:pt x="56" y="125"/>
                  <a:pt x="56" y="126"/>
                </a:cubicBezTo>
                <a:cubicBezTo>
                  <a:pt x="56" y="126"/>
                  <a:pt x="56" y="126"/>
                  <a:pt x="56" y="126"/>
                </a:cubicBezTo>
                <a:cubicBezTo>
                  <a:pt x="56" y="126"/>
                  <a:pt x="56" y="127"/>
                  <a:pt x="56" y="127"/>
                </a:cubicBezTo>
                <a:cubicBezTo>
                  <a:pt x="56" y="127"/>
                  <a:pt x="56" y="128"/>
                  <a:pt x="56" y="128"/>
                </a:cubicBezTo>
                <a:cubicBezTo>
                  <a:pt x="56" y="128"/>
                  <a:pt x="57" y="128"/>
                  <a:pt x="57" y="128"/>
                </a:cubicBezTo>
                <a:cubicBezTo>
                  <a:pt x="58" y="129"/>
                  <a:pt x="64" y="128"/>
                  <a:pt x="64" y="128"/>
                </a:cubicBezTo>
                <a:cubicBezTo>
                  <a:pt x="64" y="128"/>
                  <a:pt x="64" y="127"/>
                  <a:pt x="64" y="127"/>
                </a:cubicBezTo>
                <a:cubicBezTo>
                  <a:pt x="64" y="127"/>
                  <a:pt x="64" y="127"/>
                  <a:pt x="64" y="127"/>
                </a:cubicBezTo>
                <a:cubicBezTo>
                  <a:pt x="64" y="127"/>
                  <a:pt x="64" y="126"/>
                  <a:pt x="64" y="126"/>
                </a:cubicBezTo>
                <a:cubicBezTo>
                  <a:pt x="64" y="126"/>
                  <a:pt x="64" y="125"/>
                  <a:pt x="63" y="125"/>
                </a:cubicBezTo>
                <a:cubicBezTo>
                  <a:pt x="63" y="125"/>
                  <a:pt x="63" y="124"/>
                  <a:pt x="63" y="124"/>
                </a:cubicBezTo>
                <a:cubicBezTo>
                  <a:pt x="63" y="123"/>
                  <a:pt x="63" y="123"/>
                  <a:pt x="63" y="123"/>
                </a:cubicBezTo>
                <a:cubicBezTo>
                  <a:pt x="63" y="123"/>
                  <a:pt x="63" y="122"/>
                  <a:pt x="63" y="122"/>
                </a:cubicBezTo>
                <a:cubicBezTo>
                  <a:pt x="63" y="122"/>
                  <a:pt x="64" y="121"/>
                  <a:pt x="64" y="120"/>
                </a:cubicBezTo>
                <a:cubicBezTo>
                  <a:pt x="64" y="120"/>
                  <a:pt x="65" y="119"/>
                  <a:pt x="65" y="118"/>
                </a:cubicBezTo>
                <a:cubicBezTo>
                  <a:pt x="65" y="118"/>
                  <a:pt x="65" y="118"/>
                  <a:pt x="64" y="117"/>
                </a:cubicBezTo>
                <a:cubicBezTo>
                  <a:pt x="63" y="117"/>
                  <a:pt x="63" y="116"/>
                  <a:pt x="63" y="116"/>
                </a:cubicBezTo>
                <a:cubicBezTo>
                  <a:pt x="63" y="116"/>
                  <a:pt x="62" y="114"/>
                  <a:pt x="62" y="114"/>
                </a:cubicBezTo>
                <a:cubicBezTo>
                  <a:pt x="62" y="114"/>
                  <a:pt x="63" y="114"/>
                  <a:pt x="64" y="113"/>
                </a:cubicBezTo>
                <a:cubicBezTo>
                  <a:pt x="64" y="113"/>
                  <a:pt x="65" y="112"/>
                  <a:pt x="65" y="111"/>
                </a:cubicBezTo>
                <a:cubicBezTo>
                  <a:pt x="65" y="111"/>
                  <a:pt x="66" y="108"/>
                  <a:pt x="66" y="108"/>
                </a:cubicBezTo>
                <a:cubicBezTo>
                  <a:pt x="66" y="108"/>
                  <a:pt x="66" y="107"/>
                  <a:pt x="66" y="107"/>
                </a:cubicBezTo>
                <a:cubicBezTo>
                  <a:pt x="66" y="107"/>
                  <a:pt x="66" y="106"/>
                  <a:pt x="66" y="106"/>
                </a:cubicBezTo>
                <a:cubicBezTo>
                  <a:pt x="66" y="105"/>
                  <a:pt x="66" y="100"/>
                  <a:pt x="66" y="100"/>
                </a:cubicBezTo>
                <a:cubicBezTo>
                  <a:pt x="66" y="100"/>
                  <a:pt x="66" y="99"/>
                  <a:pt x="66" y="98"/>
                </a:cubicBezTo>
                <a:cubicBezTo>
                  <a:pt x="66" y="98"/>
                  <a:pt x="67" y="93"/>
                  <a:pt x="67" y="93"/>
                </a:cubicBezTo>
                <a:cubicBezTo>
                  <a:pt x="67" y="92"/>
                  <a:pt x="67" y="91"/>
                  <a:pt x="67" y="90"/>
                </a:cubicBezTo>
                <a:cubicBezTo>
                  <a:pt x="68" y="89"/>
                  <a:pt x="68" y="87"/>
                  <a:pt x="68" y="86"/>
                </a:cubicBezTo>
                <a:cubicBezTo>
                  <a:pt x="68" y="85"/>
                  <a:pt x="69" y="82"/>
                  <a:pt x="69" y="82"/>
                </a:cubicBezTo>
                <a:cubicBezTo>
                  <a:pt x="69" y="81"/>
                  <a:pt x="69" y="79"/>
                  <a:pt x="70" y="79"/>
                </a:cubicBezTo>
                <a:cubicBezTo>
                  <a:pt x="70" y="78"/>
                  <a:pt x="70" y="81"/>
                  <a:pt x="70" y="81"/>
                </a:cubicBezTo>
                <a:cubicBezTo>
                  <a:pt x="70" y="81"/>
                  <a:pt x="70" y="84"/>
                  <a:pt x="70" y="84"/>
                </a:cubicBezTo>
                <a:cubicBezTo>
                  <a:pt x="70" y="85"/>
                  <a:pt x="70" y="89"/>
                  <a:pt x="71" y="90"/>
                </a:cubicBezTo>
                <a:cubicBezTo>
                  <a:pt x="71" y="91"/>
                  <a:pt x="71" y="92"/>
                  <a:pt x="71" y="92"/>
                </a:cubicBezTo>
                <a:cubicBezTo>
                  <a:pt x="71" y="92"/>
                  <a:pt x="71" y="96"/>
                  <a:pt x="71" y="96"/>
                </a:cubicBezTo>
                <a:cubicBezTo>
                  <a:pt x="70" y="97"/>
                  <a:pt x="70" y="99"/>
                  <a:pt x="70" y="100"/>
                </a:cubicBezTo>
                <a:cubicBezTo>
                  <a:pt x="70" y="101"/>
                  <a:pt x="70" y="105"/>
                  <a:pt x="70" y="106"/>
                </a:cubicBezTo>
                <a:cubicBezTo>
                  <a:pt x="70" y="107"/>
                  <a:pt x="70" y="111"/>
                  <a:pt x="69" y="112"/>
                </a:cubicBezTo>
                <a:cubicBezTo>
                  <a:pt x="69" y="112"/>
                  <a:pt x="69" y="113"/>
                  <a:pt x="69" y="114"/>
                </a:cubicBezTo>
                <a:cubicBezTo>
                  <a:pt x="70" y="114"/>
                  <a:pt x="70" y="115"/>
                  <a:pt x="70" y="116"/>
                </a:cubicBezTo>
                <a:cubicBezTo>
                  <a:pt x="70" y="116"/>
                  <a:pt x="70" y="118"/>
                  <a:pt x="70" y="118"/>
                </a:cubicBezTo>
                <a:cubicBezTo>
                  <a:pt x="70" y="119"/>
                  <a:pt x="70" y="120"/>
                  <a:pt x="70" y="120"/>
                </a:cubicBezTo>
                <a:cubicBezTo>
                  <a:pt x="70" y="120"/>
                  <a:pt x="71" y="120"/>
                  <a:pt x="71" y="120"/>
                </a:cubicBezTo>
                <a:cubicBezTo>
                  <a:pt x="71" y="120"/>
                  <a:pt x="71" y="121"/>
                  <a:pt x="71" y="121"/>
                </a:cubicBezTo>
                <a:cubicBezTo>
                  <a:pt x="71" y="121"/>
                  <a:pt x="70" y="121"/>
                  <a:pt x="70" y="121"/>
                </a:cubicBezTo>
                <a:cubicBezTo>
                  <a:pt x="70" y="122"/>
                  <a:pt x="70" y="122"/>
                  <a:pt x="70" y="123"/>
                </a:cubicBezTo>
                <a:cubicBezTo>
                  <a:pt x="70" y="124"/>
                  <a:pt x="70" y="124"/>
                  <a:pt x="70" y="124"/>
                </a:cubicBezTo>
                <a:cubicBezTo>
                  <a:pt x="70" y="124"/>
                  <a:pt x="72" y="125"/>
                  <a:pt x="72" y="125"/>
                </a:cubicBezTo>
                <a:cubicBezTo>
                  <a:pt x="72" y="125"/>
                  <a:pt x="73" y="125"/>
                  <a:pt x="73" y="125"/>
                </a:cubicBezTo>
                <a:cubicBezTo>
                  <a:pt x="73" y="125"/>
                  <a:pt x="74" y="125"/>
                  <a:pt x="74" y="125"/>
                </a:cubicBezTo>
                <a:cubicBezTo>
                  <a:pt x="74" y="126"/>
                  <a:pt x="74" y="126"/>
                  <a:pt x="74" y="126"/>
                </a:cubicBezTo>
                <a:cubicBezTo>
                  <a:pt x="74" y="126"/>
                  <a:pt x="75" y="127"/>
                  <a:pt x="76" y="127"/>
                </a:cubicBezTo>
                <a:cubicBezTo>
                  <a:pt x="76" y="127"/>
                  <a:pt x="78" y="127"/>
                  <a:pt x="79" y="127"/>
                </a:cubicBezTo>
                <a:cubicBezTo>
                  <a:pt x="79" y="126"/>
                  <a:pt x="82" y="126"/>
                  <a:pt x="82" y="126"/>
                </a:cubicBezTo>
                <a:cubicBezTo>
                  <a:pt x="82" y="126"/>
                  <a:pt x="82" y="125"/>
                  <a:pt x="82" y="125"/>
                </a:cubicBezTo>
                <a:cubicBezTo>
                  <a:pt x="82" y="125"/>
                  <a:pt x="81" y="125"/>
                  <a:pt x="81" y="125"/>
                </a:cubicBezTo>
                <a:cubicBezTo>
                  <a:pt x="81" y="125"/>
                  <a:pt x="81" y="124"/>
                  <a:pt x="81" y="124"/>
                </a:cubicBezTo>
                <a:cubicBezTo>
                  <a:pt x="81" y="124"/>
                  <a:pt x="81" y="124"/>
                  <a:pt x="80" y="123"/>
                </a:cubicBezTo>
                <a:cubicBezTo>
                  <a:pt x="80" y="123"/>
                  <a:pt x="79" y="121"/>
                  <a:pt x="79" y="121"/>
                </a:cubicBezTo>
                <a:cubicBezTo>
                  <a:pt x="79" y="121"/>
                  <a:pt x="79" y="120"/>
                  <a:pt x="79" y="120"/>
                </a:cubicBezTo>
                <a:cubicBezTo>
                  <a:pt x="79" y="120"/>
                  <a:pt x="79" y="118"/>
                  <a:pt x="79" y="118"/>
                </a:cubicBezTo>
                <a:cubicBezTo>
                  <a:pt x="79" y="117"/>
                  <a:pt x="79" y="117"/>
                  <a:pt x="79" y="117"/>
                </a:cubicBezTo>
                <a:cubicBezTo>
                  <a:pt x="78" y="117"/>
                  <a:pt x="78" y="117"/>
                  <a:pt x="77" y="116"/>
                </a:cubicBezTo>
                <a:cubicBezTo>
                  <a:pt x="77" y="116"/>
                  <a:pt x="78" y="115"/>
                  <a:pt x="78" y="115"/>
                </a:cubicBezTo>
                <a:cubicBezTo>
                  <a:pt x="78" y="115"/>
                  <a:pt x="79" y="113"/>
                  <a:pt x="79" y="112"/>
                </a:cubicBezTo>
                <a:cubicBezTo>
                  <a:pt x="79" y="112"/>
                  <a:pt x="79" y="110"/>
                  <a:pt x="80" y="109"/>
                </a:cubicBezTo>
                <a:cubicBezTo>
                  <a:pt x="80" y="108"/>
                  <a:pt x="80" y="105"/>
                  <a:pt x="80" y="104"/>
                </a:cubicBezTo>
                <a:cubicBezTo>
                  <a:pt x="80" y="103"/>
                  <a:pt x="80" y="101"/>
                  <a:pt x="80" y="100"/>
                </a:cubicBezTo>
                <a:cubicBezTo>
                  <a:pt x="80" y="99"/>
                  <a:pt x="80" y="97"/>
                  <a:pt x="80" y="97"/>
                </a:cubicBezTo>
                <a:cubicBezTo>
                  <a:pt x="80" y="96"/>
                  <a:pt x="80" y="96"/>
                  <a:pt x="80" y="94"/>
                </a:cubicBezTo>
                <a:cubicBezTo>
                  <a:pt x="81" y="93"/>
                  <a:pt x="81" y="90"/>
                  <a:pt x="81" y="90"/>
                </a:cubicBezTo>
                <a:cubicBezTo>
                  <a:pt x="81" y="89"/>
                  <a:pt x="81" y="89"/>
                  <a:pt x="81" y="88"/>
                </a:cubicBezTo>
                <a:cubicBezTo>
                  <a:pt x="81" y="88"/>
                  <a:pt x="82" y="86"/>
                  <a:pt x="82" y="86"/>
                </a:cubicBezTo>
                <a:cubicBezTo>
                  <a:pt x="82" y="85"/>
                  <a:pt x="82" y="84"/>
                  <a:pt x="82" y="83"/>
                </a:cubicBezTo>
                <a:cubicBezTo>
                  <a:pt x="82" y="82"/>
                  <a:pt x="82" y="80"/>
                  <a:pt x="82" y="79"/>
                </a:cubicBezTo>
                <a:cubicBezTo>
                  <a:pt x="82" y="78"/>
                  <a:pt x="82" y="77"/>
                  <a:pt x="82" y="76"/>
                </a:cubicBezTo>
                <a:cubicBezTo>
                  <a:pt x="82" y="75"/>
                  <a:pt x="83" y="73"/>
                  <a:pt x="82" y="72"/>
                </a:cubicBezTo>
                <a:cubicBezTo>
                  <a:pt x="82" y="71"/>
                  <a:pt x="83" y="67"/>
                  <a:pt x="83" y="66"/>
                </a:cubicBezTo>
                <a:cubicBezTo>
                  <a:pt x="83" y="65"/>
                  <a:pt x="83" y="64"/>
                  <a:pt x="83" y="63"/>
                </a:cubicBezTo>
                <a:cubicBezTo>
                  <a:pt x="82" y="62"/>
                  <a:pt x="82" y="60"/>
                  <a:pt x="82" y="59"/>
                </a:cubicBezTo>
                <a:cubicBezTo>
                  <a:pt x="82" y="59"/>
                  <a:pt x="82" y="59"/>
                  <a:pt x="81" y="59"/>
                </a:cubicBezTo>
                <a:cubicBezTo>
                  <a:pt x="82" y="59"/>
                  <a:pt x="82" y="58"/>
                  <a:pt x="83" y="58"/>
                </a:cubicBezTo>
                <a:cubicBezTo>
                  <a:pt x="85" y="55"/>
                  <a:pt x="86" y="53"/>
                  <a:pt x="86" y="52"/>
                </a:cubicBezTo>
                <a:cubicBezTo>
                  <a:pt x="86" y="52"/>
                  <a:pt x="86" y="53"/>
                  <a:pt x="86" y="54"/>
                </a:cubicBezTo>
                <a:cubicBezTo>
                  <a:pt x="86" y="54"/>
                  <a:pt x="86" y="56"/>
                  <a:pt x="87" y="56"/>
                </a:cubicBezTo>
                <a:cubicBezTo>
                  <a:pt x="87" y="57"/>
                  <a:pt x="87" y="58"/>
                  <a:pt x="87" y="58"/>
                </a:cubicBezTo>
                <a:cubicBezTo>
                  <a:pt x="87" y="58"/>
                  <a:pt x="87" y="59"/>
                  <a:pt x="87" y="59"/>
                </a:cubicBezTo>
                <a:cubicBezTo>
                  <a:pt x="87" y="59"/>
                  <a:pt x="86" y="61"/>
                  <a:pt x="86" y="62"/>
                </a:cubicBezTo>
                <a:cubicBezTo>
                  <a:pt x="86" y="62"/>
                  <a:pt x="86" y="63"/>
                  <a:pt x="86" y="64"/>
                </a:cubicBezTo>
                <a:cubicBezTo>
                  <a:pt x="86" y="65"/>
                  <a:pt x="85" y="67"/>
                  <a:pt x="85" y="68"/>
                </a:cubicBezTo>
                <a:cubicBezTo>
                  <a:pt x="85" y="68"/>
                  <a:pt x="85" y="70"/>
                  <a:pt x="85" y="70"/>
                </a:cubicBezTo>
                <a:cubicBezTo>
                  <a:pt x="85" y="70"/>
                  <a:pt x="84" y="70"/>
                  <a:pt x="84" y="70"/>
                </a:cubicBezTo>
                <a:cubicBezTo>
                  <a:pt x="84" y="70"/>
                  <a:pt x="84" y="71"/>
                  <a:pt x="84" y="71"/>
                </a:cubicBezTo>
                <a:cubicBezTo>
                  <a:pt x="84" y="71"/>
                  <a:pt x="84" y="71"/>
                  <a:pt x="84" y="71"/>
                </a:cubicBezTo>
                <a:cubicBezTo>
                  <a:pt x="84" y="71"/>
                  <a:pt x="83" y="73"/>
                  <a:pt x="83" y="73"/>
                </a:cubicBezTo>
                <a:cubicBezTo>
                  <a:pt x="83" y="74"/>
                  <a:pt x="83" y="74"/>
                  <a:pt x="83" y="75"/>
                </a:cubicBezTo>
                <a:cubicBezTo>
                  <a:pt x="83" y="75"/>
                  <a:pt x="83" y="76"/>
                  <a:pt x="83" y="77"/>
                </a:cubicBezTo>
                <a:cubicBezTo>
                  <a:pt x="84" y="77"/>
                  <a:pt x="84" y="78"/>
                  <a:pt x="84" y="78"/>
                </a:cubicBezTo>
                <a:cubicBezTo>
                  <a:pt x="85" y="78"/>
                  <a:pt x="85" y="79"/>
                  <a:pt x="85" y="79"/>
                </a:cubicBezTo>
                <a:cubicBezTo>
                  <a:pt x="86" y="79"/>
                  <a:pt x="86" y="78"/>
                  <a:pt x="86" y="78"/>
                </a:cubicBezTo>
                <a:cubicBezTo>
                  <a:pt x="86" y="78"/>
                  <a:pt x="86" y="79"/>
                  <a:pt x="86" y="79"/>
                </a:cubicBezTo>
                <a:cubicBezTo>
                  <a:pt x="87" y="79"/>
                  <a:pt x="87" y="78"/>
                  <a:pt x="87" y="78"/>
                </a:cubicBezTo>
                <a:cubicBezTo>
                  <a:pt x="86" y="78"/>
                  <a:pt x="86" y="78"/>
                  <a:pt x="86" y="78"/>
                </a:cubicBezTo>
                <a:cubicBezTo>
                  <a:pt x="86" y="77"/>
                  <a:pt x="86" y="77"/>
                  <a:pt x="86" y="77"/>
                </a:cubicBezTo>
                <a:cubicBezTo>
                  <a:pt x="86" y="77"/>
                  <a:pt x="86" y="77"/>
                  <a:pt x="86" y="77"/>
                </a:cubicBezTo>
                <a:cubicBezTo>
                  <a:pt x="86" y="77"/>
                  <a:pt x="87" y="78"/>
                  <a:pt x="87" y="78"/>
                </a:cubicBezTo>
                <a:cubicBezTo>
                  <a:pt x="87" y="78"/>
                  <a:pt x="87" y="81"/>
                  <a:pt x="87" y="82"/>
                </a:cubicBezTo>
                <a:cubicBezTo>
                  <a:pt x="87" y="83"/>
                  <a:pt x="87" y="85"/>
                  <a:pt x="88" y="86"/>
                </a:cubicBezTo>
                <a:cubicBezTo>
                  <a:pt x="88" y="87"/>
                  <a:pt x="88" y="91"/>
                  <a:pt x="88" y="92"/>
                </a:cubicBezTo>
                <a:cubicBezTo>
                  <a:pt x="88" y="92"/>
                  <a:pt x="88" y="94"/>
                  <a:pt x="88" y="94"/>
                </a:cubicBezTo>
                <a:cubicBezTo>
                  <a:pt x="87" y="95"/>
                  <a:pt x="87" y="96"/>
                  <a:pt x="87" y="98"/>
                </a:cubicBezTo>
                <a:cubicBezTo>
                  <a:pt x="87" y="99"/>
                  <a:pt x="88" y="100"/>
                  <a:pt x="88" y="102"/>
                </a:cubicBezTo>
                <a:cubicBezTo>
                  <a:pt x="89" y="103"/>
                  <a:pt x="89" y="104"/>
                  <a:pt x="89" y="104"/>
                </a:cubicBezTo>
                <a:cubicBezTo>
                  <a:pt x="89" y="105"/>
                  <a:pt x="89" y="107"/>
                  <a:pt x="89" y="107"/>
                </a:cubicBezTo>
                <a:cubicBezTo>
                  <a:pt x="89" y="107"/>
                  <a:pt x="89" y="108"/>
                  <a:pt x="89" y="108"/>
                </a:cubicBezTo>
                <a:cubicBezTo>
                  <a:pt x="90" y="109"/>
                  <a:pt x="90" y="109"/>
                  <a:pt x="92" y="110"/>
                </a:cubicBezTo>
                <a:cubicBezTo>
                  <a:pt x="92" y="110"/>
                  <a:pt x="93" y="113"/>
                  <a:pt x="93" y="114"/>
                </a:cubicBezTo>
                <a:cubicBezTo>
                  <a:pt x="93" y="114"/>
                  <a:pt x="93" y="115"/>
                  <a:pt x="93" y="115"/>
                </a:cubicBezTo>
                <a:cubicBezTo>
                  <a:pt x="93" y="115"/>
                  <a:pt x="93" y="117"/>
                  <a:pt x="93" y="118"/>
                </a:cubicBezTo>
                <a:cubicBezTo>
                  <a:pt x="93" y="118"/>
                  <a:pt x="93" y="118"/>
                  <a:pt x="92" y="118"/>
                </a:cubicBezTo>
                <a:cubicBezTo>
                  <a:pt x="92" y="119"/>
                  <a:pt x="91" y="119"/>
                  <a:pt x="91" y="119"/>
                </a:cubicBezTo>
                <a:cubicBezTo>
                  <a:pt x="91" y="119"/>
                  <a:pt x="91" y="119"/>
                  <a:pt x="90" y="119"/>
                </a:cubicBezTo>
                <a:cubicBezTo>
                  <a:pt x="90" y="119"/>
                  <a:pt x="89" y="120"/>
                  <a:pt x="89" y="120"/>
                </a:cubicBezTo>
                <a:cubicBezTo>
                  <a:pt x="89" y="121"/>
                  <a:pt x="87" y="121"/>
                  <a:pt x="87" y="122"/>
                </a:cubicBezTo>
                <a:cubicBezTo>
                  <a:pt x="86" y="122"/>
                  <a:pt x="84" y="122"/>
                  <a:pt x="84" y="122"/>
                </a:cubicBezTo>
                <a:cubicBezTo>
                  <a:pt x="84" y="122"/>
                  <a:pt x="84" y="122"/>
                  <a:pt x="84" y="123"/>
                </a:cubicBezTo>
                <a:cubicBezTo>
                  <a:pt x="83" y="123"/>
                  <a:pt x="83" y="123"/>
                  <a:pt x="83" y="123"/>
                </a:cubicBezTo>
                <a:cubicBezTo>
                  <a:pt x="83" y="123"/>
                  <a:pt x="83" y="123"/>
                  <a:pt x="83" y="123"/>
                </a:cubicBezTo>
                <a:cubicBezTo>
                  <a:pt x="83" y="123"/>
                  <a:pt x="83" y="124"/>
                  <a:pt x="83" y="124"/>
                </a:cubicBezTo>
                <a:cubicBezTo>
                  <a:pt x="83" y="125"/>
                  <a:pt x="85" y="125"/>
                  <a:pt x="86" y="125"/>
                </a:cubicBezTo>
                <a:cubicBezTo>
                  <a:pt x="86" y="125"/>
                  <a:pt x="91" y="125"/>
                  <a:pt x="91" y="125"/>
                </a:cubicBezTo>
                <a:cubicBezTo>
                  <a:pt x="92" y="125"/>
                  <a:pt x="92" y="124"/>
                  <a:pt x="92" y="124"/>
                </a:cubicBezTo>
                <a:cubicBezTo>
                  <a:pt x="93" y="124"/>
                  <a:pt x="94" y="124"/>
                  <a:pt x="94" y="124"/>
                </a:cubicBezTo>
                <a:cubicBezTo>
                  <a:pt x="95" y="125"/>
                  <a:pt x="95" y="125"/>
                  <a:pt x="96" y="125"/>
                </a:cubicBezTo>
                <a:cubicBezTo>
                  <a:pt x="96" y="125"/>
                  <a:pt x="99" y="124"/>
                  <a:pt x="99" y="124"/>
                </a:cubicBezTo>
                <a:cubicBezTo>
                  <a:pt x="99" y="124"/>
                  <a:pt x="99" y="124"/>
                  <a:pt x="99" y="124"/>
                </a:cubicBezTo>
                <a:cubicBezTo>
                  <a:pt x="100" y="124"/>
                  <a:pt x="99" y="122"/>
                  <a:pt x="99" y="121"/>
                </a:cubicBezTo>
                <a:cubicBezTo>
                  <a:pt x="99" y="121"/>
                  <a:pt x="99" y="121"/>
                  <a:pt x="99" y="121"/>
                </a:cubicBezTo>
                <a:cubicBezTo>
                  <a:pt x="99" y="121"/>
                  <a:pt x="99" y="121"/>
                  <a:pt x="99" y="120"/>
                </a:cubicBezTo>
                <a:cubicBezTo>
                  <a:pt x="99" y="120"/>
                  <a:pt x="99" y="119"/>
                  <a:pt x="98" y="119"/>
                </a:cubicBezTo>
                <a:cubicBezTo>
                  <a:pt x="98" y="118"/>
                  <a:pt x="98" y="117"/>
                  <a:pt x="98" y="117"/>
                </a:cubicBezTo>
                <a:cubicBezTo>
                  <a:pt x="98" y="116"/>
                  <a:pt x="98" y="115"/>
                  <a:pt x="98" y="115"/>
                </a:cubicBezTo>
                <a:cubicBezTo>
                  <a:pt x="98" y="114"/>
                  <a:pt x="98" y="109"/>
                  <a:pt x="98" y="109"/>
                </a:cubicBezTo>
                <a:cubicBezTo>
                  <a:pt x="98" y="109"/>
                  <a:pt x="99" y="109"/>
                  <a:pt x="100" y="108"/>
                </a:cubicBezTo>
                <a:cubicBezTo>
                  <a:pt x="100" y="108"/>
                  <a:pt x="100" y="109"/>
                  <a:pt x="100" y="110"/>
                </a:cubicBezTo>
                <a:cubicBezTo>
                  <a:pt x="100" y="110"/>
                  <a:pt x="100" y="111"/>
                  <a:pt x="100" y="111"/>
                </a:cubicBezTo>
                <a:cubicBezTo>
                  <a:pt x="100" y="112"/>
                  <a:pt x="101" y="112"/>
                  <a:pt x="102" y="112"/>
                </a:cubicBezTo>
                <a:cubicBezTo>
                  <a:pt x="102" y="114"/>
                  <a:pt x="102" y="115"/>
                  <a:pt x="102" y="115"/>
                </a:cubicBezTo>
                <a:cubicBezTo>
                  <a:pt x="102" y="116"/>
                  <a:pt x="102" y="117"/>
                  <a:pt x="102" y="118"/>
                </a:cubicBezTo>
                <a:cubicBezTo>
                  <a:pt x="102" y="118"/>
                  <a:pt x="101" y="119"/>
                  <a:pt x="101" y="119"/>
                </a:cubicBezTo>
                <a:cubicBezTo>
                  <a:pt x="101" y="120"/>
                  <a:pt x="101" y="121"/>
                  <a:pt x="101" y="121"/>
                </a:cubicBezTo>
                <a:cubicBezTo>
                  <a:pt x="101" y="121"/>
                  <a:pt x="101" y="122"/>
                  <a:pt x="101" y="122"/>
                </a:cubicBezTo>
                <a:cubicBezTo>
                  <a:pt x="101" y="123"/>
                  <a:pt x="101" y="123"/>
                  <a:pt x="101" y="124"/>
                </a:cubicBezTo>
                <a:cubicBezTo>
                  <a:pt x="101" y="124"/>
                  <a:pt x="100" y="126"/>
                  <a:pt x="100" y="126"/>
                </a:cubicBezTo>
                <a:cubicBezTo>
                  <a:pt x="100" y="126"/>
                  <a:pt x="100" y="127"/>
                  <a:pt x="100" y="127"/>
                </a:cubicBezTo>
                <a:cubicBezTo>
                  <a:pt x="100" y="127"/>
                  <a:pt x="100" y="127"/>
                  <a:pt x="100" y="128"/>
                </a:cubicBezTo>
                <a:cubicBezTo>
                  <a:pt x="100" y="129"/>
                  <a:pt x="100" y="129"/>
                  <a:pt x="101" y="129"/>
                </a:cubicBezTo>
                <a:cubicBezTo>
                  <a:pt x="101" y="129"/>
                  <a:pt x="103" y="129"/>
                  <a:pt x="103" y="129"/>
                </a:cubicBezTo>
                <a:cubicBezTo>
                  <a:pt x="104" y="129"/>
                  <a:pt x="105" y="129"/>
                  <a:pt x="105" y="129"/>
                </a:cubicBezTo>
                <a:cubicBezTo>
                  <a:pt x="106" y="129"/>
                  <a:pt x="107" y="129"/>
                  <a:pt x="107" y="128"/>
                </a:cubicBezTo>
                <a:cubicBezTo>
                  <a:pt x="107" y="128"/>
                  <a:pt x="107" y="127"/>
                  <a:pt x="107" y="127"/>
                </a:cubicBezTo>
                <a:cubicBezTo>
                  <a:pt x="107" y="127"/>
                  <a:pt x="107" y="125"/>
                  <a:pt x="107" y="125"/>
                </a:cubicBezTo>
                <a:cubicBezTo>
                  <a:pt x="107" y="124"/>
                  <a:pt x="107" y="123"/>
                  <a:pt x="107" y="123"/>
                </a:cubicBezTo>
                <a:cubicBezTo>
                  <a:pt x="107" y="123"/>
                  <a:pt x="106" y="122"/>
                  <a:pt x="106" y="122"/>
                </a:cubicBezTo>
                <a:cubicBezTo>
                  <a:pt x="106" y="122"/>
                  <a:pt x="106" y="121"/>
                  <a:pt x="106" y="121"/>
                </a:cubicBezTo>
                <a:cubicBezTo>
                  <a:pt x="106" y="120"/>
                  <a:pt x="106" y="120"/>
                  <a:pt x="106" y="119"/>
                </a:cubicBezTo>
                <a:cubicBezTo>
                  <a:pt x="106" y="119"/>
                  <a:pt x="105" y="118"/>
                  <a:pt x="106" y="117"/>
                </a:cubicBezTo>
                <a:cubicBezTo>
                  <a:pt x="106" y="115"/>
                  <a:pt x="107" y="113"/>
                  <a:pt x="107" y="112"/>
                </a:cubicBezTo>
                <a:cubicBezTo>
                  <a:pt x="108" y="112"/>
                  <a:pt x="109" y="112"/>
                  <a:pt x="110" y="111"/>
                </a:cubicBezTo>
                <a:cubicBezTo>
                  <a:pt x="110" y="111"/>
                  <a:pt x="110" y="110"/>
                  <a:pt x="110" y="109"/>
                </a:cubicBezTo>
                <a:cubicBezTo>
                  <a:pt x="110" y="109"/>
                  <a:pt x="110" y="107"/>
                  <a:pt x="110" y="107"/>
                </a:cubicBezTo>
                <a:cubicBezTo>
                  <a:pt x="111" y="106"/>
                  <a:pt x="110" y="104"/>
                  <a:pt x="111" y="103"/>
                </a:cubicBezTo>
                <a:cubicBezTo>
                  <a:pt x="111" y="102"/>
                  <a:pt x="111" y="98"/>
                  <a:pt x="111" y="98"/>
                </a:cubicBezTo>
                <a:cubicBezTo>
                  <a:pt x="111" y="97"/>
                  <a:pt x="111" y="97"/>
                  <a:pt x="111" y="97"/>
                </a:cubicBezTo>
                <a:cubicBezTo>
                  <a:pt x="111" y="96"/>
                  <a:pt x="112" y="93"/>
                  <a:pt x="112" y="92"/>
                </a:cubicBezTo>
                <a:cubicBezTo>
                  <a:pt x="112" y="91"/>
                  <a:pt x="112" y="87"/>
                  <a:pt x="112" y="86"/>
                </a:cubicBezTo>
                <a:cubicBezTo>
                  <a:pt x="112" y="86"/>
                  <a:pt x="113" y="84"/>
                  <a:pt x="113" y="84"/>
                </a:cubicBezTo>
                <a:cubicBezTo>
                  <a:pt x="113" y="84"/>
                  <a:pt x="113" y="79"/>
                  <a:pt x="113" y="79"/>
                </a:cubicBezTo>
                <a:cubicBezTo>
                  <a:pt x="113" y="79"/>
                  <a:pt x="113" y="78"/>
                  <a:pt x="113" y="78"/>
                </a:cubicBezTo>
                <a:cubicBezTo>
                  <a:pt x="113" y="77"/>
                  <a:pt x="113" y="74"/>
                  <a:pt x="114" y="74"/>
                </a:cubicBezTo>
                <a:cubicBezTo>
                  <a:pt x="114" y="74"/>
                  <a:pt x="114" y="74"/>
                  <a:pt x="114" y="74"/>
                </a:cubicBezTo>
                <a:cubicBezTo>
                  <a:pt x="114" y="75"/>
                  <a:pt x="115" y="76"/>
                  <a:pt x="115" y="76"/>
                </a:cubicBezTo>
                <a:cubicBezTo>
                  <a:pt x="115" y="76"/>
                  <a:pt x="116" y="77"/>
                  <a:pt x="116" y="77"/>
                </a:cubicBezTo>
                <a:cubicBezTo>
                  <a:pt x="116" y="77"/>
                  <a:pt x="116" y="78"/>
                  <a:pt x="115" y="78"/>
                </a:cubicBezTo>
                <a:cubicBezTo>
                  <a:pt x="115" y="79"/>
                  <a:pt x="115" y="81"/>
                  <a:pt x="115" y="81"/>
                </a:cubicBezTo>
                <a:cubicBezTo>
                  <a:pt x="115" y="82"/>
                  <a:pt x="115" y="83"/>
                  <a:pt x="115" y="84"/>
                </a:cubicBezTo>
                <a:cubicBezTo>
                  <a:pt x="116" y="84"/>
                  <a:pt x="116" y="85"/>
                  <a:pt x="116" y="86"/>
                </a:cubicBezTo>
                <a:cubicBezTo>
                  <a:pt x="116" y="86"/>
                  <a:pt x="116" y="88"/>
                  <a:pt x="116" y="88"/>
                </a:cubicBezTo>
                <a:cubicBezTo>
                  <a:pt x="116" y="89"/>
                  <a:pt x="116" y="91"/>
                  <a:pt x="116" y="92"/>
                </a:cubicBezTo>
                <a:cubicBezTo>
                  <a:pt x="116" y="94"/>
                  <a:pt x="116" y="97"/>
                  <a:pt x="116" y="98"/>
                </a:cubicBezTo>
                <a:cubicBezTo>
                  <a:pt x="116" y="99"/>
                  <a:pt x="117" y="103"/>
                  <a:pt x="117" y="104"/>
                </a:cubicBezTo>
                <a:cubicBezTo>
                  <a:pt x="117" y="106"/>
                  <a:pt x="117" y="108"/>
                  <a:pt x="118" y="110"/>
                </a:cubicBezTo>
                <a:cubicBezTo>
                  <a:pt x="118" y="111"/>
                  <a:pt x="118" y="112"/>
                  <a:pt x="118" y="113"/>
                </a:cubicBezTo>
                <a:cubicBezTo>
                  <a:pt x="118" y="114"/>
                  <a:pt x="118" y="115"/>
                  <a:pt x="118" y="115"/>
                </a:cubicBezTo>
                <a:cubicBezTo>
                  <a:pt x="118" y="115"/>
                  <a:pt x="118" y="116"/>
                  <a:pt x="118" y="116"/>
                </a:cubicBezTo>
                <a:cubicBezTo>
                  <a:pt x="118" y="117"/>
                  <a:pt x="117" y="117"/>
                  <a:pt x="117" y="118"/>
                </a:cubicBezTo>
                <a:cubicBezTo>
                  <a:pt x="117" y="118"/>
                  <a:pt x="118" y="119"/>
                  <a:pt x="118" y="119"/>
                </a:cubicBezTo>
                <a:cubicBezTo>
                  <a:pt x="119" y="119"/>
                  <a:pt x="119" y="120"/>
                  <a:pt x="120" y="120"/>
                </a:cubicBezTo>
                <a:cubicBezTo>
                  <a:pt x="120" y="120"/>
                  <a:pt x="119" y="120"/>
                  <a:pt x="119" y="121"/>
                </a:cubicBezTo>
                <a:cubicBezTo>
                  <a:pt x="119" y="121"/>
                  <a:pt x="118" y="121"/>
                  <a:pt x="118" y="121"/>
                </a:cubicBezTo>
                <a:cubicBezTo>
                  <a:pt x="118" y="121"/>
                  <a:pt x="118" y="122"/>
                  <a:pt x="118" y="122"/>
                </a:cubicBezTo>
                <a:cubicBezTo>
                  <a:pt x="118" y="122"/>
                  <a:pt x="118" y="122"/>
                  <a:pt x="118" y="122"/>
                </a:cubicBezTo>
                <a:cubicBezTo>
                  <a:pt x="118" y="122"/>
                  <a:pt x="117" y="122"/>
                  <a:pt x="117" y="122"/>
                </a:cubicBezTo>
                <a:cubicBezTo>
                  <a:pt x="117" y="123"/>
                  <a:pt x="117" y="123"/>
                  <a:pt x="117" y="123"/>
                </a:cubicBezTo>
                <a:cubicBezTo>
                  <a:pt x="117" y="123"/>
                  <a:pt x="117" y="123"/>
                  <a:pt x="116" y="123"/>
                </a:cubicBezTo>
                <a:cubicBezTo>
                  <a:pt x="116" y="123"/>
                  <a:pt x="116" y="123"/>
                  <a:pt x="116" y="123"/>
                </a:cubicBezTo>
                <a:cubicBezTo>
                  <a:pt x="115" y="123"/>
                  <a:pt x="115" y="123"/>
                  <a:pt x="115" y="124"/>
                </a:cubicBezTo>
                <a:cubicBezTo>
                  <a:pt x="114" y="124"/>
                  <a:pt x="115" y="124"/>
                  <a:pt x="114" y="124"/>
                </a:cubicBezTo>
                <a:cubicBezTo>
                  <a:pt x="114" y="124"/>
                  <a:pt x="114" y="124"/>
                  <a:pt x="114" y="124"/>
                </a:cubicBezTo>
                <a:cubicBezTo>
                  <a:pt x="114" y="124"/>
                  <a:pt x="114" y="124"/>
                  <a:pt x="114" y="124"/>
                </a:cubicBezTo>
                <a:cubicBezTo>
                  <a:pt x="113" y="124"/>
                  <a:pt x="114" y="124"/>
                  <a:pt x="114" y="124"/>
                </a:cubicBezTo>
                <a:cubicBezTo>
                  <a:pt x="115" y="124"/>
                  <a:pt x="115" y="124"/>
                  <a:pt x="114" y="124"/>
                </a:cubicBezTo>
                <a:close/>
                <a:moveTo>
                  <a:pt x="25" y="118"/>
                </a:moveTo>
                <a:cubicBezTo>
                  <a:pt x="25" y="118"/>
                  <a:pt x="25" y="118"/>
                  <a:pt x="25" y="118"/>
                </a:cubicBezTo>
                <a:cubicBezTo>
                  <a:pt x="25" y="118"/>
                  <a:pt x="25" y="118"/>
                  <a:pt x="25" y="118"/>
                </a:cubicBezTo>
                <a:cubicBezTo>
                  <a:pt x="25" y="118"/>
                  <a:pt x="25" y="118"/>
                  <a:pt x="25" y="1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22"/>
          <p:cNvSpPr>
            <a:spLocks noEditPoints="1"/>
          </p:cNvSpPr>
          <p:nvPr/>
        </p:nvSpPr>
        <p:spPr bwMode="auto">
          <a:xfrm>
            <a:off x="2953664" y="1699385"/>
            <a:ext cx="1228605" cy="1598888"/>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22"/>
          <p:cNvSpPr>
            <a:spLocks noEditPoints="1"/>
          </p:cNvSpPr>
          <p:nvPr/>
        </p:nvSpPr>
        <p:spPr bwMode="auto">
          <a:xfrm>
            <a:off x="533400" y="1786906"/>
            <a:ext cx="482600" cy="628050"/>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36"/>
          <p:cNvSpPr>
            <a:spLocks noEditPoints="1"/>
          </p:cNvSpPr>
          <p:nvPr/>
        </p:nvSpPr>
        <p:spPr bwMode="auto">
          <a:xfrm>
            <a:off x="6358327" y="1669994"/>
            <a:ext cx="1159631" cy="1478682"/>
          </a:xfrm>
          <a:custGeom>
            <a:avLst/>
            <a:gdLst>
              <a:gd name="T0" fmla="*/ 13 w 240"/>
              <a:gd name="T1" fmla="*/ 205 h 306"/>
              <a:gd name="T2" fmla="*/ 23 w 240"/>
              <a:gd name="T3" fmla="*/ 157 h 306"/>
              <a:gd name="T4" fmla="*/ 48 w 240"/>
              <a:gd name="T5" fmla="*/ 61 h 306"/>
              <a:gd name="T6" fmla="*/ 47 w 240"/>
              <a:gd name="T7" fmla="*/ 58 h 306"/>
              <a:gd name="T8" fmla="*/ 42 w 240"/>
              <a:gd name="T9" fmla="*/ 56 h 306"/>
              <a:gd name="T10" fmla="*/ 44 w 240"/>
              <a:gd name="T11" fmla="*/ 27 h 306"/>
              <a:gd name="T12" fmla="*/ 67 w 240"/>
              <a:gd name="T13" fmla="*/ 52 h 306"/>
              <a:gd name="T14" fmla="*/ 63 w 240"/>
              <a:gd name="T15" fmla="*/ 56 h 306"/>
              <a:gd name="T16" fmla="*/ 84 w 240"/>
              <a:gd name="T17" fmla="*/ 98 h 306"/>
              <a:gd name="T18" fmla="*/ 112 w 240"/>
              <a:gd name="T19" fmla="*/ 29 h 306"/>
              <a:gd name="T20" fmla="*/ 150 w 240"/>
              <a:gd name="T21" fmla="*/ 75 h 306"/>
              <a:gd name="T22" fmla="*/ 144 w 240"/>
              <a:gd name="T23" fmla="*/ 133 h 306"/>
              <a:gd name="T24" fmla="*/ 153 w 240"/>
              <a:gd name="T25" fmla="*/ 172 h 306"/>
              <a:gd name="T26" fmla="*/ 147 w 240"/>
              <a:gd name="T27" fmla="*/ 214 h 306"/>
              <a:gd name="T28" fmla="*/ 143 w 240"/>
              <a:gd name="T29" fmla="*/ 280 h 306"/>
              <a:gd name="T30" fmla="*/ 127 w 240"/>
              <a:gd name="T31" fmla="*/ 298 h 306"/>
              <a:gd name="T32" fmla="*/ 128 w 240"/>
              <a:gd name="T33" fmla="*/ 283 h 306"/>
              <a:gd name="T34" fmla="*/ 125 w 240"/>
              <a:gd name="T35" fmla="*/ 218 h 306"/>
              <a:gd name="T36" fmla="*/ 115 w 240"/>
              <a:gd name="T37" fmla="*/ 241 h 306"/>
              <a:gd name="T38" fmla="*/ 107 w 240"/>
              <a:gd name="T39" fmla="*/ 275 h 306"/>
              <a:gd name="T40" fmla="*/ 75 w 240"/>
              <a:gd name="T41" fmla="*/ 285 h 306"/>
              <a:gd name="T42" fmla="*/ 91 w 240"/>
              <a:gd name="T43" fmla="*/ 267 h 306"/>
              <a:gd name="T44" fmla="*/ 94 w 240"/>
              <a:gd name="T45" fmla="*/ 152 h 306"/>
              <a:gd name="T46" fmla="*/ 91 w 240"/>
              <a:gd name="T47" fmla="*/ 122 h 306"/>
              <a:gd name="T48" fmla="*/ 89 w 240"/>
              <a:gd name="T49" fmla="*/ 155 h 306"/>
              <a:gd name="T50" fmla="*/ 84 w 240"/>
              <a:gd name="T51" fmla="*/ 174 h 306"/>
              <a:gd name="T52" fmla="*/ 79 w 240"/>
              <a:gd name="T53" fmla="*/ 175 h 306"/>
              <a:gd name="T54" fmla="*/ 80 w 240"/>
              <a:gd name="T55" fmla="*/ 166 h 306"/>
              <a:gd name="T56" fmla="*/ 78 w 240"/>
              <a:gd name="T57" fmla="*/ 164 h 306"/>
              <a:gd name="T58" fmla="*/ 81 w 240"/>
              <a:gd name="T59" fmla="*/ 152 h 306"/>
              <a:gd name="T60" fmla="*/ 70 w 240"/>
              <a:gd name="T61" fmla="*/ 190 h 306"/>
              <a:gd name="T62" fmla="*/ 60 w 240"/>
              <a:gd name="T63" fmla="*/ 258 h 306"/>
              <a:gd name="T64" fmla="*/ 73 w 240"/>
              <a:gd name="T65" fmla="*/ 283 h 306"/>
              <a:gd name="T66" fmla="*/ 54 w 240"/>
              <a:gd name="T67" fmla="*/ 297 h 306"/>
              <a:gd name="T68" fmla="*/ 35 w 240"/>
              <a:gd name="T69" fmla="*/ 265 h 306"/>
              <a:gd name="T70" fmla="*/ 187 w 240"/>
              <a:gd name="T71" fmla="*/ 39 h 306"/>
              <a:gd name="T72" fmla="*/ 193 w 240"/>
              <a:gd name="T73" fmla="*/ 27 h 306"/>
              <a:gd name="T74" fmla="*/ 190 w 240"/>
              <a:gd name="T75" fmla="*/ 11 h 306"/>
              <a:gd name="T76" fmla="*/ 179 w 240"/>
              <a:gd name="T77" fmla="*/ 2 h 306"/>
              <a:gd name="T78" fmla="*/ 163 w 240"/>
              <a:gd name="T79" fmla="*/ 5 h 306"/>
              <a:gd name="T80" fmla="*/ 155 w 240"/>
              <a:gd name="T81" fmla="*/ 22 h 306"/>
              <a:gd name="T82" fmla="*/ 164 w 240"/>
              <a:gd name="T83" fmla="*/ 39 h 306"/>
              <a:gd name="T84" fmla="*/ 159 w 240"/>
              <a:gd name="T85" fmla="*/ 63 h 306"/>
              <a:gd name="T86" fmla="*/ 154 w 240"/>
              <a:gd name="T87" fmla="*/ 170 h 306"/>
              <a:gd name="T88" fmla="*/ 163 w 240"/>
              <a:gd name="T89" fmla="*/ 234 h 306"/>
              <a:gd name="T90" fmla="*/ 166 w 240"/>
              <a:gd name="T91" fmla="*/ 277 h 306"/>
              <a:gd name="T92" fmla="*/ 165 w 240"/>
              <a:gd name="T93" fmla="*/ 288 h 306"/>
              <a:gd name="T94" fmla="*/ 187 w 240"/>
              <a:gd name="T95" fmla="*/ 291 h 306"/>
              <a:gd name="T96" fmla="*/ 182 w 240"/>
              <a:gd name="T97" fmla="*/ 305 h 306"/>
              <a:gd name="T98" fmla="*/ 204 w 240"/>
              <a:gd name="T99" fmla="*/ 293 h 306"/>
              <a:gd name="T100" fmla="*/ 207 w 240"/>
              <a:gd name="T101" fmla="*/ 228 h 306"/>
              <a:gd name="T102" fmla="*/ 227 w 240"/>
              <a:gd name="T103" fmla="*/ 172 h 306"/>
              <a:gd name="T104" fmla="*/ 228 w 240"/>
              <a:gd name="T105" fmla="*/ 119 h 306"/>
              <a:gd name="T106" fmla="*/ 210 w 240"/>
              <a:gd name="T107" fmla="*/ 80 h 306"/>
              <a:gd name="T108" fmla="*/ 208 w 240"/>
              <a:gd name="T109" fmla="*/ 130 h 306"/>
              <a:gd name="T110" fmla="*/ 222 w 240"/>
              <a:gd name="T111" fmla="*/ 122 h 306"/>
              <a:gd name="T112" fmla="*/ 211 w 240"/>
              <a:gd name="T113" fmla="*/ 80 h 306"/>
              <a:gd name="T114" fmla="*/ 23 w 240"/>
              <a:gd name="T115" fmla="*/ 173 h 306"/>
              <a:gd name="T116" fmla="*/ 23 w 240"/>
              <a:gd name="T117" fmla="*/ 178 h 306"/>
              <a:gd name="T118" fmla="*/ 21 w 240"/>
              <a:gd name="T119" fmla="*/ 19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306">
                <a:moveTo>
                  <a:pt x="35" y="265"/>
                </a:moveTo>
                <a:cubicBezTo>
                  <a:pt x="35" y="263"/>
                  <a:pt x="35" y="248"/>
                  <a:pt x="35" y="248"/>
                </a:cubicBezTo>
                <a:cubicBezTo>
                  <a:pt x="35" y="248"/>
                  <a:pt x="35" y="248"/>
                  <a:pt x="35" y="248"/>
                </a:cubicBezTo>
                <a:cubicBezTo>
                  <a:pt x="35" y="248"/>
                  <a:pt x="0" y="243"/>
                  <a:pt x="0" y="243"/>
                </a:cubicBezTo>
                <a:cubicBezTo>
                  <a:pt x="0" y="242"/>
                  <a:pt x="0" y="241"/>
                  <a:pt x="0" y="240"/>
                </a:cubicBezTo>
                <a:cubicBezTo>
                  <a:pt x="0" y="240"/>
                  <a:pt x="6" y="207"/>
                  <a:pt x="6" y="206"/>
                </a:cubicBezTo>
                <a:cubicBezTo>
                  <a:pt x="6" y="205"/>
                  <a:pt x="6" y="205"/>
                  <a:pt x="6" y="205"/>
                </a:cubicBezTo>
                <a:cubicBezTo>
                  <a:pt x="7" y="205"/>
                  <a:pt x="11" y="206"/>
                  <a:pt x="12" y="206"/>
                </a:cubicBezTo>
                <a:cubicBezTo>
                  <a:pt x="13" y="206"/>
                  <a:pt x="12" y="206"/>
                  <a:pt x="13" y="205"/>
                </a:cubicBezTo>
                <a:cubicBezTo>
                  <a:pt x="13" y="204"/>
                  <a:pt x="15" y="197"/>
                  <a:pt x="15" y="195"/>
                </a:cubicBezTo>
                <a:cubicBezTo>
                  <a:pt x="16" y="193"/>
                  <a:pt x="19" y="182"/>
                  <a:pt x="20" y="182"/>
                </a:cubicBezTo>
                <a:cubicBezTo>
                  <a:pt x="20" y="181"/>
                  <a:pt x="22" y="174"/>
                  <a:pt x="22" y="173"/>
                </a:cubicBezTo>
                <a:cubicBezTo>
                  <a:pt x="23" y="172"/>
                  <a:pt x="23" y="171"/>
                  <a:pt x="23" y="170"/>
                </a:cubicBezTo>
                <a:cubicBezTo>
                  <a:pt x="23" y="170"/>
                  <a:pt x="23" y="169"/>
                  <a:pt x="22" y="168"/>
                </a:cubicBezTo>
                <a:cubicBezTo>
                  <a:pt x="22" y="167"/>
                  <a:pt x="22" y="166"/>
                  <a:pt x="22" y="165"/>
                </a:cubicBezTo>
                <a:cubicBezTo>
                  <a:pt x="22" y="165"/>
                  <a:pt x="23" y="164"/>
                  <a:pt x="23" y="163"/>
                </a:cubicBezTo>
                <a:cubicBezTo>
                  <a:pt x="23" y="163"/>
                  <a:pt x="23" y="162"/>
                  <a:pt x="23" y="161"/>
                </a:cubicBezTo>
                <a:cubicBezTo>
                  <a:pt x="23" y="159"/>
                  <a:pt x="23" y="158"/>
                  <a:pt x="23" y="157"/>
                </a:cubicBezTo>
                <a:cubicBezTo>
                  <a:pt x="23" y="156"/>
                  <a:pt x="23" y="143"/>
                  <a:pt x="23" y="142"/>
                </a:cubicBezTo>
                <a:cubicBezTo>
                  <a:pt x="23" y="142"/>
                  <a:pt x="23" y="142"/>
                  <a:pt x="23" y="142"/>
                </a:cubicBezTo>
                <a:cubicBezTo>
                  <a:pt x="22" y="141"/>
                  <a:pt x="22" y="141"/>
                  <a:pt x="22" y="140"/>
                </a:cubicBezTo>
                <a:cubicBezTo>
                  <a:pt x="22" y="139"/>
                  <a:pt x="26" y="75"/>
                  <a:pt x="26" y="74"/>
                </a:cubicBezTo>
                <a:cubicBezTo>
                  <a:pt x="26" y="74"/>
                  <a:pt x="26" y="73"/>
                  <a:pt x="27" y="73"/>
                </a:cubicBezTo>
                <a:cubicBezTo>
                  <a:pt x="27" y="73"/>
                  <a:pt x="44" y="63"/>
                  <a:pt x="44" y="62"/>
                </a:cubicBezTo>
                <a:cubicBezTo>
                  <a:pt x="45" y="61"/>
                  <a:pt x="45" y="61"/>
                  <a:pt x="45" y="61"/>
                </a:cubicBezTo>
                <a:cubicBezTo>
                  <a:pt x="46" y="61"/>
                  <a:pt x="46" y="61"/>
                  <a:pt x="47" y="61"/>
                </a:cubicBezTo>
                <a:cubicBezTo>
                  <a:pt x="48" y="61"/>
                  <a:pt x="47" y="61"/>
                  <a:pt x="48" y="61"/>
                </a:cubicBezTo>
                <a:cubicBezTo>
                  <a:pt x="49" y="59"/>
                  <a:pt x="48" y="57"/>
                  <a:pt x="48" y="57"/>
                </a:cubicBezTo>
                <a:cubicBezTo>
                  <a:pt x="48" y="57"/>
                  <a:pt x="48" y="57"/>
                  <a:pt x="47" y="57"/>
                </a:cubicBezTo>
                <a:cubicBezTo>
                  <a:pt x="47" y="57"/>
                  <a:pt x="48" y="57"/>
                  <a:pt x="48" y="57"/>
                </a:cubicBezTo>
                <a:cubicBezTo>
                  <a:pt x="48" y="57"/>
                  <a:pt x="47" y="57"/>
                  <a:pt x="47" y="57"/>
                </a:cubicBezTo>
                <a:cubicBezTo>
                  <a:pt x="47" y="57"/>
                  <a:pt x="46" y="57"/>
                  <a:pt x="46" y="57"/>
                </a:cubicBezTo>
                <a:cubicBezTo>
                  <a:pt x="46" y="57"/>
                  <a:pt x="47" y="57"/>
                  <a:pt x="47" y="57"/>
                </a:cubicBezTo>
                <a:cubicBezTo>
                  <a:pt x="47" y="57"/>
                  <a:pt x="46" y="57"/>
                  <a:pt x="46" y="57"/>
                </a:cubicBezTo>
                <a:cubicBezTo>
                  <a:pt x="46" y="57"/>
                  <a:pt x="47" y="58"/>
                  <a:pt x="47" y="58"/>
                </a:cubicBezTo>
                <a:cubicBezTo>
                  <a:pt x="47" y="58"/>
                  <a:pt x="47" y="58"/>
                  <a:pt x="47" y="58"/>
                </a:cubicBezTo>
                <a:cubicBezTo>
                  <a:pt x="47" y="58"/>
                  <a:pt x="48" y="59"/>
                  <a:pt x="48" y="59"/>
                </a:cubicBezTo>
                <a:cubicBezTo>
                  <a:pt x="48" y="59"/>
                  <a:pt x="47" y="59"/>
                  <a:pt x="47" y="58"/>
                </a:cubicBezTo>
                <a:cubicBezTo>
                  <a:pt x="46" y="58"/>
                  <a:pt x="45" y="57"/>
                  <a:pt x="45" y="57"/>
                </a:cubicBezTo>
                <a:cubicBezTo>
                  <a:pt x="45" y="57"/>
                  <a:pt x="44" y="57"/>
                  <a:pt x="44" y="57"/>
                </a:cubicBezTo>
                <a:cubicBezTo>
                  <a:pt x="44" y="58"/>
                  <a:pt x="45" y="58"/>
                  <a:pt x="45" y="58"/>
                </a:cubicBezTo>
                <a:cubicBezTo>
                  <a:pt x="45" y="58"/>
                  <a:pt x="44" y="57"/>
                  <a:pt x="44" y="58"/>
                </a:cubicBezTo>
                <a:cubicBezTo>
                  <a:pt x="44" y="58"/>
                  <a:pt x="44" y="58"/>
                  <a:pt x="44" y="58"/>
                </a:cubicBezTo>
                <a:cubicBezTo>
                  <a:pt x="44" y="58"/>
                  <a:pt x="44" y="57"/>
                  <a:pt x="44" y="57"/>
                </a:cubicBezTo>
                <a:cubicBezTo>
                  <a:pt x="43" y="57"/>
                  <a:pt x="43" y="57"/>
                  <a:pt x="42" y="56"/>
                </a:cubicBezTo>
                <a:cubicBezTo>
                  <a:pt x="42" y="56"/>
                  <a:pt x="41" y="54"/>
                  <a:pt x="41" y="54"/>
                </a:cubicBezTo>
                <a:cubicBezTo>
                  <a:pt x="41" y="54"/>
                  <a:pt x="40" y="54"/>
                  <a:pt x="40" y="53"/>
                </a:cubicBezTo>
                <a:cubicBezTo>
                  <a:pt x="40" y="53"/>
                  <a:pt x="40" y="52"/>
                  <a:pt x="40" y="53"/>
                </a:cubicBezTo>
                <a:cubicBezTo>
                  <a:pt x="40" y="53"/>
                  <a:pt x="40" y="53"/>
                  <a:pt x="40" y="53"/>
                </a:cubicBezTo>
                <a:cubicBezTo>
                  <a:pt x="40" y="53"/>
                  <a:pt x="39" y="50"/>
                  <a:pt x="38" y="48"/>
                </a:cubicBezTo>
                <a:cubicBezTo>
                  <a:pt x="38" y="47"/>
                  <a:pt x="38" y="43"/>
                  <a:pt x="38" y="41"/>
                </a:cubicBezTo>
                <a:cubicBezTo>
                  <a:pt x="38" y="39"/>
                  <a:pt x="38" y="36"/>
                  <a:pt x="39" y="35"/>
                </a:cubicBezTo>
                <a:cubicBezTo>
                  <a:pt x="39" y="35"/>
                  <a:pt x="41" y="32"/>
                  <a:pt x="41" y="31"/>
                </a:cubicBezTo>
                <a:cubicBezTo>
                  <a:pt x="42" y="30"/>
                  <a:pt x="44" y="27"/>
                  <a:pt x="44" y="27"/>
                </a:cubicBezTo>
                <a:cubicBezTo>
                  <a:pt x="45" y="27"/>
                  <a:pt x="47" y="26"/>
                  <a:pt x="47" y="25"/>
                </a:cubicBezTo>
                <a:cubicBezTo>
                  <a:pt x="48" y="25"/>
                  <a:pt x="48" y="25"/>
                  <a:pt x="49" y="25"/>
                </a:cubicBezTo>
                <a:cubicBezTo>
                  <a:pt x="50" y="25"/>
                  <a:pt x="50" y="24"/>
                  <a:pt x="51" y="24"/>
                </a:cubicBezTo>
                <a:cubicBezTo>
                  <a:pt x="53" y="23"/>
                  <a:pt x="57" y="24"/>
                  <a:pt x="59" y="25"/>
                </a:cubicBezTo>
                <a:cubicBezTo>
                  <a:pt x="60" y="26"/>
                  <a:pt x="60" y="26"/>
                  <a:pt x="62" y="27"/>
                </a:cubicBezTo>
                <a:cubicBezTo>
                  <a:pt x="66" y="31"/>
                  <a:pt x="67" y="36"/>
                  <a:pt x="68" y="37"/>
                </a:cubicBezTo>
                <a:cubicBezTo>
                  <a:pt x="68" y="39"/>
                  <a:pt x="69" y="43"/>
                  <a:pt x="69" y="45"/>
                </a:cubicBezTo>
                <a:cubicBezTo>
                  <a:pt x="69" y="48"/>
                  <a:pt x="68" y="50"/>
                  <a:pt x="68" y="51"/>
                </a:cubicBezTo>
                <a:cubicBezTo>
                  <a:pt x="67" y="52"/>
                  <a:pt x="67" y="51"/>
                  <a:pt x="67" y="52"/>
                </a:cubicBezTo>
                <a:cubicBezTo>
                  <a:pt x="66" y="53"/>
                  <a:pt x="66" y="54"/>
                  <a:pt x="66" y="54"/>
                </a:cubicBezTo>
                <a:cubicBezTo>
                  <a:pt x="66" y="53"/>
                  <a:pt x="66" y="53"/>
                  <a:pt x="66" y="53"/>
                </a:cubicBezTo>
                <a:cubicBezTo>
                  <a:pt x="66" y="53"/>
                  <a:pt x="66" y="53"/>
                  <a:pt x="66" y="53"/>
                </a:cubicBezTo>
                <a:cubicBezTo>
                  <a:pt x="66" y="53"/>
                  <a:pt x="66" y="53"/>
                  <a:pt x="65" y="54"/>
                </a:cubicBezTo>
                <a:cubicBezTo>
                  <a:pt x="65" y="54"/>
                  <a:pt x="65" y="53"/>
                  <a:pt x="65" y="54"/>
                </a:cubicBezTo>
                <a:cubicBezTo>
                  <a:pt x="65" y="54"/>
                  <a:pt x="65" y="54"/>
                  <a:pt x="65" y="54"/>
                </a:cubicBezTo>
                <a:cubicBezTo>
                  <a:pt x="65" y="54"/>
                  <a:pt x="65" y="54"/>
                  <a:pt x="64" y="54"/>
                </a:cubicBezTo>
                <a:cubicBezTo>
                  <a:pt x="64" y="54"/>
                  <a:pt x="64" y="54"/>
                  <a:pt x="64" y="54"/>
                </a:cubicBezTo>
                <a:cubicBezTo>
                  <a:pt x="63" y="54"/>
                  <a:pt x="63" y="55"/>
                  <a:pt x="63" y="56"/>
                </a:cubicBezTo>
                <a:cubicBezTo>
                  <a:pt x="63" y="57"/>
                  <a:pt x="63" y="62"/>
                  <a:pt x="63" y="63"/>
                </a:cubicBezTo>
                <a:cubicBezTo>
                  <a:pt x="63" y="63"/>
                  <a:pt x="63" y="63"/>
                  <a:pt x="64" y="63"/>
                </a:cubicBezTo>
                <a:cubicBezTo>
                  <a:pt x="64" y="64"/>
                  <a:pt x="73" y="71"/>
                  <a:pt x="74" y="71"/>
                </a:cubicBezTo>
                <a:cubicBezTo>
                  <a:pt x="75" y="72"/>
                  <a:pt x="76" y="72"/>
                  <a:pt x="78" y="74"/>
                </a:cubicBezTo>
                <a:cubicBezTo>
                  <a:pt x="80" y="76"/>
                  <a:pt x="81" y="78"/>
                  <a:pt x="81" y="78"/>
                </a:cubicBezTo>
                <a:cubicBezTo>
                  <a:pt x="82" y="79"/>
                  <a:pt x="82" y="79"/>
                  <a:pt x="82" y="80"/>
                </a:cubicBezTo>
                <a:cubicBezTo>
                  <a:pt x="82" y="82"/>
                  <a:pt x="82" y="85"/>
                  <a:pt x="82" y="87"/>
                </a:cubicBezTo>
                <a:cubicBezTo>
                  <a:pt x="83" y="89"/>
                  <a:pt x="83" y="97"/>
                  <a:pt x="83" y="98"/>
                </a:cubicBezTo>
                <a:cubicBezTo>
                  <a:pt x="83" y="99"/>
                  <a:pt x="83" y="99"/>
                  <a:pt x="84" y="98"/>
                </a:cubicBezTo>
                <a:cubicBezTo>
                  <a:pt x="84" y="97"/>
                  <a:pt x="86" y="94"/>
                  <a:pt x="86" y="93"/>
                </a:cubicBezTo>
                <a:cubicBezTo>
                  <a:pt x="87" y="91"/>
                  <a:pt x="94" y="73"/>
                  <a:pt x="94" y="73"/>
                </a:cubicBezTo>
                <a:cubicBezTo>
                  <a:pt x="95" y="70"/>
                  <a:pt x="97" y="69"/>
                  <a:pt x="98" y="69"/>
                </a:cubicBezTo>
                <a:cubicBezTo>
                  <a:pt x="98" y="69"/>
                  <a:pt x="104" y="68"/>
                  <a:pt x="104" y="68"/>
                </a:cubicBezTo>
                <a:cubicBezTo>
                  <a:pt x="105" y="67"/>
                  <a:pt x="103" y="58"/>
                  <a:pt x="103" y="56"/>
                </a:cubicBezTo>
                <a:cubicBezTo>
                  <a:pt x="103" y="54"/>
                  <a:pt x="103" y="52"/>
                  <a:pt x="104" y="48"/>
                </a:cubicBezTo>
                <a:cubicBezTo>
                  <a:pt x="104" y="44"/>
                  <a:pt x="105" y="41"/>
                  <a:pt x="105" y="40"/>
                </a:cubicBezTo>
                <a:cubicBezTo>
                  <a:pt x="107" y="35"/>
                  <a:pt x="109" y="32"/>
                  <a:pt x="109" y="31"/>
                </a:cubicBezTo>
                <a:cubicBezTo>
                  <a:pt x="110" y="30"/>
                  <a:pt x="111" y="30"/>
                  <a:pt x="112" y="29"/>
                </a:cubicBezTo>
                <a:cubicBezTo>
                  <a:pt x="114" y="26"/>
                  <a:pt x="119" y="26"/>
                  <a:pt x="120" y="26"/>
                </a:cubicBezTo>
                <a:cubicBezTo>
                  <a:pt x="121" y="27"/>
                  <a:pt x="121" y="26"/>
                  <a:pt x="122" y="26"/>
                </a:cubicBezTo>
                <a:cubicBezTo>
                  <a:pt x="126" y="24"/>
                  <a:pt x="131" y="27"/>
                  <a:pt x="134" y="31"/>
                </a:cubicBezTo>
                <a:cubicBezTo>
                  <a:pt x="137" y="36"/>
                  <a:pt x="138" y="41"/>
                  <a:pt x="139" y="45"/>
                </a:cubicBezTo>
                <a:cubicBezTo>
                  <a:pt x="139" y="48"/>
                  <a:pt x="140" y="52"/>
                  <a:pt x="140" y="56"/>
                </a:cubicBezTo>
                <a:cubicBezTo>
                  <a:pt x="141" y="61"/>
                  <a:pt x="142" y="63"/>
                  <a:pt x="142" y="64"/>
                </a:cubicBezTo>
                <a:cubicBezTo>
                  <a:pt x="143" y="66"/>
                  <a:pt x="143" y="67"/>
                  <a:pt x="144" y="67"/>
                </a:cubicBezTo>
                <a:cubicBezTo>
                  <a:pt x="144" y="67"/>
                  <a:pt x="146" y="68"/>
                  <a:pt x="147" y="69"/>
                </a:cubicBezTo>
                <a:cubicBezTo>
                  <a:pt x="150" y="70"/>
                  <a:pt x="150" y="74"/>
                  <a:pt x="150" y="75"/>
                </a:cubicBezTo>
                <a:cubicBezTo>
                  <a:pt x="150" y="76"/>
                  <a:pt x="149" y="79"/>
                  <a:pt x="149" y="80"/>
                </a:cubicBezTo>
                <a:cubicBezTo>
                  <a:pt x="149" y="80"/>
                  <a:pt x="149" y="82"/>
                  <a:pt x="149" y="82"/>
                </a:cubicBezTo>
                <a:cubicBezTo>
                  <a:pt x="149" y="83"/>
                  <a:pt x="148" y="85"/>
                  <a:pt x="148" y="86"/>
                </a:cubicBezTo>
                <a:cubicBezTo>
                  <a:pt x="147" y="88"/>
                  <a:pt x="146" y="94"/>
                  <a:pt x="146" y="95"/>
                </a:cubicBezTo>
                <a:cubicBezTo>
                  <a:pt x="146" y="98"/>
                  <a:pt x="145" y="102"/>
                  <a:pt x="144" y="105"/>
                </a:cubicBezTo>
                <a:cubicBezTo>
                  <a:pt x="143" y="109"/>
                  <a:pt x="139" y="114"/>
                  <a:pt x="139" y="115"/>
                </a:cubicBezTo>
                <a:cubicBezTo>
                  <a:pt x="138" y="115"/>
                  <a:pt x="139" y="115"/>
                  <a:pt x="139" y="116"/>
                </a:cubicBezTo>
                <a:cubicBezTo>
                  <a:pt x="139" y="116"/>
                  <a:pt x="141" y="121"/>
                  <a:pt x="142" y="123"/>
                </a:cubicBezTo>
                <a:cubicBezTo>
                  <a:pt x="142" y="125"/>
                  <a:pt x="144" y="131"/>
                  <a:pt x="144" y="133"/>
                </a:cubicBezTo>
                <a:cubicBezTo>
                  <a:pt x="145" y="136"/>
                  <a:pt x="145" y="139"/>
                  <a:pt x="145" y="140"/>
                </a:cubicBezTo>
                <a:cubicBezTo>
                  <a:pt x="146" y="142"/>
                  <a:pt x="146" y="145"/>
                  <a:pt x="146" y="145"/>
                </a:cubicBezTo>
                <a:cubicBezTo>
                  <a:pt x="147" y="146"/>
                  <a:pt x="147" y="146"/>
                  <a:pt x="148" y="146"/>
                </a:cubicBezTo>
                <a:cubicBezTo>
                  <a:pt x="148" y="146"/>
                  <a:pt x="148" y="146"/>
                  <a:pt x="149" y="147"/>
                </a:cubicBezTo>
                <a:cubicBezTo>
                  <a:pt x="149" y="147"/>
                  <a:pt x="150" y="149"/>
                  <a:pt x="150" y="150"/>
                </a:cubicBezTo>
                <a:cubicBezTo>
                  <a:pt x="150" y="150"/>
                  <a:pt x="150" y="151"/>
                  <a:pt x="151" y="152"/>
                </a:cubicBezTo>
                <a:cubicBezTo>
                  <a:pt x="151" y="152"/>
                  <a:pt x="151" y="154"/>
                  <a:pt x="152" y="156"/>
                </a:cubicBezTo>
                <a:cubicBezTo>
                  <a:pt x="152" y="158"/>
                  <a:pt x="153" y="170"/>
                  <a:pt x="153" y="172"/>
                </a:cubicBezTo>
                <a:cubicBezTo>
                  <a:pt x="153" y="172"/>
                  <a:pt x="153" y="172"/>
                  <a:pt x="153" y="172"/>
                </a:cubicBezTo>
                <a:cubicBezTo>
                  <a:pt x="154" y="179"/>
                  <a:pt x="153" y="182"/>
                  <a:pt x="154" y="186"/>
                </a:cubicBezTo>
                <a:cubicBezTo>
                  <a:pt x="154" y="190"/>
                  <a:pt x="154" y="194"/>
                  <a:pt x="154" y="195"/>
                </a:cubicBezTo>
                <a:cubicBezTo>
                  <a:pt x="154" y="196"/>
                  <a:pt x="153" y="197"/>
                  <a:pt x="152" y="197"/>
                </a:cubicBezTo>
                <a:cubicBezTo>
                  <a:pt x="151" y="198"/>
                  <a:pt x="145" y="198"/>
                  <a:pt x="145" y="198"/>
                </a:cubicBezTo>
                <a:cubicBezTo>
                  <a:pt x="145" y="198"/>
                  <a:pt x="145" y="198"/>
                  <a:pt x="145" y="199"/>
                </a:cubicBezTo>
                <a:cubicBezTo>
                  <a:pt x="145" y="199"/>
                  <a:pt x="145" y="199"/>
                  <a:pt x="144" y="200"/>
                </a:cubicBezTo>
                <a:cubicBezTo>
                  <a:pt x="144" y="200"/>
                  <a:pt x="144" y="200"/>
                  <a:pt x="144" y="202"/>
                </a:cubicBezTo>
                <a:cubicBezTo>
                  <a:pt x="146" y="205"/>
                  <a:pt x="146" y="209"/>
                  <a:pt x="146" y="210"/>
                </a:cubicBezTo>
                <a:cubicBezTo>
                  <a:pt x="146" y="211"/>
                  <a:pt x="146" y="212"/>
                  <a:pt x="147" y="214"/>
                </a:cubicBezTo>
                <a:cubicBezTo>
                  <a:pt x="148" y="215"/>
                  <a:pt x="148" y="222"/>
                  <a:pt x="148" y="224"/>
                </a:cubicBezTo>
                <a:cubicBezTo>
                  <a:pt x="148" y="227"/>
                  <a:pt x="148" y="239"/>
                  <a:pt x="149" y="243"/>
                </a:cubicBezTo>
                <a:cubicBezTo>
                  <a:pt x="149" y="246"/>
                  <a:pt x="149" y="261"/>
                  <a:pt x="149" y="263"/>
                </a:cubicBezTo>
                <a:cubicBezTo>
                  <a:pt x="149" y="265"/>
                  <a:pt x="150" y="276"/>
                  <a:pt x="150" y="277"/>
                </a:cubicBezTo>
                <a:cubicBezTo>
                  <a:pt x="150" y="278"/>
                  <a:pt x="150" y="278"/>
                  <a:pt x="149" y="278"/>
                </a:cubicBezTo>
                <a:cubicBezTo>
                  <a:pt x="149" y="279"/>
                  <a:pt x="147" y="279"/>
                  <a:pt x="146" y="279"/>
                </a:cubicBezTo>
                <a:cubicBezTo>
                  <a:pt x="145" y="279"/>
                  <a:pt x="146" y="279"/>
                  <a:pt x="145" y="279"/>
                </a:cubicBezTo>
                <a:cubicBezTo>
                  <a:pt x="144" y="279"/>
                  <a:pt x="144" y="279"/>
                  <a:pt x="144" y="279"/>
                </a:cubicBezTo>
                <a:cubicBezTo>
                  <a:pt x="143" y="280"/>
                  <a:pt x="144" y="279"/>
                  <a:pt x="143" y="280"/>
                </a:cubicBezTo>
                <a:cubicBezTo>
                  <a:pt x="143" y="281"/>
                  <a:pt x="143" y="288"/>
                  <a:pt x="143" y="289"/>
                </a:cubicBezTo>
                <a:cubicBezTo>
                  <a:pt x="143" y="290"/>
                  <a:pt x="143" y="290"/>
                  <a:pt x="143" y="291"/>
                </a:cubicBezTo>
                <a:cubicBezTo>
                  <a:pt x="143" y="291"/>
                  <a:pt x="143" y="291"/>
                  <a:pt x="142" y="291"/>
                </a:cubicBezTo>
                <a:cubicBezTo>
                  <a:pt x="142" y="291"/>
                  <a:pt x="142" y="291"/>
                  <a:pt x="141" y="291"/>
                </a:cubicBezTo>
                <a:cubicBezTo>
                  <a:pt x="140" y="291"/>
                  <a:pt x="140" y="291"/>
                  <a:pt x="140" y="291"/>
                </a:cubicBezTo>
                <a:cubicBezTo>
                  <a:pt x="140" y="292"/>
                  <a:pt x="139" y="293"/>
                  <a:pt x="139" y="294"/>
                </a:cubicBezTo>
                <a:cubicBezTo>
                  <a:pt x="139" y="294"/>
                  <a:pt x="138" y="294"/>
                  <a:pt x="138" y="295"/>
                </a:cubicBezTo>
                <a:cubicBezTo>
                  <a:pt x="137" y="295"/>
                  <a:pt x="135" y="296"/>
                  <a:pt x="132" y="297"/>
                </a:cubicBezTo>
                <a:cubicBezTo>
                  <a:pt x="129" y="298"/>
                  <a:pt x="128" y="298"/>
                  <a:pt x="127" y="298"/>
                </a:cubicBezTo>
                <a:cubicBezTo>
                  <a:pt x="123" y="297"/>
                  <a:pt x="121" y="297"/>
                  <a:pt x="121" y="297"/>
                </a:cubicBezTo>
                <a:cubicBezTo>
                  <a:pt x="121" y="296"/>
                  <a:pt x="121" y="296"/>
                  <a:pt x="121" y="296"/>
                </a:cubicBezTo>
                <a:cubicBezTo>
                  <a:pt x="121" y="295"/>
                  <a:pt x="121" y="294"/>
                  <a:pt x="121" y="294"/>
                </a:cubicBezTo>
                <a:cubicBezTo>
                  <a:pt x="122" y="294"/>
                  <a:pt x="122" y="294"/>
                  <a:pt x="122" y="293"/>
                </a:cubicBezTo>
                <a:cubicBezTo>
                  <a:pt x="123" y="293"/>
                  <a:pt x="123" y="292"/>
                  <a:pt x="123" y="292"/>
                </a:cubicBezTo>
                <a:cubicBezTo>
                  <a:pt x="124" y="292"/>
                  <a:pt x="124" y="292"/>
                  <a:pt x="124" y="291"/>
                </a:cubicBezTo>
                <a:cubicBezTo>
                  <a:pt x="124" y="290"/>
                  <a:pt x="125" y="289"/>
                  <a:pt x="126" y="288"/>
                </a:cubicBezTo>
                <a:cubicBezTo>
                  <a:pt x="126" y="286"/>
                  <a:pt x="127" y="285"/>
                  <a:pt x="127" y="285"/>
                </a:cubicBezTo>
                <a:cubicBezTo>
                  <a:pt x="128" y="284"/>
                  <a:pt x="128" y="285"/>
                  <a:pt x="128" y="283"/>
                </a:cubicBezTo>
                <a:cubicBezTo>
                  <a:pt x="129" y="283"/>
                  <a:pt x="129" y="282"/>
                  <a:pt x="129" y="282"/>
                </a:cubicBezTo>
                <a:cubicBezTo>
                  <a:pt x="129" y="281"/>
                  <a:pt x="129" y="281"/>
                  <a:pt x="129" y="281"/>
                </a:cubicBezTo>
                <a:cubicBezTo>
                  <a:pt x="129" y="280"/>
                  <a:pt x="129" y="280"/>
                  <a:pt x="129" y="279"/>
                </a:cubicBezTo>
                <a:cubicBezTo>
                  <a:pt x="128" y="278"/>
                  <a:pt x="128" y="271"/>
                  <a:pt x="127" y="271"/>
                </a:cubicBezTo>
                <a:cubicBezTo>
                  <a:pt x="127" y="270"/>
                  <a:pt x="127" y="269"/>
                  <a:pt x="127" y="267"/>
                </a:cubicBezTo>
                <a:cubicBezTo>
                  <a:pt x="127" y="265"/>
                  <a:pt x="127" y="261"/>
                  <a:pt x="127" y="257"/>
                </a:cubicBezTo>
                <a:cubicBezTo>
                  <a:pt x="127" y="254"/>
                  <a:pt x="126" y="242"/>
                  <a:pt x="126" y="241"/>
                </a:cubicBezTo>
                <a:cubicBezTo>
                  <a:pt x="126" y="240"/>
                  <a:pt x="126" y="231"/>
                  <a:pt x="125" y="230"/>
                </a:cubicBezTo>
                <a:cubicBezTo>
                  <a:pt x="125" y="229"/>
                  <a:pt x="125" y="219"/>
                  <a:pt x="125" y="218"/>
                </a:cubicBezTo>
                <a:cubicBezTo>
                  <a:pt x="124" y="218"/>
                  <a:pt x="124" y="210"/>
                  <a:pt x="124" y="206"/>
                </a:cubicBezTo>
                <a:cubicBezTo>
                  <a:pt x="124" y="201"/>
                  <a:pt x="124" y="200"/>
                  <a:pt x="124" y="200"/>
                </a:cubicBezTo>
                <a:cubicBezTo>
                  <a:pt x="124" y="199"/>
                  <a:pt x="124" y="199"/>
                  <a:pt x="123" y="199"/>
                </a:cubicBezTo>
                <a:cubicBezTo>
                  <a:pt x="122" y="199"/>
                  <a:pt x="119" y="199"/>
                  <a:pt x="118" y="199"/>
                </a:cubicBezTo>
                <a:cubicBezTo>
                  <a:pt x="118" y="199"/>
                  <a:pt x="118" y="199"/>
                  <a:pt x="118" y="199"/>
                </a:cubicBezTo>
                <a:cubicBezTo>
                  <a:pt x="117" y="200"/>
                  <a:pt x="117" y="200"/>
                  <a:pt x="117" y="200"/>
                </a:cubicBezTo>
                <a:cubicBezTo>
                  <a:pt x="117" y="201"/>
                  <a:pt x="117" y="201"/>
                  <a:pt x="117" y="202"/>
                </a:cubicBezTo>
                <a:cubicBezTo>
                  <a:pt x="117" y="202"/>
                  <a:pt x="115" y="235"/>
                  <a:pt x="115" y="236"/>
                </a:cubicBezTo>
                <a:cubicBezTo>
                  <a:pt x="115" y="237"/>
                  <a:pt x="115" y="239"/>
                  <a:pt x="115" y="241"/>
                </a:cubicBezTo>
                <a:cubicBezTo>
                  <a:pt x="115" y="243"/>
                  <a:pt x="115" y="254"/>
                  <a:pt x="115" y="255"/>
                </a:cubicBezTo>
                <a:cubicBezTo>
                  <a:pt x="115" y="257"/>
                  <a:pt x="115" y="269"/>
                  <a:pt x="115" y="271"/>
                </a:cubicBezTo>
                <a:cubicBezTo>
                  <a:pt x="115" y="274"/>
                  <a:pt x="110" y="274"/>
                  <a:pt x="109" y="274"/>
                </a:cubicBezTo>
                <a:cubicBezTo>
                  <a:pt x="109" y="274"/>
                  <a:pt x="109" y="274"/>
                  <a:pt x="109" y="275"/>
                </a:cubicBezTo>
                <a:cubicBezTo>
                  <a:pt x="109" y="276"/>
                  <a:pt x="109" y="283"/>
                  <a:pt x="109" y="284"/>
                </a:cubicBezTo>
                <a:cubicBezTo>
                  <a:pt x="109" y="284"/>
                  <a:pt x="109" y="284"/>
                  <a:pt x="108" y="284"/>
                </a:cubicBezTo>
                <a:cubicBezTo>
                  <a:pt x="108" y="284"/>
                  <a:pt x="107" y="285"/>
                  <a:pt x="107" y="285"/>
                </a:cubicBezTo>
                <a:cubicBezTo>
                  <a:pt x="107" y="285"/>
                  <a:pt x="106" y="284"/>
                  <a:pt x="106" y="284"/>
                </a:cubicBezTo>
                <a:cubicBezTo>
                  <a:pt x="106" y="284"/>
                  <a:pt x="107" y="276"/>
                  <a:pt x="107" y="275"/>
                </a:cubicBezTo>
                <a:cubicBezTo>
                  <a:pt x="107" y="274"/>
                  <a:pt x="107" y="274"/>
                  <a:pt x="106" y="274"/>
                </a:cubicBezTo>
                <a:cubicBezTo>
                  <a:pt x="105" y="274"/>
                  <a:pt x="103" y="275"/>
                  <a:pt x="102" y="275"/>
                </a:cubicBezTo>
                <a:cubicBezTo>
                  <a:pt x="101" y="275"/>
                  <a:pt x="101" y="275"/>
                  <a:pt x="101" y="275"/>
                </a:cubicBezTo>
                <a:cubicBezTo>
                  <a:pt x="98" y="277"/>
                  <a:pt x="97" y="280"/>
                  <a:pt x="96" y="281"/>
                </a:cubicBezTo>
                <a:cubicBezTo>
                  <a:pt x="96" y="282"/>
                  <a:pt x="94" y="284"/>
                  <a:pt x="94" y="285"/>
                </a:cubicBezTo>
                <a:cubicBezTo>
                  <a:pt x="93" y="285"/>
                  <a:pt x="92" y="285"/>
                  <a:pt x="91" y="286"/>
                </a:cubicBezTo>
                <a:cubicBezTo>
                  <a:pt x="90" y="286"/>
                  <a:pt x="89" y="286"/>
                  <a:pt x="86" y="286"/>
                </a:cubicBezTo>
                <a:cubicBezTo>
                  <a:pt x="84" y="286"/>
                  <a:pt x="77" y="286"/>
                  <a:pt x="76" y="286"/>
                </a:cubicBezTo>
                <a:cubicBezTo>
                  <a:pt x="75" y="286"/>
                  <a:pt x="75" y="286"/>
                  <a:pt x="75" y="285"/>
                </a:cubicBezTo>
                <a:cubicBezTo>
                  <a:pt x="74" y="285"/>
                  <a:pt x="75" y="285"/>
                  <a:pt x="75" y="285"/>
                </a:cubicBezTo>
                <a:cubicBezTo>
                  <a:pt x="74" y="284"/>
                  <a:pt x="74" y="284"/>
                  <a:pt x="75" y="283"/>
                </a:cubicBezTo>
                <a:cubicBezTo>
                  <a:pt x="75" y="283"/>
                  <a:pt x="76" y="282"/>
                  <a:pt x="77" y="282"/>
                </a:cubicBezTo>
                <a:cubicBezTo>
                  <a:pt x="78" y="282"/>
                  <a:pt x="82" y="281"/>
                  <a:pt x="84" y="281"/>
                </a:cubicBezTo>
                <a:cubicBezTo>
                  <a:pt x="85" y="280"/>
                  <a:pt x="87" y="276"/>
                  <a:pt x="88" y="276"/>
                </a:cubicBezTo>
                <a:cubicBezTo>
                  <a:pt x="88" y="275"/>
                  <a:pt x="88" y="276"/>
                  <a:pt x="89" y="275"/>
                </a:cubicBezTo>
                <a:cubicBezTo>
                  <a:pt x="89" y="274"/>
                  <a:pt x="89" y="274"/>
                  <a:pt x="89" y="273"/>
                </a:cubicBezTo>
                <a:cubicBezTo>
                  <a:pt x="90" y="273"/>
                  <a:pt x="89" y="273"/>
                  <a:pt x="89" y="272"/>
                </a:cubicBezTo>
                <a:cubicBezTo>
                  <a:pt x="90" y="272"/>
                  <a:pt x="90" y="271"/>
                  <a:pt x="91" y="267"/>
                </a:cubicBezTo>
                <a:cubicBezTo>
                  <a:pt x="92" y="262"/>
                  <a:pt x="95" y="255"/>
                  <a:pt x="95" y="254"/>
                </a:cubicBezTo>
                <a:cubicBezTo>
                  <a:pt x="95" y="254"/>
                  <a:pt x="95" y="254"/>
                  <a:pt x="95" y="253"/>
                </a:cubicBezTo>
                <a:cubicBezTo>
                  <a:pt x="94" y="243"/>
                  <a:pt x="96" y="201"/>
                  <a:pt x="96" y="200"/>
                </a:cubicBezTo>
                <a:cubicBezTo>
                  <a:pt x="96" y="200"/>
                  <a:pt x="96" y="195"/>
                  <a:pt x="95" y="193"/>
                </a:cubicBezTo>
                <a:cubicBezTo>
                  <a:pt x="95" y="190"/>
                  <a:pt x="95" y="183"/>
                  <a:pt x="94" y="182"/>
                </a:cubicBezTo>
                <a:cubicBezTo>
                  <a:pt x="94" y="176"/>
                  <a:pt x="94" y="169"/>
                  <a:pt x="94" y="165"/>
                </a:cubicBezTo>
                <a:cubicBezTo>
                  <a:pt x="95" y="162"/>
                  <a:pt x="96" y="153"/>
                  <a:pt x="96" y="152"/>
                </a:cubicBezTo>
                <a:cubicBezTo>
                  <a:pt x="96" y="152"/>
                  <a:pt x="95" y="152"/>
                  <a:pt x="95" y="152"/>
                </a:cubicBezTo>
                <a:cubicBezTo>
                  <a:pt x="95" y="152"/>
                  <a:pt x="95" y="152"/>
                  <a:pt x="94" y="152"/>
                </a:cubicBezTo>
                <a:cubicBezTo>
                  <a:pt x="94" y="151"/>
                  <a:pt x="93" y="151"/>
                  <a:pt x="92" y="151"/>
                </a:cubicBezTo>
                <a:cubicBezTo>
                  <a:pt x="92" y="151"/>
                  <a:pt x="91" y="151"/>
                  <a:pt x="91" y="151"/>
                </a:cubicBezTo>
                <a:cubicBezTo>
                  <a:pt x="90" y="151"/>
                  <a:pt x="89" y="150"/>
                  <a:pt x="88" y="150"/>
                </a:cubicBezTo>
                <a:cubicBezTo>
                  <a:pt x="88" y="150"/>
                  <a:pt x="88" y="150"/>
                  <a:pt x="88" y="149"/>
                </a:cubicBezTo>
                <a:cubicBezTo>
                  <a:pt x="88" y="149"/>
                  <a:pt x="88" y="149"/>
                  <a:pt x="88" y="147"/>
                </a:cubicBezTo>
                <a:cubicBezTo>
                  <a:pt x="89" y="146"/>
                  <a:pt x="91" y="137"/>
                  <a:pt x="92" y="135"/>
                </a:cubicBezTo>
                <a:cubicBezTo>
                  <a:pt x="92" y="133"/>
                  <a:pt x="95" y="124"/>
                  <a:pt x="95" y="124"/>
                </a:cubicBezTo>
                <a:cubicBezTo>
                  <a:pt x="95" y="123"/>
                  <a:pt x="95" y="123"/>
                  <a:pt x="94" y="122"/>
                </a:cubicBezTo>
                <a:cubicBezTo>
                  <a:pt x="93" y="122"/>
                  <a:pt x="91" y="122"/>
                  <a:pt x="91" y="122"/>
                </a:cubicBezTo>
                <a:cubicBezTo>
                  <a:pt x="90" y="122"/>
                  <a:pt x="89" y="121"/>
                  <a:pt x="89" y="121"/>
                </a:cubicBezTo>
                <a:cubicBezTo>
                  <a:pt x="88" y="121"/>
                  <a:pt x="87" y="121"/>
                  <a:pt x="86" y="121"/>
                </a:cubicBezTo>
                <a:cubicBezTo>
                  <a:pt x="86" y="121"/>
                  <a:pt x="85" y="121"/>
                  <a:pt x="85" y="121"/>
                </a:cubicBezTo>
                <a:cubicBezTo>
                  <a:pt x="86" y="124"/>
                  <a:pt x="86" y="141"/>
                  <a:pt x="87" y="142"/>
                </a:cubicBezTo>
                <a:cubicBezTo>
                  <a:pt x="87" y="143"/>
                  <a:pt x="86" y="142"/>
                  <a:pt x="86" y="143"/>
                </a:cubicBezTo>
                <a:cubicBezTo>
                  <a:pt x="86" y="143"/>
                  <a:pt x="86" y="144"/>
                  <a:pt x="86" y="146"/>
                </a:cubicBezTo>
                <a:cubicBezTo>
                  <a:pt x="87" y="149"/>
                  <a:pt x="87" y="151"/>
                  <a:pt x="88" y="152"/>
                </a:cubicBezTo>
                <a:cubicBezTo>
                  <a:pt x="88" y="152"/>
                  <a:pt x="88" y="152"/>
                  <a:pt x="88" y="152"/>
                </a:cubicBezTo>
                <a:cubicBezTo>
                  <a:pt x="89" y="152"/>
                  <a:pt x="89" y="153"/>
                  <a:pt x="89" y="155"/>
                </a:cubicBezTo>
                <a:cubicBezTo>
                  <a:pt x="89" y="156"/>
                  <a:pt x="88" y="157"/>
                  <a:pt x="88" y="157"/>
                </a:cubicBezTo>
                <a:cubicBezTo>
                  <a:pt x="87" y="157"/>
                  <a:pt x="87" y="157"/>
                  <a:pt x="87" y="158"/>
                </a:cubicBezTo>
                <a:cubicBezTo>
                  <a:pt x="87" y="159"/>
                  <a:pt x="87" y="163"/>
                  <a:pt x="87" y="164"/>
                </a:cubicBezTo>
                <a:cubicBezTo>
                  <a:pt x="87" y="165"/>
                  <a:pt x="87" y="166"/>
                  <a:pt x="87" y="167"/>
                </a:cubicBezTo>
                <a:cubicBezTo>
                  <a:pt x="87" y="167"/>
                  <a:pt x="86" y="168"/>
                  <a:pt x="86" y="169"/>
                </a:cubicBezTo>
                <a:cubicBezTo>
                  <a:pt x="86" y="170"/>
                  <a:pt x="86" y="170"/>
                  <a:pt x="86" y="170"/>
                </a:cubicBezTo>
                <a:cubicBezTo>
                  <a:pt x="86" y="171"/>
                  <a:pt x="85" y="172"/>
                  <a:pt x="85" y="172"/>
                </a:cubicBezTo>
                <a:cubicBezTo>
                  <a:pt x="85" y="172"/>
                  <a:pt x="85" y="172"/>
                  <a:pt x="85" y="173"/>
                </a:cubicBezTo>
                <a:cubicBezTo>
                  <a:pt x="84" y="173"/>
                  <a:pt x="84" y="173"/>
                  <a:pt x="84" y="174"/>
                </a:cubicBezTo>
                <a:cubicBezTo>
                  <a:pt x="84" y="174"/>
                  <a:pt x="84" y="174"/>
                  <a:pt x="83" y="174"/>
                </a:cubicBezTo>
                <a:cubicBezTo>
                  <a:pt x="83" y="175"/>
                  <a:pt x="82" y="175"/>
                  <a:pt x="82" y="176"/>
                </a:cubicBezTo>
                <a:cubicBezTo>
                  <a:pt x="81" y="176"/>
                  <a:pt x="81" y="176"/>
                  <a:pt x="80" y="176"/>
                </a:cubicBezTo>
                <a:cubicBezTo>
                  <a:pt x="80" y="177"/>
                  <a:pt x="79" y="177"/>
                  <a:pt x="79" y="177"/>
                </a:cubicBezTo>
                <a:cubicBezTo>
                  <a:pt x="78" y="178"/>
                  <a:pt x="78" y="177"/>
                  <a:pt x="77" y="178"/>
                </a:cubicBezTo>
                <a:cubicBezTo>
                  <a:pt x="76" y="178"/>
                  <a:pt x="77" y="178"/>
                  <a:pt x="76" y="178"/>
                </a:cubicBezTo>
                <a:cubicBezTo>
                  <a:pt x="76" y="178"/>
                  <a:pt x="76" y="177"/>
                  <a:pt x="76" y="177"/>
                </a:cubicBezTo>
                <a:cubicBezTo>
                  <a:pt x="77" y="176"/>
                  <a:pt x="77" y="176"/>
                  <a:pt x="77" y="176"/>
                </a:cubicBezTo>
                <a:cubicBezTo>
                  <a:pt x="78" y="175"/>
                  <a:pt x="78" y="175"/>
                  <a:pt x="79" y="175"/>
                </a:cubicBezTo>
                <a:cubicBezTo>
                  <a:pt x="79" y="175"/>
                  <a:pt x="79" y="175"/>
                  <a:pt x="79" y="174"/>
                </a:cubicBezTo>
                <a:cubicBezTo>
                  <a:pt x="79" y="174"/>
                  <a:pt x="80" y="173"/>
                  <a:pt x="80" y="173"/>
                </a:cubicBezTo>
                <a:cubicBezTo>
                  <a:pt x="80" y="173"/>
                  <a:pt x="80" y="173"/>
                  <a:pt x="80" y="172"/>
                </a:cubicBezTo>
                <a:cubicBezTo>
                  <a:pt x="80" y="172"/>
                  <a:pt x="81" y="170"/>
                  <a:pt x="81" y="170"/>
                </a:cubicBezTo>
                <a:cubicBezTo>
                  <a:pt x="81" y="170"/>
                  <a:pt x="81" y="169"/>
                  <a:pt x="81" y="169"/>
                </a:cubicBezTo>
                <a:cubicBezTo>
                  <a:pt x="81" y="168"/>
                  <a:pt x="81" y="168"/>
                  <a:pt x="81" y="168"/>
                </a:cubicBezTo>
                <a:cubicBezTo>
                  <a:pt x="81" y="167"/>
                  <a:pt x="81" y="167"/>
                  <a:pt x="81" y="167"/>
                </a:cubicBezTo>
                <a:cubicBezTo>
                  <a:pt x="81" y="166"/>
                  <a:pt x="81" y="166"/>
                  <a:pt x="81" y="166"/>
                </a:cubicBezTo>
                <a:cubicBezTo>
                  <a:pt x="81" y="166"/>
                  <a:pt x="81" y="166"/>
                  <a:pt x="80" y="166"/>
                </a:cubicBezTo>
                <a:cubicBezTo>
                  <a:pt x="80" y="166"/>
                  <a:pt x="80" y="166"/>
                  <a:pt x="80" y="165"/>
                </a:cubicBezTo>
                <a:cubicBezTo>
                  <a:pt x="80" y="165"/>
                  <a:pt x="80" y="165"/>
                  <a:pt x="80" y="166"/>
                </a:cubicBezTo>
                <a:cubicBezTo>
                  <a:pt x="80" y="167"/>
                  <a:pt x="80" y="169"/>
                  <a:pt x="79" y="170"/>
                </a:cubicBezTo>
                <a:cubicBezTo>
                  <a:pt x="78" y="172"/>
                  <a:pt x="77" y="172"/>
                  <a:pt x="77" y="172"/>
                </a:cubicBezTo>
                <a:cubicBezTo>
                  <a:pt x="76" y="172"/>
                  <a:pt x="77" y="171"/>
                  <a:pt x="77" y="171"/>
                </a:cubicBezTo>
                <a:cubicBezTo>
                  <a:pt x="77" y="170"/>
                  <a:pt x="77" y="170"/>
                  <a:pt x="77" y="169"/>
                </a:cubicBezTo>
                <a:cubicBezTo>
                  <a:pt x="77" y="168"/>
                  <a:pt x="77" y="168"/>
                  <a:pt x="77" y="168"/>
                </a:cubicBezTo>
                <a:cubicBezTo>
                  <a:pt x="77" y="167"/>
                  <a:pt x="77" y="166"/>
                  <a:pt x="77" y="165"/>
                </a:cubicBezTo>
                <a:cubicBezTo>
                  <a:pt x="78" y="165"/>
                  <a:pt x="78" y="164"/>
                  <a:pt x="78" y="164"/>
                </a:cubicBezTo>
                <a:cubicBezTo>
                  <a:pt x="78" y="163"/>
                  <a:pt x="78" y="163"/>
                  <a:pt x="78" y="161"/>
                </a:cubicBezTo>
                <a:cubicBezTo>
                  <a:pt x="79" y="159"/>
                  <a:pt x="79" y="159"/>
                  <a:pt x="79" y="158"/>
                </a:cubicBezTo>
                <a:cubicBezTo>
                  <a:pt x="80" y="157"/>
                  <a:pt x="80" y="156"/>
                  <a:pt x="81" y="155"/>
                </a:cubicBezTo>
                <a:cubicBezTo>
                  <a:pt x="81" y="155"/>
                  <a:pt x="80" y="155"/>
                  <a:pt x="80" y="155"/>
                </a:cubicBezTo>
                <a:cubicBezTo>
                  <a:pt x="80" y="155"/>
                  <a:pt x="80" y="155"/>
                  <a:pt x="80" y="154"/>
                </a:cubicBezTo>
                <a:cubicBezTo>
                  <a:pt x="80" y="154"/>
                  <a:pt x="80" y="153"/>
                  <a:pt x="80" y="152"/>
                </a:cubicBezTo>
                <a:cubicBezTo>
                  <a:pt x="80" y="152"/>
                  <a:pt x="80" y="152"/>
                  <a:pt x="81" y="152"/>
                </a:cubicBezTo>
                <a:cubicBezTo>
                  <a:pt x="81" y="152"/>
                  <a:pt x="81" y="152"/>
                  <a:pt x="81" y="152"/>
                </a:cubicBezTo>
                <a:cubicBezTo>
                  <a:pt x="81" y="152"/>
                  <a:pt x="81" y="152"/>
                  <a:pt x="81" y="152"/>
                </a:cubicBezTo>
                <a:cubicBezTo>
                  <a:pt x="81" y="151"/>
                  <a:pt x="81" y="148"/>
                  <a:pt x="80" y="147"/>
                </a:cubicBezTo>
                <a:cubicBezTo>
                  <a:pt x="80" y="146"/>
                  <a:pt x="80" y="145"/>
                  <a:pt x="80" y="145"/>
                </a:cubicBezTo>
                <a:cubicBezTo>
                  <a:pt x="79" y="144"/>
                  <a:pt x="77" y="144"/>
                  <a:pt x="77" y="144"/>
                </a:cubicBezTo>
                <a:cubicBezTo>
                  <a:pt x="77" y="144"/>
                  <a:pt x="77" y="145"/>
                  <a:pt x="77" y="145"/>
                </a:cubicBezTo>
                <a:cubicBezTo>
                  <a:pt x="77" y="145"/>
                  <a:pt x="77" y="146"/>
                  <a:pt x="77" y="146"/>
                </a:cubicBezTo>
                <a:cubicBezTo>
                  <a:pt x="77" y="147"/>
                  <a:pt x="77" y="149"/>
                  <a:pt x="77" y="152"/>
                </a:cubicBezTo>
                <a:cubicBezTo>
                  <a:pt x="77" y="155"/>
                  <a:pt x="76" y="163"/>
                  <a:pt x="76" y="166"/>
                </a:cubicBezTo>
                <a:cubicBezTo>
                  <a:pt x="75" y="168"/>
                  <a:pt x="72" y="181"/>
                  <a:pt x="72" y="182"/>
                </a:cubicBezTo>
                <a:cubicBezTo>
                  <a:pt x="71" y="184"/>
                  <a:pt x="70" y="188"/>
                  <a:pt x="70" y="190"/>
                </a:cubicBezTo>
                <a:cubicBezTo>
                  <a:pt x="70" y="191"/>
                  <a:pt x="68" y="201"/>
                  <a:pt x="67" y="203"/>
                </a:cubicBezTo>
                <a:cubicBezTo>
                  <a:pt x="67" y="204"/>
                  <a:pt x="67" y="206"/>
                  <a:pt x="66" y="208"/>
                </a:cubicBezTo>
                <a:cubicBezTo>
                  <a:pt x="66" y="209"/>
                  <a:pt x="64" y="218"/>
                  <a:pt x="64" y="219"/>
                </a:cubicBezTo>
                <a:cubicBezTo>
                  <a:pt x="64" y="220"/>
                  <a:pt x="62" y="230"/>
                  <a:pt x="62" y="231"/>
                </a:cubicBezTo>
                <a:cubicBezTo>
                  <a:pt x="62" y="231"/>
                  <a:pt x="61" y="235"/>
                  <a:pt x="61" y="235"/>
                </a:cubicBezTo>
                <a:cubicBezTo>
                  <a:pt x="61" y="236"/>
                  <a:pt x="61" y="236"/>
                  <a:pt x="61" y="237"/>
                </a:cubicBezTo>
                <a:cubicBezTo>
                  <a:pt x="61" y="239"/>
                  <a:pt x="60" y="244"/>
                  <a:pt x="60" y="245"/>
                </a:cubicBezTo>
                <a:cubicBezTo>
                  <a:pt x="60" y="246"/>
                  <a:pt x="60" y="254"/>
                  <a:pt x="60" y="255"/>
                </a:cubicBezTo>
                <a:cubicBezTo>
                  <a:pt x="60" y="256"/>
                  <a:pt x="60" y="257"/>
                  <a:pt x="60" y="258"/>
                </a:cubicBezTo>
                <a:cubicBezTo>
                  <a:pt x="61" y="259"/>
                  <a:pt x="61" y="261"/>
                  <a:pt x="61" y="263"/>
                </a:cubicBezTo>
                <a:cubicBezTo>
                  <a:pt x="62" y="264"/>
                  <a:pt x="61" y="267"/>
                  <a:pt x="61" y="268"/>
                </a:cubicBezTo>
                <a:cubicBezTo>
                  <a:pt x="61" y="269"/>
                  <a:pt x="61" y="270"/>
                  <a:pt x="61" y="270"/>
                </a:cubicBezTo>
                <a:cubicBezTo>
                  <a:pt x="61" y="271"/>
                  <a:pt x="62" y="273"/>
                  <a:pt x="62" y="273"/>
                </a:cubicBezTo>
                <a:cubicBezTo>
                  <a:pt x="62" y="274"/>
                  <a:pt x="63" y="276"/>
                  <a:pt x="63" y="277"/>
                </a:cubicBezTo>
                <a:cubicBezTo>
                  <a:pt x="64" y="277"/>
                  <a:pt x="64" y="277"/>
                  <a:pt x="64" y="278"/>
                </a:cubicBezTo>
                <a:cubicBezTo>
                  <a:pt x="64" y="278"/>
                  <a:pt x="64" y="278"/>
                  <a:pt x="64" y="279"/>
                </a:cubicBezTo>
                <a:cubicBezTo>
                  <a:pt x="65" y="279"/>
                  <a:pt x="68" y="281"/>
                  <a:pt x="69" y="281"/>
                </a:cubicBezTo>
                <a:cubicBezTo>
                  <a:pt x="73" y="282"/>
                  <a:pt x="73" y="283"/>
                  <a:pt x="73" y="283"/>
                </a:cubicBezTo>
                <a:cubicBezTo>
                  <a:pt x="74" y="284"/>
                  <a:pt x="73" y="284"/>
                  <a:pt x="74" y="284"/>
                </a:cubicBezTo>
                <a:cubicBezTo>
                  <a:pt x="74" y="284"/>
                  <a:pt x="74" y="285"/>
                  <a:pt x="74" y="285"/>
                </a:cubicBezTo>
                <a:cubicBezTo>
                  <a:pt x="74" y="286"/>
                  <a:pt x="74" y="288"/>
                  <a:pt x="74" y="288"/>
                </a:cubicBezTo>
                <a:cubicBezTo>
                  <a:pt x="74" y="289"/>
                  <a:pt x="74" y="289"/>
                  <a:pt x="73" y="289"/>
                </a:cubicBezTo>
                <a:cubicBezTo>
                  <a:pt x="71" y="289"/>
                  <a:pt x="68" y="291"/>
                  <a:pt x="65" y="292"/>
                </a:cubicBezTo>
                <a:cubicBezTo>
                  <a:pt x="62" y="294"/>
                  <a:pt x="59" y="292"/>
                  <a:pt x="59" y="292"/>
                </a:cubicBezTo>
                <a:cubicBezTo>
                  <a:pt x="58" y="292"/>
                  <a:pt x="58" y="291"/>
                  <a:pt x="57" y="291"/>
                </a:cubicBezTo>
                <a:cubicBezTo>
                  <a:pt x="57" y="292"/>
                  <a:pt x="57" y="292"/>
                  <a:pt x="57" y="293"/>
                </a:cubicBezTo>
                <a:cubicBezTo>
                  <a:pt x="57" y="296"/>
                  <a:pt x="56" y="296"/>
                  <a:pt x="54" y="297"/>
                </a:cubicBezTo>
                <a:cubicBezTo>
                  <a:pt x="53" y="297"/>
                  <a:pt x="51" y="297"/>
                  <a:pt x="50" y="297"/>
                </a:cubicBezTo>
                <a:cubicBezTo>
                  <a:pt x="50" y="297"/>
                  <a:pt x="43" y="299"/>
                  <a:pt x="42" y="299"/>
                </a:cubicBezTo>
                <a:cubicBezTo>
                  <a:pt x="42" y="299"/>
                  <a:pt x="41" y="299"/>
                  <a:pt x="41" y="299"/>
                </a:cubicBezTo>
                <a:cubicBezTo>
                  <a:pt x="39" y="297"/>
                  <a:pt x="39" y="293"/>
                  <a:pt x="39" y="289"/>
                </a:cubicBezTo>
                <a:cubicBezTo>
                  <a:pt x="39" y="288"/>
                  <a:pt x="39" y="289"/>
                  <a:pt x="39" y="289"/>
                </a:cubicBezTo>
                <a:cubicBezTo>
                  <a:pt x="38" y="289"/>
                  <a:pt x="38" y="287"/>
                  <a:pt x="38" y="286"/>
                </a:cubicBezTo>
                <a:cubicBezTo>
                  <a:pt x="39" y="286"/>
                  <a:pt x="38" y="286"/>
                  <a:pt x="38" y="285"/>
                </a:cubicBezTo>
                <a:cubicBezTo>
                  <a:pt x="38" y="285"/>
                  <a:pt x="38" y="284"/>
                  <a:pt x="37" y="282"/>
                </a:cubicBezTo>
                <a:cubicBezTo>
                  <a:pt x="37" y="282"/>
                  <a:pt x="35" y="267"/>
                  <a:pt x="35" y="265"/>
                </a:cubicBezTo>
                <a:close/>
                <a:moveTo>
                  <a:pt x="208" y="57"/>
                </a:moveTo>
                <a:cubicBezTo>
                  <a:pt x="207" y="55"/>
                  <a:pt x="206" y="49"/>
                  <a:pt x="198" y="49"/>
                </a:cubicBezTo>
                <a:cubicBezTo>
                  <a:pt x="197" y="50"/>
                  <a:pt x="197" y="49"/>
                  <a:pt x="196" y="48"/>
                </a:cubicBezTo>
                <a:cubicBezTo>
                  <a:pt x="195" y="48"/>
                  <a:pt x="188" y="43"/>
                  <a:pt x="188" y="42"/>
                </a:cubicBezTo>
                <a:cubicBezTo>
                  <a:pt x="188" y="42"/>
                  <a:pt x="186" y="42"/>
                  <a:pt x="186" y="42"/>
                </a:cubicBezTo>
                <a:cubicBezTo>
                  <a:pt x="185" y="42"/>
                  <a:pt x="185" y="41"/>
                  <a:pt x="185" y="41"/>
                </a:cubicBezTo>
                <a:cubicBezTo>
                  <a:pt x="185" y="40"/>
                  <a:pt x="185" y="40"/>
                  <a:pt x="186" y="40"/>
                </a:cubicBezTo>
                <a:cubicBezTo>
                  <a:pt x="186" y="41"/>
                  <a:pt x="187" y="41"/>
                  <a:pt x="187" y="40"/>
                </a:cubicBezTo>
                <a:cubicBezTo>
                  <a:pt x="187" y="40"/>
                  <a:pt x="187" y="39"/>
                  <a:pt x="187" y="39"/>
                </a:cubicBezTo>
                <a:cubicBezTo>
                  <a:pt x="188" y="38"/>
                  <a:pt x="188" y="38"/>
                  <a:pt x="188" y="38"/>
                </a:cubicBezTo>
                <a:cubicBezTo>
                  <a:pt x="188" y="38"/>
                  <a:pt x="189" y="38"/>
                  <a:pt x="189" y="38"/>
                </a:cubicBezTo>
                <a:cubicBezTo>
                  <a:pt x="190" y="38"/>
                  <a:pt x="191" y="36"/>
                  <a:pt x="190" y="35"/>
                </a:cubicBezTo>
                <a:cubicBezTo>
                  <a:pt x="190" y="34"/>
                  <a:pt x="189" y="34"/>
                  <a:pt x="190" y="33"/>
                </a:cubicBezTo>
                <a:cubicBezTo>
                  <a:pt x="191" y="33"/>
                  <a:pt x="191" y="33"/>
                  <a:pt x="191" y="32"/>
                </a:cubicBezTo>
                <a:cubicBezTo>
                  <a:pt x="191" y="32"/>
                  <a:pt x="192" y="32"/>
                  <a:pt x="193" y="32"/>
                </a:cubicBezTo>
                <a:cubicBezTo>
                  <a:pt x="193" y="31"/>
                  <a:pt x="194" y="31"/>
                  <a:pt x="193" y="30"/>
                </a:cubicBezTo>
                <a:cubicBezTo>
                  <a:pt x="192" y="29"/>
                  <a:pt x="192" y="29"/>
                  <a:pt x="192" y="29"/>
                </a:cubicBezTo>
                <a:cubicBezTo>
                  <a:pt x="193" y="28"/>
                  <a:pt x="193" y="28"/>
                  <a:pt x="193" y="27"/>
                </a:cubicBezTo>
                <a:cubicBezTo>
                  <a:pt x="192" y="27"/>
                  <a:pt x="193" y="26"/>
                  <a:pt x="194" y="26"/>
                </a:cubicBezTo>
                <a:cubicBezTo>
                  <a:pt x="194" y="25"/>
                  <a:pt x="195" y="25"/>
                  <a:pt x="194" y="24"/>
                </a:cubicBezTo>
                <a:cubicBezTo>
                  <a:pt x="194" y="24"/>
                  <a:pt x="194" y="23"/>
                  <a:pt x="194" y="23"/>
                </a:cubicBezTo>
                <a:cubicBezTo>
                  <a:pt x="193" y="22"/>
                  <a:pt x="194" y="21"/>
                  <a:pt x="193" y="21"/>
                </a:cubicBezTo>
                <a:cubicBezTo>
                  <a:pt x="192" y="20"/>
                  <a:pt x="192" y="20"/>
                  <a:pt x="193" y="19"/>
                </a:cubicBezTo>
                <a:cubicBezTo>
                  <a:pt x="193" y="19"/>
                  <a:pt x="194" y="18"/>
                  <a:pt x="193" y="18"/>
                </a:cubicBezTo>
                <a:cubicBezTo>
                  <a:pt x="193" y="17"/>
                  <a:pt x="193" y="16"/>
                  <a:pt x="192" y="15"/>
                </a:cubicBezTo>
                <a:cubicBezTo>
                  <a:pt x="192" y="15"/>
                  <a:pt x="193" y="15"/>
                  <a:pt x="192" y="14"/>
                </a:cubicBezTo>
                <a:cubicBezTo>
                  <a:pt x="190" y="12"/>
                  <a:pt x="190" y="12"/>
                  <a:pt x="190" y="11"/>
                </a:cubicBezTo>
                <a:cubicBezTo>
                  <a:pt x="190" y="10"/>
                  <a:pt x="190" y="10"/>
                  <a:pt x="189" y="9"/>
                </a:cubicBezTo>
                <a:cubicBezTo>
                  <a:pt x="188" y="9"/>
                  <a:pt x="188" y="8"/>
                  <a:pt x="188" y="7"/>
                </a:cubicBezTo>
                <a:cubicBezTo>
                  <a:pt x="188" y="7"/>
                  <a:pt x="188" y="6"/>
                  <a:pt x="188" y="6"/>
                </a:cubicBezTo>
                <a:cubicBezTo>
                  <a:pt x="187" y="5"/>
                  <a:pt x="187" y="5"/>
                  <a:pt x="186" y="5"/>
                </a:cubicBezTo>
                <a:cubicBezTo>
                  <a:pt x="185" y="5"/>
                  <a:pt x="185" y="6"/>
                  <a:pt x="185" y="5"/>
                </a:cubicBezTo>
                <a:cubicBezTo>
                  <a:pt x="184" y="5"/>
                  <a:pt x="185" y="4"/>
                  <a:pt x="184" y="4"/>
                </a:cubicBezTo>
                <a:cubicBezTo>
                  <a:pt x="183" y="4"/>
                  <a:pt x="183" y="4"/>
                  <a:pt x="183" y="3"/>
                </a:cubicBezTo>
                <a:cubicBezTo>
                  <a:pt x="182" y="3"/>
                  <a:pt x="182" y="3"/>
                  <a:pt x="181" y="3"/>
                </a:cubicBezTo>
                <a:cubicBezTo>
                  <a:pt x="180" y="3"/>
                  <a:pt x="180" y="3"/>
                  <a:pt x="179" y="2"/>
                </a:cubicBezTo>
                <a:cubicBezTo>
                  <a:pt x="177" y="1"/>
                  <a:pt x="178" y="0"/>
                  <a:pt x="177" y="1"/>
                </a:cubicBezTo>
                <a:cubicBezTo>
                  <a:pt x="177" y="1"/>
                  <a:pt x="177" y="1"/>
                  <a:pt x="176" y="1"/>
                </a:cubicBezTo>
                <a:cubicBezTo>
                  <a:pt x="175" y="1"/>
                  <a:pt x="175" y="1"/>
                  <a:pt x="174" y="1"/>
                </a:cubicBezTo>
                <a:cubicBezTo>
                  <a:pt x="174" y="1"/>
                  <a:pt x="173" y="1"/>
                  <a:pt x="172" y="1"/>
                </a:cubicBezTo>
                <a:cubicBezTo>
                  <a:pt x="172" y="2"/>
                  <a:pt x="172" y="2"/>
                  <a:pt x="171" y="2"/>
                </a:cubicBezTo>
                <a:cubicBezTo>
                  <a:pt x="170" y="1"/>
                  <a:pt x="169" y="1"/>
                  <a:pt x="168" y="2"/>
                </a:cubicBezTo>
                <a:cubicBezTo>
                  <a:pt x="168" y="2"/>
                  <a:pt x="168" y="3"/>
                  <a:pt x="167" y="3"/>
                </a:cubicBezTo>
                <a:cubicBezTo>
                  <a:pt x="165" y="3"/>
                  <a:pt x="164" y="3"/>
                  <a:pt x="164" y="3"/>
                </a:cubicBezTo>
                <a:cubicBezTo>
                  <a:pt x="164" y="4"/>
                  <a:pt x="164" y="4"/>
                  <a:pt x="163" y="5"/>
                </a:cubicBezTo>
                <a:cubicBezTo>
                  <a:pt x="163" y="5"/>
                  <a:pt x="161" y="5"/>
                  <a:pt x="161" y="6"/>
                </a:cubicBezTo>
                <a:cubicBezTo>
                  <a:pt x="161" y="7"/>
                  <a:pt x="160" y="7"/>
                  <a:pt x="159" y="7"/>
                </a:cubicBezTo>
                <a:cubicBezTo>
                  <a:pt x="158" y="8"/>
                  <a:pt x="158" y="9"/>
                  <a:pt x="158" y="9"/>
                </a:cubicBezTo>
                <a:cubicBezTo>
                  <a:pt x="158" y="10"/>
                  <a:pt x="158" y="10"/>
                  <a:pt x="158" y="10"/>
                </a:cubicBezTo>
                <a:cubicBezTo>
                  <a:pt x="157" y="11"/>
                  <a:pt x="156" y="12"/>
                  <a:pt x="157" y="13"/>
                </a:cubicBezTo>
                <a:cubicBezTo>
                  <a:pt x="157" y="14"/>
                  <a:pt x="154" y="15"/>
                  <a:pt x="156" y="17"/>
                </a:cubicBezTo>
                <a:cubicBezTo>
                  <a:pt x="156" y="17"/>
                  <a:pt x="157" y="18"/>
                  <a:pt x="156" y="18"/>
                </a:cubicBezTo>
                <a:cubicBezTo>
                  <a:pt x="156" y="19"/>
                  <a:pt x="155" y="19"/>
                  <a:pt x="155" y="20"/>
                </a:cubicBezTo>
                <a:cubicBezTo>
                  <a:pt x="155" y="20"/>
                  <a:pt x="154" y="21"/>
                  <a:pt x="155" y="22"/>
                </a:cubicBezTo>
                <a:cubicBezTo>
                  <a:pt x="156" y="23"/>
                  <a:pt x="156" y="24"/>
                  <a:pt x="156" y="24"/>
                </a:cubicBezTo>
                <a:cubicBezTo>
                  <a:pt x="156" y="24"/>
                  <a:pt x="155" y="25"/>
                  <a:pt x="156" y="26"/>
                </a:cubicBezTo>
                <a:cubicBezTo>
                  <a:pt x="157" y="27"/>
                  <a:pt x="157" y="27"/>
                  <a:pt x="156" y="28"/>
                </a:cubicBezTo>
                <a:cubicBezTo>
                  <a:pt x="156" y="28"/>
                  <a:pt x="157" y="29"/>
                  <a:pt x="157" y="30"/>
                </a:cubicBezTo>
                <a:cubicBezTo>
                  <a:pt x="158" y="30"/>
                  <a:pt x="159" y="31"/>
                  <a:pt x="160" y="31"/>
                </a:cubicBezTo>
                <a:cubicBezTo>
                  <a:pt x="160" y="32"/>
                  <a:pt x="160" y="34"/>
                  <a:pt x="161" y="34"/>
                </a:cubicBezTo>
                <a:cubicBezTo>
                  <a:pt x="162" y="34"/>
                  <a:pt x="162" y="35"/>
                  <a:pt x="162" y="36"/>
                </a:cubicBezTo>
                <a:cubicBezTo>
                  <a:pt x="162" y="36"/>
                  <a:pt x="161" y="37"/>
                  <a:pt x="163" y="38"/>
                </a:cubicBezTo>
                <a:cubicBezTo>
                  <a:pt x="164" y="39"/>
                  <a:pt x="164" y="39"/>
                  <a:pt x="164" y="39"/>
                </a:cubicBezTo>
                <a:cubicBezTo>
                  <a:pt x="165" y="40"/>
                  <a:pt x="165" y="41"/>
                  <a:pt x="166" y="41"/>
                </a:cubicBezTo>
                <a:cubicBezTo>
                  <a:pt x="166" y="41"/>
                  <a:pt x="166" y="41"/>
                  <a:pt x="167" y="41"/>
                </a:cubicBezTo>
                <a:cubicBezTo>
                  <a:pt x="167" y="41"/>
                  <a:pt x="167" y="41"/>
                  <a:pt x="168" y="41"/>
                </a:cubicBezTo>
                <a:cubicBezTo>
                  <a:pt x="168" y="42"/>
                  <a:pt x="168" y="42"/>
                  <a:pt x="168" y="42"/>
                </a:cubicBezTo>
                <a:cubicBezTo>
                  <a:pt x="169" y="43"/>
                  <a:pt x="171" y="51"/>
                  <a:pt x="171" y="51"/>
                </a:cubicBezTo>
                <a:cubicBezTo>
                  <a:pt x="171" y="52"/>
                  <a:pt x="171" y="54"/>
                  <a:pt x="170" y="54"/>
                </a:cubicBezTo>
                <a:cubicBezTo>
                  <a:pt x="170" y="55"/>
                  <a:pt x="169" y="57"/>
                  <a:pt x="164" y="60"/>
                </a:cubicBezTo>
                <a:cubicBezTo>
                  <a:pt x="163" y="60"/>
                  <a:pt x="162" y="61"/>
                  <a:pt x="161" y="62"/>
                </a:cubicBezTo>
                <a:cubicBezTo>
                  <a:pt x="160" y="62"/>
                  <a:pt x="159" y="63"/>
                  <a:pt x="159" y="63"/>
                </a:cubicBezTo>
                <a:cubicBezTo>
                  <a:pt x="158" y="64"/>
                  <a:pt x="157" y="66"/>
                  <a:pt x="157" y="67"/>
                </a:cubicBezTo>
                <a:cubicBezTo>
                  <a:pt x="157" y="69"/>
                  <a:pt x="159" y="108"/>
                  <a:pt x="160" y="109"/>
                </a:cubicBezTo>
                <a:cubicBezTo>
                  <a:pt x="160" y="111"/>
                  <a:pt x="160" y="116"/>
                  <a:pt x="159" y="117"/>
                </a:cubicBezTo>
                <a:cubicBezTo>
                  <a:pt x="159" y="117"/>
                  <a:pt x="159" y="122"/>
                  <a:pt x="159" y="123"/>
                </a:cubicBezTo>
                <a:cubicBezTo>
                  <a:pt x="159" y="124"/>
                  <a:pt x="156" y="154"/>
                  <a:pt x="156" y="155"/>
                </a:cubicBezTo>
                <a:cubicBezTo>
                  <a:pt x="156" y="156"/>
                  <a:pt x="155" y="157"/>
                  <a:pt x="155" y="158"/>
                </a:cubicBezTo>
                <a:cubicBezTo>
                  <a:pt x="154" y="159"/>
                  <a:pt x="155" y="158"/>
                  <a:pt x="155" y="159"/>
                </a:cubicBezTo>
                <a:cubicBezTo>
                  <a:pt x="154" y="160"/>
                  <a:pt x="153" y="165"/>
                  <a:pt x="154" y="170"/>
                </a:cubicBezTo>
                <a:cubicBezTo>
                  <a:pt x="154" y="170"/>
                  <a:pt x="154" y="170"/>
                  <a:pt x="154" y="170"/>
                </a:cubicBezTo>
                <a:cubicBezTo>
                  <a:pt x="154" y="170"/>
                  <a:pt x="154" y="172"/>
                  <a:pt x="154" y="172"/>
                </a:cubicBezTo>
                <a:cubicBezTo>
                  <a:pt x="155" y="173"/>
                  <a:pt x="155" y="173"/>
                  <a:pt x="155" y="173"/>
                </a:cubicBezTo>
                <a:cubicBezTo>
                  <a:pt x="155" y="173"/>
                  <a:pt x="157" y="174"/>
                  <a:pt x="157" y="175"/>
                </a:cubicBezTo>
                <a:cubicBezTo>
                  <a:pt x="157" y="175"/>
                  <a:pt x="158" y="175"/>
                  <a:pt x="158" y="175"/>
                </a:cubicBezTo>
                <a:cubicBezTo>
                  <a:pt x="159" y="176"/>
                  <a:pt x="159" y="176"/>
                  <a:pt x="159" y="176"/>
                </a:cubicBezTo>
                <a:cubicBezTo>
                  <a:pt x="160" y="176"/>
                  <a:pt x="160" y="176"/>
                  <a:pt x="160" y="177"/>
                </a:cubicBezTo>
                <a:cubicBezTo>
                  <a:pt x="160" y="177"/>
                  <a:pt x="160" y="195"/>
                  <a:pt x="160" y="197"/>
                </a:cubicBezTo>
                <a:cubicBezTo>
                  <a:pt x="160" y="198"/>
                  <a:pt x="161" y="213"/>
                  <a:pt x="161" y="216"/>
                </a:cubicBezTo>
                <a:cubicBezTo>
                  <a:pt x="161" y="218"/>
                  <a:pt x="162" y="229"/>
                  <a:pt x="163" y="234"/>
                </a:cubicBezTo>
                <a:cubicBezTo>
                  <a:pt x="163" y="239"/>
                  <a:pt x="164" y="245"/>
                  <a:pt x="164" y="247"/>
                </a:cubicBezTo>
                <a:cubicBezTo>
                  <a:pt x="164" y="250"/>
                  <a:pt x="165" y="253"/>
                  <a:pt x="165" y="254"/>
                </a:cubicBezTo>
                <a:cubicBezTo>
                  <a:pt x="166" y="255"/>
                  <a:pt x="166" y="256"/>
                  <a:pt x="167" y="258"/>
                </a:cubicBezTo>
                <a:cubicBezTo>
                  <a:pt x="168" y="260"/>
                  <a:pt x="169" y="261"/>
                  <a:pt x="170" y="262"/>
                </a:cubicBezTo>
                <a:cubicBezTo>
                  <a:pt x="170" y="262"/>
                  <a:pt x="171" y="264"/>
                  <a:pt x="172" y="264"/>
                </a:cubicBezTo>
                <a:cubicBezTo>
                  <a:pt x="172" y="265"/>
                  <a:pt x="172" y="265"/>
                  <a:pt x="172" y="265"/>
                </a:cubicBezTo>
                <a:cubicBezTo>
                  <a:pt x="172" y="266"/>
                  <a:pt x="170" y="268"/>
                  <a:pt x="168" y="272"/>
                </a:cubicBezTo>
                <a:cubicBezTo>
                  <a:pt x="168" y="273"/>
                  <a:pt x="167" y="274"/>
                  <a:pt x="167" y="275"/>
                </a:cubicBezTo>
                <a:cubicBezTo>
                  <a:pt x="166" y="276"/>
                  <a:pt x="166" y="276"/>
                  <a:pt x="166" y="277"/>
                </a:cubicBezTo>
                <a:cubicBezTo>
                  <a:pt x="165" y="277"/>
                  <a:pt x="164" y="278"/>
                  <a:pt x="163" y="278"/>
                </a:cubicBezTo>
                <a:cubicBezTo>
                  <a:pt x="163" y="278"/>
                  <a:pt x="163" y="278"/>
                  <a:pt x="161" y="279"/>
                </a:cubicBezTo>
                <a:cubicBezTo>
                  <a:pt x="160" y="279"/>
                  <a:pt x="156" y="279"/>
                  <a:pt x="152" y="280"/>
                </a:cubicBezTo>
                <a:cubicBezTo>
                  <a:pt x="151" y="281"/>
                  <a:pt x="151" y="281"/>
                  <a:pt x="151" y="282"/>
                </a:cubicBezTo>
                <a:cubicBezTo>
                  <a:pt x="151" y="284"/>
                  <a:pt x="150" y="283"/>
                  <a:pt x="150" y="284"/>
                </a:cubicBezTo>
                <a:cubicBezTo>
                  <a:pt x="150" y="284"/>
                  <a:pt x="150" y="284"/>
                  <a:pt x="150" y="285"/>
                </a:cubicBezTo>
                <a:cubicBezTo>
                  <a:pt x="150" y="285"/>
                  <a:pt x="151" y="286"/>
                  <a:pt x="151" y="286"/>
                </a:cubicBezTo>
                <a:cubicBezTo>
                  <a:pt x="152" y="286"/>
                  <a:pt x="153" y="287"/>
                  <a:pt x="157" y="288"/>
                </a:cubicBezTo>
                <a:cubicBezTo>
                  <a:pt x="162" y="288"/>
                  <a:pt x="163" y="288"/>
                  <a:pt x="165" y="288"/>
                </a:cubicBezTo>
                <a:cubicBezTo>
                  <a:pt x="167" y="288"/>
                  <a:pt x="170" y="287"/>
                  <a:pt x="172" y="286"/>
                </a:cubicBezTo>
                <a:cubicBezTo>
                  <a:pt x="175" y="285"/>
                  <a:pt x="179" y="285"/>
                  <a:pt x="180" y="285"/>
                </a:cubicBezTo>
                <a:cubicBezTo>
                  <a:pt x="180" y="285"/>
                  <a:pt x="180" y="285"/>
                  <a:pt x="180" y="285"/>
                </a:cubicBezTo>
                <a:cubicBezTo>
                  <a:pt x="180" y="286"/>
                  <a:pt x="180" y="287"/>
                  <a:pt x="180" y="287"/>
                </a:cubicBezTo>
                <a:cubicBezTo>
                  <a:pt x="180" y="287"/>
                  <a:pt x="180" y="288"/>
                  <a:pt x="181" y="288"/>
                </a:cubicBezTo>
                <a:cubicBezTo>
                  <a:pt x="182" y="288"/>
                  <a:pt x="186" y="288"/>
                  <a:pt x="186" y="288"/>
                </a:cubicBezTo>
                <a:cubicBezTo>
                  <a:pt x="187" y="288"/>
                  <a:pt x="187" y="288"/>
                  <a:pt x="187" y="288"/>
                </a:cubicBezTo>
                <a:cubicBezTo>
                  <a:pt x="187" y="288"/>
                  <a:pt x="187" y="289"/>
                  <a:pt x="186" y="290"/>
                </a:cubicBezTo>
                <a:cubicBezTo>
                  <a:pt x="186" y="290"/>
                  <a:pt x="186" y="290"/>
                  <a:pt x="187" y="291"/>
                </a:cubicBezTo>
                <a:cubicBezTo>
                  <a:pt x="187" y="291"/>
                  <a:pt x="187" y="291"/>
                  <a:pt x="187" y="292"/>
                </a:cubicBezTo>
                <a:cubicBezTo>
                  <a:pt x="187" y="292"/>
                  <a:pt x="187" y="292"/>
                  <a:pt x="187" y="293"/>
                </a:cubicBezTo>
                <a:cubicBezTo>
                  <a:pt x="186" y="293"/>
                  <a:pt x="185" y="295"/>
                  <a:pt x="185" y="295"/>
                </a:cubicBezTo>
                <a:cubicBezTo>
                  <a:pt x="184" y="296"/>
                  <a:pt x="184" y="297"/>
                  <a:pt x="184" y="297"/>
                </a:cubicBezTo>
                <a:cubicBezTo>
                  <a:pt x="184" y="298"/>
                  <a:pt x="183" y="298"/>
                  <a:pt x="183" y="299"/>
                </a:cubicBezTo>
                <a:cubicBezTo>
                  <a:pt x="183" y="299"/>
                  <a:pt x="183" y="300"/>
                  <a:pt x="183" y="300"/>
                </a:cubicBezTo>
                <a:cubicBezTo>
                  <a:pt x="183" y="301"/>
                  <a:pt x="183" y="301"/>
                  <a:pt x="183" y="301"/>
                </a:cubicBezTo>
                <a:cubicBezTo>
                  <a:pt x="182" y="302"/>
                  <a:pt x="182" y="303"/>
                  <a:pt x="182" y="303"/>
                </a:cubicBezTo>
                <a:cubicBezTo>
                  <a:pt x="182" y="303"/>
                  <a:pt x="182" y="305"/>
                  <a:pt x="182" y="305"/>
                </a:cubicBezTo>
                <a:cubicBezTo>
                  <a:pt x="182" y="305"/>
                  <a:pt x="182" y="305"/>
                  <a:pt x="183" y="306"/>
                </a:cubicBezTo>
                <a:cubicBezTo>
                  <a:pt x="184" y="306"/>
                  <a:pt x="188" y="306"/>
                  <a:pt x="196" y="306"/>
                </a:cubicBezTo>
                <a:cubicBezTo>
                  <a:pt x="198" y="306"/>
                  <a:pt x="201" y="305"/>
                  <a:pt x="202" y="304"/>
                </a:cubicBezTo>
                <a:cubicBezTo>
                  <a:pt x="203" y="303"/>
                  <a:pt x="203" y="303"/>
                  <a:pt x="203" y="301"/>
                </a:cubicBezTo>
                <a:cubicBezTo>
                  <a:pt x="203" y="300"/>
                  <a:pt x="203" y="300"/>
                  <a:pt x="204" y="300"/>
                </a:cubicBezTo>
                <a:cubicBezTo>
                  <a:pt x="204" y="300"/>
                  <a:pt x="204" y="300"/>
                  <a:pt x="204" y="300"/>
                </a:cubicBezTo>
                <a:cubicBezTo>
                  <a:pt x="205" y="299"/>
                  <a:pt x="205" y="299"/>
                  <a:pt x="205" y="298"/>
                </a:cubicBezTo>
                <a:cubicBezTo>
                  <a:pt x="205" y="297"/>
                  <a:pt x="205" y="295"/>
                  <a:pt x="205" y="294"/>
                </a:cubicBezTo>
                <a:cubicBezTo>
                  <a:pt x="205" y="294"/>
                  <a:pt x="204" y="294"/>
                  <a:pt x="204" y="293"/>
                </a:cubicBezTo>
                <a:cubicBezTo>
                  <a:pt x="205" y="293"/>
                  <a:pt x="205" y="293"/>
                  <a:pt x="204" y="292"/>
                </a:cubicBezTo>
                <a:cubicBezTo>
                  <a:pt x="204" y="292"/>
                  <a:pt x="204" y="292"/>
                  <a:pt x="204" y="292"/>
                </a:cubicBezTo>
                <a:cubicBezTo>
                  <a:pt x="205" y="291"/>
                  <a:pt x="205" y="291"/>
                  <a:pt x="205" y="290"/>
                </a:cubicBezTo>
                <a:cubicBezTo>
                  <a:pt x="205" y="290"/>
                  <a:pt x="205" y="290"/>
                  <a:pt x="205" y="289"/>
                </a:cubicBezTo>
                <a:cubicBezTo>
                  <a:pt x="205" y="288"/>
                  <a:pt x="207" y="279"/>
                  <a:pt x="207" y="276"/>
                </a:cubicBezTo>
                <a:cubicBezTo>
                  <a:pt x="207" y="272"/>
                  <a:pt x="207" y="262"/>
                  <a:pt x="207" y="258"/>
                </a:cubicBezTo>
                <a:cubicBezTo>
                  <a:pt x="207" y="253"/>
                  <a:pt x="207" y="247"/>
                  <a:pt x="207" y="246"/>
                </a:cubicBezTo>
                <a:cubicBezTo>
                  <a:pt x="207" y="245"/>
                  <a:pt x="207" y="243"/>
                  <a:pt x="207" y="240"/>
                </a:cubicBezTo>
                <a:cubicBezTo>
                  <a:pt x="207" y="237"/>
                  <a:pt x="207" y="232"/>
                  <a:pt x="207" y="228"/>
                </a:cubicBezTo>
                <a:cubicBezTo>
                  <a:pt x="207" y="225"/>
                  <a:pt x="206" y="222"/>
                  <a:pt x="207" y="221"/>
                </a:cubicBezTo>
                <a:cubicBezTo>
                  <a:pt x="207" y="219"/>
                  <a:pt x="207" y="215"/>
                  <a:pt x="207" y="213"/>
                </a:cubicBezTo>
                <a:cubicBezTo>
                  <a:pt x="207" y="210"/>
                  <a:pt x="207" y="199"/>
                  <a:pt x="207" y="196"/>
                </a:cubicBezTo>
                <a:cubicBezTo>
                  <a:pt x="207" y="193"/>
                  <a:pt x="207" y="188"/>
                  <a:pt x="207" y="185"/>
                </a:cubicBezTo>
                <a:cubicBezTo>
                  <a:pt x="206" y="182"/>
                  <a:pt x="205" y="176"/>
                  <a:pt x="205" y="176"/>
                </a:cubicBezTo>
                <a:cubicBezTo>
                  <a:pt x="205" y="175"/>
                  <a:pt x="205" y="175"/>
                  <a:pt x="206" y="175"/>
                </a:cubicBezTo>
                <a:cubicBezTo>
                  <a:pt x="206" y="175"/>
                  <a:pt x="211" y="174"/>
                  <a:pt x="213" y="174"/>
                </a:cubicBezTo>
                <a:cubicBezTo>
                  <a:pt x="216" y="174"/>
                  <a:pt x="220" y="173"/>
                  <a:pt x="221" y="173"/>
                </a:cubicBezTo>
                <a:cubicBezTo>
                  <a:pt x="223" y="173"/>
                  <a:pt x="225" y="173"/>
                  <a:pt x="227" y="172"/>
                </a:cubicBezTo>
                <a:cubicBezTo>
                  <a:pt x="229" y="172"/>
                  <a:pt x="229" y="172"/>
                  <a:pt x="230" y="172"/>
                </a:cubicBezTo>
                <a:cubicBezTo>
                  <a:pt x="231" y="172"/>
                  <a:pt x="235" y="171"/>
                  <a:pt x="236" y="171"/>
                </a:cubicBezTo>
                <a:cubicBezTo>
                  <a:pt x="237" y="170"/>
                  <a:pt x="237" y="170"/>
                  <a:pt x="238" y="170"/>
                </a:cubicBezTo>
                <a:cubicBezTo>
                  <a:pt x="238" y="170"/>
                  <a:pt x="239" y="169"/>
                  <a:pt x="239" y="168"/>
                </a:cubicBezTo>
                <a:cubicBezTo>
                  <a:pt x="239" y="168"/>
                  <a:pt x="240" y="167"/>
                  <a:pt x="240" y="166"/>
                </a:cubicBezTo>
                <a:cubicBezTo>
                  <a:pt x="239" y="164"/>
                  <a:pt x="237" y="131"/>
                  <a:pt x="236" y="130"/>
                </a:cubicBezTo>
                <a:cubicBezTo>
                  <a:pt x="236" y="129"/>
                  <a:pt x="234" y="127"/>
                  <a:pt x="233" y="125"/>
                </a:cubicBezTo>
                <a:cubicBezTo>
                  <a:pt x="232" y="123"/>
                  <a:pt x="230" y="120"/>
                  <a:pt x="230" y="120"/>
                </a:cubicBezTo>
                <a:cubicBezTo>
                  <a:pt x="229" y="119"/>
                  <a:pt x="229" y="119"/>
                  <a:pt x="228" y="119"/>
                </a:cubicBezTo>
                <a:cubicBezTo>
                  <a:pt x="228" y="119"/>
                  <a:pt x="228" y="118"/>
                  <a:pt x="228" y="118"/>
                </a:cubicBezTo>
                <a:cubicBezTo>
                  <a:pt x="228" y="117"/>
                  <a:pt x="227" y="117"/>
                  <a:pt x="227" y="116"/>
                </a:cubicBezTo>
                <a:cubicBezTo>
                  <a:pt x="227" y="116"/>
                  <a:pt x="227" y="116"/>
                  <a:pt x="227" y="115"/>
                </a:cubicBezTo>
                <a:cubicBezTo>
                  <a:pt x="227" y="114"/>
                  <a:pt x="226" y="114"/>
                  <a:pt x="227" y="113"/>
                </a:cubicBezTo>
                <a:cubicBezTo>
                  <a:pt x="227" y="113"/>
                  <a:pt x="215" y="79"/>
                  <a:pt x="214" y="77"/>
                </a:cubicBezTo>
                <a:cubicBezTo>
                  <a:pt x="214" y="77"/>
                  <a:pt x="208" y="58"/>
                  <a:pt x="208" y="57"/>
                </a:cubicBezTo>
                <a:close/>
                <a:moveTo>
                  <a:pt x="211" y="80"/>
                </a:moveTo>
                <a:cubicBezTo>
                  <a:pt x="211" y="79"/>
                  <a:pt x="211" y="79"/>
                  <a:pt x="211" y="79"/>
                </a:cubicBezTo>
                <a:cubicBezTo>
                  <a:pt x="211" y="79"/>
                  <a:pt x="210" y="79"/>
                  <a:pt x="210" y="80"/>
                </a:cubicBezTo>
                <a:cubicBezTo>
                  <a:pt x="210" y="80"/>
                  <a:pt x="211" y="83"/>
                  <a:pt x="211" y="85"/>
                </a:cubicBezTo>
                <a:cubicBezTo>
                  <a:pt x="211" y="87"/>
                  <a:pt x="211" y="88"/>
                  <a:pt x="211" y="90"/>
                </a:cubicBezTo>
                <a:cubicBezTo>
                  <a:pt x="211" y="91"/>
                  <a:pt x="211" y="95"/>
                  <a:pt x="211" y="98"/>
                </a:cubicBezTo>
                <a:cubicBezTo>
                  <a:pt x="211" y="100"/>
                  <a:pt x="212" y="104"/>
                  <a:pt x="212" y="105"/>
                </a:cubicBezTo>
                <a:cubicBezTo>
                  <a:pt x="212" y="106"/>
                  <a:pt x="212" y="107"/>
                  <a:pt x="211" y="110"/>
                </a:cubicBezTo>
                <a:cubicBezTo>
                  <a:pt x="210" y="113"/>
                  <a:pt x="210" y="117"/>
                  <a:pt x="209" y="119"/>
                </a:cubicBezTo>
                <a:cubicBezTo>
                  <a:pt x="209" y="121"/>
                  <a:pt x="207" y="127"/>
                  <a:pt x="207" y="128"/>
                </a:cubicBezTo>
                <a:cubicBezTo>
                  <a:pt x="207" y="129"/>
                  <a:pt x="207" y="129"/>
                  <a:pt x="207" y="129"/>
                </a:cubicBezTo>
                <a:cubicBezTo>
                  <a:pt x="208" y="129"/>
                  <a:pt x="208" y="130"/>
                  <a:pt x="208" y="130"/>
                </a:cubicBezTo>
                <a:cubicBezTo>
                  <a:pt x="209" y="130"/>
                  <a:pt x="210" y="130"/>
                  <a:pt x="210" y="130"/>
                </a:cubicBezTo>
                <a:cubicBezTo>
                  <a:pt x="211" y="130"/>
                  <a:pt x="211" y="130"/>
                  <a:pt x="213" y="130"/>
                </a:cubicBezTo>
                <a:cubicBezTo>
                  <a:pt x="214" y="130"/>
                  <a:pt x="215" y="130"/>
                  <a:pt x="216" y="130"/>
                </a:cubicBezTo>
                <a:cubicBezTo>
                  <a:pt x="216" y="130"/>
                  <a:pt x="217" y="130"/>
                  <a:pt x="217" y="130"/>
                </a:cubicBezTo>
                <a:cubicBezTo>
                  <a:pt x="218" y="130"/>
                  <a:pt x="218" y="130"/>
                  <a:pt x="219" y="130"/>
                </a:cubicBezTo>
                <a:cubicBezTo>
                  <a:pt x="220" y="129"/>
                  <a:pt x="220" y="129"/>
                  <a:pt x="220" y="129"/>
                </a:cubicBezTo>
                <a:cubicBezTo>
                  <a:pt x="221" y="128"/>
                  <a:pt x="221" y="127"/>
                  <a:pt x="221" y="126"/>
                </a:cubicBezTo>
                <a:cubicBezTo>
                  <a:pt x="222" y="125"/>
                  <a:pt x="222" y="125"/>
                  <a:pt x="221" y="125"/>
                </a:cubicBezTo>
                <a:cubicBezTo>
                  <a:pt x="221" y="124"/>
                  <a:pt x="221" y="123"/>
                  <a:pt x="222" y="122"/>
                </a:cubicBezTo>
                <a:cubicBezTo>
                  <a:pt x="222" y="121"/>
                  <a:pt x="222" y="120"/>
                  <a:pt x="223" y="120"/>
                </a:cubicBezTo>
                <a:cubicBezTo>
                  <a:pt x="223" y="119"/>
                  <a:pt x="224" y="120"/>
                  <a:pt x="223" y="119"/>
                </a:cubicBezTo>
                <a:cubicBezTo>
                  <a:pt x="222" y="118"/>
                  <a:pt x="222" y="117"/>
                  <a:pt x="222" y="116"/>
                </a:cubicBezTo>
                <a:cubicBezTo>
                  <a:pt x="221" y="115"/>
                  <a:pt x="221" y="114"/>
                  <a:pt x="221" y="114"/>
                </a:cubicBezTo>
                <a:cubicBezTo>
                  <a:pt x="221" y="113"/>
                  <a:pt x="220" y="110"/>
                  <a:pt x="220" y="109"/>
                </a:cubicBezTo>
                <a:cubicBezTo>
                  <a:pt x="219" y="107"/>
                  <a:pt x="218" y="102"/>
                  <a:pt x="217" y="101"/>
                </a:cubicBezTo>
                <a:cubicBezTo>
                  <a:pt x="217" y="100"/>
                  <a:pt x="217" y="99"/>
                  <a:pt x="217" y="98"/>
                </a:cubicBezTo>
                <a:cubicBezTo>
                  <a:pt x="216" y="98"/>
                  <a:pt x="216" y="95"/>
                  <a:pt x="215" y="94"/>
                </a:cubicBezTo>
                <a:cubicBezTo>
                  <a:pt x="215" y="92"/>
                  <a:pt x="212" y="81"/>
                  <a:pt x="211" y="80"/>
                </a:cubicBezTo>
                <a:close/>
                <a:moveTo>
                  <a:pt x="224" y="114"/>
                </a:moveTo>
                <a:cubicBezTo>
                  <a:pt x="223" y="115"/>
                  <a:pt x="223" y="115"/>
                  <a:pt x="222" y="115"/>
                </a:cubicBezTo>
                <a:cubicBezTo>
                  <a:pt x="222" y="115"/>
                  <a:pt x="222" y="114"/>
                  <a:pt x="222" y="115"/>
                </a:cubicBezTo>
                <a:cubicBezTo>
                  <a:pt x="222" y="116"/>
                  <a:pt x="222" y="116"/>
                  <a:pt x="224" y="116"/>
                </a:cubicBezTo>
                <a:cubicBezTo>
                  <a:pt x="225" y="116"/>
                  <a:pt x="225" y="116"/>
                  <a:pt x="226" y="116"/>
                </a:cubicBezTo>
                <a:cubicBezTo>
                  <a:pt x="227" y="116"/>
                  <a:pt x="226" y="116"/>
                  <a:pt x="226" y="115"/>
                </a:cubicBezTo>
                <a:cubicBezTo>
                  <a:pt x="226" y="114"/>
                  <a:pt x="227" y="114"/>
                  <a:pt x="224" y="114"/>
                </a:cubicBezTo>
                <a:close/>
                <a:moveTo>
                  <a:pt x="23" y="174"/>
                </a:moveTo>
                <a:cubicBezTo>
                  <a:pt x="23" y="173"/>
                  <a:pt x="23" y="173"/>
                  <a:pt x="23" y="173"/>
                </a:cubicBezTo>
                <a:cubicBezTo>
                  <a:pt x="23" y="174"/>
                  <a:pt x="20" y="182"/>
                  <a:pt x="19" y="184"/>
                </a:cubicBezTo>
                <a:cubicBezTo>
                  <a:pt x="19" y="186"/>
                  <a:pt x="17" y="191"/>
                  <a:pt x="17" y="192"/>
                </a:cubicBezTo>
                <a:cubicBezTo>
                  <a:pt x="16" y="193"/>
                  <a:pt x="16" y="195"/>
                  <a:pt x="15" y="196"/>
                </a:cubicBezTo>
                <a:cubicBezTo>
                  <a:pt x="15" y="197"/>
                  <a:pt x="14" y="202"/>
                  <a:pt x="14" y="204"/>
                </a:cubicBezTo>
                <a:cubicBezTo>
                  <a:pt x="13" y="206"/>
                  <a:pt x="13" y="206"/>
                  <a:pt x="14" y="206"/>
                </a:cubicBezTo>
                <a:cubicBezTo>
                  <a:pt x="15" y="206"/>
                  <a:pt x="19" y="206"/>
                  <a:pt x="20" y="206"/>
                </a:cubicBezTo>
                <a:cubicBezTo>
                  <a:pt x="20" y="206"/>
                  <a:pt x="20" y="206"/>
                  <a:pt x="20" y="205"/>
                </a:cubicBezTo>
                <a:cubicBezTo>
                  <a:pt x="20" y="204"/>
                  <a:pt x="20" y="199"/>
                  <a:pt x="21" y="196"/>
                </a:cubicBezTo>
                <a:cubicBezTo>
                  <a:pt x="21" y="192"/>
                  <a:pt x="22" y="179"/>
                  <a:pt x="23" y="178"/>
                </a:cubicBezTo>
                <a:cubicBezTo>
                  <a:pt x="23" y="176"/>
                  <a:pt x="23" y="175"/>
                  <a:pt x="23" y="174"/>
                </a:cubicBezTo>
                <a:close/>
                <a:moveTo>
                  <a:pt x="28" y="173"/>
                </a:moveTo>
                <a:cubicBezTo>
                  <a:pt x="28" y="173"/>
                  <a:pt x="28" y="173"/>
                  <a:pt x="27" y="172"/>
                </a:cubicBezTo>
                <a:cubicBezTo>
                  <a:pt x="27" y="172"/>
                  <a:pt x="27" y="172"/>
                  <a:pt x="26" y="172"/>
                </a:cubicBezTo>
                <a:cubicBezTo>
                  <a:pt x="26" y="172"/>
                  <a:pt x="26" y="172"/>
                  <a:pt x="25" y="172"/>
                </a:cubicBezTo>
                <a:cubicBezTo>
                  <a:pt x="25" y="172"/>
                  <a:pt x="25" y="172"/>
                  <a:pt x="25" y="172"/>
                </a:cubicBezTo>
                <a:cubicBezTo>
                  <a:pt x="24" y="172"/>
                  <a:pt x="24" y="172"/>
                  <a:pt x="24" y="172"/>
                </a:cubicBezTo>
                <a:cubicBezTo>
                  <a:pt x="24" y="173"/>
                  <a:pt x="23" y="177"/>
                  <a:pt x="22" y="183"/>
                </a:cubicBezTo>
                <a:cubicBezTo>
                  <a:pt x="22" y="188"/>
                  <a:pt x="21" y="193"/>
                  <a:pt x="21" y="194"/>
                </a:cubicBezTo>
                <a:cubicBezTo>
                  <a:pt x="21" y="195"/>
                  <a:pt x="20" y="199"/>
                  <a:pt x="21" y="206"/>
                </a:cubicBezTo>
                <a:cubicBezTo>
                  <a:pt x="21" y="206"/>
                  <a:pt x="21" y="206"/>
                  <a:pt x="22" y="206"/>
                </a:cubicBezTo>
                <a:cubicBezTo>
                  <a:pt x="23" y="206"/>
                  <a:pt x="31" y="207"/>
                  <a:pt x="32" y="207"/>
                </a:cubicBezTo>
                <a:cubicBezTo>
                  <a:pt x="32" y="207"/>
                  <a:pt x="32" y="207"/>
                  <a:pt x="32" y="206"/>
                </a:cubicBezTo>
                <a:cubicBezTo>
                  <a:pt x="33" y="205"/>
                  <a:pt x="33" y="196"/>
                  <a:pt x="33" y="195"/>
                </a:cubicBezTo>
                <a:cubicBezTo>
                  <a:pt x="32" y="193"/>
                  <a:pt x="33" y="190"/>
                  <a:pt x="32" y="189"/>
                </a:cubicBezTo>
                <a:cubicBezTo>
                  <a:pt x="32" y="188"/>
                  <a:pt x="32" y="185"/>
                  <a:pt x="31" y="183"/>
                </a:cubicBezTo>
                <a:cubicBezTo>
                  <a:pt x="30" y="181"/>
                  <a:pt x="29" y="178"/>
                  <a:pt x="28" y="1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5"/>
          <p:cNvSpPr>
            <a:spLocks noEditPoints="1"/>
          </p:cNvSpPr>
          <p:nvPr/>
        </p:nvSpPr>
        <p:spPr bwMode="auto">
          <a:xfrm>
            <a:off x="4509859" y="1709124"/>
            <a:ext cx="493559" cy="1522556"/>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2" name="Rectangle 1"/>
          <p:cNvSpPr/>
          <p:nvPr/>
        </p:nvSpPr>
        <p:spPr>
          <a:xfrm rot="10800000">
            <a:off x="1775008" y="533399"/>
            <a:ext cx="1667508" cy="3201930"/>
          </a:xfrm>
          <a:custGeom>
            <a:avLst/>
            <a:gdLst>
              <a:gd name="connsiteX0" fmla="*/ 0 w 1653938"/>
              <a:gd name="connsiteY0" fmla="*/ 0 h 3030263"/>
              <a:gd name="connsiteX1" fmla="*/ 1653938 w 1653938"/>
              <a:gd name="connsiteY1" fmla="*/ 0 h 3030263"/>
              <a:gd name="connsiteX2" fmla="*/ 1653938 w 1653938"/>
              <a:gd name="connsiteY2" fmla="*/ 3030263 h 3030263"/>
              <a:gd name="connsiteX3" fmla="*/ 0 w 1653938"/>
              <a:gd name="connsiteY3" fmla="*/ 3030263 h 3030263"/>
              <a:gd name="connsiteX4" fmla="*/ 0 w 1653938"/>
              <a:gd name="connsiteY4" fmla="*/ 0 h 3030263"/>
              <a:gd name="connsiteX0" fmla="*/ 0 w 1660638"/>
              <a:gd name="connsiteY0" fmla="*/ 0 h 3030263"/>
              <a:gd name="connsiteX1" fmla="*/ 1653938 w 1660638"/>
              <a:gd name="connsiteY1" fmla="*/ 0 h 3030263"/>
              <a:gd name="connsiteX2" fmla="*/ 1660638 w 1660638"/>
              <a:gd name="connsiteY2" fmla="*/ 737911 h 3030263"/>
              <a:gd name="connsiteX3" fmla="*/ 1653938 w 1660638"/>
              <a:gd name="connsiteY3" fmla="*/ 3030263 h 3030263"/>
              <a:gd name="connsiteX4" fmla="*/ 0 w 1660638"/>
              <a:gd name="connsiteY4" fmla="*/ 3030263 h 3030263"/>
              <a:gd name="connsiteX5" fmla="*/ 0 w 1660638"/>
              <a:gd name="connsiteY5" fmla="*/ 0 h 3030263"/>
              <a:gd name="connsiteX0" fmla="*/ 3062 w 1663700"/>
              <a:gd name="connsiteY0" fmla="*/ 0 h 3030263"/>
              <a:gd name="connsiteX1" fmla="*/ 1657000 w 1663700"/>
              <a:gd name="connsiteY1" fmla="*/ 0 h 3030263"/>
              <a:gd name="connsiteX2" fmla="*/ 1663700 w 1663700"/>
              <a:gd name="connsiteY2" fmla="*/ 737911 h 3030263"/>
              <a:gd name="connsiteX3" fmla="*/ 1657000 w 1663700"/>
              <a:gd name="connsiteY3" fmla="*/ 3030263 h 3030263"/>
              <a:gd name="connsiteX4" fmla="*/ 3062 w 1663700"/>
              <a:gd name="connsiteY4" fmla="*/ 3030263 h 3030263"/>
              <a:gd name="connsiteX5" fmla="*/ 0 w 1663700"/>
              <a:gd name="connsiteY5" fmla="*/ 915711 h 3030263"/>
              <a:gd name="connsiteX6" fmla="*/ 3062 w 1663700"/>
              <a:gd name="connsiteY6" fmla="*/ 0 h 3030263"/>
              <a:gd name="connsiteX0" fmla="*/ 180862 w 1663700"/>
              <a:gd name="connsiteY0" fmla="*/ 330200 h 3030263"/>
              <a:gd name="connsiteX1" fmla="*/ 1657000 w 1663700"/>
              <a:gd name="connsiteY1" fmla="*/ 0 h 3030263"/>
              <a:gd name="connsiteX2" fmla="*/ 1663700 w 1663700"/>
              <a:gd name="connsiteY2" fmla="*/ 737911 h 3030263"/>
              <a:gd name="connsiteX3" fmla="*/ 1657000 w 1663700"/>
              <a:gd name="connsiteY3" fmla="*/ 3030263 h 3030263"/>
              <a:gd name="connsiteX4" fmla="*/ 3062 w 1663700"/>
              <a:gd name="connsiteY4" fmla="*/ 3030263 h 3030263"/>
              <a:gd name="connsiteX5" fmla="*/ 0 w 1663700"/>
              <a:gd name="connsiteY5" fmla="*/ 915711 h 3030263"/>
              <a:gd name="connsiteX6" fmla="*/ 180862 w 1663700"/>
              <a:gd name="connsiteY6" fmla="*/ 330200 h 3030263"/>
              <a:gd name="connsiteX0" fmla="*/ 180862 w 1663700"/>
              <a:gd name="connsiteY0" fmla="*/ 330200 h 3030263"/>
              <a:gd name="connsiteX1" fmla="*/ 1657000 w 1663700"/>
              <a:gd name="connsiteY1" fmla="*/ 0 h 3030263"/>
              <a:gd name="connsiteX2" fmla="*/ 1663700 w 1663700"/>
              <a:gd name="connsiteY2" fmla="*/ 737911 h 3030263"/>
              <a:gd name="connsiteX3" fmla="*/ 1657000 w 1663700"/>
              <a:gd name="connsiteY3" fmla="*/ 3030263 h 3030263"/>
              <a:gd name="connsiteX4" fmla="*/ 3062 w 1663700"/>
              <a:gd name="connsiteY4" fmla="*/ 3030263 h 3030263"/>
              <a:gd name="connsiteX5" fmla="*/ 0 w 1663700"/>
              <a:gd name="connsiteY5" fmla="*/ 915711 h 3030263"/>
              <a:gd name="connsiteX6" fmla="*/ 44450 w 1663700"/>
              <a:gd name="connsiteY6" fmla="*/ 731561 h 3030263"/>
              <a:gd name="connsiteX7" fmla="*/ 180862 w 1663700"/>
              <a:gd name="connsiteY7" fmla="*/ 330200 h 3030263"/>
              <a:gd name="connsiteX0" fmla="*/ 226128 w 1708966"/>
              <a:gd name="connsiteY0" fmla="*/ 330200 h 3030263"/>
              <a:gd name="connsiteX1" fmla="*/ 1702266 w 1708966"/>
              <a:gd name="connsiteY1" fmla="*/ 0 h 3030263"/>
              <a:gd name="connsiteX2" fmla="*/ 1708966 w 1708966"/>
              <a:gd name="connsiteY2" fmla="*/ 737911 h 3030263"/>
              <a:gd name="connsiteX3" fmla="*/ 1702266 w 1708966"/>
              <a:gd name="connsiteY3" fmla="*/ 3030263 h 3030263"/>
              <a:gd name="connsiteX4" fmla="*/ 48328 w 1708966"/>
              <a:gd name="connsiteY4" fmla="*/ 3030263 h 3030263"/>
              <a:gd name="connsiteX5" fmla="*/ 45266 w 1708966"/>
              <a:gd name="connsiteY5" fmla="*/ 915711 h 3030263"/>
              <a:gd name="connsiteX6" fmla="*/ 7166 w 1708966"/>
              <a:gd name="connsiteY6" fmla="*/ 731561 h 3030263"/>
              <a:gd name="connsiteX7" fmla="*/ 226128 w 1708966"/>
              <a:gd name="connsiteY7" fmla="*/ 330200 h 3030263"/>
              <a:gd name="connsiteX0" fmla="*/ 226128 w 1708966"/>
              <a:gd name="connsiteY0" fmla="*/ 330200 h 3030263"/>
              <a:gd name="connsiteX1" fmla="*/ 1702266 w 1708966"/>
              <a:gd name="connsiteY1" fmla="*/ 0 h 3030263"/>
              <a:gd name="connsiteX2" fmla="*/ 1708966 w 1708966"/>
              <a:gd name="connsiteY2" fmla="*/ 737911 h 3030263"/>
              <a:gd name="connsiteX3" fmla="*/ 1702266 w 1708966"/>
              <a:gd name="connsiteY3" fmla="*/ 3030263 h 3030263"/>
              <a:gd name="connsiteX4" fmla="*/ 48328 w 1708966"/>
              <a:gd name="connsiteY4" fmla="*/ 3030263 h 3030263"/>
              <a:gd name="connsiteX5" fmla="*/ 45266 w 1708966"/>
              <a:gd name="connsiteY5" fmla="*/ 915711 h 3030263"/>
              <a:gd name="connsiteX6" fmla="*/ 7166 w 1708966"/>
              <a:gd name="connsiteY6" fmla="*/ 731561 h 3030263"/>
              <a:gd name="connsiteX7" fmla="*/ 226128 w 1708966"/>
              <a:gd name="connsiteY7" fmla="*/ 330200 h 3030263"/>
              <a:gd name="connsiteX0" fmla="*/ 226128 w 1708966"/>
              <a:gd name="connsiteY0" fmla="*/ 330200 h 3030263"/>
              <a:gd name="connsiteX1" fmla="*/ 1702266 w 1708966"/>
              <a:gd name="connsiteY1" fmla="*/ 0 h 3030263"/>
              <a:gd name="connsiteX2" fmla="*/ 1708966 w 1708966"/>
              <a:gd name="connsiteY2" fmla="*/ 737911 h 3030263"/>
              <a:gd name="connsiteX3" fmla="*/ 1702266 w 1708966"/>
              <a:gd name="connsiteY3" fmla="*/ 3030263 h 3030263"/>
              <a:gd name="connsiteX4" fmla="*/ 48328 w 1708966"/>
              <a:gd name="connsiteY4" fmla="*/ 3030263 h 3030263"/>
              <a:gd name="connsiteX5" fmla="*/ 45266 w 1708966"/>
              <a:gd name="connsiteY5" fmla="*/ 915711 h 3030263"/>
              <a:gd name="connsiteX6" fmla="*/ 7166 w 1708966"/>
              <a:gd name="connsiteY6" fmla="*/ 731561 h 3030263"/>
              <a:gd name="connsiteX7" fmla="*/ 226128 w 1708966"/>
              <a:gd name="connsiteY7" fmla="*/ 330200 h 3030263"/>
              <a:gd name="connsiteX0" fmla="*/ 226128 w 1708966"/>
              <a:gd name="connsiteY0" fmla="*/ 330200 h 3030263"/>
              <a:gd name="connsiteX1" fmla="*/ 915216 w 1708966"/>
              <a:gd name="connsiteY1" fmla="*/ 172761 h 3030263"/>
              <a:gd name="connsiteX2" fmla="*/ 1702266 w 1708966"/>
              <a:gd name="connsiteY2" fmla="*/ 0 h 3030263"/>
              <a:gd name="connsiteX3" fmla="*/ 1708966 w 1708966"/>
              <a:gd name="connsiteY3" fmla="*/ 737911 h 3030263"/>
              <a:gd name="connsiteX4" fmla="*/ 1702266 w 1708966"/>
              <a:gd name="connsiteY4" fmla="*/ 3030263 h 3030263"/>
              <a:gd name="connsiteX5" fmla="*/ 48328 w 1708966"/>
              <a:gd name="connsiteY5" fmla="*/ 3030263 h 3030263"/>
              <a:gd name="connsiteX6" fmla="*/ 45266 w 1708966"/>
              <a:gd name="connsiteY6" fmla="*/ 915711 h 3030263"/>
              <a:gd name="connsiteX7" fmla="*/ 7166 w 1708966"/>
              <a:gd name="connsiteY7" fmla="*/ 731561 h 3030263"/>
              <a:gd name="connsiteX8" fmla="*/ 226128 w 1708966"/>
              <a:gd name="connsiteY8" fmla="*/ 330200 h 3030263"/>
              <a:gd name="connsiteX0" fmla="*/ 226128 w 1708966"/>
              <a:gd name="connsiteY0" fmla="*/ 330200 h 3030263"/>
              <a:gd name="connsiteX1" fmla="*/ 851716 w 1708966"/>
              <a:gd name="connsiteY1" fmla="*/ 407711 h 3030263"/>
              <a:gd name="connsiteX2" fmla="*/ 1702266 w 1708966"/>
              <a:gd name="connsiteY2" fmla="*/ 0 h 3030263"/>
              <a:gd name="connsiteX3" fmla="*/ 1708966 w 1708966"/>
              <a:gd name="connsiteY3" fmla="*/ 737911 h 3030263"/>
              <a:gd name="connsiteX4" fmla="*/ 1702266 w 1708966"/>
              <a:gd name="connsiteY4" fmla="*/ 3030263 h 3030263"/>
              <a:gd name="connsiteX5" fmla="*/ 48328 w 1708966"/>
              <a:gd name="connsiteY5" fmla="*/ 3030263 h 3030263"/>
              <a:gd name="connsiteX6" fmla="*/ 45266 w 1708966"/>
              <a:gd name="connsiteY6" fmla="*/ 915711 h 3030263"/>
              <a:gd name="connsiteX7" fmla="*/ 7166 w 1708966"/>
              <a:gd name="connsiteY7" fmla="*/ 731561 h 3030263"/>
              <a:gd name="connsiteX8" fmla="*/ 226128 w 1708966"/>
              <a:gd name="connsiteY8" fmla="*/ 330200 h 3030263"/>
              <a:gd name="connsiteX0" fmla="*/ 226128 w 1708966"/>
              <a:gd name="connsiteY0" fmla="*/ 330200 h 3030263"/>
              <a:gd name="connsiteX1" fmla="*/ 851716 w 1708966"/>
              <a:gd name="connsiteY1" fmla="*/ 407711 h 3030263"/>
              <a:gd name="connsiteX2" fmla="*/ 1702266 w 1708966"/>
              <a:gd name="connsiteY2" fmla="*/ 0 h 3030263"/>
              <a:gd name="connsiteX3" fmla="*/ 1708966 w 1708966"/>
              <a:gd name="connsiteY3" fmla="*/ 737911 h 3030263"/>
              <a:gd name="connsiteX4" fmla="*/ 1702266 w 1708966"/>
              <a:gd name="connsiteY4" fmla="*/ 3030263 h 3030263"/>
              <a:gd name="connsiteX5" fmla="*/ 48328 w 1708966"/>
              <a:gd name="connsiteY5" fmla="*/ 3030263 h 3030263"/>
              <a:gd name="connsiteX6" fmla="*/ 45266 w 1708966"/>
              <a:gd name="connsiteY6" fmla="*/ 915711 h 3030263"/>
              <a:gd name="connsiteX7" fmla="*/ 7166 w 1708966"/>
              <a:gd name="connsiteY7" fmla="*/ 731561 h 3030263"/>
              <a:gd name="connsiteX8" fmla="*/ 226128 w 1708966"/>
              <a:gd name="connsiteY8" fmla="*/ 330200 h 3030263"/>
              <a:gd name="connsiteX0" fmla="*/ 226128 w 1708966"/>
              <a:gd name="connsiteY0" fmla="*/ 330200 h 3030263"/>
              <a:gd name="connsiteX1" fmla="*/ 851716 w 1708966"/>
              <a:gd name="connsiteY1" fmla="*/ 407711 h 3030263"/>
              <a:gd name="connsiteX2" fmla="*/ 1702266 w 1708966"/>
              <a:gd name="connsiteY2" fmla="*/ 0 h 3030263"/>
              <a:gd name="connsiteX3" fmla="*/ 1708966 w 1708966"/>
              <a:gd name="connsiteY3" fmla="*/ 737911 h 3030263"/>
              <a:gd name="connsiteX4" fmla="*/ 1702266 w 1708966"/>
              <a:gd name="connsiteY4" fmla="*/ 3030263 h 3030263"/>
              <a:gd name="connsiteX5" fmla="*/ 48328 w 1708966"/>
              <a:gd name="connsiteY5" fmla="*/ 3030263 h 3030263"/>
              <a:gd name="connsiteX6" fmla="*/ 45266 w 1708966"/>
              <a:gd name="connsiteY6" fmla="*/ 915711 h 3030263"/>
              <a:gd name="connsiteX7" fmla="*/ 7166 w 1708966"/>
              <a:gd name="connsiteY7" fmla="*/ 731561 h 3030263"/>
              <a:gd name="connsiteX8" fmla="*/ 226128 w 1708966"/>
              <a:gd name="connsiteY8" fmla="*/ 330200 h 3030263"/>
              <a:gd name="connsiteX0" fmla="*/ 226128 w 1708966"/>
              <a:gd name="connsiteY0" fmla="*/ 349877 h 3049940"/>
              <a:gd name="connsiteX1" fmla="*/ 851716 w 1708966"/>
              <a:gd name="connsiteY1" fmla="*/ 427388 h 3049940"/>
              <a:gd name="connsiteX2" fmla="*/ 1143816 w 1708966"/>
              <a:gd name="connsiteY2" fmla="*/ 230538 h 3049940"/>
              <a:gd name="connsiteX3" fmla="*/ 1702266 w 1708966"/>
              <a:gd name="connsiteY3" fmla="*/ 19677 h 3049940"/>
              <a:gd name="connsiteX4" fmla="*/ 1708966 w 1708966"/>
              <a:gd name="connsiteY4" fmla="*/ 757588 h 3049940"/>
              <a:gd name="connsiteX5" fmla="*/ 1702266 w 1708966"/>
              <a:gd name="connsiteY5" fmla="*/ 3049940 h 3049940"/>
              <a:gd name="connsiteX6" fmla="*/ 48328 w 1708966"/>
              <a:gd name="connsiteY6" fmla="*/ 3049940 h 3049940"/>
              <a:gd name="connsiteX7" fmla="*/ 45266 w 1708966"/>
              <a:gd name="connsiteY7" fmla="*/ 935388 h 3049940"/>
              <a:gd name="connsiteX8" fmla="*/ 7166 w 1708966"/>
              <a:gd name="connsiteY8" fmla="*/ 751238 h 3049940"/>
              <a:gd name="connsiteX9" fmla="*/ 226128 w 1708966"/>
              <a:gd name="connsiteY9" fmla="*/ 349877 h 3049940"/>
              <a:gd name="connsiteX0" fmla="*/ 226128 w 1708966"/>
              <a:gd name="connsiteY0" fmla="*/ 511654 h 3211717"/>
              <a:gd name="connsiteX1" fmla="*/ 851716 w 1708966"/>
              <a:gd name="connsiteY1" fmla="*/ 589165 h 3211717"/>
              <a:gd name="connsiteX2" fmla="*/ 1054916 w 1708966"/>
              <a:gd name="connsiteY2" fmla="*/ 17665 h 3211717"/>
              <a:gd name="connsiteX3" fmla="*/ 1702266 w 1708966"/>
              <a:gd name="connsiteY3" fmla="*/ 181454 h 3211717"/>
              <a:gd name="connsiteX4" fmla="*/ 1708966 w 1708966"/>
              <a:gd name="connsiteY4" fmla="*/ 919365 h 3211717"/>
              <a:gd name="connsiteX5" fmla="*/ 1702266 w 1708966"/>
              <a:gd name="connsiteY5" fmla="*/ 3211717 h 3211717"/>
              <a:gd name="connsiteX6" fmla="*/ 48328 w 1708966"/>
              <a:gd name="connsiteY6" fmla="*/ 3211717 h 3211717"/>
              <a:gd name="connsiteX7" fmla="*/ 45266 w 1708966"/>
              <a:gd name="connsiteY7" fmla="*/ 1097165 h 3211717"/>
              <a:gd name="connsiteX8" fmla="*/ 7166 w 1708966"/>
              <a:gd name="connsiteY8" fmla="*/ 913015 h 3211717"/>
              <a:gd name="connsiteX9" fmla="*/ 226128 w 1708966"/>
              <a:gd name="connsiteY9" fmla="*/ 511654 h 3211717"/>
              <a:gd name="connsiteX0" fmla="*/ 226128 w 1708966"/>
              <a:gd name="connsiteY0" fmla="*/ 501867 h 3201930"/>
              <a:gd name="connsiteX1" fmla="*/ 851716 w 1708966"/>
              <a:gd name="connsiteY1" fmla="*/ 579378 h 3201930"/>
              <a:gd name="connsiteX2" fmla="*/ 1054916 w 1708966"/>
              <a:gd name="connsiteY2" fmla="*/ 7878 h 3201930"/>
              <a:gd name="connsiteX3" fmla="*/ 1511766 w 1708966"/>
              <a:gd name="connsiteY3" fmla="*/ 419317 h 3201930"/>
              <a:gd name="connsiteX4" fmla="*/ 1708966 w 1708966"/>
              <a:gd name="connsiteY4" fmla="*/ 909578 h 3201930"/>
              <a:gd name="connsiteX5" fmla="*/ 1702266 w 1708966"/>
              <a:gd name="connsiteY5" fmla="*/ 3201930 h 3201930"/>
              <a:gd name="connsiteX6" fmla="*/ 48328 w 1708966"/>
              <a:gd name="connsiteY6" fmla="*/ 3201930 h 3201930"/>
              <a:gd name="connsiteX7" fmla="*/ 45266 w 1708966"/>
              <a:gd name="connsiteY7" fmla="*/ 1087378 h 3201930"/>
              <a:gd name="connsiteX8" fmla="*/ 7166 w 1708966"/>
              <a:gd name="connsiteY8" fmla="*/ 903228 h 3201930"/>
              <a:gd name="connsiteX9" fmla="*/ 226128 w 1708966"/>
              <a:gd name="connsiteY9" fmla="*/ 501867 h 3201930"/>
              <a:gd name="connsiteX0" fmla="*/ 226128 w 1708966"/>
              <a:gd name="connsiteY0" fmla="*/ 501867 h 3201930"/>
              <a:gd name="connsiteX1" fmla="*/ 851716 w 1708966"/>
              <a:gd name="connsiteY1" fmla="*/ 579378 h 3201930"/>
              <a:gd name="connsiteX2" fmla="*/ 1054916 w 1708966"/>
              <a:gd name="connsiteY2" fmla="*/ 7878 h 3201930"/>
              <a:gd name="connsiteX3" fmla="*/ 1511766 w 1708966"/>
              <a:gd name="connsiteY3" fmla="*/ 419317 h 3201930"/>
              <a:gd name="connsiteX4" fmla="*/ 1708966 w 1708966"/>
              <a:gd name="connsiteY4" fmla="*/ 909578 h 3201930"/>
              <a:gd name="connsiteX5" fmla="*/ 1702266 w 1708966"/>
              <a:gd name="connsiteY5" fmla="*/ 3201930 h 3201930"/>
              <a:gd name="connsiteX6" fmla="*/ 48328 w 1708966"/>
              <a:gd name="connsiteY6" fmla="*/ 3201930 h 3201930"/>
              <a:gd name="connsiteX7" fmla="*/ 45266 w 1708966"/>
              <a:gd name="connsiteY7" fmla="*/ 1087378 h 3201930"/>
              <a:gd name="connsiteX8" fmla="*/ 7166 w 1708966"/>
              <a:gd name="connsiteY8" fmla="*/ 903228 h 3201930"/>
              <a:gd name="connsiteX9" fmla="*/ 226128 w 1708966"/>
              <a:gd name="connsiteY9" fmla="*/ 501867 h 3201930"/>
              <a:gd name="connsiteX0" fmla="*/ 226128 w 1708966"/>
              <a:gd name="connsiteY0" fmla="*/ 501867 h 3201930"/>
              <a:gd name="connsiteX1" fmla="*/ 851716 w 1708966"/>
              <a:gd name="connsiteY1" fmla="*/ 579378 h 3201930"/>
              <a:gd name="connsiteX2" fmla="*/ 1054916 w 1708966"/>
              <a:gd name="connsiteY2" fmla="*/ 7878 h 3201930"/>
              <a:gd name="connsiteX3" fmla="*/ 1511766 w 1708966"/>
              <a:gd name="connsiteY3" fmla="*/ 419317 h 3201930"/>
              <a:gd name="connsiteX4" fmla="*/ 1708966 w 1708966"/>
              <a:gd name="connsiteY4" fmla="*/ 909578 h 3201930"/>
              <a:gd name="connsiteX5" fmla="*/ 1702266 w 1708966"/>
              <a:gd name="connsiteY5" fmla="*/ 3201930 h 3201930"/>
              <a:gd name="connsiteX6" fmla="*/ 48328 w 1708966"/>
              <a:gd name="connsiteY6" fmla="*/ 3201930 h 3201930"/>
              <a:gd name="connsiteX7" fmla="*/ 45266 w 1708966"/>
              <a:gd name="connsiteY7" fmla="*/ 1087378 h 3201930"/>
              <a:gd name="connsiteX8" fmla="*/ 7166 w 1708966"/>
              <a:gd name="connsiteY8" fmla="*/ 903228 h 3201930"/>
              <a:gd name="connsiteX9" fmla="*/ 226128 w 1708966"/>
              <a:gd name="connsiteY9" fmla="*/ 501867 h 3201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08966" h="3201930">
                <a:moveTo>
                  <a:pt x="226128" y="501867"/>
                </a:moveTo>
                <a:cubicBezTo>
                  <a:pt x="434657" y="527704"/>
                  <a:pt x="643187" y="388441"/>
                  <a:pt x="851716" y="579378"/>
                </a:cubicBezTo>
                <a:cubicBezTo>
                  <a:pt x="1004664" y="559488"/>
                  <a:pt x="913158" y="75830"/>
                  <a:pt x="1054916" y="7878"/>
                </a:cubicBezTo>
                <a:cubicBezTo>
                  <a:pt x="1196674" y="-60074"/>
                  <a:pt x="1417574" y="331475"/>
                  <a:pt x="1511766" y="419317"/>
                </a:cubicBezTo>
                <a:cubicBezTo>
                  <a:pt x="1602899" y="671637"/>
                  <a:pt x="1700383" y="879508"/>
                  <a:pt x="1708966" y="909578"/>
                </a:cubicBezTo>
                <a:cubicBezTo>
                  <a:pt x="1706733" y="1673695"/>
                  <a:pt x="1704499" y="2437813"/>
                  <a:pt x="1702266" y="3201930"/>
                </a:cubicBezTo>
                <a:lnTo>
                  <a:pt x="48328" y="3201930"/>
                </a:lnTo>
                <a:cubicBezTo>
                  <a:pt x="47307" y="2497079"/>
                  <a:pt x="46287" y="1792229"/>
                  <a:pt x="45266" y="1087378"/>
                </a:cubicBezTo>
                <a:cubicBezTo>
                  <a:pt x="52164" y="704261"/>
                  <a:pt x="-22978" y="1000813"/>
                  <a:pt x="7166" y="903228"/>
                </a:cubicBezTo>
                <a:cubicBezTo>
                  <a:pt x="208760" y="646893"/>
                  <a:pt x="217720" y="655544"/>
                  <a:pt x="226128" y="501867"/>
                </a:cubicBezTo>
                <a:close/>
              </a:path>
            </a:pathLst>
          </a:custGeom>
          <a:gradFill>
            <a:gsLst>
              <a:gs pos="30000">
                <a:schemeClr val="accent1">
                  <a:alpha val="42000"/>
                </a:schemeClr>
              </a:gs>
              <a:gs pos="77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63"/>
          <p:cNvSpPr>
            <a:spLocks noEditPoints="1"/>
          </p:cNvSpPr>
          <p:nvPr/>
        </p:nvSpPr>
        <p:spPr bwMode="auto">
          <a:xfrm>
            <a:off x="1742937" y="2143952"/>
            <a:ext cx="1769397" cy="1902171"/>
          </a:xfrm>
          <a:custGeom>
            <a:avLst/>
            <a:gdLst>
              <a:gd name="T0" fmla="*/ 20 w 259"/>
              <a:gd name="T1" fmla="*/ 99 h 279"/>
              <a:gd name="T2" fmla="*/ 16 w 259"/>
              <a:gd name="T3" fmla="*/ 108 h 279"/>
              <a:gd name="T4" fmla="*/ 232 w 259"/>
              <a:gd name="T5" fmla="*/ 86 h 279"/>
              <a:gd name="T6" fmla="*/ 238 w 259"/>
              <a:gd name="T7" fmla="*/ 107 h 279"/>
              <a:gd name="T8" fmla="*/ 224 w 259"/>
              <a:gd name="T9" fmla="*/ 115 h 279"/>
              <a:gd name="T10" fmla="*/ 196 w 259"/>
              <a:gd name="T11" fmla="*/ 197 h 279"/>
              <a:gd name="T12" fmla="*/ 205 w 259"/>
              <a:gd name="T13" fmla="*/ 263 h 279"/>
              <a:gd name="T14" fmla="*/ 201 w 259"/>
              <a:gd name="T15" fmla="*/ 277 h 279"/>
              <a:gd name="T16" fmla="*/ 219 w 259"/>
              <a:gd name="T17" fmla="*/ 277 h 279"/>
              <a:gd name="T18" fmla="*/ 226 w 259"/>
              <a:gd name="T19" fmla="*/ 268 h 279"/>
              <a:gd name="T20" fmla="*/ 228 w 259"/>
              <a:gd name="T21" fmla="*/ 198 h 279"/>
              <a:gd name="T22" fmla="*/ 233 w 259"/>
              <a:gd name="T23" fmla="*/ 132 h 279"/>
              <a:gd name="T24" fmla="*/ 258 w 259"/>
              <a:gd name="T25" fmla="*/ 92 h 279"/>
              <a:gd name="T26" fmla="*/ 224 w 259"/>
              <a:gd name="T27" fmla="*/ 47 h 279"/>
              <a:gd name="T28" fmla="*/ 210 w 259"/>
              <a:gd name="T29" fmla="*/ 25 h 279"/>
              <a:gd name="T30" fmla="*/ 191 w 259"/>
              <a:gd name="T31" fmla="*/ 10 h 279"/>
              <a:gd name="T32" fmla="*/ 185 w 259"/>
              <a:gd name="T33" fmla="*/ 35 h 279"/>
              <a:gd name="T34" fmla="*/ 173 w 259"/>
              <a:gd name="T35" fmla="*/ 63 h 279"/>
              <a:gd name="T36" fmla="*/ 148 w 259"/>
              <a:gd name="T37" fmla="*/ 31 h 279"/>
              <a:gd name="T38" fmla="*/ 152 w 259"/>
              <a:gd name="T39" fmla="*/ 15 h 279"/>
              <a:gd name="T40" fmla="*/ 141 w 259"/>
              <a:gd name="T41" fmla="*/ 0 h 279"/>
              <a:gd name="T42" fmla="*/ 124 w 259"/>
              <a:gd name="T43" fmla="*/ 28 h 279"/>
              <a:gd name="T44" fmla="*/ 98 w 259"/>
              <a:gd name="T45" fmla="*/ 50 h 279"/>
              <a:gd name="T46" fmla="*/ 77 w 259"/>
              <a:gd name="T47" fmla="*/ 49 h 279"/>
              <a:gd name="T48" fmla="*/ 75 w 259"/>
              <a:gd name="T49" fmla="*/ 22 h 279"/>
              <a:gd name="T50" fmla="*/ 67 w 259"/>
              <a:gd name="T51" fmla="*/ 6 h 279"/>
              <a:gd name="T52" fmla="*/ 45 w 259"/>
              <a:gd name="T53" fmla="*/ 27 h 279"/>
              <a:gd name="T54" fmla="*/ 25 w 259"/>
              <a:gd name="T55" fmla="*/ 49 h 279"/>
              <a:gd name="T56" fmla="*/ 1 w 259"/>
              <a:gd name="T57" fmla="*/ 96 h 279"/>
              <a:gd name="T58" fmla="*/ 15 w 259"/>
              <a:gd name="T59" fmla="*/ 149 h 279"/>
              <a:gd name="T60" fmla="*/ 18 w 259"/>
              <a:gd name="T61" fmla="*/ 256 h 279"/>
              <a:gd name="T62" fmla="*/ 34 w 259"/>
              <a:gd name="T63" fmla="*/ 267 h 279"/>
              <a:gd name="T64" fmla="*/ 41 w 259"/>
              <a:gd name="T65" fmla="*/ 227 h 279"/>
              <a:gd name="T66" fmla="*/ 43 w 259"/>
              <a:gd name="T67" fmla="*/ 254 h 279"/>
              <a:gd name="T68" fmla="*/ 72 w 259"/>
              <a:gd name="T69" fmla="*/ 257 h 279"/>
              <a:gd name="T70" fmla="*/ 63 w 259"/>
              <a:gd name="T71" fmla="*/ 250 h 279"/>
              <a:gd name="T72" fmla="*/ 79 w 259"/>
              <a:gd name="T73" fmla="*/ 145 h 279"/>
              <a:gd name="T74" fmla="*/ 90 w 259"/>
              <a:gd name="T75" fmla="*/ 100 h 279"/>
              <a:gd name="T76" fmla="*/ 97 w 259"/>
              <a:gd name="T77" fmla="*/ 147 h 279"/>
              <a:gd name="T78" fmla="*/ 95 w 259"/>
              <a:gd name="T79" fmla="*/ 211 h 279"/>
              <a:gd name="T80" fmla="*/ 98 w 259"/>
              <a:gd name="T81" fmla="*/ 241 h 279"/>
              <a:gd name="T82" fmla="*/ 90 w 259"/>
              <a:gd name="T83" fmla="*/ 263 h 279"/>
              <a:gd name="T84" fmla="*/ 103 w 259"/>
              <a:gd name="T85" fmla="*/ 270 h 279"/>
              <a:gd name="T86" fmla="*/ 114 w 259"/>
              <a:gd name="T87" fmla="*/ 245 h 279"/>
              <a:gd name="T88" fmla="*/ 118 w 259"/>
              <a:gd name="T89" fmla="*/ 196 h 279"/>
              <a:gd name="T90" fmla="*/ 125 w 259"/>
              <a:gd name="T91" fmla="*/ 191 h 279"/>
              <a:gd name="T92" fmla="*/ 121 w 259"/>
              <a:gd name="T93" fmla="*/ 232 h 279"/>
              <a:gd name="T94" fmla="*/ 123 w 259"/>
              <a:gd name="T95" fmla="*/ 267 h 279"/>
              <a:gd name="T96" fmla="*/ 135 w 259"/>
              <a:gd name="T97" fmla="*/ 268 h 279"/>
              <a:gd name="T98" fmla="*/ 136 w 259"/>
              <a:gd name="T99" fmla="*/ 248 h 279"/>
              <a:gd name="T100" fmla="*/ 144 w 259"/>
              <a:gd name="T101" fmla="*/ 212 h 279"/>
              <a:gd name="T102" fmla="*/ 157 w 259"/>
              <a:gd name="T103" fmla="*/ 151 h 279"/>
              <a:gd name="T104" fmla="*/ 162 w 259"/>
              <a:gd name="T105" fmla="*/ 109 h 279"/>
              <a:gd name="T106" fmla="*/ 168 w 259"/>
              <a:gd name="T107" fmla="*/ 104 h 279"/>
              <a:gd name="T108" fmla="*/ 160 w 259"/>
              <a:gd name="T109" fmla="*/ 156 h 279"/>
              <a:gd name="T110" fmla="*/ 169 w 259"/>
              <a:gd name="T111" fmla="*/ 244 h 279"/>
              <a:gd name="T112" fmla="*/ 164 w 259"/>
              <a:gd name="T113" fmla="*/ 259 h 279"/>
              <a:gd name="T114" fmla="*/ 166 w 259"/>
              <a:gd name="T115" fmla="*/ 270 h 279"/>
              <a:gd name="T116" fmla="*/ 178 w 259"/>
              <a:gd name="T117" fmla="*/ 267 h 279"/>
              <a:gd name="T118" fmla="*/ 191 w 259"/>
              <a:gd name="T119" fmla="*/ 255 h 279"/>
              <a:gd name="T120" fmla="*/ 194 w 259"/>
              <a:gd name="T121" fmla="*/ 2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79">
                <a:moveTo>
                  <a:pt x="18" y="131"/>
                </a:moveTo>
                <a:cubicBezTo>
                  <a:pt x="18" y="131"/>
                  <a:pt x="18" y="130"/>
                  <a:pt x="19" y="128"/>
                </a:cubicBezTo>
                <a:cubicBezTo>
                  <a:pt x="19" y="127"/>
                  <a:pt x="19" y="126"/>
                  <a:pt x="19" y="125"/>
                </a:cubicBezTo>
                <a:cubicBezTo>
                  <a:pt x="20" y="125"/>
                  <a:pt x="22" y="123"/>
                  <a:pt x="22" y="122"/>
                </a:cubicBezTo>
                <a:cubicBezTo>
                  <a:pt x="22" y="122"/>
                  <a:pt x="21" y="122"/>
                  <a:pt x="21" y="122"/>
                </a:cubicBezTo>
                <a:cubicBezTo>
                  <a:pt x="21" y="122"/>
                  <a:pt x="22" y="120"/>
                  <a:pt x="22" y="120"/>
                </a:cubicBezTo>
                <a:cubicBezTo>
                  <a:pt x="22" y="120"/>
                  <a:pt x="22" y="117"/>
                  <a:pt x="22" y="117"/>
                </a:cubicBezTo>
                <a:cubicBezTo>
                  <a:pt x="22" y="117"/>
                  <a:pt x="22" y="117"/>
                  <a:pt x="21" y="117"/>
                </a:cubicBezTo>
                <a:cubicBezTo>
                  <a:pt x="21" y="116"/>
                  <a:pt x="19" y="114"/>
                  <a:pt x="19" y="114"/>
                </a:cubicBezTo>
                <a:cubicBezTo>
                  <a:pt x="19" y="113"/>
                  <a:pt x="19" y="112"/>
                  <a:pt x="19" y="111"/>
                </a:cubicBezTo>
                <a:cubicBezTo>
                  <a:pt x="19" y="111"/>
                  <a:pt x="20" y="104"/>
                  <a:pt x="20" y="104"/>
                </a:cubicBezTo>
                <a:cubicBezTo>
                  <a:pt x="20" y="103"/>
                  <a:pt x="20" y="100"/>
                  <a:pt x="20" y="99"/>
                </a:cubicBezTo>
                <a:cubicBezTo>
                  <a:pt x="20" y="98"/>
                  <a:pt x="21" y="93"/>
                  <a:pt x="21" y="92"/>
                </a:cubicBezTo>
                <a:cubicBezTo>
                  <a:pt x="21" y="91"/>
                  <a:pt x="22" y="91"/>
                  <a:pt x="22" y="91"/>
                </a:cubicBezTo>
                <a:cubicBezTo>
                  <a:pt x="22" y="90"/>
                  <a:pt x="21" y="89"/>
                  <a:pt x="21" y="89"/>
                </a:cubicBezTo>
                <a:cubicBezTo>
                  <a:pt x="21" y="90"/>
                  <a:pt x="20" y="91"/>
                  <a:pt x="20" y="91"/>
                </a:cubicBezTo>
                <a:cubicBezTo>
                  <a:pt x="19" y="91"/>
                  <a:pt x="18" y="92"/>
                  <a:pt x="18" y="93"/>
                </a:cubicBezTo>
                <a:cubicBezTo>
                  <a:pt x="17" y="93"/>
                  <a:pt x="16" y="94"/>
                  <a:pt x="16" y="94"/>
                </a:cubicBezTo>
                <a:cubicBezTo>
                  <a:pt x="16" y="95"/>
                  <a:pt x="16" y="95"/>
                  <a:pt x="15" y="96"/>
                </a:cubicBezTo>
                <a:cubicBezTo>
                  <a:pt x="15" y="96"/>
                  <a:pt x="15" y="96"/>
                  <a:pt x="15" y="96"/>
                </a:cubicBezTo>
                <a:cubicBezTo>
                  <a:pt x="15" y="96"/>
                  <a:pt x="15" y="97"/>
                  <a:pt x="15" y="97"/>
                </a:cubicBezTo>
                <a:cubicBezTo>
                  <a:pt x="15" y="98"/>
                  <a:pt x="15" y="99"/>
                  <a:pt x="15" y="99"/>
                </a:cubicBezTo>
                <a:cubicBezTo>
                  <a:pt x="15" y="100"/>
                  <a:pt x="15" y="102"/>
                  <a:pt x="15" y="102"/>
                </a:cubicBezTo>
                <a:cubicBezTo>
                  <a:pt x="15" y="103"/>
                  <a:pt x="16" y="108"/>
                  <a:pt x="16" y="108"/>
                </a:cubicBezTo>
                <a:cubicBezTo>
                  <a:pt x="16" y="109"/>
                  <a:pt x="16" y="113"/>
                  <a:pt x="15" y="114"/>
                </a:cubicBezTo>
                <a:cubicBezTo>
                  <a:pt x="15" y="117"/>
                  <a:pt x="15" y="120"/>
                  <a:pt x="15" y="122"/>
                </a:cubicBezTo>
                <a:cubicBezTo>
                  <a:pt x="16" y="123"/>
                  <a:pt x="17" y="128"/>
                  <a:pt x="16" y="128"/>
                </a:cubicBezTo>
                <a:cubicBezTo>
                  <a:pt x="16" y="129"/>
                  <a:pt x="18" y="131"/>
                  <a:pt x="18" y="131"/>
                </a:cubicBezTo>
                <a:close/>
                <a:moveTo>
                  <a:pt x="223" y="113"/>
                </a:moveTo>
                <a:cubicBezTo>
                  <a:pt x="224" y="113"/>
                  <a:pt x="226" y="112"/>
                  <a:pt x="226" y="111"/>
                </a:cubicBezTo>
                <a:cubicBezTo>
                  <a:pt x="227" y="110"/>
                  <a:pt x="228" y="108"/>
                  <a:pt x="228" y="107"/>
                </a:cubicBezTo>
                <a:cubicBezTo>
                  <a:pt x="228" y="106"/>
                  <a:pt x="230" y="100"/>
                  <a:pt x="230" y="98"/>
                </a:cubicBezTo>
                <a:cubicBezTo>
                  <a:pt x="230" y="97"/>
                  <a:pt x="230" y="91"/>
                  <a:pt x="230" y="90"/>
                </a:cubicBezTo>
                <a:cubicBezTo>
                  <a:pt x="230" y="89"/>
                  <a:pt x="230" y="88"/>
                  <a:pt x="230" y="88"/>
                </a:cubicBezTo>
                <a:cubicBezTo>
                  <a:pt x="231" y="87"/>
                  <a:pt x="231" y="86"/>
                  <a:pt x="231" y="86"/>
                </a:cubicBezTo>
                <a:cubicBezTo>
                  <a:pt x="231" y="86"/>
                  <a:pt x="232" y="86"/>
                  <a:pt x="232" y="86"/>
                </a:cubicBezTo>
                <a:cubicBezTo>
                  <a:pt x="232" y="86"/>
                  <a:pt x="232" y="87"/>
                  <a:pt x="233" y="88"/>
                </a:cubicBezTo>
                <a:cubicBezTo>
                  <a:pt x="233" y="88"/>
                  <a:pt x="234" y="89"/>
                  <a:pt x="234" y="89"/>
                </a:cubicBezTo>
                <a:cubicBezTo>
                  <a:pt x="235" y="89"/>
                  <a:pt x="236" y="89"/>
                  <a:pt x="236" y="89"/>
                </a:cubicBezTo>
                <a:cubicBezTo>
                  <a:pt x="236" y="89"/>
                  <a:pt x="238" y="91"/>
                  <a:pt x="239" y="91"/>
                </a:cubicBezTo>
                <a:cubicBezTo>
                  <a:pt x="239" y="91"/>
                  <a:pt x="240" y="91"/>
                  <a:pt x="240" y="91"/>
                </a:cubicBezTo>
                <a:cubicBezTo>
                  <a:pt x="240" y="92"/>
                  <a:pt x="240" y="93"/>
                  <a:pt x="241" y="94"/>
                </a:cubicBezTo>
                <a:cubicBezTo>
                  <a:pt x="241" y="94"/>
                  <a:pt x="241" y="94"/>
                  <a:pt x="241" y="94"/>
                </a:cubicBezTo>
                <a:cubicBezTo>
                  <a:pt x="241" y="94"/>
                  <a:pt x="242" y="97"/>
                  <a:pt x="242" y="98"/>
                </a:cubicBezTo>
                <a:cubicBezTo>
                  <a:pt x="242" y="98"/>
                  <a:pt x="241" y="98"/>
                  <a:pt x="241" y="98"/>
                </a:cubicBezTo>
                <a:cubicBezTo>
                  <a:pt x="242" y="98"/>
                  <a:pt x="242" y="98"/>
                  <a:pt x="242" y="98"/>
                </a:cubicBezTo>
                <a:cubicBezTo>
                  <a:pt x="242" y="98"/>
                  <a:pt x="241" y="101"/>
                  <a:pt x="240" y="102"/>
                </a:cubicBezTo>
                <a:cubicBezTo>
                  <a:pt x="240" y="103"/>
                  <a:pt x="238" y="106"/>
                  <a:pt x="238" y="107"/>
                </a:cubicBezTo>
                <a:cubicBezTo>
                  <a:pt x="237" y="109"/>
                  <a:pt x="236" y="111"/>
                  <a:pt x="236" y="112"/>
                </a:cubicBezTo>
                <a:cubicBezTo>
                  <a:pt x="235" y="113"/>
                  <a:pt x="233" y="116"/>
                  <a:pt x="232" y="117"/>
                </a:cubicBezTo>
                <a:cubicBezTo>
                  <a:pt x="231" y="118"/>
                  <a:pt x="230" y="120"/>
                  <a:pt x="230" y="120"/>
                </a:cubicBezTo>
                <a:cubicBezTo>
                  <a:pt x="230" y="121"/>
                  <a:pt x="229" y="122"/>
                  <a:pt x="229" y="122"/>
                </a:cubicBezTo>
                <a:cubicBezTo>
                  <a:pt x="229" y="122"/>
                  <a:pt x="229" y="122"/>
                  <a:pt x="229" y="122"/>
                </a:cubicBezTo>
                <a:cubicBezTo>
                  <a:pt x="228" y="122"/>
                  <a:pt x="227" y="124"/>
                  <a:pt x="227" y="124"/>
                </a:cubicBezTo>
                <a:cubicBezTo>
                  <a:pt x="227" y="124"/>
                  <a:pt x="227" y="124"/>
                  <a:pt x="227" y="124"/>
                </a:cubicBezTo>
                <a:cubicBezTo>
                  <a:pt x="227" y="124"/>
                  <a:pt x="226" y="125"/>
                  <a:pt x="225" y="125"/>
                </a:cubicBezTo>
                <a:cubicBezTo>
                  <a:pt x="225" y="125"/>
                  <a:pt x="225" y="122"/>
                  <a:pt x="224" y="121"/>
                </a:cubicBezTo>
                <a:cubicBezTo>
                  <a:pt x="224" y="120"/>
                  <a:pt x="223" y="120"/>
                  <a:pt x="223" y="120"/>
                </a:cubicBezTo>
                <a:cubicBezTo>
                  <a:pt x="224" y="119"/>
                  <a:pt x="224" y="118"/>
                  <a:pt x="224" y="118"/>
                </a:cubicBezTo>
                <a:cubicBezTo>
                  <a:pt x="225" y="117"/>
                  <a:pt x="224" y="116"/>
                  <a:pt x="224" y="115"/>
                </a:cubicBezTo>
                <a:cubicBezTo>
                  <a:pt x="224" y="114"/>
                  <a:pt x="223" y="113"/>
                  <a:pt x="223" y="113"/>
                </a:cubicBezTo>
                <a:close/>
                <a:moveTo>
                  <a:pt x="223" y="114"/>
                </a:moveTo>
                <a:cubicBezTo>
                  <a:pt x="223" y="114"/>
                  <a:pt x="224" y="116"/>
                  <a:pt x="224" y="117"/>
                </a:cubicBezTo>
                <a:cubicBezTo>
                  <a:pt x="224" y="117"/>
                  <a:pt x="224" y="118"/>
                  <a:pt x="224" y="118"/>
                </a:cubicBezTo>
                <a:cubicBezTo>
                  <a:pt x="224" y="119"/>
                  <a:pt x="223" y="120"/>
                  <a:pt x="223" y="119"/>
                </a:cubicBezTo>
                <a:cubicBezTo>
                  <a:pt x="223" y="119"/>
                  <a:pt x="222" y="118"/>
                  <a:pt x="223" y="118"/>
                </a:cubicBezTo>
                <a:cubicBezTo>
                  <a:pt x="223" y="118"/>
                  <a:pt x="223" y="118"/>
                  <a:pt x="223" y="118"/>
                </a:cubicBezTo>
                <a:cubicBezTo>
                  <a:pt x="223" y="117"/>
                  <a:pt x="223" y="115"/>
                  <a:pt x="223" y="115"/>
                </a:cubicBezTo>
                <a:cubicBezTo>
                  <a:pt x="223" y="115"/>
                  <a:pt x="223" y="114"/>
                  <a:pt x="223" y="114"/>
                </a:cubicBezTo>
                <a:close/>
                <a:moveTo>
                  <a:pt x="194" y="188"/>
                </a:moveTo>
                <a:cubicBezTo>
                  <a:pt x="194" y="189"/>
                  <a:pt x="196" y="192"/>
                  <a:pt x="196" y="193"/>
                </a:cubicBezTo>
                <a:cubicBezTo>
                  <a:pt x="196" y="194"/>
                  <a:pt x="196" y="196"/>
                  <a:pt x="196" y="197"/>
                </a:cubicBezTo>
                <a:cubicBezTo>
                  <a:pt x="196" y="197"/>
                  <a:pt x="197" y="204"/>
                  <a:pt x="197" y="205"/>
                </a:cubicBezTo>
                <a:cubicBezTo>
                  <a:pt x="197" y="206"/>
                  <a:pt x="199" y="218"/>
                  <a:pt x="199" y="221"/>
                </a:cubicBezTo>
                <a:cubicBezTo>
                  <a:pt x="200" y="224"/>
                  <a:pt x="202" y="234"/>
                  <a:pt x="203" y="237"/>
                </a:cubicBezTo>
                <a:cubicBezTo>
                  <a:pt x="203" y="239"/>
                  <a:pt x="204" y="241"/>
                  <a:pt x="204" y="242"/>
                </a:cubicBezTo>
                <a:cubicBezTo>
                  <a:pt x="204" y="243"/>
                  <a:pt x="206" y="245"/>
                  <a:pt x="206" y="246"/>
                </a:cubicBezTo>
                <a:cubicBezTo>
                  <a:pt x="207" y="246"/>
                  <a:pt x="208" y="248"/>
                  <a:pt x="209" y="248"/>
                </a:cubicBezTo>
                <a:cubicBezTo>
                  <a:pt x="209" y="249"/>
                  <a:pt x="209" y="250"/>
                  <a:pt x="209" y="251"/>
                </a:cubicBezTo>
                <a:cubicBezTo>
                  <a:pt x="209" y="251"/>
                  <a:pt x="208" y="252"/>
                  <a:pt x="208" y="252"/>
                </a:cubicBezTo>
                <a:cubicBezTo>
                  <a:pt x="208" y="252"/>
                  <a:pt x="205" y="252"/>
                  <a:pt x="205" y="252"/>
                </a:cubicBezTo>
                <a:cubicBezTo>
                  <a:pt x="204" y="253"/>
                  <a:pt x="203" y="253"/>
                  <a:pt x="204" y="254"/>
                </a:cubicBezTo>
                <a:cubicBezTo>
                  <a:pt x="204" y="256"/>
                  <a:pt x="205" y="260"/>
                  <a:pt x="206" y="260"/>
                </a:cubicBezTo>
                <a:cubicBezTo>
                  <a:pt x="206" y="260"/>
                  <a:pt x="205" y="263"/>
                  <a:pt x="205" y="263"/>
                </a:cubicBezTo>
                <a:cubicBezTo>
                  <a:pt x="205" y="264"/>
                  <a:pt x="205" y="264"/>
                  <a:pt x="205" y="264"/>
                </a:cubicBezTo>
                <a:cubicBezTo>
                  <a:pt x="205" y="265"/>
                  <a:pt x="204" y="265"/>
                  <a:pt x="204" y="266"/>
                </a:cubicBezTo>
                <a:cubicBezTo>
                  <a:pt x="203" y="267"/>
                  <a:pt x="203" y="267"/>
                  <a:pt x="203" y="267"/>
                </a:cubicBezTo>
                <a:cubicBezTo>
                  <a:pt x="203" y="268"/>
                  <a:pt x="202" y="269"/>
                  <a:pt x="201" y="269"/>
                </a:cubicBezTo>
                <a:cubicBezTo>
                  <a:pt x="200" y="270"/>
                  <a:pt x="200" y="270"/>
                  <a:pt x="199" y="270"/>
                </a:cubicBezTo>
                <a:cubicBezTo>
                  <a:pt x="199" y="271"/>
                  <a:pt x="198" y="272"/>
                  <a:pt x="198" y="272"/>
                </a:cubicBezTo>
                <a:cubicBezTo>
                  <a:pt x="198" y="273"/>
                  <a:pt x="198" y="273"/>
                  <a:pt x="198" y="273"/>
                </a:cubicBezTo>
                <a:cubicBezTo>
                  <a:pt x="198" y="273"/>
                  <a:pt x="198" y="273"/>
                  <a:pt x="198" y="273"/>
                </a:cubicBezTo>
                <a:cubicBezTo>
                  <a:pt x="197" y="274"/>
                  <a:pt x="197" y="274"/>
                  <a:pt x="197" y="274"/>
                </a:cubicBezTo>
                <a:cubicBezTo>
                  <a:pt x="197" y="274"/>
                  <a:pt x="197" y="274"/>
                  <a:pt x="197" y="274"/>
                </a:cubicBezTo>
                <a:cubicBezTo>
                  <a:pt x="197" y="274"/>
                  <a:pt x="196" y="276"/>
                  <a:pt x="197" y="276"/>
                </a:cubicBezTo>
                <a:cubicBezTo>
                  <a:pt x="197" y="276"/>
                  <a:pt x="201" y="277"/>
                  <a:pt x="201" y="277"/>
                </a:cubicBezTo>
                <a:cubicBezTo>
                  <a:pt x="203" y="277"/>
                  <a:pt x="211" y="278"/>
                  <a:pt x="211" y="278"/>
                </a:cubicBezTo>
                <a:cubicBezTo>
                  <a:pt x="211" y="278"/>
                  <a:pt x="211" y="278"/>
                  <a:pt x="211" y="278"/>
                </a:cubicBezTo>
                <a:cubicBezTo>
                  <a:pt x="212" y="278"/>
                  <a:pt x="212" y="279"/>
                  <a:pt x="213" y="279"/>
                </a:cubicBezTo>
                <a:cubicBezTo>
                  <a:pt x="213" y="279"/>
                  <a:pt x="214" y="279"/>
                  <a:pt x="214" y="279"/>
                </a:cubicBezTo>
                <a:cubicBezTo>
                  <a:pt x="214" y="279"/>
                  <a:pt x="214" y="278"/>
                  <a:pt x="214" y="278"/>
                </a:cubicBezTo>
                <a:cubicBezTo>
                  <a:pt x="214" y="278"/>
                  <a:pt x="214" y="279"/>
                  <a:pt x="214" y="279"/>
                </a:cubicBezTo>
                <a:cubicBezTo>
                  <a:pt x="215" y="279"/>
                  <a:pt x="215" y="279"/>
                  <a:pt x="216" y="278"/>
                </a:cubicBezTo>
                <a:cubicBezTo>
                  <a:pt x="216" y="278"/>
                  <a:pt x="216" y="278"/>
                  <a:pt x="216" y="278"/>
                </a:cubicBezTo>
                <a:cubicBezTo>
                  <a:pt x="216" y="278"/>
                  <a:pt x="217" y="278"/>
                  <a:pt x="217" y="278"/>
                </a:cubicBezTo>
                <a:cubicBezTo>
                  <a:pt x="217" y="278"/>
                  <a:pt x="218" y="278"/>
                  <a:pt x="218" y="278"/>
                </a:cubicBezTo>
                <a:cubicBezTo>
                  <a:pt x="218" y="278"/>
                  <a:pt x="218" y="278"/>
                  <a:pt x="218" y="277"/>
                </a:cubicBezTo>
                <a:cubicBezTo>
                  <a:pt x="219" y="277"/>
                  <a:pt x="219" y="277"/>
                  <a:pt x="219" y="277"/>
                </a:cubicBezTo>
                <a:cubicBezTo>
                  <a:pt x="219" y="277"/>
                  <a:pt x="219" y="277"/>
                  <a:pt x="219" y="277"/>
                </a:cubicBezTo>
                <a:cubicBezTo>
                  <a:pt x="219" y="276"/>
                  <a:pt x="220" y="275"/>
                  <a:pt x="220" y="275"/>
                </a:cubicBezTo>
                <a:cubicBezTo>
                  <a:pt x="220" y="274"/>
                  <a:pt x="222" y="275"/>
                  <a:pt x="222" y="275"/>
                </a:cubicBezTo>
                <a:cubicBezTo>
                  <a:pt x="223" y="275"/>
                  <a:pt x="223" y="274"/>
                  <a:pt x="223" y="274"/>
                </a:cubicBezTo>
                <a:cubicBezTo>
                  <a:pt x="223" y="274"/>
                  <a:pt x="223" y="274"/>
                  <a:pt x="223" y="274"/>
                </a:cubicBezTo>
                <a:cubicBezTo>
                  <a:pt x="224" y="274"/>
                  <a:pt x="224" y="274"/>
                  <a:pt x="224" y="274"/>
                </a:cubicBezTo>
                <a:cubicBezTo>
                  <a:pt x="224" y="274"/>
                  <a:pt x="225" y="273"/>
                  <a:pt x="225" y="273"/>
                </a:cubicBezTo>
                <a:cubicBezTo>
                  <a:pt x="225" y="273"/>
                  <a:pt x="225" y="274"/>
                  <a:pt x="225" y="273"/>
                </a:cubicBezTo>
                <a:cubicBezTo>
                  <a:pt x="225" y="273"/>
                  <a:pt x="225" y="273"/>
                  <a:pt x="225" y="273"/>
                </a:cubicBezTo>
                <a:cubicBezTo>
                  <a:pt x="226" y="273"/>
                  <a:pt x="226" y="273"/>
                  <a:pt x="226" y="273"/>
                </a:cubicBezTo>
                <a:cubicBezTo>
                  <a:pt x="226" y="272"/>
                  <a:pt x="226" y="272"/>
                  <a:pt x="226" y="271"/>
                </a:cubicBezTo>
                <a:cubicBezTo>
                  <a:pt x="226" y="270"/>
                  <a:pt x="226" y="268"/>
                  <a:pt x="226" y="268"/>
                </a:cubicBezTo>
                <a:cubicBezTo>
                  <a:pt x="226" y="268"/>
                  <a:pt x="225" y="267"/>
                  <a:pt x="225" y="267"/>
                </a:cubicBezTo>
                <a:cubicBezTo>
                  <a:pt x="225" y="266"/>
                  <a:pt x="225" y="266"/>
                  <a:pt x="225" y="266"/>
                </a:cubicBezTo>
                <a:cubicBezTo>
                  <a:pt x="225" y="266"/>
                  <a:pt x="225" y="264"/>
                  <a:pt x="225" y="264"/>
                </a:cubicBezTo>
                <a:cubicBezTo>
                  <a:pt x="225" y="263"/>
                  <a:pt x="226" y="262"/>
                  <a:pt x="227" y="261"/>
                </a:cubicBezTo>
                <a:cubicBezTo>
                  <a:pt x="227" y="261"/>
                  <a:pt x="227" y="259"/>
                  <a:pt x="227" y="258"/>
                </a:cubicBezTo>
                <a:cubicBezTo>
                  <a:pt x="227" y="257"/>
                  <a:pt x="227" y="255"/>
                  <a:pt x="227" y="254"/>
                </a:cubicBezTo>
                <a:cubicBezTo>
                  <a:pt x="227" y="253"/>
                  <a:pt x="227" y="252"/>
                  <a:pt x="227" y="250"/>
                </a:cubicBezTo>
                <a:cubicBezTo>
                  <a:pt x="227" y="249"/>
                  <a:pt x="227" y="246"/>
                  <a:pt x="227" y="245"/>
                </a:cubicBezTo>
                <a:cubicBezTo>
                  <a:pt x="227" y="245"/>
                  <a:pt x="227" y="239"/>
                  <a:pt x="227" y="237"/>
                </a:cubicBezTo>
                <a:cubicBezTo>
                  <a:pt x="228" y="235"/>
                  <a:pt x="228" y="228"/>
                  <a:pt x="228" y="225"/>
                </a:cubicBezTo>
                <a:cubicBezTo>
                  <a:pt x="228" y="223"/>
                  <a:pt x="228" y="217"/>
                  <a:pt x="228" y="213"/>
                </a:cubicBezTo>
                <a:cubicBezTo>
                  <a:pt x="228" y="210"/>
                  <a:pt x="228" y="200"/>
                  <a:pt x="228" y="198"/>
                </a:cubicBezTo>
                <a:cubicBezTo>
                  <a:pt x="229" y="197"/>
                  <a:pt x="229" y="195"/>
                  <a:pt x="229" y="194"/>
                </a:cubicBezTo>
                <a:cubicBezTo>
                  <a:pt x="229" y="193"/>
                  <a:pt x="228" y="186"/>
                  <a:pt x="228" y="184"/>
                </a:cubicBezTo>
                <a:cubicBezTo>
                  <a:pt x="228" y="182"/>
                  <a:pt x="227" y="178"/>
                  <a:pt x="227" y="176"/>
                </a:cubicBezTo>
                <a:cubicBezTo>
                  <a:pt x="227" y="175"/>
                  <a:pt x="226" y="170"/>
                  <a:pt x="226" y="169"/>
                </a:cubicBezTo>
                <a:cubicBezTo>
                  <a:pt x="226" y="169"/>
                  <a:pt x="226" y="164"/>
                  <a:pt x="226" y="163"/>
                </a:cubicBezTo>
                <a:cubicBezTo>
                  <a:pt x="226" y="161"/>
                  <a:pt x="226" y="159"/>
                  <a:pt x="226" y="157"/>
                </a:cubicBezTo>
                <a:cubicBezTo>
                  <a:pt x="226" y="156"/>
                  <a:pt x="225" y="154"/>
                  <a:pt x="225" y="154"/>
                </a:cubicBezTo>
                <a:cubicBezTo>
                  <a:pt x="225" y="154"/>
                  <a:pt x="226" y="150"/>
                  <a:pt x="226" y="149"/>
                </a:cubicBezTo>
                <a:cubicBezTo>
                  <a:pt x="226" y="147"/>
                  <a:pt x="226" y="145"/>
                  <a:pt x="226" y="144"/>
                </a:cubicBezTo>
                <a:cubicBezTo>
                  <a:pt x="227" y="143"/>
                  <a:pt x="227" y="141"/>
                  <a:pt x="227" y="141"/>
                </a:cubicBezTo>
                <a:cubicBezTo>
                  <a:pt x="228" y="140"/>
                  <a:pt x="230" y="138"/>
                  <a:pt x="231" y="137"/>
                </a:cubicBezTo>
                <a:cubicBezTo>
                  <a:pt x="232" y="136"/>
                  <a:pt x="233" y="134"/>
                  <a:pt x="233" y="132"/>
                </a:cubicBezTo>
                <a:cubicBezTo>
                  <a:pt x="234" y="132"/>
                  <a:pt x="234" y="131"/>
                  <a:pt x="234" y="131"/>
                </a:cubicBezTo>
                <a:cubicBezTo>
                  <a:pt x="234" y="131"/>
                  <a:pt x="234" y="131"/>
                  <a:pt x="235" y="131"/>
                </a:cubicBezTo>
                <a:cubicBezTo>
                  <a:pt x="235" y="131"/>
                  <a:pt x="236" y="130"/>
                  <a:pt x="236" y="129"/>
                </a:cubicBezTo>
                <a:cubicBezTo>
                  <a:pt x="237" y="129"/>
                  <a:pt x="236" y="129"/>
                  <a:pt x="236" y="129"/>
                </a:cubicBezTo>
                <a:cubicBezTo>
                  <a:pt x="237" y="128"/>
                  <a:pt x="237" y="127"/>
                  <a:pt x="238" y="127"/>
                </a:cubicBezTo>
                <a:cubicBezTo>
                  <a:pt x="239" y="126"/>
                  <a:pt x="241" y="123"/>
                  <a:pt x="243" y="121"/>
                </a:cubicBezTo>
                <a:cubicBezTo>
                  <a:pt x="244" y="120"/>
                  <a:pt x="247" y="117"/>
                  <a:pt x="247" y="116"/>
                </a:cubicBezTo>
                <a:cubicBezTo>
                  <a:pt x="248" y="115"/>
                  <a:pt x="249" y="114"/>
                  <a:pt x="250" y="112"/>
                </a:cubicBezTo>
                <a:cubicBezTo>
                  <a:pt x="251" y="110"/>
                  <a:pt x="255" y="104"/>
                  <a:pt x="255" y="103"/>
                </a:cubicBezTo>
                <a:cubicBezTo>
                  <a:pt x="256" y="102"/>
                  <a:pt x="258" y="97"/>
                  <a:pt x="259" y="96"/>
                </a:cubicBezTo>
                <a:cubicBezTo>
                  <a:pt x="259" y="95"/>
                  <a:pt x="259" y="94"/>
                  <a:pt x="259" y="93"/>
                </a:cubicBezTo>
                <a:cubicBezTo>
                  <a:pt x="259" y="93"/>
                  <a:pt x="258" y="92"/>
                  <a:pt x="258" y="92"/>
                </a:cubicBezTo>
                <a:cubicBezTo>
                  <a:pt x="258" y="92"/>
                  <a:pt x="259" y="92"/>
                  <a:pt x="259" y="92"/>
                </a:cubicBezTo>
                <a:cubicBezTo>
                  <a:pt x="259" y="92"/>
                  <a:pt x="258" y="91"/>
                  <a:pt x="258" y="90"/>
                </a:cubicBezTo>
                <a:cubicBezTo>
                  <a:pt x="257" y="90"/>
                  <a:pt x="257" y="88"/>
                  <a:pt x="256" y="87"/>
                </a:cubicBezTo>
                <a:cubicBezTo>
                  <a:pt x="255" y="86"/>
                  <a:pt x="253" y="82"/>
                  <a:pt x="253" y="81"/>
                </a:cubicBezTo>
                <a:cubicBezTo>
                  <a:pt x="252" y="80"/>
                  <a:pt x="249" y="75"/>
                  <a:pt x="248" y="73"/>
                </a:cubicBezTo>
                <a:cubicBezTo>
                  <a:pt x="247" y="72"/>
                  <a:pt x="245" y="68"/>
                  <a:pt x="244" y="67"/>
                </a:cubicBezTo>
                <a:cubicBezTo>
                  <a:pt x="243" y="66"/>
                  <a:pt x="243" y="66"/>
                  <a:pt x="242" y="65"/>
                </a:cubicBezTo>
                <a:cubicBezTo>
                  <a:pt x="242" y="64"/>
                  <a:pt x="241" y="62"/>
                  <a:pt x="241" y="61"/>
                </a:cubicBezTo>
                <a:cubicBezTo>
                  <a:pt x="240" y="60"/>
                  <a:pt x="237" y="56"/>
                  <a:pt x="236" y="55"/>
                </a:cubicBezTo>
                <a:cubicBezTo>
                  <a:pt x="235" y="54"/>
                  <a:pt x="232" y="51"/>
                  <a:pt x="231" y="50"/>
                </a:cubicBezTo>
                <a:cubicBezTo>
                  <a:pt x="230" y="50"/>
                  <a:pt x="228" y="48"/>
                  <a:pt x="227" y="48"/>
                </a:cubicBezTo>
                <a:cubicBezTo>
                  <a:pt x="226" y="48"/>
                  <a:pt x="225" y="47"/>
                  <a:pt x="224" y="47"/>
                </a:cubicBezTo>
                <a:cubicBezTo>
                  <a:pt x="224" y="47"/>
                  <a:pt x="222" y="46"/>
                  <a:pt x="220" y="45"/>
                </a:cubicBezTo>
                <a:cubicBezTo>
                  <a:pt x="219" y="45"/>
                  <a:pt x="216" y="44"/>
                  <a:pt x="216" y="43"/>
                </a:cubicBezTo>
                <a:cubicBezTo>
                  <a:pt x="215" y="43"/>
                  <a:pt x="214" y="42"/>
                  <a:pt x="214" y="42"/>
                </a:cubicBezTo>
                <a:cubicBezTo>
                  <a:pt x="214" y="42"/>
                  <a:pt x="212" y="42"/>
                  <a:pt x="212" y="42"/>
                </a:cubicBezTo>
                <a:cubicBezTo>
                  <a:pt x="212" y="42"/>
                  <a:pt x="211" y="41"/>
                  <a:pt x="211" y="41"/>
                </a:cubicBezTo>
                <a:cubicBezTo>
                  <a:pt x="211" y="41"/>
                  <a:pt x="210" y="41"/>
                  <a:pt x="210" y="40"/>
                </a:cubicBezTo>
                <a:cubicBezTo>
                  <a:pt x="210" y="40"/>
                  <a:pt x="208" y="34"/>
                  <a:pt x="208" y="34"/>
                </a:cubicBezTo>
                <a:cubicBezTo>
                  <a:pt x="208" y="34"/>
                  <a:pt x="208" y="34"/>
                  <a:pt x="209" y="34"/>
                </a:cubicBezTo>
                <a:cubicBezTo>
                  <a:pt x="209" y="34"/>
                  <a:pt x="210" y="31"/>
                  <a:pt x="210" y="31"/>
                </a:cubicBezTo>
                <a:cubicBezTo>
                  <a:pt x="210" y="30"/>
                  <a:pt x="210" y="29"/>
                  <a:pt x="210" y="29"/>
                </a:cubicBezTo>
                <a:cubicBezTo>
                  <a:pt x="210" y="29"/>
                  <a:pt x="210" y="27"/>
                  <a:pt x="210" y="27"/>
                </a:cubicBezTo>
                <a:cubicBezTo>
                  <a:pt x="210" y="26"/>
                  <a:pt x="210" y="26"/>
                  <a:pt x="210" y="25"/>
                </a:cubicBezTo>
                <a:cubicBezTo>
                  <a:pt x="210" y="25"/>
                  <a:pt x="210" y="25"/>
                  <a:pt x="209" y="25"/>
                </a:cubicBezTo>
                <a:cubicBezTo>
                  <a:pt x="209" y="25"/>
                  <a:pt x="209" y="25"/>
                  <a:pt x="208" y="25"/>
                </a:cubicBezTo>
                <a:cubicBezTo>
                  <a:pt x="208" y="25"/>
                  <a:pt x="208" y="25"/>
                  <a:pt x="208" y="24"/>
                </a:cubicBezTo>
                <a:cubicBezTo>
                  <a:pt x="209" y="24"/>
                  <a:pt x="209" y="23"/>
                  <a:pt x="209" y="23"/>
                </a:cubicBezTo>
                <a:cubicBezTo>
                  <a:pt x="209" y="22"/>
                  <a:pt x="209" y="21"/>
                  <a:pt x="209" y="20"/>
                </a:cubicBezTo>
                <a:cubicBezTo>
                  <a:pt x="208" y="19"/>
                  <a:pt x="208" y="17"/>
                  <a:pt x="208" y="17"/>
                </a:cubicBezTo>
                <a:cubicBezTo>
                  <a:pt x="208" y="16"/>
                  <a:pt x="208" y="14"/>
                  <a:pt x="207" y="14"/>
                </a:cubicBezTo>
                <a:cubicBezTo>
                  <a:pt x="207" y="13"/>
                  <a:pt x="206" y="12"/>
                  <a:pt x="205" y="12"/>
                </a:cubicBezTo>
                <a:cubicBezTo>
                  <a:pt x="205" y="12"/>
                  <a:pt x="204" y="11"/>
                  <a:pt x="203" y="11"/>
                </a:cubicBezTo>
                <a:cubicBezTo>
                  <a:pt x="203" y="10"/>
                  <a:pt x="202" y="9"/>
                  <a:pt x="201" y="9"/>
                </a:cubicBezTo>
                <a:cubicBezTo>
                  <a:pt x="201" y="9"/>
                  <a:pt x="199" y="8"/>
                  <a:pt x="197" y="8"/>
                </a:cubicBezTo>
                <a:cubicBezTo>
                  <a:pt x="194" y="8"/>
                  <a:pt x="191" y="9"/>
                  <a:pt x="191" y="10"/>
                </a:cubicBezTo>
                <a:cubicBezTo>
                  <a:pt x="190" y="10"/>
                  <a:pt x="189" y="11"/>
                  <a:pt x="188" y="12"/>
                </a:cubicBezTo>
                <a:cubicBezTo>
                  <a:pt x="187" y="13"/>
                  <a:pt x="186" y="14"/>
                  <a:pt x="186" y="15"/>
                </a:cubicBezTo>
                <a:cubicBezTo>
                  <a:pt x="185" y="16"/>
                  <a:pt x="185" y="17"/>
                  <a:pt x="185" y="18"/>
                </a:cubicBezTo>
                <a:cubicBezTo>
                  <a:pt x="185" y="19"/>
                  <a:pt x="184" y="20"/>
                  <a:pt x="184" y="21"/>
                </a:cubicBezTo>
                <a:cubicBezTo>
                  <a:pt x="185" y="21"/>
                  <a:pt x="185" y="23"/>
                  <a:pt x="185" y="24"/>
                </a:cubicBezTo>
                <a:cubicBezTo>
                  <a:pt x="185" y="24"/>
                  <a:pt x="185" y="25"/>
                  <a:pt x="185" y="26"/>
                </a:cubicBezTo>
                <a:cubicBezTo>
                  <a:pt x="185" y="26"/>
                  <a:pt x="185" y="27"/>
                  <a:pt x="185" y="27"/>
                </a:cubicBezTo>
                <a:cubicBezTo>
                  <a:pt x="185" y="27"/>
                  <a:pt x="184" y="26"/>
                  <a:pt x="184" y="26"/>
                </a:cubicBezTo>
                <a:cubicBezTo>
                  <a:pt x="184" y="26"/>
                  <a:pt x="183" y="27"/>
                  <a:pt x="183" y="27"/>
                </a:cubicBezTo>
                <a:cubicBezTo>
                  <a:pt x="183" y="28"/>
                  <a:pt x="184" y="28"/>
                  <a:pt x="184" y="29"/>
                </a:cubicBezTo>
                <a:cubicBezTo>
                  <a:pt x="184" y="29"/>
                  <a:pt x="184" y="30"/>
                  <a:pt x="184" y="32"/>
                </a:cubicBezTo>
                <a:cubicBezTo>
                  <a:pt x="184" y="33"/>
                  <a:pt x="185" y="34"/>
                  <a:pt x="185" y="35"/>
                </a:cubicBezTo>
                <a:cubicBezTo>
                  <a:pt x="185" y="35"/>
                  <a:pt x="186" y="36"/>
                  <a:pt x="186" y="36"/>
                </a:cubicBezTo>
                <a:cubicBezTo>
                  <a:pt x="186" y="36"/>
                  <a:pt x="187" y="36"/>
                  <a:pt x="187" y="36"/>
                </a:cubicBezTo>
                <a:cubicBezTo>
                  <a:pt x="187" y="36"/>
                  <a:pt x="188" y="38"/>
                  <a:pt x="188" y="38"/>
                </a:cubicBezTo>
                <a:cubicBezTo>
                  <a:pt x="189" y="39"/>
                  <a:pt x="190" y="41"/>
                  <a:pt x="190" y="41"/>
                </a:cubicBezTo>
                <a:cubicBezTo>
                  <a:pt x="190" y="42"/>
                  <a:pt x="191" y="43"/>
                  <a:pt x="191" y="44"/>
                </a:cubicBezTo>
                <a:cubicBezTo>
                  <a:pt x="191" y="44"/>
                  <a:pt x="192" y="45"/>
                  <a:pt x="192" y="45"/>
                </a:cubicBezTo>
                <a:cubicBezTo>
                  <a:pt x="192" y="46"/>
                  <a:pt x="192" y="46"/>
                  <a:pt x="191" y="47"/>
                </a:cubicBezTo>
                <a:cubicBezTo>
                  <a:pt x="191" y="47"/>
                  <a:pt x="189" y="48"/>
                  <a:pt x="188" y="49"/>
                </a:cubicBezTo>
                <a:cubicBezTo>
                  <a:pt x="188" y="49"/>
                  <a:pt x="186" y="51"/>
                  <a:pt x="186" y="51"/>
                </a:cubicBezTo>
                <a:cubicBezTo>
                  <a:pt x="185" y="51"/>
                  <a:pt x="181" y="54"/>
                  <a:pt x="180" y="54"/>
                </a:cubicBezTo>
                <a:cubicBezTo>
                  <a:pt x="180" y="54"/>
                  <a:pt x="177" y="57"/>
                  <a:pt x="176" y="57"/>
                </a:cubicBezTo>
                <a:cubicBezTo>
                  <a:pt x="176" y="58"/>
                  <a:pt x="173" y="62"/>
                  <a:pt x="173" y="63"/>
                </a:cubicBezTo>
                <a:cubicBezTo>
                  <a:pt x="172" y="65"/>
                  <a:pt x="171" y="68"/>
                  <a:pt x="171" y="68"/>
                </a:cubicBezTo>
                <a:cubicBezTo>
                  <a:pt x="171" y="67"/>
                  <a:pt x="169" y="59"/>
                  <a:pt x="169" y="58"/>
                </a:cubicBezTo>
                <a:cubicBezTo>
                  <a:pt x="169" y="57"/>
                  <a:pt x="168" y="55"/>
                  <a:pt x="168" y="54"/>
                </a:cubicBezTo>
                <a:cubicBezTo>
                  <a:pt x="168" y="54"/>
                  <a:pt x="166" y="51"/>
                  <a:pt x="164" y="48"/>
                </a:cubicBezTo>
                <a:cubicBezTo>
                  <a:pt x="162" y="47"/>
                  <a:pt x="161" y="46"/>
                  <a:pt x="160" y="46"/>
                </a:cubicBezTo>
                <a:cubicBezTo>
                  <a:pt x="159" y="45"/>
                  <a:pt x="155" y="44"/>
                  <a:pt x="154" y="44"/>
                </a:cubicBezTo>
                <a:cubicBezTo>
                  <a:pt x="153" y="43"/>
                  <a:pt x="151" y="43"/>
                  <a:pt x="151" y="42"/>
                </a:cubicBezTo>
                <a:cubicBezTo>
                  <a:pt x="150" y="42"/>
                  <a:pt x="148" y="41"/>
                  <a:pt x="148" y="41"/>
                </a:cubicBezTo>
                <a:cubicBezTo>
                  <a:pt x="148" y="41"/>
                  <a:pt x="146" y="37"/>
                  <a:pt x="146" y="37"/>
                </a:cubicBezTo>
                <a:cubicBezTo>
                  <a:pt x="146" y="37"/>
                  <a:pt x="146" y="37"/>
                  <a:pt x="146" y="37"/>
                </a:cubicBezTo>
                <a:cubicBezTo>
                  <a:pt x="146" y="37"/>
                  <a:pt x="146" y="36"/>
                  <a:pt x="146" y="35"/>
                </a:cubicBezTo>
                <a:cubicBezTo>
                  <a:pt x="147" y="34"/>
                  <a:pt x="148" y="32"/>
                  <a:pt x="148" y="31"/>
                </a:cubicBezTo>
                <a:cubicBezTo>
                  <a:pt x="148" y="30"/>
                  <a:pt x="149" y="30"/>
                  <a:pt x="149" y="30"/>
                </a:cubicBezTo>
                <a:cubicBezTo>
                  <a:pt x="149" y="30"/>
                  <a:pt x="149" y="30"/>
                  <a:pt x="150" y="30"/>
                </a:cubicBezTo>
                <a:cubicBezTo>
                  <a:pt x="150" y="30"/>
                  <a:pt x="150" y="29"/>
                  <a:pt x="150" y="29"/>
                </a:cubicBezTo>
                <a:cubicBezTo>
                  <a:pt x="150" y="28"/>
                  <a:pt x="151" y="27"/>
                  <a:pt x="151" y="27"/>
                </a:cubicBezTo>
                <a:cubicBezTo>
                  <a:pt x="151" y="26"/>
                  <a:pt x="151" y="26"/>
                  <a:pt x="151" y="25"/>
                </a:cubicBezTo>
                <a:cubicBezTo>
                  <a:pt x="152" y="25"/>
                  <a:pt x="152" y="23"/>
                  <a:pt x="152" y="23"/>
                </a:cubicBezTo>
                <a:cubicBezTo>
                  <a:pt x="152" y="22"/>
                  <a:pt x="152" y="21"/>
                  <a:pt x="152" y="20"/>
                </a:cubicBezTo>
                <a:cubicBezTo>
                  <a:pt x="152" y="19"/>
                  <a:pt x="151" y="19"/>
                  <a:pt x="151" y="19"/>
                </a:cubicBezTo>
                <a:cubicBezTo>
                  <a:pt x="151" y="19"/>
                  <a:pt x="151" y="18"/>
                  <a:pt x="152" y="18"/>
                </a:cubicBezTo>
                <a:cubicBezTo>
                  <a:pt x="152" y="18"/>
                  <a:pt x="152" y="18"/>
                  <a:pt x="152" y="18"/>
                </a:cubicBezTo>
                <a:cubicBezTo>
                  <a:pt x="151" y="17"/>
                  <a:pt x="152" y="17"/>
                  <a:pt x="152" y="17"/>
                </a:cubicBezTo>
                <a:cubicBezTo>
                  <a:pt x="152" y="16"/>
                  <a:pt x="152" y="16"/>
                  <a:pt x="152" y="15"/>
                </a:cubicBezTo>
                <a:cubicBezTo>
                  <a:pt x="152" y="15"/>
                  <a:pt x="152" y="16"/>
                  <a:pt x="152" y="15"/>
                </a:cubicBezTo>
                <a:cubicBezTo>
                  <a:pt x="152" y="14"/>
                  <a:pt x="152" y="14"/>
                  <a:pt x="152" y="14"/>
                </a:cubicBezTo>
                <a:cubicBezTo>
                  <a:pt x="152" y="14"/>
                  <a:pt x="153" y="15"/>
                  <a:pt x="152" y="14"/>
                </a:cubicBezTo>
                <a:cubicBezTo>
                  <a:pt x="152" y="13"/>
                  <a:pt x="152" y="12"/>
                  <a:pt x="152" y="12"/>
                </a:cubicBezTo>
                <a:cubicBezTo>
                  <a:pt x="152" y="12"/>
                  <a:pt x="152" y="12"/>
                  <a:pt x="152" y="11"/>
                </a:cubicBezTo>
                <a:cubicBezTo>
                  <a:pt x="152" y="10"/>
                  <a:pt x="152" y="10"/>
                  <a:pt x="152" y="10"/>
                </a:cubicBezTo>
                <a:cubicBezTo>
                  <a:pt x="152" y="10"/>
                  <a:pt x="152" y="10"/>
                  <a:pt x="152" y="9"/>
                </a:cubicBezTo>
                <a:cubicBezTo>
                  <a:pt x="152" y="9"/>
                  <a:pt x="151" y="7"/>
                  <a:pt x="150" y="6"/>
                </a:cubicBezTo>
                <a:cubicBezTo>
                  <a:pt x="150" y="6"/>
                  <a:pt x="150" y="5"/>
                  <a:pt x="148" y="5"/>
                </a:cubicBezTo>
                <a:cubicBezTo>
                  <a:pt x="147" y="5"/>
                  <a:pt x="146" y="5"/>
                  <a:pt x="146" y="4"/>
                </a:cubicBezTo>
                <a:cubicBezTo>
                  <a:pt x="146" y="4"/>
                  <a:pt x="145" y="3"/>
                  <a:pt x="145" y="2"/>
                </a:cubicBezTo>
                <a:cubicBezTo>
                  <a:pt x="144" y="1"/>
                  <a:pt x="143" y="1"/>
                  <a:pt x="141" y="0"/>
                </a:cubicBezTo>
                <a:cubicBezTo>
                  <a:pt x="139" y="0"/>
                  <a:pt x="135" y="1"/>
                  <a:pt x="134" y="2"/>
                </a:cubicBezTo>
                <a:cubicBezTo>
                  <a:pt x="133" y="2"/>
                  <a:pt x="131" y="3"/>
                  <a:pt x="130" y="3"/>
                </a:cubicBezTo>
                <a:cubicBezTo>
                  <a:pt x="129" y="4"/>
                  <a:pt x="127" y="6"/>
                  <a:pt x="126" y="7"/>
                </a:cubicBezTo>
                <a:cubicBezTo>
                  <a:pt x="126" y="7"/>
                  <a:pt x="125" y="9"/>
                  <a:pt x="125" y="9"/>
                </a:cubicBezTo>
                <a:cubicBezTo>
                  <a:pt x="125" y="10"/>
                  <a:pt x="124" y="15"/>
                  <a:pt x="124" y="16"/>
                </a:cubicBezTo>
                <a:cubicBezTo>
                  <a:pt x="124" y="16"/>
                  <a:pt x="125" y="17"/>
                  <a:pt x="125" y="17"/>
                </a:cubicBezTo>
                <a:cubicBezTo>
                  <a:pt x="125" y="17"/>
                  <a:pt x="124" y="16"/>
                  <a:pt x="124" y="17"/>
                </a:cubicBezTo>
                <a:cubicBezTo>
                  <a:pt x="123" y="17"/>
                  <a:pt x="123" y="17"/>
                  <a:pt x="123" y="18"/>
                </a:cubicBezTo>
                <a:cubicBezTo>
                  <a:pt x="122" y="19"/>
                  <a:pt x="122" y="20"/>
                  <a:pt x="123" y="22"/>
                </a:cubicBezTo>
                <a:cubicBezTo>
                  <a:pt x="123" y="23"/>
                  <a:pt x="123" y="25"/>
                  <a:pt x="123" y="25"/>
                </a:cubicBezTo>
                <a:cubicBezTo>
                  <a:pt x="124" y="25"/>
                  <a:pt x="124" y="26"/>
                  <a:pt x="124" y="26"/>
                </a:cubicBezTo>
                <a:cubicBezTo>
                  <a:pt x="124" y="27"/>
                  <a:pt x="124" y="27"/>
                  <a:pt x="124" y="28"/>
                </a:cubicBezTo>
                <a:cubicBezTo>
                  <a:pt x="125" y="28"/>
                  <a:pt x="125" y="27"/>
                  <a:pt x="125" y="27"/>
                </a:cubicBezTo>
                <a:cubicBezTo>
                  <a:pt x="125" y="27"/>
                  <a:pt x="126" y="29"/>
                  <a:pt x="126" y="30"/>
                </a:cubicBezTo>
                <a:cubicBezTo>
                  <a:pt x="126" y="32"/>
                  <a:pt x="127" y="33"/>
                  <a:pt x="127" y="33"/>
                </a:cubicBezTo>
                <a:cubicBezTo>
                  <a:pt x="127" y="33"/>
                  <a:pt x="127" y="34"/>
                  <a:pt x="127" y="34"/>
                </a:cubicBezTo>
                <a:cubicBezTo>
                  <a:pt x="127" y="34"/>
                  <a:pt x="125" y="33"/>
                  <a:pt x="125" y="33"/>
                </a:cubicBezTo>
                <a:cubicBezTo>
                  <a:pt x="124" y="33"/>
                  <a:pt x="124" y="34"/>
                  <a:pt x="123" y="35"/>
                </a:cubicBezTo>
                <a:cubicBezTo>
                  <a:pt x="123" y="36"/>
                  <a:pt x="121" y="39"/>
                  <a:pt x="121" y="39"/>
                </a:cubicBezTo>
                <a:cubicBezTo>
                  <a:pt x="120" y="39"/>
                  <a:pt x="119" y="39"/>
                  <a:pt x="118" y="40"/>
                </a:cubicBezTo>
                <a:cubicBezTo>
                  <a:pt x="118" y="40"/>
                  <a:pt x="109" y="42"/>
                  <a:pt x="108" y="42"/>
                </a:cubicBezTo>
                <a:cubicBezTo>
                  <a:pt x="107" y="43"/>
                  <a:pt x="104" y="44"/>
                  <a:pt x="103" y="44"/>
                </a:cubicBezTo>
                <a:cubicBezTo>
                  <a:pt x="102" y="45"/>
                  <a:pt x="100" y="48"/>
                  <a:pt x="99" y="48"/>
                </a:cubicBezTo>
                <a:cubicBezTo>
                  <a:pt x="99" y="49"/>
                  <a:pt x="98" y="49"/>
                  <a:pt x="98" y="50"/>
                </a:cubicBezTo>
                <a:cubicBezTo>
                  <a:pt x="98" y="50"/>
                  <a:pt x="97" y="52"/>
                  <a:pt x="97" y="53"/>
                </a:cubicBezTo>
                <a:cubicBezTo>
                  <a:pt x="96" y="54"/>
                  <a:pt x="94" y="59"/>
                  <a:pt x="94" y="61"/>
                </a:cubicBezTo>
                <a:cubicBezTo>
                  <a:pt x="92" y="65"/>
                  <a:pt x="92" y="68"/>
                  <a:pt x="91" y="70"/>
                </a:cubicBezTo>
                <a:cubicBezTo>
                  <a:pt x="91" y="72"/>
                  <a:pt x="91" y="75"/>
                  <a:pt x="91" y="75"/>
                </a:cubicBezTo>
                <a:cubicBezTo>
                  <a:pt x="91" y="76"/>
                  <a:pt x="90" y="80"/>
                  <a:pt x="90" y="80"/>
                </a:cubicBezTo>
                <a:cubicBezTo>
                  <a:pt x="90" y="80"/>
                  <a:pt x="90" y="80"/>
                  <a:pt x="90" y="79"/>
                </a:cubicBezTo>
                <a:cubicBezTo>
                  <a:pt x="90" y="78"/>
                  <a:pt x="89" y="74"/>
                  <a:pt x="89" y="72"/>
                </a:cubicBezTo>
                <a:cubicBezTo>
                  <a:pt x="89" y="71"/>
                  <a:pt x="88" y="67"/>
                  <a:pt x="88" y="66"/>
                </a:cubicBezTo>
                <a:cubicBezTo>
                  <a:pt x="88" y="65"/>
                  <a:pt x="88" y="63"/>
                  <a:pt x="88" y="62"/>
                </a:cubicBezTo>
                <a:cubicBezTo>
                  <a:pt x="88" y="61"/>
                  <a:pt x="87" y="60"/>
                  <a:pt x="87" y="59"/>
                </a:cubicBezTo>
                <a:cubicBezTo>
                  <a:pt x="86" y="58"/>
                  <a:pt x="86" y="55"/>
                  <a:pt x="84" y="54"/>
                </a:cubicBezTo>
                <a:cubicBezTo>
                  <a:pt x="83" y="52"/>
                  <a:pt x="79" y="50"/>
                  <a:pt x="77" y="49"/>
                </a:cubicBezTo>
                <a:cubicBezTo>
                  <a:pt x="76" y="48"/>
                  <a:pt x="71" y="46"/>
                  <a:pt x="69" y="45"/>
                </a:cubicBezTo>
                <a:cubicBezTo>
                  <a:pt x="68" y="44"/>
                  <a:pt x="68" y="43"/>
                  <a:pt x="68" y="43"/>
                </a:cubicBezTo>
                <a:cubicBezTo>
                  <a:pt x="68" y="42"/>
                  <a:pt x="68" y="41"/>
                  <a:pt x="68" y="40"/>
                </a:cubicBezTo>
                <a:cubicBezTo>
                  <a:pt x="68" y="40"/>
                  <a:pt x="69" y="39"/>
                  <a:pt x="70" y="38"/>
                </a:cubicBezTo>
                <a:cubicBezTo>
                  <a:pt x="70" y="38"/>
                  <a:pt x="70" y="37"/>
                  <a:pt x="71" y="35"/>
                </a:cubicBezTo>
                <a:cubicBezTo>
                  <a:pt x="71" y="34"/>
                  <a:pt x="72" y="33"/>
                  <a:pt x="72" y="33"/>
                </a:cubicBezTo>
                <a:cubicBezTo>
                  <a:pt x="72" y="32"/>
                  <a:pt x="72" y="32"/>
                  <a:pt x="72" y="32"/>
                </a:cubicBezTo>
                <a:cubicBezTo>
                  <a:pt x="72" y="32"/>
                  <a:pt x="73" y="30"/>
                  <a:pt x="74" y="29"/>
                </a:cubicBezTo>
                <a:cubicBezTo>
                  <a:pt x="74" y="28"/>
                  <a:pt x="74" y="27"/>
                  <a:pt x="75" y="26"/>
                </a:cubicBezTo>
                <a:cubicBezTo>
                  <a:pt x="75" y="26"/>
                  <a:pt x="75" y="25"/>
                  <a:pt x="74" y="25"/>
                </a:cubicBezTo>
                <a:cubicBezTo>
                  <a:pt x="74" y="25"/>
                  <a:pt x="74" y="25"/>
                  <a:pt x="74" y="25"/>
                </a:cubicBezTo>
                <a:cubicBezTo>
                  <a:pt x="74" y="25"/>
                  <a:pt x="75" y="24"/>
                  <a:pt x="75" y="22"/>
                </a:cubicBezTo>
                <a:cubicBezTo>
                  <a:pt x="75" y="21"/>
                  <a:pt x="75" y="20"/>
                  <a:pt x="75" y="19"/>
                </a:cubicBezTo>
                <a:cubicBezTo>
                  <a:pt x="75" y="19"/>
                  <a:pt x="75" y="17"/>
                  <a:pt x="75" y="17"/>
                </a:cubicBezTo>
                <a:cubicBezTo>
                  <a:pt x="75" y="17"/>
                  <a:pt x="75" y="16"/>
                  <a:pt x="75" y="16"/>
                </a:cubicBezTo>
                <a:cubicBezTo>
                  <a:pt x="75" y="16"/>
                  <a:pt x="75" y="16"/>
                  <a:pt x="75" y="16"/>
                </a:cubicBezTo>
                <a:cubicBezTo>
                  <a:pt x="75" y="16"/>
                  <a:pt x="75" y="15"/>
                  <a:pt x="75" y="15"/>
                </a:cubicBezTo>
                <a:cubicBezTo>
                  <a:pt x="75" y="14"/>
                  <a:pt x="74" y="14"/>
                  <a:pt x="74" y="13"/>
                </a:cubicBezTo>
                <a:cubicBezTo>
                  <a:pt x="74" y="13"/>
                  <a:pt x="73" y="12"/>
                  <a:pt x="73" y="12"/>
                </a:cubicBezTo>
                <a:cubicBezTo>
                  <a:pt x="73" y="12"/>
                  <a:pt x="74" y="12"/>
                  <a:pt x="74" y="12"/>
                </a:cubicBezTo>
                <a:cubicBezTo>
                  <a:pt x="74" y="12"/>
                  <a:pt x="72" y="10"/>
                  <a:pt x="72" y="10"/>
                </a:cubicBezTo>
                <a:cubicBezTo>
                  <a:pt x="71" y="9"/>
                  <a:pt x="70" y="8"/>
                  <a:pt x="69" y="8"/>
                </a:cubicBezTo>
                <a:cubicBezTo>
                  <a:pt x="69" y="8"/>
                  <a:pt x="69" y="8"/>
                  <a:pt x="68" y="8"/>
                </a:cubicBezTo>
                <a:cubicBezTo>
                  <a:pt x="68" y="7"/>
                  <a:pt x="68" y="7"/>
                  <a:pt x="67" y="6"/>
                </a:cubicBezTo>
                <a:cubicBezTo>
                  <a:pt x="67" y="6"/>
                  <a:pt x="64" y="5"/>
                  <a:pt x="63" y="4"/>
                </a:cubicBezTo>
                <a:cubicBezTo>
                  <a:pt x="60" y="4"/>
                  <a:pt x="58" y="4"/>
                  <a:pt x="57" y="4"/>
                </a:cubicBezTo>
                <a:cubicBezTo>
                  <a:pt x="56" y="4"/>
                  <a:pt x="53" y="5"/>
                  <a:pt x="53" y="6"/>
                </a:cubicBezTo>
                <a:cubicBezTo>
                  <a:pt x="53" y="6"/>
                  <a:pt x="52" y="6"/>
                  <a:pt x="52" y="6"/>
                </a:cubicBezTo>
                <a:cubicBezTo>
                  <a:pt x="52" y="6"/>
                  <a:pt x="51" y="7"/>
                  <a:pt x="50" y="8"/>
                </a:cubicBezTo>
                <a:cubicBezTo>
                  <a:pt x="50" y="8"/>
                  <a:pt x="49" y="9"/>
                  <a:pt x="49" y="9"/>
                </a:cubicBezTo>
                <a:cubicBezTo>
                  <a:pt x="48" y="10"/>
                  <a:pt x="47" y="12"/>
                  <a:pt x="47" y="12"/>
                </a:cubicBezTo>
                <a:cubicBezTo>
                  <a:pt x="47" y="13"/>
                  <a:pt x="46" y="17"/>
                  <a:pt x="46" y="17"/>
                </a:cubicBezTo>
                <a:cubicBezTo>
                  <a:pt x="46" y="18"/>
                  <a:pt x="46" y="20"/>
                  <a:pt x="46" y="20"/>
                </a:cubicBezTo>
                <a:cubicBezTo>
                  <a:pt x="46" y="21"/>
                  <a:pt x="45" y="20"/>
                  <a:pt x="45" y="21"/>
                </a:cubicBezTo>
                <a:cubicBezTo>
                  <a:pt x="45" y="21"/>
                  <a:pt x="44" y="23"/>
                  <a:pt x="44" y="24"/>
                </a:cubicBezTo>
                <a:cubicBezTo>
                  <a:pt x="44" y="26"/>
                  <a:pt x="45" y="27"/>
                  <a:pt x="45" y="27"/>
                </a:cubicBezTo>
                <a:cubicBezTo>
                  <a:pt x="45" y="28"/>
                  <a:pt x="46" y="29"/>
                  <a:pt x="46" y="29"/>
                </a:cubicBezTo>
                <a:cubicBezTo>
                  <a:pt x="46" y="30"/>
                  <a:pt x="47" y="30"/>
                  <a:pt x="47" y="30"/>
                </a:cubicBezTo>
                <a:cubicBezTo>
                  <a:pt x="47" y="30"/>
                  <a:pt x="47" y="31"/>
                  <a:pt x="47" y="31"/>
                </a:cubicBezTo>
                <a:cubicBezTo>
                  <a:pt x="48" y="31"/>
                  <a:pt x="48" y="31"/>
                  <a:pt x="48" y="31"/>
                </a:cubicBezTo>
                <a:cubicBezTo>
                  <a:pt x="48" y="31"/>
                  <a:pt x="48" y="34"/>
                  <a:pt x="48" y="35"/>
                </a:cubicBezTo>
                <a:cubicBezTo>
                  <a:pt x="47" y="36"/>
                  <a:pt x="47" y="36"/>
                  <a:pt x="47" y="36"/>
                </a:cubicBezTo>
                <a:cubicBezTo>
                  <a:pt x="47" y="36"/>
                  <a:pt x="46" y="36"/>
                  <a:pt x="46" y="37"/>
                </a:cubicBezTo>
                <a:cubicBezTo>
                  <a:pt x="45" y="37"/>
                  <a:pt x="45" y="38"/>
                  <a:pt x="44" y="39"/>
                </a:cubicBezTo>
                <a:cubicBezTo>
                  <a:pt x="44" y="39"/>
                  <a:pt x="43" y="40"/>
                  <a:pt x="42" y="40"/>
                </a:cubicBezTo>
                <a:cubicBezTo>
                  <a:pt x="42" y="41"/>
                  <a:pt x="41" y="42"/>
                  <a:pt x="41" y="42"/>
                </a:cubicBezTo>
                <a:cubicBezTo>
                  <a:pt x="41" y="42"/>
                  <a:pt x="38" y="43"/>
                  <a:pt x="36" y="44"/>
                </a:cubicBezTo>
                <a:cubicBezTo>
                  <a:pt x="31" y="45"/>
                  <a:pt x="27" y="47"/>
                  <a:pt x="25" y="49"/>
                </a:cubicBezTo>
                <a:cubicBezTo>
                  <a:pt x="23" y="50"/>
                  <a:pt x="20" y="53"/>
                  <a:pt x="20" y="53"/>
                </a:cubicBezTo>
                <a:cubicBezTo>
                  <a:pt x="19" y="54"/>
                  <a:pt x="19" y="55"/>
                  <a:pt x="18" y="55"/>
                </a:cubicBezTo>
                <a:cubicBezTo>
                  <a:pt x="18" y="55"/>
                  <a:pt x="17" y="57"/>
                  <a:pt x="16" y="58"/>
                </a:cubicBezTo>
                <a:cubicBezTo>
                  <a:pt x="16" y="58"/>
                  <a:pt x="16" y="59"/>
                  <a:pt x="15" y="60"/>
                </a:cubicBezTo>
                <a:cubicBezTo>
                  <a:pt x="15" y="60"/>
                  <a:pt x="14" y="62"/>
                  <a:pt x="13" y="63"/>
                </a:cubicBezTo>
                <a:cubicBezTo>
                  <a:pt x="13" y="64"/>
                  <a:pt x="9" y="71"/>
                  <a:pt x="8" y="72"/>
                </a:cubicBezTo>
                <a:cubicBezTo>
                  <a:pt x="8" y="73"/>
                  <a:pt x="5" y="80"/>
                  <a:pt x="4" y="82"/>
                </a:cubicBezTo>
                <a:cubicBezTo>
                  <a:pt x="4" y="83"/>
                  <a:pt x="3" y="85"/>
                  <a:pt x="3" y="86"/>
                </a:cubicBezTo>
                <a:cubicBezTo>
                  <a:pt x="2" y="86"/>
                  <a:pt x="1" y="89"/>
                  <a:pt x="1" y="89"/>
                </a:cubicBezTo>
                <a:cubicBezTo>
                  <a:pt x="1" y="90"/>
                  <a:pt x="0" y="92"/>
                  <a:pt x="0" y="92"/>
                </a:cubicBezTo>
                <a:cubicBezTo>
                  <a:pt x="1" y="92"/>
                  <a:pt x="1" y="93"/>
                  <a:pt x="1" y="93"/>
                </a:cubicBezTo>
                <a:cubicBezTo>
                  <a:pt x="1" y="93"/>
                  <a:pt x="1" y="96"/>
                  <a:pt x="1" y="96"/>
                </a:cubicBezTo>
                <a:cubicBezTo>
                  <a:pt x="1" y="97"/>
                  <a:pt x="1" y="104"/>
                  <a:pt x="1" y="105"/>
                </a:cubicBezTo>
                <a:cubicBezTo>
                  <a:pt x="1" y="106"/>
                  <a:pt x="2" y="108"/>
                  <a:pt x="2" y="109"/>
                </a:cubicBezTo>
                <a:cubicBezTo>
                  <a:pt x="2" y="110"/>
                  <a:pt x="3" y="115"/>
                  <a:pt x="4" y="117"/>
                </a:cubicBezTo>
                <a:cubicBezTo>
                  <a:pt x="4" y="119"/>
                  <a:pt x="6" y="123"/>
                  <a:pt x="6" y="124"/>
                </a:cubicBezTo>
                <a:cubicBezTo>
                  <a:pt x="6" y="126"/>
                  <a:pt x="6" y="126"/>
                  <a:pt x="6" y="127"/>
                </a:cubicBezTo>
                <a:cubicBezTo>
                  <a:pt x="7" y="127"/>
                  <a:pt x="7" y="128"/>
                  <a:pt x="7" y="129"/>
                </a:cubicBezTo>
                <a:cubicBezTo>
                  <a:pt x="7" y="129"/>
                  <a:pt x="7" y="131"/>
                  <a:pt x="7" y="131"/>
                </a:cubicBezTo>
                <a:cubicBezTo>
                  <a:pt x="7" y="132"/>
                  <a:pt x="8" y="134"/>
                  <a:pt x="9" y="135"/>
                </a:cubicBezTo>
                <a:cubicBezTo>
                  <a:pt x="9" y="136"/>
                  <a:pt x="9" y="138"/>
                  <a:pt x="11" y="143"/>
                </a:cubicBezTo>
                <a:cubicBezTo>
                  <a:pt x="11" y="144"/>
                  <a:pt x="12" y="145"/>
                  <a:pt x="12" y="146"/>
                </a:cubicBezTo>
                <a:cubicBezTo>
                  <a:pt x="13" y="146"/>
                  <a:pt x="14" y="148"/>
                  <a:pt x="14" y="149"/>
                </a:cubicBezTo>
                <a:cubicBezTo>
                  <a:pt x="15" y="149"/>
                  <a:pt x="15" y="149"/>
                  <a:pt x="15" y="149"/>
                </a:cubicBezTo>
                <a:cubicBezTo>
                  <a:pt x="15" y="150"/>
                  <a:pt x="15" y="150"/>
                  <a:pt x="15" y="150"/>
                </a:cubicBezTo>
                <a:cubicBezTo>
                  <a:pt x="15" y="151"/>
                  <a:pt x="16" y="152"/>
                  <a:pt x="17" y="153"/>
                </a:cubicBezTo>
                <a:cubicBezTo>
                  <a:pt x="18" y="154"/>
                  <a:pt x="18" y="154"/>
                  <a:pt x="18" y="154"/>
                </a:cubicBezTo>
                <a:cubicBezTo>
                  <a:pt x="19" y="155"/>
                  <a:pt x="19" y="156"/>
                  <a:pt x="19" y="156"/>
                </a:cubicBezTo>
                <a:cubicBezTo>
                  <a:pt x="19" y="156"/>
                  <a:pt x="19" y="160"/>
                  <a:pt x="18" y="161"/>
                </a:cubicBezTo>
                <a:cubicBezTo>
                  <a:pt x="18" y="162"/>
                  <a:pt x="17" y="168"/>
                  <a:pt x="17" y="177"/>
                </a:cubicBezTo>
                <a:cubicBezTo>
                  <a:pt x="17" y="179"/>
                  <a:pt x="17" y="193"/>
                  <a:pt x="17" y="195"/>
                </a:cubicBezTo>
                <a:cubicBezTo>
                  <a:pt x="16" y="197"/>
                  <a:pt x="14" y="216"/>
                  <a:pt x="14" y="219"/>
                </a:cubicBezTo>
                <a:cubicBezTo>
                  <a:pt x="14" y="221"/>
                  <a:pt x="15" y="237"/>
                  <a:pt x="15" y="238"/>
                </a:cubicBezTo>
                <a:cubicBezTo>
                  <a:pt x="15" y="240"/>
                  <a:pt x="14" y="250"/>
                  <a:pt x="15" y="251"/>
                </a:cubicBezTo>
                <a:cubicBezTo>
                  <a:pt x="16" y="253"/>
                  <a:pt x="17" y="253"/>
                  <a:pt x="17" y="254"/>
                </a:cubicBezTo>
                <a:cubicBezTo>
                  <a:pt x="17" y="254"/>
                  <a:pt x="18" y="255"/>
                  <a:pt x="18" y="256"/>
                </a:cubicBezTo>
                <a:cubicBezTo>
                  <a:pt x="18" y="256"/>
                  <a:pt x="18" y="257"/>
                  <a:pt x="19" y="258"/>
                </a:cubicBezTo>
                <a:cubicBezTo>
                  <a:pt x="19" y="259"/>
                  <a:pt x="20" y="259"/>
                  <a:pt x="20" y="260"/>
                </a:cubicBezTo>
                <a:cubicBezTo>
                  <a:pt x="20" y="260"/>
                  <a:pt x="19" y="262"/>
                  <a:pt x="19" y="262"/>
                </a:cubicBezTo>
                <a:cubicBezTo>
                  <a:pt x="19" y="263"/>
                  <a:pt x="18" y="264"/>
                  <a:pt x="18" y="264"/>
                </a:cubicBezTo>
                <a:cubicBezTo>
                  <a:pt x="18" y="264"/>
                  <a:pt x="18" y="265"/>
                  <a:pt x="18" y="266"/>
                </a:cubicBezTo>
                <a:cubicBezTo>
                  <a:pt x="19" y="267"/>
                  <a:pt x="19" y="267"/>
                  <a:pt x="19" y="267"/>
                </a:cubicBezTo>
                <a:cubicBezTo>
                  <a:pt x="19" y="267"/>
                  <a:pt x="19" y="268"/>
                  <a:pt x="19" y="268"/>
                </a:cubicBezTo>
                <a:cubicBezTo>
                  <a:pt x="20" y="269"/>
                  <a:pt x="21" y="270"/>
                  <a:pt x="22" y="270"/>
                </a:cubicBezTo>
                <a:cubicBezTo>
                  <a:pt x="24" y="271"/>
                  <a:pt x="27" y="271"/>
                  <a:pt x="29" y="270"/>
                </a:cubicBezTo>
                <a:cubicBezTo>
                  <a:pt x="30" y="270"/>
                  <a:pt x="33" y="270"/>
                  <a:pt x="34" y="269"/>
                </a:cubicBezTo>
                <a:cubicBezTo>
                  <a:pt x="34" y="268"/>
                  <a:pt x="34" y="267"/>
                  <a:pt x="34" y="267"/>
                </a:cubicBezTo>
                <a:cubicBezTo>
                  <a:pt x="34" y="267"/>
                  <a:pt x="34" y="267"/>
                  <a:pt x="34" y="267"/>
                </a:cubicBezTo>
                <a:cubicBezTo>
                  <a:pt x="34" y="265"/>
                  <a:pt x="33" y="261"/>
                  <a:pt x="33" y="261"/>
                </a:cubicBezTo>
                <a:cubicBezTo>
                  <a:pt x="33" y="261"/>
                  <a:pt x="34" y="261"/>
                  <a:pt x="34" y="261"/>
                </a:cubicBezTo>
                <a:cubicBezTo>
                  <a:pt x="34" y="260"/>
                  <a:pt x="35" y="260"/>
                  <a:pt x="35" y="260"/>
                </a:cubicBezTo>
                <a:cubicBezTo>
                  <a:pt x="35" y="259"/>
                  <a:pt x="38" y="255"/>
                  <a:pt x="38" y="255"/>
                </a:cubicBezTo>
                <a:cubicBezTo>
                  <a:pt x="38" y="255"/>
                  <a:pt x="38" y="255"/>
                  <a:pt x="38" y="255"/>
                </a:cubicBezTo>
                <a:cubicBezTo>
                  <a:pt x="38" y="255"/>
                  <a:pt x="38" y="255"/>
                  <a:pt x="38" y="254"/>
                </a:cubicBezTo>
                <a:cubicBezTo>
                  <a:pt x="39" y="253"/>
                  <a:pt x="39" y="251"/>
                  <a:pt x="39" y="251"/>
                </a:cubicBezTo>
                <a:cubicBezTo>
                  <a:pt x="38" y="251"/>
                  <a:pt x="37" y="249"/>
                  <a:pt x="36" y="248"/>
                </a:cubicBezTo>
                <a:cubicBezTo>
                  <a:pt x="35" y="248"/>
                  <a:pt x="35" y="248"/>
                  <a:pt x="35" y="248"/>
                </a:cubicBezTo>
                <a:cubicBezTo>
                  <a:pt x="35" y="248"/>
                  <a:pt x="35" y="247"/>
                  <a:pt x="36" y="246"/>
                </a:cubicBezTo>
                <a:cubicBezTo>
                  <a:pt x="37" y="245"/>
                  <a:pt x="39" y="242"/>
                  <a:pt x="39" y="241"/>
                </a:cubicBezTo>
                <a:cubicBezTo>
                  <a:pt x="39" y="240"/>
                  <a:pt x="41" y="229"/>
                  <a:pt x="41" y="227"/>
                </a:cubicBezTo>
                <a:cubicBezTo>
                  <a:pt x="41" y="224"/>
                  <a:pt x="44" y="200"/>
                  <a:pt x="44" y="199"/>
                </a:cubicBezTo>
                <a:cubicBezTo>
                  <a:pt x="44" y="199"/>
                  <a:pt x="44" y="203"/>
                  <a:pt x="44" y="205"/>
                </a:cubicBezTo>
                <a:cubicBezTo>
                  <a:pt x="44" y="206"/>
                  <a:pt x="44" y="213"/>
                  <a:pt x="45" y="213"/>
                </a:cubicBezTo>
                <a:cubicBezTo>
                  <a:pt x="45" y="214"/>
                  <a:pt x="45" y="219"/>
                  <a:pt x="45" y="221"/>
                </a:cubicBezTo>
                <a:cubicBezTo>
                  <a:pt x="45" y="222"/>
                  <a:pt x="46" y="225"/>
                  <a:pt x="46" y="226"/>
                </a:cubicBezTo>
                <a:cubicBezTo>
                  <a:pt x="46" y="227"/>
                  <a:pt x="46" y="230"/>
                  <a:pt x="46" y="231"/>
                </a:cubicBezTo>
                <a:cubicBezTo>
                  <a:pt x="45" y="233"/>
                  <a:pt x="45" y="234"/>
                  <a:pt x="44" y="235"/>
                </a:cubicBezTo>
                <a:cubicBezTo>
                  <a:pt x="44" y="236"/>
                  <a:pt x="43" y="237"/>
                  <a:pt x="43" y="238"/>
                </a:cubicBezTo>
                <a:cubicBezTo>
                  <a:pt x="43" y="238"/>
                  <a:pt x="43" y="243"/>
                  <a:pt x="43" y="244"/>
                </a:cubicBezTo>
                <a:cubicBezTo>
                  <a:pt x="42" y="245"/>
                  <a:pt x="42" y="250"/>
                  <a:pt x="42" y="251"/>
                </a:cubicBezTo>
                <a:cubicBezTo>
                  <a:pt x="42" y="252"/>
                  <a:pt x="43" y="254"/>
                  <a:pt x="43" y="254"/>
                </a:cubicBezTo>
                <a:cubicBezTo>
                  <a:pt x="43" y="254"/>
                  <a:pt x="43" y="254"/>
                  <a:pt x="43" y="254"/>
                </a:cubicBezTo>
                <a:cubicBezTo>
                  <a:pt x="43" y="254"/>
                  <a:pt x="43" y="257"/>
                  <a:pt x="44" y="258"/>
                </a:cubicBezTo>
                <a:cubicBezTo>
                  <a:pt x="44" y="258"/>
                  <a:pt x="47" y="259"/>
                  <a:pt x="48" y="259"/>
                </a:cubicBezTo>
                <a:cubicBezTo>
                  <a:pt x="49" y="260"/>
                  <a:pt x="51" y="260"/>
                  <a:pt x="51" y="260"/>
                </a:cubicBezTo>
                <a:cubicBezTo>
                  <a:pt x="51" y="259"/>
                  <a:pt x="51" y="259"/>
                  <a:pt x="52" y="259"/>
                </a:cubicBezTo>
                <a:cubicBezTo>
                  <a:pt x="52" y="259"/>
                  <a:pt x="56" y="259"/>
                  <a:pt x="56" y="260"/>
                </a:cubicBezTo>
                <a:cubicBezTo>
                  <a:pt x="57" y="260"/>
                  <a:pt x="59" y="262"/>
                  <a:pt x="61" y="263"/>
                </a:cubicBezTo>
                <a:cubicBezTo>
                  <a:pt x="62" y="263"/>
                  <a:pt x="66" y="264"/>
                  <a:pt x="68" y="264"/>
                </a:cubicBezTo>
                <a:cubicBezTo>
                  <a:pt x="69" y="264"/>
                  <a:pt x="72" y="264"/>
                  <a:pt x="74" y="263"/>
                </a:cubicBezTo>
                <a:cubicBezTo>
                  <a:pt x="75" y="263"/>
                  <a:pt x="76" y="263"/>
                  <a:pt x="76" y="262"/>
                </a:cubicBezTo>
                <a:cubicBezTo>
                  <a:pt x="77" y="262"/>
                  <a:pt x="76" y="262"/>
                  <a:pt x="76" y="262"/>
                </a:cubicBezTo>
                <a:cubicBezTo>
                  <a:pt x="76" y="261"/>
                  <a:pt x="76" y="260"/>
                  <a:pt x="76" y="260"/>
                </a:cubicBezTo>
                <a:cubicBezTo>
                  <a:pt x="75" y="259"/>
                  <a:pt x="72" y="257"/>
                  <a:pt x="72" y="257"/>
                </a:cubicBezTo>
                <a:cubicBezTo>
                  <a:pt x="71" y="257"/>
                  <a:pt x="69" y="256"/>
                  <a:pt x="69" y="256"/>
                </a:cubicBezTo>
                <a:cubicBezTo>
                  <a:pt x="69" y="256"/>
                  <a:pt x="71" y="256"/>
                  <a:pt x="72" y="256"/>
                </a:cubicBezTo>
                <a:cubicBezTo>
                  <a:pt x="72" y="255"/>
                  <a:pt x="72" y="255"/>
                  <a:pt x="72" y="255"/>
                </a:cubicBezTo>
                <a:cubicBezTo>
                  <a:pt x="72" y="255"/>
                  <a:pt x="71" y="255"/>
                  <a:pt x="71" y="255"/>
                </a:cubicBezTo>
                <a:cubicBezTo>
                  <a:pt x="70" y="255"/>
                  <a:pt x="68" y="255"/>
                  <a:pt x="68" y="255"/>
                </a:cubicBezTo>
                <a:cubicBezTo>
                  <a:pt x="68" y="255"/>
                  <a:pt x="68" y="254"/>
                  <a:pt x="68" y="254"/>
                </a:cubicBezTo>
                <a:cubicBezTo>
                  <a:pt x="69" y="254"/>
                  <a:pt x="69" y="254"/>
                  <a:pt x="69" y="254"/>
                </a:cubicBezTo>
                <a:cubicBezTo>
                  <a:pt x="69" y="254"/>
                  <a:pt x="68" y="254"/>
                  <a:pt x="68" y="254"/>
                </a:cubicBezTo>
                <a:cubicBezTo>
                  <a:pt x="67" y="254"/>
                  <a:pt x="66" y="253"/>
                  <a:pt x="66" y="253"/>
                </a:cubicBezTo>
                <a:cubicBezTo>
                  <a:pt x="66" y="253"/>
                  <a:pt x="65" y="252"/>
                  <a:pt x="65" y="252"/>
                </a:cubicBezTo>
                <a:cubicBezTo>
                  <a:pt x="65" y="252"/>
                  <a:pt x="65" y="252"/>
                  <a:pt x="64" y="252"/>
                </a:cubicBezTo>
                <a:cubicBezTo>
                  <a:pt x="64" y="251"/>
                  <a:pt x="63" y="251"/>
                  <a:pt x="63" y="250"/>
                </a:cubicBezTo>
                <a:cubicBezTo>
                  <a:pt x="63" y="250"/>
                  <a:pt x="61" y="249"/>
                  <a:pt x="61" y="248"/>
                </a:cubicBezTo>
                <a:cubicBezTo>
                  <a:pt x="61" y="247"/>
                  <a:pt x="62" y="247"/>
                  <a:pt x="63" y="247"/>
                </a:cubicBezTo>
                <a:cubicBezTo>
                  <a:pt x="64" y="246"/>
                  <a:pt x="65" y="246"/>
                  <a:pt x="65" y="245"/>
                </a:cubicBezTo>
                <a:cubicBezTo>
                  <a:pt x="65" y="245"/>
                  <a:pt x="67" y="238"/>
                  <a:pt x="67" y="235"/>
                </a:cubicBezTo>
                <a:cubicBezTo>
                  <a:pt x="67" y="232"/>
                  <a:pt x="67" y="226"/>
                  <a:pt x="67" y="224"/>
                </a:cubicBezTo>
                <a:cubicBezTo>
                  <a:pt x="67" y="222"/>
                  <a:pt x="67" y="222"/>
                  <a:pt x="67" y="220"/>
                </a:cubicBezTo>
                <a:cubicBezTo>
                  <a:pt x="68" y="219"/>
                  <a:pt x="70" y="211"/>
                  <a:pt x="70" y="209"/>
                </a:cubicBezTo>
                <a:cubicBezTo>
                  <a:pt x="70" y="207"/>
                  <a:pt x="73" y="196"/>
                  <a:pt x="73" y="192"/>
                </a:cubicBezTo>
                <a:cubicBezTo>
                  <a:pt x="74" y="189"/>
                  <a:pt x="75" y="183"/>
                  <a:pt x="75" y="180"/>
                </a:cubicBezTo>
                <a:cubicBezTo>
                  <a:pt x="76" y="178"/>
                  <a:pt x="77" y="165"/>
                  <a:pt x="78" y="163"/>
                </a:cubicBezTo>
                <a:cubicBezTo>
                  <a:pt x="78" y="162"/>
                  <a:pt x="79" y="154"/>
                  <a:pt x="79" y="152"/>
                </a:cubicBezTo>
                <a:cubicBezTo>
                  <a:pt x="80" y="150"/>
                  <a:pt x="80" y="147"/>
                  <a:pt x="79" y="145"/>
                </a:cubicBezTo>
                <a:cubicBezTo>
                  <a:pt x="79" y="143"/>
                  <a:pt x="79" y="141"/>
                  <a:pt x="79" y="141"/>
                </a:cubicBezTo>
                <a:cubicBezTo>
                  <a:pt x="79" y="140"/>
                  <a:pt x="79" y="139"/>
                  <a:pt x="79" y="139"/>
                </a:cubicBezTo>
                <a:cubicBezTo>
                  <a:pt x="79" y="139"/>
                  <a:pt x="80" y="138"/>
                  <a:pt x="80" y="138"/>
                </a:cubicBezTo>
                <a:cubicBezTo>
                  <a:pt x="80" y="137"/>
                  <a:pt x="80" y="136"/>
                  <a:pt x="80" y="136"/>
                </a:cubicBezTo>
                <a:cubicBezTo>
                  <a:pt x="80" y="135"/>
                  <a:pt x="80" y="134"/>
                  <a:pt x="80" y="133"/>
                </a:cubicBezTo>
                <a:cubicBezTo>
                  <a:pt x="80" y="132"/>
                  <a:pt x="80" y="131"/>
                  <a:pt x="80" y="130"/>
                </a:cubicBezTo>
                <a:cubicBezTo>
                  <a:pt x="80" y="130"/>
                  <a:pt x="82" y="122"/>
                  <a:pt x="83" y="121"/>
                </a:cubicBezTo>
                <a:cubicBezTo>
                  <a:pt x="83" y="119"/>
                  <a:pt x="85" y="113"/>
                  <a:pt x="85" y="112"/>
                </a:cubicBezTo>
                <a:cubicBezTo>
                  <a:pt x="85" y="111"/>
                  <a:pt x="85" y="108"/>
                  <a:pt x="85" y="107"/>
                </a:cubicBezTo>
                <a:cubicBezTo>
                  <a:pt x="86" y="106"/>
                  <a:pt x="86" y="101"/>
                  <a:pt x="86" y="101"/>
                </a:cubicBezTo>
                <a:cubicBezTo>
                  <a:pt x="86" y="101"/>
                  <a:pt x="86" y="100"/>
                  <a:pt x="87" y="100"/>
                </a:cubicBezTo>
                <a:cubicBezTo>
                  <a:pt x="88" y="100"/>
                  <a:pt x="89" y="100"/>
                  <a:pt x="90" y="100"/>
                </a:cubicBezTo>
                <a:cubicBezTo>
                  <a:pt x="90" y="100"/>
                  <a:pt x="91" y="99"/>
                  <a:pt x="91" y="100"/>
                </a:cubicBezTo>
                <a:cubicBezTo>
                  <a:pt x="92" y="101"/>
                  <a:pt x="93" y="104"/>
                  <a:pt x="93" y="105"/>
                </a:cubicBezTo>
                <a:cubicBezTo>
                  <a:pt x="93" y="106"/>
                  <a:pt x="95" y="112"/>
                  <a:pt x="96" y="115"/>
                </a:cubicBezTo>
                <a:cubicBezTo>
                  <a:pt x="98" y="118"/>
                  <a:pt x="100" y="122"/>
                  <a:pt x="100" y="122"/>
                </a:cubicBezTo>
                <a:cubicBezTo>
                  <a:pt x="100" y="122"/>
                  <a:pt x="99" y="123"/>
                  <a:pt x="99" y="124"/>
                </a:cubicBezTo>
                <a:cubicBezTo>
                  <a:pt x="99" y="125"/>
                  <a:pt x="99" y="127"/>
                  <a:pt x="99" y="127"/>
                </a:cubicBezTo>
                <a:cubicBezTo>
                  <a:pt x="98" y="128"/>
                  <a:pt x="98" y="131"/>
                  <a:pt x="98" y="132"/>
                </a:cubicBezTo>
                <a:cubicBezTo>
                  <a:pt x="97" y="132"/>
                  <a:pt x="97" y="135"/>
                  <a:pt x="97" y="135"/>
                </a:cubicBezTo>
                <a:cubicBezTo>
                  <a:pt x="97" y="135"/>
                  <a:pt x="97" y="136"/>
                  <a:pt x="97" y="137"/>
                </a:cubicBezTo>
                <a:cubicBezTo>
                  <a:pt x="97" y="137"/>
                  <a:pt x="97" y="139"/>
                  <a:pt x="97" y="139"/>
                </a:cubicBezTo>
                <a:cubicBezTo>
                  <a:pt x="97" y="140"/>
                  <a:pt x="96" y="143"/>
                  <a:pt x="96" y="144"/>
                </a:cubicBezTo>
                <a:cubicBezTo>
                  <a:pt x="96" y="145"/>
                  <a:pt x="97" y="146"/>
                  <a:pt x="97" y="147"/>
                </a:cubicBezTo>
                <a:cubicBezTo>
                  <a:pt x="97" y="149"/>
                  <a:pt x="97" y="155"/>
                  <a:pt x="97" y="156"/>
                </a:cubicBezTo>
                <a:cubicBezTo>
                  <a:pt x="97" y="158"/>
                  <a:pt x="96" y="166"/>
                  <a:pt x="97" y="171"/>
                </a:cubicBezTo>
                <a:cubicBezTo>
                  <a:pt x="97" y="175"/>
                  <a:pt x="97" y="179"/>
                  <a:pt x="97" y="181"/>
                </a:cubicBezTo>
                <a:cubicBezTo>
                  <a:pt x="97" y="183"/>
                  <a:pt x="97" y="184"/>
                  <a:pt x="97" y="185"/>
                </a:cubicBezTo>
                <a:cubicBezTo>
                  <a:pt x="97" y="185"/>
                  <a:pt x="97" y="190"/>
                  <a:pt x="97" y="191"/>
                </a:cubicBezTo>
                <a:cubicBezTo>
                  <a:pt x="97" y="192"/>
                  <a:pt x="97" y="193"/>
                  <a:pt x="97" y="194"/>
                </a:cubicBezTo>
                <a:cubicBezTo>
                  <a:pt x="96" y="195"/>
                  <a:pt x="96" y="195"/>
                  <a:pt x="96" y="196"/>
                </a:cubicBezTo>
                <a:cubicBezTo>
                  <a:pt x="95" y="196"/>
                  <a:pt x="95" y="199"/>
                  <a:pt x="95" y="200"/>
                </a:cubicBezTo>
                <a:cubicBezTo>
                  <a:pt x="95" y="200"/>
                  <a:pt x="95" y="204"/>
                  <a:pt x="95" y="204"/>
                </a:cubicBezTo>
                <a:cubicBezTo>
                  <a:pt x="95" y="205"/>
                  <a:pt x="96" y="205"/>
                  <a:pt x="96" y="206"/>
                </a:cubicBezTo>
                <a:cubicBezTo>
                  <a:pt x="96" y="207"/>
                  <a:pt x="96" y="210"/>
                  <a:pt x="96" y="210"/>
                </a:cubicBezTo>
                <a:cubicBezTo>
                  <a:pt x="95" y="210"/>
                  <a:pt x="95" y="211"/>
                  <a:pt x="95" y="211"/>
                </a:cubicBezTo>
                <a:cubicBezTo>
                  <a:pt x="95" y="212"/>
                  <a:pt x="95" y="212"/>
                  <a:pt x="95" y="212"/>
                </a:cubicBezTo>
                <a:cubicBezTo>
                  <a:pt x="95" y="213"/>
                  <a:pt x="96" y="217"/>
                  <a:pt x="96" y="218"/>
                </a:cubicBezTo>
                <a:cubicBezTo>
                  <a:pt x="96" y="220"/>
                  <a:pt x="96" y="221"/>
                  <a:pt x="96" y="221"/>
                </a:cubicBezTo>
                <a:cubicBezTo>
                  <a:pt x="96" y="221"/>
                  <a:pt x="96" y="222"/>
                  <a:pt x="96" y="223"/>
                </a:cubicBezTo>
                <a:cubicBezTo>
                  <a:pt x="96" y="224"/>
                  <a:pt x="96" y="224"/>
                  <a:pt x="96" y="225"/>
                </a:cubicBezTo>
                <a:cubicBezTo>
                  <a:pt x="96" y="225"/>
                  <a:pt x="97" y="226"/>
                  <a:pt x="97" y="226"/>
                </a:cubicBezTo>
                <a:cubicBezTo>
                  <a:pt x="96" y="227"/>
                  <a:pt x="96" y="227"/>
                  <a:pt x="96" y="228"/>
                </a:cubicBezTo>
                <a:cubicBezTo>
                  <a:pt x="96" y="228"/>
                  <a:pt x="96" y="228"/>
                  <a:pt x="96" y="229"/>
                </a:cubicBezTo>
                <a:cubicBezTo>
                  <a:pt x="96" y="229"/>
                  <a:pt x="96" y="234"/>
                  <a:pt x="97" y="236"/>
                </a:cubicBezTo>
                <a:cubicBezTo>
                  <a:pt x="97" y="237"/>
                  <a:pt x="97" y="238"/>
                  <a:pt x="97" y="238"/>
                </a:cubicBezTo>
                <a:cubicBezTo>
                  <a:pt x="98" y="239"/>
                  <a:pt x="99" y="240"/>
                  <a:pt x="99" y="240"/>
                </a:cubicBezTo>
                <a:cubicBezTo>
                  <a:pt x="99" y="240"/>
                  <a:pt x="99" y="240"/>
                  <a:pt x="98" y="241"/>
                </a:cubicBezTo>
                <a:cubicBezTo>
                  <a:pt x="96" y="242"/>
                  <a:pt x="95" y="242"/>
                  <a:pt x="95" y="242"/>
                </a:cubicBezTo>
                <a:cubicBezTo>
                  <a:pt x="94" y="244"/>
                  <a:pt x="94" y="244"/>
                  <a:pt x="94" y="245"/>
                </a:cubicBezTo>
                <a:cubicBezTo>
                  <a:pt x="94" y="246"/>
                  <a:pt x="95" y="248"/>
                  <a:pt x="95" y="248"/>
                </a:cubicBezTo>
                <a:cubicBezTo>
                  <a:pt x="96" y="249"/>
                  <a:pt x="96" y="249"/>
                  <a:pt x="96" y="250"/>
                </a:cubicBezTo>
                <a:cubicBezTo>
                  <a:pt x="97" y="250"/>
                  <a:pt x="97" y="251"/>
                  <a:pt x="97" y="251"/>
                </a:cubicBezTo>
                <a:cubicBezTo>
                  <a:pt x="97" y="252"/>
                  <a:pt x="96" y="253"/>
                  <a:pt x="95" y="254"/>
                </a:cubicBezTo>
                <a:cubicBezTo>
                  <a:pt x="95" y="254"/>
                  <a:pt x="94" y="255"/>
                  <a:pt x="94" y="255"/>
                </a:cubicBezTo>
                <a:cubicBezTo>
                  <a:pt x="94" y="256"/>
                  <a:pt x="94" y="256"/>
                  <a:pt x="94" y="256"/>
                </a:cubicBezTo>
                <a:cubicBezTo>
                  <a:pt x="94" y="256"/>
                  <a:pt x="92" y="259"/>
                  <a:pt x="91" y="260"/>
                </a:cubicBezTo>
                <a:cubicBezTo>
                  <a:pt x="91" y="260"/>
                  <a:pt x="91" y="261"/>
                  <a:pt x="91" y="261"/>
                </a:cubicBezTo>
                <a:cubicBezTo>
                  <a:pt x="91" y="262"/>
                  <a:pt x="91" y="262"/>
                  <a:pt x="91" y="262"/>
                </a:cubicBezTo>
                <a:cubicBezTo>
                  <a:pt x="90" y="263"/>
                  <a:pt x="90" y="263"/>
                  <a:pt x="90" y="263"/>
                </a:cubicBezTo>
                <a:cubicBezTo>
                  <a:pt x="90" y="264"/>
                  <a:pt x="90" y="268"/>
                  <a:pt x="90" y="268"/>
                </a:cubicBezTo>
                <a:cubicBezTo>
                  <a:pt x="90" y="268"/>
                  <a:pt x="90" y="268"/>
                  <a:pt x="91" y="268"/>
                </a:cubicBezTo>
                <a:cubicBezTo>
                  <a:pt x="91" y="268"/>
                  <a:pt x="93" y="269"/>
                  <a:pt x="93" y="269"/>
                </a:cubicBezTo>
                <a:cubicBezTo>
                  <a:pt x="93" y="269"/>
                  <a:pt x="94" y="268"/>
                  <a:pt x="94" y="268"/>
                </a:cubicBezTo>
                <a:cubicBezTo>
                  <a:pt x="94" y="268"/>
                  <a:pt x="94" y="269"/>
                  <a:pt x="95" y="269"/>
                </a:cubicBezTo>
                <a:cubicBezTo>
                  <a:pt x="95" y="269"/>
                  <a:pt x="97" y="269"/>
                  <a:pt x="97" y="269"/>
                </a:cubicBezTo>
                <a:cubicBezTo>
                  <a:pt x="97" y="269"/>
                  <a:pt x="97" y="269"/>
                  <a:pt x="98" y="269"/>
                </a:cubicBezTo>
                <a:cubicBezTo>
                  <a:pt x="98" y="269"/>
                  <a:pt x="98" y="269"/>
                  <a:pt x="98" y="269"/>
                </a:cubicBezTo>
                <a:cubicBezTo>
                  <a:pt x="99" y="270"/>
                  <a:pt x="101" y="270"/>
                  <a:pt x="101" y="270"/>
                </a:cubicBezTo>
                <a:cubicBezTo>
                  <a:pt x="101" y="270"/>
                  <a:pt x="101" y="269"/>
                  <a:pt x="101" y="269"/>
                </a:cubicBezTo>
                <a:cubicBezTo>
                  <a:pt x="101" y="269"/>
                  <a:pt x="101" y="270"/>
                  <a:pt x="102" y="270"/>
                </a:cubicBezTo>
                <a:cubicBezTo>
                  <a:pt x="102" y="270"/>
                  <a:pt x="103" y="270"/>
                  <a:pt x="103" y="270"/>
                </a:cubicBezTo>
                <a:cubicBezTo>
                  <a:pt x="104" y="269"/>
                  <a:pt x="104" y="269"/>
                  <a:pt x="104" y="269"/>
                </a:cubicBezTo>
                <a:cubicBezTo>
                  <a:pt x="104" y="269"/>
                  <a:pt x="104" y="270"/>
                  <a:pt x="104" y="270"/>
                </a:cubicBezTo>
                <a:cubicBezTo>
                  <a:pt x="105" y="269"/>
                  <a:pt x="106" y="269"/>
                  <a:pt x="107" y="268"/>
                </a:cubicBezTo>
                <a:cubicBezTo>
                  <a:pt x="107" y="268"/>
                  <a:pt x="107" y="264"/>
                  <a:pt x="107" y="264"/>
                </a:cubicBezTo>
                <a:cubicBezTo>
                  <a:pt x="107" y="264"/>
                  <a:pt x="108" y="264"/>
                  <a:pt x="108" y="264"/>
                </a:cubicBezTo>
                <a:cubicBezTo>
                  <a:pt x="108" y="264"/>
                  <a:pt x="110" y="263"/>
                  <a:pt x="110" y="262"/>
                </a:cubicBezTo>
                <a:cubicBezTo>
                  <a:pt x="110" y="262"/>
                  <a:pt x="111" y="256"/>
                  <a:pt x="111" y="256"/>
                </a:cubicBezTo>
                <a:cubicBezTo>
                  <a:pt x="111" y="255"/>
                  <a:pt x="110" y="255"/>
                  <a:pt x="110" y="255"/>
                </a:cubicBezTo>
                <a:cubicBezTo>
                  <a:pt x="110" y="255"/>
                  <a:pt x="110" y="253"/>
                  <a:pt x="110" y="253"/>
                </a:cubicBezTo>
                <a:cubicBezTo>
                  <a:pt x="110" y="253"/>
                  <a:pt x="112" y="251"/>
                  <a:pt x="112" y="251"/>
                </a:cubicBezTo>
                <a:cubicBezTo>
                  <a:pt x="112" y="250"/>
                  <a:pt x="114" y="248"/>
                  <a:pt x="114" y="247"/>
                </a:cubicBezTo>
                <a:cubicBezTo>
                  <a:pt x="114" y="247"/>
                  <a:pt x="114" y="245"/>
                  <a:pt x="114" y="245"/>
                </a:cubicBezTo>
                <a:cubicBezTo>
                  <a:pt x="113" y="244"/>
                  <a:pt x="113" y="243"/>
                  <a:pt x="113" y="243"/>
                </a:cubicBezTo>
                <a:cubicBezTo>
                  <a:pt x="114" y="242"/>
                  <a:pt x="115" y="236"/>
                  <a:pt x="115" y="234"/>
                </a:cubicBezTo>
                <a:cubicBezTo>
                  <a:pt x="115" y="233"/>
                  <a:pt x="116" y="225"/>
                  <a:pt x="116" y="225"/>
                </a:cubicBezTo>
                <a:cubicBezTo>
                  <a:pt x="116" y="224"/>
                  <a:pt x="116" y="222"/>
                  <a:pt x="116" y="222"/>
                </a:cubicBezTo>
                <a:cubicBezTo>
                  <a:pt x="116" y="221"/>
                  <a:pt x="117" y="220"/>
                  <a:pt x="117" y="220"/>
                </a:cubicBezTo>
                <a:cubicBezTo>
                  <a:pt x="117" y="219"/>
                  <a:pt x="117" y="214"/>
                  <a:pt x="117" y="213"/>
                </a:cubicBezTo>
                <a:cubicBezTo>
                  <a:pt x="117" y="213"/>
                  <a:pt x="116" y="211"/>
                  <a:pt x="116" y="211"/>
                </a:cubicBezTo>
                <a:cubicBezTo>
                  <a:pt x="116" y="210"/>
                  <a:pt x="117" y="209"/>
                  <a:pt x="117" y="208"/>
                </a:cubicBezTo>
                <a:cubicBezTo>
                  <a:pt x="117" y="207"/>
                  <a:pt x="117" y="204"/>
                  <a:pt x="117" y="204"/>
                </a:cubicBezTo>
                <a:cubicBezTo>
                  <a:pt x="118" y="203"/>
                  <a:pt x="118" y="202"/>
                  <a:pt x="118" y="202"/>
                </a:cubicBezTo>
                <a:cubicBezTo>
                  <a:pt x="118" y="201"/>
                  <a:pt x="118" y="198"/>
                  <a:pt x="118" y="197"/>
                </a:cubicBezTo>
                <a:cubicBezTo>
                  <a:pt x="118" y="196"/>
                  <a:pt x="118" y="196"/>
                  <a:pt x="118" y="196"/>
                </a:cubicBezTo>
                <a:cubicBezTo>
                  <a:pt x="118" y="195"/>
                  <a:pt x="119" y="192"/>
                  <a:pt x="119" y="192"/>
                </a:cubicBezTo>
                <a:cubicBezTo>
                  <a:pt x="119" y="191"/>
                  <a:pt x="121" y="183"/>
                  <a:pt x="121" y="182"/>
                </a:cubicBezTo>
                <a:cubicBezTo>
                  <a:pt x="121" y="181"/>
                  <a:pt x="122" y="179"/>
                  <a:pt x="122" y="178"/>
                </a:cubicBezTo>
                <a:cubicBezTo>
                  <a:pt x="122" y="177"/>
                  <a:pt x="123" y="172"/>
                  <a:pt x="123" y="171"/>
                </a:cubicBezTo>
                <a:cubicBezTo>
                  <a:pt x="123" y="170"/>
                  <a:pt x="124" y="166"/>
                  <a:pt x="124" y="165"/>
                </a:cubicBezTo>
                <a:cubicBezTo>
                  <a:pt x="125" y="164"/>
                  <a:pt x="125" y="163"/>
                  <a:pt x="125" y="163"/>
                </a:cubicBezTo>
                <a:cubicBezTo>
                  <a:pt x="125" y="163"/>
                  <a:pt x="125" y="165"/>
                  <a:pt x="125" y="166"/>
                </a:cubicBezTo>
                <a:cubicBezTo>
                  <a:pt x="125" y="167"/>
                  <a:pt x="126" y="168"/>
                  <a:pt x="125" y="169"/>
                </a:cubicBezTo>
                <a:cubicBezTo>
                  <a:pt x="125" y="169"/>
                  <a:pt x="125" y="171"/>
                  <a:pt x="125" y="171"/>
                </a:cubicBezTo>
                <a:cubicBezTo>
                  <a:pt x="125" y="172"/>
                  <a:pt x="124" y="174"/>
                  <a:pt x="124" y="175"/>
                </a:cubicBezTo>
                <a:cubicBezTo>
                  <a:pt x="124" y="175"/>
                  <a:pt x="124" y="184"/>
                  <a:pt x="124" y="185"/>
                </a:cubicBezTo>
                <a:cubicBezTo>
                  <a:pt x="124" y="186"/>
                  <a:pt x="124" y="190"/>
                  <a:pt x="125" y="191"/>
                </a:cubicBezTo>
                <a:cubicBezTo>
                  <a:pt x="125" y="192"/>
                  <a:pt x="126" y="194"/>
                  <a:pt x="126" y="194"/>
                </a:cubicBezTo>
                <a:cubicBezTo>
                  <a:pt x="126" y="195"/>
                  <a:pt x="125" y="202"/>
                  <a:pt x="125" y="203"/>
                </a:cubicBezTo>
                <a:cubicBezTo>
                  <a:pt x="125" y="203"/>
                  <a:pt x="124" y="204"/>
                  <a:pt x="124" y="204"/>
                </a:cubicBezTo>
                <a:cubicBezTo>
                  <a:pt x="124" y="204"/>
                  <a:pt x="124" y="206"/>
                  <a:pt x="124" y="207"/>
                </a:cubicBezTo>
                <a:cubicBezTo>
                  <a:pt x="124" y="207"/>
                  <a:pt x="124" y="210"/>
                  <a:pt x="124" y="210"/>
                </a:cubicBezTo>
                <a:cubicBezTo>
                  <a:pt x="124" y="210"/>
                  <a:pt x="124" y="211"/>
                  <a:pt x="124" y="211"/>
                </a:cubicBezTo>
                <a:cubicBezTo>
                  <a:pt x="124" y="212"/>
                  <a:pt x="124" y="212"/>
                  <a:pt x="124" y="213"/>
                </a:cubicBezTo>
                <a:cubicBezTo>
                  <a:pt x="124" y="213"/>
                  <a:pt x="124" y="214"/>
                  <a:pt x="124" y="215"/>
                </a:cubicBezTo>
                <a:cubicBezTo>
                  <a:pt x="124" y="215"/>
                  <a:pt x="123" y="221"/>
                  <a:pt x="123" y="222"/>
                </a:cubicBezTo>
                <a:cubicBezTo>
                  <a:pt x="123" y="223"/>
                  <a:pt x="123" y="224"/>
                  <a:pt x="123" y="225"/>
                </a:cubicBezTo>
                <a:cubicBezTo>
                  <a:pt x="123" y="225"/>
                  <a:pt x="123" y="226"/>
                  <a:pt x="123" y="227"/>
                </a:cubicBezTo>
                <a:cubicBezTo>
                  <a:pt x="122" y="228"/>
                  <a:pt x="122" y="231"/>
                  <a:pt x="121" y="232"/>
                </a:cubicBezTo>
                <a:cubicBezTo>
                  <a:pt x="121" y="233"/>
                  <a:pt x="119" y="238"/>
                  <a:pt x="119" y="239"/>
                </a:cubicBezTo>
                <a:cubicBezTo>
                  <a:pt x="119" y="239"/>
                  <a:pt x="118" y="240"/>
                  <a:pt x="118" y="240"/>
                </a:cubicBezTo>
                <a:cubicBezTo>
                  <a:pt x="118" y="241"/>
                  <a:pt x="118" y="245"/>
                  <a:pt x="118" y="246"/>
                </a:cubicBezTo>
                <a:cubicBezTo>
                  <a:pt x="118" y="247"/>
                  <a:pt x="120" y="250"/>
                  <a:pt x="120" y="251"/>
                </a:cubicBezTo>
                <a:cubicBezTo>
                  <a:pt x="120" y="251"/>
                  <a:pt x="120" y="251"/>
                  <a:pt x="120" y="252"/>
                </a:cubicBezTo>
                <a:cubicBezTo>
                  <a:pt x="120" y="252"/>
                  <a:pt x="121" y="252"/>
                  <a:pt x="121" y="252"/>
                </a:cubicBezTo>
                <a:cubicBezTo>
                  <a:pt x="121" y="252"/>
                  <a:pt x="121" y="254"/>
                  <a:pt x="121" y="254"/>
                </a:cubicBezTo>
                <a:cubicBezTo>
                  <a:pt x="120" y="254"/>
                  <a:pt x="120" y="255"/>
                  <a:pt x="120" y="255"/>
                </a:cubicBezTo>
                <a:cubicBezTo>
                  <a:pt x="120" y="255"/>
                  <a:pt x="120" y="261"/>
                  <a:pt x="120" y="261"/>
                </a:cubicBezTo>
                <a:cubicBezTo>
                  <a:pt x="120" y="261"/>
                  <a:pt x="121" y="263"/>
                  <a:pt x="122" y="263"/>
                </a:cubicBezTo>
                <a:cubicBezTo>
                  <a:pt x="122" y="263"/>
                  <a:pt x="123" y="263"/>
                  <a:pt x="123" y="263"/>
                </a:cubicBezTo>
                <a:cubicBezTo>
                  <a:pt x="123" y="263"/>
                  <a:pt x="123" y="267"/>
                  <a:pt x="123" y="267"/>
                </a:cubicBezTo>
                <a:cubicBezTo>
                  <a:pt x="123" y="267"/>
                  <a:pt x="124" y="268"/>
                  <a:pt x="124" y="268"/>
                </a:cubicBezTo>
                <a:cubicBezTo>
                  <a:pt x="124" y="268"/>
                  <a:pt x="124" y="267"/>
                  <a:pt x="124" y="268"/>
                </a:cubicBezTo>
                <a:cubicBezTo>
                  <a:pt x="124" y="268"/>
                  <a:pt x="125" y="268"/>
                  <a:pt x="125" y="268"/>
                </a:cubicBezTo>
                <a:cubicBezTo>
                  <a:pt x="125" y="268"/>
                  <a:pt x="125" y="268"/>
                  <a:pt x="126" y="268"/>
                </a:cubicBezTo>
                <a:cubicBezTo>
                  <a:pt x="126" y="268"/>
                  <a:pt x="127" y="269"/>
                  <a:pt x="127" y="268"/>
                </a:cubicBezTo>
                <a:cubicBezTo>
                  <a:pt x="128" y="268"/>
                  <a:pt x="128" y="268"/>
                  <a:pt x="128" y="268"/>
                </a:cubicBezTo>
                <a:cubicBezTo>
                  <a:pt x="128" y="268"/>
                  <a:pt x="128" y="269"/>
                  <a:pt x="129" y="269"/>
                </a:cubicBezTo>
                <a:cubicBezTo>
                  <a:pt x="130" y="269"/>
                  <a:pt x="131" y="269"/>
                  <a:pt x="131" y="268"/>
                </a:cubicBezTo>
                <a:cubicBezTo>
                  <a:pt x="131" y="268"/>
                  <a:pt x="131" y="268"/>
                  <a:pt x="132" y="268"/>
                </a:cubicBezTo>
                <a:cubicBezTo>
                  <a:pt x="132" y="268"/>
                  <a:pt x="132" y="268"/>
                  <a:pt x="133" y="268"/>
                </a:cubicBezTo>
                <a:cubicBezTo>
                  <a:pt x="133" y="269"/>
                  <a:pt x="135" y="268"/>
                  <a:pt x="135" y="268"/>
                </a:cubicBezTo>
                <a:cubicBezTo>
                  <a:pt x="135" y="268"/>
                  <a:pt x="135" y="268"/>
                  <a:pt x="135" y="268"/>
                </a:cubicBezTo>
                <a:cubicBezTo>
                  <a:pt x="136" y="268"/>
                  <a:pt x="136" y="268"/>
                  <a:pt x="136" y="268"/>
                </a:cubicBezTo>
                <a:cubicBezTo>
                  <a:pt x="136" y="268"/>
                  <a:pt x="139" y="268"/>
                  <a:pt x="139" y="268"/>
                </a:cubicBezTo>
                <a:cubicBezTo>
                  <a:pt x="139" y="268"/>
                  <a:pt x="140" y="267"/>
                  <a:pt x="140" y="267"/>
                </a:cubicBezTo>
                <a:cubicBezTo>
                  <a:pt x="140" y="266"/>
                  <a:pt x="140" y="263"/>
                  <a:pt x="140" y="263"/>
                </a:cubicBezTo>
                <a:cubicBezTo>
                  <a:pt x="140" y="262"/>
                  <a:pt x="139" y="262"/>
                  <a:pt x="139" y="261"/>
                </a:cubicBezTo>
                <a:cubicBezTo>
                  <a:pt x="139" y="261"/>
                  <a:pt x="139" y="259"/>
                  <a:pt x="138" y="258"/>
                </a:cubicBezTo>
                <a:cubicBezTo>
                  <a:pt x="138" y="257"/>
                  <a:pt x="136" y="255"/>
                  <a:pt x="136" y="255"/>
                </a:cubicBezTo>
                <a:cubicBezTo>
                  <a:pt x="136" y="255"/>
                  <a:pt x="134" y="251"/>
                  <a:pt x="134" y="251"/>
                </a:cubicBezTo>
                <a:cubicBezTo>
                  <a:pt x="134" y="251"/>
                  <a:pt x="135" y="252"/>
                  <a:pt x="136" y="253"/>
                </a:cubicBezTo>
                <a:cubicBezTo>
                  <a:pt x="137" y="253"/>
                  <a:pt x="137" y="252"/>
                  <a:pt x="137" y="251"/>
                </a:cubicBezTo>
                <a:cubicBezTo>
                  <a:pt x="137" y="250"/>
                  <a:pt x="135" y="249"/>
                  <a:pt x="135" y="249"/>
                </a:cubicBezTo>
                <a:cubicBezTo>
                  <a:pt x="136" y="249"/>
                  <a:pt x="136" y="248"/>
                  <a:pt x="136" y="248"/>
                </a:cubicBezTo>
                <a:cubicBezTo>
                  <a:pt x="136" y="248"/>
                  <a:pt x="137" y="246"/>
                  <a:pt x="136" y="245"/>
                </a:cubicBezTo>
                <a:cubicBezTo>
                  <a:pt x="136" y="244"/>
                  <a:pt x="136" y="242"/>
                  <a:pt x="136" y="242"/>
                </a:cubicBezTo>
                <a:cubicBezTo>
                  <a:pt x="135" y="242"/>
                  <a:pt x="135" y="242"/>
                  <a:pt x="135" y="242"/>
                </a:cubicBezTo>
                <a:cubicBezTo>
                  <a:pt x="135" y="242"/>
                  <a:pt x="136" y="238"/>
                  <a:pt x="136" y="238"/>
                </a:cubicBezTo>
                <a:cubicBezTo>
                  <a:pt x="136" y="237"/>
                  <a:pt x="138" y="235"/>
                  <a:pt x="138" y="234"/>
                </a:cubicBezTo>
                <a:cubicBezTo>
                  <a:pt x="138" y="234"/>
                  <a:pt x="139" y="227"/>
                  <a:pt x="139" y="227"/>
                </a:cubicBezTo>
                <a:cubicBezTo>
                  <a:pt x="139" y="226"/>
                  <a:pt x="139" y="226"/>
                  <a:pt x="139" y="225"/>
                </a:cubicBezTo>
                <a:cubicBezTo>
                  <a:pt x="139" y="225"/>
                  <a:pt x="139" y="224"/>
                  <a:pt x="139" y="224"/>
                </a:cubicBezTo>
                <a:cubicBezTo>
                  <a:pt x="139" y="224"/>
                  <a:pt x="140" y="224"/>
                  <a:pt x="140" y="223"/>
                </a:cubicBezTo>
                <a:cubicBezTo>
                  <a:pt x="140" y="222"/>
                  <a:pt x="139" y="222"/>
                  <a:pt x="140" y="221"/>
                </a:cubicBezTo>
                <a:cubicBezTo>
                  <a:pt x="140" y="221"/>
                  <a:pt x="140" y="219"/>
                  <a:pt x="140" y="219"/>
                </a:cubicBezTo>
                <a:cubicBezTo>
                  <a:pt x="140" y="219"/>
                  <a:pt x="143" y="214"/>
                  <a:pt x="144" y="212"/>
                </a:cubicBezTo>
                <a:cubicBezTo>
                  <a:pt x="145" y="211"/>
                  <a:pt x="147" y="206"/>
                  <a:pt x="147" y="205"/>
                </a:cubicBezTo>
                <a:cubicBezTo>
                  <a:pt x="147" y="205"/>
                  <a:pt x="146" y="203"/>
                  <a:pt x="146" y="203"/>
                </a:cubicBezTo>
                <a:cubicBezTo>
                  <a:pt x="146" y="203"/>
                  <a:pt x="146" y="199"/>
                  <a:pt x="146" y="198"/>
                </a:cubicBezTo>
                <a:cubicBezTo>
                  <a:pt x="146" y="197"/>
                  <a:pt x="146" y="194"/>
                  <a:pt x="146" y="193"/>
                </a:cubicBezTo>
                <a:cubicBezTo>
                  <a:pt x="146" y="192"/>
                  <a:pt x="147" y="188"/>
                  <a:pt x="147" y="188"/>
                </a:cubicBezTo>
                <a:cubicBezTo>
                  <a:pt x="147" y="187"/>
                  <a:pt x="148" y="184"/>
                  <a:pt x="149" y="182"/>
                </a:cubicBezTo>
                <a:cubicBezTo>
                  <a:pt x="149" y="181"/>
                  <a:pt x="150" y="178"/>
                  <a:pt x="150" y="177"/>
                </a:cubicBezTo>
                <a:cubicBezTo>
                  <a:pt x="151" y="177"/>
                  <a:pt x="151" y="177"/>
                  <a:pt x="151" y="176"/>
                </a:cubicBezTo>
                <a:cubicBezTo>
                  <a:pt x="151" y="176"/>
                  <a:pt x="151" y="175"/>
                  <a:pt x="151" y="175"/>
                </a:cubicBezTo>
                <a:cubicBezTo>
                  <a:pt x="152" y="174"/>
                  <a:pt x="152" y="172"/>
                  <a:pt x="152" y="171"/>
                </a:cubicBezTo>
                <a:cubicBezTo>
                  <a:pt x="153" y="170"/>
                  <a:pt x="154" y="164"/>
                  <a:pt x="154" y="163"/>
                </a:cubicBezTo>
                <a:cubicBezTo>
                  <a:pt x="155" y="161"/>
                  <a:pt x="156" y="153"/>
                  <a:pt x="157" y="151"/>
                </a:cubicBezTo>
                <a:cubicBezTo>
                  <a:pt x="157" y="149"/>
                  <a:pt x="157" y="142"/>
                  <a:pt x="157" y="141"/>
                </a:cubicBezTo>
                <a:cubicBezTo>
                  <a:pt x="157" y="140"/>
                  <a:pt x="158" y="137"/>
                  <a:pt x="158" y="136"/>
                </a:cubicBezTo>
                <a:cubicBezTo>
                  <a:pt x="158" y="135"/>
                  <a:pt x="159" y="131"/>
                  <a:pt x="158" y="130"/>
                </a:cubicBezTo>
                <a:cubicBezTo>
                  <a:pt x="158" y="130"/>
                  <a:pt x="158" y="128"/>
                  <a:pt x="158" y="128"/>
                </a:cubicBezTo>
                <a:cubicBezTo>
                  <a:pt x="158" y="127"/>
                  <a:pt x="158" y="124"/>
                  <a:pt x="158" y="123"/>
                </a:cubicBezTo>
                <a:cubicBezTo>
                  <a:pt x="158" y="123"/>
                  <a:pt x="157" y="119"/>
                  <a:pt x="157" y="120"/>
                </a:cubicBezTo>
                <a:cubicBezTo>
                  <a:pt x="157" y="120"/>
                  <a:pt x="156" y="118"/>
                  <a:pt x="157" y="118"/>
                </a:cubicBezTo>
                <a:cubicBezTo>
                  <a:pt x="157" y="118"/>
                  <a:pt x="158" y="116"/>
                  <a:pt x="158" y="116"/>
                </a:cubicBezTo>
                <a:cubicBezTo>
                  <a:pt x="158" y="116"/>
                  <a:pt x="159" y="115"/>
                  <a:pt x="160" y="115"/>
                </a:cubicBezTo>
                <a:cubicBezTo>
                  <a:pt x="161" y="115"/>
                  <a:pt x="162" y="115"/>
                  <a:pt x="162" y="115"/>
                </a:cubicBezTo>
                <a:cubicBezTo>
                  <a:pt x="162" y="115"/>
                  <a:pt x="162" y="115"/>
                  <a:pt x="162" y="113"/>
                </a:cubicBezTo>
                <a:cubicBezTo>
                  <a:pt x="162" y="111"/>
                  <a:pt x="162" y="109"/>
                  <a:pt x="162" y="109"/>
                </a:cubicBezTo>
                <a:cubicBezTo>
                  <a:pt x="162" y="109"/>
                  <a:pt x="163" y="108"/>
                  <a:pt x="165" y="106"/>
                </a:cubicBezTo>
                <a:cubicBezTo>
                  <a:pt x="165" y="105"/>
                  <a:pt x="167" y="102"/>
                  <a:pt x="167" y="101"/>
                </a:cubicBezTo>
                <a:cubicBezTo>
                  <a:pt x="167" y="101"/>
                  <a:pt x="168" y="99"/>
                  <a:pt x="168" y="99"/>
                </a:cubicBezTo>
                <a:cubicBezTo>
                  <a:pt x="168" y="99"/>
                  <a:pt x="168" y="99"/>
                  <a:pt x="168" y="98"/>
                </a:cubicBezTo>
                <a:cubicBezTo>
                  <a:pt x="168" y="98"/>
                  <a:pt x="168" y="96"/>
                  <a:pt x="168" y="96"/>
                </a:cubicBezTo>
                <a:cubicBezTo>
                  <a:pt x="169" y="96"/>
                  <a:pt x="169" y="97"/>
                  <a:pt x="169" y="97"/>
                </a:cubicBezTo>
                <a:cubicBezTo>
                  <a:pt x="169" y="98"/>
                  <a:pt x="169" y="98"/>
                  <a:pt x="169" y="98"/>
                </a:cubicBezTo>
                <a:cubicBezTo>
                  <a:pt x="168" y="98"/>
                  <a:pt x="168" y="99"/>
                  <a:pt x="168" y="100"/>
                </a:cubicBezTo>
                <a:cubicBezTo>
                  <a:pt x="168" y="100"/>
                  <a:pt x="169" y="100"/>
                  <a:pt x="169" y="100"/>
                </a:cubicBezTo>
                <a:cubicBezTo>
                  <a:pt x="169" y="100"/>
                  <a:pt x="168" y="101"/>
                  <a:pt x="169" y="101"/>
                </a:cubicBezTo>
                <a:cubicBezTo>
                  <a:pt x="169" y="102"/>
                  <a:pt x="169" y="102"/>
                  <a:pt x="169" y="102"/>
                </a:cubicBezTo>
                <a:cubicBezTo>
                  <a:pt x="169" y="102"/>
                  <a:pt x="168" y="104"/>
                  <a:pt x="168" y="104"/>
                </a:cubicBezTo>
                <a:cubicBezTo>
                  <a:pt x="168" y="105"/>
                  <a:pt x="167" y="108"/>
                  <a:pt x="167" y="108"/>
                </a:cubicBezTo>
                <a:cubicBezTo>
                  <a:pt x="167" y="109"/>
                  <a:pt x="166" y="112"/>
                  <a:pt x="166" y="113"/>
                </a:cubicBezTo>
                <a:cubicBezTo>
                  <a:pt x="166" y="114"/>
                  <a:pt x="165" y="121"/>
                  <a:pt x="165" y="123"/>
                </a:cubicBezTo>
                <a:cubicBezTo>
                  <a:pt x="165" y="125"/>
                  <a:pt x="165" y="126"/>
                  <a:pt x="165" y="128"/>
                </a:cubicBezTo>
                <a:cubicBezTo>
                  <a:pt x="165" y="129"/>
                  <a:pt x="165" y="130"/>
                  <a:pt x="165" y="131"/>
                </a:cubicBezTo>
                <a:cubicBezTo>
                  <a:pt x="165" y="132"/>
                  <a:pt x="164" y="137"/>
                  <a:pt x="164" y="138"/>
                </a:cubicBezTo>
                <a:cubicBezTo>
                  <a:pt x="164" y="139"/>
                  <a:pt x="163" y="141"/>
                  <a:pt x="163" y="141"/>
                </a:cubicBezTo>
                <a:cubicBezTo>
                  <a:pt x="164" y="142"/>
                  <a:pt x="164" y="143"/>
                  <a:pt x="163" y="144"/>
                </a:cubicBezTo>
                <a:cubicBezTo>
                  <a:pt x="163" y="144"/>
                  <a:pt x="163" y="146"/>
                  <a:pt x="162" y="148"/>
                </a:cubicBezTo>
                <a:cubicBezTo>
                  <a:pt x="162" y="150"/>
                  <a:pt x="161" y="154"/>
                  <a:pt x="161" y="154"/>
                </a:cubicBezTo>
                <a:cubicBezTo>
                  <a:pt x="161" y="154"/>
                  <a:pt x="160" y="155"/>
                  <a:pt x="160" y="155"/>
                </a:cubicBezTo>
                <a:cubicBezTo>
                  <a:pt x="160" y="156"/>
                  <a:pt x="160" y="156"/>
                  <a:pt x="160" y="156"/>
                </a:cubicBezTo>
                <a:cubicBezTo>
                  <a:pt x="160" y="157"/>
                  <a:pt x="162" y="158"/>
                  <a:pt x="162" y="159"/>
                </a:cubicBezTo>
                <a:cubicBezTo>
                  <a:pt x="162" y="161"/>
                  <a:pt x="163" y="164"/>
                  <a:pt x="163" y="165"/>
                </a:cubicBezTo>
                <a:cubicBezTo>
                  <a:pt x="163" y="165"/>
                  <a:pt x="167" y="167"/>
                  <a:pt x="167" y="167"/>
                </a:cubicBezTo>
                <a:cubicBezTo>
                  <a:pt x="167" y="168"/>
                  <a:pt x="168" y="168"/>
                  <a:pt x="168" y="168"/>
                </a:cubicBezTo>
                <a:cubicBezTo>
                  <a:pt x="168" y="168"/>
                  <a:pt x="168" y="173"/>
                  <a:pt x="168" y="174"/>
                </a:cubicBezTo>
                <a:cubicBezTo>
                  <a:pt x="168" y="176"/>
                  <a:pt x="168" y="179"/>
                  <a:pt x="168" y="181"/>
                </a:cubicBezTo>
                <a:cubicBezTo>
                  <a:pt x="168" y="183"/>
                  <a:pt x="167" y="187"/>
                  <a:pt x="167" y="189"/>
                </a:cubicBezTo>
                <a:cubicBezTo>
                  <a:pt x="167" y="190"/>
                  <a:pt x="167" y="197"/>
                  <a:pt x="167" y="199"/>
                </a:cubicBezTo>
                <a:cubicBezTo>
                  <a:pt x="167" y="201"/>
                  <a:pt x="167" y="212"/>
                  <a:pt x="167" y="214"/>
                </a:cubicBezTo>
                <a:cubicBezTo>
                  <a:pt x="167" y="215"/>
                  <a:pt x="167" y="221"/>
                  <a:pt x="167" y="223"/>
                </a:cubicBezTo>
                <a:cubicBezTo>
                  <a:pt x="167" y="225"/>
                  <a:pt x="167" y="228"/>
                  <a:pt x="167" y="230"/>
                </a:cubicBezTo>
                <a:cubicBezTo>
                  <a:pt x="167" y="232"/>
                  <a:pt x="169" y="243"/>
                  <a:pt x="169" y="244"/>
                </a:cubicBezTo>
                <a:cubicBezTo>
                  <a:pt x="170" y="245"/>
                  <a:pt x="172" y="246"/>
                  <a:pt x="172" y="246"/>
                </a:cubicBezTo>
                <a:cubicBezTo>
                  <a:pt x="173" y="247"/>
                  <a:pt x="173" y="248"/>
                  <a:pt x="173" y="248"/>
                </a:cubicBezTo>
                <a:cubicBezTo>
                  <a:pt x="172" y="248"/>
                  <a:pt x="172" y="248"/>
                  <a:pt x="171" y="248"/>
                </a:cubicBezTo>
                <a:cubicBezTo>
                  <a:pt x="171" y="248"/>
                  <a:pt x="170" y="249"/>
                  <a:pt x="170" y="250"/>
                </a:cubicBezTo>
                <a:cubicBezTo>
                  <a:pt x="170" y="250"/>
                  <a:pt x="170" y="251"/>
                  <a:pt x="170" y="251"/>
                </a:cubicBezTo>
                <a:cubicBezTo>
                  <a:pt x="170" y="251"/>
                  <a:pt x="169" y="255"/>
                  <a:pt x="169" y="255"/>
                </a:cubicBezTo>
                <a:cubicBezTo>
                  <a:pt x="169" y="255"/>
                  <a:pt x="169" y="255"/>
                  <a:pt x="169" y="255"/>
                </a:cubicBezTo>
                <a:cubicBezTo>
                  <a:pt x="169" y="255"/>
                  <a:pt x="169" y="256"/>
                  <a:pt x="169" y="256"/>
                </a:cubicBezTo>
                <a:cubicBezTo>
                  <a:pt x="168" y="256"/>
                  <a:pt x="168" y="256"/>
                  <a:pt x="167" y="256"/>
                </a:cubicBezTo>
                <a:cubicBezTo>
                  <a:pt x="167" y="256"/>
                  <a:pt x="167" y="257"/>
                  <a:pt x="167" y="257"/>
                </a:cubicBezTo>
                <a:cubicBezTo>
                  <a:pt x="167" y="257"/>
                  <a:pt x="166" y="258"/>
                  <a:pt x="165" y="258"/>
                </a:cubicBezTo>
                <a:cubicBezTo>
                  <a:pt x="165" y="258"/>
                  <a:pt x="165" y="259"/>
                  <a:pt x="164" y="259"/>
                </a:cubicBezTo>
                <a:cubicBezTo>
                  <a:pt x="164" y="260"/>
                  <a:pt x="163" y="260"/>
                  <a:pt x="162" y="260"/>
                </a:cubicBezTo>
                <a:cubicBezTo>
                  <a:pt x="162" y="260"/>
                  <a:pt x="161" y="261"/>
                  <a:pt x="160" y="261"/>
                </a:cubicBezTo>
                <a:cubicBezTo>
                  <a:pt x="159" y="261"/>
                  <a:pt x="158" y="261"/>
                  <a:pt x="157" y="262"/>
                </a:cubicBezTo>
                <a:cubicBezTo>
                  <a:pt x="157" y="262"/>
                  <a:pt x="156" y="263"/>
                  <a:pt x="156" y="263"/>
                </a:cubicBezTo>
                <a:cubicBezTo>
                  <a:pt x="156" y="264"/>
                  <a:pt x="156" y="264"/>
                  <a:pt x="156" y="264"/>
                </a:cubicBezTo>
                <a:cubicBezTo>
                  <a:pt x="155" y="264"/>
                  <a:pt x="155" y="264"/>
                  <a:pt x="155" y="264"/>
                </a:cubicBezTo>
                <a:cubicBezTo>
                  <a:pt x="155" y="264"/>
                  <a:pt x="154" y="266"/>
                  <a:pt x="154" y="267"/>
                </a:cubicBezTo>
                <a:cubicBezTo>
                  <a:pt x="155" y="267"/>
                  <a:pt x="158" y="268"/>
                  <a:pt x="160" y="269"/>
                </a:cubicBezTo>
                <a:cubicBezTo>
                  <a:pt x="161" y="269"/>
                  <a:pt x="163" y="269"/>
                  <a:pt x="163" y="269"/>
                </a:cubicBezTo>
                <a:cubicBezTo>
                  <a:pt x="163" y="269"/>
                  <a:pt x="164" y="269"/>
                  <a:pt x="164" y="269"/>
                </a:cubicBezTo>
                <a:cubicBezTo>
                  <a:pt x="164" y="269"/>
                  <a:pt x="164" y="269"/>
                  <a:pt x="164" y="270"/>
                </a:cubicBezTo>
                <a:cubicBezTo>
                  <a:pt x="165" y="270"/>
                  <a:pt x="166" y="270"/>
                  <a:pt x="166" y="270"/>
                </a:cubicBezTo>
                <a:cubicBezTo>
                  <a:pt x="166" y="270"/>
                  <a:pt x="167" y="270"/>
                  <a:pt x="167" y="270"/>
                </a:cubicBezTo>
                <a:cubicBezTo>
                  <a:pt x="167" y="270"/>
                  <a:pt x="167" y="270"/>
                  <a:pt x="167" y="270"/>
                </a:cubicBezTo>
                <a:cubicBezTo>
                  <a:pt x="168" y="270"/>
                  <a:pt x="169" y="270"/>
                  <a:pt x="169" y="270"/>
                </a:cubicBezTo>
                <a:cubicBezTo>
                  <a:pt x="169" y="270"/>
                  <a:pt x="169" y="270"/>
                  <a:pt x="169" y="270"/>
                </a:cubicBezTo>
                <a:cubicBezTo>
                  <a:pt x="169" y="270"/>
                  <a:pt x="170" y="270"/>
                  <a:pt x="170" y="270"/>
                </a:cubicBezTo>
                <a:cubicBezTo>
                  <a:pt x="170" y="270"/>
                  <a:pt x="172" y="270"/>
                  <a:pt x="172" y="270"/>
                </a:cubicBezTo>
                <a:cubicBezTo>
                  <a:pt x="172" y="270"/>
                  <a:pt x="172" y="270"/>
                  <a:pt x="172" y="270"/>
                </a:cubicBezTo>
                <a:cubicBezTo>
                  <a:pt x="172" y="270"/>
                  <a:pt x="172" y="270"/>
                  <a:pt x="173" y="270"/>
                </a:cubicBezTo>
                <a:cubicBezTo>
                  <a:pt x="173" y="270"/>
                  <a:pt x="174" y="269"/>
                  <a:pt x="174" y="269"/>
                </a:cubicBezTo>
                <a:cubicBezTo>
                  <a:pt x="174" y="269"/>
                  <a:pt x="175" y="269"/>
                  <a:pt x="175" y="269"/>
                </a:cubicBezTo>
                <a:cubicBezTo>
                  <a:pt x="175" y="269"/>
                  <a:pt x="175" y="269"/>
                  <a:pt x="176" y="268"/>
                </a:cubicBezTo>
                <a:cubicBezTo>
                  <a:pt x="176" y="268"/>
                  <a:pt x="177" y="267"/>
                  <a:pt x="178" y="267"/>
                </a:cubicBezTo>
                <a:cubicBezTo>
                  <a:pt x="179" y="266"/>
                  <a:pt x="180" y="267"/>
                  <a:pt x="181" y="267"/>
                </a:cubicBezTo>
                <a:cubicBezTo>
                  <a:pt x="181" y="267"/>
                  <a:pt x="183" y="267"/>
                  <a:pt x="183" y="267"/>
                </a:cubicBezTo>
                <a:cubicBezTo>
                  <a:pt x="184" y="267"/>
                  <a:pt x="189" y="267"/>
                  <a:pt x="190" y="266"/>
                </a:cubicBezTo>
                <a:cubicBezTo>
                  <a:pt x="191" y="266"/>
                  <a:pt x="192" y="265"/>
                  <a:pt x="192" y="265"/>
                </a:cubicBezTo>
                <a:cubicBezTo>
                  <a:pt x="192" y="264"/>
                  <a:pt x="191" y="261"/>
                  <a:pt x="191" y="261"/>
                </a:cubicBezTo>
                <a:cubicBezTo>
                  <a:pt x="191" y="260"/>
                  <a:pt x="191" y="260"/>
                  <a:pt x="191" y="260"/>
                </a:cubicBezTo>
                <a:cubicBezTo>
                  <a:pt x="191" y="260"/>
                  <a:pt x="191" y="260"/>
                  <a:pt x="191" y="260"/>
                </a:cubicBezTo>
                <a:cubicBezTo>
                  <a:pt x="190" y="259"/>
                  <a:pt x="190" y="259"/>
                  <a:pt x="190" y="259"/>
                </a:cubicBezTo>
                <a:cubicBezTo>
                  <a:pt x="190" y="259"/>
                  <a:pt x="190" y="259"/>
                  <a:pt x="190" y="259"/>
                </a:cubicBezTo>
                <a:cubicBezTo>
                  <a:pt x="190" y="259"/>
                  <a:pt x="190" y="258"/>
                  <a:pt x="190" y="258"/>
                </a:cubicBezTo>
                <a:cubicBezTo>
                  <a:pt x="191" y="257"/>
                  <a:pt x="191" y="256"/>
                  <a:pt x="191" y="256"/>
                </a:cubicBezTo>
                <a:cubicBezTo>
                  <a:pt x="191" y="256"/>
                  <a:pt x="191" y="255"/>
                  <a:pt x="191" y="255"/>
                </a:cubicBezTo>
                <a:cubicBezTo>
                  <a:pt x="191" y="254"/>
                  <a:pt x="191" y="253"/>
                  <a:pt x="191" y="253"/>
                </a:cubicBezTo>
                <a:cubicBezTo>
                  <a:pt x="191" y="253"/>
                  <a:pt x="193" y="250"/>
                  <a:pt x="194" y="248"/>
                </a:cubicBezTo>
                <a:cubicBezTo>
                  <a:pt x="194" y="248"/>
                  <a:pt x="194" y="246"/>
                  <a:pt x="194" y="245"/>
                </a:cubicBezTo>
                <a:cubicBezTo>
                  <a:pt x="193" y="244"/>
                  <a:pt x="191" y="242"/>
                  <a:pt x="190" y="241"/>
                </a:cubicBezTo>
                <a:cubicBezTo>
                  <a:pt x="190" y="241"/>
                  <a:pt x="189" y="240"/>
                  <a:pt x="189" y="239"/>
                </a:cubicBezTo>
                <a:cubicBezTo>
                  <a:pt x="189" y="239"/>
                  <a:pt x="188" y="239"/>
                  <a:pt x="188" y="239"/>
                </a:cubicBezTo>
                <a:cubicBezTo>
                  <a:pt x="188" y="238"/>
                  <a:pt x="188" y="238"/>
                  <a:pt x="188" y="237"/>
                </a:cubicBezTo>
                <a:cubicBezTo>
                  <a:pt x="189" y="236"/>
                  <a:pt x="190" y="232"/>
                  <a:pt x="191" y="231"/>
                </a:cubicBezTo>
                <a:cubicBezTo>
                  <a:pt x="191" y="230"/>
                  <a:pt x="193" y="226"/>
                  <a:pt x="193" y="223"/>
                </a:cubicBezTo>
                <a:cubicBezTo>
                  <a:pt x="194" y="222"/>
                  <a:pt x="195" y="218"/>
                  <a:pt x="195" y="216"/>
                </a:cubicBezTo>
                <a:cubicBezTo>
                  <a:pt x="195" y="214"/>
                  <a:pt x="195" y="209"/>
                  <a:pt x="195" y="208"/>
                </a:cubicBezTo>
                <a:cubicBezTo>
                  <a:pt x="195" y="208"/>
                  <a:pt x="195" y="204"/>
                  <a:pt x="194" y="203"/>
                </a:cubicBezTo>
                <a:cubicBezTo>
                  <a:pt x="194" y="198"/>
                  <a:pt x="193" y="194"/>
                  <a:pt x="193" y="192"/>
                </a:cubicBezTo>
                <a:cubicBezTo>
                  <a:pt x="193" y="190"/>
                  <a:pt x="193" y="190"/>
                  <a:pt x="194" y="188"/>
                </a:cubicBezTo>
                <a:close/>
                <a:moveTo>
                  <a:pt x="134" y="251"/>
                </a:moveTo>
                <a:cubicBezTo>
                  <a:pt x="135" y="250"/>
                  <a:pt x="135" y="250"/>
                  <a:pt x="135" y="250"/>
                </a:cubicBezTo>
                <a:cubicBezTo>
                  <a:pt x="135" y="250"/>
                  <a:pt x="137" y="250"/>
                  <a:pt x="137" y="251"/>
                </a:cubicBezTo>
                <a:cubicBezTo>
                  <a:pt x="137" y="252"/>
                  <a:pt x="136" y="252"/>
                  <a:pt x="136" y="252"/>
                </a:cubicBezTo>
                <a:cubicBezTo>
                  <a:pt x="135" y="252"/>
                  <a:pt x="134" y="251"/>
                  <a:pt x="134" y="251"/>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27" name="Group 126"/>
          <p:cNvGrpSpPr/>
          <p:nvPr/>
        </p:nvGrpSpPr>
        <p:grpSpPr>
          <a:xfrm>
            <a:off x="3944095" y="2030125"/>
            <a:ext cx="1449826" cy="1986767"/>
            <a:chOff x="9622466" y="-1878661"/>
            <a:chExt cx="2601364" cy="3564775"/>
          </a:xfrm>
        </p:grpSpPr>
        <p:sp>
          <p:nvSpPr>
            <p:cNvPr id="128" name="Freeform 11"/>
            <p:cNvSpPr>
              <a:spLocks noEditPoints="1"/>
            </p:cNvSpPr>
            <p:nvPr/>
          </p:nvSpPr>
          <p:spPr bwMode="auto">
            <a:xfrm>
              <a:off x="9622466" y="-1592864"/>
              <a:ext cx="1295304" cy="3265150"/>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2"/>
            <p:cNvSpPr>
              <a:spLocks noEditPoints="1"/>
            </p:cNvSpPr>
            <p:nvPr/>
          </p:nvSpPr>
          <p:spPr bwMode="auto">
            <a:xfrm>
              <a:off x="10456808" y="-1878661"/>
              <a:ext cx="1066359" cy="3389609"/>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3"/>
            <p:cNvSpPr>
              <a:spLocks/>
            </p:cNvSpPr>
            <p:nvPr/>
          </p:nvSpPr>
          <p:spPr bwMode="auto">
            <a:xfrm>
              <a:off x="11182055" y="-1540622"/>
              <a:ext cx="1041775" cy="3226736"/>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67" name="Freeform 13"/>
          <p:cNvSpPr>
            <a:spLocks noEditPoints="1"/>
          </p:cNvSpPr>
          <p:nvPr/>
        </p:nvSpPr>
        <p:spPr bwMode="auto">
          <a:xfrm>
            <a:off x="6001762" y="2172774"/>
            <a:ext cx="533296" cy="1859902"/>
          </a:xfrm>
          <a:custGeom>
            <a:avLst/>
            <a:gdLst>
              <a:gd name="T0" fmla="*/ 302 w 375"/>
              <a:gd name="T1" fmla="*/ 255 h 1308"/>
              <a:gd name="T2" fmla="*/ 334 w 375"/>
              <a:gd name="T3" fmla="*/ 373 h 1308"/>
              <a:gd name="T4" fmla="*/ 341 w 375"/>
              <a:gd name="T5" fmla="*/ 628 h 1308"/>
              <a:gd name="T6" fmla="*/ 372 w 375"/>
              <a:gd name="T7" fmla="*/ 658 h 1308"/>
              <a:gd name="T8" fmla="*/ 351 w 375"/>
              <a:gd name="T9" fmla="*/ 674 h 1308"/>
              <a:gd name="T10" fmla="*/ 326 w 375"/>
              <a:gd name="T11" fmla="*/ 681 h 1308"/>
              <a:gd name="T12" fmla="*/ 300 w 375"/>
              <a:gd name="T13" fmla="*/ 747 h 1308"/>
              <a:gd name="T14" fmla="*/ 279 w 375"/>
              <a:gd name="T15" fmla="*/ 779 h 1308"/>
              <a:gd name="T16" fmla="*/ 295 w 375"/>
              <a:gd name="T17" fmla="*/ 924 h 1308"/>
              <a:gd name="T18" fmla="*/ 249 w 375"/>
              <a:gd name="T19" fmla="*/ 937 h 1308"/>
              <a:gd name="T20" fmla="*/ 253 w 375"/>
              <a:gd name="T21" fmla="*/ 1094 h 1308"/>
              <a:gd name="T22" fmla="*/ 242 w 375"/>
              <a:gd name="T23" fmla="*/ 1205 h 1308"/>
              <a:gd name="T24" fmla="*/ 250 w 375"/>
              <a:gd name="T25" fmla="*/ 1247 h 1308"/>
              <a:gd name="T26" fmla="*/ 234 w 375"/>
              <a:gd name="T27" fmla="*/ 1299 h 1308"/>
              <a:gd name="T28" fmla="*/ 188 w 375"/>
              <a:gd name="T29" fmla="*/ 1275 h 1308"/>
              <a:gd name="T30" fmla="*/ 117 w 375"/>
              <a:gd name="T31" fmla="*/ 1280 h 1308"/>
              <a:gd name="T32" fmla="*/ 137 w 375"/>
              <a:gd name="T33" fmla="*/ 1251 h 1308"/>
              <a:gd name="T34" fmla="*/ 175 w 375"/>
              <a:gd name="T35" fmla="*/ 1199 h 1308"/>
              <a:gd name="T36" fmla="*/ 115 w 375"/>
              <a:gd name="T37" fmla="*/ 945 h 1308"/>
              <a:gd name="T38" fmla="*/ 65 w 375"/>
              <a:gd name="T39" fmla="*/ 935 h 1308"/>
              <a:gd name="T40" fmla="*/ 58 w 375"/>
              <a:gd name="T41" fmla="*/ 783 h 1308"/>
              <a:gd name="T42" fmla="*/ 32 w 375"/>
              <a:gd name="T43" fmla="*/ 732 h 1308"/>
              <a:gd name="T44" fmla="*/ 16 w 375"/>
              <a:gd name="T45" fmla="*/ 684 h 1308"/>
              <a:gd name="T46" fmla="*/ 7 w 375"/>
              <a:gd name="T47" fmla="*/ 657 h 1308"/>
              <a:gd name="T48" fmla="*/ 7 w 375"/>
              <a:gd name="T49" fmla="*/ 643 h 1308"/>
              <a:gd name="T50" fmla="*/ 10 w 375"/>
              <a:gd name="T51" fmla="*/ 443 h 1308"/>
              <a:gd name="T52" fmla="*/ 89 w 375"/>
              <a:gd name="T53" fmla="*/ 240 h 1308"/>
              <a:gd name="T54" fmla="*/ 85 w 375"/>
              <a:gd name="T55" fmla="*/ 196 h 1308"/>
              <a:gd name="T56" fmla="*/ 106 w 375"/>
              <a:gd name="T57" fmla="*/ 37 h 1308"/>
              <a:gd name="T58" fmla="*/ 174 w 375"/>
              <a:gd name="T59" fmla="*/ 12 h 1308"/>
              <a:gd name="T60" fmla="*/ 245 w 375"/>
              <a:gd name="T61" fmla="*/ 108 h 1308"/>
              <a:gd name="T62" fmla="*/ 240 w 375"/>
              <a:gd name="T63" fmla="*/ 224 h 1308"/>
              <a:gd name="T64" fmla="*/ 274 w 375"/>
              <a:gd name="T65" fmla="*/ 453 h 1308"/>
              <a:gd name="T66" fmla="*/ 287 w 375"/>
              <a:gd name="T67" fmla="*/ 520 h 1308"/>
              <a:gd name="T68" fmla="*/ 296 w 375"/>
              <a:gd name="T69" fmla="*/ 597 h 1308"/>
              <a:gd name="T70" fmla="*/ 277 w 375"/>
              <a:gd name="T71" fmla="*/ 539 h 1308"/>
              <a:gd name="T72" fmla="*/ 264 w 375"/>
              <a:gd name="T73" fmla="*/ 488 h 1308"/>
              <a:gd name="T74" fmla="*/ 271 w 375"/>
              <a:gd name="T75" fmla="*/ 453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5" h="1308">
                <a:moveTo>
                  <a:pt x="240" y="224"/>
                </a:moveTo>
                <a:cubicBezTo>
                  <a:pt x="244" y="226"/>
                  <a:pt x="298" y="254"/>
                  <a:pt x="302" y="255"/>
                </a:cubicBezTo>
                <a:cubicBezTo>
                  <a:pt x="313" y="260"/>
                  <a:pt x="314" y="263"/>
                  <a:pt x="319" y="281"/>
                </a:cubicBezTo>
                <a:cubicBezTo>
                  <a:pt x="325" y="300"/>
                  <a:pt x="334" y="345"/>
                  <a:pt x="334" y="373"/>
                </a:cubicBezTo>
                <a:cubicBezTo>
                  <a:pt x="334" y="384"/>
                  <a:pt x="348" y="519"/>
                  <a:pt x="349" y="527"/>
                </a:cubicBezTo>
                <a:cubicBezTo>
                  <a:pt x="350" y="562"/>
                  <a:pt x="347" y="598"/>
                  <a:pt x="341" y="628"/>
                </a:cubicBezTo>
                <a:cubicBezTo>
                  <a:pt x="340" y="633"/>
                  <a:pt x="339" y="630"/>
                  <a:pt x="345" y="633"/>
                </a:cubicBezTo>
                <a:cubicBezTo>
                  <a:pt x="355" y="636"/>
                  <a:pt x="369" y="656"/>
                  <a:pt x="372" y="658"/>
                </a:cubicBezTo>
                <a:cubicBezTo>
                  <a:pt x="375" y="660"/>
                  <a:pt x="375" y="660"/>
                  <a:pt x="371" y="661"/>
                </a:cubicBezTo>
                <a:cubicBezTo>
                  <a:pt x="368" y="662"/>
                  <a:pt x="354" y="668"/>
                  <a:pt x="351" y="674"/>
                </a:cubicBezTo>
                <a:cubicBezTo>
                  <a:pt x="346" y="681"/>
                  <a:pt x="337" y="678"/>
                  <a:pt x="331" y="676"/>
                </a:cubicBezTo>
                <a:cubicBezTo>
                  <a:pt x="326" y="673"/>
                  <a:pt x="327" y="674"/>
                  <a:pt x="326" y="681"/>
                </a:cubicBezTo>
                <a:cubicBezTo>
                  <a:pt x="325" y="686"/>
                  <a:pt x="321" y="712"/>
                  <a:pt x="318" y="716"/>
                </a:cubicBezTo>
                <a:cubicBezTo>
                  <a:pt x="315" y="719"/>
                  <a:pt x="305" y="741"/>
                  <a:pt x="300" y="747"/>
                </a:cubicBezTo>
                <a:cubicBezTo>
                  <a:pt x="295" y="753"/>
                  <a:pt x="285" y="766"/>
                  <a:pt x="283" y="769"/>
                </a:cubicBezTo>
                <a:cubicBezTo>
                  <a:pt x="281" y="771"/>
                  <a:pt x="280" y="773"/>
                  <a:pt x="279" y="779"/>
                </a:cubicBezTo>
                <a:cubicBezTo>
                  <a:pt x="279" y="787"/>
                  <a:pt x="275" y="816"/>
                  <a:pt x="279" y="842"/>
                </a:cubicBezTo>
                <a:cubicBezTo>
                  <a:pt x="282" y="864"/>
                  <a:pt x="292" y="914"/>
                  <a:pt x="295" y="924"/>
                </a:cubicBezTo>
                <a:cubicBezTo>
                  <a:pt x="296" y="926"/>
                  <a:pt x="295" y="926"/>
                  <a:pt x="292" y="927"/>
                </a:cubicBezTo>
                <a:cubicBezTo>
                  <a:pt x="274" y="935"/>
                  <a:pt x="272" y="935"/>
                  <a:pt x="249" y="937"/>
                </a:cubicBezTo>
                <a:cubicBezTo>
                  <a:pt x="240" y="938"/>
                  <a:pt x="242" y="936"/>
                  <a:pt x="246" y="944"/>
                </a:cubicBezTo>
                <a:cubicBezTo>
                  <a:pt x="259" y="973"/>
                  <a:pt x="268" y="1019"/>
                  <a:pt x="253" y="1094"/>
                </a:cubicBezTo>
                <a:cubicBezTo>
                  <a:pt x="246" y="1129"/>
                  <a:pt x="241" y="1149"/>
                  <a:pt x="241" y="1162"/>
                </a:cubicBezTo>
                <a:cubicBezTo>
                  <a:pt x="242" y="1174"/>
                  <a:pt x="247" y="1186"/>
                  <a:pt x="242" y="1205"/>
                </a:cubicBezTo>
                <a:cubicBezTo>
                  <a:pt x="241" y="1211"/>
                  <a:pt x="244" y="1222"/>
                  <a:pt x="246" y="1231"/>
                </a:cubicBezTo>
                <a:cubicBezTo>
                  <a:pt x="249" y="1239"/>
                  <a:pt x="250" y="1242"/>
                  <a:pt x="250" y="1247"/>
                </a:cubicBezTo>
                <a:cubicBezTo>
                  <a:pt x="249" y="1251"/>
                  <a:pt x="251" y="1248"/>
                  <a:pt x="254" y="1256"/>
                </a:cubicBezTo>
                <a:cubicBezTo>
                  <a:pt x="267" y="1291"/>
                  <a:pt x="263" y="1296"/>
                  <a:pt x="234" y="1299"/>
                </a:cubicBezTo>
                <a:cubicBezTo>
                  <a:pt x="216" y="1302"/>
                  <a:pt x="202" y="1308"/>
                  <a:pt x="195" y="1277"/>
                </a:cubicBezTo>
                <a:cubicBezTo>
                  <a:pt x="193" y="1271"/>
                  <a:pt x="193" y="1273"/>
                  <a:pt x="188" y="1275"/>
                </a:cubicBezTo>
                <a:cubicBezTo>
                  <a:pt x="184" y="1277"/>
                  <a:pt x="163" y="1283"/>
                  <a:pt x="151" y="1283"/>
                </a:cubicBezTo>
                <a:cubicBezTo>
                  <a:pt x="139" y="1283"/>
                  <a:pt x="120" y="1283"/>
                  <a:pt x="117" y="1280"/>
                </a:cubicBezTo>
                <a:cubicBezTo>
                  <a:pt x="112" y="1274"/>
                  <a:pt x="126" y="1265"/>
                  <a:pt x="136" y="1258"/>
                </a:cubicBezTo>
                <a:cubicBezTo>
                  <a:pt x="144" y="1252"/>
                  <a:pt x="135" y="1255"/>
                  <a:pt x="137" y="1251"/>
                </a:cubicBezTo>
                <a:cubicBezTo>
                  <a:pt x="140" y="1248"/>
                  <a:pt x="142" y="1252"/>
                  <a:pt x="146" y="1248"/>
                </a:cubicBezTo>
                <a:cubicBezTo>
                  <a:pt x="158" y="1239"/>
                  <a:pt x="168" y="1235"/>
                  <a:pt x="175" y="1199"/>
                </a:cubicBezTo>
                <a:cubicBezTo>
                  <a:pt x="177" y="1183"/>
                  <a:pt x="174" y="1157"/>
                  <a:pt x="164" y="1136"/>
                </a:cubicBezTo>
                <a:cubicBezTo>
                  <a:pt x="141" y="1083"/>
                  <a:pt x="112" y="1022"/>
                  <a:pt x="115" y="945"/>
                </a:cubicBezTo>
                <a:cubicBezTo>
                  <a:pt x="115" y="937"/>
                  <a:pt x="116" y="939"/>
                  <a:pt x="111" y="939"/>
                </a:cubicBezTo>
                <a:cubicBezTo>
                  <a:pt x="106" y="939"/>
                  <a:pt x="73" y="936"/>
                  <a:pt x="65" y="935"/>
                </a:cubicBezTo>
                <a:cubicBezTo>
                  <a:pt x="61" y="934"/>
                  <a:pt x="63" y="935"/>
                  <a:pt x="62" y="930"/>
                </a:cubicBezTo>
                <a:cubicBezTo>
                  <a:pt x="62" y="922"/>
                  <a:pt x="56" y="797"/>
                  <a:pt x="58" y="783"/>
                </a:cubicBezTo>
                <a:cubicBezTo>
                  <a:pt x="59" y="774"/>
                  <a:pt x="56" y="775"/>
                  <a:pt x="54" y="771"/>
                </a:cubicBezTo>
                <a:cubicBezTo>
                  <a:pt x="51" y="767"/>
                  <a:pt x="36" y="740"/>
                  <a:pt x="32" y="732"/>
                </a:cubicBezTo>
                <a:cubicBezTo>
                  <a:pt x="29" y="724"/>
                  <a:pt x="21" y="692"/>
                  <a:pt x="20" y="687"/>
                </a:cubicBezTo>
                <a:cubicBezTo>
                  <a:pt x="19" y="681"/>
                  <a:pt x="19" y="683"/>
                  <a:pt x="16" y="684"/>
                </a:cubicBezTo>
                <a:cubicBezTo>
                  <a:pt x="11" y="685"/>
                  <a:pt x="10" y="668"/>
                  <a:pt x="9" y="663"/>
                </a:cubicBezTo>
                <a:cubicBezTo>
                  <a:pt x="9" y="659"/>
                  <a:pt x="9" y="658"/>
                  <a:pt x="7" y="657"/>
                </a:cubicBezTo>
                <a:cubicBezTo>
                  <a:pt x="3" y="654"/>
                  <a:pt x="0" y="652"/>
                  <a:pt x="4" y="649"/>
                </a:cubicBezTo>
                <a:cubicBezTo>
                  <a:pt x="8" y="647"/>
                  <a:pt x="4" y="643"/>
                  <a:pt x="7" y="643"/>
                </a:cubicBezTo>
                <a:cubicBezTo>
                  <a:pt x="11" y="641"/>
                  <a:pt x="10" y="642"/>
                  <a:pt x="10" y="636"/>
                </a:cubicBezTo>
                <a:cubicBezTo>
                  <a:pt x="9" y="633"/>
                  <a:pt x="10" y="456"/>
                  <a:pt x="10" y="443"/>
                </a:cubicBezTo>
                <a:cubicBezTo>
                  <a:pt x="11" y="430"/>
                  <a:pt x="23" y="301"/>
                  <a:pt x="28" y="285"/>
                </a:cubicBezTo>
                <a:cubicBezTo>
                  <a:pt x="36" y="264"/>
                  <a:pt x="41" y="267"/>
                  <a:pt x="89" y="240"/>
                </a:cubicBezTo>
                <a:cubicBezTo>
                  <a:pt x="98" y="235"/>
                  <a:pt x="101" y="232"/>
                  <a:pt x="99" y="229"/>
                </a:cubicBezTo>
                <a:cubicBezTo>
                  <a:pt x="97" y="225"/>
                  <a:pt x="89" y="202"/>
                  <a:pt x="85" y="196"/>
                </a:cubicBezTo>
                <a:cubicBezTo>
                  <a:pt x="74" y="180"/>
                  <a:pt x="74" y="137"/>
                  <a:pt x="78" y="105"/>
                </a:cubicBezTo>
                <a:cubicBezTo>
                  <a:pt x="81" y="88"/>
                  <a:pt x="98" y="47"/>
                  <a:pt x="106" y="37"/>
                </a:cubicBezTo>
                <a:cubicBezTo>
                  <a:pt x="121" y="20"/>
                  <a:pt x="144" y="0"/>
                  <a:pt x="163" y="13"/>
                </a:cubicBezTo>
                <a:cubicBezTo>
                  <a:pt x="168" y="16"/>
                  <a:pt x="165" y="14"/>
                  <a:pt x="174" y="12"/>
                </a:cubicBezTo>
                <a:cubicBezTo>
                  <a:pt x="195" y="9"/>
                  <a:pt x="210" y="22"/>
                  <a:pt x="219" y="41"/>
                </a:cubicBezTo>
                <a:cubicBezTo>
                  <a:pt x="222" y="47"/>
                  <a:pt x="239" y="80"/>
                  <a:pt x="245" y="108"/>
                </a:cubicBezTo>
                <a:cubicBezTo>
                  <a:pt x="259" y="177"/>
                  <a:pt x="256" y="208"/>
                  <a:pt x="243" y="217"/>
                </a:cubicBezTo>
                <a:cubicBezTo>
                  <a:pt x="235" y="223"/>
                  <a:pt x="234" y="222"/>
                  <a:pt x="240" y="224"/>
                </a:cubicBezTo>
                <a:close/>
                <a:moveTo>
                  <a:pt x="271" y="453"/>
                </a:moveTo>
                <a:cubicBezTo>
                  <a:pt x="274" y="447"/>
                  <a:pt x="273" y="447"/>
                  <a:pt x="274" y="453"/>
                </a:cubicBezTo>
                <a:cubicBezTo>
                  <a:pt x="276" y="459"/>
                  <a:pt x="276" y="484"/>
                  <a:pt x="279" y="493"/>
                </a:cubicBezTo>
                <a:cubicBezTo>
                  <a:pt x="283" y="501"/>
                  <a:pt x="285" y="510"/>
                  <a:pt x="287" y="520"/>
                </a:cubicBezTo>
                <a:cubicBezTo>
                  <a:pt x="288" y="530"/>
                  <a:pt x="293" y="547"/>
                  <a:pt x="293" y="552"/>
                </a:cubicBezTo>
                <a:cubicBezTo>
                  <a:pt x="292" y="558"/>
                  <a:pt x="298" y="572"/>
                  <a:pt x="296" y="597"/>
                </a:cubicBezTo>
                <a:cubicBezTo>
                  <a:pt x="295" y="604"/>
                  <a:pt x="295" y="600"/>
                  <a:pt x="293" y="597"/>
                </a:cubicBezTo>
                <a:cubicBezTo>
                  <a:pt x="290" y="593"/>
                  <a:pt x="278" y="545"/>
                  <a:pt x="277" y="539"/>
                </a:cubicBezTo>
                <a:cubicBezTo>
                  <a:pt x="276" y="533"/>
                  <a:pt x="267" y="500"/>
                  <a:pt x="264" y="495"/>
                </a:cubicBezTo>
                <a:cubicBezTo>
                  <a:pt x="261" y="490"/>
                  <a:pt x="264" y="495"/>
                  <a:pt x="264" y="488"/>
                </a:cubicBezTo>
                <a:cubicBezTo>
                  <a:pt x="264" y="476"/>
                  <a:pt x="259" y="483"/>
                  <a:pt x="261" y="478"/>
                </a:cubicBezTo>
                <a:cubicBezTo>
                  <a:pt x="263" y="474"/>
                  <a:pt x="266" y="468"/>
                  <a:pt x="271" y="453"/>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noEditPoints="1"/>
          </p:cNvSpPr>
          <p:nvPr/>
        </p:nvSpPr>
        <p:spPr bwMode="auto">
          <a:xfrm>
            <a:off x="7807622" y="1628708"/>
            <a:ext cx="501447" cy="1681903"/>
          </a:xfrm>
          <a:custGeom>
            <a:avLst/>
            <a:gdLst>
              <a:gd name="T0" fmla="*/ 109 w 129"/>
              <a:gd name="T1" fmla="*/ 398 h 433"/>
              <a:gd name="T2" fmla="*/ 106 w 129"/>
              <a:gd name="T3" fmla="*/ 385 h 433"/>
              <a:gd name="T4" fmla="*/ 104 w 129"/>
              <a:gd name="T5" fmla="*/ 342 h 433"/>
              <a:gd name="T6" fmla="*/ 99 w 129"/>
              <a:gd name="T7" fmla="*/ 302 h 433"/>
              <a:gd name="T8" fmla="*/ 104 w 129"/>
              <a:gd name="T9" fmla="*/ 262 h 433"/>
              <a:gd name="T10" fmla="*/ 105 w 129"/>
              <a:gd name="T11" fmla="*/ 220 h 433"/>
              <a:gd name="T12" fmla="*/ 106 w 129"/>
              <a:gd name="T13" fmla="*/ 199 h 433"/>
              <a:gd name="T14" fmla="*/ 100 w 129"/>
              <a:gd name="T15" fmla="*/ 183 h 433"/>
              <a:gd name="T16" fmla="*/ 99 w 129"/>
              <a:gd name="T17" fmla="*/ 166 h 433"/>
              <a:gd name="T18" fmla="*/ 99 w 129"/>
              <a:gd name="T19" fmla="*/ 150 h 433"/>
              <a:gd name="T20" fmla="*/ 108 w 129"/>
              <a:gd name="T21" fmla="*/ 131 h 433"/>
              <a:gd name="T22" fmla="*/ 113 w 129"/>
              <a:gd name="T23" fmla="*/ 112 h 433"/>
              <a:gd name="T24" fmla="*/ 108 w 129"/>
              <a:gd name="T25" fmla="*/ 67 h 433"/>
              <a:gd name="T26" fmla="*/ 101 w 129"/>
              <a:gd name="T27" fmla="*/ 65 h 433"/>
              <a:gd name="T28" fmla="*/ 89 w 129"/>
              <a:gd name="T29" fmla="*/ 65 h 433"/>
              <a:gd name="T30" fmla="*/ 79 w 129"/>
              <a:gd name="T31" fmla="*/ 46 h 433"/>
              <a:gd name="T32" fmla="*/ 83 w 129"/>
              <a:gd name="T33" fmla="*/ 30 h 433"/>
              <a:gd name="T34" fmla="*/ 79 w 129"/>
              <a:gd name="T35" fmla="*/ 14 h 433"/>
              <a:gd name="T36" fmla="*/ 44 w 129"/>
              <a:gd name="T37" fmla="*/ 15 h 433"/>
              <a:gd name="T38" fmla="*/ 42 w 129"/>
              <a:gd name="T39" fmla="*/ 38 h 433"/>
              <a:gd name="T40" fmla="*/ 49 w 129"/>
              <a:gd name="T41" fmla="*/ 51 h 433"/>
              <a:gd name="T42" fmla="*/ 52 w 129"/>
              <a:gd name="T43" fmla="*/ 60 h 433"/>
              <a:gd name="T44" fmla="*/ 35 w 129"/>
              <a:gd name="T45" fmla="*/ 69 h 433"/>
              <a:gd name="T46" fmla="*/ 22 w 129"/>
              <a:gd name="T47" fmla="*/ 73 h 433"/>
              <a:gd name="T48" fmla="*/ 10 w 129"/>
              <a:gd name="T49" fmla="*/ 102 h 433"/>
              <a:gd name="T50" fmla="*/ 3 w 129"/>
              <a:gd name="T51" fmla="*/ 127 h 433"/>
              <a:gd name="T52" fmla="*/ 10 w 129"/>
              <a:gd name="T53" fmla="*/ 136 h 433"/>
              <a:gd name="T54" fmla="*/ 7 w 129"/>
              <a:gd name="T55" fmla="*/ 165 h 433"/>
              <a:gd name="T56" fmla="*/ 14 w 129"/>
              <a:gd name="T57" fmla="*/ 203 h 433"/>
              <a:gd name="T58" fmla="*/ 21 w 129"/>
              <a:gd name="T59" fmla="*/ 238 h 433"/>
              <a:gd name="T60" fmla="*/ 25 w 129"/>
              <a:gd name="T61" fmla="*/ 293 h 433"/>
              <a:gd name="T62" fmla="*/ 25 w 129"/>
              <a:gd name="T63" fmla="*/ 320 h 433"/>
              <a:gd name="T64" fmla="*/ 26 w 129"/>
              <a:gd name="T65" fmla="*/ 372 h 433"/>
              <a:gd name="T66" fmla="*/ 23 w 129"/>
              <a:gd name="T67" fmla="*/ 400 h 433"/>
              <a:gd name="T68" fmla="*/ 17 w 129"/>
              <a:gd name="T69" fmla="*/ 412 h 433"/>
              <a:gd name="T70" fmla="*/ 21 w 129"/>
              <a:gd name="T71" fmla="*/ 427 h 433"/>
              <a:gd name="T72" fmla="*/ 37 w 129"/>
              <a:gd name="T73" fmla="*/ 424 h 433"/>
              <a:gd name="T74" fmla="*/ 47 w 129"/>
              <a:gd name="T75" fmla="*/ 420 h 433"/>
              <a:gd name="T76" fmla="*/ 50 w 129"/>
              <a:gd name="T77" fmla="*/ 407 h 433"/>
              <a:gd name="T78" fmla="*/ 50 w 129"/>
              <a:gd name="T79" fmla="*/ 372 h 433"/>
              <a:gd name="T80" fmla="*/ 51 w 129"/>
              <a:gd name="T81" fmla="*/ 348 h 433"/>
              <a:gd name="T82" fmla="*/ 58 w 129"/>
              <a:gd name="T83" fmla="*/ 258 h 433"/>
              <a:gd name="T84" fmla="*/ 63 w 129"/>
              <a:gd name="T85" fmla="*/ 244 h 433"/>
              <a:gd name="T86" fmla="*/ 74 w 129"/>
              <a:gd name="T87" fmla="*/ 315 h 433"/>
              <a:gd name="T88" fmla="*/ 81 w 129"/>
              <a:gd name="T89" fmla="*/ 370 h 433"/>
              <a:gd name="T90" fmla="*/ 81 w 129"/>
              <a:gd name="T91" fmla="*/ 395 h 433"/>
              <a:gd name="T92" fmla="*/ 84 w 129"/>
              <a:gd name="T93" fmla="*/ 415 h 433"/>
              <a:gd name="T94" fmla="*/ 97 w 129"/>
              <a:gd name="T95" fmla="*/ 424 h 433"/>
              <a:gd name="T96" fmla="*/ 112 w 129"/>
              <a:gd name="T97" fmla="*/ 431 h 433"/>
              <a:gd name="T98" fmla="*/ 120 w 129"/>
              <a:gd name="T99" fmla="*/ 416 h 433"/>
              <a:gd name="T100" fmla="*/ 29 w 129"/>
              <a:gd name="T101" fmla="*/ 158 h 433"/>
              <a:gd name="T102" fmla="*/ 29 w 129"/>
              <a:gd name="T103" fmla="*/ 173 h 433"/>
              <a:gd name="T104" fmla="*/ 26 w 129"/>
              <a:gd name="T105" fmla="*/ 184 h 433"/>
              <a:gd name="T106" fmla="*/ 26 w 129"/>
              <a:gd name="T107" fmla="*/ 158 h 433"/>
              <a:gd name="T108" fmla="*/ 28 w 129"/>
              <a:gd name="T109" fmla="*/ 131 h 433"/>
              <a:gd name="T110" fmla="*/ 31 w 129"/>
              <a:gd name="T111" fmla="*/ 15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433">
                <a:moveTo>
                  <a:pt x="120" y="416"/>
                </a:moveTo>
                <a:cubicBezTo>
                  <a:pt x="112" y="413"/>
                  <a:pt x="111" y="405"/>
                  <a:pt x="109" y="398"/>
                </a:cubicBezTo>
                <a:cubicBezTo>
                  <a:pt x="108" y="395"/>
                  <a:pt x="109" y="393"/>
                  <a:pt x="106" y="391"/>
                </a:cubicBezTo>
                <a:cubicBezTo>
                  <a:pt x="104" y="390"/>
                  <a:pt x="105" y="388"/>
                  <a:pt x="106" y="385"/>
                </a:cubicBezTo>
                <a:cubicBezTo>
                  <a:pt x="110" y="379"/>
                  <a:pt x="110" y="375"/>
                  <a:pt x="110" y="367"/>
                </a:cubicBezTo>
                <a:cubicBezTo>
                  <a:pt x="109" y="359"/>
                  <a:pt x="103" y="351"/>
                  <a:pt x="104" y="342"/>
                </a:cubicBezTo>
                <a:cubicBezTo>
                  <a:pt x="105" y="332"/>
                  <a:pt x="102" y="323"/>
                  <a:pt x="101" y="313"/>
                </a:cubicBezTo>
                <a:cubicBezTo>
                  <a:pt x="100" y="310"/>
                  <a:pt x="98" y="305"/>
                  <a:pt x="99" y="302"/>
                </a:cubicBezTo>
                <a:cubicBezTo>
                  <a:pt x="99" y="297"/>
                  <a:pt x="101" y="293"/>
                  <a:pt x="102" y="289"/>
                </a:cubicBezTo>
                <a:cubicBezTo>
                  <a:pt x="103" y="281"/>
                  <a:pt x="104" y="271"/>
                  <a:pt x="104" y="262"/>
                </a:cubicBezTo>
                <a:cubicBezTo>
                  <a:pt x="104" y="254"/>
                  <a:pt x="105" y="246"/>
                  <a:pt x="105" y="238"/>
                </a:cubicBezTo>
                <a:cubicBezTo>
                  <a:pt x="105" y="232"/>
                  <a:pt x="105" y="226"/>
                  <a:pt x="105" y="220"/>
                </a:cubicBezTo>
                <a:cubicBezTo>
                  <a:pt x="105" y="217"/>
                  <a:pt x="107" y="214"/>
                  <a:pt x="107" y="211"/>
                </a:cubicBezTo>
                <a:cubicBezTo>
                  <a:pt x="108" y="207"/>
                  <a:pt x="106" y="203"/>
                  <a:pt x="106" y="199"/>
                </a:cubicBezTo>
                <a:cubicBezTo>
                  <a:pt x="105" y="196"/>
                  <a:pt x="103" y="192"/>
                  <a:pt x="102" y="189"/>
                </a:cubicBezTo>
                <a:cubicBezTo>
                  <a:pt x="101" y="187"/>
                  <a:pt x="101" y="185"/>
                  <a:pt x="100" y="183"/>
                </a:cubicBezTo>
                <a:cubicBezTo>
                  <a:pt x="99" y="181"/>
                  <a:pt x="100" y="180"/>
                  <a:pt x="100" y="177"/>
                </a:cubicBezTo>
                <a:cubicBezTo>
                  <a:pt x="99" y="174"/>
                  <a:pt x="99" y="169"/>
                  <a:pt x="99" y="166"/>
                </a:cubicBezTo>
                <a:cubicBezTo>
                  <a:pt x="99" y="162"/>
                  <a:pt x="104" y="160"/>
                  <a:pt x="103" y="157"/>
                </a:cubicBezTo>
                <a:cubicBezTo>
                  <a:pt x="103" y="154"/>
                  <a:pt x="99" y="153"/>
                  <a:pt x="99" y="150"/>
                </a:cubicBezTo>
                <a:cubicBezTo>
                  <a:pt x="100" y="146"/>
                  <a:pt x="101" y="144"/>
                  <a:pt x="103" y="142"/>
                </a:cubicBezTo>
                <a:cubicBezTo>
                  <a:pt x="106" y="139"/>
                  <a:pt x="107" y="135"/>
                  <a:pt x="108" y="131"/>
                </a:cubicBezTo>
                <a:cubicBezTo>
                  <a:pt x="109" y="128"/>
                  <a:pt x="114" y="126"/>
                  <a:pt x="113" y="123"/>
                </a:cubicBezTo>
                <a:cubicBezTo>
                  <a:pt x="113" y="119"/>
                  <a:pt x="113" y="116"/>
                  <a:pt x="113" y="112"/>
                </a:cubicBezTo>
                <a:cubicBezTo>
                  <a:pt x="114" y="104"/>
                  <a:pt x="116" y="95"/>
                  <a:pt x="116" y="87"/>
                </a:cubicBezTo>
                <a:cubicBezTo>
                  <a:pt x="117" y="80"/>
                  <a:pt x="118" y="69"/>
                  <a:pt x="108" y="67"/>
                </a:cubicBezTo>
                <a:cubicBezTo>
                  <a:pt x="106" y="67"/>
                  <a:pt x="105" y="67"/>
                  <a:pt x="103" y="66"/>
                </a:cubicBezTo>
                <a:cubicBezTo>
                  <a:pt x="102" y="66"/>
                  <a:pt x="104" y="66"/>
                  <a:pt x="101" y="65"/>
                </a:cubicBezTo>
                <a:cubicBezTo>
                  <a:pt x="100" y="65"/>
                  <a:pt x="97" y="65"/>
                  <a:pt x="96" y="65"/>
                </a:cubicBezTo>
                <a:cubicBezTo>
                  <a:pt x="94" y="64"/>
                  <a:pt x="91" y="65"/>
                  <a:pt x="89" y="65"/>
                </a:cubicBezTo>
                <a:cubicBezTo>
                  <a:pt x="86" y="64"/>
                  <a:pt x="84" y="63"/>
                  <a:pt x="81" y="61"/>
                </a:cubicBezTo>
                <a:cubicBezTo>
                  <a:pt x="76" y="59"/>
                  <a:pt x="79" y="50"/>
                  <a:pt x="79" y="46"/>
                </a:cubicBezTo>
                <a:cubicBezTo>
                  <a:pt x="79" y="44"/>
                  <a:pt x="83" y="43"/>
                  <a:pt x="83" y="39"/>
                </a:cubicBezTo>
                <a:cubicBezTo>
                  <a:pt x="84" y="37"/>
                  <a:pt x="84" y="32"/>
                  <a:pt x="83" y="30"/>
                </a:cubicBezTo>
                <a:cubicBezTo>
                  <a:pt x="82" y="29"/>
                  <a:pt x="82" y="26"/>
                  <a:pt x="82" y="25"/>
                </a:cubicBezTo>
                <a:cubicBezTo>
                  <a:pt x="82" y="21"/>
                  <a:pt x="81" y="17"/>
                  <a:pt x="79" y="14"/>
                </a:cubicBezTo>
                <a:cubicBezTo>
                  <a:pt x="79" y="14"/>
                  <a:pt x="79" y="14"/>
                  <a:pt x="79" y="14"/>
                </a:cubicBezTo>
                <a:cubicBezTo>
                  <a:pt x="71" y="0"/>
                  <a:pt x="52" y="3"/>
                  <a:pt x="44" y="15"/>
                </a:cubicBezTo>
                <a:cubicBezTo>
                  <a:pt x="40" y="20"/>
                  <a:pt x="40" y="27"/>
                  <a:pt x="42" y="33"/>
                </a:cubicBezTo>
                <a:cubicBezTo>
                  <a:pt x="43" y="35"/>
                  <a:pt x="40" y="35"/>
                  <a:pt x="42" y="38"/>
                </a:cubicBezTo>
                <a:cubicBezTo>
                  <a:pt x="42" y="40"/>
                  <a:pt x="43" y="47"/>
                  <a:pt x="46" y="47"/>
                </a:cubicBezTo>
                <a:cubicBezTo>
                  <a:pt x="49" y="48"/>
                  <a:pt x="49" y="48"/>
                  <a:pt x="49" y="51"/>
                </a:cubicBezTo>
                <a:cubicBezTo>
                  <a:pt x="50" y="54"/>
                  <a:pt x="48" y="52"/>
                  <a:pt x="49" y="55"/>
                </a:cubicBezTo>
                <a:cubicBezTo>
                  <a:pt x="49" y="57"/>
                  <a:pt x="53" y="55"/>
                  <a:pt x="52" y="60"/>
                </a:cubicBezTo>
                <a:cubicBezTo>
                  <a:pt x="51" y="62"/>
                  <a:pt x="46" y="63"/>
                  <a:pt x="44" y="64"/>
                </a:cubicBezTo>
                <a:cubicBezTo>
                  <a:pt x="41" y="66"/>
                  <a:pt x="38" y="68"/>
                  <a:pt x="35" y="69"/>
                </a:cubicBezTo>
                <a:cubicBezTo>
                  <a:pt x="31" y="69"/>
                  <a:pt x="27" y="70"/>
                  <a:pt x="23" y="71"/>
                </a:cubicBezTo>
                <a:cubicBezTo>
                  <a:pt x="20" y="72"/>
                  <a:pt x="22" y="72"/>
                  <a:pt x="22" y="73"/>
                </a:cubicBezTo>
                <a:cubicBezTo>
                  <a:pt x="21" y="74"/>
                  <a:pt x="19" y="75"/>
                  <a:pt x="19" y="76"/>
                </a:cubicBezTo>
                <a:cubicBezTo>
                  <a:pt x="13" y="82"/>
                  <a:pt x="13" y="94"/>
                  <a:pt x="10" y="102"/>
                </a:cubicBezTo>
                <a:cubicBezTo>
                  <a:pt x="8" y="107"/>
                  <a:pt x="7" y="113"/>
                  <a:pt x="5" y="118"/>
                </a:cubicBezTo>
                <a:cubicBezTo>
                  <a:pt x="4" y="120"/>
                  <a:pt x="0" y="126"/>
                  <a:pt x="3" y="127"/>
                </a:cubicBezTo>
                <a:cubicBezTo>
                  <a:pt x="5" y="128"/>
                  <a:pt x="7" y="129"/>
                  <a:pt x="10" y="131"/>
                </a:cubicBezTo>
                <a:cubicBezTo>
                  <a:pt x="11" y="132"/>
                  <a:pt x="10" y="134"/>
                  <a:pt x="10" y="136"/>
                </a:cubicBezTo>
                <a:cubicBezTo>
                  <a:pt x="10" y="141"/>
                  <a:pt x="8" y="145"/>
                  <a:pt x="7" y="150"/>
                </a:cubicBezTo>
                <a:cubicBezTo>
                  <a:pt x="7" y="155"/>
                  <a:pt x="7" y="160"/>
                  <a:pt x="7" y="165"/>
                </a:cubicBezTo>
                <a:cubicBezTo>
                  <a:pt x="7" y="173"/>
                  <a:pt x="9" y="183"/>
                  <a:pt x="12" y="190"/>
                </a:cubicBezTo>
                <a:cubicBezTo>
                  <a:pt x="14" y="194"/>
                  <a:pt x="14" y="199"/>
                  <a:pt x="14" y="203"/>
                </a:cubicBezTo>
                <a:cubicBezTo>
                  <a:pt x="14" y="207"/>
                  <a:pt x="17" y="211"/>
                  <a:pt x="18" y="214"/>
                </a:cubicBezTo>
                <a:cubicBezTo>
                  <a:pt x="20" y="222"/>
                  <a:pt x="20" y="230"/>
                  <a:pt x="21" y="238"/>
                </a:cubicBezTo>
                <a:cubicBezTo>
                  <a:pt x="22" y="247"/>
                  <a:pt x="24" y="256"/>
                  <a:pt x="24" y="265"/>
                </a:cubicBezTo>
                <a:cubicBezTo>
                  <a:pt x="24" y="274"/>
                  <a:pt x="26" y="284"/>
                  <a:pt x="25" y="293"/>
                </a:cubicBezTo>
                <a:cubicBezTo>
                  <a:pt x="25" y="298"/>
                  <a:pt x="24" y="304"/>
                  <a:pt x="23" y="309"/>
                </a:cubicBezTo>
                <a:cubicBezTo>
                  <a:pt x="22" y="313"/>
                  <a:pt x="24" y="316"/>
                  <a:pt x="25" y="320"/>
                </a:cubicBezTo>
                <a:cubicBezTo>
                  <a:pt x="26" y="329"/>
                  <a:pt x="23" y="338"/>
                  <a:pt x="24" y="347"/>
                </a:cubicBezTo>
                <a:cubicBezTo>
                  <a:pt x="24" y="356"/>
                  <a:pt x="23" y="364"/>
                  <a:pt x="26" y="372"/>
                </a:cubicBezTo>
                <a:cubicBezTo>
                  <a:pt x="28" y="378"/>
                  <a:pt x="24" y="382"/>
                  <a:pt x="22" y="386"/>
                </a:cubicBezTo>
                <a:cubicBezTo>
                  <a:pt x="20" y="390"/>
                  <a:pt x="23" y="396"/>
                  <a:pt x="23" y="400"/>
                </a:cubicBezTo>
                <a:cubicBezTo>
                  <a:pt x="23" y="401"/>
                  <a:pt x="25" y="407"/>
                  <a:pt x="24" y="408"/>
                </a:cubicBezTo>
                <a:cubicBezTo>
                  <a:pt x="22" y="410"/>
                  <a:pt x="19" y="411"/>
                  <a:pt x="17" y="412"/>
                </a:cubicBezTo>
                <a:cubicBezTo>
                  <a:pt x="15" y="414"/>
                  <a:pt x="16" y="418"/>
                  <a:pt x="14" y="420"/>
                </a:cubicBezTo>
                <a:cubicBezTo>
                  <a:pt x="10" y="426"/>
                  <a:pt x="16" y="427"/>
                  <a:pt x="21" y="427"/>
                </a:cubicBezTo>
                <a:cubicBezTo>
                  <a:pt x="26" y="428"/>
                  <a:pt x="30" y="428"/>
                  <a:pt x="35" y="426"/>
                </a:cubicBezTo>
                <a:cubicBezTo>
                  <a:pt x="36" y="426"/>
                  <a:pt x="37" y="426"/>
                  <a:pt x="37" y="424"/>
                </a:cubicBezTo>
                <a:cubicBezTo>
                  <a:pt x="37" y="423"/>
                  <a:pt x="37" y="422"/>
                  <a:pt x="38" y="422"/>
                </a:cubicBezTo>
                <a:cubicBezTo>
                  <a:pt x="41" y="421"/>
                  <a:pt x="45" y="423"/>
                  <a:pt x="47" y="420"/>
                </a:cubicBezTo>
                <a:cubicBezTo>
                  <a:pt x="48" y="418"/>
                  <a:pt x="46" y="415"/>
                  <a:pt x="48" y="413"/>
                </a:cubicBezTo>
                <a:cubicBezTo>
                  <a:pt x="49" y="412"/>
                  <a:pt x="50" y="409"/>
                  <a:pt x="50" y="407"/>
                </a:cubicBezTo>
                <a:cubicBezTo>
                  <a:pt x="52" y="404"/>
                  <a:pt x="54" y="399"/>
                  <a:pt x="54" y="396"/>
                </a:cubicBezTo>
                <a:cubicBezTo>
                  <a:pt x="54" y="387"/>
                  <a:pt x="52" y="380"/>
                  <a:pt x="50" y="372"/>
                </a:cubicBezTo>
                <a:cubicBezTo>
                  <a:pt x="49" y="367"/>
                  <a:pt x="48" y="365"/>
                  <a:pt x="49" y="361"/>
                </a:cubicBezTo>
                <a:cubicBezTo>
                  <a:pt x="51" y="357"/>
                  <a:pt x="51" y="352"/>
                  <a:pt x="51" y="348"/>
                </a:cubicBezTo>
                <a:cubicBezTo>
                  <a:pt x="52" y="327"/>
                  <a:pt x="52" y="307"/>
                  <a:pt x="55" y="286"/>
                </a:cubicBezTo>
                <a:cubicBezTo>
                  <a:pt x="56" y="277"/>
                  <a:pt x="56" y="267"/>
                  <a:pt x="58" y="258"/>
                </a:cubicBezTo>
                <a:cubicBezTo>
                  <a:pt x="58" y="255"/>
                  <a:pt x="61" y="253"/>
                  <a:pt x="60" y="250"/>
                </a:cubicBezTo>
                <a:cubicBezTo>
                  <a:pt x="60" y="249"/>
                  <a:pt x="61" y="244"/>
                  <a:pt x="63" y="244"/>
                </a:cubicBezTo>
                <a:cubicBezTo>
                  <a:pt x="66" y="248"/>
                  <a:pt x="66" y="257"/>
                  <a:pt x="66" y="262"/>
                </a:cubicBezTo>
                <a:cubicBezTo>
                  <a:pt x="69" y="279"/>
                  <a:pt x="71" y="297"/>
                  <a:pt x="74" y="315"/>
                </a:cubicBezTo>
                <a:cubicBezTo>
                  <a:pt x="76" y="324"/>
                  <a:pt x="74" y="334"/>
                  <a:pt x="75" y="343"/>
                </a:cubicBezTo>
                <a:cubicBezTo>
                  <a:pt x="75" y="352"/>
                  <a:pt x="78" y="361"/>
                  <a:pt x="81" y="370"/>
                </a:cubicBezTo>
                <a:cubicBezTo>
                  <a:pt x="82" y="375"/>
                  <a:pt x="85" y="380"/>
                  <a:pt x="85" y="386"/>
                </a:cubicBezTo>
                <a:cubicBezTo>
                  <a:pt x="85" y="389"/>
                  <a:pt x="81" y="392"/>
                  <a:pt x="81" y="395"/>
                </a:cubicBezTo>
                <a:cubicBezTo>
                  <a:pt x="81" y="398"/>
                  <a:pt x="82" y="403"/>
                  <a:pt x="83" y="406"/>
                </a:cubicBezTo>
                <a:cubicBezTo>
                  <a:pt x="85" y="409"/>
                  <a:pt x="84" y="411"/>
                  <a:pt x="84" y="415"/>
                </a:cubicBezTo>
                <a:cubicBezTo>
                  <a:pt x="84" y="418"/>
                  <a:pt x="85" y="421"/>
                  <a:pt x="87" y="423"/>
                </a:cubicBezTo>
                <a:cubicBezTo>
                  <a:pt x="90" y="424"/>
                  <a:pt x="94" y="425"/>
                  <a:pt x="97" y="424"/>
                </a:cubicBezTo>
                <a:cubicBezTo>
                  <a:pt x="100" y="423"/>
                  <a:pt x="102" y="428"/>
                  <a:pt x="105" y="429"/>
                </a:cubicBezTo>
                <a:cubicBezTo>
                  <a:pt x="107" y="430"/>
                  <a:pt x="110" y="431"/>
                  <a:pt x="112" y="431"/>
                </a:cubicBezTo>
                <a:cubicBezTo>
                  <a:pt x="116" y="431"/>
                  <a:pt x="127" y="433"/>
                  <a:pt x="128" y="428"/>
                </a:cubicBezTo>
                <a:cubicBezTo>
                  <a:pt x="129" y="425"/>
                  <a:pt x="123" y="417"/>
                  <a:pt x="120" y="416"/>
                </a:cubicBezTo>
                <a:close/>
                <a:moveTo>
                  <a:pt x="31" y="153"/>
                </a:moveTo>
                <a:cubicBezTo>
                  <a:pt x="29" y="154"/>
                  <a:pt x="27" y="155"/>
                  <a:pt x="29" y="158"/>
                </a:cubicBezTo>
                <a:cubicBezTo>
                  <a:pt x="31" y="161"/>
                  <a:pt x="31" y="162"/>
                  <a:pt x="30" y="166"/>
                </a:cubicBezTo>
                <a:cubicBezTo>
                  <a:pt x="30" y="168"/>
                  <a:pt x="30" y="171"/>
                  <a:pt x="29" y="173"/>
                </a:cubicBezTo>
                <a:cubicBezTo>
                  <a:pt x="29" y="174"/>
                  <a:pt x="28" y="176"/>
                  <a:pt x="28" y="177"/>
                </a:cubicBezTo>
                <a:cubicBezTo>
                  <a:pt x="29" y="178"/>
                  <a:pt x="27" y="183"/>
                  <a:pt x="26" y="184"/>
                </a:cubicBezTo>
                <a:cubicBezTo>
                  <a:pt x="25" y="186"/>
                  <a:pt x="26" y="188"/>
                  <a:pt x="25" y="189"/>
                </a:cubicBezTo>
                <a:cubicBezTo>
                  <a:pt x="22" y="188"/>
                  <a:pt x="26" y="162"/>
                  <a:pt x="26" y="158"/>
                </a:cubicBezTo>
                <a:cubicBezTo>
                  <a:pt x="26" y="153"/>
                  <a:pt x="25" y="148"/>
                  <a:pt x="26" y="142"/>
                </a:cubicBezTo>
                <a:cubicBezTo>
                  <a:pt x="26" y="139"/>
                  <a:pt x="27" y="134"/>
                  <a:pt x="28" y="131"/>
                </a:cubicBezTo>
                <a:cubicBezTo>
                  <a:pt x="31" y="132"/>
                  <a:pt x="30" y="144"/>
                  <a:pt x="31" y="146"/>
                </a:cubicBezTo>
                <a:cubicBezTo>
                  <a:pt x="32" y="148"/>
                  <a:pt x="34" y="153"/>
                  <a:pt x="31" y="15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2"/>
          <p:cNvSpPr>
            <a:spLocks noEditPoints="1"/>
          </p:cNvSpPr>
          <p:nvPr/>
        </p:nvSpPr>
        <p:spPr bwMode="auto">
          <a:xfrm>
            <a:off x="7321466" y="1976720"/>
            <a:ext cx="1600200" cy="2082481"/>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00" name="Rectangle 99"/>
          <p:cNvSpPr/>
          <p:nvPr/>
        </p:nvSpPr>
        <p:spPr>
          <a:xfrm>
            <a:off x="1775008" y="544721"/>
            <a:ext cx="1584422" cy="881780"/>
          </a:xfrm>
          <a:prstGeom prst="rect">
            <a:avLst/>
          </a:prstGeom>
        </p:spPr>
        <p:txBody>
          <a:bodyPr wrap="square" anchor="ctr">
            <a:spAutoFit/>
          </a:bodyPr>
          <a:lstStyle/>
          <a:p>
            <a:pPr marL="60325" indent="-60325" algn="ctr">
              <a:lnSpc>
                <a:spcPct val="95000"/>
              </a:lnSpc>
              <a:defRPr/>
            </a:pPr>
            <a:r>
              <a:rPr lang="en-US" sz="5400" b="1" dirty="0" smtClean="0">
                <a:ln w="6350">
                  <a:noFill/>
                </a:ln>
                <a:gradFill>
                  <a:gsLst>
                    <a:gs pos="0">
                      <a:schemeClr val="accent1">
                        <a:lumMod val="75000"/>
                      </a:schemeClr>
                    </a:gs>
                    <a:gs pos="100000">
                      <a:schemeClr val="accent1">
                        <a:lumMod val="95000"/>
                      </a:schemeClr>
                    </a:gs>
                  </a:gsLst>
                  <a:lin ang="16200000" scaled="0"/>
                </a:gradFill>
              </a:rPr>
              <a:t>52</a:t>
            </a:r>
            <a:r>
              <a:rPr lang="en-US" sz="5400" b="1" baseline="25000" dirty="0" smtClean="0">
                <a:ln w="6350">
                  <a:noFill/>
                </a:ln>
                <a:gradFill>
                  <a:gsLst>
                    <a:gs pos="0">
                      <a:schemeClr val="accent1">
                        <a:lumMod val="75000"/>
                      </a:schemeClr>
                    </a:gs>
                    <a:gs pos="100000">
                      <a:schemeClr val="accent1">
                        <a:lumMod val="95000"/>
                      </a:schemeClr>
                    </a:gs>
                  </a:gsLst>
                  <a:lin ang="16200000" scaled="0"/>
                </a:gradFill>
              </a:rPr>
              <a:t>%</a:t>
            </a:r>
            <a:endParaRPr lang="en-US" sz="3200" baseline="25000" dirty="0"/>
          </a:p>
        </p:txBody>
      </p:sp>
      <p:sp>
        <p:nvSpPr>
          <p:cNvPr id="38" name="Rectangle 37"/>
          <p:cNvSpPr/>
          <p:nvPr/>
        </p:nvSpPr>
        <p:spPr>
          <a:xfrm>
            <a:off x="3423068" y="900343"/>
            <a:ext cx="2874505" cy="461665"/>
          </a:xfrm>
          <a:prstGeom prst="rect">
            <a:avLst/>
          </a:prstGeom>
        </p:spPr>
        <p:txBody>
          <a:bodyPr wrap="none" anchor="ctr">
            <a:spAutoFit/>
          </a:bodyPr>
          <a:lstStyle/>
          <a:p>
            <a:r>
              <a:rPr lang="en-US" sz="2400" dirty="0"/>
              <a:t>Leverage the Cloud</a:t>
            </a:r>
          </a:p>
        </p:txBody>
      </p:sp>
      <p:sp>
        <p:nvSpPr>
          <p:cNvPr id="169" name="Freeform 10"/>
          <p:cNvSpPr>
            <a:spLocks noEditPoints="1"/>
          </p:cNvSpPr>
          <p:nvPr/>
        </p:nvSpPr>
        <p:spPr bwMode="auto">
          <a:xfrm>
            <a:off x="598899" y="2299222"/>
            <a:ext cx="526728" cy="1591631"/>
          </a:xfrm>
          <a:custGeom>
            <a:avLst/>
            <a:gdLst>
              <a:gd name="T0" fmla="*/ 386 w 390"/>
              <a:gd name="T1" fmla="*/ 408 h 1178"/>
              <a:gd name="T2" fmla="*/ 357 w 390"/>
              <a:gd name="T3" fmla="*/ 321 h 1178"/>
              <a:gd name="T4" fmla="*/ 336 w 390"/>
              <a:gd name="T5" fmla="*/ 233 h 1178"/>
              <a:gd name="T6" fmla="*/ 307 w 390"/>
              <a:gd name="T7" fmla="*/ 208 h 1178"/>
              <a:gd name="T8" fmla="*/ 220 w 390"/>
              <a:gd name="T9" fmla="*/ 162 h 1178"/>
              <a:gd name="T10" fmla="*/ 237 w 390"/>
              <a:gd name="T11" fmla="*/ 88 h 1178"/>
              <a:gd name="T12" fmla="*/ 183 w 390"/>
              <a:gd name="T13" fmla="*/ 4 h 1178"/>
              <a:gd name="T14" fmla="*/ 121 w 390"/>
              <a:gd name="T15" fmla="*/ 38 h 1178"/>
              <a:gd name="T16" fmla="*/ 121 w 390"/>
              <a:gd name="T17" fmla="*/ 83 h 1178"/>
              <a:gd name="T18" fmla="*/ 125 w 390"/>
              <a:gd name="T19" fmla="*/ 129 h 1178"/>
              <a:gd name="T20" fmla="*/ 145 w 390"/>
              <a:gd name="T21" fmla="*/ 171 h 1178"/>
              <a:gd name="T22" fmla="*/ 79 w 390"/>
              <a:gd name="T23" fmla="*/ 204 h 1178"/>
              <a:gd name="T24" fmla="*/ 38 w 390"/>
              <a:gd name="T25" fmla="*/ 233 h 1178"/>
              <a:gd name="T26" fmla="*/ 21 w 390"/>
              <a:gd name="T27" fmla="*/ 312 h 1178"/>
              <a:gd name="T28" fmla="*/ 9 w 390"/>
              <a:gd name="T29" fmla="*/ 404 h 1178"/>
              <a:gd name="T30" fmla="*/ 4 w 390"/>
              <a:gd name="T31" fmla="*/ 470 h 1178"/>
              <a:gd name="T32" fmla="*/ 17 w 390"/>
              <a:gd name="T33" fmla="*/ 537 h 1178"/>
              <a:gd name="T34" fmla="*/ 46 w 390"/>
              <a:gd name="T35" fmla="*/ 591 h 1178"/>
              <a:gd name="T36" fmla="*/ 62 w 390"/>
              <a:gd name="T37" fmla="*/ 641 h 1178"/>
              <a:gd name="T38" fmla="*/ 71 w 390"/>
              <a:gd name="T39" fmla="*/ 912 h 1178"/>
              <a:gd name="T40" fmla="*/ 87 w 390"/>
              <a:gd name="T41" fmla="*/ 1041 h 1178"/>
              <a:gd name="T42" fmla="*/ 104 w 390"/>
              <a:gd name="T43" fmla="*/ 1120 h 1178"/>
              <a:gd name="T44" fmla="*/ 100 w 390"/>
              <a:gd name="T45" fmla="*/ 1178 h 1178"/>
              <a:gd name="T46" fmla="*/ 162 w 390"/>
              <a:gd name="T47" fmla="*/ 1128 h 1178"/>
              <a:gd name="T48" fmla="*/ 183 w 390"/>
              <a:gd name="T49" fmla="*/ 1112 h 1178"/>
              <a:gd name="T50" fmla="*/ 233 w 390"/>
              <a:gd name="T51" fmla="*/ 1162 h 1178"/>
              <a:gd name="T52" fmla="*/ 241 w 390"/>
              <a:gd name="T53" fmla="*/ 1107 h 1178"/>
              <a:gd name="T54" fmla="*/ 262 w 390"/>
              <a:gd name="T55" fmla="*/ 1016 h 1178"/>
              <a:gd name="T56" fmla="*/ 307 w 390"/>
              <a:gd name="T57" fmla="*/ 841 h 1178"/>
              <a:gd name="T58" fmla="*/ 311 w 390"/>
              <a:gd name="T59" fmla="*/ 674 h 1178"/>
              <a:gd name="T60" fmla="*/ 303 w 390"/>
              <a:gd name="T61" fmla="*/ 491 h 1178"/>
              <a:gd name="T62" fmla="*/ 79 w 390"/>
              <a:gd name="T63" fmla="*/ 487 h 1178"/>
              <a:gd name="T64" fmla="*/ 75 w 390"/>
              <a:gd name="T65" fmla="*/ 441 h 1178"/>
              <a:gd name="T66" fmla="*/ 79 w 390"/>
              <a:gd name="T67" fmla="*/ 446 h 1178"/>
              <a:gd name="T68" fmla="*/ 79 w 390"/>
              <a:gd name="T69" fmla="*/ 487 h 1178"/>
              <a:gd name="T70" fmla="*/ 204 w 390"/>
              <a:gd name="T71" fmla="*/ 849 h 1178"/>
              <a:gd name="T72" fmla="*/ 204 w 390"/>
              <a:gd name="T73" fmla="*/ 953 h 1178"/>
              <a:gd name="T74" fmla="*/ 195 w 390"/>
              <a:gd name="T75" fmla="*/ 1007 h 1178"/>
              <a:gd name="T76" fmla="*/ 170 w 390"/>
              <a:gd name="T77" fmla="*/ 1062 h 1178"/>
              <a:gd name="T78" fmla="*/ 170 w 390"/>
              <a:gd name="T79" fmla="*/ 920 h 1178"/>
              <a:gd name="T80" fmla="*/ 183 w 390"/>
              <a:gd name="T81" fmla="*/ 724 h 1178"/>
              <a:gd name="T82" fmla="*/ 204 w 390"/>
              <a:gd name="T83" fmla="*/ 729 h 1178"/>
              <a:gd name="T84" fmla="*/ 295 w 390"/>
              <a:gd name="T85" fmla="*/ 412 h 1178"/>
              <a:gd name="T86" fmla="*/ 299 w 390"/>
              <a:gd name="T87" fmla="*/ 354 h 1178"/>
              <a:gd name="T88" fmla="*/ 303 w 390"/>
              <a:gd name="T89" fmla="*/ 404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0" h="1178">
                <a:moveTo>
                  <a:pt x="378" y="441"/>
                </a:moveTo>
                <a:cubicBezTo>
                  <a:pt x="386" y="437"/>
                  <a:pt x="390" y="416"/>
                  <a:pt x="386" y="408"/>
                </a:cubicBezTo>
                <a:cubicBezTo>
                  <a:pt x="382" y="400"/>
                  <a:pt x="374" y="375"/>
                  <a:pt x="370" y="362"/>
                </a:cubicBezTo>
                <a:cubicBezTo>
                  <a:pt x="365" y="350"/>
                  <a:pt x="357" y="333"/>
                  <a:pt x="357" y="321"/>
                </a:cubicBezTo>
                <a:cubicBezTo>
                  <a:pt x="357" y="312"/>
                  <a:pt x="353" y="300"/>
                  <a:pt x="349" y="287"/>
                </a:cubicBezTo>
                <a:cubicBezTo>
                  <a:pt x="345" y="275"/>
                  <a:pt x="336" y="242"/>
                  <a:pt x="336" y="233"/>
                </a:cubicBezTo>
                <a:cubicBezTo>
                  <a:pt x="336" y="225"/>
                  <a:pt x="332" y="217"/>
                  <a:pt x="332" y="217"/>
                </a:cubicBezTo>
                <a:cubicBezTo>
                  <a:pt x="328" y="217"/>
                  <a:pt x="328" y="217"/>
                  <a:pt x="307" y="208"/>
                </a:cubicBezTo>
                <a:cubicBezTo>
                  <a:pt x="282" y="196"/>
                  <a:pt x="262" y="196"/>
                  <a:pt x="245" y="187"/>
                </a:cubicBezTo>
                <a:cubicBezTo>
                  <a:pt x="233" y="179"/>
                  <a:pt x="220" y="171"/>
                  <a:pt x="220" y="162"/>
                </a:cubicBezTo>
                <a:cubicBezTo>
                  <a:pt x="220" y="154"/>
                  <a:pt x="220" y="129"/>
                  <a:pt x="224" y="125"/>
                </a:cubicBezTo>
                <a:cubicBezTo>
                  <a:pt x="228" y="121"/>
                  <a:pt x="237" y="100"/>
                  <a:pt x="237" y="88"/>
                </a:cubicBezTo>
                <a:cubicBezTo>
                  <a:pt x="237" y="71"/>
                  <a:pt x="237" y="29"/>
                  <a:pt x="216" y="21"/>
                </a:cubicBezTo>
                <a:cubicBezTo>
                  <a:pt x="195" y="13"/>
                  <a:pt x="208" y="4"/>
                  <a:pt x="183" y="4"/>
                </a:cubicBezTo>
                <a:cubicBezTo>
                  <a:pt x="175" y="0"/>
                  <a:pt x="158" y="4"/>
                  <a:pt x="150" y="13"/>
                </a:cubicBezTo>
                <a:cubicBezTo>
                  <a:pt x="137" y="17"/>
                  <a:pt x="125" y="25"/>
                  <a:pt x="121" y="38"/>
                </a:cubicBezTo>
                <a:cubicBezTo>
                  <a:pt x="116" y="50"/>
                  <a:pt x="121" y="54"/>
                  <a:pt x="116" y="63"/>
                </a:cubicBezTo>
                <a:cubicBezTo>
                  <a:pt x="116" y="67"/>
                  <a:pt x="121" y="75"/>
                  <a:pt x="121" y="83"/>
                </a:cubicBezTo>
                <a:cubicBezTo>
                  <a:pt x="121" y="92"/>
                  <a:pt x="121" y="96"/>
                  <a:pt x="121" y="104"/>
                </a:cubicBezTo>
                <a:cubicBezTo>
                  <a:pt x="121" y="108"/>
                  <a:pt x="125" y="117"/>
                  <a:pt x="125" y="129"/>
                </a:cubicBezTo>
                <a:cubicBezTo>
                  <a:pt x="129" y="142"/>
                  <a:pt x="133" y="154"/>
                  <a:pt x="137" y="158"/>
                </a:cubicBezTo>
                <a:cubicBezTo>
                  <a:pt x="141" y="162"/>
                  <a:pt x="145" y="167"/>
                  <a:pt x="145" y="171"/>
                </a:cubicBezTo>
                <a:cubicBezTo>
                  <a:pt x="145" y="175"/>
                  <a:pt x="133" y="183"/>
                  <a:pt x="125" y="187"/>
                </a:cubicBezTo>
                <a:cubicBezTo>
                  <a:pt x="112" y="192"/>
                  <a:pt x="96" y="200"/>
                  <a:pt x="79" y="204"/>
                </a:cubicBezTo>
                <a:cubicBezTo>
                  <a:pt x="67" y="208"/>
                  <a:pt x="50" y="225"/>
                  <a:pt x="46" y="225"/>
                </a:cubicBezTo>
                <a:cubicBezTo>
                  <a:pt x="42" y="225"/>
                  <a:pt x="38" y="221"/>
                  <a:pt x="38" y="233"/>
                </a:cubicBezTo>
                <a:cubicBezTo>
                  <a:pt x="33" y="246"/>
                  <a:pt x="29" y="271"/>
                  <a:pt x="25" y="279"/>
                </a:cubicBezTo>
                <a:cubicBezTo>
                  <a:pt x="21" y="291"/>
                  <a:pt x="25" y="304"/>
                  <a:pt x="21" y="312"/>
                </a:cubicBezTo>
                <a:cubicBezTo>
                  <a:pt x="21" y="321"/>
                  <a:pt x="21" y="354"/>
                  <a:pt x="17" y="362"/>
                </a:cubicBezTo>
                <a:cubicBezTo>
                  <a:pt x="17" y="375"/>
                  <a:pt x="13" y="396"/>
                  <a:pt x="9" y="404"/>
                </a:cubicBezTo>
                <a:cubicBezTo>
                  <a:pt x="4" y="408"/>
                  <a:pt x="4" y="425"/>
                  <a:pt x="4" y="433"/>
                </a:cubicBezTo>
                <a:cubicBezTo>
                  <a:pt x="4" y="441"/>
                  <a:pt x="0" y="462"/>
                  <a:pt x="4" y="470"/>
                </a:cubicBezTo>
                <a:cubicBezTo>
                  <a:pt x="4" y="479"/>
                  <a:pt x="9" y="500"/>
                  <a:pt x="9" y="504"/>
                </a:cubicBezTo>
                <a:cubicBezTo>
                  <a:pt x="9" y="508"/>
                  <a:pt x="17" y="529"/>
                  <a:pt x="17" y="537"/>
                </a:cubicBezTo>
                <a:cubicBezTo>
                  <a:pt x="21" y="545"/>
                  <a:pt x="29" y="570"/>
                  <a:pt x="33" y="575"/>
                </a:cubicBezTo>
                <a:cubicBezTo>
                  <a:pt x="38" y="583"/>
                  <a:pt x="46" y="587"/>
                  <a:pt x="46" y="591"/>
                </a:cubicBezTo>
                <a:cubicBezTo>
                  <a:pt x="46" y="591"/>
                  <a:pt x="50" y="616"/>
                  <a:pt x="54" y="625"/>
                </a:cubicBezTo>
                <a:cubicBezTo>
                  <a:pt x="58" y="633"/>
                  <a:pt x="62" y="637"/>
                  <a:pt x="62" y="641"/>
                </a:cubicBezTo>
                <a:cubicBezTo>
                  <a:pt x="62" y="645"/>
                  <a:pt x="67" y="708"/>
                  <a:pt x="67" y="737"/>
                </a:cubicBezTo>
                <a:cubicBezTo>
                  <a:pt x="67" y="766"/>
                  <a:pt x="71" y="891"/>
                  <a:pt x="71" y="912"/>
                </a:cubicBezTo>
                <a:cubicBezTo>
                  <a:pt x="71" y="937"/>
                  <a:pt x="79" y="970"/>
                  <a:pt x="79" y="970"/>
                </a:cubicBezTo>
                <a:cubicBezTo>
                  <a:pt x="79" y="970"/>
                  <a:pt x="83" y="1012"/>
                  <a:pt x="87" y="1041"/>
                </a:cubicBezTo>
                <a:cubicBezTo>
                  <a:pt x="92" y="1066"/>
                  <a:pt x="104" y="1091"/>
                  <a:pt x="100" y="1103"/>
                </a:cubicBezTo>
                <a:cubicBezTo>
                  <a:pt x="100" y="1112"/>
                  <a:pt x="108" y="1112"/>
                  <a:pt x="104" y="1120"/>
                </a:cubicBezTo>
                <a:cubicBezTo>
                  <a:pt x="100" y="1124"/>
                  <a:pt x="83" y="1141"/>
                  <a:pt x="79" y="1153"/>
                </a:cubicBezTo>
                <a:cubicBezTo>
                  <a:pt x="79" y="1166"/>
                  <a:pt x="83" y="1174"/>
                  <a:pt x="100" y="1178"/>
                </a:cubicBezTo>
                <a:cubicBezTo>
                  <a:pt x="121" y="1178"/>
                  <a:pt x="150" y="1162"/>
                  <a:pt x="154" y="1153"/>
                </a:cubicBezTo>
                <a:cubicBezTo>
                  <a:pt x="158" y="1145"/>
                  <a:pt x="162" y="1132"/>
                  <a:pt x="162" y="1128"/>
                </a:cubicBezTo>
                <a:cubicBezTo>
                  <a:pt x="166" y="1124"/>
                  <a:pt x="170" y="1107"/>
                  <a:pt x="170" y="1107"/>
                </a:cubicBezTo>
                <a:cubicBezTo>
                  <a:pt x="175" y="1112"/>
                  <a:pt x="179" y="1112"/>
                  <a:pt x="183" y="1112"/>
                </a:cubicBezTo>
                <a:cubicBezTo>
                  <a:pt x="191" y="1112"/>
                  <a:pt x="195" y="1116"/>
                  <a:pt x="195" y="1128"/>
                </a:cubicBezTo>
                <a:cubicBezTo>
                  <a:pt x="195" y="1137"/>
                  <a:pt x="195" y="1157"/>
                  <a:pt x="233" y="1162"/>
                </a:cubicBezTo>
                <a:cubicBezTo>
                  <a:pt x="270" y="1166"/>
                  <a:pt x="274" y="1162"/>
                  <a:pt x="266" y="1149"/>
                </a:cubicBezTo>
                <a:cubicBezTo>
                  <a:pt x="262" y="1141"/>
                  <a:pt x="245" y="1120"/>
                  <a:pt x="241" y="1107"/>
                </a:cubicBezTo>
                <a:cubicBezTo>
                  <a:pt x="237" y="1095"/>
                  <a:pt x="241" y="1099"/>
                  <a:pt x="245" y="1095"/>
                </a:cubicBezTo>
                <a:cubicBezTo>
                  <a:pt x="245" y="1087"/>
                  <a:pt x="258" y="1045"/>
                  <a:pt x="262" y="1016"/>
                </a:cubicBezTo>
                <a:cubicBezTo>
                  <a:pt x="266" y="987"/>
                  <a:pt x="270" y="958"/>
                  <a:pt x="278" y="937"/>
                </a:cubicBezTo>
                <a:cubicBezTo>
                  <a:pt x="291" y="916"/>
                  <a:pt x="307" y="862"/>
                  <a:pt x="307" y="841"/>
                </a:cubicBezTo>
                <a:cubicBezTo>
                  <a:pt x="303" y="820"/>
                  <a:pt x="311" y="762"/>
                  <a:pt x="311" y="733"/>
                </a:cubicBezTo>
                <a:cubicBezTo>
                  <a:pt x="311" y="708"/>
                  <a:pt x="311" y="679"/>
                  <a:pt x="311" y="674"/>
                </a:cubicBezTo>
                <a:cubicBezTo>
                  <a:pt x="311" y="670"/>
                  <a:pt x="311" y="595"/>
                  <a:pt x="311" y="570"/>
                </a:cubicBezTo>
                <a:cubicBezTo>
                  <a:pt x="307" y="545"/>
                  <a:pt x="299" y="491"/>
                  <a:pt x="303" y="491"/>
                </a:cubicBezTo>
                <a:cubicBezTo>
                  <a:pt x="303" y="487"/>
                  <a:pt x="374" y="450"/>
                  <a:pt x="378" y="441"/>
                </a:cubicBezTo>
                <a:close/>
                <a:moveTo>
                  <a:pt x="79" y="487"/>
                </a:moveTo>
                <a:cubicBezTo>
                  <a:pt x="75" y="491"/>
                  <a:pt x="79" y="483"/>
                  <a:pt x="75" y="470"/>
                </a:cubicBezTo>
                <a:cubicBezTo>
                  <a:pt x="71" y="458"/>
                  <a:pt x="75" y="454"/>
                  <a:pt x="75" y="441"/>
                </a:cubicBezTo>
                <a:cubicBezTo>
                  <a:pt x="75" y="429"/>
                  <a:pt x="75" y="425"/>
                  <a:pt x="75" y="425"/>
                </a:cubicBezTo>
                <a:cubicBezTo>
                  <a:pt x="75" y="425"/>
                  <a:pt x="83" y="437"/>
                  <a:pt x="79" y="446"/>
                </a:cubicBezTo>
                <a:cubicBezTo>
                  <a:pt x="79" y="454"/>
                  <a:pt x="75" y="462"/>
                  <a:pt x="79" y="466"/>
                </a:cubicBezTo>
                <a:cubicBezTo>
                  <a:pt x="79" y="475"/>
                  <a:pt x="83" y="479"/>
                  <a:pt x="79" y="487"/>
                </a:cubicBezTo>
                <a:close/>
                <a:moveTo>
                  <a:pt x="216" y="795"/>
                </a:moveTo>
                <a:cubicBezTo>
                  <a:pt x="212" y="816"/>
                  <a:pt x="204" y="837"/>
                  <a:pt x="204" y="849"/>
                </a:cubicBezTo>
                <a:cubicBezTo>
                  <a:pt x="204" y="866"/>
                  <a:pt x="208" y="883"/>
                  <a:pt x="204" y="899"/>
                </a:cubicBezTo>
                <a:cubicBezTo>
                  <a:pt x="204" y="916"/>
                  <a:pt x="199" y="941"/>
                  <a:pt x="204" y="953"/>
                </a:cubicBezTo>
                <a:cubicBezTo>
                  <a:pt x="208" y="962"/>
                  <a:pt x="208" y="970"/>
                  <a:pt x="204" y="978"/>
                </a:cubicBezTo>
                <a:cubicBezTo>
                  <a:pt x="199" y="983"/>
                  <a:pt x="199" y="995"/>
                  <a:pt x="195" y="1007"/>
                </a:cubicBezTo>
                <a:cubicBezTo>
                  <a:pt x="191" y="1020"/>
                  <a:pt x="191" y="1028"/>
                  <a:pt x="187" y="1037"/>
                </a:cubicBezTo>
                <a:cubicBezTo>
                  <a:pt x="183" y="1045"/>
                  <a:pt x="170" y="1057"/>
                  <a:pt x="170" y="1062"/>
                </a:cubicBezTo>
                <a:cubicBezTo>
                  <a:pt x="170" y="1066"/>
                  <a:pt x="166" y="1020"/>
                  <a:pt x="166" y="1007"/>
                </a:cubicBezTo>
                <a:cubicBezTo>
                  <a:pt x="162" y="995"/>
                  <a:pt x="170" y="937"/>
                  <a:pt x="170" y="920"/>
                </a:cubicBezTo>
                <a:cubicBezTo>
                  <a:pt x="175" y="903"/>
                  <a:pt x="175" y="858"/>
                  <a:pt x="175" y="828"/>
                </a:cubicBezTo>
                <a:cubicBezTo>
                  <a:pt x="179" y="804"/>
                  <a:pt x="183" y="741"/>
                  <a:pt x="183" y="724"/>
                </a:cubicBezTo>
                <a:cubicBezTo>
                  <a:pt x="187" y="708"/>
                  <a:pt x="195" y="674"/>
                  <a:pt x="195" y="674"/>
                </a:cubicBezTo>
                <a:cubicBezTo>
                  <a:pt x="195" y="674"/>
                  <a:pt x="199" y="712"/>
                  <a:pt x="204" y="729"/>
                </a:cubicBezTo>
                <a:cubicBezTo>
                  <a:pt x="208" y="745"/>
                  <a:pt x="220" y="779"/>
                  <a:pt x="216" y="795"/>
                </a:cubicBezTo>
                <a:close/>
                <a:moveTo>
                  <a:pt x="295" y="412"/>
                </a:moveTo>
                <a:cubicBezTo>
                  <a:pt x="295" y="412"/>
                  <a:pt x="295" y="408"/>
                  <a:pt x="295" y="396"/>
                </a:cubicBezTo>
                <a:cubicBezTo>
                  <a:pt x="295" y="379"/>
                  <a:pt x="299" y="354"/>
                  <a:pt x="299" y="354"/>
                </a:cubicBezTo>
                <a:cubicBezTo>
                  <a:pt x="299" y="354"/>
                  <a:pt x="299" y="379"/>
                  <a:pt x="299" y="387"/>
                </a:cubicBezTo>
                <a:cubicBezTo>
                  <a:pt x="299" y="391"/>
                  <a:pt x="303" y="400"/>
                  <a:pt x="303" y="404"/>
                </a:cubicBezTo>
                <a:cubicBezTo>
                  <a:pt x="303" y="408"/>
                  <a:pt x="295" y="412"/>
                  <a:pt x="295" y="412"/>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53"/>
          <p:cNvSpPr>
            <a:spLocks noEditPoints="1"/>
          </p:cNvSpPr>
          <p:nvPr/>
        </p:nvSpPr>
        <p:spPr bwMode="auto">
          <a:xfrm flipH="1">
            <a:off x="3411999" y="2186775"/>
            <a:ext cx="582681" cy="1864988"/>
          </a:xfrm>
          <a:custGeom>
            <a:avLst/>
            <a:gdLst>
              <a:gd name="T0" fmla="*/ 467 w 601"/>
              <a:gd name="T1" fmla="*/ 687 h 1924"/>
              <a:gd name="T2" fmla="*/ 192 w 601"/>
              <a:gd name="T3" fmla="*/ 231 h 1924"/>
              <a:gd name="T4" fmla="*/ 172 w 601"/>
              <a:gd name="T5" fmla="*/ 316 h 1924"/>
              <a:gd name="T6" fmla="*/ 51 w 601"/>
              <a:gd name="T7" fmla="*/ 389 h 1924"/>
              <a:gd name="T8" fmla="*/ 24 w 601"/>
              <a:gd name="T9" fmla="*/ 532 h 1924"/>
              <a:gd name="T10" fmla="*/ 1 w 601"/>
              <a:gd name="T11" fmla="*/ 676 h 1924"/>
              <a:gd name="T12" fmla="*/ 10 w 601"/>
              <a:gd name="T13" fmla="*/ 750 h 1924"/>
              <a:gd name="T14" fmla="*/ 95 w 601"/>
              <a:gd name="T15" fmla="*/ 850 h 1924"/>
              <a:gd name="T16" fmla="*/ 97 w 601"/>
              <a:gd name="T17" fmla="*/ 1067 h 1924"/>
              <a:gd name="T18" fmla="*/ 124 w 601"/>
              <a:gd name="T19" fmla="*/ 1120 h 1924"/>
              <a:gd name="T20" fmla="*/ 136 w 601"/>
              <a:gd name="T21" fmla="*/ 1238 h 1924"/>
              <a:gd name="T22" fmla="*/ 160 w 601"/>
              <a:gd name="T23" fmla="*/ 1445 h 1924"/>
              <a:gd name="T24" fmla="*/ 183 w 601"/>
              <a:gd name="T25" fmla="*/ 1727 h 1924"/>
              <a:gd name="T26" fmla="*/ 190 w 601"/>
              <a:gd name="T27" fmla="*/ 1788 h 1924"/>
              <a:gd name="T28" fmla="*/ 181 w 601"/>
              <a:gd name="T29" fmla="*/ 1843 h 1924"/>
              <a:gd name="T30" fmla="*/ 262 w 601"/>
              <a:gd name="T31" fmla="*/ 1903 h 1924"/>
              <a:gd name="T32" fmla="*/ 275 w 601"/>
              <a:gd name="T33" fmla="*/ 1853 h 1924"/>
              <a:gd name="T34" fmla="*/ 296 w 601"/>
              <a:gd name="T35" fmla="*/ 1810 h 1924"/>
              <a:gd name="T36" fmla="*/ 301 w 601"/>
              <a:gd name="T37" fmla="*/ 1761 h 1924"/>
              <a:gd name="T38" fmla="*/ 293 w 601"/>
              <a:gd name="T39" fmla="*/ 1552 h 1924"/>
              <a:gd name="T40" fmla="*/ 282 w 601"/>
              <a:gd name="T41" fmla="*/ 1448 h 1924"/>
              <a:gd name="T42" fmla="*/ 295 w 601"/>
              <a:gd name="T43" fmla="*/ 1264 h 1924"/>
              <a:gd name="T44" fmla="*/ 288 w 601"/>
              <a:gd name="T45" fmla="*/ 1196 h 1924"/>
              <a:gd name="T46" fmla="*/ 321 w 601"/>
              <a:gd name="T47" fmla="*/ 1182 h 1924"/>
              <a:gd name="T48" fmla="*/ 333 w 601"/>
              <a:gd name="T49" fmla="*/ 1299 h 1924"/>
              <a:gd name="T50" fmla="*/ 349 w 601"/>
              <a:gd name="T51" fmla="*/ 1429 h 1924"/>
              <a:gd name="T52" fmla="*/ 362 w 601"/>
              <a:gd name="T53" fmla="*/ 1610 h 1924"/>
              <a:gd name="T54" fmla="*/ 348 w 601"/>
              <a:gd name="T55" fmla="*/ 1738 h 1924"/>
              <a:gd name="T56" fmla="*/ 376 w 601"/>
              <a:gd name="T57" fmla="*/ 1849 h 1924"/>
              <a:gd name="T58" fmla="*/ 385 w 601"/>
              <a:gd name="T59" fmla="*/ 1888 h 1924"/>
              <a:gd name="T60" fmla="*/ 480 w 601"/>
              <a:gd name="T61" fmla="*/ 1844 h 1924"/>
              <a:gd name="T62" fmla="*/ 464 w 601"/>
              <a:gd name="T63" fmla="*/ 1744 h 1924"/>
              <a:gd name="T64" fmla="*/ 470 w 601"/>
              <a:gd name="T65" fmla="*/ 1517 h 1924"/>
              <a:gd name="T66" fmla="*/ 469 w 601"/>
              <a:gd name="T67" fmla="*/ 1408 h 1924"/>
              <a:gd name="T68" fmla="*/ 481 w 601"/>
              <a:gd name="T69" fmla="*/ 1278 h 1924"/>
              <a:gd name="T70" fmla="*/ 505 w 601"/>
              <a:gd name="T71" fmla="*/ 1099 h 1924"/>
              <a:gd name="T72" fmla="*/ 524 w 601"/>
              <a:gd name="T73" fmla="*/ 1066 h 1924"/>
              <a:gd name="T74" fmla="*/ 516 w 601"/>
              <a:gd name="T75" fmla="*/ 910 h 1924"/>
              <a:gd name="T76" fmla="*/ 516 w 601"/>
              <a:gd name="T77" fmla="*/ 859 h 1924"/>
              <a:gd name="T78" fmla="*/ 531 w 601"/>
              <a:gd name="T79" fmla="*/ 799 h 1924"/>
              <a:gd name="T80" fmla="*/ 583 w 601"/>
              <a:gd name="T81" fmla="*/ 628 h 1924"/>
              <a:gd name="T82" fmla="*/ 525 w 601"/>
              <a:gd name="T83" fmla="*/ 376 h 1924"/>
              <a:gd name="T84" fmla="*/ 471 w 601"/>
              <a:gd name="T85" fmla="*/ 325 h 1924"/>
              <a:gd name="T86" fmla="*/ 379 w 601"/>
              <a:gd name="T87" fmla="*/ 283 h 1924"/>
              <a:gd name="T88" fmla="*/ 346 w 601"/>
              <a:gd name="T89" fmla="*/ 218 h 1924"/>
              <a:gd name="T90" fmla="*/ 234 w 601"/>
              <a:gd name="T91" fmla="*/ 27 h 1924"/>
              <a:gd name="T92" fmla="*/ 167 w 601"/>
              <a:gd name="T93" fmla="*/ 78 h 1924"/>
              <a:gd name="T94" fmla="*/ 192 w 601"/>
              <a:gd name="T95" fmla="*/ 231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1" h="1924">
                <a:moveTo>
                  <a:pt x="467" y="668"/>
                </a:moveTo>
                <a:cubicBezTo>
                  <a:pt x="467" y="668"/>
                  <a:pt x="464" y="686"/>
                  <a:pt x="467" y="687"/>
                </a:cubicBezTo>
                <a:cubicBezTo>
                  <a:pt x="486" y="693"/>
                  <a:pt x="474" y="658"/>
                  <a:pt x="467" y="668"/>
                </a:cubicBezTo>
                <a:moveTo>
                  <a:pt x="192" y="231"/>
                </a:moveTo>
                <a:cubicBezTo>
                  <a:pt x="197" y="245"/>
                  <a:pt x="218" y="263"/>
                  <a:pt x="207" y="277"/>
                </a:cubicBezTo>
                <a:cubicBezTo>
                  <a:pt x="197" y="290"/>
                  <a:pt x="189" y="308"/>
                  <a:pt x="172" y="316"/>
                </a:cubicBezTo>
                <a:cubicBezTo>
                  <a:pt x="145" y="330"/>
                  <a:pt x="117" y="342"/>
                  <a:pt x="87" y="350"/>
                </a:cubicBezTo>
                <a:cubicBezTo>
                  <a:pt x="64" y="356"/>
                  <a:pt x="55" y="364"/>
                  <a:pt x="51" y="389"/>
                </a:cubicBezTo>
                <a:cubicBezTo>
                  <a:pt x="48" y="415"/>
                  <a:pt x="37" y="440"/>
                  <a:pt x="33" y="465"/>
                </a:cubicBezTo>
                <a:cubicBezTo>
                  <a:pt x="30" y="482"/>
                  <a:pt x="33" y="518"/>
                  <a:pt x="24" y="532"/>
                </a:cubicBezTo>
                <a:cubicBezTo>
                  <a:pt x="17" y="570"/>
                  <a:pt x="10" y="608"/>
                  <a:pt x="6" y="645"/>
                </a:cubicBezTo>
                <a:cubicBezTo>
                  <a:pt x="4" y="654"/>
                  <a:pt x="6" y="668"/>
                  <a:pt x="1" y="676"/>
                </a:cubicBezTo>
                <a:cubicBezTo>
                  <a:pt x="1" y="686"/>
                  <a:pt x="6" y="696"/>
                  <a:pt x="4" y="707"/>
                </a:cubicBezTo>
                <a:cubicBezTo>
                  <a:pt x="0" y="724"/>
                  <a:pt x="0" y="735"/>
                  <a:pt x="10" y="750"/>
                </a:cubicBezTo>
                <a:cubicBezTo>
                  <a:pt x="23" y="769"/>
                  <a:pt x="39" y="785"/>
                  <a:pt x="56" y="801"/>
                </a:cubicBezTo>
                <a:cubicBezTo>
                  <a:pt x="68" y="813"/>
                  <a:pt x="99" y="832"/>
                  <a:pt x="95" y="850"/>
                </a:cubicBezTo>
                <a:cubicBezTo>
                  <a:pt x="86" y="901"/>
                  <a:pt x="86" y="954"/>
                  <a:pt x="90" y="1005"/>
                </a:cubicBezTo>
                <a:cubicBezTo>
                  <a:pt x="91" y="1026"/>
                  <a:pt x="94" y="1046"/>
                  <a:pt x="97" y="1067"/>
                </a:cubicBezTo>
                <a:cubicBezTo>
                  <a:pt x="99" y="1080"/>
                  <a:pt x="95" y="1112"/>
                  <a:pt x="115" y="1108"/>
                </a:cubicBezTo>
                <a:cubicBezTo>
                  <a:pt x="122" y="1112"/>
                  <a:pt x="123" y="1109"/>
                  <a:pt x="124" y="1120"/>
                </a:cubicBezTo>
                <a:cubicBezTo>
                  <a:pt x="125" y="1135"/>
                  <a:pt x="126" y="1150"/>
                  <a:pt x="127" y="1165"/>
                </a:cubicBezTo>
                <a:cubicBezTo>
                  <a:pt x="129" y="1189"/>
                  <a:pt x="132" y="1214"/>
                  <a:pt x="136" y="1238"/>
                </a:cubicBezTo>
                <a:cubicBezTo>
                  <a:pt x="141" y="1273"/>
                  <a:pt x="147" y="1308"/>
                  <a:pt x="150" y="1343"/>
                </a:cubicBezTo>
                <a:cubicBezTo>
                  <a:pt x="153" y="1373"/>
                  <a:pt x="147" y="1417"/>
                  <a:pt x="160" y="1445"/>
                </a:cubicBezTo>
                <a:cubicBezTo>
                  <a:pt x="169" y="1504"/>
                  <a:pt x="166" y="1566"/>
                  <a:pt x="170" y="1626"/>
                </a:cubicBezTo>
                <a:cubicBezTo>
                  <a:pt x="172" y="1659"/>
                  <a:pt x="176" y="1694"/>
                  <a:pt x="183" y="1727"/>
                </a:cubicBezTo>
                <a:cubicBezTo>
                  <a:pt x="186" y="1743"/>
                  <a:pt x="190" y="1760"/>
                  <a:pt x="190" y="1777"/>
                </a:cubicBezTo>
                <a:cubicBezTo>
                  <a:pt x="190" y="1779"/>
                  <a:pt x="189" y="1787"/>
                  <a:pt x="190" y="1788"/>
                </a:cubicBezTo>
                <a:cubicBezTo>
                  <a:pt x="193" y="1790"/>
                  <a:pt x="206" y="1793"/>
                  <a:pt x="206" y="1797"/>
                </a:cubicBezTo>
                <a:cubicBezTo>
                  <a:pt x="194" y="1806"/>
                  <a:pt x="191" y="1830"/>
                  <a:pt x="181" y="1843"/>
                </a:cubicBezTo>
                <a:cubicBezTo>
                  <a:pt x="174" y="1853"/>
                  <a:pt x="155" y="1894"/>
                  <a:pt x="174" y="1903"/>
                </a:cubicBezTo>
                <a:cubicBezTo>
                  <a:pt x="191" y="1919"/>
                  <a:pt x="242" y="1914"/>
                  <a:pt x="262" y="1903"/>
                </a:cubicBezTo>
                <a:cubicBezTo>
                  <a:pt x="270" y="1899"/>
                  <a:pt x="278" y="1891"/>
                  <a:pt x="277" y="1882"/>
                </a:cubicBezTo>
                <a:cubicBezTo>
                  <a:pt x="276" y="1876"/>
                  <a:pt x="266" y="1857"/>
                  <a:pt x="275" y="1853"/>
                </a:cubicBezTo>
                <a:cubicBezTo>
                  <a:pt x="282" y="1851"/>
                  <a:pt x="296" y="1841"/>
                  <a:pt x="297" y="1833"/>
                </a:cubicBezTo>
                <a:cubicBezTo>
                  <a:pt x="297" y="1829"/>
                  <a:pt x="299" y="1813"/>
                  <a:pt x="296" y="1810"/>
                </a:cubicBezTo>
                <a:cubicBezTo>
                  <a:pt x="294" y="1808"/>
                  <a:pt x="297" y="1785"/>
                  <a:pt x="296" y="1782"/>
                </a:cubicBezTo>
                <a:cubicBezTo>
                  <a:pt x="293" y="1772"/>
                  <a:pt x="299" y="1772"/>
                  <a:pt x="301" y="1761"/>
                </a:cubicBezTo>
                <a:cubicBezTo>
                  <a:pt x="303" y="1745"/>
                  <a:pt x="304" y="1729"/>
                  <a:pt x="304" y="1713"/>
                </a:cubicBezTo>
                <a:cubicBezTo>
                  <a:pt x="305" y="1659"/>
                  <a:pt x="297" y="1606"/>
                  <a:pt x="293" y="1552"/>
                </a:cubicBezTo>
                <a:cubicBezTo>
                  <a:pt x="291" y="1534"/>
                  <a:pt x="290" y="1517"/>
                  <a:pt x="288" y="1499"/>
                </a:cubicBezTo>
                <a:cubicBezTo>
                  <a:pt x="287" y="1478"/>
                  <a:pt x="278" y="1470"/>
                  <a:pt x="282" y="1448"/>
                </a:cubicBezTo>
                <a:cubicBezTo>
                  <a:pt x="291" y="1408"/>
                  <a:pt x="287" y="1367"/>
                  <a:pt x="291" y="1325"/>
                </a:cubicBezTo>
                <a:cubicBezTo>
                  <a:pt x="293" y="1305"/>
                  <a:pt x="295" y="1285"/>
                  <a:pt x="295" y="1264"/>
                </a:cubicBezTo>
                <a:cubicBezTo>
                  <a:pt x="294" y="1252"/>
                  <a:pt x="294" y="1240"/>
                  <a:pt x="294" y="1227"/>
                </a:cubicBezTo>
                <a:cubicBezTo>
                  <a:pt x="294" y="1216"/>
                  <a:pt x="289" y="1207"/>
                  <a:pt x="288" y="1196"/>
                </a:cubicBezTo>
                <a:cubicBezTo>
                  <a:pt x="286" y="1182"/>
                  <a:pt x="290" y="1157"/>
                  <a:pt x="298" y="1146"/>
                </a:cubicBezTo>
                <a:cubicBezTo>
                  <a:pt x="305" y="1138"/>
                  <a:pt x="319" y="1176"/>
                  <a:pt x="321" y="1182"/>
                </a:cubicBezTo>
                <a:cubicBezTo>
                  <a:pt x="327" y="1208"/>
                  <a:pt x="328" y="1236"/>
                  <a:pt x="332" y="1262"/>
                </a:cubicBezTo>
                <a:cubicBezTo>
                  <a:pt x="334" y="1275"/>
                  <a:pt x="332" y="1287"/>
                  <a:pt x="333" y="1299"/>
                </a:cubicBezTo>
                <a:cubicBezTo>
                  <a:pt x="334" y="1310"/>
                  <a:pt x="340" y="1319"/>
                  <a:pt x="340" y="1330"/>
                </a:cubicBezTo>
                <a:cubicBezTo>
                  <a:pt x="340" y="1361"/>
                  <a:pt x="334" y="1401"/>
                  <a:pt x="349" y="1429"/>
                </a:cubicBezTo>
                <a:cubicBezTo>
                  <a:pt x="369" y="1466"/>
                  <a:pt x="357" y="1513"/>
                  <a:pt x="357" y="1554"/>
                </a:cubicBezTo>
                <a:cubicBezTo>
                  <a:pt x="357" y="1573"/>
                  <a:pt x="356" y="1591"/>
                  <a:pt x="362" y="1610"/>
                </a:cubicBezTo>
                <a:cubicBezTo>
                  <a:pt x="366" y="1625"/>
                  <a:pt x="357" y="1640"/>
                  <a:pt x="354" y="1656"/>
                </a:cubicBezTo>
                <a:cubicBezTo>
                  <a:pt x="349" y="1682"/>
                  <a:pt x="345" y="1711"/>
                  <a:pt x="348" y="1738"/>
                </a:cubicBezTo>
                <a:cubicBezTo>
                  <a:pt x="350" y="1758"/>
                  <a:pt x="364" y="1787"/>
                  <a:pt x="356" y="1806"/>
                </a:cubicBezTo>
                <a:cubicBezTo>
                  <a:pt x="347" y="1827"/>
                  <a:pt x="359" y="1840"/>
                  <a:pt x="376" y="1849"/>
                </a:cubicBezTo>
                <a:cubicBezTo>
                  <a:pt x="381" y="1852"/>
                  <a:pt x="386" y="1849"/>
                  <a:pt x="388" y="1857"/>
                </a:cubicBezTo>
                <a:cubicBezTo>
                  <a:pt x="392" y="1868"/>
                  <a:pt x="378" y="1877"/>
                  <a:pt x="385" y="1888"/>
                </a:cubicBezTo>
                <a:cubicBezTo>
                  <a:pt x="400" y="1910"/>
                  <a:pt x="482" y="1924"/>
                  <a:pt x="492" y="1891"/>
                </a:cubicBezTo>
                <a:cubicBezTo>
                  <a:pt x="496" y="1877"/>
                  <a:pt x="488" y="1855"/>
                  <a:pt x="480" y="1844"/>
                </a:cubicBezTo>
                <a:cubicBezTo>
                  <a:pt x="475" y="1838"/>
                  <a:pt x="441" y="1790"/>
                  <a:pt x="461" y="1798"/>
                </a:cubicBezTo>
                <a:cubicBezTo>
                  <a:pt x="456" y="1781"/>
                  <a:pt x="460" y="1761"/>
                  <a:pt x="464" y="1744"/>
                </a:cubicBezTo>
                <a:cubicBezTo>
                  <a:pt x="469" y="1718"/>
                  <a:pt x="472" y="1691"/>
                  <a:pt x="472" y="1664"/>
                </a:cubicBezTo>
                <a:cubicBezTo>
                  <a:pt x="474" y="1615"/>
                  <a:pt x="471" y="1566"/>
                  <a:pt x="470" y="1517"/>
                </a:cubicBezTo>
                <a:cubicBezTo>
                  <a:pt x="470" y="1495"/>
                  <a:pt x="470" y="1474"/>
                  <a:pt x="468" y="1453"/>
                </a:cubicBezTo>
                <a:cubicBezTo>
                  <a:pt x="468" y="1440"/>
                  <a:pt x="463" y="1420"/>
                  <a:pt x="469" y="1408"/>
                </a:cubicBezTo>
                <a:cubicBezTo>
                  <a:pt x="476" y="1396"/>
                  <a:pt x="471" y="1378"/>
                  <a:pt x="473" y="1364"/>
                </a:cubicBezTo>
                <a:cubicBezTo>
                  <a:pt x="478" y="1336"/>
                  <a:pt x="480" y="1307"/>
                  <a:pt x="481" y="1278"/>
                </a:cubicBezTo>
                <a:cubicBezTo>
                  <a:pt x="482" y="1247"/>
                  <a:pt x="489" y="1214"/>
                  <a:pt x="489" y="1184"/>
                </a:cubicBezTo>
                <a:cubicBezTo>
                  <a:pt x="490" y="1172"/>
                  <a:pt x="488" y="1097"/>
                  <a:pt x="505" y="1099"/>
                </a:cubicBezTo>
                <a:cubicBezTo>
                  <a:pt x="509" y="1096"/>
                  <a:pt x="518" y="1098"/>
                  <a:pt x="522" y="1094"/>
                </a:cubicBezTo>
                <a:cubicBezTo>
                  <a:pt x="526" y="1091"/>
                  <a:pt x="524" y="1070"/>
                  <a:pt x="524" y="1066"/>
                </a:cubicBezTo>
                <a:cubicBezTo>
                  <a:pt x="525" y="1040"/>
                  <a:pt x="525" y="1012"/>
                  <a:pt x="524" y="986"/>
                </a:cubicBezTo>
                <a:cubicBezTo>
                  <a:pt x="523" y="960"/>
                  <a:pt x="518" y="935"/>
                  <a:pt x="516" y="910"/>
                </a:cubicBezTo>
                <a:cubicBezTo>
                  <a:pt x="514" y="894"/>
                  <a:pt x="512" y="878"/>
                  <a:pt x="508" y="863"/>
                </a:cubicBezTo>
                <a:cubicBezTo>
                  <a:pt x="511" y="851"/>
                  <a:pt x="508" y="860"/>
                  <a:pt x="516" y="859"/>
                </a:cubicBezTo>
                <a:cubicBezTo>
                  <a:pt x="519" y="859"/>
                  <a:pt x="507" y="829"/>
                  <a:pt x="507" y="828"/>
                </a:cubicBezTo>
                <a:cubicBezTo>
                  <a:pt x="504" y="821"/>
                  <a:pt x="528" y="802"/>
                  <a:pt x="531" y="799"/>
                </a:cubicBezTo>
                <a:cubicBezTo>
                  <a:pt x="556" y="775"/>
                  <a:pt x="572" y="751"/>
                  <a:pt x="587" y="720"/>
                </a:cubicBezTo>
                <a:cubicBezTo>
                  <a:pt x="601" y="689"/>
                  <a:pt x="594" y="658"/>
                  <a:pt x="583" y="628"/>
                </a:cubicBezTo>
                <a:cubicBezTo>
                  <a:pt x="568" y="587"/>
                  <a:pt x="569" y="542"/>
                  <a:pt x="560" y="500"/>
                </a:cubicBezTo>
                <a:cubicBezTo>
                  <a:pt x="551" y="458"/>
                  <a:pt x="542" y="415"/>
                  <a:pt x="525" y="376"/>
                </a:cubicBezTo>
                <a:cubicBezTo>
                  <a:pt x="521" y="366"/>
                  <a:pt x="524" y="341"/>
                  <a:pt x="514" y="336"/>
                </a:cubicBezTo>
                <a:cubicBezTo>
                  <a:pt x="503" y="330"/>
                  <a:pt x="483" y="327"/>
                  <a:pt x="471" y="325"/>
                </a:cubicBezTo>
                <a:cubicBezTo>
                  <a:pt x="455" y="322"/>
                  <a:pt x="443" y="314"/>
                  <a:pt x="427" y="309"/>
                </a:cubicBezTo>
                <a:cubicBezTo>
                  <a:pt x="410" y="303"/>
                  <a:pt x="392" y="299"/>
                  <a:pt x="379" y="283"/>
                </a:cubicBezTo>
                <a:cubicBezTo>
                  <a:pt x="372" y="274"/>
                  <a:pt x="357" y="261"/>
                  <a:pt x="346" y="256"/>
                </a:cubicBezTo>
                <a:cubicBezTo>
                  <a:pt x="332" y="250"/>
                  <a:pt x="346" y="229"/>
                  <a:pt x="346" y="218"/>
                </a:cubicBezTo>
                <a:cubicBezTo>
                  <a:pt x="371" y="230"/>
                  <a:pt x="389" y="126"/>
                  <a:pt x="357" y="149"/>
                </a:cubicBezTo>
                <a:cubicBezTo>
                  <a:pt x="382" y="75"/>
                  <a:pt x="309" y="0"/>
                  <a:pt x="234" y="27"/>
                </a:cubicBezTo>
                <a:cubicBezTo>
                  <a:pt x="219" y="32"/>
                  <a:pt x="210" y="47"/>
                  <a:pt x="196" y="50"/>
                </a:cubicBezTo>
                <a:cubicBezTo>
                  <a:pt x="183" y="53"/>
                  <a:pt x="173" y="66"/>
                  <a:pt x="167" y="78"/>
                </a:cubicBezTo>
                <a:cubicBezTo>
                  <a:pt x="150" y="107"/>
                  <a:pt x="168" y="131"/>
                  <a:pt x="167" y="161"/>
                </a:cubicBezTo>
                <a:cubicBezTo>
                  <a:pt x="149" y="157"/>
                  <a:pt x="170" y="234"/>
                  <a:pt x="192" y="231"/>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47"/>
          <p:cNvSpPr>
            <a:spLocks noEditPoints="1"/>
          </p:cNvSpPr>
          <p:nvPr/>
        </p:nvSpPr>
        <p:spPr bwMode="auto">
          <a:xfrm flipH="1">
            <a:off x="5387748" y="2181272"/>
            <a:ext cx="566887" cy="1858984"/>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EditPoints="1"/>
          </p:cNvSpPr>
          <p:nvPr/>
        </p:nvSpPr>
        <p:spPr bwMode="auto">
          <a:xfrm>
            <a:off x="6554211" y="2117085"/>
            <a:ext cx="715200" cy="1913542"/>
          </a:xfrm>
          <a:custGeom>
            <a:avLst/>
            <a:gdLst>
              <a:gd name="T0" fmla="*/ 130 w 159"/>
              <a:gd name="T1" fmla="*/ 139 h 426"/>
              <a:gd name="T2" fmla="*/ 131 w 159"/>
              <a:gd name="T3" fmla="*/ 153 h 426"/>
              <a:gd name="T4" fmla="*/ 132 w 159"/>
              <a:gd name="T5" fmla="*/ 166 h 426"/>
              <a:gd name="T6" fmla="*/ 128 w 159"/>
              <a:gd name="T7" fmla="*/ 161 h 426"/>
              <a:gd name="T8" fmla="*/ 128 w 159"/>
              <a:gd name="T9" fmla="*/ 151 h 426"/>
              <a:gd name="T10" fmla="*/ 124 w 159"/>
              <a:gd name="T11" fmla="*/ 140 h 426"/>
              <a:gd name="T12" fmla="*/ 123 w 159"/>
              <a:gd name="T13" fmla="*/ 148 h 426"/>
              <a:gd name="T14" fmla="*/ 123 w 159"/>
              <a:gd name="T15" fmla="*/ 164 h 426"/>
              <a:gd name="T16" fmla="*/ 126 w 159"/>
              <a:gd name="T17" fmla="*/ 157 h 426"/>
              <a:gd name="T18" fmla="*/ 123 w 159"/>
              <a:gd name="T19" fmla="*/ 148 h 426"/>
              <a:gd name="T20" fmla="*/ 113 w 159"/>
              <a:gd name="T21" fmla="*/ 73 h 426"/>
              <a:gd name="T22" fmla="*/ 136 w 159"/>
              <a:gd name="T23" fmla="*/ 81 h 426"/>
              <a:gd name="T24" fmla="*/ 149 w 159"/>
              <a:gd name="T25" fmla="*/ 124 h 426"/>
              <a:gd name="T26" fmla="*/ 156 w 159"/>
              <a:gd name="T27" fmla="*/ 146 h 426"/>
              <a:gd name="T28" fmla="*/ 157 w 159"/>
              <a:gd name="T29" fmla="*/ 161 h 426"/>
              <a:gd name="T30" fmla="*/ 152 w 159"/>
              <a:gd name="T31" fmla="*/ 180 h 426"/>
              <a:gd name="T32" fmla="*/ 144 w 159"/>
              <a:gd name="T33" fmla="*/ 204 h 426"/>
              <a:gd name="T34" fmla="*/ 134 w 159"/>
              <a:gd name="T35" fmla="*/ 209 h 426"/>
              <a:gd name="T36" fmla="*/ 130 w 159"/>
              <a:gd name="T37" fmla="*/ 236 h 426"/>
              <a:gd name="T38" fmla="*/ 116 w 159"/>
              <a:gd name="T39" fmla="*/ 246 h 426"/>
              <a:gd name="T40" fmla="*/ 115 w 159"/>
              <a:gd name="T41" fmla="*/ 317 h 426"/>
              <a:gd name="T42" fmla="*/ 114 w 159"/>
              <a:gd name="T43" fmla="*/ 370 h 426"/>
              <a:gd name="T44" fmla="*/ 118 w 159"/>
              <a:gd name="T45" fmla="*/ 409 h 426"/>
              <a:gd name="T46" fmla="*/ 94 w 159"/>
              <a:gd name="T47" fmla="*/ 409 h 426"/>
              <a:gd name="T48" fmla="*/ 88 w 159"/>
              <a:gd name="T49" fmla="*/ 393 h 426"/>
              <a:gd name="T50" fmla="*/ 87 w 159"/>
              <a:gd name="T51" fmla="*/ 354 h 426"/>
              <a:gd name="T52" fmla="*/ 80 w 159"/>
              <a:gd name="T53" fmla="*/ 268 h 426"/>
              <a:gd name="T54" fmla="*/ 73 w 159"/>
              <a:gd name="T55" fmla="*/ 251 h 426"/>
              <a:gd name="T56" fmla="*/ 69 w 159"/>
              <a:gd name="T57" fmla="*/ 277 h 426"/>
              <a:gd name="T58" fmla="*/ 67 w 159"/>
              <a:gd name="T59" fmla="*/ 322 h 426"/>
              <a:gd name="T60" fmla="*/ 61 w 159"/>
              <a:gd name="T61" fmla="*/ 377 h 426"/>
              <a:gd name="T62" fmla="*/ 60 w 159"/>
              <a:gd name="T63" fmla="*/ 397 h 426"/>
              <a:gd name="T64" fmla="*/ 51 w 159"/>
              <a:gd name="T65" fmla="*/ 407 h 426"/>
              <a:gd name="T66" fmla="*/ 36 w 159"/>
              <a:gd name="T67" fmla="*/ 416 h 426"/>
              <a:gd name="T68" fmla="*/ 15 w 159"/>
              <a:gd name="T69" fmla="*/ 408 h 426"/>
              <a:gd name="T70" fmla="*/ 29 w 159"/>
              <a:gd name="T71" fmla="*/ 398 h 426"/>
              <a:gd name="T72" fmla="*/ 33 w 159"/>
              <a:gd name="T73" fmla="*/ 390 h 426"/>
              <a:gd name="T74" fmla="*/ 35 w 159"/>
              <a:gd name="T75" fmla="*/ 364 h 426"/>
              <a:gd name="T76" fmla="*/ 35 w 159"/>
              <a:gd name="T77" fmla="*/ 298 h 426"/>
              <a:gd name="T78" fmla="*/ 34 w 159"/>
              <a:gd name="T79" fmla="*/ 258 h 426"/>
              <a:gd name="T80" fmla="*/ 27 w 159"/>
              <a:gd name="T81" fmla="*/ 243 h 426"/>
              <a:gd name="T82" fmla="*/ 29 w 159"/>
              <a:gd name="T83" fmla="*/ 207 h 426"/>
              <a:gd name="T84" fmla="*/ 32 w 159"/>
              <a:gd name="T85" fmla="*/ 164 h 426"/>
              <a:gd name="T86" fmla="*/ 0 w 159"/>
              <a:gd name="T87" fmla="*/ 156 h 426"/>
              <a:gd name="T88" fmla="*/ 6 w 159"/>
              <a:gd name="T89" fmla="*/ 136 h 426"/>
              <a:gd name="T90" fmla="*/ 17 w 159"/>
              <a:gd name="T91" fmla="*/ 90 h 426"/>
              <a:gd name="T92" fmla="*/ 36 w 159"/>
              <a:gd name="T93" fmla="*/ 79 h 426"/>
              <a:gd name="T94" fmla="*/ 59 w 159"/>
              <a:gd name="T95" fmla="*/ 63 h 426"/>
              <a:gd name="T96" fmla="*/ 49 w 159"/>
              <a:gd name="T97" fmla="*/ 38 h 426"/>
              <a:gd name="T98" fmla="*/ 49 w 159"/>
              <a:gd name="T99" fmla="*/ 22 h 426"/>
              <a:gd name="T100" fmla="*/ 66 w 159"/>
              <a:gd name="T101" fmla="*/ 1 h 426"/>
              <a:gd name="T102" fmla="*/ 83 w 159"/>
              <a:gd name="T103" fmla="*/ 4 h 426"/>
              <a:gd name="T104" fmla="*/ 92 w 159"/>
              <a:gd name="T105" fmla="*/ 32 h 426"/>
              <a:gd name="T106" fmla="*/ 87 w 159"/>
              <a:gd name="T107" fmla="*/ 47 h 426"/>
              <a:gd name="T108" fmla="*/ 86 w 159"/>
              <a:gd name="T109" fmla="*/ 58 h 426"/>
              <a:gd name="T110" fmla="*/ 101 w 159"/>
              <a:gd name="T111" fmla="*/ 70 h 426"/>
              <a:gd name="T112" fmla="*/ 51 w 159"/>
              <a:gd name="T113" fmla="*/ 35 h 426"/>
              <a:gd name="T114" fmla="*/ 91 w 159"/>
              <a:gd name="T115" fmla="*/ 28 h 426"/>
              <a:gd name="T116" fmla="*/ 91 w 159"/>
              <a:gd name="T117" fmla="*/ 2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426">
                <a:moveTo>
                  <a:pt x="125" y="131"/>
                </a:moveTo>
                <a:cubicBezTo>
                  <a:pt x="126" y="134"/>
                  <a:pt x="129" y="137"/>
                  <a:pt x="130" y="139"/>
                </a:cubicBezTo>
                <a:cubicBezTo>
                  <a:pt x="131" y="142"/>
                  <a:pt x="130" y="145"/>
                  <a:pt x="130" y="148"/>
                </a:cubicBezTo>
                <a:cubicBezTo>
                  <a:pt x="129" y="150"/>
                  <a:pt x="130" y="151"/>
                  <a:pt x="131" y="153"/>
                </a:cubicBezTo>
                <a:cubicBezTo>
                  <a:pt x="132" y="155"/>
                  <a:pt x="132" y="157"/>
                  <a:pt x="132" y="159"/>
                </a:cubicBezTo>
                <a:cubicBezTo>
                  <a:pt x="132" y="162"/>
                  <a:pt x="132" y="164"/>
                  <a:pt x="132" y="166"/>
                </a:cubicBezTo>
                <a:cubicBezTo>
                  <a:pt x="132" y="168"/>
                  <a:pt x="130" y="168"/>
                  <a:pt x="130" y="166"/>
                </a:cubicBezTo>
                <a:cubicBezTo>
                  <a:pt x="129" y="164"/>
                  <a:pt x="128" y="163"/>
                  <a:pt x="128" y="161"/>
                </a:cubicBezTo>
                <a:cubicBezTo>
                  <a:pt x="127" y="160"/>
                  <a:pt x="129" y="158"/>
                  <a:pt x="128" y="157"/>
                </a:cubicBezTo>
                <a:cubicBezTo>
                  <a:pt x="127" y="155"/>
                  <a:pt x="127" y="152"/>
                  <a:pt x="128" y="151"/>
                </a:cubicBezTo>
                <a:cubicBezTo>
                  <a:pt x="129" y="149"/>
                  <a:pt x="127" y="149"/>
                  <a:pt x="126" y="148"/>
                </a:cubicBezTo>
                <a:cubicBezTo>
                  <a:pt x="125" y="146"/>
                  <a:pt x="124" y="143"/>
                  <a:pt x="124" y="140"/>
                </a:cubicBezTo>
                <a:cubicBezTo>
                  <a:pt x="124" y="139"/>
                  <a:pt x="125" y="131"/>
                  <a:pt x="125" y="131"/>
                </a:cubicBezTo>
                <a:moveTo>
                  <a:pt x="123" y="148"/>
                </a:moveTo>
                <a:cubicBezTo>
                  <a:pt x="122" y="150"/>
                  <a:pt x="123" y="155"/>
                  <a:pt x="123" y="157"/>
                </a:cubicBezTo>
                <a:cubicBezTo>
                  <a:pt x="123" y="159"/>
                  <a:pt x="123" y="161"/>
                  <a:pt x="123" y="164"/>
                </a:cubicBezTo>
                <a:cubicBezTo>
                  <a:pt x="123" y="165"/>
                  <a:pt x="125" y="168"/>
                  <a:pt x="125" y="166"/>
                </a:cubicBezTo>
                <a:cubicBezTo>
                  <a:pt x="125" y="164"/>
                  <a:pt x="127" y="158"/>
                  <a:pt x="126" y="157"/>
                </a:cubicBezTo>
                <a:cubicBezTo>
                  <a:pt x="125" y="156"/>
                  <a:pt x="125" y="153"/>
                  <a:pt x="125" y="152"/>
                </a:cubicBezTo>
                <a:cubicBezTo>
                  <a:pt x="125" y="150"/>
                  <a:pt x="124" y="147"/>
                  <a:pt x="123" y="148"/>
                </a:cubicBezTo>
                <a:moveTo>
                  <a:pt x="101" y="70"/>
                </a:moveTo>
                <a:cubicBezTo>
                  <a:pt x="105" y="71"/>
                  <a:pt x="109" y="72"/>
                  <a:pt x="113" y="73"/>
                </a:cubicBezTo>
                <a:cubicBezTo>
                  <a:pt x="115" y="74"/>
                  <a:pt x="118" y="73"/>
                  <a:pt x="119" y="75"/>
                </a:cubicBezTo>
                <a:cubicBezTo>
                  <a:pt x="124" y="77"/>
                  <a:pt x="133" y="75"/>
                  <a:pt x="136" y="81"/>
                </a:cubicBezTo>
                <a:cubicBezTo>
                  <a:pt x="139" y="87"/>
                  <a:pt x="141" y="95"/>
                  <a:pt x="141" y="102"/>
                </a:cubicBezTo>
                <a:cubicBezTo>
                  <a:pt x="142" y="110"/>
                  <a:pt x="147" y="117"/>
                  <a:pt x="149" y="124"/>
                </a:cubicBezTo>
                <a:cubicBezTo>
                  <a:pt x="150" y="129"/>
                  <a:pt x="151" y="132"/>
                  <a:pt x="153" y="136"/>
                </a:cubicBezTo>
                <a:cubicBezTo>
                  <a:pt x="154" y="139"/>
                  <a:pt x="155" y="143"/>
                  <a:pt x="156" y="146"/>
                </a:cubicBezTo>
                <a:cubicBezTo>
                  <a:pt x="156" y="149"/>
                  <a:pt x="159" y="151"/>
                  <a:pt x="159" y="155"/>
                </a:cubicBezTo>
                <a:cubicBezTo>
                  <a:pt x="158" y="157"/>
                  <a:pt x="157" y="159"/>
                  <a:pt x="157" y="161"/>
                </a:cubicBezTo>
                <a:cubicBezTo>
                  <a:pt x="156" y="164"/>
                  <a:pt x="156" y="167"/>
                  <a:pt x="156" y="170"/>
                </a:cubicBezTo>
                <a:cubicBezTo>
                  <a:pt x="155" y="174"/>
                  <a:pt x="153" y="176"/>
                  <a:pt x="152" y="180"/>
                </a:cubicBezTo>
                <a:cubicBezTo>
                  <a:pt x="151" y="185"/>
                  <a:pt x="150" y="189"/>
                  <a:pt x="148" y="193"/>
                </a:cubicBezTo>
                <a:cubicBezTo>
                  <a:pt x="146" y="197"/>
                  <a:pt x="145" y="200"/>
                  <a:pt x="144" y="204"/>
                </a:cubicBezTo>
                <a:cubicBezTo>
                  <a:pt x="144" y="206"/>
                  <a:pt x="141" y="209"/>
                  <a:pt x="141" y="211"/>
                </a:cubicBezTo>
                <a:cubicBezTo>
                  <a:pt x="141" y="211"/>
                  <a:pt x="136" y="209"/>
                  <a:pt x="134" y="209"/>
                </a:cubicBezTo>
                <a:cubicBezTo>
                  <a:pt x="133" y="211"/>
                  <a:pt x="132" y="211"/>
                  <a:pt x="128" y="211"/>
                </a:cubicBezTo>
                <a:cubicBezTo>
                  <a:pt x="126" y="211"/>
                  <a:pt x="131" y="232"/>
                  <a:pt x="130" y="236"/>
                </a:cubicBezTo>
                <a:cubicBezTo>
                  <a:pt x="129" y="239"/>
                  <a:pt x="121" y="241"/>
                  <a:pt x="119" y="242"/>
                </a:cubicBezTo>
                <a:cubicBezTo>
                  <a:pt x="116" y="243"/>
                  <a:pt x="116" y="243"/>
                  <a:pt x="116" y="246"/>
                </a:cubicBezTo>
                <a:cubicBezTo>
                  <a:pt x="116" y="251"/>
                  <a:pt x="115" y="256"/>
                  <a:pt x="115" y="261"/>
                </a:cubicBezTo>
                <a:cubicBezTo>
                  <a:pt x="114" y="280"/>
                  <a:pt x="115" y="299"/>
                  <a:pt x="115" y="317"/>
                </a:cubicBezTo>
                <a:cubicBezTo>
                  <a:pt x="115" y="326"/>
                  <a:pt x="118" y="334"/>
                  <a:pt x="118" y="342"/>
                </a:cubicBezTo>
                <a:cubicBezTo>
                  <a:pt x="118" y="352"/>
                  <a:pt x="115" y="361"/>
                  <a:pt x="114" y="370"/>
                </a:cubicBezTo>
                <a:cubicBezTo>
                  <a:pt x="114" y="378"/>
                  <a:pt x="113" y="385"/>
                  <a:pt x="111" y="393"/>
                </a:cubicBezTo>
                <a:cubicBezTo>
                  <a:pt x="109" y="400"/>
                  <a:pt x="116" y="403"/>
                  <a:pt x="118" y="409"/>
                </a:cubicBezTo>
                <a:cubicBezTo>
                  <a:pt x="125" y="425"/>
                  <a:pt x="103" y="426"/>
                  <a:pt x="96" y="418"/>
                </a:cubicBezTo>
                <a:cubicBezTo>
                  <a:pt x="93" y="415"/>
                  <a:pt x="95" y="412"/>
                  <a:pt x="94" y="409"/>
                </a:cubicBezTo>
                <a:cubicBezTo>
                  <a:pt x="93" y="406"/>
                  <a:pt x="89" y="406"/>
                  <a:pt x="89" y="403"/>
                </a:cubicBezTo>
                <a:cubicBezTo>
                  <a:pt x="89" y="398"/>
                  <a:pt x="90" y="397"/>
                  <a:pt x="88" y="393"/>
                </a:cubicBezTo>
                <a:cubicBezTo>
                  <a:pt x="86" y="390"/>
                  <a:pt x="85" y="385"/>
                  <a:pt x="85" y="382"/>
                </a:cubicBezTo>
                <a:cubicBezTo>
                  <a:pt x="84" y="372"/>
                  <a:pt x="86" y="363"/>
                  <a:pt x="87" y="354"/>
                </a:cubicBezTo>
                <a:cubicBezTo>
                  <a:pt x="88" y="344"/>
                  <a:pt x="87" y="335"/>
                  <a:pt x="86" y="325"/>
                </a:cubicBezTo>
                <a:cubicBezTo>
                  <a:pt x="86" y="306"/>
                  <a:pt x="84" y="287"/>
                  <a:pt x="80" y="268"/>
                </a:cubicBezTo>
                <a:cubicBezTo>
                  <a:pt x="78" y="262"/>
                  <a:pt x="76" y="255"/>
                  <a:pt x="75" y="248"/>
                </a:cubicBezTo>
                <a:cubicBezTo>
                  <a:pt x="74" y="245"/>
                  <a:pt x="73" y="251"/>
                  <a:pt x="73" y="251"/>
                </a:cubicBezTo>
                <a:cubicBezTo>
                  <a:pt x="72" y="255"/>
                  <a:pt x="71" y="261"/>
                  <a:pt x="69" y="265"/>
                </a:cubicBezTo>
                <a:cubicBezTo>
                  <a:pt x="68" y="268"/>
                  <a:pt x="69" y="273"/>
                  <a:pt x="69" y="277"/>
                </a:cubicBezTo>
                <a:cubicBezTo>
                  <a:pt x="69" y="281"/>
                  <a:pt x="68" y="286"/>
                  <a:pt x="68" y="290"/>
                </a:cubicBezTo>
                <a:cubicBezTo>
                  <a:pt x="68" y="301"/>
                  <a:pt x="68" y="311"/>
                  <a:pt x="67" y="322"/>
                </a:cubicBezTo>
                <a:cubicBezTo>
                  <a:pt x="67" y="330"/>
                  <a:pt x="68" y="340"/>
                  <a:pt x="66" y="348"/>
                </a:cubicBezTo>
                <a:cubicBezTo>
                  <a:pt x="65" y="358"/>
                  <a:pt x="63" y="368"/>
                  <a:pt x="61" y="377"/>
                </a:cubicBezTo>
                <a:cubicBezTo>
                  <a:pt x="60" y="381"/>
                  <a:pt x="59" y="384"/>
                  <a:pt x="59" y="388"/>
                </a:cubicBezTo>
                <a:cubicBezTo>
                  <a:pt x="60" y="390"/>
                  <a:pt x="58" y="396"/>
                  <a:pt x="60" y="397"/>
                </a:cubicBezTo>
                <a:cubicBezTo>
                  <a:pt x="61" y="398"/>
                  <a:pt x="61" y="403"/>
                  <a:pt x="60" y="404"/>
                </a:cubicBezTo>
                <a:cubicBezTo>
                  <a:pt x="57" y="405"/>
                  <a:pt x="53" y="407"/>
                  <a:pt x="51" y="407"/>
                </a:cubicBezTo>
                <a:cubicBezTo>
                  <a:pt x="48" y="408"/>
                  <a:pt x="45" y="407"/>
                  <a:pt x="43" y="410"/>
                </a:cubicBezTo>
                <a:cubicBezTo>
                  <a:pt x="40" y="412"/>
                  <a:pt x="39" y="414"/>
                  <a:pt x="36" y="416"/>
                </a:cubicBezTo>
                <a:cubicBezTo>
                  <a:pt x="30" y="418"/>
                  <a:pt x="17" y="421"/>
                  <a:pt x="12" y="415"/>
                </a:cubicBezTo>
                <a:cubicBezTo>
                  <a:pt x="11" y="414"/>
                  <a:pt x="14" y="409"/>
                  <a:pt x="15" y="408"/>
                </a:cubicBezTo>
                <a:cubicBezTo>
                  <a:pt x="17" y="406"/>
                  <a:pt x="20" y="404"/>
                  <a:pt x="23" y="402"/>
                </a:cubicBezTo>
                <a:cubicBezTo>
                  <a:pt x="25" y="401"/>
                  <a:pt x="26" y="399"/>
                  <a:pt x="29" y="398"/>
                </a:cubicBezTo>
                <a:cubicBezTo>
                  <a:pt x="30" y="397"/>
                  <a:pt x="30" y="397"/>
                  <a:pt x="30" y="395"/>
                </a:cubicBezTo>
                <a:cubicBezTo>
                  <a:pt x="30" y="393"/>
                  <a:pt x="33" y="392"/>
                  <a:pt x="33" y="390"/>
                </a:cubicBezTo>
                <a:cubicBezTo>
                  <a:pt x="34" y="384"/>
                  <a:pt x="36" y="379"/>
                  <a:pt x="37" y="373"/>
                </a:cubicBezTo>
                <a:cubicBezTo>
                  <a:pt x="37" y="370"/>
                  <a:pt x="36" y="367"/>
                  <a:pt x="35" y="364"/>
                </a:cubicBezTo>
                <a:cubicBezTo>
                  <a:pt x="33" y="359"/>
                  <a:pt x="33" y="354"/>
                  <a:pt x="32" y="349"/>
                </a:cubicBezTo>
                <a:cubicBezTo>
                  <a:pt x="30" y="331"/>
                  <a:pt x="32" y="315"/>
                  <a:pt x="35" y="298"/>
                </a:cubicBezTo>
                <a:cubicBezTo>
                  <a:pt x="37" y="289"/>
                  <a:pt x="36" y="280"/>
                  <a:pt x="35" y="271"/>
                </a:cubicBezTo>
                <a:cubicBezTo>
                  <a:pt x="35" y="267"/>
                  <a:pt x="34" y="262"/>
                  <a:pt x="34" y="258"/>
                </a:cubicBezTo>
                <a:cubicBezTo>
                  <a:pt x="33" y="254"/>
                  <a:pt x="34" y="250"/>
                  <a:pt x="33" y="246"/>
                </a:cubicBezTo>
                <a:cubicBezTo>
                  <a:pt x="32" y="244"/>
                  <a:pt x="28" y="245"/>
                  <a:pt x="27" y="243"/>
                </a:cubicBezTo>
                <a:cubicBezTo>
                  <a:pt x="26" y="241"/>
                  <a:pt x="28" y="236"/>
                  <a:pt x="28" y="233"/>
                </a:cubicBezTo>
                <a:cubicBezTo>
                  <a:pt x="28" y="224"/>
                  <a:pt x="28" y="216"/>
                  <a:pt x="29" y="207"/>
                </a:cubicBezTo>
                <a:cubicBezTo>
                  <a:pt x="29" y="201"/>
                  <a:pt x="29" y="195"/>
                  <a:pt x="30" y="189"/>
                </a:cubicBezTo>
                <a:cubicBezTo>
                  <a:pt x="32" y="181"/>
                  <a:pt x="31" y="173"/>
                  <a:pt x="32" y="164"/>
                </a:cubicBezTo>
                <a:cubicBezTo>
                  <a:pt x="25" y="161"/>
                  <a:pt x="18" y="167"/>
                  <a:pt x="12" y="168"/>
                </a:cubicBezTo>
                <a:cubicBezTo>
                  <a:pt x="7" y="168"/>
                  <a:pt x="1" y="161"/>
                  <a:pt x="0" y="156"/>
                </a:cubicBezTo>
                <a:cubicBezTo>
                  <a:pt x="0" y="152"/>
                  <a:pt x="1" y="149"/>
                  <a:pt x="1" y="145"/>
                </a:cubicBezTo>
                <a:cubicBezTo>
                  <a:pt x="1" y="141"/>
                  <a:pt x="3" y="139"/>
                  <a:pt x="6" y="136"/>
                </a:cubicBezTo>
                <a:cubicBezTo>
                  <a:pt x="12" y="128"/>
                  <a:pt x="9" y="121"/>
                  <a:pt x="11" y="112"/>
                </a:cubicBezTo>
                <a:cubicBezTo>
                  <a:pt x="12" y="104"/>
                  <a:pt x="15" y="97"/>
                  <a:pt x="17" y="90"/>
                </a:cubicBezTo>
                <a:cubicBezTo>
                  <a:pt x="18" y="86"/>
                  <a:pt x="19" y="84"/>
                  <a:pt x="23" y="83"/>
                </a:cubicBezTo>
                <a:cubicBezTo>
                  <a:pt x="27" y="81"/>
                  <a:pt x="32" y="80"/>
                  <a:pt x="36" y="79"/>
                </a:cubicBezTo>
                <a:cubicBezTo>
                  <a:pt x="41" y="78"/>
                  <a:pt x="46" y="77"/>
                  <a:pt x="51" y="75"/>
                </a:cubicBezTo>
                <a:cubicBezTo>
                  <a:pt x="55" y="74"/>
                  <a:pt x="60" y="67"/>
                  <a:pt x="59" y="63"/>
                </a:cubicBezTo>
                <a:cubicBezTo>
                  <a:pt x="59" y="58"/>
                  <a:pt x="57" y="54"/>
                  <a:pt x="56" y="50"/>
                </a:cubicBezTo>
                <a:cubicBezTo>
                  <a:pt x="55" y="46"/>
                  <a:pt x="48" y="43"/>
                  <a:pt x="49" y="38"/>
                </a:cubicBezTo>
                <a:cubicBezTo>
                  <a:pt x="50" y="36"/>
                  <a:pt x="49" y="33"/>
                  <a:pt x="49" y="31"/>
                </a:cubicBezTo>
                <a:cubicBezTo>
                  <a:pt x="50" y="28"/>
                  <a:pt x="50" y="25"/>
                  <a:pt x="49" y="22"/>
                </a:cubicBezTo>
                <a:cubicBezTo>
                  <a:pt x="47" y="16"/>
                  <a:pt x="51" y="10"/>
                  <a:pt x="55" y="6"/>
                </a:cubicBezTo>
                <a:cubicBezTo>
                  <a:pt x="56" y="4"/>
                  <a:pt x="63" y="0"/>
                  <a:pt x="66" y="1"/>
                </a:cubicBezTo>
                <a:cubicBezTo>
                  <a:pt x="69" y="2"/>
                  <a:pt x="71" y="2"/>
                  <a:pt x="73" y="1"/>
                </a:cubicBezTo>
                <a:cubicBezTo>
                  <a:pt x="77" y="0"/>
                  <a:pt x="80" y="2"/>
                  <a:pt x="83" y="4"/>
                </a:cubicBezTo>
                <a:cubicBezTo>
                  <a:pt x="87" y="7"/>
                  <a:pt x="90" y="11"/>
                  <a:pt x="91" y="16"/>
                </a:cubicBezTo>
                <a:cubicBezTo>
                  <a:pt x="91" y="21"/>
                  <a:pt x="92" y="26"/>
                  <a:pt x="92" y="32"/>
                </a:cubicBezTo>
                <a:cubicBezTo>
                  <a:pt x="93" y="35"/>
                  <a:pt x="93" y="41"/>
                  <a:pt x="90" y="43"/>
                </a:cubicBezTo>
                <a:cubicBezTo>
                  <a:pt x="88" y="44"/>
                  <a:pt x="89" y="46"/>
                  <a:pt x="87" y="47"/>
                </a:cubicBezTo>
                <a:cubicBezTo>
                  <a:pt x="86" y="47"/>
                  <a:pt x="86" y="51"/>
                  <a:pt x="86" y="52"/>
                </a:cubicBezTo>
                <a:cubicBezTo>
                  <a:pt x="86" y="54"/>
                  <a:pt x="86" y="56"/>
                  <a:pt x="86" y="58"/>
                </a:cubicBezTo>
                <a:cubicBezTo>
                  <a:pt x="86" y="61"/>
                  <a:pt x="87" y="60"/>
                  <a:pt x="88" y="62"/>
                </a:cubicBezTo>
                <a:cubicBezTo>
                  <a:pt x="91" y="66"/>
                  <a:pt x="96" y="69"/>
                  <a:pt x="101" y="70"/>
                </a:cubicBezTo>
                <a:moveTo>
                  <a:pt x="51" y="31"/>
                </a:moveTo>
                <a:cubicBezTo>
                  <a:pt x="52" y="32"/>
                  <a:pt x="52" y="34"/>
                  <a:pt x="51" y="35"/>
                </a:cubicBezTo>
                <a:cubicBezTo>
                  <a:pt x="50" y="35"/>
                  <a:pt x="50" y="31"/>
                  <a:pt x="51" y="31"/>
                </a:cubicBezTo>
                <a:moveTo>
                  <a:pt x="91" y="28"/>
                </a:moveTo>
                <a:cubicBezTo>
                  <a:pt x="91" y="29"/>
                  <a:pt x="92" y="33"/>
                  <a:pt x="92" y="33"/>
                </a:cubicBezTo>
                <a:cubicBezTo>
                  <a:pt x="91" y="32"/>
                  <a:pt x="89" y="28"/>
                  <a:pt x="91" y="28"/>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116" name="Freeform 43"/>
          <p:cNvSpPr>
            <a:spLocks noEditPoints="1"/>
          </p:cNvSpPr>
          <p:nvPr/>
        </p:nvSpPr>
        <p:spPr bwMode="auto">
          <a:xfrm>
            <a:off x="6348563" y="2584201"/>
            <a:ext cx="2103066" cy="3173334"/>
          </a:xfrm>
          <a:custGeom>
            <a:avLst/>
            <a:gdLst>
              <a:gd name="T0" fmla="*/ 1126 w 1326"/>
              <a:gd name="T1" fmla="*/ 1171 h 2003"/>
              <a:gd name="T2" fmla="*/ 1117 w 1326"/>
              <a:gd name="T3" fmla="*/ 1272 h 2003"/>
              <a:gd name="T4" fmla="*/ 1280 w 1326"/>
              <a:gd name="T5" fmla="*/ 1482 h 2003"/>
              <a:gd name="T6" fmla="*/ 1309 w 1326"/>
              <a:gd name="T7" fmla="*/ 1420 h 2003"/>
              <a:gd name="T8" fmla="*/ 1288 w 1326"/>
              <a:gd name="T9" fmla="*/ 1559 h 2003"/>
              <a:gd name="T10" fmla="*/ 1283 w 1326"/>
              <a:gd name="T11" fmla="*/ 1579 h 2003"/>
              <a:gd name="T12" fmla="*/ 1095 w 1326"/>
              <a:gd name="T13" fmla="*/ 1660 h 2003"/>
              <a:gd name="T14" fmla="*/ 1284 w 1326"/>
              <a:gd name="T15" fmla="*/ 1607 h 2003"/>
              <a:gd name="T16" fmla="*/ 615 w 1326"/>
              <a:gd name="T17" fmla="*/ 560 h 2003"/>
              <a:gd name="T18" fmla="*/ 659 w 1326"/>
              <a:gd name="T19" fmla="*/ 881 h 2003"/>
              <a:gd name="T20" fmla="*/ 655 w 1326"/>
              <a:gd name="T21" fmla="*/ 779 h 2003"/>
              <a:gd name="T22" fmla="*/ 705 w 1326"/>
              <a:gd name="T23" fmla="*/ 376 h 2003"/>
              <a:gd name="T24" fmla="*/ 797 w 1326"/>
              <a:gd name="T25" fmla="*/ 258 h 2003"/>
              <a:gd name="T26" fmla="*/ 752 w 1326"/>
              <a:gd name="T27" fmla="*/ 109 h 2003"/>
              <a:gd name="T28" fmla="*/ 748 w 1326"/>
              <a:gd name="T29" fmla="*/ 81 h 2003"/>
              <a:gd name="T30" fmla="*/ 789 w 1326"/>
              <a:gd name="T31" fmla="*/ 17 h 2003"/>
              <a:gd name="T32" fmla="*/ 846 w 1326"/>
              <a:gd name="T33" fmla="*/ 3 h 2003"/>
              <a:gd name="T34" fmla="*/ 898 w 1326"/>
              <a:gd name="T35" fmla="*/ 20 h 2003"/>
              <a:gd name="T36" fmla="*/ 910 w 1326"/>
              <a:gd name="T37" fmla="*/ 25 h 2003"/>
              <a:gd name="T38" fmla="*/ 940 w 1326"/>
              <a:gd name="T39" fmla="*/ 53 h 2003"/>
              <a:gd name="T40" fmla="*/ 942 w 1326"/>
              <a:gd name="T41" fmla="*/ 193 h 2003"/>
              <a:gd name="T42" fmla="*/ 956 w 1326"/>
              <a:gd name="T43" fmla="*/ 272 h 2003"/>
              <a:gd name="T44" fmla="*/ 1158 w 1326"/>
              <a:gd name="T45" fmla="*/ 496 h 2003"/>
              <a:gd name="T46" fmla="*/ 1169 w 1326"/>
              <a:gd name="T47" fmla="*/ 812 h 2003"/>
              <a:gd name="T48" fmla="*/ 1138 w 1326"/>
              <a:gd name="T49" fmla="*/ 979 h 2003"/>
              <a:gd name="T50" fmla="*/ 1133 w 1326"/>
              <a:gd name="T51" fmla="*/ 1167 h 2003"/>
              <a:gd name="T52" fmla="*/ 1237 w 1326"/>
              <a:gd name="T53" fmla="*/ 1271 h 2003"/>
              <a:gd name="T54" fmla="*/ 1304 w 1326"/>
              <a:gd name="T55" fmla="*/ 1321 h 2003"/>
              <a:gd name="T56" fmla="*/ 1310 w 1326"/>
              <a:gd name="T57" fmla="*/ 1414 h 2003"/>
              <a:gd name="T58" fmla="*/ 1290 w 1326"/>
              <a:gd name="T59" fmla="*/ 1613 h 2003"/>
              <a:gd name="T60" fmla="*/ 1089 w 1326"/>
              <a:gd name="T61" fmla="*/ 1727 h 2003"/>
              <a:gd name="T62" fmla="*/ 1049 w 1326"/>
              <a:gd name="T63" fmla="*/ 1905 h 2003"/>
              <a:gd name="T64" fmla="*/ 903 w 1326"/>
              <a:gd name="T65" fmla="*/ 1990 h 2003"/>
              <a:gd name="T66" fmla="*/ 902 w 1326"/>
              <a:gd name="T67" fmla="*/ 1925 h 2003"/>
              <a:gd name="T68" fmla="*/ 701 w 1326"/>
              <a:gd name="T69" fmla="*/ 1918 h 2003"/>
              <a:gd name="T70" fmla="*/ 794 w 1326"/>
              <a:gd name="T71" fmla="*/ 1848 h 2003"/>
              <a:gd name="T72" fmla="*/ 722 w 1326"/>
              <a:gd name="T73" fmla="*/ 1425 h 2003"/>
              <a:gd name="T74" fmla="*/ 669 w 1326"/>
              <a:gd name="T75" fmla="*/ 924 h 2003"/>
              <a:gd name="T76" fmla="*/ 640 w 1326"/>
              <a:gd name="T77" fmla="*/ 1018 h 2003"/>
              <a:gd name="T78" fmla="*/ 617 w 1326"/>
              <a:gd name="T79" fmla="*/ 1158 h 2003"/>
              <a:gd name="T80" fmla="*/ 566 w 1326"/>
              <a:gd name="T81" fmla="*/ 1376 h 2003"/>
              <a:gd name="T82" fmla="*/ 509 w 1326"/>
              <a:gd name="T83" fmla="*/ 1702 h 2003"/>
              <a:gd name="T84" fmla="*/ 501 w 1326"/>
              <a:gd name="T85" fmla="*/ 1975 h 2003"/>
              <a:gd name="T86" fmla="*/ 416 w 1326"/>
              <a:gd name="T87" fmla="*/ 1842 h 2003"/>
              <a:gd name="T88" fmla="*/ 399 w 1326"/>
              <a:gd name="T89" fmla="*/ 1624 h 2003"/>
              <a:gd name="T90" fmla="*/ 406 w 1326"/>
              <a:gd name="T91" fmla="*/ 1873 h 2003"/>
              <a:gd name="T92" fmla="*/ 392 w 1326"/>
              <a:gd name="T93" fmla="*/ 1949 h 2003"/>
              <a:gd name="T94" fmla="*/ 322 w 1326"/>
              <a:gd name="T95" fmla="*/ 1895 h 2003"/>
              <a:gd name="T96" fmla="*/ 284 w 1326"/>
              <a:gd name="T97" fmla="*/ 1614 h 2003"/>
              <a:gd name="T98" fmla="*/ 198 w 1326"/>
              <a:gd name="T99" fmla="*/ 1392 h 2003"/>
              <a:gd name="T100" fmla="*/ 158 w 1326"/>
              <a:gd name="T101" fmla="*/ 1205 h 2003"/>
              <a:gd name="T102" fmla="*/ 17 w 1326"/>
              <a:gd name="T103" fmla="*/ 1192 h 2003"/>
              <a:gd name="T104" fmla="*/ 82 w 1326"/>
              <a:gd name="T105" fmla="*/ 835 h 2003"/>
              <a:gd name="T106" fmla="*/ 92 w 1326"/>
              <a:gd name="T107" fmla="*/ 711 h 2003"/>
              <a:gd name="T108" fmla="*/ 152 w 1326"/>
              <a:gd name="T109" fmla="*/ 468 h 2003"/>
              <a:gd name="T110" fmla="*/ 229 w 1326"/>
              <a:gd name="T111" fmla="*/ 398 h 2003"/>
              <a:gd name="T112" fmla="*/ 327 w 1326"/>
              <a:gd name="T113" fmla="*/ 107 h 2003"/>
              <a:gd name="T114" fmla="*/ 484 w 1326"/>
              <a:gd name="T115" fmla="*/ 257 h 2003"/>
              <a:gd name="T116" fmla="*/ 553 w 1326"/>
              <a:gd name="T117" fmla="*/ 440 h 2003"/>
              <a:gd name="T118" fmla="*/ 402 w 1326"/>
              <a:gd name="T119" fmla="*/ 1543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6" h="2003">
                <a:moveTo>
                  <a:pt x="1121" y="1171"/>
                </a:moveTo>
                <a:cubicBezTo>
                  <a:pt x="1116" y="1176"/>
                  <a:pt x="1116" y="1174"/>
                  <a:pt x="1118" y="1179"/>
                </a:cubicBezTo>
                <a:cubicBezTo>
                  <a:pt x="1121" y="1185"/>
                  <a:pt x="1125" y="1195"/>
                  <a:pt x="1126" y="1200"/>
                </a:cubicBezTo>
                <a:cubicBezTo>
                  <a:pt x="1128" y="1205"/>
                  <a:pt x="1128" y="1206"/>
                  <a:pt x="1131" y="1197"/>
                </a:cubicBezTo>
                <a:cubicBezTo>
                  <a:pt x="1134" y="1188"/>
                  <a:pt x="1137" y="1187"/>
                  <a:pt x="1126" y="1171"/>
                </a:cubicBezTo>
                <a:cubicBezTo>
                  <a:pt x="1124" y="1168"/>
                  <a:pt x="1125" y="1168"/>
                  <a:pt x="1121" y="1171"/>
                </a:cubicBezTo>
                <a:close/>
                <a:moveTo>
                  <a:pt x="1104" y="1195"/>
                </a:moveTo>
                <a:cubicBezTo>
                  <a:pt x="1104" y="1202"/>
                  <a:pt x="1102" y="1266"/>
                  <a:pt x="1101" y="1270"/>
                </a:cubicBezTo>
                <a:cubicBezTo>
                  <a:pt x="1100" y="1274"/>
                  <a:pt x="1102" y="1273"/>
                  <a:pt x="1106" y="1273"/>
                </a:cubicBezTo>
                <a:cubicBezTo>
                  <a:pt x="1110" y="1273"/>
                  <a:pt x="1114" y="1272"/>
                  <a:pt x="1117" y="1272"/>
                </a:cubicBezTo>
                <a:cubicBezTo>
                  <a:pt x="1119" y="1272"/>
                  <a:pt x="1123" y="1271"/>
                  <a:pt x="1118" y="1257"/>
                </a:cubicBezTo>
                <a:cubicBezTo>
                  <a:pt x="1116" y="1252"/>
                  <a:pt x="1110" y="1228"/>
                  <a:pt x="1108" y="1197"/>
                </a:cubicBezTo>
                <a:cubicBezTo>
                  <a:pt x="1106" y="1177"/>
                  <a:pt x="1105" y="1182"/>
                  <a:pt x="1104" y="1195"/>
                </a:cubicBezTo>
                <a:close/>
                <a:moveTo>
                  <a:pt x="1296" y="1416"/>
                </a:moveTo>
                <a:cubicBezTo>
                  <a:pt x="1293" y="1420"/>
                  <a:pt x="1281" y="1453"/>
                  <a:pt x="1280" y="1482"/>
                </a:cubicBezTo>
                <a:cubicBezTo>
                  <a:pt x="1280" y="1487"/>
                  <a:pt x="1284" y="1500"/>
                  <a:pt x="1287" y="1512"/>
                </a:cubicBezTo>
                <a:cubicBezTo>
                  <a:pt x="1289" y="1523"/>
                  <a:pt x="1291" y="1533"/>
                  <a:pt x="1292" y="1539"/>
                </a:cubicBezTo>
                <a:cubicBezTo>
                  <a:pt x="1295" y="1554"/>
                  <a:pt x="1292" y="1578"/>
                  <a:pt x="1297" y="1556"/>
                </a:cubicBezTo>
                <a:cubicBezTo>
                  <a:pt x="1309" y="1503"/>
                  <a:pt x="1311" y="1453"/>
                  <a:pt x="1313" y="1448"/>
                </a:cubicBezTo>
                <a:cubicBezTo>
                  <a:pt x="1315" y="1442"/>
                  <a:pt x="1318" y="1432"/>
                  <a:pt x="1309" y="1420"/>
                </a:cubicBezTo>
                <a:cubicBezTo>
                  <a:pt x="1306" y="1415"/>
                  <a:pt x="1304" y="1415"/>
                  <a:pt x="1303" y="1414"/>
                </a:cubicBezTo>
                <a:cubicBezTo>
                  <a:pt x="1301" y="1414"/>
                  <a:pt x="1299" y="1411"/>
                  <a:pt x="1296" y="1416"/>
                </a:cubicBezTo>
                <a:close/>
                <a:moveTo>
                  <a:pt x="1277" y="1490"/>
                </a:moveTo>
                <a:cubicBezTo>
                  <a:pt x="1276" y="1495"/>
                  <a:pt x="1274" y="1504"/>
                  <a:pt x="1274" y="1522"/>
                </a:cubicBezTo>
                <a:cubicBezTo>
                  <a:pt x="1274" y="1529"/>
                  <a:pt x="1284" y="1550"/>
                  <a:pt x="1288" y="1559"/>
                </a:cubicBezTo>
                <a:cubicBezTo>
                  <a:pt x="1289" y="1562"/>
                  <a:pt x="1291" y="1566"/>
                  <a:pt x="1292" y="1557"/>
                </a:cubicBezTo>
                <a:cubicBezTo>
                  <a:pt x="1292" y="1547"/>
                  <a:pt x="1291" y="1535"/>
                  <a:pt x="1286" y="1515"/>
                </a:cubicBezTo>
                <a:cubicBezTo>
                  <a:pt x="1284" y="1509"/>
                  <a:pt x="1279" y="1488"/>
                  <a:pt x="1278" y="1485"/>
                </a:cubicBezTo>
                <a:cubicBezTo>
                  <a:pt x="1277" y="1482"/>
                  <a:pt x="1277" y="1485"/>
                  <a:pt x="1277" y="1490"/>
                </a:cubicBezTo>
                <a:close/>
                <a:moveTo>
                  <a:pt x="1283" y="1579"/>
                </a:moveTo>
                <a:cubicBezTo>
                  <a:pt x="1280" y="1581"/>
                  <a:pt x="1277" y="1584"/>
                  <a:pt x="1267" y="1584"/>
                </a:cubicBezTo>
                <a:cubicBezTo>
                  <a:pt x="1264" y="1584"/>
                  <a:pt x="1248" y="1589"/>
                  <a:pt x="1232" y="1591"/>
                </a:cubicBezTo>
                <a:cubicBezTo>
                  <a:pt x="1228" y="1592"/>
                  <a:pt x="1159" y="1599"/>
                  <a:pt x="1109" y="1606"/>
                </a:cubicBezTo>
                <a:cubicBezTo>
                  <a:pt x="1098" y="1608"/>
                  <a:pt x="1097" y="1605"/>
                  <a:pt x="1098" y="1612"/>
                </a:cubicBezTo>
                <a:cubicBezTo>
                  <a:pt x="1099" y="1619"/>
                  <a:pt x="1096" y="1645"/>
                  <a:pt x="1095" y="1660"/>
                </a:cubicBezTo>
                <a:cubicBezTo>
                  <a:pt x="1094" y="1665"/>
                  <a:pt x="1093" y="1665"/>
                  <a:pt x="1100" y="1665"/>
                </a:cubicBezTo>
                <a:cubicBezTo>
                  <a:pt x="1107" y="1665"/>
                  <a:pt x="1154" y="1665"/>
                  <a:pt x="1194" y="1651"/>
                </a:cubicBezTo>
                <a:cubicBezTo>
                  <a:pt x="1207" y="1646"/>
                  <a:pt x="1204" y="1654"/>
                  <a:pt x="1216" y="1649"/>
                </a:cubicBezTo>
                <a:cubicBezTo>
                  <a:pt x="1236" y="1641"/>
                  <a:pt x="1242" y="1638"/>
                  <a:pt x="1255" y="1628"/>
                </a:cubicBezTo>
                <a:cubicBezTo>
                  <a:pt x="1263" y="1621"/>
                  <a:pt x="1275" y="1613"/>
                  <a:pt x="1284" y="1607"/>
                </a:cubicBezTo>
                <a:cubicBezTo>
                  <a:pt x="1288" y="1605"/>
                  <a:pt x="1287" y="1602"/>
                  <a:pt x="1287" y="1598"/>
                </a:cubicBezTo>
                <a:cubicBezTo>
                  <a:pt x="1287" y="1595"/>
                  <a:pt x="1289" y="1583"/>
                  <a:pt x="1288" y="1579"/>
                </a:cubicBezTo>
                <a:cubicBezTo>
                  <a:pt x="1287" y="1575"/>
                  <a:pt x="1289" y="1574"/>
                  <a:pt x="1283" y="1579"/>
                </a:cubicBezTo>
                <a:close/>
                <a:moveTo>
                  <a:pt x="599" y="488"/>
                </a:moveTo>
                <a:cubicBezTo>
                  <a:pt x="600" y="494"/>
                  <a:pt x="614" y="553"/>
                  <a:pt x="615" y="560"/>
                </a:cubicBezTo>
                <a:cubicBezTo>
                  <a:pt x="624" y="602"/>
                  <a:pt x="627" y="655"/>
                  <a:pt x="628" y="660"/>
                </a:cubicBezTo>
                <a:cubicBezTo>
                  <a:pt x="633" y="697"/>
                  <a:pt x="642" y="760"/>
                  <a:pt x="644" y="778"/>
                </a:cubicBezTo>
                <a:cubicBezTo>
                  <a:pt x="647" y="800"/>
                  <a:pt x="651" y="828"/>
                  <a:pt x="651" y="831"/>
                </a:cubicBezTo>
                <a:cubicBezTo>
                  <a:pt x="652" y="834"/>
                  <a:pt x="655" y="872"/>
                  <a:pt x="655" y="876"/>
                </a:cubicBezTo>
                <a:cubicBezTo>
                  <a:pt x="656" y="879"/>
                  <a:pt x="654" y="879"/>
                  <a:pt x="659" y="881"/>
                </a:cubicBezTo>
                <a:cubicBezTo>
                  <a:pt x="664" y="884"/>
                  <a:pt x="666" y="887"/>
                  <a:pt x="662" y="866"/>
                </a:cubicBezTo>
                <a:cubicBezTo>
                  <a:pt x="661" y="861"/>
                  <a:pt x="656" y="862"/>
                  <a:pt x="654" y="835"/>
                </a:cubicBezTo>
                <a:cubicBezTo>
                  <a:pt x="651" y="813"/>
                  <a:pt x="653" y="818"/>
                  <a:pt x="656" y="813"/>
                </a:cubicBezTo>
                <a:cubicBezTo>
                  <a:pt x="659" y="809"/>
                  <a:pt x="662" y="807"/>
                  <a:pt x="652" y="801"/>
                </a:cubicBezTo>
                <a:cubicBezTo>
                  <a:pt x="649" y="799"/>
                  <a:pt x="645" y="799"/>
                  <a:pt x="655" y="779"/>
                </a:cubicBezTo>
                <a:cubicBezTo>
                  <a:pt x="660" y="769"/>
                  <a:pt x="659" y="770"/>
                  <a:pt x="658" y="764"/>
                </a:cubicBezTo>
                <a:cubicBezTo>
                  <a:pt x="653" y="749"/>
                  <a:pt x="654" y="727"/>
                  <a:pt x="654" y="722"/>
                </a:cubicBezTo>
                <a:cubicBezTo>
                  <a:pt x="654" y="718"/>
                  <a:pt x="652" y="549"/>
                  <a:pt x="652" y="541"/>
                </a:cubicBezTo>
                <a:cubicBezTo>
                  <a:pt x="652" y="508"/>
                  <a:pt x="669" y="467"/>
                  <a:pt x="670" y="462"/>
                </a:cubicBezTo>
                <a:cubicBezTo>
                  <a:pt x="696" y="382"/>
                  <a:pt x="702" y="380"/>
                  <a:pt x="705" y="376"/>
                </a:cubicBezTo>
                <a:cubicBezTo>
                  <a:pt x="720" y="358"/>
                  <a:pt x="733" y="354"/>
                  <a:pt x="758" y="339"/>
                </a:cubicBezTo>
                <a:cubicBezTo>
                  <a:pt x="779" y="327"/>
                  <a:pt x="797" y="316"/>
                  <a:pt x="799" y="315"/>
                </a:cubicBezTo>
                <a:cubicBezTo>
                  <a:pt x="805" y="311"/>
                  <a:pt x="808" y="311"/>
                  <a:pt x="806" y="295"/>
                </a:cubicBezTo>
                <a:cubicBezTo>
                  <a:pt x="804" y="282"/>
                  <a:pt x="811" y="287"/>
                  <a:pt x="804" y="270"/>
                </a:cubicBezTo>
                <a:cubicBezTo>
                  <a:pt x="801" y="261"/>
                  <a:pt x="804" y="263"/>
                  <a:pt x="797" y="258"/>
                </a:cubicBezTo>
                <a:cubicBezTo>
                  <a:pt x="777" y="244"/>
                  <a:pt x="775" y="235"/>
                  <a:pt x="766" y="204"/>
                </a:cubicBezTo>
                <a:cubicBezTo>
                  <a:pt x="764" y="199"/>
                  <a:pt x="763" y="202"/>
                  <a:pt x="762" y="199"/>
                </a:cubicBezTo>
                <a:cubicBezTo>
                  <a:pt x="751" y="158"/>
                  <a:pt x="751" y="150"/>
                  <a:pt x="750" y="144"/>
                </a:cubicBezTo>
                <a:cubicBezTo>
                  <a:pt x="749" y="130"/>
                  <a:pt x="754" y="137"/>
                  <a:pt x="755" y="131"/>
                </a:cubicBezTo>
                <a:cubicBezTo>
                  <a:pt x="757" y="123"/>
                  <a:pt x="752" y="112"/>
                  <a:pt x="752" y="109"/>
                </a:cubicBezTo>
                <a:cubicBezTo>
                  <a:pt x="752" y="106"/>
                  <a:pt x="751" y="99"/>
                  <a:pt x="750" y="97"/>
                </a:cubicBezTo>
                <a:cubicBezTo>
                  <a:pt x="749" y="100"/>
                  <a:pt x="751" y="99"/>
                  <a:pt x="750" y="101"/>
                </a:cubicBezTo>
                <a:cubicBezTo>
                  <a:pt x="749" y="96"/>
                  <a:pt x="749" y="89"/>
                  <a:pt x="749" y="86"/>
                </a:cubicBezTo>
                <a:cubicBezTo>
                  <a:pt x="750" y="83"/>
                  <a:pt x="751" y="80"/>
                  <a:pt x="751" y="78"/>
                </a:cubicBezTo>
                <a:cubicBezTo>
                  <a:pt x="750" y="80"/>
                  <a:pt x="750" y="80"/>
                  <a:pt x="748" y="81"/>
                </a:cubicBezTo>
                <a:cubicBezTo>
                  <a:pt x="751" y="78"/>
                  <a:pt x="753" y="69"/>
                  <a:pt x="753" y="65"/>
                </a:cubicBezTo>
                <a:cubicBezTo>
                  <a:pt x="754" y="55"/>
                  <a:pt x="760" y="51"/>
                  <a:pt x="761" y="48"/>
                </a:cubicBezTo>
                <a:cubicBezTo>
                  <a:pt x="763" y="36"/>
                  <a:pt x="768" y="39"/>
                  <a:pt x="770" y="35"/>
                </a:cubicBezTo>
                <a:cubicBezTo>
                  <a:pt x="772" y="30"/>
                  <a:pt x="782" y="32"/>
                  <a:pt x="782" y="25"/>
                </a:cubicBezTo>
                <a:cubicBezTo>
                  <a:pt x="782" y="21"/>
                  <a:pt x="788" y="21"/>
                  <a:pt x="789" y="17"/>
                </a:cubicBezTo>
                <a:cubicBezTo>
                  <a:pt x="789" y="16"/>
                  <a:pt x="801" y="9"/>
                  <a:pt x="804" y="8"/>
                </a:cubicBezTo>
                <a:cubicBezTo>
                  <a:pt x="807" y="7"/>
                  <a:pt x="815" y="4"/>
                  <a:pt x="817" y="6"/>
                </a:cubicBezTo>
                <a:cubicBezTo>
                  <a:pt x="824" y="9"/>
                  <a:pt x="825" y="7"/>
                  <a:pt x="828" y="4"/>
                </a:cubicBezTo>
                <a:cubicBezTo>
                  <a:pt x="830" y="0"/>
                  <a:pt x="832" y="4"/>
                  <a:pt x="834" y="2"/>
                </a:cubicBezTo>
                <a:cubicBezTo>
                  <a:pt x="837" y="0"/>
                  <a:pt x="844" y="3"/>
                  <a:pt x="846" y="3"/>
                </a:cubicBezTo>
                <a:cubicBezTo>
                  <a:pt x="848" y="2"/>
                  <a:pt x="852" y="4"/>
                  <a:pt x="855" y="3"/>
                </a:cubicBezTo>
                <a:cubicBezTo>
                  <a:pt x="858" y="2"/>
                  <a:pt x="863" y="5"/>
                  <a:pt x="865" y="5"/>
                </a:cubicBezTo>
                <a:cubicBezTo>
                  <a:pt x="867" y="5"/>
                  <a:pt x="871" y="8"/>
                  <a:pt x="873" y="9"/>
                </a:cubicBezTo>
                <a:cubicBezTo>
                  <a:pt x="875" y="10"/>
                  <a:pt x="886" y="12"/>
                  <a:pt x="888" y="14"/>
                </a:cubicBezTo>
                <a:cubicBezTo>
                  <a:pt x="889" y="15"/>
                  <a:pt x="896" y="19"/>
                  <a:pt x="898" y="20"/>
                </a:cubicBezTo>
                <a:cubicBezTo>
                  <a:pt x="901" y="21"/>
                  <a:pt x="906" y="19"/>
                  <a:pt x="907" y="20"/>
                </a:cubicBezTo>
                <a:cubicBezTo>
                  <a:pt x="906" y="20"/>
                  <a:pt x="903" y="21"/>
                  <a:pt x="902" y="21"/>
                </a:cubicBezTo>
                <a:cubicBezTo>
                  <a:pt x="903" y="22"/>
                  <a:pt x="905" y="22"/>
                  <a:pt x="907" y="24"/>
                </a:cubicBezTo>
                <a:cubicBezTo>
                  <a:pt x="909" y="25"/>
                  <a:pt x="915" y="26"/>
                  <a:pt x="917" y="26"/>
                </a:cubicBezTo>
                <a:cubicBezTo>
                  <a:pt x="915" y="26"/>
                  <a:pt x="912" y="25"/>
                  <a:pt x="910" y="25"/>
                </a:cubicBezTo>
                <a:cubicBezTo>
                  <a:pt x="912" y="26"/>
                  <a:pt x="917" y="29"/>
                  <a:pt x="918" y="31"/>
                </a:cubicBezTo>
                <a:cubicBezTo>
                  <a:pt x="918" y="33"/>
                  <a:pt x="925" y="37"/>
                  <a:pt x="928" y="39"/>
                </a:cubicBezTo>
                <a:cubicBezTo>
                  <a:pt x="930" y="41"/>
                  <a:pt x="936" y="42"/>
                  <a:pt x="937" y="42"/>
                </a:cubicBezTo>
                <a:cubicBezTo>
                  <a:pt x="935" y="42"/>
                  <a:pt x="934" y="42"/>
                  <a:pt x="932" y="42"/>
                </a:cubicBezTo>
                <a:cubicBezTo>
                  <a:pt x="934" y="44"/>
                  <a:pt x="939" y="49"/>
                  <a:pt x="940" y="53"/>
                </a:cubicBezTo>
                <a:cubicBezTo>
                  <a:pt x="942" y="61"/>
                  <a:pt x="945" y="81"/>
                  <a:pt x="946" y="85"/>
                </a:cubicBezTo>
                <a:cubicBezTo>
                  <a:pt x="949" y="97"/>
                  <a:pt x="949" y="109"/>
                  <a:pt x="948" y="117"/>
                </a:cubicBezTo>
                <a:cubicBezTo>
                  <a:pt x="946" y="125"/>
                  <a:pt x="945" y="123"/>
                  <a:pt x="948" y="125"/>
                </a:cubicBezTo>
                <a:cubicBezTo>
                  <a:pt x="955" y="127"/>
                  <a:pt x="956" y="130"/>
                  <a:pt x="957" y="135"/>
                </a:cubicBezTo>
                <a:cubicBezTo>
                  <a:pt x="959" y="159"/>
                  <a:pt x="945" y="187"/>
                  <a:pt x="942" y="193"/>
                </a:cubicBezTo>
                <a:cubicBezTo>
                  <a:pt x="935" y="204"/>
                  <a:pt x="931" y="196"/>
                  <a:pt x="931" y="202"/>
                </a:cubicBezTo>
                <a:cubicBezTo>
                  <a:pt x="931" y="206"/>
                  <a:pt x="930" y="223"/>
                  <a:pt x="931" y="232"/>
                </a:cubicBezTo>
                <a:cubicBezTo>
                  <a:pt x="931" y="241"/>
                  <a:pt x="932" y="237"/>
                  <a:pt x="934" y="240"/>
                </a:cubicBezTo>
                <a:cubicBezTo>
                  <a:pt x="936" y="243"/>
                  <a:pt x="943" y="254"/>
                  <a:pt x="948" y="264"/>
                </a:cubicBezTo>
                <a:cubicBezTo>
                  <a:pt x="955" y="277"/>
                  <a:pt x="953" y="269"/>
                  <a:pt x="956" y="272"/>
                </a:cubicBezTo>
                <a:cubicBezTo>
                  <a:pt x="965" y="280"/>
                  <a:pt x="1003" y="301"/>
                  <a:pt x="1012" y="305"/>
                </a:cubicBezTo>
                <a:cubicBezTo>
                  <a:pt x="1024" y="309"/>
                  <a:pt x="1057" y="330"/>
                  <a:pt x="1061" y="332"/>
                </a:cubicBezTo>
                <a:cubicBezTo>
                  <a:pt x="1093" y="350"/>
                  <a:pt x="1098" y="357"/>
                  <a:pt x="1104" y="363"/>
                </a:cubicBezTo>
                <a:cubicBezTo>
                  <a:pt x="1136" y="392"/>
                  <a:pt x="1150" y="430"/>
                  <a:pt x="1153" y="436"/>
                </a:cubicBezTo>
                <a:cubicBezTo>
                  <a:pt x="1167" y="473"/>
                  <a:pt x="1156" y="489"/>
                  <a:pt x="1158" y="496"/>
                </a:cubicBezTo>
                <a:cubicBezTo>
                  <a:pt x="1168" y="541"/>
                  <a:pt x="1157" y="577"/>
                  <a:pt x="1157" y="583"/>
                </a:cubicBezTo>
                <a:cubicBezTo>
                  <a:pt x="1161" y="648"/>
                  <a:pt x="1157" y="690"/>
                  <a:pt x="1158" y="697"/>
                </a:cubicBezTo>
                <a:cubicBezTo>
                  <a:pt x="1160" y="707"/>
                  <a:pt x="1174" y="759"/>
                  <a:pt x="1176" y="766"/>
                </a:cubicBezTo>
                <a:cubicBezTo>
                  <a:pt x="1180" y="785"/>
                  <a:pt x="1177" y="784"/>
                  <a:pt x="1174" y="796"/>
                </a:cubicBezTo>
                <a:cubicBezTo>
                  <a:pt x="1171" y="808"/>
                  <a:pt x="1165" y="808"/>
                  <a:pt x="1169" y="812"/>
                </a:cubicBezTo>
                <a:cubicBezTo>
                  <a:pt x="1173" y="816"/>
                  <a:pt x="1171" y="818"/>
                  <a:pt x="1167" y="849"/>
                </a:cubicBezTo>
                <a:cubicBezTo>
                  <a:pt x="1166" y="855"/>
                  <a:pt x="1170" y="886"/>
                  <a:pt x="1170" y="889"/>
                </a:cubicBezTo>
                <a:cubicBezTo>
                  <a:pt x="1173" y="935"/>
                  <a:pt x="1161" y="956"/>
                  <a:pt x="1156" y="960"/>
                </a:cubicBezTo>
                <a:cubicBezTo>
                  <a:pt x="1151" y="965"/>
                  <a:pt x="1145" y="958"/>
                  <a:pt x="1142" y="964"/>
                </a:cubicBezTo>
                <a:cubicBezTo>
                  <a:pt x="1140" y="970"/>
                  <a:pt x="1138" y="976"/>
                  <a:pt x="1138" y="979"/>
                </a:cubicBezTo>
                <a:cubicBezTo>
                  <a:pt x="1138" y="982"/>
                  <a:pt x="1132" y="1022"/>
                  <a:pt x="1130" y="1037"/>
                </a:cubicBezTo>
                <a:cubicBezTo>
                  <a:pt x="1129" y="1053"/>
                  <a:pt x="1126" y="1047"/>
                  <a:pt x="1126" y="1050"/>
                </a:cubicBezTo>
                <a:cubicBezTo>
                  <a:pt x="1135" y="1080"/>
                  <a:pt x="1133" y="1098"/>
                  <a:pt x="1134" y="1103"/>
                </a:cubicBezTo>
                <a:cubicBezTo>
                  <a:pt x="1138" y="1117"/>
                  <a:pt x="1135" y="1132"/>
                  <a:pt x="1133" y="1153"/>
                </a:cubicBezTo>
                <a:cubicBezTo>
                  <a:pt x="1133" y="1163"/>
                  <a:pt x="1130" y="1160"/>
                  <a:pt x="1133" y="1167"/>
                </a:cubicBezTo>
                <a:cubicBezTo>
                  <a:pt x="1135" y="1169"/>
                  <a:pt x="1139" y="1181"/>
                  <a:pt x="1145" y="1195"/>
                </a:cubicBezTo>
                <a:cubicBezTo>
                  <a:pt x="1151" y="1210"/>
                  <a:pt x="1166" y="1238"/>
                  <a:pt x="1171" y="1254"/>
                </a:cubicBezTo>
                <a:cubicBezTo>
                  <a:pt x="1175" y="1267"/>
                  <a:pt x="1173" y="1264"/>
                  <a:pt x="1179" y="1263"/>
                </a:cubicBezTo>
                <a:cubicBezTo>
                  <a:pt x="1183" y="1262"/>
                  <a:pt x="1194" y="1261"/>
                  <a:pt x="1199" y="1260"/>
                </a:cubicBezTo>
                <a:cubicBezTo>
                  <a:pt x="1224" y="1256"/>
                  <a:pt x="1234" y="1266"/>
                  <a:pt x="1237" y="1271"/>
                </a:cubicBezTo>
                <a:cubicBezTo>
                  <a:pt x="1241" y="1276"/>
                  <a:pt x="1239" y="1277"/>
                  <a:pt x="1244" y="1277"/>
                </a:cubicBezTo>
                <a:cubicBezTo>
                  <a:pt x="1260" y="1278"/>
                  <a:pt x="1269" y="1288"/>
                  <a:pt x="1275" y="1290"/>
                </a:cubicBezTo>
                <a:cubicBezTo>
                  <a:pt x="1278" y="1292"/>
                  <a:pt x="1281" y="1300"/>
                  <a:pt x="1285" y="1300"/>
                </a:cubicBezTo>
                <a:cubicBezTo>
                  <a:pt x="1289" y="1301"/>
                  <a:pt x="1294" y="1305"/>
                  <a:pt x="1299" y="1311"/>
                </a:cubicBezTo>
                <a:cubicBezTo>
                  <a:pt x="1306" y="1318"/>
                  <a:pt x="1303" y="1315"/>
                  <a:pt x="1304" y="1321"/>
                </a:cubicBezTo>
                <a:cubicBezTo>
                  <a:pt x="1305" y="1328"/>
                  <a:pt x="1307" y="1332"/>
                  <a:pt x="1308" y="1340"/>
                </a:cubicBezTo>
                <a:cubicBezTo>
                  <a:pt x="1312" y="1361"/>
                  <a:pt x="1306" y="1366"/>
                  <a:pt x="1306" y="1375"/>
                </a:cubicBezTo>
                <a:cubicBezTo>
                  <a:pt x="1306" y="1383"/>
                  <a:pt x="1308" y="1383"/>
                  <a:pt x="1304" y="1387"/>
                </a:cubicBezTo>
                <a:cubicBezTo>
                  <a:pt x="1299" y="1393"/>
                  <a:pt x="1306" y="1385"/>
                  <a:pt x="1306" y="1402"/>
                </a:cubicBezTo>
                <a:cubicBezTo>
                  <a:pt x="1306" y="1413"/>
                  <a:pt x="1307" y="1410"/>
                  <a:pt x="1310" y="1414"/>
                </a:cubicBezTo>
                <a:cubicBezTo>
                  <a:pt x="1326" y="1438"/>
                  <a:pt x="1320" y="1442"/>
                  <a:pt x="1319" y="1447"/>
                </a:cubicBezTo>
                <a:cubicBezTo>
                  <a:pt x="1299" y="1544"/>
                  <a:pt x="1299" y="1569"/>
                  <a:pt x="1297" y="1579"/>
                </a:cubicBezTo>
                <a:cubicBezTo>
                  <a:pt x="1295" y="1588"/>
                  <a:pt x="1294" y="1589"/>
                  <a:pt x="1296" y="1591"/>
                </a:cubicBezTo>
                <a:cubicBezTo>
                  <a:pt x="1302" y="1594"/>
                  <a:pt x="1297" y="1594"/>
                  <a:pt x="1297" y="1601"/>
                </a:cubicBezTo>
                <a:cubicBezTo>
                  <a:pt x="1298" y="1612"/>
                  <a:pt x="1293" y="1608"/>
                  <a:pt x="1290" y="1613"/>
                </a:cubicBezTo>
                <a:cubicBezTo>
                  <a:pt x="1286" y="1620"/>
                  <a:pt x="1287" y="1611"/>
                  <a:pt x="1284" y="1614"/>
                </a:cubicBezTo>
                <a:cubicBezTo>
                  <a:pt x="1274" y="1623"/>
                  <a:pt x="1267" y="1636"/>
                  <a:pt x="1262" y="1640"/>
                </a:cubicBezTo>
                <a:cubicBezTo>
                  <a:pt x="1257" y="1644"/>
                  <a:pt x="1251" y="1658"/>
                  <a:pt x="1232" y="1669"/>
                </a:cubicBezTo>
                <a:cubicBezTo>
                  <a:pt x="1216" y="1679"/>
                  <a:pt x="1229" y="1679"/>
                  <a:pt x="1216" y="1688"/>
                </a:cubicBezTo>
                <a:cubicBezTo>
                  <a:pt x="1164" y="1727"/>
                  <a:pt x="1096" y="1727"/>
                  <a:pt x="1089" y="1727"/>
                </a:cubicBezTo>
                <a:cubicBezTo>
                  <a:pt x="1081" y="1728"/>
                  <a:pt x="1082" y="1725"/>
                  <a:pt x="1080" y="1733"/>
                </a:cubicBezTo>
                <a:cubicBezTo>
                  <a:pt x="1069" y="1787"/>
                  <a:pt x="1056" y="1802"/>
                  <a:pt x="1055" y="1835"/>
                </a:cubicBezTo>
                <a:cubicBezTo>
                  <a:pt x="1054" y="1870"/>
                  <a:pt x="1058" y="1878"/>
                  <a:pt x="1052" y="1884"/>
                </a:cubicBezTo>
                <a:cubicBezTo>
                  <a:pt x="1045" y="1891"/>
                  <a:pt x="1046" y="1885"/>
                  <a:pt x="1045" y="1893"/>
                </a:cubicBezTo>
                <a:cubicBezTo>
                  <a:pt x="1044" y="1903"/>
                  <a:pt x="1048" y="1896"/>
                  <a:pt x="1049" y="1905"/>
                </a:cubicBezTo>
                <a:cubicBezTo>
                  <a:pt x="1051" y="1941"/>
                  <a:pt x="1052" y="1939"/>
                  <a:pt x="1046" y="1946"/>
                </a:cubicBezTo>
                <a:cubicBezTo>
                  <a:pt x="1040" y="1954"/>
                  <a:pt x="1040" y="1952"/>
                  <a:pt x="1037" y="1952"/>
                </a:cubicBezTo>
                <a:cubicBezTo>
                  <a:pt x="1034" y="1952"/>
                  <a:pt x="1033" y="1950"/>
                  <a:pt x="1033" y="1955"/>
                </a:cubicBezTo>
                <a:cubicBezTo>
                  <a:pt x="1031" y="1968"/>
                  <a:pt x="1033" y="1979"/>
                  <a:pt x="997" y="1989"/>
                </a:cubicBezTo>
                <a:cubicBezTo>
                  <a:pt x="949" y="2003"/>
                  <a:pt x="910" y="1992"/>
                  <a:pt x="903" y="1990"/>
                </a:cubicBezTo>
                <a:cubicBezTo>
                  <a:pt x="890" y="1988"/>
                  <a:pt x="891" y="1985"/>
                  <a:pt x="890" y="1980"/>
                </a:cubicBezTo>
                <a:cubicBezTo>
                  <a:pt x="890" y="1976"/>
                  <a:pt x="892" y="1974"/>
                  <a:pt x="895" y="1972"/>
                </a:cubicBezTo>
                <a:cubicBezTo>
                  <a:pt x="898" y="1967"/>
                  <a:pt x="898" y="1971"/>
                  <a:pt x="898" y="1964"/>
                </a:cubicBezTo>
                <a:cubicBezTo>
                  <a:pt x="897" y="1953"/>
                  <a:pt x="908" y="1937"/>
                  <a:pt x="909" y="1933"/>
                </a:cubicBezTo>
                <a:cubicBezTo>
                  <a:pt x="911" y="1922"/>
                  <a:pt x="909" y="1929"/>
                  <a:pt x="902" y="1925"/>
                </a:cubicBezTo>
                <a:cubicBezTo>
                  <a:pt x="898" y="1923"/>
                  <a:pt x="894" y="1920"/>
                  <a:pt x="888" y="1917"/>
                </a:cubicBezTo>
                <a:cubicBezTo>
                  <a:pt x="876" y="1912"/>
                  <a:pt x="880" y="1913"/>
                  <a:pt x="872" y="1919"/>
                </a:cubicBezTo>
                <a:cubicBezTo>
                  <a:pt x="835" y="1947"/>
                  <a:pt x="782" y="1951"/>
                  <a:pt x="774" y="1950"/>
                </a:cubicBezTo>
                <a:cubicBezTo>
                  <a:pt x="697" y="1947"/>
                  <a:pt x="694" y="1939"/>
                  <a:pt x="695" y="1929"/>
                </a:cubicBezTo>
                <a:cubicBezTo>
                  <a:pt x="696" y="1920"/>
                  <a:pt x="702" y="1927"/>
                  <a:pt x="701" y="1918"/>
                </a:cubicBezTo>
                <a:cubicBezTo>
                  <a:pt x="700" y="1904"/>
                  <a:pt x="708" y="1899"/>
                  <a:pt x="711" y="1897"/>
                </a:cubicBezTo>
                <a:cubicBezTo>
                  <a:pt x="717" y="1892"/>
                  <a:pt x="743" y="1890"/>
                  <a:pt x="745" y="1889"/>
                </a:cubicBezTo>
                <a:cubicBezTo>
                  <a:pt x="751" y="1885"/>
                  <a:pt x="766" y="1883"/>
                  <a:pt x="770" y="1881"/>
                </a:cubicBezTo>
                <a:cubicBezTo>
                  <a:pt x="793" y="1871"/>
                  <a:pt x="793" y="1863"/>
                  <a:pt x="796" y="1858"/>
                </a:cubicBezTo>
                <a:cubicBezTo>
                  <a:pt x="800" y="1849"/>
                  <a:pt x="794" y="1857"/>
                  <a:pt x="794" y="1848"/>
                </a:cubicBezTo>
                <a:cubicBezTo>
                  <a:pt x="792" y="1810"/>
                  <a:pt x="768" y="1715"/>
                  <a:pt x="767" y="1707"/>
                </a:cubicBezTo>
                <a:cubicBezTo>
                  <a:pt x="762" y="1671"/>
                  <a:pt x="765" y="1604"/>
                  <a:pt x="765" y="1596"/>
                </a:cubicBezTo>
                <a:cubicBezTo>
                  <a:pt x="765" y="1589"/>
                  <a:pt x="766" y="1590"/>
                  <a:pt x="764" y="1584"/>
                </a:cubicBezTo>
                <a:cubicBezTo>
                  <a:pt x="762" y="1578"/>
                  <a:pt x="751" y="1546"/>
                  <a:pt x="748" y="1540"/>
                </a:cubicBezTo>
                <a:cubicBezTo>
                  <a:pt x="726" y="1486"/>
                  <a:pt x="723" y="1428"/>
                  <a:pt x="722" y="1425"/>
                </a:cubicBezTo>
                <a:cubicBezTo>
                  <a:pt x="708" y="1297"/>
                  <a:pt x="701" y="1269"/>
                  <a:pt x="701" y="1264"/>
                </a:cubicBezTo>
                <a:cubicBezTo>
                  <a:pt x="700" y="1259"/>
                  <a:pt x="682" y="1088"/>
                  <a:pt x="681" y="1081"/>
                </a:cubicBezTo>
                <a:cubicBezTo>
                  <a:pt x="675" y="1052"/>
                  <a:pt x="683" y="1025"/>
                  <a:pt x="682" y="995"/>
                </a:cubicBezTo>
                <a:cubicBezTo>
                  <a:pt x="680" y="946"/>
                  <a:pt x="673" y="926"/>
                  <a:pt x="671" y="921"/>
                </a:cubicBezTo>
                <a:cubicBezTo>
                  <a:pt x="669" y="916"/>
                  <a:pt x="669" y="917"/>
                  <a:pt x="669" y="924"/>
                </a:cubicBezTo>
                <a:cubicBezTo>
                  <a:pt x="669" y="936"/>
                  <a:pt x="657" y="940"/>
                  <a:pt x="652" y="946"/>
                </a:cubicBezTo>
                <a:cubicBezTo>
                  <a:pt x="644" y="956"/>
                  <a:pt x="641" y="944"/>
                  <a:pt x="641" y="951"/>
                </a:cubicBezTo>
                <a:cubicBezTo>
                  <a:pt x="641" y="969"/>
                  <a:pt x="638" y="961"/>
                  <a:pt x="638" y="967"/>
                </a:cubicBezTo>
                <a:cubicBezTo>
                  <a:pt x="638" y="972"/>
                  <a:pt x="637" y="992"/>
                  <a:pt x="639" y="998"/>
                </a:cubicBezTo>
                <a:cubicBezTo>
                  <a:pt x="642" y="1011"/>
                  <a:pt x="642" y="1014"/>
                  <a:pt x="640" y="1018"/>
                </a:cubicBezTo>
                <a:cubicBezTo>
                  <a:pt x="637" y="1026"/>
                  <a:pt x="635" y="1086"/>
                  <a:pt x="635" y="1094"/>
                </a:cubicBezTo>
                <a:cubicBezTo>
                  <a:pt x="635" y="1104"/>
                  <a:pt x="635" y="1111"/>
                  <a:pt x="632" y="1116"/>
                </a:cubicBezTo>
                <a:cubicBezTo>
                  <a:pt x="630" y="1120"/>
                  <a:pt x="629" y="1122"/>
                  <a:pt x="627" y="1132"/>
                </a:cubicBezTo>
                <a:cubicBezTo>
                  <a:pt x="625" y="1151"/>
                  <a:pt x="631" y="1136"/>
                  <a:pt x="624" y="1151"/>
                </a:cubicBezTo>
                <a:cubicBezTo>
                  <a:pt x="621" y="1158"/>
                  <a:pt x="619" y="1152"/>
                  <a:pt x="617" y="1158"/>
                </a:cubicBezTo>
                <a:cubicBezTo>
                  <a:pt x="610" y="1176"/>
                  <a:pt x="599" y="1181"/>
                  <a:pt x="597" y="1191"/>
                </a:cubicBezTo>
                <a:cubicBezTo>
                  <a:pt x="595" y="1200"/>
                  <a:pt x="593" y="1195"/>
                  <a:pt x="591" y="1205"/>
                </a:cubicBezTo>
                <a:cubicBezTo>
                  <a:pt x="588" y="1214"/>
                  <a:pt x="585" y="1208"/>
                  <a:pt x="584" y="1212"/>
                </a:cubicBezTo>
                <a:cubicBezTo>
                  <a:pt x="575" y="1260"/>
                  <a:pt x="574" y="1288"/>
                  <a:pt x="573" y="1294"/>
                </a:cubicBezTo>
                <a:cubicBezTo>
                  <a:pt x="566" y="1335"/>
                  <a:pt x="566" y="1369"/>
                  <a:pt x="566" y="1376"/>
                </a:cubicBezTo>
                <a:cubicBezTo>
                  <a:pt x="566" y="1382"/>
                  <a:pt x="556" y="1479"/>
                  <a:pt x="557" y="1485"/>
                </a:cubicBezTo>
                <a:cubicBezTo>
                  <a:pt x="560" y="1504"/>
                  <a:pt x="555" y="1505"/>
                  <a:pt x="538" y="1509"/>
                </a:cubicBezTo>
                <a:cubicBezTo>
                  <a:pt x="530" y="1510"/>
                  <a:pt x="530" y="1508"/>
                  <a:pt x="531" y="1512"/>
                </a:cubicBezTo>
                <a:cubicBezTo>
                  <a:pt x="539" y="1550"/>
                  <a:pt x="529" y="1615"/>
                  <a:pt x="530" y="1604"/>
                </a:cubicBezTo>
                <a:cubicBezTo>
                  <a:pt x="531" y="1599"/>
                  <a:pt x="511" y="1689"/>
                  <a:pt x="509" y="1702"/>
                </a:cubicBezTo>
                <a:cubicBezTo>
                  <a:pt x="503" y="1739"/>
                  <a:pt x="491" y="1787"/>
                  <a:pt x="490" y="1791"/>
                </a:cubicBezTo>
                <a:cubicBezTo>
                  <a:pt x="488" y="1796"/>
                  <a:pt x="483" y="1822"/>
                  <a:pt x="486" y="1837"/>
                </a:cubicBezTo>
                <a:cubicBezTo>
                  <a:pt x="496" y="1894"/>
                  <a:pt x="505" y="1905"/>
                  <a:pt x="507" y="1910"/>
                </a:cubicBezTo>
                <a:cubicBezTo>
                  <a:pt x="522" y="1939"/>
                  <a:pt x="519" y="1944"/>
                  <a:pt x="517" y="1951"/>
                </a:cubicBezTo>
                <a:cubicBezTo>
                  <a:pt x="512" y="1971"/>
                  <a:pt x="504" y="1974"/>
                  <a:pt x="501" y="1975"/>
                </a:cubicBezTo>
                <a:cubicBezTo>
                  <a:pt x="463" y="1982"/>
                  <a:pt x="438" y="1968"/>
                  <a:pt x="434" y="1964"/>
                </a:cubicBezTo>
                <a:cubicBezTo>
                  <a:pt x="420" y="1950"/>
                  <a:pt x="426" y="1933"/>
                  <a:pt x="426" y="1927"/>
                </a:cubicBezTo>
                <a:cubicBezTo>
                  <a:pt x="425" y="1921"/>
                  <a:pt x="422" y="1892"/>
                  <a:pt x="421" y="1883"/>
                </a:cubicBezTo>
                <a:cubicBezTo>
                  <a:pt x="421" y="1874"/>
                  <a:pt x="416" y="1874"/>
                  <a:pt x="413" y="1866"/>
                </a:cubicBezTo>
                <a:cubicBezTo>
                  <a:pt x="412" y="1863"/>
                  <a:pt x="410" y="1855"/>
                  <a:pt x="416" y="1842"/>
                </a:cubicBezTo>
                <a:cubicBezTo>
                  <a:pt x="417" y="1838"/>
                  <a:pt x="425" y="1817"/>
                  <a:pt x="426" y="1813"/>
                </a:cubicBezTo>
                <a:cubicBezTo>
                  <a:pt x="430" y="1802"/>
                  <a:pt x="424" y="1795"/>
                  <a:pt x="423" y="1746"/>
                </a:cubicBezTo>
                <a:cubicBezTo>
                  <a:pt x="423" y="1741"/>
                  <a:pt x="423" y="1717"/>
                  <a:pt x="413" y="1674"/>
                </a:cubicBezTo>
                <a:cubicBezTo>
                  <a:pt x="412" y="1670"/>
                  <a:pt x="403" y="1630"/>
                  <a:pt x="401" y="1623"/>
                </a:cubicBezTo>
                <a:cubicBezTo>
                  <a:pt x="400" y="1617"/>
                  <a:pt x="401" y="1618"/>
                  <a:pt x="399" y="1624"/>
                </a:cubicBezTo>
                <a:cubicBezTo>
                  <a:pt x="398" y="1631"/>
                  <a:pt x="391" y="1689"/>
                  <a:pt x="390" y="1711"/>
                </a:cubicBezTo>
                <a:cubicBezTo>
                  <a:pt x="390" y="1715"/>
                  <a:pt x="389" y="1782"/>
                  <a:pt x="390" y="1789"/>
                </a:cubicBezTo>
                <a:cubicBezTo>
                  <a:pt x="391" y="1796"/>
                  <a:pt x="395" y="1825"/>
                  <a:pt x="403" y="1838"/>
                </a:cubicBezTo>
                <a:cubicBezTo>
                  <a:pt x="413" y="1855"/>
                  <a:pt x="410" y="1863"/>
                  <a:pt x="409" y="1865"/>
                </a:cubicBezTo>
                <a:cubicBezTo>
                  <a:pt x="409" y="1866"/>
                  <a:pt x="408" y="1869"/>
                  <a:pt x="406" y="1873"/>
                </a:cubicBezTo>
                <a:cubicBezTo>
                  <a:pt x="404" y="1880"/>
                  <a:pt x="403" y="1896"/>
                  <a:pt x="403" y="1908"/>
                </a:cubicBezTo>
                <a:cubicBezTo>
                  <a:pt x="403" y="1929"/>
                  <a:pt x="403" y="1926"/>
                  <a:pt x="401" y="1928"/>
                </a:cubicBezTo>
                <a:cubicBezTo>
                  <a:pt x="398" y="1930"/>
                  <a:pt x="399" y="1930"/>
                  <a:pt x="396" y="1929"/>
                </a:cubicBezTo>
                <a:cubicBezTo>
                  <a:pt x="393" y="1928"/>
                  <a:pt x="393" y="1927"/>
                  <a:pt x="393" y="1930"/>
                </a:cubicBezTo>
                <a:cubicBezTo>
                  <a:pt x="394" y="1937"/>
                  <a:pt x="395" y="1945"/>
                  <a:pt x="392" y="1949"/>
                </a:cubicBezTo>
                <a:cubicBezTo>
                  <a:pt x="389" y="1954"/>
                  <a:pt x="392" y="1955"/>
                  <a:pt x="388" y="1959"/>
                </a:cubicBezTo>
                <a:cubicBezTo>
                  <a:pt x="366" y="1976"/>
                  <a:pt x="335" y="1979"/>
                  <a:pt x="329" y="1979"/>
                </a:cubicBezTo>
                <a:cubicBezTo>
                  <a:pt x="307" y="1979"/>
                  <a:pt x="308" y="1972"/>
                  <a:pt x="306" y="1966"/>
                </a:cubicBezTo>
                <a:cubicBezTo>
                  <a:pt x="299" y="1950"/>
                  <a:pt x="300" y="1944"/>
                  <a:pt x="300" y="1940"/>
                </a:cubicBezTo>
                <a:cubicBezTo>
                  <a:pt x="300" y="1935"/>
                  <a:pt x="321" y="1897"/>
                  <a:pt x="322" y="1895"/>
                </a:cubicBezTo>
                <a:cubicBezTo>
                  <a:pt x="325" y="1885"/>
                  <a:pt x="329" y="1868"/>
                  <a:pt x="329" y="1862"/>
                </a:cubicBezTo>
                <a:cubicBezTo>
                  <a:pt x="329" y="1857"/>
                  <a:pt x="335" y="1849"/>
                  <a:pt x="334" y="1843"/>
                </a:cubicBezTo>
                <a:cubicBezTo>
                  <a:pt x="333" y="1837"/>
                  <a:pt x="333" y="1819"/>
                  <a:pt x="333" y="1814"/>
                </a:cubicBezTo>
                <a:cubicBezTo>
                  <a:pt x="334" y="1807"/>
                  <a:pt x="318" y="1759"/>
                  <a:pt x="316" y="1754"/>
                </a:cubicBezTo>
                <a:cubicBezTo>
                  <a:pt x="304" y="1703"/>
                  <a:pt x="285" y="1619"/>
                  <a:pt x="284" y="1614"/>
                </a:cubicBezTo>
                <a:cubicBezTo>
                  <a:pt x="265" y="1549"/>
                  <a:pt x="270" y="1501"/>
                  <a:pt x="271" y="1494"/>
                </a:cubicBezTo>
                <a:cubicBezTo>
                  <a:pt x="272" y="1489"/>
                  <a:pt x="273" y="1491"/>
                  <a:pt x="263" y="1488"/>
                </a:cubicBezTo>
                <a:cubicBezTo>
                  <a:pt x="256" y="1487"/>
                  <a:pt x="211" y="1470"/>
                  <a:pt x="206" y="1467"/>
                </a:cubicBezTo>
                <a:cubicBezTo>
                  <a:pt x="196" y="1463"/>
                  <a:pt x="199" y="1461"/>
                  <a:pt x="199" y="1457"/>
                </a:cubicBezTo>
                <a:cubicBezTo>
                  <a:pt x="200" y="1452"/>
                  <a:pt x="198" y="1397"/>
                  <a:pt x="198" y="1392"/>
                </a:cubicBezTo>
                <a:cubicBezTo>
                  <a:pt x="200" y="1244"/>
                  <a:pt x="194" y="1175"/>
                  <a:pt x="193" y="1164"/>
                </a:cubicBezTo>
                <a:cubicBezTo>
                  <a:pt x="192" y="1154"/>
                  <a:pt x="193" y="1148"/>
                  <a:pt x="190" y="1158"/>
                </a:cubicBezTo>
                <a:cubicBezTo>
                  <a:pt x="186" y="1171"/>
                  <a:pt x="180" y="1191"/>
                  <a:pt x="174" y="1199"/>
                </a:cubicBezTo>
                <a:cubicBezTo>
                  <a:pt x="169" y="1207"/>
                  <a:pt x="165" y="1199"/>
                  <a:pt x="164" y="1204"/>
                </a:cubicBezTo>
                <a:cubicBezTo>
                  <a:pt x="162" y="1211"/>
                  <a:pt x="162" y="1201"/>
                  <a:pt x="158" y="1205"/>
                </a:cubicBezTo>
                <a:cubicBezTo>
                  <a:pt x="152" y="1213"/>
                  <a:pt x="147" y="1211"/>
                  <a:pt x="142" y="1213"/>
                </a:cubicBezTo>
                <a:cubicBezTo>
                  <a:pt x="96" y="1228"/>
                  <a:pt x="61" y="1206"/>
                  <a:pt x="52" y="1201"/>
                </a:cubicBezTo>
                <a:cubicBezTo>
                  <a:pt x="42" y="1196"/>
                  <a:pt x="47" y="1194"/>
                  <a:pt x="43" y="1189"/>
                </a:cubicBezTo>
                <a:cubicBezTo>
                  <a:pt x="39" y="1184"/>
                  <a:pt x="35" y="1183"/>
                  <a:pt x="35" y="1188"/>
                </a:cubicBezTo>
                <a:cubicBezTo>
                  <a:pt x="35" y="1194"/>
                  <a:pt x="25" y="1219"/>
                  <a:pt x="17" y="1192"/>
                </a:cubicBezTo>
                <a:cubicBezTo>
                  <a:pt x="0" y="1129"/>
                  <a:pt x="1" y="1081"/>
                  <a:pt x="1" y="1074"/>
                </a:cubicBezTo>
                <a:cubicBezTo>
                  <a:pt x="2" y="1015"/>
                  <a:pt x="27" y="946"/>
                  <a:pt x="28" y="939"/>
                </a:cubicBezTo>
                <a:cubicBezTo>
                  <a:pt x="32" y="917"/>
                  <a:pt x="62" y="883"/>
                  <a:pt x="66" y="877"/>
                </a:cubicBezTo>
                <a:cubicBezTo>
                  <a:pt x="79" y="859"/>
                  <a:pt x="72" y="867"/>
                  <a:pt x="77" y="857"/>
                </a:cubicBezTo>
                <a:cubicBezTo>
                  <a:pt x="84" y="841"/>
                  <a:pt x="87" y="839"/>
                  <a:pt x="82" y="835"/>
                </a:cubicBezTo>
                <a:cubicBezTo>
                  <a:pt x="79" y="832"/>
                  <a:pt x="77" y="832"/>
                  <a:pt x="78" y="826"/>
                </a:cubicBezTo>
                <a:cubicBezTo>
                  <a:pt x="78" y="813"/>
                  <a:pt x="73" y="805"/>
                  <a:pt x="73" y="802"/>
                </a:cubicBezTo>
                <a:cubicBezTo>
                  <a:pt x="73" y="776"/>
                  <a:pt x="77" y="763"/>
                  <a:pt x="76" y="758"/>
                </a:cubicBezTo>
                <a:cubicBezTo>
                  <a:pt x="75" y="751"/>
                  <a:pt x="87" y="753"/>
                  <a:pt x="84" y="743"/>
                </a:cubicBezTo>
                <a:cubicBezTo>
                  <a:pt x="76" y="720"/>
                  <a:pt x="88" y="713"/>
                  <a:pt x="92" y="711"/>
                </a:cubicBezTo>
                <a:cubicBezTo>
                  <a:pt x="105" y="703"/>
                  <a:pt x="107" y="696"/>
                  <a:pt x="103" y="693"/>
                </a:cubicBezTo>
                <a:cubicBezTo>
                  <a:pt x="91" y="681"/>
                  <a:pt x="91" y="677"/>
                  <a:pt x="92" y="673"/>
                </a:cubicBezTo>
                <a:cubicBezTo>
                  <a:pt x="95" y="655"/>
                  <a:pt x="119" y="621"/>
                  <a:pt x="121" y="615"/>
                </a:cubicBezTo>
                <a:cubicBezTo>
                  <a:pt x="128" y="598"/>
                  <a:pt x="129" y="581"/>
                  <a:pt x="130" y="575"/>
                </a:cubicBezTo>
                <a:cubicBezTo>
                  <a:pt x="135" y="522"/>
                  <a:pt x="151" y="472"/>
                  <a:pt x="152" y="468"/>
                </a:cubicBezTo>
                <a:cubicBezTo>
                  <a:pt x="157" y="446"/>
                  <a:pt x="174" y="429"/>
                  <a:pt x="174" y="429"/>
                </a:cubicBezTo>
                <a:cubicBezTo>
                  <a:pt x="177" y="427"/>
                  <a:pt x="190" y="417"/>
                  <a:pt x="196" y="414"/>
                </a:cubicBezTo>
                <a:cubicBezTo>
                  <a:pt x="229" y="401"/>
                  <a:pt x="229" y="401"/>
                  <a:pt x="229" y="401"/>
                </a:cubicBezTo>
                <a:cubicBezTo>
                  <a:pt x="235" y="397"/>
                  <a:pt x="245" y="387"/>
                  <a:pt x="247" y="385"/>
                </a:cubicBezTo>
                <a:cubicBezTo>
                  <a:pt x="243" y="388"/>
                  <a:pt x="230" y="398"/>
                  <a:pt x="229" y="398"/>
                </a:cubicBezTo>
                <a:cubicBezTo>
                  <a:pt x="247" y="383"/>
                  <a:pt x="253" y="366"/>
                  <a:pt x="254" y="360"/>
                </a:cubicBezTo>
                <a:cubicBezTo>
                  <a:pt x="262" y="313"/>
                  <a:pt x="261" y="273"/>
                  <a:pt x="261" y="267"/>
                </a:cubicBezTo>
                <a:cubicBezTo>
                  <a:pt x="265" y="227"/>
                  <a:pt x="268" y="199"/>
                  <a:pt x="268" y="194"/>
                </a:cubicBezTo>
                <a:cubicBezTo>
                  <a:pt x="269" y="182"/>
                  <a:pt x="278" y="164"/>
                  <a:pt x="280" y="158"/>
                </a:cubicBezTo>
                <a:cubicBezTo>
                  <a:pt x="292" y="126"/>
                  <a:pt x="322" y="109"/>
                  <a:pt x="327" y="107"/>
                </a:cubicBezTo>
                <a:cubicBezTo>
                  <a:pt x="353" y="96"/>
                  <a:pt x="367" y="92"/>
                  <a:pt x="372" y="94"/>
                </a:cubicBezTo>
                <a:cubicBezTo>
                  <a:pt x="385" y="100"/>
                  <a:pt x="383" y="95"/>
                  <a:pt x="389" y="97"/>
                </a:cubicBezTo>
                <a:cubicBezTo>
                  <a:pt x="409" y="102"/>
                  <a:pt x="420" y="111"/>
                  <a:pt x="425" y="115"/>
                </a:cubicBezTo>
                <a:cubicBezTo>
                  <a:pt x="457" y="141"/>
                  <a:pt x="467" y="176"/>
                  <a:pt x="469" y="181"/>
                </a:cubicBezTo>
                <a:cubicBezTo>
                  <a:pt x="475" y="195"/>
                  <a:pt x="483" y="251"/>
                  <a:pt x="484" y="257"/>
                </a:cubicBezTo>
                <a:cubicBezTo>
                  <a:pt x="486" y="272"/>
                  <a:pt x="492" y="325"/>
                  <a:pt x="492" y="330"/>
                </a:cubicBezTo>
                <a:cubicBezTo>
                  <a:pt x="493" y="371"/>
                  <a:pt x="513" y="398"/>
                  <a:pt x="521" y="407"/>
                </a:cubicBezTo>
                <a:cubicBezTo>
                  <a:pt x="530" y="417"/>
                  <a:pt x="536" y="417"/>
                  <a:pt x="538" y="418"/>
                </a:cubicBezTo>
                <a:cubicBezTo>
                  <a:pt x="535" y="418"/>
                  <a:pt x="529" y="418"/>
                  <a:pt x="528" y="416"/>
                </a:cubicBezTo>
                <a:cubicBezTo>
                  <a:pt x="532" y="422"/>
                  <a:pt x="547" y="436"/>
                  <a:pt x="553" y="440"/>
                </a:cubicBezTo>
                <a:cubicBezTo>
                  <a:pt x="553" y="440"/>
                  <a:pt x="598" y="483"/>
                  <a:pt x="599" y="488"/>
                </a:cubicBezTo>
                <a:close/>
                <a:moveTo>
                  <a:pt x="399" y="1507"/>
                </a:moveTo>
                <a:cubicBezTo>
                  <a:pt x="392" y="1507"/>
                  <a:pt x="392" y="1506"/>
                  <a:pt x="393" y="1512"/>
                </a:cubicBezTo>
                <a:cubicBezTo>
                  <a:pt x="394" y="1518"/>
                  <a:pt x="397" y="1538"/>
                  <a:pt x="399" y="1545"/>
                </a:cubicBezTo>
                <a:cubicBezTo>
                  <a:pt x="401" y="1550"/>
                  <a:pt x="401" y="1551"/>
                  <a:pt x="402" y="1543"/>
                </a:cubicBezTo>
                <a:cubicBezTo>
                  <a:pt x="403" y="1534"/>
                  <a:pt x="408" y="1525"/>
                  <a:pt x="407" y="1511"/>
                </a:cubicBezTo>
                <a:cubicBezTo>
                  <a:pt x="406" y="1506"/>
                  <a:pt x="408" y="1508"/>
                  <a:pt x="399" y="1507"/>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 name="Freeform 23"/>
          <p:cNvSpPr>
            <a:spLocks/>
          </p:cNvSpPr>
          <p:nvPr/>
        </p:nvSpPr>
        <p:spPr bwMode="auto">
          <a:xfrm>
            <a:off x="1141581" y="2268405"/>
            <a:ext cx="533630" cy="1720956"/>
          </a:xfrm>
          <a:custGeom>
            <a:avLst/>
            <a:gdLst>
              <a:gd name="T0" fmla="*/ 80 w 85"/>
              <a:gd name="T1" fmla="*/ 78 h 273"/>
              <a:gd name="T2" fmla="*/ 79 w 85"/>
              <a:gd name="T3" fmla="*/ 79 h 273"/>
              <a:gd name="T4" fmla="*/ 82 w 85"/>
              <a:gd name="T5" fmla="*/ 89 h 273"/>
              <a:gd name="T6" fmla="*/ 83 w 85"/>
              <a:gd name="T7" fmla="*/ 98 h 273"/>
              <a:gd name="T8" fmla="*/ 76 w 85"/>
              <a:gd name="T9" fmla="*/ 107 h 273"/>
              <a:gd name="T10" fmla="*/ 73 w 85"/>
              <a:gd name="T11" fmla="*/ 118 h 273"/>
              <a:gd name="T12" fmla="*/ 73 w 85"/>
              <a:gd name="T13" fmla="*/ 132 h 273"/>
              <a:gd name="T14" fmla="*/ 70 w 85"/>
              <a:gd name="T15" fmla="*/ 147 h 273"/>
              <a:gd name="T16" fmla="*/ 65 w 85"/>
              <a:gd name="T17" fmla="*/ 180 h 273"/>
              <a:gd name="T18" fmla="*/ 63 w 85"/>
              <a:gd name="T19" fmla="*/ 199 h 273"/>
              <a:gd name="T20" fmla="*/ 55 w 85"/>
              <a:gd name="T21" fmla="*/ 199 h 273"/>
              <a:gd name="T22" fmla="*/ 52 w 85"/>
              <a:gd name="T23" fmla="*/ 204 h 273"/>
              <a:gd name="T24" fmla="*/ 48 w 85"/>
              <a:gd name="T25" fmla="*/ 224 h 273"/>
              <a:gd name="T26" fmla="*/ 47 w 85"/>
              <a:gd name="T27" fmla="*/ 243 h 273"/>
              <a:gd name="T28" fmla="*/ 50 w 85"/>
              <a:gd name="T29" fmla="*/ 251 h 273"/>
              <a:gd name="T30" fmla="*/ 64 w 85"/>
              <a:gd name="T31" fmla="*/ 257 h 273"/>
              <a:gd name="T32" fmla="*/ 58 w 85"/>
              <a:gd name="T33" fmla="*/ 262 h 273"/>
              <a:gd name="T34" fmla="*/ 52 w 85"/>
              <a:gd name="T35" fmla="*/ 267 h 273"/>
              <a:gd name="T36" fmla="*/ 37 w 85"/>
              <a:gd name="T37" fmla="*/ 270 h 273"/>
              <a:gd name="T38" fmla="*/ 36 w 85"/>
              <a:gd name="T39" fmla="*/ 260 h 273"/>
              <a:gd name="T40" fmla="*/ 25 w 85"/>
              <a:gd name="T41" fmla="*/ 253 h 273"/>
              <a:gd name="T42" fmla="*/ 26 w 85"/>
              <a:gd name="T43" fmla="*/ 251 h 273"/>
              <a:gd name="T44" fmla="*/ 27 w 85"/>
              <a:gd name="T45" fmla="*/ 247 h 273"/>
              <a:gd name="T46" fmla="*/ 33 w 85"/>
              <a:gd name="T47" fmla="*/ 223 h 273"/>
              <a:gd name="T48" fmla="*/ 34 w 85"/>
              <a:gd name="T49" fmla="*/ 204 h 273"/>
              <a:gd name="T50" fmla="*/ 31 w 85"/>
              <a:gd name="T51" fmla="*/ 200 h 273"/>
              <a:gd name="T52" fmla="*/ 25 w 85"/>
              <a:gd name="T53" fmla="*/ 199 h 273"/>
              <a:gd name="T54" fmla="*/ 22 w 85"/>
              <a:gd name="T55" fmla="*/ 192 h 273"/>
              <a:gd name="T56" fmla="*/ 22 w 85"/>
              <a:gd name="T57" fmla="*/ 173 h 273"/>
              <a:gd name="T58" fmla="*/ 21 w 85"/>
              <a:gd name="T59" fmla="*/ 148 h 273"/>
              <a:gd name="T60" fmla="*/ 19 w 85"/>
              <a:gd name="T61" fmla="*/ 132 h 273"/>
              <a:gd name="T62" fmla="*/ 5 w 85"/>
              <a:gd name="T63" fmla="*/ 125 h 273"/>
              <a:gd name="T64" fmla="*/ 11 w 85"/>
              <a:gd name="T65" fmla="*/ 96 h 273"/>
              <a:gd name="T66" fmla="*/ 10 w 85"/>
              <a:gd name="T67" fmla="*/ 93 h 273"/>
              <a:gd name="T68" fmla="*/ 8 w 85"/>
              <a:gd name="T69" fmla="*/ 90 h 273"/>
              <a:gd name="T70" fmla="*/ 0 w 85"/>
              <a:gd name="T71" fmla="*/ 86 h 273"/>
              <a:gd name="T72" fmla="*/ 1 w 85"/>
              <a:gd name="T73" fmla="*/ 77 h 273"/>
              <a:gd name="T74" fmla="*/ 3 w 85"/>
              <a:gd name="T75" fmla="*/ 70 h 273"/>
              <a:gd name="T76" fmla="*/ 11 w 85"/>
              <a:gd name="T77" fmla="*/ 62 h 273"/>
              <a:gd name="T78" fmla="*/ 16 w 85"/>
              <a:gd name="T79" fmla="*/ 52 h 273"/>
              <a:gd name="T80" fmla="*/ 21 w 85"/>
              <a:gd name="T81" fmla="*/ 47 h 273"/>
              <a:gd name="T82" fmla="*/ 30 w 85"/>
              <a:gd name="T83" fmla="*/ 40 h 273"/>
              <a:gd name="T84" fmla="*/ 38 w 85"/>
              <a:gd name="T85" fmla="*/ 15 h 273"/>
              <a:gd name="T86" fmla="*/ 55 w 85"/>
              <a:gd name="T87" fmla="*/ 1 h 273"/>
              <a:gd name="T88" fmla="*/ 70 w 85"/>
              <a:gd name="T89" fmla="*/ 29 h 273"/>
              <a:gd name="T90" fmla="*/ 81 w 85"/>
              <a:gd name="T91" fmla="*/ 7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273">
                <a:moveTo>
                  <a:pt x="81" y="79"/>
                </a:moveTo>
                <a:cubicBezTo>
                  <a:pt x="80" y="79"/>
                  <a:pt x="80" y="79"/>
                  <a:pt x="80" y="79"/>
                </a:cubicBezTo>
                <a:cubicBezTo>
                  <a:pt x="80" y="79"/>
                  <a:pt x="80" y="79"/>
                  <a:pt x="80" y="78"/>
                </a:cubicBezTo>
                <a:cubicBezTo>
                  <a:pt x="80" y="79"/>
                  <a:pt x="80" y="79"/>
                  <a:pt x="80" y="79"/>
                </a:cubicBezTo>
                <a:cubicBezTo>
                  <a:pt x="80" y="79"/>
                  <a:pt x="80" y="79"/>
                  <a:pt x="80" y="78"/>
                </a:cubicBezTo>
                <a:cubicBezTo>
                  <a:pt x="80" y="78"/>
                  <a:pt x="80" y="78"/>
                  <a:pt x="79" y="79"/>
                </a:cubicBezTo>
                <a:cubicBezTo>
                  <a:pt x="79" y="79"/>
                  <a:pt x="79" y="78"/>
                  <a:pt x="79" y="79"/>
                </a:cubicBezTo>
                <a:cubicBezTo>
                  <a:pt x="79" y="80"/>
                  <a:pt x="80" y="86"/>
                  <a:pt x="81" y="86"/>
                </a:cubicBezTo>
                <a:cubicBezTo>
                  <a:pt x="81" y="86"/>
                  <a:pt x="82" y="88"/>
                  <a:pt x="82" y="89"/>
                </a:cubicBezTo>
                <a:cubicBezTo>
                  <a:pt x="82" y="89"/>
                  <a:pt x="82" y="90"/>
                  <a:pt x="82" y="90"/>
                </a:cubicBezTo>
                <a:cubicBezTo>
                  <a:pt x="82" y="90"/>
                  <a:pt x="83" y="91"/>
                  <a:pt x="83" y="92"/>
                </a:cubicBezTo>
                <a:cubicBezTo>
                  <a:pt x="84" y="94"/>
                  <a:pt x="83" y="97"/>
                  <a:pt x="83" y="98"/>
                </a:cubicBezTo>
                <a:cubicBezTo>
                  <a:pt x="83" y="98"/>
                  <a:pt x="83" y="99"/>
                  <a:pt x="82" y="100"/>
                </a:cubicBezTo>
                <a:cubicBezTo>
                  <a:pt x="82" y="102"/>
                  <a:pt x="81" y="104"/>
                  <a:pt x="80" y="105"/>
                </a:cubicBezTo>
                <a:cubicBezTo>
                  <a:pt x="79" y="106"/>
                  <a:pt x="78" y="106"/>
                  <a:pt x="76" y="107"/>
                </a:cubicBezTo>
                <a:cubicBezTo>
                  <a:pt x="75" y="107"/>
                  <a:pt x="72" y="107"/>
                  <a:pt x="72" y="107"/>
                </a:cubicBezTo>
                <a:cubicBezTo>
                  <a:pt x="71" y="107"/>
                  <a:pt x="71" y="106"/>
                  <a:pt x="71" y="107"/>
                </a:cubicBezTo>
                <a:cubicBezTo>
                  <a:pt x="72" y="108"/>
                  <a:pt x="73" y="116"/>
                  <a:pt x="73" y="118"/>
                </a:cubicBezTo>
                <a:cubicBezTo>
                  <a:pt x="74" y="119"/>
                  <a:pt x="74" y="125"/>
                  <a:pt x="74" y="126"/>
                </a:cubicBezTo>
                <a:cubicBezTo>
                  <a:pt x="74" y="127"/>
                  <a:pt x="73" y="129"/>
                  <a:pt x="73" y="130"/>
                </a:cubicBezTo>
                <a:cubicBezTo>
                  <a:pt x="73" y="130"/>
                  <a:pt x="73" y="132"/>
                  <a:pt x="73" y="132"/>
                </a:cubicBezTo>
                <a:cubicBezTo>
                  <a:pt x="73" y="133"/>
                  <a:pt x="74" y="134"/>
                  <a:pt x="73" y="135"/>
                </a:cubicBezTo>
                <a:cubicBezTo>
                  <a:pt x="72" y="135"/>
                  <a:pt x="72" y="135"/>
                  <a:pt x="72" y="136"/>
                </a:cubicBezTo>
                <a:cubicBezTo>
                  <a:pt x="72" y="137"/>
                  <a:pt x="71" y="145"/>
                  <a:pt x="70" y="147"/>
                </a:cubicBezTo>
                <a:cubicBezTo>
                  <a:pt x="70" y="149"/>
                  <a:pt x="70" y="153"/>
                  <a:pt x="69" y="155"/>
                </a:cubicBezTo>
                <a:cubicBezTo>
                  <a:pt x="69" y="157"/>
                  <a:pt x="68" y="166"/>
                  <a:pt x="67" y="167"/>
                </a:cubicBezTo>
                <a:cubicBezTo>
                  <a:pt x="67" y="169"/>
                  <a:pt x="65" y="179"/>
                  <a:pt x="65" y="180"/>
                </a:cubicBezTo>
                <a:cubicBezTo>
                  <a:pt x="65" y="181"/>
                  <a:pt x="64" y="189"/>
                  <a:pt x="63" y="190"/>
                </a:cubicBezTo>
                <a:cubicBezTo>
                  <a:pt x="63" y="191"/>
                  <a:pt x="63" y="196"/>
                  <a:pt x="63" y="196"/>
                </a:cubicBezTo>
                <a:cubicBezTo>
                  <a:pt x="63" y="197"/>
                  <a:pt x="63" y="199"/>
                  <a:pt x="63" y="199"/>
                </a:cubicBezTo>
                <a:cubicBezTo>
                  <a:pt x="63" y="199"/>
                  <a:pt x="61" y="199"/>
                  <a:pt x="60" y="199"/>
                </a:cubicBezTo>
                <a:cubicBezTo>
                  <a:pt x="59" y="199"/>
                  <a:pt x="59" y="200"/>
                  <a:pt x="57" y="200"/>
                </a:cubicBezTo>
                <a:cubicBezTo>
                  <a:pt x="56" y="200"/>
                  <a:pt x="55" y="199"/>
                  <a:pt x="55" y="199"/>
                </a:cubicBezTo>
                <a:cubicBezTo>
                  <a:pt x="54" y="199"/>
                  <a:pt x="54" y="199"/>
                  <a:pt x="53" y="199"/>
                </a:cubicBezTo>
                <a:cubicBezTo>
                  <a:pt x="52" y="199"/>
                  <a:pt x="52" y="199"/>
                  <a:pt x="52" y="200"/>
                </a:cubicBezTo>
                <a:cubicBezTo>
                  <a:pt x="52" y="200"/>
                  <a:pt x="52" y="202"/>
                  <a:pt x="52" y="204"/>
                </a:cubicBezTo>
                <a:cubicBezTo>
                  <a:pt x="52" y="205"/>
                  <a:pt x="51" y="209"/>
                  <a:pt x="50" y="209"/>
                </a:cubicBezTo>
                <a:cubicBezTo>
                  <a:pt x="50" y="210"/>
                  <a:pt x="50" y="213"/>
                  <a:pt x="50" y="215"/>
                </a:cubicBezTo>
                <a:cubicBezTo>
                  <a:pt x="50" y="217"/>
                  <a:pt x="49" y="223"/>
                  <a:pt x="48" y="224"/>
                </a:cubicBezTo>
                <a:cubicBezTo>
                  <a:pt x="48" y="225"/>
                  <a:pt x="46" y="232"/>
                  <a:pt x="46" y="233"/>
                </a:cubicBezTo>
                <a:cubicBezTo>
                  <a:pt x="46" y="235"/>
                  <a:pt x="46" y="237"/>
                  <a:pt x="46" y="238"/>
                </a:cubicBezTo>
                <a:cubicBezTo>
                  <a:pt x="46" y="239"/>
                  <a:pt x="46" y="242"/>
                  <a:pt x="47" y="243"/>
                </a:cubicBezTo>
                <a:cubicBezTo>
                  <a:pt x="47" y="244"/>
                  <a:pt x="48" y="245"/>
                  <a:pt x="48" y="246"/>
                </a:cubicBezTo>
                <a:cubicBezTo>
                  <a:pt x="48" y="247"/>
                  <a:pt x="48" y="248"/>
                  <a:pt x="48" y="248"/>
                </a:cubicBezTo>
                <a:cubicBezTo>
                  <a:pt x="48" y="248"/>
                  <a:pt x="49" y="250"/>
                  <a:pt x="50" y="251"/>
                </a:cubicBezTo>
                <a:cubicBezTo>
                  <a:pt x="51" y="252"/>
                  <a:pt x="53" y="254"/>
                  <a:pt x="55" y="254"/>
                </a:cubicBezTo>
                <a:cubicBezTo>
                  <a:pt x="56" y="254"/>
                  <a:pt x="60" y="255"/>
                  <a:pt x="62" y="255"/>
                </a:cubicBezTo>
                <a:cubicBezTo>
                  <a:pt x="63" y="255"/>
                  <a:pt x="63" y="257"/>
                  <a:pt x="64" y="257"/>
                </a:cubicBezTo>
                <a:cubicBezTo>
                  <a:pt x="64" y="258"/>
                  <a:pt x="64" y="258"/>
                  <a:pt x="64" y="259"/>
                </a:cubicBezTo>
                <a:cubicBezTo>
                  <a:pt x="64" y="259"/>
                  <a:pt x="64" y="259"/>
                  <a:pt x="64" y="260"/>
                </a:cubicBezTo>
                <a:cubicBezTo>
                  <a:pt x="63" y="262"/>
                  <a:pt x="63" y="262"/>
                  <a:pt x="58" y="262"/>
                </a:cubicBezTo>
                <a:cubicBezTo>
                  <a:pt x="57" y="262"/>
                  <a:pt x="53" y="262"/>
                  <a:pt x="52" y="262"/>
                </a:cubicBezTo>
                <a:cubicBezTo>
                  <a:pt x="52" y="262"/>
                  <a:pt x="52" y="262"/>
                  <a:pt x="52" y="263"/>
                </a:cubicBezTo>
                <a:cubicBezTo>
                  <a:pt x="52" y="263"/>
                  <a:pt x="53" y="267"/>
                  <a:pt x="52" y="267"/>
                </a:cubicBezTo>
                <a:cubicBezTo>
                  <a:pt x="52" y="268"/>
                  <a:pt x="52" y="270"/>
                  <a:pt x="52" y="271"/>
                </a:cubicBezTo>
                <a:cubicBezTo>
                  <a:pt x="52" y="272"/>
                  <a:pt x="53" y="273"/>
                  <a:pt x="45" y="273"/>
                </a:cubicBezTo>
                <a:cubicBezTo>
                  <a:pt x="41" y="273"/>
                  <a:pt x="37" y="271"/>
                  <a:pt x="37" y="270"/>
                </a:cubicBezTo>
                <a:cubicBezTo>
                  <a:pt x="37" y="269"/>
                  <a:pt x="37" y="265"/>
                  <a:pt x="37" y="265"/>
                </a:cubicBezTo>
                <a:cubicBezTo>
                  <a:pt x="37" y="264"/>
                  <a:pt x="37" y="261"/>
                  <a:pt x="37" y="260"/>
                </a:cubicBezTo>
                <a:cubicBezTo>
                  <a:pt x="37" y="260"/>
                  <a:pt x="37" y="260"/>
                  <a:pt x="36" y="260"/>
                </a:cubicBezTo>
                <a:cubicBezTo>
                  <a:pt x="35" y="260"/>
                  <a:pt x="28" y="260"/>
                  <a:pt x="27" y="259"/>
                </a:cubicBezTo>
                <a:cubicBezTo>
                  <a:pt x="26" y="259"/>
                  <a:pt x="26" y="259"/>
                  <a:pt x="26" y="258"/>
                </a:cubicBezTo>
                <a:cubicBezTo>
                  <a:pt x="25" y="258"/>
                  <a:pt x="25" y="253"/>
                  <a:pt x="25" y="253"/>
                </a:cubicBezTo>
                <a:cubicBezTo>
                  <a:pt x="26" y="253"/>
                  <a:pt x="25" y="253"/>
                  <a:pt x="25" y="252"/>
                </a:cubicBezTo>
                <a:cubicBezTo>
                  <a:pt x="25" y="252"/>
                  <a:pt x="25" y="252"/>
                  <a:pt x="25" y="251"/>
                </a:cubicBezTo>
                <a:cubicBezTo>
                  <a:pt x="25" y="251"/>
                  <a:pt x="26" y="251"/>
                  <a:pt x="26" y="251"/>
                </a:cubicBezTo>
                <a:cubicBezTo>
                  <a:pt x="26" y="251"/>
                  <a:pt x="26" y="251"/>
                  <a:pt x="26" y="251"/>
                </a:cubicBezTo>
                <a:cubicBezTo>
                  <a:pt x="26" y="250"/>
                  <a:pt x="26" y="250"/>
                  <a:pt x="26" y="249"/>
                </a:cubicBezTo>
                <a:cubicBezTo>
                  <a:pt x="27" y="248"/>
                  <a:pt x="27" y="248"/>
                  <a:pt x="27" y="247"/>
                </a:cubicBezTo>
                <a:cubicBezTo>
                  <a:pt x="28" y="246"/>
                  <a:pt x="29" y="242"/>
                  <a:pt x="30" y="241"/>
                </a:cubicBezTo>
                <a:cubicBezTo>
                  <a:pt x="30" y="240"/>
                  <a:pt x="31" y="236"/>
                  <a:pt x="31" y="234"/>
                </a:cubicBezTo>
                <a:cubicBezTo>
                  <a:pt x="32" y="231"/>
                  <a:pt x="33" y="224"/>
                  <a:pt x="33" y="223"/>
                </a:cubicBezTo>
                <a:cubicBezTo>
                  <a:pt x="33" y="220"/>
                  <a:pt x="33" y="219"/>
                  <a:pt x="33" y="218"/>
                </a:cubicBezTo>
                <a:cubicBezTo>
                  <a:pt x="33" y="217"/>
                  <a:pt x="33" y="213"/>
                  <a:pt x="33" y="211"/>
                </a:cubicBezTo>
                <a:cubicBezTo>
                  <a:pt x="33" y="210"/>
                  <a:pt x="34" y="205"/>
                  <a:pt x="34" y="204"/>
                </a:cubicBezTo>
                <a:cubicBezTo>
                  <a:pt x="34" y="203"/>
                  <a:pt x="34" y="201"/>
                  <a:pt x="34" y="200"/>
                </a:cubicBezTo>
                <a:cubicBezTo>
                  <a:pt x="34" y="200"/>
                  <a:pt x="34" y="200"/>
                  <a:pt x="34" y="200"/>
                </a:cubicBezTo>
                <a:cubicBezTo>
                  <a:pt x="33" y="200"/>
                  <a:pt x="32" y="200"/>
                  <a:pt x="31" y="200"/>
                </a:cubicBezTo>
                <a:cubicBezTo>
                  <a:pt x="30" y="199"/>
                  <a:pt x="28" y="200"/>
                  <a:pt x="27" y="200"/>
                </a:cubicBezTo>
                <a:cubicBezTo>
                  <a:pt x="26" y="200"/>
                  <a:pt x="26" y="199"/>
                  <a:pt x="26" y="199"/>
                </a:cubicBezTo>
                <a:cubicBezTo>
                  <a:pt x="26" y="199"/>
                  <a:pt x="25" y="199"/>
                  <a:pt x="25" y="199"/>
                </a:cubicBezTo>
                <a:cubicBezTo>
                  <a:pt x="25" y="199"/>
                  <a:pt x="23" y="198"/>
                  <a:pt x="22" y="198"/>
                </a:cubicBezTo>
                <a:cubicBezTo>
                  <a:pt x="22" y="197"/>
                  <a:pt x="22" y="197"/>
                  <a:pt x="22" y="196"/>
                </a:cubicBezTo>
                <a:cubicBezTo>
                  <a:pt x="22" y="196"/>
                  <a:pt x="22" y="192"/>
                  <a:pt x="22" y="192"/>
                </a:cubicBezTo>
                <a:cubicBezTo>
                  <a:pt x="22" y="191"/>
                  <a:pt x="23" y="186"/>
                  <a:pt x="23" y="185"/>
                </a:cubicBezTo>
                <a:cubicBezTo>
                  <a:pt x="23" y="184"/>
                  <a:pt x="23" y="182"/>
                  <a:pt x="23" y="181"/>
                </a:cubicBezTo>
                <a:cubicBezTo>
                  <a:pt x="23" y="180"/>
                  <a:pt x="22" y="174"/>
                  <a:pt x="22" y="173"/>
                </a:cubicBezTo>
                <a:cubicBezTo>
                  <a:pt x="22" y="171"/>
                  <a:pt x="22" y="163"/>
                  <a:pt x="22" y="161"/>
                </a:cubicBezTo>
                <a:cubicBezTo>
                  <a:pt x="22" y="160"/>
                  <a:pt x="22" y="155"/>
                  <a:pt x="22" y="154"/>
                </a:cubicBezTo>
                <a:cubicBezTo>
                  <a:pt x="22" y="153"/>
                  <a:pt x="21" y="149"/>
                  <a:pt x="21" y="148"/>
                </a:cubicBezTo>
                <a:cubicBezTo>
                  <a:pt x="21" y="146"/>
                  <a:pt x="20" y="139"/>
                  <a:pt x="20" y="138"/>
                </a:cubicBezTo>
                <a:cubicBezTo>
                  <a:pt x="20" y="136"/>
                  <a:pt x="19" y="134"/>
                  <a:pt x="19" y="133"/>
                </a:cubicBezTo>
                <a:cubicBezTo>
                  <a:pt x="19" y="133"/>
                  <a:pt x="19" y="132"/>
                  <a:pt x="19" y="132"/>
                </a:cubicBezTo>
                <a:cubicBezTo>
                  <a:pt x="18" y="132"/>
                  <a:pt x="9" y="130"/>
                  <a:pt x="8" y="130"/>
                </a:cubicBezTo>
                <a:cubicBezTo>
                  <a:pt x="7" y="129"/>
                  <a:pt x="5" y="127"/>
                  <a:pt x="5" y="127"/>
                </a:cubicBezTo>
                <a:cubicBezTo>
                  <a:pt x="5" y="126"/>
                  <a:pt x="5" y="126"/>
                  <a:pt x="5" y="125"/>
                </a:cubicBezTo>
                <a:cubicBezTo>
                  <a:pt x="4" y="125"/>
                  <a:pt x="4" y="123"/>
                  <a:pt x="4" y="122"/>
                </a:cubicBezTo>
                <a:cubicBezTo>
                  <a:pt x="4" y="121"/>
                  <a:pt x="6" y="109"/>
                  <a:pt x="8" y="105"/>
                </a:cubicBezTo>
                <a:cubicBezTo>
                  <a:pt x="9" y="104"/>
                  <a:pt x="11" y="96"/>
                  <a:pt x="11" y="96"/>
                </a:cubicBezTo>
                <a:cubicBezTo>
                  <a:pt x="12" y="95"/>
                  <a:pt x="11" y="95"/>
                  <a:pt x="11" y="94"/>
                </a:cubicBezTo>
                <a:cubicBezTo>
                  <a:pt x="11" y="94"/>
                  <a:pt x="10" y="94"/>
                  <a:pt x="10" y="94"/>
                </a:cubicBezTo>
                <a:cubicBezTo>
                  <a:pt x="10" y="94"/>
                  <a:pt x="9" y="93"/>
                  <a:pt x="10" y="93"/>
                </a:cubicBezTo>
                <a:cubicBezTo>
                  <a:pt x="10" y="92"/>
                  <a:pt x="10" y="92"/>
                  <a:pt x="9" y="92"/>
                </a:cubicBezTo>
                <a:cubicBezTo>
                  <a:pt x="9" y="92"/>
                  <a:pt x="9" y="91"/>
                  <a:pt x="9" y="91"/>
                </a:cubicBezTo>
                <a:cubicBezTo>
                  <a:pt x="9" y="90"/>
                  <a:pt x="9" y="90"/>
                  <a:pt x="8" y="90"/>
                </a:cubicBezTo>
                <a:cubicBezTo>
                  <a:pt x="8" y="90"/>
                  <a:pt x="7" y="89"/>
                  <a:pt x="6" y="89"/>
                </a:cubicBezTo>
                <a:cubicBezTo>
                  <a:pt x="5" y="90"/>
                  <a:pt x="4" y="89"/>
                  <a:pt x="3" y="89"/>
                </a:cubicBezTo>
                <a:cubicBezTo>
                  <a:pt x="3" y="89"/>
                  <a:pt x="1" y="87"/>
                  <a:pt x="0" y="86"/>
                </a:cubicBezTo>
                <a:cubicBezTo>
                  <a:pt x="0" y="85"/>
                  <a:pt x="0" y="84"/>
                  <a:pt x="0" y="83"/>
                </a:cubicBezTo>
                <a:cubicBezTo>
                  <a:pt x="0" y="82"/>
                  <a:pt x="1" y="80"/>
                  <a:pt x="1" y="80"/>
                </a:cubicBezTo>
                <a:cubicBezTo>
                  <a:pt x="1" y="79"/>
                  <a:pt x="1" y="77"/>
                  <a:pt x="1" y="77"/>
                </a:cubicBezTo>
                <a:cubicBezTo>
                  <a:pt x="1" y="76"/>
                  <a:pt x="2" y="75"/>
                  <a:pt x="2" y="74"/>
                </a:cubicBezTo>
                <a:cubicBezTo>
                  <a:pt x="3" y="74"/>
                  <a:pt x="3" y="74"/>
                  <a:pt x="3" y="74"/>
                </a:cubicBezTo>
                <a:cubicBezTo>
                  <a:pt x="3" y="73"/>
                  <a:pt x="3" y="71"/>
                  <a:pt x="3" y="70"/>
                </a:cubicBezTo>
                <a:cubicBezTo>
                  <a:pt x="3" y="71"/>
                  <a:pt x="4" y="66"/>
                  <a:pt x="8" y="66"/>
                </a:cubicBezTo>
                <a:cubicBezTo>
                  <a:pt x="9" y="66"/>
                  <a:pt x="8" y="66"/>
                  <a:pt x="9" y="64"/>
                </a:cubicBezTo>
                <a:cubicBezTo>
                  <a:pt x="10" y="63"/>
                  <a:pt x="10" y="62"/>
                  <a:pt x="11" y="62"/>
                </a:cubicBezTo>
                <a:cubicBezTo>
                  <a:pt x="11" y="61"/>
                  <a:pt x="12" y="59"/>
                  <a:pt x="13" y="58"/>
                </a:cubicBezTo>
                <a:cubicBezTo>
                  <a:pt x="13" y="57"/>
                  <a:pt x="15" y="55"/>
                  <a:pt x="15" y="55"/>
                </a:cubicBezTo>
                <a:cubicBezTo>
                  <a:pt x="15" y="54"/>
                  <a:pt x="15" y="53"/>
                  <a:pt x="16" y="52"/>
                </a:cubicBezTo>
                <a:cubicBezTo>
                  <a:pt x="17" y="51"/>
                  <a:pt x="17" y="51"/>
                  <a:pt x="17" y="50"/>
                </a:cubicBezTo>
                <a:cubicBezTo>
                  <a:pt x="18" y="49"/>
                  <a:pt x="19" y="49"/>
                  <a:pt x="19" y="48"/>
                </a:cubicBezTo>
                <a:cubicBezTo>
                  <a:pt x="20" y="48"/>
                  <a:pt x="21" y="47"/>
                  <a:pt x="21" y="47"/>
                </a:cubicBezTo>
                <a:cubicBezTo>
                  <a:pt x="22" y="46"/>
                  <a:pt x="25" y="44"/>
                  <a:pt x="26" y="44"/>
                </a:cubicBezTo>
                <a:cubicBezTo>
                  <a:pt x="27" y="43"/>
                  <a:pt x="28" y="42"/>
                  <a:pt x="29" y="42"/>
                </a:cubicBezTo>
                <a:cubicBezTo>
                  <a:pt x="30" y="41"/>
                  <a:pt x="29" y="42"/>
                  <a:pt x="30" y="40"/>
                </a:cubicBezTo>
                <a:cubicBezTo>
                  <a:pt x="30" y="40"/>
                  <a:pt x="32" y="35"/>
                  <a:pt x="32" y="33"/>
                </a:cubicBezTo>
                <a:cubicBezTo>
                  <a:pt x="33" y="32"/>
                  <a:pt x="35" y="26"/>
                  <a:pt x="35" y="25"/>
                </a:cubicBezTo>
                <a:cubicBezTo>
                  <a:pt x="35" y="24"/>
                  <a:pt x="37" y="17"/>
                  <a:pt x="38" y="15"/>
                </a:cubicBezTo>
                <a:cubicBezTo>
                  <a:pt x="39" y="13"/>
                  <a:pt x="41" y="9"/>
                  <a:pt x="43" y="6"/>
                </a:cubicBezTo>
                <a:cubicBezTo>
                  <a:pt x="44" y="4"/>
                  <a:pt x="49" y="0"/>
                  <a:pt x="54" y="1"/>
                </a:cubicBezTo>
                <a:cubicBezTo>
                  <a:pt x="54" y="1"/>
                  <a:pt x="55" y="1"/>
                  <a:pt x="55" y="1"/>
                </a:cubicBezTo>
                <a:cubicBezTo>
                  <a:pt x="56" y="1"/>
                  <a:pt x="57" y="1"/>
                  <a:pt x="58" y="2"/>
                </a:cubicBezTo>
                <a:cubicBezTo>
                  <a:pt x="60" y="2"/>
                  <a:pt x="66" y="5"/>
                  <a:pt x="67" y="16"/>
                </a:cubicBezTo>
                <a:cubicBezTo>
                  <a:pt x="67" y="16"/>
                  <a:pt x="69" y="27"/>
                  <a:pt x="70" y="29"/>
                </a:cubicBezTo>
                <a:cubicBezTo>
                  <a:pt x="70" y="31"/>
                  <a:pt x="72" y="41"/>
                  <a:pt x="72" y="44"/>
                </a:cubicBezTo>
                <a:cubicBezTo>
                  <a:pt x="75" y="63"/>
                  <a:pt x="85" y="67"/>
                  <a:pt x="83" y="76"/>
                </a:cubicBezTo>
                <a:cubicBezTo>
                  <a:pt x="82" y="76"/>
                  <a:pt x="82" y="78"/>
                  <a:pt x="81" y="78"/>
                </a:cubicBezTo>
                <a:cubicBezTo>
                  <a:pt x="81" y="79"/>
                  <a:pt x="81" y="79"/>
                  <a:pt x="81" y="79"/>
                </a:cubicBezTo>
                <a:cubicBezTo>
                  <a:pt x="81" y="79"/>
                  <a:pt x="81" y="78"/>
                  <a:pt x="81" y="7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0"/>
          <p:cNvSpPr>
            <a:spLocks/>
          </p:cNvSpPr>
          <p:nvPr/>
        </p:nvSpPr>
        <p:spPr bwMode="auto">
          <a:xfrm>
            <a:off x="5202394" y="2809492"/>
            <a:ext cx="743908" cy="3072030"/>
          </a:xfrm>
          <a:custGeom>
            <a:avLst/>
            <a:gdLst>
              <a:gd name="T0" fmla="*/ 747 w 774"/>
              <a:gd name="T1" fmla="*/ 836 h 3197"/>
              <a:gd name="T2" fmla="*/ 700 w 774"/>
              <a:gd name="T3" fmla="*/ 559 h 3197"/>
              <a:gd name="T4" fmla="*/ 503 w 774"/>
              <a:gd name="T5" fmla="*/ 492 h 3197"/>
              <a:gd name="T6" fmla="*/ 492 w 774"/>
              <a:gd name="T7" fmla="*/ 422 h 3197"/>
              <a:gd name="T8" fmla="*/ 433 w 774"/>
              <a:gd name="T9" fmla="*/ 54 h 3197"/>
              <a:gd name="T10" fmla="*/ 173 w 774"/>
              <a:gd name="T11" fmla="*/ 322 h 3197"/>
              <a:gd name="T12" fmla="*/ 178 w 774"/>
              <a:gd name="T13" fmla="*/ 364 h 3197"/>
              <a:gd name="T14" fmla="*/ 193 w 774"/>
              <a:gd name="T15" fmla="*/ 413 h 3197"/>
              <a:gd name="T16" fmla="*/ 189 w 774"/>
              <a:gd name="T17" fmla="*/ 487 h 3197"/>
              <a:gd name="T18" fmla="*/ 264 w 774"/>
              <a:gd name="T19" fmla="*/ 502 h 3197"/>
              <a:gd name="T20" fmla="*/ 126 w 774"/>
              <a:gd name="T21" fmla="*/ 600 h 3197"/>
              <a:gd name="T22" fmla="*/ 7 w 774"/>
              <a:gd name="T23" fmla="*/ 849 h 3197"/>
              <a:gd name="T24" fmla="*/ 46 w 774"/>
              <a:gd name="T25" fmla="*/ 922 h 3197"/>
              <a:gd name="T26" fmla="*/ 117 w 774"/>
              <a:gd name="T27" fmla="*/ 1100 h 3197"/>
              <a:gd name="T28" fmla="*/ 161 w 774"/>
              <a:gd name="T29" fmla="*/ 1213 h 3197"/>
              <a:gd name="T30" fmla="*/ 52 w 774"/>
              <a:gd name="T31" fmla="*/ 1967 h 3197"/>
              <a:gd name="T32" fmla="*/ 197 w 774"/>
              <a:gd name="T33" fmla="*/ 2233 h 3197"/>
              <a:gd name="T34" fmla="*/ 319 w 774"/>
              <a:gd name="T35" fmla="*/ 2917 h 3197"/>
              <a:gd name="T36" fmla="*/ 296 w 774"/>
              <a:gd name="T37" fmla="*/ 3150 h 3197"/>
              <a:gd name="T38" fmla="*/ 437 w 774"/>
              <a:gd name="T39" fmla="*/ 3102 h 3197"/>
              <a:gd name="T40" fmla="*/ 427 w 774"/>
              <a:gd name="T41" fmla="*/ 2915 h 3197"/>
              <a:gd name="T42" fmla="*/ 392 w 774"/>
              <a:gd name="T43" fmla="*/ 2766 h 3197"/>
              <a:gd name="T44" fmla="*/ 417 w 774"/>
              <a:gd name="T45" fmla="*/ 2444 h 3197"/>
              <a:gd name="T46" fmla="*/ 468 w 774"/>
              <a:gd name="T47" fmla="*/ 2947 h 3197"/>
              <a:gd name="T48" fmla="*/ 453 w 774"/>
              <a:gd name="T49" fmla="*/ 3155 h 3197"/>
              <a:gd name="T50" fmla="*/ 599 w 774"/>
              <a:gd name="T51" fmla="*/ 3113 h 3197"/>
              <a:gd name="T52" fmla="*/ 589 w 774"/>
              <a:gd name="T53" fmla="*/ 2768 h 3197"/>
              <a:gd name="T54" fmla="*/ 572 w 774"/>
              <a:gd name="T55" fmla="*/ 2170 h 3197"/>
              <a:gd name="T56" fmla="*/ 625 w 774"/>
              <a:gd name="T57" fmla="*/ 2044 h 3197"/>
              <a:gd name="T58" fmla="*/ 702 w 774"/>
              <a:gd name="T59" fmla="*/ 1460 h 3197"/>
              <a:gd name="T60" fmla="*/ 654 w 774"/>
              <a:gd name="T61" fmla="*/ 1113 h 3197"/>
              <a:gd name="T62" fmla="*/ 709 w 774"/>
              <a:gd name="T63" fmla="*/ 1048 h 3197"/>
              <a:gd name="T64" fmla="*/ 748 w 774"/>
              <a:gd name="T65" fmla="*/ 981 h 3197"/>
              <a:gd name="T66" fmla="*/ 743 w 774"/>
              <a:gd name="T67" fmla="*/ 90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4" h="3197">
                <a:moveTo>
                  <a:pt x="743" y="903"/>
                </a:moveTo>
                <a:cubicBezTo>
                  <a:pt x="747" y="836"/>
                  <a:pt x="747" y="836"/>
                  <a:pt x="747" y="836"/>
                </a:cubicBezTo>
                <a:cubicBezTo>
                  <a:pt x="774" y="834"/>
                  <a:pt x="774" y="834"/>
                  <a:pt x="774" y="834"/>
                </a:cubicBezTo>
                <a:cubicBezTo>
                  <a:pt x="774" y="834"/>
                  <a:pt x="773" y="602"/>
                  <a:pt x="700" y="559"/>
                </a:cubicBezTo>
                <a:cubicBezTo>
                  <a:pt x="564" y="552"/>
                  <a:pt x="564" y="552"/>
                  <a:pt x="564" y="552"/>
                </a:cubicBezTo>
                <a:cubicBezTo>
                  <a:pt x="564" y="552"/>
                  <a:pt x="505" y="518"/>
                  <a:pt x="503" y="492"/>
                </a:cubicBezTo>
                <a:cubicBezTo>
                  <a:pt x="496" y="489"/>
                  <a:pt x="496" y="489"/>
                  <a:pt x="496" y="489"/>
                </a:cubicBezTo>
                <a:cubicBezTo>
                  <a:pt x="492" y="422"/>
                  <a:pt x="492" y="422"/>
                  <a:pt x="492" y="422"/>
                </a:cubicBezTo>
                <a:cubicBezTo>
                  <a:pt x="492" y="422"/>
                  <a:pt x="548" y="383"/>
                  <a:pt x="544" y="281"/>
                </a:cubicBezTo>
                <a:cubicBezTo>
                  <a:pt x="544" y="281"/>
                  <a:pt x="555" y="50"/>
                  <a:pt x="433" y="54"/>
                </a:cubicBezTo>
                <a:cubicBezTo>
                  <a:pt x="433" y="54"/>
                  <a:pt x="403" y="0"/>
                  <a:pt x="301" y="32"/>
                </a:cubicBezTo>
                <a:cubicBezTo>
                  <a:pt x="301" y="32"/>
                  <a:pt x="145" y="63"/>
                  <a:pt x="173" y="322"/>
                </a:cubicBezTo>
                <a:cubicBezTo>
                  <a:pt x="173" y="322"/>
                  <a:pt x="167" y="374"/>
                  <a:pt x="160" y="396"/>
                </a:cubicBezTo>
                <a:cubicBezTo>
                  <a:pt x="160" y="396"/>
                  <a:pt x="173" y="383"/>
                  <a:pt x="178" y="364"/>
                </a:cubicBezTo>
                <a:cubicBezTo>
                  <a:pt x="178" y="364"/>
                  <a:pt x="186" y="426"/>
                  <a:pt x="171" y="442"/>
                </a:cubicBezTo>
                <a:cubicBezTo>
                  <a:pt x="171" y="442"/>
                  <a:pt x="187" y="422"/>
                  <a:pt x="193" y="413"/>
                </a:cubicBezTo>
                <a:cubicBezTo>
                  <a:pt x="199" y="403"/>
                  <a:pt x="199" y="403"/>
                  <a:pt x="199" y="403"/>
                </a:cubicBezTo>
                <a:cubicBezTo>
                  <a:pt x="199" y="403"/>
                  <a:pt x="199" y="468"/>
                  <a:pt x="189" y="487"/>
                </a:cubicBezTo>
                <a:cubicBezTo>
                  <a:pt x="189" y="487"/>
                  <a:pt x="252" y="483"/>
                  <a:pt x="267" y="439"/>
                </a:cubicBezTo>
                <a:cubicBezTo>
                  <a:pt x="264" y="502"/>
                  <a:pt x="264" y="502"/>
                  <a:pt x="264" y="502"/>
                </a:cubicBezTo>
                <a:cubicBezTo>
                  <a:pt x="202" y="572"/>
                  <a:pt x="202" y="572"/>
                  <a:pt x="202" y="572"/>
                </a:cubicBezTo>
                <a:cubicBezTo>
                  <a:pt x="202" y="572"/>
                  <a:pt x="158" y="598"/>
                  <a:pt x="126" y="600"/>
                </a:cubicBezTo>
                <a:cubicBezTo>
                  <a:pt x="126" y="600"/>
                  <a:pt x="35" y="587"/>
                  <a:pt x="15" y="700"/>
                </a:cubicBezTo>
                <a:cubicBezTo>
                  <a:pt x="15" y="700"/>
                  <a:pt x="0" y="806"/>
                  <a:pt x="7" y="849"/>
                </a:cubicBezTo>
                <a:cubicBezTo>
                  <a:pt x="24" y="853"/>
                  <a:pt x="24" y="853"/>
                  <a:pt x="24" y="853"/>
                </a:cubicBezTo>
                <a:cubicBezTo>
                  <a:pt x="24" y="853"/>
                  <a:pt x="8" y="886"/>
                  <a:pt x="46" y="922"/>
                </a:cubicBezTo>
                <a:cubicBezTo>
                  <a:pt x="46" y="922"/>
                  <a:pt x="54" y="1018"/>
                  <a:pt x="61" y="1035"/>
                </a:cubicBezTo>
                <a:cubicBezTo>
                  <a:pt x="61" y="1035"/>
                  <a:pt x="80" y="1104"/>
                  <a:pt x="117" y="1100"/>
                </a:cubicBezTo>
                <a:cubicBezTo>
                  <a:pt x="171" y="1104"/>
                  <a:pt x="171" y="1104"/>
                  <a:pt x="171" y="1104"/>
                </a:cubicBezTo>
                <a:cubicBezTo>
                  <a:pt x="171" y="1104"/>
                  <a:pt x="186" y="1169"/>
                  <a:pt x="161" y="1213"/>
                </a:cubicBezTo>
                <a:cubicBezTo>
                  <a:pt x="161" y="1213"/>
                  <a:pt x="59" y="1349"/>
                  <a:pt x="57" y="1425"/>
                </a:cubicBezTo>
                <a:cubicBezTo>
                  <a:pt x="57" y="1425"/>
                  <a:pt x="18" y="1841"/>
                  <a:pt x="52" y="1967"/>
                </a:cubicBezTo>
                <a:cubicBezTo>
                  <a:pt x="154" y="1980"/>
                  <a:pt x="154" y="1980"/>
                  <a:pt x="154" y="1980"/>
                </a:cubicBezTo>
                <a:cubicBezTo>
                  <a:pt x="154" y="1980"/>
                  <a:pt x="197" y="2183"/>
                  <a:pt x="197" y="2233"/>
                </a:cubicBezTo>
                <a:cubicBezTo>
                  <a:pt x="197" y="2233"/>
                  <a:pt x="193" y="2385"/>
                  <a:pt x="217" y="2495"/>
                </a:cubicBezTo>
                <a:cubicBezTo>
                  <a:pt x="217" y="2495"/>
                  <a:pt x="293" y="2833"/>
                  <a:pt x="319" y="2917"/>
                </a:cubicBezTo>
                <a:cubicBezTo>
                  <a:pt x="319" y="2917"/>
                  <a:pt x="325" y="2929"/>
                  <a:pt x="324" y="2951"/>
                </a:cubicBezTo>
                <a:cubicBezTo>
                  <a:pt x="315" y="2973"/>
                  <a:pt x="265" y="3102"/>
                  <a:pt x="296" y="3150"/>
                </a:cubicBezTo>
                <a:cubicBezTo>
                  <a:pt x="296" y="3150"/>
                  <a:pt x="323" y="3197"/>
                  <a:pt x="397" y="3174"/>
                </a:cubicBezTo>
                <a:cubicBezTo>
                  <a:pt x="397" y="3174"/>
                  <a:pt x="432" y="3153"/>
                  <a:pt x="437" y="3102"/>
                </a:cubicBezTo>
                <a:cubicBezTo>
                  <a:pt x="437" y="3102"/>
                  <a:pt x="442" y="3028"/>
                  <a:pt x="443" y="3007"/>
                </a:cubicBezTo>
                <a:cubicBezTo>
                  <a:pt x="443" y="3007"/>
                  <a:pt x="440" y="2931"/>
                  <a:pt x="427" y="2915"/>
                </a:cubicBezTo>
                <a:cubicBezTo>
                  <a:pt x="427" y="2915"/>
                  <a:pt x="427" y="2915"/>
                  <a:pt x="427" y="2915"/>
                </a:cubicBezTo>
                <a:cubicBezTo>
                  <a:pt x="415" y="2885"/>
                  <a:pt x="392" y="2816"/>
                  <a:pt x="392" y="2766"/>
                </a:cubicBezTo>
                <a:cubicBezTo>
                  <a:pt x="392" y="2766"/>
                  <a:pt x="382" y="2289"/>
                  <a:pt x="382" y="2278"/>
                </a:cubicBezTo>
                <a:cubicBezTo>
                  <a:pt x="382" y="2267"/>
                  <a:pt x="405" y="2371"/>
                  <a:pt x="417" y="2444"/>
                </a:cubicBezTo>
                <a:cubicBezTo>
                  <a:pt x="417" y="2444"/>
                  <a:pt x="429" y="2572"/>
                  <a:pt x="449" y="2631"/>
                </a:cubicBezTo>
                <a:cubicBezTo>
                  <a:pt x="449" y="2631"/>
                  <a:pt x="494" y="2839"/>
                  <a:pt x="468" y="2947"/>
                </a:cubicBezTo>
                <a:cubicBezTo>
                  <a:pt x="468" y="2947"/>
                  <a:pt x="452" y="2993"/>
                  <a:pt x="450" y="3040"/>
                </a:cubicBezTo>
                <a:cubicBezTo>
                  <a:pt x="444" y="3079"/>
                  <a:pt x="443" y="3122"/>
                  <a:pt x="453" y="3155"/>
                </a:cubicBezTo>
                <a:cubicBezTo>
                  <a:pt x="453" y="3155"/>
                  <a:pt x="452" y="3169"/>
                  <a:pt x="517" y="3169"/>
                </a:cubicBezTo>
                <a:cubicBezTo>
                  <a:pt x="517" y="3169"/>
                  <a:pt x="594" y="3170"/>
                  <a:pt x="599" y="3113"/>
                </a:cubicBezTo>
                <a:cubicBezTo>
                  <a:pt x="599" y="3113"/>
                  <a:pt x="604" y="2956"/>
                  <a:pt x="576" y="2918"/>
                </a:cubicBezTo>
                <a:cubicBezTo>
                  <a:pt x="576" y="2892"/>
                  <a:pt x="579" y="2832"/>
                  <a:pt x="589" y="2768"/>
                </a:cubicBezTo>
                <a:cubicBezTo>
                  <a:pt x="589" y="2768"/>
                  <a:pt x="664" y="2453"/>
                  <a:pt x="579" y="2315"/>
                </a:cubicBezTo>
                <a:cubicBezTo>
                  <a:pt x="579" y="2315"/>
                  <a:pt x="564" y="2220"/>
                  <a:pt x="572" y="2170"/>
                </a:cubicBezTo>
                <a:cubicBezTo>
                  <a:pt x="572" y="2170"/>
                  <a:pt x="609" y="2057"/>
                  <a:pt x="609" y="2047"/>
                </a:cubicBezTo>
                <a:cubicBezTo>
                  <a:pt x="625" y="2044"/>
                  <a:pt x="625" y="2044"/>
                  <a:pt x="625" y="2044"/>
                </a:cubicBezTo>
                <a:cubicBezTo>
                  <a:pt x="625" y="2044"/>
                  <a:pt x="675" y="1520"/>
                  <a:pt x="667" y="1486"/>
                </a:cubicBezTo>
                <a:cubicBezTo>
                  <a:pt x="702" y="1460"/>
                  <a:pt x="702" y="1460"/>
                  <a:pt x="702" y="1460"/>
                </a:cubicBezTo>
                <a:cubicBezTo>
                  <a:pt x="702" y="1460"/>
                  <a:pt x="662" y="1351"/>
                  <a:pt x="657" y="1260"/>
                </a:cubicBezTo>
                <a:cubicBezTo>
                  <a:pt x="654" y="1113"/>
                  <a:pt x="654" y="1113"/>
                  <a:pt x="654" y="1113"/>
                </a:cubicBezTo>
                <a:cubicBezTo>
                  <a:pt x="654" y="1113"/>
                  <a:pt x="685" y="1107"/>
                  <a:pt x="689" y="1094"/>
                </a:cubicBezTo>
                <a:cubicBezTo>
                  <a:pt x="709" y="1048"/>
                  <a:pt x="709" y="1048"/>
                  <a:pt x="709" y="1048"/>
                </a:cubicBezTo>
                <a:cubicBezTo>
                  <a:pt x="709" y="1048"/>
                  <a:pt x="734" y="1046"/>
                  <a:pt x="734" y="1024"/>
                </a:cubicBezTo>
                <a:cubicBezTo>
                  <a:pt x="734" y="1024"/>
                  <a:pt x="752" y="1003"/>
                  <a:pt x="748" y="981"/>
                </a:cubicBezTo>
                <a:cubicBezTo>
                  <a:pt x="748" y="981"/>
                  <a:pt x="760" y="962"/>
                  <a:pt x="758" y="948"/>
                </a:cubicBezTo>
                <a:cubicBezTo>
                  <a:pt x="758" y="948"/>
                  <a:pt x="763" y="907"/>
                  <a:pt x="743" y="90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15"/>
          <p:cNvSpPr>
            <a:spLocks noEditPoints="1"/>
          </p:cNvSpPr>
          <p:nvPr/>
        </p:nvSpPr>
        <p:spPr bwMode="auto">
          <a:xfrm>
            <a:off x="3444190" y="2809492"/>
            <a:ext cx="877137" cy="2823953"/>
          </a:xfrm>
          <a:custGeom>
            <a:avLst/>
            <a:gdLst>
              <a:gd name="T0" fmla="*/ 103 w 104"/>
              <a:gd name="T1" fmla="*/ 97 h 335"/>
              <a:gd name="T2" fmla="*/ 93 w 104"/>
              <a:gd name="T3" fmla="*/ 51 h 335"/>
              <a:gd name="T4" fmla="*/ 79 w 104"/>
              <a:gd name="T5" fmla="*/ 45 h 335"/>
              <a:gd name="T6" fmla="*/ 58 w 104"/>
              <a:gd name="T7" fmla="*/ 40 h 335"/>
              <a:gd name="T8" fmla="*/ 55 w 104"/>
              <a:gd name="T9" fmla="*/ 32 h 335"/>
              <a:gd name="T10" fmla="*/ 58 w 104"/>
              <a:gd name="T11" fmla="*/ 22 h 335"/>
              <a:gd name="T12" fmla="*/ 57 w 104"/>
              <a:gd name="T13" fmla="*/ 18 h 335"/>
              <a:gd name="T14" fmla="*/ 56 w 104"/>
              <a:gd name="T15" fmla="*/ 13 h 335"/>
              <a:gd name="T16" fmla="*/ 53 w 104"/>
              <a:gd name="T17" fmla="*/ 5 h 335"/>
              <a:gd name="T18" fmla="*/ 39 w 104"/>
              <a:gd name="T19" fmla="*/ 0 h 335"/>
              <a:gd name="T20" fmla="*/ 28 w 104"/>
              <a:gd name="T21" fmla="*/ 6 h 335"/>
              <a:gd name="T22" fmla="*/ 24 w 104"/>
              <a:gd name="T23" fmla="*/ 17 h 335"/>
              <a:gd name="T24" fmla="*/ 26 w 104"/>
              <a:gd name="T25" fmla="*/ 24 h 335"/>
              <a:gd name="T26" fmla="*/ 26 w 104"/>
              <a:gd name="T27" fmla="*/ 33 h 335"/>
              <a:gd name="T28" fmla="*/ 31 w 104"/>
              <a:gd name="T29" fmla="*/ 39 h 335"/>
              <a:gd name="T30" fmla="*/ 25 w 104"/>
              <a:gd name="T31" fmla="*/ 42 h 335"/>
              <a:gd name="T32" fmla="*/ 18 w 104"/>
              <a:gd name="T33" fmla="*/ 59 h 335"/>
              <a:gd name="T34" fmla="*/ 13 w 104"/>
              <a:gd name="T35" fmla="*/ 64 h 335"/>
              <a:gd name="T36" fmla="*/ 7 w 104"/>
              <a:gd name="T37" fmla="*/ 81 h 335"/>
              <a:gd name="T38" fmla="*/ 0 w 104"/>
              <a:gd name="T39" fmla="*/ 98 h 335"/>
              <a:gd name="T40" fmla="*/ 2 w 104"/>
              <a:gd name="T41" fmla="*/ 115 h 335"/>
              <a:gd name="T42" fmla="*/ 17 w 104"/>
              <a:gd name="T43" fmla="*/ 115 h 335"/>
              <a:gd name="T44" fmla="*/ 20 w 104"/>
              <a:gd name="T45" fmla="*/ 129 h 335"/>
              <a:gd name="T46" fmla="*/ 18 w 104"/>
              <a:gd name="T47" fmla="*/ 136 h 335"/>
              <a:gd name="T48" fmla="*/ 14 w 104"/>
              <a:gd name="T49" fmla="*/ 180 h 335"/>
              <a:gd name="T50" fmla="*/ 22 w 104"/>
              <a:gd name="T51" fmla="*/ 197 h 335"/>
              <a:gd name="T52" fmla="*/ 28 w 104"/>
              <a:gd name="T53" fmla="*/ 239 h 335"/>
              <a:gd name="T54" fmla="*/ 31 w 104"/>
              <a:gd name="T55" fmla="*/ 304 h 335"/>
              <a:gd name="T56" fmla="*/ 26 w 104"/>
              <a:gd name="T57" fmla="*/ 313 h 335"/>
              <a:gd name="T58" fmla="*/ 12 w 104"/>
              <a:gd name="T59" fmla="*/ 318 h 335"/>
              <a:gd name="T60" fmla="*/ 18 w 104"/>
              <a:gd name="T61" fmla="*/ 325 h 335"/>
              <a:gd name="T62" fmla="*/ 48 w 104"/>
              <a:gd name="T63" fmla="*/ 323 h 335"/>
              <a:gd name="T64" fmla="*/ 56 w 104"/>
              <a:gd name="T65" fmla="*/ 310 h 335"/>
              <a:gd name="T66" fmla="*/ 54 w 104"/>
              <a:gd name="T67" fmla="*/ 305 h 335"/>
              <a:gd name="T68" fmla="*/ 54 w 104"/>
              <a:gd name="T69" fmla="*/ 284 h 335"/>
              <a:gd name="T70" fmla="*/ 57 w 104"/>
              <a:gd name="T71" fmla="*/ 280 h 335"/>
              <a:gd name="T72" fmla="*/ 62 w 104"/>
              <a:gd name="T73" fmla="*/ 313 h 335"/>
              <a:gd name="T74" fmla="*/ 65 w 104"/>
              <a:gd name="T75" fmla="*/ 324 h 335"/>
              <a:gd name="T76" fmla="*/ 67 w 104"/>
              <a:gd name="T77" fmla="*/ 334 h 335"/>
              <a:gd name="T78" fmla="*/ 85 w 104"/>
              <a:gd name="T79" fmla="*/ 327 h 335"/>
              <a:gd name="T80" fmla="*/ 83 w 104"/>
              <a:gd name="T81" fmla="*/ 317 h 335"/>
              <a:gd name="T82" fmla="*/ 88 w 104"/>
              <a:gd name="T83" fmla="*/ 289 h 335"/>
              <a:gd name="T84" fmla="*/ 84 w 104"/>
              <a:gd name="T85" fmla="*/ 261 h 335"/>
              <a:gd name="T86" fmla="*/ 80 w 104"/>
              <a:gd name="T87" fmla="*/ 221 h 335"/>
              <a:gd name="T88" fmla="*/ 88 w 104"/>
              <a:gd name="T89" fmla="*/ 155 h 335"/>
              <a:gd name="T90" fmla="*/ 95 w 104"/>
              <a:gd name="T91" fmla="*/ 140 h 335"/>
              <a:gd name="T92" fmla="*/ 98 w 104"/>
              <a:gd name="T93" fmla="*/ 129 h 335"/>
              <a:gd name="T94" fmla="*/ 100 w 104"/>
              <a:gd name="T95" fmla="*/ 120 h 335"/>
              <a:gd name="T96" fmla="*/ 36 w 104"/>
              <a:gd name="T97" fmla="*/ 53 h 335"/>
              <a:gd name="T98" fmla="*/ 32 w 104"/>
              <a:gd name="T99" fmla="*/ 52 h 335"/>
              <a:gd name="T100" fmla="*/ 36 w 104"/>
              <a:gd name="T101" fmla="*/ 4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335">
                <a:moveTo>
                  <a:pt x="103" y="108"/>
                </a:moveTo>
                <a:cubicBezTo>
                  <a:pt x="103" y="105"/>
                  <a:pt x="103" y="105"/>
                  <a:pt x="103" y="105"/>
                </a:cubicBezTo>
                <a:cubicBezTo>
                  <a:pt x="103" y="102"/>
                  <a:pt x="103" y="102"/>
                  <a:pt x="103" y="102"/>
                </a:cubicBezTo>
                <a:cubicBezTo>
                  <a:pt x="103" y="100"/>
                  <a:pt x="103" y="100"/>
                  <a:pt x="103" y="100"/>
                </a:cubicBezTo>
                <a:cubicBezTo>
                  <a:pt x="103" y="97"/>
                  <a:pt x="103" y="97"/>
                  <a:pt x="103" y="97"/>
                </a:cubicBezTo>
                <a:cubicBezTo>
                  <a:pt x="102" y="93"/>
                  <a:pt x="102" y="93"/>
                  <a:pt x="102" y="93"/>
                </a:cubicBezTo>
                <a:cubicBezTo>
                  <a:pt x="102" y="85"/>
                  <a:pt x="102" y="85"/>
                  <a:pt x="102" y="85"/>
                </a:cubicBezTo>
                <a:cubicBezTo>
                  <a:pt x="100" y="72"/>
                  <a:pt x="100" y="72"/>
                  <a:pt x="100" y="72"/>
                </a:cubicBezTo>
                <a:cubicBezTo>
                  <a:pt x="96" y="58"/>
                  <a:pt x="96" y="58"/>
                  <a:pt x="96" y="58"/>
                </a:cubicBezTo>
                <a:cubicBezTo>
                  <a:pt x="93" y="51"/>
                  <a:pt x="93" y="51"/>
                  <a:pt x="93" y="51"/>
                </a:cubicBezTo>
                <a:cubicBezTo>
                  <a:pt x="90" y="49"/>
                  <a:pt x="90" y="49"/>
                  <a:pt x="90" y="49"/>
                </a:cubicBezTo>
                <a:cubicBezTo>
                  <a:pt x="90" y="48"/>
                  <a:pt x="90" y="48"/>
                  <a:pt x="90" y="48"/>
                </a:cubicBezTo>
                <a:cubicBezTo>
                  <a:pt x="90" y="49"/>
                  <a:pt x="90" y="49"/>
                  <a:pt x="90" y="49"/>
                </a:cubicBezTo>
                <a:cubicBezTo>
                  <a:pt x="89" y="47"/>
                  <a:pt x="89" y="47"/>
                  <a:pt x="89" y="47"/>
                </a:cubicBezTo>
                <a:cubicBezTo>
                  <a:pt x="79" y="45"/>
                  <a:pt x="79" y="45"/>
                  <a:pt x="79" y="45"/>
                </a:cubicBezTo>
                <a:cubicBezTo>
                  <a:pt x="66" y="44"/>
                  <a:pt x="66" y="44"/>
                  <a:pt x="66" y="44"/>
                </a:cubicBezTo>
                <a:cubicBezTo>
                  <a:pt x="63" y="42"/>
                  <a:pt x="63" y="42"/>
                  <a:pt x="63" y="42"/>
                </a:cubicBezTo>
                <a:cubicBezTo>
                  <a:pt x="60" y="41"/>
                  <a:pt x="60" y="41"/>
                  <a:pt x="60" y="41"/>
                </a:cubicBezTo>
                <a:cubicBezTo>
                  <a:pt x="59" y="40"/>
                  <a:pt x="59" y="40"/>
                  <a:pt x="59" y="40"/>
                </a:cubicBezTo>
                <a:cubicBezTo>
                  <a:pt x="58" y="40"/>
                  <a:pt x="58" y="40"/>
                  <a:pt x="58" y="40"/>
                </a:cubicBezTo>
                <a:cubicBezTo>
                  <a:pt x="57" y="39"/>
                  <a:pt x="57" y="39"/>
                  <a:pt x="57" y="39"/>
                </a:cubicBezTo>
                <a:cubicBezTo>
                  <a:pt x="56" y="38"/>
                  <a:pt x="56" y="38"/>
                  <a:pt x="56" y="38"/>
                </a:cubicBezTo>
                <a:cubicBezTo>
                  <a:pt x="54" y="37"/>
                  <a:pt x="54" y="37"/>
                  <a:pt x="54" y="37"/>
                </a:cubicBezTo>
                <a:cubicBezTo>
                  <a:pt x="54" y="31"/>
                  <a:pt x="54" y="31"/>
                  <a:pt x="54" y="31"/>
                </a:cubicBezTo>
                <a:cubicBezTo>
                  <a:pt x="55" y="32"/>
                  <a:pt x="55" y="32"/>
                  <a:pt x="55" y="32"/>
                </a:cubicBezTo>
                <a:cubicBezTo>
                  <a:pt x="56" y="32"/>
                  <a:pt x="56" y="32"/>
                  <a:pt x="56" y="32"/>
                </a:cubicBezTo>
                <a:cubicBezTo>
                  <a:pt x="58" y="30"/>
                  <a:pt x="58" y="30"/>
                  <a:pt x="58" y="30"/>
                </a:cubicBezTo>
                <a:cubicBezTo>
                  <a:pt x="59" y="28"/>
                  <a:pt x="59" y="28"/>
                  <a:pt x="59" y="28"/>
                </a:cubicBezTo>
                <a:cubicBezTo>
                  <a:pt x="59" y="25"/>
                  <a:pt x="59" y="25"/>
                  <a:pt x="59" y="25"/>
                </a:cubicBezTo>
                <a:cubicBezTo>
                  <a:pt x="58" y="22"/>
                  <a:pt x="58" y="22"/>
                  <a:pt x="58" y="22"/>
                </a:cubicBezTo>
                <a:cubicBezTo>
                  <a:pt x="58" y="20"/>
                  <a:pt x="58" y="20"/>
                  <a:pt x="58" y="20"/>
                </a:cubicBezTo>
                <a:cubicBezTo>
                  <a:pt x="58" y="19"/>
                  <a:pt x="58" y="19"/>
                  <a:pt x="58" y="19"/>
                </a:cubicBezTo>
                <a:cubicBezTo>
                  <a:pt x="57" y="19"/>
                  <a:pt x="57" y="19"/>
                  <a:pt x="57" y="19"/>
                </a:cubicBezTo>
                <a:cubicBezTo>
                  <a:pt x="57" y="19"/>
                  <a:pt x="57" y="19"/>
                  <a:pt x="57" y="19"/>
                </a:cubicBezTo>
                <a:cubicBezTo>
                  <a:pt x="57" y="18"/>
                  <a:pt x="57" y="18"/>
                  <a:pt x="57" y="18"/>
                </a:cubicBezTo>
                <a:cubicBezTo>
                  <a:pt x="56" y="17"/>
                  <a:pt x="56" y="17"/>
                  <a:pt x="56" y="17"/>
                </a:cubicBezTo>
                <a:cubicBezTo>
                  <a:pt x="56" y="15"/>
                  <a:pt x="56" y="15"/>
                  <a:pt x="56" y="15"/>
                </a:cubicBezTo>
                <a:cubicBezTo>
                  <a:pt x="57" y="15"/>
                  <a:pt x="57" y="15"/>
                  <a:pt x="57" y="15"/>
                </a:cubicBezTo>
                <a:cubicBezTo>
                  <a:pt x="56" y="14"/>
                  <a:pt x="56" y="14"/>
                  <a:pt x="56" y="14"/>
                </a:cubicBezTo>
                <a:cubicBezTo>
                  <a:pt x="56" y="13"/>
                  <a:pt x="56" y="13"/>
                  <a:pt x="56" y="13"/>
                </a:cubicBezTo>
                <a:cubicBezTo>
                  <a:pt x="56" y="12"/>
                  <a:pt x="56" y="12"/>
                  <a:pt x="56" y="12"/>
                </a:cubicBezTo>
                <a:cubicBezTo>
                  <a:pt x="55" y="10"/>
                  <a:pt x="55" y="10"/>
                  <a:pt x="55" y="10"/>
                </a:cubicBezTo>
                <a:cubicBezTo>
                  <a:pt x="55" y="9"/>
                  <a:pt x="55" y="9"/>
                  <a:pt x="55" y="9"/>
                </a:cubicBezTo>
                <a:cubicBezTo>
                  <a:pt x="55" y="9"/>
                  <a:pt x="54" y="8"/>
                  <a:pt x="54" y="7"/>
                </a:cubicBezTo>
                <a:cubicBezTo>
                  <a:pt x="54" y="7"/>
                  <a:pt x="53" y="6"/>
                  <a:pt x="53" y="5"/>
                </a:cubicBezTo>
                <a:cubicBezTo>
                  <a:pt x="52" y="4"/>
                  <a:pt x="50" y="3"/>
                  <a:pt x="50" y="3"/>
                </a:cubicBezTo>
                <a:cubicBezTo>
                  <a:pt x="46" y="1"/>
                  <a:pt x="46" y="1"/>
                  <a:pt x="46" y="1"/>
                </a:cubicBezTo>
                <a:cubicBezTo>
                  <a:pt x="44" y="1"/>
                  <a:pt x="44" y="1"/>
                  <a:pt x="44" y="1"/>
                </a:cubicBezTo>
                <a:cubicBezTo>
                  <a:pt x="43" y="0"/>
                  <a:pt x="43" y="0"/>
                  <a:pt x="43" y="0"/>
                </a:cubicBezTo>
                <a:cubicBezTo>
                  <a:pt x="39" y="0"/>
                  <a:pt x="39" y="0"/>
                  <a:pt x="39" y="0"/>
                </a:cubicBezTo>
                <a:cubicBezTo>
                  <a:pt x="33" y="1"/>
                  <a:pt x="33" y="1"/>
                  <a:pt x="33" y="1"/>
                </a:cubicBezTo>
                <a:cubicBezTo>
                  <a:pt x="31" y="1"/>
                  <a:pt x="31" y="1"/>
                  <a:pt x="31" y="1"/>
                </a:cubicBezTo>
                <a:cubicBezTo>
                  <a:pt x="29" y="3"/>
                  <a:pt x="29" y="3"/>
                  <a:pt x="29" y="3"/>
                </a:cubicBezTo>
                <a:cubicBezTo>
                  <a:pt x="27" y="5"/>
                  <a:pt x="27" y="5"/>
                  <a:pt x="27" y="5"/>
                </a:cubicBezTo>
                <a:cubicBezTo>
                  <a:pt x="28" y="6"/>
                  <a:pt x="28" y="6"/>
                  <a:pt x="28" y="6"/>
                </a:cubicBezTo>
                <a:cubicBezTo>
                  <a:pt x="28" y="7"/>
                  <a:pt x="28" y="7"/>
                  <a:pt x="28" y="7"/>
                </a:cubicBezTo>
                <a:cubicBezTo>
                  <a:pt x="26" y="7"/>
                  <a:pt x="26" y="7"/>
                  <a:pt x="26" y="7"/>
                </a:cubicBezTo>
                <a:cubicBezTo>
                  <a:pt x="26" y="7"/>
                  <a:pt x="25" y="8"/>
                  <a:pt x="25" y="8"/>
                </a:cubicBezTo>
                <a:cubicBezTo>
                  <a:pt x="25" y="9"/>
                  <a:pt x="24" y="13"/>
                  <a:pt x="24" y="13"/>
                </a:cubicBezTo>
                <a:cubicBezTo>
                  <a:pt x="24" y="17"/>
                  <a:pt x="24" y="17"/>
                  <a:pt x="24" y="17"/>
                </a:cubicBezTo>
                <a:cubicBezTo>
                  <a:pt x="25" y="20"/>
                  <a:pt x="25" y="20"/>
                  <a:pt x="25" y="20"/>
                </a:cubicBezTo>
                <a:cubicBezTo>
                  <a:pt x="25" y="20"/>
                  <a:pt x="25" y="20"/>
                  <a:pt x="25" y="20"/>
                </a:cubicBezTo>
                <a:cubicBezTo>
                  <a:pt x="25" y="20"/>
                  <a:pt x="25" y="20"/>
                  <a:pt x="25" y="20"/>
                </a:cubicBezTo>
                <a:cubicBezTo>
                  <a:pt x="25" y="23"/>
                  <a:pt x="25" y="23"/>
                  <a:pt x="25" y="23"/>
                </a:cubicBezTo>
                <a:cubicBezTo>
                  <a:pt x="26" y="24"/>
                  <a:pt x="26" y="24"/>
                  <a:pt x="26" y="24"/>
                </a:cubicBezTo>
                <a:cubicBezTo>
                  <a:pt x="25" y="24"/>
                  <a:pt x="25" y="24"/>
                  <a:pt x="25" y="24"/>
                </a:cubicBezTo>
                <a:cubicBezTo>
                  <a:pt x="25" y="25"/>
                  <a:pt x="25" y="25"/>
                  <a:pt x="25" y="25"/>
                </a:cubicBezTo>
                <a:cubicBezTo>
                  <a:pt x="25" y="27"/>
                  <a:pt x="25" y="27"/>
                  <a:pt x="25" y="27"/>
                </a:cubicBezTo>
                <a:cubicBezTo>
                  <a:pt x="26" y="30"/>
                  <a:pt x="26" y="30"/>
                  <a:pt x="26" y="30"/>
                </a:cubicBezTo>
                <a:cubicBezTo>
                  <a:pt x="26" y="33"/>
                  <a:pt x="26" y="33"/>
                  <a:pt x="26" y="33"/>
                </a:cubicBezTo>
                <a:cubicBezTo>
                  <a:pt x="27" y="35"/>
                  <a:pt x="27" y="35"/>
                  <a:pt x="27" y="35"/>
                </a:cubicBezTo>
                <a:cubicBezTo>
                  <a:pt x="29" y="35"/>
                  <a:pt x="29" y="35"/>
                  <a:pt x="29" y="35"/>
                </a:cubicBezTo>
                <a:cubicBezTo>
                  <a:pt x="29" y="35"/>
                  <a:pt x="29" y="35"/>
                  <a:pt x="29" y="35"/>
                </a:cubicBezTo>
                <a:cubicBezTo>
                  <a:pt x="31" y="38"/>
                  <a:pt x="31" y="38"/>
                  <a:pt x="31" y="38"/>
                </a:cubicBezTo>
                <a:cubicBezTo>
                  <a:pt x="31" y="39"/>
                  <a:pt x="31" y="39"/>
                  <a:pt x="31" y="39"/>
                </a:cubicBezTo>
                <a:cubicBezTo>
                  <a:pt x="29" y="41"/>
                  <a:pt x="29" y="41"/>
                  <a:pt x="29" y="41"/>
                </a:cubicBezTo>
                <a:cubicBezTo>
                  <a:pt x="29" y="42"/>
                  <a:pt x="29" y="42"/>
                  <a:pt x="29" y="42"/>
                </a:cubicBezTo>
                <a:cubicBezTo>
                  <a:pt x="27" y="41"/>
                  <a:pt x="27" y="41"/>
                  <a:pt x="27" y="41"/>
                </a:cubicBezTo>
                <a:cubicBezTo>
                  <a:pt x="26" y="40"/>
                  <a:pt x="26" y="40"/>
                  <a:pt x="26" y="40"/>
                </a:cubicBezTo>
                <a:cubicBezTo>
                  <a:pt x="25" y="42"/>
                  <a:pt x="25" y="42"/>
                  <a:pt x="25" y="42"/>
                </a:cubicBezTo>
                <a:cubicBezTo>
                  <a:pt x="25" y="44"/>
                  <a:pt x="25" y="44"/>
                  <a:pt x="25" y="44"/>
                </a:cubicBezTo>
                <a:cubicBezTo>
                  <a:pt x="26" y="45"/>
                  <a:pt x="26" y="45"/>
                  <a:pt x="26" y="45"/>
                </a:cubicBezTo>
                <a:cubicBezTo>
                  <a:pt x="24" y="48"/>
                  <a:pt x="24" y="48"/>
                  <a:pt x="24" y="48"/>
                </a:cubicBezTo>
                <a:cubicBezTo>
                  <a:pt x="21" y="51"/>
                  <a:pt x="21" y="51"/>
                  <a:pt x="21" y="51"/>
                </a:cubicBezTo>
                <a:cubicBezTo>
                  <a:pt x="18" y="59"/>
                  <a:pt x="18" y="59"/>
                  <a:pt x="18" y="59"/>
                </a:cubicBezTo>
                <a:cubicBezTo>
                  <a:pt x="16" y="62"/>
                  <a:pt x="16" y="62"/>
                  <a:pt x="16" y="62"/>
                </a:cubicBezTo>
                <a:cubicBezTo>
                  <a:pt x="17" y="62"/>
                  <a:pt x="17" y="62"/>
                  <a:pt x="17" y="62"/>
                </a:cubicBezTo>
                <a:cubicBezTo>
                  <a:pt x="16" y="62"/>
                  <a:pt x="16" y="62"/>
                  <a:pt x="16" y="62"/>
                </a:cubicBezTo>
                <a:cubicBezTo>
                  <a:pt x="15" y="64"/>
                  <a:pt x="15" y="64"/>
                  <a:pt x="15" y="64"/>
                </a:cubicBezTo>
                <a:cubicBezTo>
                  <a:pt x="13" y="64"/>
                  <a:pt x="13" y="64"/>
                  <a:pt x="13" y="64"/>
                </a:cubicBezTo>
                <a:cubicBezTo>
                  <a:pt x="12" y="67"/>
                  <a:pt x="12" y="67"/>
                  <a:pt x="12" y="67"/>
                </a:cubicBezTo>
                <a:cubicBezTo>
                  <a:pt x="12" y="69"/>
                  <a:pt x="12" y="69"/>
                  <a:pt x="12" y="69"/>
                </a:cubicBezTo>
                <a:cubicBezTo>
                  <a:pt x="9" y="77"/>
                  <a:pt x="9" y="77"/>
                  <a:pt x="9" y="77"/>
                </a:cubicBezTo>
                <a:cubicBezTo>
                  <a:pt x="9" y="79"/>
                  <a:pt x="9" y="79"/>
                  <a:pt x="9" y="79"/>
                </a:cubicBezTo>
                <a:cubicBezTo>
                  <a:pt x="7" y="81"/>
                  <a:pt x="7" y="81"/>
                  <a:pt x="7" y="81"/>
                </a:cubicBezTo>
                <a:cubicBezTo>
                  <a:pt x="6" y="84"/>
                  <a:pt x="6" y="84"/>
                  <a:pt x="6" y="84"/>
                </a:cubicBezTo>
                <a:cubicBezTo>
                  <a:pt x="4" y="89"/>
                  <a:pt x="4" y="89"/>
                  <a:pt x="4" y="89"/>
                </a:cubicBezTo>
                <a:cubicBezTo>
                  <a:pt x="2" y="91"/>
                  <a:pt x="2" y="91"/>
                  <a:pt x="2" y="91"/>
                </a:cubicBezTo>
                <a:cubicBezTo>
                  <a:pt x="1" y="94"/>
                  <a:pt x="1" y="94"/>
                  <a:pt x="1" y="94"/>
                </a:cubicBezTo>
                <a:cubicBezTo>
                  <a:pt x="0" y="98"/>
                  <a:pt x="0" y="98"/>
                  <a:pt x="0" y="98"/>
                </a:cubicBezTo>
                <a:cubicBezTo>
                  <a:pt x="1" y="101"/>
                  <a:pt x="1" y="101"/>
                  <a:pt x="1" y="101"/>
                </a:cubicBezTo>
                <a:cubicBezTo>
                  <a:pt x="1" y="104"/>
                  <a:pt x="1" y="104"/>
                  <a:pt x="1" y="104"/>
                </a:cubicBezTo>
                <a:cubicBezTo>
                  <a:pt x="1" y="110"/>
                  <a:pt x="1" y="110"/>
                  <a:pt x="1" y="110"/>
                </a:cubicBezTo>
                <a:cubicBezTo>
                  <a:pt x="1" y="113"/>
                  <a:pt x="1" y="113"/>
                  <a:pt x="1" y="113"/>
                </a:cubicBezTo>
                <a:cubicBezTo>
                  <a:pt x="2" y="115"/>
                  <a:pt x="2" y="115"/>
                  <a:pt x="2" y="115"/>
                </a:cubicBezTo>
                <a:cubicBezTo>
                  <a:pt x="5" y="116"/>
                  <a:pt x="5" y="116"/>
                  <a:pt x="5" y="116"/>
                </a:cubicBezTo>
                <a:cubicBezTo>
                  <a:pt x="8" y="117"/>
                  <a:pt x="8" y="117"/>
                  <a:pt x="8" y="117"/>
                </a:cubicBezTo>
                <a:cubicBezTo>
                  <a:pt x="12" y="117"/>
                  <a:pt x="12" y="117"/>
                  <a:pt x="12" y="117"/>
                </a:cubicBezTo>
                <a:cubicBezTo>
                  <a:pt x="16" y="116"/>
                  <a:pt x="16" y="116"/>
                  <a:pt x="16" y="116"/>
                </a:cubicBezTo>
                <a:cubicBezTo>
                  <a:pt x="17" y="115"/>
                  <a:pt x="17" y="115"/>
                  <a:pt x="17" y="115"/>
                </a:cubicBezTo>
                <a:cubicBezTo>
                  <a:pt x="20" y="111"/>
                  <a:pt x="20" y="111"/>
                  <a:pt x="20" y="111"/>
                </a:cubicBezTo>
                <a:cubicBezTo>
                  <a:pt x="22" y="110"/>
                  <a:pt x="22" y="110"/>
                  <a:pt x="22" y="110"/>
                </a:cubicBezTo>
                <a:cubicBezTo>
                  <a:pt x="22" y="113"/>
                  <a:pt x="22" y="113"/>
                  <a:pt x="22" y="113"/>
                </a:cubicBezTo>
                <a:cubicBezTo>
                  <a:pt x="22" y="121"/>
                  <a:pt x="22" y="121"/>
                  <a:pt x="22" y="121"/>
                </a:cubicBezTo>
                <a:cubicBezTo>
                  <a:pt x="20" y="129"/>
                  <a:pt x="20" y="129"/>
                  <a:pt x="20" y="129"/>
                </a:cubicBezTo>
                <a:cubicBezTo>
                  <a:pt x="20" y="129"/>
                  <a:pt x="20" y="129"/>
                  <a:pt x="20" y="129"/>
                </a:cubicBezTo>
                <a:cubicBezTo>
                  <a:pt x="19" y="130"/>
                  <a:pt x="19" y="130"/>
                  <a:pt x="19" y="130"/>
                </a:cubicBezTo>
                <a:cubicBezTo>
                  <a:pt x="20" y="131"/>
                  <a:pt x="20" y="131"/>
                  <a:pt x="20" y="131"/>
                </a:cubicBezTo>
                <a:cubicBezTo>
                  <a:pt x="19" y="133"/>
                  <a:pt x="19" y="133"/>
                  <a:pt x="19" y="133"/>
                </a:cubicBezTo>
                <a:cubicBezTo>
                  <a:pt x="18" y="136"/>
                  <a:pt x="18" y="136"/>
                  <a:pt x="18" y="136"/>
                </a:cubicBezTo>
                <a:cubicBezTo>
                  <a:pt x="15" y="152"/>
                  <a:pt x="15" y="152"/>
                  <a:pt x="15" y="152"/>
                </a:cubicBezTo>
                <a:cubicBezTo>
                  <a:pt x="16" y="154"/>
                  <a:pt x="16" y="154"/>
                  <a:pt x="16" y="154"/>
                </a:cubicBezTo>
                <a:cubicBezTo>
                  <a:pt x="15" y="162"/>
                  <a:pt x="15" y="162"/>
                  <a:pt x="15" y="162"/>
                </a:cubicBezTo>
                <a:cubicBezTo>
                  <a:pt x="14" y="174"/>
                  <a:pt x="14" y="174"/>
                  <a:pt x="14" y="174"/>
                </a:cubicBezTo>
                <a:cubicBezTo>
                  <a:pt x="14" y="180"/>
                  <a:pt x="14" y="180"/>
                  <a:pt x="14" y="180"/>
                </a:cubicBezTo>
                <a:cubicBezTo>
                  <a:pt x="15" y="181"/>
                  <a:pt x="15" y="181"/>
                  <a:pt x="15" y="181"/>
                </a:cubicBezTo>
                <a:cubicBezTo>
                  <a:pt x="18" y="183"/>
                  <a:pt x="18" y="183"/>
                  <a:pt x="18" y="183"/>
                </a:cubicBezTo>
                <a:cubicBezTo>
                  <a:pt x="20" y="184"/>
                  <a:pt x="20" y="184"/>
                  <a:pt x="20" y="184"/>
                </a:cubicBezTo>
                <a:cubicBezTo>
                  <a:pt x="20" y="184"/>
                  <a:pt x="20" y="184"/>
                  <a:pt x="20" y="184"/>
                </a:cubicBezTo>
                <a:cubicBezTo>
                  <a:pt x="22" y="197"/>
                  <a:pt x="22" y="197"/>
                  <a:pt x="22" y="197"/>
                </a:cubicBezTo>
                <a:cubicBezTo>
                  <a:pt x="24" y="207"/>
                  <a:pt x="24" y="207"/>
                  <a:pt x="24" y="207"/>
                </a:cubicBezTo>
                <a:cubicBezTo>
                  <a:pt x="26" y="209"/>
                  <a:pt x="26" y="209"/>
                  <a:pt x="26" y="209"/>
                </a:cubicBezTo>
                <a:cubicBezTo>
                  <a:pt x="28" y="216"/>
                  <a:pt x="28" y="216"/>
                  <a:pt x="28" y="216"/>
                </a:cubicBezTo>
                <a:cubicBezTo>
                  <a:pt x="27" y="232"/>
                  <a:pt x="27" y="232"/>
                  <a:pt x="27" y="232"/>
                </a:cubicBezTo>
                <a:cubicBezTo>
                  <a:pt x="28" y="239"/>
                  <a:pt x="28" y="239"/>
                  <a:pt x="28" y="239"/>
                </a:cubicBezTo>
                <a:cubicBezTo>
                  <a:pt x="28" y="239"/>
                  <a:pt x="28" y="239"/>
                  <a:pt x="28" y="239"/>
                </a:cubicBezTo>
                <a:cubicBezTo>
                  <a:pt x="30" y="242"/>
                  <a:pt x="30" y="242"/>
                  <a:pt x="30" y="242"/>
                </a:cubicBezTo>
                <a:cubicBezTo>
                  <a:pt x="33" y="300"/>
                  <a:pt x="33" y="300"/>
                  <a:pt x="33" y="300"/>
                </a:cubicBezTo>
                <a:cubicBezTo>
                  <a:pt x="32" y="302"/>
                  <a:pt x="32" y="302"/>
                  <a:pt x="32" y="302"/>
                </a:cubicBezTo>
                <a:cubicBezTo>
                  <a:pt x="32" y="302"/>
                  <a:pt x="31" y="304"/>
                  <a:pt x="31" y="304"/>
                </a:cubicBezTo>
                <a:cubicBezTo>
                  <a:pt x="31" y="305"/>
                  <a:pt x="30" y="310"/>
                  <a:pt x="30" y="310"/>
                </a:cubicBezTo>
                <a:cubicBezTo>
                  <a:pt x="33" y="311"/>
                  <a:pt x="33" y="311"/>
                  <a:pt x="33" y="311"/>
                </a:cubicBezTo>
                <a:cubicBezTo>
                  <a:pt x="30" y="310"/>
                  <a:pt x="30" y="310"/>
                  <a:pt x="30" y="310"/>
                </a:cubicBezTo>
                <a:cubicBezTo>
                  <a:pt x="29" y="311"/>
                  <a:pt x="29" y="311"/>
                  <a:pt x="29" y="311"/>
                </a:cubicBezTo>
                <a:cubicBezTo>
                  <a:pt x="26" y="313"/>
                  <a:pt x="26" y="313"/>
                  <a:pt x="26" y="313"/>
                </a:cubicBezTo>
                <a:cubicBezTo>
                  <a:pt x="22" y="316"/>
                  <a:pt x="22" y="316"/>
                  <a:pt x="22" y="316"/>
                </a:cubicBezTo>
                <a:cubicBezTo>
                  <a:pt x="19" y="317"/>
                  <a:pt x="19" y="317"/>
                  <a:pt x="19" y="317"/>
                </a:cubicBezTo>
                <a:cubicBezTo>
                  <a:pt x="16" y="318"/>
                  <a:pt x="16" y="318"/>
                  <a:pt x="16" y="318"/>
                </a:cubicBezTo>
                <a:cubicBezTo>
                  <a:pt x="13" y="317"/>
                  <a:pt x="13" y="317"/>
                  <a:pt x="13" y="317"/>
                </a:cubicBezTo>
                <a:cubicBezTo>
                  <a:pt x="12" y="318"/>
                  <a:pt x="12" y="318"/>
                  <a:pt x="12" y="318"/>
                </a:cubicBezTo>
                <a:cubicBezTo>
                  <a:pt x="11" y="321"/>
                  <a:pt x="11" y="321"/>
                  <a:pt x="11" y="321"/>
                </a:cubicBezTo>
                <a:cubicBezTo>
                  <a:pt x="12" y="323"/>
                  <a:pt x="12" y="323"/>
                  <a:pt x="12" y="323"/>
                </a:cubicBezTo>
                <a:cubicBezTo>
                  <a:pt x="11" y="324"/>
                  <a:pt x="11" y="324"/>
                  <a:pt x="11" y="324"/>
                </a:cubicBezTo>
                <a:cubicBezTo>
                  <a:pt x="12" y="325"/>
                  <a:pt x="12" y="325"/>
                  <a:pt x="12" y="325"/>
                </a:cubicBezTo>
                <a:cubicBezTo>
                  <a:pt x="18" y="325"/>
                  <a:pt x="18" y="325"/>
                  <a:pt x="18" y="325"/>
                </a:cubicBezTo>
                <a:cubicBezTo>
                  <a:pt x="30" y="325"/>
                  <a:pt x="30" y="325"/>
                  <a:pt x="30" y="325"/>
                </a:cubicBezTo>
                <a:cubicBezTo>
                  <a:pt x="35" y="324"/>
                  <a:pt x="35" y="324"/>
                  <a:pt x="35" y="324"/>
                </a:cubicBezTo>
                <a:cubicBezTo>
                  <a:pt x="38" y="322"/>
                  <a:pt x="38" y="322"/>
                  <a:pt x="38" y="322"/>
                </a:cubicBezTo>
                <a:cubicBezTo>
                  <a:pt x="39" y="323"/>
                  <a:pt x="39" y="323"/>
                  <a:pt x="39" y="323"/>
                </a:cubicBezTo>
                <a:cubicBezTo>
                  <a:pt x="48" y="323"/>
                  <a:pt x="48" y="323"/>
                  <a:pt x="48" y="323"/>
                </a:cubicBezTo>
                <a:cubicBezTo>
                  <a:pt x="55" y="321"/>
                  <a:pt x="55" y="321"/>
                  <a:pt x="55" y="321"/>
                </a:cubicBezTo>
                <a:cubicBezTo>
                  <a:pt x="55" y="317"/>
                  <a:pt x="55" y="317"/>
                  <a:pt x="55" y="317"/>
                </a:cubicBezTo>
                <a:cubicBezTo>
                  <a:pt x="55" y="317"/>
                  <a:pt x="55" y="317"/>
                  <a:pt x="55" y="317"/>
                </a:cubicBezTo>
                <a:cubicBezTo>
                  <a:pt x="56" y="316"/>
                  <a:pt x="56" y="316"/>
                  <a:pt x="56" y="316"/>
                </a:cubicBezTo>
                <a:cubicBezTo>
                  <a:pt x="56" y="310"/>
                  <a:pt x="56" y="310"/>
                  <a:pt x="56" y="310"/>
                </a:cubicBezTo>
                <a:cubicBezTo>
                  <a:pt x="55" y="310"/>
                  <a:pt x="55" y="310"/>
                  <a:pt x="55" y="310"/>
                </a:cubicBezTo>
                <a:cubicBezTo>
                  <a:pt x="53" y="309"/>
                  <a:pt x="53" y="309"/>
                  <a:pt x="53" y="309"/>
                </a:cubicBezTo>
                <a:cubicBezTo>
                  <a:pt x="56" y="310"/>
                  <a:pt x="56" y="310"/>
                  <a:pt x="56" y="310"/>
                </a:cubicBezTo>
                <a:cubicBezTo>
                  <a:pt x="55" y="308"/>
                  <a:pt x="55" y="308"/>
                  <a:pt x="55" y="308"/>
                </a:cubicBezTo>
                <a:cubicBezTo>
                  <a:pt x="54" y="305"/>
                  <a:pt x="54" y="305"/>
                  <a:pt x="54" y="305"/>
                </a:cubicBezTo>
                <a:cubicBezTo>
                  <a:pt x="53" y="303"/>
                  <a:pt x="53" y="303"/>
                  <a:pt x="53" y="303"/>
                </a:cubicBezTo>
                <a:cubicBezTo>
                  <a:pt x="54" y="301"/>
                  <a:pt x="54" y="301"/>
                  <a:pt x="54" y="301"/>
                </a:cubicBezTo>
                <a:cubicBezTo>
                  <a:pt x="54" y="287"/>
                  <a:pt x="54" y="287"/>
                  <a:pt x="54" y="287"/>
                </a:cubicBezTo>
                <a:cubicBezTo>
                  <a:pt x="54" y="284"/>
                  <a:pt x="54" y="284"/>
                  <a:pt x="54" y="284"/>
                </a:cubicBezTo>
                <a:cubicBezTo>
                  <a:pt x="54" y="284"/>
                  <a:pt x="54" y="284"/>
                  <a:pt x="54" y="284"/>
                </a:cubicBezTo>
                <a:cubicBezTo>
                  <a:pt x="54" y="284"/>
                  <a:pt x="54" y="284"/>
                  <a:pt x="54" y="284"/>
                </a:cubicBezTo>
                <a:cubicBezTo>
                  <a:pt x="54" y="283"/>
                  <a:pt x="54" y="283"/>
                  <a:pt x="54" y="283"/>
                </a:cubicBezTo>
                <a:cubicBezTo>
                  <a:pt x="55" y="279"/>
                  <a:pt x="55" y="279"/>
                  <a:pt x="55" y="279"/>
                </a:cubicBezTo>
                <a:cubicBezTo>
                  <a:pt x="55" y="273"/>
                  <a:pt x="55" y="273"/>
                  <a:pt x="55" y="273"/>
                </a:cubicBezTo>
                <a:cubicBezTo>
                  <a:pt x="57" y="280"/>
                  <a:pt x="57" y="280"/>
                  <a:pt x="57" y="280"/>
                </a:cubicBezTo>
                <a:cubicBezTo>
                  <a:pt x="57" y="285"/>
                  <a:pt x="57" y="285"/>
                  <a:pt x="57" y="285"/>
                </a:cubicBezTo>
                <a:cubicBezTo>
                  <a:pt x="56" y="290"/>
                  <a:pt x="56" y="290"/>
                  <a:pt x="56" y="290"/>
                </a:cubicBezTo>
                <a:cubicBezTo>
                  <a:pt x="57" y="296"/>
                  <a:pt x="57" y="296"/>
                  <a:pt x="57" y="296"/>
                </a:cubicBezTo>
                <a:cubicBezTo>
                  <a:pt x="61" y="310"/>
                  <a:pt x="61" y="310"/>
                  <a:pt x="61" y="310"/>
                </a:cubicBezTo>
                <a:cubicBezTo>
                  <a:pt x="62" y="313"/>
                  <a:pt x="62" y="313"/>
                  <a:pt x="62" y="313"/>
                </a:cubicBezTo>
                <a:cubicBezTo>
                  <a:pt x="63" y="316"/>
                  <a:pt x="63" y="316"/>
                  <a:pt x="63" y="316"/>
                </a:cubicBezTo>
                <a:cubicBezTo>
                  <a:pt x="64" y="318"/>
                  <a:pt x="64" y="318"/>
                  <a:pt x="64" y="318"/>
                </a:cubicBezTo>
                <a:cubicBezTo>
                  <a:pt x="66" y="317"/>
                  <a:pt x="66" y="317"/>
                  <a:pt x="66" y="317"/>
                </a:cubicBezTo>
                <a:cubicBezTo>
                  <a:pt x="65" y="320"/>
                  <a:pt x="65" y="320"/>
                  <a:pt x="65" y="320"/>
                </a:cubicBezTo>
                <a:cubicBezTo>
                  <a:pt x="65" y="324"/>
                  <a:pt x="65" y="324"/>
                  <a:pt x="65" y="324"/>
                </a:cubicBezTo>
                <a:cubicBezTo>
                  <a:pt x="64" y="325"/>
                  <a:pt x="64" y="325"/>
                  <a:pt x="64" y="325"/>
                </a:cubicBezTo>
                <a:cubicBezTo>
                  <a:pt x="64" y="330"/>
                  <a:pt x="64" y="330"/>
                  <a:pt x="64" y="330"/>
                </a:cubicBezTo>
                <a:cubicBezTo>
                  <a:pt x="64" y="331"/>
                  <a:pt x="64" y="331"/>
                  <a:pt x="64" y="331"/>
                </a:cubicBezTo>
                <a:cubicBezTo>
                  <a:pt x="64" y="332"/>
                  <a:pt x="64" y="332"/>
                  <a:pt x="64" y="332"/>
                </a:cubicBezTo>
                <a:cubicBezTo>
                  <a:pt x="67" y="334"/>
                  <a:pt x="67" y="334"/>
                  <a:pt x="67" y="334"/>
                </a:cubicBezTo>
                <a:cubicBezTo>
                  <a:pt x="72" y="335"/>
                  <a:pt x="72" y="335"/>
                  <a:pt x="72" y="335"/>
                </a:cubicBezTo>
                <a:cubicBezTo>
                  <a:pt x="81" y="334"/>
                  <a:pt x="81" y="334"/>
                  <a:pt x="81" y="334"/>
                </a:cubicBezTo>
                <a:cubicBezTo>
                  <a:pt x="85" y="331"/>
                  <a:pt x="85" y="331"/>
                  <a:pt x="85" y="331"/>
                </a:cubicBezTo>
                <a:cubicBezTo>
                  <a:pt x="85" y="329"/>
                  <a:pt x="85" y="329"/>
                  <a:pt x="85" y="329"/>
                </a:cubicBezTo>
                <a:cubicBezTo>
                  <a:pt x="85" y="327"/>
                  <a:pt x="85" y="327"/>
                  <a:pt x="85" y="327"/>
                </a:cubicBezTo>
                <a:cubicBezTo>
                  <a:pt x="83" y="324"/>
                  <a:pt x="83" y="324"/>
                  <a:pt x="83" y="324"/>
                </a:cubicBezTo>
                <a:cubicBezTo>
                  <a:pt x="84" y="319"/>
                  <a:pt x="84" y="319"/>
                  <a:pt x="84" y="319"/>
                </a:cubicBezTo>
                <a:cubicBezTo>
                  <a:pt x="83" y="317"/>
                  <a:pt x="83" y="317"/>
                  <a:pt x="83" y="317"/>
                </a:cubicBezTo>
                <a:cubicBezTo>
                  <a:pt x="80" y="317"/>
                  <a:pt x="80" y="317"/>
                  <a:pt x="80" y="317"/>
                </a:cubicBezTo>
                <a:cubicBezTo>
                  <a:pt x="83" y="317"/>
                  <a:pt x="83" y="317"/>
                  <a:pt x="83" y="317"/>
                </a:cubicBezTo>
                <a:cubicBezTo>
                  <a:pt x="85" y="311"/>
                  <a:pt x="85" y="311"/>
                  <a:pt x="85" y="311"/>
                </a:cubicBezTo>
                <a:cubicBezTo>
                  <a:pt x="87" y="302"/>
                  <a:pt x="87" y="302"/>
                  <a:pt x="87" y="302"/>
                </a:cubicBezTo>
                <a:cubicBezTo>
                  <a:pt x="87" y="294"/>
                  <a:pt x="87" y="294"/>
                  <a:pt x="87" y="294"/>
                </a:cubicBezTo>
                <a:cubicBezTo>
                  <a:pt x="87" y="292"/>
                  <a:pt x="87" y="292"/>
                  <a:pt x="87" y="292"/>
                </a:cubicBezTo>
                <a:cubicBezTo>
                  <a:pt x="88" y="289"/>
                  <a:pt x="88" y="289"/>
                  <a:pt x="88" y="289"/>
                </a:cubicBezTo>
                <a:cubicBezTo>
                  <a:pt x="87" y="279"/>
                  <a:pt x="87" y="279"/>
                  <a:pt x="87" y="279"/>
                </a:cubicBezTo>
                <a:cubicBezTo>
                  <a:pt x="87" y="279"/>
                  <a:pt x="87" y="279"/>
                  <a:pt x="87" y="279"/>
                </a:cubicBezTo>
                <a:cubicBezTo>
                  <a:pt x="87" y="279"/>
                  <a:pt x="87" y="279"/>
                  <a:pt x="87" y="279"/>
                </a:cubicBezTo>
                <a:cubicBezTo>
                  <a:pt x="87" y="270"/>
                  <a:pt x="87" y="270"/>
                  <a:pt x="87" y="270"/>
                </a:cubicBezTo>
                <a:cubicBezTo>
                  <a:pt x="84" y="261"/>
                  <a:pt x="84" y="261"/>
                  <a:pt x="84" y="261"/>
                </a:cubicBezTo>
                <a:cubicBezTo>
                  <a:pt x="83" y="247"/>
                  <a:pt x="83" y="247"/>
                  <a:pt x="83" y="247"/>
                </a:cubicBezTo>
                <a:cubicBezTo>
                  <a:pt x="82" y="243"/>
                  <a:pt x="82" y="243"/>
                  <a:pt x="82" y="243"/>
                </a:cubicBezTo>
                <a:cubicBezTo>
                  <a:pt x="83" y="231"/>
                  <a:pt x="83" y="231"/>
                  <a:pt x="83" y="231"/>
                </a:cubicBezTo>
                <a:cubicBezTo>
                  <a:pt x="82" y="225"/>
                  <a:pt x="82" y="225"/>
                  <a:pt x="82" y="225"/>
                </a:cubicBezTo>
                <a:cubicBezTo>
                  <a:pt x="80" y="221"/>
                  <a:pt x="80" y="221"/>
                  <a:pt x="80" y="221"/>
                </a:cubicBezTo>
                <a:cubicBezTo>
                  <a:pt x="85" y="208"/>
                  <a:pt x="85" y="208"/>
                  <a:pt x="85" y="208"/>
                </a:cubicBezTo>
                <a:cubicBezTo>
                  <a:pt x="86" y="190"/>
                  <a:pt x="86" y="190"/>
                  <a:pt x="86" y="190"/>
                </a:cubicBezTo>
                <a:cubicBezTo>
                  <a:pt x="86" y="175"/>
                  <a:pt x="86" y="175"/>
                  <a:pt x="86" y="175"/>
                </a:cubicBezTo>
                <a:cubicBezTo>
                  <a:pt x="84" y="159"/>
                  <a:pt x="84" y="159"/>
                  <a:pt x="84" y="159"/>
                </a:cubicBezTo>
                <a:cubicBezTo>
                  <a:pt x="88" y="155"/>
                  <a:pt x="88" y="155"/>
                  <a:pt x="88" y="155"/>
                </a:cubicBezTo>
                <a:cubicBezTo>
                  <a:pt x="88" y="152"/>
                  <a:pt x="88" y="152"/>
                  <a:pt x="88" y="152"/>
                </a:cubicBezTo>
                <a:cubicBezTo>
                  <a:pt x="89" y="152"/>
                  <a:pt x="89" y="152"/>
                  <a:pt x="89" y="152"/>
                </a:cubicBezTo>
                <a:cubicBezTo>
                  <a:pt x="90" y="153"/>
                  <a:pt x="90" y="153"/>
                  <a:pt x="90" y="153"/>
                </a:cubicBezTo>
                <a:cubicBezTo>
                  <a:pt x="95" y="143"/>
                  <a:pt x="95" y="143"/>
                  <a:pt x="95" y="143"/>
                </a:cubicBezTo>
                <a:cubicBezTo>
                  <a:pt x="95" y="140"/>
                  <a:pt x="95" y="140"/>
                  <a:pt x="95" y="140"/>
                </a:cubicBezTo>
                <a:cubicBezTo>
                  <a:pt x="95" y="139"/>
                  <a:pt x="95" y="139"/>
                  <a:pt x="95" y="139"/>
                </a:cubicBezTo>
                <a:cubicBezTo>
                  <a:pt x="95" y="133"/>
                  <a:pt x="95" y="133"/>
                  <a:pt x="95" y="133"/>
                </a:cubicBezTo>
                <a:cubicBezTo>
                  <a:pt x="97" y="130"/>
                  <a:pt x="97" y="130"/>
                  <a:pt x="97" y="130"/>
                </a:cubicBezTo>
                <a:cubicBezTo>
                  <a:pt x="98" y="129"/>
                  <a:pt x="98" y="129"/>
                  <a:pt x="98" y="129"/>
                </a:cubicBezTo>
                <a:cubicBezTo>
                  <a:pt x="98" y="129"/>
                  <a:pt x="98" y="129"/>
                  <a:pt x="98" y="129"/>
                </a:cubicBezTo>
                <a:cubicBezTo>
                  <a:pt x="98" y="129"/>
                  <a:pt x="98" y="129"/>
                  <a:pt x="98" y="129"/>
                </a:cubicBezTo>
                <a:cubicBezTo>
                  <a:pt x="98" y="128"/>
                  <a:pt x="98" y="128"/>
                  <a:pt x="98" y="128"/>
                </a:cubicBezTo>
                <a:cubicBezTo>
                  <a:pt x="99" y="124"/>
                  <a:pt x="99" y="124"/>
                  <a:pt x="99" y="124"/>
                </a:cubicBezTo>
                <a:cubicBezTo>
                  <a:pt x="100" y="122"/>
                  <a:pt x="100" y="122"/>
                  <a:pt x="100" y="122"/>
                </a:cubicBezTo>
                <a:cubicBezTo>
                  <a:pt x="100" y="120"/>
                  <a:pt x="100" y="120"/>
                  <a:pt x="100" y="120"/>
                </a:cubicBezTo>
                <a:cubicBezTo>
                  <a:pt x="101" y="118"/>
                  <a:pt x="101" y="118"/>
                  <a:pt x="101" y="118"/>
                </a:cubicBezTo>
                <a:cubicBezTo>
                  <a:pt x="103" y="113"/>
                  <a:pt x="103" y="113"/>
                  <a:pt x="103" y="113"/>
                </a:cubicBezTo>
                <a:cubicBezTo>
                  <a:pt x="104" y="111"/>
                  <a:pt x="104" y="111"/>
                  <a:pt x="104" y="111"/>
                </a:cubicBezTo>
                <a:lnTo>
                  <a:pt x="103" y="108"/>
                </a:lnTo>
                <a:close/>
                <a:moveTo>
                  <a:pt x="36" y="53"/>
                </a:moveTo>
                <a:cubicBezTo>
                  <a:pt x="36" y="53"/>
                  <a:pt x="36" y="53"/>
                  <a:pt x="36" y="53"/>
                </a:cubicBezTo>
                <a:cubicBezTo>
                  <a:pt x="36" y="54"/>
                  <a:pt x="36" y="54"/>
                  <a:pt x="36" y="54"/>
                </a:cubicBezTo>
                <a:cubicBezTo>
                  <a:pt x="39" y="55"/>
                  <a:pt x="39" y="55"/>
                  <a:pt x="39" y="55"/>
                </a:cubicBezTo>
                <a:cubicBezTo>
                  <a:pt x="36" y="53"/>
                  <a:pt x="36" y="53"/>
                  <a:pt x="36" y="53"/>
                </a:cubicBezTo>
                <a:cubicBezTo>
                  <a:pt x="32" y="52"/>
                  <a:pt x="32" y="52"/>
                  <a:pt x="32" y="52"/>
                </a:cubicBezTo>
                <a:cubicBezTo>
                  <a:pt x="36" y="53"/>
                  <a:pt x="36" y="53"/>
                  <a:pt x="36" y="53"/>
                </a:cubicBezTo>
                <a:close/>
                <a:moveTo>
                  <a:pt x="36" y="49"/>
                </a:moveTo>
                <a:cubicBezTo>
                  <a:pt x="34" y="49"/>
                  <a:pt x="34" y="49"/>
                  <a:pt x="34" y="49"/>
                </a:cubicBezTo>
                <a:cubicBezTo>
                  <a:pt x="32" y="49"/>
                  <a:pt x="32" y="49"/>
                  <a:pt x="32" y="49"/>
                </a:cubicBezTo>
                <a:cubicBezTo>
                  <a:pt x="36" y="47"/>
                  <a:pt x="36" y="47"/>
                  <a:pt x="36" y="47"/>
                </a:cubicBezTo>
                <a:cubicBezTo>
                  <a:pt x="36" y="47"/>
                  <a:pt x="36" y="47"/>
                  <a:pt x="36" y="47"/>
                </a:cubicBezTo>
                <a:cubicBezTo>
                  <a:pt x="35" y="49"/>
                  <a:pt x="35" y="49"/>
                  <a:pt x="35" y="49"/>
                </a:cubicBezTo>
                <a:lnTo>
                  <a:pt x="36" y="49"/>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
          <p:cNvSpPr>
            <a:spLocks/>
          </p:cNvSpPr>
          <p:nvPr/>
        </p:nvSpPr>
        <p:spPr bwMode="auto">
          <a:xfrm>
            <a:off x="4129167" y="2782166"/>
            <a:ext cx="982588" cy="2939758"/>
          </a:xfrm>
          <a:custGeom>
            <a:avLst/>
            <a:gdLst>
              <a:gd name="T0" fmla="*/ 900 w 1039"/>
              <a:gd name="T1" fmla="*/ 788 h 3108"/>
              <a:gd name="T2" fmla="*/ 819 w 1039"/>
              <a:gd name="T3" fmla="*/ 656 h 3108"/>
              <a:gd name="T4" fmla="*/ 516 w 1039"/>
              <a:gd name="T5" fmla="*/ 477 h 3108"/>
              <a:gd name="T6" fmla="*/ 514 w 1039"/>
              <a:gd name="T7" fmla="*/ 370 h 3108"/>
              <a:gd name="T8" fmla="*/ 555 w 1039"/>
              <a:gd name="T9" fmla="*/ 283 h 3108"/>
              <a:gd name="T10" fmla="*/ 542 w 1039"/>
              <a:gd name="T11" fmla="*/ 182 h 3108"/>
              <a:gd name="T12" fmla="*/ 478 w 1039"/>
              <a:gd name="T13" fmla="*/ 38 h 3108"/>
              <a:gd name="T14" fmla="*/ 312 w 1039"/>
              <a:gd name="T15" fmla="*/ 21 h 3108"/>
              <a:gd name="T16" fmla="*/ 219 w 1039"/>
              <a:gd name="T17" fmla="*/ 160 h 3108"/>
              <a:gd name="T18" fmla="*/ 246 w 1039"/>
              <a:gd name="T19" fmla="*/ 243 h 3108"/>
              <a:gd name="T20" fmla="*/ 221 w 1039"/>
              <a:gd name="T21" fmla="*/ 296 h 3108"/>
              <a:gd name="T22" fmla="*/ 277 w 1039"/>
              <a:gd name="T23" fmla="*/ 354 h 3108"/>
              <a:gd name="T24" fmla="*/ 282 w 1039"/>
              <a:gd name="T25" fmla="*/ 453 h 3108"/>
              <a:gd name="T26" fmla="*/ 124 w 1039"/>
              <a:gd name="T27" fmla="*/ 557 h 3108"/>
              <a:gd name="T28" fmla="*/ 89 w 1039"/>
              <a:gd name="T29" fmla="*/ 907 h 3108"/>
              <a:gd name="T30" fmla="*/ 168 w 1039"/>
              <a:gd name="T31" fmla="*/ 1039 h 3108"/>
              <a:gd name="T32" fmla="*/ 138 w 1039"/>
              <a:gd name="T33" fmla="*/ 1575 h 3108"/>
              <a:gd name="T34" fmla="*/ 129 w 1039"/>
              <a:gd name="T35" fmla="*/ 1686 h 3108"/>
              <a:gd name="T36" fmla="*/ 121 w 1039"/>
              <a:gd name="T37" fmla="*/ 2010 h 3108"/>
              <a:gd name="T38" fmla="*/ 157 w 1039"/>
              <a:gd name="T39" fmla="*/ 2323 h 3108"/>
              <a:gd name="T40" fmla="*/ 149 w 1039"/>
              <a:gd name="T41" fmla="*/ 2514 h 3108"/>
              <a:gd name="T42" fmla="*/ 171 w 1039"/>
              <a:gd name="T43" fmla="*/ 2722 h 3108"/>
              <a:gd name="T44" fmla="*/ 199 w 1039"/>
              <a:gd name="T45" fmla="*/ 2882 h 3108"/>
              <a:gd name="T46" fmla="*/ 290 w 1039"/>
              <a:gd name="T47" fmla="*/ 3100 h 3108"/>
              <a:gd name="T48" fmla="*/ 384 w 1039"/>
              <a:gd name="T49" fmla="*/ 2984 h 3108"/>
              <a:gd name="T50" fmla="*/ 363 w 1039"/>
              <a:gd name="T51" fmla="*/ 2863 h 3108"/>
              <a:gd name="T52" fmla="*/ 386 w 1039"/>
              <a:gd name="T53" fmla="*/ 2702 h 3108"/>
              <a:gd name="T54" fmla="*/ 356 w 1039"/>
              <a:gd name="T55" fmla="*/ 2434 h 3108"/>
              <a:gd name="T56" fmla="*/ 420 w 1039"/>
              <a:gd name="T57" fmla="*/ 2064 h 3108"/>
              <a:gd name="T58" fmla="*/ 487 w 1039"/>
              <a:gd name="T59" fmla="*/ 2037 h 3108"/>
              <a:gd name="T60" fmla="*/ 491 w 1039"/>
              <a:gd name="T61" fmla="*/ 2401 h 3108"/>
              <a:gd name="T62" fmla="*/ 477 w 1039"/>
              <a:gd name="T63" fmla="*/ 2813 h 3108"/>
              <a:gd name="T64" fmla="*/ 484 w 1039"/>
              <a:gd name="T65" fmla="*/ 2971 h 3108"/>
              <a:gd name="T66" fmla="*/ 649 w 1039"/>
              <a:gd name="T67" fmla="*/ 3073 h 3108"/>
              <a:gd name="T68" fmla="*/ 779 w 1039"/>
              <a:gd name="T69" fmla="*/ 3000 h 3108"/>
              <a:gd name="T70" fmla="*/ 665 w 1039"/>
              <a:gd name="T71" fmla="*/ 2900 h 3108"/>
              <a:gd name="T72" fmla="*/ 675 w 1039"/>
              <a:gd name="T73" fmla="*/ 2731 h 3108"/>
              <a:gd name="T74" fmla="*/ 718 w 1039"/>
              <a:gd name="T75" fmla="*/ 2574 h 3108"/>
              <a:gd name="T76" fmla="*/ 706 w 1039"/>
              <a:gd name="T77" fmla="*/ 2393 h 3108"/>
              <a:gd name="T78" fmla="*/ 729 w 1039"/>
              <a:gd name="T79" fmla="*/ 2092 h 3108"/>
              <a:gd name="T80" fmla="*/ 779 w 1039"/>
              <a:gd name="T81" fmla="*/ 1705 h 3108"/>
              <a:gd name="T82" fmla="*/ 778 w 1039"/>
              <a:gd name="T83" fmla="*/ 1593 h 3108"/>
              <a:gd name="T84" fmla="*/ 768 w 1039"/>
              <a:gd name="T85" fmla="*/ 1075 h 3108"/>
              <a:gd name="T86" fmla="*/ 1010 w 1039"/>
              <a:gd name="T87" fmla="*/ 943 h 3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9" h="3108">
                <a:moveTo>
                  <a:pt x="1010" y="943"/>
                </a:moveTo>
                <a:cubicBezTo>
                  <a:pt x="1010" y="943"/>
                  <a:pt x="977" y="853"/>
                  <a:pt x="900" y="788"/>
                </a:cubicBezTo>
                <a:cubicBezTo>
                  <a:pt x="902" y="788"/>
                  <a:pt x="903" y="789"/>
                  <a:pt x="905" y="790"/>
                </a:cubicBezTo>
                <a:cubicBezTo>
                  <a:pt x="905" y="790"/>
                  <a:pt x="842" y="716"/>
                  <a:pt x="819" y="656"/>
                </a:cubicBezTo>
                <a:cubicBezTo>
                  <a:pt x="819" y="656"/>
                  <a:pt x="781" y="576"/>
                  <a:pt x="660" y="537"/>
                </a:cubicBezTo>
                <a:cubicBezTo>
                  <a:pt x="660" y="537"/>
                  <a:pt x="660" y="537"/>
                  <a:pt x="516" y="477"/>
                </a:cubicBezTo>
                <a:cubicBezTo>
                  <a:pt x="503" y="468"/>
                  <a:pt x="493" y="458"/>
                  <a:pt x="494" y="450"/>
                </a:cubicBezTo>
                <a:cubicBezTo>
                  <a:pt x="494" y="418"/>
                  <a:pt x="503" y="399"/>
                  <a:pt x="514" y="370"/>
                </a:cubicBezTo>
                <a:cubicBezTo>
                  <a:pt x="520" y="352"/>
                  <a:pt x="517" y="338"/>
                  <a:pt x="533" y="326"/>
                </a:cubicBezTo>
                <a:cubicBezTo>
                  <a:pt x="546" y="316"/>
                  <a:pt x="551" y="299"/>
                  <a:pt x="555" y="283"/>
                </a:cubicBezTo>
                <a:cubicBezTo>
                  <a:pt x="557" y="272"/>
                  <a:pt x="571" y="216"/>
                  <a:pt x="543" y="226"/>
                </a:cubicBezTo>
                <a:cubicBezTo>
                  <a:pt x="517" y="226"/>
                  <a:pt x="542" y="200"/>
                  <a:pt x="542" y="182"/>
                </a:cubicBezTo>
                <a:cubicBezTo>
                  <a:pt x="542" y="155"/>
                  <a:pt x="543" y="112"/>
                  <a:pt x="536" y="86"/>
                </a:cubicBezTo>
                <a:cubicBezTo>
                  <a:pt x="529" y="60"/>
                  <a:pt x="497" y="53"/>
                  <a:pt x="478" y="38"/>
                </a:cubicBezTo>
                <a:cubicBezTo>
                  <a:pt x="452" y="18"/>
                  <a:pt x="430" y="0"/>
                  <a:pt x="395" y="5"/>
                </a:cubicBezTo>
                <a:cubicBezTo>
                  <a:pt x="360" y="9"/>
                  <a:pt x="345" y="0"/>
                  <a:pt x="312" y="21"/>
                </a:cubicBezTo>
                <a:cubicBezTo>
                  <a:pt x="287" y="35"/>
                  <a:pt x="243" y="43"/>
                  <a:pt x="235" y="75"/>
                </a:cubicBezTo>
                <a:cubicBezTo>
                  <a:pt x="227" y="99"/>
                  <a:pt x="208" y="136"/>
                  <a:pt x="219" y="160"/>
                </a:cubicBezTo>
                <a:cubicBezTo>
                  <a:pt x="224" y="172"/>
                  <a:pt x="220" y="185"/>
                  <a:pt x="224" y="198"/>
                </a:cubicBezTo>
                <a:cubicBezTo>
                  <a:pt x="229" y="214"/>
                  <a:pt x="245" y="226"/>
                  <a:pt x="246" y="243"/>
                </a:cubicBezTo>
                <a:cubicBezTo>
                  <a:pt x="237" y="249"/>
                  <a:pt x="226" y="240"/>
                  <a:pt x="217" y="246"/>
                </a:cubicBezTo>
                <a:cubicBezTo>
                  <a:pt x="204" y="255"/>
                  <a:pt x="217" y="285"/>
                  <a:pt x="221" y="296"/>
                </a:cubicBezTo>
                <a:cubicBezTo>
                  <a:pt x="229" y="309"/>
                  <a:pt x="242" y="339"/>
                  <a:pt x="258" y="345"/>
                </a:cubicBezTo>
                <a:cubicBezTo>
                  <a:pt x="270" y="349"/>
                  <a:pt x="272" y="341"/>
                  <a:pt x="277" y="354"/>
                </a:cubicBezTo>
                <a:cubicBezTo>
                  <a:pt x="283" y="370"/>
                  <a:pt x="290" y="384"/>
                  <a:pt x="294" y="399"/>
                </a:cubicBezTo>
                <a:cubicBezTo>
                  <a:pt x="299" y="416"/>
                  <a:pt x="293" y="434"/>
                  <a:pt x="282" y="453"/>
                </a:cubicBezTo>
                <a:cubicBezTo>
                  <a:pt x="281" y="453"/>
                  <a:pt x="281" y="453"/>
                  <a:pt x="281" y="453"/>
                </a:cubicBezTo>
                <a:cubicBezTo>
                  <a:pt x="281" y="453"/>
                  <a:pt x="141" y="553"/>
                  <a:pt x="124" y="557"/>
                </a:cubicBezTo>
                <a:cubicBezTo>
                  <a:pt x="124" y="557"/>
                  <a:pt x="0" y="640"/>
                  <a:pt x="44" y="820"/>
                </a:cubicBezTo>
                <a:cubicBezTo>
                  <a:pt x="44" y="820"/>
                  <a:pt x="44" y="821"/>
                  <a:pt x="89" y="907"/>
                </a:cubicBezTo>
                <a:cubicBezTo>
                  <a:pt x="85" y="912"/>
                  <a:pt x="85" y="912"/>
                  <a:pt x="85" y="912"/>
                </a:cubicBezTo>
                <a:cubicBezTo>
                  <a:pt x="125" y="973"/>
                  <a:pt x="151" y="1013"/>
                  <a:pt x="168" y="1039"/>
                </a:cubicBezTo>
                <a:cubicBezTo>
                  <a:pt x="181" y="1076"/>
                  <a:pt x="190" y="1114"/>
                  <a:pt x="185" y="1140"/>
                </a:cubicBezTo>
                <a:cubicBezTo>
                  <a:pt x="185" y="1140"/>
                  <a:pt x="119" y="1540"/>
                  <a:pt x="138" y="1575"/>
                </a:cubicBezTo>
                <a:cubicBezTo>
                  <a:pt x="139" y="1575"/>
                  <a:pt x="140" y="1575"/>
                  <a:pt x="141" y="1575"/>
                </a:cubicBezTo>
                <a:cubicBezTo>
                  <a:pt x="135" y="1636"/>
                  <a:pt x="129" y="1679"/>
                  <a:pt x="129" y="1686"/>
                </a:cubicBezTo>
                <a:cubicBezTo>
                  <a:pt x="125" y="1728"/>
                  <a:pt x="124" y="1767"/>
                  <a:pt x="132" y="1807"/>
                </a:cubicBezTo>
                <a:cubicBezTo>
                  <a:pt x="147" y="1871"/>
                  <a:pt x="128" y="1944"/>
                  <a:pt x="121" y="2010"/>
                </a:cubicBezTo>
                <a:cubicBezTo>
                  <a:pt x="112" y="2085"/>
                  <a:pt x="111" y="2162"/>
                  <a:pt x="127" y="2238"/>
                </a:cubicBezTo>
                <a:cubicBezTo>
                  <a:pt x="132" y="2268"/>
                  <a:pt x="142" y="2296"/>
                  <a:pt x="157" y="2323"/>
                </a:cubicBezTo>
                <a:cubicBezTo>
                  <a:pt x="169" y="2349"/>
                  <a:pt x="152" y="2381"/>
                  <a:pt x="149" y="2410"/>
                </a:cubicBezTo>
                <a:cubicBezTo>
                  <a:pt x="147" y="2444"/>
                  <a:pt x="147" y="2478"/>
                  <a:pt x="149" y="2514"/>
                </a:cubicBezTo>
                <a:cubicBezTo>
                  <a:pt x="154" y="2551"/>
                  <a:pt x="149" y="2595"/>
                  <a:pt x="161" y="2632"/>
                </a:cubicBezTo>
                <a:cubicBezTo>
                  <a:pt x="171" y="2665"/>
                  <a:pt x="175" y="2688"/>
                  <a:pt x="171" y="2722"/>
                </a:cubicBezTo>
                <a:cubicBezTo>
                  <a:pt x="168" y="2753"/>
                  <a:pt x="181" y="2779"/>
                  <a:pt x="181" y="2812"/>
                </a:cubicBezTo>
                <a:cubicBezTo>
                  <a:pt x="179" y="2842"/>
                  <a:pt x="195" y="2856"/>
                  <a:pt x="199" y="2882"/>
                </a:cubicBezTo>
                <a:cubicBezTo>
                  <a:pt x="204" y="2916"/>
                  <a:pt x="206" y="2951"/>
                  <a:pt x="208" y="2986"/>
                </a:cubicBezTo>
                <a:cubicBezTo>
                  <a:pt x="211" y="3043"/>
                  <a:pt x="231" y="3088"/>
                  <a:pt x="290" y="3100"/>
                </a:cubicBezTo>
                <a:cubicBezTo>
                  <a:pt x="335" y="3108"/>
                  <a:pt x="410" y="3108"/>
                  <a:pt x="399" y="3048"/>
                </a:cubicBezTo>
                <a:cubicBezTo>
                  <a:pt x="396" y="3025"/>
                  <a:pt x="390" y="3006"/>
                  <a:pt x="384" y="2984"/>
                </a:cubicBezTo>
                <a:cubicBezTo>
                  <a:pt x="379" y="2966"/>
                  <a:pt x="363" y="2951"/>
                  <a:pt x="360" y="2933"/>
                </a:cubicBezTo>
                <a:cubicBezTo>
                  <a:pt x="357" y="2917"/>
                  <a:pt x="354" y="2877"/>
                  <a:pt x="363" y="2863"/>
                </a:cubicBezTo>
                <a:cubicBezTo>
                  <a:pt x="380" y="2837"/>
                  <a:pt x="340" y="2813"/>
                  <a:pt x="362" y="2796"/>
                </a:cubicBezTo>
                <a:cubicBezTo>
                  <a:pt x="386" y="2776"/>
                  <a:pt x="393" y="2732"/>
                  <a:pt x="386" y="2702"/>
                </a:cubicBezTo>
                <a:cubicBezTo>
                  <a:pt x="374" y="2664"/>
                  <a:pt x="384" y="2625"/>
                  <a:pt x="372" y="2587"/>
                </a:cubicBezTo>
                <a:cubicBezTo>
                  <a:pt x="356" y="2540"/>
                  <a:pt x="360" y="2481"/>
                  <a:pt x="356" y="2434"/>
                </a:cubicBezTo>
                <a:cubicBezTo>
                  <a:pt x="352" y="2369"/>
                  <a:pt x="356" y="2300"/>
                  <a:pt x="372" y="2238"/>
                </a:cubicBezTo>
                <a:cubicBezTo>
                  <a:pt x="387" y="2179"/>
                  <a:pt x="409" y="2122"/>
                  <a:pt x="420" y="2064"/>
                </a:cubicBezTo>
                <a:cubicBezTo>
                  <a:pt x="423" y="2048"/>
                  <a:pt x="448" y="1886"/>
                  <a:pt x="463" y="1887"/>
                </a:cubicBezTo>
                <a:cubicBezTo>
                  <a:pt x="483" y="1890"/>
                  <a:pt x="485" y="2020"/>
                  <a:pt x="487" y="2037"/>
                </a:cubicBezTo>
                <a:cubicBezTo>
                  <a:pt x="494" y="2104"/>
                  <a:pt x="485" y="2169"/>
                  <a:pt x="490" y="2235"/>
                </a:cubicBezTo>
                <a:cubicBezTo>
                  <a:pt x="493" y="2292"/>
                  <a:pt x="497" y="2344"/>
                  <a:pt x="491" y="2401"/>
                </a:cubicBezTo>
                <a:cubicBezTo>
                  <a:pt x="483" y="2470"/>
                  <a:pt x="483" y="2540"/>
                  <a:pt x="475" y="2608"/>
                </a:cubicBezTo>
                <a:cubicBezTo>
                  <a:pt x="468" y="2678"/>
                  <a:pt x="470" y="2742"/>
                  <a:pt x="477" y="2813"/>
                </a:cubicBezTo>
                <a:cubicBezTo>
                  <a:pt x="480" y="2832"/>
                  <a:pt x="480" y="2850"/>
                  <a:pt x="480" y="2867"/>
                </a:cubicBezTo>
                <a:cubicBezTo>
                  <a:pt x="473" y="2893"/>
                  <a:pt x="473" y="2950"/>
                  <a:pt x="484" y="2971"/>
                </a:cubicBezTo>
                <a:cubicBezTo>
                  <a:pt x="505" y="3007"/>
                  <a:pt x="565" y="3007"/>
                  <a:pt x="595" y="3030"/>
                </a:cubicBezTo>
                <a:cubicBezTo>
                  <a:pt x="616" y="3045"/>
                  <a:pt x="622" y="3064"/>
                  <a:pt x="649" y="3073"/>
                </a:cubicBezTo>
                <a:cubicBezTo>
                  <a:pt x="675" y="3082"/>
                  <a:pt x="705" y="3087"/>
                  <a:pt x="733" y="3085"/>
                </a:cubicBezTo>
                <a:cubicBezTo>
                  <a:pt x="784" y="3080"/>
                  <a:pt x="814" y="3045"/>
                  <a:pt x="779" y="3000"/>
                </a:cubicBezTo>
                <a:cubicBezTo>
                  <a:pt x="762" y="2980"/>
                  <a:pt x="740" y="2968"/>
                  <a:pt x="718" y="2954"/>
                </a:cubicBezTo>
                <a:cubicBezTo>
                  <a:pt x="695" y="2940"/>
                  <a:pt x="682" y="2920"/>
                  <a:pt x="665" y="2900"/>
                </a:cubicBezTo>
                <a:cubicBezTo>
                  <a:pt x="643" y="2876"/>
                  <a:pt x="663" y="2823"/>
                  <a:pt x="679" y="2800"/>
                </a:cubicBezTo>
                <a:cubicBezTo>
                  <a:pt x="688" y="2788"/>
                  <a:pt x="676" y="2746"/>
                  <a:pt x="675" y="2731"/>
                </a:cubicBezTo>
                <a:cubicBezTo>
                  <a:pt x="673" y="2696"/>
                  <a:pt x="671" y="2678"/>
                  <a:pt x="686" y="2648"/>
                </a:cubicBezTo>
                <a:cubicBezTo>
                  <a:pt x="698" y="2625"/>
                  <a:pt x="713" y="2601"/>
                  <a:pt x="718" y="2574"/>
                </a:cubicBezTo>
                <a:cubicBezTo>
                  <a:pt x="723" y="2545"/>
                  <a:pt x="715" y="2511"/>
                  <a:pt x="715" y="2484"/>
                </a:cubicBezTo>
                <a:cubicBezTo>
                  <a:pt x="715" y="2453"/>
                  <a:pt x="715" y="2423"/>
                  <a:pt x="706" y="2393"/>
                </a:cubicBezTo>
                <a:cubicBezTo>
                  <a:pt x="696" y="2356"/>
                  <a:pt x="715" y="2333"/>
                  <a:pt x="716" y="2299"/>
                </a:cubicBezTo>
                <a:cubicBezTo>
                  <a:pt x="722" y="2230"/>
                  <a:pt x="720" y="2162"/>
                  <a:pt x="729" y="2092"/>
                </a:cubicBezTo>
                <a:cubicBezTo>
                  <a:pt x="737" y="2027"/>
                  <a:pt x="760" y="1967"/>
                  <a:pt x="769" y="1900"/>
                </a:cubicBezTo>
                <a:cubicBezTo>
                  <a:pt x="779" y="1836"/>
                  <a:pt x="782" y="1770"/>
                  <a:pt x="779" y="1705"/>
                </a:cubicBezTo>
                <a:cubicBezTo>
                  <a:pt x="779" y="1671"/>
                  <a:pt x="776" y="1639"/>
                  <a:pt x="779" y="1606"/>
                </a:cubicBezTo>
                <a:cubicBezTo>
                  <a:pt x="779" y="1605"/>
                  <a:pt x="779" y="1600"/>
                  <a:pt x="778" y="1593"/>
                </a:cubicBezTo>
                <a:cubicBezTo>
                  <a:pt x="786" y="1593"/>
                  <a:pt x="786" y="1593"/>
                  <a:pt x="786" y="1593"/>
                </a:cubicBezTo>
                <a:cubicBezTo>
                  <a:pt x="786" y="1593"/>
                  <a:pt x="772" y="1251"/>
                  <a:pt x="768" y="1075"/>
                </a:cubicBezTo>
                <a:cubicBezTo>
                  <a:pt x="785" y="1074"/>
                  <a:pt x="864" y="1069"/>
                  <a:pt x="905" y="1059"/>
                </a:cubicBezTo>
                <a:cubicBezTo>
                  <a:pt x="905" y="1059"/>
                  <a:pt x="1039" y="1069"/>
                  <a:pt x="1010" y="94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
          <p:cNvSpPr>
            <a:spLocks noEditPoints="1"/>
          </p:cNvSpPr>
          <p:nvPr/>
        </p:nvSpPr>
        <p:spPr bwMode="auto">
          <a:xfrm>
            <a:off x="2572438" y="2866642"/>
            <a:ext cx="835492" cy="2912432"/>
          </a:xfrm>
          <a:custGeom>
            <a:avLst/>
            <a:gdLst>
              <a:gd name="T0" fmla="*/ 394 w 420"/>
              <a:gd name="T1" fmla="*/ 408 h 1464"/>
              <a:gd name="T2" fmla="*/ 373 w 420"/>
              <a:gd name="T3" fmla="*/ 381 h 1464"/>
              <a:gd name="T4" fmla="*/ 352 w 420"/>
              <a:gd name="T5" fmla="*/ 363 h 1464"/>
              <a:gd name="T6" fmla="*/ 347 w 420"/>
              <a:gd name="T7" fmla="*/ 347 h 1464"/>
              <a:gd name="T8" fmla="*/ 339 w 420"/>
              <a:gd name="T9" fmla="*/ 330 h 1464"/>
              <a:gd name="T10" fmla="*/ 319 w 420"/>
              <a:gd name="T11" fmla="*/ 292 h 1464"/>
              <a:gd name="T12" fmla="*/ 297 w 420"/>
              <a:gd name="T13" fmla="*/ 259 h 1464"/>
              <a:gd name="T14" fmla="*/ 231 w 420"/>
              <a:gd name="T15" fmla="*/ 232 h 1464"/>
              <a:gd name="T16" fmla="*/ 225 w 420"/>
              <a:gd name="T17" fmla="*/ 206 h 1464"/>
              <a:gd name="T18" fmla="*/ 253 w 420"/>
              <a:gd name="T19" fmla="*/ 164 h 1464"/>
              <a:gd name="T20" fmla="*/ 261 w 420"/>
              <a:gd name="T21" fmla="*/ 137 h 1464"/>
              <a:gd name="T22" fmla="*/ 262 w 420"/>
              <a:gd name="T23" fmla="*/ 132 h 1464"/>
              <a:gd name="T24" fmla="*/ 265 w 420"/>
              <a:gd name="T25" fmla="*/ 113 h 1464"/>
              <a:gd name="T26" fmla="*/ 275 w 420"/>
              <a:gd name="T27" fmla="*/ 66 h 1464"/>
              <a:gd name="T28" fmla="*/ 261 w 420"/>
              <a:gd name="T29" fmla="*/ 22 h 1464"/>
              <a:gd name="T30" fmla="*/ 224 w 420"/>
              <a:gd name="T31" fmla="*/ 14 h 1464"/>
              <a:gd name="T32" fmla="*/ 193 w 420"/>
              <a:gd name="T33" fmla="*/ 0 h 1464"/>
              <a:gd name="T34" fmla="*/ 152 w 420"/>
              <a:gd name="T35" fmla="*/ 19 h 1464"/>
              <a:gd name="T36" fmla="*/ 121 w 420"/>
              <a:gd name="T37" fmla="*/ 61 h 1464"/>
              <a:gd name="T38" fmla="*/ 113 w 420"/>
              <a:gd name="T39" fmla="*/ 107 h 1464"/>
              <a:gd name="T40" fmla="*/ 121 w 420"/>
              <a:gd name="T41" fmla="*/ 139 h 1464"/>
              <a:gd name="T42" fmla="*/ 129 w 420"/>
              <a:gd name="T43" fmla="*/ 152 h 1464"/>
              <a:gd name="T44" fmla="*/ 132 w 420"/>
              <a:gd name="T45" fmla="*/ 170 h 1464"/>
              <a:gd name="T46" fmla="*/ 124 w 420"/>
              <a:gd name="T47" fmla="*/ 183 h 1464"/>
              <a:gd name="T48" fmla="*/ 99 w 420"/>
              <a:gd name="T49" fmla="*/ 208 h 1464"/>
              <a:gd name="T50" fmla="*/ 42 w 420"/>
              <a:gd name="T51" fmla="*/ 230 h 1464"/>
              <a:gd name="T52" fmla="*/ 6 w 420"/>
              <a:gd name="T53" fmla="*/ 268 h 1464"/>
              <a:gd name="T54" fmla="*/ 10 w 420"/>
              <a:gd name="T55" fmla="*/ 374 h 1464"/>
              <a:gd name="T56" fmla="*/ 45 w 420"/>
              <a:gd name="T57" fmla="*/ 481 h 1464"/>
              <a:gd name="T58" fmla="*/ 43 w 420"/>
              <a:gd name="T59" fmla="*/ 545 h 1464"/>
              <a:gd name="T60" fmla="*/ 15 w 420"/>
              <a:gd name="T61" fmla="*/ 668 h 1464"/>
              <a:gd name="T62" fmla="*/ 10 w 420"/>
              <a:gd name="T63" fmla="*/ 794 h 1464"/>
              <a:gd name="T64" fmla="*/ 39 w 420"/>
              <a:gd name="T65" fmla="*/ 794 h 1464"/>
              <a:gd name="T66" fmla="*/ 48 w 420"/>
              <a:gd name="T67" fmla="*/ 857 h 1464"/>
              <a:gd name="T68" fmla="*/ 56 w 420"/>
              <a:gd name="T69" fmla="*/ 999 h 1464"/>
              <a:gd name="T70" fmla="*/ 51 w 420"/>
              <a:gd name="T71" fmla="*/ 1220 h 1464"/>
              <a:gd name="T72" fmla="*/ 54 w 420"/>
              <a:gd name="T73" fmla="*/ 1292 h 1464"/>
              <a:gd name="T74" fmla="*/ 70 w 420"/>
              <a:gd name="T75" fmla="*/ 1351 h 1464"/>
              <a:gd name="T76" fmla="*/ 68 w 420"/>
              <a:gd name="T77" fmla="*/ 1379 h 1464"/>
              <a:gd name="T78" fmla="*/ 62 w 420"/>
              <a:gd name="T79" fmla="*/ 1423 h 1464"/>
              <a:gd name="T80" fmla="*/ 114 w 420"/>
              <a:gd name="T81" fmla="*/ 1464 h 1464"/>
              <a:gd name="T82" fmla="*/ 159 w 420"/>
              <a:gd name="T83" fmla="*/ 1440 h 1464"/>
              <a:gd name="T84" fmla="*/ 149 w 420"/>
              <a:gd name="T85" fmla="*/ 1389 h 1464"/>
              <a:gd name="T86" fmla="*/ 121 w 420"/>
              <a:gd name="T87" fmla="*/ 1353 h 1464"/>
              <a:gd name="T88" fmla="*/ 148 w 420"/>
              <a:gd name="T89" fmla="*/ 1338 h 1464"/>
              <a:gd name="T90" fmla="*/ 172 w 420"/>
              <a:gd name="T91" fmla="*/ 1340 h 1464"/>
              <a:gd name="T92" fmla="*/ 276 w 420"/>
              <a:gd name="T93" fmla="*/ 1363 h 1464"/>
              <a:gd name="T94" fmla="*/ 284 w 420"/>
              <a:gd name="T95" fmla="*/ 1346 h 1464"/>
              <a:gd name="T96" fmla="*/ 236 w 420"/>
              <a:gd name="T97" fmla="*/ 1316 h 1464"/>
              <a:gd name="T98" fmla="*/ 201 w 420"/>
              <a:gd name="T99" fmla="*/ 1286 h 1464"/>
              <a:gd name="T100" fmla="*/ 191 w 420"/>
              <a:gd name="T101" fmla="*/ 1247 h 1464"/>
              <a:gd name="T102" fmla="*/ 201 w 420"/>
              <a:gd name="T103" fmla="*/ 1229 h 1464"/>
              <a:gd name="T104" fmla="*/ 246 w 420"/>
              <a:gd name="T105" fmla="*/ 1043 h 1464"/>
              <a:gd name="T106" fmla="*/ 291 w 420"/>
              <a:gd name="T107" fmla="*/ 802 h 1464"/>
              <a:gd name="T108" fmla="*/ 305 w 420"/>
              <a:gd name="T109" fmla="*/ 796 h 1464"/>
              <a:gd name="T110" fmla="*/ 320 w 420"/>
              <a:gd name="T111" fmla="*/ 673 h 1464"/>
              <a:gd name="T112" fmla="*/ 303 w 420"/>
              <a:gd name="T113" fmla="*/ 573 h 1464"/>
              <a:gd name="T114" fmla="*/ 304 w 420"/>
              <a:gd name="T115" fmla="*/ 533 h 1464"/>
              <a:gd name="T116" fmla="*/ 319 w 420"/>
              <a:gd name="T117" fmla="*/ 519 h 1464"/>
              <a:gd name="T118" fmla="*/ 344 w 420"/>
              <a:gd name="T119" fmla="*/ 495 h 1464"/>
              <a:gd name="T120" fmla="*/ 399 w 420"/>
              <a:gd name="T121" fmla="*/ 493 h 1464"/>
              <a:gd name="T122" fmla="*/ 420 w 420"/>
              <a:gd name="T123" fmla="*/ 452 h 1464"/>
              <a:gd name="T124" fmla="*/ 267 w 420"/>
              <a:gd name="T125" fmla="*/ 405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1464">
                <a:moveTo>
                  <a:pt x="416" y="445"/>
                </a:moveTo>
                <a:cubicBezTo>
                  <a:pt x="419" y="439"/>
                  <a:pt x="419" y="439"/>
                  <a:pt x="419" y="439"/>
                </a:cubicBezTo>
                <a:cubicBezTo>
                  <a:pt x="394" y="408"/>
                  <a:pt x="394" y="408"/>
                  <a:pt x="394" y="408"/>
                </a:cubicBezTo>
                <a:cubicBezTo>
                  <a:pt x="386" y="400"/>
                  <a:pt x="386" y="400"/>
                  <a:pt x="386" y="400"/>
                </a:cubicBezTo>
                <a:cubicBezTo>
                  <a:pt x="375" y="391"/>
                  <a:pt x="375" y="391"/>
                  <a:pt x="375" y="391"/>
                </a:cubicBezTo>
                <a:cubicBezTo>
                  <a:pt x="373" y="381"/>
                  <a:pt x="373" y="381"/>
                  <a:pt x="373" y="381"/>
                </a:cubicBezTo>
                <a:cubicBezTo>
                  <a:pt x="363" y="375"/>
                  <a:pt x="363" y="375"/>
                  <a:pt x="363" y="375"/>
                </a:cubicBezTo>
                <a:cubicBezTo>
                  <a:pt x="360" y="362"/>
                  <a:pt x="360" y="362"/>
                  <a:pt x="360" y="362"/>
                </a:cubicBezTo>
                <a:cubicBezTo>
                  <a:pt x="352" y="363"/>
                  <a:pt x="352" y="363"/>
                  <a:pt x="352" y="363"/>
                </a:cubicBezTo>
                <a:cubicBezTo>
                  <a:pt x="352" y="363"/>
                  <a:pt x="348" y="359"/>
                  <a:pt x="351" y="356"/>
                </a:cubicBezTo>
                <a:cubicBezTo>
                  <a:pt x="354" y="353"/>
                  <a:pt x="357" y="350"/>
                  <a:pt x="357" y="350"/>
                </a:cubicBezTo>
                <a:cubicBezTo>
                  <a:pt x="347" y="347"/>
                  <a:pt x="347" y="347"/>
                  <a:pt x="347" y="347"/>
                </a:cubicBezTo>
                <a:cubicBezTo>
                  <a:pt x="347" y="340"/>
                  <a:pt x="347" y="340"/>
                  <a:pt x="347" y="340"/>
                </a:cubicBezTo>
                <a:cubicBezTo>
                  <a:pt x="340" y="338"/>
                  <a:pt x="340" y="338"/>
                  <a:pt x="340" y="338"/>
                </a:cubicBezTo>
                <a:cubicBezTo>
                  <a:pt x="339" y="330"/>
                  <a:pt x="339" y="330"/>
                  <a:pt x="339" y="330"/>
                </a:cubicBezTo>
                <a:cubicBezTo>
                  <a:pt x="339" y="330"/>
                  <a:pt x="337" y="321"/>
                  <a:pt x="335" y="318"/>
                </a:cubicBezTo>
                <a:cubicBezTo>
                  <a:pt x="334" y="314"/>
                  <a:pt x="325" y="300"/>
                  <a:pt x="325" y="300"/>
                </a:cubicBezTo>
                <a:cubicBezTo>
                  <a:pt x="325" y="300"/>
                  <a:pt x="319" y="294"/>
                  <a:pt x="319" y="292"/>
                </a:cubicBezTo>
                <a:cubicBezTo>
                  <a:pt x="318" y="290"/>
                  <a:pt x="321" y="277"/>
                  <a:pt x="321" y="277"/>
                </a:cubicBezTo>
                <a:cubicBezTo>
                  <a:pt x="310" y="265"/>
                  <a:pt x="310" y="265"/>
                  <a:pt x="310" y="265"/>
                </a:cubicBezTo>
                <a:cubicBezTo>
                  <a:pt x="297" y="259"/>
                  <a:pt x="297" y="259"/>
                  <a:pt x="297" y="259"/>
                </a:cubicBezTo>
                <a:cubicBezTo>
                  <a:pt x="260" y="242"/>
                  <a:pt x="260" y="242"/>
                  <a:pt x="260" y="242"/>
                </a:cubicBezTo>
                <a:cubicBezTo>
                  <a:pt x="238" y="235"/>
                  <a:pt x="238" y="235"/>
                  <a:pt x="238" y="235"/>
                </a:cubicBezTo>
                <a:cubicBezTo>
                  <a:pt x="231" y="232"/>
                  <a:pt x="231" y="232"/>
                  <a:pt x="231" y="232"/>
                </a:cubicBezTo>
                <a:cubicBezTo>
                  <a:pt x="227" y="220"/>
                  <a:pt x="227" y="220"/>
                  <a:pt x="227" y="220"/>
                </a:cubicBezTo>
                <a:cubicBezTo>
                  <a:pt x="225" y="207"/>
                  <a:pt x="225" y="207"/>
                  <a:pt x="225" y="207"/>
                </a:cubicBezTo>
                <a:cubicBezTo>
                  <a:pt x="225" y="206"/>
                  <a:pt x="225" y="206"/>
                  <a:pt x="225" y="206"/>
                </a:cubicBezTo>
                <a:cubicBezTo>
                  <a:pt x="234" y="196"/>
                  <a:pt x="234" y="196"/>
                  <a:pt x="234" y="196"/>
                </a:cubicBezTo>
                <a:cubicBezTo>
                  <a:pt x="249" y="174"/>
                  <a:pt x="249" y="174"/>
                  <a:pt x="249" y="174"/>
                </a:cubicBezTo>
                <a:cubicBezTo>
                  <a:pt x="253" y="164"/>
                  <a:pt x="253" y="164"/>
                  <a:pt x="253" y="164"/>
                </a:cubicBezTo>
                <a:cubicBezTo>
                  <a:pt x="255" y="154"/>
                  <a:pt x="255" y="154"/>
                  <a:pt x="255" y="154"/>
                </a:cubicBezTo>
                <a:cubicBezTo>
                  <a:pt x="258" y="147"/>
                  <a:pt x="258" y="147"/>
                  <a:pt x="258" y="147"/>
                </a:cubicBezTo>
                <a:cubicBezTo>
                  <a:pt x="261" y="137"/>
                  <a:pt x="261" y="137"/>
                  <a:pt x="261" y="137"/>
                </a:cubicBezTo>
                <a:cubicBezTo>
                  <a:pt x="262" y="132"/>
                  <a:pt x="262" y="132"/>
                  <a:pt x="262" y="132"/>
                </a:cubicBezTo>
                <a:cubicBezTo>
                  <a:pt x="262" y="120"/>
                  <a:pt x="262" y="120"/>
                  <a:pt x="262" y="120"/>
                </a:cubicBezTo>
                <a:cubicBezTo>
                  <a:pt x="262" y="132"/>
                  <a:pt x="262" y="132"/>
                  <a:pt x="262" y="132"/>
                </a:cubicBezTo>
                <a:cubicBezTo>
                  <a:pt x="261" y="137"/>
                  <a:pt x="261" y="137"/>
                  <a:pt x="261" y="137"/>
                </a:cubicBezTo>
                <a:cubicBezTo>
                  <a:pt x="265" y="122"/>
                  <a:pt x="265" y="122"/>
                  <a:pt x="265" y="122"/>
                </a:cubicBezTo>
                <a:cubicBezTo>
                  <a:pt x="265" y="113"/>
                  <a:pt x="265" y="113"/>
                  <a:pt x="265" y="113"/>
                </a:cubicBezTo>
                <a:cubicBezTo>
                  <a:pt x="265" y="113"/>
                  <a:pt x="268" y="102"/>
                  <a:pt x="269" y="100"/>
                </a:cubicBezTo>
                <a:cubicBezTo>
                  <a:pt x="270" y="99"/>
                  <a:pt x="274" y="85"/>
                  <a:pt x="274" y="85"/>
                </a:cubicBezTo>
                <a:cubicBezTo>
                  <a:pt x="275" y="66"/>
                  <a:pt x="275" y="66"/>
                  <a:pt x="275" y="66"/>
                </a:cubicBezTo>
                <a:cubicBezTo>
                  <a:pt x="272" y="51"/>
                  <a:pt x="272" y="51"/>
                  <a:pt x="272" y="51"/>
                </a:cubicBezTo>
                <a:cubicBezTo>
                  <a:pt x="271" y="34"/>
                  <a:pt x="271" y="34"/>
                  <a:pt x="271" y="34"/>
                </a:cubicBezTo>
                <a:cubicBezTo>
                  <a:pt x="271" y="34"/>
                  <a:pt x="264" y="23"/>
                  <a:pt x="261" y="22"/>
                </a:cubicBezTo>
                <a:cubicBezTo>
                  <a:pt x="258" y="21"/>
                  <a:pt x="245" y="14"/>
                  <a:pt x="245" y="14"/>
                </a:cubicBezTo>
                <a:cubicBezTo>
                  <a:pt x="236" y="10"/>
                  <a:pt x="236" y="10"/>
                  <a:pt x="236" y="10"/>
                </a:cubicBezTo>
                <a:cubicBezTo>
                  <a:pt x="224" y="14"/>
                  <a:pt x="224" y="14"/>
                  <a:pt x="224" y="14"/>
                </a:cubicBezTo>
                <a:cubicBezTo>
                  <a:pt x="222" y="10"/>
                  <a:pt x="222" y="10"/>
                  <a:pt x="222" y="10"/>
                </a:cubicBezTo>
                <a:cubicBezTo>
                  <a:pt x="211" y="1"/>
                  <a:pt x="211" y="1"/>
                  <a:pt x="211" y="1"/>
                </a:cubicBezTo>
                <a:cubicBezTo>
                  <a:pt x="193" y="0"/>
                  <a:pt x="193" y="0"/>
                  <a:pt x="193" y="0"/>
                </a:cubicBezTo>
                <a:cubicBezTo>
                  <a:pt x="180" y="5"/>
                  <a:pt x="180" y="5"/>
                  <a:pt x="180" y="5"/>
                </a:cubicBezTo>
                <a:cubicBezTo>
                  <a:pt x="169" y="14"/>
                  <a:pt x="169" y="14"/>
                  <a:pt x="169" y="14"/>
                </a:cubicBezTo>
                <a:cubicBezTo>
                  <a:pt x="152" y="19"/>
                  <a:pt x="152" y="19"/>
                  <a:pt x="152" y="19"/>
                </a:cubicBezTo>
                <a:cubicBezTo>
                  <a:pt x="152" y="19"/>
                  <a:pt x="138" y="27"/>
                  <a:pt x="138" y="28"/>
                </a:cubicBezTo>
                <a:cubicBezTo>
                  <a:pt x="137" y="29"/>
                  <a:pt x="125" y="43"/>
                  <a:pt x="125" y="43"/>
                </a:cubicBezTo>
                <a:cubicBezTo>
                  <a:pt x="121" y="61"/>
                  <a:pt x="121" y="61"/>
                  <a:pt x="121" y="61"/>
                </a:cubicBezTo>
                <a:cubicBezTo>
                  <a:pt x="118" y="90"/>
                  <a:pt x="118" y="90"/>
                  <a:pt x="118" y="90"/>
                </a:cubicBezTo>
                <a:cubicBezTo>
                  <a:pt x="117" y="101"/>
                  <a:pt x="117" y="101"/>
                  <a:pt x="117" y="101"/>
                </a:cubicBezTo>
                <a:cubicBezTo>
                  <a:pt x="113" y="107"/>
                  <a:pt x="113" y="107"/>
                  <a:pt x="113" y="107"/>
                </a:cubicBezTo>
                <a:cubicBezTo>
                  <a:pt x="114" y="117"/>
                  <a:pt x="114" y="117"/>
                  <a:pt x="114" y="117"/>
                </a:cubicBezTo>
                <a:cubicBezTo>
                  <a:pt x="117" y="128"/>
                  <a:pt x="117" y="128"/>
                  <a:pt x="117" y="128"/>
                </a:cubicBezTo>
                <a:cubicBezTo>
                  <a:pt x="121" y="139"/>
                  <a:pt x="121" y="139"/>
                  <a:pt x="121" y="139"/>
                </a:cubicBezTo>
                <a:cubicBezTo>
                  <a:pt x="124" y="147"/>
                  <a:pt x="124" y="147"/>
                  <a:pt x="124" y="147"/>
                </a:cubicBezTo>
                <a:cubicBezTo>
                  <a:pt x="126" y="148"/>
                  <a:pt x="126" y="148"/>
                  <a:pt x="126" y="148"/>
                </a:cubicBezTo>
                <a:cubicBezTo>
                  <a:pt x="129" y="152"/>
                  <a:pt x="129" y="152"/>
                  <a:pt x="129" y="152"/>
                </a:cubicBezTo>
                <a:cubicBezTo>
                  <a:pt x="131" y="161"/>
                  <a:pt x="131" y="161"/>
                  <a:pt x="131" y="161"/>
                </a:cubicBezTo>
                <a:cubicBezTo>
                  <a:pt x="133" y="169"/>
                  <a:pt x="133" y="169"/>
                  <a:pt x="133" y="169"/>
                </a:cubicBezTo>
                <a:cubicBezTo>
                  <a:pt x="132" y="170"/>
                  <a:pt x="132" y="170"/>
                  <a:pt x="132" y="170"/>
                </a:cubicBezTo>
                <a:cubicBezTo>
                  <a:pt x="126" y="181"/>
                  <a:pt x="126" y="181"/>
                  <a:pt x="126" y="181"/>
                </a:cubicBezTo>
                <a:cubicBezTo>
                  <a:pt x="126" y="182"/>
                  <a:pt x="126" y="182"/>
                  <a:pt x="126" y="182"/>
                </a:cubicBezTo>
                <a:cubicBezTo>
                  <a:pt x="124" y="183"/>
                  <a:pt x="124" y="183"/>
                  <a:pt x="124" y="183"/>
                </a:cubicBezTo>
                <a:cubicBezTo>
                  <a:pt x="116" y="195"/>
                  <a:pt x="116" y="195"/>
                  <a:pt x="116" y="195"/>
                </a:cubicBezTo>
                <a:cubicBezTo>
                  <a:pt x="109" y="195"/>
                  <a:pt x="109" y="195"/>
                  <a:pt x="109" y="195"/>
                </a:cubicBezTo>
                <a:cubicBezTo>
                  <a:pt x="99" y="208"/>
                  <a:pt x="99" y="208"/>
                  <a:pt x="99" y="208"/>
                </a:cubicBezTo>
                <a:cubicBezTo>
                  <a:pt x="84" y="214"/>
                  <a:pt x="84" y="214"/>
                  <a:pt x="84" y="214"/>
                </a:cubicBezTo>
                <a:cubicBezTo>
                  <a:pt x="69" y="220"/>
                  <a:pt x="69" y="220"/>
                  <a:pt x="69" y="220"/>
                </a:cubicBezTo>
                <a:cubicBezTo>
                  <a:pt x="42" y="230"/>
                  <a:pt x="42" y="230"/>
                  <a:pt x="42" y="230"/>
                </a:cubicBezTo>
                <a:cubicBezTo>
                  <a:pt x="25" y="234"/>
                  <a:pt x="25" y="234"/>
                  <a:pt x="25" y="234"/>
                </a:cubicBezTo>
                <a:cubicBezTo>
                  <a:pt x="15" y="244"/>
                  <a:pt x="15" y="244"/>
                  <a:pt x="15" y="244"/>
                </a:cubicBezTo>
                <a:cubicBezTo>
                  <a:pt x="6" y="268"/>
                  <a:pt x="6" y="268"/>
                  <a:pt x="6" y="268"/>
                </a:cubicBezTo>
                <a:cubicBezTo>
                  <a:pt x="5" y="314"/>
                  <a:pt x="5" y="314"/>
                  <a:pt x="5" y="314"/>
                </a:cubicBezTo>
                <a:cubicBezTo>
                  <a:pt x="7" y="349"/>
                  <a:pt x="7" y="349"/>
                  <a:pt x="7" y="349"/>
                </a:cubicBezTo>
                <a:cubicBezTo>
                  <a:pt x="10" y="374"/>
                  <a:pt x="10" y="374"/>
                  <a:pt x="10" y="374"/>
                </a:cubicBezTo>
                <a:cubicBezTo>
                  <a:pt x="26" y="409"/>
                  <a:pt x="26" y="409"/>
                  <a:pt x="26" y="409"/>
                </a:cubicBezTo>
                <a:cubicBezTo>
                  <a:pt x="46" y="467"/>
                  <a:pt x="46" y="467"/>
                  <a:pt x="46" y="467"/>
                </a:cubicBezTo>
                <a:cubicBezTo>
                  <a:pt x="45" y="481"/>
                  <a:pt x="45" y="481"/>
                  <a:pt x="45" y="481"/>
                </a:cubicBezTo>
                <a:cubicBezTo>
                  <a:pt x="45" y="501"/>
                  <a:pt x="45" y="501"/>
                  <a:pt x="45" y="501"/>
                </a:cubicBezTo>
                <a:cubicBezTo>
                  <a:pt x="48" y="525"/>
                  <a:pt x="48" y="525"/>
                  <a:pt x="48" y="525"/>
                </a:cubicBezTo>
                <a:cubicBezTo>
                  <a:pt x="43" y="545"/>
                  <a:pt x="43" y="545"/>
                  <a:pt x="43" y="545"/>
                </a:cubicBezTo>
                <a:cubicBezTo>
                  <a:pt x="37" y="579"/>
                  <a:pt x="37" y="579"/>
                  <a:pt x="37" y="579"/>
                </a:cubicBezTo>
                <a:cubicBezTo>
                  <a:pt x="26" y="618"/>
                  <a:pt x="26" y="618"/>
                  <a:pt x="26" y="618"/>
                </a:cubicBezTo>
                <a:cubicBezTo>
                  <a:pt x="15" y="668"/>
                  <a:pt x="15" y="668"/>
                  <a:pt x="15" y="668"/>
                </a:cubicBezTo>
                <a:cubicBezTo>
                  <a:pt x="8" y="744"/>
                  <a:pt x="8" y="744"/>
                  <a:pt x="8" y="744"/>
                </a:cubicBezTo>
                <a:cubicBezTo>
                  <a:pt x="0" y="793"/>
                  <a:pt x="0" y="793"/>
                  <a:pt x="0" y="793"/>
                </a:cubicBezTo>
                <a:cubicBezTo>
                  <a:pt x="10" y="794"/>
                  <a:pt x="10" y="794"/>
                  <a:pt x="10" y="794"/>
                </a:cubicBezTo>
                <a:cubicBezTo>
                  <a:pt x="17" y="795"/>
                  <a:pt x="17" y="795"/>
                  <a:pt x="17" y="795"/>
                </a:cubicBezTo>
                <a:cubicBezTo>
                  <a:pt x="25" y="794"/>
                  <a:pt x="25" y="794"/>
                  <a:pt x="25" y="794"/>
                </a:cubicBezTo>
                <a:cubicBezTo>
                  <a:pt x="39" y="794"/>
                  <a:pt x="39" y="794"/>
                  <a:pt x="39" y="794"/>
                </a:cubicBezTo>
                <a:cubicBezTo>
                  <a:pt x="40" y="794"/>
                  <a:pt x="40" y="794"/>
                  <a:pt x="40" y="794"/>
                </a:cubicBezTo>
                <a:cubicBezTo>
                  <a:pt x="45" y="811"/>
                  <a:pt x="45" y="811"/>
                  <a:pt x="45" y="811"/>
                </a:cubicBezTo>
                <a:cubicBezTo>
                  <a:pt x="48" y="857"/>
                  <a:pt x="48" y="857"/>
                  <a:pt x="48" y="857"/>
                </a:cubicBezTo>
                <a:cubicBezTo>
                  <a:pt x="57" y="893"/>
                  <a:pt x="57" y="893"/>
                  <a:pt x="57" y="893"/>
                </a:cubicBezTo>
                <a:cubicBezTo>
                  <a:pt x="52" y="962"/>
                  <a:pt x="52" y="962"/>
                  <a:pt x="52" y="962"/>
                </a:cubicBezTo>
                <a:cubicBezTo>
                  <a:pt x="56" y="999"/>
                  <a:pt x="56" y="999"/>
                  <a:pt x="56" y="999"/>
                </a:cubicBezTo>
                <a:cubicBezTo>
                  <a:pt x="47" y="1094"/>
                  <a:pt x="47" y="1094"/>
                  <a:pt x="47" y="1094"/>
                </a:cubicBezTo>
                <a:cubicBezTo>
                  <a:pt x="50" y="1150"/>
                  <a:pt x="50" y="1150"/>
                  <a:pt x="50" y="1150"/>
                </a:cubicBezTo>
                <a:cubicBezTo>
                  <a:pt x="51" y="1220"/>
                  <a:pt x="51" y="1220"/>
                  <a:pt x="51" y="1220"/>
                </a:cubicBezTo>
                <a:cubicBezTo>
                  <a:pt x="57" y="1239"/>
                  <a:pt x="57" y="1239"/>
                  <a:pt x="57" y="1239"/>
                </a:cubicBezTo>
                <a:cubicBezTo>
                  <a:pt x="58" y="1285"/>
                  <a:pt x="58" y="1285"/>
                  <a:pt x="58" y="1285"/>
                </a:cubicBezTo>
                <a:cubicBezTo>
                  <a:pt x="54" y="1292"/>
                  <a:pt x="54" y="1292"/>
                  <a:pt x="54" y="1292"/>
                </a:cubicBezTo>
                <a:cubicBezTo>
                  <a:pt x="52" y="1312"/>
                  <a:pt x="52" y="1312"/>
                  <a:pt x="52" y="1312"/>
                </a:cubicBezTo>
                <a:cubicBezTo>
                  <a:pt x="54" y="1322"/>
                  <a:pt x="54" y="1322"/>
                  <a:pt x="54" y="1322"/>
                </a:cubicBezTo>
                <a:cubicBezTo>
                  <a:pt x="70" y="1351"/>
                  <a:pt x="70" y="1351"/>
                  <a:pt x="70" y="1351"/>
                </a:cubicBezTo>
                <a:cubicBezTo>
                  <a:pt x="70" y="1351"/>
                  <a:pt x="70" y="1351"/>
                  <a:pt x="70" y="1351"/>
                </a:cubicBezTo>
                <a:cubicBezTo>
                  <a:pt x="66" y="1359"/>
                  <a:pt x="66" y="1359"/>
                  <a:pt x="66" y="1359"/>
                </a:cubicBezTo>
                <a:cubicBezTo>
                  <a:pt x="68" y="1379"/>
                  <a:pt x="68" y="1379"/>
                  <a:pt x="68" y="1379"/>
                </a:cubicBezTo>
                <a:cubicBezTo>
                  <a:pt x="70" y="1407"/>
                  <a:pt x="70" y="1407"/>
                  <a:pt x="70" y="1407"/>
                </a:cubicBezTo>
                <a:cubicBezTo>
                  <a:pt x="65" y="1419"/>
                  <a:pt x="65" y="1419"/>
                  <a:pt x="65" y="1419"/>
                </a:cubicBezTo>
                <a:cubicBezTo>
                  <a:pt x="62" y="1423"/>
                  <a:pt x="62" y="1423"/>
                  <a:pt x="62" y="1423"/>
                </a:cubicBezTo>
                <a:cubicBezTo>
                  <a:pt x="65" y="1433"/>
                  <a:pt x="65" y="1433"/>
                  <a:pt x="65" y="1433"/>
                </a:cubicBezTo>
                <a:cubicBezTo>
                  <a:pt x="95" y="1453"/>
                  <a:pt x="95" y="1453"/>
                  <a:pt x="95" y="1453"/>
                </a:cubicBezTo>
                <a:cubicBezTo>
                  <a:pt x="114" y="1464"/>
                  <a:pt x="114" y="1464"/>
                  <a:pt x="114" y="1464"/>
                </a:cubicBezTo>
                <a:cubicBezTo>
                  <a:pt x="130" y="1462"/>
                  <a:pt x="130" y="1462"/>
                  <a:pt x="130" y="1462"/>
                </a:cubicBezTo>
                <a:cubicBezTo>
                  <a:pt x="152" y="1459"/>
                  <a:pt x="152" y="1459"/>
                  <a:pt x="152" y="1459"/>
                </a:cubicBezTo>
                <a:cubicBezTo>
                  <a:pt x="159" y="1440"/>
                  <a:pt x="159" y="1440"/>
                  <a:pt x="159" y="1440"/>
                </a:cubicBezTo>
                <a:cubicBezTo>
                  <a:pt x="158" y="1425"/>
                  <a:pt x="158" y="1425"/>
                  <a:pt x="158" y="1425"/>
                </a:cubicBezTo>
                <a:cubicBezTo>
                  <a:pt x="154" y="1419"/>
                  <a:pt x="154" y="1419"/>
                  <a:pt x="154" y="1419"/>
                </a:cubicBezTo>
                <a:cubicBezTo>
                  <a:pt x="149" y="1389"/>
                  <a:pt x="149" y="1389"/>
                  <a:pt x="149" y="1389"/>
                </a:cubicBezTo>
                <a:cubicBezTo>
                  <a:pt x="142" y="1376"/>
                  <a:pt x="142" y="1376"/>
                  <a:pt x="142" y="1376"/>
                </a:cubicBezTo>
                <a:cubicBezTo>
                  <a:pt x="137" y="1357"/>
                  <a:pt x="137" y="1357"/>
                  <a:pt x="137" y="1357"/>
                </a:cubicBezTo>
                <a:cubicBezTo>
                  <a:pt x="121" y="1353"/>
                  <a:pt x="121" y="1353"/>
                  <a:pt x="121" y="1353"/>
                </a:cubicBezTo>
                <a:cubicBezTo>
                  <a:pt x="137" y="1357"/>
                  <a:pt x="137" y="1357"/>
                  <a:pt x="137" y="1357"/>
                </a:cubicBezTo>
                <a:cubicBezTo>
                  <a:pt x="154" y="1326"/>
                  <a:pt x="154" y="1326"/>
                  <a:pt x="154" y="1326"/>
                </a:cubicBezTo>
                <a:cubicBezTo>
                  <a:pt x="148" y="1338"/>
                  <a:pt x="148" y="1338"/>
                  <a:pt x="148" y="1338"/>
                </a:cubicBezTo>
                <a:cubicBezTo>
                  <a:pt x="151" y="1337"/>
                  <a:pt x="151" y="1337"/>
                  <a:pt x="151" y="1337"/>
                </a:cubicBezTo>
                <a:cubicBezTo>
                  <a:pt x="154" y="1331"/>
                  <a:pt x="154" y="1331"/>
                  <a:pt x="154" y="1331"/>
                </a:cubicBezTo>
                <a:cubicBezTo>
                  <a:pt x="172" y="1340"/>
                  <a:pt x="172" y="1340"/>
                  <a:pt x="172" y="1340"/>
                </a:cubicBezTo>
                <a:cubicBezTo>
                  <a:pt x="184" y="1353"/>
                  <a:pt x="184" y="1353"/>
                  <a:pt x="184" y="1353"/>
                </a:cubicBezTo>
                <a:cubicBezTo>
                  <a:pt x="232" y="1361"/>
                  <a:pt x="232" y="1361"/>
                  <a:pt x="232" y="1361"/>
                </a:cubicBezTo>
                <a:cubicBezTo>
                  <a:pt x="276" y="1363"/>
                  <a:pt x="276" y="1363"/>
                  <a:pt x="276" y="1363"/>
                </a:cubicBezTo>
                <a:cubicBezTo>
                  <a:pt x="289" y="1355"/>
                  <a:pt x="289" y="1355"/>
                  <a:pt x="289" y="1355"/>
                </a:cubicBezTo>
                <a:cubicBezTo>
                  <a:pt x="288" y="1348"/>
                  <a:pt x="288" y="1348"/>
                  <a:pt x="288" y="1348"/>
                </a:cubicBezTo>
                <a:cubicBezTo>
                  <a:pt x="284" y="1346"/>
                  <a:pt x="284" y="1346"/>
                  <a:pt x="284" y="1346"/>
                </a:cubicBezTo>
                <a:cubicBezTo>
                  <a:pt x="281" y="1338"/>
                  <a:pt x="281" y="1338"/>
                  <a:pt x="281" y="1338"/>
                </a:cubicBezTo>
                <a:cubicBezTo>
                  <a:pt x="261" y="1327"/>
                  <a:pt x="261" y="1327"/>
                  <a:pt x="261" y="1327"/>
                </a:cubicBezTo>
                <a:cubicBezTo>
                  <a:pt x="236" y="1316"/>
                  <a:pt x="236" y="1316"/>
                  <a:pt x="236" y="1316"/>
                </a:cubicBezTo>
                <a:cubicBezTo>
                  <a:pt x="232" y="1312"/>
                  <a:pt x="232" y="1312"/>
                  <a:pt x="232" y="1312"/>
                </a:cubicBezTo>
                <a:cubicBezTo>
                  <a:pt x="213" y="1303"/>
                  <a:pt x="213" y="1303"/>
                  <a:pt x="213" y="1303"/>
                </a:cubicBezTo>
                <a:cubicBezTo>
                  <a:pt x="201" y="1286"/>
                  <a:pt x="201" y="1286"/>
                  <a:pt x="201" y="1286"/>
                </a:cubicBezTo>
                <a:cubicBezTo>
                  <a:pt x="202" y="1286"/>
                  <a:pt x="202" y="1286"/>
                  <a:pt x="202" y="1286"/>
                </a:cubicBezTo>
                <a:cubicBezTo>
                  <a:pt x="192" y="1250"/>
                  <a:pt x="192" y="1250"/>
                  <a:pt x="192" y="1250"/>
                </a:cubicBezTo>
                <a:cubicBezTo>
                  <a:pt x="191" y="1247"/>
                  <a:pt x="191" y="1247"/>
                  <a:pt x="191" y="1247"/>
                </a:cubicBezTo>
                <a:cubicBezTo>
                  <a:pt x="191" y="1241"/>
                  <a:pt x="191" y="1241"/>
                  <a:pt x="191" y="1241"/>
                </a:cubicBezTo>
                <a:cubicBezTo>
                  <a:pt x="198" y="1237"/>
                  <a:pt x="198" y="1237"/>
                  <a:pt x="198" y="1237"/>
                </a:cubicBezTo>
                <a:cubicBezTo>
                  <a:pt x="201" y="1229"/>
                  <a:pt x="201" y="1229"/>
                  <a:pt x="201" y="1229"/>
                </a:cubicBezTo>
                <a:cubicBezTo>
                  <a:pt x="201" y="1229"/>
                  <a:pt x="199" y="1219"/>
                  <a:pt x="199" y="1217"/>
                </a:cubicBezTo>
                <a:cubicBezTo>
                  <a:pt x="199" y="1215"/>
                  <a:pt x="212" y="1165"/>
                  <a:pt x="212" y="1165"/>
                </a:cubicBezTo>
                <a:cubicBezTo>
                  <a:pt x="246" y="1043"/>
                  <a:pt x="246" y="1043"/>
                  <a:pt x="246" y="1043"/>
                </a:cubicBezTo>
                <a:cubicBezTo>
                  <a:pt x="265" y="954"/>
                  <a:pt x="265" y="954"/>
                  <a:pt x="265" y="954"/>
                </a:cubicBezTo>
                <a:cubicBezTo>
                  <a:pt x="291" y="820"/>
                  <a:pt x="291" y="820"/>
                  <a:pt x="291" y="820"/>
                </a:cubicBezTo>
                <a:cubicBezTo>
                  <a:pt x="291" y="802"/>
                  <a:pt x="291" y="802"/>
                  <a:pt x="291" y="802"/>
                </a:cubicBezTo>
                <a:cubicBezTo>
                  <a:pt x="294" y="774"/>
                  <a:pt x="294" y="774"/>
                  <a:pt x="294" y="774"/>
                </a:cubicBezTo>
                <a:cubicBezTo>
                  <a:pt x="295" y="771"/>
                  <a:pt x="295" y="771"/>
                  <a:pt x="295" y="771"/>
                </a:cubicBezTo>
                <a:cubicBezTo>
                  <a:pt x="305" y="796"/>
                  <a:pt x="305" y="796"/>
                  <a:pt x="305" y="796"/>
                </a:cubicBezTo>
                <a:cubicBezTo>
                  <a:pt x="314" y="798"/>
                  <a:pt x="314" y="798"/>
                  <a:pt x="314" y="798"/>
                </a:cubicBezTo>
                <a:cubicBezTo>
                  <a:pt x="324" y="787"/>
                  <a:pt x="324" y="787"/>
                  <a:pt x="324" y="787"/>
                </a:cubicBezTo>
                <a:cubicBezTo>
                  <a:pt x="320" y="673"/>
                  <a:pt x="320" y="673"/>
                  <a:pt x="320" y="673"/>
                </a:cubicBezTo>
                <a:cubicBezTo>
                  <a:pt x="315" y="622"/>
                  <a:pt x="315" y="622"/>
                  <a:pt x="315" y="622"/>
                </a:cubicBezTo>
                <a:cubicBezTo>
                  <a:pt x="316" y="615"/>
                  <a:pt x="316" y="615"/>
                  <a:pt x="316" y="615"/>
                </a:cubicBezTo>
                <a:cubicBezTo>
                  <a:pt x="303" y="573"/>
                  <a:pt x="303" y="573"/>
                  <a:pt x="303" y="573"/>
                </a:cubicBezTo>
                <a:cubicBezTo>
                  <a:pt x="302" y="559"/>
                  <a:pt x="302" y="559"/>
                  <a:pt x="302" y="559"/>
                </a:cubicBezTo>
                <a:cubicBezTo>
                  <a:pt x="305" y="550"/>
                  <a:pt x="305" y="550"/>
                  <a:pt x="305" y="550"/>
                </a:cubicBezTo>
                <a:cubicBezTo>
                  <a:pt x="304" y="533"/>
                  <a:pt x="304" y="533"/>
                  <a:pt x="304" y="533"/>
                </a:cubicBezTo>
                <a:cubicBezTo>
                  <a:pt x="305" y="526"/>
                  <a:pt x="305" y="526"/>
                  <a:pt x="305" y="526"/>
                </a:cubicBezTo>
                <a:cubicBezTo>
                  <a:pt x="316" y="525"/>
                  <a:pt x="316" y="525"/>
                  <a:pt x="316" y="525"/>
                </a:cubicBezTo>
                <a:cubicBezTo>
                  <a:pt x="319" y="519"/>
                  <a:pt x="319" y="519"/>
                  <a:pt x="319" y="519"/>
                </a:cubicBezTo>
                <a:cubicBezTo>
                  <a:pt x="322" y="519"/>
                  <a:pt x="322" y="519"/>
                  <a:pt x="322" y="519"/>
                </a:cubicBezTo>
                <a:cubicBezTo>
                  <a:pt x="317" y="495"/>
                  <a:pt x="317" y="495"/>
                  <a:pt x="317" y="495"/>
                </a:cubicBezTo>
                <a:cubicBezTo>
                  <a:pt x="344" y="495"/>
                  <a:pt x="344" y="495"/>
                  <a:pt x="344" y="495"/>
                </a:cubicBezTo>
                <a:cubicBezTo>
                  <a:pt x="356" y="498"/>
                  <a:pt x="356" y="498"/>
                  <a:pt x="356" y="498"/>
                </a:cubicBezTo>
                <a:cubicBezTo>
                  <a:pt x="382" y="499"/>
                  <a:pt x="382" y="499"/>
                  <a:pt x="382" y="499"/>
                </a:cubicBezTo>
                <a:cubicBezTo>
                  <a:pt x="399" y="493"/>
                  <a:pt x="399" y="493"/>
                  <a:pt x="399" y="493"/>
                </a:cubicBezTo>
                <a:cubicBezTo>
                  <a:pt x="410" y="489"/>
                  <a:pt x="410" y="489"/>
                  <a:pt x="410" y="489"/>
                </a:cubicBezTo>
                <a:cubicBezTo>
                  <a:pt x="418" y="468"/>
                  <a:pt x="418" y="468"/>
                  <a:pt x="418" y="468"/>
                </a:cubicBezTo>
                <a:cubicBezTo>
                  <a:pt x="420" y="452"/>
                  <a:pt x="420" y="452"/>
                  <a:pt x="420" y="452"/>
                </a:cubicBezTo>
                <a:lnTo>
                  <a:pt x="416" y="445"/>
                </a:lnTo>
                <a:close/>
                <a:moveTo>
                  <a:pt x="262" y="404"/>
                </a:moveTo>
                <a:cubicBezTo>
                  <a:pt x="267" y="405"/>
                  <a:pt x="267" y="405"/>
                  <a:pt x="267" y="405"/>
                </a:cubicBezTo>
                <a:cubicBezTo>
                  <a:pt x="276" y="406"/>
                  <a:pt x="276" y="406"/>
                  <a:pt x="276" y="406"/>
                </a:cubicBezTo>
                <a:lnTo>
                  <a:pt x="262" y="404"/>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noEditPoints="1"/>
          </p:cNvSpPr>
          <p:nvPr/>
        </p:nvSpPr>
        <p:spPr bwMode="auto">
          <a:xfrm>
            <a:off x="232243" y="2636480"/>
            <a:ext cx="2524199" cy="3118335"/>
          </a:xfrm>
          <a:custGeom>
            <a:avLst/>
            <a:gdLst>
              <a:gd name="T0" fmla="*/ 115 w 608"/>
              <a:gd name="T1" fmla="*/ 735 h 751"/>
              <a:gd name="T2" fmla="*/ 169 w 608"/>
              <a:gd name="T3" fmla="*/ 749 h 751"/>
              <a:gd name="T4" fmla="*/ 180 w 608"/>
              <a:gd name="T5" fmla="*/ 738 h 751"/>
              <a:gd name="T6" fmla="*/ 236 w 608"/>
              <a:gd name="T7" fmla="*/ 732 h 751"/>
              <a:gd name="T8" fmla="*/ 285 w 608"/>
              <a:gd name="T9" fmla="*/ 464 h 751"/>
              <a:gd name="T10" fmla="*/ 304 w 608"/>
              <a:gd name="T11" fmla="*/ 627 h 751"/>
              <a:gd name="T12" fmla="*/ 305 w 608"/>
              <a:gd name="T13" fmla="*/ 716 h 751"/>
              <a:gd name="T14" fmla="*/ 338 w 608"/>
              <a:gd name="T15" fmla="*/ 707 h 751"/>
              <a:gd name="T16" fmla="*/ 373 w 608"/>
              <a:gd name="T17" fmla="*/ 513 h 751"/>
              <a:gd name="T18" fmla="*/ 393 w 608"/>
              <a:gd name="T19" fmla="*/ 438 h 751"/>
              <a:gd name="T20" fmla="*/ 432 w 608"/>
              <a:gd name="T21" fmla="*/ 506 h 751"/>
              <a:gd name="T22" fmla="*/ 464 w 608"/>
              <a:gd name="T23" fmla="*/ 559 h 751"/>
              <a:gd name="T24" fmla="*/ 472 w 608"/>
              <a:gd name="T25" fmla="*/ 674 h 751"/>
              <a:gd name="T26" fmla="*/ 470 w 608"/>
              <a:gd name="T27" fmla="*/ 680 h 751"/>
              <a:gd name="T28" fmla="*/ 459 w 608"/>
              <a:gd name="T29" fmla="*/ 696 h 751"/>
              <a:gd name="T30" fmla="*/ 433 w 608"/>
              <a:gd name="T31" fmla="*/ 717 h 751"/>
              <a:gd name="T32" fmla="*/ 502 w 608"/>
              <a:gd name="T33" fmla="*/ 733 h 751"/>
              <a:gd name="T34" fmla="*/ 522 w 608"/>
              <a:gd name="T35" fmla="*/ 637 h 751"/>
              <a:gd name="T36" fmla="*/ 558 w 608"/>
              <a:gd name="T37" fmla="*/ 489 h 751"/>
              <a:gd name="T38" fmla="*/ 548 w 608"/>
              <a:gd name="T39" fmla="*/ 413 h 751"/>
              <a:gd name="T40" fmla="*/ 548 w 608"/>
              <a:gd name="T41" fmla="*/ 363 h 751"/>
              <a:gd name="T42" fmla="*/ 460 w 608"/>
              <a:gd name="T43" fmla="*/ 158 h 751"/>
              <a:gd name="T44" fmla="*/ 455 w 608"/>
              <a:gd name="T45" fmla="*/ 130 h 751"/>
              <a:gd name="T46" fmla="*/ 426 w 608"/>
              <a:gd name="T47" fmla="*/ 66 h 751"/>
              <a:gd name="T48" fmla="*/ 397 w 608"/>
              <a:gd name="T49" fmla="*/ 127 h 751"/>
              <a:gd name="T50" fmla="*/ 410 w 608"/>
              <a:gd name="T51" fmla="*/ 160 h 751"/>
              <a:gd name="T52" fmla="*/ 391 w 608"/>
              <a:gd name="T53" fmla="*/ 142 h 751"/>
              <a:gd name="T54" fmla="*/ 343 w 608"/>
              <a:gd name="T55" fmla="*/ 71 h 751"/>
              <a:gd name="T56" fmla="*/ 344 w 608"/>
              <a:gd name="T57" fmla="*/ 24 h 751"/>
              <a:gd name="T58" fmla="*/ 327 w 608"/>
              <a:gd name="T59" fmla="*/ 5 h 751"/>
              <a:gd name="T60" fmla="*/ 305 w 608"/>
              <a:gd name="T61" fmla="*/ 3 h 751"/>
              <a:gd name="T62" fmla="*/ 279 w 608"/>
              <a:gd name="T63" fmla="*/ 28 h 751"/>
              <a:gd name="T64" fmla="*/ 274 w 608"/>
              <a:gd name="T65" fmla="*/ 46 h 751"/>
              <a:gd name="T66" fmla="*/ 280 w 608"/>
              <a:gd name="T67" fmla="*/ 89 h 751"/>
              <a:gd name="T68" fmla="*/ 218 w 608"/>
              <a:gd name="T69" fmla="*/ 114 h 751"/>
              <a:gd name="T70" fmla="*/ 215 w 608"/>
              <a:gd name="T71" fmla="*/ 92 h 751"/>
              <a:gd name="T72" fmla="*/ 198 w 608"/>
              <a:gd name="T73" fmla="*/ 76 h 751"/>
              <a:gd name="T74" fmla="*/ 174 w 608"/>
              <a:gd name="T75" fmla="*/ 76 h 751"/>
              <a:gd name="T76" fmla="*/ 158 w 608"/>
              <a:gd name="T77" fmla="*/ 141 h 751"/>
              <a:gd name="T78" fmla="*/ 153 w 608"/>
              <a:gd name="T79" fmla="*/ 160 h 751"/>
              <a:gd name="T80" fmla="*/ 107 w 608"/>
              <a:gd name="T81" fmla="*/ 173 h 751"/>
              <a:gd name="T82" fmla="*/ 4 w 608"/>
              <a:gd name="T83" fmla="*/ 285 h 751"/>
              <a:gd name="T84" fmla="*/ 69 w 608"/>
              <a:gd name="T85" fmla="*/ 370 h 751"/>
              <a:gd name="T86" fmla="*/ 109 w 608"/>
              <a:gd name="T87" fmla="*/ 524 h 751"/>
              <a:gd name="T88" fmla="*/ 119 w 608"/>
              <a:gd name="T89" fmla="*/ 672 h 751"/>
              <a:gd name="T90" fmla="*/ 450 w 608"/>
              <a:gd name="T91" fmla="*/ 135 h 751"/>
              <a:gd name="T92" fmla="*/ 400 w 608"/>
              <a:gd name="T93" fmla="*/ 128 h 751"/>
              <a:gd name="T94" fmla="*/ 473 w 608"/>
              <a:gd name="T95" fmla="*/ 677 h 751"/>
              <a:gd name="T96" fmla="*/ 554 w 608"/>
              <a:gd name="T97" fmla="*/ 487 h 751"/>
              <a:gd name="T98" fmla="*/ 539 w 608"/>
              <a:gd name="T99" fmla="*/ 496 h 751"/>
              <a:gd name="T100" fmla="*/ 528 w 608"/>
              <a:gd name="T101" fmla="*/ 499 h 751"/>
              <a:gd name="T102" fmla="*/ 197 w 608"/>
              <a:gd name="T103" fmla="*/ 723 h 751"/>
              <a:gd name="T104" fmla="*/ 209 w 608"/>
              <a:gd name="T105" fmla="*/ 653 h 751"/>
              <a:gd name="T106" fmla="*/ 210 w 608"/>
              <a:gd name="T107" fmla="*/ 452 h 751"/>
              <a:gd name="T108" fmla="*/ 209 w 608"/>
              <a:gd name="T109" fmla="*/ 396 h 751"/>
              <a:gd name="T110" fmla="*/ 201 w 608"/>
              <a:gd name="T111" fmla="*/ 515 h 751"/>
              <a:gd name="T112" fmla="*/ 165 w 608"/>
              <a:gd name="T113" fmla="*/ 55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8" h="751">
                <a:moveTo>
                  <a:pt x="116" y="677"/>
                </a:moveTo>
                <a:cubicBezTo>
                  <a:pt x="116" y="677"/>
                  <a:pt x="109" y="699"/>
                  <a:pt x="109" y="708"/>
                </a:cubicBezTo>
                <a:cubicBezTo>
                  <a:pt x="109" y="710"/>
                  <a:pt x="110" y="723"/>
                  <a:pt x="110" y="725"/>
                </a:cubicBezTo>
                <a:cubicBezTo>
                  <a:pt x="110" y="728"/>
                  <a:pt x="110" y="728"/>
                  <a:pt x="111" y="728"/>
                </a:cubicBezTo>
                <a:cubicBezTo>
                  <a:pt x="114" y="728"/>
                  <a:pt x="113" y="727"/>
                  <a:pt x="113" y="730"/>
                </a:cubicBezTo>
                <a:cubicBezTo>
                  <a:pt x="114" y="734"/>
                  <a:pt x="113" y="734"/>
                  <a:pt x="115" y="735"/>
                </a:cubicBezTo>
                <a:cubicBezTo>
                  <a:pt x="116" y="735"/>
                  <a:pt x="115" y="735"/>
                  <a:pt x="119" y="735"/>
                </a:cubicBezTo>
                <a:cubicBezTo>
                  <a:pt x="123" y="734"/>
                  <a:pt x="122" y="734"/>
                  <a:pt x="123" y="736"/>
                </a:cubicBezTo>
                <a:cubicBezTo>
                  <a:pt x="123" y="738"/>
                  <a:pt x="124" y="744"/>
                  <a:pt x="128" y="744"/>
                </a:cubicBezTo>
                <a:cubicBezTo>
                  <a:pt x="129" y="745"/>
                  <a:pt x="149" y="750"/>
                  <a:pt x="151" y="751"/>
                </a:cubicBezTo>
                <a:cubicBezTo>
                  <a:pt x="153" y="751"/>
                  <a:pt x="159" y="751"/>
                  <a:pt x="161" y="751"/>
                </a:cubicBezTo>
                <a:cubicBezTo>
                  <a:pt x="163" y="751"/>
                  <a:pt x="167" y="750"/>
                  <a:pt x="169" y="749"/>
                </a:cubicBezTo>
                <a:cubicBezTo>
                  <a:pt x="171" y="748"/>
                  <a:pt x="172" y="747"/>
                  <a:pt x="170" y="747"/>
                </a:cubicBezTo>
                <a:cubicBezTo>
                  <a:pt x="169" y="747"/>
                  <a:pt x="172" y="745"/>
                  <a:pt x="170" y="744"/>
                </a:cubicBezTo>
                <a:cubicBezTo>
                  <a:pt x="167" y="742"/>
                  <a:pt x="166" y="738"/>
                  <a:pt x="165" y="737"/>
                </a:cubicBezTo>
                <a:cubicBezTo>
                  <a:pt x="164" y="735"/>
                  <a:pt x="165" y="736"/>
                  <a:pt x="167" y="736"/>
                </a:cubicBezTo>
                <a:cubicBezTo>
                  <a:pt x="169" y="736"/>
                  <a:pt x="178" y="737"/>
                  <a:pt x="179" y="737"/>
                </a:cubicBezTo>
                <a:cubicBezTo>
                  <a:pt x="180" y="737"/>
                  <a:pt x="180" y="737"/>
                  <a:pt x="180" y="738"/>
                </a:cubicBezTo>
                <a:cubicBezTo>
                  <a:pt x="180" y="738"/>
                  <a:pt x="180" y="739"/>
                  <a:pt x="179" y="739"/>
                </a:cubicBezTo>
                <a:cubicBezTo>
                  <a:pt x="178" y="739"/>
                  <a:pt x="177" y="738"/>
                  <a:pt x="177" y="741"/>
                </a:cubicBezTo>
                <a:cubicBezTo>
                  <a:pt x="177" y="743"/>
                  <a:pt x="176" y="743"/>
                  <a:pt x="181" y="744"/>
                </a:cubicBezTo>
                <a:cubicBezTo>
                  <a:pt x="183" y="744"/>
                  <a:pt x="188" y="746"/>
                  <a:pt x="207" y="746"/>
                </a:cubicBezTo>
                <a:cubicBezTo>
                  <a:pt x="210" y="746"/>
                  <a:pt x="221" y="746"/>
                  <a:pt x="226" y="743"/>
                </a:cubicBezTo>
                <a:cubicBezTo>
                  <a:pt x="228" y="741"/>
                  <a:pt x="229" y="734"/>
                  <a:pt x="236" y="732"/>
                </a:cubicBezTo>
                <a:cubicBezTo>
                  <a:pt x="237" y="732"/>
                  <a:pt x="237" y="732"/>
                  <a:pt x="239" y="734"/>
                </a:cubicBezTo>
                <a:cubicBezTo>
                  <a:pt x="241" y="736"/>
                  <a:pt x="241" y="737"/>
                  <a:pt x="245" y="735"/>
                </a:cubicBezTo>
                <a:cubicBezTo>
                  <a:pt x="260" y="732"/>
                  <a:pt x="258" y="732"/>
                  <a:pt x="258" y="724"/>
                </a:cubicBezTo>
                <a:cubicBezTo>
                  <a:pt x="258" y="722"/>
                  <a:pt x="256" y="706"/>
                  <a:pt x="255" y="704"/>
                </a:cubicBezTo>
                <a:cubicBezTo>
                  <a:pt x="254" y="702"/>
                  <a:pt x="267" y="589"/>
                  <a:pt x="267" y="586"/>
                </a:cubicBezTo>
                <a:cubicBezTo>
                  <a:pt x="268" y="584"/>
                  <a:pt x="284" y="467"/>
                  <a:pt x="285" y="464"/>
                </a:cubicBezTo>
                <a:cubicBezTo>
                  <a:pt x="286" y="461"/>
                  <a:pt x="286" y="462"/>
                  <a:pt x="288" y="462"/>
                </a:cubicBezTo>
                <a:cubicBezTo>
                  <a:pt x="290" y="461"/>
                  <a:pt x="303" y="456"/>
                  <a:pt x="314" y="454"/>
                </a:cubicBezTo>
                <a:cubicBezTo>
                  <a:pt x="316" y="454"/>
                  <a:pt x="316" y="472"/>
                  <a:pt x="317" y="473"/>
                </a:cubicBezTo>
                <a:cubicBezTo>
                  <a:pt x="317" y="475"/>
                  <a:pt x="311" y="544"/>
                  <a:pt x="312" y="555"/>
                </a:cubicBezTo>
                <a:cubicBezTo>
                  <a:pt x="312" y="557"/>
                  <a:pt x="310" y="570"/>
                  <a:pt x="311" y="577"/>
                </a:cubicBezTo>
                <a:cubicBezTo>
                  <a:pt x="311" y="579"/>
                  <a:pt x="308" y="620"/>
                  <a:pt x="304" y="627"/>
                </a:cubicBezTo>
                <a:cubicBezTo>
                  <a:pt x="302" y="631"/>
                  <a:pt x="293" y="686"/>
                  <a:pt x="291" y="688"/>
                </a:cubicBezTo>
                <a:cubicBezTo>
                  <a:pt x="291" y="690"/>
                  <a:pt x="289" y="699"/>
                  <a:pt x="288" y="704"/>
                </a:cubicBezTo>
                <a:cubicBezTo>
                  <a:pt x="288" y="715"/>
                  <a:pt x="288" y="714"/>
                  <a:pt x="291" y="716"/>
                </a:cubicBezTo>
                <a:cubicBezTo>
                  <a:pt x="292" y="717"/>
                  <a:pt x="296" y="718"/>
                  <a:pt x="298" y="718"/>
                </a:cubicBezTo>
                <a:cubicBezTo>
                  <a:pt x="300" y="719"/>
                  <a:pt x="299" y="719"/>
                  <a:pt x="302" y="718"/>
                </a:cubicBezTo>
                <a:cubicBezTo>
                  <a:pt x="305" y="716"/>
                  <a:pt x="304" y="715"/>
                  <a:pt x="305" y="716"/>
                </a:cubicBezTo>
                <a:cubicBezTo>
                  <a:pt x="306" y="717"/>
                  <a:pt x="308" y="718"/>
                  <a:pt x="307" y="723"/>
                </a:cubicBezTo>
                <a:cubicBezTo>
                  <a:pt x="306" y="724"/>
                  <a:pt x="306" y="729"/>
                  <a:pt x="315" y="729"/>
                </a:cubicBezTo>
                <a:cubicBezTo>
                  <a:pt x="317" y="729"/>
                  <a:pt x="318" y="730"/>
                  <a:pt x="342" y="728"/>
                </a:cubicBezTo>
                <a:cubicBezTo>
                  <a:pt x="353" y="727"/>
                  <a:pt x="351" y="727"/>
                  <a:pt x="351" y="725"/>
                </a:cubicBezTo>
                <a:cubicBezTo>
                  <a:pt x="351" y="719"/>
                  <a:pt x="342" y="711"/>
                  <a:pt x="342" y="711"/>
                </a:cubicBezTo>
                <a:cubicBezTo>
                  <a:pt x="341" y="710"/>
                  <a:pt x="339" y="708"/>
                  <a:pt x="338" y="707"/>
                </a:cubicBezTo>
                <a:cubicBezTo>
                  <a:pt x="336" y="706"/>
                  <a:pt x="336" y="704"/>
                  <a:pt x="335" y="703"/>
                </a:cubicBezTo>
                <a:cubicBezTo>
                  <a:pt x="334" y="702"/>
                  <a:pt x="333" y="700"/>
                  <a:pt x="331" y="694"/>
                </a:cubicBezTo>
                <a:cubicBezTo>
                  <a:pt x="331" y="692"/>
                  <a:pt x="333" y="696"/>
                  <a:pt x="334" y="691"/>
                </a:cubicBezTo>
                <a:cubicBezTo>
                  <a:pt x="335" y="688"/>
                  <a:pt x="341" y="650"/>
                  <a:pt x="350" y="612"/>
                </a:cubicBezTo>
                <a:cubicBezTo>
                  <a:pt x="350" y="610"/>
                  <a:pt x="354" y="593"/>
                  <a:pt x="354" y="590"/>
                </a:cubicBezTo>
                <a:cubicBezTo>
                  <a:pt x="355" y="587"/>
                  <a:pt x="367" y="542"/>
                  <a:pt x="373" y="513"/>
                </a:cubicBezTo>
                <a:cubicBezTo>
                  <a:pt x="373" y="509"/>
                  <a:pt x="378" y="481"/>
                  <a:pt x="378" y="479"/>
                </a:cubicBezTo>
                <a:cubicBezTo>
                  <a:pt x="379" y="477"/>
                  <a:pt x="379" y="477"/>
                  <a:pt x="381" y="476"/>
                </a:cubicBezTo>
                <a:cubicBezTo>
                  <a:pt x="384" y="475"/>
                  <a:pt x="386" y="474"/>
                  <a:pt x="387" y="473"/>
                </a:cubicBezTo>
                <a:cubicBezTo>
                  <a:pt x="388" y="472"/>
                  <a:pt x="389" y="473"/>
                  <a:pt x="389" y="471"/>
                </a:cubicBezTo>
                <a:cubicBezTo>
                  <a:pt x="389" y="461"/>
                  <a:pt x="389" y="462"/>
                  <a:pt x="390" y="458"/>
                </a:cubicBezTo>
                <a:cubicBezTo>
                  <a:pt x="390" y="456"/>
                  <a:pt x="392" y="440"/>
                  <a:pt x="393" y="438"/>
                </a:cubicBezTo>
                <a:cubicBezTo>
                  <a:pt x="393" y="436"/>
                  <a:pt x="393" y="437"/>
                  <a:pt x="396" y="435"/>
                </a:cubicBezTo>
                <a:cubicBezTo>
                  <a:pt x="397" y="435"/>
                  <a:pt x="398" y="433"/>
                  <a:pt x="411" y="428"/>
                </a:cubicBezTo>
                <a:cubicBezTo>
                  <a:pt x="413" y="428"/>
                  <a:pt x="413" y="427"/>
                  <a:pt x="413" y="429"/>
                </a:cubicBezTo>
                <a:cubicBezTo>
                  <a:pt x="413" y="431"/>
                  <a:pt x="416" y="436"/>
                  <a:pt x="422" y="479"/>
                </a:cubicBezTo>
                <a:cubicBezTo>
                  <a:pt x="422" y="482"/>
                  <a:pt x="427" y="501"/>
                  <a:pt x="428" y="503"/>
                </a:cubicBezTo>
                <a:cubicBezTo>
                  <a:pt x="428" y="505"/>
                  <a:pt x="428" y="505"/>
                  <a:pt x="432" y="506"/>
                </a:cubicBezTo>
                <a:cubicBezTo>
                  <a:pt x="434" y="506"/>
                  <a:pt x="440" y="506"/>
                  <a:pt x="442" y="506"/>
                </a:cubicBezTo>
                <a:cubicBezTo>
                  <a:pt x="444" y="506"/>
                  <a:pt x="443" y="505"/>
                  <a:pt x="444" y="507"/>
                </a:cubicBezTo>
                <a:cubicBezTo>
                  <a:pt x="444" y="509"/>
                  <a:pt x="448" y="522"/>
                  <a:pt x="451" y="529"/>
                </a:cubicBezTo>
                <a:cubicBezTo>
                  <a:pt x="452" y="530"/>
                  <a:pt x="455" y="537"/>
                  <a:pt x="455" y="539"/>
                </a:cubicBezTo>
                <a:cubicBezTo>
                  <a:pt x="455" y="541"/>
                  <a:pt x="456" y="544"/>
                  <a:pt x="463" y="552"/>
                </a:cubicBezTo>
                <a:cubicBezTo>
                  <a:pt x="463" y="553"/>
                  <a:pt x="464" y="553"/>
                  <a:pt x="464" y="559"/>
                </a:cubicBezTo>
                <a:cubicBezTo>
                  <a:pt x="464" y="561"/>
                  <a:pt x="466" y="581"/>
                  <a:pt x="471" y="599"/>
                </a:cubicBezTo>
                <a:cubicBezTo>
                  <a:pt x="471" y="601"/>
                  <a:pt x="476" y="621"/>
                  <a:pt x="479" y="653"/>
                </a:cubicBezTo>
                <a:cubicBezTo>
                  <a:pt x="479" y="654"/>
                  <a:pt x="480" y="661"/>
                  <a:pt x="479" y="670"/>
                </a:cubicBezTo>
                <a:cubicBezTo>
                  <a:pt x="479" y="672"/>
                  <a:pt x="478" y="670"/>
                  <a:pt x="477" y="672"/>
                </a:cubicBezTo>
                <a:cubicBezTo>
                  <a:pt x="476" y="675"/>
                  <a:pt x="477" y="672"/>
                  <a:pt x="474" y="672"/>
                </a:cubicBezTo>
                <a:cubicBezTo>
                  <a:pt x="472" y="673"/>
                  <a:pt x="475" y="674"/>
                  <a:pt x="472" y="674"/>
                </a:cubicBezTo>
                <a:cubicBezTo>
                  <a:pt x="470" y="674"/>
                  <a:pt x="468" y="676"/>
                  <a:pt x="465" y="681"/>
                </a:cubicBezTo>
                <a:cubicBezTo>
                  <a:pt x="465" y="683"/>
                  <a:pt x="459" y="693"/>
                  <a:pt x="459" y="694"/>
                </a:cubicBezTo>
                <a:cubicBezTo>
                  <a:pt x="460" y="697"/>
                  <a:pt x="460" y="694"/>
                  <a:pt x="461" y="694"/>
                </a:cubicBezTo>
                <a:cubicBezTo>
                  <a:pt x="461" y="692"/>
                  <a:pt x="464" y="685"/>
                  <a:pt x="465" y="684"/>
                </a:cubicBezTo>
                <a:cubicBezTo>
                  <a:pt x="468" y="675"/>
                  <a:pt x="469" y="676"/>
                  <a:pt x="471" y="676"/>
                </a:cubicBezTo>
                <a:cubicBezTo>
                  <a:pt x="474" y="675"/>
                  <a:pt x="471" y="677"/>
                  <a:pt x="470" y="680"/>
                </a:cubicBezTo>
                <a:cubicBezTo>
                  <a:pt x="470" y="685"/>
                  <a:pt x="469" y="686"/>
                  <a:pt x="467" y="688"/>
                </a:cubicBezTo>
                <a:cubicBezTo>
                  <a:pt x="465" y="690"/>
                  <a:pt x="468" y="689"/>
                  <a:pt x="466" y="691"/>
                </a:cubicBezTo>
                <a:cubicBezTo>
                  <a:pt x="465" y="692"/>
                  <a:pt x="465" y="691"/>
                  <a:pt x="465" y="691"/>
                </a:cubicBezTo>
                <a:cubicBezTo>
                  <a:pt x="464" y="691"/>
                  <a:pt x="464" y="691"/>
                  <a:pt x="463" y="692"/>
                </a:cubicBezTo>
                <a:cubicBezTo>
                  <a:pt x="461" y="694"/>
                  <a:pt x="463" y="693"/>
                  <a:pt x="462" y="695"/>
                </a:cubicBezTo>
                <a:cubicBezTo>
                  <a:pt x="460" y="697"/>
                  <a:pt x="461" y="694"/>
                  <a:pt x="459" y="696"/>
                </a:cubicBezTo>
                <a:cubicBezTo>
                  <a:pt x="457" y="698"/>
                  <a:pt x="458" y="698"/>
                  <a:pt x="456" y="698"/>
                </a:cubicBezTo>
                <a:cubicBezTo>
                  <a:pt x="455" y="700"/>
                  <a:pt x="456" y="699"/>
                  <a:pt x="451" y="701"/>
                </a:cubicBezTo>
                <a:cubicBezTo>
                  <a:pt x="451" y="701"/>
                  <a:pt x="451" y="701"/>
                  <a:pt x="451" y="701"/>
                </a:cubicBezTo>
                <a:cubicBezTo>
                  <a:pt x="451" y="702"/>
                  <a:pt x="451" y="702"/>
                  <a:pt x="446" y="704"/>
                </a:cubicBezTo>
                <a:cubicBezTo>
                  <a:pt x="445" y="704"/>
                  <a:pt x="437" y="706"/>
                  <a:pt x="434" y="710"/>
                </a:cubicBezTo>
                <a:cubicBezTo>
                  <a:pt x="432" y="712"/>
                  <a:pt x="429" y="714"/>
                  <a:pt x="433" y="717"/>
                </a:cubicBezTo>
                <a:cubicBezTo>
                  <a:pt x="434" y="718"/>
                  <a:pt x="435" y="721"/>
                  <a:pt x="452" y="723"/>
                </a:cubicBezTo>
                <a:cubicBezTo>
                  <a:pt x="454" y="723"/>
                  <a:pt x="455" y="722"/>
                  <a:pt x="453" y="724"/>
                </a:cubicBezTo>
                <a:cubicBezTo>
                  <a:pt x="450" y="727"/>
                  <a:pt x="446" y="730"/>
                  <a:pt x="447" y="733"/>
                </a:cubicBezTo>
                <a:cubicBezTo>
                  <a:pt x="447" y="734"/>
                  <a:pt x="445" y="735"/>
                  <a:pt x="449" y="737"/>
                </a:cubicBezTo>
                <a:cubicBezTo>
                  <a:pt x="452" y="739"/>
                  <a:pt x="461" y="741"/>
                  <a:pt x="473" y="741"/>
                </a:cubicBezTo>
                <a:cubicBezTo>
                  <a:pt x="475" y="741"/>
                  <a:pt x="494" y="740"/>
                  <a:pt x="502" y="733"/>
                </a:cubicBezTo>
                <a:cubicBezTo>
                  <a:pt x="503" y="732"/>
                  <a:pt x="517" y="722"/>
                  <a:pt x="523" y="716"/>
                </a:cubicBezTo>
                <a:cubicBezTo>
                  <a:pt x="524" y="715"/>
                  <a:pt x="526" y="714"/>
                  <a:pt x="522" y="706"/>
                </a:cubicBezTo>
                <a:cubicBezTo>
                  <a:pt x="521" y="704"/>
                  <a:pt x="527" y="701"/>
                  <a:pt x="521" y="692"/>
                </a:cubicBezTo>
                <a:cubicBezTo>
                  <a:pt x="519" y="690"/>
                  <a:pt x="516" y="674"/>
                  <a:pt x="513" y="668"/>
                </a:cubicBezTo>
                <a:cubicBezTo>
                  <a:pt x="512" y="667"/>
                  <a:pt x="512" y="667"/>
                  <a:pt x="513" y="665"/>
                </a:cubicBezTo>
                <a:cubicBezTo>
                  <a:pt x="514" y="662"/>
                  <a:pt x="514" y="656"/>
                  <a:pt x="522" y="637"/>
                </a:cubicBezTo>
                <a:cubicBezTo>
                  <a:pt x="522" y="636"/>
                  <a:pt x="525" y="637"/>
                  <a:pt x="531" y="637"/>
                </a:cubicBezTo>
                <a:cubicBezTo>
                  <a:pt x="533" y="636"/>
                  <a:pt x="540" y="635"/>
                  <a:pt x="560" y="625"/>
                </a:cubicBezTo>
                <a:cubicBezTo>
                  <a:pt x="562" y="624"/>
                  <a:pt x="589" y="610"/>
                  <a:pt x="603" y="601"/>
                </a:cubicBezTo>
                <a:cubicBezTo>
                  <a:pt x="605" y="600"/>
                  <a:pt x="608" y="599"/>
                  <a:pt x="605" y="590"/>
                </a:cubicBezTo>
                <a:cubicBezTo>
                  <a:pt x="604" y="588"/>
                  <a:pt x="573" y="485"/>
                  <a:pt x="573" y="485"/>
                </a:cubicBezTo>
                <a:cubicBezTo>
                  <a:pt x="558" y="489"/>
                  <a:pt x="558" y="489"/>
                  <a:pt x="558" y="489"/>
                </a:cubicBezTo>
                <a:cubicBezTo>
                  <a:pt x="556" y="487"/>
                  <a:pt x="556" y="487"/>
                  <a:pt x="556" y="487"/>
                </a:cubicBezTo>
                <a:cubicBezTo>
                  <a:pt x="556" y="484"/>
                  <a:pt x="552" y="468"/>
                  <a:pt x="551" y="465"/>
                </a:cubicBezTo>
                <a:cubicBezTo>
                  <a:pt x="550" y="463"/>
                  <a:pt x="549" y="448"/>
                  <a:pt x="549" y="446"/>
                </a:cubicBezTo>
                <a:cubicBezTo>
                  <a:pt x="548" y="445"/>
                  <a:pt x="548" y="432"/>
                  <a:pt x="545" y="423"/>
                </a:cubicBezTo>
                <a:cubicBezTo>
                  <a:pt x="544" y="422"/>
                  <a:pt x="545" y="422"/>
                  <a:pt x="545" y="422"/>
                </a:cubicBezTo>
                <a:cubicBezTo>
                  <a:pt x="547" y="421"/>
                  <a:pt x="548" y="416"/>
                  <a:pt x="548" y="413"/>
                </a:cubicBezTo>
                <a:cubicBezTo>
                  <a:pt x="548" y="411"/>
                  <a:pt x="550" y="412"/>
                  <a:pt x="549" y="405"/>
                </a:cubicBezTo>
                <a:cubicBezTo>
                  <a:pt x="548" y="403"/>
                  <a:pt x="547" y="401"/>
                  <a:pt x="547" y="400"/>
                </a:cubicBezTo>
                <a:cubicBezTo>
                  <a:pt x="547" y="399"/>
                  <a:pt x="546" y="399"/>
                  <a:pt x="548" y="399"/>
                </a:cubicBezTo>
                <a:cubicBezTo>
                  <a:pt x="553" y="398"/>
                  <a:pt x="554" y="399"/>
                  <a:pt x="554" y="396"/>
                </a:cubicBezTo>
                <a:cubicBezTo>
                  <a:pt x="554" y="390"/>
                  <a:pt x="552" y="389"/>
                  <a:pt x="552" y="387"/>
                </a:cubicBezTo>
                <a:cubicBezTo>
                  <a:pt x="552" y="385"/>
                  <a:pt x="551" y="373"/>
                  <a:pt x="548" y="363"/>
                </a:cubicBezTo>
                <a:cubicBezTo>
                  <a:pt x="548" y="361"/>
                  <a:pt x="542" y="337"/>
                  <a:pt x="540" y="333"/>
                </a:cubicBezTo>
                <a:cubicBezTo>
                  <a:pt x="540" y="331"/>
                  <a:pt x="512" y="193"/>
                  <a:pt x="509" y="187"/>
                </a:cubicBezTo>
                <a:cubicBezTo>
                  <a:pt x="507" y="185"/>
                  <a:pt x="506" y="176"/>
                  <a:pt x="500" y="174"/>
                </a:cubicBezTo>
                <a:cubicBezTo>
                  <a:pt x="492" y="172"/>
                  <a:pt x="494" y="170"/>
                  <a:pt x="465" y="162"/>
                </a:cubicBezTo>
                <a:cubicBezTo>
                  <a:pt x="463" y="162"/>
                  <a:pt x="463" y="162"/>
                  <a:pt x="463" y="161"/>
                </a:cubicBezTo>
                <a:cubicBezTo>
                  <a:pt x="463" y="160"/>
                  <a:pt x="463" y="159"/>
                  <a:pt x="460" y="158"/>
                </a:cubicBezTo>
                <a:cubicBezTo>
                  <a:pt x="457" y="157"/>
                  <a:pt x="459" y="155"/>
                  <a:pt x="449" y="149"/>
                </a:cubicBezTo>
                <a:cubicBezTo>
                  <a:pt x="446" y="147"/>
                  <a:pt x="446" y="148"/>
                  <a:pt x="447" y="145"/>
                </a:cubicBezTo>
                <a:cubicBezTo>
                  <a:pt x="447" y="141"/>
                  <a:pt x="448" y="135"/>
                  <a:pt x="449" y="134"/>
                </a:cubicBezTo>
                <a:cubicBezTo>
                  <a:pt x="450" y="134"/>
                  <a:pt x="447" y="139"/>
                  <a:pt x="451" y="139"/>
                </a:cubicBezTo>
                <a:cubicBezTo>
                  <a:pt x="452" y="139"/>
                  <a:pt x="454" y="138"/>
                  <a:pt x="453" y="135"/>
                </a:cubicBezTo>
                <a:cubicBezTo>
                  <a:pt x="453" y="134"/>
                  <a:pt x="454" y="134"/>
                  <a:pt x="455" y="130"/>
                </a:cubicBezTo>
                <a:cubicBezTo>
                  <a:pt x="457" y="127"/>
                  <a:pt x="463" y="120"/>
                  <a:pt x="461" y="115"/>
                </a:cubicBezTo>
                <a:cubicBezTo>
                  <a:pt x="459" y="111"/>
                  <a:pt x="463" y="115"/>
                  <a:pt x="461" y="111"/>
                </a:cubicBezTo>
                <a:cubicBezTo>
                  <a:pt x="459" y="107"/>
                  <a:pt x="459" y="106"/>
                  <a:pt x="460" y="95"/>
                </a:cubicBezTo>
                <a:cubicBezTo>
                  <a:pt x="461" y="93"/>
                  <a:pt x="459" y="78"/>
                  <a:pt x="446" y="70"/>
                </a:cubicBezTo>
                <a:cubicBezTo>
                  <a:pt x="445" y="69"/>
                  <a:pt x="439" y="64"/>
                  <a:pt x="432" y="66"/>
                </a:cubicBezTo>
                <a:cubicBezTo>
                  <a:pt x="429" y="67"/>
                  <a:pt x="430" y="65"/>
                  <a:pt x="426" y="66"/>
                </a:cubicBezTo>
                <a:cubicBezTo>
                  <a:pt x="424" y="67"/>
                  <a:pt x="421" y="68"/>
                  <a:pt x="417" y="70"/>
                </a:cubicBezTo>
                <a:cubicBezTo>
                  <a:pt x="415" y="70"/>
                  <a:pt x="411" y="73"/>
                  <a:pt x="406" y="81"/>
                </a:cubicBezTo>
                <a:cubicBezTo>
                  <a:pt x="404" y="84"/>
                  <a:pt x="403" y="91"/>
                  <a:pt x="401" y="102"/>
                </a:cubicBezTo>
                <a:cubicBezTo>
                  <a:pt x="400" y="105"/>
                  <a:pt x="398" y="99"/>
                  <a:pt x="396" y="104"/>
                </a:cubicBezTo>
                <a:cubicBezTo>
                  <a:pt x="396" y="106"/>
                  <a:pt x="396" y="113"/>
                  <a:pt x="397" y="122"/>
                </a:cubicBezTo>
                <a:cubicBezTo>
                  <a:pt x="398" y="126"/>
                  <a:pt x="399" y="123"/>
                  <a:pt x="397" y="127"/>
                </a:cubicBezTo>
                <a:cubicBezTo>
                  <a:pt x="397" y="127"/>
                  <a:pt x="398" y="132"/>
                  <a:pt x="400" y="130"/>
                </a:cubicBezTo>
                <a:cubicBezTo>
                  <a:pt x="401" y="128"/>
                  <a:pt x="401" y="127"/>
                  <a:pt x="401" y="126"/>
                </a:cubicBezTo>
                <a:cubicBezTo>
                  <a:pt x="400" y="125"/>
                  <a:pt x="402" y="125"/>
                  <a:pt x="402" y="127"/>
                </a:cubicBezTo>
                <a:cubicBezTo>
                  <a:pt x="402" y="129"/>
                  <a:pt x="403" y="139"/>
                  <a:pt x="406" y="145"/>
                </a:cubicBezTo>
                <a:cubicBezTo>
                  <a:pt x="407" y="146"/>
                  <a:pt x="407" y="147"/>
                  <a:pt x="407" y="149"/>
                </a:cubicBezTo>
                <a:cubicBezTo>
                  <a:pt x="408" y="150"/>
                  <a:pt x="410" y="158"/>
                  <a:pt x="410" y="160"/>
                </a:cubicBezTo>
                <a:cubicBezTo>
                  <a:pt x="411" y="162"/>
                  <a:pt x="411" y="161"/>
                  <a:pt x="410" y="162"/>
                </a:cubicBezTo>
                <a:cubicBezTo>
                  <a:pt x="409" y="163"/>
                  <a:pt x="406" y="169"/>
                  <a:pt x="400" y="176"/>
                </a:cubicBezTo>
                <a:cubicBezTo>
                  <a:pt x="399" y="178"/>
                  <a:pt x="396" y="181"/>
                  <a:pt x="394" y="182"/>
                </a:cubicBezTo>
                <a:cubicBezTo>
                  <a:pt x="394" y="184"/>
                  <a:pt x="394" y="183"/>
                  <a:pt x="394" y="180"/>
                </a:cubicBezTo>
                <a:cubicBezTo>
                  <a:pt x="394" y="178"/>
                  <a:pt x="395" y="166"/>
                  <a:pt x="394" y="155"/>
                </a:cubicBezTo>
                <a:cubicBezTo>
                  <a:pt x="394" y="149"/>
                  <a:pt x="394" y="149"/>
                  <a:pt x="391" y="142"/>
                </a:cubicBezTo>
                <a:cubicBezTo>
                  <a:pt x="390" y="141"/>
                  <a:pt x="380" y="126"/>
                  <a:pt x="369" y="121"/>
                </a:cubicBezTo>
                <a:cubicBezTo>
                  <a:pt x="366" y="120"/>
                  <a:pt x="361" y="117"/>
                  <a:pt x="359" y="114"/>
                </a:cubicBezTo>
                <a:cubicBezTo>
                  <a:pt x="357" y="111"/>
                  <a:pt x="345" y="104"/>
                  <a:pt x="332" y="91"/>
                </a:cubicBezTo>
                <a:cubicBezTo>
                  <a:pt x="331" y="90"/>
                  <a:pt x="330" y="90"/>
                  <a:pt x="332" y="88"/>
                </a:cubicBezTo>
                <a:cubicBezTo>
                  <a:pt x="334" y="86"/>
                  <a:pt x="336" y="81"/>
                  <a:pt x="338" y="73"/>
                </a:cubicBezTo>
                <a:cubicBezTo>
                  <a:pt x="338" y="70"/>
                  <a:pt x="339" y="76"/>
                  <a:pt x="343" y="71"/>
                </a:cubicBezTo>
                <a:cubicBezTo>
                  <a:pt x="344" y="69"/>
                  <a:pt x="346" y="66"/>
                  <a:pt x="346" y="57"/>
                </a:cubicBezTo>
                <a:cubicBezTo>
                  <a:pt x="346" y="54"/>
                  <a:pt x="348" y="50"/>
                  <a:pt x="345" y="50"/>
                </a:cubicBezTo>
                <a:cubicBezTo>
                  <a:pt x="344" y="50"/>
                  <a:pt x="343" y="51"/>
                  <a:pt x="344" y="49"/>
                </a:cubicBezTo>
                <a:cubicBezTo>
                  <a:pt x="346" y="46"/>
                  <a:pt x="345" y="40"/>
                  <a:pt x="346" y="38"/>
                </a:cubicBezTo>
                <a:cubicBezTo>
                  <a:pt x="346" y="36"/>
                  <a:pt x="347" y="32"/>
                  <a:pt x="346" y="30"/>
                </a:cubicBezTo>
                <a:cubicBezTo>
                  <a:pt x="344" y="28"/>
                  <a:pt x="345" y="26"/>
                  <a:pt x="344" y="24"/>
                </a:cubicBezTo>
                <a:cubicBezTo>
                  <a:pt x="343" y="23"/>
                  <a:pt x="344" y="21"/>
                  <a:pt x="342" y="20"/>
                </a:cubicBezTo>
                <a:cubicBezTo>
                  <a:pt x="342" y="19"/>
                  <a:pt x="342" y="19"/>
                  <a:pt x="340" y="18"/>
                </a:cubicBezTo>
                <a:cubicBezTo>
                  <a:pt x="340" y="18"/>
                  <a:pt x="341" y="13"/>
                  <a:pt x="339" y="13"/>
                </a:cubicBezTo>
                <a:cubicBezTo>
                  <a:pt x="337" y="12"/>
                  <a:pt x="337" y="11"/>
                  <a:pt x="336" y="11"/>
                </a:cubicBezTo>
                <a:cubicBezTo>
                  <a:pt x="336" y="11"/>
                  <a:pt x="332" y="8"/>
                  <a:pt x="331" y="8"/>
                </a:cubicBezTo>
                <a:cubicBezTo>
                  <a:pt x="330" y="8"/>
                  <a:pt x="330" y="5"/>
                  <a:pt x="327" y="5"/>
                </a:cubicBezTo>
                <a:cubicBezTo>
                  <a:pt x="325" y="5"/>
                  <a:pt x="325" y="3"/>
                  <a:pt x="323" y="3"/>
                </a:cubicBezTo>
                <a:cubicBezTo>
                  <a:pt x="321" y="3"/>
                  <a:pt x="321" y="2"/>
                  <a:pt x="320" y="2"/>
                </a:cubicBezTo>
                <a:cubicBezTo>
                  <a:pt x="319" y="3"/>
                  <a:pt x="318" y="1"/>
                  <a:pt x="317" y="1"/>
                </a:cubicBezTo>
                <a:cubicBezTo>
                  <a:pt x="316" y="2"/>
                  <a:pt x="315" y="1"/>
                  <a:pt x="313" y="0"/>
                </a:cubicBezTo>
                <a:cubicBezTo>
                  <a:pt x="311" y="0"/>
                  <a:pt x="310" y="0"/>
                  <a:pt x="309" y="1"/>
                </a:cubicBezTo>
                <a:cubicBezTo>
                  <a:pt x="308" y="2"/>
                  <a:pt x="306" y="1"/>
                  <a:pt x="305" y="3"/>
                </a:cubicBezTo>
                <a:cubicBezTo>
                  <a:pt x="304" y="4"/>
                  <a:pt x="302" y="2"/>
                  <a:pt x="298" y="6"/>
                </a:cubicBezTo>
                <a:cubicBezTo>
                  <a:pt x="297" y="7"/>
                  <a:pt x="296" y="6"/>
                  <a:pt x="294" y="7"/>
                </a:cubicBezTo>
                <a:cubicBezTo>
                  <a:pt x="293" y="8"/>
                  <a:pt x="285" y="12"/>
                  <a:pt x="283" y="18"/>
                </a:cubicBezTo>
                <a:cubicBezTo>
                  <a:pt x="283" y="20"/>
                  <a:pt x="280" y="25"/>
                  <a:pt x="279" y="26"/>
                </a:cubicBezTo>
                <a:cubicBezTo>
                  <a:pt x="280" y="25"/>
                  <a:pt x="281" y="25"/>
                  <a:pt x="281" y="25"/>
                </a:cubicBezTo>
                <a:cubicBezTo>
                  <a:pt x="281" y="25"/>
                  <a:pt x="279" y="27"/>
                  <a:pt x="279" y="28"/>
                </a:cubicBezTo>
                <a:cubicBezTo>
                  <a:pt x="279" y="29"/>
                  <a:pt x="280" y="31"/>
                  <a:pt x="279" y="33"/>
                </a:cubicBezTo>
                <a:cubicBezTo>
                  <a:pt x="279" y="32"/>
                  <a:pt x="280" y="33"/>
                  <a:pt x="280" y="33"/>
                </a:cubicBezTo>
                <a:cubicBezTo>
                  <a:pt x="280" y="33"/>
                  <a:pt x="279" y="33"/>
                  <a:pt x="279" y="35"/>
                </a:cubicBezTo>
                <a:cubicBezTo>
                  <a:pt x="279" y="36"/>
                  <a:pt x="279" y="38"/>
                  <a:pt x="279" y="40"/>
                </a:cubicBezTo>
                <a:cubicBezTo>
                  <a:pt x="280" y="41"/>
                  <a:pt x="281" y="41"/>
                  <a:pt x="279" y="40"/>
                </a:cubicBezTo>
                <a:cubicBezTo>
                  <a:pt x="277" y="40"/>
                  <a:pt x="275" y="40"/>
                  <a:pt x="274" y="46"/>
                </a:cubicBezTo>
                <a:cubicBezTo>
                  <a:pt x="273" y="48"/>
                  <a:pt x="270" y="57"/>
                  <a:pt x="277" y="63"/>
                </a:cubicBezTo>
                <a:cubicBezTo>
                  <a:pt x="277" y="64"/>
                  <a:pt x="279" y="65"/>
                  <a:pt x="281" y="63"/>
                </a:cubicBezTo>
                <a:cubicBezTo>
                  <a:pt x="282" y="63"/>
                  <a:pt x="282" y="63"/>
                  <a:pt x="282" y="65"/>
                </a:cubicBezTo>
                <a:cubicBezTo>
                  <a:pt x="281" y="67"/>
                  <a:pt x="283" y="77"/>
                  <a:pt x="283" y="78"/>
                </a:cubicBezTo>
                <a:cubicBezTo>
                  <a:pt x="283" y="80"/>
                  <a:pt x="283" y="86"/>
                  <a:pt x="283" y="87"/>
                </a:cubicBezTo>
                <a:cubicBezTo>
                  <a:pt x="283" y="88"/>
                  <a:pt x="282" y="88"/>
                  <a:pt x="280" y="89"/>
                </a:cubicBezTo>
                <a:cubicBezTo>
                  <a:pt x="279" y="90"/>
                  <a:pt x="260" y="103"/>
                  <a:pt x="259" y="104"/>
                </a:cubicBezTo>
                <a:cubicBezTo>
                  <a:pt x="257" y="105"/>
                  <a:pt x="255" y="107"/>
                  <a:pt x="254" y="109"/>
                </a:cubicBezTo>
                <a:cubicBezTo>
                  <a:pt x="253" y="111"/>
                  <a:pt x="254" y="109"/>
                  <a:pt x="251" y="110"/>
                </a:cubicBezTo>
                <a:cubicBezTo>
                  <a:pt x="249" y="111"/>
                  <a:pt x="225" y="119"/>
                  <a:pt x="218" y="121"/>
                </a:cubicBezTo>
                <a:cubicBezTo>
                  <a:pt x="218" y="121"/>
                  <a:pt x="218" y="119"/>
                  <a:pt x="218" y="118"/>
                </a:cubicBezTo>
                <a:cubicBezTo>
                  <a:pt x="220" y="115"/>
                  <a:pt x="219" y="115"/>
                  <a:pt x="218" y="114"/>
                </a:cubicBezTo>
                <a:cubicBezTo>
                  <a:pt x="218" y="113"/>
                  <a:pt x="219" y="112"/>
                  <a:pt x="218" y="111"/>
                </a:cubicBezTo>
                <a:cubicBezTo>
                  <a:pt x="218" y="109"/>
                  <a:pt x="220" y="106"/>
                  <a:pt x="219" y="105"/>
                </a:cubicBezTo>
                <a:cubicBezTo>
                  <a:pt x="217" y="103"/>
                  <a:pt x="219" y="104"/>
                  <a:pt x="218" y="103"/>
                </a:cubicBezTo>
                <a:cubicBezTo>
                  <a:pt x="218" y="102"/>
                  <a:pt x="219" y="102"/>
                  <a:pt x="219" y="101"/>
                </a:cubicBezTo>
                <a:cubicBezTo>
                  <a:pt x="218" y="100"/>
                  <a:pt x="218" y="97"/>
                  <a:pt x="217" y="96"/>
                </a:cubicBezTo>
                <a:cubicBezTo>
                  <a:pt x="216" y="95"/>
                  <a:pt x="216" y="92"/>
                  <a:pt x="215" y="92"/>
                </a:cubicBezTo>
                <a:cubicBezTo>
                  <a:pt x="214" y="92"/>
                  <a:pt x="214" y="89"/>
                  <a:pt x="214" y="89"/>
                </a:cubicBezTo>
                <a:cubicBezTo>
                  <a:pt x="213" y="90"/>
                  <a:pt x="211" y="85"/>
                  <a:pt x="210" y="85"/>
                </a:cubicBezTo>
                <a:cubicBezTo>
                  <a:pt x="209" y="86"/>
                  <a:pt x="209" y="81"/>
                  <a:pt x="207" y="82"/>
                </a:cubicBezTo>
                <a:cubicBezTo>
                  <a:pt x="205" y="83"/>
                  <a:pt x="203" y="78"/>
                  <a:pt x="202" y="78"/>
                </a:cubicBezTo>
                <a:cubicBezTo>
                  <a:pt x="201" y="79"/>
                  <a:pt x="201" y="78"/>
                  <a:pt x="200" y="78"/>
                </a:cubicBezTo>
                <a:cubicBezTo>
                  <a:pt x="199" y="77"/>
                  <a:pt x="199" y="77"/>
                  <a:pt x="198" y="76"/>
                </a:cubicBezTo>
                <a:cubicBezTo>
                  <a:pt x="197" y="75"/>
                  <a:pt x="195" y="77"/>
                  <a:pt x="195" y="76"/>
                </a:cubicBezTo>
                <a:cubicBezTo>
                  <a:pt x="194" y="75"/>
                  <a:pt x="194" y="76"/>
                  <a:pt x="193" y="75"/>
                </a:cubicBezTo>
                <a:cubicBezTo>
                  <a:pt x="192" y="75"/>
                  <a:pt x="191" y="75"/>
                  <a:pt x="190" y="75"/>
                </a:cubicBezTo>
                <a:cubicBezTo>
                  <a:pt x="188" y="75"/>
                  <a:pt x="187" y="74"/>
                  <a:pt x="186" y="74"/>
                </a:cubicBezTo>
                <a:cubicBezTo>
                  <a:pt x="184" y="76"/>
                  <a:pt x="182" y="73"/>
                  <a:pt x="180" y="75"/>
                </a:cubicBezTo>
                <a:cubicBezTo>
                  <a:pt x="178" y="76"/>
                  <a:pt x="176" y="75"/>
                  <a:pt x="174" y="76"/>
                </a:cubicBezTo>
                <a:cubicBezTo>
                  <a:pt x="173" y="78"/>
                  <a:pt x="162" y="80"/>
                  <a:pt x="158" y="91"/>
                </a:cubicBezTo>
                <a:cubicBezTo>
                  <a:pt x="158" y="93"/>
                  <a:pt x="154" y="101"/>
                  <a:pt x="157" y="115"/>
                </a:cubicBezTo>
                <a:cubicBezTo>
                  <a:pt x="157" y="118"/>
                  <a:pt x="154" y="114"/>
                  <a:pt x="155" y="120"/>
                </a:cubicBezTo>
                <a:cubicBezTo>
                  <a:pt x="155" y="122"/>
                  <a:pt x="156" y="130"/>
                  <a:pt x="158" y="134"/>
                </a:cubicBezTo>
                <a:cubicBezTo>
                  <a:pt x="159" y="135"/>
                  <a:pt x="158" y="135"/>
                  <a:pt x="159" y="137"/>
                </a:cubicBezTo>
                <a:cubicBezTo>
                  <a:pt x="159" y="139"/>
                  <a:pt x="159" y="139"/>
                  <a:pt x="158" y="141"/>
                </a:cubicBezTo>
                <a:cubicBezTo>
                  <a:pt x="156" y="145"/>
                  <a:pt x="160" y="148"/>
                  <a:pt x="163" y="145"/>
                </a:cubicBezTo>
                <a:cubicBezTo>
                  <a:pt x="164" y="144"/>
                  <a:pt x="165" y="143"/>
                  <a:pt x="164" y="145"/>
                </a:cubicBezTo>
                <a:cubicBezTo>
                  <a:pt x="164" y="148"/>
                  <a:pt x="165" y="157"/>
                  <a:pt x="165" y="159"/>
                </a:cubicBezTo>
                <a:cubicBezTo>
                  <a:pt x="165" y="160"/>
                  <a:pt x="163" y="161"/>
                  <a:pt x="162" y="162"/>
                </a:cubicBezTo>
                <a:cubicBezTo>
                  <a:pt x="161" y="163"/>
                  <a:pt x="162" y="163"/>
                  <a:pt x="160" y="162"/>
                </a:cubicBezTo>
                <a:cubicBezTo>
                  <a:pt x="159" y="162"/>
                  <a:pt x="155" y="161"/>
                  <a:pt x="153" y="160"/>
                </a:cubicBezTo>
                <a:cubicBezTo>
                  <a:pt x="151" y="159"/>
                  <a:pt x="152" y="159"/>
                  <a:pt x="150" y="161"/>
                </a:cubicBezTo>
                <a:cubicBezTo>
                  <a:pt x="148" y="163"/>
                  <a:pt x="143" y="170"/>
                  <a:pt x="138" y="173"/>
                </a:cubicBezTo>
                <a:cubicBezTo>
                  <a:pt x="137" y="173"/>
                  <a:pt x="120" y="173"/>
                  <a:pt x="119" y="173"/>
                </a:cubicBezTo>
                <a:cubicBezTo>
                  <a:pt x="117" y="173"/>
                  <a:pt x="119" y="173"/>
                  <a:pt x="120" y="171"/>
                </a:cubicBezTo>
                <a:cubicBezTo>
                  <a:pt x="121" y="168"/>
                  <a:pt x="123" y="164"/>
                  <a:pt x="117" y="165"/>
                </a:cubicBezTo>
                <a:cubicBezTo>
                  <a:pt x="115" y="165"/>
                  <a:pt x="110" y="171"/>
                  <a:pt x="107" y="173"/>
                </a:cubicBezTo>
                <a:cubicBezTo>
                  <a:pt x="107" y="173"/>
                  <a:pt x="105" y="177"/>
                  <a:pt x="100" y="177"/>
                </a:cubicBezTo>
                <a:cubicBezTo>
                  <a:pt x="99" y="177"/>
                  <a:pt x="92" y="177"/>
                  <a:pt x="90" y="179"/>
                </a:cubicBezTo>
                <a:cubicBezTo>
                  <a:pt x="88" y="181"/>
                  <a:pt x="77" y="220"/>
                  <a:pt x="74" y="224"/>
                </a:cubicBezTo>
                <a:cubicBezTo>
                  <a:pt x="73" y="226"/>
                  <a:pt x="73" y="227"/>
                  <a:pt x="71" y="225"/>
                </a:cubicBezTo>
                <a:cubicBezTo>
                  <a:pt x="66" y="219"/>
                  <a:pt x="67" y="220"/>
                  <a:pt x="65" y="222"/>
                </a:cubicBezTo>
                <a:cubicBezTo>
                  <a:pt x="64" y="223"/>
                  <a:pt x="5" y="284"/>
                  <a:pt x="4" y="285"/>
                </a:cubicBezTo>
                <a:cubicBezTo>
                  <a:pt x="1" y="289"/>
                  <a:pt x="0" y="290"/>
                  <a:pt x="7" y="297"/>
                </a:cubicBezTo>
                <a:cubicBezTo>
                  <a:pt x="8" y="298"/>
                  <a:pt x="48" y="343"/>
                  <a:pt x="50" y="344"/>
                </a:cubicBezTo>
                <a:cubicBezTo>
                  <a:pt x="51" y="346"/>
                  <a:pt x="51" y="345"/>
                  <a:pt x="50" y="348"/>
                </a:cubicBezTo>
                <a:cubicBezTo>
                  <a:pt x="46" y="353"/>
                  <a:pt x="47" y="352"/>
                  <a:pt x="49" y="354"/>
                </a:cubicBezTo>
                <a:cubicBezTo>
                  <a:pt x="50" y="355"/>
                  <a:pt x="63" y="365"/>
                  <a:pt x="67" y="368"/>
                </a:cubicBezTo>
                <a:cubicBezTo>
                  <a:pt x="69" y="369"/>
                  <a:pt x="69" y="368"/>
                  <a:pt x="69" y="370"/>
                </a:cubicBezTo>
                <a:cubicBezTo>
                  <a:pt x="68" y="373"/>
                  <a:pt x="69" y="387"/>
                  <a:pt x="72" y="416"/>
                </a:cubicBezTo>
                <a:cubicBezTo>
                  <a:pt x="72" y="420"/>
                  <a:pt x="77" y="432"/>
                  <a:pt x="79" y="452"/>
                </a:cubicBezTo>
                <a:cubicBezTo>
                  <a:pt x="79" y="453"/>
                  <a:pt x="85" y="502"/>
                  <a:pt x="86" y="503"/>
                </a:cubicBezTo>
                <a:cubicBezTo>
                  <a:pt x="86" y="504"/>
                  <a:pt x="87" y="518"/>
                  <a:pt x="87" y="519"/>
                </a:cubicBezTo>
                <a:cubicBezTo>
                  <a:pt x="88" y="523"/>
                  <a:pt x="88" y="522"/>
                  <a:pt x="93" y="523"/>
                </a:cubicBezTo>
                <a:cubicBezTo>
                  <a:pt x="95" y="524"/>
                  <a:pt x="108" y="524"/>
                  <a:pt x="109" y="524"/>
                </a:cubicBezTo>
                <a:cubicBezTo>
                  <a:pt x="111" y="524"/>
                  <a:pt x="111" y="523"/>
                  <a:pt x="111" y="525"/>
                </a:cubicBezTo>
                <a:cubicBezTo>
                  <a:pt x="111" y="527"/>
                  <a:pt x="114" y="542"/>
                  <a:pt x="114" y="543"/>
                </a:cubicBezTo>
                <a:cubicBezTo>
                  <a:pt x="115" y="545"/>
                  <a:pt x="115" y="544"/>
                  <a:pt x="111" y="559"/>
                </a:cubicBezTo>
                <a:cubicBezTo>
                  <a:pt x="110" y="560"/>
                  <a:pt x="105" y="577"/>
                  <a:pt x="109" y="603"/>
                </a:cubicBezTo>
                <a:cubicBezTo>
                  <a:pt x="109" y="605"/>
                  <a:pt x="111" y="623"/>
                  <a:pt x="116" y="646"/>
                </a:cubicBezTo>
                <a:cubicBezTo>
                  <a:pt x="117" y="647"/>
                  <a:pt x="121" y="666"/>
                  <a:pt x="119" y="672"/>
                </a:cubicBezTo>
                <a:moveTo>
                  <a:pt x="159" y="139"/>
                </a:moveTo>
                <a:cubicBezTo>
                  <a:pt x="159" y="140"/>
                  <a:pt x="157" y="144"/>
                  <a:pt x="160" y="146"/>
                </a:cubicBezTo>
                <a:cubicBezTo>
                  <a:pt x="161" y="146"/>
                  <a:pt x="165" y="144"/>
                  <a:pt x="163" y="140"/>
                </a:cubicBezTo>
                <a:cubicBezTo>
                  <a:pt x="162" y="139"/>
                  <a:pt x="160" y="138"/>
                  <a:pt x="159" y="139"/>
                </a:cubicBezTo>
                <a:close/>
                <a:moveTo>
                  <a:pt x="452" y="135"/>
                </a:moveTo>
                <a:cubicBezTo>
                  <a:pt x="451" y="135"/>
                  <a:pt x="450" y="136"/>
                  <a:pt x="450" y="135"/>
                </a:cubicBezTo>
                <a:cubicBezTo>
                  <a:pt x="449" y="134"/>
                  <a:pt x="449" y="137"/>
                  <a:pt x="449" y="138"/>
                </a:cubicBezTo>
                <a:cubicBezTo>
                  <a:pt x="450" y="139"/>
                  <a:pt x="452" y="139"/>
                  <a:pt x="453" y="136"/>
                </a:cubicBezTo>
                <a:cubicBezTo>
                  <a:pt x="453" y="135"/>
                  <a:pt x="453" y="134"/>
                  <a:pt x="452" y="135"/>
                </a:cubicBezTo>
                <a:close/>
                <a:moveTo>
                  <a:pt x="399" y="126"/>
                </a:moveTo>
                <a:cubicBezTo>
                  <a:pt x="398" y="126"/>
                  <a:pt x="398" y="125"/>
                  <a:pt x="398" y="127"/>
                </a:cubicBezTo>
                <a:cubicBezTo>
                  <a:pt x="398" y="128"/>
                  <a:pt x="400" y="132"/>
                  <a:pt x="400" y="128"/>
                </a:cubicBezTo>
                <a:cubicBezTo>
                  <a:pt x="401" y="127"/>
                  <a:pt x="400" y="126"/>
                  <a:pt x="399" y="126"/>
                </a:cubicBezTo>
                <a:close/>
                <a:moveTo>
                  <a:pt x="473" y="677"/>
                </a:moveTo>
                <a:cubicBezTo>
                  <a:pt x="472" y="678"/>
                  <a:pt x="472" y="680"/>
                  <a:pt x="471" y="682"/>
                </a:cubicBezTo>
                <a:cubicBezTo>
                  <a:pt x="470" y="684"/>
                  <a:pt x="470" y="685"/>
                  <a:pt x="472" y="683"/>
                </a:cubicBezTo>
                <a:cubicBezTo>
                  <a:pt x="474" y="681"/>
                  <a:pt x="474" y="681"/>
                  <a:pt x="474" y="679"/>
                </a:cubicBezTo>
                <a:cubicBezTo>
                  <a:pt x="474" y="677"/>
                  <a:pt x="474" y="676"/>
                  <a:pt x="473" y="677"/>
                </a:cubicBezTo>
                <a:close/>
                <a:moveTo>
                  <a:pt x="547" y="454"/>
                </a:moveTo>
                <a:cubicBezTo>
                  <a:pt x="545" y="448"/>
                  <a:pt x="546" y="448"/>
                  <a:pt x="546" y="452"/>
                </a:cubicBezTo>
                <a:cubicBezTo>
                  <a:pt x="546" y="456"/>
                  <a:pt x="547" y="473"/>
                  <a:pt x="544" y="494"/>
                </a:cubicBezTo>
                <a:cubicBezTo>
                  <a:pt x="544" y="495"/>
                  <a:pt x="544" y="495"/>
                  <a:pt x="546" y="494"/>
                </a:cubicBezTo>
                <a:cubicBezTo>
                  <a:pt x="549" y="493"/>
                  <a:pt x="551" y="492"/>
                  <a:pt x="553" y="491"/>
                </a:cubicBezTo>
                <a:cubicBezTo>
                  <a:pt x="554" y="491"/>
                  <a:pt x="554" y="492"/>
                  <a:pt x="554" y="487"/>
                </a:cubicBezTo>
                <a:cubicBezTo>
                  <a:pt x="553" y="483"/>
                  <a:pt x="551" y="466"/>
                  <a:pt x="550" y="464"/>
                </a:cubicBezTo>
                <a:cubicBezTo>
                  <a:pt x="549" y="463"/>
                  <a:pt x="548" y="456"/>
                  <a:pt x="547" y="454"/>
                </a:cubicBezTo>
                <a:close/>
                <a:moveTo>
                  <a:pt x="537" y="490"/>
                </a:moveTo>
                <a:cubicBezTo>
                  <a:pt x="533" y="490"/>
                  <a:pt x="534" y="490"/>
                  <a:pt x="533" y="492"/>
                </a:cubicBezTo>
                <a:cubicBezTo>
                  <a:pt x="533" y="500"/>
                  <a:pt x="532" y="499"/>
                  <a:pt x="534" y="498"/>
                </a:cubicBezTo>
                <a:cubicBezTo>
                  <a:pt x="540" y="496"/>
                  <a:pt x="540" y="497"/>
                  <a:pt x="539" y="496"/>
                </a:cubicBezTo>
                <a:cubicBezTo>
                  <a:pt x="539" y="495"/>
                  <a:pt x="539" y="491"/>
                  <a:pt x="540" y="490"/>
                </a:cubicBezTo>
                <a:cubicBezTo>
                  <a:pt x="540" y="489"/>
                  <a:pt x="540" y="489"/>
                  <a:pt x="537" y="490"/>
                </a:cubicBezTo>
                <a:close/>
                <a:moveTo>
                  <a:pt x="527" y="491"/>
                </a:moveTo>
                <a:cubicBezTo>
                  <a:pt x="526" y="491"/>
                  <a:pt x="526" y="490"/>
                  <a:pt x="526" y="495"/>
                </a:cubicBezTo>
                <a:cubicBezTo>
                  <a:pt x="526" y="501"/>
                  <a:pt x="525" y="501"/>
                  <a:pt x="527" y="501"/>
                </a:cubicBezTo>
                <a:cubicBezTo>
                  <a:pt x="528" y="500"/>
                  <a:pt x="528" y="500"/>
                  <a:pt x="528" y="499"/>
                </a:cubicBezTo>
                <a:cubicBezTo>
                  <a:pt x="528" y="490"/>
                  <a:pt x="528" y="491"/>
                  <a:pt x="527" y="491"/>
                </a:cubicBezTo>
                <a:close/>
                <a:moveTo>
                  <a:pt x="178" y="723"/>
                </a:moveTo>
                <a:cubicBezTo>
                  <a:pt x="179" y="724"/>
                  <a:pt x="181" y="726"/>
                  <a:pt x="185" y="726"/>
                </a:cubicBezTo>
                <a:cubicBezTo>
                  <a:pt x="187" y="726"/>
                  <a:pt x="188" y="727"/>
                  <a:pt x="189" y="727"/>
                </a:cubicBezTo>
                <a:cubicBezTo>
                  <a:pt x="190" y="727"/>
                  <a:pt x="190" y="726"/>
                  <a:pt x="192" y="726"/>
                </a:cubicBezTo>
                <a:cubicBezTo>
                  <a:pt x="193" y="726"/>
                  <a:pt x="192" y="726"/>
                  <a:pt x="197" y="723"/>
                </a:cubicBezTo>
                <a:cubicBezTo>
                  <a:pt x="198" y="722"/>
                  <a:pt x="198" y="719"/>
                  <a:pt x="202" y="717"/>
                </a:cubicBezTo>
                <a:cubicBezTo>
                  <a:pt x="204" y="716"/>
                  <a:pt x="205" y="709"/>
                  <a:pt x="206" y="707"/>
                </a:cubicBezTo>
                <a:cubicBezTo>
                  <a:pt x="207" y="705"/>
                  <a:pt x="209" y="700"/>
                  <a:pt x="209" y="700"/>
                </a:cubicBezTo>
                <a:cubicBezTo>
                  <a:pt x="210" y="699"/>
                  <a:pt x="210" y="699"/>
                  <a:pt x="209" y="698"/>
                </a:cubicBezTo>
                <a:cubicBezTo>
                  <a:pt x="207" y="698"/>
                  <a:pt x="208" y="697"/>
                  <a:pt x="208" y="696"/>
                </a:cubicBezTo>
                <a:cubicBezTo>
                  <a:pt x="208" y="695"/>
                  <a:pt x="209" y="655"/>
                  <a:pt x="209" y="653"/>
                </a:cubicBezTo>
                <a:cubicBezTo>
                  <a:pt x="209" y="651"/>
                  <a:pt x="211" y="596"/>
                  <a:pt x="211" y="587"/>
                </a:cubicBezTo>
                <a:cubicBezTo>
                  <a:pt x="211" y="584"/>
                  <a:pt x="211" y="524"/>
                  <a:pt x="212" y="522"/>
                </a:cubicBezTo>
                <a:cubicBezTo>
                  <a:pt x="212" y="520"/>
                  <a:pt x="214" y="476"/>
                  <a:pt x="215" y="472"/>
                </a:cubicBezTo>
                <a:cubicBezTo>
                  <a:pt x="216" y="471"/>
                  <a:pt x="214" y="471"/>
                  <a:pt x="212" y="471"/>
                </a:cubicBezTo>
                <a:cubicBezTo>
                  <a:pt x="207" y="468"/>
                  <a:pt x="208" y="469"/>
                  <a:pt x="209" y="465"/>
                </a:cubicBezTo>
                <a:cubicBezTo>
                  <a:pt x="209" y="462"/>
                  <a:pt x="211" y="454"/>
                  <a:pt x="210" y="452"/>
                </a:cubicBezTo>
                <a:cubicBezTo>
                  <a:pt x="210" y="451"/>
                  <a:pt x="213" y="433"/>
                  <a:pt x="214" y="424"/>
                </a:cubicBezTo>
                <a:cubicBezTo>
                  <a:pt x="214" y="422"/>
                  <a:pt x="217" y="411"/>
                  <a:pt x="216" y="385"/>
                </a:cubicBezTo>
                <a:cubicBezTo>
                  <a:pt x="216" y="384"/>
                  <a:pt x="218" y="383"/>
                  <a:pt x="216" y="383"/>
                </a:cubicBezTo>
                <a:cubicBezTo>
                  <a:pt x="216" y="383"/>
                  <a:pt x="216" y="383"/>
                  <a:pt x="216" y="383"/>
                </a:cubicBezTo>
                <a:cubicBezTo>
                  <a:pt x="214" y="383"/>
                  <a:pt x="214" y="382"/>
                  <a:pt x="213" y="384"/>
                </a:cubicBezTo>
                <a:cubicBezTo>
                  <a:pt x="213" y="386"/>
                  <a:pt x="211" y="393"/>
                  <a:pt x="209" y="396"/>
                </a:cubicBezTo>
                <a:cubicBezTo>
                  <a:pt x="209" y="397"/>
                  <a:pt x="207" y="405"/>
                  <a:pt x="207" y="410"/>
                </a:cubicBezTo>
                <a:cubicBezTo>
                  <a:pt x="206" y="412"/>
                  <a:pt x="207" y="412"/>
                  <a:pt x="199" y="413"/>
                </a:cubicBezTo>
                <a:cubicBezTo>
                  <a:pt x="198" y="414"/>
                  <a:pt x="198" y="413"/>
                  <a:pt x="199" y="416"/>
                </a:cubicBezTo>
                <a:cubicBezTo>
                  <a:pt x="199" y="418"/>
                  <a:pt x="199" y="463"/>
                  <a:pt x="199" y="464"/>
                </a:cubicBezTo>
                <a:cubicBezTo>
                  <a:pt x="199" y="465"/>
                  <a:pt x="199" y="480"/>
                  <a:pt x="201" y="504"/>
                </a:cubicBezTo>
                <a:cubicBezTo>
                  <a:pt x="201" y="505"/>
                  <a:pt x="202" y="514"/>
                  <a:pt x="201" y="515"/>
                </a:cubicBezTo>
                <a:cubicBezTo>
                  <a:pt x="201" y="517"/>
                  <a:pt x="202" y="517"/>
                  <a:pt x="200" y="517"/>
                </a:cubicBezTo>
                <a:cubicBezTo>
                  <a:pt x="198" y="517"/>
                  <a:pt x="172" y="519"/>
                  <a:pt x="170" y="519"/>
                </a:cubicBezTo>
                <a:cubicBezTo>
                  <a:pt x="169" y="519"/>
                  <a:pt x="170" y="519"/>
                  <a:pt x="170" y="520"/>
                </a:cubicBezTo>
                <a:cubicBezTo>
                  <a:pt x="168" y="523"/>
                  <a:pt x="170" y="529"/>
                  <a:pt x="169" y="531"/>
                </a:cubicBezTo>
                <a:cubicBezTo>
                  <a:pt x="169" y="532"/>
                  <a:pt x="168" y="535"/>
                  <a:pt x="165" y="543"/>
                </a:cubicBezTo>
                <a:cubicBezTo>
                  <a:pt x="164" y="544"/>
                  <a:pt x="165" y="554"/>
                  <a:pt x="165" y="557"/>
                </a:cubicBezTo>
                <a:cubicBezTo>
                  <a:pt x="165" y="559"/>
                  <a:pt x="166" y="576"/>
                  <a:pt x="161" y="604"/>
                </a:cubicBezTo>
                <a:cubicBezTo>
                  <a:pt x="161" y="605"/>
                  <a:pt x="152" y="654"/>
                  <a:pt x="152" y="655"/>
                </a:cubicBezTo>
                <a:cubicBezTo>
                  <a:pt x="152" y="656"/>
                  <a:pt x="151" y="663"/>
                  <a:pt x="151" y="678"/>
                </a:cubicBezTo>
                <a:cubicBezTo>
                  <a:pt x="151" y="680"/>
                  <a:pt x="150" y="681"/>
                  <a:pt x="155" y="693"/>
                </a:cubicBezTo>
                <a:cubicBezTo>
                  <a:pt x="155" y="693"/>
                  <a:pt x="161" y="718"/>
                  <a:pt x="178" y="723"/>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4" name="Group 1033"/>
          <p:cNvGrpSpPr/>
          <p:nvPr/>
        </p:nvGrpSpPr>
        <p:grpSpPr>
          <a:xfrm>
            <a:off x="-94129" y="4629150"/>
            <a:ext cx="9332258" cy="746039"/>
            <a:chOff x="-94129" y="4629150"/>
            <a:chExt cx="9332258" cy="746039"/>
          </a:xfrm>
        </p:grpSpPr>
        <p:sp>
          <p:nvSpPr>
            <p:cNvPr id="1033" name="Rectangle 1032"/>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9"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130" name="Group 129"/>
            <p:cNvGrpSpPr/>
            <p:nvPr/>
          </p:nvGrpSpPr>
          <p:grpSpPr>
            <a:xfrm>
              <a:off x="0" y="4629150"/>
              <a:ext cx="9144000" cy="168275"/>
              <a:chOff x="0" y="4629150"/>
              <a:chExt cx="9144000" cy="168275"/>
            </a:xfrm>
          </p:grpSpPr>
          <p:pic>
            <p:nvPicPr>
              <p:cNvPr id="13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3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133" name="Group 132"/>
            <p:cNvGrpSpPr/>
            <p:nvPr/>
          </p:nvGrpSpPr>
          <p:grpSpPr>
            <a:xfrm>
              <a:off x="597807" y="4913973"/>
              <a:ext cx="2539093" cy="218542"/>
              <a:chOff x="597807" y="4913973"/>
              <a:chExt cx="2539093" cy="218542"/>
            </a:xfrm>
          </p:grpSpPr>
          <p:sp>
            <p:nvSpPr>
              <p:cNvPr id="134"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35" name="Straight Connector 134"/>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137" name="Straight Connector 136"/>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38" name="Rectangle 137"/>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33</a:t>
              </a:fld>
              <a:endParaRPr lang="en-US" sz="600" dirty="0">
                <a:solidFill>
                  <a:schemeClr val="tx1"/>
                </a:solidFill>
              </a:endParaRPr>
            </a:p>
          </p:txBody>
        </p:sp>
      </p:grpSp>
    </p:spTree>
    <p:extLst>
      <p:ext uri="{BB962C8B-B14F-4D97-AF65-F5344CB8AC3E}">
        <p14:creationId xmlns:p14="http://schemas.microsoft.com/office/powerpoint/2010/main" xmlns="" val="104258366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1" presetClass="entr" presetSubtype="0" fill="hold" grpId="0" nodeType="withEffect">
                                  <p:stCondLst>
                                    <p:cond delay="300"/>
                                  </p:stCondLst>
                                  <p:childTnLst>
                                    <p:set>
                                      <p:cBhvr>
                                        <p:cTn id="9" dur="1" fill="hold">
                                          <p:stCondLst>
                                            <p:cond delay="0"/>
                                          </p:stCondLst>
                                        </p:cTn>
                                        <p:tgtEl>
                                          <p:spTgt spid="100"/>
                                        </p:tgtEl>
                                        <p:attrNameLst>
                                          <p:attrName>style.visibility</p:attrName>
                                        </p:attrNameLst>
                                      </p:cBhvr>
                                      <p:to>
                                        <p:strVal val="visible"/>
                                      </p:to>
                                    </p:set>
                                  </p:childTnLst>
                                </p:cTn>
                              </p:par>
                              <p:par>
                                <p:cTn id="10" presetID="6" presetClass="emph" presetSubtype="0" decel="100000" autoRev="1" fill="hold" grpId="1" nodeType="withEffect">
                                  <p:stCondLst>
                                    <p:cond delay="300"/>
                                  </p:stCondLst>
                                  <p:childTnLst>
                                    <p:animScale>
                                      <p:cBhvr>
                                        <p:cTn id="11" dur="250" fill="hold"/>
                                        <p:tgtEl>
                                          <p:spTgt spid="100"/>
                                        </p:tgtEl>
                                      </p:cBhvr>
                                      <p:by x="110000" y="110000"/>
                                    </p:animScale>
                                  </p:childTnLst>
                                </p:cTn>
                              </p:par>
                            </p:childTnLst>
                          </p:cTn>
                        </p:par>
                        <p:par>
                          <p:cTn id="12" fill="hold">
                            <p:stCondLst>
                              <p:cond delay="800"/>
                            </p:stCondLst>
                            <p:childTnLst>
                              <p:par>
                                <p:cTn id="13" presetID="22" presetClass="entr" presetSubtype="8" fill="hold" grpId="0"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1" presetClass="emph" presetSubtype="2" decel="100000" fill="hold" nodeType="withEffect">
                                  <p:stCondLst>
                                    <p:cond delay="0"/>
                                  </p:stCondLst>
                                  <p:childTnLst>
                                    <p:animClr clrSpc="rgb" dir="cw">
                                      <p:cBhvr>
                                        <p:cTn id="17" dur="1000" fill="hold"/>
                                        <p:tgtEl>
                                          <p:spTgt spid="95"/>
                                        </p:tgtEl>
                                        <p:attrNameLst>
                                          <p:attrName>fillcolor</p:attrName>
                                        </p:attrNameLst>
                                      </p:cBhvr>
                                      <p:to>
                                        <a:schemeClr val="accent1"/>
                                      </p:to>
                                    </p:animClr>
                                    <p:set>
                                      <p:cBhvr>
                                        <p:cTn id="18" dur="1000" fill="hold"/>
                                        <p:tgtEl>
                                          <p:spTgt spid="95"/>
                                        </p:tgtEl>
                                        <p:attrNameLst>
                                          <p:attrName>fill.type</p:attrName>
                                        </p:attrNameLst>
                                      </p:cBhvr>
                                      <p:to>
                                        <p:strVal val="solid"/>
                                      </p:to>
                                    </p:set>
                                    <p:set>
                                      <p:cBhvr>
                                        <p:cTn id="19" dur="1000" fill="hold"/>
                                        <p:tgtEl>
                                          <p:spTgt spid="95"/>
                                        </p:tgtEl>
                                        <p:attrNameLst>
                                          <p:attrName>fill.on</p:attrName>
                                        </p:attrNameLst>
                                      </p:cBhvr>
                                      <p:to>
                                        <p:strVal val="true"/>
                                      </p:to>
                                    </p:set>
                                  </p:childTnLst>
                                </p:cTn>
                              </p:par>
                              <p:par>
                                <p:cTn id="20" presetID="7" presetClass="emph" presetSubtype="2" decel="100000" fill="hold" nodeType="withEffect">
                                  <p:stCondLst>
                                    <p:cond delay="0"/>
                                  </p:stCondLst>
                                  <p:childTnLst>
                                    <p:animClr clrSpc="rgb" dir="cw">
                                      <p:cBhvr>
                                        <p:cTn id="21" dur="500" fill="hold"/>
                                        <p:tgtEl>
                                          <p:spTgt spid="95"/>
                                        </p:tgtEl>
                                        <p:attrNameLst>
                                          <p:attrName>stroke.color</p:attrName>
                                        </p:attrNameLst>
                                      </p:cBhvr>
                                      <p:to>
                                        <a:schemeClr val="bg1"/>
                                      </p:to>
                                    </p:animClr>
                                    <p:set>
                                      <p:cBhvr>
                                        <p:cTn id="22" dur="500" fill="hold"/>
                                        <p:tgtEl>
                                          <p:spTgt spid="95"/>
                                        </p:tgtEl>
                                        <p:attrNameLst>
                                          <p:attrName>stroke.on</p:attrName>
                                        </p:attrNameLst>
                                      </p:cBhvr>
                                      <p:to>
                                        <p:strVal val="true"/>
                                      </p:to>
                                    </p:set>
                                  </p:childTnLst>
                                </p:cTn>
                              </p:par>
                              <p:par>
                                <p:cTn id="23" presetID="1" presetClass="emph" presetSubtype="2" decel="100000" fill="hold" nodeType="withEffect">
                                  <p:stCondLst>
                                    <p:cond delay="0"/>
                                  </p:stCondLst>
                                  <p:childTnLst>
                                    <p:animClr clrSpc="rgb" dir="cw">
                                      <p:cBhvr>
                                        <p:cTn id="24" dur="1000" fill="hold"/>
                                        <p:tgtEl>
                                          <p:spTgt spid="98"/>
                                        </p:tgtEl>
                                        <p:attrNameLst>
                                          <p:attrName>fillcolor</p:attrName>
                                        </p:attrNameLst>
                                      </p:cBhvr>
                                      <p:to>
                                        <a:schemeClr val="accent1"/>
                                      </p:to>
                                    </p:animClr>
                                    <p:set>
                                      <p:cBhvr>
                                        <p:cTn id="25" dur="1000" fill="hold"/>
                                        <p:tgtEl>
                                          <p:spTgt spid="98"/>
                                        </p:tgtEl>
                                        <p:attrNameLst>
                                          <p:attrName>fill.type</p:attrName>
                                        </p:attrNameLst>
                                      </p:cBhvr>
                                      <p:to>
                                        <p:strVal val="solid"/>
                                      </p:to>
                                    </p:set>
                                    <p:set>
                                      <p:cBhvr>
                                        <p:cTn id="26" dur="1000" fill="hold"/>
                                        <p:tgtEl>
                                          <p:spTgt spid="98"/>
                                        </p:tgtEl>
                                        <p:attrNameLst>
                                          <p:attrName>fill.on</p:attrName>
                                        </p:attrNameLst>
                                      </p:cBhvr>
                                      <p:to>
                                        <p:strVal val="true"/>
                                      </p:to>
                                    </p:set>
                                  </p:childTnLst>
                                </p:cTn>
                              </p:par>
                              <p:par>
                                <p:cTn id="27" presetID="7" presetClass="emph" presetSubtype="2" decel="100000" fill="hold" nodeType="withEffect">
                                  <p:stCondLst>
                                    <p:cond delay="0"/>
                                  </p:stCondLst>
                                  <p:childTnLst>
                                    <p:animClr clrSpc="rgb" dir="cw">
                                      <p:cBhvr>
                                        <p:cTn id="28" dur="500" fill="hold"/>
                                        <p:tgtEl>
                                          <p:spTgt spid="98"/>
                                        </p:tgtEl>
                                        <p:attrNameLst>
                                          <p:attrName>stroke.color</p:attrName>
                                        </p:attrNameLst>
                                      </p:cBhvr>
                                      <p:to>
                                        <a:schemeClr val="bg1"/>
                                      </p:to>
                                    </p:animClr>
                                    <p:set>
                                      <p:cBhvr>
                                        <p:cTn id="29" dur="500" fill="hold"/>
                                        <p:tgtEl>
                                          <p:spTgt spid="98"/>
                                        </p:tgtEl>
                                        <p:attrNameLst>
                                          <p:attrName>stroke.on</p:attrName>
                                        </p:attrNameLst>
                                      </p:cBhvr>
                                      <p:to>
                                        <p:strVal val="true"/>
                                      </p:to>
                                    </p:set>
                                  </p:childTnLst>
                                </p:cTn>
                              </p:par>
                              <p:par>
                                <p:cTn id="30" presetID="1" presetClass="emph" presetSubtype="2" decel="100000" fill="hold" nodeType="withEffect">
                                  <p:stCondLst>
                                    <p:cond delay="0"/>
                                  </p:stCondLst>
                                  <p:childTnLst>
                                    <p:animClr clrSpc="rgb" dir="cw">
                                      <p:cBhvr>
                                        <p:cTn id="31" dur="1000" fill="hold"/>
                                        <p:tgtEl>
                                          <p:spTgt spid="90"/>
                                        </p:tgtEl>
                                        <p:attrNameLst>
                                          <p:attrName>fillcolor</p:attrName>
                                        </p:attrNameLst>
                                      </p:cBhvr>
                                      <p:to>
                                        <a:schemeClr val="accent1"/>
                                      </p:to>
                                    </p:animClr>
                                    <p:set>
                                      <p:cBhvr>
                                        <p:cTn id="32" dur="1000" fill="hold"/>
                                        <p:tgtEl>
                                          <p:spTgt spid="90"/>
                                        </p:tgtEl>
                                        <p:attrNameLst>
                                          <p:attrName>fill.type</p:attrName>
                                        </p:attrNameLst>
                                      </p:cBhvr>
                                      <p:to>
                                        <p:strVal val="solid"/>
                                      </p:to>
                                    </p:set>
                                    <p:set>
                                      <p:cBhvr>
                                        <p:cTn id="33" dur="1000" fill="hold"/>
                                        <p:tgtEl>
                                          <p:spTgt spid="90"/>
                                        </p:tgtEl>
                                        <p:attrNameLst>
                                          <p:attrName>fill.on</p:attrName>
                                        </p:attrNameLst>
                                      </p:cBhvr>
                                      <p:to>
                                        <p:strVal val="true"/>
                                      </p:to>
                                    </p:set>
                                  </p:childTnLst>
                                </p:cTn>
                              </p:par>
                              <p:par>
                                <p:cTn id="34" presetID="7" presetClass="emph" presetSubtype="2" decel="100000" fill="hold" nodeType="withEffect">
                                  <p:stCondLst>
                                    <p:cond delay="0"/>
                                  </p:stCondLst>
                                  <p:childTnLst>
                                    <p:animClr clrSpc="rgb" dir="cw">
                                      <p:cBhvr>
                                        <p:cTn id="35" dur="500" fill="hold"/>
                                        <p:tgtEl>
                                          <p:spTgt spid="90"/>
                                        </p:tgtEl>
                                        <p:attrNameLst>
                                          <p:attrName>stroke.color</p:attrName>
                                        </p:attrNameLst>
                                      </p:cBhvr>
                                      <p:to>
                                        <a:schemeClr val="bg1"/>
                                      </p:to>
                                    </p:animClr>
                                    <p:set>
                                      <p:cBhvr>
                                        <p:cTn id="36" dur="500" fill="hold"/>
                                        <p:tgtEl>
                                          <p:spTgt spid="90"/>
                                        </p:tgtEl>
                                        <p:attrNameLst>
                                          <p:attrName>stroke.on</p:attrName>
                                        </p:attrNameLst>
                                      </p:cBhvr>
                                      <p:to>
                                        <p:strVal val="true"/>
                                      </p:to>
                                    </p:set>
                                  </p:childTnLst>
                                </p:cTn>
                              </p:par>
                              <p:par>
                                <p:cTn id="37" presetID="1" presetClass="emph" presetSubtype="2" decel="100000" fill="hold" nodeType="withEffect">
                                  <p:stCondLst>
                                    <p:cond delay="0"/>
                                  </p:stCondLst>
                                  <p:childTnLst>
                                    <p:animClr clrSpc="rgb" dir="cw">
                                      <p:cBhvr>
                                        <p:cTn id="38" dur="1000" fill="hold"/>
                                        <p:tgtEl>
                                          <p:spTgt spid="125"/>
                                        </p:tgtEl>
                                        <p:attrNameLst>
                                          <p:attrName>fillcolor</p:attrName>
                                        </p:attrNameLst>
                                      </p:cBhvr>
                                      <p:to>
                                        <a:schemeClr val="accent1"/>
                                      </p:to>
                                    </p:animClr>
                                    <p:set>
                                      <p:cBhvr>
                                        <p:cTn id="39" dur="1000" fill="hold"/>
                                        <p:tgtEl>
                                          <p:spTgt spid="125"/>
                                        </p:tgtEl>
                                        <p:attrNameLst>
                                          <p:attrName>fill.type</p:attrName>
                                        </p:attrNameLst>
                                      </p:cBhvr>
                                      <p:to>
                                        <p:strVal val="solid"/>
                                      </p:to>
                                    </p:set>
                                    <p:set>
                                      <p:cBhvr>
                                        <p:cTn id="40" dur="1000" fill="hold"/>
                                        <p:tgtEl>
                                          <p:spTgt spid="125"/>
                                        </p:tgtEl>
                                        <p:attrNameLst>
                                          <p:attrName>fill.on</p:attrName>
                                        </p:attrNameLst>
                                      </p:cBhvr>
                                      <p:to>
                                        <p:strVal val="true"/>
                                      </p:to>
                                    </p:set>
                                  </p:childTnLst>
                                </p:cTn>
                              </p:par>
                              <p:par>
                                <p:cTn id="41" presetID="7" presetClass="emph" presetSubtype="2" decel="100000" fill="hold" nodeType="withEffect">
                                  <p:stCondLst>
                                    <p:cond delay="0"/>
                                  </p:stCondLst>
                                  <p:childTnLst>
                                    <p:animClr clrSpc="rgb" dir="cw">
                                      <p:cBhvr>
                                        <p:cTn id="42" dur="500" fill="hold"/>
                                        <p:tgtEl>
                                          <p:spTgt spid="125"/>
                                        </p:tgtEl>
                                        <p:attrNameLst>
                                          <p:attrName>stroke.color</p:attrName>
                                        </p:attrNameLst>
                                      </p:cBhvr>
                                      <p:to>
                                        <a:schemeClr val="bg1"/>
                                      </p:to>
                                    </p:animClr>
                                    <p:set>
                                      <p:cBhvr>
                                        <p:cTn id="43" dur="500" fill="hold"/>
                                        <p:tgtEl>
                                          <p:spTgt spid="125"/>
                                        </p:tgtEl>
                                        <p:attrNameLst>
                                          <p:attrName>stroke.on</p:attrName>
                                        </p:attrNameLst>
                                      </p:cBhvr>
                                      <p:to>
                                        <p:strVal val="true"/>
                                      </p:to>
                                    </p:set>
                                  </p:childTnLst>
                                </p:cTn>
                              </p:par>
                              <p:par>
                                <p:cTn id="44" presetID="1" presetClass="emph" presetSubtype="2" decel="100000" fill="hold" nodeType="withEffect">
                                  <p:stCondLst>
                                    <p:cond delay="0"/>
                                  </p:stCondLst>
                                  <p:childTnLst>
                                    <p:animClr clrSpc="rgb" dir="cw">
                                      <p:cBhvr>
                                        <p:cTn id="45" dur="1000" fill="hold"/>
                                        <p:tgtEl>
                                          <p:spTgt spid="167"/>
                                        </p:tgtEl>
                                        <p:attrNameLst>
                                          <p:attrName>fillcolor</p:attrName>
                                        </p:attrNameLst>
                                      </p:cBhvr>
                                      <p:to>
                                        <a:schemeClr val="accent1"/>
                                      </p:to>
                                    </p:animClr>
                                    <p:set>
                                      <p:cBhvr>
                                        <p:cTn id="46" dur="1000" fill="hold"/>
                                        <p:tgtEl>
                                          <p:spTgt spid="167"/>
                                        </p:tgtEl>
                                        <p:attrNameLst>
                                          <p:attrName>fill.type</p:attrName>
                                        </p:attrNameLst>
                                      </p:cBhvr>
                                      <p:to>
                                        <p:strVal val="solid"/>
                                      </p:to>
                                    </p:set>
                                    <p:set>
                                      <p:cBhvr>
                                        <p:cTn id="47" dur="1000" fill="hold"/>
                                        <p:tgtEl>
                                          <p:spTgt spid="167"/>
                                        </p:tgtEl>
                                        <p:attrNameLst>
                                          <p:attrName>fill.on</p:attrName>
                                        </p:attrNameLst>
                                      </p:cBhvr>
                                      <p:to>
                                        <p:strVal val="true"/>
                                      </p:to>
                                    </p:set>
                                  </p:childTnLst>
                                </p:cTn>
                              </p:par>
                              <p:par>
                                <p:cTn id="48" presetID="7" presetClass="emph" presetSubtype="2" decel="100000" fill="hold" nodeType="withEffect">
                                  <p:stCondLst>
                                    <p:cond delay="0"/>
                                  </p:stCondLst>
                                  <p:childTnLst>
                                    <p:animClr clrSpc="rgb" dir="cw">
                                      <p:cBhvr>
                                        <p:cTn id="49" dur="500" fill="hold"/>
                                        <p:tgtEl>
                                          <p:spTgt spid="167"/>
                                        </p:tgtEl>
                                        <p:attrNameLst>
                                          <p:attrName>stroke.color</p:attrName>
                                        </p:attrNameLst>
                                      </p:cBhvr>
                                      <p:to>
                                        <a:schemeClr val="bg1"/>
                                      </p:to>
                                    </p:animClr>
                                    <p:set>
                                      <p:cBhvr>
                                        <p:cTn id="50" dur="500" fill="hold"/>
                                        <p:tgtEl>
                                          <p:spTgt spid="167"/>
                                        </p:tgtEl>
                                        <p:attrNameLst>
                                          <p:attrName>stroke.on</p:attrName>
                                        </p:attrNameLst>
                                      </p:cBhvr>
                                      <p:to>
                                        <p:strVal val="true"/>
                                      </p:to>
                                    </p:set>
                                  </p:childTnLst>
                                </p:cTn>
                              </p:par>
                              <p:par>
                                <p:cTn id="51" presetID="1" presetClass="emph" presetSubtype="2" decel="100000" fill="hold" nodeType="withEffect">
                                  <p:stCondLst>
                                    <p:cond delay="0"/>
                                  </p:stCondLst>
                                  <p:childTnLst>
                                    <p:animClr clrSpc="rgb" dir="cw">
                                      <p:cBhvr>
                                        <p:cTn id="52" dur="1000" fill="hold"/>
                                        <p:tgtEl>
                                          <p:spTgt spid="168"/>
                                        </p:tgtEl>
                                        <p:attrNameLst>
                                          <p:attrName>fillcolor</p:attrName>
                                        </p:attrNameLst>
                                      </p:cBhvr>
                                      <p:to>
                                        <a:schemeClr val="accent1"/>
                                      </p:to>
                                    </p:animClr>
                                    <p:set>
                                      <p:cBhvr>
                                        <p:cTn id="53" dur="1000" fill="hold"/>
                                        <p:tgtEl>
                                          <p:spTgt spid="168"/>
                                        </p:tgtEl>
                                        <p:attrNameLst>
                                          <p:attrName>fill.type</p:attrName>
                                        </p:attrNameLst>
                                      </p:cBhvr>
                                      <p:to>
                                        <p:strVal val="solid"/>
                                      </p:to>
                                    </p:set>
                                    <p:set>
                                      <p:cBhvr>
                                        <p:cTn id="54" dur="1000" fill="hold"/>
                                        <p:tgtEl>
                                          <p:spTgt spid="168"/>
                                        </p:tgtEl>
                                        <p:attrNameLst>
                                          <p:attrName>fill.on</p:attrName>
                                        </p:attrNameLst>
                                      </p:cBhvr>
                                      <p:to>
                                        <p:strVal val="true"/>
                                      </p:to>
                                    </p:set>
                                  </p:childTnLst>
                                </p:cTn>
                              </p:par>
                              <p:par>
                                <p:cTn id="55" presetID="7" presetClass="emph" presetSubtype="2" decel="100000" fill="hold" nodeType="withEffect">
                                  <p:stCondLst>
                                    <p:cond delay="0"/>
                                  </p:stCondLst>
                                  <p:childTnLst>
                                    <p:animClr clrSpc="rgb" dir="cw">
                                      <p:cBhvr>
                                        <p:cTn id="56" dur="500" fill="hold"/>
                                        <p:tgtEl>
                                          <p:spTgt spid="168"/>
                                        </p:tgtEl>
                                        <p:attrNameLst>
                                          <p:attrName>stroke.color</p:attrName>
                                        </p:attrNameLst>
                                      </p:cBhvr>
                                      <p:to>
                                        <a:schemeClr val="bg1"/>
                                      </p:to>
                                    </p:animClr>
                                    <p:set>
                                      <p:cBhvr>
                                        <p:cTn id="57" dur="500" fill="hold"/>
                                        <p:tgtEl>
                                          <p:spTgt spid="168"/>
                                        </p:tgtEl>
                                        <p:attrNameLst>
                                          <p:attrName>stroke.on</p:attrName>
                                        </p:attrNameLst>
                                      </p:cBhvr>
                                      <p:to>
                                        <p:strVal val="true"/>
                                      </p:to>
                                    </p:set>
                                  </p:childTnLst>
                                </p:cTn>
                              </p:par>
                              <p:par>
                                <p:cTn id="58" presetID="1" presetClass="emph" presetSubtype="2" decel="100000" fill="hold" nodeType="withEffect">
                                  <p:stCondLst>
                                    <p:cond delay="0"/>
                                  </p:stCondLst>
                                  <p:childTnLst>
                                    <p:animClr clrSpc="rgb" dir="cw">
                                      <p:cBhvr>
                                        <p:cTn id="59" dur="1000" fill="hold"/>
                                        <p:tgtEl>
                                          <p:spTgt spid="84"/>
                                        </p:tgtEl>
                                        <p:attrNameLst>
                                          <p:attrName>fillcolor</p:attrName>
                                        </p:attrNameLst>
                                      </p:cBhvr>
                                      <p:to>
                                        <a:schemeClr val="accent1"/>
                                      </p:to>
                                    </p:animClr>
                                    <p:set>
                                      <p:cBhvr>
                                        <p:cTn id="60" dur="1000" fill="hold"/>
                                        <p:tgtEl>
                                          <p:spTgt spid="84"/>
                                        </p:tgtEl>
                                        <p:attrNameLst>
                                          <p:attrName>fill.type</p:attrName>
                                        </p:attrNameLst>
                                      </p:cBhvr>
                                      <p:to>
                                        <p:strVal val="solid"/>
                                      </p:to>
                                    </p:set>
                                    <p:set>
                                      <p:cBhvr>
                                        <p:cTn id="61" dur="1000" fill="hold"/>
                                        <p:tgtEl>
                                          <p:spTgt spid="84"/>
                                        </p:tgtEl>
                                        <p:attrNameLst>
                                          <p:attrName>fill.on</p:attrName>
                                        </p:attrNameLst>
                                      </p:cBhvr>
                                      <p:to>
                                        <p:strVal val="true"/>
                                      </p:to>
                                    </p:set>
                                  </p:childTnLst>
                                </p:cTn>
                              </p:par>
                              <p:par>
                                <p:cTn id="62" presetID="7" presetClass="emph" presetSubtype="2" decel="100000" fill="hold" nodeType="withEffect">
                                  <p:stCondLst>
                                    <p:cond delay="0"/>
                                  </p:stCondLst>
                                  <p:childTnLst>
                                    <p:animClr clrSpc="rgb" dir="cw">
                                      <p:cBhvr>
                                        <p:cTn id="63" dur="500" fill="hold"/>
                                        <p:tgtEl>
                                          <p:spTgt spid="84"/>
                                        </p:tgtEl>
                                        <p:attrNameLst>
                                          <p:attrName>stroke.color</p:attrName>
                                        </p:attrNameLst>
                                      </p:cBhvr>
                                      <p:to>
                                        <a:schemeClr val="bg1"/>
                                      </p:to>
                                    </p:animClr>
                                    <p:set>
                                      <p:cBhvr>
                                        <p:cTn id="64" dur="500" fill="hold"/>
                                        <p:tgtEl>
                                          <p:spTgt spid="84"/>
                                        </p:tgtEl>
                                        <p:attrNameLst>
                                          <p:attrName>stroke.on</p:attrName>
                                        </p:attrNameLst>
                                      </p:cBhvr>
                                      <p:to>
                                        <p:strVal val="true"/>
                                      </p:to>
                                    </p:set>
                                  </p:childTnLst>
                                </p:cTn>
                              </p:par>
                              <p:par>
                                <p:cTn id="65" presetID="1" presetClass="emph" presetSubtype="2" decel="100000" fill="hold" nodeType="withEffect">
                                  <p:stCondLst>
                                    <p:cond delay="0"/>
                                  </p:stCondLst>
                                  <p:childTnLst>
                                    <p:animClr clrSpc="rgb" dir="cw">
                                      <p:cBhvr>
                                        <p:cTn id="66" dur="1000" fill="hold"/>
                                        <p:tgtEl>
                                          <p:spTgt spid="83"/>
                                        </p:tgtEl>
                                        <p:attrNameLst>
                                          <p:attrName>fillcolor</p:attrName>
                                        </p:attrNameLst>
                                      </p:cBhvr>
                                      <p:to>
                                        <a:schemeClr val="accent1"/>
                                      </p:to>
                                    </p:animClr>
                                    <p:set>
                                      <p:cBhvr>
                                        <p:cTn id="67" dur="1000" fill="hold"/>
                                        <p:tgtEl>
                                          <p:spTgt spid="83"/>
                                        </p:tgtEl>
                                        <p:attrNameLst>
                                          <p:attrName>fill.type</p:attrName>
                                        </p:attrNameLst>
                                      </p:cBhvr>
                                      <p:to>
                                        <p:strVal val="solid"/>
                                      </p:to>
                                    </p:set>
                                    <p:set>
                                      <p:cBhvr>
                                        <p:cTn id="68" dur="1000" fill="hold"/>
                                        <p:tgtEl>
                                          <p:spTgt spid="83"/>
                                        </p:tgtEl>
                                        <p:attrNameLst>
                                          <p:attrName>fill.on</p:attrName>
                                        </p:attrNameLst>
                                      </p:cBhvr>
                                      <p:to>
                                        <p:strVal val="true"/>
                                      </p:to>
                                    </p:set>
                                  </p:childTnLst>
                                </p:cTn>
                              </p:par>
                              <p:par>
                                <p:cTn id="69" presetID="7" presetClass="emph" presetSubtype="2" decel="100000" fill="hold" nodeType="withEffect">
                                  <p:stCondLst>
                                    <p:cond delay="0"/>
                                  </p:stCondLst>
                                  <p:childTnLst>
                                    <p:animClr clrSpc="rgb" dir="cw">
                                      <p:cBhvr>
                                        <p:cTn id="70" dur="500" fill="hold"/>
                                        <p:tgtEl>
                                          <p:spTgt spid="83"/>
                                        </p:tgtEl>
                                        <p:attrNameLst>
                                          <p:attrName>stroke.color</p:attrName>
                                        </p:attrNameLst>
                                      </p:cBhvr>
                                      <p:to>
                                        <a:schemeClr val="bg1"/>
                                      </p:to>
                                    </p:animClr>
                                    <p:set>
                                      <p:cBhvr>
                                        <p:cTn id="71" dur="500" fill="hold"/>
                                        <p:tgtEl>
                                          <p:spTgt spid="83"/>
                                        </p:tgtEl>
                                        <p:attrNameLst>
                                          <p:attrName>stroke.on</p:attrName>
                                        </p:attrNameLst>
                                      </p:cBhvr>
                                      <p:to>
                                        <p:strVal val="true"/>
                                      </p:to>
                                    </p:set>
                                  </p:childTnLst>
                                </p:cTn>
                              </p:par>
                              <p:par>
                                <p:cTn id="72" presetID="1" presetClass="emph" presetSubtype="2" decel="100000" fill="hold" nodeType="withEffect">
                                  <p:stCondLst>
                                    <p:cond delay="0"/>
                                  </p:stCondLst>
                                  <p:childTnLst>
                                    <p:animClr clrSpc="rgb" dir="cw">
                                      <p:cBhvr>
                                        <p:cTn id="73" dur="1000" fill="hold"/>
                                        <p:tgtEl>
                                          <p:spTgt spid="118"/>
                                        </p:tgtEl>
                                        <p:attrNameLst>
                                          <p:attrName>fillcolor</p:attrName>
                                        </p:attrNameLst>
                                      </p:cBhvr>
                                      <p:to>
                                        <a:schemeClr val="accent1"/>
                                      </p:to>
                                    </p:animClr>
                                    <p:set>
                                      <p:cBhvr>
                                        <p:cTn id="74" dur="1000" fill="hold"/>
                                        <p:tgtEl>
                                          <p:spTgt spid="118"/>
                                        </p:tgtEl>
                                        <p:attrNameLst>
                                          <p:attrName>fill.type</p:attrName>
                                        </p:attrNameLst>
                                      </p:cBhvr>
                                      <p:to>
                                        <p:strVal val="solid"/>
                                      </p:to>
                                    </p:set>
                                    <p:set>
                                      <p:cBhvr>
                                        <p:cTn id="75" dur="1000" fill="hold"/>
                                        <p:tgtEl>
                                          <p:spTgt spid="118"/>
                                        </p:tgtEl>
                                        <p:attrNameLst>
                                          <p:attrName>fill.on</p:attrName>
                                        </p:attrNameLst>
                                      </p:cBhvr>
                                      <p:to>
                                        <p:strVal val="true"/>
                                      </p:to>
                                    </p:set>
                                  </p:childTnLst>
                                </p:cTn>
                              </p:par>
                              <p:par>
                                <p:cTn id="76" presetID="7" presetClass="emph" presetSubtype="2" decel="100000" fill="hold" nodeType="withEffect">
                                  <p:stCondLst>
                                    <p:cond delay="0"/>
                                  </p:stCondLst>
                                  <p:childTnLst>
                                    <p:animClr clrSpc="rgb" dir="cw">
                                      <p:cBhvr>
                                        <p:cTn id="77" dur="500" fill="hold"/>
                                        <p:tgtEl>
                                          <p:spTgt spid="118"/>
                                        </p:tgtEl>
                                        <p:attrNameLst>
                                          <p:attrName>stroke.color</p:attrName>
                                        </p:attrNameLst>
                                      </p:cBhvr>
                                      <p:to>
                                        <a:schemeClr val="bg1"/>
                                      </p:to>
                                    </p:animClr>
                                    <p:set>
                                      <p:cBhvr>
                                        <p:cTn id="78" dur="500" fill="hold"/>
                                        <p:tgtEl>
                                          <p:spTgt spid="118"/>
                                        </p:tgtEl>
                                        <p:attrNameLst>
                                          <p:attrName>stroke.on</p:attrName>
                                        </p:attrNameLst>
                                      </p:cBhvr>
                                      <p:to>
                                        <p:strVal val="true"/>
                                      </p:to>
                                    </p:set>
                                  </p:childTnLst>
                                </p:cTn>
                              </p:par>
                              <p:par>
                                <p:cTn id="79" presetID="1" presetClass="emph" presetSubtype="2" decel="100000" fill="hold" nodeType="withEffect">
                                  <p:stCondLst>
                                    <p:cond delay="0"/>
                                  </p:stCondLst>
                                  <p:childTnLst>
                                    <p:animClr clrSpc="rgb" dir="cw">
                                      <p:cBhvr>
                                        <p:cTn id="80" dur="1000" fill="hold"/>
                                        <p:tgtEl>
                                          <p:spTgt spid="114"/>
                                        </p:tgtEl>
                                        <p:attrNameLst>
                                          <p:attrName>fillcolor</p:attrName>
                                        </p:attrNameLst>
                                      </p:cBhvr>
                                      <p:to>
                                        <a:schemeClr val="accent1"/>
                                      </p:to>
                                    </p:animClr>
                                    <p:set>
                                      <p:cBhvr>
                                        <p:cTn id="81" dur="1000" fill="hold"/>
                                        <p:tgtEl>
                                          <p:spTgt spid="114"/>
                                        </p:tgtEl>
                                        <p:attrNameLst>
                                          <p:attrName>fill.type</p:attrName>
                                        </p:attrNameLst>
                                      </p:cBhvr>
                                      <p:to>
                                        <p:strVal val="solid"/>
                                      </p:to>
                                    </p:set>
                                    <p:set>
                                      <p:cBhvr>
                                        <p:cTn id="82" dur="1000" fill="hold"/>
                                        <p:tgtEl>
                                          <p:spTgt spid="114"/>
                                        </p:tgtEl>
                                        <p:attrNameLst>
                                          <p:attrName>fill.on</p:attrName>
                                        </p:attrNameLst>
                                      </p:cBhvr>
                                      <p:to>
                                        <p:strVal val="true"/>
                                      </p:to>
                                    </p:set>
                                  </p:childTnLst>
                                </p:cTn>
                              </p:par>
                              <p:par>
                                <p:cTn id="83" presetID="7" presetClass="emph" presetSubtype="2" decel="100000" fill="hold" nodeType="withEffect">
                                  <p:stCondLst>
                                    <p:cond delay="0"/>
                                  </p:stCondLst>
                                  <p:childTnLst>
                                    <p:animClr clrSpc="rgb" dir="cw">
                                      <p:cBhvr>
                                        <p:cTn id="84" dur="500" fill="hold"/>
                                        <p:tgtEl>
                                          <p:spTgt spid="114"/>
                                        </p:tgtEl>
                                        <p:attrNameLst>
                                          <p:attrName>stroke.color</p:attrName>
                                        </p:attrNameLst>
                                      </p:cBhvr>
                                      <p:to>
                                        <a:schemeClr val="bg1"/>
                                      </p:to>
                                    </p:animClr>
                                    <p:set>
                                      <p:cBhvr>
                                        <p:cTn id="85" dur="500" fill="hold"/>
                                        <p:tgtEl>
                                          <p:spTgt spid="114"/>
                                        </p:tgtEl>
                                        <p:attrNameLst>
                                          <p:attrName>stroke.on</p:attrName>
                                        </p:attrNameLst>
                                      </p:cBhvr>
                                      <p:to>
                                        <p:strVal val="true"/>
                                      </p:to>
                                    </p:set>
                                  </p:childTnLst>
                                </p:cTn>
                              </p:par>
                              <p:par>
                                <p:cTn id="86" presetID="1" presetClass="emph" presetSubtype="2" decel="100000" fill="hold" nodeType="withEffect">
                                  <p:stCondLst>
                                    <p:cond delay="0"/>
                                  </p:stCondLst>
                                  <p:childTnLst>
                                    <p:animClr clrSpc="rgb" dir="cw">
                                      <p:cBhvr>
                                        <p:cTn id="87" dur="1000" fill="hold"/>
                                        <p:tgtEl>
                                          <p:spTgt spid="25"/>
                                        </p:tgtEl>
                                        <p:attrNameLst>
                                          <p:attrName>fillcolor</p:attrName>
                                        </p:attrNameLst>
                                      </p:cBhvr>
                                      <p:to>
                                        <a:schemeClr val="accent1"/>
                                      </p:to>
                                    </p:animClr>
                                    <p:set>
                                      <p:cBhvr>
                                        <p:cTn id="88" dur="1000" fill="hold"/>
                                        <p:tgtEl>
                                          <p:spTgt spid="25"/>
                                        </p:tgtEl>
                                        <p:attrNameLst>
                                          <p:attrName>fill.type</p:attrName>
                                        </p:attrNameLst>
                                      </p:cBhvr>
                                      <p:to>
                                        <p:strVal val="solid"/>
                                      </p:to>
                                    </p:set>
                                    <p:set>
                                      <p:cBhvr>
                                        <p:cTn id="89" dur="1000" fill="hold"/>
                                        <p:tgtEl>
                                          <p:spTgt spid="25"/>
                                        </p:tgtEl>
                                        <p:attrNameLst>
                                          <p:attrName>fill.on</p:attrName>
                                        </p:attrNameLst>
                                      </p:cBhvr>
                                      <p:to>
                                        <p:strVal val="true"/>
                                      </p:to>
                                    </p:set>
                                  </p:childTnLst>
                                </p:cTn>
                              </p:par>
                              <p:par>
                                <p:cTn id="90" presetID="7" presetClass="emph" presetSubtype="2" decel="100000" fill="hold" nodeType="withEffect">
                                  <p:stCondLst>
                                    <p:cond delay="0"/>
                                  </p:stCondLst>
                                  <p:childTnLst>
                                    <p:animClr clrSpc="rgb" dir="cw">
                                      <p:cBhvr>
                                        <p:cTn id="91" dur="500" fill="hold"/>
                                        <p:tgtEl>
                                          <p:spTgt spid="25"/>
                                        </p:tgtEl>
                                        <p:attrNameLst>
                                          <p:attrName>stroke.color</p:attrName>
                                        </p:attrNameLst>
                                      </p:cBhvr>
                                      <p:to>
                                        <a:schemeClr val="bg1"/>
                                      </p:to>
                                    </p:animClr>
                                    <p:set>
                                      <p:cBhvr>
                                        <p:cTn id="92" dur="500" fill="hold"/>
                                        <p:tgtEl>
                                          <p:spTgt spid="25"/>
                                        </p:tgtEl>
                                        <p:attrNameLst>
                                          <p:attrName>stroke.on</p:attrName>
                                        </p:attrNameLst>
                                      </p:cBhvr>
                                      <p:to>
                                        <p:strVal val="true"/>
                                      </p:to>
                                    </p:set>
                                  </p:childTnLst>
                                </p:cTn>
                              </p:par>
                              <p:par>
                                <p:cTn id="93" presetID="1" presetClass="emph" presetSubtype="2" decel="100000" fill="hold" nodeType="withEffect">
                                  <p:stCondLst>
                                    <p:cond delay="0"/>
                                  </p:stCondLst>
                                  <p:childTnLst>
                                    <p:animClr clrSpc="rgb" dir="cw">
                                      <p:cBhvr>
                                        <p:cTn id="94" dur="1000" fill="hold"/>
                                        <p:tgtEl>
                                          <p:spTgt spid="13"/>
                                        </p:tgtEl>
                                        <p:attrNameLst>
                                          <p:attrName>fillcolor</p:attrName>
                                        </p:attrNameLst>
                                      </p:cBhvr>
                                      <p:to>
                                        <a:schemeClr val="accent1"/>
                                      </p:to>
                                    </p:animClr>
                                    <p:set>
                                      <p:cBhvr>
                                        <p:cTn id="95" dur="1000" fill="hold"/>
                                        <p:tgtEl>
                                          <p:spTgt spid="13"/>
                                        </p:tgtEl>
                                        <p:attrNameLst>
                                          <p:attrName>fill.type</p:attrName>
                                        </p:attrNameLst>
                                      </p:cBhvr>
                                      <p:to>
                                        <p:strVal val="solid"/>
                                      </p:to>
                                    </p:set>
                                    <p:set>
                                      <p:cBhvr>
                                        <p:cTn id="96" dur="1000" fill="hold"/>
                                        <p:tgtEl>
                                          <p:spTgt spid="13"/>
                                        </p:tgtEl>
                                        <p:attrNameLst>
                                          <p:attrName>fill.on</p:attrName>
                                        </p:attrNameLst>
                                      </p:cBhvr>
                                      <p:to>
                                        <p:strVal val="true"/>
                                      </p:to>
                                    </p:set>
                                  </p:childTnLst>
                                </p:cTn>
                              </p:par>
                              <p:par>
                                <p:cTn id="97" presetID="7" presetClass="emph" presetSubtype="2" decel="100000" fill="hold" nodeType="withEffect">
                                  <p:stCondLst>
                                    <p:cond delay="0"/>
                                  </p:stCondLst>
                                  <p:childTnLst>
                                    <p:animClr clrSpc="rgb" dir="cw">
                                      <p:cBhvr>
                                        <p:cTn id="98" dur="500" fill="hold"/>
                                        <p:tgtEl>
                                          <p:spTgt spid="13"/>
                                        </p:tgtEl>
                                        <p:attrNameLst>
                                          <p:attrName>stroke.color</p:attrName>
                                        </p:attrNameLst>
                                      </p:cBhvr>
                                      <p:to>
                                        <a:schemeClr val="bg1"/>
                                      </p:to>
                                    </p:animClr>
                                    <p:set>
                                      <p:cBhvr>
                                        <p:cTn id="99" dur="500" fill="hold"/>
                                        <p:tgtEl>
                                          <p:spTgt spid="13"/>
                                        </p:tgtEl>
                                        <p:attrNameLst>
                                          <p:attrName>stroke.on</p:attrName>
                                        </p:attrNameLst>
                                      </p:cBhvr>
                                      <p:to>
                                        <p:strVal val="true"/>
                                      </p:to>
                                    </p:set>
                                  </p:childTnLst>
                                </p:cTn>
                              </p:par>
                              <p:par>
                                <p:cTn id="100" presetID="1" presetClass="emph" presetSubtype="2" decel="100000" fill="hold" nodeType="withEffect">
                                  <p:stCondLst>
                                    <p:cond delay="0"/>
                                  </p:stCondLst>
                                  <p:childTnLst>
                                    <p:animClr clrSpc="rgb" dir="cw">
                                      <p:cBhvr>
                                        <p:cTn id="101" dur="1000" fill="hold"/>
                                        <p:tgtEl>
                                          <p:spTgt spid="92"/>
                                        </p:tgtEl>
                                        <p:attrNameLst>
                                          <p:attrName>fillcolor</p:attrName>
                                        </p:attrNameLst>
                                      </p:cBhvr>
                                      <p:to>
                                        <a:schemeClr val="accent1"/>
                                      </p:to>
                                    </p:animClr>
                                    <p:set>
                                      <p:cBhvr>
                                        <p:cTn id="102" dur="1000" fill="hold"/>
                                        <p:tgtEl>
                                          <p:spTgt spid="92"/>
                                        </p:tgtEl>
                                        <p:attrNameLst>
                                          <p:attrName>fill.type</p:attrName>
                                        </p:attrNameLst>
                                      </p:cBhvr>
                                      <p:to>
                                        <p:strVal val="solid"/>
                                      </p:to>
                                    </p:set>
                                    <p:set>
                                      <p:cBhvr>
                                        <p:cTn id="103" dur="1000" fill="hold"/>
                                        <p:tgtEl>
                                          <p:spTgt spid="92"/>
                                        </p:tgtEl>
                                        <p:attrNameLst>
                                          <p:attrName>fill.on</p:attrName>
                                        </p:attrNameLst>
                                      </p:cBhvr>
                                      <p:to>
                                        <p:strVal val="true"/>
                                      </p:to>
                                    </p:set>
                                  </p:childTnLst>
                                </p:cTn>
                              </p:par>
                              <p:par>
                                <p:cTn id="104" presetID="7" presetClass="emph" presetSubtype="2" decel="100000" fill="hold" nodeType="withEffect">
                                  <p:stCondLst>
                                    <p:cond delay="0"/>
                                  </p:stCondLst>
                                  <p:childTnLst>
                                    <p:animClr clrSpc="rgb" dir="cw">
                                      <p:cBhvr>
                                        <p:cTn id="105" dur="500" fill="hold"/>
                                        <p:tgtEl>
                                          <p:spTgt spid="92"/>
                                        </p:tgtEl>
                                        <p:attrNameLst>
                                          <p:attrName>stroke.color</p:attrName>
                                        </p:attrNameLst>
                                      </p:cBhvr>
                                      <p:to>
                                        <a:schemeClr val="bg1"/>
                                      </p:to>
                                    </p:animClr>
                                    <p:set>
                                      <p:cBhvr>
                                        <p:cTn id="106" dur="500" fill="hold"/>
                                        <p:tgtEl>
                                          <p:spTgt spid="92"/>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00" grpId="0"/>
      <p:bldP spid="100" grpId="1"/>
      <p:bldP spid="3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 name="Rectangle 165"/>
          <p:cNvSpPr/>
          <p:nvPr/>
        </p:nvSpPr>
        <p:spPr>
          <a:xfrm rot="10800000">
            <a:off x="-94129" y="2181272"/>
            <a:ext cx="9332258" cy="2563722"/>
          </a:xfrm>
          <a:prstGeom prst="rect">
            <a:avLst/>
          </a:prstGeom>
          <a:gradFill>
            <a:gsLst>
              <a:gs pos="60000">
                <a:srgbClr val="EBEDEC"/>
              </a:gs>
              <a:gs pos="100000">
                <a:srgbClr val="CBD0CE"/>
              </a:gs>
              <a:gs pos="0">
                <a:schemeClr val="bg1"/>
              </a:gs>
            </a:gsLst>
            <a:lin ang="5400000" scaled="0"/>
          </a:gradFill>
          <a:ln>
            <a:noFill/>
          </a:ln>
          <a:effectLst>
            <a:softEdge rad="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smtClean="0">
                <a:solidFill>
                  <a:prstClr val="white"/>
                </a:solidFill>
              </a:rPr>
              <a:t> </a:t>
            </a:r>
            <a:endParaRPr lang="en-US" dirty="0">
              <a:solidFill>
                <a:prstClr val="white"/>
              </a:solidFill>
            </a:endParaRPr>
          </a:p>
        </p:txBody>
      </p:sp>
      <p:sp>
        <p:nvSpPr>
          <p:cNvPr id="25" name="Freeform 30"/>
          <p:cNvSpPr>
            <a:spLocks noEditPoints="1"/>
          </p:cNvSpPr>
          <p:nvPr/>
        </p:nvSpPr>
        <p:spPr bwMode="auto">
          <a:xfrm>
            <a:off x="5928461" y="1781963"/>
            <a:ext cx="550863" cy="512762"/>
          </a:xfrm>
          <a:custGeom>
            <a:avLst/>
            <a:gdLst>
              <a:gd name="T0" fmla="*/ 43 w 147"/>
              <a:gd name="T1" fmla="*/ 30 h 137"/>
              <a:gd name="T2" fmla="*/ 40 w 147"/>
              <a:gd name="T3" fmla="*/ 9 h 137"/>
              <a:gd name="T4" fmla="*/ 29 w 147"/>
              <a:gd name="T5" fmla="*/ 4 h 137"/>
              <a:gd name="T6" fmla="*/ 22 w 147"/>
              <a:gd name="T7" fmla="*/ 21 h 137"/>
              <a:gd name="T8" fmla="*/ 1 w 147"/>
              <a:gd name="T9" fmla="*/ 43 h 137"/>
              <a:gd name="T10" fmla="*/ 15 w 147"/>
              <a:gd name="T11" fmla="*/ 59 h 137"/>
              <a:gd name="T12" fmla="*/ 22 w 147"/>
              <a:gd name="T13" fmla="*/ 85 h 137"/>
              <a:gd name="T14" fmla="*/ 19 w 147"/>
              <a:gd name="T15" fmla="*/ 129 h 137"/>
              <a:gd name="T16" fmla="*/ 40 w 147"/>
              <a:gd name="T17" fmla="*/ 128 h 137"/>
              <a:gd name="T18" fmla="*/ 33 w 147"/>
              <a:gd name="T19" fmla="*/ 98 h 137"/>
              <a:gd name="T20" fmla="*/ 40 w 147"/>
              <a:gd name="T21" fmla="*/ 65 h 137"/>
              <a:gd name="T22" fmla="*/ 41 w 147"/>
              <a:gd name="T23" fmla="*/ 62 h 137"/>
              <a:gd name="T24" fmla="*/ 40 w 147"/>
              <a:gd name="T25" fmla="*/ 95 h 137"/>
              <a:gd name="T26" fmla="*/ 48 w 147"/>
              <a:gd name="T27" fmla="*/ 131 h 137"/>
              <a:gd name="T28" fmla="*/ 56 w 147"/>
              <a:gd name="T29" fmla="*/ 122 h 137"/>
              <a:gd name="T30" fmla="*/ 59 w 147"/>
              <a:gd name="T31" fmla="*/ 79 h 137"/>
              <a:gd name="T32" fmla="*/ 64 w 147"/>
              <a:gd name="T33" fmla="*/ 123 h 137"/>
              <a:gd name="T34" fmla="*/ 65 w 147"/>
              <a:gd name="T35" fmla="*/ 129 h 137"/>
              <a:gd name="T36" fmla="*/ 75 w 147"/>
              <a:gd name="T37" fmla="*/ 127 h 137"/>
              <a:gd name="T38" fmla="*/ 81 w 147"/>
              <a:gd name="T39" fmla="*/ 132 h 137"/>
              <a:gd name="T40" fmla="*/ 83 w 147"/>
              <a:gd name="T41" fmla="*/ 103 h 137"/>
              <a:gd name="T42" fmla="*/ 83 w 147"/>
              <a:gd name="T43" fmla="*/ 73 h 137"/>
              <a:gd name="T44" fmla="*/ 91 w 147"/>
              <a:gd name="T45" fmla="*/ 127 h 137"/>
              <a:gd name="T46" fmla="*/ 86 w 147"/>
              <a:gd name="T47" fmla="*/ 136 h 137"/>
              <a:gd name="T48" fmla="*/ 100 w 147"/>
              <a:gd name="T49" fmla="*/ 130 h 137"/>
              <a:gd name="T50" fmla="*/ 110 w 147"/>
              <a:gd name="T51" fmla="*/ 133 h 137"/>
              <a:gd name="T52" fmla="*/ 117 w 147"/>
              <a:gd name="T53" fmla="*/ 118 h 137"/>
              <a:gd name="T54" fmla="*/ 119 w 147"/>
              <a:gd name="T55" fmla="*/ 92 h 137"/>
              <a:gd name="T56" fmla="*/ 125 w 147"/>
              <a:gd name="T57" fmla="*/ 98 h 137"/>
              <a:gd name="T58" fmla="*/ 125 w 147"/>
              <a:gd name="T59" fmla="*/ 123 h 137"/>
              <a:gd name="T60" fmla="*/ 122 w 147"/>
              <a:gd name="T61" fmla="*/ 129 h 137"/>
              <a:gd name="T62" fmla="*/ 132 w 147"/>
              <a:gd name="T63" fmla="*/ 129 h 137"/>
              <a:gd name="T64" fmla="*/ 132 w 147"/>
              <a:gd name="T65" fmla="*/ 135 h 137"/>
              <a:gd name="T66" fmla="*/ 140 w 147"/>
              <a:gd name="T67" fmla="*/ 135 h 137"/>
              <a:gd name="T68" fmla="*/ 145 w 147"/>
              <a:gd name="T69" fmla="*/ 114 h 137"/>
              <a:gd name="T70" fmla="*/ 144 w 147"/>
              <a:gd name="T71" fmla="*/ 69 h 137"/>
              <a:gd name="T72" fmla="*/ 147 w 147"/>
              <a:gd name="T73" fmla="*/ 32 h 137"/>
              <a:gd name="T74" fmla="*/ 137 w 147"/>
              <a:gd name="T75" fmla="*/ 22 h 137"/>
              <a:gd name="T76" fmla="*/ 129 w 147"/>
              <a:gd name="T77" fmla="*/ 7 h 137"/>
              <a:gd name="T78" fmla="*/ 128 w 147"/>
              <a:gd name="T79" fmla="*/ 26 h 137"/>
              <a:gd name="T80" fmla="*/ 117 w 147"/>
              <a:gd name="T81" fmla="*/ 26 h 137"/>
              <a:gd name="T82" fmla="*/ 102 w 147"/>
              <a:gd name="T83" fmla="*/ 17 h 137"/>
              <a:gd name="T84" fmla="*/ 101 w 147"/>
              <a:gd name="T85" fmla="*/ 31 h 137"/>
              <a:gd name="T86" fmla="*/ 88 w 147"/>
              <a:gd name="T87" fmla="*/ 20 h 137"/>
              <a:gd name="T88" fmla="*/ 91 w 147"/>
              <a:gd name="T89" fmla="*/ 31 h 137"/>
              <a:gd name="T90" fmla="*/ 74 w 147"/>
              <a:gd name="T91" fmla="*/ 25 h 137"/>
              <a:gd name="T92" fmla="*/ 71 w 147"/>
              <a:gd name="T93" fmla="*/ 10 h 137"/>
              <a:gd name="T94" fmla="*/ 62 w 147"/>
              <a:gd name="T95" fmla="*/ 16 h 137"/>
              <a:gd name="T96" fmla="*/ 59 w 147"/>
              <a:gd name="T97" fmla="*/ 31 h 137"/>
              <a:gd name="T98" fmla="*/ 55 w 147"/>
              <a:gd name="T99" fmla="*/ 23 h 137"/>
              <a:gd name="T100" fmla="*/ 44 w 147"/>
              <a:gd name="T101" fmla="*/ 20 h 137"/>
              <a:gd name="T102" fmla="*/ 41 w 147"/>
              <a:gd name="T103" fmla="*/ 55 h 137"/>
              <a:gd name="T104" fmla="*/ 72 w 147"/>
              <a:gd name="T105" fmla="*/ 95 h 137"/>
              <a:gd name="T106" fmla="*/ 74 w 147"/>
              <a:gd name="T107" fmla="*/ 108 h 137"/>
              <a:gd name="T108" fmla="*/ 109 w 147"/>
              <a:gd name="T109" fmla="*/ 87 h 137"/>
              <a:gd name="T110" fmla="*/ 110 w 147"/>
              <a:gd name="T111" fmla="*/ 106 h 137"/>
              <a:gd name="T112" fmla="*/ 112 w 147"/>
              <a:gd name="T113" fmla="*/ 120 h 137"/>
              <a:gd name="T114" fmla="*/ 111 w 147"/>
              <a:gd name="T115" fmla="*/ 97 h 137"/>
              <a:gd name="T116" fmla="*/ 100 w 147"/>
              <a:gd name="T117" fmla="*/ 122 h 137"/>
              <a:gd name="T118" fmla="*/ 127 w 147"/>
              <a:gd name="T119" fmla="*/ 122 h 137"/>
              <a:gd name="T120" fmla="*/ 12 w 147"/>
              <a:gd name="T121" fmla="*/ 49 h 137"/>
              <a:gd name="T122" fmla="*/ 44 w 147"/>
              <a:gd name="T123" fmla="*/ 4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7" h="137">
                <a:moveTo>
                  <a:pt x="46" y="30"/>
                </a:moveTo>
                <a:cubicBezTo>
                  <a:pt x="46" y="31"/>
                  <a:pt x="46" y="33"/>
                  <a:pt x="48" y="34"/>
                </a:cubicBezTo>
                <a:cubicBezTo>
                  <a:pt x="48" y="34"/>
                  <a:pt x="48" y="34"/>
                  <a:pt x="48" y="34"/>
                </a:cubicBezTo>
                <a:cubicBezTo>
                  <a:pt x="48" y="35"/>
                  <a:pt x="48" y="35"/>
                  <a:pt x="48" y="35"/>
                </a:cubicBezTo>
                <a:cubicBezTo>
                  <a:pt x="48" y="36"/>
                  <a:pt x="49" y="36"/>
                  <a:pt x="48" y="36"/>
                </a:cubicBezTo>
                <a:cubicBezTo>
                  <a:pt x="48" y="36"/>
                  <a:pt x="48" y="37"/>
                  <a:pt x="47" y="38"/>
                </a:cubicBezTo>
                <a:cubicBezTo>
                  <a:pt x="47" y="38"/>
                  <a:pt x="47" y="38"/>
                  <a:pt x="47" y="38"/>
                </a:cubicBezTo>
                <a:cubicBezTo>
                  <a:pt x="47" y="38"/>
                  <a:pt x="46" y="38"/>
                  <a:pt x="46" y="38"/>
                </a:cubicBezTo>
                <a:cubicBezTo>
                  <a:pt x="46" y="38"/>
                  <a:pt x="46" y="39"/>
                  <a:pt x="46" y="39"/>
                </a:cubicBezTo>
                <a:cubicBezTo>
                  <a:pt x="46" y="39"/>
                  <a:pt x="45" y="39"/>
                  <a:pt x="45" y="39"/>
                </a:cubicBezTo>
                <a:cubicBezTo>
                  <a:pt x="45" y="39"/>
                  <a:pt x="45" y="39"/>
                  <a:pt x="45" y="39"/>
                </a:cubicBezTo>
                <a:cubicBezTo>
                  <a:pt x="44" y="40"/>
                  <a:pt x="44" y="40"/>
                  <a:pt x="44" y="39"/>
                </a:cubicBezTo>
                <a:cubicBezTo>
                  <a:pt x="44" y="39"/>
                  <a:pt x="44" y="34"/>
                  <a:pt x="44" y="34"/>
                </a:cubicBezTo>
                <a:cubicBezTo>
                  <a:pt x="44" y="34"/>
                  <a:pt x="44" y="32"/>
                  <a:pt x="44" y="32"/>
                </a:cubicBezTo>
                <a:cubicBezTo>
                  <a:pt x="43" y="32"/>
                  <a:pt x="43" y="31"/>
                  <a:pt x="43" y="31"/>
                </a:cubicBezTo>
                <a:cubicBezTo>
                  <a:pt x="43" y="31"/>
                  <a:pt x="43" y="31"/>
                  <a:pt x="43" y="31"/>
                </a:cubicBezTo>
                <a:cubicBezTo>
                  <a:pt x="43" y="30"/>
                  <a:pt x="43" y="30"/>
                  <a:pt x="43" y="30"/>
                </a:cubicBezTo>
                <a:cubicBezTo>
                  <a:pt x="43" y="29"/>
                  <a:pt x="42" y="27"/>
                  <a:pt x="41" y="26"/>
                </a:cubicBezTo>
                <a:cubicBezTo>
                  <a:pt x="41" y="26"/>
                  <a:pt x="40" y="26"/>
                  <a:pt x="40" y="25"/>
                </a:cubicBezTo>
                <a:cubicBezTo>
                  <a:pt x="40" y="25"/>
                  <a:pt x="40" y="25"/>
                  <a:pt x="39" y="25"/>
                </a:cubicBezTo>
                <a:cubicBezTo>
                  <a:pt x="39" y="25"/>
                  <a:pt x="39" y="24"/>
                  <a:pt x="39" y="24"/>
                </a:cubicBezTo>
                <a:cubicBezTo>
                  <a:pt x="39" y="24"/>
                  <a:pt x="39" y="24"/>
                  <a:pt x="39" y="24"/>
                </a:cubicBezTo>
                <a:cubicBezTo>
                  <a:pt x="39" y="24"/>
                  <a:pt x="39" y="24"/>
                  <a:pt x="38" y="23"/>
                </a:cubicBezTo>
                <a:cubicBezTo>
                  <a:pt x="38" y="23"/>
                  <a:pt x="37" y="21"/>
                  <a:pt x="37" y="20"/>
                </a:cubicBezTo>
                <a:cubicBezTo>
                  <a:pt x="37" y="20"/>
                  <a:pt x="36" y="20"/>
                  <a:pt x="37" y="19"/>
                </a:cubicBezTo>
                <a:cubicBezTo>
                  <a:pt x="37" y="18"/>
                  <a:pt x="37" y="18"/>
                  <a:pt x="37" y="18"/>
                </a:cubicBezTo>
                <a:cubicBezTo>
                  <a:pt x="37" y="17"/>
                  <a:pt x="37" y="17"/>
                  <a:pt x="38" y="17"/>
                </a:cubicBezTo>
                <a:cubicBezTo>
                  <a:pt x="39" y="16"/>
                  <a:pt x="39" y="15"/>
                  <a:pt x="39" y="14"/>
                </a:cubicBezTo>
                <a:cubicBezTo>
                  <a:pt x="39" y="13"/>
                  <a:pt x="39" y="13"/>
                  <a:pt x="39" y="13"/>
                </a:cubicBezTo>
                <a:cubicBezTo>
                  <a:pt x="40" y="13"/>
                  <a:pt x="40" y="13"/>
                  <a:pt x="40" y="12"/>
                </a:cubicBezTo>
                <a:cubicBezTo>
                  <a:pt x="40" y="12"/>
                  <a:pt x="40" y="11"/>
                  <a:pt x="40" y="11"/>
                </a:cubicBezTo>
                <a:cubicBezTo>
                  <a:pt x="40" y="11"/>
                  <a:pt x="41" y="10"/>
                  <a:pt x="41" y="10"/>
                </a:cubicBezTo>
                <a:cubicBezTo>
                  <a:pt x="41" y="10"/>
                  <a:pt x="41" y="10"/>
                  <a:pt x="41" y="10"/>
                </a:cubicBezTo>
                <a:cubicBezTo>
                  <a:pt x="41" y="9"/>
                  <a:pt x="40" y="9"/>
                  <a:pt x="40" y="9"/>
                </a:cubicBezTo>
                <a:cubicBezTo>
                  <a:pt x="40" y="9"/>
                  <a:pt x="40" y="9"/>
                  <a:pt x="40" y="9"/>
                </a:cubicBezTo>
                <a:cubicBezTo>
                  <a:pt x="40" y="9"/>
                  <a:pt x="40" y="9"/>
                  <a:pt x="40" y="8"/>
                </a:cubicBezTo>
                <a:cubicBezTo>
                  <a:pt x="40" y="8"/>
                  <a:pt x="41" y="8"/>
                  <a:pt x="41" y="8"/>
                </a:cubicBezTo>
                <a:cubicBezTo>
                  <a:pt x="41" y="7"/>
                  <a:pt x="41" y="7"/>
                  <a:pt x="41" y="7"/>
                </a:cubicBezTo>
                <a:cubicBezTo>
                  <a:pt x="41" y="6"/>
                  <a:pt x="40" y="6"/>
                  <a:pt x="40" y="6"/>
                </a:cubicBezTo>
                <a:cubicBezTo>
                  <a:pt x="40" y="5"/>
                  <a:pt x="40" y="5"/>
                  <a:pt x="40" y="5"/>
                </a:cubicBezTo>
                <a:cubicBezTo>
                  <a:pt x="40" y="4"/>
                  <a:pt x="40" y="4"/>
                  <a:pt x="40" y="4"/>
                </a:cubicBezTo>
                <a:cubicBezTo>
                  <a:pt x="40" y="3"/>
                  <a:pt x="39" y="3"/>
                  <a:pt x="39" y="3"/>
                </a:cubicBezTo>
                <a:cubicBezTo>
                  <a:pt x="39" y="2"/>
                  <a:pt x="39" y="2"/>
                  <a:pt x="38" y="2"/>
                </a:cubicBezTo>
                <a:cubicBezTo>
                  <a:pt x="38" y="2"/>
                  <a:pt x="37" y="2"/>
                  <a:pt x="37" y="2"/>
                </a:cubicBezTo>
                <a:cubicBezTo>
                  <a:pt x="37" y="2"/>
                  <a:pt x="36" y="1"/>
                  <a:pt x="36" y="1"/>
                </a:cubicBezTo>
                <a:cubicBezTo>
                  <a:pt x="36" y="1"/>
                  <a:pt x="35" y="1"/>
                  <a:pt x="35" y="1"/>
                </a:cubicBezTo>
                <a:cubicBezTo>
                  <a:pt x="35" y="0"/>
                  <a:pt x="34" y="0"/>
                  <a:pt x="33" y="0"/>
                </a:cubicBezTo>
                <a:cubicBezTo>
                  <a:pt x="32" y="1"/>
                  <a:pt x="32" y="1"/>
                  <a:pt x="32" y="1"/>
                </a:cubicBezTo>
                <a:cubicBezTo>
                  <a:pt x="32" y="1"/>
                  <a:pt x="31" y="2"/>
                  <a:pt x="31" y="2"/>
                </a:cubicBezTo>
                <a:cubicBezTo>
                  <a:pt x="31" y="2"/>
                  <a:pt x="30" y="3"/>
                  <a:pt x="30" y="3"/>
                </a:cubicBezTo>
                <a:cubicBezTo>
                  <a:pt x="29" y="4"/>
                  <a:pt x="30" y="4"/>
                  <a:pt x="29" y="4"/>
                </a:cubicBezTo>
                <a:cubicBezTo>
                  <a:pt x="29" y="4"/>
                  <a:pt x="29" y="5"/>
                  <a:pt x="29" y="5"/>
                </a:cubicBezTo>
                <a:cubicBezTo>
                  <a:pt x="29" y="6"/>
                  <a:pt x="29" y="6"/>
                  <a:pt x="29" y="6"/>
                </a:cubicBezTo>
                <a:cubicBezTo>
                  <a:pt x="29" y="7"/>
                  <a:pt x="29" y="7"/>
                  <a:pt x="29" y="7"/>
                </a:cubicBezTo>
                <a:cubicBezTo>
                  <a:pt x="29" y="7"/>
                  <a:pt x="29" y="8"/>
                  <a:pt x="29" y="8"/>
                </a:cubicBezTo>
                <a:cubicBezTo>
                  <a:pt x="29" y="8"/>
                  <a:pt x="29" y="8"/>
                  <a:pt x="29" y="8"/>
                </a:cubicBezTo>
                <a:cubicBezTo>
                  <a:pt x="28" y="8"/>
                  <a:pt x="28" y="9"/>
                  <a:pt x="28" y="9"/>
                </a:cubicBezTo>
                <a:cubicBezTo>
                  <a:pt x="28" y="9"/>
                  <a:pt x="28" y="10"/>
                  <a:pt x="28" y="10"/>
                </a:cubicBezTo>
                <a:cubicBezTo>
                  <a:pt x="28" y="11"/>
                  <a:pt x="28" y="11"/>
                  <a:pt x="28" y="11"/>
                </a:cubicBezTo>
                <a:cubicBezTo>
                  <a:pt x="28" y="12"/>
                  <a:pt x="29" y="12"/>
                  <a:pt x="29" y="13"/>
                </a:cubicBezTo>
                <a:cubicBezTo>
                  <a:pt x="30" y="13"/>
                  <a:pt x="30" y="13"/>
                  <a:pt x="30" y="13"/>
                </a:cubicBezTo>
                <a:cubicBezTo>
                  <a:pt x="30" y="13"/>
                  <a:pt x="30" y="15"/>
                  <a:pt x="30" y="16"/>
                </a:cubicBezTo>
                <a:cubicBezTo>
                  <a:pt x="30" y="16"/>
                  <a:pt x="30" y="16"/>
                  <a:pt x="29" y="16"/>
                </a:cubicBezTo>
                <a:cubicBezTo>
                  <a:pt x="29" y="16"/>
                  <a:pt x="29" y="16"/>
                  <a:pt x="29" y="17"/>
                </a:cubicBezTo>
                <a:cubicBezTo>
                  <a:pt x="29" y="17"/>
                  <a:pt x="27" y="18"/>
                  <a:pt x="27" y="19"/>
                </a:cubicBezTo>
                <a:cubicBezTo>
                  <a:pt x="27" y="19"/>
                  <a:pt x="27" y="19"/>
                  <a:pt x="27" y="19"/>
                </a:cubicBezTo>
                <a:cubicBezTo>
                  <a:pt x="26" y="19"/>
                  <a:pt x="23" y="20"/>
                  <a:pt x="23" y="20"/>
                </a:cubicBezTo>
                <a:cubicBezTo>
                  <a:pt x="23" y="20"/>
                  <a:pt x="22" y="21"/>
                  <a:pt x="22" y="21"/>
                </a:cubicBezTo>
                <a:cubicBezTo>
                  <a:pt x="22" y="21"/>
                  <a:pt x="21" y="21"/>
                  <a:pt x="21" y="21"/>
                </a:cubicBezTo>
                <a:cubicBezTo>
                  <a:pt x="20" y="21"/>
                  <a:pt x="18" y="22"/>
                  <a:pt x="17" y="22"/>
                </a:cubicBezTo>
                <a:cubicBezTo>
                  <a:pt x="17" y="22"/>
                  <a:pt x="17" y="22"/>
                  <a:pt x="16" y="22"/>
                </a:cubicBezTo>
                <a:cubicBezTo>
                  <a:pt x="16" y="22"/>
                  <a:pt x="16" y="23"/>
                  <a:pt x="16" y="23"/>
                </a:cubicBezTo>
                <a:cubicBezTo>
                  <a:pt x="16" y="23"/>
                  <a:pt x="16" y="23"/>
                  <a:pt x="16" y="23"/>
                </a:cubicBezTo>
                <a:cubicBezTo>
                  <a:pt x="15" y="23"/>
                  <a:pt x="15" y="23"/>
                  <a:pt x="15" y="24"/>
                </a:cubicBezTo>
                <a:cubicBezTo>
                  <a:pt x="15" y="24"/>
                  <a:pt x="14" y="25"/>
                  <a:pt x="14" y="25"/>
                </a:cubicBezTo>
                <a:cubicBezTo>
                  <a:pt x="13" y="25"/>
                  <a:pt x="11" y="28"/>
                  <a:pt x="10" y="29"/>
                </a:cubicBezTo>
                <a:cubicBezTo>
                  <a:pt x="10" y="29"/>
                  <a:pt x="8" y="30"/>
                  <a:pt x="8" y="30"/>
                </a:cubicBezTo>
                <a:cubicBezTo>
                  <a:pt x="8" y="31"/>
                  <a:pt x="7" y="32"/>
                  <a:pt x="7" y="32"/>
                </a:cubicBezTo>
                <a:cubicBezTo>
                  <a:pt x="6" y="32"/>
                  <a:pt x="4" y="35"/>
                  <a:pt x="4" y="35"/>
                </a:cubicBezTo>
                <a:cubicBezTo>
                  <a:pt x="4" y="35"/>
                  <a:pt x="3" y="37"/>
                  <a:pt x="3" y="37"/>
                </a:cubicBezTo>
                <a:cubicBezTo>
                  <a:pt x="2" y="38"/>
                  <a:pt x="1" y="39"/>
                  <a:pt x="1" y="40"/>
                </a:cubicBezTo>
                <a:cubicBezTo>
                  <a:pt x="1" y="40"/>
                  <a:pt x="1" y="41"/>
                  <a:pt x="1" y="41"/>
                </a:cubicBezTo>
                <a:cubicBezTo>
                  <a:pt x="0" y="41"/>
                  <a:pt x="0" y="41"/>
                  <a:pt x="1" y="43"/>
                </a:cubicBezTo>
                <a:cubicBezTo>
                  <a:pt x="1" y="43"/>
                  <a:pt x="1" y="43"/>
                  <a:pt x="1" y="43"/>
                </a:cubicBezTo>
                <a:cubicBezTo>
                  <a:pt x="1" y="43"/>
                  <a:pt x="1" y="43"/>
                  <a:pt x="1" y="43"/>
                </a:cubicBezTo>
                <a:cubicBezTo>
                  <a:pt x="1" y="44"/>
                  <a:pt x="1" y="44"/>
                  <a:pt x="0" y="44"/>
                </a:cubicBezTo>
                <a:cubicBezTo>
                  <a:pt x="0" y="44"/>
                  <a:pt x="0" y="44"/>
                  <a:pt x="0" y="45"/>
                </a:cubicBezTo>
                <a:cubicBezTo>
                  <a:pt x="1" y="45"/>
                  <a:pt x="1" y="46"/>
                  <a:pt x="0" y="46"/>
                </a:cubicBezTo>
                <a:cubicBezTo>
                  <a:pt x="0" y="46"/>
                  <a:pt x="1" y="46"/>
                  <a:pt x="1" y="47"/>
                </a:cubicBezTo>
                <a:cubicBezTo>
                  <a:pt x="1" y="47"/>
                  <a:pt x="1" y="47"/>
                  <a:pt x="2" y="47"/>
                </a:cubicBezTo>
                <a:cubicBezTo>
                  <a:pt x="2" y="47"/>
                  <a:pt x="2" y="47"/>
                  <a:pt x="2" y="46"/>
                </a:cubicBezTo>
                <a:cubicBezTo>
                  <a:pt x="2" y="46"/>
                  <a:pt x="2" y="46"/>
                  <a:pt x="2" y="46"/>
                </a:cubicBezTo>
                <a:cubicBezTo>
                  <a:pt x="3" y="46"/>
                  <a:pt x="3" y="46"/>
                  <a:pt x="3" y="46"/>
                </a:cubicBezTo>
                <a:cubicBezTo>
                  <a:pt x="3" y="46"/>
                  <a:pt x="4" y="46"/>
                  <a:pt x="4" y="46"/>
                </a:cubicBezTo>
                <a:cubicBezTo>
                  <a:pt x="4" y="47"/>
                  <a:pt x="4" y="46"/>
                  <a:pt x="4" y="46"/>
                </a:cubicBezTo>
                <a:cubicBezTo>
                  <a:pt x="5" y="46"/>
                  <a:pt x="5" y="47"/>
                  <a:pt x="5" y="47"/>
                </a:cubicBezTo>
                <a:cubicBezTo>
                  <a:pt x="5" y="47"/>
                  <a:pt x="5" y="48"/>
                  <a:pt x="5" y="48"/>
                </a:cubicBezTo>
                <a:cubicBezTo>
                  <a:pt x="6" y="49"/>
                  <a:pt x="7" y="51"/>
                  <a:pt x="8" y="52"/>
                </a:cubicBezTo>
                <a:cubicBezTo>
                  <a:pt x="8" y="52"/>
                  <a:pt x="10" y="54"/>
                  <a:pt x="10" y="54"/>
                </a:cubicBezTo>
                <a:cubicBezTo>
                  <a:pt x="10" y="54"/>
                  <a:pt x="13" y="57"/>
                  <a:pt x="13" y="57"/>
                </a:cubicBezTo>
                <a:cubicBezTo>
                  <a:pt x="13" y="57"/>
                  <a:pt x="14" y="57"/>
                  <a:pt x="14" y="58"/>
                </a:cubicBezTo>
                <a:cubicBezTo>
                  <a:pt x="15" y="58"/>
                  <a:pt x="15" y="59"/>
                  <a:pt x="15" y="59"/>
                </a:cubicBezTo>
                <a:cubicBezTo>
                  <a:pt x="17" y="60"/>
                  <a:pt x="18" y="60"/>
                  <a:pt x="19" y="60"/>
                </a:cubicBezTo>
                <a:cubicBezTo>
                  <a:pt x="19" y="60"/>
                  <a:pt x="19" y="60"/>
                  <a:pt x="19" y="60"/>
                </a:cubicBezTo>
                <a:cubicBezTo>
                  <a:pt x="19" y="60"/>
                  <a:pt x="19" y="61"/>
                  <a:pt x="19" y="61"/>
                </a:cubicBezTo>
                <a:cubicBezTo>
                  <a:pt x="19" y="61"/>
                  <a:pt x="19" y="61"/>
                  <a:pt x="19" y="62"/>
                </a:cubicBezTo>
                <a:cubicBezTo>
                  <a:pt x="19" y="62"/>
                  <a:pt x="19" y="62"/>
                  <a:pt x="19" y="62"/>
                </a:cubicBezTo>
                <a:cubicBezTo>
                  <a:pt x="19" y="62"/>
                  <a:pt x="19" y="63"/>
                  <a:pt x="19" y="63"/>
                </a:cubicBezTo>
                <a:cubicBezTo>
                  <a:pt x="19" y="64"/>
                  <a:pt x="19" y="66"/>
                  <a:pt x="19" y="67"/>
                </a:cubicBezTo>
                <a:cubicBezTo>
                  <a:pt x="19" y="68"/>
                  <a:pt x="19" y="69"/>
                  <a:pt x="19" y="69"/>
                </a:cubicBezTo>
                <a:cubicBezTo>
                  <a:pt x="19" y="69"/>
                  <a:pt x="19" y="70"/>
                  <a:pt x="19" y="70"/>
                </a:cubicBezTo>
                <a:cubicBezTo>
                  <a:pt x="19" y="71"/>
                  <a:pt x="19" y="71"/>
                  <a:pt x="19" y="71"/>
                </a:cubicBezTo>
                <a:cubicBezTo>
                  <a:pt x="19" y="71"/>
                  <a:pt x="19" y="71"/>
                  <a:pt x="19" y="71"/>
                </a:cubicBezTo>
                <a:cubicBezTo>
                  <a:pt x="19" y="72"/>
                  <a:pt x="20" y="73"/>
                  <a:pt x="20" y="73"/>
                </a:cubicBezTo>
                <a:cubicBezTo>
                  <a:pt x="20" y="73"/>
                  <a:pt x="20" y="74"/>
                  <a:pt x="20" y="74"/>
                </a:cubicBezTo>
                <a:cubicBezTo>
                  <a:pt x="20" y="75"/>
                  <a:pt x="20" y="78"/>
                  <a:pt x="21" y="78"/>
                </a:cubicBezTo>
                <a:cubicBezTo>
                  <a:pt x="21" y="79"/>
                  <a:pt x="21" y="79"/>
                  <a:pt x="21" y="80"/>
                </a:cubicBezTo>
                <a:cubicBezTo>
                  <a:pt x="21" y="80"/>
                  <a:pt x="21" y="83"/>
                  <a:pt x="21" y="83"/>
                </a:cubicBezTo>
                <a:cubicBezTo>
                  <a:pt x="21" y="83"/>
                  <a:pt x="22" y="85"/>
                  <a:pt x="22" y="85"/>
                </a:cubicBezTo>
                <a:cubicBezTo>
                  <a:pt x="22" y="86"/>
                  <a:pt x="23" y="89"/>
                  <a:pt x="23" y="90"/>
                </a:cubicBezTo>
                <a:cubicBezTo>
                  <a:pt x="23" y="90"/>
                  <a:pt x="23" y="91"/>
                  <a:pt x="23" y="91"/>
                </a:cubicBezTo>
                <a:cubicBezTo>
                  <a:pt x="23" y="92"/>
                  <a:pt x="23" y="91"/>
                  <a:pt x="22" y="92"/>
                </a:cubicBezTo>
                <a:cubicBezTo>
                  <a:pt x="21" y="92"/>
                  <a:pt x="22" y="93"/>
                  <a:pt x="22" y="94"/>
                </a:cubicBezTo>
                <a:cubicBezTo>
                  <a:pt x="22" y="95"/>
                  <a:pt x="22" y="95"/>
                  <a:pt x="22" y="95"/>
                </a:cubicBezTo>
                <a:cubicBezTo>
                  <a:pt x="22" y="95"/>
                  <a:pt x="22" y="95"/>
                  <a:pt x="22" y="96"/>
                </a:cubicBezTo>
                <a:cubicBezTo>
                  <a:pt x="22" y="96"/>
                  <a:pt x="21" y="97"/>
                  <a:pt x="21" y="97"/>
                </a:cubicBezTo>
                <a:cubicBezTo>
                  <a:pt x="21" y="98"/>
                  <a:pt x="20" y="99"/>
                  <a:pt x="20" y="100"/>
                </a:cubicBezTo>
                <a:cubicBezTo>
                  <a:pt x="20" y="100"/>
                  <a:pt x="20" y="102"/>
                  <a:pt x="20" y="102"/>
                </a:cubicBezTo>
                <a:cubicBezTo>
                  <a:pt x="20" y="104"/>
                  <a:pt x="19" y="109"/>
                  <a:pt x="19" y="110"/>
                </a:cubicBezTo>
                <a:cubicBezTo>
                  <a:pt x="19" y="111"/>
                  <a:pt x="19" y="115"/>
                  <a:pt x="18" y="116"/>
                </a:cubicBezTo>
                <a:cubicBezTo>
                  <a:pt x="18" y="118"/>
                  <a:pt x="18" y="119"/>
                  <a:pt x="18" y="121"/>
                </a:cubicBezTo>
                <a:cubicBezTo>
                  <a:pt x="19" y="122"/>
                  <a:pt x="19" y="123"/>
                  <a:pt x="19" y="124"/>
                </a:cubicBezTo>
                <a:cubicBezTo>
                  <a:pt x="19" y="125"/>
                  <a:pt x="19" y="125"/>
                  <a:pt x="19" y="126"/>
                </a:cubicBezTo>
                <a:cubicBezTo>
                  <a:pt x="20" y="126"/>
                  <a:pt x="20" y="127"/>
                  <a:pt x="20" y="127"/>
                </a:cubicBezTo>
                <a:cubicBezTo>
                  <a:pt x="20" y="127"/>
                  <a:pt x="19" y="128"/>
                  <a:pt x="20" y="128"/>
                </a:cubicBezTo>
                <a:cubicBezTo>
                  <a:pt x="20" y="129"/>
                  <a:pt x="20" y="129"/>
                  <a:pt x="19" y="129"/>
                </a:cubicBezTo>
                <a:cubicBezTo>
                  <a:pt x="19" y="129"/>
                  <a:pt x="19" y="130"/>
                  <a:pt x="19" y="131"/>
                </a:cubicBezTo>
                <a:cubicBezTo>
                  <a:pt x="19" y="132"/>
                  <a:pt x="19" y="131"/>
                  <a:pt x="20" y="132"/>
                </a:cubicBezTo>
                <a:cubicBezTo>
                  <a:pt x="21" y="132"/>
                  <a:pt x="21" y="132"/>
                  <a:pt x="21" y="132"/>
                </a:cubicBezTo>
                <a:cubicBezTo>
                  <a:pt x="22" y="132"/>
                  <a:pt x="22" y="132"/>
                  <a:pt x="22" y="132"/>
                </a:cubicBezTo>
                <a:cubicBezTo>
                  <a:pt x="22" y="133"/>
                  <a:pt x="23" y="133"/>
                  <a:pt x="23" y="134"/>
                </a:cubicBezTo>
                <a:cubicBezTo>
                  <a:pt x="25" y="134"/>
                  <a:pt x="27" y="134"/>
                  <a:pt x="30" y="134"/>
                </a:cubicBezTo>
                <a:cubicBezTo>
                  <a:pt x="30" y="134"/>
                  <a:pt x="32" y="133"/>
                  <a:pt x="32" y="133"/>
                </a:cubicBezTo>
                <a:cubicBezTo>
                  <a:pt x="33" y="133"/>
                  <a:pt x="33" y="133"/>
                  <a:pt x="33" y="132"/>
                </a:cubicBezTo>
                <a:cubicBezTo>
                  <a:pt x="33" y="132"/>
                  <a:pt x="33" y="132"/>
                  <a:pt x="33" y="132"/>
                </a:cubicBezTo>
                <a:cubicBezTo>
                  <a:pt x="32" y="132"/>
                  <a:pt x="32" y="132"/>
                  <a:pt x="32" y="131"/>
                </a:cubicBezTo>
                <a:cubicBezTo>
                  <a:pt x="32" y="131"/>
                  <a:pt x="32" y="130"/>
                  <a:pt x="31" y="130"/>
                </a:cubicBezTo>
                <a:cubicBezTo>
                  <a:pt x="31" y="130"/>
                  <a:pt x="31" y="130"/>
                  <a:pt x="32" y="130"/>
                </a:cubicBezTo>
                <a:cubicBezTo>
                  <a:pt x="32" y="130"/>
                  <a:pt x="33" y="130"/>
                  <a:pt x="34" y="130"/>
                </a:cubicBezTo>
                <a:cubicBezTo>
                  <a:pt x="36" y="130"/>
                  <a:pt x="38" y="130"/>
                  <a:pt x="40" y="129"/>
                </a:cubicBezTo>
                <a:cubicBezTo>
                  <a:pt x="41" y="129"/>
                  <a:pt x="40" y="129"/>
                  <a:pt x="40" y="128"/>
                </a:cubicBezTo>
                <a:cubicBezTo>
                  <a:pt x="40" y="128"/>
                  <a:pt x="40" y="128"/>
                  <a:pt x="40" y="128"/>
                </a:cubicBezTo>
                <a:cubicBezTo>
                  <a:pt x="40" y="128"/>
                  <a:pt x="40" y="128"/>
                  <a:pt x="40" y="128"/>
                </a:cubicBezTo>
                <a:cubicBezTo>
                  <a:pt x="40" y="127"/>
                  <a:pt x="39" y="127"/>
                  <a:pt x="38" y="126"/>
                </a:cubicBezTo>
                <a:cubicBezTo>
                  <a:pt x="37" y="126"/>
                  <a:pt x="37" y="126"/>
                  <a:pt x="37" y="126"/>
                </a:cubicBezTo>
                <a:cubicBezTo>
                  <a:pt x="36" y="126"/>
                  <a:pt x="36" y="126"/>
                  <a:pt x="36" y="126"/>
                </a:cubicBezTo>
                <a:cubicBezTo>
                  <a:pt x="35" y="126"/>
                  <a:pt x="35" y="125"/>
                  <a:pt x="34" y="125"/>
                </a:cubicBezTo>
                <a:cubicBezTo>
                  <a:pt x="34" y="125"/>
                  <a:pt x="34" y="125"/>
                  <a:pt x="34" y="125"/>
                </a:cubicBezTo>
                <a:cubicBezTo>
                  <a:pt x="33" y="124"/>
                  <a:pt x="33" y="124"/>
                  <a:pt x="33" y="124"/>
                </a:cubicBezTo>
                <a:cubicBezTo>
                  <a:pt x="33" y="124"/>
                  <a:pt x="33" y="124"/>
                  <a:pt x="33" y="123"/>
                </a:cubicBezTo>
                <a:cubicBezTo>
                  <a:pt x="33" y="123"/>
                  <a:pt x="32" y="122"/>
                  <a:pt x="32" y="121"/>
                </a:cubicBezTo>
                <a:cubicBezTo>
                  <a:pt x="32" y="121"/>
                  <a:pt x="32" y="121"/>
                  <a:pt x="32" y="120"/>
                </a:cubicBezTo>
                <a:cubicBezTo>
                  <a:pt x="32" y="120"/>
                  <a:pt x="32" y="120"/>
                  <a:pt x="31" y="119"/>
                </a:cubicBezTo>
                <a:cubicBezTo>
                  <a:pt x="31" y="118"/>
                  <a:pt x="31" y="118"/>
                  <a:pt x="31" y="118"/>
                </a:cubicBezTo>
                <a:cubicBezTo>
                  <a:pt x="32" y="117"/>
                  <a:pt x="32" y="117"/>
                  <a:pt x="32" y="116"/>
                </a:cubicBezTo>
                <a:cubicBezTo>
                  <a:pt x="32" y="116"/>
                  <a:pt x="32" y="112"/>
                  <a:pt x="32" y="111"/>
                </a:cubicBezTo>
                <a:cubicBezTo>
                  <a:pt x="33" y="111"/>
                  <a:pt x="33" y="109"/>
                  <a:pt x="33" y="109"/>
                </a:cubicBezTo>
                <a:cubicBezTo>
                  <a:pt x="33" y="108"/>
                  <a:pt x="33" y="106"/>
                  <a:pt x="33" y="105"/>
                </a:cubicBezTo>
                <a:cubicBezTo>
                  <a:pt x="33" y="105"/>
                  <a:pt x="32" y="100"/>
                  <a:pt x="32" y="99"/>
                </a:cubicBezTo>
                <a:cubicBezTo>
                  <a:pt x="32" y="98"/>
                  <a:pt x="32" y="99"/>
                  <a:pt x="33" y="98"/>
                </a:cubicBezTo>
                <a:cubicBezTo>
                  <a:pt x="33" y="98"/>
                  <a:pt x="33" y="97"/>
                  <a:pt x="33" y="95"/>
                </a:cubicBezTo>
                <a:cubicBezTo>
                  <a:pt x="33" y="95"/>
                  <a:pt x="33" y="95"/>
                  <a:pt x="33" y="95"/>
                </a:cubicBezTo>
                <a:cubicBezTo>
                  <a:pt x="33" y="94"/>
                  <a:pt x="33" y="94"/>
                  <a:pt x="33" y="94"/>
                </a:cubicBezTo>
                <a:cubicBezTo>
                  <a:pt x="34" y="93"/>
                  <a:pt x="33" y="93"/>
                  <a:pt x="33" y="93"/>
                </a:cubicBezTo>
                <a:cubicBezTo>
                  <a:pt x="33" y="92"/>
                  <a:pt x="33" y="92"/>
                  <a:pt x="33" y="92"/>
                </a:cubicBezTo>
                <a:cubicBezTo>
                  <a:pt x="34" y="92"/>
                  <a:pt x="34" y="91"/>
                  <a:pt x="34" y="91"/>
                </a:cubicBezTo>
                <a:cubicBezTo>
                  <a:pt x="34" y="91"/>
                  <a:pt x="34" y="90"/>
                  <a:pt x="34" y="89"/>
                </a:cubicBezTo>
                <a:cubicBezTo>
                  <a:pt x="34" y="89"/>
                  <a:pt x="34" y="89"/>
                  <a:pt x="34" y="89"/>
                </a:cubicBezTo>
                <a:cubicBezTo>
                  <a:pt x="35" y="88"/>
                  <a:pt x="35" y="87"/>
                  <a:pt x="36" y="86"/>
                </a:cubicBezTo>
                <a:cubicBezTo>
                  <a:pt x="36" y="85"/>
                  <a:pt x="36" y="84"/>
                  <a:pt x="36" y="84"/>
                </a:cubicBezTo>
                <a:cubicBezTo>
                  <a:pt x="36" y="83"/>
                  <a:pt x="38" y="79"/>
                  <a:pt x="38" y="78"/>
                </a:cubicBezTo>
                <a:cubicBezTo>
                  <a:pt x="38" y="77"/>
                  <a:pt x="38" y="75"/>
                  <a:pt x="39" y="75"/>
                </a:cubicBezTo>
                <a:cubicBezTo>
                  <a:pt x="39" y="74"/>
                  <a:pt x="39" y="73"/>
                  <a:pt x="39" y="73"/>
                </a:cubicBezTo>
                <a:cubicBezTo>
                  <a:pt x="39" y="73"/>
                  <a:pt x="39" y="70"/>
                  <a:pt x="39" y="70"/>
                </a:cubicBezTo>
                <a:cubicBezTo>
                  <a:pt x="39" y="69"/>
                  <a:pt x="39" y="68"/>
                  <a:pt x="39" y="68"/>
                </a:cubicBezTo>
                <a:cubicBezTo>
                  <a:pt x="39" y="67"/>
                  <a:pt x="40" y="67"/>
                  <a:pt x="40" y="66"/>
                </a:cubicBezTo>
                <a:cubicBezTo>
                  <a:pt x="40" y="66"/>
                  <a:pt x="40" y="65"/>
                  <a:pt x="40" y="65"/>
                </a:cubicBezTo>
                <a:cubicBezTo>
                  <a:pt x="40" y="65"/>
                  <a:pt x="40" y="63"/>
                  <a:pt x="40" y="63"/>
                </a:cubicBezTo>
                <a:cubicBezTo>
                  <a:pt x="40" y="63"/>
                  <a:pt x="40" y="63"/>
                  <a:pt x="40" y="62"/>
                </a:cubicBezTo>
                <a:cubicBezTo>
                  <a:pt x="40" y="62"/>
                  <a:pt x="40" y="62"/>
                  <a:pt x="40" y="62"/>
                </a:cubicBezTo>
                <a:cubicBezTo>
                  <a:pt x="40" y="62"/>
                  <a:pt x="40" y="62"/>
                  <a:pt x="40" y="61"/>
                </a:cubicBezTo>
                <a:cubicBezTo>
                  <a:pt x="40" y="61"/>
                  <a:pt x="40" y="61"/>
                  <a:pt x="40" y="61"/>
                </a:cubicBezTo>
                <a:cubicBezTo>
                  <a:pt x="40" y="61"/>
                  <a:pt x="40" y="60"/>
                  <a:pt x="40" y="60"/>
                </a:cubicBezTo>
                <a:cubicBezTo>
                  <a:pt x="40" y="60"/>
                  <a:pt x="40" y="59"/>
                  <a:pt x="40" y="59"/>
                </a:cubicBezTo>
                <a:cubicBezTo>
                  <a:pt x="40" y="59"/>
                  <a:pt x="41" y="59"/>
                  <a:pt x="41" y="58"/>
                </a:cubicBezTo>
                <a:cubicBezTo>
                  <a:pt x="41" y="58"/>
                  <a:pt x="41" y="58"/>
                  <a:pt x="41" y="58"/>
                </a:cubicBezTo>
                <a:cubicBezTo>
                  <a:pt x="41" y="59"/>
                  <a:pt x="41" y="59"/>
                  <a:pt x="41" y="59"/>
                </a:cubicBezTo>
                <a:cubicBezTo>
                  <a:pt x="41" y="59"/>
                  <a:pt x="41" y="59"/>
                  <a:pt x="41" y="59"/>
                </a:cubicBezTo>
                <a:cubicBezTo>
                  <a:pt x="41" y="60"/>
                  <a:pt x="41" y="60"/>
                  <a:pt x="41" y="60"/>
                </a:cubicBezTo>
                <a:cubicBezTo>
                  <a:pt x="41" y="60"/>
                  <a:pt x="41" y="60"/>
                  <a:pt x="40" y="60"/>
                </a:cubicBezTo>
                <a:cubicBezTo>
                  <a:pt x="40" y="60"/>
                  <a:pt x="40" y="61"/>
                  <a:pt x="41" y="61"/>
                </a:cubicBezTo>
                <a:cubicBezTo>
                  <a:pt x="41" y="61"/>
                  <a:pt x="41" y="61"/>
                  <a:pt x="41" y="61"/>
                </a:cubicBezTo>
                <a:cubicBezTo>
                  <a:pt x="41" y="61"/>
                  <a:pt x="41" y="62"/>
                  <a:pt x="41" y="62"/>
                </a:cubicBezTo>
                <a:cubicBezTo>
                  <a:pt x="41" y="62"/>
                  <a:pt x="41" y="62"/>
                  <a:pt x="41" y="62"/>
                </a:cubicBezTo>
                <a:cubicBezTo>
                  <a:pt x="40" y="62"/>
                  <a:pt x="41" y="62"/>
                  <a:pt x="41" y="63"/>
                </a:cubicBezTo>
                <a:cubicBezTo>
                  <a:pt x="41" y="63"/>
                  <a:pt x="41" y="63"/>
                  <a:pt x="41" y="63"/>
                </a:cubicBezTo>
                <a:cubicBezTo>
                  <a:pt x="41" y="63"/>
                  <a:pt x="41" y="64"/>
                  <a:pt x="41" y="64"/>
                </a:cubicBezTo>
                <a:cubicBezTo>
                  <a:pt x="42" y="64"/>
                  <a:pt x="42" y="64"/>
                  <a:pt x="42" y="64"/>
                </a:cubicBezTo>
                <a:cubicBezTo>
                  <a:pt x="41" y="64"/>
                  <a:pt x="42" y="64"/>
                  <a:pt x="42" y="64"/>
                </a:cubicBezTo>
                <a:cubicBezTo>
                  <a:pt x="42" y="64"/>
                  <a:pt x="41" y="64"/>
                  <a:pt x="41" y="64"/>
                </a:cubicBezTo>
                <a:cubicBezTo>
                  <a:pt x="41" y="64"/>
                  <a:pt x="42" y="64"/>
                  <a:pt x="41" y="64"/>
                </a:cubicBezTo>
                <a:cubicBezTo>
                  <a:pt x="41" y="64"/>
                  <a:pt x="41" y="65"/>
                  <a:pt x="41" y="65"/>
                </a:cubicBezTo>
                <a:cubicBezTo>
                  <a:pt x="41" y="66"/>
                  <a:pt x="41" y="66"/>
                  <a:pt x="41" y="67"/>
                </a:cubicBezTo>
                <a:cubicBezTo>
                  <a:pt x="41" y="68"/>
                  <a:pt x="41" y="68"/>
                  <a:pt x="41" y="68"/>
                </a:cubicBezTo>
                <a:cubicBezTo>
                  <a:pt x="42" y="68"/>
                  <a:pt x="42" y="68"/>
                  <a:pt x="41" y="69"/>
                </a:cubicBezTo>
                <a:cubicBezTo>
                  <a:pt x="41" y="69"/>
                  <a:pt x="41" y="69"/>
                  <a:pt x="41" y="69"/>
                </a:cubicBezTo>
                <a:cubicBezTo>
                  <a:pt x="41" y="70"/>
                  <a:pt x="41" y="71"/>
                  <a:pt x="41" y="71"/>
                </a:cubicBezTo>
                <a:cubicBezTo>
                  <a:pt x="41" y="72"/>
                  <a:pt x="41" y="74"/>
                  <a:pt x="41" y="75"/>
                </a:cubicBezTo>
                <a:cubicBezTo>
                  <a:pt x="41" y="76"/>
                  <a:pt x="40" y="81"/>
                  <a:pt x="40" y="81"/>
                </a:cubicBezTo>
                <a:cubicBezTo>
                  <a:pt x="40" y="82"/>
                  <a:pt x="40" y="85"/>
                  <a:pt x="40" y="86"/>
                </a:cubicBezTo>
                <a:cubicBezTo>
                  <a:pt x="40" y="86"/>
                  <a:pt x="40" y="95"/>
                  <a:pt x="40" y="95"/>
                </a:cubicBezTo>
                <a:cubicBezTo>
                  <a:pt x="40" y="95"/>
                  <a:pt x="41" y="103"/>
                  <a:pt x="41" y="104"/>
                </a:cubicBezTo>
                <a:cubicBezTo>
                  <a:pt x="41" y="104"/>
                  <a:pt x="41" y="107"/>
                  <a:pt x="41" y="107"/>
                </a:cubicBezTo>
                <a:cubicBezTo>
                  <a:pt x="41" y="107"/>
                  <a:pt x="41" y="108"/>
                  <a:pt x="41" y="109"/>
                </a:cubicBezTo>
                <a:cubicBezTo>
                  <a:pt x="41" y="109"/>
                  <a:pt x="41" y="114"/>
                  <a:pt x="41" y="114"/>
                </a:cubicBezTo>
                <a:cubicBezTo>
                  <a:pt x="42" y="115"/>
                  <a:pt x="42" y="117"/>
                  <a:pt x="42" y="117"/>
                </a:cubicBezTo>
                <a:cubicBezTo>
                  <a:pt x="42" y="119"/>
                  <a:pt x="42" y="121"/>
                  <a:pt x="42" y="123"/>
                </a:cubicBezTo>
                <a:cubicBezTo>
                  <a:pt x="42" y="124"/>
                  <a:pt x="42" y="124"/>
                  <a:pt x="42" y="124"/>
                </a:cubicBezTo>
                <a:cubicBezTo>
                  <a:pt x="42" y="124"/>
                  <a:pt x="42" y="124"/>
                  <a:pt x="42" y="125"/>
                </a:cubicBezTo>
                <a:cubicBezTo>
                  <a:pt x="42" y="125"/>
                  <a:pt x="43" y="127"/>
                  <a:pt x="43" y="127"/>
                </a:cubicBezTo>
                <a:cubicBezTo>
                  <a:pt x="43" y="127"/>
                  <a:pt x="43" y="127"/>
                  <a:pt x="43" y="128"/>
                </a:cubicBezTo>
                <a:cubicBezTo>
                  <a:pt x="43" y="128"/>
                  <a:pt x="43" y="128"/>
                  <a:pt x="43" y="128"/>
                </a:cubicBezTo>
                <a:cubicBezTo>
                  <a:pt x="42" y="128"/>
                  <a:pt x="43" y="128"/>
                  <a:pt x="43" y="129"/>
                </a:cubicBezTo>
                <a:cubicBezTo>
                  <a:pt x="43" y="129"/>
                  <a:pt x="42" y="129"/>
                  <a:pt x="42" y="129"/>
                </a:cubicBezTo>
                <a:cubicBezTo>
                  <a:pt x="42" y="129"/>
                  <a:pt x="42" y="129"/>
                  <a:pt x="42" y="129"/>
                </a:cubicBezTo>
                <a:cubicBezTo>
                  <a:pt x="40" y="130"/>
                  <a:pt x="43" y="131"/>
                  <a:pt x="43" y="131"/>
                </a:cubicBezTo>
                <a:cubicBezTo>
                  <a:pt x="44" y="131"/>
                  <a:pt x="46" y="131"/>
                  <a:pt x="47" y="131"/>
                </a:cubicBezTo>
                <a:cubicBezTo>
                  <a:pt x="48" y="131"/>
                  <a:pt x="48" y="131"/>
                  <a:pt x="48" y="131"/>
                </a:cubicBezTo>
                <a:cubicBezTo>
                  <a:pt x="47" y="131"/>
                  <a:pt x="47" y="132"/>
                  <a:pt x="47" y="132"/>
                </a:cubicBezTo>
                <a:cubicBezTo>
                  <a:pt x="47" y="133"/>
                  <a:pt x="47" y="133"/>
                  <a:pt x="47" y="133"/>
                </a:cubicBezTo>
                <a:cubicBezTo>
                  <a:pt x="47" y="133"/>
                  <a:pt x="47" y="134"/>
                  <a:pt x="47" y="134"/>
                </a:cubicBezTo>
                <a:cubicBezTo>
                  <a:pt x="47" y="134"/>
                  <a:pt x="47" y="135"/>
                  <a:pt x="50" y="135"/>
                </a:cubicBezTo>
                <a:cubicBezTo>
                  <a:pt x="50" y="135"/>
                  <a:pt x="53" y="135"/>
                  <a:pt x="53" y="135"/>
                </a:cubicBezTo>
                <a:cubicBezTo>
                  <a:pt x="54" y="135"/>
                  <a:pt x="55" y="134"/>
                  <a:pt x="54" y="133"/>
                </a:cubicBezTo>
                <a:cubicBezTo>
                  <a:pt x="54" y="133"/>
                  <a:pt x="55" y="133"/>
                  <a:pt x="55" y="133"/>
                </a:cubicBezTo>
                <a:cubicBezTo>
                  <a:pt x="55" y="132"/>
                  <a:pt x="55" y="132"/>
                  <a:pt x="55" y="131"/>
                </a:cubicBezTo>
                <a:cubicBezTo>
                  <a:pt x="55" y="131"/>
                  <a:pt x="55" y="129"/>
                  <a:pt x="55" y="129"/>
                </a:cubicBezTo>
                <a:cubicBezTo>
                  <a:pt x="55" y="129"/>
                  <a:pt x="55" y="129"/>
                  <a:pt x="55" y="129"/>
                </a:cubicBezTo>
                <a:cubicBezTo>
                  <a:pt x="56" y="129"/>
                  <a:pt x="56" y="129"/>
                  <a:pt x="56" y="128"/>
                </a:cubicBezTo>
                <a:cubicBezTo>
                  <a:pt x="56" y="128"/>
                  <a:pt x="56" y="128"/>
                  <a:pt x="56" y="128"/>
                </a:cubicBezTo>
                <a:cubicBezTo>
                  <a:pt x="56" y="128"/>
                  <a:pt x="56" y="127"/>
                  <a:pt x="56" y="127"/>
                </a:cubicBezTo>
                <a:cubicBezTo>
                  <a:pt x="56" y="127"/>
                  <a:pt x="56" y="126"/>
                  <a:pt x="56" y="125"/>
                </a:cubicBezTo>
                <a:cubicBezTo>
                  <a:pt x="56" y="125"/>
                  <a:pt x="56" y="125"/>
                  <a:pt x="56" y="125"/>
                </a:cubicBezTo>
                <a:cubicBezTo>
                  <a:pt x="56" y="125"/>
                  <a:pt x="56" y="125"/>
                  <a:pt x="56" y="124"/>
                </a:cubicBezTo>
                <a:cubicBezTo>
                  <a:pt x="56" y="124"/>
                  <a:pt x="56" y="123"/>
                  <a:pt x="56" y="122"/>
                </a:cubicBezTo>
                <a:cubicBezTo>
                  <a:pt x="56" y="122"/>
                  <a:pt x="56" y="121"/>
                  <a:pt x="56" y="121"/>
                </a:cubicBezTo>
                <a:cubicBezTo>
                  <a:pt x="56" y="121"/>
                  <a:pt x="56" y="120"/>
                  <a:pt x="56" y="120"/>
                </a:cubicBezTo>
                <a:cubicBezTo>
                  <a:pt x="56" y="120"/>
                  <a:pt x="56" y="116"/>
                  <a:pt x="56" y="115"/>
                </a:cubicBezTo>
                <a:cubicBezTo>
                  <a:pt x="56" y="115"/>
                  <a:pt x="56" y="113"/>
                  <a:pt x="56" y="113"/>
                </a:cubicBezTo>
                <a:cubicBezTo>
                  <a:pt x="56" y="113"/>
                  <a:pt x="56" y="112"/>
                  <a:pt x="56" y="111"/>
                </a:cubicBezTo>
                <a:cubicBezTo>
                  <a:pt x="55" y="110"/>
                  <a:pt x="55" y="109"/>
                  <a:pt x="55" y="108"/>
                </a:cubicBezTo>
                <a:cubicBezTo>
                  <a:pt x="55" y="108"/>
                  <a:pt x="55" y="108"/>
                  <a:pt x="55" y="108"/>
                </a:cubicBezTo>
                <a:cubicBezTo>
                  <a:pt x="55" y="107"/>
                  <a:pt x="55" y="107"/>
                  <a:pt x="55" y="106"/>
                </a:cubicBezTo>
                <a:cubicBezTo>
                  <a:pt x="55" y="105"/>
                  <a:pt x="55" y="105"/>
                  <a:pt x="56" y="105"/>
                </a:cubicBezTo>
                <a:cubicBezTo>
                  <a:pt x="56" y="103"/>
                  <a:pt x="56" y="100"/>
                  <a:pt x="56" y="97"/>
                </a:cubicBezTo>
                <a:cubicBezTo>
                  <a:pt x="56" y="97"/>
                  <a:pt x="56" y="96"/>
                  <a:pt x="56" y="96"/>
                </a:cubicBezTo>
                <a:cubicBezTo>
                  <a:pt x="56" y="96"/>
                  <a:pt x="56" y="95"/>
                  <a:pt x="56" y="95"/>
                </a:cubicBezTo>
                <a:cubicBezTo>
                  <a:pt x="56" y="95"/>
                  <a:pt x="57" y="87"/>
                  <a:pt x="57" y="87"/>
                </a:cubicBezTo>
                <a:cubicBezTo>
                  <a:pt x="57" y="86"/>
                  <a:pt x="57" y="84"/>
                  <a:pt x="58" y="84"/>
                </a:cubicBezTo>
                <a:cubicBezTo>
                  <a:pt x="58" y="83"/>
                  <a:pt x="58" y="82"/>
                  <a:pt x="58" y="82"/>
                </a:cubicBezTo>
                <a:cubicBezTo>
                  <a:pt x="58" y="82"/>
                  <a:pt x="58" y="80"/>
                  <a:pt x="59" y="79"/>
                </a:cubicBezTo>
                <a:cubicBezTo>
                  <a:pt x="59" y="78"/>
                  <a:pt x="59" y="79"/>
                  <a:pt x="59" y="79"/>
                </a:cubicBezTo>
                <a:cubicBezTo>
                  <a:pt x="59" y="80"/>
                  <a:pt x="59" y="80"/>
                  <a:pt x="59" y="80"/>
                </a:cubicBezTo>
                <a:cubicBezTo>
                  <a:pt x="59" y="80"/>
                  <a:pt x="59" y="81"/>
                  <a:pt x="59" y="81"/>
                </a:cubicBezTo>
                <a:cubicBezTo>
                  <a:pt x="59" y="81"/>
                  <a:pt x="59" y="82"/>
                  <a:pt x="59" y="82"/>
                </a:cubicBezTo>
                <a:cubicBezTo>
                  <a:pt x="59" y="82"/>
                  <a:pt x="59" y="84"/>
                  <a:pt x="59" y="85"/>
                </a:cubicBezTo>
                <a:cubicBezTo>
                  <a:pt x="59" y="85"/>
                  <a:pt x="59" y="89"/>
                  <a:pt x="59" y="90"/>
                </a:cubicBezTo>
                <a:cubicBezTo>
                  <a:pt x="59" y="92"/>
                  <a:pt x="60" y="99"/>
                  <a:pt x="61" y="101"/>
                </a:cubicBezTo>
                <a:cubicBezTo>
                  <a:pt x="62" y="102"/>
                  <a:pt x="61" y="102"/>
                  <a:pt x="61" y="102"/>
                </a:cubicBezTo>
                <a:cubicBezTo>
                  <a:pt x="61" y="103"/>
                  <a:pt x="60" y="104"/>
                  <a:pt x="60" y="104"/>
                </a:cubicBezTo>
                <a:cubicBezTo>
                  <a:pt x="60" y="105"/>
                  <a:pt x="60" y="105"/>
                  <a:pt x="61" y="107"/>
                </a:cubicBezTo>
                <a:cubicBezTo>
                  <a:pt x="61" y="107"/>
                  <a:pt x="61" y="109"/>
                  <a:pt x="61" y="109"/>
                </a:cubicBezTo>
                <a:cubicBezTo>
                  <a:pt x="61" y="109"/>
                  <a:pt x="62" y="112"/>
                  <a:pt x="62" y="112"/>
                </a:cubicBezTo>
                <a:cubicBezTo>
                  <a:pt x="62" y="112"/>
                  <a:pt x="64" y="117"/>
                  <a:pt x="64" y="117"/>
                </a:cubicBezTo>
                <a:cubicBezTo>
                  <a:pt x="64" y="118"/>
                  <a:pt x="64" y="118"/>
                  <a:pt x="63" y="118"/>
                </a:cubicBezTo>
                <a:cubicBezTo>
                  <a:pt x="63" y="118"/>
                  <a:pt x="63" y="118"/>
                  <a:pt x="63" y="119"/>
                </a:cubicBezTo>
                <a:cubicBezTo>
                  <a:pt x="63" y="119"/>
                  <a:pt x="64" y="121"/>
                  <a:pt x="64" y="121"/>
                </a:cubicBezTo>
                <a:cubicBezTo>
                  <a:pt x="65" y="122"/>
                  <a:pt x="64" y="122"/>
                  <a:pt x="64" y="122"/>
                </a:cubicBezTo>
                <a:cubicBezTo>
                  <a:pt x="64" y="122"/>
                  <a:pt x="64" y="123"/>
                  <a:pt x="64" y="123"/>
                </a:cubicBezTo>
                <a:cubicBezTo>
                  <a:pt x="64" y="123"/>
                  <a:pt x="64" y="123"/>
                  <a:pt x="64" y="123"/>
                </a:cubicBezTo>
                <a:cubicBezTo>
                  <a:pt x="64" y="123"/>
                  <a:pt x="64" y="123"/>
                  <a:pt x="64" y="124"/>
                </a:cubicBezTo>
                <a:cubicBezTo>
                  <a:pt x="64" y="124"/>
                  <a:pt x="63" y="124"/>
                  <a:pt x="63" y="124"/>
                </a:cubicBezTo>
                <a:cubicBezTo>
                  <a:pt x="62" y="125"/>
                  <a:pt x="62" y="125"/>
                  <a:pt x="61" y="125"/>
                </a:cubicBezTo>
                <a:cubicBezTo>
                  <a:pt x="61" y="125"/>
                  <a:pt x="61" y="125"/>
                  <a:pt x="61" y="125"/>
                </a:cubicBezTo>
                <a:cubicBezTo>
                  <a:pt x="60" y="125"/>
                  <a:pt x="60" y="126"/>
                  <a:pt x="60" y="126"/>
                </a:cubicBezTo>
                <a:cubicBezTo>
                  <a:pt x="60" y="127"/>
                  <a:pt x="60" y="127"/>
                  <a:pt x="60" y="127"/>
                </a:cubicBezTo>
                <a:cubicBezTo>
                  <a:pt x="60" y="127"/>
                  <a:pt x="60" y="127"/>
                  <a:pt x="60" y="127"/>
                </a:cubicBezTo>
                <a:cubicBezTo>
                  <a:pt x="60" y="128"/>
                  <a:pt x="60" y="128"/>
                  <a:pt x="60" y="128"/>
                </a:cubicBezTo>
                <a:cubicBezTo>
                  <a:pt x="61" y="128"/>
                  <a:pt x="61" y="128"/>
                  <a:pt x="61" y="128"/>
                </a:cubicBezTo>
                <a:cubicBezTo>
                  <a:pt x="61" y="128"/>
                  <a:pt x="61" y="128"/>
                  <a:pt x="61" y="128"/>
                </a:cubicBezTo>
                <a:cubicBezTo>
                  <a:pt x="61" y="128"/>
                  <a:pt x="62" y="128"/>
                  <a:pt x="62" y="128"/>
                </a:cubicBezTo>
                <a:cubicBezTo>
                  <a:pt x="62" y="128"/>
                  <a:pt x="62" y="128"/>
                  <a:pt x="62" y="128"/>
                </a:cubicBezTo>
                <a:cubicBezTo>
                  <a:pt x="62" y="129"/>
                  <a:pt x="63" y="129"/>
                  <a:pt x="63" y="129"/>
                </a:cubicBezTo>
                <a:cubicBezTo>
                  <a:pt x="63" y="128"/>
                  <a:pt x="63" y="129"/>
                  <a:pt x="64" y="129"/>
                </a:cubicBezTo>
                <a:cubicBezTo>
                  <a:pt x="64" y="129"/>
                  <a:pt x="64" y="129"/>
                  <a:pt x="65" y="129"/>
                </a:cubicBezTo>
                <a:cubicBezTo>
                  <a:pt x="65" y="129"/>
                  <a:pt x="65" y="129"/>
                  <a:pt x="65" y="129"/>
                </a:cubicBezTo>
                <a:cubicBezTo>
                  <a:pt x="65" y="129"/>
                  <a:pt x="65" y="129"/>
                  <a:pt x="66" y="129"/>
                </a:cubicBezTo>
                <a:cubicBezTo>
                  <a:pt x="66" y="129"/>
                  <a:pt x="66" y="129"/>
                  <a:pt x="66" y="129"/>
                </a:cubicBezTo>
                <a:cubicBezTo>
                  <a:pt x="66" y="129"/>
                  <a:pt x="66" y="129"/>
                  <a:pt x="66" y="129"/>
                </a:cubicBezTo>
                <a:cubicBezTo>
                  <a:pt x="67" y="129"/>
                  <a:pt x="66" y="129"/>
                  <a:pt x="66" y="129"/>
                </a:cubicBezTo>
                <a:cubicBezTo>
                  <a:pt x="66" y="129"/>
                  <a:pt x="67" y="129"/>
                  <a:pt x="67" y="129"/>
                </a:cubicBezTo>
                <a:cubicBezTo>
                  <a:pt x="67" y="129"/>
                  <a:pt x="67" y="129"/>
                  <a:pt x="68" y="129"/>
                </a:cubicBezTo>
                <a:cubicBezTo>
                  <a:pt x="69" y="129"/>
                  <a:pt x="69" y="128"/>
                  <a:pt x="70" y="127"/>
                </a:cubicBezTo>
                <a:cubicBezTo>
                  <a:pt x="70" y="127"/>
                  <a:pt x="71" y="127"/>
                  <a:pt x="71" y="127"/>
                </a:cubicBezTo>
                <a:cubicBezTo>
                  <a:pt x="71" y="127"/>
                  <a:pt x="71" y="127"/>
                  <a:pt x="72" y="127"/>
                </a:cubicBezTo>
                <a:cubicBezTo>
                  <a:pt x="72" y="127"/>
                  <a:pt x="74" y="127"/>
                  <a:pt x="74" y="127"/>
                </a:cubicBezTo>
                <a:cubicBezTo>
                  <a:pt x="74" y="127"/>
                  <a:pt x="74" y="127"/>
                  <a:pt x="74" y="126"/>
                </a:cubicBezTo>
                <a:cubicBezTo>
                  <a:pt x="74" y="124"/>
                  <a:pt x="74" y="124"/>
                  <a:pt x="75" y="125"/>
                </a:cubicBezTo>
                <a:cubicBezTo>
                  <a:pt x="75" y="125"/>
                  <a:pt x="75" y="125"/>
                  <a:pt x="75" y="125"/>
                </a:cubicBezTo>
                <a:cubicBezTo>
                  <a:pt x="75" y="126"/>
                  <a:pt x="75" y="126"/>
                  <a:pt x="75" y="126"/>
                </a:cubicBezTo>
                <a:cubicBezTo>
                  <a:pt x="75" y="126"/>
                  <a:pt x="76" y="126"/>
                  <a:pt x="75" y="126"/>
                </a:cubicBezTo>
                <a:cubicBezTo>
                  <a:pt x="75" y="127"/>
                  <a:pt x="75" y="127"/>
                  <a:pt x="75" y="127"/>
                </a:cubicBezTo>
                <a:cubicBezTo>
                  <a:pt x="74" y="127"/>
                  <a:pt x="74" y="128"/>
                  <a:pt x="75" y="127"/>
                </a:cubicBezTo>
                <a:cubicBezTo>
                  <a:pt x="75" y="127"/>
                  <a:pt x="75" y="127"/>
                  <a:pt x="75" y="127"/>
                </a:cubicBezTo>
                <a:cubicBezTo>
                  <a:pt x="75" y="127"/>
                  <a:pt x="75" y="128"/>
                  <a:pt x="75" y="128"/>
                </a:cubicBezTo>
                <a:cubicBezTo>
                  <a:pt x="75" y="129"/>
                  <a:pt x="75" y="129"/>
                  <a:pt x="75" y="130"/>
                </a:cubicBezTo>
                <a:cubicBezTo>
                  <a:pt x="75" y="130"/>
                  <a:pt x="75" y="130"/>
                  <a:pt x="74" y="130"/>
                </a:cubicBezTo>
                <a:cubicBezTo>
                  <a:pt x="74" y="130"/>
                  <a:pt x="74" y="131"/>
                  <a:pt x="74" y="131"/>
                </a:cubicBezTo>
                <a:cubicBezTo>
                  <a:pt x="74" y="131"/>
                  <a:pt x="74" y="132"/>
                  <a:pt x="74" y="132"/>
                </a:cubicBezTo>
                <a:cubicBezTo>
                  <a:pt x="75" y="132"/>
                  <a:pt x="75" y="132"/>
                  <a:pt x="75" y="132"/>
                </a:cubicBezTo>
                <a:cubicBezTo>
                  <a:pt x="75" y="132"/>
                  <a:pt x="75" y="132"/>
                  <a:pt x="75" y="132"/>
                </a:cubicBezTo>
                <a:cubicBezTo>
                  <a:pt x="76" y="132"/>
                  <a:pt x="76" y="132"/>
                  <a:pt x="76" y="132"/>
                </a:cubicBezTo>
                <a:cubicBezTo>
                  <a:pt x="77" y="132"/>
                  <a:pt x="77" y="132"/>
                  <a:pt x="77" y="132"/>
                </a:cubicBezTo>
                <a:cubicBezTo>
                  <a:pt x="77" y="132"/>
                  <a:pt x="78" y="132"/>
                  <a:pt x="78" y="132"/>
                </a:cubicBezTo>
                <a:cubicBezTo>
                  <a:pt x="78" y="132"/>
                  <a:pt x="78" y="132"/>
                  <a:pt x="78" y="132"/>
                </a:cubicBezTo>
                <a:cubicBezTo>
                  <a:pt x="78" y="132"/>
                  <a:pt x="78" y="132"/>
                  <a:pt x="79" y="132"/>
                </a:cubicBezTo>
                <a:cubicBezTo>
                  <a:pt x="79" y="132"/>
                  <a:pt x="79" y="132"/>
                  <a:pt x="79" y="132"/>
                </a:cubicBezTo>
                <a:cubicBezTo>
                  <a:pt x="79" y="132"/>
                  <a:pt x="79" y="132"/>
                  <a:pt x="80" y="132"/>
                </a:cubicBezTo>
                <a:cubicBezTo>
                  <a:pt x="80" y="132"/>
                  <a:pt x="80" y="132"/>
                  <a:pt x="80" y="132"/>
                </a:cubicBezTo>
                <a:cubicBezTo>
                  <a:pt x="80" y="132"/>
                  <a:pt x="80" y="132"/>
                  <a:pt x="81" y="132"/>
                </a:cubicBezTo>
                <a:cubicBezTo>
                  <a:pt x="81" y="132"/>
                  <a:pt x="81" y="132"/>
                  <a:pt x="81" y="132"/>
                </a:cubicBezTo>
                <a:cubicBezTo>
                  <a:pt x="81" y="132"/>
                  <a:pt x="82" y="132"/>
                  <a:pt x="82" y="132"/>
                </a:cubicBezTo>
                <a:cubicBezTo>
                  <a:pt x="83" y="132"/>
                  <a:pt x="82" y="131"/>
                  <a:pt x="83" y="130"/>
                </a:cubicBezTo>
                <a:cubicBezTo>
                  <a:pt x="83" y="130"/>
                  <a:pt x="83" y="129"/>
                  <a:pt x="83" y="129"/>
                </a:cubicBezTo>
                <a:cubicBezTo>
                  <a:pt x="82" y="129"/>
                  <a:pt x="83" y="128"/>
                  <a:pt x="83" y="128"/>
                </a:cubicBezTo>
                <a:cubicBezTo>
                  <a:pt x="83" y="127"/>
                  <a:pt x="83" y="127"/>
                  <a:pt x="83" y="127"/>
                </a:cubicBezTo>
                <a:cubicBezTo>
                  <a:pt x="83" y="126"/>
                  <a:pt x="84" y="126"/>
                  <a:pt x="84" y="126"/>
                </a:cubicBezTo>
                <a:cubicBezTo>
                  <a:pt x="83" y="126"/>
                  <a:pt x="84" y="125"/>
                  <a:pt x="84" y="124"/>
                </a:cubicBezTo>
                <a:cubicBezTo>
                  <a:pt x="84" y="124"/>
                  <a:pt x="84" y="123"/>
                  <a:pt x="84" y="123"/>
                </a:cubicBezTo>
                <a:cubicBezTo>
                  <a:pt x="84" y="123"/>
                  <a:pt x="84" y="122"/>
                  <a:pt x="84" y="122"/>
                </a:cubicBezTo>
                <a:cubicBezTo>
                  <a:pt x="84" y="122"/>
                  <a:pt x="84" y="120"/>
                  <a:pt x="83" y="120"/>
                </a:cubicBezTo>
                <a:cubicBezTo>
                  <a:pt x="83" y="117"/>
                  <a:pt x="83" y="117"/>
                  <a:pt x="83" y="115"/>
                </a:cubicBezTo>
                <a:cubicBezTo>
                  <a:pt x="82" y="114"/>
                  <a:pt x="82" y="115"/>
                  <a:pt x="82" y="114"/>
                </a:cubicBezTo>
                <a:cubicBezTo>
                  <a:pt x="83" y="114"/>
                  <a:pt x="83" y="112"/>
                  <a:pt x="83" y="111"/>
                </a:cubicBezTo>
                <a:cubicBezTo>
                  <a:pt x="83" y="111"/>
                  <a:pt x="83" y="110"/>
                  <a:pt x="83" y="109"/>
                </a:cubicBezTo>
                <a:cubicBezTo>
                  <a:pt x="83" y="108"/>
                  <a:pt x="84" y="106"/>
                  <a:pt x="83" y="105"/>
                </a:cubicBezTo>
                <a:cubicBezTo>
                  <a:pt x="83" y="105"/>
                  <a:pt x="83" y="104"/>
                  <a:pt x="83" y="103"/>
                </a:cubicBezTo>
                <a:cubicBezTo>
                  <a:pt x="83" y="103"/>
                  <a:pt x="84" y="102"/>
                  <a:pt x="83" y="102"/>
                </a:cubicBezTo>
                <a:cubicBezTo>
                  <a:pt x="83" y="101"/>
                  <a:pt x="83" y="98"/>
                  <a:pt x="83" y="97"/>
                </a:cubicBezTo>
                <a:cubicBezTo>
                  <a:pt x="83" y="96"/>
                  <a:pt x="82" y="93"/>
                  <a:pt x="82" y="92"/>
                </a:cubicBezTo>
                <a:cubicBezTo>
                  <a:pt x="82" y="92"/>
                  <a:pt x="82" y="92"/>
                  <a:pt x="82" y="92"/>
                </a:cubicBezTo>
                <a:cubicBezTo>
                  <a:pt x="82" y="92"/>
                  <a:pt x="82" y="91"/>
                  <a:pt x="82" y="91"/>
                </a:cubicBezTo>
                <a:cubicBezTo>
                  <a:pt x="82" y="91"/>
                  <a:pt x="82" y="90"/>
                  <a:pt x="82" y="90"/>
                </a:cubicBezTo>
                <a:cubicBezTo>
                  <a:pt x="82" y="90"/>
                  <a:pt x="82" y="88"/>
                  <a:pt x="82" y="88"/>
                </a:cubicBezTo>
                <a:cubicBezTo>
                  <a:pt x="82" y="87"/>
                  <a:pt x="82" y="87"/>
                  <a:pt x="82" y="87"/>
                </a:cubicBezTo>
                <a:cubicBezTo>
                  <a:pt x="82" y="86"/>
                  <a:pt x="82" y="85"/>
                  <a:pt x="82" y="85"/>
                </a:cubicBezTo>
                <a:cubicBezTo>
                  <a:pt x="82" y="84"/>
                  <a:pt x="82" y="84"/>
                  <a:pt x="82" y="84"/>
                </a:cubicBezTo>
                <a:cubicBezTo>
                  <a:pt x="82" y="83"/>
                  <a:pt x="82" y="82"/>
                  <a:pt x="82" y="82"/>
                </a:cubicBezTo>
                <a:cubicBezTo>
                  <a:pt x="82" y="82"/>
                  <a:pt x="82" y="81"/>
                  <a:pt x="82" y="81"/>
                </a:cubicBezTo>
                <a:cubicBezTo>
                  <a:pt x="82" y="80"/>
                  <a:pt x="82" y="80"/>
                  <a:pt x="82" y="80"/>
                </a:cubicBezTo>
                <a:cubicBezTo>
                  <a:pt x="82" y="79"/>
                  <a:pt x="82" y="79"/>
                  <a:pt x="82" y="79"/>
                </a:cubicBezTo>
                <a:cubicBezTo>
                  <a:pt x="83" y="78"/>
                  <a:pt x="82" y="78"/>
                  <a:pt x="82" y="77"/>
                </a:cubicBezTo>
                <a:cubicBezTo>
                  <a:pt x="82" y="77"/>
                  <a:pt x="83" y="75"/>
                  <a:pt x="83" y="75"/>
                </a:cubicBezTo>
                <a:cubicBezTo>
                  <a:pt x="83" y="75"/>
                  <a:pt x="83" y="73"/>
                  <a:pt x="83" y="73"/>
                </a:cubicBezTo>
                <a:cubicBezTo>
                  <a:pt x="83" y="72"/>
                  <a:pt x="83" y="72"/>
                  <a:pt x="83" y="72"/>
                </a:cubicBezTo>
                <a:cubicBezTo>
                  <a:pt x="83" y="73"/>
                  <a:pt x="84" y="72"/>
                  <a:pt x="84" y="73"/>
                </a:cubicBezTo>
                <a:cubicBezTo>
                  <a:pt x="84" y="75"/>
                  <a:pt x="84" y="80"/>
                  <a:pt x="85" y="81"/>
                </a:cubicBezTo>
                <a:cubicBezTo>
                  <a:pt x="85" y="81"/>
                  <a:pt x="85" y="83"/>
                  <a:pt x="85" y="83"/>
                </a:cubicBezTo>
                <a:cubicBezTo>
                  <a:pt x="85" y="83"/>
                  <a:pt x="85" y="86"/>
                  <a:pt x="85" y="86"/>
                </a:cubicBezTo>
                <a:cubicBezTo>
                  <a:pt x="85" y="87"/>
                  <a:pt x="86" y="92"/>
                  <a:pt x="86" y="93"/>
                </a:cubicBezTo>
                <a:cubicBezTo>
                  <a:pt x="86" y="93"/>
                  <a:pt x="86" y="98"/>
                  <a:pt x="86" y="98"/>
                </a:cubicBezTo>
                <a:cubicBezTo>
                  <a:pt x="86" y="100"/>
                  <a:pt x="86" y="99"/>
                  <a:pt x="87" y="100"/>
                </a:cubicBezTo>
                <a:cubicBezTo>
                  <a:pt x="88" y="100"/>
                  <a:pt x="90" y="100"/>
                  <a:pt x="92" y="100"/>
                </a:cubicBezTo>
                <a:cubicBezTo>
                  <a:pt x="92" y="100"/>
                  <a:pt x="92" y="100"/>
                  <a:pt x="92" y="101"/>
                </a:cubicBezTo>
                <a:cubicBezTo>
                  <a:pt x="92" y="103"/>
                  <a:pt x="92" y="106"/>
                  <a:pt x="93" y="108"/>
                </a:cubicBezTo>
                <a:cubicBezTo>
                  <a:pt x="93" y="108"/>
                  <a:pt x="93" y="111"/>
                  <a:pt x="93" y="112"/>
                </a:cubicBezTo>
                <a:cubicBezTo>
                  <a:pt x="94" y="112"/>
                  <a:pt x="94" y="113"/>
                  <a:pt x="94" y="113"/>
                </a:cubicBezTo>
                <a:cubicBezTo>
                  <a:pt x="94" y="113"/>
                  <a:pt x="93" y="117"/>
                  <a:pt x="93" y="118"/>
                </a:cubicBezTo>
                <a:cubicBezTo>
                  <a:pt x="94" y="120"/>
                  <a:pt x="93" y="123"/>
                  <a:pt x="92" y="124"/>
                </a:cubicBezTo>
                <a:cubicBezTo>
                  <a:pt x="92" y="125"/>
                  <a:pt x="92" y="125"/>
                  <a:pt x="92" y="125"/>
                </a:cubicBezTo>
                <a:cubicBezTo>
                  <a:pt x="91" y="126"/>
                  <a:pt x="91" y="127"/>
                  <a:pt x="91" y="127"/>
                </a:cubicBezTo>
                <a:cubicBezTo>
                  <a:pt x="91" y="127"/>
                  <a:pt x="91" y="127"/>
                  <a:pt x="91" y="127"/>
                </a:cubicBezTo>
                <a:cubicBezTo>
                  <a:pt x="91" y="127"/>
                  <a:pt x="91" y="128"/>
                  <a:pt x="90" y="128"/>
                </a:cubicBezTo>
                <a:cubicBezTo>
                  <a:pt x="90" y="129"/>
                  <a:pt x="90" y="129"/>
                  <a:pt x="90" y="129"/>
                </a:cubicBezTo>
                <a:cubicBezTo>
                  <a:pt x="90" y="129"/>
                  <a:pt x="90" y="130"/>
                  <a:pt x="90" y="130"/>
                </a:cubicBezTo>
                <a:cubicBezTo>
                  <a:pt x="90" y="130"/>
                  <a:pt x="90" y="130"/>
                  <a:pt x="89" y="130"/>
                </a:cubicBezTo>
                <a:cubicBezTo>
                  <a:pt x="89" y="130"/>
                  <a:pt x="89" y="131"/>
                  <a:pt x="88" y="131"/>
                </a:cubicBezTo>
                <a:cubicBezTo>
                  <a:pt x="88" y="131"/>
                  <a:pt x="88" y="131"/>
                  <a:pt x="88" y="131"/>
                </a:cubicBezTo>
                <a:cubicBezTo>
                  <a:pt x="88" y="131"/>
                  <a:pt x="88" y="131"/>
                  <a:pt x="88" y="132"/>
                </a:cubicBezTo>
                <a:cubicBezTo>
                  <a:pt x="88" y="132"/>
                  <a:pt x="87" y="132"/>
                  <a:pt x="87" y="132"/>
                </a:cubicBezTo>
                <a:cubicBezTo>
                  <a:pt x="87" y="132"/>
                  <a:pt x="87" y="132"/>
                  <a:pt x="87" y="132"/>
                </a:cubicBezTo>
                <a:cubicBezTo>
                  <a:pt x="87" y="132"/>
                  <a:pt x="87" y="132"/>
                  <a:pt x="87" y="133"/>
                </a:cubicBezTo>
                <a:cubicBezTo>
                  <a:pt x="88" y="133"/>
                  <a:pt x="88" y="133"/>
                  <a:pt x="88" y="133"/>
                </a:cubicBezTo>
                <a:cubicBezTo>
                  <a:pt x="88" y="133"/>
                  <a:pt x="88" y="134"/>
                  <a:pt x="87" y="134"/>
                </a:cubicBezTo>
                <a:cubicBezTo>
                  <a:pt x="87" y="134"/>
                  <a:pt x="87" y="134"/>
                  <a:pt x="87" y="134"/>
                </a:cubicBezTo>
                <a:cubicBezTo>
                  <a:pt x="87" y="135"/>
                  <a:pt x="87" y="135"/>
                  <a:pt x="86" y="135"/>
                </a:cubicBezTo>
                <a:cubicBezTo>
                  <a:pt x="86" y="135"/>
                  <a:pt x="86" y="136"/>
                  <a:pt x="86" y="136"/>
                </a:cubicBezTo>
                <a:cubicBezTo>
                  <a:pt x="86" y="136"/>
                  <a:pt x="86" y="136"/>
                  <a:pt x="86" y="136"/>
                </a:cubicBezTo>
                <a:cubicBezTo>
                  <a:pt x="86" y="136"/>
                  <a:pt x="85" y="137"/>
                  <a:pt x="86" y="137"/>
                </a:cubicBezTo>
                <a:cubicBezTo>
                  <a:pt x="86" y="137"/>
                  <a:pt x="88" y="137"/>
                  <a:pt x="89" y="137"/>
                </a:cubicBezTo>
                <a:cubicBezTo>
                  <a:pt x="90" y="137"/>
                  <a:pt x="90" y="137"/>
                  <a:pt x="91" y="137"/>
                </a:cubicBezTo>
                <a:cubicBezTo>
                  <a:pt x="91" y="137"/>
                  <a:pt x="93" y="136"/>
                  <a:pt x="94" y="136"/>
                </a:cubicBezTo>
                <a:cubicBezTo>
                  <a:pt x="95" y="136"/>
                  <a:pt x="95" y="135"/>
                  <a:pt x="95" y="134"/>
                </a:cubicBezTo>
                <a:cubicBezTo>
                  <a:pt x="95" y="134"/>
                  <a:pt x="95" y="134"/>
                  <a:pt x="95" y="134"/>
                </a:cubicBezTo>
                <a:cubicBezTo>
                  <a:pt x="96" y="134"/>
                  <a:pt x="96" y="134"/>
                  <a:pt x="96" y="134"/>
                </a:cubicBezTo>
                <a:cubicBezTo>
                  <a:pt x="97" y="134"/>
                  <a:pt x="96" y="134"/>
                  <a:pt x="96" y="134"/>
                </a:cubicBezTo>
                <a:cubicBezTo>
                  <a:pt x="96" y="133"/>
                  <a:pt x="96" y="133"/>
                  <a:pt x="96" y="132"/>
                </a:cubicBezTo>
                <a:cubicBezTo>
                  <a:pt x="96" y="132"/>
                  <a:pt x="96" y="131"/>
                  <a:pt x="97" y="130"/>
                </a:cubicBezTo>
                <a:cubicBezTo>
                  <a:pt x="98" y="129"/>
                  <a:pt x="97" y="130"/>
                  <a:pt x="98" y="130"/>
                </a:cubicBezTo>
                <a:cubicBezTo>
                  <a:pt x="98" y="130"/>
                  <a:pt x="98" y="130"/>
                  <a:pt x="98" y="130"/>
                </a:cubicBezTo>
                <a:cubicBezTo>
                  <a:pt x="98" y="131"/>
                  <a:pt x="98" y="131"/>
                  <a:pt x="99" y="131"/>
                </a:cubicBezTo>
                <a:cubicBezTo>
                  <a:pt x="100" y="132"/>
                  <a:pt x="98" y="131"/>
                  <a:pt x="99" y="131"/>
                </a:cubicBezTo>
                <a:cubicBezTo>
                  <a:pt x="100" y="131"/>
                  <a:pt x="100" y="131"/>
                  <a:pt x="100" y="131"/>
                </a:cubicBezTo>
                <a:cubicBezTo>
                  <a:pt x="101" y="131"/>
                  <a:pt x="100" y="131"/>
                  <a:pt x="100" y="130"/>
                </a:cubicBezTo>
                <a:cubicBezTo>
                  <a:pt x="100" y="129"/>
                  <a:pt x="100" y="130"/>
                  <a:pt x="100" y="130"/>
                </a:cubicBezTo>
                <a:cubicBezTo>
                  <a:pt x="101" y="130"/>
                  <a:pt x="102" y="130"/>
                  <a:pt x="102" y="130"/>
                </a:cubicBezTo>
                <a:cubicBezTo>
                  <a:pt x="103" y="129"/>
                  <a:pt x="104" y="128"/>
                  <a:pt x="104" y="128"/>
                </a:cubicBezTo>
                <a:cubicBezTo>
                  <a:pt x="105" y="127"/>
                  <a:pt x="107" y="126"/>
                  <a:pt x="107" y="126"/>
                </a:cubicBezTo>
                <a:cubicBezTo>
                  <a:pt x="108" y="126"/>
                  <a:pt x="108" y="126"/>
                  <a:pt x="108" y="126"/>
                </a:cubicBezTo>
                <a:cubicBezTo>
                  <a:pt x="108" y="126"/>
                  <a:pt x="108" y="127"/>
                  <a:pt x="108" y="127"/>
                </a:cubicBezTo>
                <a:cubicBezTo>
                  <a:pt x="108" y="128"/>
                  <a:pt x="108" y="128"/>
                  <a:pt x="108" y="128"/>
                </a:cubicBezTo>
                <a:cubicBezTo>
                  <a:pt x="108" y="128"/>
                  <a:pt x="108" y="128"/>
                  <a:pt x="109" y="128"/>
                </a:cubicBezTo>
                <a:cubicBezTo>
                  <a:pt x="109" y="128"/>
                  <a:pt x="109" y="128"/>
                  <a:pt x="109" y="128"/>
                </a:cubicBezTo>
                <a:cubicBezTo>
                  <a:pt x="109" y="128"/>
                  <a:pt x="109" y="128"/>
                  <a:pt x="109" y="128"/>
                </a:cubicBezTo>
                <a:cubicBezTo>
                  <a:pt x="109" y="127"/>
                  <a:pt x="110" y="126"/>
                  <a:pt x="110" y="125"/>
                </a:cubicBezTo>
                <a:cubicBezTo>
                  <a:pt x="111" y="124"/>
                  <a:pt x="111" y="125"/>
                  <a:pt x="111" y="126"/>
                </a:cubicBezTo>
                <a:cubicBezTo>
                  <a:pt x="110" y="126"/>
                  <a:pt x="110" y="128"/>
                  <a:pt x="110" y="128"/>
                </a:cubicBezTo>
                <a:cubicBezTo>
                  <a:pt x="110" y="129"/>
                  <a:pt x="110" y="129"/>
                  <a:pt x="110" y="130"/>
                </a:cubicBezTo>
                <a:cubicBezTo>
                  <a:pt x="110" y="130"/>
                  <a:pt x="110" y="130"/>
                  <a:pt x="110" y="130"/>
                </a:cubicBezTo>
                <a:cubicBezTo>
                  <a:pt x="110" y="130"/>
                  <a:pt x="110" y="131"/>
                  <a:pt x="109" y="132"/>
                </a:cubicBezTo>
                <a:cubicBezTo>
                  <a:pt x="109" y="132"/>
                  <a:pt x="109" y="132"/>
                  <a:pt x="109" y="133"/>
                </a:cubicBezTo>
                <a:cubicBezTo>
                  <a:pt x="109" y="133"/>
                  <a:pt x="110" y="133"/>
                  <a:pt x="110" y="133"/>
                </a:cubicBezTo>
                <a:cubicBezTo>
                  <a:pt x="110" y="133"/>
                  <a:pt x="112" y="133"/>
                  <a:pt x="112" y="133"/>
                </a:cubicBezTo>
                <a:cubicBezTo>
                  <a:pt x="112" y="133"/>
                  <a:pt x="113" y="133"/>
                  <a:pt x="113" y="133"/>
                </a:cubicBezTo>
                <a:cubicBezTo>
                  <a:pt x="114" y="133"/>
                  <a:pt x="115" y="133"/>
                  <a:pt x="115" y="132"/>
                </a:cubicBezTo>
                <a:cubicBezTo>
                  <a:pt x="116" y="132"/>
                  <a:pt x="116" y="131"/>
                  <a:pt x="116" y="130"/>
                </a:cubicBezTo>
                <a:cubicBezTo>
                  <a:pt x="115" y="129"/>
                  <a:pt x="116" y="128"/>
                  <a:pt x="116" y="127"/>
                </a:cubicBezTo>
                <a:cubicBezTo>
                  <a:pt x="116" y="127"/>
                  <a:pt x="116" y="126"/>
                  <a:pt x="116" y="126"/>
                </a:cubicBezTo>
                <a:cubicBezTo>
                  <a:pt x="116" y="126"/>
                  <a:pt x="116" y="125"/>
                  <a:pt x="116" y="125"/>
                </a:cubicBezTo>
                <a:cubicBezTo>
                  <a:pt x="116" y="124"/>
                  <a:pt x="116" y="124"/>
                  <a:pt x="116" y="124"/>
                </a:cubicBezTo>
                <a:cubicBezTo>
                  <a:pt x="116" y="124"/>
                  <a:pt x="116" y="124"/>
                  <a:pt x="116" y="124"/>
                </a:cubicBezTo>
                <a:cubicBezTo>
                  <a:pt x="116" y="123"/>
                  <a:pt x="116" y="123"/>
                  <a:pt x="116" y="123"/>
                </a:cubicBezTo>
                <a:cubicBezTo>
                  <a:pt x="116" y="123"/>
                  <a:pt x="116" y="123"/>
                  <a:pt x="116" y="123"/>
                </a:cubicBezTo>
                <a:cubicBezTo>
                  <a:pt x="116" y="122"/>
                  <a:pt x="116" y="122"/>
                  <a:pt x="116" y="122"/>
                </a:cubicBezTo>
                <a:cubicBezTo>
                  <a:pt x="116" y="122"/>
                  <a:pt x="116" y="122"/>
                  <a:pt x="116" y="122"/>
                </a:cubicBezTo>
                <a:cubicBezTo>
                  <a:pt x="116" y="122"/>
                  <a:pt x="116" y="121"/>
                  <a:pt x="116" y="121"/>
                </a:cubicBezTo>
                <a:cubicBezTo>
                  <a:pt x="116" y="121"/>
                  <a:pt x="116" y="121"/>
                  <a:pt x="116" y="121"/>
                </a:cubicBezTo>
                <a:cubicBezTo>
                  <a:pt x="116" y="120"/>
                  <a:pt x="116" y="119"/>
                  <a:pt x="116" y="119"/>
                </a:cubicBezTo>
                <a:cubicBezTo>
                  <a:pt x="116" y="119"/>
                  <a:pt x="116" y="118"/>
                  <a:pt x="117" y="118"/>
                </a:cubicBezTo>
                <a:cubicBezTo>
                  <a:pt x="117" y="118"/>
                  <a:pt x="117" y="117"/>
                  <a:pt x="117" y="117"/>
                </a:cubicBezTo>
                <a:cubicBezTo>
                  <a:pt x="117" y="116"/>
                  <a:pt x="117" y="116"/>
                  <a:pt x="117" y="116"/>
                </a:cubicBezTo>
                <a:cubicBezTo>
                  <a:pt x="117" y="116"/>
                  <a:pt x="118" y="116"/>
                  <a:pt x="118" y="116"/>
                </a:cubicBezTo>
                <a:cubicBezTo>
                  <a:pt x="118" y="115"/>
                  <a:pt x="118" y="116"/>
                  <a:pt x="118" y="113"/>
                </a:cubicBezTo>
                <a:cubicBezTo>
                  <a:pt x="118" y="113"/>
                  <a:pt x="119" y="110"/>
                  <a:pt x="119" y="110"/>
                </a:cubicBezTo>
                <a:cubicBezTo>
                  <a:pt x="119" y="110"/>
                  <a:pt x="119" y="109"/>
                  <a:pt x="119" y="109"/>
                </a:cubicBezTo>
                <a:cubicBezTo>
                  <a:pt x="119" y="109"/>
                  <a:pt x="119" y="108"/>
                  <a:pt x="119" y="108"/>
                </a:cubicBezTo>
                <a:cubicBezTo>
                  <a:pt x="119" y="108"/>
                  <a:pt x="119" y="107"/>
                  <a:pt x="119" y="107"/>
                </a:cubicBezTo>
                <a:cubicBezTo>
                  <a:pt x="119" y="107"/>
                  <a:pt x="119" y="105"/>
                  <a:pt x="119" y="104"/>
                </a:cubicBezTo>
                <a:cubicBezTo>
                  <a:pt x="119" y="104"/>
                  <a:pt x="119" y="103"/>
                  <a:pt x="119" y="103"/>
                </a:cubicBezTo>
                <a:cubicBezTo>
                  <a:pt x="119" y="102"/>
                  <a:pt x="119" y="101"/>
                  <a:pt x="119" y="100"/>
                </a:cubicBezTo>
                <a:cubicBezTo>
                  <a:pt x="119" y="100"/>
                  <a:pt x="119" y="100"/>
                  <a:pt x="120" y="99"/>
                </a:cubicBezTo>
                <a:cubicBezTo>
                  <a:pt x="120" y="98"/>
                  <a:pt x="119" y="98"/>
                  <a:pt x="119" y="97"/>
                </a:cubicBezTo>
                <a:cubicBezTo>
                  <a:pt x="119" y="97"/>
                  <a:pt x="119" y="96"/>
                  <a:pt x="119" y="95"/>
                </a:cubicBezTo>
                <a:cubicBezTo>
                  <a:pt x="119" y="95"/>
                  <a:pt x="119" y="95"/>
                  <a:pt x="119" y="95"/>
                </a:cubicBezTo>
                <a:cubicBezTo>
                  <a:pt x="119" y="95"/>
                  <a:pt x="119" y="94"/>
                  <a:pt x="119" y="93"/>
                </a:cubicBezTo>
                <a:cubicBezTo>
                  <a:pt x="119" y="93"/>
                  <a:pt x="119" y="92"/>
                  <a:pt x="119" y="92"/>
                </a:cubicBezTo>
                <a:cubicBezTo>
                  <a:pt x="119" y="92"/>
                  <a:pt x="119" y="91"/>
                  <a:pt x="119" y="91"/>
                </a:cubicBezTo>
                <a:cubicBezTo>
                  <a:pt x="119" y="90"/>
                  <a:pt x="119" y="90"/>
                  <a:pt x="119" y="90"/>
                </a:cubicBezTo>
                <a:cubicBezTo>
                  <a:pt x="120" y="89"/>
                  <a:pt x="120" y="88"/>
                  <a:pt x="119" y="87"/>
                </a:cubicBezTo>
                <a:cubicBezTo>
                  <a:pt x="119" y="87"/>
                  <a:pt x="119" y="87"/>
                  <a:pt x="119" y="86"/>
                </a:cubicBezTo>
                <a:cubicBezTo>
                  <a:pt x="120" y="86"/>
                  <a:pt x="120" y="85"/>
                  <a:pt x="120" y="85"/>
                </a:cubicBezTo>
                <a:cubicBezTo>
                  <a:pt x="120" y="84"/>
                  <a:pt x="120" y="83"/>
                  <a:pt x="120" y="83"/>
                </a:cubicBezTo>
                <a:cubicBezTo>
                  <a:pt x="120" y="83"/>
                  <a:pt x="121" y="81"/>
                  <a:pt x="121" y="81"/>
                </a:cubicBezTo>
                <a:cubicBezTo>
                  <a:pt x="121" y="81"/>
                  <a:pt x="121" y="80"/>
                  <a:pt x="121" y="79"/>
                </a:cubicBezTo>
                <a:cubicBezTo>
                  <a:pt x="121" y="79"/>
                  <a:pt x="121" y="79"/>
                  <a:pt x="122" y="80"/>
                </a:cubicBezTo>
                <a:cubicBezTo>
                  <a:pt x="122" y="80"/>
                  <a:pt x="122" y="80"/>
                  <a:pt x="122" y="79"/>
                </a:cubicBezTo>
                <a:cubicBezTo>
                  <a:pt x="122" y="79"/>
                  <a:pt x="122" y="79"/>
                  <a:pt x="122" y="80"/>
                </a:cubicBezTo>
                <a:cubicBezTo>
                  <a:pt x="123" y="80"/>
                  <a:pt x="123" y="80"/>
                  <a:pt x="123" y="81"/>
                </a:cubicBezTo>
                <a:cubicBezTo>
                  <a:pt x="123" y="81"/>
                  <a:pt x="124" y="87"/>
                  <a:pt x="124" y="87"/>
                </a:cubicBezTo>
                <a:cubicBezTo>
                  <a:pt x="124" y="92"/>
                  <a:pt x="124" y="92"/>
                  <a:pt x="124" y="92"/>
                </a:cubicBezTo>
                <a:cubicBezTo>
                  <a:pt x="124" y="92"/>
                  <a:pt x="124" y="93"/>
                  <a:pt x="124" y="94"/>
                </a:cubicBezTo>
                <a:cubicBezTo>
                  <a:pt x="124" y="94"/>
                  <a:pt x="125" y="95"/>
                  <a:pt x="125" y="95"/>
                </a:cubicBezTo>
                <a:cubicBezTo>
                  <a:pt x="125" y="95"/>
                  <a:pt x="125" y="98"/>
                  <a:pt x="125" y="98"/>
                </a:cubicBezTo>
                <a:cubicBezTo>
                  <a:pt x="125" y="99"/>
                  <a:pt x="126" y="102"/>
                  <a:pt x="126" y="103"/>
                </a:cubicBezTo>
                <a:cubicBezTo>
                  <a:pt x="126" y="103"/>
                  <a:pt x="127" y="104"/>
                  <a:pt x="127" y="104"/>
                </a:cubicBezTo>
                <a:cubicBezTo>
                  <a:pt x="127" y="104"/>
                  <a:pt x="127" y="106"/>
                  <a:pt x="127" y="106"/>
                </a:cubicBezTo>
                <a:cubicBezTo>
                  <a:pt x="127" y="107"/>
                  <a:pt x="127" y="109"/>
                  <a:pt x="127" y="109"/>
                </a:cubicBezTo>
                <a:cubicBezTo>
                  <a:pt x="127" y="109"/>
                  <a:pt x="128" y="111"/>
                  <a:pt x="128" y="111"/>
                </a:cubicBezTo>
                <a:cubicBezTo>
                  <a:pt x="128" y="112"/>
                  <a:pt x="128" y="113"/>
                  <a:pt x="128" y="114"/>
                </a:cubicBezTo>
                <a:cubicBezTo>
                  <a:pt x="128" y="114"/>
                  <a:pt x="128" y="116"/>
                  <a:pt x="129" y="116"/>
                </a:cubicBezTo>
                <a:cubicBezTo>
                  <a:pt x="129" y="116"/>
                  <a:pt x="129" y="117"/>
                  <a:pt x="129" y="118"/>
                </a:cubicBezTo>
                <a:cubicBezTo>
                  <a:pt x="129" y="118"/>
                  <a:pt x="129" y="118"/>
                  <a:pt x="130" y="118"/>
                </a:cubicBezTo>
                <a:cubicBezTo>
                  <a:pt x="130" y="119"/>
                  <a:pt x="130" y="119"/>
                  <a:pt x="130" y="119"/>
                </a:cubicBezTo>
                <a:cubicBezTo>
                  <a:pt x="130" y="119"/>
                  <a:pt x="129" y="119"/>
                  <a:pt x="129" y="119"/>
                </a:cubicBezTo>
                <a:cubicBezTo>
                  <a:pt x="129" y="119"/>
                  <a:pt x="128" y="120"/>
                  <a:pt x="128" y="120"/>
                </a:cubicBezTo>
                <a:cubicBezTo>
                  <a:pt x="128" y="120"/>
                  <a:pt x="128" y="120"/>
                  <a:pt x="128" y="120"/>
                </a:cubicBezTo>
                <a:cubicBezTo>
                  <a:pt x="128" y="120"/>
                  <a:pt x="127" y="121"/>
                  <a:pt x="127" y="122"/>
                </a:cubicBezTo>
                <a:cubicBezTo>
                  <a:pt x="127" y="122"/>
                  <a:pt x="127" y="122"/>
                  <a:pt x="127" y="122"/>
                </a:cubicBezTo>
                <a:cubicBezTo>
                  <a:pt x="127" y="122"/>
                  <a:pt x="126" y="122"/>
                  <a:pt x="126" y="122"/>
                </a:cubicBezTo>
                <a:cubicBezTo>
                  <a:pt x="126" y="122"/>
                  <a:pt x="125" y="123"/>
                  <a:pt x="125" y="123"/>
                </a:cubicBezTo>
                <a:cubicBezTo>
                  <a:pt x="125" y="123"/>
                  <a:pt x="125" y="123"/>
                  <a:pt x="124" y="123"/>
                </a:cubicBezTo>
                <a:cubicBezTo>
                  <a:pt x="124" y="123"/>
                  <a:pt x="124" y="123"/>
                  <a:pt x="123" y="124"/>
                </a:cubicBezTo>
                <a:cubicBezTo>
                  <a:pt x="123" y="124"/>
                  <a:pt x="123" y="124"/>
                  <a:pt x="123" y="124"/>
                </a:cubicBezTo>
                <a:cubicBezTo>
                  <a:pt x="123" y="124"/>
                  <a:pt x="123" y="124"/>
                  <a:pt x="123" y="124"/>
                </a:cubicBezTo>
                <a:cubicBezTo>
                  <a:pt x="123" y="124"/>
                  <a:pt x="123" y="124"/>
                  <a:pt x="122" y="124"/>
                </a:cubicBezTo>
                <a:cubicBezTo>
                  <a:pt x="122" y="124"/>
                  <a:pt x="120" y="124"/>
                  <a:pt x="120" y="124"/>
                </a:cubicBezTo>
                <a:cubicBezTo>
                  <a:pt x="119" y="124"/>
                  <a:pt x="119" y="124"/>
                  <a:pt x="118" y="125"/>
                </a:cubicBezTo>
                <a:cubicBezTo>
                  <a:pt x="118" y="126"/>
                  <a:pt x="118" y="126"/>
                  <a:pt x="118" y="126"/>
                </a:cubicBezTo>
                <a:cubicBezTo>
                  <a:pt x="118" y="126"/>
                  <a:pt x="118" y="126"/>
                  <a:pt x="118" y="127"/>
                </a:cubicBezTo>
                <a:cubicBezTo>
                  <a:pt x="117" y="127"/>
                  <a:pt x="118" y="127"/>
                  <a:pt x="118" y="127"/>
                </a:cubicBezTo>
                <a:cubicBezTo>
                  <a:pt x="118" y="128"/>
                  <a:pt x="118" y="128"/>
                  <a:pt x="119" y="128"/>
                </a:cubicBezTo>
                <a:cubicBezTo>
                  <a:pt x="119" y="128"/>
                  <a:pt x="119" y="128"/>
                  <a:pt x="119" y="128"/>
                </a:cubicBezTo>
                <a:cubicBezTo>
                  <a:pt x="119" y="128"/>
                  <a:pt x="120" y="128"/>
                  <a:pt x="120" y="128"/>
                </a:cubicBezTo>
                <a:cubicBezTo>
                  <a:pt x="120" y="128"/>
                  <a:pt x="120" y="128"/>
                  <a:pt x="120" y="129"/>
                </a:cubicBezTo>
                <a:cubicBezTo>
                  <a:pt x="120" y="129"/>
                  <a:pt x="121" y="129"/>
                  <a:pt x="121" y="129"/>
                </a:cubicBezTo>
                <a:cubicBezTo>
                  <a:pt x="121" y="129"/>
                  <a:pt x="121" y="129"/>
                  <a:pt x="121" y="129"/>
                </a:cubicBezTo>
                <a:cubicBezTo>
                  <a:pt x="121" y="129"/>
                  <a:pt x="122" y="129"/>
                  <a:pt x="122" y="129"/>
                </a:cubicBezTo>
                <a:cubicBezTo>
                  <a:pt x="122" y="129"/>
                  <a:pt x="122" y="129"/>
                  <a:pt x="122" y="129"/>
                </a:cubicBezTo>
                <a:cubicBezTo>
                  <a:pt x="122" y="129"/>
                  <a:pt x="123" y="129"/>
                  <a:pt x="123" y="129"/>
                </a:cubicBezTo>
                <a:cubicBezTo>
                  <a:pt x="123" y="129"/>
                  <a:pt x="123" y="129"/>
                  <a:pt x="123" y="129"/>
                </a:cubicBezTo>
                <a:cubicBezTo>
                  <a:pt x="123" y="129"/>
                  <a:pt x="123" y="129"/>
                  <a:pt x="123" y="129"/>
                </a:cubicBezTo>
                <a:cubicBezTo>
                  <a:pt x="124" y="129"/>
                  <a:pt x="124" y="129"/>
                  <a:pt x="124" y="129"/>
                </a:cubicBezTo>
                <a:cubicBezTo>
                  <a:pt x="124" y="129"/>
                  <a:pt x="124" y="129"/>
                  <a:pt x="125" y="129"/>
                </a:cubicBezTo>
                <a:cubicBezTo>
                  <a:pt x="125" y="129"/>
                  <a:pt x="125" y="129"/>
                  <a:pt x="125" y="129"/>
                </a:cubicBezTo>
                <a:cubicBezTo>
                  <a:pt x="126" y="129"/>
                  <a:pt x="125" y="129"/>
                  <a:pt x="126" y="129"/>
                </a:cubicBezTo>
                <a:cubicBezTo>
                  <a:pt x="126" y="129"/>
                  <a:pt x="126" y="129"/>
                  <a:pt x="126" y="129"/>
                </a:cubicBezTo>
                <a:cubicBezTo>
                  <a:pt x="126" y="129"/>
                  <a:pt x="127" y="129"/>
                  <a:pt x="127" y="129"/>
                </a:cubicBezTo>
                <a:cubicBezTo>
                  <a:pt x="127" y="129"/>
                  <a:pt x="127" y="129"/>
                  <a:pt x="127" y="129"/>
                </a:cubicBezTo>
                <a:cubicBezTo>
                  <a:pt x="127" y="129"/>
                  <a:pt x="128" y="129"/>
                  <a:pt x="127" y="129"/>
                </a:cubicBezTo>
                <a:cubicBezTo>
                  <a:pt x="128" y="129"/>
                  <a:pt x="128" y="129"/>
                  <a:pt x="128" y="129"/>
                </a:cubicBezTo>
                <a:cubicBezTo>
                  <a:pt x="128" y="129"/>
                  <a:pt x="128" y="129"/>
                  <a:pt x="128" y="129"/>
                </a:cubicBezTo>
                <a:cubicBezTo>
                  <a:pt x="128" y="129"/>
                  <a:pt x="128" y="129"/>
                  <a:pt x="128" y="129"/>
                </a:cubicBezTo>
                <a:cubicBezTo>
                  <a:pt x="129" y="128"/>
                  <a:pt x="128" y="128"/>
                  <a:pt x="131" y="128"/>
                </a:cubicBezTo>
                <a:cubicBezTo>
                  <a:pt x="132" y="128"/>
                  <a:pt x="132" y="129"/>
                  <a:pt x="132" y="129"/>
                </a:cubicBezTo>
                <a:cubicBezTo>
                  <a:pt x="132" y="129"/>
                  <a:pt x="132" y="129"/>
                  <a:pt x="132" y="129"/>
                </a:cubicBezTo>
                <a:cubicBezTo>
                  <a:pt x="132" y="129"/>
                  <a:pt x="132" y="129"/>
                  <a:pt x="132" y="129"/>
                </a:cubicBezTo>
                <a:cubicBezTo>
                  <a:pt x="132" y="129"/>
                  <a:pt x="132" y="129"/>
                  <a:pt x="133" y="129"/>
                </a:cubicBezTo>
                <a:cubicBezTo>
                  <a:pt x="133" y="129"/>
                  <a:pt x="133" y="129"/>
                  <a:pt x="133" y="130"/>
                </a:cubicBezTo>
                <a:cubicBezTo>
                  <a:pt x="133" y="130"/>
                  <a:pt x="132" y="130"/>
                  <a:pt x="132" y="130"/>
                </a:cubicBezTo>
                <a:cubicBezTo>
                  <a:pt x="132" y="130"/>
                  <a:pt x="132" y="130"/>
                  <a:pt x="132" y="130"/>
                </a:cubicBezTo>
                <a:cubicBezTo>
                  <a:pt x="132" y="130"/>
                  <a:pt x="132" y="131"/>
                  <a:pt x="132" y="131"/>
                </a:cubicBezTo>
                <a:cubicBezTo>
                  <a:pt x="131" y="131"/>
                  <a:pt x="131" y="131"/>
                  <a:pt x="131" y="131"/>
                </a:cubicBezTo>
                <a:cubicBezTo>
                  <a:pt x="131" y="131"/>
                  <a:pt x="131" y="131"/>
                  <a:pt x="131" y="131"/>
                </a:cubicBezTo>
                <a:cubicBezTo>
                  <a:pt x="131" y="131"/>
                  <a:pt x="130" y="133"/>
                  <a:pt x="130" y="133"/>
                </a:cubicBezTo>
                <a:cubicBezTo>
                  <a:pt x="131" y="133"/>
                  <a:pt x="130" y="133"/>
                  <a:pt x="130" y="133"/>
                </a:cubicBezTo>
                <a:cubicBezTo>
                  <a:pt x="130" y="133"/>
                  <a:pt x="130" y="133"/>
                  <a:pt x="130" y="134"/>
                </a:cubicBezTo>
                <a:cubicBezTo>
                  <a:pt x="130" y="134"/>
                  <a:pt x="130" y="134"/>
                  <a:pt x="130" y="134"/>
                </a:cubicBezTo>
                <a:cubicBezTo>
                  <a:pt x="130" y="134"/>
                  <a:pt x="130" y="134"/>
                  <a:pt x="130" y="135"/>
                </a:cubicBezTo>
                <a:cubicBezTo>
                  <a:pt x="130" y="135"/>
                  <a:pt x="130" y="135"/>
                  <a:pt x="130" y="135"/>
                </a:cubicBezTo>
                <a:cubicBezTo>
                  <a:pt x="130" y="135"/>
                  <a:pt x="131" y="135"/>
                  <a:pt x="131" y="135"/>
                </a:cubicBezTo>
                <a:cubicBezTo>
                  <a:pt x="131" y="135"/>
                  <a:pt x="132" y="135"/>
                  <a:pt x="132" y="135"/>
                </a:cubicBezTo>
                <a:cubicBezTo>
                  <a:pt x="132" y="135"/>
                  <a:pt x="133" y="135"/>
                  <a:pt x="133" y="135"/>
                </a:cubicBezTo>
                <a:cubicBezTo>
                  <a:pt x="134" y="135"/>
                  <a:pt x="134" y="135"/>
                  <a:pt x="134" y="135"/>
                </a:cubicBezTo>
                <a:cubicBezTo>
                  <a:pt x="134" y="135"/>
                  <a:pt x="135" y="136"/>
                  <a:pt x="135" y="135"/>
                </a:cubicBezTo>
                <a:cubicBezTo>
                  <a:pt x="135" y="135"/>
                  <a:pt x="135" y="136"/>
                  <a:pt x="135" y="136"/>
                </a:cubicBezTo>
                <a:cubicBezTo>
                  <a:pt x="135" y="136"/>
                  <a:pt x="136" y="136"/>
                  <a:pt x="136" y="136"/>
                </a:cubicBezTo>
                <a:cubicBezTo>
                  <a:pt x="136" y="136"/>
                  <a:pt x="136" y="136"/>
                  <a:pt x="136" y="136"/>
                </a:cubicBezTo>
                <a:cubicBezTo>
                  <a:pt x="136" y="136"/>
                  <a:pt x="137" y="136"/>
                  <a:pt x="137" y="136"/>
                </a:cubicBezTo>
                <a:cubicBezTo>
                  <a:pt x="137" y="136"/>
                  <a:pt x="137" y="136"/>
                  <a:pt x="137" y="136"/>
                </a:cubicBezTo>
                <a:cubicBezTo>
                  <a:pt x="137" y="136"/>
                  <a:pt x="137" y="136"/>
                  <a:pt x="138" y="136"/>
                </a:cubicBezTo>
                <a:cubicBezTo>
                  <a:pt x="138" y="136"/>
                  <a:pt x="138" y="136"/>
                  <a:pt x="138" y="136"/>
                </a:cubicBezTo>
                <a:cubicBezTo>
                  <a:pt x="138" y="136"/>
                  <a:pt x="138" y="136"/>
                  <a:pt x="139" y="136"/>
                </a:cubicBezTo>
                <a:cubicBezTo>
                  <a:pt x="139" y="136"/>
                  <a:pt x="139" y="136"/>
                  <a:pt x="139" y="136"/>
                </a:cubicBezTo>
                <a:cubicBezTo>
                  <a:pt x="139" y="136"/>
                  <a:pt x="139" y="136"/>
                  <a:pt x="139" y="135"/>
                </a:cubicBezTo>
                <a:cubicBezTo>
                  <a:pt x="139" y="135"/>
                  <a:pt x="139" y="135"/>
                  <a:pt x="140" y="135"/>
                </a:cubicBezTo>
                <a:cubicBezTo>
                  <a:pt x="140" y="135"/>
                  <a:pt x="140" y="135"/>
                  <a:pt x="140" y="135"/>
                </a:cubicBezTo>
                <a:cubicBezTo>
                  <a:pt x="140" y="135"/>
                  <a:pt x="140" y="135"/>
                  <a:pt x="140" y="135"/>
                </a:cubicBezTo>
                <a:cubicBezTo>
                  <a:pt x="140" y="135"/>
                  <a:pt x="140" y="135"/>
                  <a:pt x="140" y="135"/>
                </a:cubicBezTo>
                <a:cubicBezTo>
                  <a:pt x="141" y="135"/>
                  <a:pt x="141" y="135"/>
                  <a:pt x="141" y="134"/>
                </a:cubicBezTo>
                <a:cubicBezTo>
                  <a:pt x="141" y="134"/>
                  <a:pt x="141" y="134"/>
                  <a:pt x="141" y="134"/>
                </a:cubicBezTo>
                <a:cubicBezTo>
                  <a:pt x="141" y="133"/>
                  <a:pt x="142" y="134"/>
                  <a:pt x="142" y="134"/>
                </a:cubicBezTo>
                <a:cubicBezTo>
                  <a:pt x="142" y="134"/>
                  <a:pt x="142" y="134"/>
                  <a:pt x="143" y="134"/>
                </a:cubicBezTo>
                <a:cubicBezTo>
                  <a:pt x="143" y="134"/>
                  <a:pt x="143" y="133"/>
                  <a:pt x="144" y="133"/>
                </a:cubicBezTo>
                <a:cubicBezTo>
                  <a:pt x="144" y="133"/>
                  <a:pt x="144" y="132"/>
                  <a:pt x="144" y="131"/>
                </a:cubicBezTo>
                <a:cubicBezTo>
                  <a:pt x="144" y="131"/>
                  <a:pt x="144" y="131"/>
                  <a:pt x="143" y="130"/>
                </a:cubicBezTo>
                <a:cubicBezTo>
                  <a:pt x="143" y="130"/>
                  <a:pt x="143" y="130"/>
                  <a:pt x="144" y="130"/>
                </a:cubicBezTo>
                <a:cubicBezTo>
                  <a:pt x="144" y="130"/>
                  <a:pt x="144" y="129"/>
                  <a:pt x="144" y="129"/>
                </a:cubicBezTo>
                <a:cubicBezTo>
                  <a:pt x="144" y="129"/>
                  <a:pt x="144" y="128"/>
                  <a:pt x="144" y="128"/>
                </a:cubicBezTo>
                <a:cubicBezTo>
                  <a:pt x="144" y="128"/>
                  <a:pt x="144" y="128"/>
                  <a:pt x="144" y="127"/>
                </a:cubicBezTo>
                <a:cubicBezTo>
                  <a:pt x="144" y="127"/>
                  <a:pt x="144" y="127"/>
                  <a:pt x="144" y="127"/>
                </a:cubicBezTo>
                <a:cubicBezTo>
                  <a:pt x="144" y="127"/>
                  <a:pt x="144" y="125"/>
                  <a:pt x="144" y="124"/>
                </a:cubicBezTo>
                <a:cubicBezTo>
                  <a:pt x="144" y="124"/>
                  <a:pt x="144" y="123"/>
                  <a:pt x="144" y="122"/>
                </a:cubicBezTo>
                <a:cubicBezTo>
                  <a:pt x="144" y="122"/>
                  <a:pt x="145" y="120"/>
                  <a:pt x="145" y="119"/>
                </a:cubicBezTo>
                <a:cubicBezTo>
                  <a:pt x="145" y="119"/>
                  <a:pt x="145" y="118"/>
                  <a:pt x="145" y="118"/>
                </a:cubicBezTo>
                <a:cubicBezTo>
                  <a:pt x="145" y="117"/>
                  <a:pt x="145" y="114"/>
                  <a:pt x="145" y="114"/>
                </a:cubicBezTo>
                <a:cubicBezTo>
                  <a:pt x="145" y="114"/>
                  <a:pt x="145" y="113"/>
                  <a:pt x="145" y="112"/>
                </a:cubicBezTo>
                <a:cubicBezTo>
                  <a:pt x="145" y="111"/>
                  <a:pt x="145" y="109"/>
                  <a:pt x="145" y="108"/>
                </a:cubicBezTo>
                <a:cubicBezTo>
                  <a:pt x="145" y="107"/>
                  <a:pt x="145" y="106"/>
                  <a:pt x="145" y="106"/>
                </a:cubicBezTo>
                <a:cubicBezTo>
                  <a:pt x="145" y="105"/>
                  <a:pt x="145" y="102"/>
                  <a:pt x="145" y="102"/>
                </a:cubicBezTo>
                <a:cubicBezTo>
                  <a:pt x="145" y="100"/>
                  <a:pt x="144" y="94"/>
                  <a:pt x="144" y="92"/>
                </a:cubicBezTo>
                <a:cubicBezTo>
                  <a:pt x="144" y="92"/>
                  <a:pt x="144" y="92"/>
                  <a:pt x="144" y="91"/>
                </a:cubicBezTo>
                <a:cubicBezTo>
                  <a:pt x="144" y="91"/>
                  <a:pt x="144" y="90"/>
                  <a:pt x="144" y="90"/>
                </a:cubicBezTo>
                <a:cubicBezTo>
                  <a:pt x="144" y="90"/>
                  <a:pt x="144" y="89"/>
                  <a:pt x="144" y="89"/>
                </a:cubicBezTo>
                <a:cubicBezTo>
                  <a:pt x="144" y="89"/>
                  <a:pt x="144" y="87"/>
                  <a:pt x="144" y="87"/>
                </a:cubicBezTo>
                <a:cubicBezTo>
                  <a:pt x="144" y="86"/>
                  <a:pt x="144" y="83"/>
                  <a:pt x="144" y="83"/>
                </a:cubicBezTo>
                <a:cubicBezTo>
                  <a:pt x="144" y="82"/>
                  <a:pt x="143" y="78"/>
                  <a:pt x="143" y="76"/>
                </a:cubicBezTo>
                <a:cubicBezTo>
                  <a:pt x="143" y="76"/>
                  <a:pt x="143" y="76"/>
                  <a:pt x="143" y="75"/>
                </a:cubicBezTo>
                <a:cubicBezTo>
                  <a:pt x="143" y="75"/>
                  <a:pt x="144" y="73"/>
                  <a:pt x="143" y="72"/>
                </a:cubicBezTo>
                <a:cubicBezTo>
                  <a:pt x="143" y="72"/>
                  <a:pt x="144" y="71"/>
                  <a:pt x="144" y="71"/>
                </a:cubicBezTo>
                <a:cubicBezTo>
                  <a:pt x="144" y="71"/>
                  <a:pt x="144" y="71"/>
                  <a:pt x="144" y="71"/>
                </a:cubicBezTo>
                <a:cubicBezTo>
                  <a:pt x="144" y="70"/>
                  <a:pt x="144" y="70"/>
                  <a:pt x="144" y="70"/>
                </a:cubicBezTo>
                <a:cubicBezTo>
                  <a:pt x="144" y="69"/>
                  <a:pt x="144" y="69"/>
                  <a:pt x="144" y="69"/>
                </a:cubicBezTo>
                <a:cubicBezTo>
                  <a:pt x="144" y="68"/>
                  <a:pt x="144" y="67"/>
                  <a:pt x="144" y="67"/>
                </a:cubicBezTo>
                <a:cubicBezTo>
                  <a:pt x="144" y="66"/>
                  <a:pt x="144" y="66"/>
                  <a:pt x="145" y="66"/>
                </a:cubicBezTo>
                <a:cubicBezTo>
                  <a:pt x="145" y="66"/>
                  <a:pt x="145" y="65"/>
                  <a:pt x="145" y="65"/>
                </a:cubicBezTo>
                <a:cubicBezTo>
                  <a:pt x="145" y="64"/>
                  <a:pt x="146" y="64"/>
                  <a:pt x="146" y="64"/>
                </a:cubicBezTo>
                <a:cubicBezTo>
                  <a:pt x="146" y="63"/>
                  <a:pt x="146" y="62"/>
                  <a:pt x="146" y="61"/>
                </a:cubicBezTo>
                <a:cubicBezTo>
                  <a:pt x="145" y="60"/>
                  <a:pt x="145" y="61"/>
                  <a:pt x="145" y="59"/>
                </a:cubicBezTo>
                <a:cubicBezTo>
                  <a:pt x="145" y="59"/>
                  <a:pt x="145" y="55"/>
                  <a:pt x="145" y="54"/>
                </a:cubicBezTo>
                <a:cubicBezTo>
                  <a:pt x="145" y="54"/>
                  <a:pt x="145" y="53"/>
                  <a:pt x="145" y="53"/>
                </a:cubicBezTo>
                <a:cubicBezTo>
                  <a:pt x="146" y="52"/>
                  <a:pt x="146" y="52"/>
                  <a:pt x="146" y="52"/>
                </a:cubicBezTo>
                <a:cubicBezTo>
                  <a:pt x="147" y="51"/>
                  <a:pt x="147" y="51"/>
                  <a:pt x="147" y="50"/>
                </a:cubicBezTo>
                <a:cubicBezTo>
                  <a:pt x="147" y="49"/>
                  <a:pt x="147" y="50"/>
                  <a:pt x="147" y="49"/>
                </a:cubicBezTo>
                <a:cubicBezTo>
                  <a:pt x="147" y="49"/>
                  <a:pt x="147" y="49"/>
                  <a:pt x="147" y="46"/>
                </a:cubicBezTo>
                <a:cubicBezTo>
                  <a:pt x="147" y="46"/>
                  <a:pt x="147" y="44"/>
                  <a:pt x="147" y="44"/>
                </a:cubicBezTo>
                <a:cubicBezTo>
                  <a:pt x="147" y="44"/>
                  <a:pt x="147" y="41"/>
                  <a:pt x="147" y="41"/>
                </a:cubicBezTo>
                <a:cubicBezTo>
                  <a:pt x="147" y="41"/>
                  <a:pt x="147" y="39"/>
                  <a:pt x="147" y="38"/>
                </a:cubicBezTo>
                <a:cubicBezTo>
                  <a:pt x="147" y="37"/>
                  <a:pt x="147" y="35"/>
                  <a:pt x="147" y="34"/>
                </a:cubicBezTo>
                <a:cubicBezTo>
                  <a:pt x="147" y="33"/>
                  <a:pt x="147" y="32"/>
                  <a:pt x="147" y="32"/>
                </a:cubicBezTo>
                <a:cubicBezTo>
                  <a:pt x="147" y="32"/>
                  <a:pt x="146" y="30"/>
                  <a:pt x="146" y="30"/>
                </a:cubicBezTo>
                <a:cubicBezTo>
                  <a:pt x="146" y="29"/>
                  <a:pt x="145" y="28"/>
                  <a:pt x="143" y="27"/>
                </a:cubicBezTo>
                <a:cubicBezTo>
                  <a:pt x="143" y="27"/>
                  <a:pt x="143" y="26"/>
                  <a:pt x="143" y="26"/>
                </a:cubicBezTo>
                <a:cubicBezTo>
                  <a:pt x="142" y="26"/>
                  <a:pt x="142" y="26"/>
                  <a:pt x="142" y="26"/>
                </a:cubicBezTo>
                <a:cubicBezTo>
                  <a:pt x="142" y="26"/>
                  <a:pt x="141" y="26"/>
                  <a:pt x="141" y="26"/>
                </a:cubicBezTo>
                <a:cubicBezTo>
                  <a:pt x="141" y="26"/>
                  <a:pt x="141" y="25"/>
                  <a:pt x="141" y="25"/>
                </a:cubicBezTo>
                <a:cubicBezTo>
                  <a:pt x="140" y="25"/>
                  <a:pt x="140" y="25"/>
                  <a:pt x="140" y="25"/>
                </a:cubicBezTo>
                <a:cubicBezTo>
                  <a:pt x="140" y="25"/>
                  <a:pt x="140" y="25"/>
                  <a:pt x="140" y="25"/>
                </a:cubicBezTo>
                <a:cubicBezTo>
                  <a:pt x="140" y="25"/>
                  <a:pt x="140" y="24"/>
                  <a:pt x="139" y="24"/>
                </a:cubicBezTo>
                <a:cubicBezTo>
                  <a:pt x="139" y="24"/>
                  <a:pt x="139" y="24"/>
                  <a:pt x="139" y="24"/>
                </a:cubicBezTo>
                <a:cubicBezTo>
                  <a:pt x="139" y="24"/>
                  <a:pt x="139" y="24"/>
                  <a:pt x="139" y="24"/>
                </a:cubicBezTo>
                <a:cubicBezTo>
                  <a:pt x="139" y="24"/>
                  <a:pt x="138" y="24"/>
                  <a:pt x="138" y="24"/>
                </a:cubicBezTo>
                <a:cubicBezTo>
                  <a:pt x="138" y="24"/>
                  <a:pt x="138" y="23"/>
                  <a:pt x="138" y="23"/>
                </a:cubicBezTo>
                <a:cubicBezTo>
                  <a:pt x="138" y="23"/>
                  <a:pt x="138" y="23"/>
                  <a:pt x="138" y="23"/>
                </a:cubicBezTo>
                <a:cubicBezTo>
                  <a:pt x="138" y="23"/>
                  <a:pt x="138" y="22"/>
                  <a:pt x="138" y="22"/>
                </a:cubicBezTo>
                <a:cubicBezTo>
                  <a:pt x="138" y="22"/>
                  <a:pt x="138" y="22"/>
                  <a:pt x="138" y="22"/>
                </a:cubicBezTo>
                <a:cubicBezTo>
                  <a:pt x="137" y="22"/>
                  <a:pt x="137" y="22"/>
                  <a:pt x="137" y="22"/>
                </a:cubicBezTo>
                <a:cubicBezTo>
                  <a:pt x="137" y="22"/>
                  <a:pt x="137" y="22"/>
                  <a:pt x="136" y="22"/>
                </a:cubicBezTo>
                <a:cubicBezTo>
                  <a:pt x="136" y="22"/>
                  <a:pt x="136" y="22"/>
                  <a:pt x="136" y="22"/>
                </a:cubicBezTo>
                <a:cubicBezTo>
                  <a:pt x="136" y="23"/>
                  <a:pt x="135" y="22"/>
                  <a:pt x="135" y="21"/>
                </a:cubicBezTo>
                <a:cubicBezTo>
                  <a:pt x="135" y="21"/>
                  <a:pt x="135" y="20"/>
                  <a:pt x="135" y="20"/>
                </a:cubicBezTo>
                <a:cubicBezTo>
                  <a:pt x="135" y="20"/>
                  <a:pt x="135" y="19"/>
                  <a:pt x="134" y="19"/>
                </a:cubicBezTo>
                <a:cubicBezTo>
                  <a:pt x="134" y="19"/>
                  <a:pt x="135" y="18"/>
                  <a:pt x="135" y="18"/>
                </a:cubicBezTo>
                <a:cubicBezTo>
                  <a:pt x="135" y="18"/>
                  <a:pt x="135" y="17"/>
                  <a:pt x="135" y="17"/>
                </a:cubicBezTo>
                <a:cubicBezTo>
                  <a:pt x="135" y="17"/>
                  <a:pt x="136" y="16"/>
                  <a:pt x="136" y="16"/>
                </a:cubicBezTo>
                <a:cubicBezTo>
                  <a:pt x="136" y="16"/>
                  <a:pt x="136" y="16"/>
                  <a:pt x="135" y="15"/>
                </a:cubicBezTo>
                <a:cubicBezTo>
                  <a:pt x="135" y="14"/>
                  <a:pt x="135" y="14"/>
                  <a:pt x="135" y="13"/>
                </a:cubicBezTo>
                <a:cubicBezTo>
                  <a:pt x="136" y="13"/>
                  <a:pt x="136" y="13"/>
                  <a:pt x="136" y="12"/>
                </a:cubicBezTo>
                <a:cubicBezTo>
                  <a:pt x="136" y="12"/>
                  <a:pt x="136" y="11"/>
                  <a:pt x="135" y="10"/>
                </a:cubicBezTo>
                <a:cubicBezTo>
                  <a:pt x="135" y="10"/>
                  <a:pt x="135" y="10"/>
                  <a:pt x="135" y="9"/>
                </a:cubicBezTo>
                <a:cubicBezTo>
                  <a:pt x="134" y="9"/>
                  <a:pt x="133" y="8"/>
                  <a:pt x="133" y="8"/>
                </a:cubicBezTo>
                <a:cubicBezTo>
                  <a:pt x="133" y="8"/>
                  <a:pt x="132" y="7"/>
                  <a:pt x="132" y="7"/>
                </a:cubicBezTo>
                <a:cubicBezTo>
                  <a:pt x="132" y="7"/>
                  <a:pt x="131" y="7"/>
                  <a:pt x="130" y="7"/>
                </a:cubicBezTo>
                <a:cubicBezTo>
                  <a:pt x="130" y="7"/>
                  <a:pt x="129" y="7"/>
                  <a:pt x="129" y="7"/>
                </a:cubicBezTo>
                <a:cubicBezTo>
                  <a:pt x="128" y="7"/>
                  <a:pt x="128" y="7"/>
                  <a:pt x="127" y="7"/>
                </a:cubicBezTo>
                <a:cubicBezTo>
                  <a:pt x="127" y="7"/>
                  <a:pt x="127" y="7"/>
                  <a:pt x="126" y="8"/>
                </a:cubicBezTo>
                <a:cubicBezTo>
                  <a:pt x="126" y="8"/>
                  <a:pt x="125" y="8"/>
                  <a:pt x="125" y="8"/>
                </a:cubicBezTo>
                <a:cubicBezTo>
                  <a:pt x="125" y="8"/>
                  <a:pt x="125" y="8"/>
                  <a:pt x="125" y="9"/>
                </a:cubicBezTo>
                <a:cubicBezTo>
                  <a:pt x="124" y="10"/>
                  <a:pt x="124" y="9"/>
                  <a:pt x="124" y="11"/>
                </a:cubicBezTo>
                <a:cubicBezTo>
                  <a:pt x="124" y="11"/>
                  <a:pt x="124" y="12"/>
                  <a:pt x="124" y="12"/>
                </a:cubicBezTo>
                <a:cubicBezTo>
                  <a:pt x="124" y="12"/>
                  <a:pt x="124" y="13"/>
                  <a:pt x="124" y="13"/>
                </a:cubicBezTo>
                <a:cubicBezTo>
                  <a:pt x="124" y="13"/>
                  <a:pt x="124" y="14"/>
                  <a:pt x="124" y="14"/>
                </a:cubicBezTo>
                <a:cubicBezTo>
                  <a:pt x="124" y="14"/>
                  <a:pt x="124" y="15"/>
                  <a:pt x="124" y="15"/>
                </a:cubicBezTo>
                <a:cubicBezTo>
                  <a:pt x="124" y="16"/>
                  <a:pt x="124" y="15"/>
                  <a:pt x="124" y="16"/>
                </a:cubicBezTo>
                <a:cubicBezTo>
                  <a:pt x="124" y="18"/>
                  <a:pt x="124" y="20"/>
                  <a:pt x="125" y="21"/>
                </a:cubicBezTo>
                <a:cubicBezTo>
                  <a:pt x="125" y="21"/>
                  <a:pt x="125" y="22"/>
                  <a:pt x="125" y="22"/>
                </a:cubicBezTo>
                <a:cubicBezTo>
                  <a:pt x="125" y="22"/>
                  <a:pt x="126" y="23"/>
                  <a:pt x="126" y="23"/>
                </a:cubicBezTo>
                <a:cubicBezTo>
                  <a:pt x="126" y="23"/>
                  <a:pt x="126" y="23"/>
                  <a:pt x="126" y="23"/>
                </a:cubicBezTo>
                <a:cubicBezTo>
                  <a:pt x="127" y="23"/>
                  <a:pt x="127" y="23"/>
                  <a:pt x="127" y="24"/>
                </a:cubicBezTo>
                <a:cubicBezTo>
                  <a:pt x="127" y="24"/>
                  <a:pt x="127" y="25"/>
                  <a:pt x="128" y="26"/>
                </a:cubicBezTo>
                <a:cubicBezTo>
                  <a:pt x="128" y="26"/>
                  <a:pt x="128" y="26"/>
                  <a:pt x="128" y="26"/>
                </a:cubicBezTo>
                <a:cubicBezTo>
                  <a:pt x="127" y="27"/>
                  <a:pt x="127" y="28"/>
                  <a:pt x="127" y="28"/>
                </a:cubicBezTo>
                <a:cubicBezTo>
                  <a:pt x="127" y="28"/>
                  <a:pt x="127" y="29"/>
                  <a:pt x="126" y="29"/>
                </a:cubicBezTo>
                <a:cubicBezTo>
                  <a:pt x="126" y="29"/>
                  <a:pt x="126" y="29"/>
                  <a:pt x="126" y="29"/>
                </a:cubicBezTo>
                <a:cubicBezTo>
                  <a:pt x="126" y="29"/>
                  <a:pt x="126" y="30"/>
                  <a:pt x="126" y="30"/>
                </a:cubicBezTo>
                <a:cubicBezTo>
                  <a:pt x="126" y="30"/>
                  <a:pt x="125" y="30"/>
                  <a:pt x="125" y="31"/>
                </a:cubicBezTo>
                <a:cubicBezTo>
                  <a:pt x="125" y="31"/>
                  <a:pt x="125" y="31"/>
                  <a:pt x="125" y="31"/>
                </a:cubicBezTo>
                <a:cubicBezTo>
                  <a:pt x="124" y="31"/>
                  <a:pt x="124" y="34"/>
                  <a:pt x="123" y="34"/>
                </a:cubicBezTo>
                <a:cubicBezTo>
                  <a:pt x="123" y="35"/>
                  <a:pt x="123" y="35"/>
                  <a:pt x="123" y="35"/>
                </a:cubicBezTo>
                <a:cubicBezTo>
                  <a:pt x="123" y="34"/>
                  <a:pt x="122" y="33"/>
                  <a:pt x="122" y="33"/>
                </a:cubicBezTo>
                <a:cubicBezTo>
                  <a:pt x="122" y="33"/>
                  <a:pt x="122" y="33"/>
                  <a:pt x="122" y="33"/>
                </a:cubicBezTo>
                <a:cubicBezTo>
                  <a:pt x="122" y="32"/>
                  <a:pt x="122" y="32"/>
                  <a:pt x="121" y="32"/>
                </a:cubicBezTo>
                <a:cubicBezTo>
                  <a:pt x="121" y="31"/>
                  <a:pt x="121" y="31"/>
                  <a:pt x="120" y="31"/>
                </a:cubicBezTo>
                <a:cubicBezTo>
                  <a:pt x="120" y="30"/>
                  <a:pt x="118" y="30"/>
                  <a:pt x="118" y="29"/>
                </a:cubicBezTo>
                <a:cubicBezTo>
                  <a:pt x="117" y="29"/>
                  <a:pt x="117" y="29"/>
                  <a:pt x="117" y="29"/>
                </a:cubicBezTo>
                <a:cubicBezTo>
                  <a:pt x="117" y="28"/>
                  <a:pt x="117" y="28"/>
                  <a:pt x="116" y="27"/>
                </a:cubicBezTo>
                <a:cubicBezTo>
                  <a:pt x="116" y="27"/>
                  <a:pt x="116" y="27"/>
                  <a:pt x="116" y="26"/>
                </a:cubicBezTo>
                <a:cubicBezTo>
                  <a:pt x="116" y="26"/>
                  <a:pt x="117" y="26"/>
                  <a:pt x="117" y="26"/>
                </a:cubicBezTo>
                <a:cubicBezTo>
                  <a:pt x="117" y="26"/>
                  <a:pt x="118" y="25"/>
                  <a:pt x="118" y="25"/>
                </a:cubicBezTo>
                <a:cubicBezTo>
                  <a:pt x="118" y="24"/>
                  <a:pt x="118" y="24"/>
                  <a:pt x="118" y="23"/>
                </a:cubicBezTo>
                <a:cubicBezTo>
                  <a:pt x="118" y="23"/>
                  <a:pt x="119" y="23"/>
                  <a:pt x="119" y="22"/>
                </a:cubicBezTo>
                <a:cubicBezTo>
                  <a:pt x="119" y="22"/>
                  <a:pt x="120" y="21"/>
                  <a:pt x="119" y="20"/>
                </a:cubicBezTo>
                <a:cubicBezTo>
                  <a:pt x="119" y="19"/>
                  <a:pt x="119" y="19"/>
                  <a:pt x="119" y="19"/>
                </a:cubicBezTo>
                <a:cubicBezTo>
                  <a:pt x="120" y="18"/>
                  <a:pt x="120" y="18"/>
                  <a:pt x="119" y="18"/>
                </a:cubicBezTo>
                <a:cubicBezTo>
                  <a:pt x="118" y="17"/>
                  <a:pt x="117" y="18"/>
                  <a:pt x="117" y="17"/>
                </a:cubicBezTo>
                <a:cubicBezTo>
                  <a:pt x="117" y="16"/>
                  <a:pt x="118" y="15"/>
                  <a:pt x="117" y="15"/>
                </a:cubicBezTo>
                <a:cubicBezTo>
                  <a:pt x="116" y="14"/>
                  <a:pt x="116" y="14"/>
                  <a:pt x="116" y="13"/>
                </a:cubicBezTo>
                <a:cubicBezTo>
                  <a:pt x="115" y="12"/>
                  <a:pt x="115" y="12"/>
                  <a:pt x="114" y="11"/>
                </a:cubicBezTo>
                <a:cubicBezTo>
                  <a:pt x="113" y="11"/>
                  <a:pt x="112" y="11"/>
                  <a:pt x="112" y="11"/>
                </a:cubicBezTo>
                <a:cubicBezTo>
                  <a:pt x="111" y="10"/>
                  <a:pt x="111" y="10"/>
                  <a:pt x="110" y="10"/>
                </a:cubicBezTo>
                <a:cubicBezTo>
                  <a:pt x="110" y="10"/>
                  <a:pt x="110" y="10"/>
                  <a:pt x="109" y="10"/>
                </a:cubicBezTo>
                <a:cubicBezTo>
                  <a:pt x="108" y="10"/>
                  <a:pt x="107" y="10"/>
                  <a:pt x="107" y="10"/>
                </a:cubicBezTo>
                <a:cubicBezTo>
                  <a:pt x="106" y="11"/>
                  <a:pt x="105" y="11"/>
                  <a:pt x="105" y="12"/>
                </a:cubicBezTo>
                <a:cubicBezTo>
                  <a:pt x="104" y="13"/>
                  <a:pt x="104" y="14"/>
                  <a:pt x="103" y="15"/>
                </a:cubicBezTo>
                <a:cubicBezTo>
                  <a:pt x="103" y="16"/>
                  <a:pt x="102" y="16"/>
                  <a:pt x="102" y="17"/>
                </a:cubicBezTo>
                <a:cubicBezTo>
                  <a:pt x="102" y="18"/>
                  <a:pt x="102" y="19"/>
                  <a:pt x="102" y="20"/>
                </a:cubicBezTo>
                <a:cubicBezTo>
                  <a:pt x="102" y="20"/>
                  <a:pt x="102" y="22"/>
                  <a:pt x="102" y="22"/>
                </a:cubicBezTo>
                <a:cubicBezTo>
                  <a:pt x="102" y="23"/>
                  <a:pt x="103" y="23"/>
                  <a:pt x="103" y="23"/>
                </a:cubicBezTo>
                <a:cubicBezTo>
                  <a:pt x="103" y="23"/>
                  <a:pt x="102" y="24"/>
                  <a:pt x="103" y="25"/>
                </a:cubicBezTo>
                <a:cubicBezTo>
                  <a:pt x="103" y="25"/>
                  <a:pt x="103" y="26"/>
                  <a:pt x="104" y="26"/>
                </a:cubicBezTo>
                <a:cubicBezTo>
                  <a:pt x="104" y="26"/>
                  <a:pt x="105" y="27"/>
                  <a:pt x="106" y="26"/>
                </a:cubicBezTo>
                <a:cubicBezTo>
                  <a:pt x="106" y="26"/>
                  <a:pt x="106" y="26"/>
                  <a:pt x="106" y="26"/>
                </a:cubicBezTo>
                <a:cubicBezTo>
                  <a:pt x="106" y="26"/>
                  <a:pt x="106" y="27"/>
                  <a:pt x="107" y="27"/>
                </a:cubicBezTo>
                <a:cubicBezTo>
                  <a:pt x="107" y="27"/>
                  <a:pt x="107" y="28"/>
                  <a:pt x="107" y="29"/>
                </a:cubicBezTo>
                <a:cubicBezTo>
                  <a:pt x="107" y="29"/>
                  <a:pt x="106" y="29"/>
                  <a:pt x="106" y="30"/>
                </a:cubicBezTo>
                <a:cubicBezTo>
                  <a:pt x="106" y="30"/>
                  <a:pt x="106" y="30"/>
                  <a:pt x="105" y="30"/>
                </a:cubicBezTo>
                <a:cubicBezTo>
                  <a:pt x="105" y="30"/>
                  <a:pt x="104" y="30"/>
                  <a:pt x="104" y="31"/>
                </a:cubicBezTo>
                <a:cubicBezTo>
                  <a:pt x="104" y="31"/>
                  <a:pt x="104" y="31"/>
                  <a:pt x="103" y="31"/>
                </a:cubicBezTo>
                <a:cubicBezTo>
                  <a:pt x="103" y="31"/>
                  <a:pt x="103" y="31"/>
                  <a:pt x="102" y="31"/>
                </a:cubicBezTo>
                <a:cubicBezTo>
                  <a:pt x="102" y="32"/>
                  <a:pt x="102" y="32"/>
                  <a:pt x="102" y="32"/>
                </a:cubicBezTo>
                <a:cubicBezTo>
                  <a:pt x="101" y="31"/>
                  <a:pt x="101" y="31"/>
                  <a:pt x="101" y="31"/>
                </a:cubicBezTo>
                <a:cubicBezTo>
                  <a:pt x="101" y="31"/>
                  <a:pt x="100" y="31"/>
                  <a:pt x="101" y="31"/>
                </a:cubicBezTo>
                <a:cubicBezTo>
                  <a:pt x="101" y="31"/>
                  <a:pt x="101" y="31"/>
                  <a:pt x="101" y="31"/>
                </a:cubicBezTo>
                <a:cubicBezTo>
                  <a:pt x="101" y="30"/>
                  <a:pt x="102" y="31"/>
                  <a:pt x="102" y="30"/>
                </a:cubicBezTo>
                <a:cubicBezTo>
                  <a:pt x="101" y="29"/>
                  <a:pt x="101" y="29"/>
                  <a:pt x="101" y="28"/>
                </a:cubicBezTo>
                <a:cubicBezTo>
                  <a:pt x="101" y="28"/>
                  <a:pt x="101" y="27"/>
                  <a:pt x="101" y="26"/>
                </a:cubicBezTo>
                <a:cubicBezTo>
                  <a:pt x="101" y="26"/>
                  <a:pt x="101" y="24"/>
                  <a:pt x="101" y="24"/>
                </a:cubicBezTo>
                <a:cubicBezTo>
                  <a:pt x="101" y="23"/>
                  <a:pt x="101" y="21"/>
                  <a:pt x="100" y="21"/>
                </a:cubicBezTo>
                <a:cubicBezTo>
                  <a:pt x="100" y="20"/>
                  <a:pt x="100" y="19"/>
                  <a:pt x="100" y="19"/>
                </a:cubicBezTo>
                <a:cubicBezTo>
                  <a:pt x="99" y="18"/>
                  <a:pt x="99" y="17"/>
                  <a:pt x="99" y="17"/>
                </a:cubicBezTo>
                <a:cubicBezTo>
                  <a:pt x="98" y="16"/>
                  <a:pt x="98" y="16"/>
                  <a:pt x="97" y="15"/>
                </a:cubicBezTo>
                <a:cubicBezTo>
                  <a:pt x="97" y="15"/>
                  <a:pt x="97" y="15"/>
                  <a:pt x="96" y="14"/>
                </a:cubicBezTo>
                <a:cubicBezTo>
                  <a:pt x="95" y="14"/>
                  <a:pt x="95" y="14"/>
                  <a:pt x="95" y="14"/>
                </a:cubicBezTo>
                <a:cubicBezTo>
                  <a:pt x="94" y="14"/>
                  <a:pt x="94" y="14"/>
                  <a:pt x="94" y="14"/>
                </a:cubicBezTo>
                <a:cubicBezTo>
                  <a:pt x="93" y="14"/>
                  <a:pt x="93" y="14"/>
                  <a:pt x="92" y="14"/>
                </a:cubicBezTo>
                <a:cubicBezTo>
                  <a:pt x="92" y="15"/>
                  <a:pt x="92" y="15"/>
                  <a:pt x="91" y="15"/>
                </a:cubicBezTo>
                <a:cubicBezTo>
                  <a:pt x="91" y="15"/>
                  <a:pt x="90" y="15"/>
                  <a:pt x="89" y="16"/>
                </a:cubicBezTo>
                <a:cubicBezTo>
                  <a:pt x="89" y="16"/>
                  <a:pt x="89" y="16"/>
                  <a:pt x="88" y="17"/>
                </a:cubicBezTo>
                <a:cubicBezTo>
                  <a:pt x="88" y="18"/>
                  <a:pt x="88" y="19"/>
                  <a:pt x="88" y="20"/>
                </a:cubicBezTo>
                <a:cubicBezTo>
                  <a:pt x="88" y="20"/>
                  <a:pt x="88" y="21"/>
                  <a:pt x="88" y="22"/>
                </a:cubicBezTo>
                <a:cubicBezTo>
                  <a:pt x="88" y="22"/>
                  <a:pt x="88" y="25"/>
                  <a:pt x="88" y="26"/>
                </a:cubicBezTo>
                <a:cubicBezTo>
                  <a:pt x="88" y="26"/>
                  <a:pt x="89" y="28"/>
                  <a:pt x="89" y="29"/>
                </a:cubicBezTo>
                <a:cubicBezTo>
                  <a:pt x="88" y="29"/>
                  <a:pt x="88" y="31"/>
                  <a:pt x="88" y="31"/>
                </a:cubicBezTo>
                <a:cubicBezTo>
                  <a:pt x="88" y="31"/>
                  <a:pt x="88" y="31"/>
                  <a:pt x="88" y="31"/>
                </a:cubicBezTo>
                <a:cubicBezTo>
                  <a:pt x="88" y="32"/>
                  <a:pt x="88" y="31"/>
                  <a:pt x="88" y="31"/>
                </a:cubicBezTo>
                <a:cubicBezTo>
                  <a:pt x="89" y="31"/>
                  <a:pt x="89" y="31"/>
                  <a:pt x="89" y="31"/>
                </a:cubicBezTo>
                <a:cubicBezTo>
                  <a:pt x="89" y="31"/>
                  <a:pt x="89" y="31"/>
                  <a:pt x="89" y="31"/>
                </a:cubicBezTo>
                <a:cubicBezTo>
                  <a:pt x="89" y="32"/>
                  <a:pt x="89" y="31"/>
                  <a:pt x="89" y="31"/>
                </a:cubicBezTo>
                <a:cubicBezTo>
                  <a:pt x="89" y="31"/>
                  <a:pt x="89" y="31"/>
                  <a:pt x="89" y="31"/>
                </a:cubicBezTo>
                <a:cubicBezTo>
                  <a:pt x="89" y="32"/>
                  <a:pt x="89" y="31"/>
                  <a:pt x="90" y="30"/>
                </a:cubicBezTo>
                <a:cubicBezTo>
                  <a:pt x="90" y="30"/>
                  <a:pt x="89" y="31"/>
                  <a:pt x="89" y="31"/>
                </a:cubicBezTo>
                <a:cubicBezTo>
                  <a:pt x="89" y="32"/>
                  <a:pt x="89" y="31"/>
                  <a:pt x="90" y="31"/>
                </a:cubicBezTo>
                <a:cubicBezTo>
                  <a:pt x="90" y="31"/>
                  <a:pt x="90" y="31"/>
                  <a:pt x="90" y="32"/>
                </a:cubicBezTo>
                <a:cubicBezTo>
                  <a:pt x="90" y="32"/>
                  <a:pt x="90" y="31"/>
                  <a:pt x="90" y="31"/>
                </a:cubicBezTo>
                <a:cubicBezTo>
                  <a:pt x="90" y="31"/>
                  <a:pt x="90" y="31"/>
                  <a:pt x="90" y="31"/>
                </a:cubicBezTo>
                <a:cubicBezTo>
                  <a:pt x="90" y="31"/>
                  <a:pt x="90" y="31"/>
                  <a:pt x="91" y="31"/>
                </a:cubicBezTo>
                <a:cubicBezTo>
                  <a:pt x="91" y="31"/>
                  <a:pt x="91" y="31"/>
                  <a:pt x="91" y="31"/>
                </a:cubicBezTo>
                <a:cubicBezTo>
                  <a:pt x="91" y="31"/>
                  <a:pt x="90" y="32"/>
                  <a:pt x="90" y="32"/>
                </a:cubicBezTo>
                <a:cubicBezTo>
                  <a:pt x="90" y="33"/>
                  <a:pt x="90" y="33"/>
                  <a:pt x="89" y="33"/>
                </a:cubicBezTo>
                <a:cubicBezTo>
                  <a:pt x="89" y="34"/>
                  <a:pt x="87" y="35"/>
                  <a:pt x="87" y="35"/>
                </a:cubicBezTo>
                <a:cubicBezTo>
                  <a:pt x="87" y="35"/>
                  <a:pt x="87" y="35"/>
                  <a:pt x="86" y="35"/>
                </a:cubicBezTo>
                <a:cubicBezTo>
                  <a:pt x="86" y="34"/>
                  <a:pt x="86" y="34"/>
                  <a:pt x="86" y="34"/>
                </a:cubicBezTo>
                <a:cubicBezTo>
                  <a:pt x="86" y="33"/>
                  <a:pt x="85" y="32"/>
                  <a:pt x="84" y="31"/>
                </a:cubicBezTo>
                <a:cubicBezTo>
                  <a:pt x="84" y="31"/>
                  <a:pt x="84" y="31"/>
                  <a:pt x="84" y="31"/>
                </a:cubicBezTo>
                <a:cubicBezTo>
                  <a:pt x="83" y="30"/>
                  <a:pt x="83" y="30"/>
                  <a:pt x="83" y="30"/>
                </a:cubicBezTo>
                <a:cubicBezTo>
                  <a:pt x="82" y="30"/>
                  <a:pt x="82" y="30"/>
                  <a:pt x="82" y="30"/>
                </a:cubicBezTo>
                <a:cubicBezTo>
                  <a:pt x="81" y="29"/>
                  <a:pt x="81" y="29"/>
                  <a:pt x="80" y="29"/>
                </a:cubicBezTo>
                <a:cubicBezTo>
                  <a:pt x="80" y="29"/>
                  <a:pt x="79" y="28"/>
                  <a:pt x="79" y="28"/>
                </a:cubicBezTo>
                <a:cubicBezTo>
                  <a:pt x="79" y="28"/>
                  <a:pt x="77" y="28"/>
                  <a:pt x="77" y="28"/>
                </a:cubicBezTo>
                <a:cubicBezTo>
                  <a:pt x="76" y="27"/>
                  <a:pt x="76" y="27"/>
                  <a:pt x="76" y="27"/>
                </a:cubicBezTo>
                <a:cubicBezTo>
                  <a:pt x="75" y="27"/>
                  <a:pt x="75" y="27"/>
                  <a:pt x="75" y="27"/>
                </a:cubicBezTo>
                <a:cubicBezTo>
                  <a:pt x="74" y="27"/>
                  <a:pt x="75" y="27"/>
                  <a:pt x="74" y="26"/>
                </a:cubicBezTo>
                <a:cubicBezTo>
                  <a:pt x="74" y="26"/>
                  <a:pt x="74" y="25"/>
                  <a:pt x="74" y="25"/>
                </a:cubicBezTo>
                <a:cubicBezTo>
                  <a:pt x="73" y="25"/>
                  <a:pt x="73" y="25"/>
                  <a:pt x="73" y="24"/>
                </a:cubicBezTo>
                <a:cubicBezTo>
                  <a:pt x="73" y="24"/>
                  <a:pt x="73" y="24"/>
                  <a:pt x="73" y="24"/>
                </a:cubicBezTo>
                <a:cubicBezTo>
                  <a:pt x="73" y="23"/>
                  <a:pt x="73" y="22"/>
                  <a:pt x="73" y="22"/>
                </a:cubicBezTo>
                <a:cubicBezTo>
                  <a:pt x="73" y="21"/>
                  <a:pt x="73" y="21"/>
                  <a:pt x="73" y="21"/>
                </a:cubicBezTo>
                <a:cubicBezTo>
                  <a:pt x="73" y="21"/>
                  <a:pt x="73" y="21"/>
                  <a:pt x="73" y="21"/>
                </a:cubicBezTo>
                <a:cubicBezTo>
                  <a:pt x="74" y="20"/>
                  <a:pt x="74" y="19"/>
                  <a:pt x="74" y="19"/>
                </a:cubicBezTo>
                <a:cubicBezTo>
                  <a:pt x="74" y="18"/>
                  <a:pt x="75" y="18"/>
                  <a:pt x="74" y="17"/>
                </a:cubicBezTo>
                <a:cubicBezTo>
                  <a:pt x="74" y="17"/>
                  <a:pt x="74" y="17"/>
                  <a:pt x="74" y="17"/>
                </a:cubicBezTo>
                <a:cubicBezTo>
                  <a:pt x="73" y="17"/>
                  <a:pt x="74" y="17"/>
                  <a:pt x="74" y="16"/>
                </a:cubicBezTo>
                <a:cubicBezTo>
                  <a:pt x="74" y="16"/>
                  <a:pt x="74" y="15"/>
                  <a:pt x="74" y="14"/>
                </a:cubicBezTo>
                <a:cubicBezTo>
                  <a:pt x="74" y="14"/>
                  <a:pt x="74" y="14"/>
                  <a:pt x="73" y="13"/>
                </a:cubicBezTo>
                <a:cubicBezTo>
                  <a:pt x="73" y="13"/>
                  <a:pt x="73" y="13"/>
                  <a:pt x="73" y="13"/>
                </a:cubicBezTo>
                <a:cubicBezTo>
                  <a:pt x="73" y="12"/>
                  <a:pt x="73" y="12"/>
                  <a:pt x="73" y="12"/>
                </a:cubicBezTo>
                <a:cubicBezTo>
                  <a:pt x="73" y="12"/>
                  <a:pt x="73" y="12"/>
                  <a:pt x="72" y="12"/>
                </a:cubicBezTo>
                <a:cubicBezTo>
                  <a:pt x="72" y="11"/>
                  <a:pt x="72" y="11"/>
                  <a:pt x="72" y="11"/>
                </a:cubicBezTo>
                <a:cubicBezTo>
                  <a:pt x="71" y="11"/>
                  <a:pt x="72" y="10"/>
                  <a:pt x="71" y="10"/>
                </a:cubicBezTo>
                <a:cubicBezTo>
                  <a:pt x="71" y="10"/>
                  <a:pt x="71" y="10"/>
                  <a:pt x="71" y="10"/>
                </a:cubicBezTo>
                <a:cubicBezTo>
                  <a:pt x="70" y="9"/>
                  <a:pt x="70" y="10"/>
                  <a:pt x="70" y="9"/>
                </a:cubicBezTo>
                <a:cubicBezTo>
                  <a:pt x="70" y="9"/>
                  <a:pt x="70" y="9"/>
                  <a:pt x="70" y="9"/>
                </a:cubicBezTo>
                <a:cubicBezTo>
                  <a:pt x="69" y="9"/>
                  <a:pt x="69" y="9"/>
                  <a:pt x="69" y="9"/>
                </a:cubicBezTo>
                <a:cubicBezTo>
                  <a:pt x="69" y="9"/>
                  <a:pt x="68" y="9"/>
                  <a:pt x="68" y="9"/>
                </a:cubicBezTo>
                <a:cubicBezTo>
                  <a:pt x="68" y="9"/>
                  <a:pt x="68" y="9"/>
                  <a:pt x="68" y="9"/>
                </a:cubicBezTo>
                <a:cubicBezTo>
                  <a:pt x="67" y="9"/>
                  <a:pt x="67" y="9"/>
                  <a:pt x="67" y="9"/>
                </a:cubicBezTo>
                <a:cubicBezTo>
                  <a:pt x="67" y="9"/>
                  <a:pt x="66" y="9"/>
                  <a:pt x="66" y="9"/>
                </a:cubicBezTo>
                <a:cubicBezTo>
                  <a:pt x="66" y="9"/>
                  <a:pt x="65" y="9"/>
                  <a:pt x="65" y="10"/>
                </a:cubicBezTo>
                <a:cubicBezTo>
                  <a:pt x="65" y="10"/>
                  <a:pt x="65" y="10"/>
                  <a:pt x="65" y="10"/>
                </a:cubicBezTo>
                <a:cubicBezTo>
                  <a:pt x="65" y="10"/>
                  <a:pt x="64" y="10"/>
                  <a:pt x="64" y="10"/>
                </a:cubicBezTo>
                <a:cubicBezTo>
                  <a:pt x="64" y="11"/>
                  <a:pt x="64" y="11"/>
                  <a:pt x="63" y="11"/>
                </a:cubicBezTo>
                <a:cubicBezTo>
                  <a:pt x="63" y="11"/>
                  <a:pt x="63" y="11"/>
                  <a:pt x="63" y="12"/>
                </a:cubicBezTo>
                <a:cubicBezTo>
                  <a:pt x="63" y="12"/>
                  <a:pt x="63" y="12"/>
                  <a:pt x="62" y="12"/>
                </a:cubicBezTo>
                <a:cubicBezTo>
                  <a:pt x="62" y="13"/>
                  <a:pt x="62" y="13"/>
                  <a:pt x="62" y="13"/>
                </a:cubicBezTo>
                <a:cubicBezTo>
                  <a:pt x="62" y="14"/>
                  <a:pt x="62" y="14"/>
                  <a:pt x="62" y="14"/>
                </a:cubicBezTo>
                <a:cubicBezTo>
                  <a:pt x="62" y="15"/>
                  <a:pt x="62" y="15"/>
                  <a:pt x="62" y="15"/>
                </a:cubicBezTo>
                <a:cubicBezTo>
                  <a:pt x="62" y="16"/>
                  <a:pt x="62" y="16"/>
                  <a:pt x="62" y="16"/>
                </a:cubicBezTo>
                <a:cubicBezTo>
                  <a:pt x="62" y="17"/>
                  <a:pt x="63" y="17"/>
                  <a:pt x="63" y="17"/>
                </a:cubicBezTo>
                <a:cubicBezTo>
                  <a:pt x="63" y="17"/>
                  <a:pt x="62" y="17"/>
                  <a:pt x="62" y="17"/>
                </a:cubicBezTo>
                <a:cubicBezTo>
                  <a:pt x="62" y="17"/>
                  <a:pt x="62" y="18"/>
                  <a:pt x="62" y="18"/>
                </a:cubicBezTo>
                <a:cubicBezTo>
                  <a:pt x="62" y="18"/>
                  <a:pt x="62" y="19"/>
                  <a:pt x="62" y="19"/>
                </a:cubicBezTo>
                <a:cubicBezTo>
                  <a:pt x="62" y="19"/>
                  <a:pt x="63" y="20"/>
                  <a:pt x="63" y="21"/>
                </a:cubicBezTo>
                <a:cubicBezTo>
                  <a:pt x="63" y="21"/>
                  <a:pt x="63" y="21"/>
                  <a:pt x="63" y="22"/>
                </a:cubicBezTo>
                <a:cubicBezTo>
                  <a:pt x="64" y="22"/>
                  <a:pt x="64" y="21"/>
                  <a:pt x="64" y="22"/>
                </a:cubicBezTo>
                <a:cubicBezTo>
                  <a:pt x="64" y="23"/>
                  <a:pt x="64" y="24"/>
                  <a:pt x="64" y="24"/>
                </a:cubicBezTo>
                <a:cubicBezTo>
                  <a:pt x="65" y="25"/>
                  <a:pt x="65" y="24"/>
                  <a:pt x="65" y="25"/>
                </a:cubicBezTo>
                <a:cubicBezTo>
                  <a:pt x="65" y="26"/>
                  <a:pt x="65" y="26"/>
                  <a:pt x="65" y="26"/>
                </a:cubicBezTo>
                <a:cubicBezTo>
                  <a:pt x="64" y="27"/>
                  <a:pt x="64" y="28"/>
                  <a:pt x="64" y="28"/>
                </a:cubicBezTo>
                <a:cubicBezTo>
                  <a:pt x="64" y="29"/>
                  <a:pt x="64" y="29"/>
                  <a:pt x="64" y="29"/>
                </a:cubicBezTo>
                <a:cubicBezTo>
                  <a:pt x="63" y="29"/>
                  <a:pt x="63" y="29"/>
                  <a:pt x="63" y="29"/>
                </a:cubicBezTo>
                <a:cubicBezTo>
                  <a:pt x="63" y="29"/>
                  <a:pt x="63" y="29"/>
                  <a:pt x="63" y="29"/>
                </a:cubicBezTo>
                <a:cubicBezTo>
                  <a:pt x="63" y="29"/>
                  <a:pt x="62" y="30"/>
                  <a:pt x="62" y="30"/>
                </a:cubicBezTo>
                <a:cubicBezTo>
                  <a:pt x="62" y="30"/>
                  <a:pt x="61" y="31"/>
                  <a:pt x="60" y="31"/>
                </a:cubicBezTo>
                <a:cubicBezTo>
                  <a:pt x="60" y="31"/>
                  <a:pt x="59" y="31"/>
                  <a:pt x="59" y="31"/>
                </a:cubicBezTo>
                <a:cubicBezTo>
                  <a:pt x="59" y="31"/>
                  <a:pt x="59" y="32"/>
                  <a:pt x="58" y="32"/>
                </a:cubicBezTo>
                <a:cubicBezTo>
                  <a:pt x="58" y="32"/>
                  <a:pt x="58" y="32"/>
                  <a:pt x="58" y="32"/>
                </a:cubicBezTo>
                <a:cubicBezTo>
                  <a:pt x="57" y="32"/>
                  <a:pt x="57" y="32"/>
                  <a:pt x="57" y="32"/>
                </a:cubicBezTo>
                <a:cubicBezTo>
                  <a:pt x="57" y="32"/>
                  <a:pt x="57" y="33"/>
                  <a:pt x="56" y="33"/>
                </a:cubicBezTo>
                <a:cubicBezTo>
                  <a:pt x="56" y="33"/>
                  <a:pt x="56" y="33"/>
                  <a:pt x="56" y="33"/>
                </a:cubicBezTo>
                <a:cubicBezTo>
                  <a:pt x="55" y="33"/>
                  <a:pt x="55" y="33"/>
                  <a:pt x="54" y="33"/>
                </a:cubicBezTo>
                <a:cubicBezTo>
                  <a:pt x="54" y="33"/>
                  <a:pt x="54" y="32"/>
                  <a:pt x="54" y="32"/>
                </a:cubicBezTo>
                <a:cubicBezTo>
                  <a:pt x="54" y="31"/>
                  <a:pt x="54" y="30"/>
                  <a:pt x="54" y="30"/>
                </a:cubicBezTo>
                <a:cubicBezTo>
                  <a:pt x="54" y="30"/>
                  <a:pt x="54" y="30"/>
                  <a:pt x="54" y="29"/>
                </a:cubicBezTo>
                <a:cubicBezTo>
                  <a:pt x="54" y="29"/>
                  <a:pt x="54" y="30"/>
                  <a:pt x="55" y="30"/>
                </a:cubicBezTo>
                <a:cubicBezTo>
                  <a:pt x="55" y="29"/>
                  <a:pt x="55" y="29"/>
                  <a:pt x="55" y="29"/>
                </a:cubicBezTo>
                <a:cubicBezTo>
                  <a:pt x="55" y="29"/>
                  <a:pt x="56" y="28"/>
                  <a:pt x="56" y="28"/>
                </a:cubicBezTo>
                <a:cubicBezTo>
                  <a:pt x="56" y="28"/>
                  <a:pt x="56" y="27"/>
                  <a:pt x="56" y="27"/>
                </a:cubicBezTo>
                <a:cubicBezTo>
                  <a:pt x="56" y="26"/>
                  <a:pt x="56" y="26"/>
                  <a:pt x="55" y="26"/>
                </a:cubicBezTo>
                <a:cubicBezTo>
                  <a:pt x="55" y="26"/>
                  <a:pt x="55" y="25"/>
                  <a:pt x="55" y="25"/>
                </a:cubicBezTo>
                <a:cubicBezTo>
                  <a:pt x="55" y="25"/>
                  <a:pt x="55" y="24"/>
                  <a:pt x="55" y="24"/>
                </a:cubicBezTo>
                <a:cubicBezTo>
                  <a:pt x="55" y="24"/>
                  <a:pt x="55" y="23"/>
                  <a:pt x="55" y="23"/>
                </a:cubicBezTo>
                <a:cubicBezTo>
                  <a:pt x="55" y="22"/>
                  <a:pt x="55" y="22"/>
                  <a:pt x="55" y="21"/>
                </a:cubicBezTo>
                <a:cubicBezTo>
                  <a:pt x="55" y="21"/>
                  <a:pt x="54" y="21"/>
                  <a:pt x="54" y="21"/>
                </a:cubicBezTo>
                <a:cubicBezTo>
                  <a:pt x="55" y="20"/>
                  <a:pt x="55" y="20"/>
                  <a:pt x="55" y="20"/>
                </a:cubicBezTo>
                <a:cubicBezTo>
                  <a:pt x="55" y="19"/>
                  <a:pt x="55" y="19"/>
                  <a:pt x="55" y="18"/>
                </a:cubicBezTo>
                <a:cubicBezTo>
                  <a:pt x="54" y="18"/>
                  <a:pt x="55" y="17"/>
                  <a:pt x="54" y="17"/>
                </a:cubicBezTo>
                <a:cubicBezTo>
                  <a:pt x="54" y="17"/>
                  <a:pt x="54" y="16"/>
                  <a:pt x="53" y="16"/>
                </a:cubicBezTo>
                <a:cubicBezTo>
                  <a:pt x="53" y="16"/>
                  <a:pt x="52" y="16"/>
                  <a:pt x="52" y="16"/>
                </a:cubicBezTo>
                <a:cubicBezTo>
                  <a:pt x="52" y="16"/>
                  <a:pt x="52" y="16"/>
                  <a:pt x="52" y="15"/>
                </a:cubicBezTo>
                <a:cubicBezTo>
                  <a:pt x="52" y="15"/>
                  <a:pt x="51" y="15"/>
                  <a:pt x="51" y="15"/>
                </a:cubicBezTo>
                <a:cubicBezTo>
                  <a:pt x="50" y="15"/>
                  <a:pt x="50" y="15"/>
                  <a:pt x="50" y="15"/>
                </a:cubicBezTo>
                <a:cubicBezTo>
                  <a:pt x="50" y="15"/>
                  <a:pt x="49" y="15"/>
                  <a:pt x="49" y="16"/>
                </a:cubicBezTo>
                <a:cubicBezTo>
                  <a:pt x="49" y="16"/>
                  <a:pt x="48" y="16"/>
                  <a:pt x="48" y="16"/>
                </a:cubicBezTo>
                <a:cubicBezTo>
                  <a:pt x="47" y="16"/>
                  <a:pt x="48" y="16"/>
                  <a:pt x="47" y="16"/>
                </a:cubicBezTo>
                <a:cubicBezTo>
                  <a:pt x="47" y="17"/>
                  <a:pt x="46" y="17"/>
                  <a:pt x="46" y="17"/>
                </a:cubicBezTo>
                <a:cubicBezTo>
                  <a:pt x="46" y="17"/>
                  <a:pt x="45" y="17"/>
                  <a:pt x="45" y="18"/>
                </a:cubicBezTo>
                <a:cubicBezTo>
                  <a:pt x="45" y="18"/>
                  <a:pt x="45" y="18"/>
                  <a:pt x="44" y="19"/>
                </a:cubicBezTo>
                <a:cubicBezTo>
                  <a:pt x="44" y="19"/>
                  <a:pt x="44" y="19"/>
                  <a:pt x="44" y="20"/>
                </a:cubicBezTo>
                <a:cubicBezTo>
                  <a:pt x="45" y="20"/>
                  <a:pt x="45" y="21"/>
                  <a:pt x="45" y="21"/>
                </a:cubicBezTo>
                <a:cubicBezTo>
                  <a:pt x="45" y="21"/>
                  <a:pt x="45" y="21"/>
                  <a:pt x="44" y="22"/>
                </a:cubicBezTo>
                <a:cubicBezTo>
                  <a:pt x="44" y="22"/>
                  <a:pt x="44" y="22"/>
                  <a:pt x="44" y="23"/>
                </a:cubicBezTo>
                <a:cubicBezTo>
                  <a:pt x="44" y="23"/>
                  <a:pt x="44" y="24"/>
                  <a:pt x="44" y="24"/>
                </a:cubicBezTo>
                <a:cubicBezTo>
                  <a:pt x="44" y="24"/>
                  <a:pt x="44" y="25"/>
                  <a:pt x="44" y="25"/>
                </a:cubicBezTo>
                <a:cubicBezTo>
                  <a:pt x="44" y="26"/>
                  <a:pt x="44" y="26"/>
                  <a:pt x="44" y="26"/>
                </a:cubicBezTo>
                <a:cubicBezTo>
                  <a:pt x="44" y="26"/>
                  <a:pt x="44" y="26"/>
                  <a:pt x="44" y="27"/>
                </a:cubicBezTo>
                <a:cubicBezTo>
                  <a:pt x="44" y="27"/>
                  <a:pt x="44" y="28"/>
                  <a:pt x="44" y="28"/>
                </a:cubicBezTo>
                <a:cubicBezTo>
                  <a:pt x="44" y="28"/>
                  <a:pt x="44" y="29"/>
                  <a:pt x="45" y="29"/>
                </a:cubicBezTo>
                <a:cubicBezTo>
                  <a:pt x="45" y="29"/>
                  <a:pt x="45" y="30"/>
                  <a:pt x="45" y="30"/>
                </a:cubicBezTo>
                <a:cubicBezTo>
                  <a:pt x="45" y="30"/>
                  <a:pt x="45" y="30"/>
                  <a:pt x="46" y="30"/>
                </a:cubicBezTo>
                <a:cubicBezTo>
                  <a:pt x="46" y="30"/>
                  <a:pt x="46" y="30"/>
                  <a:pt x="46" y="30"/>
                </a:cubicBezTo>
                <a:close/>
                <a:moveTo>
                  <a:pt x="42" y="53"/>
                </a:moveTo>
                <a:cubicBezTo>
                  <a:pt x="42" y="52"/>
                  <a:pt x="42" y="52"/>
                  <a:pt x="42" y="53"/>
                </a:cubicBezTo>
                <a:cubicBezTo>
                  <a:pt x="41" y="53"/>
                  <a:pt x="41" y="54"/>
                  <a:pt x="41" y="54"/>
                </a:cubicBezTo>
                <a:cubicBezTo>
                  <a:pt x="41" y="54"/>
                  <a:pt x="41" y="54"/>
                  <a:pt x="41" y="54"/>
                </a:cubicBezTo>
                <a:cubicBezTo>
                  <a:pt x="41" y="55"/>
                  <a:pt x="41" y="55"/>
                  <a:pt x="41" y="55"/>
                </a:cubicBezTo>
                <a:cubicBezTo>
                  <a:pt x="40" y="55"/>
                  <a:pt x="40" y="56"/>
                  <a:pt x="40" y="56"/>
                </a:cubicBezTo>
                <a:cubicBezTo>
                  <a:pt x="41" y="55"/>
                  <a:pt x="41" y="56"/>
                  <a:pt x="41" y="57"/>
                </a:cubicBezTo>
                <a:cubicBezTo>
                  <a:pt x="41" y="57"/>
                  <a:pt x="41" y="57"/>
                  <a:pt x="41" y="57"/>
                </a:cubicBezTo>
                <a:cubicBezTo>
                  <a:pt x="41" y="57"/>
                  <a:pt x="40" y="57"/>
                  <a:pt x="40" y="57"/>
                </a:cubicBezTo>
                <a:cubicBezTo>
                  <a:pt x="40" y="57"/>
                  <a:pt x="40" y="57"/>
                  <a:pt x="40" y="57"/>
                </a:cubicBezTo>
                <a:cubicBezTo>
                  <a:pt x="41" y="57"/>
                  <a:pt x="41" y="57"/>
                  <a:pt x="41" y="58"/>
                </a:cubicBezTo>
                <a:cubicBezTo>
                  <a:pt x="41" y="58"/>
                  <a:pt x="41" y="58"/>
                  <a:pt x="41" y="58"/>
                </a:cubicBezTo>
                <a:cubicBezTo>
                  <a:pt x="41" y="58"/>
                  <a:pt x="42" y="58"/>
                  <a:pt x="42" y="58"/>
                </a:cubicBezTo>
                <a:cubicBezTo>
                  <a:pt x="42" y="58"/>
                  <a:pt x="42" y="58"/>
                  <a:pt x="42" y="57"/>
                </a:cubicBezTo>
                <a:cubicBezTo>
                  <a:pt x="42" y="57"/>
                  <a:pt x="42" y="57"/>
                  <a:pt x="42" y="57"/>
                </a:cubicBezTo>
                <a:cubicBezTo>
                  <a:pt x="42" y="57"/>
                  <a:pt x="42" y="57"/>
                  <a:pt x="42" y="56"/>
                </a:cubicBezTo>
                <a:cubicBezTo>
                  <a:pt x="42" y="57"/>
                  <a:pt x="42" y="56"/>
                  <a:pt x="42" y="56"/>
                </a:cubicBezTo>
                <a:cubicBezTo>
                  <a:pt x="43" y="56"/>
                  <a:pt x="43" y="56"/>
                  <a:pt x="43" y="55"/>
                </a:cubicBezTo>
                <a:cubicBezTo>
                  <a:pt x="42" y="55"/>
                  <a:pt x="42" y="53"/>
                  <a:pt x="42" y="53"/>
                </a:cubicBezTo>
                <a:close/>
                <a:moveTo>
                  <a:pt x="72" y="89"/>
                </a:moveTo>
                <a:cubicBezTo>
                  <a:pt x="72" y="89"/>
                  <a:pt x="72" y="93"/>
                  <a:pt x="72" y="93"/>
                </a:cubicBezTo>
                <a:cubicBezTo>
                  <a:pt x="72" y="93"/>
                  <a:pt x="72" y="95"/>
                  <a:pt x="72" y="95"/>
                </a:cubicBezTo>
                <a:cubicBezTo>
                  <a:pt x="72" y="96"/>
                  <a:pt x="72" y="97"/>
                  <a:pt x="72" y="98"/>
                </a:cubicBezTo>
                <a:cubicBezTo>
                  <a:pt x="72" y="98"/>
                  <a:pt x="72" y="99"/>
                  <a:pt x="72" y="99"/>
                </a:cubicBezTo>
                <a:cubicBezTo>
                  <a:pt x="72" y="100"/>
                  <a:pt x="72" y="101"/>
                  <a:pt x="72" y="101"/>
                </a:cubicBezTo>
                <a:cubicBezTo>
                  <a:pt x="72" y="101"/>
                  <a:pt x="72" y="101"/>
                  <a:pt x="72" y="102"/>
                </a:cubicBezTo>
                <a:cubicBezTo>
                  <a:pt x="72" y="102"/>
                  <a:pt x="72" y="103"/>
                  <a:pt x="72" y="103"/>
                </a:cubicBezTo>
                <a:cubicBezTo>
                  <a:pt x="73" y="103"/>
                  <a:pt x="73" y="104"/>
                  <a:pt x="73" y="104"/>
                </a:cubicBezTo>
                <a:cubicBezTo>
                  <a:pt x="73" y="105"/>
                  <a:pt x="73" y="106"/>
                  <a:pt x="73" y="106"/>
                </a:cubicBezTo>
                <a:cubicBezTo>
                  <a:pt x="73" y="106"/>
                  <a:pt x="73" y="107"/>
                  <a:pt x="73" y="107"/>
                </a:cubicBezTo>
                <a:cubicBezTo>
                  <a:pt x="73" y="107"/>
                  <a:pt x="73" y="109"/>
                  <a:pt x="73" y="109"/>
                </a:cubicBezTo>
                <a:cubicBezTo>
                  <a:pt x="74" y="110"/>
                  <a:pt x="73" y="111"/>
                  <a:pt x="73" y="112"/>
                </a:cubicBezTo>
                <a:cubicBezTo>
                  <a:pt x="73" y="112"/>
                  <a:pt x="73" y="114"/>
                  <a:pt x="73" y="114"/>
                </a:cubicBezTo>
                <a:cubicBezTo>
                  <a:pt x="73" y="115"/>
                  <a:pt x="73" y="115"/>
                  <a:pt x="73" y="116"/>
                </a:cubicBezTo>
                <a:cubicBezTo>
                  <a:pt x="74" y="116"/>
                  <a:pt x="74" y="117"/>
                  <a:pt x="74" y="116"/>
                </a:cubicBezTo>
                <a:cubicBezTo>
                  <a:pt x="74" y="116"/>
                  <a:pt x="74" y="114"/>
                  <a:pt x="74" y="114"/>
                </a:cubicBezTo>
                <a:cubicBezTo>
                  <a:pt x="74" y="114"/>
                  <a:pt x="74" y="112"/>
                  <a:pt x="74" y="112"/>
                </a:cubicBezTo>
                <a:cubicBezTo>
                  <a:pt x="74" y="111"/>
                  <a:pt x="74" y="110"/>
                  <a:pt x="74" y="110"/>
                </a:cubicBezTo>
                <a:cubicBezTo>
                  <a:pt x="74" y="110"/>
                  <a:pt x="74" y="108"/>
                  <a:pt x="74" y="108"/>
                </a:cubicBezTo>
                <a:cubicBezTo>
                  <a:pt x="74" y="108"/>
                  <a:pt x="74" y="107"/>
                  <a:pt x="74" y="107"/>
                </a:cubicBezTo>
                <a:cubicBezTo>
                  <a:pt x="74" y="107"/>
                  <a:pt x="74" y="106"/>
                  <a:pt x="74" y="106"/>
                </a:cubicBezTo>
                <a:cubicBezTo>
                  <a:pt x="74" y="106"/>
                  <a:pt x="74" y="104"/>
                  <a:pt x="74" y="103"/>
                </a:cubicBezTo>
                <a:cubicBezTo>
                  <a:pt x="74" y="103"/>
                  <a:pt x="74" y="103"/>
                  <a:pt x="74" y="102"/>
                </a:cubicBezTo>
                <a:cubicBezTo>
                  <a:pt x="74" y="102"/>
                  <a:pt x="74" y="99"/>
                  <a:pt x="74" y="99"/>
                </a:cubicBezTo>
                <a:cubicBezTo>
                  <a:pt x="74" y="98"/>
                  <a:pt x="74" y="98"/>
                  <a:pt x="74" y="97"/>
                </a:cubicBezTo>
                <a:cubicBezTo>
                  <a:pt x="74" y="97"/>
                  <a:pt x="74" y="96"/>
                  <a:pt x="74" y="96"/>
                </a:cubicBezTo>
                <a:cubicBezTo>
                  <a:pt x="74" y="96"/>
                  <a:pt x="73" y="95"/>
                  <a:pt x="74" y="94"/>
                </a:cubicBezTo>
                <a:cubicBezTo>
                  <a:pt x="74" y="94"/>
                  <a:pt x="74" y="94"/>
                  <a:pt x="74" y="94"/>
                </a:cubicBezTo>
                <a:cubicBezTo>
                  <a:pt x="73" y="94"/>
                  <a:pt x="73" y="91"/>
                  <a:pt x="73" y="90"/>
                </a:cubicBezTo>
                <a:cubicBezTo>
                  <a:pt x="73" y="90"/>
                  <a:pt x="73" y="89"/>
                  <a:pt x="73" y="89"/>
                </a:cubicBezTo>
                <a:cubicBezTo>
                  <a:pt x="73" y="89"/>
                  <a:pt x="73" y="89"/>
                  <a:pt x="72" y="88"/>
                </a:cubicBezTo>
                <a:cubicBezTo>
                  <a:pt x="72" y="88"/>
                  <a:pt x="72" y="88"/>
                  <a:pt x="72" y="88"/>
                </a:cubicBezTo>
                <a:cubicBezTo>
                  <a:pt x="72" y="89"/>
                  <a:pt x="72" y="89"/>
                  <a:pt x="72" y="89"/>
                </a:cubicBezTo>
                <a:close/>
                <a:moveTo>
                  <a:pt x="110" y="84"/>
                </a:moveTo>
                <a:cubicBezTo>
                  <a:pt x="110" y="83"/>
                  <a:pt x="110" y="82"/>
                  <a:pt x="110" y="83"/>
                </a:cubicBezTo>
                <a:cubicBezTo>
                  <a:pt x="110" y="84"/>
                  <a:pt x="109" y="87"/>
                  <a:pt x="109" y="87"/>
                </a:cubicBezTo>
                <a:cubicBezTo>
                  <a:pt x="109" y="87"/>
                  <a:pt x="109" y="88"/>
                  <a:pt x="109" y="88"/>
                </a:cubicBezTo>
                <a:cubicBezTo>
                  <a:pt x="109" y="88"/>
                  <a:pt x="109" y="89"/>
                  <a:pt x="109" y="89"/>
                </a:cubicBezTo>
                <a:cubicBezTo>
                  <a:pt x="109" y="89"/>
                  <a:pt x="109" y="90"/>
                  <a:pt x="109" y="90"/>
                </a:cubicBezTo>
                <a:cubicBezTo>
                  <a:pt x="109" y="90"/>
                  <a:pt x="109" y="90"/>
                  <a:pt x="109" y="91"/>
                </a:cubicBezTo>
                <a:cubicBezTo>
                  <a:pt x="109" y="91"/>
                  <a:pt x="109" y="92"/>
                  <a:pt x="109" y="92"/>
                </a:cubicBezTo>
                <a:cubicBezTo>
                  <a:pt x="109" y="92"/>
                  <a:pt x="109" y="93"/>
                  <a:pt x="109" y="93"/>
                </a:cubicBezTo>
                <a:cubicBezTo>
                  <a:pt x="109" y="94"/>
                  <a:pt x="109" y="94"/>
                  <a:pt x="109" y="94"/>
                </a:cubicBezTo>
                <a:cubicBezTo>
                  <a:pt x="109" y="95"/>
                  <a:pt x="109" y="95"/>
                  <a:pt x="109" y="96"/>
                </a:cubicBezTo>
                <a:cubicBezTo>
                  <a:pt x="109" y="96"/>
                  <a:pt x="109" y="96"/>
                  <a:pt x="108" y="96"/>
                </a:cubicBezTo>
                <a:cubicBezTo>
                  <a:pt x="108" y="97"/>
                  <a:pt x="108" y="96"/>
                  <a:pt x="108" y="97"/>
                </a:cubicBezTo>
                <a:cubicBezTo>
                  <a:pt x="109" y="98"/>
                  <a:pt x="109" y="98"/>
                  <a:pt x="109" y="99"/>
                </a:cubicBezTo>
                <a:cubicBezTo>
                  <a:pt x="109" y="99"/>
                  <a:pt x="109" y="100"/>
                  <a:pt x="109" y="100"/>
                </a:cubicBezTo>
                <a:cubicBezTo>
                  <a:pt x="109" y="100"/>
                  <a:pt x="109" y="100"/>
                  <a:pt x="109" y="101"/>
                </a:cubicBezTo>
                <a:cubicBezTo>
                  <a:pt x="109" y="101"/>
                  <a:pt x="109" y="102"/>
                  <a:pt x="109" y="102"/>
                </a:cubicBezTo>
                <a:cubicBezTo>
                  <a:pt x="109" y="102"/>
                  <a:pt x="109" y="103"/>
                  <a:pt x="109" y="103"/>
                </a:cubicBezTo>
                <a:cubicBezTo>
                  <a:pt x="109" y="103"/>
                  <a:pt x="109" y="103"/>
                  <a:pt x="109" y="103"/>
                </a:cubicBezTo>
                <a:cubicBezTo>
                  <a:pt x="109" y="104"/>
                  <a:pt x="110" y="105"/>
                  <a:pt x="110" y="106"/>
                </a:cubicBezTo>
                <a:cubicBezTo>
                  <a:pt x="110" y="106"/>
                  <a:pt x="110" y="107"/>
                  <a:pt x="110" y="108"/>
                </a:cubicBezTo>
                <a:cubicBezTo>
                  <a:pt x="110" y="108"/>
                  <a:pt x="110" y="108"/>
                  <a:pt x="110" y="108"/>
                </a:cubicBezTo>
                <a:cubicBezTo>
                  <a:pt x="110" y="109"/>
                  <a:pt x="110" y="110"/>
                  <a:pt x="110" y="110"/>
                </a:cubicBezTo>
                <a:cubicBezTo>
                  <a:pt x="110" y="111"/>
                  <a:pt x="110" y="113"/>
                  <a:pt x="110" y="114"/>
                </a:cubicBezTo>
                <a:cubicBezTo>
                  <a:pt x="111" y="114"/>
                  <a:pt x="111" y="115"/>
                  <a:pt x="110" y="115"/>
                </a:cubicBezTo>
                <a:cubicBezTo>
                  <a:pt x="110" y="115"/>
                  <a:pt x="109" y="115"/>
                  <a:pt x="109" y="115"/>
                </a:cubicBezTo>
                <a:cubicBezTo>
                  <a:pt x="109" y="115"/>
                  <a:pt x="109" y="115"/>
                  <a:pt x="109" y="116"/>
                </a:cubicBezTo>
                <a:cubicBezTo>
                  <a:pt x="109" y="116"/>
                  <a:pt x="109" y="118"/>
                  <a:pt x="109" y="118"/>
                </a:cubicBezTo>
                <a:cubicBezTo>
                  <a:pt x="109" y="118"/>
                  <a:pt x="109" y="118"/>
                  <a:pt x="109" y="118"/>
                </a:cubicBezTo>
                <a:cubicBezTo>
                  <a:pt x="109" y="118"/>
                  <a:pt x="109" y="118"/>
                  <a:pt x="109" y="119"/>
                </a:cubicBezTo>
                <a:cubicBezTo>
                  <a:pt x="109" y="119"/>
                  <a:pt x="109" y="120"/>
                  <a:pt x="109" y="120"/>
                </a:cubicBezTo>
                <a:cubicBezTo>
                  <a:pt x="109" y="120"/>
                  <a:pt x="110" y="121"/>
                  <a:pt x="110" y="121"/>
                </a:cubicBezTo>
                <a:cubicBezTo>
                  <a:pt x="110" y="121"/>
                  <a:pt x="110" y="122"/>
                  <a:pt x="110" y="122"/>
                </a:cubicBezTo>
                <a:cubicBezTo>
                  <a:pt x="111" y="123"/>
                  <a:pt x="111" y="123"/>
                  <a:pt x="111" y="123"/>
                </a:cubicBezTo>
                <a:cubicBezTo>
                  <a:pt x="111" y="122"/>
                  <a:pt x="111" y="122"/>
                  <a:pt x="111" y="122"/>
                </a:cubicBezTo>
                <a:cubicBezTo>
                  <a:pt x="111" y="122"/>
                  <a:pt x="111" y="121"/>
                  <a:pt x="112" y="121"/>
                </a:cubicBezTo>
                <a:cubicBezTo>
                  <a:pt x="112" y="121"/>
                  <a:pt x="112" y="121"/>
                  <a:pt x="112" y="120"/>
                </a:cubicBezTo>
                <a:cubicBezTo>
                  <a:pt x="112" y="120"/>
                  <a:pt x="112" y="120"/>
                  <a:pt x="112" y="119"/>
                </a:cubicBezTo>
                <a:cubicBezTo>
                  <a:pt x="112" y="119"/>
                  <a:pt x="112" y="118"/>
                  <a:pt x="112" y="118"/>
                </a:cubicBezTo>
                <a:cubicBezTo>
                  <a:pt x="111" y="118"/>
                  <a:pt x="111" y="118"/>
                  <a:pt x="111" y="118"/>
                </a:cubicBezTo>
                <a:cubicBezTo>
                  <a:pt x="111" y="117"/>
                  <a:pt x="111" y="117"/>
                  <a:pt x="111" y="117"/>
                </a:cubicBezTo>
                <a:cubicBezTo>
                  <a:pt x="112" y="116"/>
                  <a:pt x="112" y="116"/>
                  <a:pt x="112" y="116"/>
                </a:cubicBezTo>
                <a:cubicBezTo>
                  <a:pt x="111" y="116"/>
                  <a:pt x="111" y="116"/>
                  <a:pt x="111" y="116"/>
                </a:cubicBezTo>
                <a:cubicBezTo>
                  <a:pt x="111" y="115"/>
                  <a:pt x="111" y="113"/>
                  <a:pt x="111" y="113"/>
                </a:cubicBezTo>
                <a:cubicBezTo>
                  <a:pt x="111" y="113"/>
                  <a:pt x="111" y="112"/>
                  <a:pt x="111" y="112"/>
                </a:cubicBezTo>
                <a:cubicBezTo>
                  <a:pt x="111" y="111"/>
                  <a:pt x="111" y="111"/>
                  <a:pt x="111" y="111"/>
                </a:cubicBezTo>
                <a:cubicBezTo>
                  <a:pt x="111" y="111"/>
                  <a:pt x="111" y="111"/>
                  <a:pt x="111" y="110"/>
                </a:cubicBezTo>
                <a:cubicBezTo>
                  <a:pt x="111" y="110"/>
                  <a:pt x="111" y="110"/>
                  <a:pt x="111" y="110"/>
                </a:cubicBezTo>
                <a:cubicBezTo>
                  <a:pt x="111" y="110"/>
                  <a:pt x="111" y="108"/>
                  <a:pt x="111" y="107"/>
                </a:cubicBezTo>
                <a:cubicBezTo>
                  <a:pt x="111" y="107"/>
                  <a:pt x="111" y="106"/>
                  <a:pt x="111" y="106"/>
                </a:cubicBezTo>
                <a:cubicBezTo>
                  <a:pt x="111" y="106"/>
                  <a:pt x="111" y="104"/>
                  <a:pt x="111" y="104"/>
                </a:cubicBezTo>
                <a:cubicBezTo>
                  <a:pt x="111" y="103"/>
                  <a:pt x="110" y="101"/>
                  <a:pt x="110" y="101"/>
                </a:cubicBezTo>
                <a:cubicBezTo>
                  <a:pt x="110" y="100"/>
                  <a:pt x="110" y="100"/>
                  <a:pt x="110" y="99"/>
                </a:cubicBezTo>
                <a:cubicBezTo>
                  <a:pt x="110" y="99"/>
                  <a:pt x="110" y="97"/>
                  <a:pt x="111" y="97"/>
                </a:cubicBezTo>
                <a:cubicBezTo>
                  <a:pt x="111" y="97"/>
                  <a:pt x="111" y="96"/>
                  <a:pt x="111" y="96"/>
                </a:cubicBezTo>
                <a:cubicBezTo>
                  <a:pt x="111" y="95"/>
                  <a:pt x="111" y="94"/>
                  <a:pt x="111" y="94"/>
                </a:cubicBezTo>
                <a:cubicBezTo>
                  <a:pt x="111" y="93"/>
                  <a:pt x="111" y="91"/>
                  <a:pt x="111" y="90"/>
                </a:cubicBezTo>
                <a:cubicBezTo>
                  <a:pt x="111" y="90"/>
                  <a:pt x="111" y="89"/>
                  <a:pt x="111" y="89"/>
                </a:cubicBezTo>
                <a:cubicBezTo>
                  <a:pt x="111" y="89"/>
                  <a:pt x="111" y="89"/>
                  <a:pt x="111" y="88"/>
                </a:cubicBezTo>
                <a:cubicBezTo>
                  <a:pt x="111" y="88"/>
                  <a:pt x="110" y="84"/>
                  <a:pt x="110" y="84"/>
                </a:cubicBezTo>
                <a:close/>
                <a:moveTo>
                  <a:pt x="102" y="116"/>
                </a:moveTo>
                <a:cubicBezTo>
                  <a:pt x="102" y="116"/>
                  <a:pt x="103" y="116"/>
                  <a:pt x="103" y="116"/>
                </a:cubicBezTo>
                <a:cubicBezTo>
                  <a:pt x="104" y="117"/>
                  <a:pt x="103" y="117"/>
                  <a:pt x="103" y="117"/>
                </a:cubicBezTo>
                <a:cubicBezTo>
                  <a:pt x="103" y="117"/>
                  <a:pt x="103" y="117"/>
                  <a:pt x="103" y="117"/>
                </a:cubicBezTo>
                <a:cubicBezTo>
                  <a:pt x="104" y="118"/>
                  <a:pt x="104" y="118"/>
                  <a:pt x="103" y="118"/>
                </a:cubicBezTo>
                <a:cubicBezTo>
                  <a:pt x="103" y="118"/>
                  <a:pt x="104" y="119"/>
                  <a:pt x="104" y="119"/>
                </a:cubicBezTo>
                <a:cubicBezTo>
                  <a:pt x="104" y="119"/>
                  <a:pt x="103" y="120"/>
                  <a:pt x="103" y="120"/>
                </a:cubicBezTo>
                <a:cubicBezTo>
                  <a:pt x="103" y="121"/>
                  <a:pt x="103" y="122"/>
                  <a:pt x="103" y="122"/>
                </a:cubicBezTo>
                <a:cubicBezTo>
                  <a:pt x="102" y="122"/>
                  <a:pt x="102" y="123"/>
                  <a:pt x="102" y="124"/>
                </a:cubicBezTo>
                <a:cubicBezTo>
                  <a:pt x="101" y="124"/>
                  <a:pt x="102" y="124"/>
                  <a:pt x="101" y="124"/>
                </a:cubicBezTo>
                <a:cubicBezTo>
                  <a:pt x="101" y="123"/>
                  <a:pt x="100" y="123"/>
                  <a:pt x="100" y="122"/>
                </a:cubicBezTo>
                <a:cubicBezTo>
                  <a:pt x="100" y="121"/>
                  <a:pt x="100" y="119"/>
                  <a:pt x="100" y="118"/>
                </a:cubicBezTo>
                <a:cubicBezTo>
                  <a:pt x="100" y="118"/>
                  <a:pt x="100" y="116"/>
                  <a:pt x="100" y="115"/>
                </a:cubicBezTo>
                <a:cubicBezTo>
                  <a:pt x="100" y="114"/>
                  <a:pt x="100" y="114"/>
                  <a:pt x="100" y="114"/>
                </a:cubicBezTo>
                <a:cubicBezTo>
                  <a:pt x="100" y="113"/>
                  <a:pt x="100" y="112"/>
                  <a:pt x="100" y="112"/>
                </a:cubicBezTo>
                <a:cubicBezTo>
                  <a:pt x="101" y="112"/>
                  <a:pt x="101" y="110"/>
                  <a:pt x="101" y="109"/>
                </a:cubicBezTo>
                <a:cubicBezTo>
                  <a:pt x="102" y="107"/>
                  <a:pt x="101" y="108"/>
                  <a:pt x="102" y="110"/>
                </a:cubicBezTo>
                <a:cubicBezTo>
                  <a:pt x="102" y="110"/>
                  <a:pt x="102" y="115"/>
                  <a:pt x="102" y="116"/>
                </a:cubicBezTo>
                <a:close/>
                <a:moveTo>
                  <a:pt x="74" y="121"/>
                </a:moveTo>
                <a:cubicBezTo>
                  <a:pt x="74" y="121"/>
                  <a:pt x="74" y="122"/>
                  <a:pt x="74" y="122"/>
                </a:cubicBezTo>
                <a:cubicBezTo>
                  <a:pt x="74" y="121"/>
                  <a:pt x="74" y="122"/>
                  <a:pt x="74" y="121"/>
                </a:cubicBezTo>
                <a:cubicBezTo>
                  <a:pt x="74" y="121"/>
                  <a:pt x="74" y="120"/>
                  <a:pt x="74" y="121"/>
                </a:cubicBezTo>
                <a:cubicBezTo>
                  <a:pt x="74" y="121"/>
                  <a:pt x="74" y="121"/>
                  <a:pt x="74" y="121"/>
                </a:cubicBezTo>
                <a:close/>
                <a:moveTo>
                  <a:pt x="126" y="122"/>
                </a:moveTo>
                <a:cubicBezTo>
                  <a:pt x="126" y="122"/>
                  <a:pt x="126" y="123"/>
                  <a:pt x="126" y="123"/>
                </a:cubicBezTo>
                <a:cubicBezTo>
                  <a:pt x="126" y="123"/>
                  <a:pt x="126" y="123"/>
                  <a:pt x="126" y="123"/>
                </a:cubicBezTo>
                <a:cubicBezTo>
                  <a:pt x="126" y="123"/>
                  <a:pt x="127" y="122"/>
                  <a:pt x="127" y="122"/>
                </a:cubicBezTo>
                <a:cubicBezTo>
                  <a:pt x="127" y="122"/>
                  <a:pt x="127" y="122"/>
                  <a:pt x="127" y="122"/>
                </a:cubicBezTo>
                <a:cubicBezTo>
                  <a:pt x="126" y="122"/>
                  <a:pt x="126" y="122"/>
                  <a:pt x="126" y="122"/>
                </a:cubicBezTo>
                <a:close/>
                <a:moveTo>
                  <a:pt x="15" y="40"/>
                </a:moveTo>
                <a:cubicBezTo>
                  <a:pt x="15" y="37"/>
                  <a:pt x="15" y="37"/>
                  <a:pt x="15" y="37"/>
                </a:cubicBezTo>
                <a:cubicBezTo>
                  <a:pt x="15" y="37"/>
                  <a:pt x="14" y="38"/>
                  <a:pt x="14" y="38"/>
                </a:cubicBezTo>
                <a:cubicBezTo>
                  <a:pt x="14" y="39"/>
                  <a:pt x="13" y="40"/>
                  <a:pt x="12" y="41"/>
                </a:cubicBezTo>
                <a:cubicBezTo>
                  <a:pt x="12" y="41"/>
                  <a:pt x="11" y="41"/>
                  <a:pt x="11" y="41"/>
                </a:cubicBezTo>
                <a:cubicBezTo>
                  <a:pt x="11" y="41"/>
                  <a:pt x="10" y="41"/>
                  <a:pt x="10" y="41"/>
                </a:cubicBezTo>
                <a:cubicBezTo>
                  <a:pt x="10" y="41"/>
                  <a:pt x="10" y="41"/>
                  <a:pt x="10" y="41"/>
                </a:cubicBezTo>
                <a:cubicBezTo>
                  <a:pt x="10" y="41"/>
                  <a:pt x="9" y="42"/>
                  <a:pt x="10" y="42"/>
                </a:cubicBezTo>
                <a:cubicBezTo>
                  <a:pt x="10" y="42"/>
                  <a:pt x="10" y="42"/>
                  <a:pt x="10" y="42"/>
                </a:cubicBezTo>
                <a:cubicBezTo>
                  <a:pt x="10" y="42"/>
                  <a:pt x="11" y="43"/>
                  <a:pt x="11" y="43"/>
                </a:cubicBezTo>
                <a:cubicBezTo>
                  <a:pt x="11" y="43"/>
                  <a:pt x="11" y="44"/>
                  <a:pt x="11" y="44"/>
                </a:cubicBezTo>
                <a:cubicBezTo>
                  <a:pt x="11" y="44"/>
                  <a:pt x="11" y="45"/>
                  <a:pt x="11" y="45"/>
                </a:cubicBezTo>
                <a:cubicBezTo>
                  <a:pt x="12" y="45"/>
                  <a:pt x="11" y="45"/>
                  <a:pt x="11" y="45"/>
                </a:cubicBezTo>
                <a:cubicBezTo>
                  <a:pt x="11" y="45"/>
                  <a:pt x="11" y="45"/>
                  <a:pt x="11" y="46"/>
                </a:cubicBezTo>
                <a:cubicBezTo>
                  <a:pt x="11" y="46"/>
                  <a:pt x="11" y="47"/>
                  <a:pt x="11" y="47"/>
                </a:cubicBezTo>
                <a:cubicBezTo>
                  <a:pt x="12" y="47"/>
                  <a:pt x="12" y="48"/>
                  <a:pt x="12" y="49"/>
                </a:cubicBezTo>
                <a:cubicBezTo>
                  <a:pt x="12" y="49"/>
                  <a:pt x="13" y="50"/>
                  <a:pt x="13" y="51"/>
                </a:cubicBezTo>
                <a:cubicBezTo>
                  <a:pt x="14" y="51"/>
                  <a:pt x="14" y="51"/>
                  <a:pt x="14" y="51"/>
                </a:cubicBezTo>
                <a:cubicBezTo>
                  <a:pt x="14" y="52"/>
                  <a:pt x="15" y="53"/>
                  <a:pt x="15" y="53"/>
                </a:cubicBezTo>
                <a:cubicBezTo>
                  <a:pt x="15" y="53"/>
                  <a:pt x="16" y="54"/>
                  <a:pt x="16" y="54"/>
                </a:cubicBezTo>
                <a:cubicBezTo>
                  <a:pt x="16" y="54"/>
                  <a:pt x="16" y="54"/>
                  <a:pt x="16" y="55"/>
                </a:cubicBezTo>
                <a:cubicBezTo>
                  <a:pt x="17" y="55"/>
                  <a:pt x="17" y="55"/>
                  <a:pt x="17" y="55"/>
                </a:cubicBezTo>
                <a:cubicBezTo>
                  <a:pt x="17" y="55"/>
                  <a:pt x="17" y="55"/>
                  <a:pt x="18" y="55"/>
                </a:cubicBezTo>
                <a:cubicBezTo>
                  <a:pt x="18" y="55"/>
                  <a:pt x="19" y="54"/>
                  <a:pt x="19" y="54"/>
                </a:cubicBezTo>
                <a:cubicBezTo>
                  <a:pt x="19" y="54"/>
                  <a:pt x="20" y="54"/>
                  <a:pt x="20" y="53"/>
                </a:cubicBezTo>
                <a:cubicBezTo>
                  <a:pt x="19" y="53"/>
                  <a:pt x="19" y="53"/>
                  <a:pt x="19" y="52"/>
                </a:cubicBezTo>
                <a:cubicBezTo>
                  <a:pt x="18" y="52"/>
                  <a:pt x="18" y="50"/>
                  <a:pt x="17" y="49"/>
                </a:cubicBezTo>
                <a:cubicBezTo>
                  <a:pt x="17" y="49"/>
                  <a:pt x="17" y="47"/>
                  <a:pt x="17" y="46"/>
                </a:cubicBezTo>
                <a:cubicBezTo>
                  <a:pt x="16" y="45"/>
                  <a:pt x="16" y="43"/>
                  <a:pt x="16" y="42"/>
                </a:cubicBezTo>
                <a:cubicBezTo>
                  <a:pt x="16" y="42"/>
                  <a:pt x="16" y="40"/>
                  <a:pt x="15" y="40"/>
                </a:cubicBezTo>
                <a:close/>
                <a:moveTo>
                  <a:pt x="44" y="44"/>
                </a:moveTo>
                <a:cubicBezTo>
                  <a:pt x="44" y="44"/>
                  <a:pt x="44" y="44"/>
                  <a:pt x="44" y="44"/>
                </a:cubicBezTo>
                <a:cubicBezTo>
                  <a:pt x="44" y="44"/>
                  <a:pt x="44" y="44"/>
                  <a:pt x="44" y="44"/>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37" name="Group 1036"/>
          <p:cNvGrpSpPr/>
          <p:nvPr/>
        </p:nvGrpSpPr>
        <p:grpSpPr>
          <a:xfrm>
            <a:off x="4174326" y="1777718"/>
            <a:ext cx="451644" cy="620375"/>
            <a:chOff x="2192990" y="-1062955"/>
            <a:chExt cx="565151" cy="776288"/>
          </a:xfrm>
        </p:grpSpPr>
        <p:sp>
          <p:nvSpPr>
            <p:cNvPr id="27" name="Freeform 34"/>
            <p:cNvSpPr>
              <a:spLocks noEditPoints="1"/>
            </p:cNvSpPr>
            <p:nvPr/>
          </p:nvSpPr>
          <p:spPr bwMode="auto">
            <a:xfrm>
              <a:off x="2192990" y="-1001042"/>
              <a:ext cx="280988" cy="711201"/>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8" name="Freeform 35"/>
            <p:cNvSpPr>
              <a:spLocks noEditPoints="1"/>
            </p:cNvSpPr>
            <p:nvPr/>
          </p:nvSpPr>
          <p:spPr bwMode="auto">
            <a:xfrm>
              <a:off x="2373962" y="-1062955"/>
              <a:ext cx="231774" cy="738187"/>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9" name="Freeform 38"/>
            <p:cNvSpPr>
              <a:spLocks/>
            </p:cNvSpPr>
            <p:nvPr/>
          </p:nvSpPr>
          <p:spPr bwMode="auto">
            <a:xfrm>
              <a:off x="2531128" y="-989930"/>
              <a:ext cx="227013" cy="703263"/>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92" name="Freeform 26"/>
          <p:cNvSpPr>
            <a:spLocks/>
          </p:cNvSpPr>
          <p:nvPr/>
        </p:nvSpPr>
        <p:spPr bwMode="auto">
          <a:xfrm>
            <a:off x="8367507" y="1784082"/>
            <a:ext cx="168244" cy="566946"/>
          </a:xfrm>
          <a:custGeom>
            <a:avLst/>
            <a:gdLst>
              <a:gd name="T0" fmla="*/ 294 w 1185"/>
              <a:gd name="T1" fmla="*/ 699 h 3993"/>
              <a:gd name="T2" fmla="*/ 376 w 1185"/>
              <a:gd name="T3" fmla="*/ 625 h 3993"/>
              <a:gd name="T4" fmla="*/ 367 w 1185"/>
              <a:gd name="T5" fmla="*/ 460 h 3993"/>
              <a:gd name="T6" fmla="*/ 306 w 1185"/>
              <a:gd name="T7" fmla="*/ 318 h 3993"/>
              <a:gd name="T8" fmla="*/ 294 w 1185"/>
              <a:gd name="T9" fmla="*/ 202 h 3993"/>
              <a:gd name="T10" fmla="*/ 560 w 1185"/>
              <a:gd name="T11" fmla="*/ 18 h 3993"/>
              <a:gd name="T12" fmla="*/ 707 w 1185"/>
              <a:gd name="T13" fmla="*/ 128 h 3993"/>
              <a:gd name="T14" fmla="*/ 734 w 1185"/>
              <a:gd name="T15" fmla="*/ 322 h 3993"/>
              <a:gd name="T16" fmla="*/ 678 w 1185"/>
              <a:gd name="T17" fmla="*/ 435 h 3993"/>
              <a:gd name="T18" fmla="*/ 753 w 1185"/>
              <a:gd name="T19" fmla="*/ 588 h 3993"/>
              <a:gd name="T20" fmla="*/ 1074 w 1185"/>
              <a:gd name="T21" fmla="*/ 680 h 3993"/>
              <a:gd name="T22" fmla="*/ 1166 w 1185"/>
              <a:gd name="T23" fmla="*/ 1113 h 3993"/>
              <a:gd name="T24" fmla="*/ 1175 w 1185"/>
              <a:gd name="T25" fmla="*/ 1739 h 3993"/>
              <a:gd name="T26" fmla="*/ 1102 w 1185"/>
              <a:gd name="T27" fmla="*/ 2088 h 3993"/>
              <a:gd name="T28" fmla="*/ 964 w 1185"/>
              <a:gd name="T29" fmla="*/ 2291 h 3993"/>
              <a:gd name="T30" fmla="*/ 946 w 1185"/>
              <a:gd name="T31" fmla="*/ 2337 h 3993"/>
              <a:gd name="T32" fmla="*/ 1028 w 1185"/>
              <a:gd name="T33" fmla="*/ 3551 h 3993"/>
              <a:gd name="T34" fmla="*/ 1019 w 1185"/>
              <a:gd name="T35" fmla="*/ 3809 h 3993"/>
              <a:gd name="T36" fmla="*/ 790 w 1185"/>
              <a:gd name="T37" fmla="*/ 3873 h 3993"/>
              <a:gd name="T38" fmla="*/ 753 w 1185"/>
              <a:gd name="T39" fmla="*/ 3441 h 3993"/>
              <a:gd name="T40" fmla="*/ 716 w 1185"/>
              <a:gd name="T41" fmla="*/ 3229 h 3993"/>
              <a:gd name="T42" fmla="*/ 542 w 1185"/>
              <a:gd name="T43" fmla="*/ 2429 h 3993"/>
              <a:gd name="T44" fmla="*/ 496 w 1185"/>
              <a:gd name="T45" fmla="*/ 3238 h 3993"/>
              <a:gd name="T46" fmla="*/ 459 w 1185"/>
              <a:gd name="T47" fmla="*/ 3597 h 3993"/>
              <a:gd name="T48" fmla="*/ 358 w 1185"/>
              <a:gd name="T49" fmla="*/ 3800 h 3993"/>
              <a:gd name="T50" fmla="*/ 257 w 1185"/>
              <a:gd name="T51" fmla="*/ 3855 h 3993"/>
              <a:gd name="T52" fmla="*/ 0 w 1185"/>
              <a:gd name="T53" fmla="*/ 3873 h 3993"/>
              <a:gd name="T54" fmla="*/ 128 w 1185"/>
              <a:gd name="T55" fmla="*/ 3726 h 3993"/>
              <a:gd name="T56" fmla="*/ 220 w 1185"/>
              <a:gd name="T57" fmla="*/ 3514 h 3993"/>
              <a:gd name="T58" fmla="*/ 202 w 1185"/>
              <a:gd name="T59" fmla="*/ 3312 h 3993"/>
              <a:gd name="T60" fmla="*/ 137 w 1185"/>
              <a:gd name="T61" fmla="*/ 2327 h 3993"/>
              <a:gd name="T62" fmla="*/ 128 w 1185"/>
              <a:gd name="T63" fmla="*/ 818 h 3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85" h="3993">
                <a:moveTo>
                  <a:pt x="128" y="818"/>
                </a:moveTo>
                <a:cubicBezTo>
                  <a:pt x="137" y="754"/>
                  <a:pt x="238" y="726"/>
                  <a:pt x="294" y="699"/>
                </a:cubicBezTo>
                <a:cubicBezTo>
                  <a:pt x="312" y="690"/>
                  <a:pt x="358" y="680"/>
                  <a:pt x="367" y="662"/>
                </a:cubicBezTo>
                <a:cubicBezTo>
                  <a:pt x="376" y="653"/>
                  <a:pt x="367" y="625"/>
                  <a:pt x="376" y="625"/>
                </a:cubicBezTo>
                <a:cubicBezTo>
                  <a:pt x="413" y="616"/>
                  <a:pt x="413" y="616"/>
                  <a:pt x="413" y="616"/>
                </a:cubicBezTo>
                <a:cubicBezTo>
                  <a:pt x="450" y="552"/>
                  <a:pt x="367" y="460"/>
                  <a:pt x="367" y="460"/>
                </a:cubicBezTo>
                <a:cubicBezTo>
                  <a:pt x="349" y="450"/>
                  <a:pt x="351" y="458"/>
                  <a:pt x="339" y="441"/>
                </a:cubicBezTo>
                <a:cubicBezTo>
                  <a:pt x="274" y="346"/>
                  <a:pt x="306" y="318"/>
                  <a:pt x="306" y="318"/>
                </a:cubicBezTo>
                <a:cubicBezTo>
                  <a:pt x="303" y="303"/>
                  <a:pt x="303" y="303"/>
                  <a:pt x="303" y="303"/>
                </a:cubicBezTo>
                <a:cubicBezTo>
                  <a:pt x="294" y="276"/>
                  <a:pt x="294" y="230"/>
                  <a:pt x="294" y="202"/>
                </a:cubicBezTo>
                <a:cubicBezTo>
                  <a:pt x="294" y="138"/>
                  <a:pt x="330" y="82"/>
                  <a:pt x="376" y="36"/>
                </a:cubicBezTo>
                <a:cubicBezTo>
                  <a:pt x="422" y="0"/>
                  <a:pt x="505" y="0"/>
                  <a:pt x="560" y="18"/>
                </a:cubicBezTo>
                <a:cubicBezTo>
                  <a:pt x="597" y="27"/>
                  <a:pt x="615" y="55"/>
                  <a:pt x="652" y="64"/>
                </a:cubicBezTo>
                <a:cubicBezTo>
                  <a:pt x="679" y="64"/>
                  <a:pt x="698" y="101"/>
                  <a:pt x="707" y="128"/>
                </a:cubicBezTo>
                <a:cubicBezTo>
                  <a:pt x="716" y="156"/>
                  <a:pt x="716" y="274"/>
                  <a:pt x="716" y="276"/>
                </a:cubicBezTo>
                <a:cubicBezTo>
                  <a:pt x="725" y="294"/>
                  <a:pt x="734" y="303"/>
                  <a:pt x="734" y="322"/>
                </a:cubicBezTo>
                <a:cubicBezTo>
                  <a:pt x="734" y="349"/>
                  <a:pt x="725" y="377"/>
                  <a:pt x="707" y="404"/>
                </a:cubicBezTo>
                <a:cubicBezTo>
                  <a:pt x="707" y="408"/>
                  <a:pt x="687" y="418"/>
                  <a:pt x="678" y="435"/>
                </a:cubicBezTo>
                <a:cubicBezTo>
                  <a:pt x="663" y="465"/>
                  <a:pt x="659" y="509"/>
                  <a:pt x="689" y="533"/>
                </a:cubicBezTo>
                <a:cubicBezTo>
                  <a:pt x="705" y="546"/>
                  <a:pt x="734" y="570"/>
                  <a:pt x="753" y="588"/>
                </a:cubicBezTo>
                <a:cubicBezTo>
                  <a:pt x="780" y="607"/>
                  <a:pt x="826" y="607"/>
                  <a:pt x="863" y="616"/>
                </a:cubicBezTo>
                <a:cubicBezTo>
                  <a:pt x="937" y="634"/>
                  <a:pt x="1001" y="644"/>
                  <a:pt x="1074" y="680"/>
                </a:cubicBezTo>
                <a:cubicBezTo>
                  <a:pt x="1139" y="717"/>
                  <a:pt x="1139" y="855"/>
                  <a:pt x="1148" y="920"/>
                </a:cubicBezTo>
                <a:cubicBezTo>
                  <a:pt x="1157" y="984"/>
                  <a:pt x="1157" y="1049"/>
                  <a:pt x="1166" y="1113"/>
                </a:cubicBezTo>
                <a:cubicBezTo>
                  <a:pt x="1185" y="1251"/>
                  <a:pt x="1185" y="1389"/>
                  <a:pt x="1185" y="1527"/>
                </a:cubicBezTo>
                <a:cubicBezTo>
                  <a:pt x="1185" y="1601"/>
                  <a:pt x="1185" y="1674"/>
                  <a:pt x="1175" y="1739"/>
                </a:cubicBezTo>
                <a:cubicBezTo>
                  <a:pt x="1175" y="1757"/>
                  <a:pt x="1157" y="2088"/>
                  <a:pt x="1166" y="2079"/>
                </a:cubicBezTo>
                <a:cubicBezTo>
                  <a:pt x="1157" y="2088"/>
                  <a:pt x="1102" y="2079"/>
                  <a:pt x="1102" y="2088"/>
                </a:cubicBezTo>
                <a:cubicBezTo>
                  <a:pt x="1102" y="2125"/>
                  <a:pt x="1090" y="2195"/>
                  <a:pt x="1056" y="2226"/>
                </a:cubicBezTo>
                <a:cubicBezTo>
                  <a:pt x="1028" y="2251"/>
                  <a:pt x="964" y="2291"/>
                  <a:pt x="964" y="2291"/>
                </a:cubicBezTo>
                <a:cubicBezTo>
                  <a:pt x="955" y="2300"/>
                  <a:pt x="946" y="2281"/>
                  <a:pt x="946" y="2291"/>
                </a:cubicBezTo>
                <a:cubicBezTo>
                  <a:pt x="946" y="2309"/>
                  <a:pt x="946" y="2327"/>
                  <a:pt x="946" y="2337"/>
                </a:cubicBezTo>
                <a:cubicBezTo>
                  <a:pt x="955" y="2548"/>
                  <a:pt x="946" y="2760"/>
                  <a:pt x="973" y="2972"/>
                </a:cubicBezTo>
                <a:cubicBezTo>
                  <a:pt x="1001" y="3156"/>
                  <a:pt x="1028" y="3358"/>
                  <a:pt x="1028" y="3551"/>
                </a:cubicBezTo>
                <a:cubicBezTo>
                  <a:pt x="1028" y="3606"/>
                  <a:pt x="1010" y="3652"/>
                  <a:pt x="1001" y="3708"/>
                </a:cubicBezTo>
                <a:cubicBezTo>
                  <a:pt x="992" y="3744"/>
                  <a:pt x="1010" y="3772"/>
                  <a:pt x="1019" y="3809"/>
                </a:cubicBezTo>
                <a:cubicBezTo>
                  <a:pt x="1038" y="3919"/>
                  <a:pt x="973" y="3993"/>
                  <a:pt x="872" y="3984"/>
                </a:cubicBezTo>
                <a:cubicBezTo>
                  <a:pt x="790" y="3974"/>
                  <a:pt x="780" y="3938"/>
                  <a:pt x="790" y="3873"/>
                </a:cubicBezTo>
                <a:cubicBezTo>
                  <a:pt x="790" y="3809"/>
                  <a:pt x="817" y="3754"/>
                  <a:pt x="771" y="3698"/>
                </a:cubicBezTo>
                <a:cubicBezTo>
                  <a:pt x="716" y="3616"/>
                  <a:pt x="734" y="3533"/>
                  <a:pt x="753" y="3441"/>
                </a:cubicBezTo>
                <a:cubicBezTo>
                  <a:pt x="762" y="3404"/>
                  <a:pt x="771" y="3386"/>
                  <a:pt x="762" y="3349"/>
                </a:cubicBezTo>
                <a:cubicBezTo>
                  <a:pt x="744" y="3312"/>
                  <a:pt x="725" y="3266"/>
                  <a:pt x="716" y="3229"/>
                </a:cubicBezTo>
                <a:cubicBezTo>
                  <a:pt x="670" y="3073"/>
                  <a:pt x="652" y="2916"/>
                  <a:pt x="624" y="2760"/>
                </a:cubicBezTo>
                <a:cubicBezTo>
                  <a:pt x="615" y="2723"/>
                  <a:pt x="560" y="2429"/>
                  <a:pt x="542" y="2429"/>
                </a:cubicBezTo>
                <a:cubicBezTo>
                  <a:pt x="523" y="2521"/>
                  <a:pt x="523" y="2852"/>
                  <a:pt x="514" y="2926"/>
                </a:cubicBezTo>
                <a:cubicBezTo>
                  <a:pt x="496" y="3027"/>
                  <a:pt x="505" y="3137"/>
                  <a:pt x="496" y="3238"/>
                </a:cubicBezTo>
                <a:cubicBezTo>
                  <a:pt x="486" y="3312"/>
                  <a:pt x="486" y="3395"/>
                  <a:pt x="486" y="3478"/>
                </a:cubicBezTo>
                <a:cubicBezTo>
                  <a:pt x="477" y="3514"/>
                  <a:pt x="486" y="3560"/>
                  <a:pt x="459" y="3597"/>
                </a:cubicBezTo>
                <a:cubicBezTo>
                  <a:pt x="450" y="3616"/>
                  <a:pt x="450" y="3680"/>
                  <a:pt x="450" y="3698"/>
                </a:cubicBezTo>
                <a:cubicBezTo>
                  <a:pt x="468" y="3763"/>
                  <a:pt x="422" y="3800"/>
                  <a:pt x="358" y="3800"/>
                </a:cubicBezTo>
                <a:cubicBezTo>
                  <a:pt x="330" y="3800"/>
                  <a:pt x="330" y="3781"/>
                  <a:pt x="303" y="3800"/>
                </a:cubicBezTo>
                <a:cubicBezTo>
                  <a:pt x="284" y="3818"/>
                  <a:pt x="275" y="3836"/>
                  <a:pt x="257" y="3855"/>
                </a:cubicBezTo>
                <a:cubicBezTo>
                  <a:pt x="229" y="3882"/>
                  <a:pt x="156" y="3892"/>
                  <a:pt x="119" y="3892"/>
                </a:cubicBezTo>
                <a:cubicBezTo>
                  <a:pt x="101" y="3892"/>
                  <a:pt x="9" y="3901"/>
                  <a:pt x="0" y="3873"/>
                </a:cubicBezTo>
                <a:cubicBezTo>
                  <a:pt x="0" y="3846"/>
                  <a:pt x="27" y="3809"/>
                  <a:pt x="55" y="3781"/>
                </a:cubicBezTo>
                <a:cubicBezTo>
                  <a:pt x="73" y="3754"/>
                  <a:pt x="110" y="3744"/>
                  <a:pt x="128" y="3726"/>
                </a:cubicBezTo>
                <a:cubicBezTo>
                  <a:pt x="137" y="3726"/>
                  <a:pt x="183" y="3643"/>
                  <a:pt x="183" y="3625"/>
                </a:cubicBezTo>
                <a:cubicBezTo>
                  <a:pt x="202" y="3588"/>
                  <a:pt x="192" y="3542"/>
                  <a:pt x="220" y="3514"/>
                </a:cubicBezTo>
                <a:cubicBezTo>
                  <a:pt x="238" y="3505"/>
                  <a:pt x="220" y="3450"/>
                  <a:pt x="211" y="3432"/>
                </a:cubicBezTo>
                <a:cubicBezTo>
                  <a:pt x="211" y="3395"/>
                  <a:pt x="202" y="3358"/>
                  <a:pt x="202" y="3312"/>
                </a:cubicBezTo>
                <a:cubicBezTo>
                  <a:pt x="192" y="3183"/>
                  <a:pt x="192" y="3054"/>
                  <a:pt x="192" y="2916"/>
                </a:cubicBezTo>
                <a:cubicBezTo>
                  <a:pt x="202" y="2788"/>
                  <a:pt x="147" y="2392"/>
                  <a:pt x="137" y="2327"/>
                </a:cubicBezTo>
                <a:cubicBezTo>
                  <a:pt x="137" y="2309"/>
                  <a:pt x="119" y="2107"/>
                  <a:pt x="110" y="2107"/>
                </a:cubicBezTo>
                <a:cubicBezTo>
                  <a:pt x="110" y="2107"/>
                  <a:pt x="101" y="892"/>
                  <a:pt x="128" y="8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4" name="Freeform 41"/>
          <p:cNvSpPr>
            <a:spLocks/>
          </p:cNvSpPr>
          <p:nvPr/>
        </p:nvSpPr>
        <p:spPr bwMode="auto">
          <a:xfrm flipH="1">
            <a:off x="1083947" y="1805956"/>
            <a:ext cx="225197" cy="639559"/>
          </a:xfrm>
          <a:custGeom>
            <a:avLst/>
            <a:gdLst>
              <a:gd name="T0" fmla="*/ 320 w 582"/>
              <a:gd name="T1" fmla="*/ 8 h 1653"/>
              <a:gd name="T2" fmla="*/ 358 w 582"/>
              <a:gd name="T3" fmla="*/ 100 h 1653"/>
              <a:gd name="T4" fmla="*/ 364 w 582"/>
              <a:gd name="T5" fmla="*/ 126 h 1653"/>
              <a:gd name="T6" fmla="*/ 345 w 582"/>
              <a:gd name="T7" fmla="*/ 185 h 1653"/>
              <a:gd name="T8" fmla="*/ 362 w 582"/>
              <a:gd name="T9" fmla="*/ 223 h 1653"/>
              <a:gd name="T10" fmla="*/ 522 w 582"/>
              <a:gd name="T11" fmla="*/ 274 h 1653"/>
              <a:gd name="T12" fmla="*/ 539 w 582"/>
              <a:gd name="T13" fmla="*/ 354 h 1653"/>
              <a:gd name="T14" fmla="*/ 572 w 582"/>
              <a:gd name="T15" fmla="*/ 494 h 1653"/>
              <a:gd name="T16" fmla="*/ 582 w 582"/>
              <a:gd name="T17" fmla="*/ 563 h 1653"/>
              <a:gd name="T18" fmla="*/ 554 w 582"/>
              <a:gd name="T19" fmla="*/ 610 h 1653"/>
              <a:gd name="T20" fmla="*/ 495 w 582"/>
              <a:gd name="T21" fmla="*/ 652 h 1653"/>
              <a:gd name="T22" fmla="*/ 481 w 582"/>
              <a:gd name="T23" fmla="*/ 679 h 1653"/>
              <a:gd name="T24" fmla="*/ 490 w 582"/>
              <a:gd name="T25" fmla="*/ 764 h 1653"/>
              <a:gd name="T26" fmla="*/ 496 w 582"/>
              <a:gd name="T27" fmla="*/ 910 h 1653"/>
              <a:gd name="T28" fmla="*/ 469 w 582"/>
              <a:gd name="T29" fmla="*/ 961 h 1653"/>
              <a:gd name="T30" fmla="*/ 449 w 582"/>
              <a:gd name="T31" fmla="*/ 1113 h 1653"/>
              <a:gd name="T32" fmla="*/ 457 w 582"/>
              <a:gd name="T33" fmla="*/ 1211 h 1653"/>
              <a:gd name="T34" fmla="*/ 467 w 582"/>
              <a:gd name="T35" fmla="*/ 1357 h 1653"/>
              <a:gd name="T36" fmla="*/ 492 w 582"/>
              <a:gd name="T37" fmla="*/ 1509 h 1653"/>
              <a:gd name="T38" fmla="*/ 487 w 582"/>
              <a:gd name="T39" fmla="*/ 1551 h 1653"/>
              <a:gd name="T40" fmla="*/ 523 w 582"/>
              <a:gd name="T41" fmla="*/ 1641 h 1653"/>
              <a:gd name="T42" fmla="*/ 429 w 582"/>
              <a:gd name="T43" fmla="*/ 1601 h 1653"/>
              <a:gd name="T44" fmla="*/ 398 w 582"/>
              <a:gd name="T45" fmla="*/ 1564 h 1653"/>
              <a:gd name="T46" fmla="*/ 364 w 582"/>
              <a:gd name="T47" fmla="*/ 1480 h 1653"/>
              <a:gd name="T48" fmla="*/ 328 w 582"/>
              <a:gd name="T49" fmla="*/ 1340 h 1653"/>
              <a:gd name="T50" fmla="*/ 315 w 582"/>
              <a:gd name="T51" fmla="*/ 1176 h 1653"/>
              <a:gd name="T52" fmla="*/ 290 w 582"/>
              <a:gd name="T53" fmla="*/ 1023 h 1653"/>
              <a:gd name="T54" fmla="*/ 260 w 582"/>
              <a:gd name="T55" fmla="*/ 1039 h 1653"/>
              <a:gd name="T56" fmla="*/ 217 w 582"/>
              <a:gd name="T57" fmla="*/ 1242 h 1653"/>
              <a:gd name="T58" fmla="*/ 183 w 582"/>
              <a:gd name="T59" fmla="*/ 1456 h 1653"/>
              <a:gd name="T60" fmla="*/ 157 w 582"/>
              <a:gd name="T61" fmla="*/ 1544 h 1653"/>
              <a:gd name="T62" fmla="*/ 133 w 582"/>
              <a:gd name="T63" fmla="*/ 1588 h 1653"/>
              <a:gd name="T64" fmla="*/ 98 w 582"/>
              <a:gd name="T65" fmla="*/ 1620 h 1653"/>
              <a:gd name="T66" fmla="*/ 15 w 582"/>
              <a:gd name="T67" fmla="*/ 1635 h 1653"/>
              <a:gd name="T68" fmla="*/ 40 w 582"/>
              <a:gd name="T69" fmla="*/ 1557 h 1653"/>
              <a:gd name="T70" fmla="*/ 61 w 582"/>
              <a:gd name="T71" fmla="*/ 1492 h 1653"/>
              <a:gd name="T72" fmla="*/ 88 w 582"/>
              <a:gd name="T73" fmla="*/ 1287 h 1653"/>
              <a:gd name="T74" fmla="*/ 99 w 582"/>
              <a:gd name="T75" fmla="*/ 969 h 1653"/>
              <a:gd name="T76" fmla="*/ 86 w 582"/>
              <a:gd name="T77" fmla="*/ 920 h 1653"/>
              <a:gd name="T78" fmla="*/ 107 w 582"/>
              <a:gd name="T79" fmla="*/ 731 h 1653"/>
              <a:gd name="T80" fmla="*/ 75 w 582"/>
              <a:gd name="T81" fmla="*/ 641 h 1653"/>
              <a:gd name="T82" fmla="*/ 37 w 582"/>
              <a:gd name="T83" fmla="*/ 572 h 1653"/>
              <a:gd name="T84" fmla="*/ 47 w 582"/>
              <a:gd name="T85" fmla="*/ 461 h 1653"/>
              <a:gd name="T86" fmla="*/ 69 w 582"/>
              <a:gd name="T87" fmla="*/ 347 h 1653"/>
              <a:gd name="T88" fmla="*/ 113 w 582"/>
              <a:gd name="T89" fmla="*/ 296 h 1653"/>
              <a:gd name="T90" fmla="*/ 199 w 582"/>
              <a:gd name="T91" fmla="*/ 260 h 1653"/>
              <a:gd name="T92" fmla="*/ 217 w 582"/>
              <a:gd name="T93" fmla="*/ 187 h 1653"/>
              <a:gd name="T94" fmla="*/ 199 w 582"/>
              <a:gd name="T95" fmla="*/ 158 h 1653"/>
              <a:gd name="T96" fmla="*/ 201 w 582"/>
              <a:gd name="T97" fmla="*/ 106 h 1653"/>
              <a:gd name="T98" fmla="*/ 211 w 582"/>
              <a:gd name="T99" fmla="*/ 23 h 1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82" h="1653">
                <a:moveTo>
                  <a:pt x="286" y="1"/>
                </a:moveTo>
                <a:cubicBezTo>
                  <a:pt x="299" y="0"/>
                  <a:pt x="308" y="5"/>
                  <a:pt x="320" y="8"/>
                </a:cubicBezTo>
                <a:cubicBezTo>
                  <a:pt x="332" y="10"/>
                  <a:pt x="337" y="7"/>
                  <a:pt x="345" y="18"/>
                </a:cubicBezTo>
                <a:cubicBezTo>
                  <a:pt x="359" y="38"/>
                  <a:pt x="366" y="76"/>
                  <a:pt x="358" y="100"/>
                </a:cubicBezTo>
                <a:cubicBezTo>
                  <a:pt x="356" y="107"/>
                  <a:pt x="359" y="108"/>
                  <a:pt x="365" y="110"/>
                </a:cubicBezTo>
                <a:cubicBezTo>
                  <a:pt x="365" y="115"/>
                  <a:pt x="364" y="121"/>
                  <a:pt x="364" y="126"/>
                </a:cubicBezTo>
                <a:cubicBezTo>
                  <a:pt x="363" y="136"/>
                  <a:pt x="364" y="153"/>
                  <a:pt x="357" y="161"/>
                </a:cubicBezTo>
                <a:cubicBezTo>
                  <a:pt x="349" y="170"/>
                  <a:pt x="348" y="172"/>
                  <a:pt x="345" y="185"/>
                </a:cubicBezTo>
                <a:cubicBezTo>
                  <a:pt x="343" y="192"/>
                  <a:pt x="341" y="199"/>
                  <a:pt x="339" y="206"/>
                </a:cubicBezTo>
                <a:cubicBezTo>
                  <a:pt x="348" y="211"/>
                  <a:pt x="354" y="218"/>
                  <a:pt x="362" y="223"/>
                </a:cubicBezTo>
                <a:cubicBezTo>
                  <a:pt x="389" y="239"/>
                  <a:pt x="418" y="239"/>
                  <a:pt x="447" y="246"/>
                </a:cubicBezTo>
                <a:cubicBezTo>
                  <a:pt x="469" y="252"/>
                  <a:pt x="505" y="258"/>
                  <a:pt x="522" y="274"/>
                </a:cubicBezTo>
                <a:cubicBezTo>
                  <a:pt x="529" y="280"/>
                  <a:pt x="530" y="297"/>
                  <a:pt x="531" y="306"/>
                </a:cubicBezTo>
                <a:cubicBezTo>
                  <a:pt x="533" y="322"/>
                  <a:pt x="536" y="338"/>
                  <a:pt x="539" y="354"/>
                </a:cubicBezTo>
                <a:cubicBezTo>
                  <a:pt x="544" y="386"/>
                  <a:pt x="545" y="418"/>
                  <a:pt x="556" y="449"/>
                </a:cubicBezTo>
                <a:cubicBezTo>
                  <a:pt x="561" y="464"/>
                  <a:pt x="567" y="479"/>
                  <a:pt x="572" y="494"/>
                </a:cubicBezTo>
                <a:cubicBezTo>
                  <a:pt x="576" y="508"/>
                  <a:pt x="571" y="516"/>
                  <a:pt x="571" y="529"/>
                </a:cubicBezTo>
                <a:cubicBezTo>
                  <a:pt x="570" y="542"/>
                  <a:pt x="581" y="551"/>
                  <a:pt x="582" y="563"/>
                </a:cubicBezTo>
                <a:cubicBezTo>
                  <a:pt x="582" y="573"/>
                  <a:pt x="575" y="583"/>
                  <a:pt x="571" y="591"/>
                </a:cubicBezTo>
                <a:cubicBezTo>
                  <a:pt x="566" y="600"/>
                  <a:pt x="562" y="605"/>
                  <a:pt x="554" y="610"/>
                </a:cubicBezTo>
                <a:cubicBezTo>
                  <a:pt x="543" y="618"/>
                  <a:pt x="537" y="627"/>
                  <a:pt x="528" y="636"/>
                </a:cubicBezTo>
                <a:cubicBezTo>
                  <a:pt x="520" y="645"/>
                  <a:pt x="505" y="646"/>
                  <a:pt x="495" y="652"/>
                </a:cubicBezTo>
                <a:cubicBezTo>
                  <a:pt x="494" y="653"/>
                  <a:pt x="487" y="660"/>
                  <a:pt x="486" y="660"/>
                </a:cubicBezTo>
                <a:cubicBezTo>
                  <a:pt x="475" y="665"/>
                  <a:pt x="479" y="668"/>
                  <a:pt x="481" y="679"/>
                </a:cubicBezTo>
                <a:cubicBezTo>
                  <a:pt x="483" y="694"/>
                  <a:pt x="484" y="710"/>
                  <a:pt x="489" y="724"/>
                </a:cubicBezTo>
                <a:cubicBezTo>
                  <a:pt x="493" y="735"/>
                  <a:pt x="488" y="751"/>
                  <a:pt x="490" y="764"/>
                </a:cubicBezTo>
                <a:cubicBezTo>
                  <a:pt x="493" y="801"/>
                  <a:pt x="489" y="837"/>
                  <a:pt x="492" y="874"/>
                </a:cubicBezTo>
                <a:cubicBezTo>
                  <a:pt x="493" y="884"/>
                  <a:pt x="498" y="900"/>
                  <a:pt x="496" y="910"/>
                </a:cubicBezTo>
                <a:cubicBezTo>
                  <a:pt x="493" y="920"/>
                  <a:pt x="481" y="924"/>
                  <a:pt x="474" y="930"/>
                </a:cubicBezTo>
                <a:cubicBezTo>
                  <a:pt x="464" y="936"/>
                  <a:pt x="468" y="951"/>
                  <a:pt x="469" y="961"/>
                </a:cubicBezTo>
                <a:cubicBezTo>
                  <a:pt x="471" y="979"/>
                  <a:pt x="471" y="998"/>
                  <a:pt x="469" y="1016"/>
                </a:cubicBezTo>
                <a:cubicBezTo>
                  <a:pt x="465" y="1049"/>
                  <a:pt x="454" y="1081"/>
                  <a:pt x="449" y="1113"/>
                </a:cubicBezTo>
                <a:cubicBezTo>
                  <a:pt x="447" y="1128"/>
                  <a:pt x="455" y="1147"/>
                  <a:pt x="457" y="1162"/>
                </a:cubicBezTo>
                <a:cubicBezTo>
                  <a:pt x="459" y="1178"/>
                  <a:pt x="457" y="1194"/>
                  <a:pt x="457" y="1211"/>
                </a:cubicBezTo>
                <a:cubicBezTo>
                  <a:pt x="457" y="1243"/>
                  <a:pt x="463" y="1276"/>
                  <a:pt x="466" y="1309"/>
                </a:cubicBezTo>
                <a:cubicBezTo>
                  <a:pt x="467" y="1325"/>
                  <a:pt x="467" y="1341"/>
                  <a:pt x="467" y="1357"/>
                </a:cubicBezTo>
                <a:cubicBezTo>
                  <a:pt x="467" y="1375"/>
                  <a:pt x="473" y="1391"/>
                  <a:pt x="478" y="1409"/>
                </a:cubicBezTo>
                <a:cubicBezTo>
                  <a:pt x="487" y="1443"/>
                  <a:pt x="495" y="1474"/>
                  <a:pt x="492" y="1509"/>
                </a:cubicBezTo>
                <a:cubicBezTo>
                  <a:pt x="491" y="1517"/>
                  <a:pt x="490" y="1525"/>
                  <a:pt x="490" y="1533"/>
                </a:cubicBezTo>
                <a:cubicBezTo>
                  <a:pt x="491" y="1538"/>
                  <a:pt x="486" y="1545"/>
                  <a:pt x="487" y="1551"/>
                </a:cubicBezTo>
                <a:cubicBezTo>
                  <a:pt x="490" y="1561"/>
                  <a:pt x="506" y="1577"/>
                  <a:pt x="513" y="1584"/>
                </a:cubicBezTo>
                <a:cubicBezTo>
                  <a:pt x="523" y="1593"/>
                  <a:pt x="537" y="1630"/>
                  <a:pt x="523" y="1641"/>
                </a:cubicBezTo>
                <a:cubicBezTo>
                  <a:pt x="508" y="1653"/>
                  <a:pt x="475" y="1649"/>
                  <a:pt x="458" y="1645"/>
                </a:cubicBezTo>
                <a:cubicBezTo>
                  <a:pt x="436" y="1640"/>
                  <a:pt x="428" y="1624"/>
                  <a:pt x="429" y="1601"/>
                </a:cubicBezTo>
                <a:cubicBezTo>
                  <a:pt x="429" y="1593"/>
                  <a:pt x="414" y="1596"/>
                  <a:pt x="409" y="1591"/>
                </a:cubicBezTo>
                <a:cubicBezTo>
                  <a:pt x="397" y="1582"/>
                  <a:pt x="398" y="1578"/>
                  <a:pt x="398" y="1564"/>
                </a:cubicBezTo>
                <a:cubicBezTo>
                  <a:pt x="398" y="1552"/>
                  <a:pt x="385" y="1535"/>
                  <a:pt x="380" y="1525"/>
                </a:cubicBezTo>
                <a:cubicBezTo>
                  <a:pt x="374" y="1511"/>
                  <a:pt x="371" y="1495"/>
                  <a:pt x="364" y="1480"/>
                </a:cubicBezTo>
                <a:cubicBezTo>
                  <a:pt x="348" y="1450"/>
                  <a:pt x="338" y="1420"/>
                  <a:pt x="330" y="1386"/>
                </a:cubicBezTo>
                <a:cubicBezTo>
                  <a:pt x="326" y="1372"/>
                  <a:pt x="329" y="1355"/>
                  <a:pt x="328" y="1340"/>
                </a:cubicBezTo>
                <a:cubicBezTo>
                  <a:pt x="327" y="1323"/>
                  <a:pt x="326" y="1305"/>
                  <a:pt x="326" y="1287"/>
                </a:cubicBezTo>
                <a:cubicBezTo>
                  <a:pt x="324" y="1250"/>
                  <a:pt x="321" y="1213"/>
                  <a:pt x="315" y="1176"/>
                </a:cubicBezTo>
                <a:cubicBezTo>
                  <a:pt x="309" y="1141"/>
                  <a:pt x="304" y="1107"/>
                  <a:pt x="299" y="1072"/>
                </a:cubicBezTo>
                <a:cubicBezTo>
                  <a:pt x="296" y="1056"/>
                  <a:pt x="293" y="1040"/>
                  <a:pt x="290" y="1023"/>
                </a:cubicBezTo>
                <a:cubicBezTo>
                  <a:pt x="287" y="1009"/>
                  <a:pt x="286" y="985"/>
                  <a:pt x="278" y="973"/>
                </a:cubicBezTo>
                <a:cubicBezTo>
                  <a:pt x="255" y="981"/>
                  <a:pt x="262" y="1018"/>
                  <a:pt x="260" y="1039"/>
                </a:cubicBezTo>
                <a:cubicBezTo>
                  <a:pt x="257" y="1074"/>
                  <a:pt x="242" y="1108"/>
                  <a:pt x="237" y="1144"/>
                </a:cubicBezTo>
                <a:cubicBezTo>
                  <a:pt x="232" y="1177"/>
                  <a:pt x="220" y="1208"/>
                  <a:pt x="217" y="1242"/>
                </a:cubicBezTo>
                <a:cubicBezTo>
                  <a:pt x="213" y="1279"/>
                  <a:pt x="206" y="1316"/>
                  <a:pt x="200" y="1353"/>
                </a:cubicBezTo>
                <a:cubicBezTo>
                  <a:pt x="195" y="1387"/>
                  <a:pt x="190" y="1422"/>
                  <a:pt x="183" y="1456"/>
                </a:cubicBezTo>
                <a:cubicBezTo>
                  <a:pt x="180" y="1472"/>
                  <a:pt x="181" y="1487"/>
                  <a:pt x="175" y="1503"/>
                </a:cubicBezTo>
                <a:cubicBezTo>
                  <a:pt x="171" y="1513"/>
                  <a:pt x="166" y="1541"/>
                  <a:pt x="157" y="1544"/>
                </a:cubicBezTo>
                <a:cubicBezTo>
                  <a:pt x="147" y="1547"/>
                  <a:pt x="157" y="1568"/>
                  <a:pt x="153" y="1575"/>
                </a:cubicBezTo>
                <a:cubicBezTo>
                  <a:pt x="151" y="1581"/>
                  <a:pt x="138" y="1585"/>
                  <a:pt x="133" y="1588"/>
                </a:cubicBezTo>
                <a:cubicBezTo>
                  <a:pt x="125" y="1592"/>
                  <a:pt x="120" y="1587"/>
                  <a:pt x="113" y="1590"/>
                </a:cubicBezTo>
                <a:cubicBezTo>
                  <a:pt x="100" y="1597"/>
                  <a:pt x="102" y="1608"/>
                  <a:pt x="98" y="1620"/>
                </a:cubicBezTo>
                <a:cubicBezTo>
                  <a:pt x="94" y="1634"/>
                  <a:pt x="60" y="1638"/>
                  <a:pt x="48" y="1638"/>
                </a:cubicBezTo>
                <a:cubicBezTo>
                  <a:pt x="37" y="1638"/>
                  <a:pt x="25" y="1637"/>
                  <a:pt x="15" y="1635"/>
                </a:cubicBezTo>
                <a:cubicBezTo>
                  <a:pt x="0" y="1631"/>
                  <a:pt x="4" y="1625"/>
                  <a:pt x="4" y="1613"/>
                </a:cubicBezTo>
                <a:cubicBezTo>
                  <a:pt x="4" y="1588"/>
                  <a:pt x="23" y="1573"/>
                  <a:pt x="40" y="1557"/>
                </a:cubicBezTo>
                <a:cubicBezTo>
                  <a:pt x="45" y="1552"/>
                  <a:pt x="61" y="1540"/>
                  <a:pt x="55" y="1533"/>
                </a:cubicBezTo>
                <a:cubicBezTo>
                  <a:pt x="49" y="1527"/>
                  <a:pt x="60" y="1502"/>
                  <a:pt x="61" y="1492"/>
                </a:cubicBezTo>
                <a:cubicBezTo>
                  <a:pt x="64" y="1462"/>
                  <a:pt x="63" y="1431"/>
                  <a:pt x="68" y="1401"/>
                </a:cubicBezTo>
                <a:cubicBezTo>
                  <a:pt x="74" y="1363"/>
                  <a:pt x="82" y="1325"/>
                  <a:pt x="88" y="1287"/>
                </a:cubicBezTo>
                <a:cubicBezTo>
                  <a:pt x="98" y="1222"/>
                  <a:pt x="103" y="1159"/>
                  <a:pt x="100" y="1093"/>
                </a:cubicBezTo>
                <a:cubicBezTo>
                  <a:pt x="98" y="1052"/>
                  <a:pt x="99" y="1010"/>
                  <a:pt x="99" y="969"/>
                </a:cubicBezTo>
                <a:cubicBezTo>
                  <a:pt x="99" y="959"/>
                  <a:pt x="98" y="953"/>
                  <a:pt x="91" y="946"/>
                </a:cubicBezTo>
                <a:cubicBezTo>
                  <a:pt x="81" y="936"/>
                  <a:pt x="85" y="932"/>
                  <a:pt x="86" y="920"/>
                </a:cubicBezTo>
                <a:cubicBezTo>
                  <a:pt x="89" y="893"/>
                  <a:pt x="93" y="866"/>
                  <a:pt x="95" y="838"/>
                </a:cubicBezTo>
                <a:cubicBezTo>
                  <a:pt x="98" y="801"/>
                  <a:pt x="100" y="767"/>
                  <a:pt x="107" y="731"/>
                </a:cubicBezTo>
                <a:cubicBezTo>
                  <a:pt x="110" y="717"/>
                  <a:pt x="147" y="620"/>
                  <a:pt x="142" y="617"/>
                </a:cubicBezTo>
                <a:cubicBezTo>
                  <a:pt x="123" y="635"/>
                  <a:pt x="101" y="662"/>
                  <a:pt x="75" y="641"/>
                </a:cubicBezTo>
                <a:cubicBezTo>
                  <a:pt x="65" y="632"/>
                  <a:pt x="52" y="629"/>
                  <a:pt x="46" y="616"/>
                </a:cubicBezTo>
                <a:cubicBezTo>
                  <a:pt x="41" y="603"/>
                  <a:pt x="37" y="587"/>
                  <a:pt x="37" y="572"/>
                </a:cubicBezTo>
                <a:cubicBezTo>
                  <a:pt x="36" y="558"/>
                  <a:pt x="44" y="548"/>
                  <a:pt x="43" y="534"/>
                </a:cubicBezTo>
                <a:cubicBezTo>
                  <a:pt x="41" y="511"/>
                  <a:pt x="44" y="484"/>
                  <a:pt x="47" y="461"/>
                </a:cubicBezTo>
                <a:cubicBezTo>
                  <a:pt x="49" y="444"/>
                  <a:pt x="56" y="427"/>
                  <a:pt x="60" y="409"/>
                </a:cubicBezTo>
                <a:cubicBezTo>
                  <a:pt x="64" y="389"/>
                  <a:pt x="66" y="368"/>
                  <a:pt x="69" y="347"/>
                </a:cubicBezTo>
                <a:cubicBezTo>
                  <a:pt x="70" y="336"/>
                  <a:pt x="69" y="322"/>
                  <a:pt x="79" y="315"/>
                </a:cubicBezTo>
                <a:cubicBezTo>
                  <a:pt x="90" y="308"/>
                  <a:pt x="101" y="302"/>
                  <a:pt x="113" y="296"/>
                </a:cubicBezTo>
                <a:cubicBezTo>
                  <a:pt x="124" y="290"/>
                  <a:pt x="137" y="289"/>
                  <a:pt x="147" y="282"/>
                </a:cubicBezTo>
                <a:cubicBezTo>
                  <a:pt x="163" y="272"/>
                  <a:pt x="183" y="270"/>
                  <a:pt x="199" y="260"/>
                </a:cubicBezTo>
                <a:cubicBezTo>
                  <a:pt x="209" y="253"/>
                  <a:pt x="223" y="243"/>
                  <a:pt x="227" y="231"/>
                </a:cubicBezTo>
                <a:cubicBezTo>
                  <a:pt x="231" y="216"/>
                  <a:pt x="218" y="202"/>
                  <a:pt x="217" y="187"/>
                </a:cubicBezTo>
                <a:cubicBezTo>
                  <a:pt x="216" y="181"/>
                  <a:pt x="216" y="173"/>
                  <a:pt x="212" y="167"/>
                </a:cubicBezTo>
                <a:cubicBezTo>
                  <a:pt x="210" y="163"/>
                  <a:pt x="203" y="162"/>
                  <a:pt x="199" y="158"/>
                </a:cubicBezTo>
                <a:cubicBezTo>
                  <a:pt x="192" y="149"/>
                  <a:pt x="191" y="117"/>
                  <a:pt x="192" y="106"/>
                </a:cubicBezTo>
                <a:cubicBezTo>
                  <a:pt x="195" y="106"/>
                  <a:pt x="198" y="107"/>
                  <a:pt x="201" y="106"/>
                </a:cubicBezTo>
                <a:cubicBezTo>
                  <a:pt x="201" y="90"/>
                  <a:pt x="202" y="76"/>
                  <a:pt x="203" y="61"/>
                </a:cubicBezTo>
                <a:cubicBezTo>
                  <a:pt x="205" y="48"/>
                  <a:pt x="202" y="34"/>
                  <a:pt x="211" y="23"/>
                </a:cubicBezTo>
                <a:cubicBezTo>
                  <a:pt x="230" y="3"/>
                  <a:pt x="259" y="2"/>
                  <a:pt x="286" y="1"/>
                </a:cubicBezTo>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3" name="Freeform 18"/>
          <p:cNvSpPr>
            <a:spLocks noEditPoints="1"/>
          </p:cNvSpPr>
          <p:nvPr/>
        </p:nvSpPr>
        <p:spPr bwMode="auto">
          <a:xfrm flipH="1">
            <a:off x="7716650" y="1817095"/>
            <a:ext cx="105161" cy="550550"/>
          </a:xfrm>
          <a:custGeom>
            <a:avLst/>
            <a:gdLst>
              <a:gd name="T0" fmla="*/ 57 w 72"/>
              <a:gd name="T1" fmla="*/ 376 h 377"/>
              <a:gd name="T2" fmla="*/ 64 w 72"/>
              <a:gd name="T3" fmla="*/ 368 h 377"/>
              <a:gd name="T4" fmla="*/ 49 w 72"/>
              <a:gd name="T5" fmla="*/ 357 h 377"/>
              <a:gd name="T6" fmla="*/ 43 w 72"/>
              <a:gd name="T7" fmla="*/ 333 h 377"/>
              <a:gd name="T8" fmla="*/ 42 w 72"/>
              <a:gd name="T9" fmla="*/ 301 h 377"/>
              <a:gd name="T10" fmla="*/ 41 w 72"/>
              <a:gd name="T11" fmla="*/ 282 h 377"/>
              <a:gd name="T12" fmla="*/ 47 w 72"/>
              <a:gd name="T13" fmla="*/ 269 h 377"/>
              <a:gd name="T14" fmla="*/ 55 w 72"/>
              <a:gd name="T15" fmla="*/ 229 h 377"/>
              <a:gd name="T16" fmla="*/ 59 w 72"/>
              <a:gd name="T17" fmla="*/ 219 h 377"/>
              <a:gd name="T18" fmla="*/ 70 w 72"/>
              <a:gd name="T19" fmla="*/ 204 h 377"/>
              <a:gd name="T20" fmla="*/ 69 w 72"/>
              <a:gd name="T21" fmla="*/ 202 h 377"/>
              <a:gd name="T22" fmla="*/ 66 w 72"/>
              <a:gd name="T23" fmla="*/ 191 h 377"/>
              <a:gd name="T24" fmla="*/ 60 w 72"/>
              <a:gd name="T25" fmla="*/ 131 h 377"/>
              <a:gd name="T26" fmla="*/ 60 w 72"/>
              <a:gd name="T27" fmla="*/ 92 h 377"/>
              <a:gd name="T28" fmla="*/ 43 w 72"/>
              <a:gd name="T29" fmla="*/ 50 h 377"/>
              <a:gd name="T30" fmla="*/ 53 w 72"/>
              <a:gd name="T31" fmla="*/ 41 h 377"/>
              <a:gd name="T32" fmla="*/ 56 w 72"/>
              <a:gd name="T33" fmla="*/ 31 h 377"/>
              <a:gd name="T34" fmla="*/ 52 w 72"/>
              <a:gd name="T35" fmla="*/ 23 h 377"/>
              <a:gd name="T36" fmla="*/ 44 w 72"/>
              <a:gd name="T37" fmla="*/ 2 h 377"/>
              <a:gd name="T38" fmla="*/ 4 w 72"/>
              <a:gd name="T39" fmla="*/ 21 h 377"/>
              <a:gd name="T40" fmla="*/ 13 w 72"/>
              <a:gd name="T41" fmla="*/ 43 h 377"/>
              <a:gd name="T42" fmla="*/ 7 w 72"/>
              <a:gd name="T43" fmla="*/ 49 h 377"/>
              <a:gd name="T44" fmla="*/ 3 w 72"/>
              <a:gd name="T45" fmla="*/ 71 h 377"/>
              <a:gd name="T46" fmla="*/ 2 w 72"/>
              <a:gd name="T47" fmla="*/ 79 h 377"/>
              <a:gd name="T48" fmla="*/ 3 w 72"/>
              <a:gd name="T49" fmla="*/ 104 h 377"/>
              <a:gd name="T50" fmla="*/ 12 w 72"/>
              <a:gd name="T51" fmla="*/ 139 h 377"/>
              <a:gd name="T52" fmla="*/ 11 w 72"/>
              <a:gd name="T53" fmla="*/ 159 h 377"/>
              <a:gd name="T54" fmla="*/ 5 w 72"/>
              <a:gd name="T55" fmla="*/ 174 h 377"/>
              <a:gd name="T56" fmla="*/ 5 w 72"/>
              <a:gd name="T57" fmla="*/ 195 h 377"/>
              <a:gd name="T58" fmla="*/ 14 w 72"/>
              <a:gd name="T59" fmla="*/ 246 h 377"/>
              <a:gd name="T60" fmla="*/ 13 w 72"/>
              <a:gd name="T61" fmla="*/ 265 h 377"/>
              <a:gd name="T62" fmla="*/ 9 w 72"/>
              <a:gd name="T63" fmla="*/ 301 h 377"/>
              <a:gd name="T64" fmla="*/ 11 w 72"/>
              <a:gd name="T65" fmla="*/ 318 h 377"/>
              <a:gd name="T66" fmla="*/ 15 w 72"/>
              <a:gd name="T67" fmla="*/ 343 h 377"/>
              <a:gd name="T68" fmla="*/ 23 w 72"/>
              <a:gd name="T69" fmla="*/ 375 h 377"/>
              <a:gd name="T70" fmla="*/ 49 w 72"/>
              <a:gd name="T71" fmla="*/ 11 h 377"/>
              <a:gd name="T72" fmla="*/ 50 w 72"/>
              <a:gd name="T73" fmla="*/ 11 h 377"/>
              <a:gd name="T74" fmla="*/ 1 w 72"/>
              <a:gd name="T75" fmla="*/ 72 h 377"/>
              <a:gd name="T76" fmla="*/ 12 w 72"/>
              <a:gd name="T77" fmla="*/ 138 h 377"/>
              <a:gd name="T78" fmla="*/ 11 w 72"/>
              <a:gd name="T79" fmla="*/ 158 h 377"/>
              <a:gd name="T80" fmla="*/ 69 w 72"/>
              <a:gd name="T81" fmla="*/ 200 h 377"/>
              <a:gd name="T82" fmla="*/ 71 w 72"/>
              <a:gd name="T83" fmla="*/ 206 h 377"/>
              <a:gd name="T84" fmla="*/ 70 w 72"/>
              <a:gd name="T85" fmla="*/ 218 h 377"/>
              <a:gd name="T86" fmla="*/ 55 w 72"/>
              <a:gd name="T87" fmla="*/ 232 h 377"/>
              <a:gd name="T88" fmla="*/ 12 w 72"/>
              <a:gd name="T89" fmla="*/ 262 h 377"/>
              <a:gd name="T90" fmla="*/ 41 w 72"/>
              <a:gd name="T91" fmla="*/ 293 h 377"/>
              <a:gd name="T92" fmla="*/ 41 w 72"/>
              <a:gd name="T93" fmla="*/ 294 h 377"/>
              <a:gd name="T94" fmla="*/ 47 w 72"/>
              <a:gd name="T95" fmla="*/ 349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2" h="377">
                <a:moveTo>
                  <a:pt x="28" y="375"/>
                </a:moveTo>
                <a:cubicBezTo>
                  <a:pt x="28" y="372"/>
                  <a:pt x="28" y="368"/>
                  <a:pt x="28" y="364"/>
                </a:cubicBezTo>
                <a:cubicBezTo>
                  <a:pt x="34" y="367"/>
                  <a:pt x="39" y="374"/>
                  <a:pt x="45" y="376"/>
                </a:cubicBezTo>
                <a:cubicBezTo>
                  <a:pt x="49" y="376"/>
                  <a:pt x="53" y="376"/>
                  <a:pt x="57" y="376"/>
                </a:cubicBezTo>
                <a:cubicBezTo>
                  <a:pt x="60" y="377"/>
                  <a:pt x="66" y="377"/>
                  <a:pt x="69" y="375"/>
                </a:cubicBezTo>
                <a:cubicBezTo>
                  <a:pt x="70" y="374"/>
                  <a:pt x="70" y="374"/>
                  <a:pt x="71" y="373"/>
                </a:cubicBezTo>
                <a:cubicBezTo>
                  <a:pt x="70" y="371"/>
                  <a:pt x="69" y="370"/>
                  <a:pt x="68" y="369"/>
                </a:cubicBezTo>
                <a:cubicBezTo>
                  <a:pt x="66" y="369"/>
                  <a:pt x="65" y="368"/>
                  <a:pt x="64" y="368"/>
                </a:cubicBezTo>
                <a:cubicBezTo>
                  <a:pt x="63" y="368"/>
                  <a:pt x="63" y="366"/>
                  <a:pt x="61" y="366"/>
                </a:cubicBezTo>
                <a:cubicBezTo>
                  <a:pt x="59" y="365"/>
                  <a:pt x="56" y="365"/>
                  <a:pt x="54" y="364"/>
                </a:cubicBezTo>
                <a:cubicBezTo>
                  <a:pt x="52" y="362"/>
                  <a:pt x="51" y="359"/>
                  <a:pt x="49" y="357"/>
                </a:cubicBezTo>
                <a:cubicBezTo>
                  <a:pt x="49" y="357"/>
                  <a:pt x="49" y="357"/>
                  <a:pt x="49" y="357"/>
                </a:cubicBezTo>
                <a:cubicBezTo>
                  <a:pt x="49" y="355"/>
                  <a:pt x="47" y="352"/>
                  <a:pt x="46" y="350"/>
                </a:cubicBezTo>
                <a:cubicBezTo>
                  <a:pt x="45" y="348"/>
                  <a:pt x="47" y="347"/>
                  <a:pt x="46" y="345"/>
                </a:cubicBezTo>
                <a:cubicBezTo>
                  <a:pt x="45" y="343"/>
                  <a:pt x="44" y="342"/>
                  <a:pt x="43" y="341"/>
                </a:cubicBezTo>
                <a:cubicBezTo>
                  <a:pt x="45" y="340"/>
                  <a:pt x="44" y="335"/>
                  <a:pt x="43" y="333"/>
                </a:cubicBezTo>
                <a:cubicBezTo>
                  <a:pt x="42" y="328"/>
                  <a:pt x="42" y="316"/>
                  <a:pt x="45" y="313"/>
                </a:cubicBezTo>
                <a:cubicBezTo>
                  <a:pt x="45" y="309"/>
                  <a:pt x="44" y="305"/>
                  <a:pt x="44" y="302"/>
                </a:cubicBezTo>
                <a:cubicBezTo>
                  <a:pt x="43" y="302"/>
                  <a:pt x="42" y="302"/>
                  <a:pt x="42" y="301"/>
                </a:cubicBezTo>
                <a:cubicBezTo>
                  <a:pt x="42" y="301"/>
                  <a:pt x="42" y="301"/>
                  <a:pt x="42" y="301"/>
                </a:cubicBezTo>
                <a:cubicBezTo>
                  <a:pt x="41" y="301"/>
                  <a:pt x="41" y="301"/>
                  <a:pt x="41" y="301"/>
                </a:cubicBezTo>
                <a:cubicBezTo>
                  <a:pt x="40" y="300"/>
                  <a:pt x="41" y="290"/>
                  <a:pt x="40" y="288"/>
                </a:cubicBezTo>
                <a:cubicBezTo>
                  <a:pt x="40" y="287"/>
                  <a:pt x="42" y="285"/>
                  <a:pt x="42" y="285"/>
                </a:cubicBezTo>
                <a:cubicBezTo>
                  <a:pt x="42" y="284"/>
                  <a:pt x="41" y="282"/>
                  <a:pt x="41" y="282"/>
                </a:cubicBezTo>
                <a:cubicBezTo>
                  <a:pt x="40" y="281"/>
                  <a:pt x="41" y="278"/>
                  <a:pt x="40" y="278"/>
                </a:cubicBezTo>
                <a:cubicBezTo>
                  <a:pt x="43" y="276"/>
                  <a:pt x="45" y="276"/>
                  <a:pt x="45" y="273"/>
                </a:cubicBezTo>
                <a:cubicBezTo>
                  <a:pt x="44" y="273"/>
                  <a:pt x="44" y="273"/>
                  <a:pt x="44" y="272"/>
                </a:cubicBezTo>
                <a:cubicBezTo>
                  <a:pt x="46" y="271"/>
                  <a:pt x="46" y="270"/>
                  <a:pt x="47" y="269"/>
                </a:cubicBezTo>
                <a:cubicBezTo>
                  <a:pt x="45" y="265"/>
                  <a:pt x="50" y="263"/>
                  <a:pt x="49" y="257"/>
                </a:cubicBezTo>
                <a:cubicBezTo>
                  <a:pt x="49" y="254"/>
                  <a:pt x="51" y="253"/>
                  <a:pt x="50" y="250"/>
                </a:cubicBezTo>
                <a:cubicBezTo>
                  <a:pt x="50" y="249"/>
                  <a:pt x="54" y="234"/>
                  <a:pt x="55" y="232"/>
                </a:cubicBezTo>
                <a:cubicBezTo>
                  <a:pt x="55" y="232"/>
                  <a:pt x="55" y="230"/>
                  <a:pt x="55" y="229"/>
                </a:cubicBezTo>
                <a:cubicBezTo>
                  <a:pt x="55" y="229"/>
                  <a:pt x="55" y="230"/>
                  <a:pt x="56" y="230"/>
                </a:cubicBezTo>
                <a:cubicBezTo>
                  <a:pt x="56" y="228"/>
                  <a:pt x="58" y="219"/>
                  <a:pt x="58" y="219"/>
                </a:cubicBezTo>
                <a:cubicBezTo>
                  <a:pt x="58" y="219"/>
                  <a:pt x="58" y="219"/>
                  <a:pt x="58" y="219"/>
                </a:cubicBezTo>
                <a:cubicBezTo>
                  <a:pt x="58" y="219"/>
                  <a:pt x="59" y="219"/>
                  <a:pt x="59" y="219"/>
                </a:cubicBezTo>
                <a:cubicBezTo>
                  <a:pt x="59" y="220"/>
                  <a:pt x="58" y="220"/>
                  <a:pt x="58" y="221"/>
                </a:cubicBezTo>
                <a:cubicBezTo>
                  <a:pt x="59" y="222"/>
                  <a:pt x="59" y="222"/>
                  <a:pt x="59" y="222"/>
                </a:cubicBezTo>
                <a:cubicBezTo>
                  <a:pt x="63" y="222"/>
                  <a:pt x="66" y="221"/>
                  <a:pt x="69" y="220"/>
                </a:cubicBezTo>
                <a:cubicBezTo>
                  <a:pt x="71" y="215"/>
                  <a:pt x="72" y="208"/>
                  <a:pt x="70" y="204"/>
                </a:cubicBezTo>
                <a:cubicBezTo>
                  <a:pt x="70" y="204"/>
                  <a:pt x="70" y="204"/>
                  <a:pt x="70" y="204"/>
                </a:cubicBezTo>
                <a:cubicBezTo>
                  <a:pt x="70" y="204"/>
                  <a:pt x="69" y="202"/>
                  <a:pt x="70" y="202"/>
                </a:cubicBezTo>
                <a:cubicBezTo>
                  <a:pt x="70" y="202"/>
                  <a:pt x="70" y="202"/>
                  <a:pt x="70" y="202"/>
                </a:cubicBezTo>
                <a:cubicBezTo>
                  <a:pt x="69" y="202"/>
                  <a:pt x="70" y="202"/>
                  <a:pt x="69" y="202"/>
                </a:cubicBezTo>
                <a:cubicBezTo>
                  <a:pt x="69" y="199"/>
                  <a:pt x="68" y="195"/>
                  <a:pt x="67" y="193"/>
                </a:cubicBezTo>
                <a:cubicBezTo>
                  <a:pt x="67" y="193"/>
                  <a:pt x="67" y="192"/>
                  <a:pt x="67" y="192"/>
                </a:cubicBezTo>
                <a:cubicBezTo>
                  <a:pt x="66" y="192"/>
                  <a:pt x="67" y="191"/>
                  <a:pt x="67" y="190"/>
                </a:cubicBezTo>
                <a:cubicBezTo>
                  <a:pt x="66" y="190"/>
                  <a:pt x="66" y="191"/>
                  <a:pt x="66" y="191"/>
                </a:cubicBezTo>
                <a:cubicBezTo>
                  <a:pt x="66" y="189"/>
                  <a:pt x="66" y="187"/>
                  <a:pt x="66" y="185"/>
                </a:cubicBezTo>
                <a:cubicBezTo>
                  <a:pt x="65" y="185"/>
                  <a:pt x="64" y="184"/>
                  <a:pt x="64" y="184"/>
                </a:cubicBezTo>
                <a:cubicBezTo>
                  <a:pt x="63" y="182"/>
                  <a:pt x="63" y="182"/>
                  <a:pt x="63" y="180"/>
                </a:cubicBezTo>
                <a:cubicBezTo>
                  <a:pt x="64" y="177"/>
                  <a:pt x="58" y="157"/>
                  <a:pt x="60" y="131"/>
                </a:cubicBezTo>
                <a:cubicBezTo>
                  <a:pt x="60" y="128"/>
                  <a:pt x="60" y="125"/>
                  <a:pt x="60" y="122"/>
                </a:cubicBezTo>
                <a:cubicBezTo>
                  <a:pt x="60" y="120"/>
                  <a:pt x="60" y="119"/>
                  <a:pt x="60" y="117"/>
                </a:cubicBezTo>
                <a:cubicBezTo>
                  <a:pt x="59" y="120"/>
                  <a:pt x="70" y="109"/>
                  <a:pt x="65" y="99"/>
                </a:cubicBezTo>
                <a:cubicBezTo>
                  <a:pt x="64" y="96"/>
                  <a:pt x="62" y="94"/>
                  <a:pt x="60" y="92"/>
                </a:cubicBezTo>
                <a:cubicBezTo>
                  <a:pt x="55" y="86"/>
                  <a:pt x="49" y="80"/>
                  <a:pt x="44" y="74"/>
                </a:cubicBezTo>
                <a:cubicBezTo>
                  <a:pt x="42" y="72"/>
                  <a:pt x="40" y="70"/>
                  <a:pt x="37" y="67"/>
                </a:cubicBezTo>
                <a:cubicBezTo>
                  <a:pt x="36" y="63"/>
                  <a:pt x="38" y="57"/>
                  <a:pt x="40" y="54"/>
                </a:cubicBezTo>
                <a:cubicBezTo>
                  <a:pt x="40" y="52"/>
                  <a:pt x="41" y="50"/>
                  <a:pt x="43" y="50"/>
                </a:cubicBezTo>
                <a:cubicBezTo>
                  <a:pt x="44" y="50"/>
                  <a:pt x="45" y="49"/>
                  <a:pt x="46" y="49"/>
                </a:cubicBezTo>
                <a:cubicBezTo>
                  <a:pt x="48" y="49"/>
                  <a:pt x="52" y="47"/>
                  <a:pt x="52" y="46"/>
                </a:cubicBezTo>
                <a:cubicBezTo>
                  <a:pt x="53" y="45"/>
                  <a:pt x="52" y="44"/>
                  <a:pt x="52" y="42"/>
                </a:cubicBezTo>
                <a:cubicBezTo>
                  <a:pt x="52" y="42"/>
                  <a:pt x="53" y="41"/>
                  <a:pt x="53" y="41"/>
                </a:cubicBezTo>
                <a:cubicBezTo>
                  <a:pt x="54" y="40"/>
                  <a:pt x="53" y="39"/>
                  <a:pt x="53" y="38"/>
                </a:cubicBezTo>
                <a:cubicBezTo>
                  <a:pt x="53" y="38"/>
                  <a:pt x="54" y="38"/>
                  <a:pt x="54" y="37"/>
                </a:cubicBezTo>
                <a:cubicBezTo>
                  <a:pt x="54" y="36"/>
                  <a:pt x="53" y="35"/>
                  <a:pt x="53" y="34"/>
                </a:cubicBezTo>
                <a:cubicBezTo>
                  <a:pt x="54" y="33"/>
                  <a:pt x="56" y="33"/>
                  <a:pt x="56" y="31"/>
                </a:cubicBezTo>
                <a:cubicBezTo>
                  <a:pt x="55" y="29"/>
                  <a:pt x="53" y="27"/>
                  <a:pt x="51" y="26"/>
                </a:cubicBezTo>
                <a:cubicBezTo>
                  <a:pt x="51" y="26"/>
                  <a:pt x="51" y="26"/>
                  <a:pt x="51" y="26"/>
                </a:cubicBezTo>
                <a:cubicBezTo>
                  <a:pt x="52" y="25"/>
                  <a:pt x="53" y="25"/>
                  <a:pt x="53" y="24"/>
                </a:cubicBezTo>
                <a:cubicBezTo>
                  <a:pt x="53" y="24"/>
                  <a:pt x="53" y="23"/>
                  <a:pt x="52" y="23"/>
                </a:cubicBezTo>
                <a:cubicBezTo>
                  <a:pt x="52" y="21"/>
                  <a:pt x="50" y="16"/>
                  <a:pt x="49" y="11"/>
                </a:cubicBezTo>
                <a:cubicBezTo>
                  <a:pt x="49" y="11"/>
                  <a:pt x="50" y="11"/>
                  <a:pt x="50" y="10"/>
                </a:cubicBezTo>
                <a:cubicBezTo>
                  <a:pt x="50" y="7"/>
                  <a:pt x="47" y="6"/>
                  <a:pt x="45" y="5"/>
                </a:cubicBezTo>
                <a:cubicBezTo>
                  <a:pt x="45" y="4"/>
                  <a:pt x="44" y="3"/>
                  <a:pt x="44" y="2"/>
                </a:cubicBezTo>
                <a:cubicBezTo>
                  <a:pt x="40" y="0"/>
                  <a:pt x="33" y="0"/>
                  <a:pt x="28" y="1"/>
                </a:cubicBezTo>
                <a:cubicBezTo>
                  <a:pt x="25" y="1"/>
                  <a:pt x="23" y="1"/>
                  <a:pt x="20" y="1"/>
                </a:cubicBezTo>
                <a:cubicBezTo>
                  <a:pt x="12" y="4"/>
                  <a:pt x="9" y="10"/>
                  <a:pt x="6" y="17"/>
                </a:cubicBezTo>
                <a:cubicBezTo>
                  <a:pt x="5" y="18"/>
                  <a:pt x="5" y="19"/>
                  <a:pt x="4" y="21"/>
                </a:cubicBezTo>
                <a:cubicBezTo>
                  <a:pt x="3" y="25"/>
                  <a:pt x="6" y="31"/>
                  <a:pt x="7" y="34"/>
                </a:cubicBezTo>
                <a:cubicBezTo>
                  <a:pt x="7" y="35"/>
                  <a:pt x="7" y="37"/>
                  <a:pt x="8" y="38"/>
                </a:cubicBezTo>
                <a:cubicBezTo>
                  <a:pt x="8" y="40"/>
                  <a:pt x="11" y="42"/>
                  <a:pt x="13" y="43"/>
                </a:cubicBezTo>
                <a:cubicBezTo>
                  <a:pt x="13" y="43"/>
                  <a:pt x="13" y="43"/>
                  <a:pt x="13" y="43"/>
                </a:cubicBezTo>
                <a:cubicBezTo>
                  <a:pt x="12" y="44"/>
                  <a:pt x="10" y="44"/>
                  <a:pt x="9" y="45"/>
                </a:cubicBezTo>
                <a:cubicBezTo>
                  <a:pt x="8" y="46"/>
                  <a:pt x="7" y="48"/>
                  <a:pt x="6" y="49"/>
                </a:cubicBezTo>
                <a:cubicBezTo>
                  <a:pt x="7" y="48"/>
                  <a:pt x="9" y="46"/>
                  <a:pt x="11" y="45"/>
                </a:cubicBezTo>
                <a:cubicBezTo>
                  <a:pt x="10" y="47"/>
                  <a:pt x="7" y="47"/>
                  <a:pt x="7" y="49"/>
                </a:cubicBezTo>
                <a:cubicBezTo>
                  <a:pt x="5" y="54"/>
                  <a:pt x="6" y="58"/>
                  <a:pt x="4" y="64"/>
                </a:cubicBezTo>
                <a:cubicBezTo>
                  <a:pt x="4" y="66"/>
                  <a:pt x="2" y="69"/>
                  <a:pt x="1" y="72"/>
                </a:cubicBezTo>
                <a:cubicBezTo>
                  <a:pt x="1" y="72"/>
                  <a:pt x="2" y="72"/>
                  <a:pt x="2" y="72"/>
                </a:cubicBezTo>
                <a:cubicBezTo>
                  <a:pt x="2" y="71"/>
                  <a:pt x="2" y="71"/>
                  <a:pt x="3" y="71"/>
                </a:cubicBezTo>
                <a:cubicBezTo>
                  <a:pt x="3" y="75"/>
                  <a:pt x="2" y="74"/>
                  <a:pt x="1" y="76"/>
                </a:cubicBezTo>
                <a:cubicBezTo>
                  <a:pt x="1" y="78"/>
                  <a:pt x="1" y="80"/>
                  <a:pt x="0" y="82"/>
                </a:cubicBezTo>
                <a:cubicBezTo>
                  <a:pt x="1" y="82"/>
                  <a:pt x="1" y="82"/>
                  <a:pt x="1" y="81"/>
                </a:cubicBezTo>
                <a:cubicBezTo>
                  <a:pt x="1" y="81"/>
                  <a:pt x="1" y="80"/>
                  <a:pt x="2" y="79"/>
                </a:cubicBezTo>
                <a:cubicBezTo>
                  <a:pt x="2" y="79"/>
                  <a:pt x="2" y="79"/>
                  <a:pt x="2" y="79"/>
                </a:cubicBezTo>
                <a:cubicBezTo>
                  <a:pt x="2" y="82"/>
                  <a:pt x="2" y="84"/>
                  <a:pt x="2" y="87"/>
                </a:cubicBezTo>
                <a:cubicBezTo>
                  <a:pt x="1" y="89"/>
                  <a:pt x="0" y="95"/>
                  <a:pt x="1" y="98"/>
                </a:cubicBezTo>
                <a:cubicBezTo>
                  <a:pt x="1" y="100"/>
                  <a:pt x="2" y="102"/>
                  <a:pt x="3" y="104"/>
                </a:cubicBezTo>
                <a:cubicBezTo>
                  <a:pt x="3" y="104"/>
                  <a:pt x="4" y="105"/>
                  <a:pt x="5" y="106"/>
                </a:cubicBezTo>
                <a:cubicBezTo>
                  <a:pt x="7" y="109"/>
                  <a:pt x="10" y="119"/>
                  <a:pt x="11" y="122"/>
                </a:cubicBezTo>
                <a:cubicBezTo>
                  <a:pt x="12" y="126"/>
                  <a:pt x="11" y="133"/>
                  <a:pt x="12" y="137"/>
                </a:cubicBezTo>
                <a:cubicBezTo>
                  <a:pt x="12" y="138"/>
                  <a:pt x="12" y="139"/>
                  <a:pt x="12" y="139"/>
                </a:cubicBezTo>
                <a:cubicBezTo>
                  <a:pt x="13" y="140"/>
                  <a:pt x="13" y="140"/>
                  <a:pt x="13" y="141"/>
                </a:cubicBezTo>
                <a:cubicBezTo>
                  <a:pt x="13" y="144"/>
                  <a:pt x="13" y="147"/>
                  <a:pt x="14" y="150"/>
                </a:cubicBezTo>
                <a:cubicBezTo>
                  <a:pt x="14" y="151"/>
                  <a:pt x="12" y="152"/>
                  <a:pt x="11" y="153"/>
                </a:cubicBezTo>
                <a:cubicBezTo>
                  <a:pt x="11" y="154"/>
                  <a:pt x="12" y="158"/>
                  <a:pt x="11" y="159"/>
                </a:cubicBezTo>
                <a:cubicBezTo>
                  <a:pt x="11" y="159"/>
                  <a:pt x="8" y="161"/>
                  <a:pt x="8" y="160"/>
                </a:cubicBezTo>
                <a:cubicBezTo>
                  <a:pt x="7" y="162"/>
                  <a:pt x="6" y="165"/>
                  <a:pt x="6" y="167"/>
                </a:cubicBezTo>
                <a:cubicBezTo>
                  <a:pt x="5" y="167"/>
                  <a:pt x="5" y="168"/>
                  <a:pt x="4" y="168"/>
                </a:cubicBezTo>
                <a:cubicBezTo>
                  <a:pt x="4" y="171"/>
                  <a:pt x="5" y="172"/>
                  <a:pt x="5" y="174"/>
                </a:cubicBezTo>
                <a:cubicBezTo>
                  <a:pt x="5" y="174"/>
                  <a:pt x="1" y="180"/>
                  <a:pt x="1" y="181"/>
                </a:cubicBezTo>
                <a:cubicBezTo>
                  <a:pt x="2" y="181"/>
                  <a:pt x="2" y="181"/>
                  <a:pt x="2" y="182"/>
                </a:cubicBezTo>
                <a:cubicBezTo>
                  <a:pt x="2" y="185"/>
                  <a:pt x="4" y="193"/>
                  <a:pt x="5" y="196"/>
                </a:cubicBezTo>
                <a:cubicBezTo>
                  <a:pt x="5" y="196"/>
                  <a:pt x="5" y="195"/>
                  <a:pt x="5" y="195"/>
                </a:cubicBezTo>
                <a:cubicBezTo>
                  <a:pt x="5" y="199"/>
                  <a:pt x="8" y="202"/>
                  <a:pt x="10" y="204"/>
                </a:cubicBezTo>
                <a:cubicBezTo>
                  <a:pt x="11" y="206"/>
                  <a:pt x="11" y="210"/>
                  <a:pt x="12" y="212"/>
                </a:cubicBezTo>
                <a:cubicBezTo>
                  <a:pt x="13" y="213"/>
                  <a:pt x="13" y="221"/>
                  <a:pt x="13" y="222"/>
                </a:cubicBezTo>
                <a:cubicBezTo>
                  <a:pt x="12" y="228"/>
                  <a:pt x="14" y="239"/>
                  <a:pt x="14" y="246"/>
                </a:cubicBezTo>
                <a:cubicBezTo>
                  <a:pt x="14" y="246"/>
                  <a:pt x="14" y="246"/>
                  <a:pt x="14" y="246"/>
                </a:cubicBezTo>
                <a:cubicBezTo>
                  <a:pt x="14" y="246"/>
                  <a:pt x="14" y="246"/>
                  <a:pt x="14" y="246"/>
                </a:cubicBezTo>
                <a:cubicBezTo>
                  <a:pt x="14" y="251"/>
                  <a:pt x="14" y="257"/>
                  <a:pt x="12" y="261"/>
                </a:cubicBezTo>
                <a:cubicBezTo>
                  <a:pt x="12" y="262"/>
                  <a:pt x="12" y="263"/>
                  <a:pt x="13" y="265"/>
                </a:cubicBezTo>
                <a:cubicBezTo>
                  <a:pt x="9" y="273"/>
                  <a:pt x="7" y="281"/>
                  <a:pt x="8" y="294"/>
                </a:cubicBezTo>
                <a:cubicBezTo>
                  <a:pt x="8" y="294"/>
                  <a:pt x="8" y="294"/>
                  <a:pt x="8" y="294"/>
                </a:cubicBezTo>
                <a:cubicBezTo>
                  <a:pt x="8" y="293"/>
                  <a:pt x="8" y="293"/>
                  <a:pt x="8" y="293"/>
                </a:cubicBezTo>
                <a:cubicBezTo>
                  <a:pt x="8" y="296"/>
                  <a:pt x="8" y="299"/>
                  <a:pt x="9" y="301"/>
                </a:cubicBezTo>
                <a:cubicBezTo>
                  <a:pt x="9" y="301"/>
                  <a:pt x="9" y="301"/>
                  <a:pt x="9" y="301"/>
                </a:cubicBezTo>
                <a:cubicBezTo>
                  <a:pt x="9" y="302"/>
                  <a:pt x="9" y="303"/>
                  <a:pt x="9" y="303"/>
                </a:cubicBezTo>
                <a:cubicBezTo>
                  <a:pt x="6" y="305"/>
                  <a:pt x="7" y="314"/>
                  <a:pt x="10" y="317"/>
                </a:cubicBezTo>
                <a:cubicBezTo>
                  <a:pt x="11" y="317"/>
                  <a:pt x="11" y="317"/>
                  <a:pt x="11" y="318"/>
                </a:cubicBezTo>
                <a:cubicBezTo>
                  <a:pt x="12" y="320"/>
                  <a:pt x="11" y="323"/>
                  <a:pt x="12" y="326"/>
                </a:cubicBezTo>
                <a:cubicBezTo>
                  <a:pt x="13" y="330"/>
                  <a:pt x="13" y="335"/>
                  <a:pt x="13" y="340"/>
                </a:cubicBezTo>
                <a:cubicBezTo>
                  <a:pt x="14" y="339"/>
                  <a:pt x="14" y="340"/>
                  <a:pt x="15" y="340"/>
                </a:cubicBezTo>
                <a:cubicBezTo>
                  <a:pt x="14" y="341"/>
                  <a:pt x="14" y="342"/>
                  <a:pt x="15" y="343"/>
                </a:cubicBezTo>
                <a:cubicBezTo>
                  <a:pt x="15" y="343"/>
                  <a:pt x="15" y="344"/>
                  <a:pt x="16" y="344"/>
                </a:cubicBezTo>
                <a:cubicBezTo>
                  <a:pt x="15" y="348"/>
                  <a:pt x="13" y="352"/>
                  <a:pt x="13" y="357"/>
                </a:cubicBezTo>
                <a:cubicBezTo>
                  <a:pt x="15" y="362"/>
                  <a:pt x="16" y="367"/>
                  <a:pt x="18" y="372"/>
                </a:cubicBezTo>
                <a:cubicBezTo>
                  <a:pt x="21" y="373"/>
                  <a:pt x="22" y="374"/>
                  <a:pt x="23" y="375"/>
                </a:cubicBezTo>
                <a:cubicBezTo>
                  <a:pt x="25" y="375"/>
                  <a:pt x="27" y="375"/>
                  <a:pt x="28" y="375"/>
                </a:cubicBezTo>
                <a:close/>
                <a:moveTo>
                  <a:pt x="50" y="11"/>
                </a:moveTo>
                <a:cubicBezTo>
                  <a:pt x="50" y="11"/>
                  <a:pt x="49" y="11"/>
                  <a:pt x="49" y="11"/>
                </a:cubicBezTo>
                <a:cubicBezTo>
                  <a:pt x="49" y="11"/>
                  <a:pt x="49" y="11"/>
                  <a:pt x="49" y="11"/>
                </a:cubicBezTo>
                <a:cubicBezTo>
                  <a:pt x="49" y="11"/>
                  <a:pt x="50" y="11"/>
                  <a:pt x="50" y="11"/>
                </a:cubicBezTo>
                <a:close/>
                <a:moveTo>
                  <a:pt x="50" y="11"/>
                </a:moveTo>
                <a:cubicBezTo>
                  <a:pt x="49" y="11"/>
                  <a:pt x="49" y="11"/>
                  <a:pt x="49" y="11"/>
                </a:cubicBezTo>
                <a:cubicBezTo>
                  <a:pt x="49" y="11"/>
                  <a:pt x="49" y="11"/>
                  <a:pt x="50" y="11"/>
                </a:cubicBezTo>
                <a:close/>
                <a:moveTo>
                  <a:pt x="1" y="72"/>
                </a:moveTo>
                <a:cubicBezTo>
                  <a:pt x="1" y="72"/>
                  <a:pt x="1" y="72"/>
                  <a:pt x="1" y="72"/>
                </a:cubicBezTo>
                <a:cubicBezTo>
                  <a:pt x="1" y="72"/>
                  <a:pt x="1" y="72"/>
                  <a:pt x="1" y="72"/>
                </a:cubicBezTo>
                <a:cubicBezTo>
                  <a:pt x="1" y="72"/>
                  <a:pt x="1" y="72"/>
                  <a:pt x="1" y="72"/>
                </a:cubicBezTo>
                <a:close/>
                <a:moveTo>
                  <a:pt x="12" y="137"/>
                </a:moveTo>
                <a:cubicBezTo>
                  <a:pt x="12" y="137"/>
                  <a:pt x="12" y="137"/>
                  <a:pt x="12" y="138"/>
                </a:cubicBezTo>
                <a:cubicBezTo>
                  <a:pt x="12" y="137"/>
                  <a:pt x="12" y="137"/>
                  <a:pt x="12" y="137"/>
                </a:cubicBezTo>
                <a:close/>
                <a:moveTo>
                  <a:pt x="12" y="138"/>
                </a:moveTo>
                <a:cubicBezTo>
                  <a:pt x="12" y="138"/>
                  <a:pt x="12" y="139"/>
                  <a:pt x="12" y="139"/>
                </a:cubicBezTo>
                <a:cubicBezTo>
                  <a:pt x="12" y="139"/>
                  <a:pt x="12" y="138"/>
                  <a:pt x="12" y="138"/>
                </a:cubicBezTo>
                <a:close/>
                <a:moveTo>
                  <a:pt x="11" y="158"/>
                </a:moveTo>
                <a:cubicBezTo>
                  <a:pt x="11" y="158"/>
                  <a:pt x="11" y="158"/>
                  <a:pt x="11" y="158"/>
                </a:cubicBezTo>
                <a:cubicBezTo>
                  <a:pt x="11" y="158"/>
                  <a:pt x="11" y="158"/>
                  <a:pt x="11" y="158"/>
                </a:cubicBezTo>
                <a:cubicBezTo>
                  <a:pt x="11" y="158"/>
                  <a:pt x="11" y="158"/>
                  <a:pt x="11" y="158"/>
                </a:cubicBezTo>
                <a:close/>
                <a:moveTo>
                  <a:pt x="69" y="200"/>
                </a:moveTo>
                <a:cubicBezTo>
                  <a:pt x="69" y="200"/>
                  <a:pt x="69" y="200"/>
                  <a:pt x="69" y="200"/>
                </a:cubicBezTo>
                <a:cubicBezTo>
                  <a:pt x="69" y="200"/>
                  <a:pt x="69" y="200"/>
                  <a:pt x="69" y="200"/>
                </a:cubicBezTo>
                <a:close/>
                <a:moveTo>
                  <a:pt x="71" y="205"/>
                </a:moveTo>
                <a:cubicBezTo>
                  <a:pt x="71" y="205"/>
                  <a:pt x="71" y="205"/>
                  <a:pt x="71" y="205"/>
                </a:cubicBezTo>
                <a:cubicBezTo>
                  <a:pt x="71" y="206"/>
                  <a:pt x="71" y="206"/>
                  <a:pt x="71" y="206"/>
                </a:cubicBezTo>
                <a:cubicBezTo>
                  <a:pt x="71" y="206"/>
                  <a:pt x="71" y="206"/>
                  <a:pt x="71" y="206"/>
                </a:cubicBezTo>
                <a:cubicBezTo>
                  <a:pt x="71" y="206"/>
                  <a:pt x="71" y="206"/>
                  <a:pt x="71" y="205"/>
                </a:cubicBezTo>
                <a:close/>
                <a:moveTo>
                  <a:pt x="70" y="218"/>
                </a:moveTo>
                <a:cubicBezTo>
                  <a:pt x="70" y="218"/>
                  <a:pt x="70" y="218"/>
                  <a:pt x="70" y="218"/>
                </a:cubicBezTo>
                <a:cubicBezTo>
                  <a:pt x="70" y="218"/>
                  <a:pt x="70" y="218"/>
                  <a:pt x="70" y="218"/>
                </a:cubicBezTo>
                <a:close/>
                <a:moveTo>
                  <a:pt x="55" y="232"/>
                </a:moveTo>
                <a:cubicBezTo>
                  <a:pt x="55" y="232"/>
                  <a:pt x="55" y="233"/>
                  <a:pt x="55" y="233"/>
                </a:cubicBezTo>
                <a:cubicBezTo>
                  <a:pt x="55" y="233"/>
                  <a:pt x="55" y="232"/>
                  <a:pt x="55" y="232"/>
                </a:cubicBezTo>
                <a:close/>
                <a:moveTo>
                  <a:pt x="14" y="247"/>
                </a:moveTo>
                <a:cubicBezTo>
                  <a:pt x="14" y="247"/>
                  <a:pt x="14" y="248"/>
                  <a:pt x="14" y="248"/>
                </a:cubicBezTo>
                <a:cubicBezTo>
                  <a:pt x="14" y="248"/>
                  <a:pt x="14" y="247"/>
                  <a:pt x="14" y="247"/>
                </a:cubicBezTo>
                <a:close/>
                <a:moveTo>
                  <a:pt x="12" y="262"/>
                </a:moveTo>
                <a:cubicBezTo>
                  <a:pt x="12" y="262"/>
                  <a:pt x="12" y="262"/>
                  <a:pt x="12" y="262"/>
                </a:cubicBezTo>
                <a:cubicBezTo>
                  <a:pt x="12" y="262"/>
                  <a:pt x="12" y="262"/>
                  <a:pt x="12" y="262"/>
                </a:cubicBezTo>
                <a:close/>
                <a:moveTo>
                  <a:pt x="41" y="293"/>
                </a:moveTo>
                <a:cubicBezTo>
                  <a:pt x="41" y="293"/>
                  <a:pt x="41" y="293"/>
                  <a:pt x="41" y="293"/>
                </a:cubicBezTo>
                <a:cubicBezTo>
                  <a:pt x="41" y="293"/>
                  <a:pt x="41" y="293"/>
                  <a:pt x="41" y="293"/>
                </a:cubicBezTo>
                <a:close/>
                <a:moveTo>
                  <a:pt x="41" y="294"/>
                </a:moveTo>
                <a:cubicBezTo>
                  <a:pt x="41" y="294"/>
                  <a:pt x="41" y="294"/>
                  <a:pt x="41" y="294"/>
                </a:cubicBezTo>
                <a:cubicBezTo>
                  <a:pt x="41" y="294"/>
                  <a:pt x="41" y="294"/>
                  <a:pt x="41" y="294"/>
                </a:cubicBezTo>
                <a:cubicBezTo>
                  <a:pt x="41" y="294"/>
                  <a:pt x="41" y="294"/>
                  <a:pt x="41" y="294"/>
                </a:cubicBezTo>
                <a:close/>
                <a:moveTo>
                  <a:pt x="47" y="349"/>
                </a:moveTo>
                <a:cubicBezTo>
                  <a:pt x="47" y="349"/>
                  <a:pt x="46" y="349"/>
                  <a:pt x="46" y="349"/>
                </a:cubicBezTo>
                <a:cubicBezTo>
                  <a:pt x="46" y="349"/>
                  <a:pt x="47" y="349"/>
                  <a:pt x="47" y="34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grpSp>
        <p:nvGrpSpPr>
          <p:cNvPr id="1029" name="Group 1028"/>
          <p:cNvGrpSpPr/>
          <p:nvPr/>
        </p:nvGrpSpPr>
        <p:grpSpPr>
          <a:xfrm flipH="1">
            <a:off x="1335374" y="1669994"/>
            <a:ext cx="983855" cy="1505681"/>
            <a:chOff x="5998420" y="-1228"/>
            <a:chExt cx="2033047" cy="3111354"/>
          </a:xfrm>
        </p:grpSpPr>
        <p:sp>
          <p:nvSpPr>
            <p:cNvPr id="111" name="Freeform 33"/>
            <p:cNvSpPr>
              <a:spLocks noEditPoints="1"/>
            </p:cNvSpPr>
            <p:nvPr/>
          </p:nvSpPr>
          <p:spPr bwMode="auto">
            <a:xfrm>
              <a:off x="7204270" y="-1228"/>
              <a:ext cx="827197" cy="3014663"/>
            </a:xfrm>
            <a:custGeom>
              <a:avLst/>
              <a:gdLst>
                <a:gd name="T0" fmla="*/ 499 w 711"/>
                <a:gd name="T1" fmla="*/ 85 h 2590"/>
                <a:gd name="T2" fmla="*/ 475 w 711"/>
                <a:gd name="T3" fmla="*/ 209 h 2590"/>
                <a:gd name="T4" fmla="*/ 542 w 711"/>
                <a:gd name="T5" fmla="*/ 365 h 2590"/>
                <a:gd name="T6" fmla="*/ 675 w 711"/>
                <a:gd name="T7" fmla="*/ 499 h 2590"/>
                <a:gd name="T8" fmla="*/ 707 w 711"/>
                <a:gd name="T9" fmla="*/ 595 h 2590"/>
                <a:gd name="T10" fmla="*/ 676 w 711"/>
                <a:gd name="T11" fmla="*/ 805 h 2590"/>
                <a:gd name="T12" fmla="*/ 672 w 711"/>
                <a:gd name="T13" fmla="*/ 1083 h 2590"/>
                <a:gd name="T14" fmla="*/ 692 w 711"/>
                <a:gd name="T15" fmla="*/ 1379 h 2590"/>
                <a:gd name="T16" fmla="*/ 600 w 711"/>
                <a:gd name="T17" fmla="*/ 1525 h 2590"/>
                <a:gd name="T18" fmla="*/ 612 w 711"/>
                <a:gd name="T19" fmla="*/ 1697 h 2590"/>
                <a:gd name="T20" fmla="*/ 623 w 711"/>
                <a:gd name="T21" fmla="*/ 1857 h 2590"/>
                <a:gd name="T22" fmla="*/ 625 w 711"/>
                <a:gd name="T23" fmla="*/ 2194 h 2590"/>
                <a:gd name="T24" fmla="*/ 623 w 711"/>
                <a:gd name="T25" fmla="*/ 2438 h 2590"/>
                <a:gd name="T26" fmla="*/ 612 w 711"/>
                <a:gd name="T27" fmla="*/ 2501 h 2590"/>
                <a:gd name="T28" fmla="*/ 493 w 711"/>
                <a:gd name="T29" fmla="*/ 2472 h 2590"/>
                <a:gd name="T30" fmla="*/ 387 w 711"/>
                <a:gd name="T31" fmla="*/ 2443 h 2590"/>
                <a:gd name="T32" fmla="*/ 360 w 711"/>
                <a:gd name="T33" fmla="*/ 2521 h 2590"/>
                <a:gd name="T34" fmla="*/ 251 w 711"/>
                <a:gd name="T35" fmla="*/ 2579 h 2590"/>
                <a:gd name="T36" fmla="*/ 171 w 711"/>
                <a:gd name="T37" fmla="*/ 2563 h 2590"/>
                <a:gd name="T38" fmla="*/ 18 w 711"/>
                <a:gd name="T39" fmla="*/ 2472 h 2590"/>
                <a:gd name="T40" fmla="*/ 141 w 711"/>
                <a:gd name="T41" fmla="*/ 2443 h 2590"/>
                <a:gd name="T42" fmla="*/ 156 w 711"/>
                <a:gd name="T43" fmla="*/ 2305 h 2590"/>
                <a:gd name="T44" fmla="*/ 151 w 711"/>
                <a:gd name="T45" fmla="*/ 2156 h 2590"/>
                <a:gd name="T46" fmla="*/ 158 w 711"/>
                <a:gd name="T47" fmla="*/ 1848 h 2590"/>
                <a:gd name="T48" fmla="*/ 149 w 711"/>
                <a:gd name="T49" fmla="*/ 1624 h 2590"/>
                <a:gd name="T50" fmla="*/ 147 w 711"/>
                <a:gd name="T51" fmla="*/ 1476 h 2590"/>
                <a:gd name="T52" fmla="*/ 56 w 711"/>
                <a:gd name="T53" fmla="*/ 1393 h 2590"/>
                <a:gd name="T54" fmla="*/ 87 w 711"/>
                <a:gd name="T55" fmla="*/ 1318 h 2590"/>
                <a:gd name="T56" fmla="*/ 107 w 711"/>
                <a:gd name="T57" fmla="*/ 1154 h 2590"/>
                <a:gd name="T58" fmla="*/ 147 w 711"/>
                <a:gd name="T59" fmla="*/ 1056 h 2590"/>
                <a:gd name="T60" fmla="*/ 153 w 711"/>
                <a:gd name="T61" fmla="*/ 853 h 2590"/>
                <a:gd name="T62" fmla="*/ 176 w 711"/>
                <a:gd name="T63" fmla="*/ 701 h 2590"/>
                <a:gd name="T64" fmla="*/ 188 w 711"/>
                <a:gd name="T65" fmla="*/ 662 h 2590"/>
                <a:gd name="T66" fmla="*/ 245 w 711"/>
                <a:gd name="T67" fmla="*/ 401 h 2590"/>
                <a:gd name="T68" fmla="*/ 322 w 711"/>
                <a:gd name="T69" fmla="*/ 344 h 2590"/>
                <a:gd name="T70" fmla="*/ 236 w 711"/>
                <a:gd name="T71" fmla="*/ 302 h 2590"/>
                <a:gd name="T72" fmla="*/ 231 w 711"/>
                <a:gd name="T73" fmla="*/ 274 h 2590"/>
                <a:gd name="T74" fmla="*/ 206 w 711"/>
                <a:gd name="T75" fmla="*/ 214 h 2590"/>
                <a:gd name="T76" fmla="*/ 228 w 711"/>
                <a:gd name="T77" fmla="*/ 119 h 2590"/>
                <a:gd name="T78" fmla="*/ 340 w 711"/>
                <a:gd name="T79" fmla="*/ 1 h 2590"/>
                <a:gd name="T80" fmla="*/ 400 w 711"/>
                <a:gd name="T81" fmla="*/ 2357 h 2590"/>
                <a:gd name="T82" fmla="*/ 446 w 711"/>
                <a:gd name="T83" fmla="*/ 2301 h 2590"/>
                <a:gd name="T84" fmla="*/ 424 w 711"/>
                <a:gd name="T85" fmla="*/ 2420 h 2590"/>
                <a:gd name="T86" fmla="*/ 424 w 711"/>
                <a:gd name="T87" fmla="*/ 2420 h 2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11" h="2590">
                  <a:moveTo>
                    <a:pt x="340" y="1"/>
                  </a:moveTo>
                  <a:cubicBezTo>
                    <a:pt x="432" y="0"/>
                    <a:pt x="476" y="18"/>
                    <a:pt x="499" y="85"/>
                  </a:cubicBezTo>
                  <a:cubicBezTo>
                    <a:pt x="505" y="102"/>
                    <a:pt x="512" y="134"/>
                    <a:pt x="507" y="157"/>
                  </a:cubicBezTo>
                  <a:cubicBezTo>
                    <a:pt x="502" y="180"/>
                    <a:pt x="482" y="189"/>
                    <a:pt x="475" y="209"/>
                  </a:cubicBezTo>
                  <a:cubicBezTo>
                    <a:pt x="468" y="228"/>
                    <a:pt x="473" y="260"/>
                    <a:pt x="476" y="278"/>
                  </a:cubicBezTo>
                  <a:cubicBezTo>
                    <a:pt x="519" y="295"/>
                    <a:pt x="510" y="339"/>
                    <a:pt x="542" y="365"/>
                  </a:cubicBezTo>
                  <a:cubicBezTo>
                    <a:pt x="583" y="397"/>
                    <a:pt x="616" y="426"/>
                    <a:pt x="648" y="467"/>
                  </a:cubicBezTo>
                  <a:cubicBezTo>
                    <a:pt x="657" y="478"/>
                    <a:pt x="666" y="488"/>
                    <a:pt x="675" y="499"/>
                  </a:cubicBezTo>
                  <a:cubicBezTo>
                    <a:pt x="681" y="523"/>
                    <a:pt x="688" y="547"/>
                    <a:pt x="694" y="570"/>
                  </a:cubicBezTo>
                  <a:cubicBezTo>
                    <a:pt x="699" y="578"/>
                    <a:pt x="703" y="587"/>
                    <a:pt x="707" y="595"/>
                  </a:cubicBezTo>
                  <a:cubicBezTo>
                    <a:pt x="711" y="612"/>
                    <a:pt x="690" y="642"/>
                    <a:pt x="694" y="670"/>
                  </a:cubicBezTo>
                  <a:cubicBezTo>
                    <a:pt x="704" y="734"/>
                    <a:pt x="685" y="761"/>
                    <a:pt x="676" y="805"/>
                  </a:cubicBezTo>
                  <a:cubicBezTo>
                    <a:pt x="668" y="850"/>
                    <a:pt x="688" y="912"/>
                    <a:pt x="680" y="963"/>
                  </a:cubicBezTo>
                  <a:cubicBezTo>
                    <a:pt x="678" y="1003"/>
                    <a:pt x="675" y="1043"/>
                    <a:pt x="672" y="1083"/>
                  </a:cubicBezTo>
                  <a:cubicBezTo>
                    <a:pt x="683" y="1153"/>
                    <a:pt x="678" y="1234"/>
                    <a:pt x="689" y="1306"/>
                  </a:cubicBezTo>
                  <a:cubicBezTo>
                    <a:pt x="690" y="1331"/>
                    <a:pt x="691" y="1355"/>
                    <a:pt x="692" y="1379"/>
                  </a:cubicBezTo>
                  <a:cubicBezTo>
                    <a:pt x="694" y="1426"/>
                    <a:pt x="697" y="1473"/>
                    <a:pt x="700" y="1521"/>
                  </a:cubicBezTo>
                  <a:cubicBezTo>
                    <a:pt x="666" y="1522"/>
                    <a:pt x="633" y="1523"/>
                    <a:pt x="600" y="1525"/>
                  </a:cubicBezTo>
                  <a:cubicBezTo>
                    <a:pt x="600" y="1525"/>
                    <a:pt x="600" y="1526"/>
                    <a:pt x="600" y="1526"/>
                  </a:cubicBezTo>
                  <a:cubicBezTo>
                    <a:pt x="612" y="1562"/>
                    <a:pt x="619" y="1652"/>
                    <a:pt x="612" y="1697"/>
                  </a:cubicBezTo>
                  <a:cubicBezTo>
                    <a:pt x="609" y="1712"/>
                    <a:pt x="598" y="1762"/>
                    <a:pt x="600" y="1773"/>
                  </a:cubicBezTo>
                  <a:cubicBezTo>
                    <a:pt x="605" y="1799"/>
                    <a:pt x="618" y="1828"/>
                    <a:pt x="623" y="1857"/>
                  </a:cubicBezTo>
                  <a:cubicBezTo>
                    <a:pt x="636" y="1924"/>
                    <a:pt x="626" y="1999"/>
                    <a:pt x="623" y="2067"/>
                  </a:cubicBezTo>
                  <a:cubicBezTo>
                    <a:pt x="624" y="2110"/>
                    <a:pt x="624" y="2152"/>
                    <a:pt x="625" y="2194"/>
                  </a:cubicBezTo>
                  <a:cubicBezTo>
                    <a:pt x="625" y="2259"/>
                    <a:pt x="625" y="2325"/>
                    <a:pt x="626" y="2390"/>
                  </a:cubicBezTo>
                  <a:cubicBezTo>
                    <a:pt x="627" y="2406"/>
                    <a:pt x="631" y="2426"/>
                    <a:pt x="623" y="2438"/>
                  </a:cubicBezTo>
                  <a:cubicBezTo>
                    <a:pt x="620" y="2440"/>
                    <a:pt x="617" y="2441"/>
                    <a:pt x="614" y="2443"/>
                  </a:cubicBezTo>
                  <a:cubicBezTo>
                    <a:pt x="615" y="2468"/>
                    <a:pt x="624" y="2484"/>
                    <a:pt x="612" y="2501"/>
                  </a:cubicBezTo>
                  <a:cubicBezTo>
                    <a:pt x="571" y="2518"/>
                    <a:pt x="527" y="2503"/>
                    <a:pt x="494" y="2483"/>
                  </a:cubicBezTo>
                  <a:cubicBezTo>
                    <a:pt x="494" y="2479"/>
                    <a:pt x="493" y="2476"/>
                    <a:pt x="493" y="2472"/>
                  </a:cubicBezTo>
                  <a:cubicBezTo>
                    <a:pt x="458" y="2462"/>
                    <a:pt x="424" y="2452"/>
                    <a:pt x="390" y="2442"/>
                  </a:cubicBezTo>
                  <a:cubicBezTo>
                    <a:pt x="389" y="2442"/>
                    <a:pt x="388" y="2443"/>
                    <a:pt x="387" y="2443"/>
                  </a:cubicBezTo>
                  <a:cubicBezTo>
                    <a:pt x="385" y="2466"/>
                    <a:pt x="383" y="2488"/>
                    <a:pt x="381" y="2510"/>
                  </a:cubicBezTo>
                  <a:cubicBezTo>
                    <a:pt x="374" y="2514"/>
                    <a:pt x="367" y="2517"/>
                    <a:pt x="360" y="2521"/>
                  </a:cubicBezTo>
                  <a:cubicBezTo>
                    <a:pt x="360" y="2537"/>
                    <a:pt x="367" y="2558"/>
                    <a:pt x="359" y="2570"/>
                  </a:cubicBezTo>
                  <a:cubicBezTo>
                    <a:pt x="346" y="2590"/>
                    <a:pt x="282" y="2585"/>
                    <a:pt x="251" y="2579"/>
                  </a:cubicBezTo>
                  <a:cubicBezTo>
                    <a:pt x="242" y="2577"/>
                    <a:pt x="242" y="2570"/>
                    <a:pt x="236" y="2567"/>
                  </a:cubicBezTo>
                  <a:cubicBezTo>
                    <a:pt x="214" y="2566"/>
                    <a:pt x="193" y="2565"/>
                    <a:pt x="171" y="2563"/>
                  </a:cubicBezTo>
                  <a:cubicBezTo>
                    <a:pt x="106" y="2552"/>
                    <a:pt x="26" y="2547"/>
                    <a:pt x="5" y="2494"/>
                  </a:cubicBezTo>
                  <a:cubicBezTo>
                    <a:pt x="0" y="2483"/>
                    <a:pt x="14" y="2476"/>
                    <a:pt x="18" y="2472"/>
                  </a:cubicBezTo>
                  <a:cubicBezTo>
                    <a:pt x="21" y="2466"/>
                    <a:pt x="24" y="2460"/>
                    <a:pt x="27" y="2455"/>
                  </a:cubicBezTo>
                  <a:cubicBezTo>
                    <a:pt x="49" y="2434"/>
                    <a:pt x="112" y="2459"/>
                    <a:pt x="141" y="2443"/>
                  </a:cubicBezTo>
                  <a:cubicBezTo>
                    <a:pt x="143" y="2392"/>
                    <a:pt x="150" y="2387"/>
                    <a:pt x="175" y="2360"/>
                  </a:cubicBezTo>
                  <a:cubicBezTo>
                    <a:pt x="174" y="2338"/>
                    <a:pt x="161" y="2325"/>
                    <a:pt x="156" y="2305"/>
                  </a:cubicBezTo>
                  <a:cubicBezTo>
                    <a:pt x="154" y="2288"/>
                    <a:pt x="152" y="2271"/>
                    <a:pt x="151" y="2255"/>
                  </a:cubicBezTo>
                  <a:cubicBezTo>
                    <a:pt x="151" y="2222"/>
                    <a:pt x="151" y="2189"/>
                    <a:pt x="151" y="2156"/>
                  </a:cubicBezTo>
                  <a:cubicBezTo>
                    <a:pt x="150" y="2121"/>
                    <a:pt x="149" y="2086"/>
                    <a:pt x="148" y="2051"/>
                  </a:cubicBezTo>
                  <a:cubicBezTo>
                    <a:pt x="148" y="1980"/>
                    <a:pt x="148" y="1912"/>
                    <a:pt x="158" y="1848"/>
                  </a:cubicBezTo>
                  <a:cubicBezTo>
                    <a:pt x="163" y="1821"/>
                    <a:pt x="134" y="1813"/>
                    <a:pt x="139" y="1779"/>
                  </a:cubicBezTo>
                  <a:cubicBezTo>
                    <a:pt x="147" y="1728"/>
                    <a:pt x="141" y="1679"/>
                    <a:pt x="149" y="1624"/>
                  </a:cubicBezTo>
                  <a:cubicBezTo>
                    <a:pt x="151" y="1597"/>
                    <a:pt x="153" y="1570"/>
                    <a:pt x="154" y="1543"/>
                  </a:cubicBezTo>
                  <a:cubicBezTo>
                    <a:pt x="151" y="1523"/>
                    <a:pt x="147" y="1500"/>
                    <a:pt x="147" y="1476"/>
                  </a:cubicBezTo>
                  <a:cubicBezTo>
                    <a:pt x="115" y="1483"/>
                    <a:pt x="117" y="1487"/>
                    <a:pt x="83" y="1481"/>
                  </a:cubicBezTo>
                  <a:cubicBezTo>
                    <a:pt x="75" y="1464"/>
                    <a:pt x="48" y="1422"/>
                    <a:pt x="56" y="1393"/>
                  </a:cubicBezTo>
                  <a:cubicBezTo>
                    <a:pt x="66" y="1376"/>
                    <a:pt x="76" y="1359"/>
                    <a:pt x="86" y="1343"/>
                  </a:cubicBezTo>
                  <a:cubicBezTo>
                    <a:pt x="86" y="1334"/>
                    <a:pt x="87" y="1326"/>
                    <a:pt x="87" y="1318"/>
                  </a:cubicBezTo>
                  <a:cubicBezTo>
                    <a:pt x="93" y="1293"/>
                    <a:pt x="102" y="1259"/>
                    <a:pt x="105" y="1230"/>
                  </a:cubicBezTo>
                  <a:cubicBezTo>
                    <a:pt x="108" y="1206"/>
                    <a:pt x="101" y="1179"/>
                    <a:pt x="107" y="1154"/>
                  </a:cubicBezTo>
                  <a:cubicBezTo>
                    <a:pt x="113" y="1142"/>
                    <a:pt x="120" y="1130"/>
                    <a:pt x="126" y="1118"/>
                  </a:cubicBezTo>
                  <a:cubicBezTo>
                    <a:pt x="134" y="1101"/>
                    <a:pt x="143" y="1073"/>
                    <a:pt x="147" y="1056"/>
                  </a:cubicBezTo>
                  <a:cubicBezTo>
                    <a:pt x="148" y="1014"/>
                    <a:pt x="148" y="972"/>
                    <a:pt x="149" y="931"/>
                  </a:cubicBezTo>
                  <a:cubicBezTo>
                    <a:pt x="151" y="905"/>
                    <a:pt x="152" y="879"/>
                    <a:pt x="153" y="853"/>
                  </a:cubicBezTo>
                  <a:cubicBezTo>
                    <a:pt x="158" y="836"/>
                    <a:pt x="163" y="820"/>
                    <a:pt x="167" y="803"/>
                  </a:cubicBezTo>
                  <a:cubicBezTo>
                    <a:pt x="174" y="765"/>
                    <a:pt x="165" y="728"/>
                    <a:pt x="176" y="701"/>
                  </a:cubicBezTo>
                  <a:cubicBezTo>
                    <a:pt x="168" y="690"/>
                    <a:pt x="154" y="683"/>
                    <a:pt x="149" y="670"/>
                  </a:cubicBezTo>
                  <a:cubicBezTo>
                    <a:pt x="161" y="669"/>
                    <a:pt x="182" y="670"/>
                    <a:pt x="188" y="662"/>
                  </a:cubicBezTo>
                  <a:cubicBezTo>
                    <a:pt x="219" y="606"/>
                    <a:pt x="205" y="497"/>
                    <a:pt x="242" y="449"/>
                  </a:cubicBezTo>
                  <a:cubicBezTo>
                    <a:pt x="236" y="435"/>
                    <a:pt x="235" y="417"/>
                    <a:pt x="245" y="401"/>
                  </a:cubicBezTo>
                  <a:cubicBezTo>
                    <a:pt x="264" y="394"/>
                    <a:pt x="310" y="361"/>
                    <a:pt x="322" y="346"/>
                  </a:cubicBezTo>
                  <a:cubicBezTo>
                    <a:pt x="322" y="345"/>
                    <a:pt x="322" y="345"/>
                    <a:pt x="322" y="344"/>
                  </a:cubicBezTo>
                  <a:cubicBezTo>
                    <a:pt x="295" y="345"/>
                    <a:pt x="249" y="340"/>
                    <a:pt x="238" y="322"/>
                  </a:cubicBezTo>
                  <a:cubicBezTo>
                    <a:pt x="238" y="315"/>
                    <a:pt x="237" y="308"/>
                    <a:pt x="236" y="302"/>
                  </a:cubicBezTo>
                  <a:cubicBezTo>
                    <a:pt x="232" y="296"/>
                    <a:pt x="228" y="290"/>
                    <a:pt x="224" y="285"/>
                  </a:cubicBezTo>
                  <a:cubicBezTo>
                    <a:pt x="226" y="281"/>
                    <a:pt x="229" y="278"/>
                    <a:pt x="231" y="274"/>
                  </a:cubicBezTo>
                  <a:cubicBezTo>
                    <a:pt x="218" y="257"/>
                    <a:pt x="217" y="258"/>
                    <a:pt x="222" y="233"/>
                  </a:cubicBezTo>
                  <a:cubicBezTo>
                    <a:pt x="214" y="229"/>
                    <a:pt x="207" y="226"/>
                    <a:pt x="206" y="214"/>
                  </a:cubicBezTo>
                  <a:cubicBezTo>
                    <a:pt x="217" y="201"/>
                    <a:pt x="241" y="173"/>
                    <a:pt x="237" y="149"/>
                  </a:cubicBezTo>
                  <a:cubicBezTo>
                    <a:pt x="235" y="139"/>
                    <a:pt x="226" y="133"/>
                    <a:pt x="228" y="119"/>
                  </a:cubicBezTo>
                  <a:cubicBezTo>
                    <a:pt x="233" y="91"/>
                    <a:pt x="253" y="56"/>
                    <a:pt x="268" y="35"/>
                  </a:cubicBezTo>
                  <a:cubicBezTo>
                    <a:pt x="286" y="11"/>
                    <a:pt x="311" y="15"/>
                    <a:pt x="340" y="1"/>
                  </a:cubicBezTo>
                  <a:close/>
                  <a:moveTo>
                    <a:pt x="412" y="2231"/>
                  </a:moveTo>
                  <a:cubicBezTo>
                    <a:pt x="409" y="2251"/>
                    <a:pt x="392" y="2347"/>
                    <a:pt x="400" y="2357"/>
                  </a:cubicBezTo>
                  <a:cubicBezTo>
                    <a:pt x="405" y="2357"/>
                    <a:pt x="409" y="2357"/>
                    <a:pt x="414" y="2357"/>
                  </a:cubicBezTo>
                  <a:cubicBezTo>
                    <a:pt x="421" y="2332"/>
                    <a:pt x="421" y="2307"/>
                    <a:pt x="446" y="2301"/>
                  </a:cubicBezTo>
                  <a:cubicBezTo>
                    <a:pt x="444" y="2289"/>
                    <a:pt x="420" y="2236"/>
                    <a:pt x="412" y="2231"/>
                  </a:cubicBezTo>
                  <a:close/>
                  <a:moveTo>
                    <a:pt x="424" y="2420"/>
                  </a:moveTo>
                  <a:cubicBezTo>
                    <a:pt x="426" y="2423"/>
                    <a:pt x="427" y="2424"/>
                    <a:pt x="428" y="2420"/>
                  </a:cubicBezTo>
                  <a:cubicBezTo>
                    <a:pt x="427" y="2420"/>
                    <a:pt x="426" y="2420"/>
                    <a:pt x="424" y="2420"/>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2" name="Freeform 34"/>
            <p:cNvSpPr>
              <a:spLocks noEditPoints="1"/>
            </p:cNvSpPr>
            <p:nvPr/>
          </p:nvSpPr>
          <p:spPr bwMode="auto">
            <a:xfrm>
              <a:off x="6699079" y="261986"/>
              <a:ext cx="823748" cy="2848140"/>
            </a:xfrm>
            <a:custGeom>
              <a:avLst/>
              <a:gdLst>
                <a:gd name="T0" fmla="*/ 220 w 708"/>
                <a:gd name="T1" fmla="*/ 2431 h 2447"/>
                <a:gd name="T2" fmla="*/ 49 w 708"/>
                <a:gd name="T3" fmla="*/ 2364 h 2447"/>
                <a:gd name="T4" fmla="*/ 206 w 708"/>
                <a:gd name="T5" fmla="*/ 2309 h 2447"/>
                <a:gd name="T6" fmla="*/ 230 w 708"/>
                <a:gd name="T7" fmla="*/ 2256 h 2447"/>
                <a:gd name="T8" fmla="*/ 220 w 708"/>
                <a:gd name="T9" fmla="*/ 2191 h 2447"/>
                <a:gd name="T10" fmla="*/ 224 w 708"/>
                <a:gd name="T11" fmla="*/ 2062 h 2447"/>
                <a:gd name="T12" fmla="*/ 212 w 708"/>
                <a:gd name="T13" fmla="*/ 1899 h 2447"/>
                <a:gd name="T14" fmla="*/ 192 w 708"/>
                <a:gd name="T15" fmla="*/ 1796 h 2447"/>
                <a:gd name="T16" fmla="*/ 152 w 708"/>
                <a:gd name="T17" fmla="*/ 1746 h 2447"/>
                <a:gd name="T18" fmla="*/ 135 w 708"/>
                <a:gd name="T19" fmla="*/ 1624 h 2447"/>
                <a:gd name="T20" fmla="*/ 108 w 708"/>
                <a:gd name="T21" fmla="*/ 1414 h 2447"/>
                <a:gd name="T22" fmla="*/ 95 w 708"/>
                <a:gd name="T23" fmla="*/ 1291 h 2447"/>
                <a:gd name="T24" fmla="*/ 101 w 708"/>
                <a:gd name="T25" fmla="*/ 1156 h 2447"/>
                <a:gd name="T26" fmla="*/ 101 w 708"/>
                <a:gd name="T27" fmla="*/ 1113 h 2447"/>
                <a:gd name="T28" fmla="*/ 120 w 708"/>
                <a:gd name="T29" fmla="*/ 1053 h 2447"/>
                <a:gd name="T30" fmla="*/ 12 w 708"/>
                <a:gd name="T31" fmla="*/ 974 h 2447"/>
                <a:gd name="T32" fmla="*/ 12 w 708"/>
                <a:gd name="T33" fmla="*/ 880 h 2447"/>
                <a:gd name="T34" fmla="*/ 37 w 708"/>
                <a:gd name="T35" fmla="*/ 827 h 2447"/>
                <a:gd name="T36" fmla="*/ 56 w 708"/>
                <a:gd name="T37" fmla="*/ 769 h 2447"/>
                <a:gd name="T38" fmla="*/ 69 w 708"/>
                <a:gd name="T39" fmla="*/ 659 h 2447"/>
                <a:gd name="T40" fmla="*/ 167 w 708"/>
                <a:gd name="T41" fmla="*/ 435 h 2447"/>
                <a:gd name="T42" fmla="*/ 212 w 708"/>
                <a:gd name="T43" fmla="*/ 363 h 2447"/>
                <a:gd name="T44" fmla="*/ 135 w 708"/>
                <a:gd name="T45" fmla="*/ 282 h 2447"/>
                <a:gd name="T46" fmla="*/ 91 w 708"/>
                <a:gd name="T47" fmla="*/ 235 h 2447"/>
                <a:gd name="T48" fmla="*/ 108 w 708"/>
                <a:gd name="T49" fmla="*/ 178 h 2447"/>
                <a:gd name="T50" fmla="*/ 120 w 708"/>
                <a:gd name="T51" fmla="*/ 87 h 2447"/>
                <a:gd name="T52" fmla="*/ 340 w 708"/>
                <a:gd name="T53" fmla="*/ 32 h 2447"/>
                <a:gd name="T54" fmla="*/ 368 w 708"/>
                <a:gd name="T55" fmla="*/ 278 h 2447"/>
                <a:gd name="T56" fmla="*/ 520 w 708"/>
                <a:gd name="T57" fmla="*/ 385 h 2447"/>
                <a:gd name="T58" fmla="*/ 606 w 708"/>
                <a:gd name="T59" fmla="*/ 553 h 2447"/>
                <a:gd name="T60" fmla="*/ 615 w 708"/>
                <a:gd name="T61" fmla="*/ 884 h 2447"/>
                <a:gd name="T62" fmla="*/ 558 w 708"/>
                <a:gd name="T63" fmla="*/ 930 h 2447"/>
                <a:gd name="T64" fmla="*/ 501 w 708"/>
                <a:gd name="T65" fmla="*/ 1009 h 2447"/>
                <a:gd name="T66" fmla="*/ 536 w 708"/>
                <a:gd name="T67" fmla="*/ 1212 h 2447"/>
                <a:gd name="T68" fmla="*/ 516 w 708"/>
                <a:gd name="T69" fmla="*/ 1441 h 2447"/>
                <a:gd name="T70" fmla="*/ 512 w 708"/>
                <a:gd name="T71" fmla="*/ 1606 h 2447"/>
                <a:gd name="T72" fmla="*/ 548 w 708"/>
                <a:gd name="T73" fmla="*/ 1720 h 2447"/>
                <a:gd name="T74" fmla="*/ 569 w 708"/>
                <a:gd name="T75" fmla="*/ 1837 h 2447"/>
                <a:gd name="T76" fmla="*/ 552 w 708"/>
                <a:gd name="T77" fmla="*/ 2078 h 2447"/>
                <a:gd name="T78" fmla="*/ 527 w 708"/>
                <a:gd name="T79" fmla="*/ 2241 h 2447"/>
                <a:gd name="T80" fmla="*/ 430 w 708"/>
                <a:gd name="T81" fmla="*/ 2358 h 2447"/>
                <a:gd name="T82" fmla="*/ 419 w 708"/>
                <a:gd name="T83" fmla="*/ 2331 h 2447"/>
                <a:gd name="T84" fmla="*/ 398 w 708"/>
                <a:gd name="T85" fmla="*/ 2420 h 2447"/>
                <a:gd name="T86" fmla="*/ 299 w 708"/>
                <a:gd name="T87" fmla="*/ 2414 h 2447"/>
                <a:gd name="T88" fmla="*/ 344 w 708"/>
                <a:gd name="T89" fmla="*/ 1716 h 2447"/>
                <a:gd name="T90" fmla="*/ 380 w 708"/>
                <a:gd name="T91" fmla="*/ 1916 h 2447"/>
                <a:gd name="T92" fmla="*/ 397 w 708"/>
                <a:gd name="T93" fmla="*/ 1995 h 2447"/>
                <a:gd name="T94" fmla="*/ 408 w 708"/>
                <a:gd name="T95" fmla="*/ 1835 h 2447"/>
                <a:gd name="T96" fmla="*/ 383 w 708"/>
                <a:gd name="T97" fmla="*/ 1692 h 2447"/>
                <a:gd name="T98" fmla="*/ 349 w 708"/>
                <a:gd name="T99" fmla="*/ 1673 h 24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08" h="2447">
                  <a:moveTo>
                    <a:pt x="299" y="2414"/>
                  </a:moveTo>
                  <a:cubicBezTo>
                    <a:pt x="273" y="2408"/>
                    <a:pt x="243" y="2426"/>
                    <a:pt x="220" y="2431"/>
                  </a:cubicBezTo>
                  <a:cubicBezTo>
                    <a:pt x="150" y="2447"/>
                    <a:pt x="64" y="2431"/>
                    <a:pt x="30" y="2397"/>
                  </a:cubicBezTo>
                  <a:cubicBezTo>
                    <a:pt x="33" y="2385"/>
                    <a:pt x="43" y="2373"/>
                    <a:pt x="49" y="2364"/>
                  </a:cubicBezTo>
                  <a:cubicBezTo>
                    <a:pt x="68" y="2361"/>
                    <a:pt x="87" y="2368"/>
                    <a:pt x="111" y="2363"/>
                  </a:cubicBezTo>
                  <a:cubicBezTo>
                    <a:pt x="146" y="2355"/>
                    <a:pt x="186" y="2333"/>
                    <a:pt x="206" y="2309"/>
                  </a:cubicBezTo>
                  <a:cubicBezTo>
                    <a:pt x="208" y="2301"/>
                    <a:pt x="210" y="2293"/>
                    <a:pt x="212" y="2285"/>
                  </a:cubicBezTo>
                  <a:cubicBezTo>
                    <a:pt x="218" y="2276"/>
                    <a:pt x="224" y="2266"/>
                    <a:pt x="230" y="2256"/>
                  </a:cubicBezTo>
                  <a:cubicBezTo>
                    <a:pt x="234" y="2242"/>
                    <a:pt x="222" y="2236"/>
                    <a:pt x="220" y="2227"/>
                  </a:cubicBezTo>
                  <a:cubicBezTo>
                    <a:pt x="220" y="2215"/>
                    <a:pt x="220" y="2203"/>
                    <a:pt x="220" y="2191"/>
                  </a:cubicBezTo>
                  <a:cubicBezTo>
                    <a:pt x="221" y="2156"/>
                    <a:pt x="221" y="2121"/>
                    <a:pt x="222" y="2085"/>
                  </a:cubicBezTo>
                  <a:cubicBezTo>
                    <a:pt x="223" y="2077"/>
                    <a:pt x="223" y="2070"/>
                    <a:pt x="224" y="2062"/>
                  </a:cubicBezTo>
                  <a:cubicBezTo>
                    <a:pt x="216" y="2026"/>
                    <a:pt x="203" y="1966"/>
                    <a:pt x="212" y="1915"/>
                  </a:cubicBezTo>
                  <a:cubicBezTo>
                    <a:pt x="212" y="1909"/>
                    <a:pt x="212" y="1904"/>
                    <a:pt x="212" y="1899"/>
                  </a:cubicBezTo>
                  <a:cubicBezTo>
                    <a:pt x="208" y="1889"/>
                    <a:pt x="199" y="1885"/>
                    <a:pt x="197" y="1871"/>
                  </a:cubicBezTo>
                  <a:cubicBezTo>
                    <a:pt x="192" y="1848"/>
                    <a:pt x="203" y="1812"/>
                    <a:pt x="192" y="1796"/>
                  </a:cubicBezTo>
                  <a:cubicBezTo>
                    <a:pt x="192" y="1795"/>
                    <a:pt x="192" y="1795"/>
                    <a:pt x="192" y="1794"/>
                  </a:cubicBezTo>
                  <a:cubicBezTo>
                    <a:pt x="177" y="1776"/>
                    <a:pt x="160" y="1774"/>
                    <a:pt x="152" y="1746"/>
                  </a:cubicBezTo>
                  <a:cubicBezTo>
                    <a:pt x="152" y="1716"/>
                    <a:pt x="151" y="1686"/>
                    <a:pt x="151" y="1656"/>
                  </a:cubicBezTo>
                  <a:cubicBezTo>
                    <a:pt x="146" y="1645"/>
                    <a:pt x="141" y="1635"/>
                    <a:pt x="135" y="1624"/>
                  </a:cubicBezTo>
                  <a:cubicBezTo>
                    <a:pt x="127" y="1572"/>
                    <a:pt x="119" y="1520"/>
                    <a:pt x="111" y="1469"/>
                  </a:cubicBezTo>
                  <a:cubicBezTo>
                    <a:pt x="110" y="1451"/>
                    <a:pt x="109" y="1432"/>
                    <a:pt x="108" y="1414"/>
                  </a:cubicBezTo>
                  <a:cubicBezTo>
                    <a:pt x="100" y="1388"/>
                    <a:pt x="93" y="1362"/>
                    <a:pt x="85" y="1335"/>
                  </a:cubicBezTo>
                  <a:cubicBezTo>
                    <a:pt x="81" y="1318"/>
                    <a:pt x="93" y="1304"/>
                    <a:pt x="95" y="1291"/>
                  </a:cubicBezTo>
                  <a:cubicBezTo>
                    <a:pt x="102" y="1255"/>
                    <a:pt x="99" y="1215"/>
                    <a:pt x="104" y="1185"/>
                  </a:cubicBezTo>
                  <a:cubicBezTo>
                    <a:pt x="103" y="1176"/>
                    <a:pt x="102" y="1166"/>
                    <a:pt x="101" y="1156"/>
                  </a:cubicBezTo>
                  <a:cubicBezTo>
                    <a:pt x="103" y="1148"/>
                    <a:pt x="104" y="1140"/>
                    <a:pt x="106" y="1133"/>
                  </a:cubicBezTo>
                  <a:cubicBezTo>
                    <a:pt x="105" y="1127"/>
                    <a:pt x="99" y="1123"/>
                    <a:pt x="101" y="1113"/>
                  </a:cubicBezTo>
                  <a:cubicBezTo>
                    <a:pt x="105" y="1089"/>
                    <a:pt x="112" y="1073"/>
                    <a:pt x="120" y="1055"/>
                  </a:cubicBezTo>
                  <a:cubicBezTo>
                    <a:pt x="120" y="1054"/>
                    <a:pt x="120" y="1054"/>
                    <a:pt x="120" y="1053"/>
                  </a:cubicBezTo>
                  <a:cubicBezTo>
                    <a:pt x="68" y="1046"/>
                    <a:pt x="63" y="1024"/>
                    <a:pt x="38" y="991"/>
                  </a:cubicBezTo>
                  <a:cubicBezTo>
                    <a:pt x="32" y="982"/>
                    <a:pt x="18" y="985"/>
                    <a:pt x="12" y="974"/>
                  </a:cubicBezTo>
                  <a:cubicBezTo>
                    <a:pt x="0" y="952"/>
                    <a:pt x="9" y="929"/>
                    <a:pt x="13" y="910"/>
                  </a:cubicBezTo>
                  <a:cubicBezTo>
                    <a:pt x="13" y="900"/>
                    <a:pt x="12" y="890"/>
                    <a:pt x="12" y="880"/>
                  </a:cubicBezTo>
                  <a:cubicBezTo>
                    <a:pt x="19" y="874"/>
                    <a:pt x="26" y="868"/>
                    <a:pt x="33" y="862"/>
                  </a:cubicBezTo>
                  <a:cubicBezTo>
                    <a:pt x="34" y="850"/>
                    <a:pt x="35" y="838"/>
                    <a:pt x="37" y="827"/>
                  </a:cubicBezTo>
                  <a:cubicBezTo>
                    <a:pt x="42" y="822"/>
                    <a:pt x="48" y="818"/>
                    <a:pt x="54" y="813"/>
                  </a:cubicBezTo>
                  <a:cubicBezTo>
                    <a:pt x="54" y="798"/>
                    <a:pt x="55" y="783"/>
                    <a:pt x="56" y="769"/>
                  </a:cubicBezTo>
                  <a:cubicBezTo>
                    <a:pt x="61" y="754"/>
                    <a:pt x="66" y="739"/>
                    <a:pt x="70" y="724"/>
                  </a:cubicBezTo>
                  <a:cubicBezTo>
                    <a:pt x="70" y="702"/>
                    <a:pt x="69" y="680"/>
                    <a:pt x="69" y="659"/>
                  </a:cubicBezTo>
                  <a:cubicBezTo>
                    <a:pt x="84" y="594"/>
                    <a:pt x="88" y="526"/>
                    <a:pt x="117" y="477"/>
                  </a:cubicBezTo>
                  <a:cubicBezTo>
                    <a:pt x="129" y="457"/>
                    <a:pt x="150" y="449"/>
                    <a:pt x="167" y="435"/>
                  </a:cubicBezTo>
                  <a:cubicBezTo>
                    <a:pt x="185" y="414"/>
                    <a:pt x="202" y="393"/>
                    <a:pt x="219" y="371"/>
                  </a:cubicBezTo>
                  <a:cubicBezTo>
                    <a:pt x="217" y="369"/>
                    <a:pt x="214" y="366"/>
                    <a:pt x="212" y="363"/>
                  </a:cubicBezTo>
                  <a:cubicBezTo>
                    <a:pt x="191" y="356"/>
                    <a:pt x="168" y="358"/>
                    <a:pt x="147" y="359"/>
                  </a:cubicBezTo>
                  <a:cubicBezTo>
                    <a:pt x="129" y="343"/>
                    <a:pt x="125" y="305"/>
                    <a:pt x="135" y="282"/>
                  </a:cubicBezTo>
                  <a:cubicBezTo>
                    <a:pt x="126" y="273"/>
                    <a:pt x="119" y="271"/>
                    <a:pt x="119" y="250"/>
                  </a:cubicBezTo>
                  <a:cubicBezTo>
                    <a:pt x="106" y="247"/>
                    <a:pt x="97" y="246"/>
                    <a:pt x="91" y="235"/>
                  </a:cubicBezTo>
                  <a:cubicBezTo>
                    <a:pt x="93" y="217"/>
                    <a:pt x="108" y="206"/>
                    <a:pt x="116" y="192"/>
                  </a:cubicBezTo>
                  <a:cubicBezTo>
                    <a:pt x="114" y="183"/>
                    <a:pt x="110" y="184"/>
                    <a:pt x="108" y="178"/>
                  </a:cubicBezTo>
                  <a:cubicBezTo>
                    <a:pt x="102" y="162"/>
                    <a:pt x="112" y="142"/>
                    <a:pt x="115" y="131"/>
                  </a:cubicBezTo>
                  <a:cubicBezTo>
                    <a:pt x="116" y="116"/>
                    <a:pt x="118" y="101"/>
                    <a:pt x="120" y="87"/>
                  </a:cubicBezTo>
                  <a:cubicBezTo>
                    <a:pt x="132" y="46"/>
                    <a:pt x="172" y="32"/>
                    <a:pt x="210" y="17"/>
                  </a:cubicBezTo>
                  <a:cubicBezTo>
                    <a:pt x="254" y="0"/>
                    <a:pt x="312" y="7"/>
                    <a:pt x="340" y="32"/>
                  </a:cubicBezTo>
                  <a:cubicBezTo>
                    <a:pt x="373" y="63"/>
                    <a:pt x="398" y="136"/>
                    <a:pt x="385" y="196"/>
                  </a:cubicBezTo>
                  <a:cubicBezTo>
                    <a:pt x="378" y="231"/>
                    <a:pt x="364" y="229"/>
                    <a:pt x="368" y="278"/>
                  </a:cubicBezTo>
                  <a:cubicBezTo>
                    <a:pt x="394" y="289"/>
                    <a:pt x="393" y="312"/>
                    <a:pt x="412" y="328"/>
                  </a:cubicBezTo>
                  <a:cubicBezTo>
                    <a:pt x="442" y="354"/>
                    <a:pt x="490" y="361"/>
                    <a:pt x="520" y="385"/>
                  </a:cubicBezTo>
                  <a:cubicBezTo>
                    <a:pt x="549" y="408"/>
                    <a:pt x="582" y="448"/>
                    <a:pt x="594" y="487"/>
                  </a:cubicBezTo>
                  <a:cubicBezTo>
                    <a:pt x="598" y="509"/>
                    <a:pt x="602" y="531"/>
                    <a:pt x="606" y="553"/>
                  </a:cubicBezTo>
                  <a:cubicBezTo>
                    <a:pt x="618" y="584"/>
                    <a:pt x="629" y="615"/>
                    <a:pt x="641" y="646"/>
                  </a:cubicBezTo>
                  <a:cubicBezTo>
                    <a:pt x="673" y="736"/>
                    <a:pt x="708" y="838"/>
                    <a:pt x="615" y="884"/>
                  </a:cubicBezTo>
                  <a:cubicBezTo>
                    <a:pt x="598" y="887"/>
                    <a:pt x="581" y="890"/>
                    <a:pt x="565" y="894"/>
                  </a:cubicBezTo>
                  <a:cubicBezTo>
                    <a:pt x="562" y="906"/>
                    <a:pt x="560" y="918"/>
                    <a:pt x="558" y="930"/>
                  </a:cubicBezTo>
                  <a:cubicBezTo>
                    <a:pt x="550" y="938"/>
                    <a:pt x="543" y="945"/>
                    <a:pt x="536" y="953"/>
                  </a:cubicBezTo>
                  <a:cubicBezTo>
                    <a:pt x="525" y="974"/>
                    <a:pt x="527" y="1004"/>
                    <a:pt x="501" y="1009"/>
                  </a:cubicBezTo>
                  <a:cubicBezTo>
                    <a:pt x="495" y="1031"/>
                    <a:pt x="513" y="1063"/>
                    <a:pt x="519" y="1084"/>
                  </a:cubicBezTo>
                  <a:cubicBezTo>
                    <a:pt x="524" y="1126"/>
                    <a:pt x="530" y="1169"/>
                    <a:pt x="536" y="1212"/>
                  </a:cubicBezTo>
                  <a:cubicBezTo>
                    <a:pt x="537" y="1222"/>
                    <a:pt x="544" y="1244"/>
                    <a:pt x="540" y="1257"/>
                  </a:cubicBezTo>
                  <a:cubicBezTo>
                    <a:pt x="523" y="1303"/>
                    <a:pt x="520" y="1374"/>
                    <a:pt x="516" y="1441"/>
                  </a:cubicBezTo>
                  <a:cubicBezTo>
                    <a:pt x="516" y="1466"/>
                    <a:pt x="516" y="1492"/>
                    <a:pt x="516" y="1517"/>
                  </a:cubicBezTo>
                  <a:cubicBezTo>
                    <a:pt x="511" y="1549"/>
                    <a:pt x="504" y="1566"/>
                    <a:pt x="512" y="1606"/>
                  </a:cubicBezTo>
                  <a:cubicBezTo>
                    <a:pt x="516" y="1627"/>
                    <a:pt x="533" y="1628"/>
                    <a:pt x="541" y="1644"/>
                  </a:cubicBezTo>
                  <a:cubicBezTo>
                    <a:pt x="553" y="1668"/>
                    <a:pt x="541" y="1693"/>
                    <a:pt x="548" y="1720"/>
                  </a:cubicBezTo>
                  <a:cubicBezTo>
                    <a:pt x="552" y="1733"/>
                    <a:pt x="564" y="1745"/>
                    <a:pt x="563" y="1760"/>
                  </a:cubicBezTo>
                  <a:cubicBezTo>
                    <a:pt x="562" y="1785"/>
                    <a:pt x="564" y="1814"/>
                    <a:pt x="569" y="1837"/>
                  </a:cubicBezTo>
                  <a:cubicBezTo>
                    <a:pt x="580" y="1888"/>
                    <a:pt x="564" y="1947"/>
                    <a:pt x="558" y="1981"/>
                  </a:cubicBezTo>
                  <a:cubicBezTo>
                    <a:pt x="552" y="2015"/>
                    <a:pt x="557" y="2049"/>
                    <a:pt x="552" y="2078"/>
                  </a:cubicBezTo>
                  <a:cubicBezTo>
                    <a:pt x="551" y="2116"/>
                    <a:pt x="550" y="2154"/>
                    <a:pt x="549" y="2192"/>
                  </a:cubicBezTo>
                  <a:cubicBezTo>
                    <a:pt x="545" y="2213"/>
                    <a:pt x="531" y="2222"/>
                    <a:pt x="527" y="2241"/>
                  </a:cubicBezTo>
                  <a:cubicBezTo>
                    <a:pt x="520" y="2280"/>
                    <a:pt x="529" y="2325"/>
                    <a:pt x="522" y="2370"/>
                  </a:cubicBezTo>
                  <a:cubicBezTo>
                    <a:pt x="488" y="2386"/>
                    <a:pt x="455" y="2372"/>
                    <a:pt x="430" y="2358"/>
                  </a:cubicBezTo>
                  <a:cubicBezTo>
                    <a:pt x="429" y="2351"/>
                    <a:pt x="429" y="2345"/>
                    <a:pt x="429" y="2338"/>
                  </a:cubicBezTo>
                  <a:cubicBezTo>
                    <a:pt x="425" y="2336"/>
                    <a:pt x="422" y="2334"/>
                    <a:pt x="419" y="2331"/>
                  </a:cubicBezTo>
                  <a:cubicBezTo>
                    <a:pt x="417" y="2331"/>
                    <a:pt x="415" y="2331"/>
                    <a:pt x="413" y="2331"/>
                  </a:cubicBezTo>
                  <a:cubicBezTo>
                    <a:pt x="402" y="2347"/>
                    <a:pt x="407" y="2411"/>
                    <a:pt x="398" y="2420"/>
                  </a:cubicBezTo>
                  <a:cubicBezTo>
                    <a:pt x="387" y="2431"/>
                    <a:pt x="316" y="2433"/>
                    <a:pt x="298" y="2433"/>
                  </a:cubicBezTo>
                  <a:cubicBezTo>
                    <a:pt x="298" y="2427"/>
                    <a:pt x="299" y="2421"/>
                    <a:pt x="299" y="2414"/>
                  </a:cubicBezTo>
                  <a:close/>
                  <a:moveTo>
                    <a:pt x="349" y="1673"/>
                  </a:moveTo>
                  <a:cubicBezTo>
                    <a:pt x="353" y="1690"/>
                    <a:pt x="340" y="1700"/>
                    <a:pt x="344" y="1716"/>
                  </a:cubicBezTo>
                  <a:cubicBezTo>
                    <a:pt x="350" y="1739"/>
                    <a:pt x="367" y="1781"/>
                    <a:pt x="356" y="1809"/>
                  </a:cubicBezTo>
                  <a:cubicBezTo>
                    <a:pt x="382" y="1831"/>
                    <a:pt x="373" y="1874"/>
                    <a:pt x="380" y="1916"/>
                  </a:cubicBezTo>
                  <a:cubicBezTo>
                    <a:pt x="385" y="1942"/>
                    <a:pt x="389" y="1968"/>
                    <a:pt x="394" y="1994"/>
                  </a:cubicBezTo>
                  <a:cubicBezTo>
                    <a:pt x="395" y="1994"/>
                    <a:pt x="396" y="1995"/>
                    <a:pt x="397" y="1995"/>
                  </a:cubicBezTo>
                  <a:cubicBezTo>
                    <a:pt x="423" y="1967"/>
                    <a:pt x="405" y="1928"/>
                    <a:pt x="405" y="1889"/>
                  </a:cubicBezTo>
                  <a:cubicBezTo>
                    <a:pt x="406" y="1871"/>
                    <a:pt x="407" y="1853"/>
                    <a:pt x="408" y="1835"/>
                  </a:cubicBezTo>
                  <a:cubicBezTo>
                    <a:pt x="402" y="1813"/>
                    <a:pt x="378" y="1802"/>
                    <a:pt x="373" y="1777"/>
                  </a:cubicBezTo>
                  <a:cubicBezTo>
                    <a:pt x="365" y="1743"/>
                    <a:pt x="391" y="1725"/>
                    <a:pt x="383" y="1692"/>
                  </a:cubicBezTo>
                  <a:cubicBezTo>
                    <a:pt x="376" y="1665"/>
                    <a:pt x="355" y="1644"/>
                    <a:pt x="352" y="1610"/>
                  </a:cubicBezTo>
                  <a:cubicBezTo>
                    <a:pt x="334" y="1621"/>
                    <a:pt x="346" y="1656"/>
                    <a:pt x="349" y="16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113" name="Freeform 35"/>
            <p:cNvSpPr>
              <a:spLocks/>
            </p:cNvSpPr>
            <p:nvPr/>
          </p:nvSpPr>
          <p:spPr bwMode="auto">
            <a:xfrm>
              <a:off x="5998420" y="92401"/>
              <a:ext cx="693683" cy="2851096"/>
            </a:xfrm>
            <a:custGeom>
              <a:avLst/>
              <a:gdLst>
                <a:gd name="T0" fmla="*/ 534 w 596"/>
                <a:gd name="T1" fmla="*/ 253 h 2450"/>
                <a:gd name="T2" fmla="*/ 509 w 596"/>
                <a:gd name="T3" fmla="*/ 371 h 2450"/>
                <a:gd name="T4" fmla="*/ 522 w 596"/>
                <a:gd name="T5" fmla="*/ 378 h 2450"/>
                <a:gd name="T6" fmla="*/ 524 w 596"/>
                <a:gd name="T7" fmla="*/ 390 h 2450"/>
                <a:gd name="T8" fmla="*/ 534 w 596"/>
                <a:gd name="T9" fmla="*/ 401 h 2450"/>
                <a:gd name="T10" fmla="*/ 560 w 596"/>
                <a:gd name="T11" fmla="*/ 396 h 2450"/>
                <a:gd name="T12" fmla="*/ 556 w 596"/>
                <a:gd name="T13" fmla="*/ 421 h 2450"/>
                <a:gd name="T14" fmla="*/ 520 w 596"/>
                <a:gd name="T15" fmla="*/ 443 h 2450"/>
                <a:gd name="T16" fmla="*/ 548 w 596"/>
                <a:gd name="T17" fmla="*/ 591 h 2450"/>
                <a:gd name="T18" fmla="*/ 525 w 596"/>
                <a:gd name="T19" fmla="*/ 698 h 2450"/>
                <a:gd name="T20" fmla="*/ 508 w 596"/>
                <a:gd name="T21" fmla="*/ 933 h 2450"/>
                <a:gd name="T22" fmla="*/ 577 w 596"/>
                <a:gd name="T23" fmla="*/ 1429 h 2450"/>
                <a:gd name="T24" fmla="*/ 531 w 596"/>
                <a:gd name="T25" fmla="*/ 1622 h 2450"/>
                <a:gd name="T26" fmla="*/ 405 w 596"/>
                <a:gd name="T27" fmla="*/ 1646 h 2450"/>
                <a:gd name="T28" fmla="*/ 405 w 596"/>
                <a:gd name="T29" fmla="*/ 1750 h 2450"/>
                <a:gd name="T30" fmla="*/ 482 w 596"/>
                <a:gd name="T31" fmla="*/ 2199 h 2450"/>
                <a:gd name="T32" fmla="*/ 512 w 596"/>
                <a:gd name="T33" fmla="*/ 2337 h 2450"/>
                <a:gd name="T34" fmla="*/ 498 w 596"/>
                <a:gd name="T35" fmla="*/ 2426 h 2450"/>
                <a:gd name="T36" fmla="*/ 399 w 596"/>
                <a:gd name="T37" fmla="*/ 2388 h 2450"/>
                <a:gd name="T38" fmla="*/ 223 w 596"/>
                <a:gd name="T39" fmla="*/ 2416 h 2450"/>
                <a:gd name="T40" fmla="*/ 308 w 596"/>
                <a:gd name="T41" fmla="*/ 2377 h 2450"/>
                <a:gd name="T42" fmla="*/ 259 w 596"/>
                <a:gd name="T43" fmla="*/ 2328 h 2450"/>
                <a:gd name="T44" fmla="*/ 236 w 596"/>
                <a:gd name="T45" fmla="*/ 2306 h 2450"/>
                <a:gd name="T46" fmla="*/ 113 w 596"/>
                <a:gd name="T47" fmla="*/ 2370 h 2450"/>
                <a:gd name="T48" fmla="*/ 54 w 596"/>
                <a:gd name="T49" fmla="*/ 2339 h 2450"/>
                <a:gd name="T50" fmla="*/ 137 w 596"/>
                <a:gd name="T51" fmla="*/ 2291 h 2450"/>
                <a:gd name="T52" fmla="*/ 153 w 596"/>
                <a:gd name="T53" fmla="*/ 1764 h 2450"/>
                <a:gd name="T54" fmla="*/ 131 w 596"/>
                <a:gd name="T55" fmla="*/ 1577 h 2450"/>
                <a:gd name="T56" fmla="*/ 0 w 596"/>
                <a:gd name="T57" fmla="*/ 1564 h 2450"/>
                <a:gd name="T58" fmla="*/ 100 w 596"/>
                <a:gd name="T59" fmla="*/ 841 h 2450"/>
                <a:gd name="T60" fmla="*/ 144 w 596"/>
                <a:gd name="T61" fmla="*/ 669 h 2450"/>
                <a:gd name="T62" fmla="*/ 249 w 596"/>
                <a:gd name="T63" fmla="*/ 470 h 2450"/>
                <a:gd name="T64" fmla="*/ 241 w 596"/>
                <a:gd name="T65" fmla="*/ 462 h 2450"/>
                <a:gd name="T66" fmla="*/ 307 w 596"/>
                <a:gd name="T67" fmla="*/ 377 h 2450"/>
                <a:gd name="T68" fmla="*/ 302 w 596"/>
                <a:gd name="T69" fmla="*/ 370 h 2450"/>
                <a:gd name="T70" fmla="*/ 228 w 596"/>
                <a:gd name="T71" fmla="*/ 279 h 2450"/>
                <a:gd name="T72" fmla="*/ 236 w 596"/>
                <a:gd name="T73" fmla="*/ 260 h 2450"/>
                <a:gd name="T74" fmla="*/ 219 w 596"/>
                <a:gd name="T75" fmla="*/ 227 h 2450"/>
                <a:gd name="T76" fmla="*/ 233 w 596"/>
                <a:gd name="T77" fmla="*/ 167 h 2450"/>
                <a:gd name="T78" fmla="*/ 284 w 596"/>
                <a:gd name="T79" fmla="*/ 20 h 2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96" h="2450">
                  <a:moveTo>
                    <a:pt x="386" y="2"/>
                  </a:moveTo>
                  <a:cubicBezTo>
                    <a:pt x="514" y="0"/>
                    <a:pt x="561" y="117"/>
                    <a:pt x="534" y="253"/>
                  </a:cubicBezTo>
                  <a:cubicBezTo>
                    <a:pt x="525" y="297"/>
                    <a:pt x="503" y="331"/>
                    <a:pt x="502" y="373"/>
                  </a:cubicBezTo>
                  <a:cubicBezTo>
                    <a:pt x="505" y="372"/>
                    <a:pt x="507" y="372"/>
                    <a:pt x="509" y="371"/>
                  </a:cubicBezTo>
                  <a:cubicBezTo>
                    <a:pt x="509" y="374"/>
                    <a:pt x="509" y="378"/>
                    <a:pt x="509" y="381"/>
                  </a:cubicBezTo>
                  <a:cubicBezTo>
                    <a:pt x="514" y="380"/>
                    <a:pt x="518" y="379"/>
                    <a:pt x="522" y="378"/>
                  </a:cubicBezTo>
                  <a:cubicBezTo>
                    <a:pt x="522" y="382"/>
                    <a:pt x="522" y="386"/>
                    <a:pt x="522" y="390"/>
                  </a:cubicBezTo>
                  <a:cubicBezTo>
                    <a:pt x="523" y="390"/>
                    <a:pt x="523" y="390"/>
                    <a:pt x="524" y="390"/>
                  </a:cubicBezTo>
                  <a:cubicBezTo>
                    <a:pt x="530" y="387"/>
                    <a:pt x="536" y="384"/>
                    <a:pt x="543" y="381"/>
                  </a:cubicBezTo>
                  <a:cubicBezTo>
                    <a:pt x="540" y="389"/>
                    <a:pt x="536" y="391"/>
                    <a:pt x="534" y="401"/>
                  </a:cubicBezTo>
                  <a:cubicBezTo>
                    <a:pt x="535" y="402"/>
                    <a:pt x="536" y="402"/>
                    <a:pt x="537" y="403"/>
                  </a:cubicBezTo>
                  <a:cubicBezTo>
                    <a:pt x="544" y="400"/>
                    <a:pt x="552" y="398"/>
                    <a:pt x="560" y="396"/>
                  </a:cubicBezTo>
                  <a:cubicBezTo>
                    <a:pt x="558" y="408"/>
                    <a:pt x="552" y="412"/>
                    <a:pt x="548" y="421"/>
                  </a:cubicBezTo>
                  <a:cubicBezTo>
                    <a:pt x="551" y="421"/>
                    <a:pt x="553" y="421"/>
                    <a:pt x="556" y="421"/>
                  </a:cubicBezTo>
                  <a:cubicBezTo>
                    <a:pt x="555" y="423"/>
                    <a:pt x="555" y="424"/>
                    <a:pt x="554" y="426"/>
                  </a:cubicBezTo>
                  <a:cubicBezTo>
                    <a:pt x="544" y="433"/>
                    <a:pt x="531" y="437"/>
                    <a:pt x="520" y="443"/>
                  </a:cubicBezTo>
                  <a:cubicBezTo>
                    <a:pt x="520" y="444"/>
                    <a:pt x="520" y="444"/>
                    <a:pt x="520" y="445"/>
                  </a:cubicBezTo>
                  <a:cubicBezTo>
                    <a:pt x="526" y="474"/>
                    <a:pt x="555" y="558"/>
                    <a:pt x="548" y="591"/>
                  </a:cubicBezTo>
                  <a:cubicBezTo>
                    <a:pt x="544" y="600"/>
                    <a:pt x="541" y="609"/>
                    <a:pt x="537" y="618"/>
                  </a:cubicBezTo>
                  <a:cubicBezTo>
                    <a:pt x="530" y="638"/>
                    <a:pt x="529" y="679"/>
                    <a:pt x="525" y="698"/>
                  </a:cubicBezTo>
                  <a:cubicBezTo>
                    <a:pt x="526" y="710"/>
                    <a:pt x="527" y="723"/>
                    <a:pt x="528" y="736"/>
                  </a:cubicBezTo>
                  <a:cubicBezTo>
                    <a:pt x="518" y="791"/>
                    <a:pt x="497" y="866"/>
                    <a:pt x="508" y="933"/>
                  </a:cubicBezTo>
                  <a:cubicBezTo>
                    <a:pt x="524" y="1029"/>
                    <a:pt x="544" y="1124"/>
                    <a:pt x="561" y="1222"/>
                  </a:cubicBezTo>
                  <a:cubicBezTo>
                    <a:pt x="567" y="1291"/>
                    <a:pt x="572" y="1360"/>
                    <a:pt x="577" y="1429"/>
                  </a:cubicBezTo>
                  <a:cubicBezTo>
                    <a:pt x="581" y="1456"/>
                    <a:pt x="596" y="1603"/>
                    <a:pt x="593" y="1612"/>
                  </a:cubicBezTo>
                  <a:cubicBezTo>
                    <a:pt x="572" y="1615"/>
                    <a:pt x="552" y="1619"/>
                    <a:pt x="531" y="1622"/>
                  </a:cubicBezTo>
                  <a:cubicBezTo>
                    <a:pt x="524" y="1625"/>
                    <a:pt x="526" y="1634"/>
                    <a:pt x="517" y="1636"/>
                  </a:cubicBezTo>
                  <a:cubicBezTo>
                    <a:pt x="481" y="1646"/>
                    <a:pt x="435" y="1632"/>
                    <a:pt x="405" y="1646"/>
                  </a:cubicBezTo>
                  <a:cubicBezTo>
                    <a:pt x="405" y="1669"/>
                    <a:pt x="394" y="1679"/>
                    <a:pt x="383" y="1690"/>
                  </a:cubicBezTo>
                  <a:cubicBezTo>
                    <a:pt x="383" y="1718"/>
                    <a:pt x="397" y="1730"/>
                    <a:pt x="405" y="1750"/>
                  </a:cubicBezTo>
                  <a:cubicBezTo>
                    <a:pt x="410" y="1774"/>
                    <a:pt x="416" y="1798"/>
                    <a:pt x="422" y="1822"/>
                  </a:cubicBezTo>
                  <a:cubicBezTo>
                    <a:pt x="446" y="1949"/>
                    <a:pt x="452" y="2078"/>
                    <a:pt x="482" y="2199"/>
                  </a:cubicBezTo>
                  <a:cubicBezTo>
                    <a:pt x="494" y="2245"/>
                    <a:pt x="516" y="2283"/>
                    <a:pt x="527" y="2326"/>
                  </a:cubicBezTo>
                  <a:cubicBezTo>
                    <a:pt x="522" y="2330"/>
                    <a:pt x="517" y="2333"/>
                    <a:pt x="512" y="2337"/>
                  </a:cubicBezTo>
                  <a:cubicBezTo>
                    <a:pt x="513" y="2363"/>
                    <a:pt x="520" y="2405"/>
                    <a:pt x="511" y="2426"/>
                  </a:cubicBezTo>
                  <a:cubicBezTo>
                    <a:pt x="507" y="2426"/>
                    <a:pt x="502" y="2426"/>
                    <a:pt x="498" y="2426"/>
                  </a:cubicBezTo>
                  <a:cubicBezTo>
                    <a:pt x="499" y="2406"/>
                    <a:pt x="498" y="2351"/>
                    <a:pt x="488" y="2344"/>
                  </a:cubicBezTo>
                  <a:cubicBezTo>
                    <a:pt x="450" y="2355"/>
                    <a:pt x="420" y="2361"/>
                    <a:pt x="399" y="2388"/>
                  </a:cubicBezTo>
                  <a:cubicBezTo>
                    <a:pt x="385" y="2406"/>
                    <a:pt x="372" y="2436"/>
                    <a:pt x="347" y="2442"/>
                  </a:cubicBezTo>
                  <a:cubicBezTo>
                    <a:pt x="312" y="2450"/>
                    <a:pt x="235" y="2438"/>
                    <a:pt x="223" y="2416"/>
                  </a:cubicBezTo>
                  <a:cubicBezTo>
                    <a:pt x="223" y="2413"/>
                    <a:pt x="222" y="2410"/>
                    <a:pt x="222" y="2407"/>
                  </a:cubicBezTo>
                  <a:cubicBezTo>
                    <a:pt x="240" y="2391"/>
                    <a:pt x="272" y="2380"/>
                    <a:pt x="308" y="2377"/>
                  </a:cubicBezTo>
                  <a:cubicBezTo>
                    <a:pt x="312" y="2367"/>
                    <a:pt x="317" y="2364"/>
                    <a:pt x="318" y="2351"/>
                  </a:cubicBezTo>
                  <a:cubicBezTo>
                    <a:pt x="288" y="2349"/>
                    <a:pt x="274" y="2344"/>
                    <a:pt x="259" y="2328"/>
                  </a:cubicBezTo>
                  <a:cubicBezTo>
                    <a:pt x="259" y="2320"/>
                    <a:pt x="258" y="2313"/>
                    <a:pt x="258" y="2305"/>
                  </a:cubicBezTo>
                  <a:cubicBezTo>
                    <a:pt x="251" y="2305"/>
                    <a:pt x="244" y="2306"/>
                    <a:pt x="236" y="2306"/>
                  </a:cubicBezTo>
                  <a:cubicBezTo>
                    <a:pt x="223" y="2313"/>
                    <a:pt x="217" y="2325"/>
                    <a:pt x="209" y="2337"/>
                  </a:cubicBezTo>
                  <a:cubicBezTo>
                    <a:pt x="188" y="2364"/>
                    <a:pt x="160" y="2371"/>
                    <a:pt x="113" y="2370"/>
                  </a:cubicBezTo>
                  <a:cubicBezTo>
                    <a:pt x="86" y="2369"/>
                    <a:pt x="67" y="2369"/>
                    <a:pt x="51" y="2360"/>
                  </a:cubicBezTo>
                  <a:cubicBezTo>
                    <a:pt x="52" y="2353"/>
                    <a:pt x="53" y="2346"/>
                    <a:pt x="54" y="2339"/>
                  </a:cubicBezTo>
                  <a:cubicBezTo>
                    <a:pt x="76" y="2334"/>
                    <a:pt x="141" y="2314"/>
                    <a:pt x="146" y="2296"/>
                  </a:cubicBezTo>
                  <a:cubicBezTo>
                    <a:pt x="140" y="2295"/>
                    <a:pt x="140" y="2295"/>
                    <a:pt x="137" y="2291"/>
                  </a:cubicBezTo>
                  <a:cubicBezTo>
                    <a:pt x="130" y="2273"/>
                    <a:pt x="138" y="2157"/>
                    <a:pt x="141" y="2134"/>
                  </a:cubicBezTo>
                  <a:cubicBezTo>
                    <a:pt x="145" y="2011"/>
                    <a:pt x="149" y="1887"/>
                    <a:pt x="153" y="1764"/>
                  </a:cubicBezTo>
                  <a:cubicBezTo>
                    <a:pt x="155" y="1711"/>
                    <a:pt x="158" y="1658"/>
                    <a:pt x="160" y="1605"/>
                  </a:cubicBezTo>
                  <a:cubicBezTo>
                    <a:pt x="151" y="1596"/>
                    <a:pt x="141" y="1587"/>
                    <a:pt x="131" y="1577"/>
                  </a:cubicBezTo>
                  <a:cubicBezTo>
                    <a:pt x="85" y="1578"/>
                    <a:pt x="39" y="1577"/>
                    <a:pt x="3" y="1569"/>
                  </a:cubicBezTo>
                  <a:cubicBezTo>
                    <a:pt x="2" y="1567"/>
                    <a:pt x="1" y="1566"/>
                    <a:pt x="0" y="1564"/>
                  </a:cubicBezTo>
                  <a:cubicBezTo>
                    <a:pt x="16" y="1509"/>
                    <a:pt x="11" y="1444"/>
                    <a:pt x="22" y="1383"/>
                  </a:cubicBezTo>
                  <a:cubicBezTo>
                    <a:pt x="55" y="1204"/>
                    <a:pt x="64" y="1013"/>
                    <a:pt x="100" y="841"/>
                  </a:cubicBezTo>
                  <a:cubicBezTo>
                    <a:pt x="104" y="808"/>
                    <a:pt x="108" y="774"/>
                    <a:pt x="113" y="741"/>
                  </a:cubicBezTo>
                  <a:cubicBezTo>
                    <a:pt x="120" y="713"/>
                    <a:pt x="134" y="692"/>
                    <a:pt x="144" y="669"/>
                  </a:cubicBezTo>
                  <a:cubicBezTo>
                    <a:pt x="163" y="627"/>
                    <a:pt x="179" y="587"/>
                    <a:pt x="202" y="549"/>
                  </a:cubicBezTo>
                  <a:cubicBezTo>
                    <a:pt x="215" y="527"/>
                    <a:pt x="248" y="500"/>
                    <a:pt x="249" y="470"/>
                  </a:cubicBezTo>
                  <a:cubicBezTo>
                    <a:pt x="246" y="468"/>
                    <a:pt x="243" y="466"/>
                    <a:pt x="239" y="465"/>
                  </a:cubicBezTo>
                  <a:cubicBezTo>
                    <a:pt x="240" y="464"/>
                    <a:pt x="240" y="463"/>
                    <a:pt x="241" y="462"/>
                  </a:cubicBezTo>
                  <a:cubicBezTo>
                    <a:pt x="267" y="452"/>
                    <a:pt x="320" y="418"/>
                    <a:pt x="308" y="377"/>
                  </a:cubicBezTo>
                  <a:cubicBezTo>
                    <a:pt x="308" y="377"/>
                    <a:pt x="307" y="377"/>
                    <a:pt x="307" y="377"/>
                  </a:cubicBezTo>
                  <a:cubicBezTo>
                    <a:pt x="297" y="379"/>
                    <a:pt x="287" y="386"/>
                    <a:pt x="279" y="381"/>
                  </a:cubicBezTo>
                  <a:cubicBezTo>
                    <a:pt x="291" y="379"/>
                    <a:pt x="295" y="375"/>
                    <a:pt x="302" y="370"/>
                  </a:cubicBezTo>
                  <a:cubicBezTo>
                    <a:pt x="302" y="317"/>
                    <a:pt x="261" y="341"/>
                    <a:pt x="231" y="322"/>
                  </a:cubicBezTo>
                  <a:cubicBezTo>
                    <a:pt x="230" y="305"/>
                    <a:pt x="231" y="295"/>
                    <a:pt x="228" y="279"/>
                  </a:cubicBezTo>
                  <a:cubicBezTo>
                    <a:pt x="231" y="276"/>
                    <a:pt x="234" y="272"/>
                    <a:pt x="238" y="269"/>
                  </a:cubicBezTo>
                  <a:cubicBezTo>
                    <a:pt x="237" y="266"/>
                    <a:pt x="237" y="263"/>
                    <a:pt x="236" y="260"/>
                  </a:cubicBezTo>
                  <a:cubicBezTo>
                    <a:pt x="231" y="256"/>
                    <a:pt x="225" y="251"/>
                    <a:pt x="219" y="246"/>
                  </a:cubicBezTo>
                  <a:cubicBezTo>
                    <a:pt x="222" y="240"/>
                    <a:pt x="222" y="234"/>
                    <a:pt x="219" y="227"/>
                  </a:cubicBezTo>
                  <a:cubicBezTo>
                    <a:pt x="214" y="224"/>
                    <a:pt x="209" y="222"/>
                    <a:pt x="205" y="219"/>
                  </a:cubicBezTo>
                  <a:cubicBezTo>
                    <a:pt x="206" y="193"/>
                    <a:pt x="228" y="189"/>
                    <a:pt x="233" y="167"/>
                  </a:cubicBezTo>
                  <a:cubicBezTo>
                    <a:pt x="231" y="152"/>
                    <a:pt x="229" y="136"/>
                    <a:pt x="226" y="121"/>
                  </a:cubicBezTo>
                  <a:cubicBezTo>
                    <a:pt x="217" y="68"/>
                    <a:pt x="248" y="33"/>
                    <a:pt x="284" y="20"/>
                  </a:cubicBezTo>
                  <a:cubicBezTo>
                    <a:pt x="299" y="15"/>
                    <a:pt x="381" y="6"/>
                    <a:pt x="386" y="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grpSp>
      <p:sp>
        <p:nvSpPr>
          <p:cNvPr id="83" name="Freeform 100"/>
          <p:cNvSpPr>
            <a:spLocks/>
          </p:cNvSpPr>
          <p:nvPr/>
        </p:nvSpPr>
        <p:spPr bwMode="auto">
          <a:xfrm>
            <a:off x="5486296" y="1651149"/>
            <a:ext cx="499904" cy="1589739"/>
          </a:xfrm>
          <a:custGeom>
            <a:avLst/>
            <a:gdLst>
              <a:gd name="T0" fmla="*/ 85 w 89"/>
              <a:gd name="T1" fmla="*/ 275 h 284"/>
              <a:gd name="T2" fmla="*/ 83 w 89"/>
              <a:gd name="T3" fmla="*/ 267 h 284"/>
              <a:gd name="T4" fmla="*/ 83 w 89"/>
              <a:gd name="T5" fmla="*/ 253 h 284"/>
              <a:gd name="T6" fmla="*/ 78 w 89"/>
              <a:gd name="T7" fmla="*/ 222 h 284"/>
              <a:gd name="T8" fmla="*/ 77 w 89"/>
              <a:gd name="T9" fmla="*/ 196 h 284"/>
              <a:gd name="T10" fmla="*/ 78 w 89"/>
              <a:gd name="T11" fmla="*/ 165 h 284"/>
              <a:gd name="T12" fmla="*/ 77 w 89"/>
              <a:gd name="T13" fmla="*/ 140 h 284"/>
              <a:gd name="T14" fmla="*/ 74 w 89"/>
              <a:gd name="T15" fmla="*/ 126 h 284"/>
              <a:gd name="T16" fmla="*/ 71 w 89"/>
              <a:gd name="T17" fmla="*/ 118 h 284"/>
              <a:gd name="T18" fmla="*/ 72 w 89"/>
              <a:gd name="T19" fmla="*/ 112 h 284"/>
              <a:gd name="T20" fmla="*/ 77 w 89"/>
              <a:gd name="T21" fmla="*/ 103 h 284"/>
              <a:gd name="T22" fmla="*/ 79 w 89"/>
              <a:gd name="T23" fmla="*/ 95 h 284"/>
              <a:gd name="T24" fmla="*/ 83 w 89"/>
              <a:gd name="T25" fmla="*/ 85 h 284"/>
              <a:gd name="T26" fmla="*/ 84 w 89"/>
              <a:gd name="T27" fmla="*/ 65 h 284"/>
              <a:gd name="T28" fmla="*/ 79 w 89"/>
              <a:gd name="T29" fmla="*/ 52 h 284"/>
              <a:gd name="T30" fmla="*/ 74 w 89"/>
              <a:gd name="T31" fmla="*/ 46 h 284"/>
              <a:gd name="T32" fmla="*/ 58 w 89"/>
              <a:gd name="T33" fmla="*/ 39 h 284"/>
              <a:gd name="T34" fmla="*/ 53 w 89"/>
              <a:gd name="T35" fmla="*/ 31 h 284"/>
              <a:gd name="T36" fmla="*/ 56 w 89"/>
              <a:gd name="T37" fmla="*/ 22 h 284"/>
              <a:gd name="T38" fmla="*/ 54 w 89"/>
              <a:gd name="T39" fmla="*/ 14 h 284"/>
              <a:gd name="T40" fmla="*/ 29 w 89"/>
              <a:gd name="T41" fmla="*/ 10 h 284"/>
              <a:gd name="T42" fmla="*/ 29 w 89"/>
              <a:gd name="T43" fmla="*/ 23 h 284"/>
              <a:gd name="T44" fmla="*/ 33 w 89"/>
              <a:gd name="T45" fmla="*/ 32 h 284"/>
              <a:gd name="T46" fmla="*/ 31 w 89"/>
              <a:gd name="T47" fmla="*/ 38 h 284"/>
              <a:gd name="T48" fmla="*/ 24 w 89"/>
              <a:gd name="T49" fmla="*/ 42 h 284"/>
              <a:gd name="T50" fmla="*/ 17 w 89"/>
              <a:gd name="T51" fmla="*/ 48 h 284"/>
              <a:gd name="T52" fmla="*/ 12 w 89"/>
              <a:gd name="T53" fmla="*/ 51 h 284"/>
              <a:gd name="T54" fmla="*/ 8 w 89"/>
              <a:gd name="T55" fmla="*/ 58 h 284"/>
              <a:gd name="T56" fmla="*/ 6 w 89"/>
              <a:gd name="T57" fmla="*/ 70 h 284"/>
              <a:gd name="T58" fmla="*/ 6 w 89"/>
              <a:gd name="T59" fmla="*/ 94 h 284"/>
              <a:gd name="T60" fmla="*/ 9 w 89"/>
              <a:gd name="T61" fmla="*/ 99 h 284"/>
              <a:gd name="T62" fmla="*/ 18 w 89"/>
              <a:gd name="T63" fmla="*/ 101 h 284"/>
              <a:gd name="T64" fmla="*/ 19 w 89"/>
              <a:gd name="T65" fmla="*/ 112 h 284"/>
              <a:gd name="T66" fmla="*/ 18 w 89"/>
              <a:gd name="T67" fmla="*/ 118 h 284"/>
              <a:gd name="T68" fmla="*/ 17 w 89"/>
              <a:gd name="T69" fmla="*/ 125 h 284"/>
              <a:gd name="T70" fmla="*/ 15 w 89"/>
              <a:gd name="T71" fmla="*/ 136 h 284"/>
              <a:gd name="T72" fmla="*/ 15 w 89"/>
              <a:gd name="T73" fmla="*/ 157 h 284"/>
              <a:gd name="T74" fmla="*/ 17 w 89"/>
              <a:gd name="T75" fmla="*/ 191 h 284"/>
              <a:gd name="T76" fmla="*/ 18 w 89"/>
              <a:gd name="T77" fmla="*/ 223 h 284"/>
              <a:gd name="T78" fmla="*/ 17 w 89"/>
              <a:gd name="T79" fmla="*/ 258 h 284"/>
              <a:gd name="T80" fmla="*/ 14 w 89"/>
              <a:gd name="T81" fmla="*/ 268 h 284"/>
              <a:gd name="T82" fmla="*/ 12 w 89"/>
              <a:gd name="T83" fmla="*/ 273 h 284"/>
              <a:gd name="T84" fmla="*/ 3 w 89"/>
              <a:gd name="T85" fmla="*/ 277 h 284"/>
              <a:gd name="T86" fmla="*/ 0 w 89"/>
              <a:gd name="T87" fmla="*/ 281 h 284"/>
              <a:gd name="T88" fmla="*/ 23 w 89"/>
              <a:gd name="T89" fmla="*/ 282 h 284"/>
              <a:gd name="T90" fmla="*/ 35 w 89"/>
              <a:gd name="T91" fmla="*/ 278 h 284"/>
              <a:gd name="T92" fmla="*/ 36 w 89"/>
              <a:gd name="T93" fmla="*/ 270 h 284"/>
              <a:gd name="T94" fmla="*/ 37 w 89"/>
              <a:gd name="T95" fmla="*/ 259 h 284"/>
              <a:gd name="T96" fmla="*/ 40 w 89"/>
              <a:gd name="T97" fmla="*/ 231 h 284"/>
              <a:gd name="T98" fmla="*/ 43 w 89"/>
              <a:gd name="T99" fmla="*/ 191 h 284"/>
              <a:gd name="T100" fmla="*/ 46 w 89"/>
              <a:gd name="T101" fmla="*/ 169 h 284"/>
              <a:gd name="T102" fmla="*/ 50 w 89"/>
              <a:gd name="T103" fmla="*/ 180 h 284"/>
              <a:gd name="T104" fmla="*/ 55 w 89"/>
              <a:gd name="T105" fmla="*/ 218 h 284"/>
              <a:gd name="T106" fmla="*/ 58 w 89"/>
              <a:gd name="T107" fmla="*/ 250 h 284"/>
              <a:gd name="T108" fmla="*/ 63 w 89"/>
              <a:gd name="T109" fmla="*/ 267 h 284"/>
              <a:gd name="T110" fmla="*/ 65 w 89"/>
              <a:gd name="T111" fmla="*/ 275 h 284"/>
              <a:gd name="T112" fmla="*/ 70 w 89"/>
              <a:gd name="T113" fmla="*/ 280 h 284"/>
              <a:gd name="T114" fmla="*/ 88 w 89"/>
              <a:gd name="T115" fmla="*/ 283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9" h="284">
                <a:moveTo>
                  <a:pt x="89" y="282"/>
                </a:moveTo>
                <a:cubicBezTo>
                  <a:pt x="88" y="281"/>
                  <a:pt x="88" y="281"/>
                  <a:pt x="88" y="281"/>
                </a:cubicBezTo>
                <a:cubicBezTo>
                  <a:pt x="88" y="280"/>
                  <a:pt x="87" y="280"/>
                  <a:pt x="87" y="280"/>
                </a:cubicBezTo>
                <a:cubicBezTo>
                  <a:pt x="87" y="279"/>
                  <a:pt x="87" y="279"/>
                  <a:pt x="87" y="278"/>
                </a:cubicBezTo>
                <a:cubicBezTo>
                  <a:pt x="86" y="278"/>
                  <a:pt x="86" y="278"/>
                  <a:pt x="86" y="277"/>
                </a:cubicBezTo>
                <a:cubicBezTo>
                  <a:pt x="86" y="277"/>
                  <a:pt x="85" y="276"/>
                  <a:pt x="85" y="275"/>
                </a:cubicBezTo>
                <a:cubicBezTo>
                  <a:pt x="84" y="275"/>
                  <a:pt x="84" y="274"/>
                  <a:pt x="83" y="274"/>
                </a:cubicBezTo>
                <a:cubicBezTo>
                  <a:pt x="83" y="273"/>
                  <a:pt x="83" y="274"/>
                  <a:pt x="83" y="273"/>
                </a:cubicBezTo>
                <a:cubicBezTo>
                  <a:pt x="83" y="273"/>
                  <a:pt x="82" y="272"/>
                  <a:pt x="82" y="272"/>
                </a:cubicBezTo>
                <a:cubicBezTo>
                  <a:pt x="82" y="272"/>
                  <a:pt x="82" y="272"/>
                  <a:pt x="82" y="271"/>
                </a:cubicBezTo>
                <a:cubicBezTo>
                  <a:pt x="82" y="271"/>
                  <a:pt x="82" y="271"/>
                  <a:pt x="82" y="270"/>
                </a:cubicBezTo>
                <a:cubicBezTo>
                  <a:pt x="83" y="269"/>
                  <a:pt x="83" y="268"/>
                  <a:pt x="83" y="267"/>
                </a:cubicBezTo>
                <a:cubicBezTo>
                  <a:pt x="83" y="267"/>
                  <a:pt x="83" y="266"/>
                  <a:pt x="83" y="266"/>
                </a:cubicBezTo>
                <a:cubicBezTo>
                  <a:pt x="83" y="266"/>
                  <a:pt x="83" y="266"/>
                  <a:pt x="83" y="266"/>
                </a:cubicBezTo>
                <a:cubicBezTo>
                  <a:pt x="83" y="265"/>
                  <a:pt x="83" y="265"/>
                  <a:pt x="83" y="265"/>
                </a:cubicBezTo>
                <a:cubicBezTo>
                  <a:pt x="83" y="264"/>
                  <a:pt x="83" y="264"/>
                  <a:pt x="83" y="263"/>
                </a:cubicBezTo>
                <a:cubicBezTo>
                  <a:pt x="83" y="263"/>
                  <a:pt x="83" y="259"/>
                  <a:pt x="83" y="258"/>
                </a:cubicBezTo>
                <a:cubicBezTo>
                  <a:pt x="83" y="257"/>
                  <a:pt x="83" y="254"/>
                  <a:pt x="83" y="253"/>
                </a:cubicBezTo>
                <a:cubicBezTo>
                  <a:pt x="83" y="252"/>
                  <a:pt x="82" y="250"/>
                  <a:pt x="82" y="249"/>
                </a:cubicBezTo>
                <a:cubicBezTo>
                  <a:pt x="82" y="248"/>
                  <a:pt x="81" y="243"/>
                  <a:pt x="81" y="242"/>
                </a:cubicBezTo>
                <a:cubicBezTo>
                  <a:pt x="80" y="240"/>
                  <a:pt x="80" y="236"/>
                  <a:pt x="80" y="236"/>
                </a:cubicBezTo>
                <a:cubicBezTo>
                  <a:pt x="80" y="235"/>
                  <a:pt x="80" y="234"/>
                  <a:pt x="80" y="233"/>
                </a:cubicBezTo>
                <a:cubicBezTo>
                  <a:pt x="80" y="232"/>
                  <a:pt x="79" y="228"/>
                  <a:pt x="79" y="227"/>
                </a:cubicBezTo>
                <a:cubicBezTo>
                  <a:pt x="79" y="226"/>
                  <a:pt x="79" y="223"/>
                  <a:pt x="78" y="222"/>
                </a:cubicBezTo>
                <a:cubicBezTo>
                  <a:pt x="78" y="222"/>
                  <a:pt x="78" y="219"/>
                  <a:pt x="78" y="218"/>
                </a:cubicBezTo>
                <a:cubicBezTo>
                  <a:pt x="78" y="218"/>
                  <a:pt x="78" y="216"/>
                  <a:pt x="78" y="214"/>
                </a:cubicBezTo>
                <a:cubicBezTo>
                  <a:pt x="78" y="213"/>
                  <a:pt x="78" y="210"/>
                  <a:pt x="78" y="209"/>
                </a:cubicBezTo>
                <a:cubicBezTo>
                  <a:pt x="78" y="208"/>
                  <a:pt x="78" y="205"/>
                  <a:pt x="78" y="204"/>
                </a:cubicBezTo>
                <a:cubicBezTo>
                  <a:pt x="77" y="203"/>
                  <a:pt x="77" y="201"/>
                  <a:pt x="77" y="200"/>
                </a:cubicBezTo>
                <a:cubicBezTo>
                  <a:pt x="77" y="199"/>
                  <a:pt x="77" y="197"/>
                  <a:pt x="77" y="196"/>
                </a:cubicBezTo>
                <a:cubicBezTo>
                  <a:pt x="77" y="196"/>
                  <a:pt x="77" y="194"/>
                  <a:pt x="77" y="193"/>
                </a:cubicBezTo>
                <a:cubicBezTo>
                  <a:pt x="77" y="192"/>
                  <a:pt x="77" y="191"/>
                  <a:pt x="77" y="190"/>
                </a:cubicBezTo>
                <a:cubicBezTo>
                  <a:pt x="77" y="189"/>
                  <a:pt x="78" y="185"/>
                  <a:pt x="78" y="183"/>
                </a:cubicBezTo>
                <a:cubicBezTo>
                  <a:pt x="78" y="182"/>
                  <a:pt x="78" y="180"/>
                  <a:pt x="78" y="178"/>
                </a:cubicBezTo>
                <a:cubicBezTo>
                  <a:pt x="78" y="176"/>
                  <a:pt x="78" y="173"/>
                  <a:pt x="78" y="172"/>
                </a:cubicBezTo>
                <a:cubicBezTo>
                  <a:pt x="78" y="171"/>
                  <a:pt x="78" y="167"/>
                  <a:pt x="78" y="165"/>
                </a:cubicBezTo>
                <a:cubicBezTo>
                  <a:pt x="78" y="163"/>
                  <a:pt x="78" y="161"/>
                  <a:pt x="77" y="160"/>
                </a:cubicBezTo>
                <a:cubicBezTo>
                  <a:pt x="77" y="159"/>
                  <a:pt x="77" y="156"/>
                  <a:pt x="77" y="156"/>
                </a:cubicBezTo>
                <a:cubicBezTo>
                  <a:pt x="77" y="155"/>
                  <a:pt x="78" y="153"/>
                  <a:pt x="78" y="153"/>
                </a:cubicBezTo>
                <a:cubicBezTo>
                  <a:pt x="78" y="152"/>
                  <a:pt x="78" y="149"/>
                  <a:pt x="78" y="148"/>
                </a:cubicBezTo>
                <a:cubicBezTo>
                  <a:pt x="78" y="147"/>
                  <a:pt x="78" y="145"/>
                  <a:pt x="77" y="143"/>
                </a:cubicBezTo>
                <a:cubicBezTo>
                  <a:pt x="77" y="142"/>
                  <a:pt x="77" y="140"/>
                  <a:pt x="77" y="140"/>
                </a:cubicBezTo>
                <a:cubicBezTo>
                  <a:pt x="77" y="139"/>
                  <a:pt x="76" y="137"/>
                  <a:pt x="76" y="136"/>
                </a:cubicBezTo>
                <a:cubicBezTo>
                  <a:pt x="76" y="136"/>
                  <a:pt x="75" y="133"/>
                  <a:pt x="75" y="132"/>
                </a:cubicBezTo>
                <a:cubicBezTo>
                  <a:pt x="75" y="131"/>
                  <a:pt x="75" y="131"/>
                  <a:pt x="75" y="130"/>
                </a:cubicBezTo>
                <a:cubicBezTo>
                  <a:pt x="75" y="130"/>
                  <a:pt x="74" y="129"/>
                  <a:pt x="74" y="129"/>
                </a:cubicBezTo>
                <a:cubicBezTo>
                  <a:pt x="74" y="128"/>
                  <a:pt x="74" y="128"/>
                  <a:pt x="74" y="128"/>
                </a:cubicBezTo>
                <a:cubicBezTo>
                  <a:pt x="74" y="127"/>
                  <a:pt x="74" y="127"/>
                  <a:pt x="74" y="126"/>
                </a:cubicBezTo>
                <a:cubicBezTo>
                  <a:pt x="74" y="125"/>
                  <a:pt x="73" y="124"/>
                  <a:pt x="73" y="124"/>
                </a:cubicBezTo>
                <a:cubicBezTo>
                  <a:pt x="73" y="124"/>
                  <a:pt x="73" y="123"/>
                  <a:pt x="73" y="122"/>
                </a:cubicBezTo>
                <a:cubicBezTo>
                  <a:pt x="73" y="122"/>
                  <a:pt x="73" y="121"/>
                  <a:pt x="72" y="121"/>
                </a:cubicBezTo>
                <a:cubicBezTo>
                  <a:pt x="72" y="121"/>
                  <a:pt x="72" y="121"/>
                  <a:pt x="72" y="120"/>
                </a:cubicBezTo>
                <a:cubicBezTo>
                  <a:pt x="72" y="120"/>
                  <a:pt x="72" y="120"/>
                  <a:pt x="72" y="119"/>
                </a:cubicBezTo>
                <a:cubicBezTo>
                  <a:pt x="72" y="119"/>
                  <a:pt x="71" y="118"/>
                  <a:pt x="71" y="118"/>
                </a:cubicBezTo>
                <a:cubicBezTo>
                  <a:pt x="71" y="118"/>
                  <a:pt x="71" y="118"/>
                  <a:pt x="71" y="117"/>
                </a:cubicBezTo>
                <a:cubicBezTo>
                  <a:pt x="71" y="117"/>
                  <a:pt x="71" y="117"/>
                  <a:pt x="71" y="117"/>
                </a:cubicBezTo>
                <a:cubicBezTo>
                  <a:pt x="72" y="116"/>
                  <a:pt x="72" y="115"/>
                  <a:pt x="72" y="115"/>
                </a:cubicBezTo>
                <a:cubicBezTo>
                  <a:pt x="72" y="114"/>
                  <a:pt x="72" y="113"/>
                  <a:pt x="71" y="113"/>
                </a:cubicBezTo>
                <a:cubicBezTo>
                  <a:pt x="71" y="113"/>
                  <a:pt x="71" y="113"/>
                  <a:pt x="71" y="113"/>
                </a:cubicBezTo>
                <a:cubicBezTo>
                  <a:pt x="72" y="112"/>
                  <a:pt x="72" y="112"/>
                  <a:pt x="72" y="112"/>
                </a:cubicBezTo>
                <a:cubicBezTo>
                  <a:pt x="73" y="112"/>
                  <a:pt x="74" y="111"/>
                  <a:pt x="75" y="110"/>
                </a:cubicBezTo>
                <a:cubicBezTo>
                  <a:pt x="75" y="110"/>
                  <a:pt x="75" y="109"/>
                  <a:pt x="76" y="109"/>
                </a:cubicBezTo>
                <a:cubicBezTo>
                  <a:pt x="76" y="108"/>
                  <a:pt x="76" y="108"/>
                  <a:pt x="76" y="107"/>
                </a:cubicBezTo>
                <a:cubicBezTo>
                  <a:pt x="76" y="107"/>
                  <a:pt x="76" y="106"/>
                  <a:pt x="76" y="105"/>
                </a:cubicBezTo>
                <a:cubicBezTo>
                  <a:pt x="76" y="105"/>
                  <a:pt x="76" y="105"/>
                  <a:pt x="76" y="104"/>
                </a:cubicBezTo>
                <a:cubicBezTo>
                  <a:pt x="77" y="104"/>
                  <a:pt x="77" y="104"/>
                  <a:pt x="77" y="103"/>
                </a:cubicBezTo>
                <a:cubicBezTo>
                  <a:pt x="77" y="103"/>
                  <a:pt x="77" y="102"/>
                  <a:pt x="77" y="102"/>
                </a:cubicBezTo>
                <a:cubicBezTo>
                  <a:pt x="77" y="101"/>
                  <a:pt x="77" y="100"/>
                  <a:pt x="77" y="100"/>
                </a:cubicBezTo>
                <a:cubicBezTo>
                  <a:pt x="77" y="99"/>
                  <a:pt x="77" y="99"/>
                  <a:pt x="77" y="99"/>
                </a:cubicBezTo>
                <a:cubicBezTo>
                  <a:pt x="76" y="98"/>
                  <a:pt x="76" y="98"/>
                  <a:pt x="77" y="98"/>
                </a:cubicBezTo>
                <a:cubicBezTo>
                  <a:pt x="77" y="98"/>
                  <a:pt x="77" y="97"/>
                  <a:pt x="77" y="97"/>
                </a:cubicBezTo>
                <a:cubicBezTo>
                  <a:pt x="78" y="96"/>
                  <a:pt x="78" y="96"/>
                  <a:pt x="79" y="95"/>
                </a:cubicBezTo>
                <a:cubicBezTo>
                  <a:pt x="79" y="94"/>
                  <a:pt x="79" y="95"/>
                  <a:pt x="79" y="95"/>
                </a:cubicBezTo>
                <a:cubicBezTo>
                  <a:pt x="79" y="94"/>
                  <a:pt x="80" y="93"/>
                  <a:pt x="80" y="93"/>
                </a:cubicBezTo>
                <a:cubicBezTo>
                  <a:pt x="80" y="93"/>
                  <a:pt x="81" y="92"/>
                  <a:pt x="81" y="92"/>
                </a:cubicBezTo>
                <a:cubicBezTo>
                  <a:pt x="81" y="91"/>
                  <a:pt x="81" y="91"/>
                  <a:pt x="81" y="91"/>
                </a:cubicBezTo>
                <a:cubicBezTo>
                  <a:pt x="81" y="90"/>
                  <a:pt x="82" y="89"/>
                  <a:pt x="82" y="88"/>
                </a:cubicBezTo>
                <a:cubicBezTo>
                  <a:pt x="82" y="87"/>
                  <a:pt x="83" y="86"/>
                  <a:pt x="83" y="85"/>
                </a:cubicBezTo>
                <a:cubicBezTo>
                  <a:pt x="83" y="84"/>
                  <a:pt x="83" y="81"/>
                  <a:pt x="84" y="79"/>
                </a:cubicBezTo>
                <a:cubicBezTo>
                  <a:pt x="84" y="78"/>
                  <a:pt x="84" y="77"/>
                  <a:pt x="84" y="75"/>
                </a:cubicBezTo>
                <a:cubicBezTo>
                  <a:pt x="84" y="74"/>
                  <a:pt x="85" y="71"/>
                  <a:pt x="85" y="70"/>
                </a:cubicBezTo>
                <a:cubicBezTo>
                  <a:pt x="85" y="69"/>
                  <a:pt x="85" y="68"/>
                  <a:pt x="85" y="68"/>
                </a:cubicBezTo>
                <a:cubicBezTo>
                  <a:pt x="85" y="67"/>
                  <a:pt x="85" y="67"/>
                  <a:pt x="85" y="66"/>
                </a:cubicBezTo>
                <a:cubicBezTo>
                  <a:pt x="85" y="66"/>
                  <a:pt x="84" y="65"/>
                  <a:pt x="84" y="65"/>
                </a:cubicBezTo>
                <a:cubicBezTo>
                  <a:pt x="84" y="64"/>
                  <a:pt x="82" y="61"/>
                  <a:pt x="82" y="60"/>
                </a:cubicBezTo>
                <a:cubicBezTo>
                  <a:pt x="82" y="59"/>
                  <a:pt x="81" y="57"/>
                  <a:pt x="81" y="57"/>
                </a:cubicBezTo>
                <a:cubicBezTo>
                  <a:pt x="81" y="57"/>
                  <a:pt x="81" y="57"/>
                  <a:pt x="81" y="56"/>
                </a:cubicBezTo>
                <a:cubicBezTo>
                  <a:pt x="81" y="56"/>
                  <a:pt x="81" y="55"/>
                  <a:pt x="81" y="55"/>
                </a:cubicBezTo>
                <a:cubicBezTo>
                  <a:pt x="81" y="54"/>
                  <a:pt x="81" y="54"/>
                  <a:pt x="80" y="53"/>
                </a:cubicBezTo>
                <a:cubicBezTo>
                  <a:pt x="80" y="53"/>
                  <a:pt x="79" y="52"/>
                  <a:pt x="79" y="52"/>
                </a:cubicBezTo>
                <a:cubicBezTo>
                  <a:pt x="79" y="52"/>
                  <a:pt x="79" y="52"/>
                  <a:pt x="79" y="51"/>
                </a:cubicBezTo>
                <a:cubicBezTo>
                  <a:pt x="78" y="51"/>
                  <a:pt x="78" y="51"/>
                  <a:pt x="78" y="50"/>
                </a:cubicBezTo>
                <a:cubicBezTo>
                  <a:pt x="78" y="49"/>
                  <a:pt x="77" y="49"/>
                  <a:pt x="77" y="48"/>
                </a:cubicBezTo>
                <a:cubicBezTo>
                  <a:pt x="77" y="48"/>
                  <a:pt x="77" y="48"/>
                  <a:pt x="76" y="48"/>
                </a:cubicBezTo>
                <a:cubicBezTo>
                  <a:pt x="76" y="48"/>
                  <a:pt x="76" y="47"/>
                  <a:pt x="75" y="47"/>
                </a:cubicBezTo>
                <a:cubicBezTo>
                  <a:pt x="75" y="47"/>
                  <a:pt x="74" y="47"/>
                  <a:pt x="74" y="46"/>
                </a:cubicBezTo>
                <a:cubicBezTo>
                  <a:pt x="74" y="46"/>
                  <a:pt x="73" y="46"/>
                  <a:pt x="73" y="46"/>
                </a:cubicBezTo>
                <a:cubicBezTo>
                  <a:pt x="73" y="45"/>
                  <a:pt x="71" y="44"/>
                  <a:pt x="70" y="44"/>
                </a:cubicBezTo>
                <a:cubicBezTo>
                  <a:pt x="68" y="43"/>
                  <a:pt x="66" y="42"/>
                  <a:pt x="65" y="41"/>
                </a:cubicBezTo>
                <a:cubicBezTo>
                  <a:pt x="64" y="41"/>
                  <a:pt x="63" y="40"/>
                  <a:pt x="62" y="40"/>
                </a:cubicBezTo>
                <a:cubicBezTo>
                  <a:pt x="61" y="40"/>
                  <a:pt x="60" y="39"/>
                  <a:pt x="59" y="39"/>
                </a:cubicBezTo>
                <a:cubicBezTo>
                  <a:pt x="59" y="39"/>
                  <a:pt x="59" y="39"/>
                  <a:pt x="58" y="39"/>
                </a:cubicBezTo>
                <a:cubicBezTo>
                  <a:pt x="58" y="38"/>
                  <a:pt x="57" y="38"/>
                  <a:pt x="57" y="38"/>
                </a:cubicBezTo>
                <a:cubicBezTo>
                  <a:pt x="56" y="37"/>
                  <a:pt x="56" y="37"/>
                  <a:pt x="56" y="37"/>
                </a:cubicBezTo>
                <a:cubicBezTo>
                  <a:pt x="56" y="37"/>
                  <a:pt x="56" y="37"/>
                  <a:pt x="56" y="37"/>
                </a:cubicBezTo>
                <a:cubicBezTo>
                  <a:pt x="55" y="36"/>
                  <a:pt x="54" y="34"/>
                  <a:pt x="54" y="34"/>
                </a:cubicBezTo>
                <a:cubicBezTo>
                  <a:pt x="54" y="34"/>
                  <a:pt x="53" y="32"/>
                  <a:pt x="53" y="32"/>
                </a:cubicBezTo>
                <a:cubicBezTo>
                  <a:pt x="53" y="32"/>
                  <a:pt x="53" y="32"/>
                  <a:pt x="53" y="31"/>
                </a:cubicBezTo>
                <a:cubicBezTo>
                  <a:pt x="53" y="31"/>
                  <a:pt x="53" y="29"/>
                  <a:pt x="53" y="28"/>
                </a:cubicBezTo>
                <a:cubicBezTo>
                  <a:pt x="53" y="28"/>
                  <a:pt x="53" y="28"/>
                  <a:pt x="53" y="27"/>
                </a:cubicBezTo>
                <a:cubicBezTo>
                  <a:pt x="53" y="27"/>
                  <a:pt x="54" y="25"/>
                  <a:pt x="54" y="24"/>
                </a:cubicBezTo>
                <a:cubicBezTo>
                  <a:pt x="54" y="24"/>
                  <a:pt x="54" y="24"/>
                  <a:pt x="54" y="24"/>
                </a:cubicBezTo>
                <a:cubicBezTo>
                  <a:pt x="54" y="24"/>
                  <a:pt x="55" y="24"/>
                  <a:pt x="55" y="24"/>
                </a:cubicBezTo>
                <a:cubicBezTo>
                  <a:pt x="55" y="23"/>
                  <a:pt x="55" y="22"/>
                  <a:pt x="56" y="22"/>
                </a:cubicBezTo>
                <a:cubicBezTo>
                  <a:pt x="56" y="21"/>
                  <a:pt x="56" y="21"/>
                  <a:pt x="56" y="20"/>
                </a:cubicBezTo>
                <a:cubicBezTo>
                  <a:pt x="56" y="19"/>
                  <a:pt x="57" y="18"/>
                  <a:pt x="56" y="17"/>
                </a:cubicBezTo>
                <a:cubicBezTo>
                  <a:pt x="56" y="17"/>
                  <a:pt x="56" y="16"/>
                  <a:pt x="56" y="15"/>
                </a:cubicBezTo>
                <a:cubicBezTo>
                  <a:pt x="56" y="15"/>
                  <a:pt x="55" y="15"/>
                  <a:pt x="55" y="14"/>
                </a:cubicBezTo>
                <a:cubicBezTo>
                  <a:pt x="55" y="14"/>
                  <a:pt x="55" y="14"/>
                  <a:pt x="54" y="14"/>
                </a:cubicBezTo>
                <a:cubicBezTo>
                  <a:pt x="54" y="15"/>
                  <a:pt x="54" y="14"/>
                  <a:pt x="54" y="14"/>
                </a:cubicBezTo>
                <a:cubicBezTo>
                  <a:pt x="55" y="13"/>
                  <a:pt x="54" y="12"/>
                  <a:pt x="54" y="9"/>
                </a:cubicBezTo>
                <a:cubicBezTo>
                  <a:pt x="53" y="6"/>
                  <a:pt x="51" y="4"/>
                  <a:pt x="50" y="3"/>
                </a:cubicBezTo>
                <a:cubicBezTo>
                  <a:pt x="48" y="1"/>
                  <a:pt x="45" y="0"/>
                  <a:pt x="44" y="0"/>
                </a:cubicBezTo>
                <a:cubicBezTo>
                  <a:pt x="42" y="0"/>
                  <a:pt x="39" y="1"/>
                  <a:pt x="37" y="1"/>
                </a:cubicBezTo>
                <a:cubicBezTo>
                  <a:pt x="35" y="2"/>
                  <a:pt x="32" y="4"/>
                  <a:pt x="31" y="5"/>
                </a:cubicBezTo>
                <a:cubicBezTo>
                  <a:pt x="30" y="6"/>
                  <a:pt x="29" y="8"/>
                  <a:pt x="29" y="10"/>
                </a:cubicBezTo>
                <a:cubicBezTo>
                  <a:pt x="29" y="12"/>
                  <a:pt x="29" y="16"/>
                  <a:pt x="30" y="16"/>
                </a:cubicBezTo>
                <a:cubicBezTo>
                  <a:pt x="30" y="17"/>
                  <a:pt x="30" y="17"/>
                  <a:pt x="29" y="17"/>
                </a:cubicBezTo>
                <a:cubicBezTo>
                  <a:pt x="29" y="17"/>
                  <a:pt x="29" y="17"/>
                  <a:pt x="29" y="17"/>
                </a:cubicBezTo>
                <a:cubicBezTo>
                  <a:pt x="29" y="18"/>
                  <a:pt x="29" y="18"/>
                  <a:pt x="29" y="19"/>
                </a:cubicBezTo>
                <a:cubicBezTo>
                  <a:pt x="29" y="20"/>
                  <a:pt x="29" y="20"/>
                  <a:pt x="29" y="21"/>
                </a:cubicBezTo>
                <a:cubicBezTo>
                  <a:pt x="29" y="22"/>
                  <a:pt x="29" y="22"/>
                  <a:pt x="29" y="23"/>
                </a:cubicBezTo>
                <a:cubicBezTo>
                  <a:pt x="30" y="24"/>
                  <a:pt x="30" y="25"/>
                  <a:pt x="30" y="25"/>
                </a:cubicBezTo>
                <a:cubicBezTo>
                  <a:pt x="31" y="26"/>
                  <a:pt x="31" y="26"/>
                  <a:pt x="32" y="26"/>
                </a:cubicBezTo>
                <a:cubicBezTo>
                  <a:pt x="32" y="26"/>
                  <a:pt x="32" y="26"/>
                  <a:pt x="32" y="27"/>
                </a:cubicBezTo>
                <a:cubicBezTo>
                  <a:pt x="32" y="27"/>
                  <a:pt x="32" y="27"/>
                  <a:pt x="32" y="28"/>
                </a:cubicBezTo>
                <a:cubicBezTo>
                  <a:pt x="32" y="29"/>
                  <a:pt x="33" y="31"/>
                  <a:pt x="33" y="31"/>
                </a:cubicBezTo>
                <a:cubicBezTo>
                  <a:pt x="33" y="31"/>
                  <a:pt x="33" y="31"/>
                  <a:pt x="33" y="32"/>
                </a:cubicBezTo>
                <a:cubicBezTo>
                  <a:pt x="33" y="32"/>
                  <a:pt x="33" y="32"/>
                  <a:pt x="33" y="32"/>
                </a:cubicBezTo>
                <a:cubicBezTo>
                  <a:pt x="33" y="33"/>
                  <a:pt x="33" y="33"/>
                  <a:pt x="33" y="33"/>
                </a:cubicBezTo>
                <a:cubicBezTo>
                  <a:pt x="33" y="34"/>
                  <a:pt x="33" y="34"/>
                  <a:pt x="33" y="34"/>
                </a:cubicBezTo>
                <a:cubicBezTo>
                  <a:pt x="33" y="34"/>
                  <a:pt x="33" y="35"/>
                  <a:pt x="33" y="35"/>
                </a:cubicBezTo>
                <a:cubicBezTo>
                  <a:pt x="33" y="35"/>
                  <a:pt x="32" y="36"/>
                  <a:pt x="32" y="36"/>
                </a:cubicBezTo>
                <a:cubicBezTo>
                  <a:pt x="32" y="37"/>
                  <a:pt x="31" y="38"/>
                  <a:pt x="31" y="38"/>
                </a:cubicBezTo>
                <a:cubicBezTo>
                  <a:pt x="31" y="38"/>
                  <a:pt x="31" y="38"/>
                  <a:pt x="31" y="38"/>
                </a:cubicBezTo>
                <a:cubicBezTo>
                  <a:pt x="30" y="38"/>
                  <a:pt x="30" y="39"/>
                  <a:pt x="29" y="39"/>
                </a:cubicBezTo>
                <a:cubicBezTo>
                  <a:pt x="29" y="39"/>
                  <a:pt x="28" y="39"/>
                  <a:pt x="28" y="40"/>
                </a:cubicBezTo>
                <a:cubicBezTo>
                  <a:pt x="28" y="40"/>
                  <a:pt x="27" y="40"/>
                  <a:pt x="27" y="40"/>
                </a:cubicBezTo>
                <a:cubicBezTo>
                  <a:pt x="27" y="41"/>
                  <a:pt x="26" y="41"/>
                  <a:pt x="25" y="42"/>
                </a:cubicBezTo>
                <a:cubicBezTo>
                  <a:pt x="25" y="42"/>
                  <a:pt x="25" y="42"/>
                  <a:pt x="24" y="42"/>
                </a:cubicBezTo>
                <a:cubicBezTo>
                  <a:pt x="24" y="43"/>
                  <a:pt x="24" y="43"/>
                  <a:pt x="23" y="43"/>
                </a:cubicBezTo>
                <a:cubicBezTo>
                  <a:pt x="23" y="43"/>
                  <a:pt x="22" y="44"/>
                  <a:pt x="22" y="44"/>
                </a:cubicBezTo>
                <a:cubicBezTo>
                  <a:pt x="21" y="44"/>
                  <a:pt x="21" y="44"/>
                  <a:pt x="20" y="45"/>
                </a:cubicBezTo>
                <a:cubicBezTo>
                  <a:pt x="20" y="45"/>
                  <a:pt x="19" y="45"/>
                  <a:pt x="18" y="46"/>
                </a:cubicBezTo>
                <a:cubicBezTo>
                  <a:pt x="18" y="46"/>
                  <a:pt x="17" y="47"/>
                  <a:pt x="17" y="47"/>
                </a:cubicBezTo>
                <a:cubicBezTo>
                  <a:pt x="17" y="47"/>
                  <a:pt x="17" y="48"/>
                  <a:pt x="17" y="48"/>
                </a:cubicBezTo>
                <a:cubicBezTo>
                  <a:pt x="17" y="48"/>
                  <a:pt x="16" y="48"/>
                  <a:pt x="16" y="48"/>
                </a:cubicBezTo>
                <a:cubicBezTo>
                  <a:pt x="16" y="48"/>
                  <a:pt x="16" y="49"/>
                  <a:pt x="15" y="49"/>
                </a:cubicBezTo>
                <a:cubicBezTo>
                  <a:pt x="15" y="49"/>
                  <a:pt x="14" y="50"/>
                  <a:pt x="14" y="50"/>
                </a:cubicBezTo>
                <a:cubicBezTo>
                  <a:pt x="14" y="50"/>
                  <a:pt x="14" y="50"/>
                  <a:pt x="14" y="50"/>
                </a:cubicBezTo>
                <a:cubicBezTo>
                  <a:pt x="14" y="50"/>
                  <a:pt x="14" y="50"/>
                  <a:pt x="14" y="50"/>
                </a:cubicBezTo>
                <a:cubicBezTo>
                  <a:pt x="13" y="51"/>
                  <a:pt x="13" y="51"/>
                  <a:pt x="12" y="51"/>
                </a:cubicBezTo>
                <a:cubicBezTo>
                  <a:pt x="12" y="51"/>
                  <a:pt x="12" y="52"/>
                  <a:pt x="12" y="52"/>
                </a:cubicBezTo>
                <a:cubicBezTo>
                  <a:pt x="12" y="52"/>
                  <a:pt x="12" y="52"/>
                  <a:pt x="11" y="52"/>
                </a:cubicBezTo>
                <a:cubicBezTo>
                  <a:pt x="11" y="53"/>
                  <a:pt x="11" y="53"/>
                  <a:pt x="11" y="53"/>
                </a:cubicBezTo>
                <a:cubicBezTo>
                  <a:pt x="10" y="54"/>
                  <a:pt x="10" y="55"/>
                  <a:pt x="10" y="55"/>
                </a:cubicBezTo>
                <a:cubicBezTo>
                  <a:pt x="10" y="55"/>
                  <a:pt x="10" y="55"/>
                  <a:pt x="10" y="56"/>
                </a:cubicBezTo>
                <a:cubicBezTo>
                  <a:pt x="9" y="56"/>
                  <a:pt x="9" y="57"/>
                  <a:pt x="8" y="58"/>
                </a:cubicBezTo>
                <a:cubicBezTo>
                  <a:pt x="8" y="58"/>
                  <a:pt x="8" y="59"/>
                  <a:pt x="8" y="59"/>
                </a:cubicBezTo>
                <a:cubicBezTo>
                  <a:pt x="8" y="59"/>
                  <a:pt x="7" y="60"/>
                  <a:pt x="7" y="60"/>
                </a:cubicBezTo>
                <a:cubicBezTo>
                  <a:pt x="7" y="61"/>
                  <a:pt x="6" y="63"/>
                  <a:pt x="6" y="63"/>
                </a:cubicBezTo>
                <a:cubicBezTo>
                  <a:pt x="6" y="64"/>
                  <a:pt x="6" y="64"/>
                  <a:pt x="6" y="64"/>
                </a:cubicBezTo>
                <a:cubicBezTo>
                  <a:pt x="6" y="65"/>
                  <a:pt x="6" y="66"/>
                  <a:pt x="6" y="66"/>
                </a:cubicBezTo>
                <a:cubicBezTo>
                  <a:pt x="6" y="67"/>
                  <a:pt x="6" y="69"/>
                  <a:pt x="6" y="70"/>
                </a:cubicBezTo>
                <a:cubicBezTo>
                  <a:pt x="6" y="71"/>
                  <a:pt x="5" y="74"/>
                  <a:pt x="5" y="74"/>
                </a:cubicBezTo>
                <a:cubicBezTo>
                  <a:pt x="5" y="74"/>
                  <a:pt x="5" y="78"/>
                  <a:pt x="5" y="78"/>
                </a:cubicBezTo>
                <a:cubicBezTo>
                  <a:pt x="5" y="78"/>
                  <a:pt x="5" y="80"/>
                  <a:pt x="5" y="81"/>
                </a:cubicBezTo>
                <a:cubicBezTo>
                  <a:pt x="5" y="82"/>
                  <a:pt x="5" y="84"/>
                  <a:pt x="5" y="85"/>
                </a:cubicBezTo>
                <a:cubicBezTo>
                  <a:pt x="5" y="86"/>
                  <a:pt x="6" y="89"/>
                  <a:pt x="6" y="90"/>
                </a:cubicBezTo>
                <a:cubicBezTo>
                  <a:pt x="6" y="91"/>
                  <a:pt x="6" y="93"/>
                  <a:pt x="6" y="94"/>
                </a:cubicBezTo>
                <a:cubicBezTo>
                  <a:pt x="6" y="95"/>
                  <a:pt x="6" y="95"/>
                  <a:pt x="6" y="95"/>
                </a:cubicBezTo>
                <a:cubicBezTo>
                  <a:pt x="6" y="96"/>
                  <a:pt x="6" y="96"/>
                  <a:pt x="7" y="96"/>
                </a:cubicBezTo>
                <a:cubicBezTo>
                  <a:pt x="7" y="97"/>
                  <a:pt x="8" y="97"/>
                  <a:pt x="8" y="97"/>
                </a:cubicBezTo>
                <a:cubicBezTo>
                  <a:pt x="8" y="98"/>
                  <a:pt x="8" y="98"/>
                  <a:pt x="8" y="98"/>
                </a:cubicBezTo>
                <a:cubicBezTo>
                  <a:pt x="8" y="98"/>
                  <a:pt x="9" y="99"/>
                  <a:pt x="9" y="99"/>
                </a:cubicBezTo>
                <a:cubicBezTo>
                  <a:pt x="9" y="99"/>
                  <a:pt x="9" y="99"/>
                  <a:pt x="9" y="99"/>
                </a:cubicBezTo>
                <a:cubicBezTo>
                  <a:pt x="9" y="99"/>
                  <a:pt x="10" y="100"/>
                  <a:pt x="10" y="100"/>
                </a:cubicBezTo>
                <a:cubicBezTo>
                  <a:pt x="10" y="100"/>
                  <a:pt x="10" y="100"/>
                  <a:pt x="11" y="101"/>
                </a:cubicBezTo>
                <a:cubicBezTo>
                  <a:pt x="11" y="101"/>
                  <a:pt x="11" y="101"/>
                  <a:pt x="11" y="101"/>
                </a:cubicBezTo>
                <a:cubicBezTo>
                  <a:pt x="11" y="101"/>
                  <a:pt x="12" y="101"/>
                  <a:pt x="13" y="101"/>
                </a:cubicBezTo>
                <a:cubicBezTo>
                  <a:pt x="13" y="101"/>
                  <a:pt x="15" y="101"/>
                  <a:pt x="16" y="101"/>
                </a:cubicBezTo>
                <a:cubicBezTo>
                  <a:pt x="16" y="101"/>
                  <a:pt x="18" y="101"/>
                  <a:pt x="18" y="101"/>
                </a:cubicBezTo>
                <a:cubicBezTo>
                  <a:pt x="18" y="101"/>
                  <a:pt x="18" y="101"/>
                  <a:pt x="18" y="102"/>
                </a:cubicBezTo>
                <a:cubicBezTo>
                  <a:pt x="18" y="102"/>
                  <a:pt x="18" y="103"/>
                  <a:pt x="18" y="104"/>
                </a:cubicBezTo>
                <a:cubicBezTo>
                  <a:pt x="18" y="104"/>
                  <a:pt x="18" y="107"/>
                  <a:pt x="18" y="108"/>
                </a:cubicBezTo>
                <a:cubicBezTo>
                  <a:pt x="18" y="109"/>
                  <a:pt x="18" y="110"/>
                  <a:pt x="18" y="111"/>
                </a:cubicBezTo>
                <a:cubicBezTo>
                  <a:pt x="18" y="111"/>
                  <a:pt x="18" y="112"/>
                  <a:pt x="19" y="112"/>
                </a:cubicBezTo>
                <a:cubicBezTo>
                  <a:pt x="19" y="112"/>
                  <a:pt x="19" y="112"/>
                  <a:pt x="19" y="112"/>
                </a:cubicBezTo>
                <a:cubicBezTo>
                  <a:pt x="19" y="112"/>
                  <a:pt x="19" y="113"/>
                  <a:pt x="19" y="113"/>
                </a:cubicBezTo>
                <a:cubicBezTo>
                  <a:pt x="19" y="113"/>
                  <a:pt x="19" y="113"/>
                  <a:pt x="19" y="113"/>
                </a:cubicBezTo>
                <a:cubicBezTo>
                  <a:pt x="19" y="113"/>
                  <a:pt x="19" y="113"/>
                  <a:pt x="19" y="113"/>
                </a:cubicBezTo>
                <a:cubicBezTo>
                  <a:pt x="19" y="114"/>
                  <a:pt x="18" y="115"/>
                  <a:pt x="18" y="115"/>
                </a:cubicBezTo>
                <a:cubicBezTo>
                  <a:pt x="18" y="116"/>
                  <a:pt x="18" y="116"/>
                  <a:pt x="18" y="116"/>
                </a:cubicBezTo>
                <a:cubicBezTo>
                  <a:pt x="18" y="117"/>
                  <a:pt x="18" y="118"/>
                  <a:pt x="18" y="118"/>
                </a:cubicBezTo>
                <a:cubicBezTo>
                  <a:pt x="18" y="119"/>
                  <a:pt x="19" y="119"/>
                  <a:pt x="19" y="119"/>
                </a:cubicBezTo>
                <a:cubicBezTo>
                  <a:pt x="19" y="120"/>
                  <a:pt x="19" y="120"/>
                  <a:pt x="19" y="120"/>
                </a:cubicBezTo>
                <a:cubicBezTo>
                  <a:pt x="19" y="120"/>
                  <a:pt x="19" y="120"/>
                  <a:pt x="18" y="121"/>
                </a:cubicBezTo>
                <a:cubicBezTo>
                  <a:pt x="18" y="122"/>
                  <a:pt x="18" y="123"/>
                  <a:pt x="18" y="123"/>
                </a:cubicBezTo>
                <a:cubicBezTo>
                  <a:pt x="18" y="123"/>
                  <a:pt x="18" y="124"/>
                  <a:pt x="18" y="124"/>
                </a:cubicBezTo>
                <a:cubicBezTo>
                  <a:pt x="18" y="124"/>
                  <a:pt x="17" y="125"/>
                  <a:pt x="17" y="125"/>
                </a:cubicBezTo>
                <a:cubicBezTo>
                  <a:pt x="17" y="125"/>
                  <a:pt x="17" y="127"/>
                  <a:pt x="17" y="127"/>
                </a:cubicBezTo>
                <a:cubicBezTo>
                  <a:pt x="17" y="128"/>
                  <a:pt x="17" y="128"/>
                  <a:pt x="17" y="128"/>
                </a:cubicBezTo>
                <a:cubicBezTo>
                  <a:pt x="17" y="129"/>
                  <a:pt x="17" y="129"/>
                  <a:pt x="17" y="129"/>
                </a:cubicBezTo>
                <a:cubicBezTo>
                  <a:pt x="17" y="130"/>
                  <a:pt x="16" y="131"/>
                  <a:pt x="16" y="132"/>
                </a:cubicBezTo>
                <a:cubicBezTo>
                  <a:pt x="16" y="132"/>
                  <a:pt x="15" y="133"/>
                  <a:pt x="15" y="134"/>
                </a:cubicBezTo>
                <a:cubicBezTo>
                  <a:pt x="15" y="135"/>
                  <a:pt x="15" y="135"/>
                  <a:pt x="15" y="136"/>
                </a:cubicBezTo>
                <a:cubicBezTo>
                  <a:pt x="15" y="137"/>
                  <a:pt x="15" y="139"/>
                  <a:pt x="15" y="140"/>
                </a:cubicBezTo>
                <a:cubicBezTo>
                  <a:pt x="15" y="141"/>
                  <a:pt x="15" y="142"/>
                  <a:pt x="15" y="143"/>
                </a:cubicBezTo>
                <a:cubicBezTo>
                  <a:pt x="15" y="144"/>
                  <a:pt x="15" y="146"/>
                  <a:pt x="15" y="147"/>
                </a:cubicBezTo>
                <a:cubicBezTo>
                  <a:pt x="15" y="147"/>
                  <a:pt x="15" y="149"/>
                  <a:pt x="15" y="150"/>
                </a:cubicBezTo>
                <a:cubicBezTo>
                  <a:pt x="15" y="150"/>
                  <a:pt x="15" y="153"/>
                  <a:pt x="15" y="154"/>
                </a:cubicBezTo>
                <a:cubicBezTo>
                  <a:pt x="15" y="155"/>
                  <a:pt x="15" y="156"/>
                  <a:pt x="15" y="157"/>
                </a:cubicBezTo>
                <a:cubicBezTo>
                  <a:pt x="15" y="157"/>
                  <a:pt x="15" y="161"/>
                  <a:pt x="15" y="163"/>
                </a:cubicBezTo>
                <a:cubicBezTo>
                  <a:pt x="15" y="164"/>
                  <a:pt x="15" y="168"/>
                  <a:pt x="15" y="169"/>
                </a:cubicBezTo>
                <a:cubicBezTo>
                  <a:pt x="15" y="170"/>
                  <a:pt x="15" y="172"/>
                  <a:pt x="16" y="173"/>
                </a:cubicBezTo>
                <a:cubicBezTo>
                  <a:pt x="16" y="175"/>
                  <a:pt x="16" y="178"/>
                  <a:pt x="16" y="179"/>
                </a:cubicBezTo>
                <a:cubicBezTo>
                  <a:pt x="16" y="180"/>
                  <a:pt x="17" y="185"/>
                  <a:pt x="17" y="186"/>
                </a:cubicBezTo>
                <a:cubicBezTo>
                  <a:pt x="17" y="188"/>
                  <a:pt x="17" y="190"/>
                  <a:pt x="17" y="191"/>
                </a:cubicBezTo>
                <a:cubicBezTo>
                  <a:pt x="17" y="192"/>
                  <a:pt x="18" y="195"/>
                  <a:pt x="18" y="195"/>
                </a:cubicBezTo>
                <a:cubicBezTo>
                  <a:pt x="18" y="196"/>
                  <a:pt x="18" y="198"/>
                  <a:pt x="18" y="200"/>
                </a:cubicBezTo>
                <a:cubicBezTo>
                  <a:pt x="18" y="202"/>
                  <a:pt x="18" y="205"/>
                  <a:pt x="18" y="206"/>
                </a:cubicBezTo>
                <a:cubicBezTo>
                  <a:pt x="18" y="207"/>
                  <a:pt x="18" y="208"/>
                  <a:pt x="18" y="209"/>
                </a:cubicBezTo>
                <a:cubicBezTo>
                  <a:pt x="18" y="210"/>
                  <a:pt x="19" y="214"/>
                  <a:pt x="19" y="216"/>
                </a:cubicBezTo>
                <a:cubicBezTo>
                  <a:pt x="19" y="217"/>
                  <a:pt x="18" y="222"/>
                  <a:pt x="18" y="223"/>
                </a:cubicBezTo>
                <a:cubicBezTo>
                  <a:pt x="18" y="225"/>
                  <a:pt x="18" y="229"/>
                  <a:pt x="18" y="230"/>
                </a:cubicBezTo>
                <a:cubicBezTo>
                  <a:pt x="18" y="231"/>
                  <a:pt x="18" y="235"/>
                  <a:pt x="18" y="235"/>
                </a:cubicBezTo>
                <a:cubicBezTo>
                  <a:pt x="18" y="236"/>
                  <a:pt x="18" y="237"/>
                  <a:pt x="18" y="238"/>
                </a:cubicBezTo>
                <a:cubicBezTo>
                  <a:pt x="18" y="239"/>
                  <a:pt x="18" y="243"/>
                  <a:pt x="18" y="245"/>
                </a:cubicBezTo>
                <a:cubicBezTo>
                  <a:pt x="18" y="247"/>
                  <a:pt x="17" y="250"/>
                  <a:pt x="17" y="252"/>
                </a:cubicBezTo>
                <a:cubicBezTo>
                  <a:pt x="17" y="253"/>
                  <a:pt x="17" y="257"/>
                  <a:pt x="17" y="258"/>
                </a:cubicBezTo>
                <a:cubicBezTo>
                  <a:pt x="17" y="258"/>
                  <a:pt x="17" y="258"/>
                  <a:pt x="17" y="258"/>
                </a:cubicBezTo>
                <a:cubicBezTo>
                  <a:pt x="16" y="259"/>
                  <a:pt x="15" y="260"/>
                  <a:pt x="15" y="261"/>
                </a:cubicBezTo>
                <a:cubicBezTo>
                  <a:pt x="14" y="261"/>
                  <a:pt x="14" y="263"/>
                  <a:pt x="14" y="264"/>
                </a:cubicBezTo>
                <a:cubicBezTo>
                  <a:pt x="14" y="264"/>
                  <a:pt x="14" y="265"/>
                  <a:pt x="14" y="265"/>
                </a:cubicBezTo>
                <a:cubicBezTo>
                  <a:pt x="14" y="265"/>
                  <a:pt x="14" y="265"/>
                  <a:pt x="14" y="266"/>
                </a:cubicBezTo>
                <a:cubicBezTo>
                  <a:pt x="14" y="266"/>
                  <a:pt x="14" y="268"/>
                  <a:pt x="14" y="268"/>
                </a:cubicBezTo>
                <a:cubicBezTo>
                  <a:pt x="14" y="269"/>
                  <a:pt x="14" y="269"/>
                  <a:pt x="14" y="269"/>
                </a:cubicBezTo>
                <a:cubicBezTo>
                  <a:pt x="14" y="269"/>
                  <a:pt x="14" y="270"/>
                  <a:pt x="14" y="270"/>
                </a:cubicBezTo>
                <a:cubicBezTo>
                  <a:pt x="14" y="270"/>
                  <a:pt x="14" y="270"/>
                  <a:pt x="14" y="270"/>
                </a:cubicBezTo>
                <a:cubicBezTo>
                  <a:pt x="14" y="271"/>
                  <a:pt x="13" y="271"/>
                  <a:pt x="13" y="271"/>
                </a:cubicBezTo>
                <a:cubicBezTo>
                  <a:pt x="14" y="271"/>
                  <a:pt x="14" y="271"/>
                  <a:pt x="13" y="272"/>
                </a:cubicBezTo>
                <a:cubicBezTo>
                  <a:pt x="13" y="272"/>
                  <a:pt x="12" y="272"/>
                  <a:pt x="12" y="273"/>
                </a:cubicBezTo>
                <a:cubicBezTo>
                  <a:pt x="12" y="273"/>
                  <a:pt x="12" y="273"/>
                  <a:pt x="11" y="274"/>
                </a:cubicBezTo>
                <a:cubicBezTo>
                  <a:pt x="11" y="274"/>
                  <a:pt x="10" y="275"/>
                  <a:pt x="10" y="275"/>
                </a:cubicBezTo>
                <a:cubicBezTo>
                  <a:pt x="10" y="275"/>
                  <a:pt x="9" y="275"/>
                  <a:pt x="9" y="275"/>
                </a:cubicBezTo>
                <a:cubicBezTo>
                  <a:pt x="8" y="275"/>
                  <a:pt x="7" y="275"/>
                  <a:pt x="7" y="275"/>
                </a:cubicBezTo>
                <a:cubicBezTo>
                  <a:pt x="7" y="276"/>
                  <a:pt x="6" y="276"/>
                  <a:pt x="5" y="276"/>
                </a:cubicBezTo>
                <a:cubicBezTo>
                  <a:pt x="5" y="276"/>
                  <a:pt x="4" y="276"/>
                  <a:pt x="3" y="277"/>
                </a:cubicBezTo>
                <a:cubicBezTo>
                  <a:pt x="2" y="277"/>
                  <a:pt x="1" y="279"/>
                  <a:pt x="1" y="279"/>
                </a:cubicBezTo>
                <a:cubicBezTo>
                  <a:pt x="1" y="280"/>
                  <a:pt x="1" y="280"/>
                  <a:pt x="1" y="281"/>
                </a:cubicBezTo>
                <a:cubicBezTo>
                  <a:pt x="1" y="281"/>
                  <a:pt x="1" y="281"/>
                  <a:pt x="1" y="281"/>
                </a:cubicBezTo>
                <a:cubicBezTo>
                  <a:pt x="0" y="281"/>
                  <a:pt x="0" y="281"/>
                  <a:pt x="0" y="281"/>
                </a:cubicBezTo>
                <a:cubicBezTo>
                  <a:pt x="0" y="281"/>
                  <a:pt x="0" y="281"/>
                  <a:pt x="0" y="281"/>
                </a:cubicBezTo>
                <a:cubicBezTo>
                  <a:pt x="0" y="281"/>
                  <a:pt x="0" y="281"/>
                  <a:pt x="0" y="281"/>
                </a:cubicBezTo>
                <a:cubicBezTo>
                  <a:pt x="0" y="282"/>
                  <a:pt x="0" y="282"/>
                  <a:pt x="0" y="282"/>
                </a:cubicBezTo>
                <a:cubicBezTo>
                  <a:pt x="0" y="283"/>
                  <a:pt x="0" y="283"/>
                  <a:pt x="1" y="283"/>
                </a:cubicBezTo>
                <a:cubicBezTo>
                  <a:pt x="2" y="283"/>
                  <a:pt x="4" y="283"/>
                  <a:pt x="6" y="283"/>
                </a:cubicBezTo>
                <a:cubicBezTo>
                  <a:pt x="9" y="283"/>
                  <a:pt x="12" y="284"/>
                  <a:pt x="14" y="284"/>
                </a:cubicBezTo>
                <a:cubicBezTo>
                  <a:pt x="15" y="284"/>
                  <a:pt x="19" y="283"/>
                  <a:pt x="20" y="283"/>
                </a:cubicBezTo>
                <a:cubicBezTo>
                  <a:pt x="21" y="283"/>
                  <a:pt x="22" y="282"/>
                  <a:pt x="23" y="282"/>
                </a:cubicBezTo>
                <a:cubicBezTo>
                  <a:pt x="23" y="281"/>
                  <a:pt x="24" y="280"/>
                  <a:pt x="24" y="279"/>
                </a:cubicBezTo>
                <a:cubicBezTo>
                  <a:pt x="24" y="279"/>
                  <a:pt x="24" y="279"/>
                  <a:pt x="25" y="279"/>
                </a:cubicBezTo>
                <a:cubicBezTo>
                  <a:pt x="25" y="279"/>
                  <a:pt x="27" y="280"/>
                  <a:pt x="27" y="280"/>
                </a:cubicBezTo>
                <a:cubicBezTo>
                  <a:pt x="28" y="280"/>
                  <a:pt x="28" y="280"/>
                  <a:pt x="29" y="280"/>
                </a:cubicBezTo>
                <a:cubicBezTo>
                  <a:pt x="30" y="280"/>
                  <a:pt x="31" y="280"/>
                  <a:pt x="32" y="279"/>
                </a:cubicBezTo>
                <a:cubicBezTo>
                  <a:pt x="34" y="279"/>
                  <a:pt x="35" y="279"/>
                  <a:pt x="35" y="278"/>
                </a:cubicBezTo>
                <a:cubicBezTo>
                  <a:pt x="35" y="278"/>
                  <a:pt x="37" y="278"/>
                  <a:pt x="37" y="277"/>
                </a:cubicBezTo>
                <a:cubicBezTo>
                  <a:pt x="37" y="277"/>
                  <a:pt x="37" y="276"/>
                  <a:pt x="37" y="276"/>
                </a:cubicBezTo>
                <a:cubicBezTo>
                  <a:pt x="37" y="275"/>
                  <a:pt x="36" y="273"/>
                  <a:pt x="36" y="272"/>
                </a:cubicBezTo>
                <a:cubicBezTo>
                  <a:pt x="36" y="272"/>
                  <a:pt x="36" y="272"/>
                  <a:pt x="36" y="272"/>
                </a:cubicBezTo>
                <a:cubicBezTo>
                  <a:pt x="36" y="271"/>
                  <a:pt x="36" y="271"/>
                  <a:pt x="36" y="271"/>
                </a:cubicBezTo>
                <a:cubicBezTo>
                  <a:pt x="36" y="271"/>
                  <a:pt x="36" y="270"/>
                  <a:pt x="36" y="270"/>
                </a:cubicBezTo>
                <a:cubicBezTo>
                  <a:pt x="36" y="270"/>
                  <a:pt x="36" y="268"/>
                  <a:pt x="36" y="268"/>
                </a:cubicBezTo>
                <a:cubicBezTo>
                  <a:pt x="36" y="268"/>
                  <a:pt x="36" y="267"/>
                  <a:pt x="36" y="267"/>
                </a:cubicBezTo>
                <a:cubicBezTo>
                  <a:pt x="35" y="267"/>
                  <a:pt x="35" y="266"/>
                  <a:pt x="35" y="266"/>
                </a:cubicBezTo>
                <a:cubicBezTo>
                  <a:pt x="35" y="265"/>
                  <a:pt x="35" y="265"/>
                  <a:pt x="35" y="264"/>
                </a:cubicBezTo>
                <a:cubicBezTo>
                  <a:pt x="36" y="264"/>
                  <a:pt x="36" y="264"/>
                  <a:pt x="36" y="263"/>
                </a:cubicBezTo>
                <a:cubicBezTo>
                  <a:pt x="36" y="262"/>
                  <a:pt x="37" y="260"/>
                  <a:pt x="37" y="259"/>
                </a:cubicBezTo>
                <a:cubicBezTo>
                  <a:pt x="37" y="258"/>
                  <a:pt x="37" y="258"/>
                  <a:pt x="38" y="257"/>
                </a:cubicBezTo>
                <a:cubicBezTo>
                  <a:pt x="38" y="257"/>
                  <a:pt x="38" y="255"/>
                  <a:pt x="39" y="254"/>
                </a:cubicBezTo>
                <a:cubicBezTo>
                  <a:pt x="39" y="252"/>
                  <a:pt x="39" y="250"/>
                  <a:pt x="39" y="249"/>
                </a:cubicBezTo>
                <a:cubicBezTo>
                  <a:pt x="39" y="247"/>
                  <a:pt x="39" y="244"/>
                  <a:pt x="39" y="243"/>
                </a:cubicBezTo>
                <a:cubicBezTo>
                  <a:pt x="40" y="241"/>
                  <a:pt x="40" y="239"/>
                  <a:pt x="40" y="238"/>
                </a:cubicBezTo>
                <a:cubicBezTo>
                  <a:pt x="40" y="237"/>
                  <a:pt x="40" y="233"/>
                  <a:pt x="40" y="231"/>
                </a:cubicBezTo>
                <a:cubicBezTo>
                  <a:pt x="40" y="230"/>
                  <a:pt x="40" y="227"/>
                  <a:pt x="40" y="226"/>
                </a:cubicBezTo>
                <a:cubicBezTo>
                  <a:pt x="40" y="223"/>
                  <a:pt x="40" y="220"/>
                  <a:pt x="40" y="219"/>
                </a:cubicBezTo>
                <a:cubicBezTo>
                  <a:pt x="40" y="217"/>
                  <a:pt x="41" y="211"/>
                  <a:pt x="41" y="210"/>
                </a:cubicBezTo>
                <a:cubicBezTo>
                  <a:pt x="41" y="209"/>
                  <a:pt x="42" y="202"/>
                  <a:pt x="42" y="200"/>
                </a:cubicBezTo>
                <a:cubicBezTo>
                  <a:pt x="42" y="197"/>
                  <a:pt x="42" y="196"/>
                  <a:pt x="42" y="195"/>
                </a:cubicBezTo>
                <a:cubicBezTo>
                  <a:pt x="42" y="194"/>
                  <a:pt x="43" y="192"/>
                  <a:pt x="43" y="191"/>
                </a:cubicBezTo>
                <a:cubicBezTo>
                  <a:pt x="43" y="190"/>
                  <a:pt x="43" y="187"/>
                  <a:pt x="43" y="186"/>
                </a:cubicBezTo>
                <a:cubicBezTo>
                  <a:pt x="43" y="186"/>
                  <a:pt x="43" y="185"/>
                  <a:pt x="44" y="183"/>
                </a:cubicBezTo>
                <a:cubicBezTo>
                  <a:pt x="44" y="182"/>
                  <a:pt x="44" y="178"/>
                  <a:pt x="44" y="177"/>
                </a:cubicBezTo>
                <a:cubicBezTo>
                  <a:pt x="45" y="176"/>
                  <a:pt x="44" y="174"/>
                  <a:pt x="44" y="174"/>
                </a:cubicBezTo>
                <a:cubicBezTo>
                  <a:pt x="44" y="174"/>
                  <a:pt x="44" y="173"/>
                  <a:pt x="45" y="172"/>
                </a:cubicBezTo>
                <a:cubicBezTo>
                  <a:pt x="45" y="170"/>
                  <a:pt x="46" y="169"/>
                  <a:pt x="46" y="169"/>
                </a:cubicBezTo>
                <a:cubicBezTo>
                  <a:pt x="46" y="168"/>
                  <a:pt x="46" y="168"/>
                  <a:pt x="46" y="168"/>
                </a:cubicBezTo>
                <a:cubicBezTo>
                  <a:pt x="46" y="168"/>
                  <a:pt x="47" y="169"/>
                  <a:pt x="47" y="169"/>
                </a:cubicBezTo>
                <a:cubicBezTo>
                  <a:pt x="47" y="170"/>
                  <a:pt x="47" y="170"/>
                  <a:pt x="47" y="171"/>
                </a:cubicBezTo>
                <a:cubicBezTo>
                  <a:pt x="47" y="172"/>
                  <a:pt x="48" y="173"/>
                  <a:pt x="48" y="174"/>
                </a:cubicBezTo>
                <a:cubicBezTo>
                  <a:pt x="49" y="176"/>
                  <a:pt x="49" y="177"/>
                  <a:pt x="49" y="178"/>
                </a:cubicBezTo>
                <a:cubicBezTo>
                  <a:pt x="50" y="178"/>
                  <a:pt x="50" y="179"/>
                  <a:pt x="50" y="180"/>
                </a:cubicBezTo>
                <a:cubicBezTo>
                  <a:pt x="50" y="181"/>
                  <a:pt x="51" y="183"/>
                  <a:pt x="51" y="185"/>
                </a:cubicBezTo>
                <a:cubicBezTo>
                  <a:pt x="51" y="186"/>
                  <a:pt x="52" y="189"/>
                  <a:pt x="52" y="190"/>
                </a:cubicBezTo>
                <a:cubicBezTo>
                  <a:pt x="52" y="192"/>
                  <a:pt x="53" y="198"/>
                  <a:pt x="53" y="199"/>
                </a:cubicBezTo>
                <a:cubicBezTo>
                  <a:pt x="53" y="199"/>
                  <a:pt x="53" y="202"/>
                  <a:pt x="54" y="203"/>
                </a:cubicBezTo>
                <a:cubicBezTo>
                  <a:pt x="54" y="205"/>
                  <a:pt x="54" y="208"/>
                  <a:pt x="54" y="209"/>
                </a:cubicBezTo>
                <a:cubicBezTo>
                  <a:pt x="54" y="210"/>
                  <a:pt x="55" y="216"/>
                  <a:pt x="55" y="218"/>
                </a:cubicBezTo>
                <a:cubicBezTo>
                  <a:pt x="55" y="220"/>
                  <a:pt x="55" y="220"/>
                  <a:pt x="55" y="221"/>
                </a:cubicBezTo>
                <a:cubicBezTo>
                  <a:pt x="55" y="223"/>
                  <a:pt x="55" y="225"/>
                  <a:pt x="55" y="226"/>
                </a:cubicBezTo>
                <a:cubicBezTo>
                  <a:pt x="55" y="226"/>
                  <a:pt x="56" y="230"/>
                  <a:pt x="56" y="231"/>
                </a:cubicBezTo>
                <a:cubicBezTo>
                  <a:pt x="56" y="232"/>
                  <a:pt x="57" y="237"/>
                  <a:pt x="57" y="239"/>
                </a:cubicBezTo>
                <a:cubicBezTo>
                  <a:pt x="57" y="240"/>
                  <a:pt x="57" y="246"/>
                  <a:pt x="58" y="246"/>
                </a:cubicBezTo>
                <a:cubicBezTo>
                  <a:pt x="58" y="247"/>
                  <a:pt x="58" y="249"/>
                  <a:pt x="58" y="250"/>
                </a:cubicBezTo>
                <a:cubicBezTo>
                  <a:pt x="58" y="250"/>
                  <a:pt x="58" y="250"/>
                  <a:pt x="58" y="252"/>
                </a:cubicBezTo>
                <a:cubicBezTo>
                  <a:pt x="58" y="253"/>
                  <a:pt x="58" y="255"/>
                  <a:pt x="58" y="256"/>
                </a:cubicBezTo>
                <a:cubicBezTo>
                  <a:pt x="59" y="257"/>
                  <a:pt x="59" y="259"/>
                  <a:pt x="60" y="259"/>
                </a:cubicBezTo>
                <a:cubicBezTo>
                  <a:pt x="60" y="260"/>
                  <a:pt x="60" y="261"/>
                  <a:pt x="61" y="262"/>
                </a:cubicBezTo>
                <a:cubicBezTo>
                  <a:pt x="61" y="263"/>
                  <a:pt x="61" y="264"/>
                  <a:pt x="62" y="264"/>
                </a:cubicBezTo>
                <a:cubicBezTo>
                  <a:pt x="62" y="265"/>
                  <a:pt x="63" y="266"/>
                  <a:pt x="63" y="267"/>
                </a:cubicBezTo>
                <a:cubicBezTo>
                  <a:pt x="63" y="267"/>
                  <a:pt x="63" y="267"/>
                  <a:pt x="63" y="267"/>
                </a:cubicBezTo>
                <a:cubicBezTo>
                  <a:pt x="63" y="268"/>
                  <a:pt x="63" y="268"/>
                  <a:pt x="63" y="268"/>
                </a:cubicBezTo>
                <a:cubicBezTo>
                  <a:pt x="63" y="269"/>
                  <a:pt x="64" y="270"/>
                  <a:pt x="64" y="271"/>
                </a:cubicBezTo>
                <a:cubicBezTo>
                  <a:pt x="64" y="272"/>
                  <a:pt x="65" y="272"/>
                  <a:pt x="65" y="272"/>
                </a:cubicBezTo>
                <a:cubicBezTo>
                  <a:pt x="65" y="272"/>
                  <a:pt x="65" y="272"/>
                  <a:pt x="65" y="272"/>
                </a:cubicBezTo>
                <a:cubicBezTo>
                  <a:pt x="65" y="272"/>
                  <a:pt x="65" y="274"/>
                  <a:pt x="65" y="275"/>
                </a:cubicBezTo>
                <a:cubicBezTo>
                  <a:pt x="65" y="275"/>
                  <a:pt x="65" y="277"/>
                  <a:pt x="65" y="277"/>
                </a:cubicBezTo>
                <a:cubicBezTo>
                  <a:pt x="65" y="277"/>
                  <a:pt x="65" y="278"/>
                  <a:pt x="66" y="278"/>
                </a:cubicBezTo>
                <a:cubicBezTo>
                  <a:pt x="66" y="279"/>
                  <a:pt x="66" y="279"/>
                  <a:pt x="67" y="279"/>
                </a:cubicBezTo>
                <a:cubicBezTo>
                  <a:pt x="67" y="279"/>
                  <a:pt x="68" y="279"/>
                  <a:pt x="69" y="280"/>
                </a:cubicBezTo>
                <a:cubicBezTo>
                  <a:pt x="70" y="280"/>
                  <a:pt x="69" y="280"/>
                  <a:pt x="70" y="280"/>
                </a:cubicBezTo>
                <a:cubicBezTo>
                  <a:pt x="70" y="280"/>
                  <a:pt x="70" y="280"/>
                  <a:pt x="70" y="280"/>
                </a:cubicBezTo>
                <a:cubicBezTo>
                  <a:pt x="70" y="281"/>
                  <a:pt x="70" y="281"/>
                  <a:pt x="69" y="282"/>
                </a:cubicBezTo>
                <a:cubicBezTo>
                  <a:pt x="69" y="283"/>
                  <a:pt x="70" y="283"/>
                  <a:pt x="70" y="283"/>
                </a:cubicBezTo>
                <a:cubicBezTo>
                  <a:pt x="71" y="284"/>
                  <a:pt x="71" y="284"/>
                  <a:pt x="72" y="284"/>
                </a:cubicBezTo>
                <a:cubicBezTo>
                  <a:pt x="72" y="284"/>
                  <a:pt x="74" y="284"/>
                  <a:pt x="75" y="284"/>
                </a:cubicBezTo>
                <a:cubicBezTo>
                  <a:pt x="76" y="284"/>
                  <a:pt x="81" y="284"/>
                  <a:pt x="84" y="284"/>
                </a:cubicBezTo>
                <a:cubicBezTo>
                  <a:pt x="86" y="284"/>
                  <a:pt x="87" y="283"/>
                  <a:pt x="88" y="283"/>
                </a:cubicBezTo>
                <a:cubicBezTo>
                  <a:pt x="88" y="283"/>
                  <a:pt x="89" y="283"/>
                  <a:pt x="89" y="283"/>
                </a:cubicBezTo>
                <a:cubicBezTo>
                  <a:pt x="89" y="283"/>
                  <a:pt x="89" y="282"/>
                  <a:pt x="89" y="282"/>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dirty="0"/>
          </a:p>
        </p:txBody>
      </p:sp>
      <p:sp>
        <p:nvSpPr>
          <p:cNvPr id="84" name="Freeform 58"/>
          <p:cNvSpPr>
            <a:spLocks noEditPoints="1"/>
          </p:cNvSpPr>
          <p:nvPr/>
        </p:nvSpPr>
        <p:spPr bwMode="auto">
          <a:xfrm>
            <a:off x="4976407" y="1650142"/>
            <a:ext cx="484682" cy="1590746"/>
          </a:xfrm>
          <a:custGeom>
            <a:avLst/>
            <a:gdLst>
              <a:gd name="T0" fmla="*/ 85 w 132"/>
              <a:gd name="T1" fmla="*/ 64 h 434"/>
              <a:gd name="T2" fmla="*/ 120 w 132"/>
              <a:gd name="T3" fmla="*/ 74 h 434"/>
              <a:gd name="T4" fmla="*/ 130 w 132"/>
              <a:gd name="T5" fmla="*/ 121 h 434"/>
              <a:gd name="T6" fmla="*/ 131 w 132"/>
              <a:gd name="T7" fmla="*/ 189 h 434"/>
              <a:gd name="T8" fmla="*/ 131 w 132"/>
              <a:gd name="T9" fmla="*/ 209 h 434"/>
              <a:gd name="T10" fmla="*/ 131 w 132"/>
              <a:gd name="T11" fmla="*/ 214 h 434"/>
              <a:gd name="T12" fmla="*/ 131 w 132"/>
              <a:gd name="T13" fmla="*/ 217 h 434"/>
              <a:gd name="T14" fmla="*/ 128 w 132"/>
              <a:gd name="T15" fmla="*/ 226 h 434"/>
              <a:gd name="T16" fmla="*/ 123 w 132"/>
              <a:gd name="T17" fmla="*/ 227 h 434"/>
              <a:gd name="T18" fmla="*/ 109 w 132"/>
              <a:gd name="T19" fmla="*/ 248 h 434"/>
              <a:gd name="T20" fmla="*/ 106 w 132"/>
              <a:gd name="T21" fmla="*/ 249 h 434"/>
              <a:gd name="T22" fmla="*/ 109 w 132"/>
              <a:gd name="T23" fmla="*/ 323 h 434"/>
              <a:gd name="T24" fmla="*/ 112 w 132"/>
              <a:gd name="T25" fmla="*/ 403 h 434"/>
              <a:gd name="T26" fmla="*/ 98 w 132"/>
              <a:gd name="T27" fmla="*/ 433 h 434"/>
              <a:gd name="T28" fmla="*/ 87 w 132"/>
              <a:gd name="T29" fmla="*/ 402 h 434"/>
              <a:gd name="T30" fmla="*/ 86 w 132"/>
              <a:gd name="T31" fmla="*/ 364 h 434"/>
              <a:gd name="T32" fmla="*/ 71 w 132"/>
              <a:gd name="T33" fmla="*/ 300 h 434"/>
              <a:gd name="T34" fmla="*/ 62 w 132"/>
              <a:gd name="T35" fmla="*/ 294 h 434"/>
              <a:gd name="T36" fmla="*/ 57 w 132"/>
              <a:gd name="T37" fmla="*/ 352 h 434"/>
              <a:gd name="T38" fmla="*/ 53 w 132"/>
              <a:gd name="T39" fmla="*/ 391 h 434"/>
              <a:gd name="T40" fmla="*/ 42 w 132"/>
              <a:gd name="T41" fmla="*/ 413 h 434"/>
              <a:gd name="T42" fmla="*/ 31 w 132"/>
              <a:gd name="T43" fmla="*/ 419 h 434"/>
              <a:gd name="T44" fmla="*/ 3 w 132"/>
              <a:gd name="T45" fmla="*/ 421 h 434"/>
              <a:gd name="T46" fmla="*/ 17 w 132"/>
              <a:gd name="T47" fmla="*/ 405 h 434"/>
              <a:gd name="T48" fmla="*/ 20 w 132"/>
              <a:gd name="T49" fmla="*/ 399 h 434"/>
              <a:gd name="T50" fmla="*/ 27 w 132"/>
              <a:gd name="T51" fmla="*/ 382 h 434"/>
              <a:gd name="T52" fmla="*/ 25 w 132"/>
              <a:gd name="T53" fmla="*/ 360 h 434"/>
              <a:gd name="T54" fmla="*/ 21 w 132"/>
              <a:gd name="T55" fmla="*/ 276 h 434"/>
              <a:gd name="T56" fmla="*/ 15 w 132"/>
              <a:gd name="T57" fmla="*/ 229 h 434"/>
              <a:gd name="T58" fmla="*/ 8 w 132"/>
              <a:gd name="T59" fmla="*/ 228 h 434"/>
              <a:gd name="T60" fmla="*/ 0 w 132"/>
              <a:gd name="T61" fmla="*/ 204 h 434"/>
              <a:gd name="T62" fmla="*/ 7 w 132"/>
              <a:gd name="T63" fmla="*/ 185 h 434"/>
              <a:gd name="T64" fmla="*/ 5 w 132"/>
              <a:gd name="T65" fmla="*/ 168 h 434"/>
              <a:gd name="T66" fmla="*/ 8 w 132"/>
              <a:gd name="T67" fmla="*/ 139 h 434"/>
              <a:gd name="T68" fmla="*/ 17 w 132"/>
              <a:gd name="T69" fmla="*/ 89 h 434"/>
              <a:gd name="T70" fmla="*/ 43 w 132"/>
              <a:gd name="T71" fmla="*/ 72 h 434"/>
              <a:gd name="T72" fmla="*/ 49 w 132"/>
              <a:gd name="T73" fmla="*/ 68 h 434"/>
              <a:gd name="T74" fmla="*/ 44 w 132"/>
              <a:gd name="T75" fmla="*/ 53 h 434"/>
              <a:gd name="T76" fmla="*/ 40 w 132"/>
              <a:gd name="T77" fmla="*/ 48 h 434"/>
              <a:gd name="T78" fmla="*/ 36 w 132"/>
              <a:gd name="T79" fmla="*/ 33 h 434"/>
              <a:gd name="T80" fmla="*/ 44 w 132"/>
              <a:gd name="T81" fmla="*/ 4 h 434"/>
              <a:gd name="T82" fmla="*/ 74 w 132"/>
              <a:gd name="T83" fmla="*/ 7 h 434"/>
              <a:gd name="T84" fmla="*/ 81 w 132"/>
              <a:gd name="T85" fmla="*/ 25 h 434"/>
              <a:gd name="T86" fmla="*/ 83 w 132"/>
              <a:gd name="T87" fmla="*/ 35 h 434"/>
              <a:gd name="T88" fmla="*/ 78 w 132"/>
              <a:gd name="T89" fmla="*/ 48 h 434"/>
              <a:gd name="T90" fmla="*/ 78 w 132"/>
              <a:gd name="T91" fmla="*/ 58 h 434"/>
              <a:gd name="T92" fmla="*/ 77 w 132"/>
              <a:gd name="T93" fmla="*/ 57 h 434"/>
              <a:gd name="T94" fmla="*/ 76 w 132"/>
              <a:gd name="T95" fmla="*/ 55 h 434"/>
              <a:gd name="T96" fmla="*/ 76 w 132"/>
              <a:gd name="T97" fmla="*/ 5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2" h="434">
                <a:moveTo>
                  <a:pt x="78" y="58"/>
                </a:moveTo>
                <a:cubicBezTo>
                  <a:pt x="80" y="59"/>
                  <a:pt x="83" y="62"/>
                  <a:pt x="85" y="64"/>
                </a:cubicBezTo>
                <a:cubicBezTo>
                  <a:pt x="88" y="66"/>
                  <a:pt x="93" y="66"/>
                  <a:pt x="97" y="67"/>
                </a:cubicBezTo>
                <a:cubicBezTo>
                  <a:pt x="105" y="69"/>
                  <a:pt x="112" y="70"/>
                  <a:pt x="120" y="74"/>
                </a:cubicBezTo>
                <a:cubicBezTo>
                  <a:pt x="127" y="78"/>
                  <a:pt x="127" y="93"/>
                  <a:pt x="128" y="100"/>
                </a:cubicBezTo>
                <a:cubicBezTo>
                  <a:pt x="129" y="107"/>
                  <a:pt x="129" y="114"/>
                  <a:pt x="130" y="121"/>
                </a:cubicBezTo>
                <a:cubicBezTo>
                  <a:pt x="132" y="136"/>
                  <a:pt x="132" y="151"/>
                  <a:pt x="132" y="166"/>
                </a:cubicBezTo>
                <a:cubicBezTo>
                  <a:pt x="132" y="174"/>
                  <a:pt x="132" y="182"/>
                  <a:pt x="131" y="189"/>
                </a:cubicBezTo>
                <a:cubicBezTo>
                  <a:pt x="131" y="191"/>
                  <a:pt x="130" y="210"/>
                  <a:pt x="130" y="210"/>
                </a:cubicBezTo>
                <a:cubicBezTo>
                  <a:pt x="131" y="210"/>
                  <a:pt x="131" y="210"/>
                  <a:pt x="131" y="209"/>
                </a:cubicBezTo>
                <a:cubicBezTo>
                  <a:pt x="132" y="209"/>
                  <a:pt x="129" y="214"/>
                  <a:pt x="130" y="214"/>
                </a:cubicBezTo>
                <a:cubicBezTo>
                  <a:pt x="130" y="214"/>
                  <a:pt x="131" y="214"/>
                  <a:pt x="131" y="214"/>
                </a:cubicBezTo>
                <a:cubicBezTo>
                  <a:pt x="131" y="213"/>
                  <a:pt x="129" y="219"/>
                  <a:pt x="130" y="218"/>
                </a:cubicBezTo>
                <a:cubicBezTo>
                  <a:pt x="130" y="218"/>
                  <a:pt x="131" y="217"/>
                  <a:pt x="131" y="217"/>
                </a:cubicBezTo>
                <a:cubicBezTo>
                  <a:pt x="131" y="218"/>
                  <a:pt x="129" y="227"/>
                  <a:pt x="130" y="226"/>
                </a:cubicBezTo>
                <a:cubicBezTo>
                  <a:pt x="129" y="227"/>
                  <a:pt x="128" y="226"/>
                  <a:pt x="128" y="226"/>
                </a:cubicBezTo>
                <a:cubicBezTo>
                  <a:pt x="127" y="225"/>
                  <a:pt x="127" y="227"/>
                  <a:pt x="127" y="227"/>
                </a:cubicBezTo>
                <a:cubicBezTo>
                  <a:pt x="126" y="227"/>
                  <a:pt x="123" y="226"/>
                  <a:pt x="123" y="227"/>
                </a:cubicBezTo>
                <a:cubicBezTo>
                  <a:pt x="123" y="231"/>
                  <a:pt x="122" y="239"/>
                  <a:pt x="118" y="242"/>
                </a:cubicBezTo>
                <a:cubicBezTo>
                  <a:pt x="117" y="243"/>
                  <a:pt x="110" y="250"/>
                  <a:pt x="109" y="248"/>
                </a:cubicBezTo>
                <a:cubicBezTo>
                  <a:pt x="109" y="247"/>
                  <a:pt x="108" y="248"/>
                  <a:pt x="108" y="249"/>
                </a:cubicBezTo>
                <a:cubicBezTo>
                  <a:pt x="107" y="250"/>
                  <a:pt x="106" y="248"/>
                  <a:pt x="106" y="249"/>
                </a:cubicBezTo>
                <a:cubicBezTo>
                  <a:pt x="106" y="251"/>
                  <a:pt x="106" y="253"/>
                  <a:pt x="106" y="254"/>
                </a:cubicBezTo>
                <a:cubicBezTo>
                  <a:pt x="107" y="277"/>
                  <a:pt x="106" y="300"/>
                  <a:pt x="109" y="323"/>
                </a:cubicBezTo>
                <a:cubicBezTo>
                  <a:pt x="112" y="343"/>
                  <a:pt x="115" y="365"/>
                  <a:pt x="115" y="386"/>
                </a:cubicBezTo>
                <a:cubicBezTo>
                  <a:pt x="115" y="392"/>
                  <a:pt x="113" y="397"/>
                  <a:pt x="112" y="403"/>
                </a:cubicBezTo>
                <a:cubicBezTo>
                  <a:pt x="111" y="407"/>
                  <a:pt x="113" y="410"/>
                  <a:pt x="114" y="414"/>
                </a:cubicBezTo>
                <a:cubicBezTo>
                  <a:pt x="116" y="426"/>
                  <a:pt x="109" y="434"/>
                  <a:pt x="98" y="433"/>
                </a:cubicBezTo>
                <a:cubicBezTo>
                  <a:pt x="89" y="432"/>
                  <a:pt x="88" y="428"/>
                  <a:pt x="89" y="421"/>
                </a:cubicBezTo>
                <a:cubicBezTo>
                  <a:pt x="89" y="414"/>
                  <a:pt x="92" y="408"/>
                  <a:pt x="87" y="402"/>
                </a:cubicBezTo>
                <a:cubicBezTo>
                  <a:pt x="81" y="393"/>
                  <a:pt x="83" y="384"/>
                  <a:pt x="85" y="374"/>
                </a:cubicBezTo>
                <a:cubicBezTo>
                  <a:pt x="86" y="370"/>
                  <a:pt x="87" y="368"/>
                  <a:pt x="86" y="364"/>
                </a:cubicBezTo>
                <a:cubicBezTo>
                  <a:pt x="84" y="360"/>
                  <a:pt x="82" y="355"/>
                  <a:pt x="81" y="351"/>
                </a:cubicBezTo>
                <a:cubicBezTo>
                  <a:pt x="76" y="334"/>
                  <a:pt x="74" y="317"/>
                  <a:pt x="71" y="300"/>
                </a:cubicBezTo>
                <a:cubicBezTo>
                  <a:pt x="70" y="296"/>
                  <a:pt x="64" y="264"/>
                  <a:pt x="62" y="264"/>
                </a:cubicBezTo>
                <a:cubicBezTo>
                  <a:pt x="60" y="274"/>
                  <a:pt x="63" y="284"/>
                  <a:pt x="62" y="294"/>
                </a:cubicBezTo>
                <a:cubicBezTo>
                  <a:pt x="61" y="302"/>
                  <a:pt x="60" y="310"/>
                  <a:pt x="59" y="318"/>
                </a:cubicBezTo>
                <a:cubicBezTo>
                  <a:pt x="57" y="329"/>
                  <a:pt x="58" y="341"/>
                  <a:pt x="57" y="352"/>
                </a:cubicBezTo>
                <a:cubicBezTo>
                  <a:pt x="56" y="360"/>
                  <a:pt x="56" y="369"/>
                  <a:pt x="56" y="378"/>
                </a:cubicBezTo>
                <a:cubicBezTo>
                  <a:pt x="55" y="382"/>
                  <a:pt x="56" y="387"/>
                  <a:pt x="53" y="391"/>
                </a:cubicBezTo>
                <a:cubicBezTo>
                  <a:pt x="52" y="393"/>
                  <a:pt x="52" y="400"/>
                  <a:pt x="52" y="402"/>
                </a:cubicBezTo>
                <a:cubicBezTo>
                  <a:pt x="54" y="409"/>
                  <a:pt x="49" y="413"/>
                  <a:pt x="42" y="413"/>
                </a:cubicBezTo>
                <a:cubicBezTo>
                  <a:pt x="39" y="413"/>
                  <a:pt x="39" y="411"/>
                  <a:pt x="36" y="413"/>
                </a:cubicBezTo>
                <a:cubicBezTo>
                  <a:pt x="34" y="415"/>
                  <a:pt x="33" y="417"/>
                  <a:pt x="31" y="419"/>
                </a:cubicBezTo>
                <a:cubicBezTo>
                  <a:pt x="28" y="422"/>
                  <a:pt x="20" y="423"/>
                  <a:pt x="16" y="423"/>
                </a:cubicBezTo>
                <a:cubicBezTo>
                  <a:pt x="14" y="423"/>
                  <a:pt x="4" y="424"/>
                  <a:pt x="3" y="421"/>
                </a:cubicBezTo>
                <a:cubicBezTo>
                  <a:pt x="3" y="418"/>
                  <a:pt x="6" y="414"/>
                  <a:pt x="9" y="411"/>
                </a:cubicBezTo>
                <a:cubicBezTo>
                  <a:pt x="11" y="408"/>
                  <a:pt x="15" y="407"/>
                  <a:pt x="17" y="405"/>
                </a:cubicBezTo>
                <a:cubicBezTo>
                  <a:pt x="18" y="405"/>
                  <a:pt x="22" y="399"/>
                  <a:pt x="21" y="399"/>
                </a:cubicBezTo>
                <a:cubicBezTo>
                  <a:pt x="21" y="399"/>
                  <a:pt x="20" y="399"/>
                  <a:pt x="20" y="399"/>
                </a:cubicBezTo>
                <a:cubicBezTo>
                  <a:pt x="21" y="399"/>
                  <a:pt x="23" y="396"/>
                  <a:pt x="23" y="394"/>
                </a:cubicBezTo>
                <a:cubicBezTo>
                  <a:pt x="25" y="390"/>
                  <a:pt x="24" y="385"/>
                  <a:pt x="27" y="382"/>
                </a:cubicBezTo>
                <a:cubicBezTo>
                  <a:pt x="29" y="381"/>
                  <a:pt x="27" y="375"/>
                  <a:pt x="26" y="373"/>
                </a:cubicBezTo>
                <a:cubicBezTo>
                  <a:pt x="26" y="369"/>
                  <a:pt x="25" y="365"/>
                  <a:pt x="25" y="360"/>
                </a:cubicBezTo>
                <a:cubicBezTo>
                  <a:pt x="24" y="346"/>
                  <a:pt x="24" y="332"/>
                  <a:pt x="24" y="317"/>
                </a:cubicBezTo>
                <a:cubicBezTo>
                  <a:pt x="25" y="303"/>
                  <a:pt x="23" y="290"/>
                  <a:pt x="21" y="276"/>
                </a:cubicBezTo>
                <a:cubicBezTo>
                  <a:pt x="20" y="268"/>
                  <a:pt x="19" y="260"/>
                  <a:pt x="18" y="253"/>
                </a:cubicBezTo>
                <a:cubicBezTo>
                  <a:pt x="18" y="251"/>
                  <a:pt x="16" y="229"/>
                  <a:pt x="15" y="229"/>
                </a:cubicBezTo>
                <a:cubicBezTo>
                  <a:pt x="14" y="229"/>
                  <a:pt x="14" y="233"/>
                  <a:pt x="12" y="233"/>
                </a:cubicBezTo>
                <a:cubicBezTo>
                  <a:pt x="10" y="233"/>
                  <a:pt x="9" y="229"/>
                  <a:pt x="8" y="228"/>
                </a:cubicBezTo>
                <a:cubicBezTo>
                  <a:pt x="7" y="224"/>
                  <a:pt x="5" y="221"/>
                  <a:pt x="4" y="217"/>
                </a:cubicBezTo>
                <a:cubicBezTo>
                  <a:pt x="2" y="213"/>
                  <a:pt x="1" y="209"/>
                  <a:pt x="0" y="204"/>
                </a:cubicBezTo>
                <a:cubicBezTo>
                  <a:pt x="0" y="199"/>
                  <a:pt x="2" y="196"/>
                  <a:pt x="4" y="192"/>
                </a:cubicBezTo>
                <a:cubicBezTo>
                  <a:pt x="6" y="190"/>
                  <a:pt x="5" y="187"/>
                  <a:pt x="7" y="185"/>
                </a:cubicBezTo>
                <a:cubicBezTo>
                  <a:pt x="8" y="184"/>
                  <a:pt x="7" y="183"/>
                  <a:pt x="7" y="181"/>
                </a:cubicBezTo>
                <a:cubicBezTo>
                  <a:pt x="6" y="177"/>
                  <a:pt x="5" y="173"/>
                  <a:pt x="5" y="168"/>
                </a:cubicBezTo>
                <a:cubicBezTo>
                  <a:pt x="4" y="165"/>
                  <a:pt x="4" y="157"/>
                  <a:pt x="5" y="155"/>
                </a:cubicBezTo>
                <a:cubicBezTo>
                  <a:pt x="8" y="151"/>
                  <a:pt x="7" y="144"/>
                  <a:pt x="8" y="139"/>
                </a:cubicBezTo>
                <a:cubicBezTo>
                  <a:pt x="9" y="131"/>
                  <a:pt x="10" y="122"/>
                  <a:pt x="12" y="114"/>
                </a:cubicBezTo>
                <a:cubicBezTo>
                  <a:pt x="13" y="106"/>
                  <a:pt x="14" y="97"/>
                  <a:pt x="17" y="89"/>
                </a:cubicBezTo>
                <a:cubicBezTo>
                  <a:pt x="18" y="82"/>
                  <a:pt x="29" y="79"/>
                  <a:pt x="35" y="76"/>
                </a:cubicBezTo>
                <a:cubicBezTo>
                  <a:pt x="37" y="75"/>
                  <a:pt x="42" y="74"/>
                  <a:pt x="43" y="72"/>
                </a:cubicBezTo>
                <a:cubicBezTo>
                  <a:pt x="44" y="71"/>
                  <a:pt x="43" y="68"/>
                  <a:pt x="44" y="68"/>
                </a:cubicBezTo>
                <a:cubicBezTo>
                  <a:pt x="45" y="68"/>
                  <a:pt x="49" y="69"/>
                  <a:pt x="49" y="68"/>
                </a:cubicBezTo>
                <a:cubicBezTo>
                  <a:pt x="48" y="68"/>
                  <a:pt x="48" y="68"/>
                  <a:pt x="48" y="67"/>
                </a:cubicBezTo>
                <a:cubicBezTo>
                  <a:pt x="52" y="60"/>
                  <a:pt x="47" y="59"/>
                  <a:pt x="44" y="53"/>
                </a:cubicBezTo>
                <a:cubicBezTo>
                  <a:pt x="44" y="52"/>
                  <a:pt x="43" y="50"/>
                  <a:pt x="43" y="50"/>
                </a:cubicBezTo>
                <a:cubicBezTo>
                  <a:pt x="41" y="49"/>
                  <a:pt x="41" y="50"/>
                  <a:pt x="40" y="48"/>
                </a:cubicBezTo>
                <a:cubicBezTo>
                  <a:pt x="39" y="45"/>
                  <a:pt x="37" y="43"/>
                  <a:pt x="36" y="40"/>
                </a:cubicBezTo>
                <a:cubicBezTo>
                  <a:pt x="36" y="37"/>
                  <a:pt x="36" y="36"/>
                  <a:pt x="36" y="33"/>
                </a:cubicBezTo>
                <a:cubicBezTo>
                  <a:pt x="35" y="30"/>
                  <a:pt x="35" y="25"/>
                  <a:pt x="35" y="22"/>
                </a:cubicBezTo>
                <a:cubicBezTo>
                  <a:pt x="35" y="15"/>
                  <a:pt x="39" y="9"/>
                  <a:pt x="44" y="4"/>
                </a:cubicBezTo>
                <a:cubicBezTo>
                  <a:pt x="49" y="0"/>
                  <a:pt x="58" y="0"/>
                  <a:pt x="64" y="2"/>
                </a:cubicBezTo>
                <a:cubicBezTo>
                  <a:pt x="68" y="3"/>
                  <a:pt x="70" y="6"/>
                  <a:pt x="74" y="7"/>
                </a:cubicBezTo>
                <a:cubicBezTo>
                  <a:pt x="77" y="7"/>
                  <a:pt x="79" y="11"/>
                  <a:pt x="80" y="14"/>
                </a:cubicBezTo>
                <a:cubicBezTo>
                  <a:pt x="81" y="17"/>
                  <a:pt x="80" y="23"/>
                  <a:pt x="81" y="25"/>
                </a:cubicBezTo>
                <a:cubicBezTo>
                  <a:pt x="83" y="27"/>
                  <a:pt x="81" y="29"/>
                  <a:pt x="81" y="30"/>
                </a:cubicBezTo>
                <a:cubicBezTo>
                  <a:pt x="82" y="32"/>
                  <a:pt x="83" y="33"/>
                  <a:pt x="83" y="35"/>
                </a:cubicBezTo>
                <a:cubicBezTo>
                  <a:pt x="83" y="38"/>
                  <a:pt x="82" y="41"/>
                  <a:pt x="80" y="44"/>
                </a:cubicBezTo>
                <a:cubicBezTo>
                  <a:pt x="80" y="45"/>
                  <a:pt x="78" y="46"/>
                  <a:pt x="78" y="48"/>
                </a:cubicBezTo>
                <a:cubicBezTo>
                  <a:pt x="78" y="48"/>
                  <a:pt x="80" y="51"/>
                  <a:pt x="80" y="51"/>
                </a:cubicBezTo>
                <a:cubicBezTo>
                  <a:pt x="79" y="52"/>
                  <a:pt x="79" y="58"/>
                  <a:pt x="78" y="58"/>
                </a:cubicBezTo>
                <a:moveTo>
                  <a:pt x="78" y="56"/>
                </a:moveTo>
                <a:cubicBezTo>
                  <a:pt x="78" y="56"/>
                  <a:pt x="77" y="56"/>
                  <a:pt x="77" y="57"/>
                </a:cubicBezTo>
                <a:cubicBezTo>
                  <a:pt x="78" y="57"/>
                  <a:pt x="79" y="56"/>
                  <a:pt x="78" y="56"/>
                </a:cubicBezTo>
                <a:moveTo>
                  <a:pt x="76" y="55"/>
                </a:moveTo>
                <a:cubicBezTo>
                  <a:pt x="76" y="55"/>
                  <a:pt x="75" y="56"/>
                  <a:pt x="76" y="56"/>
                </a:cubicBezTo>
                <a:cubicBezTo>
                  <a:pt x="76" y="56"/>
                  <a:pt x="76" y="55"/>
                  <a:pt x="76" y="5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23" name="Freeform 28"/>
          <p:cNvSpPr>
            <a:spLocks noEditPoints="1"/>
          </p:cNvSpPr>
          <p:nvPr/>
        </p:nvSpPr>
        <p:spPr bwMode="auto">
          <a:xfrm>
            <a:off x="2314575" y="1805956"/>
            <a:ext cx="688975" cy="599698"/>
          </a:xfrm>
          <a:custGeom>
            <a:avLst/>
            <a:gdLst>
              <a:gd name="T0" fmla="*/ 55 w 150"/>
              <a:gd name="T1" fmla="*/ 55 h 131"/>
              <a:gd name="T2" fmla="*/ 118 w 150"/>
              <a:gd name="T3" fmla="*/ 60 h 131"/>
              <a:gd name="T4" fmla="*/ 123 w 150"/>
              <a:gd name="T5" fmla="*/ 126 h 131"/>
              <a:gd name="T6" fmla="*/ 135 w 150"/>
              <a:gd name="T7" fmla="*/ 129 h 131"/>
              <a:gd name="T8" fmla="*/ 144 w 150"/>
              <a:gd name="T9" fmla="*/ 81 h 131"/>
              <a:gd name="T10" fmla="*/ 145 w 150"/>
              <a:gd name="T11" fmla="*/ 32 h 131"/>
              <a:gd name="T12" fmla="*/ 136 w 150"/>
              <a:gd name="T13" fmla="*/ 17 h 131"/>
              <a:gd name="T14" fmla="*/ 122 w 150"/>
              <a:gd name="T15" fmla="*/ 11 h 131"/>
              <a:gd name="T16" fmla="*/ 118 w 150"/>
              <a:gd name="T17" fmla="*/ 29 h 131"/>
              <a:gd name="T18" fmla="*/ 105 w 150"/>
              <a:gd name="T19" fmla="*/ 27 h 131"/>
              <a:gd name="T20" fmla="*/ 106 w 150"/>
              <a:gd name="T21" fmla="*/ 17 h 131"/>
              <a:gd name="T22" fmla="*/ 101 w 150"/>
              <a:gd name="T23" fmla="*/ 14 h 131"/>
              <a:gd name="T24" fmla="*/ 94 w 150"/>
              <a:gd name="T25" fmla="*/ 18 h 131"/>
              <a:gd name="T26" fmla="*/ 96 w 150"/>
              <a:gd name="T27" fmla="*/ 26 h 131"/>
              <a:gd name="T28" fmla="*/ 87 w 150"/>
              <a:gd name="T29" fmla="*/ 33 h 131"/>
              <a:gd name="T30" fmla="*/ 77 w 150"/>
              <a:gd name="T31" fmla="*/ 18 h 131"/>
              <a:gd name="T32" fmla="*/ 67 w 150"/>
              <a:gd name="T33" fmla="*/ 9 h 131"/>
              <a:gd name="T34" fmla="*/ 67 w 150"/>
              <a:gd name="T35" fmla="*/ 21 h 131"/>
              <a:gd name="T36" fmla="*/ 55 w 150"/>
              <a:gd name="T37" fmla="*/ 38 h 131"/>
              <a:gd name="T38" fmla="*/ 50 w 150"/>
              <a:gd name="T39" fmla="*/ 30 h 131"/>
              <a:gd name="T40" fmla="*/ 43 w 150"/>
              <a:gd name="T41" fmla="*/ 16 h 131"/>
              <a:gd name="T42" fmla="*/ 42 w 150"/>
              <a:gd name="T43" fmla="*/ 30 h 131"/>
              <a:gd name="T44" fmla="*/ 32 w 150"/>
              <a:gd name="T45" fmla="*/ 41 h 131"/>
              <a:gd name="T46" fmla="*/ 25 w 150"/>
              <a:gd name="T47" fmla="*/ 20 h 131"/>
              <a:gd name="T48" fmla="*/ 26 w 150"/>
              <a:gd name="T49" fmla="*/ 9 h 131"/>
              <a:gd name="T50" fmla="*/ 19 w 150"/>
              <a:gd name="T51" fmla="*/ 0 h 131"/>
              <a:gd name="T52" fmla="*/ 14 w 150"/>
              <a:gd name="T53" fmla="*/ 13 h 131"/>
              <a:gd name="T54" fmla="*/ 1 w 150"/>
              <a:gd name="T55" fmla="*/ 30 h 131"/>
              <a:gd name="T56" fmla="*/ 0 w 150"/>
              <a:gd name="T57" fmla="*/ 47 h 131"/>
              <a:gd name="T58" fmla="*/ 5 w 150"/>
              <a:gd name="T59" fmla="*/ 85 h 131"/>
              <a:gd name="T60" fmla="*/ 6 w 150"/>
              <a:gd name="T61" fmla="*/ 109 h 131"/>
              <a:gd name="T62" fmla="*/ 6 w 150"/>
              <a:gd name="T63" fmla="*/ 123 h 131"/>
              <a:gd name="T64" fmla="*/ 12 w 150"/>
              <a:gd name="T65" fmla="*/ 129 h 131"/>
              <a:gd name="T66" fmla="*/ 17 w 150"/>
              <a:gd name="T67" fmla="*/ 129 h 131"/>
              <a:gd name="T68" fmla="*/ 20 w 150"/>
              <a:gd name="T69" fmla="*/ 124 h 131"/>
              <a:gd name="T70" fmla="*/ 28 w 150"/>
              <a:gd name="T71" fmla="*/ 126 h 131"/>
              <a:gd name="T72" fmla="*/ 28 w 150"/>
              <a:gd name="T73" fmla="*/ 120 h 131"/>
              <a:gd name="T74" fmla="*/ 26 w 150"/>
              <a:gd name="T75" fmla="*/ 106 h 131"/>
              <a:gd name="T76" fmla="*/ 33 w 150"/>
              <a:gd name="T77" fmla="*/ 69 h 131"/>
              <a:gd name="T78" fmla="*/ 35 w 150"/>
              <a:gd name="T79" fmla="*/ 61 h 131"/>
              <a:gd name="T80" fmla="*/ 38 w 150"/>
              <a:gd name="T81" fmla="*/ 90 h 131"/>
              <a:gd name="T82" fmla="*/ 37 w 150"/>
              <a:gd name="T83" fmla="*/ 123 h 131"/>
              <a:gd name="T84" fmla="*/ 51 w 150"/>
              <a:gd name="T85" fmla="*/ 126 h 131"/>
              <a:gd name="T86" fmla="*/ 47 w 150"/>
              <a:gd name="T87" fmla="*/ 115 h 131"/>
              <a:gd name="T88" fmla="*/ 53 w 150"/>
              <a:gd name="T89" fmla="*/ 106 h 131"/>
              <a:gd name="T90" fmla="*/ 57 w 150"/>
              <a:gd name="T91" fmla="*/ 128 h 131"/>
              <a:gd name="T92" fmla="*/ 62 w 150"/>
              <a:gd name="T93" fmla="*/ 114 h 131"/>
              <a:gd name="T94" fmla="*/ 70 w 150"/>
              <a:gd name="T95" fmla="*/ 81 h 131"/>
              <a:gd name="T96" fmla="*/ 71 w 150"/>
              <a:gd name="T97" fmla="*/ 121 h 131"/>
              <a:gd name="T98" fmla="*/ 81 w 150"/>
              <a:gd name="T99" fmla="*/ 124 h 131"/>
              <a:gd name="T100" fmla="*/ 80 w 150"/>
              <a:gd name="T101" fmla="*/ 94 h 131"/>
              <a:gd name="T102" fmla="*/ 86 w 150"/>
              <a:gd name="T103" fmla="*/ 52 h 131"/>
              <a:gd name="T104" fmla="*/ 83 w 150"/>
              <a:gd name="T105" fmla="*/ 75 h 131"/>
              <a:gd name="T106" fmla="*/ 88 w 150"/>
              <a:gd name="T107" fmla="*/ 92 h 131"/>
              <a:gd name="T108" fmla="*/ 90 w 150"/>
              <a:gd name="T109" fmla="*/ 119 h 131"/>
              <a:gd name="T110" fmla="*/ 99 w 150"/>
              <a:gd name="T111" fmla="*/ 124 h 131"/>
              <a:gd name="T112" fmla="*/ 102 w 150"/>
              <a:gd name="T113" fmla="*/ 115 h 131"/>
              <a:gd name="T114" fmla="*/ 107 w 150"/>
              <a:gd name="T115" fmla="*/ 127 h 131"/>
              <a:gd name="T116" fmla="*/ 111 w 150"/>
              <a:gd name="T117" fmla="*/ 97 h 131"/>
              <a:gd name="T118" fmla="*/ 116 w 150"/>
              <a:gd name="T119" fmla="*/ 86 h 131"/>
              <a:gd name="T120" fmla="*/ 118 w 150"/>
              <a:gd name="T121" fmla="*/ 121 h 131"/>
              <a:gd name="T122" fmla="*/ 25 w 150"/>
              <a:gd name="T123" fmla="*/ 118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0" h="131">
                <a:moveTo>
                  <a:pt x="57" y="68"/>
                </a:moveTo>
                <a:cubicBezTo>
                  <a:pt x="57" y="68"/>
                  <a:pt x="57" y="65"/>
                  <a:pt x="57" y="64"/>
                </a:cubicBezTo>
                <a:cubicBezTo>
                  <a:pt x="57" y="64"/>
                  <a:pt x="58" y="60"/>
                  <a:pt x="58" y="60"/>
                </a:cubicBezTo>
                <a:cubicBezTo>
                  <a:pt x="58" y="59"/>
                  <a:pt x="58" y="58"/>
                  <a:pt x="59" y="58"/>
                </a:cubicBezTo>
                <a:cubicBezTo>
                  <a:pt x="59" y="57"/>
                  <a:pt x="59" y="57"/>
                  <a:pt x="59" y="57"/>
                </a:cubicBezTo>
                <a:cubicBezTo>
                  <a:pt x="59" y="57"/>
                  <a:pt x="59" y="56"/>
                  <a:pt x="58" y="55"/>
                </a:cubicBezTo>
                <a:cubicBezTo>
                  <a:pt x="57" y="54"/>
                  <a:pt x="57" y="53"/>
                  <a:pt x="57" y="53"/>
                </a:cubicBezTo>
                <a:cubicBezTo>
                  <a:pt x="56" y="52"/>
                  <a:pt x="56" y="51"/>
                  <a:pt x="56" y="51"/>
                </a:cubicBezTo>
                <a:cubicBezTo>
                  <a:pt x="56" y="51"/>
                  <a:pt x="56" y="50"/>
                  <a:pt x="56" y="50"/>
                </a:cubicBezTo>
                <a:cubicBezTo>
                  <a:pt x="56" y="49"/>
                  <a:pt x="56" y="48"/>
                  <a:pt x="56" y="48"/>
                </a:cubicBezTo>
                <a:cubicBezTo>
                  <a:pt x="56" y="48"/>
                  <a:pt x="56" y="49"/>
                  <a:pt x="56" y="49"/>
                </a:cubicBezTo>
                <a:cubicBezTo>
                  <a:pt x="56" y="50"/>
                  <a:pt x="55" y="52"/>
                  <a:pt x="55" y="52"/>
                </a:cubicBezTo>
                <a:cubicBezTo>
                  <a:pt x="55" y="52"/>
                  <a:pt x="55" y="55"/>
                  <a:pt x="55" y="55"/>
                </a:cubicBezTo>
                <a:cubicBezTo>
                  <a:pt x="55" y="56"/>
                  <a:pt x="55" y="57"/>
                  <a:pt x="55" y="57"/>
                </a:cubicBezTo>
                <a:cubicBezTo>
                  <a:pt x="55" y="57"/>
                  <a:pt x="55" y="59"/>
                  <a:pt x="56" y="59"/>
                </a:cubicBezTo>
                <a:cubicBezTo>
                  <a:pt x="56" y="60"/>
                  <a:pt x="56" y="60"/>
                  <a:pt x="56" y="61"/>
                </a:cubicBezTo>
                <a:cubicBezTo>
                  <a:pt x="56" y="61"/>
                  <a:pt x="56" y="62"/>
                  <a:pt x="56" y="62"/>
                </a:cubicBezTo>
                <a:cubicBezTo>
                  <a:pt x="56" y="63"/>
                  <a:pt x="56" y="63"/>
                  <a:pt x="56" y="63"/>
                </a:cubicBezTo>
                <a:cubicBezTo>
                  <a:pt x="56" y="64"/>
                  <a:pt x="56" y="65"/>
                  <a:pt x="56" y="65"/>
                </a:cubicBezTo>
                <a:cubicBezTo>
                  <a:pt x="56" y="66"/>
                  <a:pt x="57" y="68"/>
                  <a:pt x="57" y="68"/>
                </a:cubicBezTo>
                <a:close/>
                <a:moveTo>
                  <a:pt x="116" y="68"/>
                </a:moveTo>
                <a:cubicBezTo>
                  <a:pt x="116" y="68"/>
                  <a:pt x="116" y="66"/>
                  <a:pt x="117" y="66"/>
                </a:cubicBezTo>
                <a:cubicBezTo>
                  <a:pt x="118" y="64"/>
                  <a:pt x="119" y="63"/>
                  <a:pt x="119" y="63"/>
                </a:cubicBezTo>
                <a:cubicBezTo>
                  <a:pt x="119" y="62"/>
                  <a:pt x="119" y="62"/>
                  <a:pt x="119" y="62"/>
                </a:cubicBezTo>
                <a:cubicBezTo>
                  <a:pt x="119" y="62"/>
                  <a:pt x="118" y="61"/>
                  <a:pt x="118" y="61"/>
                </a:cubicBezTo>
                <a:cubicBezTo>
                  <a:pt x="118" y="61"/>
                  <a:pt x="118" y="60"/>
                  <a:pt x="118" y="60"/>
                </a:cubicBezTo>
                <a:cubicBezTo>
                  <a:pt x="118" y="60"/>
                  <a:pt x="117" y="61"/>
                  <a:pt x="117" y="61"/>
                </a:cubicBezTo>
                <a:cubicBezTo>
                  <a:pt x="117" y="63"/>
                  <a:pt x="116" y="66"/>
                  <a:pt x="116" y="65"/>
                </a:cubicBezTo>
                <a:cubicBezTo>
                  <a:pt x="116" y="66"/>
                  <a:pt x="116" y="68"/>
                  <a:pt x="116" y="68"/>
                </a:cubicBezTo>
                <a:close/>
                <a:moveTo>
                  <a:pt x="114" y="124"/>
                </a:moveTo>
                <a:cubicBezTo>
                  <a:pt x="114" y="124"/>
                  <a:pt x="112" y="125"/>
                  <a:pt x="111" y="125"/>
                </a:cubicBezTo>
                <a:cubicBezTo>
                  <a:pt x="111" y="125"/>
                  <a:pt x="111" y="126"/>
                  <a:pt x="111" y="126"/>
                </a:cubicBezTo>
                <a:cubicBezTo>
                  <a:pt x="111" y="126"/>
                  <a:pt x="111" y="126"/>
                  <a:pt x="111" y="126"/>
                </a:cubicBezTo>
                <a:cubicBezTo>
                  <a:pt x="111" y="126"/>
                  <a:pt x="111" y="126"/>
                  <a:pt x="111" y="126"/>
                </a:cubicBezTo>
                <a:cubicBezTo>
                  <a:pt x="111" y="126"/>
                  <a:pt x="110" y="127"/>
                  <a:pt x="111" y="127"/>
                </a:cubicBezTo>
                <a:cubicBezTo>
                  <a:pt x="111" y="127"/>
                  <a:pt x="113" y="127"/>
                  <a:pt x="114" y="127"/>
                </a:cubicBezTo>
                <a:cubicBezTo>
                  <a:pt x="115" y="128"/>
                  <a:pt x="117" y="128"/>
                  <a:pt x="118" y="128"/>
                </a:cubicBezTo>
                <a:cubicBezTo>
                  <a:pt x="119" y="128"/>
                  <a:pt x="120" y="127"/>
                  <a:pt x="121" y="126"/>
                </a:cubicBezTo>
                <a:cubicBezTo>
                  <a:pt x="122" y="126"/>
                  <a:pt x="123" y="126"/>
                  <a:pt x="123" y="126"/>
                </a:cubicBezTo>
                <a:cubicBezTo>
                  <a:pt x="123" y="126"/>
                  <a:pt x="123" y="127"/>
                  <a:pt x="124" y="127"/>
                </a:cubicBezTo>
                <a:cubicBezTo>
                  <a:pt x="124" y="127"/>
                  <a:pt x="127" y="127"/>
                  <a:pt x="128" y="126"/>
                </a:cubicBezTo>
                <a:cubicBezTo>
                  <a:pt x="128" y="126"/>
                  <a:pt x="128" y="125"/>
                  <a:pt x="128" y="125"/>
                </a:cubicBezTo>
                <a:cubicBezTo>
                  <a:pt x="128" y="125"/>
                  <a:pt x="129" y="126"/>
                  <a:pt x="129" y="126"/>
                </a:cubicBezTo>
                <a:cubicBezTo>
                  <a:pt x="129" y="126"/>
                  <a:pt x="128" y="127"/>
                  <a:pt x="128" y="127"/>
                </a:cubicBezTo>
                <a:cubicBezTo>
                  <a:pt x="128" y="127"/>
                  <a:pt x="129" y="127"/>
                  <a:pt x="128" y="127"/>
                </a:cubicBezTo>
                <a:cubicBezTo>
                  <a:pt x="128" y="127"/>
                  <a:pt x="128" y="127"/>
                  <a:pt x="128" y="128"/>
                </a:cubicBezTo>
                <a:cubicBezTo>
                  <a:pt x="127" y="129"/>
                  <a:pt x="127" y="130"/>
                  <a:pt x="127" y="130"/>
                </a:cubicBezTo>
                <a:cubicBezTo>
                  <a:pt x="127" y="130"/>
                  <a:pt x="127" y="130"/>
                  <a:pt x="127" y="130"/>
                </a:cubicBezTo>
                <a:cubicBezTo>
                  <a:pt x="127" y="130"/>
                  <a:pt x="127" y="130"/>
                  <a:pt x="128" y="130"/>
                </a:cubicBezTo>
                <a:cubicBezTo>
                  <a:pt x="128" y="131"/>
                  <a:pt x="130" y="131"/>
                  <a:pt x="130" y="131"/>
                </a:cubicBezTo>
                <a:cubicBezTo>
                  <a:pt x="133" y="131"/>
                  <a:pt x="135" y="130"/>
                  <a:pt x="135" y="130"/>
                </a:cubicBezTo>
                <a:cubicBezTo>
                  <a:pt x="135" y="130"/>
                  <a:pt x="135" y="130"/>
                  <a:pt x="135" y="129"/>
                </a:cubicBezTo>
                <a:cubicBezTo>
                  <a:pt x="135" y="129"/>
                  <a:pt x="136" y="129"/>
                  <a:pt x="136" y="129"/>
                </a:cubicBezTo>
                <a:cubicBezTo>
                  <a:pt x="136" y="129"/>
                  <a:pt x="136" y="128"/>
                  <a:pt x="136" y="128"/>
                </a:cubicBezTo>
                <a:cubicBezTo>
                  <a:pt x="136" y="128"/>
                  <a:pt x="136" y="128"/>
                  <a:pt x="136" y="128"/>
                </a:cubicBezTo>
                <a:cubicBezTo>
                  <a:pt x="136" y="127"/>
                  <a:pt x="136" y="128"/>
                  <a:pt x="136" y="127"/>
                </a:cubicBezTo>
                <a:cubicBezTo>
                  <a:pt x="136" y="127"/>
                  <a:pt x="138" y="127"/>
                  <a:pt x="138" y="126"/>
                </a:cubicBezTo>
                <a:cubicBezTo>
                  <a:pt x="138" y="126"/>
                  <a:pt x="138" y="125"/>
                  <a:pt x="138" y="125"/>
                </a:cubicBezTo>
                <a:cubicBezTo>
                  <a:pt x="139" y="124"/>
                  <a:pt x="139" y="123"/>
                  <a:pt x="139" y="122"/>
                </a:cubicBezTo>
                <a:cubicBezTo>
                  <a:pt x="139" y="122"/>
                  <a:pt x="139" y="119"/>
                  <a:pt x="140" y="117"/>
                </a:cubicBezTo>
                <a:cubicBezTo>
                  <a:pt x="140" y="116"/>
                  <a:pt x="141" y="110"/>
                  <a:pt x="141" y="110"/>
                </a:cubicBezTo>
                <a:cubicBezTo>
                  <a:pt x="141" y="109"/>
                  <a:pt x="142" y="103"/>
                  <a:pt x="142" y="102"/>
                </a:cubicBezTo>
                <a:cubicBezTo>
                  <a:pt x="142" y="102"/>
                  <a:pt x="143" y="97"/>
                  <a:pt x="143" y="96"/>
                </a:cubicBezTo>
                <a:cubicBezTo>
                  <a:pt x="143" y="95"/>
                  <a:pt x="143" y="90"/>
                  <a:pt x="144" y="88"/>
                </a:cubicBezTo>
                <a:cubicBezTo>
                  <a:pt x="144" y="87"/>
                  <a:pt x="144" y="81"/>
                  <a:pt x="144" y="81"/>
                </a:cubicBezTo>
                <a:cubicBezTo>
                  <a:pt x="144" y="81"/>
                  <a:pt x="145" y="75"/>
                  <a:pt x="145" y="74"/>
                </a:cubicBezTo>
                <a:cubicBezTo>
                  <a:pt x="145" y="73"/>
                  <a:pt x="145" y="69"/>
                  <a:pt x="145" y="68"/>
                </a:cubicBezTo>
                <a:cubicBezTo>
                  <a:pt x="145" y="68"/>
                  <a:pt x="145" y="65"/>
                  <a:pt x="145" y="65"/>
                </a:cubicBezTo>
                <a:cubicBezTo>
                  <a:pt x="145" y="64"/>
                  <a:pt x="146" y="62"/>
                  <a:pt x="146" y="62"/>
                </a:cubicBezTo>
                <a:cubicBezTo>
                  <a:pt x="148" y="57"/>
                  <a:pt x="149" y="54"/>
                  <a:pt x="149" y="53"/>
                </a:cubicBezTo>
                <a:cubicBezTo>
                  <a:pt x="149" y="52"/>
                  <a:pt x="149" y="52"/>
                  <a:pt x="149" y="52"/>
                </a:cubicBezTo>
                <a:cubicBezTo>
                  <a:pt x="149" y="52"/>
                  <a:pt x="149" y="52"/>
                  <a:pt x="149" y="52"/>
                </a:cubicBezTo>
                <a:cubicBezTo>
                  <a:pt x="149" y="52"/>
                  <a:pt x="150" y="52"/>
                  <a:pt x="150" y="51"/>
                </a:cubicBezTo>
                <a:cubicBezTo>
                  <a:pt x="150" y="51"/>
                  <a:pt x="150" y="50"/>
                  <a:pt x="150" y="50"/>
                </a:cubicBezTo>
                <a:cubicBezTo>
                  <a:pt x="149" y="49"/>
                  <a:pt x="149" y="47"/>
                  <a:pt x="149" y="46"/>
                </a:cubicBezTo>
                <a:cubicBezTo>
                  <a:pt x="149" y="44"/>
                  <a:pt x="148" y="39"/>
                  <a:pt x="148" y="38"/>
                </a:cubicBezTo>
                <a:cubicBezTo>
                  <a:pt x="147" y="37"/>
                  <a:pt x="147" y="36"/>
                  <a:pt x="147" y="35"/>
                </a:cubicBezTo>
                <a:cubicBezTo>
                  <a:pt x="147" y="35"/>
                  <a:pt x="146" y="33"/>
                  <a:pt x="145" y="32"/>
                </a:cubicBezTo>
                <a:cubicBezTo>
                  <a:pt x="145" y="31"/>
                  <a:pt x="144" y="30"/>
                  <a:pt x="144" y="30"/>
                </a:cubicBezTo>
                <a:cubicBezTo>
                  <a:pt x="144" y="30"/>
                  <a:pt x="142" y="28"/>
                  <a:pt x="141" y="27"/>
                </a:cubicBezTo>
                <a:cubicBezTo>
                  <a:pt x="140" y="27"/>
                  <a:pt x="139" y="26"/>
                  <a:pt x="138" y="26"/>
                </a:cubicBezTo>
                <a:cubicBezTo>
                  <a:pt x="137" y="26"/>
                  <a:pt x="136" y="25"/>
                  <a:pt x="135" y="25"/>
                </a:cubicBezTo>
                <a:cubicBezTo>
                  <a:pt x="135" y="25"/>
                  <a:pt x="135" y="24"/>
                  <a:pt x="135" y="24"/>
                </a:cubicBezTo>
                <a:cubicBezTo>
                  <a:pt x="135" y="24"/>
                  <a:pt x="134" y="24"/>
                  <a:pt x="134" y="23"/>
                </a:cubicBezTo>
                <a:cubicBezTo>
                  <a:pt x="134" y="23"/>
                  <a:pt x="134" y="23"/>
                  <a:pt x="134" y="22"/>
                </a:cubicBezTo>
                <a:cubicBezTo>
                  <a:pt x="134" y="22"/>
                  <a:pt x="134" y="22"/>
                  <a:pt x="134" y="22"/>
                </a:cubicBezTo>
                <a:cubicBezTo>
                  <a:pt x="134" y="22"/>
                  <a:pt x="134" y="21"/>
                  <a:pt x="134" y="20"/>
                </a:cubicBezTo>
                <a:cubicBezTo>
                  <a:pt x="134" y="20"/>
                  <a:pt x="134" y="20"/>
                  <a:pt x="134" y="19"/>
                </a:cubicBezTo>
                <a:cubicBezTo>
                  <a:pt x="134" y="19"/>
                  <a:pt x="135" y="18"/>
                  <a:pt x="135" y="18"/>
                </a:cubicBezTo>
                <a:cubicBezTo>
                  <a:pt x="135" y="18"/>
                  <a:pt x="135" y="18"/>
                  <a:pt x="136" y="17"/>
                </a:cubicBezTo>
                <a:cubicBezTo>
                  <a:pt x="136" y="17"/>
                  <a:pt x="136" y="17"/>
                  <a:pt x="136" y="17"/>
                </a:cubicBezTo>
                <a:cubicBezTo>
                  <a:pt x="136" y="16"/>
                  <a:pt x="136" y="16"/>
                  <a:pt x="136" y="15"/>
                </a:cubicBezTo>
                <a:cubicBezTo>
                  <a:pt x="136" y="15"/>
                  <a:pt x="136" y="15"/>
                  <a:pt x="136" y="14"/>
                </a:cubicBezTo>
                <a:cubicBezTo>
                  <a:pt x="136" y="14"/>
                  <a:pt x="136" y="14"/>
                  <a:pt x="136" y="14"/>
                </a:cubicBezTo>
                <a:cubicBezTo>
                  <a:pt x="136" y="13"/>
                  <a:pt x="136" y="13"/>
                  <a:pt x="136" y="13"/>
                </a:cubicBezTo>
                <a:cubicBezTo>
                  <a:pt x="136" y="12"/>
                  <a:pt x="135" y="11"/>
                  <a:pt x="135" y="11"/>
                </a:cubicBezTo>
                <a:cubicBezTo>
                  <a:pt x="134" y="10"/>
                  <a:pt x="134" y="10"/>
                  <a:pt x="134" y="9"/>
                </a:cubicBezTo>
                <a:cubicBezTo>
                  <a:pt x="133" y="9"/>
                  <a:pt x="133" y="9"/>
                  <a:pt x="133" y="9"/>
                </a:cubicBezTo>
                <a:cubicBezTo>
                  <a:pt x="133" y="9"/>
                  <a:pt x="132" y="8"/>
                  <a:pt x="132" y="8"/>
                </a:cubicBezTo>
                <a:cubicBezTo>
                  <a:pt x="131" y="7"/>
                  <a:pt x="128" y="7"/>
                  <a:pt x="127" y="7"/>
                </a:cubicBezTo>
                <a:cubicBezTo>
                  <a:pt x="126" y="7"/>
                  <a:pt x="125" y="8"/>
                  <a:pt x="125" y="8"/>
                </a:cubicBezTo>
                <a:cubicBezTo>
                  <a:pt x="124" y="8"/>
                  <a:pt x="123" y="9"/>
                  <a:pt x="123" y="9"/>
                </a:cubicBezTo>
                <a:cubicBezTo>
                  <a:pt x="123" y="10"/>
                  <a:pt x="123" y="10"/>
                  <a:pt x="122" y="10"/>
                </a:cubicBezTo>
                <a:cubicBezTo>
                  <a:pt x="122" y="10"/>
                  <a:pt x="122" y="11"/>
                  <a:pt x="122" y="11"/>
                </a:cubicBezTo>
                <a:cubicBezTo>
                  <a:pt x="122" y="11"/>
                  <a:pt x="122" y="12"/>
                  <a:pt x="122" y="12"/>
                </a:cubicBezTo>
                <a:cubicBezTo>
                  <a:pt x="122" y="13"/>
                  <a:pt x="122" y="13"/>
                  <a:pt x="122" y="14"/>
                </a:cubicBezTo>
                <a:cubicBezTo>
                  <a:pt x="122" y="14"/>
                  <a:pt x="122" y="15"/>
                  <a:pt x="122" y="15"/>
                </a:cubicBezTo>
                <a:cubicBezTo>
                  <a:pt x="122" y="15"/>
                  <a:pt x="122" y="15"/>
                  <a:pt x="122" y="15"/>
                </a:cubicBezTo>
                <a:cubicBezTo>
                  <a:pt x="122" y="16"/>
                  <a:pt x="122" y="17"/>
                  <a:pt x="122" y="17"/>
                </a:cubicBezTo>
                <a:cubicBezTo>
                  <a:pt x="122" y="18"/>
                  <a:pt x="122" y="20"/>
                  <a:pt x="122" y="20"/>
                </a:cubicBezTo>
                <a:cubicBezTo>
                  <a:pt x="122" y="22"/>
                  <a:pt x="122" y="22"/>
                  <a:pt x="123" y="23"/>
                </a:cubicBezTo>
                <a:cubicBezTo>
                  <a:pt x="123" y="23"/>
                  <a:pt x="123" y="24"/>
                  <a:pt x="124" y="24"/>
                </a:cubicBezTo>
                <a:cubicBezTo>
                  <a:pt x="124" y="24"/>
                  <a:pt x="124" y="25"/>
                  <a:pt x="124" y="25"/>
                </a:cubicBezTo>
                <a:cubicBezTo>
                  <a:pt x="124" y="25"/>
                  <a:pt x="124" y="26"/>
                  <a:pt x="123" y="26"/>
                </a:cubicBezTo>
                <a:cubicBezTo>
                  <a:pt x="123" y="26"/>
                  <a:pt x="123" y="26"/>
                  <a:pt x="122" y="26"/>
                </a:cubicBezTo>
                <a:cubicBezTo>
                  <a:pt x="122" y="27"/>
                  <a:pt x="121" y="27"/>
                  <a:pt x="120" y="28"/>
                </a:cubicBezTo>
                <a:cubicBezTo>
                  <a:pt x="120" y="28"/>
                  <a:pt x="119" y="28"/>
                  <a:pt x="118" y="29"/>
                </a:cubicBezTo>
                <a:cubicBezTo>
                  <a:pt x="118" y="29"/>
                  <a:pt x="117" y="30"/>
                  <a:pt x="116" y="30"/>
                </a:cubicBezTo>
                <a:cubicBezTo>
                  <a:pt x="116" y="30"/>
                  <a:pt x="115" y="32"/>
                  <a:pt x="115" y="32"/>
                </a:cubicBezTo>
                <a:cubicBezTo>
                  <a:pt x="115" y="33"/>
                  <a:pt x="115" y="33"/>
                  <a:pt x="114" y="33"/>
                </a:cubicBezTo>
                <a:cubicBezTo>
                  <a:pt x="114" y="34"/>
                  <a:pt x="114" y="35"/>
                  <a:pt x="114" y="35"/>
                </a:cubicBezTo>
                <a:cubicBezTo>
                  <a:pt x="114" y="35"/>
                  <a:pt x="113" y="35"/>
                  <a:pt x="113" y="35"/>
                </a:cubicBezTo>
                <a:cubicBezTo>
                  <a:pt x="111" y="33"/>
                  <a:pt x="109" y="32"/>
                  <a:pt x="108" y="32"/>
                </a:cubicBezTo>
                <a:cubicBezTo>
                  <a:pt x="108" y="32"/>
                  <a:pt x="106" y="32"/>
                  <a:pt x="106" y="31"/>
                </a:cubicBezTo>
                <a:cubicBezTo>
                  <a:pt x="106" y="31"/>
                  <a:pt x="105" y="29"/>
                  <a:pt x="105" y="29"/>
                </a:cubicBezTo>
                <a:cubicBezTo>
                  <a:pt x="105" y="29"/>
                  <a:pt x="104" y="28"/>
                  <a:pt x="104" y="28"/>
                </a:cubicBezTo>
                <a:cubicBezTo>
                  <a:pt x="104" y="28"/>
                  <a:pt x="104" y="27"/>
                  <a:pt x="104" y="27"/>
                </a:cubicBezTo>
                <a:cubicBezTo>
                  <a:pt x="104" y="27"/>
                  <a:pt x="104" y="27"/>
                  <a:pt x="104" y="27"/>
                </a:cubicBezTo>
                <a:cubicBezTo>
                  <a:pt x="104" y="27"/>
                  <a:pt x="105" y="27"/>
                  <a:pt x="105" y="27"/>
                </a:cubicBezTo>
                <a:cubicBezTo>
                  <a:pt x="105" y="28"/>
                  <a:pt x="105" y="27"/>
                  <a:pt x="105" y="27"/>
                </a:cubicBezTo>
                <a:cubicBezTo>
                  <a:pt x="105" y="27"/>
                  <a:pt x="105" y="26"/>
                  <a:pt x="105" y="26"/>
                </a:cubicBezTo>
                <a:cubicBezTo>
                  <a:pt x="105" y="26"/>
                  <a:pt x="105" y="26"/>
                  <a:pt x="105" y="26"/>
                </a:cubicBezTo>
                <a:cubicBezTo>
                  <a:pt x="106" y="25"/>
                  <a:pt x="106" y="25"/>
                  <a:pt x="106" y="24"/>
                </a:cubicBezTo>
                <a:cubicBezTo>
                  <a:pt x="106" y="24"/>
                  <a:pt x="106" y="23"/>
                  <a:pt x="106" y="23"/>
                </a:cubicBezTo>
                <a:cubicBezTo>
                  <a:pt x="106" y="22"/>
                  <a:pt x="106" y="22"/>
                  <a:pt x="106" y="22"/>
                </a:cubicBezTo>
                <a:cubicBezTo>
                  <a:pt x="106" y="22"/>
                  <a:pt x="106" y="22"/>
                  <a:pt x="106" y="22"/>
                </a:cubicBezTo>
                <a:cubicBezTo>
                  <a:pt x="106" y="22"/>
                  <a:pt x="106" y="22"/>
                  <a:pt x="106" y="22"/>
                </a:cubicBezTo>
                <a:cubicBezTo>
                  <a:pt x="106" y="22"/>
                  <a:pt x="106" y="21"/>
                  <a:pt x="107" y="21"/>
                </a:cubicBezTo>
                <a:cubicBezTo>
                  <a:pt x="107" y="21"/>
                  <a:pt x="107" y="21"/>
                  <a:pt x="107" y="21"/>
                </a:cubicBezTo>
                <a:cubicBezTo>
                  <a:pt x="107" y="21"/>
                  <a:pt x="107" y="20"/>
                  <a:pt x="107" y="20"/>
                </a:cubicBezTo>
                <a:cubicBezTo>
                  <a:pt x="107" y="19"/>
                  <a:pt x="107" y="19"/>
                  <a:pt x="107" y="19"/>
                </a:cubicBezTo>
                <a:cubicBezTo>
                  <a:pt x="106" y="18"/>
                  <a:pt x="106" y="18"/>
                  <a:pt x="106" y="18"/>
                </a:cubicBezTo>
                <a:cubicBezTo>
                  <a:pt x="106" y="18"/>
                  <a:pt x="106" y="17"/>
                  <a:pt x="106" y="17"/>
                </a:cubicBezTo>
                <a:cubicBezTo>
                  <a:pt x="106" y="17"/>
                  <a:pt x="106" y="17"/>
                  <a:pt x="106" y="17"/>
                </a:cubicBezTo>
                <a:cubicBezTo>
                  <a:pt x="106" y="17"/>
                  <a:pt x="106" y="17"/>
                  <a:pt x="106" y="17"/>
                </a:cubicBezTo>
                <a:cubicBezTo>
                  <a:pt x="106" y="17"/>
                  <a:pt x="105" y="16"/>
                  <a:pt x="105" y="16"/>
                </a:cubicBezTo>
                <a:cubicBezTo>
                  <a:pt x="105" y="16"/>
                  <a:pt x="105" y="16"/>
                  <a:pt x="105" y="16"/>
                </a:cubicBezTo>
                <a:cubicBezTo>
                  <a:pt x="105" y="16"/>
                  <a:pt x="105" y="16"/>
                  <a:pt x="106" y="16"/>
                </a:cubicBezTo>
                <a:cubicBezTo>
                  <a:pt x="105" y="15"/>
                  <a:pt x="105" y="16"/>
                  <a:pt x="105" y="15"/>
                </a:cubicBezTo>
                <a:cubicBezTo>
                  <a:pt x="105" y="15"/>
                  <a:pt x="105" y="15"/>
                  <a:pt x="105" y="15"/>
                </a:cubicBezTo>
                <a:cubicBezTo>
                  <a:pt x="105" y="15"/>
                  <a:pt x="103" y="15"/>
                  <a:pt x="104" y="15"/>
                </a:cubicBezTo>
                <a:cubicBezTo>
                  <a:pt x="104" y="15"/>
                  <a:pt x="104" y="14"/>
                  <a:pt x="104" y="14"/>
                </a:cubicBezTo>
                <a:cubicBezTo>
                  <a:pt x="104" y="14"/>
                  <a:pt x="103" y="14"/>
                  <a:pt x="103" y="14"/>
                </a:cubicBezTo>
                <a:cubicBezTo>
                  <a:pt x="103" y="14"/>
                  <a:pt x="103" y="14"/>
                  <a:pt x="102" y="14"/>
                </a:cubicBezTo>
                <a:cubicBezTo>
                  <a:pt x="102" y="14"/>
                  <a:pt x="101" y="14"/>
                  <a:pt x="101" y="14"/>
                </a:cubicBezTo>
                <a:cubicBezTo>
                  <a:pt x="101" y="14"/>
                  <a:pt x="101" y="14"/>
                  <a:pt x="101" y="14"/>
                </a:cubicBezTo>
                <a:cubicBezTo>
                  <a:pt x="101" y="14"/>
                  <a:pt x="101" y="14"/>
                  <a:pt x="100" y="14"/>
                </a:cubicBezTo>
                <a:cubicBezTo>
                  <a:pt x="100" y="14"/>
                  <a:pt x="100" y="14"/>
                  <a:pt x="100" y="14"/>
                </a:cubicBezTo>
                <a:cubicBezTo>
                  <a:pt x="100" y="14"/>
                  <a:pt x="100" y="14"/>
                  <a:pt x="100" y="14"/>
                </a:cubicBezTo>
                <a:cubicBezTo>
                  <a:pt x="100" y="14"/>
                  <a:pt x="100" y="14"/>
                  <a:pt x="99" y="14"/>
                </a:cubicBezTo>
                <a:cubicBezTo>
                  <a:pt x="99" y="14"/>
                  <a:pt x="99" y="14"/>
                  <a:pt x="98" y="14"/>
                </a:cubicBezTo>
                <a:cubicBezTo>
                  <a:pt x="98" y="14"/>
                  <a:pt x="98" y="14"/>
                  <a:pt x="97" y="14"/>
                </a:cubicBezTo>
                <a:cubicBezTo>
                  <a:pt x="97" y="14"/>
                  <a:pt x="97" y="15"/>
                  <a:pt x="97" y="15"/>
                </a:cubicBezTo>
                <a:cubicBezTo>
                  <a:pt x="97" y="15"/>
                  <a:pt x="97" y="15"/>
                  <a:pt x="97" y="15"/>
                </a:cubicBezTo>
                <a:cubicBezTo>
                  <a:pt x="97" y="15"/>
                  <a:pt x="96" y="15"/>
                  <a:pt x="96" y="16"/>
                </a:cubicBezTo>
                <a:cubicBezTo>
                  <a:pt x="95" y="16"/>
                  <a:pt x="95" y="16"/>
                  <a:pt x="95" y="16"/>
                </a:cubicBezTo>
                <a:cubicBezTo>
                  <a:pt x="95" y="16"/>
                  <a:pt x="95" y="17"/>
                  <a:pt x="95" y="17"/>
                </a:cubicBezTo>
                <a:cubicBezTo>
                  <a:pt x="95" y="17"/>
                  <a:pt x="94" y="17"/>
                  <a:pt x="94" y="17"/>
                </a:cubicBezTo>
                <a:cubicBezTo>
                  <a:pt x="94" y="18"/>
                  <a:pt x="94" y="18"/>
                  <a:pt x="94" y="18"/>
                </a:cubicBezTo>
                <a:cubicBezTo>
                  <a:pt x="94" y="18"/>
                  <a:pt x="94" y="18"/>
                  <a:pt x="94" y="19"/>
                </a:cubicBezTo>
                <a:cubicBezTo>
                  <a:pt x="94" y="19"/>
                  <a:pt x="94" y="21"/>
                  <a:pt x="94" y="21"/>
                </a:cubicBezTo>
                <a:cubicBezTo>
                  <a:pt x="94" y="21"/>
                  <a:pt x="94" y="22"/>
                  <a:pt x="94" y="22"/>
                </a:cubicBezTo>
                <a:cubicBezTo>
                  <a:pt x="94" y="22"/>
                  <a:pt x="94" y="22"/>
                  <a:pt x="94" y="22"/>
                </a:cubicBezTo>
                <a:cubicBezTo>
                  <a:pt x="94" y="22"/>
                  <a:pt x="94" y="22"/>
                  <a:pt x="94" y="23"/>
                </a:cubicBezTo>
                <a:cubicBezTo>
                  <a:pt x="94" y="23"/>
                  <a:pt x="94" y="23"/>
                  <a:pt x="94" y="24"/>
                </a:cubicBezTo>
                <a:cubicBezTo>
                  <a:pt x="94" y="24"/>
                  <a:pt x="94" y="24"/>
                  <a:pt x="94" y="25"/>
                </a:cubicBezTo>
                <a:cubicBezTo>
                  <a:pt x="95" y="25"/>
                  <a:pt x="95" y="25"/>
                  <a:pt x="95" y="26"/>
                </a:cubicBezTo>
                <a:cubicBezTo>
                  <a:pt x="95" y="26"/>
                  <a:pt x="95" y="26"/>
                  <a:pt x="95" y="26"/>
                </a:cubicBezTo>
                <a:cubicBezTo>
                  <a:pt x="95" y="26"/>
                  <a:pt x="95" y="27"/>
                  <a:pt x="95" y="27"/>
                </a:cubicBezTo>
                <a:cubicBezTo>
                  <a:pt x="95" y="27"/>
                  <a:pt x="95" y="27"/>
                  <a:pt x="95" y="27"/>
                </a:cubicBezTo>
                <a:cubicBezTo>
                  <a:pt x="96" y="27"/>
                  <a:pt x="95" y="27"/>
                  <a:pt x="95" y="27"/>
                </a:cubicBezTo>
                <a:cubicBezTo>
                  <a:pt x="96" y="26"/>
                  <a:pt x="96" y="26"/>
                  <a:pt x="96" y="26"/>
                </a:cubicBezTo>
                <a:cubicBezTo>
                  <a:pt x="96" y="26"/>
                  <a:pt x="96" y="27"/>
                  <a:pt x="96" y="28"/>
                </a:cubicBezTo>
                <a:cubicBezTo>
                  <a:pt x="97" y="28"/>
                  <a:pt x="96" y="28"/>
                  <a:pt x="97" y="28"/>
                </a:cubicBezTo>
                <a:cubicBezTo>
                  <a:pt x="97" y="28"/>
                  <a:pt x="97" y="31"/>
                  <a:pt x="97" y="31"/>
                </a:cubicBezTo>
                <a:cubicBezTo>
                  <a:pt x="97" y="31"/>
                  <a:pt x="97" y="31"/>
                  <a:pt x="97" y="31"/>
                </a:cubicBezTo>
                <a:cubicBezTo>
                  <a:pt x="97" y="31"/>
                  <a:pt x="96" y="33"/>
                  <a:pt x="96" y="33"/>
                </a:cubicBezTo>
                <a:cubicBezTo>
                  <a:pt x="96" y="33"/>
                  <a:pt x="94" y="34"/>
                  <a:pt x="93" y="34"/>
                </a:cubicBezTo>
                <a:cubicBezTo>
                  <a:pt x="92" y="34"/>
                  <a:pt x="92" y="35"/>
                  <a:pt x="92" y="35"/>
                </a:cubicBezTo>
                <a:cubicBezTo>
                  <a:pt x="92" y="35"/>
                  <a:pt x="92" y="35"/>
                  <a:pt x="91" y="35"/>
                </a:cubicBezTo>
                <a:cubicBezTo>
                  <a:pt x="91" y="35"/>
                  <a:pt x="90" y="36"/>
                  <a:pt x="90" y="37"/>
                </a:cubicBezTo>
                <a:cubicBezTo>
                  <a:pt x="90" y="37"/>
                  <a:pt x="89" y="38"/>
                  <a:pt x="89" y="38"/>
                </a:cubicBezTo>
                <a:cubicBezTo>
                  <a:pt x="89" y="39"/>
                  <a:pt x="89" y="39"/>
                  <a:pt x="89" y="39"/>
                </a:cubicBezTo>
                <a:cubicBezTo>
                  <a:pt x="88" y="39"/>
                  <a:pt x="88" y="39"/>
                  <a:pt x="88" y="39"/>
                </a:cubicBezTo>
                <a:cubicBezTo>
                  <a:pt x="88" y="38"/>
                  <a:pt x="88" y="35"/>
                  <a:pt x="87" y="33"/>
                </a:cubicBezTo>
                <a:cubicBezTo>
                  <a:pt x="87" y="33"/>
                  <a:pt x="87" y="33"/>
                  <a:pt x="87" y="33"/>
                </a:cubicBezTo>
                <a:cubicBezTo>
                  <a:pt x="86" y="31"/>
                  <a:pt x="86" y="29"/>
                  <a:pt x="86" y="29"/>
                </a:cubicBezTo>
                <a:cubicBezTo>
                  <a:pt x="85" y="28"/>
                  <a:pt x="83" y="27"/>
                  <a:pt x="82" y="27"/>
                </a:cubicBezTo>
                <a:cubicBezTo>
                  <a:pt x="82" y="27"/>
                  <a:pt x="81" y="26"/>
                  <a:pt x="80" y="26"/>
                </a:cubicBezTo>
                <a:cubicBezTo>
                  <a:pt x="80" y="26"/>
                  <a:pt x="80" y="26"/>
                  <a:pt x="79" y="25"/>
                </a:cubicBezTo>
                <a:cubicBezTo>
                  <a:pt x="79" y="25"/>
                  <a:pt x="78" y="25"/>
                  <a:pt x="77" y="25"/>
                </a:cubicBezTo>
                <a:cubicBezTo>
                  <a:pt x="77" y="25"/>
                  <a:pt x="76" y="24"/>
                  <a:pt x="76" y="24"/>
                </a:cubicBezTo>
                <a:cubicBezTo>
                  <a:pt x="76" y="24"/>
                  <a:pt x="76" y="24"/>
                  <a:pt x="75" y="24"/>
                </a:cubicBezTo>
                <a:cubicBezTo>
                  <a:pt x="75" y="23"/>
                  <a:pt x="75" y="22"/>
                  <a:pt x="75" y="22"/>
                </a:cubicBezTo>
                <a:cubicBezTo>
                  <a:pt x="75" y="21"/>
                  <a:pt x="75" y="20"/>
                  <a:pt x="76" y="20"/>
                </a:cubicBezTo>
                <a:cubicBezTo>
                  <a:pt x="76" y="20"/>
                  <a:pt x="76" y="19"/>
                  <a:pt x="76" y="19"/>
                </a:cubicBezTo>
                <a:cubicBezTo>
                  <a:pt x="76" y="19"/>
                  <a:pt x="76" y="19"/>
                  <a:pt x="76" y="19"/>
                </a:cubicBezTo>
                <a:cubicBezTo>
                  <a:pt x="76" y="19"/>
                  <a:pt x="76" y="19"/>
                  <a:pt x="77" y="18"/>
                </a:cubicBezTo>
                <a:cubicBezTo>
                  <a:pt x="77" y="18"/>
                  <a:pt x="77" y="18"/>
                  <a:pt x="77" y="18"/>
                </a:cubicBezTo>
                <a:cubicBezTo>
                  <a:pt x="77" y="18"/>
                  <a:pt x="77" y="16"/>
                  <a:pt x="77" y="15"/>
                </a:cubicBezTo>
                <a:cubicBezTo>
                  <a:pt x="77" y="15"/>
                  <a:pt x="77" y="15"/>
                  <a:pt x="76" y="15"/>
                </a:cubicBezTo>
                <a:cubicBezTo>
                  <a:pt x="76" y="15"/>
                  <a:pt x="76" y="15"/>
                  <a:pt x="76" y="15"/>
                </a:cubicBezTo>
                <a:cubicBezTo>
                  <a:pt x="76" y="15"/>
                  <a:pt x="76" y="15"/>
                  <a:pt x="76" y="15"/>
                </a:cubicBezTo>
                <a:cubicBezTo>
                  <a:pt x="76" y="14"/>
                  <a:pt x="76" y="14"/>
                  <a:pt x="76" y="13"/>
                </a:cubicBezTo>
                <a:cubicBezTo>
                  <a:pt x="76" y="13"/>
                  <a:pt x="76" y="11"/>
                  <a:pt x="75" y="10"/>
                </a:cubicBezTo>
                <a:cubicBezTo>
                  <a:pt x="75" y="10"/>
                  <a:pt x="75" y="9"/>
                  <a:pt x="74" y="9"/>
                </a:cubicBezTo>
                <a:cubicBezTo>
                  <a:pt x="74" y="9"/>
                  <a:pt x="74" y="9"/>
                  <a:pt x="73" y="9"/>
                </a:cubicBezTo>
                <a:cubicBezTo>
                  <a:pt x="73" y="9"/>
                  <a:pt x="73" y="8"/>
                  <a:pt x="72" y="8"/>
                </a:cubicBezTo>
                <a:cubicBezTo>
                  <a:pt x="72" y="8"/>
                  <a:pt x="71" y="8"/>
                  <a:pt x="71" y="8"/>
                </a:cubicBezTo>
                <a:cubicBezTo>
                  <a:pt x="71" y="8"/>
                  <a:pt x="69" y="8"/>
                  <a:pt x="69" y="8"/>
                </a:cubicBezTo>
                <a:cubicBezTo>
                  <a:pt x="68" y="8"/>
                  <a:pt x="68" y="9"/>
                  <a:pt x="67" y="9"/>
                </a:cubicBezTo>
                <a:cubicBezTo>
                  <a:pt x="67" y="9"/>
                  <a:pt x="66" y="10"/>
                  <a:pt x="66" y="10"/>
                </a:cubicBezTo>
                <a:cubicBezTo>
                  <a:pt x="66" y="11"/>
                  <a:pt x="66" y="12"/>
                  <a:pt x="66" y="12"/>
                </a:cubicBezTo>
                <a:cubicBezTo>
                  <a:pt x="65" y="12"/>
                  <a:pt x="65" y="13"/>
                  <a:pt x="65" y="13"/>
                </a:cubicBezTo>
                <a:cubicBezTo>
                  <a:pt x="65" y="14"/>
                  <a:pt x="65" y="15"/>
                  <a:pt x="66" y="15"/>
                </a:cubicBezTo>
                <a:cubicBezTo>
                  <a:pt x="66" y="15"/>
                  <a:pt x="66" y="16"/>
                  <a:pt x="66" y="16"/>
                </a:cubicBezTo>
                <a:cubicBezTo>
                  <a:pt x="66" y="16"/>
                  <a:pt x="66" y="16"/>
                  <a:pt x="65" y="16"/>
                </a:cubicBezTo>
                <a:cubicBezTo>
                  <a:pt x="65" y="16"/>
                  <a:pt x="65" y="16"/>
                  <a:pt x="65" y="17"/>
                </a:cubicBezTo>
                <a:cubicBezTo>
                  <a:pt x="65" y="17"/>
                  <a:pt x="65" y="17"/>
                  <a:pt x="65" y="17"/>
                </a:cubicBezTo>
                <a:cubicBezTo>
                  <a:pt x="65" y="17"/>
                  <a:pt x="65" y="18"/>
                  <a:pt x="65" y="19"/>
                </a:cubicBezTo>
                <a:cubicBezTo>
                  <a:pt x="65" y="19"/>
                  <a:pt x="66" y="20"/>
                  <a:pt x="66" y="20"/>
                </a:cubicBezTo>
                <a:cubicBezTo>
                  <a:pt x="66" y="20"/>
                  <a:pt x="67" y="20"/>
                  <a:pt x="67" y="20"/>
                </a:cubicBezTo>
                <a:cubicBezTo>
                  <a:pt x="67" y="20"/>
                  <a:pt x="67" y="20"/>
                  <a:pt x="67" y="20"/>
                </a:cubicBezTo>
                <a:cubicBezTo>
                  <a:pt x="67" y="20"/>
                  <a:pt x="67" y="21"/>
                  <a:pt x="67" y="21"/>
                </a:cubicBezTo>
                <a:cubicBezTo>
                  <a:pt x="68" y="21"/>
                  <a:pt x="68" y="22"/>
                  <a:pt x="68" y="22"/>
                </a:cubicBezTo>
                <a:cubicBezTo>
                  <a:pt x="67" y="22"/>
                  <a:pt x="67" y="24"/>
                  <a:pt x="67" y="24"/>
                </a:cubicBezTo>
                <a:cubicBezTo>
                  <a:pt x="67" y="24"/>
                  <a:pt x="67" y="24"/>
                  <a:pt x="67" y="24"/>
                </a:cubicBezTo>
                <a:cubicBezTo>
                  <a:pt x="67" y="24"/>
                  <a:pt x="66" y="24"/>
                  <a:pt x="66" y="24"/>
                </a:cubicBezTo>
                <a:cubicBezTo>
                  <a:pt x="66" y="24"/>
                  <a:pt x="66" y="25"/>
                  <a:pt x="66" y="25"/>
                </a:cubicBezTo>
                <a:cubicBezTo>
                  <a:pt x="66" y="25"/>
                  <a:pt x="65" y="25"/>
                  <a:pt x="64" y="25"/>
                </a:cubicBezTo>
                <a:cubicBezTo>
                  <a:pt x="64" y="25"/>
                  <a:pt x="63" y="26"/>
                  <a:pt x="63" y="26"/>
                </a:cubicBezTo>
                <a:cubicBezTo>
                  <a:pt x="63" y="26"/>
                  <a:pt x="62" y="26"/>
                  <a:pt x="61" y="27"/>
                </a:cubicBezTo>
                <a:cubicBezTo>
                  <a:pt x="61" y="27"/>
                  <a:pt x="59" y="28"/>
                  <a:pt x="59" y="28"/>
                </a:cubicBezTo>
                <a:cubicBezTo>
                  <a:pt x="58" y="28"/>
                  <a:pt x="57" y="29"/>
                  <a:pt x="57" y="30"/>
                </a:cubicBezTo>
                <a:cubicBezTo>
                  <a:pt x="57" y="31"/>
                  <a:pt x="56" y="32"/>
                  <a:pt x="56" y="32"/>
                </a:cubicBezTo>
                <a:cubicBezTo>
                  <a:pt x="56" y="32"/>
                  <a:pt x="56" y="33"/>
                  <a:pt x="56" y="33"/>
                </a:cubicBezTo>
                <a:cubicBezTo>
                  <a:pt x="56" y="33"/>
                  <a:pt x="55" y="38"/>
                  <a:pt x="55" y="38"/>
                </a:cubicBezTo>
                <a:cubicBezTo>
                  <a:pt x="55" y="39"/>
                  <a:pt x="54" y="43"/>
                  <a:pt x="54" y="43"/>
                </a:cubicBezTo>
                <a:cubicBezTo>
                  <a:pt x="54" y="44"/>
                  <a:pt x="54" y="43"/>
                  <a:pt x="54" y="43"/>
                </a:cubicBezTo>
                <a:cubicBezTo>
                  <a:pt x="54" y="43"/>
                  <a:pt x="54" y="41"/>
                  <a:pt x="54" y="40"/>
                </a:cubicBezTo>
                <a:cubicBezTo>
                  <a:pt x="53" y="40"/>
                  <a:pt x="53" y="38"/>
                  <a:pt x="52" y="38"/>
                </a:cubicBezTo>
                <a:cubicBezTo>
                  <a:pt x="52" y="38"/>
                  <a:pt x="51" y="37"/>
                  <a:pt x="51" y="37"/>
                </a:cubicBezTo>
                <a:cubicBezTo>
                  <a:pt x="51" y="37"/>
                  <a:pt x="50" y="36"/>
                  <a:pt x="49" y="36"/>
                </a:cubicBezTo>
                <a:cubicBezTo>
                  <a:pt x="49" y="36"/>
                  <a:pt x="48" y="35"/>
                  <a:pt x="48" y="35"/>
                </a:cubicBezTo>
                <a:cubicBezTo>
                  <a:pt x="48" y="35"/>
                  <a:pt x="48" y="35"/>
                  <a:pt x="48" y="34"/>
                </a:cubicBezTo>
                <a:cubicBezTo>
                  <a:pt x="48" y="34"/>
                  <a:pt x="48" y="34"/>
                  <a:pt x="48" y="33"/>
                </a:cubicBezTo>
                <a:cubicBezTo>
                  <a:pt x="48" y="33"/>
                  <a:pt x="49" y="33"/>
                  <a:pt x="49" y="33"/>
                </a:cubicBezTo>
                <a:cubicBezTo>
                  <a:pt x="49" y="32"/>
                  <a:pt x="49" y="32"/>
                  <a:pt x="49" y="31"/>
                </a:cubicBezTo>
                <a:cubicBezTo>
                  <a:pt x="49" y="31"/>
                  <a:pt x="49" y="31"/>
                  <a:pt x="49" y="31"/>
                </a:cubicBezTo>
                <a:cubicBezTo>
                  <a:pt x="49" y="31"/>
                  <a:pt x="50" y="31"/>
                  <a:pt x="50" y="30"/>
                </a:cubicBezTo>
                <a:cubicBezTo>
                  <a:pt x="50" y="30"/>
                  <a:pt x="50" y="30"/>
                  <a:pt x="51" y="29"/>
                </a:cubicBezTo>
                <a:cubicBezTo>
                  <a:pt x="51" y="28"/>
                  <a:pt x="51" y="26"/>
                  <a:pt x="51" y="26"/>
                </a:cubicBezTo>
                <a:cubicBezTo>
                  <a:pt x="51" y="25"/>
                  <a:pt x="51" y="26"/>
                  <a:pt x="51" y="26"/>
                </a:cubicBezTo>
                <a:cubicBezTo>
                  <a:pt x="51" y="26"/>
                  <a:pt x="52" y="25"/>
                  <a:pt x="52" y="24"/>
                </a:cubicBezTo>
                <a:cubicBezTo>
                  <a:pt x="52" y="24"/>
                  <a:pt x="52" y="23"/>
                  <a:pt x="52" y="23"/>
                </a:cubicBezTo>
                <a:cubicBezTo>
                  <a:pt x="53" y="22"/>
                  <a:pt x="52" y="21"/>
                  <a:pt x="52" y="20"/>
                </a:cubicBezTo>
                <a:cubicBezTo>
                  <a:pt x="52" y="19"/>
                  <a:pt x="51" y="18"/>
                  <a:pt x="50" y="17"/>
                </a:cubicBezTo>
                <a:cubicBezTo>
                  <a:pt x="50" y="17"/>
                  <a:pt x="50" y="16"/>
                  <a:pt x="49" y="16"/>
                </a:cubicBezTo>
                <a:cubicBezTo>
                  <a:pt x="49" y="16"/>
                  <a:pt x="48" y="16"/>
                  <a:pt x="48" y="16"/>
                </a:cubicBezTo>
                <a:cubicBezTo>
                  <a:pt x="48" y="16"/>
                  <a:pt x="47" y="16"/>
                  <a:pt x="47" y="16"/>
                </a:cubicBezTo>
                <a:cubicBezTo>
                  <a:pt x="47" y="16"/>
                  <a:pt x="47" y="16"/>
                  <a:pt x="47" y="16"/>
                </a:cubicBezTo>
                <a:cubicBezTo>
                  <a:pt x="46" y="15"/>
                  <a:pt x="46" y="15"/>
                  <a:pt x="45" y="15"/>
                </a:cubicBezTo>
                <a:cubicBezTo>
                  <a:pt x="45" y="15"/>
                  <a:pt x="43" y="15"/>
                  <a:pt x="43" y="16"/>
                </a:cubicBezTo>
                <a:cubicBezTo>
                  <a:pt x="42" y="16"/>
                  <a:pt x="40" y="17"/>
                  <a:pt x="40" y="17"/>
                </a:cubicBezTo>
                <a:cubicBezTo>
                  <a:pt x="40" y="18"/>
                  <a:pt x="39" y="19"/>
                  <a:pt x="39" y="19"/>
                </a:cubicBezTo>
                <a:cubicBezTo>
                  <a:pt x="38" y="20"/>
                  <a:pt x="38" y="22"/>
                  <a:pt x="39" y="23"/>
                </a:cubicBezTo>
                <a:cubicBezTo>
                  <a:pt x="39" y="23"/>
                  <a:pt x="39" y="25"/>
                  <a:pt x="39" y="25"/>
                </a:cubicBezTo>
                <a:cubicBezTo>
                  <a:pt x="39" y="25"/>
                  <a:pt x="39" y="26"/>
                  <a:pt x="39" y="26"/>
                </a:cubicBezTo>
                <a:cubicBezTo>
                  <a:pt x="39" y="26"/>
                  <a:pt x="40" y="25"/>
                  <a:pt x="40" y="25"/>
                </a:cubicBezTo>
                <a:cubicBezTo>
                  <a:pt x="40" y="25"/>
                  <a:pt x="40" y="26"/>
                  <a:pt x="40" y="26"/>
                </a:cubicBezTo>
                <a:cubicBezTo>
                  <a:pt x="40" y="26"/>
                  <a:pt x="40" y="27"/>
                  <a:pt x="40" y="27"/>
                </a:cubicBezTo>
                <a:cubicBezTo>
                  <a:pt x="40" y="27"/>
                  <a:pt x="41" y="28"/>
                  <a:pt x="41" y="28"/>
                </a:cubicBezTo>
                <a:cubicBezTo>
                  <a:pt x="41" y="28"/>
                  <a:pt x="41" y="28"/>
                  <a:pt x="41" y="28"/>
                </a:cubicBezTo>
                <a:cubicBezTo>
                  <a:pt x="42" y="28"/>
                  <a:pt x="42" y="29"/>
                  <a:pt x="42" y="29"/>
                </a:cubicBezTo>
                <a:cubicBezTo>
                  <a:pt x="42" y="29"/>
                  <a:pt x="42" y="29"/>
                  <a:pt x="42" y="29"/>
                </a:cubicBezTo>
                <a:cubicBezTo>
                  <a:pt x="42" y="29"/>
                  <a:pt x="42" y="30"/>
                  <a:pt x="42" y="30"/>
                </a:cubicBezTo>
                <a:cubicBezTo>
                  <a:pt x="42" y="30"/>
                  <a:pt x="42" y="31"/>
                  <a:pt x="41" y="31"/>
                </a:cubicBezTo>
                <a:cubicBezTo>
                  <a:pt x="41" y="31"/>
                  <a:pt x="40" y="32"/>
                  <a:pt x="40" y="33"/>
                </a:cubicBezTo>
                <a:cubicBezTo>
                  <a:pt x="40" y="33"/>
                  <a:pt x="39" y="33"/>
                  <a:pt x="39" y="33"/>
                </a:cubicBezTo>
                <a:cubicBezTo>
                  <a:pt x="39" y="33"/>
                  <a:pt x="39" y="33"/>
                  <a:pt x="38" y="33"/>
                </a:cubicBezTo>
                <a:cubicBezTo>
                  <a:pt x="38" y="33"/>
                  <a:pt x="37" y="34"/>
                  <a:pt x="37" y="34"/>
                </a:cubicBezTo>
                <a:cubicBezTo>
                  <a:pt x="37" y="34"/>
                  <a:pt x="37" y="35"/>
                  <a:pt x="37" y="35"/>
                </a:cubicBezTo>
                <a:cubicBezTo>
                  <a:pt x="36" y="35"/>
                  <a:pt x="36" y="35"/>
                  <a:pt x="36" y="35"/>
                </a:cubicBezTo>
                <a:cubicBezTo>
                  <a:pt x="36" y="35"/>
                  <a:pt x="36" y="36"/>
                  <a:pt x="36" y="36"/>
                </a:cubicBezTo>
                <a:cubicBezTo>
                  <a:pt x="35" y="36"/>
                  <a:pt x="35" y="36"/>
                  <a:pt x="35" y="36"/>
                </a:cubicBezTo>
                <a:cubicBezTo>
                  <a:pt x="35" y="36"/>
                  <a:pt x="35" y="37"/>
                  <a:pt x="35" y="37"/>
                </a:cubicBezTo>
                <a:cubicBezTo>
                  <a:pt x="34" y="37"/>
                  <a:pt x="34" y="37"/>
                  <a:pt x="34" y="37"/>
                </a:cubicBezTo>
                <a:cubicBezTo>
                  <a:pt x="34" y="37"/>
                  <a:pt x="33" y="39"/>
                  <a:pt x="33" y="40"/>
                </a:cubicBezTo>
                <a:cubicBezTo>
                  <a:pt x="33" y="40"/>
                  <a:pt x="32" y="42"/>
                  <a:pt x="32" y="41"/>
                </a:cubicBezTo>
                <a:cubicBezTo>
                  <a:pt x="32" y="41"/>
                  <a:pt x="32" y="41"/>
                  <a:pt x="32" y="40"/>
                </a:cubicBezTo>
                <a:cubicBezTo>
                  <a:pt x="32" y="40"/>
                  <a:pt x="32" y="40"/>
                  <a:pt x="32" y="39"/>
                </a:cubicBezTo>
                <a:cubicBezTo>
                  <a:pt x="32" y="40"/>
                  <a:pt x="32" y="35"/>
                  <a:pt x="32" y="34"/>
                </a:cubicBezTo>
                <a:cubicBezTo>
                  <a:pt x="32" y="34"/>
                  <a:pt x="32" y="33"/>
                  <a:pt x="32" y="33"/>
                </a:cubicBezTo>
                <a:cubicBezTo>
                  <a:pt x="32" y="33"/>
                  <a:pt x="32" y="32"/>
                  <a:pt x="32" y="32"/>
                </a:cubicBezTo>
                <a:cubicBezTo>
                  <a:pt x="32" y="32"/>
                  <a:pt x="31" y="31"/>
                  <a:pt x="31" y="31"/>
                </a:cubicBezTo>
                <a:cubicBezTo>
                  <a:pt x="31" y="30"/>
                  <a:pt x="31" y="30"/>
                  <a:pt x="31" y="30"/>
                </a:cubicBezTo>
                <a:cubicBezTo>
                  <a:pt x="31" y="30"/>
                  <a:pt x="31" y="28"/>
                  <a:pt x="31" y="27"/>
                </a:cubicBezTo>
                <a:cubicBezTo>
                  <a:pt x="30" y="27"/>
                  <a:pt x="29" y="24"/>
                  <a:pt x="29" y="23"/>
                </a:cubicBezTo>
                <a:cubicBezTo>
                  <a:pt x="29" y="23"/>
                  <a:pt x="27" y="22"/>
                  <a:pt x="27" y="21"/>
                </a:cubicBezTo>
                <a:cubicBezTo>
                  <a:pt x="26" y="21"/>
                  <a:pt x="26" y="20"/>
                  <a:pt x="26" y="20"/>
                </a:cubicBezTo>
                <a:cubicBezTo>
                  <a:pt x="26" y="20"/>
                  <a:pt x="26" y="20"/>
                  <a:pt x="26" y="20"/>
                </a:cubicBezTo>
                <a:cubicBezTo>
                  <a:pt x="26" y="20"/>
                  <a:pt x="25" y="20"/>
                  <a:pt x="25" y="20"/>
                </a:cubicBezTo>
                <a:cubicBezTo>
                  <a:pt x="25" y="20"/>
                  <a:pt x="24" y="20"/>
                  <a:pt x="24" y="19"/>
                </a:cubicBezTo>
                <a:cubicBezTo>
                  <a:pt x="24" y="19"/>
                  <a:pt x="23" y="18"/>
                  <a:pt x="23" y="18"/>
                </a:cubicBezTo>
                <a:cubicBezTo>
                  <a:pt x="23" y="18"/>
                  <a:pt x="23" y="17"/>
                  <a:pt x="23" y="17"/>
                </a:cubicBezTo>
                <a:cubicBezTo>
                  <a:pt x="23" y="17"/>
                  <a:pt x="24" y="16"/>
                  <a:pt x="24" y="16"/>
                </a:cubicBezTo>
                <a:cubicBezTo>
                  <a:pt x="24" y="16"/>
                  <a:pt x="25" y="14"/>
                  <a:pt x="25" y="14"/>
                </a:cubicBezTo>
                <a:cubicBezTo>
                  <a:pt x="25" y="14"/>
                  <a:pt x="25" y="13"/>
                  <a:pt x="25" y="13"/>
                </a:cubicBezTo>
                <a:cubicBezTo>
                  <a:pt x="25" y="13"/>
                  <a:pt x="25" y="13"/>
                  <a:pt x="25" y="13"/>
                </a:cubicBezTo>
                <a:cubicBezTo>
                  <a:pt x="25" y="13"/>
                  <a:pt x="25" y="12"/>
                  <a:pt x="25" y="12"/>
                </a:cubicBezTo>
                <a:cubicBezTo>
                  <a:pt x="25" y="12"/>
                  <a:pt x="25" y="11"/>
                  <a:pt x="25" y="11"/>
                </a:cubicBezTo>
                <a:cubicBezTo>
                  <a:pt x="25" y="11"/>
                  <a:pt x="26" y="10"/>
                  <a:pt x="26" y="10"/>
                </a:cubicBezTo>
                <a:cubicBezTo>
                  <a:pt x="26" y="10"/>
                  <a:pt x="26" y="10"/>
                  <a:pt x="26" y="9"/>
                </a:cubicBezTo>
                <a:cubicBezTo>
                  <a:pt x="26" y="9"/>
                  <a:pt x="26" y="9"/>
                  <a:pt x="26" y="9"/>
                </a:cubicBezTo>
                <a:cubicBezTo>
                  <a:pt x="26" y="9"/>
                  <a:pt x="26" y="9"/>
                  <a:pt x="26" y="9"/>
                </a:cubicBezTo>
                <a:cubicBezTo>
                  <a:pt x="26" y="9"/>
                  <a:pt x="26" y="9"/>
                  <a:pt x="26" y="8"/>
                </a:cubicBezTo>
                <a:cubicBezTo>
                  <a:pt x="26" y="8"/>
                  <a:pt x="26" y="8"/>
                  <a:pt x="26" y="8"/>
                </a:cubicBezTo>
                <a:cubicBezTo>
                  <a:pt x="26" y="8"/>
                  <a:pt x="26" y="8"/>
                  <a:pt x="26" y="8"/>
                </a:cubicBezTo>
                <a:cubicBezTo>
                  <a:pt x="26" y="8"/>
                  <a:pt x="26" y="7"/>
                  <a:pt x="26" y="6"/>
                </a:cubicBezTo>
                <a:cubicBezTo>
                  <a:pt x="26" y="6"/>
                  <a:pt x="26" y="5"/>
                  <a:pt x="26" y="5"/>
                </a:cubicBezTo>
                <a:cubicBezTo>
                  <a:pt x="26" y="5"/>
                  <a:pt x="26" y="5"/>
                  <a:pt x="26" y="5"/>
                </a:cubicBezTo>
                <a:cubicBezTo>
                  <a:pt x="26" y="5"/>
                  <a:pt x="26" y="4"/>
                  <a:pt x="26" y="4"/>
                </a:cubicBezTo>
                <a:cubicBezTo>
                  <a:pt x="26" y="4"/>
                  <a:pt x="26" y="4"/>
                  <a:pt x="26" y="4"/>
                </a:cubicBezTo>
                <a:cubicBezTo>
                  <a:pt x="26" y="4"/>
                  <a:pt x="26" y="4"/>
                  <a:pt x="26" y="3"/>
                </a:cubicBezTo>
                <a:cubicBezTo>
                  <a:pt x="26" y="3"/>
                  <a:pt x="25" y="2"/>
                  <a:pt x="25" y="2"/>
                </a:cubicBezTo>
                <a:cubicBezTo>
                  <a:pt x="24" y="2"/>
                  <a:pt x="24" y="2"/>
                  <a:pt x="23" y="1"/>
                </a:cubicBezTo>
                <a:cubicBezTo>
                  <a:pt x="23" y="1"/>
                  <a:pt x="22" y="0"/>
                  <a:pt x="22" y="0"/>
                </a:cubicBezTo>
                <a:cubicBezTo>
                  <a:pt x="21" y="0"/>
                  <a:pt x="20" y="0"/>
                  <a:pt x="19" y="0"/>
                </a:cubicBezTo>
                <a:cubicBezTo>
                  <a:pt x="19" y="0"/>
                  <a:pt x="18" y="0"/>
                  <a:pt x="18" y="0"/>
                </a:cubicBezTo>
                <a:cubicBezTo>
                  <a:pt x="18" y="0"/>
                  <a:pt x="17" y="0"/>
                  <a:pt x="16" y="1"/>
                </a:cubicBezTo>
                <a:cubicBezTo>
                  <a:pt x="15" y="1"/>
                  <a:pt x="15" y="1"/>
                  <a:pt x="15" y="1"/>
                </a:cubicBezTo>
                <a:cubicBezTo>
                  <a:pt x="14" y="2"/>
                  <a:pt x="13" y="2"/>
                  <a:pt x="13" y="3"/>
                </a:cubicBezTo>
                <a:cubicBezTo>
                  <a:pt x="13" y="3"/>
                  <a:pt x="13" y="4"/>
                  <a:pt x="13" y="4"/>
                </a:cubicBezTo>
                <a:cubicBezTo>
                  <a:pt x="13" y="5"/>
                  <a:pt x="13" y="6"/>
                  <a:pt x="13" y="6"/>
                </a:cubicBezTo>
                <a:cubicBezTo>
                  <a:pt x="13" y="7"/>
                  <a:pt x="13" y="7"/>
                  <a:pt x="13" y="7"/>
                </a:cubicBezTo>
                <a:cubicBezTo>
                  <a:pt x="13" y="7"/>
                  <a:pt x="12" y="7"/>
                  <a:pt x="12" y="8"/>
                </a:cubicBezTo>
                <a:cubicBezTo>
                  <a:pt x="12" y="8"/>
                  <a:pt x="12" y="9"/>
                  <a:pt x="12" y="9"/>
                </a:cubicBezTo>
                <a:cubicBezTo>
                  <a:pt x="12" y="9"/>
                  <a:pt x="12" y="11"/>
                  <a:pt x="13" y="11"/>
                </a:cubicBezTo>
                <a:cubicBezTo>
                  <a:pt x="13" y="11"/>
                  <a:pt x="13" y="12"/>
                  <a:pt x="13" y="12"/>
                </a:cubicBezTo>
                <a:cubicBezTo>
                  <a:pt x="13" y="12"/>
                  <a:pt x="13" y="13"/>
                  <a:pt x="13" y="13"/>
                </a:cubicBezTo>
                <a:cubicBezTo>
                  <a:pt x="14" y="13"/>
                  <a:pt x="14" y="12"/>
                  <a:pt x="14" y="13"/>
                </a:cubicBezTo>
                <a:cubicBezTo>
                  <a:pt x="14" y="13"/>
                  <a:pt x="14" y="14"/>
                  <a:pt x="14" y="14"/>
                </a:cubicBezTo>
                <a:cubicBezTo>
                  <a:pt x="14" y="15"/>
                  <a:pt x="14" y="15"/>
                  <a:pt x="14" y="15"/>
                </a:cubicBezTo>
                <a:cubicBezTo>
                  <a:pt x="14" y="15"/>
                  <a:pt x="13" y="15"/>
                  <a:pt x="13" y="15"/>
                </a:cubicBezTo>
                <a:cubicBezTo>
                  <a:pt x="12" y="15"/>
                  <a:pt x="12" y="15"/>
                  <a:pt x="12" y="15"/>
                </a:cubicBezTo>
                <a:cubicBezTo>
                  <a:pt x="12" y="16"/>
                  <a:pt x="12" y="16"/>
                  <a:pt x="12" y="16"/>
                </a:cubicBezTo>
                <a:cubicBezTo>
                  <a:pt x="12" y="16"/>
                  <a:pt x="12" y="16"/>
                  <a:pt x="12" y="17"/>
                </a:cubicBezTo>
                <a:cubicBezTo>
                  <a:pt x="11" y="17"/>
                  <a:pt x="11" y="18"/>
                  <a:pt x="11" y="18"/>
                </a:cubicBezTo>
                <a:cubicBezTo>
                  <a:pt x="11" y="18"/>
                  <a:pt x="10" y="18"/>
                  <a:pt x="10" y="18"/>
                </a:cubicBezTo>
                <a:cubicBezTo>
                  <a:pt x="10" y="19"/>
                  <a:pt x="6" y="20"/>
                  <a:pt x="6" y="20"/>
                </a:cubicBezTo>
                <a:cubicBezTo>
                  <a:pt x="6" y="20"/>
                  <a:pt x="4" y="22"/>
                  <a:pt x="4" y="22"/>
                </a:cubicBezTo>
                <a:cubicBezTo>
                  <a:pt x="3" y="23"/>
                  <a:pt x="2" y="25"/>
                  <a:pt x="2" y="25"/>
                </a:cubicBezTo>
                <a:cubicBezTo>
                  <a:pt x="2" y="26"/>
                  <a:pt x="1" y="27"/>
                  <a:pt x="1" y="28"/>
                </a:cubicBezTo>
                <a:cubicBezTo>
                  <a:pt x="1" y="28"/>
                  <a:pt x="1" y="29"/>
                  <a:pt x="1" y="30"/>
                </a:cubicBezTo>
                <a:cubicBezTo>
                  <a:pt x="1" y="30"/>
                  <a:pt x="1" y="31"/>
                  <a:pt x="1" y="31"/>
                </a:cubicBezTo>
                <a:cubicBezTo>
                  <a:pt x="1" y="31"/>
                  <a:pt x="1" y="33"/>
                  <a:pt x="1" y="33"/>
                </a:cubicBezTo>
                <a:cubicBezTo>
                  <a:pt x="0" y="34"/>
                  <a:pt x="0" y="36"/>
                  <a:pt x="0" y="37"/>
                </a:cubicBezTo>
                <a:cubicBezTo>
                  <a:pt x="0" y="37"/>
                  <a:pt x="0" y="38"/>
                  <a:pt x="0" y="39"/>
                </a:cubicBezTo>
                <a:cubicBezTo>
                  <a:pt x="0" y="40"/>
                  <a:pt x="0" y="42"/>
                  <a:pt x="0" y="42"/>
                </a:cubicBezTo>
                <a:cubicBezTo>
                  <a:pt x="0" y="43"/>
                  <a:pt x="0" y="43"/>
                  <a:pt x="0" y="43"/>
                </a:cubicBezTo>
                <a:cubicBezTo>
                  <a:pt x="0" y="43"/>
                  <a:pt x="0" y="44"/>
                  <a:pt x="0" y="44"/>
                </a:cubicBezTo>
                <a:cubicBezTo>
                  <a:pt x="0" y="44"/>
                  <a:pt x="0" y="45"/>
                  <a:pt x="0" y="45"/>
                </a:cubicBezTo>
                <a:cubicBezTo>
                  <a:pt x="0" y="45"/>
                  <a:pt x="0" y="45"/>
                  <a:pt x="0" y="45"/>
                </a:cubicBezTo>
                <a:cubicBezTo>
                  <a:pt x="0" y="45"/>
                  <a:pt x="0" y="45"/>
                  <a:pt x="0" y="45"/>
                </a:cubicBezTo>
                <a:cubicBezTo>
                  <a:pt x="0" y="45"/>
                  <a:pt x="0" y="45"/>
                  <a:pt x="0" y="46"/>
                </a:cubicBezTo>
                <a:cubicBezTo>
                  <a:pt x="0" y="46"/>
                  <a:pt x="0" y="46"/>
                  <a:pt x="0" y="46"/>
                </a:cubicBezTo>
                <a:cubicBezTo>
                  <a:pt x="0" y="46"/>
                  <a:pt x="0" y="46"/>
                  <a:pt x="0" y="47"/>
                </a:cubicBezTo>
                <a:cubicBezTo>
                  <a:pt x="1" y="47"/>
                  <a:pt x="1" y="48"/>
                  <a:pt x="1" y="49"/>
                </a:cubicBezTo>
                <a:cubicBezTo>
                  <a:pt x="1" y="49"/>
                  <a:pt x="1" y="51"/>
                  <a:pt x="2" y="52"/>
                </a:cubicBezTo>
                <a:cubicBezTo>
                  <a:pt x="2" y="52"/>
                  <a:pt x="2" y="55"/>
                  <a:pt x="3" y="55"/>
                </a:cubicBezTo>
                <a:cubicBezTo>
                  <a:pt x="3" y="56"/>
                  <a:pt x="4" y="59"/>
                  <a:pt x="4" y="59"/>
                </a:cubicBezTo>
                <a:cubicBezTo>
                  <a:pt x="5" y="60"/>
                  <a:pt x="5" y="60"/>
                  <a:pt x="5" y="60"/>
                </a:cubicBezTo>
                <a:cubicBezTo>
                  <a:pt x="5" y="60"/>
                  <a:pt x="4" y="62"/>
                  <a:pt x="4" y="62"/>
                </a:cubicBezTo>
                <a:cubicBezTo>
                  <a:pt x="4" y="63"/>
                  <a:pt x="4" y="66"/>
                  <a:pt x="4" y="66"/>
                </a:cubicBezTo>
                <a:cubicBezTo>
                  <a:pt x="4" y="67"/>
                  <a:pt x="5" y="68"/>
                  <a:pt x="5" y="68"/>
                </a:cubicBezTo>
                <a:cubicBezTo>
                  <a:pt x="5" y="68"/>
                  <a:pt x="4" y="69"/>
                  <a:pt x="4" y="70"/>
                </a:cubicBezTo>
                <a:cubicBezTo>
                  <a:pt x="4" y="70"/>
                  <a:pt x="4" y="74"/>
                  <a:pt x="4" y="75"/>
                </a:cubicBezTo>
                <a:cubicBezTo>
                  <a:pt x="4" y="76"/>
                  <a:pt x="4" y="80"/>
                  <a:pt x="4" y="81"/>
                </a:cubicBezTo>
                <a:cubicBezTo>
                  <a:pt x="5" y="81"/>
                  <a:pt x="5" y="82"/>
                  <a:pt x="5" y="82"/>
                </a:cubicBezTo>
                <a:cubicBezTo>
                  <a:pt x="5" y="83"/>
                  <a:pt x="5" y="85"/>
                  <a:pt x="5" y="85"/>
                </a:cubicBezTo>
                <a:cubicBezTo>
                  <a:pt x="5" y="86"/>
                  <a:pt x="5" y="87"/>
                  <a:pt x="5" y="88"/>
                </a:cubicBezTo>
                <a:cubicBezTo>
                  <a:pt x="5" y="88"/>
                  <a:pt x="6" y="88"/>
                  <a:pt x="6" y="88"/>
                </a:cubicBezTo>
                <a:cubicBezTo>
                  <a:pt x="6" y="89"/>
                  <a:pt x="6" y="89"/>
                  <a:pt x="6" y="89"/>
                </a:cubicBezTo>
                <a:cubicBezTo>
                  <a:pt x="5" y="89"/>
                  <a:pt x="5" y="90"/>
                  <a:pt x="5" y="90"/>
                </a:cubicBezTo>
                <a:cubicBezTo>
                  <a:pt x="5" y="91"/>
                  <a:pt x="6" y="93"/>
                  <a:pt x="6" y="93"/>
                </a:cubicBezTo>
                <a:cubicBezTo>
                  <a:pt x="6" y="94"/>
                  <a:pt x="6" y="94"/>
                  <a:pt x="6" y="94"/>
                </a:cubicBezTo>
                <a:cubicBezTo>
                  <a:pt x="6" y="94"/>
                  <a:pt x="5" y="95"/>
                  <a:pt x="5" y="96"/>
                </a:cubicBezTo>
                <a:cubicBezTo>
                  <a:pt x="5" y="96"/>
                  <a:pt x="6" y="97"/>
                  <a:pt x="6" y="97"/>
                </a:cubicBezTo>
                <a:cubicBezTo>
                  <a:pt x="6" y="98"/>
                  <a:pt x="5" y="100"/>
                  <a:pt x="6" y="101"/>
                </a:cubicBezTo>
                <a:cubicBezTo>
                  <a:pt x="6" y="101"/>
                  <a:pt x="6" y="105"/>
                  <a:pt x="6" y="105"/>
                </a:cubicBezTo>
                <a:cubicBezTo>
                  <a:pt x="6" y="105"/>
                  <a:pt x="6" y="106"/>
                  <a:pt x="6" y="106"/>
                </a:cubicBezTo>
                <a:cubicBezTo>
                  <a:pt x="6" y="107"/>
                  <a:pt x="6" y="108"/>
                  <a:pt x="6" y="108"/>
                </a:cubicBezTo>
                <a:cubicBezTo>
                  <a:pt x="6" y="109"/>
                  <a:pt x="6" y="109"/>
                  <a:pt x="6" y="109"/>
                </a:cubicBezTo>
                <a:cubicBezTo>
                  <a:pt x="6" y="109"/>
                  <a:pt x="6" y="111"/>
                  <a:pt x="6" y="111"/>
                </a:cubicBezTo>
                <a:cubicBezTo>
                  <a:pt x="7" y="111"/>
                  <a:pt x="7" y="114"/>
                  <a:pt x="7" y="114"/>
                </a:cubicBezTo>
                <a:cubicBezTo>
                  <a:pt x="7" y="114"/>
                  <a:pt x="6" y="115"/>
                  <a:pt x="6" y="115"/>
                </a:cubicBezTo>
                <a:cubicBezTo>
                  <a:pt x="5" y="116"/>
                  <a:pt x="5" y="117"/>
                  <a:pt x="5" y="117"/>
                </a:cubicBezTo>
                <a:cubicBezTo>
                  <a:pt x="5" y="118"/>
                  <a:pt x="5" y="118"/>
                  <a:pt x="5" y="118"/>
                </a:cubicBezTo>
                <a:cubicBezTo>
                  <a:pt x="6" y="118"/>
                  <a:pt x="6" y="119"/>
                  <a:pt x="6" y="119"/>
                </a:cubicBezTo>
                <a:cubicBezTo>
                  <a:pt x="6" y="119"/>
                  <a:pt x="6" y="120"/>
                  <a:pt x="6" y="120"/>
                </a:cubicBezTo>
                <a:cubicBezTo>
                  <a:pt x="6" y="121"/>
                  <a:pt x="6" y="121"/>
                  <a:pt x="6" y="121"/>
                </a:cubicBezTo>
                <a:cubicBezTo>
                  <a:pt x="6" y="121"/>
                  <a:pt x="6" y="121"/>
                  <a:pt x="6" y="122"/>
                </a:cubicBezTo>
                <a:cubicBezTo>
                  <a:pt x="6" y="122"/>
                  <a:pt x="6" y="122"/>
                  <a:pt x="7" y="122"/>
                </a:cubicBezTo>
                <a:cubicBezTo>
                  <a:pt x="7" y="122"/>
                  <a:pt x="7" y="122"/>
                  <a:pt x="7" y="123"/>
                </a:cubicBezTo>
                <a:cubicBezTo>
                  <a:pt x="7" y="123"/>
                  <a:pt x="6" y="123"/>
                  <a:pt x="6" y="123"/>
                </a:cubicBezTo>
                <a:cubicBezTo>
                  <a:pt x="6" y="123"/>
                  <a:pt x="6" y="123"/>
                  <a:pt x="6" y="123"/>
                </a:cubicBezTo>
                <a:cubicBezTo>
                  <a:pt x="6" y="123"/>
                  <a:pt x="6" y="124"/>
                  <a:pt x="6" y="124"/>
                </a:cubicBezTo>
                <a:cubicBezTo>
                  <a:pt x="6" y="124"/>
                  <a:pt x="6" y="126"/>
                  <a:pt x="6" y="126"/>
                </a:cubicBezTo>
                <a:cubicBezTo>
                  <a:pt x="6" y="126"/>
                  <a:pt x="6" y="126"/>
                  <a:pt x="6" y="126"/>
                </a:cubicBezTo>
                <a:cubicBezTo>
                  <a:pt x="6" y="126"/>
                  <a:pt x="7" y="127"/>
                  <a:pt x="7" y="127"/>
                </a:cubicBezTo>
                <a:cubicBezTo>
                  <a:pt x="8" y="127"/>
                  <a:pt x="9" y="127"/>
                  <a:pt x="9" y="127"/>
                </a:cubicBezTo>
                <a:cubicBezTo>
                  <a:pt x="9" y="127"/>
                  <a:pt x="9" y="128"/>
                  <a:pt x="9" y="128"/>
                </a:cubicBezTo>
                <a:cubicBezTo>
                  <a:pt x="9" y="128"/>
                  <a:pt x="9" y="128"/>
                  <a:pt x="9" y="128"/>
                </a:cubicBezTo>
                <a:cubicBezTo>
                  <a:pt x="10" y="128"/>
                  <a:pt x="10" y="129"/>
                  <a:pt x="10" y="129"/>
                </a:cubicBezTo>
                <a:cubicBezTo>
                  <a:pt x="10" y="128"/>
                  <a:pt x="10" y="128"/>
                  <a:pt x="10" y="128"/>
                </a:cubicBezTo>
                <a:cubicBezTo>
                  <a:pt x="10" y="128"/>
                  <a:pt x="10" y="129"/>
                  <a:pt x="10" y="129"/>
                </a:cubicBezTo>
                <a:cubicBezTo>
                  <a:pt x="10" y="129"/>
                  <a:pt x="11" y="129"/>
                  <a:pt x="11" y="129"/>
                </a:cubicBezTo>
                <a:cubicBezTo>
                  <a:pt x="11" y="129"/>
                  <a:pt x="11" y="129"/>
                  <a:pt x="11" y="129"/>
                </a:cubicBezTo>
                <a:cubicBezTo>
                  <a:pt x="11" y="129"/>
                  <a:pt x="11" y="129"/>
                  <a:pt x="12" y="129"/>
                </a:cubicBezTo>
                <a:cubicBezTo>
                  <a:pt x="12" y="129"/>
                  <a:pt x="12" y="129"/>
                  <a:pt x="12" y="129"/>
                </a:cubicBezTo>
                <a:cubicBezTo>
                  <a:pt x="12" y="129"/>
                  <a:pt x="13" y="129"/>
                  <a:pt x="13" y="129"/>
                </a:cubicBezTo>
                <a:cubicBezTo>
                  <a:pt x="13" y="129"/>
                  <a:pt x="13" y="129"/>
                  <a:pt x="13" y="129"/>
                </a:cubicBezTo>
                <a:cubicBezTo>
                  <a:pt x="13" y="129"/>
                  <a:pt x="13" y="129"/>
                  <a:pt x="13" y="129"/>
                </a:cubicBezTo>
                <a:cubicBezTo>
                  <a:pt x="14" y="129"/>
                  <a:pt x="14" y="129"/>
                  <a:pt x="14" y="129"/>
                </a:cubicBezTo>
                <a:cubicBezTo>
                  <a:pt x="14" y="129"/>
                  <a:pt x="15" y="129"/>
                  <a:pt x="15" y="129"/>
                </a:cubicBezTo>
                <a:cubicBezTo>
                  <a:pt x="15" y="129"/>
                  <a:pt x="15" y="129"/>
                  <a:pt x="15" y="129"/>
                </a:cubicBezTo>
                <a:cubicBezTo>
                  <a:pt x="15" y="129"/>
                  <a:pt x="15" y="129"/>
                  <a:pt x="15" y="129"/>
                </a:cubicBezTo>
                <a:cubicBezTo>
                  <a:pt x="15" y="129"/>
                  <a:pt x="15" y="129"/>
                  <a:pt x="16" y="129"/>
                </a:cubicBezTo>
                <a:cubicBezTo>
                  <a:pt x="16" y="129"/>
                  <a:pt x="16" y="129"/>
                  <a:pt x="16" y="129"/>
                </a:cubicBezTo>
                <a:cubicBezTo>
                  <a:pt x="16" y="129"/>
                  <a:pt x="16" y="129"/>
                  <a:pt x="16" y="129"/>
                </a:cubicBezTo>
                <a:cubicBezTo>
                  <a:pt x="16" y="129"/>
                  <a:pt x="16" y="129"/>
                  <a:pt x="17" y="129"/>
                </a:cubicBezTo>
                <a:cubicBezTo>
                  <a:pt x="17" y="129"/>
                  <a:pt x="17" y="129"/>
                  <a:pt x="17" y="129"/>
                </a:cubicBezTo>
                <a:cubicBezTo>
                  <a:pt x="17" y="129"/>
                  <a:pt x="17" y="129"/>
                  <a:pt x="17" y="129"/>
                </a:cubicBezTo>
                <a:cubicBezTo>
                  <a:pt x="17" y="129"/>
                  <a:pt x="17" y="129"/>
                  <a:pt x="17" y="129"/>
                </a:cubicBezTo>
                <a:cubicBezTo>
                  <a:pt x="18" y="129"/>
                  <a:pt x="18" y="129"/>
                  <a:pt x="18" y="129"/>
                </a:cubicBezTo>
                <a:cubicBezTo>
                  <a:pt x="18" y="129"/>
                  <a:pt x="18" y="129"/>
                  <a:pt x="19" y="129"/>
                </a:cubicBezTo>
                <a:cubicBezTo>
                  <a:pt x="19" y="129"/>
                  <a:pt x="19" y="129"/>
                  <a:pt x="19" y="129"/>
                </a:cubicBezTo>
                <a:cubicBezTo>
                  <a:pt x="19" y="129"/>
                  <a:pt x="19" y="129"/>
                  <a:pt x="19" y="129"/>
                </a:cubicBezTo>
                <a:cubicBezTo>
                  <a:pt x="20" y="129"/>
                  <a:pt x="20" y="129"/>
                  <a:pt x="20" y="129"/>
                </a:cubicBezTo>
                <a:cubicBezTo>
                  <a:pt x="20" y="128"/>
                  <a:pt x="20" y="126"/>
                  <a:pt x="20" y="126"/>
                </a:cubicBezTo>
                <a:cubicBezTo>
                  <a:pt x="20" y="126"/>
                  <a:pt x="20" y="126"/>
                  <a:pt x="20" y="126"/>
                </a:cubicBezTo>
                <a:cubicBezTo>
                  <a:pt x="20" y="126"/>
                  <a:pt x="20" y="126"/>
                  <a:pt x="20" y="126"/>
                </a:cubicBezTo>
                <a:cubicBezTo>
                  <a:pt x="20" y="126"/>
                  <a:pt x="20" y="126"/>
                  <a:pt x="20" y="126"/>
                </a:cubicBezTo>
                <a:cubicBezTo>
                  <a:pt x="20" y="126"/>
                  <a:pt x="20" y="125"/>
                  <a:pt x="20" y="125"/>
                </a:cubicBezTo>
                <a:cubicBezTo>
                  <a:pt x="20" y="124"/>
                  <a:pt x="20" y="124"/>
                  <a:pt x="20" y="124"/>
                </a:cubicBezTo>
                <a:cubicBezTo>
                  <a:pt x="20" y="124"/>
                  <a:pt x="22" y="125"/>
                  <a:pt x="22" y="125"/>
                </a:cubicBezTo>
                <a:cubicBezTo>
                  <a:pt x="22" y="125"/>
                  <a:pt x="22" y="125"/>
                  <a:pt x="22" y="125"/>
                </a:cubicBezTo>
                <a:cubicBezTo>
                  <a:pt x="22" y="126"/>
                  <a:pt x="22" y="126"/>
                  <a:pt x="23" y="126"/>
                </a:cubicBezTo>
                <a:cubicBezTo>
                  <a:pt x="23" y="126"/>
                  <a:pt x="23" y="126"/>
                  <a:pt x="23" y="126"/>
                </a:cubicBezTo>
                <a:cubicBezTo>
                  <a:pt x="23" y="126"/>
                  <a:pt x="23" y="126"/>
                  <a:pt x="23" y="126"/>
                </a:cubicBezTo>
                <a:cubicBezTo>
                  <a:pt x="23" y="126"/>
                  <a:pt x="24" y="126"/>
                  <a:pt x="24" y="126"/>
                </a:cubicBezTo>
                <a:cubicBezTo>
                  <a:pt x="24" y="126"/>
                  <a:pt x="24" y="126"/>
                  <a:pt x="24" y="126"/>
                </a:cubicBezTo>
                <a:cubicBezTo>
                  <a:pt x="24" y="126"/>
                  <a:pt x="25" y="126"/>
                  <a:pt x="25" y="126"/>
                </a:cubicBezTo>
                <a:cubicBezTo>
                  <a:pt x="25" y="126"/>
                  <a:pt x="26" y="126"/>
                  <a:pt x="26" y="126"/>
                </a:cubicBezTo>
                <a:cubicBezTo>
                  <a:pt x="26" y="126"/>
                  <a:pt x="27" y="126"/>
                  <a:pt x="27" y="126"/>
                </a:cubicBezTo>
                <a:cubicBezTo>
                  <a:pt x="27" y="126"/>
                  <a:pt x="27" y="126"/>
                  <a:pt x="27" y="126"/>
                </a:cubicBezTo>
                <a:cubicBezTo>
                  <a:pt x="27" y="126"/>
                  <a:pt x="27" y="126"/>
                  <a:pt x="28" y="126"/>
                </a:cubicBezTo>
                <a:cubicBezTo>
                  <a:pt x="28" y="126"/>
                  <a:pt x="28" y="126"/>
                  <a:pt x="28" y="126"/>
                </a:cubicBezTo>
                <a:cubicBezTo>
                  <a:pt x="28" y="126"/>
                  <a:pt x="29" y="126"/>
                  <a:pt x="29" y="126"/>
                </a:cubicBezTo>
                <a:cubicBezTo>
                  <a:pt x="29" y="126"/>
                  <a:pt x="29" y="126"/>
                  <a:pt x="29" y="126"/>
                </a:cubicBezTo>
                <a:cubicBezTo>
                  <a:pt x="29" y="126"/>
                  <a:pt x="29" y="126"/>
                  <a:pt x="29" y="126"/>
                </a:cubicBezTo>
                <a:cubicBezTo>
                  <a:pt x="29" y="126"/>
                  <a:pt x="30" y="126"/>
                  <a:pt x="30" y="126"/>
                </a:cubicBezTo>
                <a:cubicBezTo>
                  <a:pt x="30" y="126"/>
                  <a:pt x="30" y="125"/>
                  <a:pt x="31" y="125"/>
                </a:cubicBezTo>
                <a:cubicBezTo>
                  <a:pt x="31" y="125"/>
                  <a:pt x="31" y="125"/>
                  <a:pt x="31" y="125"/>
                </a:cubicBezTo>
                <a:cubicBezTo>
                  <a:pt x="31" y="125"/>
                  <a:pt x="32" y="125"/>
                  <a:pt x="32" y="125"/>
                </a:cubicBezTo>
                <a:cubicBezTo>
                  <a:pt x="32" y="125"/>
                  <a:pt x="32" y="123"/>
                  <a:pt x="32" y="123"/>
                </a:cubicBezTo>
                <a:cubicBezTo>
                  <a:pt x="31" y="123"/>
                  <a:pt x="31" y="123"/>
                  <a:pt x="31" y="123"/>
                </a:cubicBezTo>
                <a:cubicBezTo>
                  <a:pt x="31" y="123"/>
                  <a:pt x="31" y="123"/>
                  <a:pt x="31" y="123"/>
                </a:cubicBezTo>
                <a:cubicBezTo>
                  <a:pt x="31" y="122"/>
                  <a:pt x="31" y="122"/>
                  <a:pt x="31" y="122"/>
                </a:cubicBezTo>
                <a:cubicBezTo>
                  <a:pt x="31" y="122"/>
                  <a:pt x="31" y="122"/>
                  <a:pt x="31" y="121"/>
                </a:cubicBezTo>
                <a:cubicBezTo>
                  <a:pt x="30" y="120"/>
                  <a:pt x="29" y="120"/>
                  <a:pt x="28" y="120"/>
                </a:cubicBezTo>
                <a:cubicBezTo>
                  <a:pt x="28" y="120"/>
                  <a:pt x="27" y="119"/>
                  <a:pt x="27" y="119"/>
                </a:cubicBezTo>
                <a:cubicBezTo>
                  <a:pt x="27" y="119"/>
                  <a:pt x="26" y="118"/>
                  <a:pt x="26" y="118"/>
                </a:cubicBezTo>
                <a:cubicBezTo>
                  <a:pt x="26" y="118"/>
                  <a:pt x="25" y="118"/>
                  <a:pt x="25" y="117"/>
                </a:cubicBezTo>
                <a:cubicBezTo>
                  <a:pt x="25" y="117"/>
                  <a:pt x="25" y="117"/>
                  <a:pt x="24" y="117"/>
                </a:cubicBezTo>
                <a:cubicBezTo>
                  <a:pt x="24" y="117"/>
                  <a:pt x="24" y="116"/>
                  <a:pt x="24" y="116"/>
                </a:cubicBezTo>
                <a:cubicBezTo>
                  <a:pt x="24" y="116"/>
                  <a:pt x="24" y="116"/>
                  <a:pt x="24" y="116"/>
                </a:cubicBezTo>
                <a:cubicBezTo>
                  <a:pt x="24" y="116"/>
                  <a:pt x="23" y="115"/>
                  <a:pt x="23" y="115"/>
                </a:cubicBezTo>
                <a:cubicBezTo>
                  <a:pt x="23" y="115"/>
                  <a:pt x="24" y="114"/>
                  <a:pt x="24" y="114"/>
                </a:cubicBezTo>
                <a:cubicBezTo>
                  <a:pt x="24" y="114"/>
                  <a:pt x="24" y="114"/>
                  <a:pt x="24" y="114"/>
                </a:cubicBezTo>
                <a:cubicBezTo>
                  <a:pt x="24" y="113"/>
                  <a:pt x="24" y="113"/>
                  <a:pt x="24" y="113"/>
                </a:cubicBezTo>
                <a:cubicBezTo>
                  <a:pt x="24" y="113"/>
                  <a:pt x="24" y="111"/>
                  <a:pt x="24" y="111"/>
                </a:cubicBezTo>
                <a:cubicBezTo>
                  <a:pt x="24" y="110"/>
                  <a:pt x="25" y="108"/>
                  <a:pt x="25" y="107"/>
                </a:cubicBezTo>
                <a:cubicBezTo>
                  <a:pt x="25" y="107"/>
                  <a:pt x="26" y="106"/>
                  <a:pt x="26" y="106"/>
                </a:cubicBezTo>
                <a:cubicBezTo>
                  <a:pt x="26" y="105"/>
                  <a:pt x="26" y="103"/>
                  <a:pt x="26" y="103"/>
                </a:cubicBezTo>
                <a:cubicBezTo>
                  <a:pt x="27" y="102"/>
                  <a:pt x="27" y="100"/>
                  <a:pt x="28" y="100"/>
                </a:cubicBezTo>
                <a:cubicBezTo>
                  <a:pt x="28" y="99"/>
                  <a:pt x="29" y="96"/>
                  <a:pt x="29" y="96"/>
                </a:cubicBezTo>
                <a:cubicBezTo>
                  <a:pt x="29" y="96"/>
                  <a:pt x="29" y="95"/>
                  <a:pt x="29" y="94"/>
                </a:cubicBezTo>
                <a:cubicBezTo>
                  <a:pt x="29" y="94"/>
                  <a:pt x="28" y="94"/>
                  <a:pt x="28" y="93"/>
                </a:cubicBezTo>
                <a:cubicBezTo>
                  <a:pt x="28" y="93"/>
                  <a:pt x="29" y="92"/>
                  <a:pt x="29" y="92"/>
                </a:cubicBezTo>
                <a:cubicBezTo>
                  <a:pt x="29" y="91"/>
                  <a:pt x="30" y="90"/>
                  <a:pt x="30" y="89"/>
                </a:cubicBezTo>
                <a:cubicBezTo>
                  <a:pt x="30" y="88"/>
                  <a:pt x="30" y="85"/>
                  <a:pt x="30" y="83"/>
                </a:cubicBezTo>
                <a:cubicBezTo>
                  <a:pt x="30" y="82"/>
                  <a:pt x="31" y="80"/>
                  <a:pt x="31" y="79"/>
                </a:cubicBezTo>
                <a:cubicBezTo>
                  <a:pt x="31" y="78"/>
                  <a:pt x="31" y="75"/>
                  <a:pt x="31" y="74"/>
                </a:cubicBezTo>
                <a:cubicBezTo>
                  <a:pt x="31" y="73"/>
                  <a:pt x="31" y="72"/>
                  <a:pt x="31" y="72"/>
                </a:cubicBezTo>
                <a:cubicBezTo>
                  <a:pt x="32" y="72"/>
                  <a:pt x="32" y="71"/>
                  <a:pt x="32" y="70"/>
                </a:cubicBezTo>
                <a:cubicBezTo>
                  <a:pt x="33" y="70"/>
                  <a:pt x="33" y="69"/>
                  <a:pt x="33" y="69"/>
                </a:cubicBezTo>
                <a:cubicBezTo>
                  <a:pt x="33" y="69"/>
                  <a:pt x="33" y="69"/>
                  <a:pt x="33" y="69"/>
                </a:cubicBezTo>
                <a:cubicBezTo>
                  <a:pt x="33" y="69"/>
                  <a:pt x="33" y="68"/>
                  <a:pt x="33" y="68"/>
                </a:cubicBezTo>
                <a:cubicBezTo>
                  <a:pt x="33" y="67"/>
                  <a:pt x="33" y="67"/>
                  <a:pt x="33" y="66"/>
                </a:cubicBezTo>
                <a:cubicBezTo>
                  <a:pt x="33" y="66"/>
                  <a:pt x="33" y="65"/>
                  <a:pt x="33" y="65"/>
                </a:cubicBezTo>
                <a:cubicBezTo>
                  <a:pt x="33" y="64"/>
                  <a:pt x="33" y="63"/>
                  <a:pt x="34" y="63"/>
                </a:cubicBezTo>
                <a:cubicBezTo>
                  <a:pt x="34" y="63"/>
                  <a:pt x="34" y="63"/>
                  <a:pt x="34" y="62"/>
                </a:cubicBezTo>
                <a:cubicBezTo>
                  <a:pt x="34" y="61"/>
                  <a:pt x="33" y="61"/>
                  <a:pt x="33" y="61"/>
                </a:cubicBezTo>
                <a:cubicBezTo>
                  <a:pt x="33" y="61"/>
                  <a:pt x="33" y="60"/>
                  <a:pt x="33" y="60"/>
                </a:cubicBezTo>
                <a:cubicBezTo>
                  <a:pt x="33" y="59"/>
                  <a:pt x="33" y="58"/>
                  <a:pt x="33" y="57"/>
                </a:cubicBezTo>
                <a:cubicBezTo>
                  <a:pt x="33" y="57"/>
                  <a:pt x="33" y="57"/>
                  <a:pt x="34" y="58"/>
                </a:cubicBezTo>
                <a:cubicBezTo>
                  <a:pt x="34" y="58"/>
                  <a:pt x="34" y="59"/>
                  <a:pt x="34" y="59"/>
                </a:cubicBezTo>
                <a:cubicBezTo>
                  <a:pt x="34" y="59"/>
                  <a:pt x="35" y="61"/>
                  <a:pt x="35" y="61"/>
                </a:cubicBezTo>
                <a:cubicBezTo>
                  <a:pt x="35" y="61"/>
                  <a:pt x="35" y="61"/>
                  <a:pt x="35" y="61"/>
                </a:cubicBezTo>
                <a:cubicBezTo>
                  <a:pt x="35" y="61"/>
                  <a:pt x="34" y="62"/>
                  <a:pt x="35" y="62"/>
                </a:cubicBezTo>
                <a:cubicBezTo>
                  <a:pt x="35" y="62"/>
                  <a:pt x="34" y="63"/>
                  <a:pt x="34" y="63"/>
                </a:cubicBezTo>
                <a:cubicBezTo>
                  <a:pt x="34" y="63"/>
                  <a:pt x="34" y="63"/>
                  <a:pt x="34" y="63"/>
                </a:cubicBezTo>
                <a:cubicBezTo>
                  <a:pt x="34" y="64"/>
                  <a:pt x="34" y="64"/>
                  <a:pt x="34" y="64"/>
                </a:cubicBezTo>
                <a:cubicBezTo>
                  <a:pt x="34" y="64"/>
                  <a:pt x="34" y="65"/>
                  <a:pt x="34" y="65"/>
                </a:cubicBezTo>
                <a:cubicBezTo>
                  <a:pt x="34" y="65"/>
                  <a:pt x="34" y="65"/>
                  <a:pt x="34" y="65"/>
                </a:cubicBezTo>
                <a:cubicBezTo>
                  <a:pt x="34" y="66"/>
                  <a:pt x="34" y="66"/>
                  <a:pt x="34" y="66"/>
                </a:cubicBezTo>
                <a:cubicBezTo>
                  <a:pt x="34" y="66"/>
                  <a:pt x="34" y="70"/>
                  <a:pt x="34" y="70"/>
                </a:cubicBezTo>
                <a:cubicBezTo>
                  <a:pt x="34" y="71"/>
                  <a:pt x="34" y="73"/>
                  <a:pt x="35" y="74"/>
                </a:cubicBezTo>
                <a:cubicBezTo>
                  <a:pt x="35" y="75"/>
                  <a:pt x="36" y="79"/>
                  <a:pt x="36" y="79"/>
                </a:cubicBezTo>
                <a:cubicBezTo>
                  <a:pt x="36" y="80"/>
                  <a:pt x="36" y="81"/>
                  <a:pt x="36" y="81"/>
                </a:cubicBezTo>
                <a:cubicBezTo>
                  <a:pt x="36" y="82"/>
                  <a:pt x="37" y="86"/>
                  <a:pt x="37" y="87"/>
                </a:cubicBezTo>
                <a:cubicBezTo>
                  <a:pt x="37" y="87"/>
                  <a:pt x="37" y="89"/>
                  <a:pt x="38" y="90"/>
                </a:cubicBezTo>
                <a:cubicBezTo>
                  <a:pt x="38" y="90"/>
                  <a:pt x="38" y="91"/>
                  <a:pt x="38" y="91"/>
                </a:cubicBezTo>
                <a:cubicBezTo>
                  <a:pt x="38" y="92"/>
                  <a:pt x="38" y="92"/>
                  <a:pt x="38" y="93"/>
                </a:cubicBezTo>
                <a:cubicBezTo>
                  <a:pt x="38" y="94"/>
                  <a:pt x="38" y="95"/>
                  <a:pt x="38" y="95"/>
                </a:cubicBezTo>
                <a:cubicBezTo>
                  <a:pt x="37" y="96"/>
                  <a:pt x="38" y="97"/>
                  <a:pt x="38" y="98"/>
                </a:cubicBezTo>
                <a:cubicBezTo>
                  <a:pt x="38" y="99"/>
                  <a:pt x="37" y="101"/>
                  <a:pt x="37" y="102"/>
                </a:cubicBezTo>
                <a:cubicBezTo>
                  <a:pt x="37" y="103"/>
                  <a:pt x="37" y="104"/>
                  <a:pt x="37" y="105"/>
                </a:cubicBezTo>
                <a:cubicBezTo>
                  <a:pt x="37" y="106"/>
                  <a:pt x="37" y="107"/>
                  <a:pt x="37" y="108"/>
                </a:cubicBezTo>
                <a:cubicBezTo>
                  <a:pt x="37" y="109"/>
                  <a:pt x="37" y="111"/>
                  <a:pt x="37" y="111"/>
                </a:cubicBezTo>
                <a:cubicBezTo>
                  <a:pt x="36" y="112"/>
                  <a:pt x="36" y="114"/>
                  <a:pt x="37" y="115"/>
                </a:cubicBezTo>
                <a:cubicBezTo>
                  <a:pt x="37" y="115"/>
                  <a:pt x="37" y="117"/>
                  <a:pt x="37" y="117"/>
                </a:cubicBezTo>
                <a:cubicBezTo>
                  <a:pt x="37" y="117"/>
                  <a:pt x="37" y="118"/>
                  <a:pt x="37" y="118"/>
                </a:cubicBezTo>
                <a:cubicBezTo>
                  <a:pt x="37" y="118"/>
                  <a:pt x="36" y="119"/>
                  <a:pt x="36" y="120"/>
                </a:cubicBezTo>
                <a:cubicBezTo>
                  <a:pt x="36" y="121"/>
                  <a:pt x="37" y="123"/>
                  <a:pt x="37" y="123"/>
                </a:cubicBezTo>
                <a:cubicBezTo>
                  <a:pt x="37" y="123"/>
                  <a:pt x="37" y="123"/>
                  <a:pt x="37" y="124"/>
                </a:cubicBezTo>
                <a:cubicBezTo>
                  <a:pt x="37" y="125"/>
                  <a:pt x="37" y="126"/>
                  <a:pt x="37" y="126"/>
                </a:cubicBezTo>
                <a:cubicBezTo>
                  <a:pt x="37" y="126"/>
                  <a:pt x="37" y="127"/>
                  <a:pt x="37" y="127"/>
                </a:cubicBezTo>
                <a:cubicBezTo>
                  <a:pt x="37" y="127"/>
                  <a:pt x="37" y="128"/>
                  <a:pt x="37" y="128"/>
                </a:cubicBezTo>
                <a:cubicBezTo>
                  <a:pt x="37" y="128"/>
                  <a:pt x="38" y="129"/>
                  <a:pt x="39" y="129"/>
                </a:cubicBezTo>
                <a:cubicBezTo>
                  <a:pt x="41" y="129"/>
                  <a:pt x="43" y="129"/>
                  <a:pt x="43" y="129"/>
                </a:cubicBezTo>
                <a:cubicBezTo>
                  <a:pt x="43" y="128"/>
                  <a:pt x="44" y="127"/>
                  <a:pt x="43" y="126"/>
                </a:cubicBezTo>
                <a:cubicBezTo>
                  <a:pt x="43" y="125"/>
                  <a:pt x="43" y="125"/>
                  <a:pt x="43" y="125"/>
                </a:cubicBezTo>
                <a:cubicBezTo>
                  <a:pt x="43" y="124"/>
                  <a:pt x="43" y="123"/>
                  <a:pt x="43" y="123"/>
                </a:cubicBezTo>
                <a:cubicBezTo>
                  <a:pt x="43" y="123"/>
                  <a:pt x="44" y="123"/>
                  <a:pt x="44" y="124"/>
                </a:cubicBezTo>
                <a:cubicBezTo>
                  <a:pt x="44" y="124"/>
                  <a:pt x="44" y="125"/>
                  <a:pt x="45" y="125"/>
                </a:cubicBezTo>
                <a:cubicBezTo>
                  <a:pt x="45" y="126"/>
                  <a:pt x="46" y="126"/>
                  <a:pt x="47" y="126"/>
                </a:cubicBezTo>
                <a:cubicBezTo>
                  <a:pt x="48" y="126"/>
                  <a:pt x="51" y="126"/>
                  <a:pt x="51" y="126"/>
                </a:cubicBezTo>
                <a:cubicBezTo>
                  <a:pt x="52" y="126"/>
                  <a:pt x="52" y="126"/>
                  <a:pt x="53" y="126"/>
                </a:cubicBezTo>
                <a:cubicBezTo>
                  <a:pt x="53" y="125"/>
                  <a:pt x="52" y="125"/>
                  <a:pt x="52" y="125"/>
                </a:cubicBezTo>
                <a:cubicBezTo>
                  <a:pt x="52" y="125"/>
                  <a:pt x="53" y="125"/>
                  <a:pt x="52" y="125"/>
                </a:cubicBezTo>
                <a:cubicBezTo>
                  <a:pt x="52" y="124"/>
                  <a:pt x="50" y="123"/>
                  <a:pt x="49" y="123"/>
                </a:cubicBezTo>
                <a:cubicBezTo>
                  <a:pt x="49" y="123"/>
                  <a:pt x="48" y="122"/>
                  <a:pt x="48" y="122"/>
                </a:cubicBezTo>
                <a:cubicBezTo>
                  <a:pt x="48" y="122"/>
                  <a:pt x="48" y="122"/>
                  <a:pt x="48" y="121"/>
                </a:cubicBezTo>
                <a:cubicBezTo>
                  <a:pt x="48" y="121"/>
                  <a:pt x="47" y="121"/>
                  <a:pt x="47" y="121"/>
                </a:cubicBezTo>
                <a:cubicBezTo>
                  <a:pt x="47" y="121"/>
                  <a:pt x="47" y="120"/>
                  <a:pt x="47" y="120"/>
                </a:cubicBezTo>
                <a:cubicBezTo>
                  <a:pt x="47" y="120"/>
                  <a:pt x="47" y="118"/>
                  <a:pt x="47" y="118"/>
                </a:cubicBezTo>
                <a:cubicBezTo>
                  <a:pt x="46" y="118"/>
                  <a:pt x="46" y="117"/>
                  <a:pt x="46" y="117"/>
                </a:cubicBezTo>
                <a:cubicBezTo>
                  <a:pt x="46" y="117"/>
                  <a:pt x="46" y="117"/>
                  <a:pt x="46" y="117"/>
                </a:cubicBezTo>
                <a:cubicBezTo>
                  <a:pt x="47" y="117"/>
                  <a:pt x="47" y="117"/>
                  <a:pt x="47" y="116"/>
                </a:cubicBezTo>
                <a:cubicBezTo>
                  <a:pt x="47" y="116"/>
                  <a:pt x="47" y="115"/>
                  <a:pt x="47" y="115"/>
                </a:cubicBezTo>
                <a:cubicBezTo>
                  <a:pt x="48" y="115"/>
                  <a:pt x="49" y="111"/>
                  <a:pt x="49" y="110"/>
                </a:cubicBezTo>
                <a:cubicBezTo>
                  <a:pt x="49" y="110"/>
                  <a:pt x="50" y="107"/>
                  <a:pt x="50" y="106"/>
                </a:cubicBezTo>
                <a:cubicBezTo>
                  <a:pt x="50" y="105"/>
                  <a:pt x="52" y="99"/>
                  <a:pt x="52" y="98"/>
                </a:cubicBezTo>
                <a:cubicBezTo>
                  <a:pt x="52" y="98"/>
                  <a:pt x="53" y="94"/>
                  <a:pt x="53" y="93"/>
                </a:cubicBezTo>
                <a:cubicBezTo>
                  <a:pt x="53" y="92"/>
                  <a:pt x="54" y="86"/>
                  <a:pt x="54" y="85"/>
                </a:cubicBezTo>
                <a:cubicBezTo>
                  <a:pt x="54" y="85"/>
                  <a:pt x="55" y="81"/>
                  <a:pt x="55" y="81"/>
                </a:cubicBezTo>
                <a:cubicBezTo>
                  <a:pt x="55" y="81"/>
                  <a:pt x="55" y="81"/>
                  <a:pt x="55" y="81"/>
                </a:cubicBezTo>
                <a:cubicBezTo>
                  <a:pt x="55" y="81"/>
                  <a:pt x="55" y="84"/>
                  <a:pt x="55" y="84"/>
                </a:cubicBezTo>
                <a:cubicBezTo>
                  <a:pt x="55" y="85"/>
                  <a:pt x="55" y="88"/>
                  <a:pt x="55" y="89"/>
                </a:cubicBezTo>
                <a:cubicBezTo>
                  <a:pt x="55" y="89"/>
                  <a:pt x="55" y="92"/>
                  <a:pt x="55" y="92"/>
                </a:cubicBezTo>
                <a:cubicBezTo>
                  <a:pt x="55" y="93"/>
                  <a:pt x="54" y="98"/>
                  <a:pt x="54" y="99"/>
                </a:cubicBezTo>
                <a:cubicBezTo>
                  <a:pt x="54" y="99"/>
                  <a:pt x="54" y="100"/>
                  <a:pt x="54" y="100"/>
                </a:cubicBezTo>
                <a:cubicBezTo>
                  <a:pt x="54" y="101"/>
                  <a:pt x="53" y="106"/>
                  <a:pt x="53" y="106"/>
                </a:cubicBezTo>
                <a:cubicBezTo>
                  <a:pt x="53" y="107"/>
                  <a:pt x="54" y="109"/>
                  <a:pt x="54" y="109"/>
                </a:cubicBezTo>
                <a:cubicBezTo>
                  <a:pt x="54" y="109"/>
                  <a:pt x="54" y="111"/>
                  <a:pt x="54" y="112"/>
                </a:cubicBezTo>
                <a:cubicBezTo>
                  <a:pt x="54" y="112"/>
                  <a:pt x="54" y="115"/>
                  <a:pt x="54" y="115"/>
                </a:cubicBezTo>
                <a:cubicBezTo>
                  <a:pt x="54" y="116"/>
                  <a:pt x="54" y="117"/>
                  <a:pt x="54" y="117"/>
                </a:cubicBezTo>
                <a:cubicBezTo>
                  <a:pt x="54" y="118"/>
                  <a:pt x="54" y="119"/>
                  <a:pt x="54" y="119"/>
                </a:cubicBezTo>
                <a:cubicBezTo>
                  <a:pt x="54" y="119"/>
                  <a:pt x="55" y="119"/>
                  <a:pt x="55" y="119"/>
                </a:cubicBezTo>
                <a:cubicBezTo>
                  <a:pt x="55" y="120"/>
                  <a:pt x="56" y="123"/>
                  <a:pt x="56" y="123"/>
                </a:cubicBezTo>
                <a:cubicBezTo>
                  <a:pt x="56" y="123"/>
                  <a:pt x="56" y="123"/>
                  <a:pt x="56" y="123"/>
                </a:cubicBezTo>
                <a:cubicBezTo>
                  <a:pt x="56" y="123"/>
                  <a:pt x="56" y="125"/>
                  <a:pt x="56" y="126"/>
                </a:cubicBezTo>
                <a:cubicBezTo>
                  <a:pt x="56" y="126"/>
                  <a:pt x="56" y="126"/>
                  <a:pt x="56" y="126"/>
                </a:cubicBezTo>
                <a:cubicBezTo>
                  <a:pt x="56" y="126"/>
                  <a:pt x="56" y="127"/>
                  <a:pt x="56" y="127"/>
                </a:cubicBezTo>
                <a:cubicBezTo>
                  <a:pt x="56" y="127"/>
                  <a:pt x="56" y="128"/>
                  <a:pt x="56" y="128"/>
                </a:cubicBezTo>
                <a:cubicBezTo>
                  <a:pt x="56" y="128"/>
                  <a:pt x="57" y="128"/>
                  <a:pt x="57" y="128"/>
                </a:cubicBezTo>
                <a:cubicBezTo>
                  <a:pt x="58" y="129"/>
                  <a:pt x="64" y="128"/>
                  <a:pt x="64" y="128"/>
                </a:cubicBezTo>
                <a:cubicBezTo>
                  <a:pt x="64" y="128"/>
                  <a:pt x="64" y="127"/>
                  <a:pt x="64" y="127"/>
                </a:cubicBezTo>
                <a:cubicBezTo>
                  <a:pt x="64" y="127"/>
                  <a:pt x="64" y="127"/>
                  <a:pt x="64" y="127"/>
                </a:cubicBezTo>
                <a:cubicBezTo>
                  <a:pt x="64" y="127"/>
                  <a:pt x="64" y="126"/>
                  <a:pt x="64" y="126"/>
                </a:cubicBezTo>
                <a:cubicBezTo>
                  <a:pt x="64" y="126"/>
                  <a:pt x="64" y="125"/>
                  <a:pt x="63" y="125"/>
                </a:cubicBezTo>
                <a:cubicBezTo>
                  <a:pt x="63" y="125"/>
                  <a:pt x="63" y="124"/>
                  <a:pt x="63" y="124"/>
                </a:cubicBezTo>
                <a:cubicBezTo>
                  <a:pt x="63" y="123"/>
                  <a:pt x="63" y="123"/>
                  <a:pt x="63" y="123"/>
                </a:cubicBezTo>
                <a:cubicBezTo>
                  <a:pt x="63" y="123"/>
                  <a:pt x="63" y="122"/>
                  <a:pt x="63" y="122"/>
                </a:cubicBezTo>
                <a:cubicBezTo>
                  <a:pt x="63" y="122"/>
                  <a:pt x="64" y="121"/>
                  <a:pt x="64" y="120"/>
                </a:cubicBezTo>
                <a:cubicBezTo>
                  <a:pt x="64" y="120"/>
                  <a:pt x="65" y="119"/>
                  <a:pt x="65" y="118"/>
                </a:cubicBezTo>
                <a:cubicBezTo>
                  <a:pt x="65" y="118"/>
                  <a:pt x="65" y="118"/>
                  <a:pt x="64" y="117"/>
                </a:cubicBezTo>
                <a:cubicBezTo>
                  <a:pt x="63" y="117"/>
                  <a:pt x="63" y="116"/>
                  <a:pt x="63" y="116"/>
                </a:cubicBezTo>
                <a:cubicBezTo>
                  <a:pt x="63" y="116"/>
                  <a:pt x="62" y="114"/>
                  <a:pt x="62" y="114"/>
                </a:cubicBezTo>
                <a:cubicBezTo>
                  <a:pt x="62" y="114"/>
                  <a:pt x="63" y="114"/>
                  <a:pt x="64" y="113"/>
                </a:cubicBezTo>
                <a:cubicBezTo>
                  <a:pt x="64" y="113"/>
                  <a:pt x="65" y="112"/>
                  <a:pt x="65" y="111"/>
                </a:cubicBezTo>
                <a:cubicBezTo>
                  <a:pt x="65" y="111"/>
                  <a:pt x="66" y="108"/>
                  <a:pt x="66" y="108"/>
                </a:cubicBezTo>
                <a:cubicBezTo>
                  <a:pt x="66" y="108"/>
                  <a:pt x="66" y="107"/>
                  <a:pt x="66" y="107"/>
                </a:cubicBezTo>
                <a:cubicBezTo>
                  <a:pt x="66" y="107"/>
                  <a:pt x="66" y="106"/>
                  <a:pt x="66" y="106"/>
                </a:cubicBezTo>
                <a:cubicBezTo>
                  <a:pt x="66" y="105"/>
                  <a:pt x="66" y="100"/>
                  <a:pt x="66" y="100"/>
                </a:cubicBezTo>
                <a:cubicBezTo>
                  <a:pt x="66" y="100"/>
                  <a:pt x="66" y="99"/>
                  <a:pt x="66" y="98"/>
                </a:cubicBezTo>
                <a:cubicBezTo>
                  <a:pt x="66" y="98"/>
                  <a:pt x="67" y="93"/>
                  <a:pt x="67" y="93"/>
                </a:cubicBezTo>
                <a:cubicBezTo>
                  <a:pt x="67" y="92"/>
                  <a:pt x="67" y="91"/>
                  <a:pt x="67" y="90"/>
                </a:cubicBezTo>
                <a:cubicBezTo>
                  <a:pt x="68" y="89"/>
                  <a:pt x="68" y="87"/>
                  <a:pt x="68" y="86"/>
                </a:cubicBezTo>
                <a:cubicBezTo>
                  <a:pt x="68" y="85"/>
                  <a:pt x="69" y="82"/>
                  <a:pt x="69" y="82"/>
                </a:cubicBezTo>
                <a:cubicBezTo>
                  <a:pt x="69" y="81"/>
                  <a:pt x="69" y="79"/>
                  <a:pt x="70" y="79"/>
                </a:cubicBezTo>
                <a:cubicBezTo>
                  <a:pt x="70" y="78"/>
                  <a:pt x="70" y="81"/>
                  <a:pt x="70" y="81"/>
                </a:cubicBezTo>
                <a:cubicBezTo>
                  <a:pt x="70" y="81"/>
                  <a:pt x="70" y="84"/>
                  <a:pt x="70" y="84"/>
                </a:cubicBezTo>
                <a:cubicBezTo>
                  <a:pt x="70" y="85"/>
                  <a:pt x="70" y="89"/>
                  <a:pt x="71" y="90"/>
                </a:cubicBezTo>
                <a:cubicBezTo>
                  <a:pt x="71" y="91"/>
                  <a:pt x="71" y="92"/>
                  <a:pt x="71" y="92"/>
                </a:cubicBezTo>
                <a:cubicBezTo>
                  <a:pt x="71" y="92"/>
                  <a:pt x="71" y="96"/>
                  <a:pt x="71" y="96"/>
                </a:cubicBezTo>
                <a:cubicBezTo>
                  <a:pt x="70" y="97"/>
                  <a:pt x="70" y="99"/>
                  <a:pt x="70" y="100"/>
                </a:cubicBezTo>
                <a:cubicBezTo>
                  <a:pt x="70" y="101"/>
                  <a:pt x="70" y="105"/>
                  <a:pt x="70" y="106"/>
                </a:cubicBezTo>
                <a:cubicBezTo>
                  <a:pt x="70" y="107"/>
                  <a:pt x="70" y="111"/>
                  <a:pt x="69" y="112"/>
                </a:cubicBezTo>
                <a:cubicBezTo>
                  <a:pt x="69" y="112"/>
                  <a:pt x="69" y="113"/>
                  <a:pt x="69" y="114"/>
                </a:cubicBezTo>
                <a:cubicBezTo>
                  <a:pt x="70" y="114"/>
                  <a:pt x="70" y="115"/>
                  <a:pt x="70" y="116"/>
                </a:cubicBezTo>
                <a:cubicBezTo>
                  <a:pt x="70" y="116"/>
                  <a:pt x="70" y="118"/>
                  <a:pt x="70" y="118"/>
                </a:cubicBezTo>
                <a:cubicBezTo>
                  <a:pt x="70" y="119"/>
                  <a:pt x="70" y="120"/>
                  <a:pt x="70" y="120"/>
                </a:cubicBezTo>
                <a:cubicBezTo>
                  <a:pt x="70" y="120"/>
                  <a:pt x="71" y="120"/>
                  <a:pt x="71" y="120"/>
                </a:cubicBezTo>
                <a:cubicBezTo>
                  <a:pt x="71" y="120"/>
                  <a:pt x="71" y="121"/>
                  <a:pt x="71" y="121"/>
                </a:cubicBezTo>
                <a:cubicBezTo>
                  <a:pt x="71" y="121"/>
                  <a:pt x="70" y="121"/>
                  <a:pt x="70" y="121"/>
                </a:cubicBezTo>
                <a:cubicBezTo>
                  <a:pt x="70" y="122"/>
                  <a:pt x="70" y="122"/>
                  <a:pt x="70" y="123"/>
                </a:cubicBezTo>
                <a:cubicBezTo>
                  <a:pt x="70" y="124"/>
                  <a:pt x="70" y="124"/>
                  <a:pt x="70" y="124"/>
                </a:cubicBezTo>
                <a:cubicBezTo>
                  <a:pt x="70" y="124"/>
                  <a:pt x="72" y="125"/>
                  <a:pt x="72" y="125"/>
                </a:cubicBezTo>
                <a:cubicBezTo>
                  <a:pt x="72" y="125"/>
                  <a:pt x="73" y="125"/>
                  <a:pt x="73" y="125"/>
                </a:cubicBezTo>
                <a:cubicBezTo>
                  <a:pt x="73" y="125"/>
                  <a:pt x="74" y="125"/>
                  <a:pt x="74" y="125"/>
                </a:cubicBezTo>
                <a:cubicBezTo>
                  <a:pt x="74" y="126"/>
                  <a:pt x="74" y="126"/>
                  <a:pt x="74" y="126"/>
                </a:cubicBezTo>
                <a:cubicBezTo>
                  <a:pt x="74" y="126"/>
                  <a:pt x="75" y="127"/>
                  <a:pt x="76" y="127"/>
                </a:cubicBezTo>
                <a:cubicBezTo>
                  <a:pt x="76" y="127"/>
                  <a:pt x="78" y="127"/>
                  <a:pt x="79" y="127"/>
                </a:cubicBezTo>
                <a:cubicBezTo>
                  <a:pt x="79" y="126"/>
                  <a:pt x="82" y="126"/>
                  <a:pt x="82" y="126"/>
                </a:cubicBezTo>
                <a:cubicBezTo>
                  <a:pt x="82" y="126"/>
                  <a:pt x="82" y="125"/>
                  <a:pt x="82" y="125"/>
                </a:cubicBezTo>
                <a:cubicBezTo>
                  <a:pt x="82" y="125"/>
                  <a:pt x="81" y="125"/>
                  <a:pt x="81" y="125"/>
                </a:cubicBezTo>
                <a:cubicBezTo>
                  <a:pt x="81" y="125"/>
                  <a:pt x="81" y="124"/>
                  <a:pt x="81" y="124"/>
                </a:cubicBezTo>
                <a:cubicBezTo>
                  <a:pt x="81" y="124"/>
                  <a:pt x="81" y="124"/>
                  <a:pt x="80" y="123"/>
                </a:cubicBezTo>
                <a:cubicBezTo>
                  <a:pt x="80" y="123"/>
                  <a:pt x="79" y="121"/>
                  <a:pt x="79" y="121"/>
                </a:cubicBezTo>
                <a:cubicBezTo>
                  <a:pt x="79" y="121"/>
                  <a:pt x="79" y="120"/>
                  <a:pt x="79" y="120"/>
                </a:cubicBezTo>
                <a:cubicBezTo>
                  <a:pt x="79" y="120"/>
                  <a:pt x="79" y="118"/>
                  <a:pt x="79" y="118"/>
                </a:cubicBezTo>
                <a:cubicBezTo>
                  <a:pt x="79" y="117"/>
                  <a:pt x="79" y="117"/>
                  <a:pt x="79" y="117"/>
                </a:cubicBezTo>
                <a:cubicBezTo>
                  <a:pt x="78" y="117"/>
                  <a:pt x="78" y="117"/>
                  <a:pt x="77" y="116"/>
                </a:cubicBezTo>
                <a:cubicBezTo>
                  <a:pt x="77" y="116"/>
                  <a:pt x="78" y="115"/>
                  <a:pt x="78" y="115"/>
                </a:cubicBezTo>
                <a:cubicBezTo>
                  <a:pt x="78" y="115"/>
                  <a:pt x="79" y="113"/>
                  <a:pt x="79" y="112"/>
                </a:cubicBezTo>
                <a:cubicBezTo>
                  <a:pt x="79" y="112"/>
                  <a:pt x="79" y="110"/>
                  <a:pt x="80" y="109"/>
                </a:cubicBezTo>
                <a:cubicBezTo>
                  <a:pt x="80" y="108"/>
                  <a:pt x="80" y="105"/>
                  <a:pt x="80" y="104"/>
                </a:cubicBezTo>
                <a:cubicBezTo>
                  <a:pt x="80" y="103"/>
                  <a:pt x="80" y="101"/>
                  <a:pt x="80" y="100"/>
                </a:cubicBezTo>
                <a:cubicBezTo>
                  <a:pt x="80" y="99"/>
                  <a:pt x="80" y="97"/>
                  <a:pt x="80" y="97"/>
                </a:cubicBezTo>
                <a:cubicBezTo>
                  <a:pt x="80" y="96"/>
                  <a:pt x="80" y="96"/>
                  <a:pt x="80" y="94"/>
                </a:cubicBezTo>
                <a:cubicBezTo>
                  <a:pt x="81" y="93"/>
                  <a:pt x="81" y="90"/>
                  <a:pt x="81" y="90"/>
                </a:cubicBezTo>
                <a:cubicBezTo>
                  <a:pt x="81" y="89"/>
                  <a:pt x="81" y="89"/>
                  <a:pt x="81" y="88"/>
                </a:cubicBezTo>
                <a:cubicBezTo>
                  <a:pt x="81" y="88"/>
                  <a:pt x="82" y="86"/>
                  <a:pt x="82" y="86"/>
                </a:cubicBezTo>
                <a:cubicBezTo>
                  <a:pt x="82" y="85"/>
                  <a:pt x="82" y="84"/>
                  <a:pt x="82" y="83"/>
                </a:cubicBezTo>
                <a:cubicBezTo>
                  <a:pt x="82" y="82"/>
                  <a:pt x="82" y="80"/>
                  <a:pt x="82" y="79"/>
                </a:cubicBezTo>
                <a:cubicBezTo>
                  <a:pt x="82" y="78"/>
                  <a:pt x="82" y="77"/>
                  <a:pt x="82" y="76"/>
                </a:cubicBezTo>
                <a:cubicBezTo>
                  <a:pt x="82" y="75"/>
                  <a:pt x="83" y="73"/>
                  <a:pt x="82" y="72"/>
                </a:cubicBezTo>
                <a:cubicBezTo>
                  <a:pt x="82" y="71"/>
                  <a:pt x="83" y="67"/>
                  <a:pt x="83" y="66"/>
                </a:cubicBezTo>
                <a:cubicBezTo>
                  <a:pt x="83" y="65"/>
                  <a:pt x="83" y="64"/>
                  <a:pt x="83" y="63"/>
                </a:cubicBezTo>
                <a:cubicBezTo>
                  <a:pt x="82" y="62"/>
                  <a:pt x="82" y="60"/>
                  <a:pt x="82" y="59"/>
                </a:cubicBezTo>
                <a:cubicBezTo>
                  <a:pt x="82" y="59"/>
                  <a:pt x="82" y="59"/>
                  <a:pt x="81" y="59"/>
                </a:cubicBezTo>
                <a:cubicBezTo>
                  <a:pt x="82" y="59"/>
                  <a:pt x="82" y="58"/>
                  <a:pt x="83" y="58"/>
                </a:cubicBezTo>
                <a:cubicBezTo>
                  <a:pt x="85" y="55"/>
                  <a:pt x="86" y="53"/>
                  <a:pt x="86" y="52"/>
                </a:cubicBezTo>
                <a:cubicBezTo>
                  <a:pt x="86" y="52"/>
                  <a:pt x="86" y="53"/>
                  <a:pt x="86" y="54"/>
                </a:cubicBezTo>
                <a:cubicBezTo>
                  <a:pt x="86" y="54"/>
                  <a:pt x="86" y="56"/>
                  <a:pt x="87" y="56"/>
                </a:cubicBezTo>
                <a:cubicBezTo>
                  <a:pt x="87" y="57"/>
                  <a:pt x="87" y="58"/>
                  <a:pt x="87" y="58"/>
                </a:cubicBezTo>
                <a:cubicBezTo>
                  <a:pt x="87" y="58"/>
                  <a:pt x="87" y="59"/>
                  <a:pt x="87" y="59"/>
                </a:cubicBezTo>
                <a:cubicBezTo>
                  <a:pt x="87" y="59"/>
                  <a:pt x="86" y="61"/>
                  <a:pt x="86" y="62"/>
                </a:cubicBezTo>
                <a:cubicBezTo>
                  <a:pt x="86" y="62"/>
                  <a:pt x="86" y="63"/>
                  <a:pt x="86" y="64"/>
                </a:cubicBezTo>
                <a:cubicBezTo>
                  <a:pt x="86" y="65"/>
                  <a:pt x="85" y="67"/>
                  <a:pt x="85" y="68"/>
                </a:cubicBezTo>
                <a:cubicBezTo>
                  <a:pt x="85" y="68"/>
                  <a:pt x="85" y="70"/>
                  <a:pt x="85" y="70"/>
                </a:cubicBezTo>
                <a:cubicBezTo>
                  <a:pt x="85" y="70"/>
                  <a:pt x="84" y="70"/>
                  <a:pt x="84" y="70"/>
                </a:cubicBezTo>
                <a:cubicBezTo>
                  <a:pt x="84" y="70"/>
                  <a:pt x="84" y="71"/>
                  <a:pt x="84" y="71"/>
                </a:cubicBezTo>
                <a:cubicBezTo>
                  <a:pt x="84" y="71"/>
                  <a:pt x="84" y="71"/>
                  <a:pt x="84" y="71"/>
                </a:cubicBezTo>
                <a:cubicBezTo>
                  <a:pt x="84" y="71"/>
                  <a:pt x="83" y="73"/>
                  <a:pt x="83" y="73"/>
                </a:cubicBezTo>
                <a:cubicBezTo>
                  <a:pt x="83" y="74"/>
                  <a:pt x="83" y="74"/>
                  <a:pt x="83" y="75"/>
                </a:cubicBezTo>
                <a:cubicBezTo>
                  <a:pt x="83" y="75"/>
                  <a:pt x="83" y="76"/>
                  <a:pt x="83" y="77"/>
                </a:cubicBezTo>
                <a:cubicBezTo>
                  <a:pt x="84" y="77"/>
                  <a:pt x="84" y="78"/>
                  <a:pt x="84" y="78"/>
                </a:cubicBezTo>
                <a:cubicBezTo>
                  <a:pt x="85" y="78"/>
                  <a:pt x="85" y="79"/>
                  <a:pt x="85" y="79"/>
                </a:cubicBezTo>
                <a:cubicBezTo>
                  <a:pt x="86" y="79"/>
                  <a:pt x="86" y="78"/>
                  <a:pt x="86" y="78"/>
                </a:cubicBezTo>
                <a:cubicBezTo>
                  <a:pt x="86" y="78"/>
                  <a:pt x="86" y="79"/>
                  <a:pt x="86" y="79"/>
                </a:cubicBezTo>
                <a:cubicBezTo>
                  <a:pt x="87" y="79"/>
                  <a:pt x="87" y="78"/>
                  <a:pt x="87" y="78"/>
                </a:cubicBezTo>
                <a:cubicBezTo>
                  <a:pt x="86" y="78"/>
                  <a:pt x="86" y="78"/>
                  <a:pt x="86" y="78"/>
                </a:cubicBezTo>
                <a:cubicBezTo>
                  <a:pt x="86" y="77"/>
                  <a:pt x="86" y="77"/>
                  <a:pt x="86" y="77"/>
                </a:cubicBezTo>
                <a:cubicBezTo>
                  <a:pt x="86" y="77"/>
                  <a:pt x="86" y="77"/>
                  <a:pt x="86" y="77"/>
                </a:cubicBezTo>
                <a:cubicBezTo>
                  <a:pt x="86" y="77"/>
                  <a:pt x="87" y="78"/>
                  <a:pt x="87" y="78"/>
                </a:cubicBezTo>
                <a:cubicBezTo>
                  <a:pt x="87" y="78"/>
                  <a:pt x="87" y="81"/>
                  <a:pt x="87" y="82"/>
                </a:cubicBezTo>
                <a:cubicBezTo>
                  <a:pt x="87" y="83"/>
                  <a:pt x="87" y="85"/>
                  <a:pt x="88" y="86"/>
                </a:cubicBezTo>
                <a:cubicBezTo>
                  <a:pt x="88" y="87"/>
                  <a:pt x="88" y="91"/>
                  <a:pt x="88" y="92"/>
                </a:cubicBezTo>
                <a:cubicBezTo>
                  <a:pt x="88" y="92"/>
                  <a:pt x="88" y="94"/>
                  <a:pt x="88" y="94"/>
                </a:cubicBezTo>
                <a:cubicBezTo>
                  <a:pt x="87" y="95"/>
                  <a:pt x="87" y="96"/>
                  <a:pt x="87" y="98"/>
                </a:cubicBezTo>
                <a:cubicBezTo>
                  <a:pt x="87" y="99"/>
                  <a:pt x="88" y="100"/>
                  <a:pt x="88" y="102"/>
                </a:cubicBezTo>
                <a:cubicBezTo>
                  <a:pt x="89" y="103"/>
                  <a:pt x="89" y="104"/>
                  <a:pt x="89" y="104"/>
                </a:cubicBezTo>
                <a:cubicBezTo>
                  <a:pt x="89" y="105"/>
                  <a:pt x="89" y="107"/>
                  <a:pt x="89" y="107"/>
                </a:cubicBezTo>
                <a:cubicBezTo>
                  <a:pt x="89" y="107"/>
                  <a:pt x="89" y="108"/>
                  <a:pt x="89" y="108"/>
                </a:cubicBezTo>
                <a:cubicBezTo>
                  <a:pt x="90" y="109"/>
                  <a:pt x="90" y="109"/>
                  <a:pt x="92" y="110"/>
                </a:cubicBezTo>
                <a:cubicBezTo>
                  <a:pt x="92" y="110"/>
                  <a:pt x="93" y="113"/>
                  <a:pt x="93" y="114"/>
                </a:cubicBezTo>
                <a:cubicBezTo>
                  <a:pt x="93" y="114"/>
                  <a:pt x="93" y="115"/>
                  <a:pt x="93" y="115"/>
                </a:cubicBezTo>
                <a:cubicBezTo>
                  <a:pt x="93" y="115"/>
                  <a:pt x="93" y="117"/>
                  <a:pt x="93" y="118"/>
                </a:cubicBezTo>
                <a:cubicBezTo>
                  <a:pt x="93" y="118"/>
                  <a:pt x="93" y="118"/>
                  <a:pt x="92" y="118"/>
                </a:cubicBezTo>
                <a:cubicBezTo>
                  <a:pt x="92" y="119"/>
                  <a:pt x="91" y="119"/>
                  <a:pt x="91" y="119"/>
                </a:cubicBezTo>
                <a:cubicBezTo>
                  <a:pt x="91" y="119"/>
                  <a:pt x="91" y="119"/>
                  <a:pt x="90" y="119"/>
                </a:cubicBezTo>
                <a:cubicBezTo>
                  <a:pt x="90" y="119"/>
                  <a:pt x="89" y="120"/>
                  <a:pt x="89" y="120"/>
                </a:cubicBezTo>
                <a:cubicBezTo>
                  <a:pt x="89" y="121"/>
                  <a:pt x="87" y="121"/>
                  <a:pt x="87" y="122"/>
                </a:cubicBezTo>
                <a:cubicBezTo>
                  <a:pt x="86" y="122"/>
                  <a:pt x="84" y="122"/>
                  <a:pt x="84" y="122"/>
                </a:cubicBezTo>
                <a:cubicBezTo>
                  <a:pt x="84" y="122"/>
                  <a:pt x="84" y="122"/>
                  <a:pt x="84" y="123"/>
                </a:cubicBezTo>
                <a:cubicBezTo>
                  <a:pt x="83" y="123"/>
                  <a:pt x="83" y="123"/>
                  <a:pt x="83" y="123"/>
                </a:cubicBezTo>
                <a:cubicBezTo>
                  <a:pt x="83" y="123"/>
                  <a:pt x="83" y="123"/>
                  <a:pt x="83" y="123"/>
                </a:cubicBezTo>
                <a:cubicBezTo>
                  <a:pt x="83" y="123"/>
                  <a:pt x="83" y="124"/>
                  <a:pt x="83" y="124"/>
                </a:cubicBezTo>
                <a:cubicBezTo>
                  <a:pt x="83" y="125"/>
                  <a:pt x="85" y="125"/>
                  <a:pt x="86" y="125"/>
                </a:cubicBezTo>
                <a:cubicBezTo>
                  <a:pt x="86" y="125"/>
                  <a:pt x="91" y="125"/>
                  <a:pt x="91" y="125"/>
                </a:cubicBezTo>
                <a:cubicBezTo>
                  <a:pt x="92" y="125"/>
                  <a:pt x="92" y="124"/>
                  <a:pt x="92" y="124"/>
                </a:cubicBezTo>
                <a:cubicBezTo>
                  <a:pt x="93" y="124"/>
                  <a:pt x="94" y="124"/>
                  <a:pt x="94" y="124"/>
                </a:cubicBezTo>
                <a:cubicBezTo>
                  <a:pt x="95" y="125"/>
                  <a:pt x="95" y="125"/>
                  <a:pt x="96" y="125"/>
                </a:cubicBezTo>
                <a:cubicBezTo>
                  <a:pt x="96" y="125"/>
                  <a:pt x="99" y="124"/>
                  <a:pt x="99" y="124"/>
                </a:cubicBezTo>
                <a:cubicBezTo>
                  <a:pt x="99" y="124"/>
                  <a:pt x="99" y="124"/>
                  <a:pt x="99" y="124"/>
                </a:cubicBezTo>
                <a:cubicBezTo>
                  <a:pt x="100" y="124"/>
                  <a:pt x="99" y="122"/>
                  <a:pt x="99" y="121"/>
                </a:cubicBezTo>
                <a:cubicBezTo>
                  <a:pt x="99" y="121"/>
                  <a:pt x="99" y="121"/>
                  <a:pt x="99" y="121"/>
                </a:cubicBezTo>
                <a:cubicBezTo>
                  <a:pt x="99" y="121"/>
                  <a:pt x="99" y="121"/>
                  <a:pt x="99" y="120"/>
                </a:cubicBezTo>
                <a:cubicBezTo>
                  <a:pt x="99" y="120"/>
                  <a:pt x="99" y="119"/>
                  <a:pt x="98" y="119"/>
                </a:cubicBezTo>
                <a:cubicBezTo>
                  <a:pt x="98" y="118"/>
                  <a:pt x="98" y="117"/>
                  <a:pt x="98" y="117"/>
                </a:cubicBezTo>
                <a:cubicBezTo>
                  <a:pt x="98" y="116"/>
                  <a:pt x="98" y="115"/>
                  <a:pt x="98" y="115"/>
                </a:cubicBezTo>
                <a:cubicBezTo>
                  <a:pt x="98" y="114"/>
                  <a:pt x="98" y="109"/>
                  <a:pt x="98" y="109"/>
                </a:cubicBezTo>
                <a:cubicBezTo>
                  <a:pt x="98" y="109"/>
                  <a:pt x="99" y="109"/>
                  <a:pt x="100" y="108"/>
                </a:cubicBezTo>
                <a:cubicBezTo>
                  <a:pt x="100" y="108"/>
                  <a:pt x="100" y="109"/>
                  <a:pt x="100" y="110"/>
                </a:cubicBezTo>
                <a:cubicBezTo>
                  <a:pt x="100" y="110"/>
                  <a:pt x="100" y="111"/>
                  <a:pt x="100" y="111"/>
                </a:cubicBezTo>
                <a:cubicBezTo>
                  <a:pt x="100" y="112"/>
                  <a:pt x="101" y="112"/>
                  <a:pt x="102" y="112"/>
                </a:cubicBezTo>
                <a:cubicBezTo>
                  <a:pt x="102" y="114"/>
                  <a:pt x="102" y="115"/>
                  <a:pt x="102" y="115"/>
                </a:cubicBezTo>
                <a:cubicBezTo>
                  <a:pt x="102" y="116"/>
                  <a:pt x="102" y="117"/>
                  <a:pt x="102" y="118"/>
                </a:cubicBezTo>
                <a:cubicBezTo>
                  <a:pt x="102" y="118"/>
                  <a:pt x="101" y="119"/>
                  <a:pt x="101" y="119"/>
                </a:cubicBezTo>
                <a:cubicBezTo>
                  <a:pt x="101" y="120"/>
                  <a:pt x="101" y="121"/>
                  <a:pt x="101" y="121"/>
                </a:cubicBezTo>
                <a:cubicBezTo>
                  <a:pt x="101" y="121"/>
                  <a:pt x="101" y="122"/>
                  <a:pt x="101" y="122"/>
                </a:cubicBezTo>
                <a:cubicBezTo>
                  <a:pt x="101" y="123"/>
                  <a:pt x="101" y="123"/>
                  <a:pt x="101" y="124"/>
                </a:cubicBezTo>
                <a:cubicBezTo>
                  <a:pt x="101" y="124"/>
                  <a:pt x="100" y="126"/>
                  <a:pt x="100" y="126"/>
                </a:cubicBezTo>
                <a:cubicBezTo>
                  <a:pt x="100" y="126"/>
                  <a:pt x="100" y="127"/>
                  <a:pt x="100" y="127"/>
                </a:cubicBezTo>
                <a:cubicBezTo>
                  <a:pt x="100" y="127"/>
                  <a:pt x="100" y="127"/>
                  <a:pt x="100" y="128"/>
                </a:cubicBezTo>
                <a:cubicBezTo>
                  <a:pt x="100" y="129"/>
                  <a:pt x="100" y="129"/>
                  <a:pt x="101" y="129"/>
                </a:cubicBezTo>
                <a:cubicBezTo>
                  <a:pt x="101" y="129"/>
                  <a:pt x="103" y="129"/>
                  <a:pt x="103" y="129"/>
                </a:cubicBezTo>
                <a:cubicBezTo>
                  <a:pt x="104" y="129"/>
                  <a:pt x="105" y="129"/>
                  <a:pt x="105" y="129"/>
                </a:cubicBezTo>
                <a:cubicBezTo>
                  <a:pt x="106" y="129"/>
                  <a:pt x="107" y="129"/>
                  <a:pt x="107" y="128"/>
                </a:cubicBezTo>
                <a:cubicBezTo>
                  <a:pt x="107" y="128"/>
                  <a:pt x="107" y="127"/>
                  <a:pt x="107" y="127"/>
                </a:cubicBezTo>
                <a:cubicBezTo>
                  <a:pt x="107" y="127"/>
                  <a:pt x="107" y="125"/>
                  <a:pt x="107" y="125"/>
                </a:cubicBezTo>
                <a:cubicBezTo>
                  <a:pt x="107" y="124"/>
                  <a:pt x="107" y="123"/>
                  <a:pt x="107" y="123"/>
                </a:cubicBezTo>
                <a:cubicBezTo>
                  <a:pt x="107" y="123"/>
                  <a:pt x="106" y="122"/>
                  <a:pt x="106" y="122"/>
                </a:cubicBezTo>
                <a:cubicBezTo>
                  <a:pt x="106" y="122"/>
                  <a:pt x="106" y="121"/>
                  <a:pt x="106" y="121"/>
                </a:cubicBezTo>
                <a:cubicBezTo>
                  <a:pt x="106" y="120"/>
                  <a:pt x="106" y="120"/>
                  <a:pt x="106" y="119"/>
                </a:cubicBezTo>
                <a:cubicBezTo>
                  <a:pt x="106" y="119"/>
                  <a:pt x="105" y="118"/>
                  <a:pt x="106" y="117"/>
                </a:cubicBezTo>
                <a:cubicBezTo>
                  <a:pt x="106" y="115"/>
                  <a:pt x="107" y="113"/>
                  <a:pt x="107" y="112"/>
                </a:cubicBezTo>
                <a:cubicBezTo>
                  <a:pt x="108" y="112"/>
                  <a:pt x="109" y="112"/>
                  <a:pt x="110" y="111"/>
                </a:cubicBezTo>
                <a:cubicBezTo>
                  <a:pt x="110" y="111"/>
                  <a:pt x="110" y="110"/>
                  <a:pt x="110" y="109"/>
                </a:cubicBezTo>
                <a:cubicBezTo>
                  <a:pt x="110" y="109"/>
                  <a:pt x="110" y="107"/>
                  <a:pt x="110" y="107"/>
                </a:cubicBezTo>
                <a:cubicBezTo>
                  <a:pt x="111" y="106"/>
                  <a:pt x="110" y="104"/>
                  <a:pt x="111" y="103"/>
                </a:cubicBezTo>
                <a:cubicBezTo>
                  <a:pt x="111" y="102"/>
                  <a:pt x="111" y="98"/>
                  <a:pt x="111" y="98"/>
                </a:cubicBezTo>
                <a:cubicBezTo>
                  <a:pt x="111" y="97"/>
                  <a:pt x="111" y="97"/>
                  <a:pt x="111" y="97"/>
                </a:cubicBezTo>
                <a:cubicBezTo>
                  <a:pt x="111" y="96"/>
                  <a:pt x="112" y="93"/>
                  <a:pt x="112" y="92"/>
                </a:cubicBezTo>
                <a:cubicBezTo>
                  <a:pt x="112" y="91"/>
                  <a:pt x="112" y="87"/>
                  <a:pt x="112" y="86"/>
                </a:cubicBezTo>
                <a:cubicBezTo>
                  <a:pt x="112" y="86"/>
                  <a:pt x="113" y="84"/>
                  <a:pt x="113" y="84"/>
                </a:cubicBezTo>
                <a:cubicBezTo>
                  <a:pt x="113" y="84"/>
                  <a:pt x="113" y="79"/>
                  <a:pt x="113" y="79"/>
                </a:cubicBezTo>
                <a:cubicBezTo>
                  <a:pt x="113" y="79"/>
                  <a:pt x="113" y="78"/>
                  <a:pt x="113" y="78"/>
                </a:cubicBezTo>
                <a:cubicBezTo>
                  <a:pt x="113" y="77"/>
                  <a:pt x="113" y="74"/>
                  <a:pt x="114" y="74"/>
                </a:cubicBezTo>
                <a:cubicBezTo>
                  <a:pt x="114" y="74"/>
                  <a:pt x="114" y="74"/>
                  <a:pt x="114" y="74"/>
                </a:cubicBezTo>
                <a:cubicBezTo>
                  <a:pt x="114" y="75"/>
                  <a:pt x="115" y="76"/>
                  <a:pt x="115" y="76"/>
                </a:cubicBezTo>
                <a:cubicBezTo>
                  <a:pt x="115" y="76"/>
                  <a:pt x="116" y="77"/>
                  <a:pt x="116" y="77"/>
                </a:cubicBezTo>
                <a:cubicBezTo>
                  <a:pt x="116" y="77"/>
                  <a:pt x="116" y="78"/>
                  <a:pt x="115" y="78"/>
                </a:cubicBezTo>
                <a:cubicBezTo>
                  <a:pt x="115" y="79"/>
                  <a:pt x="115" y="81"/>
                  <a:pt x="115" y="81"/>
                </a:cubicBezTo>
                <a:cubicBezTo>
                  <a:pt x="115" y="82"/>
                  <a:pt x="115" y="83"/>
                  <a:pt x="115" y="84"/>
                </a:cubicBezTo>
                <a:cubicBezTo>
                  <a:pt x="116" y="84"/>
                  <a:pt x="116" y="85"/>
                  <a:pt x="116" y="86"/>
                </a:cubicBezTo>
                <a:cubicBezTo>
                  <a:pt x="116" y="86"/>
                  <a:pt x="116" y="88"/>
                  <a:pt x="116" y="88"/>
                </a:cubicBezTo>
                <a:cubicBezTo>
                  <a:pt x="116" y="89"/>
                  <a:pt x="116" y="91"/>
                  <a:pt x="116" y="92"/>
                </a:cubicBezTo>
                <a:cubicBezTo>
                  <a:pt x="116" y="94"/>
                  <a:pt x="116" y="97"/>
                  <a:pt x="116" y="98"/>
                </a:cubicBezTo>
                <a:cubicBezTo>
                  <a:pt x="116" y="99"/>
                  <a:pt x="117" y="103"/>
                  <a:pt x="117" y="104"/>
                </a:cubicBezTo>
                <a:cubicBezTo>
                  <a:pt x="117" y="106"/>
                  <a:pt x="117" y="108"/>
                  <a:pt x="118" y="110"/>
                </a:cubicBezTo>
                <a:cubicBezTo>
                  <a:pt x="118" y="111"/>
                  <a:pt x="118" y="112"/>
                  <a:pt x="118" y="113"/>
                </a:cubicBezTo>
                <a:cubicBezTo>
                  <a:pt x="118" y="114"/>
                  <a:pt x="118" y="115"/>
                  <a:pt x="118" y="115"/>
                </a:cubicBezTo>
                <a:cubicBezTo>
                  <a:pt x="118" y="115"/>
                  <a:pt x="118" y="116"/>
                  <a:pt x="118" y="116"/>
                </a:cubicBezTo>
                <a:cubicBezTo>
                  <a:pt x="118" y="117"/>
                  <a:pt x="117" y="117"/>
                  <a:pt x="117" y="118"/>
                </a:cubicBezTo>
                <a:cubicBezTo>
                  <a:pt x="117" y="118"/>
                  <a:pt x="118" y="119"/>
                  <a:pt x="118" y="119"/>
                </a:cubicBezTo>
                <a:cubicBezTo>
                  <a:pt x="119" y="119"/>
                  <a:pt x="119" y="120"/>
                  <a:pt x="120" y="120"/>
                </a:cubicBezTo>
                <a:cubicBezTo>
                  <a:pt x="120" y="120"/>
                  <a:pt x="119" y="120"/>
                  <a:pt x="119" y="121"/>
                </a:cubicBezTo>
                <a:cubicBezTo>
                  <a:pt x="119" y="121"/>
                  <a:pt x="118" y="121"/>
                  <a:pt x="118" y="121"/>
                </a:cubicBezTo>
                <a:cubicBezTo>
                  <a:pt x="118" y="121"/>
                  <a:pt x="118" y="122"/>
                  <a:pt x="118" y="122"/>
                </a:cubicBezTo>
                <a:cubicBezTo>
                  <a:pt x="118" y="122"/>
                  <a:pt x="118" y="122"/>
                  <a:pt x="118" y="122"/>
                </a:cubicBezTo>
                <a:cubicBezTo>
                  <a:pt x="118" y="122"/>
                  <a:pt x="117" y="122"/>
                  <a:pt x="117" y="122"/>
                </a:cubicBezTo>
                <a:cubicBezTo>
                  <a:pt x="117" y="123"/>
                  <a:pt x="117" y="123"/>
                  <a:pt x="117" y="123"/>
                </a:cubicBezTo>
                <a:cubicBezTo>
                  <a:pt x="117" y="123"/>
                  <a:pt x="117" y="123"/>
                  <a:pt x="116" y="123"/>
                </a:cubicBezTo>
                <a:cubicBezTo>
                  <a:pt x="116" y="123"/>
                  <a:pt x="116" y="123"/>
                  <a:pt x="116" y="123"/>
                </a:cubicBezTo>
                <a:cubicBezTo>
                  <a:pt x="115" y="123"/>
                  <a:pt x="115" y="123"/>
                  <a:pt x="115" y="124"/>
                </a:cubicBezTo>
                <a:cubicBezTo>
                  <a:pt x="114" y="124"/>
                  <a:pt x="115" y="124"/>
                  <a:pt x="114" y="124"/>
                </a:cubicBezTo>
                <a:cubicBezTo>
                  <a:pt x="114" y="124"/>
                  <a:pt x="114" y="124"/>
                  <a:pt x="114" y="124"/>
                </a:cubicBezTo>
                <a:cubicBezTo>
                  <a:pt x="114" y="124"/>
                  <a:pt x="114" y="124"/>
                  <a:pt x="114" y="124"/>
                </a:cubicBezTo>
                <a:cubicBezTo>
                  <a:pt x="113" y="124"/>
                  <a:pt x="114" y="124"/>
                  <a:pt x="114" y="124"/>
                </a:cubicBezTo>
                <a:cubicBezTo>
                  <a:pt x="115" y="124"/>
                  <a:pt x="115" y="124"/>
                  <a:pt x="114" y="124"/>
                </a:cubicBezTo>
                <a:close/>
                <a:moveTo>
                  <a:pt x="25" y="118"/>
                </a:moveTo>
                <a:cubicBezTo>
                  <a:pt x="25" y="118"/>
                  <a:pt x="25" y="118"/>
                  <a:pt x="25" y="118"/>
                </a:cubicBezTo>
                <a:cubicBezTo>
                  <a:pt x="25" y="118"/>
                  <a:pt x="25" y="118"/>
                  <a:pt x="25" y="118"/>
                </a:cubicBezTo>
                <a:cubicBezTo>
                  <a:pt x="25" y="118"/>
                  <a:pt x="25" y="118"/>
                  <a:pt x="25" y="118"/>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14" name="Freeform 22"/>
          <p:cNvSpPr>
            <a:spLocks noEditPoints="1"/>
          </p:cNvSpPr>
          <p:nvPr/>
        </p:nvSpPr>
        <p:spPr bwMode="auto">
          <a:xfrm>
            <a:off x="2953664" y="1699385"/>
            <a:ext cx="1228605" cy="1598888"/>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18" name="Freeform 22"/>
          <p:cNvSpPr>
            <a:spLocks noEditPoints="1"/>
          </p:cNvSpPr>
          <p:nvPr/>
        </p:nvSpPr>
        <p:spPr bwMode="auto">
          <a:xfrm>
            <a:off x="533400" y="1786906"/>
            <a:ext cx="482600" cy="628050"/>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20000"/>
                  <a:lumOff val="80000"/>
                </a:schemeClr>
              </a:gs>
              <a:gs pos="0">
                <a:schemeClr val="accent2">
                  <a:lumMod val="80000"/>
                  <a:lumOff val="2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23" name="Freeform 36"/>
          <p:cNvSpPr>
            <a:spLocks noEditPoints="1"/>
          </p:cNvSpPr>
          <p:nvPr/>
        </p:nvSpPr>
        <p:spPr bwMode="auto">
          <a:xfrm>
            <a:off x="6358327" y="1669994"/>
            <a:ext cx="1159631" cy="1478682"/>
          </a:xfrm>
          <a:custGeom>
            <a:avLst/>
            <a:gdLst>
              <a:gd name="T0" fmla="*/ 13 w 240"/>
              <a:gd name="T1" fmla="*/ 205 h 306"/>
              <a:gd name="T2" fmla="*/ 23 w 240"/>
              <a:gd name="T3" fmla="*/ 157 h 306"/>
              <a:gd name="T4" fmla="*/ 48 w 240"/>
              <a:gd name="T5" fmla="*/ 61 h 306"/>
              <a:gd name="T6" fmla="*/ 47 w 240"/>
              <a:gd name="T7" fmla="*/ 58 h 306"/>
              <a:gd name="T8" fmla="*/ 42 w 240"/>
              <a:gd name="T9" fmla="*/ 56 h 306"/>
              <a:gd name="T10" fmla="*/ 44 w 240"/>
              <a:gd name="T11" fmla="*/ 27 h 306"/>
              <a:gd name="T12" fmla="*/ 67 w 240"/>
              <a:gd name="T13" fmla="*/ 52 h 306"/>
              <a:gd name="T14" fmla="*/ 63 w 240"/>
              <a:gd name="T15" fmla="*/ 56 h 306"/>
              <a:gd name="T16" fmla="*/ 84 w 240"/>
              <a:gd name="T17" fmla="*/ 98 h 306"/>
              <a:gd name="T18" fmla="*/ 112 w 240"/>
              <a:gd name="T19" fmla="*/ 29 h 306"/>
              <a:gd name="T20" fmla="*/ 150 w 240"/>
              <a:gd name="T21" fmla="*/ 75 h 306"/>
              <a:gd name="T22" fmla="*/ 144 w 240"/>
              <a:gd name="T23" fmla="*/ 133 h 306"/>
              <a:gd name="T24" fmla="*/ 153 w 240"/>
              <a:gd name="T25" fmla="*/ 172 h 306"/>
              <a:gd name="T26" fmla="*/ 147 w 240"/>
              <a:gd name="T27" fmla="*/ 214 h 306"/>
              <a:gd name="T28" fmla="*/ 143 w 240"/>
              <a:gd name="T29" fmla="*/ 280 h 306"/>
              <a:gd name="T30" fmla="*/ 127 w 240"/>
              <a:gd name="T31" fmla="*/ 298 h 306"/>
              <a:gd name="T32" fmla="*/ 128 w 240"/>
              <a:gd name="T33" fmla="*/ 283 h 306"/>
              <a:gd name="T34" fmla="*/ 125 w 240"/>
              <a:gd name="T35" fmla="*/ 218 h 306"/>
              <a:gd name="T36" fmla="*/ 115 w 240"/>
              <a:gd name="T37" fmla="*/ 241 h 306"/>
              <a:gd name="T38" fmla="*/ 107 w 240"/>
              <a:gd name="T39" fmla="*/ 275 h 306"/>
              <a:gd name="T40" fmla="*/ 75 w 240"/>
              <a:gd name="T41" fmla="*/ 285 h 306"/>
              <a:gd name="T42" fmla="*/ 91 w 240"/>
              <a:gd name="T43" fmla="*/ 267 h 306"/>
              <a:gd name="T44" fmla="*/ 94 w 240"/>
              <a:gd name="T45" fmla="*/ 152 h 306"/>
              <a:gd name="T46" fmla="*/ 91 w 240"/>
              <a:gd name="T47" fmla="*/ 122 h 306"/>
              <a:gd name="T48" fmla="*/ 89 w 240"/>
              <a:gd name="T49" fmla="*/ 155 h 306"/>
              <a:gd name="T50" fmla="*/ 84 w 240"/>
              <a:gd name="T51" fmla="*/ 174 h 306"/>
              <a:gd name="T52" fmla="*/ 79 w 240"/>
              <a:gd name="T53" fmla="*/ 175 h 306"/>
              <a:gd name="T54" fmla="*/ 80 w 240"/>
              <a:gd name="T55" fmla="*/ 166 h 306"/>
              <a:gd name="T56" fmla="*/ 78 w 240"/>
              <a:gd name="T57" fmla="*/ 164 h 306"/>
              <a:gd name="T58" fmla="*/ 81 w 240"/>
              <a:gd name="T59" fmla="*/ 152 h 306"/>
              <a:gd name="T60" fmla="*/ 70 w 240"/>
              <a:gd name="T61" fmla="*/ 190 h 306"/>
              <a:gd name="T62" fmla="*/ 60 w 240"/>
              <a:gd name="T63" fmla="*/ 258 h 306"/>
              <a:gd name="T64" fmla="*/ 73 w 240"/>
              <a:gd name="T65" fmla="*/ 283 h 306"/>
              <a:gd name="T66" fmla="*/ 54 w 240"/>
              <a:gd name="T67" fmla="*/ 297 h 306"/>
              <a:gd name="T68" fmla="*/ 35 w 240"/>
              <a:gd name="T69" fmla="*/ 265 h 306"/>
              <a:gd name="T70" fmla="*/ 187 w 240"/>
              <a:gd name="T71" fmla="*/ 39 h 306"/>
              <a:gd name="T72" fmla="*/ 193 w 240"/>
              <a:gd name="T73" fmla="*/ 27 h 306"/>
              <a:gd name="T74" fmla="*/ 190 w 240"/>
              <a:gd name="T75" fmla="*/ 11 h 306"/>
              <a:gd name="T76" fmla="*/ 179 w 240"/>
              <a:gd name="T77" fmla="*/ 2 h 306"/>
              <a:gd name="T78" fmla="*/ 163 w 240"/>
              <a:gd name="T79" fmla="*/ 5 h 306"/>
              <a:gd name="T80" fmla="*/ 155 w 240"/>
              <a:gd name="T81" fmla="*/ 22 h 306"/>
              <a:gd name="T82" fmla="*/ 164 w 240"/>
              <a:gd name="T83" fmla="*/ 39 h 306"/>
              <a:gd name="T84" fmla="*/ 159 w 240"/>
              <a:gd name="T85" fmla="*/ 63 h 306"/>
              <a:gd name="T86" fmla="*/ 154 w 240"/>
              <a:gd name="T87" fmla="*/ 170 h 306"/>
              <a:gd name="T88" fmla="*/ 163 w 240"/>
              <a:gd name="T89" fmla="*/ 234 h 306"/>
              <a:gd name="T90" fmla="*/ 166 w 240"/>
              <a:gd name="T91" fmla="*/ 277 h 306"/>
              <a:gd name="T92" fmla="*/ 165 w 240"/>
              <a:gd name="T93" fmla="*/ 288 h 306"/>
              <a:gd name="T94" fmla="*/ 187 w 240"/>
              <a:gd name="T95" fmla="*/ 291 h 306"/>
              <a:gd name="T96" fmla="*/ 182 w 240"/>
              <a:gd name="T97" fmla="*/ 305 h 306"/>
              <a:gd name="T98" fmla="*/ 204 w 240"/>
              <a:gd name="T99" fmla="*/ 293 h 306"/>
              <a:gd name="T100" fmla="*/ 207 w 240"/>
              <a:gd name="T101" fmla="*/ 228 h 306"/>
              <a:gd name="T102" fmla="*/ 227 w 240"/>
              <a:gd name="T103" fmla="*/ 172 h 306"/>
              <a:gd name="T104" fmla="*/ 228 w 240"/>
              <a:gd name="T105" fmla="*/ 119 h 306"/>
              <a:gd name="T106" fmla="*/ 210 w 240"/>
              <a:gd name="T107" fmla="*/ 80 h 306"/>
              <a:gd name="T108" fmla="*/ 208 w 240"/>
              <a:gd name="T109" fmla="*/ 130 h 306"/>
              <a:gd name="T110" fmla="*/ 222 w 240"/>
              <a:gd name="T111" fmla="*/ 122 h 306"/>
              <a:gd name="T112" fmla="*/ 211 w 240"/>
              <a:gd name="T113" fmla="*/ 80 h 306"/>
              <a:gd name="T114" fmla="*/ 23 w 240"/>
              <a:gd name="T115" fmla="*/ 173 h 306"/>
              <a:gd name="T116" fmla="*/ 23 w 240"/>
              <a:gd name="T117" fmla="*/ 178 h 306"/>
              <a:gd name="T118" fmla="*/ 21 w 240"/>
              <a:gd name="T119" fmla="*/ 194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306">
                <a:moveTo>
                  <a:pt x="35" y="265"/>
                </a:moveTo>
                <a:cubicBezTo>
                  <a:pt x="35" y="263"/>
                  <a:pt x="35" y="248"/>
                  <a:pt x="35" y="248"/>
                </a:cubicBezTo>
                <a:cubicBezTo>
                  <a:pt x="35" y="248"/>
                  <a:pt x="35" y="248"/>
                  <a:pt x="35" y="248"/>
                </a:cubicBezTo>
                <a:cubicBezTo>
                  <a:pt x="35" y="248"/>
                  <a:pt x="0" y="243"/>
                  <a:pt x="0" y="243"/>
                </a:cubicBezTo>
                <a:cubicBezTo>
                  <a:pt x="0" y="242"/>
                  <a:pt x="0" y="241"/>
                  <a:pt x="0" y="240"/>
                </a:cubicBezTo>
                <a:cubicBezTo>
                  <a:pt x="0" y="240"/>
                  <a:pt x="6" y="207"/>
                  <a:pt x="6" y="206"/>
                </a:cubicBezTo>
                <a:cubicBezTo>
                  <a:pt x="6" y="205"/>
                  <a:pt x="6" y="205"/>
                  <a:pt x="6" y="205"/>
                </a:cubicBezTo>
                <a:cubicBezTo>
                  <a:pt x="7" y="205"/>
                  <a:pt x="11" y="206"/>
                  <a:pt x="12" y="206"/>
                </a:cubicBezTo>
                <a:cubicBezTo>
                  <a:pt x="13" y="206"/>
                  <a:pt x="12" y="206"/>
                  <a:pt x="13" y="205"/>
                </a:cubicBezTo>
                <a:cubicBezTo>
                  <a:pt x="13" y="204"/>
                  <a:pt x="15" y="197"/>
                  <a:pt x="15" y="195"/>
                </a:cubicBezTo>
                <a:cubicBezTo>
                  <a:pt x="16" y="193"/>
                  <a:pt x="19" y="182"/>
                  <a:pt x="20" y="182"/>
                </a:cubicBezTo>
                <a:cubicBezTo>
                  <a:pt x="20" y="181"/>
                  <a:pt x="22" y="174"/>
                  <a:pt x="22" y="173"/>
                </a:cubicBezTo>
                <a:cubicBezTo>
                  <a:pt x="23" y="172"/>
                  <a:pt x="23" y="171"/>
                  <a:pt x="23" y="170"/>
                </a:cubicBezTo>
                <a:cubicBezTo>
                  <a:pt x="23" y="170"/>
                  <a:pt x="23" y="169"/>
                  <a:pt x="22" y="168"/>
                </a:cubicBezTo>
                <a:cubicBezTo>
                  <a:pt x="22" y="167"/>
                  <a:pt x="22" y="166"/>
                  <a:pt x="22" y="165"/>
                </a:cubicBezTo>
                <a:cubicBezTo>
                  <a:pt x="22" y="165"/>
                  <a:pt x="23" y="164"/>
                  <a:pt x="23" y="163"/>
                </a:cubicBezTo>
                <a:cubicBezTo>
                  <a:pt x="23" y="163"/>
                  <a:pt x="23" y="162"/>
                  <a:pt x="23" y="161"/>
                </a:cubicBezTo>
                <a:cubicBezTo>
                  <a:pt x="23" y="159"/>
                  <a:pt x="23" y="158"/>
                  <a:pt x="23" y="157"/>
                </a:cubicBezTo>
                <a:cubicBezTo>
                  <a:pt x="23" y="156"/>
                  <a:pt x="23" y="143"/>
                  <a:pt x="23" y="142"/>
                </a:cubicBezTo>
                <a:cubicBezTo>
                  <a:pt x="23" y="142"/>
                  <a:pt x="23" y="142"/>
                  <a:pt x="23" y="142"/>
                </a:cubicBezTo>
                <a:cubicBezTo>
                  <a:pt x="22" y="141"/>
                  <a:pt x="22" y="141"/>
                  <a:pt x="22" y="140"/>
                </a:cubicBezTo>
                <a:cubicBezTo>
                  <a:pt x="22" y="139"/>
                  <a:pt x="26" y="75"/>
                  <a:pt x="26" y="74"/>
                </a:cubicBezTo>
                <a:cubicBezTo>
                  <a:pt x="26" y="74"/>
                  <a:pt x="26" y="73"/>
                  <a:pt x="27" y="73"/>
                </a:cubicBezTo>
                <a:cubicBezTo>
                  <a:pt x="27" y="73"/>
                  <a:pt x="44" y="63"/>
                  <a:pt x="44" y="62"/>
                </a:cubicBezTo>
                <a:cubicBezTo>
                  <a:pt x="45" y="61"/>
                  <a:pt x="45" y="61"/>
                  <a:pt x="45" y="61"/>
                </a:cubicBezTo>
                <a:cubicBezTo>
                  <a:pt x="46" y="61"/>
                  <a:pt x="46" y="61"/>
                  <a:pt x="47" y="61"/>
                </a:cubicBezTo>
                <a:cubicBezTo>
                  <a:pt x="48" y="61"/>
                  <a:pt x="47" y="61"/>
                  <a:pt x="48" y="61"/>
                </a:cubicBezTo>
                <a:cubicBezTo>
                  <a:pt x="49" y="59"/>
                  <a:pt x="48" y="57"/>
                  <a:pt x="48" y="57"/>
                </a:cubicBezTo>
                <a:cubicBezTo>
                  <a:pt x="48" y="57"/>
                  <a:pt x="48" y="57"/>
                  <a:pt x="47" y="57"/>
                </a:cubicBezTo>
                <a:cubicBezTo>
                  <a:pt x="47" y="57"/>
                  <a:pt x="48" y="57"/>
                  <a:pt x="48" y="57"/>
                </a:cubicBezTo>
                <a:cubicBezTo>
                  <a:pt x="48" y="57"/>
                  <a:pt x="47" y="57"/>
                  <a:pt x="47" y="57"/>
                </a:cubicBezTo>
                <a:cubicBezTo>
                  <a:pt x="47" y="57"/>
                  <a:pt x="46" y="57"/>
                  <a:pt x="46" y="57"/>
                </a:cubicBezTo>
                <a:cubicBezTo>
                  <a:pt x="46" y="57"/>
                  <a:pt x="47" y="57"/>
                  <a:pt x="47" y="57"/>
                </a:cubicBezTo>
                <a:cubicBezTo>
                  <a:pt x="47" y="57"/>
                  <a:pt x="46" y="57"/>
                  <a:pt x="46" y="57"/>
                </a:cubicBezTo>
                <a:cubicBezTo>
                  <a:pt x="46" y="57"/>
                  <a:pt x="47" y="58"/>
                  <a:pt x="47" y="58"/>
                </a:cubicBezTo>
                <a:cubicBezTo>
                  <a:pt x="47" y="58"/>
                  <a:pt x="47" y="58"/>
                  <a:pt x="47" y="58"/>
                </a:cubicBezTo>
                <a:cubicBezTo>
                  <a:pt x="47" y="58"/>
                  <a:pt x="48" y="59"/>
                  <a:pt x="48" y="59"/>
                </a:cubicBezTo>
                <a:cubicBezTo>
                  <a:pt x="48" y="59"/>
                  <a:pt x="47" y="59"/>
                  <a:pt x="47" y="58"/>
                </a:cubicBezTo>
                <a:cubicBezTo>
                  <a:pt x="46" y="58"/>
                  <a:pt x="45" y="57"/>
                  <a:pt x="45" y="57"/>
                </a:cubicBezTo>
                <a:cubicBezTo>
                  <a:pt x="45" y="57"/>
                  <a:pt x="44" y="57"/>
                  <a:pt x="44" y="57"/>
                </a:cubicBezTo>
                <a:cubicBezTo>
                  <a:pt x="44" y="58"/>
                  <a:pt x="45" y="58"/>
                  <a:pt x="45" y="58"/>
                </a:cubicBezTo>
                <a:cubicBezTo>
                  <a:pt x="45" y="58"/>
                  <a:pt x="44" y="57"/>
                  <a:pt x="44" y="58"/>
                </a:cubicBezTo>
                <a:cubicBezTo>
                  <a:pt x="44" y="58"/>
                  <a:pt x="44" y="58"/>
                  <a:pt x="44" y="58"/>
                </a:cubicBezTo>
                <a:cubicBezTo>
                  <a:pt x="44" y="58"/>
                  <a:pt x="44" y="57"/>
                  <a:pt x="44" y="57"/>
                </a:cubicBezTo>
                <a:cubicBezTo>
                  <a:pt x="43" y="57"/>
                  <a:pt x="43" y="57"/>
                  <a:pt x="42" y="56"/>
                </a:cubicBezTo>
                <a:cubicBezTo>
                  <a:pt x="42" y="56"/>
                  <a:pt x="41" y="54"/>
                  <a:pt x="41" y="54"/>
                </a:cubicBezTo>
                <a:cubicBezTo>
                  <a:pt x="41" y="54"/>
                  <a:pt x="40" y="54"/>
                  <a:pt x="40" y="53"/>
                </a:cubicBezTo>
                <a:cubicBezTo>
                  <a:pt x="40" y="53"/>
                  <a:pt x="40" y="52"/>
                  <a:pt x="40" y="53"/>
                </a:cubicBezTo>
                <a:cubicBezTo>
                  <a:pt x="40" y="53"/>
                  <a:pt x="40" y="53"/>
                  <a:pt x="40" y="53"/>
                </a:cubicBezTo>
                <a:cubicBezTo>
                  <a:pt x="40" y="53"/>
                  <a:pt x="39" y="50"/>
                  <a:pt x="38" y="48"/>
                </a:cubicBezTo>
                <a:cubicBezTo>
                  <a:pt x="38" y="47"/>
                  <a:pt x="38" y="43"/>
                  <a:pt x="38" y="41"/>
                </a:cubicBezTo>
                <a:cubicBezTo>
                  <a:pt x="38" y="39"/>
                  <a:pt x="38" y="36"/>
                  <a:pt x="39" y="35"/>
                </a:cubicBezTo>
                <a:cubicBezTo>
                  <a:pt x="39" y="35"/>
                  <a:pt x="41" y="32"/>
                  <a:pt x="41" y="31"/>
                </a:cubicBezTo>
                <a:cubicBezTo>
                  <a:pt x="42" y="30"/>
                  <a:pt x="44" y="27"/>
                  <a:pt x="44" y="27"/>
                </a:cubicBezTo>
                <a:cubicBezTo>
                  <a:pt x="45" y="27"/>
                  <a:pt x="47" y="26"/>
                  <a:pt x="47" y="25"/>
                </a:cubicBezTo>
                <a:cubicBezTo>
                  <a:pt x="48" y="25"/>
                  <a:pt x="48" y="25"/>
                  <a:pt x="49" y="25"/>
                </a:cubicBezTo>
                <a:cubicBezTo>
                  <a:pt x="50" y="25"/>
                  <a:pt x="50" y="24"/>
                  <a:pt x="51" y="24"/>
                </a:cubicBezTo>
                <a:cubicBezTo>
                  <a:pt x="53" y="23"/>
                  <a:pt x="57" y="24"/>
                  <a:pt x="59" y="25"/>
                </a:cubicBezTo>
                <a:cubicBezTo>
                  <a:pt x="60" y="26"/>
                  <a:pt x="60" y="26"/>
                  <a:pt x="62" y="27"/>
                </a:cubicBezTo>
                <a:cubicBezTo>
                  <a:pt x="66" y="31"/>
                  <a:pt x="67" y="36"/>
                  <a:pt x="68" y="37"/>
                </a:cubicBezTo>
                <a:cubicBezTo>
                  <a:pt x="68" y="39"/>
                  <a:pt x="69" y="43"/>
                  <a:pt x="69" y="45"/>
                </a:cubicBezTo>
                <a:cubicBezTo>
                  <a:pt x="69" y="48"/>
                  <a:pt x="68" y="50"/>
                  <a:pt x="68" y="51"/>
                </a:cubicBezTo>
                <a:cubicBezTo>
                  <a:pt x="67" y="52"/>
                  <a:pt x="67" y="51"/>
                  <a:pt x="67" y="52"/>
                </a:cubicBezTo>
                <a:cubicBezTo>
                  <a:pt x="66" y="53"/>
                  <a:pt x="66" y="54"/>
                  <a:pt x="66" y="54"/>
                </a:cubicBezTo>
                <a:cubicBezTo>
                  <a:pt x="66" y="53"/>
                  <a:pt x="66" y="53"/>
                  <a:pt x="66" y="53"/>
                </a:cubicBezTo>
                <a:cubicBezTo>
                  <a:pt x="66" y="53"/>
                  <a:pt x="66" y="53"/>
                  <a:pt x="66" y="53"/>
                </a:cubicBezTo>
                <a:cubicBezTo>
                  <a:pt x="66" y="53"/>
                  <a:pt x="66" y="53"/>
                  <a:pt x="65" y="54"/>
                </a:cubicBezTo>
                <a:cubicBezTo>
                  <a:pt x="65" y="54"/>
                  <a:pt x="65" y="53"/>
                  <a:pt x="65" y="54"/>
                </a:cubicBezTo>
                <a:cubicBezTo>
                  <a:pt x="65" y="54"/>
                  <a:pt x="65" y="54"/>
                  <a:pt x="65" y="54"/>
                </a:cubicBezTo>
                <a:cubicBezTo>
                  <a:pt x="65" y="54"/>
                  <a:pt x="65" y="54"/>
                  <a:pt x="64" y="54"/>
                </a:cubicBezTo>
                <a:cubicBezTo>
                  <a:pt x="64" y="54"/>
                  <a:pt x="64" y="54"/>
                  <a:pt x="64" y="54"/>
                </a:cubicBezTo>
                <a:cubicBezTo>
                  <a:pt x="63" y="54"/>
                  <a:pt x="63" y="55"/>
                  <a:pt x="63" y="56"/>
                </a:cubicBezTo>
                <a:cubicBezTo>
                  <a:pt x="63" y="57"/>
                  <a:pt x="63" y="62"/>
                  <a:pt x="63" y="63"/>
                </a:cubicBezTo>
                <a:cubicBezTo>
                  <a:pt x="63" y="63"/>
                  <a:pt x="63" y="63"/>
                  <a:pt x="64" y="63"/>
                </a:cubicBezTo>
                <a:cubicBezTo>
                  <a:pt x="64" y="64"/>
                  <a:pt x="73" y="71"/>
                  <a:pt x="74" y="71"/>
                </a:cubicBezTo>
                <a:cubicBezTo>
                  <a:pt x="75" y="72"/>
                  <a:pt x="76" y="72"/>
                  <a:pt x="78" y="74"/>
                </a:cubicBezTo>
                <a:cubicBezTo>
                  <a:pt x="80" y="76"/>
                  <a:pt x="81" y="78"/>
                  <a:pt x="81" y="78"/>
                </a:cubicBezTo>
                <a:cubicBezTo>
                  <a:pt x="82" y="79"/>
                  <a:pt x="82" y="79"/>
                  <a:pt x="82" y="80"/>
                </a:cubicBezTo>
                <a:cubicBezTo>
                  <a:pt x="82" y="82"/>
                  <a:pt x="82" y="85"/>
                  <a:pt x="82" y="87"/>
                </a:cubicBezTo>
                <a:cubicBezTo>
                  <a:pt x="83" y="89"/>
                  <a:pt x="83" y="97"/>
                  <a:pt x="83" y="98"/>
                </a:cubicBezTo>
                <a:cubicBezTo>
                  <a:pt x="83" y="99"/>
                  <a:pt x="83" y="99"/>
                  <a:pt x="84" y="98"/>
                </a:cubicBezTo>
                <a:cubicBezTo>
                  <a:pt x="84" y="97"/>
                  <a:pt x="86" y="94"/>
                  <a:pt x="86" y="93"/>
                </a:cubicBezTo>
                <a:cubicBezTo>
                  <a:pt x="87" y="91"/>
                  <a:pt x="94" y="73"/>
                  <a:pt x="94" y="73"/>
                </a:cubicBezTo>
                <a:cubicBezTo>
                  <a:pt x="95" y="70"/>
                  <a:pt x="97" y="69"/>
                  <a:pt x="98" y="69"/>
                </a:cubicBezTo>
                <a:cubicBezTo>
                  <a:pt x="98" y="69"/>
                  <a:pt x="104" y="68"/>
                  <a:pt x="104" y="68"/>
                </a:cubicBezTo>
                <a:cubicBezTo>
                  <a:pt x="105" y="67"/>
                  <a:pt x="103" y="58"/>
                  <a:pt x="103" y="56"/>
                </a:cubicBezTo>
                <a:cubicBezTo>
                  <a:pt x="103" y="54"/>
                  <a:pt x="103" y="52"/>
                  <a:pt x="104" y="48"/>
                </a:cubicBezTo>
                <a:cubicBezTo>
                  <a:pt x="104" y="44"/>
                  <a:pt x="105" y="41"/>
                  <a:pt x="105" y="40"/>
                </a:cubicBezTo>
                <a:cubicBezTo>
                  <a:pt x="107" y="35"/>
                  <a:pt x="109" y="32"/>
                  <a:pt x="109" y="31"/>
                </a:cubicBezTo>
                <a:cubicBezTo>
                  <a:pt x="110" y="30"/>
                  <a:pt x="111" y="30"/>
                  <a:pt x="112" y="29"/>
                </a:cubicBezTo>
                <a:cubicBezTo>
                  <a:pt x="114" y="26"/>
                  <a:pt x="119" y="26"/>
                  <a:pt x="120" y="26"/>
                </a:cubicBezTo>
                <a:cubicBezTo>
                  <a:pt x="121" y="27"/>
                  <a:pt x="121" y="26"/>
                  <a:pt x="122" y="26"/>
                </a:cubicBezTo>
                <a:cubicBezTo>
                  <a:pt x="126" y="24"/>
                  <a:pt x="131" y="27"/>
                  <a:pt x="134" y="31"/>
                </a:cubicBezTo>
                <a:cubicBezTo>
                  <a:pt x="137" y="36"/>
                  <a:pt x="138" y="41"/>
                  <a:pt x="139" y="45"/>
                </a:cubicBezTo>
                <a:cubicBezTo>
                  <a:pt x="139" y="48"/>
                  <a:pt x="140" y="52"/>
                  <a:pt x="140" y="56"/>
                </a:cubicBezTo>
                <a:cubicBezTo>
                  <a:pt x="141" y="61"/>
                  <a:pt x="142" y="63"/>
                  <a:pt x="142" y="64"/>
                </a:cubicBezTo>
                <a:cubicBezTo>
                  <a:pt x="143" y="66"/>
                  <a:pt x="143" y="67"/>
                  <a:pt x="144" y="67"/>
                </a:cubicBezTo>
                <a:cubicBezTo>
                  <a:pt x="144" y="67"/>
                  <a:pt x="146" y="68"/>
                  <a:pt x="147" y="69"/>
                </a:cubicBezTo>
                <a:cubicBezTo>
                  <a:pt x="150" y="70"/>
                  <a:pt x="150" y="74"/>
                  <a:pt x="150" y="75"/>
                </a:cubicBezTo>
                <a:cubicBezTo>
                  <a:pt x="150" y="76"/>
                  <a:pt x="149" y="79"/>
                  <a:pt x="149" y="80"/>
                </a:cubicBezTo>
                <a:cubicBezTo>
                  <a:pt x="149" y="80"/>
                  <a:pt x="149" y="82"/>
                  <a:pt x="149" y="82"/>
                </a:cubicBezTo>
                <a:cubicBezTo>
                  <a:pt x="149" y="83"/>
                  <a:pt x="148" y="85"/>
                  <a:pt x="148" y="86"/>
                </a:cubicBezTo>
                <a:cubicBezTo>
                  <a:pt x="147" y="88"/>
                  <a:pt x="146" y="94"/>
                  <a:pt x="146" y="95"/>
                </a:cubicBezTo>
                <a:cubicBezTo>
                  <a:pt x="146" y="98"/>
                  <a:pt x="145" y="102"/>
                  <a:pt x="144" y="105"/>
                </a:cubicBezTo>
                <a:cubicBezTo>
                  <a:pt x="143" y="109"/>
                  <a:pt x="139" y="114"/>
                  <a:pt x="139" y="115"/>
                </a:cubicBezTo>
                <a:cubicBezTo>
                  <a:pt x="138" y="115"/>
                  <a:pt x="139" y="115"/>
                  <a:pt x="139" y="116"/>
                </a:cubicBezTo>
                <a:cubicBezTo>
                  <a:pt x="139" y="116"/>
                  <a:pt x="141" y="121"/>
                  <a:pt x="142" y="123"/>
                </a:cubicBezTo>
                <a:cubicBezTo>
                  <a:pt x="142" y="125"/>
                  <a:pt x="144" y="131"/>
                  <a:pt x="144" y="133"/>
                </a:cubicBezTo>
                <a:cubicBezTo>
                  <a:pt x="145" y="136"/>
                  <a:pt x="145" y="139"/>
                  <a:pt x="145" y="140"/>
                </a:cubicBezTo>
                <a:cubicBezTo>
                  <a:pt x="146" y="142"/>
                  <a:pt x="146" y="145"/>
                  <a:pt x="146" y="145"/>
                </a:cubicBezTo>
                <a:cubicBezTo>
                  <a:pt x="147" y="146"/>
                  <a:pt x="147" y="146"/>
                  <a:pt x="148" y="146"/>
                </a:cubicBezTo>
                <a:cubicBezTo>
                  <a:pt x="148" y="146"/>
                  <a:pt x="148" y="146"/>
                  <a:pt x="149" y="147"/>
                </a:cubicBezTo>
                <a:cubicBezTo>
                  <a:pt x="149" y="147"/>
                  <a:pt x="150" y="149"/>
                  <a:pt x="150" y="150"/>
                </a:cubicBezTo>
                <a:cubicBezTo>
                  <a:pt x="150" y="150"/>
                  <a:pt x="150" y="151"/>
                  <a:pt x="151" y="152"/>
                </a:cubicBezTo>
                <a:cubicBezTo>
                  <a:pt x="151" y="152"/>
                  <a:pt x="151" y="154"/>
                  <a:pt x="152" y="156"/>
                </a:cubicBezTo>
                <a:cubicBezTo>
                  <a:pt x="152" y="158"/>
                  <a:pt x="153" y="170"/>
                  <a:pt x="153" y="172"/>
                </a:cubicBezTo>
                <a:cubicBezTo>
                  <a:pt x="153" y="172"/>
                  <a:pt x="153" y="172"/>
                  <a:pt x="153" y="172"/>
                </a:cubicBezTo>
                <a:cubicBezTo>
                  <a:pt x="154" y="179"/>
                  <a:pt x="153" y="182"/>
                  <a:pt x="154" y="186"/>
                </a:cubicBezTo>
                <a:cubicBezTo>
                  <a:pt x="154" y="190"/>
                  <a:pt x="154" y="194"/>
                  <a:pt x="154" y="195"/>
                </a:cubicBezTo>
                <a:cubicBezTo>
                  <a:pt x="154" y="196"/>
                  <a:pt x="153" y="197"/>
                  <a:pt x="152" y="197"/>
                </a:cubicBezTo>
                <a:cubicBezTo>
                  <a:pt x="151" y="198"/>
                  <a:pt x="145" y="198"/>
                  <a:pt x="145" y="198"/>
                </a:cubicBezTo>
                <a:cubicBezTo>
                  <a:pt x="145" y="198"/>
                  <a:pt x="145" y="198"/>
                  <a:pt x="145" y="199"/>
                </a:cubicBezTo>
                <a:cubicBezTo>
                  <a:pt x="145" y="199"/>
                  <a:pt x="145" y="199"/>
                  <a:pt x="144" y="200"/>
                </a:cubicBezTo>
                <a:cubicBezTo>
                  <a:pt x="144" y="200"/>
                  <a:pt x="144" y="200"/>
                  <a:pt x="144" y="202"/>
                </a:cubicBezTo>
                <a:cubicBezTo>
                  <a:pt x="146" y="205"/>
                  <a:pt x="146" y="209"/>
                  <a:pt x="146" y="210"/>
                </a:cubicBezTo>
                <a:cubicBezTo>
                  <a:pt x="146" y="211"/>
                  <a:pt x="146" y="212"/>
                  <a:pt x="147" y="214"/>
                </a:cubicBezTo>
                <a:cubicBezTo>
                  <a:pt x="148" y="215"/>
                  <a:pt x="148" y="222"/>
                  <a:pt x="148" y="224"/>
                </a:cubicBezTo>
                <a:cubicBezTo>
                  <a:pt x="148" y="227"/>
                  <a:pt x="148" y="239"/>
                  <a:pt x="149" y="243"/>
                </a:cubicBezTo>
                <a:cubicBezTo>
                  <a:pt x="149" y="246"/>
                  <a:pt x="149" y="261"/>
                  <a:pt x="149" y="263"/>
                </a:cubicBezTo>
                <a:cubicBezTo>
                  <a:pt x="149" y="265"/>
                  <a:pt x="150" y="276"/>
                  <a:pt x="150" y="277"/>
                </a:cubicBezTo>
                <a:cubicBezTo>
                  <a:pt x="150" y="278"/>
                  <a:pt x="150" y="278"/>
                  <a:pt x="149" y="278"/>
                </a:cubicBezTo>
                <a:cubicBezTo>
                  <a:pt x="149" y="279"/>
                  <a:pt x="147" y="279"/>
                  <a:pt x="146" y="279"/>
                </a:cubicBezTo>
                <a:cubicBezTo>
                  <a:pt x="145" y="279"/>
                  <a:pt x="146" y="279"/>
                  <a:pt x="145" y="279"/>
                </a:cubicBezTo>
                <a:cubicBezTo>
                  <a:pt x="144" y="279"/>
                  <a:pt x="144" y="279"/>
                  <a:pt x="144" y="279"/>
                </a:cubicBezTo>
                <a:cubicBezTo>
                  <a:pt x="143" y="280"/>
                  <a:pt x="144" y="279"/>
                  <a:pt x="143" y="280"/>
                </a:cubicBezTo>
                <a:cubicBezTo>
                  <a:pt x="143" y="281"/>
                  <a:pt x="143" y="288"/>
                  <a:pt x="143" y="289"/>
                </a:cubicBezTo>
                <a:cubicBezTo>
                  <a:pt x="143" y="290"/>
                  <a:pt x="143" y="290"/>
                  <a:pt x="143" y="291"/>
                </a:cubicBezTo>
                <a:cubicBezTo>
                  <a:pt x="143" y="291"/>
                  <a:pt x="143" y="291"/>
                  <a:pt x="142" y="291"/>
                </a:cubicBezTo>
                <a:cubicBezTo>
                  <a:pt x="142" y="291"/>
                  <a:pt x="142" y="291"/>
                  <a:pt x="141" y="291"/>
                </a:cubicBezTo>
                <a:cubicBezTo>
                  <a:pt x="140" y="291"/>
                  <a:pt x="140" y="291"/>
                  <a:pt x="140" y="291"/>
                </a:cubicBezTo>
                <a:cubicBezTo>
                  <a:pt x="140" y="292"/>
                  <a:pt x="139" y="293"/>
                  <a:pt x="139" y="294"/>
                </a:cubicBezTo>
                <a:cubicBezTo>
                  <a:pt x="139" y="294"/>
                  <a:pt x="138" y="294"/>
                  <a:pt x="138" y="295"/>
                </a:cubicBezTo>
                <a:cubicBezTo>
                  <a:pt x="137" y="295"/>
                  <a:pt x="135" y="296"/>
                  <a:pt x="132" y="297"/>
                </a:cubicBezTo>
                <a:cubicBezTo>
                  <a:pt x="129" y="298"/>
                  <a:pt x="128" y="298"/>
                  <a:pt x="127" y="298"/>
                </a:cubicBezTo>
                <a:cubicBezTo>
                  <a:pt x="123" y="297"/>
                  <a:pt x="121" y="297"/>
                  <a:pt x="121" y="297"/>
                </a:cubicBezTo>
                <a:cubicBezTo>
                  <a:pt x="121" y="296"/>
                  <a:pt x="121" y="296"/>
                  <a:pt x="121" y="296"/>
                </a:cubicBezTo>
                <a:cubicBezTo>
                  <a:pt x="121" y="295"/>
                  <a:pt x="121" y="294"/>
                  <a:pt x="121" y="294"/>
                </a:cubicBezTo>
                <a:cubicBezTo>
                  <a:pt x="122" y="294"/>
                  <a:pt x="122" y="294"/>
                  <a:pt x="122" y="293"/>
                </a:cubicBezTo>
                <a:cubicBezTo>
                  <a:pt x="123" y="293"/>
                  <a:pt x="123" y="292"/>
                  <a:pt x="123" y="292"/>
                </a:cubicBezTo>
                <a:cubicBezTo>
                  <a:pt x="124" y="292"/>
                  <a:pt x="124" y="292"/>
                  <a:pt x="124" y="291"/>
                </a:cubicBezTo>
                <a:cubicBezTo>
                  <a:pt x="124" y="290"/>
                  <a:pt x="125" y="289"/>
                  <a:pt x="126" y="288"/>
                </a:cubicBezTo>
                <a:cubicBezTo>
                  <a:pt x="126" y="286"/>
                  <a:pt x="127" y="285"/>
                  <a:pt x="127" y="285"/>
                </a:cubicBezTo>
                <a:cubicBezTo>
                  <a:pt x="128" y="284"/>
                  <a:pt x="128" y="285"/>
                  <a:pt x="128" y="283"/>
                </a:cubicBezTo>
                <a:cubicBezTo>
                  <a:pt x="129" y="283"/>
                  <a:pt x="129" y="282"/>
                  <a:pt x="129" y="282"/>
                </a:cubicBezTo>
                <a:cubicBezTo>
                  <a:pt x="129" y="281"/>
                  <a:pt x="129" y="281"/>
                  <a:pt x="129" y="281"/>
                </a:cubicBezTo>
                <a:cubicBezTo>
                  <a:pt x="129" y="280"/>
                  <a:pt x="129" y="280"/>
                  <a:pt x="129" y="279"/>
                </a:cubicBezTo>
                <a:cubicBezTo>
                  <a:pt x="128" y="278"/>
                  <a:pt x="128" y="271"/>
                  <a:pt x="127" y="271"/>
                </a:cubicBezTo>
                <a:cubicBezTo>
                  <a:pt x="127" y="270"/>
                  <a:pt x="127" y="269"/>
                  <a:pt x="127" y="267"/>
                </a:cubicBezTo>
                <a:cubicBezTo>
                  <a:pt x="127" y="265"/>
                  <a:pt x="127" y="261"/>
                  <a:pt x="127" y="257"/>
                </a:cubicBezTo>
                <a:cubicBezTo>
                  <a:pt x="127" y="254"/>
                  <a:pt x="126" y="242"/>
                  <a:pt x="126" y="241"/>
                </a:cubicBezTo>
                <a:cubicBezTo>
                  <a:pt x="126" y="240"/>
                  <a:pt x="126" y="231"/>
                  <a:pt x="125" y="230"/>
                </a:cubicBezTo>
                <a:cubicBezTo>
                  <a:pt x="125" y="229"/>
                  <a:pt x="125" y="219"/>
                  <a:pt x="125" y="218"/>
                </a:cubicBezTo>
                <a:cubicBezTo>
                  <a:pt x="124" y="218"/>
                  <a:pt x="124" y="210"/>
                  <a:pt x="124" y="206"/>
                </a:cubicBezTo>
                <a:cubicBezTo>
                  <a:pt x="124" y="201"/>
                  <a:pt x="124" y="200"/>
                  <a:pt x="124" y="200"/>
                </a:cubicBezTo>
                <a:cubicBezTo>
                  <a:pt x="124" y="199"/>
                  <a:pt x="124" y="199"/>
                  <a:pt x="123" y="199"/>
                </a:cubicBezTo>
                <a:cubicBezTo>
                  <a:pt x="122" y="199"/>
                  <a:pt x="119" y="199"/>
                  <a:pt x="118" y="199"/>
                </a:cubicBezTo>
                <a:cubicBezTo>
                  <a:pt x="118" y="199"/>
                  <a:pt x="118" y="199"/>
                  <a:pt x="118" y="199"/>
                </a:cubicBezTo>
                <a:cubicBezTo>
                  <a:pt x="117" y="200"/>
                  <a:pt x="117" y="200"/>
                  <a:pt x="117" y="200"/>
                </a:cubicBezTo>
                <a:cubicBezTo>
                  <a:pt x="117" y="201"/>
                  <a:pt x="117" y="201"/>
                  <a:pt x="117" y="202"/>
                </a:cubicBezTo>
                <a:cubicBezTo>
                  <a:pt x="117" y="202"/>
                  <a:pt x="115" y="235"/>
                  <a:pt x="115" y="236"/>
                </a:cubicBezTo>
                <a:cubicBezTo>
                  <a:pt x="115" y="237"/>
                  <a:pt x="115" y="239"/>
                  <a:pt x="115" y="241"/>
                </a:cubicBezTo>
                <a:cubicBezTo>
                  <a:pt x="115" y="243"/>
                  <a:pt x="115" y="254"/>
                  <a:pt x="115" y="255"/>
                </a:cubicBezTo>
                <a:cubicBezTo>
                  <a:pt x="115" y="257"/>
                  <a:pt x="115" y="269"/>
                  <a:pt x="115" y="271"/>
                </a:cubicBezTo>
                <a:cubicBezTo>
                  <a:pt x="115" y="274"/>
                  <a:pt x="110" y="274"/>
                  <a:pt x="109" y="274"/>
                </a:cubicBezTo>
                <a:cubicBezTo>
                  <a:pt x="109" y="274"/>
                  <a:pt x="109" y="274"/>
                  <a:pt x="109" y="275"/>
                </a:cubicBezTo>
                <a:cubicBezTo>
                  <a:pt x="109" y="276"/>
                  <a:pt x="109" y="283"/>
                  <a:pt x="109" y="284"/>
                </a:cubicBezTo>
                <a:cubicBezTo>
                  <a:pt x="109" y="284"/>
                  <a:pt x="109" y="284"/>
                  <a:pt x="108" y="284"/>
                </a:cubicBezTo>
                <a:cubicBezTo>
                  <a:pt x="108" y="284"/>
                  <a:pt x="107" y="285"/>
                  <a:pt x="107" y="285"/>
                </a:cubicBezTo>
                <a:cubicBezTo>
                  <a:pt x="107" y="285"/>
                  <a:pt x="106" y="284"/>
                  <a:pt x="106" y="284"/>
                </a:cubicBezTo>
                <a:cubicBezTo>
                  <a:pt x="106" y="284"/>
                  <a:pt x="107" y="276"/>
                  <a:pt x="107" y="275"/>
                </a:cubicBezTo>
                <a:cubicBezTo>
                  <a:pt x="107" y="274"/>
                  <a:pt x="107" y="274"/>
                  <a:pt x="106" y="274"/>
                </a:cubicBezTo>
                <a:cubicBezTo>
                  <a:pt x="105" y="274"/>
                  <a:pt x="103" y="275"/>
                  <a:pt x="102" y="275"/>
                </a:cubicBezTo>
                <a:cubicBezTo>
                  <a:pt x="101" y="275"/>
                  <a:pt x="101" y="275"/>
                  <a:pt x="101" y="275"/>
                </a:cubicBezTo>
                <a:cubicBezTo>
                  <a:pt x="98" y="277"/>
                  <a:pt x="97" y="280"/>
                  <a:pt x="96" y="281"/>
                </a:cubicBezTo>
                <a:cubicBezTo>
                  <a:pt x="96" y="282"/>
                  <a:pt x="94" y="284"/>
                  <a:pt x="94" y="285"/>
                </a:cubicBezTo>
                <a:cubicBezTo>
                  <a:pt x="93" y="285"/>
                  <a:pt x="92" y="285"/>
                  <a:pt x="91" y="286"/>
                </a:cubicBezTo>
                <a:cubicBezTo>
                  <a:pt x="90" y="286"/>
                  <a:pt x="89" y="286"/>
                  <a:pt x="86" y="286"/>
                </a:cubicBezTo>
                <a:cubicBezTo>
                  <a:pt x="84" y="286"/>
                  <a:pt x="77" y="286"/>
                  <a:pt x="76" y="286"/>
                </a:cubicBezTo>
                <a:cubicBezTo>
                  <a:pt x="75" y="286"/>
                  <a:pt x="75" y="286"/>
                  <a:pt x="75" y="285"/>
                </a:cubicBezTo>
                <a:cubicBezTo>
                  <a:pt x="74" y="285"/>
                  <a:pt x="75" y="285"/>
                  <a:pt x="75" y="285"/>
                </a:cubicBezTo>
                <a:cubicBezTo>
                  <a:pt x="74" y="284"/>
                  <a:pt x="74" y="284"/>
                  <a:pt x="75" y="283"/>
                </a:cubicBezTo>
                <a:cubicBezTo>
                  <a:pt x="75" y="283"/>
                  <a:pt x="76" y="282"/>
                  <a:pt x="77" y="282"/>
                </a:cubicBezTo>
                <a:cubicBezTo>
                  <a:pt x="78" y="282"/>
                  <a:pt x="82" y="281"/>
                  <a:pt x="84" y="281"/>
                </a:cubicBezTo>
                <a:cubicBezTo>
                  <a:pt x="85" y="280"/>
                  <a:pt x="87" y="276"/>
                  <a:pt x="88" y="276"/>
                </a:cubicBezTo>
                <a:cubicBezTo>
                  <a:pt x="88" y="275"/>
                  <a:pt x="88" y="276"/>
                  <a:pt x="89" y="275"/>
                </a:cubicBezTo>
                <a:cubicBezTo>
                  <a:pt x="89" y="274"/>
                  <a:pt x="89" y="274"/>
                  <a:pt x="89" y="273"/>
                </a:cubicBezTo>
                <a:cubicBezTo>
                  <a:pt x="90" y="273"/>
                  <a:pt x="89" y="273"/>
                  <a:pt x="89" y="272"/>
                </a:cubicBezTo>
                <a:cubicBezTo>
                  <a:pt x="90" y="272"/>
                  <a:pt x="90" y="271"/>
                  <a:pt x="91" y="267"/>
                </a:cubicBezTo>
                <a:cubicBezTo>
                  <a:pt x="92" y="262"/>
                  <a:pt x="95" y="255"/>
                  <a:pt x="95" y="254"/>
                </a:cubicBezTo>
                <a:cubicBezTo>
                  <a:pt x="95" y="254"/>
                  <a:pt x="95" y="254"/>
                  <a:pt x="95" y="253"/>
                </a:cubicBezTo>
                <a:cubicBezTo>
                  <a:pt x="94" y="243"/>
                  <a:pt x="96" y="201"/>
                  <a:pt x="96" y="200"/>
                </a:cubicBezTo>
                <a:cubicBezTo>
                  <a:pt x="96" y="200"/>
                  <a:pt x="96" y="195"/>
                  <a:pt x="95" y="193"/>
                </a:cubicBezTo>
                <a:cubicBezTo>
                  <a:pt x="95" y="190"/>
                  <a:pt x="95" y="183"/>
                  <a:pt x="94" y="182"/>
                </a:cubicBezTo>
                <a:cubicBezTo>
                  <a:pt x="94" y="176"/>
                  <a:pt x="94" y="169"/>
                  <a:pt x="94" y="165"/>
                </a:cubicBezTo>
                <a:cubicBezTo>
                  <a:pt x="95" y="162"/>
                  <a:pt x="96" y="153"/>
                  <a:pt x="96" y="152"/>
                </a:cubicBezTo>
                <a:cubicBezTo>
                  <a:pt x="96" y="152"/>
                  <a:pt x="95" y="152"/>
                  <a:pt x="95" y="152"/>
                </a:cubicBezTo>
                <a:cubicBezTo>
                  <a:pt x="95" y="152"/>
                  <a:pt x="95" y="152"/>
                  <a:pt x="94" y="152"/>
                </a:cubicBezTo>
                <a:cubicBezTo>
                  <a:pt x="94" y="151"/>
                  <a:pt x="93" y="151"/>
                  <a:pt x="92" y="151"/>
                </a:cubicBezTo>
                <a:cubicBezTo>
                  <a:pt x="92" y="151"/>
                  <a:pt x="91" y="151"/>
                  <a:pt x="91" y="151"/>
                </a:cubicBezTo>
                <a:cubicBezTo>
                  <a:pt x="90" y="151"/>
                  <a:pt x="89" y="150"/>
                  <a:pt x="88" y="150"/>
                </a:cubicBezTo>
                <a:cubicBezTo>
                  <a:pt x="88" y="150"/>
                  <a:pt x="88" y="150"/>
                  <a:pt x="88" y="149"/>
                </a:cubicBezTo>
                <a:cubicBezTo>
                  <a:pt x="88" y="149"/>
                  <a:pt x="88" y="149"/>
                  <a:pt x="88" y="147"/>
                </a:cubicBezTo>
                <a:cubicBezTo>
                  <a:pt x="89" y="146"/>
                  <a:pt x="91" y="137"/>
                  <a:pt x="92" y="135"/>
                </a:cubicBezTo>
                <a:cubicBezTo>
                  <a:pt x="92" y="133"/>
                  <a:pt x="95" y="124"/>
                  <a:pt x="95" y="124"/>
                </a:cubicBezTo>
                <a:cubicBezTo>
                  <a:pt x="95" y="123"/>
                  <a:pt x="95" y="123"/>
                  <a:pt x="94" y="122"/>
                </a:cubicBezTo>
                <a:cubicBezTo>
                  <a:pt x="93" y="122"/>
                  <a:pt x="91" y="122"/>
                  <a:pt x="91" y="122"/>
                </a:cubicBezTo>
                <a:cubicBezTo>
                  <a:pt x="90" y="122"/>
                  <a:pt x="89" y="121"/>
                  <a:pt x="89" y="121"/>
                </a:cubicBezTo>
                <a:cubicBezTo>
                  <a:pt x="88" y="121"/>
                  <a:pt x="87" y="121"/>
                  <a:pt x="86" y="121"/>
                </a:cubicBezTo>
                <a:cubicBezTo>
                  <a:pt x="86" y="121"/>
                  <a:pt x="85" y="121"/>
                  <a:pt x="85" y="121"/>
                </a:cubicBezTo>
                <a:cubicBezTo>
                  <a:pt x="86" y="124"/>
                  <a:pt x="86" y="141"/>
                  <a:pt x="87" y="142"/>
                </a:cubicBezTo>
                <a:cubicBezTo>
                  <a:pt x="87" y="143"/>
                  <a:pt x="86" y="142"/>
                  <a:pt x="86" y="143"/>
                </a:cubicBezTo>
                <a:cubicBezTo>
                  <a:pt x="86" y="143"/>
                  <a:pt x="86" y="144"/>
                  <a:pt x="86" y="146"/>
                </a:cubicBezTo>
                <a:cubicBezTo>
                  <a:pt x="87" y="149"/>
                  <a:pt x="87" y="151"/>
                  <a:pt x="88" y="152"/>
                </a:cubicBezTo>
                <a:cubicBezTo>
                  <a:pt x="88" y="152"/>
                  <a:pt x="88" y="152"/>
                  <a:pt x="88" y="152"/>
                </a:cubicBezTo>
                <a:cubicBezTo>
                  <a:pt x="89" y="152"/>
                  <a:pt x="89" y="153"/>
                  <a:pt x="89" y="155"/>
                </a:cubicBezTo>
                <a:cubicBezTo>
                  <a:pt x="89" y="156"/>
                  <a:pt x="88" y="157"/>
                  <a:pt x="88" y="157"/>
                </a:cubicBezTo>
                <a:cubicBezTo>
                  <a:pt x="87" y="157"/>
                  <a:pt x="87" y="157"/>
                  <a:pt x="87" y="158"/>
                </a:cubicBezTo>
                <a:cubicBezTo>
                  <a:pt x="87" y="159"/>
                  <a:pt x="87" y="163"/>
                  <a:pt x="87" y="164"/>
                </a:cubicBezTo>
                <a:cubicBezTo>
                  <a:pt x="87" y="165"/>
                  <a:pt x="87" y="166"/>
                  <a:pt x="87" y="167"/>
                </a:cubicBezTo>
                <a:cubicBezTo>
                  <a:pt x="87" y="167"/>
                  <a:pt x="86" y="168"/>
                  <a:pt x="86" y="169"/>
                </a:cubicBezTo>
                <a:cubicBezTo>
                  <a:pt x="86" y="170"/>
                  <a:pt x="86" y="170"/>
                  <a:pt x="86" y="170"/>
                </a:cubicBezTo>
                <a:cubicBezTo>
                  <a:pt x="86" y="171"/>
                  <a:pt x="85" y="172"/>
                  <a:pt x="85" y="172"/>
                </a:cubicBezTo>
                <a:cubicBezTo>
                  <a:pt x="85" y="172"/>
                  <a:pt x="85" y="172"/>
                  <a:pt x="85" y="173"/>
                </a:cubicBezTo>
                <a:cubicBezTo>
                  <a:pt x="84" y="173"/>
                  <a:pt x="84" y="173"/>
                  <a:pt x="84" y="174"/>
                </a:cubicBezTo>
                <a:cubicBezTo>
                  <a:pt x="84" y="174"/>
                  <a:pt x="84" y="174"/>
                  <a:pt x="83" y="174"/>
                </a:cubicBezTo>
                <a:cubicBezTo>
                  <a:pt x="83" y="175"/>
                  <a:pt x="82" y="175"/>
                  <a:pt x="82" y="176"/>
                </a:cubicBezTo>
                <a:cubicBezTo>
                  <a:pt x="81" y="176"/>
                  <a:pt x="81" y="176"/>
                  <a:pt x="80" y="176"/>
                </a:cubicBezTo>
                <a:cubicBezTo>
                  <a:pt x="80" y="177"/>
                  <a:pt x="79" y="177"/>
                  <a:pt x="79" y="177"/>
                </a:cubicBezTo>
                <a:cubicBezTo>
                  <a:pt x="78" y="178"/>
                  <a:pt x="78" y="177"/>
                  <a:pt x="77" y="178"/>
                </a:cubicBezTo>
                <a:cubicBezTo>
                  <a:pt x="76" y="178"/>
                  <a:pt x="77" y="178"/>
                  <a:pt x="76" y="178"/>
                </a:cubicBezTo>
                <a:cubicBezTo>
                  <a:pt x="76" y="178"/>
                  <a:pt x="76" y="177"/>
                  <a:pt x="76" y="177"/>
                </a:cubicBezTo>
                <a:cubicBezTo>
                  <a:pt x="77" y="176"/>
                  <a:pt x="77" y="176"/>
                  <a:pt x="77" y="176"/>
                </a:cubicBezTo>
                <a:cubicBezTo>
                  <a:pt x="78" y="175"/>
                  <a:pt x="78" y="175"/>
                  <a:pt x="79" y="175"/>
                </a:cubicBezTo>
                <a:cubicBezTo>
                  <a:pt x="79" y="175"/>
                  <a:pt x="79" y="175"/>
                  <a:pt x="79" y="174"/>
                </a:cubicBezTo>
                <a:cubicBezTo>
                  <a:pt x="79" y="174"/>
                  <a:pt x="80" y="173"/>
                  <a:pt x="80" y="173"/>
                </a:cubicBezTo>
                <a:cubicBezTo>
                  <a:pt x="80" y="173"/>
                  <a:pt x="80" y="173"/>
                  <a:pt x="80" y="172"/>
                </a:cubicBezTo>
                <a:cubicBezTo>
                  <a:pt x="80" y="172"/>
                  <a:pt x="81" y="170"/>
                  <a:pt x="81" y="170"/>
                </a:cubicBezTo>
                <a:cubicBezTo>
                  <a:pt x="81" y="170"/>
                  <a:pt x="81" y="169"/>
                  <a:pt x="81" y="169"/>
                </a:cubicBezTo>
                <a:cubicBezTo>
                  <a:pt x="81" y="168"/>
                  <a:pt x="81" y="168"/>
                  <a:pt x="81" y="168"/>
                </a:cubicBezTo>
                <a:cubicBezTo>
                  <a:pt x="81" y="167"/>
                  <a:pt x="81" y="167"/>
                  <a:pt x="81" y="167"/>
                </a:cubicBezTo>
                <a:cubicBezTo>
                  <a:pt x="81" y="166"/>
                  <a:pt x="81" y="166"/>
                  <a:pt x="81" y="166"/>
                </a:cubicBezTo>
                <a:cubicBezTo>
                  <a:pt x="81" y="166"/>
                  <a:pt x="81" y="166"/>
                  <a:pt x="80" y="166"/>
                </a:cubicBezTo>
                <a:cubicBezTo>
                  <a:pt x="80" y="166"/>
                  <a:pt x="80" y="166"/>
                  <a:pt x="80" y="165"/>
                </a:cubicBezTo>
                <a:cubicBezTo>
                  <a:pt x="80" y="165"/>
                  <a:pt x="80" y="165"/>
                  <a:pt x="80" y="166"/>
                </a:cubicBezTo>
                <a:cubicBezTo>
                  <a:pt x="80" y="167"/>
                  <a:pt x="80" y="169"/>
                  <a:pt x="79" y="170"/>
                </a:cubicBezTo>
                <a:cubicBezTo>
                  <a:pt x="78" y="172"/>
                  <a:pt x="77" y="172"/>
                  <a:pt x="77" y="172"/>
                </a:cubicBezTo>
                <a:cubicBezTo>
                  <a:pt x="76" y="172"/>
                  <a:pt x="77" y="171"/>
                  <a:pt x="77" y="171"/>
                </a:cubicBezTo>
                <a:cubicBezTo>
                  <a:pt x="77" y="170"/>
                  <a:pt x="77" y="170"/>
                  <a:pt x="77" y="169"/>
                </a:cubicBezTo>
                <a:cubicBezTo>
                  <a:pt x="77" y="168"/>
                  <a:pt x="77" y="168"/>
                  <a:pt x="77" y="168"/>
                </a:cubicBezTo>
                <a:cubicBezTo>
                  <a:pt x="77" y="167"/>
                  <a:pt x="77" y="166"/>
                  <a:pt x="77" y="165"/>
                </a:cubicBezTo>
                <a:cubicBezTo>
                  <a:pt x="78" y="165"/>
                  <a:pt x="78" y="164"/>
                  <a:pt x="78" y="164"/>
                </a:cubicBezTo>
                <a:cubicBezTo>
                  <a:pt x="78" y="163"/>
                  <a:pt x="78" y="163"/>
                  <a:pt x="78" y="161"/>
                </a:cubicBezTo>
                <a:cubicBezTo>
                  <a:pt x="79" y="159"/>
                  <a:pt x="79" y="159"/>
                  <a:pt x="79" y="158"/>
                </a:cubicBezTo>
                <a:cubicBezTo>
                  <a:pt x="80" y="157"/>
                  <a:pt x="80" y="156"/>
                  <a:pt x="81" y="155"/>
                </a:cubicBezTo>
                <a:cubicBezTo>
                  <a:pt x="81" y="155"/>
                  <a:pt x="80" y="155"/>
                  <a:pt x="80" y="155"/>
                </a:cubicBezTo>
                <a:cubicBezTo>
                  <a:pt x="80" y="155"/>
                  <a:pt x="80" y="155"/>
                  <a:pt x="80" y="154"/>
                </a:cubicBezTo>
                <a:cubicBezTo>
                  <a:pt x="80" y="154"/>
                  <a:pt x="80" y="153"/>
                  <a:pt x="80" y="152"/>
                </a:cubicBezTo>
                <a:cubicBezTo>
                  <a:pt x="80" y="152"/>
                  <a:pt x="80" y="152"/>
                  <a:pt x="81" y="152"/>
                </a:cubicBezTo>
                <a:cubicBezTo>
                  <a:pt x="81" y="152"/>
                  <a:pt x="81" y="152"/>
                  <a:pt x="81" y="152"/>
                </a:cubicBezTo>
                <a:cubicBezTo>
                  <a:pt x="81" y="152"/>
                  <a:pt x="81" y="152"/>
                  <a:pt x="81" y="152"/>
                </a:cubicBezTo>
                <a:cubicBezTo>
                  <a:pt x="81" y="151"/>
                  <a:pt x="81" y="148"/>
                  <a:pt x="80" y="147"/>
                </a:cubicBezTo>
                <a:cubicBezTo>
                  <a:pt x="80" y="146"/>
                  <a:pt x="80" y="145"/>
                  <a:pt x="80" y="145"/>
                </a:cubicBezTo>
                <a:cubicBezTo>
                  <a:pt x="79" y="144"/>
                  <a:pt x="77" y="144"/>
                  <a:pt x="77" y="144"/>
                </a:cubicBezTo>
                <a:cubicBezTo>
                  <a:pt x="77" y="144"/>
                  <a:pt x="77" y="145"/>
                  <a:pt x="77" y="145"/>
                </a:cubicBezTo>
                <a:cubicBezTo>
                  <a:pt x="77" y="145"/>
                  <a:pt x="77" y="146"/>
                  <a:pt x="77" y="146"/>
                </a:cubicBezTo>
                <a:cubicBezTo>
                  <a:pt x="77" y="147"/>
                  <a:pt x="77" y="149"/>
                  <a:pt x="77" y="152"/>
                </a:cubicBezTo>
                <a:cubicBezTo>
                  <a:pt x="77" y="155"/>
                  <a:pt x="76" y="163"/>
                  <a:pt x="76" y="166"/>
                </a:cubicBezTo>
                <a:cubicBezTo>
                  <a:pt x="75" y="168"/>
                  <a:pt x="72" y="181"/>
                  <a:pt x="72" y="182"/>
                </a:cubicBezTo>
                <a:cubicBezTo>
                  <a:pt x="71" y="184"/>
                  <a:pt x="70" y="188"/>
                  <a:pt x="70" y="190"/>
                </a:cubicBezTo>
                <a:cubicBezTo>
                  <a:pt x="70" y="191"/>
                  <a:pt x="68" y="201"/>
                  <a:pt x="67" y="203"/>
                </a:cubicBezTo>
                <a:cubicBezTo>
                  <a:pt x="67" y="204"/>
                  <a:pt x="67" y="206"/>
                  <a:pt x="66" y="208"/>
                </a:cubicBezTo>
                <a:cubicBezTo>
                  <a:pt x="66" y="209"/>
                  <a:pt x="64" y="218"/>
                  <a:pt x="64" y="219"/>
                </a:cubicBezTo>
                <a:cubicBezTo>
                  <a:pt x="64" y="220"/>
                  <a:pt x="62" y="230"/>
                  <a:pt x="62" y="231"/>
                </a:cubicBezTo>
                <a:cubicBezTo>
                  <a:pt x="62" y="231"/>
                  <a:pt x="61" y="235"/>
                  <a:pt x="61" y="235"/>
                </a:cubicBezTo>
                <a:cubicBezTo>
                  <a:pt x="61" y="236"/>
                  <a:pt x="61" y="236"/>
                  <a:pt x="61" y="237"/>
                </a:cubicBezTo>
                <a:cubicBezTo>
                  <a:pt x="61" y="239"/>
                  <a:pt x="60" y="244"/>
                  <a:pt x="60" y="245"/>
                </a:cubicBezTo>
                <a:cubicBezTo>
                  <a:pt x="60" y="246"/>
                  <a:pt x="60" y="254"/>
                  <a:pt x="60" y="255"/>
                </a:cubicBezTo>
                <a:cubicBezTo>
                  <a:pt x="60" y="256"/>
                  <a:pt x="60" y="257"/>
                  <a:pt x="60" y="258"/>
                </a:cubicBezTo>
                <a:cubicBezTo>
                  <a:pt x="61" y="259"/>
                  <a:pt x="61" y="261"/>
                  <a:pt x="61" y="263"/>
                </a:cubicBezTo>
                <a:cubicBezTo>
                  <a:pt x="62" y="264"/>
                  <a:pt x="61" y="267"/>
                  <a:pt x="61" y="268"/>
                </a:cubicBezTo>
                <a:cubicBezTo>
                  <a:pt x="61" y="269"/>
                  <a:pt x="61" y="270"/>
                  <a:pt x="61" y="270"/>
                </a:cubicBezTo>
                <a:cubicBezTo>
                  <a:pt x="61" y="271"/>
                  <a:pt x="62" y="273"/>
                  <a:pt x="62" y="273"/>
                </a:cubicBezTo>
                <a:cubicBezTo>
                  <a:pt x="62" y="274"/>
                  <a:pt x="63" y="276"/>
                  <a:pt x="63" y="277"/>
                </a:cubicBezTo>
                <a:cubicBezTo>
                  <a:pt x="64" y="277"/>
                  <a:pt x="64" y="277"/>
                  <a:pt x="64" y="278"/>
                </a:cubicBezTo>
                <a:cubicBezTo>
                  <a:pt x="64" y="278"/>
                  <a:pt x="64" y="278"/>
                  <a:pt x="64" y="279"/>
                </a:cubicBezTo>
                <a:cubicBezTo>
                  <a:pt x="65" y="279"/>
                  <a:pt x="68" y="281"/>
                  <a:pt x="69" y="281"/>
                </a:cubicBezTo>
                <a:cubicBezTo>
                  <a:pt x="73" y="282"/>
                  <a:pt x="73" y="283"/>
                  <a:pt x="73" y="283"/>
                </a:cubicBezTo>
                <a:cubicBezTo>
                  <a:pt x="74" y="284"/>
                  <a:pt x="73" y="284"/>
                  <a:pt x="74" y="284"/>
                </a:cubicBezTo>
                <a:cubicBezTo>
                  <a:pt x="74" y="284"/>
                  <a:pt x="74" y="285"/>
                  <a:pt x="74" y="285"/>
                </a:cubicBezTo>
                <a:cubicBezTo>
                  <a:pt x="74" y="286"/>
                  <a:pt x="74" y="288"/>
                  <a:pt x="74" y="288"/>
                </a:cubicBezTo>
                <a:cubicBezTo>
                  <a:pt x="74" y="289"/>
                  <a:pt x="74" y="289"/>
                  <a:pt x="73" y="289"/>
                </a:cubicBezTo>
                <a:cubicBezTo>
                  <a:pt x="71" y="289"/>
                  <a:pt x="68" y="291"/>
                  <a:pt x="65" y="292"/>
                </a:cubicBezTo>
                <a:cubicBezTo>
                  <a:pt x="62" y="294"/>
                  <a:pt x="59" y="292"/>
                  <a:pt x="59" y="292"/>
                </a:cubicBezTo>
                <a:cubicBezTo>
                  <a:pt x="58" y="292"/>
                  <a:pt x="58" y="291"/>
                  <a:pt x="57" y="291"/>
                </a:cubicBezTo>
                <a:cubicBezTo>
                  <a:pt x="57" y="292"/>
                  <a:pt x="57" y="292"/>
                  <a:pt x="57" y="293"/>
                </a:cubicBezTo>
                <a:cubicBezTo>
                  <a:pt x="57" y="296"/>
                  <a:pt x="56" y="296"/>
                  <a:pt x="54" y="297"/>
                </a:cubicBezTo>
                <a:cubicBezTo>
                  <a:pt x="53" y="297"/>
                  <a:pt x="51" y="297"/>
                  <a:pt x="50" y="297"/>
                </a:cubicBezTo>
                <a:cubicBezTo>
                  <a:pt x="50" y="297"/>
                  <a:pt x="43" y="299"/>
                  <a:pt x="42" y="299"/>
                </a:cubicBezTo>
                <a:cubicBezTo>
                  <a:pt x="42" y="299"/>
                  <a:pt x="41" y="299"/>
                  <a:pt x="41" y="299"/>
                </a:cubicBezTo>
                <a:cubicBezTo>
                  <a:pt x="39" y="297"/>
                  <a:pt x="39" y="293"/>
                  <a:pt x="39" y="289"/>
                </a:cubicBezTo>
                <a:cubicBezTo>
                  <a:pt x="39" y="288"/>
                  <a:pt x="39" y="289"/>
                  <a:pt x="39" y="289"/>
                </a:cubicBezTo>
                <a:cubicBezTo>
                  <a:pt x="38" y="289"/>
                  <a:pt x="38" y="287"/>
                  <a:pt x="38" y="286"/>
                </a:cubicBezTo>
                <a:cubicBezTo>
                  <a:pt x="39" y="286"/>
                  <a:pt x="38" y="286"/>
                  <a:pt x="38" y="285"/>
                </a:cubicBezTo>
                <a:cubicBezTo>
                  <a:pt x="38" y="285"/>
                  <a:pt x="38" y="284"/>
                  <a:pt x="37" y="282"/>
                </a:cubicBezTo>
                <a:cubicBezTo>
                  <a:pt x="37" y="282"/>
                  <a:pt x="35" y="267"/>
                  <a:pt x="35" y="265"/>
                </a:cubicBezTo>
                <a:close/>
                <a:moveTo>
                  <a:pt x="208" y="57"/>
                </a:moveTo>
                <a:cubicBezTo>
                  <a:pt x="207" y="55"/>
                  <a:pt x="206" y="49"/>
                  <a:pt x="198" y="49"/>
                </a:cubicBezTo>
                <a:cubicBezTo>
                  <a:pt x="197" y="50"/>
                  <a:pt x="197" y="49"/>
                  <a:pt x="196" y="48"/>
                </a:cubicBezTo>
                <a:cubicBezTo>
                  <a:pt x="195" y="48"/>
                  <a:pt x="188" y="43"/>
                  <a:pt x="188" y="42"/>
                </a:cubicBezTo>
                <a:cubicBezTo>
                  <a:pt x="188" y="42"/>
                  <a:pt x="186" y="42"/>
                  <a:pt x="186" y="42"/>
                </a:cubicBezTo>
                <a:cubicBezTo>
                  <a:pt x="185" y="42"/>
                  <a:pt x="185" y="41"/>
                  <a:pt x="185" y="41"/>
                </a:cubicBezTo>
                <a:cubicBezTo>
                  <a:pt x="185" y="40"/>
                  <a:pt x="185" y="40"/>
                  <a:pt x="186" y="40"/>
                </a:cubicBezTo>
                <a:cubicBezTo>
                  <a:pt x="186" y="41"/>
                  <a:pt x="187" y="41"/>
                  <a:pt x="187" y="40"/>
                </a:cubicBezTo>
                <a:cubicBezTo>
                  <a:pt x="187" y="40"/>
                  <a:pt x="187" y="39"/>
                  <a:pt x="187" y="39"/>
                </a:cubicBezTo>
                <a:cubicBezTo>
                  <a:pt x="188" y="38"/>
                  <a:pt x="188" y="38"/>
                  <a:pt x="188" y="38"/>
                </a:cubicBezTo>
                <a:cubicBezTo>
                  <a:pt x="188" y="38"/>
                  <a:pt x="189" y="38"/>
                  <a:pt x="189" y="38"/>
                </a:cubicBezTo>
                <a:cubicBezTo>
                  <a:pt x="190" y="38"/>
                  <a:pt x="191" y="36"/>
                  <a:pt x="190" y="35"/>
                </a:cubicBezTo>
                <a:cubicBezTo>
                  <a:pt x="190" y="34"/>
                  <a:pt x="189" y="34"/>
                  <a:pt x="190" y="33"/>
                </a:cubicBezTo>
                <a:cubicBezTo>
                  <a:pt x="191" y="33"/>
                  <a:pt x="191" y="33"/>
                  <a:pt x="191" y="32"/>
                </a:cubicBezTo>
                <a:cubicBezTo>
                  <a:pt x="191" y="32"/>
                  <a:pt x="192" y="32"/>
                  <a:pt x="193" y="32"/>
                </a:cubicBezTo>
                <a:cubicBezTo>
                  <a:pt x="193" y="31"/>
                  <a:pt x="194" y="31"/>
                  <a:pt x="193" y="30"/>
                </a:cubicBezTo>
                <a:cubicBezTo>
                  <a:pt x="192" y="29"/>
                  <a:pt x="192" y="29"/>
                  <a:pt x="192" y="29"/>
                </a:cubicBezTo>
                <a:cubicBezTo>
                  <a:pt x="193" y="28"/>
                  <a:pt x="193" y="28"/>
                  <a:pt x="193" y="27"/>
                </a:cubicBezTo>
                <a:cubicBezTo>
                  <a:pt x="192" y="27"/>
                  <a:pt x="193" y="26"/>
                  <a:pt x="194" y="26"/>
                </a:cubicBezTo>
                <a:cubicBezTo>
                  <a:pt x="194" y="25"/>
                  <a:pt x="195" y="25"/>
                  <a:pt x="194" y="24"/>
                </a:cubicBezTo>
                <a:cubicBezTo>
                  <a:pt x="194" y="24"/>
                  <a:pt x="194" y="23"/>
                  <a:pt x="194" y="23"/>
                </a:cubicBezTo>
                <a:cubicBezTo>
                  <a:pt x="193" y="22"/>
                  <a:pt x="194" y="21"/>
                  <a:pt x="193" y="21"/>
                </a:cubicBezTo>
                <a:cubicBezTo>
                  <a:pt x="192" y="20"/>
                  <a:pt x="192" y="20"/>
                  <a:pt x="193" y="19"/>
                </a:cubicBezTo>
                <a:cubicBezTo>
                  <a:pt x="193" y="19"/>
                  <a:pt x="194" y="18"/>
                  <a:pt x="193" y="18"/>
                </a:cubicBezTo>
                <a:cubicBezTo>
                  <a:pt x="193" y="17"/>
                  <a:pt x="193" y="16"/>
                  <a:pt x="192" y="15"/>
                </a:cubicBezTo>
                <a:cubicBezTo>
                  <a:pt x="192" y="15"/>
                  <a:pt x="193" y="15"/>
                  <a:pt x="192" y="14"/>
                </a:cubicBezTo>
                <a:cubicBezTo>
                  <a:pt x="190" y="12"/>
                  <a:pt x="190" y="12"/>
                  <a:pt x="190" y="11"/>
                </a:cubicBezTo>
                <a:cubicBezTo>
                  <a:pt x="190" y="10"/>
                  <a:pt x="190" y="10"/>
                  <a:pt x="189" y="9"/>
                </a:cubicBezTo>
                <a:cubicBezTo>
                  <a:pt x="188" y="9"/>
                  <a:pt x="188" y="8"/>
                  <a:pt x="188" y="7"/>
                </a:cubicBezTo>
                <a:cubicBezTo>
                  <a:pt x="188" y="7"/>
                  <a:pt x="188" y="6"/>
                  <a:pt x="188" y="6"/>
                </a:cubicBezTo>
                <a:cubicBezTo>
                  <a:pt x="187" y="5"/>
                  <a:pt x="187" y="5"/>
                  <a:pt x="186" y="5"/>
                </a:cubicBezTo>
                <a:cubicBezTo>
                  <a:pt x="185" y="5"/>
                  <a:pt x="185" y="6"/>
                  <a:pt x="185" y="5"/>
                </a:cubicBezTo>
                <a:cubicBezTo>
                  <a:pt x="184" y="5"/>
                  <a:pt x="185" y="4"/>
                  <a:pt x="184" y="4"/>
                </a:cubicBezTo>
                <a:cubicBezTo>
                  <a:pt x="183" y="4"/>
                  <a:pt x="183" y="4"/>
                  <a:pt x="183" y="3"/>
                </a:cubicBezTo>
                <a:cubicBezTo>
                  <a:pt x="182" y="3"/>
                  <a:pt x="182" y="3"/>
                  <a:pt x="181" y="3"/>
                </a:cubicBezTo>
                <a:cubicBezTo>
                  <a:pt x="180" y="3"/>
                  <a:pt x="180" y="3"/>
                  <a:pt x="179" y="2"/>
                </a:cubicBezTo>
                <a:cubicBezTo>
                  <a:pt x="177" y="1"/>
                  <a:pt x="178" y="0"/>
                  <a:pt x="177" y="1"/>
                </a:cubicBezTo>
                <a:cubicBezTo>
                  <a:pt x="177" y="1"/>
                  <a:pt x="177" y="1"/>
                  <a:pt x="176" y="1"/>
                </a:cubicBezTo>
                <a:cubicBezTo>
                  <a:pt x="175" y="1"/>
                  <a:pt x="175" y="1"/>
                  <a:pt x="174" y="1"/>
                </a:cubicBezTo>
                <a:cubicBezTo>
                  <a:pt x="174" y="1"/>
                  <a:pt x="173" y="1"/>
                  <a:pt x="172" y="1"/>
                </a:cubicBezTo>
                <a:cubicBezTo>
                  <a:pt x="172" y="2"/>
                  <a:pt x="172" y="2"/>
                  <a:pt x="171" y="2"/>
                </a:cubicBezTo>
                <a:cubicBezTo>
                  <a:pt x="170" y="1"/>
                  <a:pt x="169" y="1"/>
                  <a:pt x="168" y="2"/>
                </a:cubicBezTo>
                <a:cubicBezTo>
                  <a:pt x="168" y="2"/>
                  <a:pt x="168" y="3"/>
                  <a:pt x="167" y="3"/>
                </a:cubicBezTo>
                <a:cubicBezTo>
                  <a:pt x="165" y="3"/>
                  <a:pt x="164" y="3"/>
                  <a:pt x="164" y="3"/>
                </a:cubicBezTo>
                <a:cubicBezTo>
                  <a:pt x="164" y="4"/>
                  <a:pt x="164" y="4"/>
                  <a:pt x="163" y="5"/>
                </a:cubicBezTo>
                <a:cubicBezTo>
                  <a:pt x="163" y="5"/>
                  <a:pt x="161" y="5"/>
                  <a:pt x="161" y="6"/>
                </a:cubicBezTo>
                <a:cubicBezTo>
                  <a:pt x="161" y="7"/>
                  <a:pt x="160" y="7"/>
                  <a:pt x="159" y="7"/>
                </a:cubicBezTo>
                <a:cubicBezTo>
                  <a:pt x="158" y="8"/>
                  <a:pt x="158" y="9"/>
                  <a:pt x="158" y="9"/>
                </a:cubicBezTo>
                <a:cubicBezTo>
                  <a:pt x="158" y="10"/>
                  <a:pt x="158" y="10"/>
                  <a:pt x="158" y="10"/>
                </a:cubicBezTo>
                <a:cubicBezTo>
                  <a:pt x="157" y="11"/>
                  <a:pt x="156" y="12"/>
                  <a:pt x="157" y="13"/>
                </a:cubicBezTo>
                <a:cubicBezTo>
                  <a:pt x="157" y="14"/>
                  <a:pt x="154" y="15"/>
                  <a:pt x="156" y="17"/>
                </a:cubicBezTo>
                <a:cubicBezTo>
                  <a:pt x="156" y="17"/>
                  <a:pt x="157" y="18"/>
                  <a:pt x="156" y="18"/>
                </a:cubicBezTo>
                <a:cubicBezTo>
                  <a:pt x="156" y="19"/>
                  <a:pt x="155" y="19"/>
                  <a:pt x="155" y="20"/>
                </a:cubicBezTo>
                <a:cubicBezTo>
                  <a:pt x="155" y="20"/>
                  <a:pt x="154" y="21"/>
                  <a:pt x="155" y="22"/>
                </a:cubicBezTo>
                <a:cubicBezTo>
                  <a:pt x="156" y="23"/>
                  <a:pt x="156" y="24"/>
                  <a:pt x="156" y="24"/>
                </a:cubicBezTo>
                <a:cubicBezTo>
                  <a:pt x="156" y="24"/>
                  <a:pt x="155" y="25"/>
                  <a:pt x="156" y="26"/>
                </a:cubicBezTo>
                <a:cubicBezTo>
                  <a:pt x="157" y="27"/>
                  <a:pt x="157" y="27"/>
                  <a:pt x="156" y="28"/>
                </a:cubicBezTo>
                <a:cubicBezTo>
                  <a:pt x="156" y="28"/>
                  <a:pt x="157" y="29"/>
                  <a:pt x="157" y="30"/>
                </a:cubicBezTo>
                <a:cubicBezTo>
                  <a:pt x="158" y="30"/>
                  <a:pt x="159" y="31"/>
                  <a:pt x="160" y="31"/>
                </a:cubicBezTo>
                <a:cubicBezTo>
                  <a:pt x="160" y="32"/>
                  <a:pt x="160" y="34"/>
                  <a:pt x="161" y="34"/>
                </a:cubicBezTo>
                <a:cubicBezTo>
                  <a:pt x="162" y="34"/>
                  <a:pt x="162" y="35"/>
                  <a:pt x="162" y="36"/>
                </a:cubicBezTo>
                <a:cubicBezTo>
                  <a:pt x="162" y="36"/>
                  <a:pt x="161" y="37"/>
                  <a:pt x="163" y="38"/>
                </a:cubicBezTo>
                <a:cubicBezTo>
                  <a:pt x="164" y="39"/>
                  <a:pt x="164" y="39"/>
                  <a:pt x="164" y="39"/>
                </a:cubicBezTo>
                <a:cubicBezTo>
                  <a:pt x="165" y="40"/>
                  <a:pt x="165" y="41"/>
                  <a:pt x="166" y="41"/>
                </a:cubicBezTo>
                <a:cubicBezTo>
                  <a:pt x="166" y="41"/>
                  <a:pt x="166" y="41"/>
                  <a:pt x="167" y="41"/>
                </a:cubicBezTo>
                <a:cubicBezTo>
                  <a:pt x="167" y="41"/>
                  <a:pt x="167" y="41"/>
                  <a:pt x="168" y="41"/>
                </a:cubicBezTo>
                <a:cubicBezTo>
                  <a:pt x="168" y="42"/>
                  <a:pt x="168" y="42"/>
                  <a:pt x="168" y="42"/>
                </a:cubicBezTo>
                <a:cubicBezTo>
                  <a:pt x="169" y="43"/>
                  <a:pt x="171" y="51"/>
                  <a:pt x="171" y="51"/>
                </a:cubicBezTo>
                <a:cubicBezTo>
                  <a:pt x="171" y="52"/>
                  <a:pt x="171" y="54"/>
                  <a:pt x="170" y="54"/>
                </a:cubicBezTo>
                <a:cubicBezTo>
                  <a:pt x="170" y="55"/>
                  <a:pt x="169" y="57"/>
                  <a:pt x="164" y="60"/>
                </a:cubicBezTo>
                <a:cubicBezTo>
                  <a:pt x="163" y="60"/>
                  <a:pt x="162" y="61"/>
                  <a:pt x="161" y="62"/>
                </a:cubicBezTo>
                <a:cubicBezTo>
                  <a:pt x="160" y="62"/>
                  <a:pt x="159" y="63"/>
                  <a:pt x="159" y="63"/>
                </a:cubicBezTo>
                <a:cubicBezTo>
                  <a:pt x="158" y="64"/>
                  <a:pt x="157" y="66"/>
                  <a:pt x="157" y="67"/>
                </a:cubicBezTo>
                <a:cubicBezTo>
                  <a:pt x="157" y="69"/>
                  <a:pt x="159" y="108"/>
                  <a:pt x="160" y="109"/>
                </a:cubicBezTo>
                <a:cubicBezTo>
                  <a:pt x="160" y="111"/>
                  <a:pt x="160" y="116"/>
                  <a:pt x="159" y="117"/>
                </a:cubicBezTo>
                <a:cubicBezTo>
                  <a:pt x="159" y="117"/>
                  <a:pt x="159" y="122"/>
                  <a:pt x="159" y="123"/>
                </a:cubicBezTo>
                <a:cubicBezTo>
                  <a:pt x="159" y="124"/>
                  <a:pt x="156" y="154"/>
                  <a:pt x="156" y="155"/>
                </a:cubicBezTo>
                <a:cubicBezTo>
                  <a:pt x="156" y="156"/>
                  <a:pt x="155" y="157"/>
                  <a:pt x="155" y="158"/>
                </a:cubicBezTo>
                <a:cubicBezTo>
                  <a:pt x="154" y="159"/>
                  <a:pt x="155" y="158"/>
                  <a:pt x="155" y="159"/>
                </a:cubicBezTo>
                <a:cubicBezTo>
                  <a:pt x="154" y="160"/>
                  <a:pt x="153" y="165"/>
                  <a:pt x="154" y="170"/>
                </a:cubicBezTo>
                <a:cubicBezTo>
                  <a:pt x="154" y="170"/>
                  <a:pt x="154" y="170"/>
                  <a:pt x="154" y="170"/>
                </a:cubicBezTo>
                <a:cubicBezTo>
                  <a:pt x="154" y="170"/>
                  <a:pt x="154" y="172"/>
                  <a:pt x="154" y="172"/>
                </a:cubicBezTo>
                <a:cubicBezTo>
                  <a:pt x="155" y="173"/>
                  <a:pt x="155" y="173"/>
                  <a:pt x="155" y="173"/>
                </a:cubicBezTo>
                <a:cubicBezTo>
                  <a:pt x="155" y="173"/>
                  <a:pt x="157" y="174"/>
                  <a:pt x="157" y="175"/>
                </a:cubicBezTo>
                <a:cubicBezTo>
                  <a:pt x="157" y="175"/>
                  <a:pt x="158" y="175"/>
                  <a:pt x="158" y="175"/>
                </a:cubicBezTo>
                <a:cubicBezTo>
                  <a:pt x="159" y="176"/>
                  <a:pt x="159" y="176"/>
                  <a:pt x="159" y="176"/>
                </a:cubicBezTo>
                <a:cubicBezTo>
                  <a:pt x="160" y="176"/>
                  <a:pt x="160" y="176"/>
                  <a:pt x="160" y="177"/>
                </a:cubicBezTo>
                <a:cubicBezTo>
                  <a:pt x="160" y="177"/>
                  <a:pt x="160" y="195"/>
                  <a:pt x="160" y="197"/>
                </a:cubicBezTo>
                <a:cubicBezTo>
                  <a:pt x="160" y="198"/>
                  <a:pt x="161" y="213"/>
                  <a:pt x="161" y="216"/>
                </a:cubicBezTo>
                <a:cubicBezTo>
                  <a:pt x="161" y="218"/>
                  <a:pt x="162" y="229"/>
                  <a:pt x="163" y="234"/>
                </a:cubicBezTo>
                <a:cubicBezTo>
                  <a:pt x="163" y="239"/>
                  <a:pt x="164" y="245"/>
                  <a:pt x="164" y="247"/>
                </a:cubicBezTo>
                <a:cubicBezTo>
                  <a:pt x="164" y="250"/>
                  <a:pt x="165" y="253"/>
                  <a:pt x="165" y="254"/>
                </a:cubicBezTo>
                <a:cubicBezTo>
                  <a:pt x="166" y="255"/>
                  <a:pt x="166" y="256"/>
                  <a:pt x="167" y="258"/>
                </a:cubicBezTo>
                <a:cubicBezTo>
                  <a:pt x="168" y="260"/>
                  <a:pt x="169" y="261"/>
                  <a:pt x="170" y="262"/>
                </a:cubicBezTo>
                <a:cubicBezTo>
                  <a:pt x="170" y="262"/>
                  <a:pt x="171" y="264"/>
                  <a:pt x="172" y="264"/>
                </a:cubicBezTo>
                <a:cubicBezTo>
                  <a:pt x="172" y="265"/>
                  <a:pt x="172" y="265"/>
                  <a:pt x="172" y="265"/>
                </a:cubicBezTo>
                <a:cubicBezTo>
                  <a:pt x="172" y="266"/>
                  <a:pt x="170" y="268"/>
                  <a:pt x="168" y="272"/>
                </a:cubicBezTo>
                <a:cubicBezTo>
                  <a:pt x="168" y="273"/>
                  <a:pt x="167" y="274"/>
                  <a:pt x="167" y="275"/>
                </a:cubicBezTo>
                <a:cubicBezTo>
                  <a:pt x="166" y="276"/>
                  <a:pt x="166" y="276"/>
                  <a:pt x="166" y="277"/>
                </a:cubicBezTo>
                <a:cubicBezTo>
                  <a:pt x="165" y="277"/>
                  <a:pt x="164" y="278"/>
                  <a:pt x="163" y="278"/>
                </a:cubicBezTo>
                <a:cubicBezTo>
                  <a:pt x="163" y="278"/>
                  <a:pt x="163" y="278"/>
                  <a:pt x="161" y="279"/>
                </a:cubicBezTo>
                <a:cubicBezTo>
                  <a:pt x="160" y="279"/>
                  <a:pt x="156" y="279"/>
                  <a:pt x="152" y="280"/>
                </a:cubicBezTo>
                <a:cubicBezTo>
                  <a:pt x="151" y="281"/>
                  <a:pt x="151" y="281"/>
                  <a:pt x="151" y="282"/>
                </a:cubicBezTo>
                <a:cubicBezTo>
                  <a:pt x="151" y="284"/>
                  <a:pt x="150" y="283"/>
                  <a:pt x="150" y="284"/>
                </a:cubicBezTo>
                <a:cubicBezTo>
                  <a:pt x="150" y="284"/>
                  <a:pt x="150" y="284"/>
                  <a:pt x="150" y="285"/>
                </a:cubicBezTo>
                <a:cubicBezTo>
                  <a:pt x="150" y="285"/>
                  <a:pt x="151" y="286"/>
                  <a:pt x="151" y="286"/>
                </a:cubicBezTo>
                <a:cubicBezTo>
                  <a:pt x="152" y="286"/>
                  <a:pt x="153" y="287"/>
                  <a:pt x="157" y="288"/>
                </a:cubicBezTo>
                <a:cubicBezTo>
                  <a:pt x="162" y="288"/>
                  <a:pt x="163" y="288"/>
                  <a:pt x="165" y="288"/>
                </a:cubicBezTo>
                <a:cubicBezTo>
                  <a:pt x="167" y="288"/>
                  <a:pt x="170" y="287"/>
                  <a:pt x="172" y="286"/>
                </a:cubicBezTo>
                <a:cubicBezTo>
                  <a:pt x="175" y="285"/>
                  <a:pt x="179" y="285"/>
                  <a:pt x="180" y="285"/>
                </a:cubicBezTo>
                <a:cubicBezTo>
                  <a:pt x="180" y="285"/>
                  <a:pt x="180" y="285"/>
                  <a:pt x="180" y="285"/>
                </a:cubicBezTo>
                <a:cubicBezTo>
                  <a:pt x="180" y="286"/>
                  <a:pt x="180" y="287"/>
                  <a:pt x="180" y="287"/>
                </a:cubicBezTo>
                <a:cubicBezTo>
                  <a:pt x="180" y="287"/>
                  <a:pt x="180" y="288"/>
                  <a:pt x="181" y="288"/>
                </a:cubicBezTo>
                <a:cubicBezTo>
                  <a:pt x="182" y="288"/>
                  <a:pt x="186" y="288"/>
                  <a:pt x="186" y="288"/>
                </a:cubicBezTo>
                <a:cubicBezTo>
                  <a:pt x="187" y="288"/>
                  <a:pt x="187" y="288"/>
                  <a:pt x="187" y="288"/>
                </a:cubicBezTo>
                <a:cubicBezTo>
                  <a:pt x="187" y="288"/>
                  <a:pt x="187" y="289"/>
                  <a:pt x="186" y="290"/>
                </a:cubicBezTo>
                <a:cubicBezTo>
                  <a:pt x="186" y="290"/>
                  <a:pt x="186" y="290"/>
                  <a:pt x="187" y="291"/>
                </a:cubicBezTo>
                <a:cubicBezTo>
                  <a:pt x="187" y="291"/>
                  <a:pt x="187" y="291"/>
                  <a:pt x="187" y="292"/>
                </a:cubicBezTo>
                <a:cubicBezTo>
                  <a:pt x="187" y="292"/>
                  <a:pt x="187" y="292"/>
                  <a:pt x="187" y="293"/>
                </a:cubicBezTo>
                <a:cubicBezTo>
                  <a:pt x="186" y="293"/>
                  <a:pt x="185" y="295"/>
                  <a:pt x="185" y="295"/>
                </a:cubicBezTo>
                <a:cubicBezTo>
                  <a:pt x="184" y="296"/>
                  <a:pt x="184" y="297"/>
                  <a:pt x="184" y="297"/>
                </a:cubicBezTo>
                <a:cubicBezTo>
                  <a:pt x="184" y="298"/>
                  <a:pt x="183" y="298"/>
                  <a:pt x="183" y="299"/>
                </a:cubicBezTo>
                <a:cubicBezTo>
                  <a:pt x="183" y="299"/>
                  <a:pt x="183" y="300"/>
                  <a:pt x="183" y="300"/>
                </a:cubicBezTo>
                <a:cubicBezTo>
                  <a:pt x="183" y="301"/>
                  <a:pt x="183" y="301"/>
                  <a:pt x="183" y="301"/>
                </a:cubicBezTo>
                <a:cubicBezTo>
                  <a:pt x="182" y="302"/>
                  <a:pt x="182" y="303"/>
                  <a:pt x="182" y="303"/>
                </a:cubicBezTo>
                <a:cubicBezTo>
                  <a:pt x="182" y="303"/>
                  <a:pt x="182" y="305"/>
                  <a:pt x="182" y="305"/>
                </a:cubicBezTo>
                <a:cubicBezTo>
                  <a:pt x="182" y="305"/>
                  <a:pt x="182" y="305"/>
                  <a:pt x="183" y="306"/>
                </a:cubicBezTo>
                <a:cubicBezTo>
                  <a:pt x="184" y="306"/>
                  <a:pt x="188" y="306"/>
                  <a:pt x="196" y="306"/>
                </a:cubicBezTo>
                <a:cubicBezTo>
                  <a:pt x="198" y="306"/>
                  <a:pt x="201" y="305"/>
                  <a:pt x="202" y="304"/>
                </a:cubicBezTo>
                <a:cubicBezTo>
                  <a:pt x="203" y="303"/>
                  <a:pt x="203" y="303"/>
                  <a:pt x="203" y="301"/>
                </a:cubicBezTo>
                <a:cubicBezTo>
                  <a:pt x="203" y="300"/>
                  <a:pt x="203" y="300"/>
                  <a:pt x="204" y="300"/>
                </a:cubicBezTo>
                <a:cubicBezTo>
                  <a:pt x="204" y="300"/>
                  <a:pt x="204" y="300"/>
                  <a:pt x="204" y="300"/>
                </a:cubicBezTo>
                <a:cubicBezTo>
                  <a:pt x="205" y="299"/>
                  <a:pt x="205" y="299"/>
                  <a:pt x="205" y="298"/>
                </a:cubicBezTo>
                <a:cubicBezTo>
                  <a:pt x="205" y="297"/>
                  <a:pt x="205" y="295"/>
                  <a:pt x="205" y="294"/>
                </a:cubicBezTo>
                <a:cubicBezTo>
                  <a:pt x="205" y="294"/>
                  <a:pt x="204" y="294"/>
                  <a:pt x="204" y="293"/>
                </a:cubicBezTo>
                <a:cubicBezTo>
                  <a:pt x="205" y="293"/>
                  <a:pt x="205" y="293"/>
                  <a:pt x="204" y="292"/>
                </a:cubicBezTo>
                <a:cubicBezTo>
                  <a:pt x="204" y="292"/>
                  <a:pt x="204" y="292"/>
                  <a:pt x="204" y="292"/>
                </a:cubicBezTo>
                <a:cubicBezTo>
                  <a:pt x="205" y="291"/>
                  <a:pt x="205" y="291"/>
                  <a:pt x="205" y="290"/>
                </a:cubicBezTo>
                <a:cubicBezTo>
                  <a:pt x="205" y="290"/>
                  <a:pt x="205" y="290"/>
                  <a:pt x="205" y="289"/>
                </a:cubicBezTo>
                <a:cubicBezTo>
                  <a:pt x="205" y="288"/>
                  <a:pt x="207" y="279"/>
                  <a:pt x="207" y="276"/>
                </a:cubicBezTo>
                <a:cubicBezTo>
                  <a:pt x="207" y="272"/>
                  <a:pt x="207" y="262"/>
                  <a:pt x="207" y="258"/>
                </a:cubicBezTo>
                <a:cubicBezTo>
                  <a:pt x="207" y="253"/>
                  <a:pt x="207" y="247"/>
                  <a:pt x="207" y="246"/>
                </a:cubicBezTo>
                <a:cubicBezTo>
                  <a:pt x="207" y="245"/>
                  <a:pt x="207" y="243"/>
                  <a:pt x="207" y="240"/>
                </a:cubicBezTo>
                <a:cubicBezTo>
                  <a:pt x="207" y="237"/>
                  <a:pt x="207" y="232"/>
                  <a:pt x="207" y="228"/>
                </a:cubicBezTo>
                <a:cubicBezTo>
                  <a:pt x="207" y="225"/>
                  <a:pt x="206" y="222"/>
                  <a:pt x="207" y="221"/>
                </a:cubicBezTo>
                <a:cubicBezTo>
                  <a:pt x="207" y="219"/>
                  <a:pt x="207" y="215"/>
                  <a:pt x="207" y="213"/>
                </a:cubicBezTo>
                <a:cubicBezTo>
                  <a:pt x="207" y="210"/>
                  <a:pt x="207" y="199"/>
                  <a:pt x="207" y="196"/>
                </a:cubicBezTo>
                <a:cubicBezTo>
                  <a:pt x="207" y="193"/>
                  <a:pt x="207" y="188"/>
                  <a:pt x="207" y="185"/>
                </a:cubicBezTo>
                <a:cubicBezTo>
                  <a:pt x="206" y="182"/>
                  <a:pt x="205" y="176"/>
                  <a:pt x="205" y="176"/>
                </a:cubicBezTo>
                <a:cubicBezTo>
                  <a:pt x="205" y="175"/>
                  <a:pt x="205" y="175"/>
                  <a:pt x="206" y="175"/>
                </a:cubicBezTo>
                <a:cubicBezTo>
                  <a:pt x="206" y="175"/>
                  <a:pt x="211" y="174"/>
                  <a:pt x="213" y="174"/>
                </a:cubicBezTo>
                <a:cubicBezTo>
                  <a:pt x="216" y="174"/>
                  <a:pt x="220" y="173"/>
                  <a:pt x="221" y="173"/>
                </a:cubicBezTo>
                <a:cubicBezTo>
                  <a:pt x="223" y="173"/>
                  <a:pt x="225" y="173"/>
                  <a:pt x="227" y="172"/>
                </a:cubicBezTo>
                <a:cubicBezTo>
                  <a:pt x="229" y="172"/>
                  <a:pt x="229" y="172"/>
                  <a:pt x="230" y="172"/>
                </a:cubicBezTo>
                <a:cubicBezTo>
                  <a:pt x="231" y="172"/>
                  <a:pt x="235" y="171"/>
                  <a:pt x="236" y="171"/>
                </a:cubicBezTo>
                <a:cubicBezTo>
                  <a:pt x="237" y="170"/>
                  <a:pt x="237" y="170"/>
                  <a:pt x="238" y="170"/>
                </a:cubicBezTo>
                <a:cubicBezTo>
                  <a:pt x="238" y="170"/>
                  <a:pt x="239" y="169"/>
                  <a:pt x="239" y="168"/>
                </a:cubicBezTo>
                <a:cubicBezTo>
                  <a:pt x="239" y="168"/>
                  <a:pt x="240" y="167"/>
                  <a:pt x="240" y="166"/>
                </a:cubicBezTo>
                <a:cubicBezTo>
                  <a:pt x="239" y="164"/>
                  <a:pt x="237" y="131"/>
                  <a:pt x="236" y="130"/>
                </a:cubicBezTo>
                <a:cubicBezTo>
                  <a:pt x="236" y="129"/>
                  <a:pt x="234" y="127"/>
                  <a:pt x="233" y="125"/>
                </a:cubicBezTo>
                <a:cubicBezTo>
                  <a:pt x="232" y="123"/>
                  <a:pt x="230" y="120"/>
                  <a:pt x="230" y="120"/>
                </a:cubicBezTo>
                <a:cubicBezTo>
                  <a:pt x="229" y="119"/>
                  <a:pt x="229" y="119"/>
                  <a:pt x="228" y="119"/>
                </a:cubicBezTo>
                <a:cubicBezTo>
                  <a:pt x="228" y="119"/>
                  <a:pt x="228" y="118"/>
                  <a:pt x="228" y="118"/>
                </a:cubicBezTo>
                <a:cubicBezTo>
                  <a:pt x="228" y="117"/>
                  <a:pt x="227" y="117"/>
                  <a:pt x="227" y="116"/>
                </a:cubicBezTo>
                <a:cubicBezTo>
                  <a:pt x="227" y="116"/>
                  <a:pt x="227" y="116"/>
                  <a:pt x="227" y="115"/>
                </a:cubicBezTo>
                <a:cubicBezTo>
                  <a:pt x="227" y="114"/>
                  <a:pt x="226" y="114"/>
                  <a:pt x="227" y="113"/>
                </a:cubicBezTo>
                <a:cubicBezTo>
                  <a:pt x="227" y="113"/>
                  <a:pt x="215" y="79"/>
                  <a:pt x="214" y="77"/>
                </a:cubicBezTo>
                <a:cubicBezTo>
                  <a:pt x="214" y="77"/>
                  <a:pt x="208" y="58"/>
                  <a:pt x="208" y="57"/>
                </a:cubicBezTo>
                <a:close/>
                <a:moveTo>
                  <a:pt x="211" y="80"/>
                </a:moveTo>
                <a:cubicBezTo>
                  <a:pt x="211" y="79"/>
                  <a:pt x="211" y="79"/>
                  <a:pt x="211" y="79"/>
                </a:cubicBezTo>
                <a:cubicBezTo>
                  <a:pt x="211" y="79"/>
                  <a:pt x="210" y="79"/>
                  <a:pt x="210" y="80"/>
                </a:cubicBezTo>
                <a:cubicBezTo>
                  <a:pt x="210" y="80"/>
                  <a:pt x="211" y="83"/>
                  <a:pt x="211" y="85"/>
                </a:cubicBezTo>
                <a:cubicBezTo>
                  <a:pt x="211" y="87"/>
                  <a:pt x="211" y="88"/>
                  <a:pt x="211" y="90"/>
                </a:cubicBezTo>
                <a:cubicBezTo>
                  <a:pt x="211" y="91"/>
                  <a:pt x="211" y="95"/>
                  <a:pt x="211" y="98"/>
                </a:cubicBezTo>
                <a:cubicBezTo>
                  <a:pt x="211" y="100"/>
                  <a:pt x="212" y="104"/>
                  <a:pt x="212" y="105"/>
                </a:cubicBezTo>
                <a:cubicBezTo>
                  <a:pt x="212" y="106"/>
                  <a:pt x="212" y="107"/>
                  <a:pt x="211" y="110"/>
                </a:cubicBezTo>
                <a:cubicBezTo>
                  <a:pt x="210" y="113"/>
                  <a:pt x="210" y="117"/>
                  <a:pt x="209" y="119"/>
                </a:cubicBezTo>
                <a:cubicBezTo>
                  <a:pt x="209" y="121"/>
                  <a:pt x="207" y="127"/>
                  <a:pt x="207" y="128"/>
                </a:cubicBezTo>
                <a:cubicBezTo>
                  <a:pt x="207" y="129"/>
                  <a:pt x="207" y="129"/>
                  <a:pt x="207" y="129"/>
                </a:cubicBezTo>
                <a:cubicBezTo>
                  <a:pt x="208" y="129"/>
                  <a:pt x="208" y="130"/>
                  <a:pt x="208" y="130"/>
                </a:cubicBezTo>
                <a:cubicBezTo>
                  <a:pt x="209" y="130"/>
                  <a:pt x="210" y="130"/>
                  <a:pt x="210" y="130"/>
                </a:cubicBezTo>
                <a:cubicBezTo>
                  <a:pt x="211" y="130"/>
                  <a:pt x="211" y="130"/>
                  <a:pt x="213" y="130"/>
                </a:cubicBezTo>
                <a:cubicBezTo>
                  <a:pt x="214" y="130"/>
                  <a:pt x="215" y="130"/>
                  <a:pt x="216" y="130"/>
                </a:cubicBezTo>
                <a:cubicBezTo>
                  <a:pt x="216" y="130"/>
                  <a:pt x="217" y="130"/>
                  <a:pt x="217" y="130"/>
                </a:cubicBezTo>
                <a:cubicBezTo>
                  <a:pt x="218" y="130"/>
                  <a:pt x="218" y="130"/>
                  <a:pt x="219" y="130"/>
                </a:cubicBezTo>
                <a:cubicBezTo>
                  <a:pt x="220" y="129"/>
                  <a:pt x="220" y="129"/>
                  <a:pt x="220" y="129"/>
                </a:cubicBezTo>
                <a:cubicBezTo>
                  <a:pt x="221" y="128"/>
                  <a:pt x="221" y="127"/>
                  <a:pt x="221" y="126"/>
                </a:cubicBezTo>
                <a:cubicBezTo>
                  <a:pt x="222" y="125"/>
                  <a:pt x="222" y="125"/>
                  <a:pt x="221" y="125"/>
                </a:cubicBezTo>
                <a:cubicBezTo>
                  <a:pt x="221" y="124"/>
                  <a:pt x="221" y="123"/>
                  <a:pt x="222" y="122"/>
                </a:cubicBezTo>
                <a:cubicBezTo>
                  <a:pt x="222" y="121"/>
                  <a:pt x="222" y="120"/>
                  <a:pt x="223" y="120"/>
                </a:cubicBezTo>
                <a:cubicBezTo>
                  <a:pt x="223" y="119"/>
                  <a:pt x="224" y="120"/>
                  <a:pt x="223" y="119"/>
                </a:cubicBezTo>
                <a:cubicBezTo>
                  <a:pt x="222" y="118"/>
                  <a:pt x="222" y="117"/>
                  <a:pt x="222" y="116"/>
                </a:cubicBezTo>
                <a:cubicBezTo>
                  <a:pt x="221" y="115"/>
                  <a:pt x="221" y="114"/>
                  <a:pt x="221" y="114"/>
                </a:cubicBezTo>
                <a:cubicBezTo>
                  <a:pt x="221" y="113"/>
                  <a:pt x="220" y="110"/>
                  <a:pt x="220" y="109"/>
                </a:cubicBezTo>
                <a:cubicBezTo>
                  <a:pt x="219" y="107"/>
                  <a:pt x="218" y="102"/>
                  <a:pt x="217" y="101"/>
                </a:cubicBezTo>
                <a:cubicBezTo>
                  <a:pt x="217" y="100"/>
                  <a:pt x="217" y="99"/>
                  <a:pt x="217" y="98"/>
                </a:cubicBezTo>
                <a:cubicBezTo>
                  <a:pt x="216" y="98"/>
                  <a:pt x="216" y="95"/>
                  <a:pt x="215" y="94"/>
                </a:cubicBezTo>
                <a:cubicBezTo>
                  <a:pt x="215" y="92"/>
                  <a:pt x="212" y="81"/>
                  <a:pt x="211" y="80"/>
                </a:cubicBezTo>
                <a:close/>
                <a:moveTo>
                  <a:pt x="224" y="114"/>
                </a:moveTo>
                <a:cubicBezTo>
                  <a:pt x="223" y="115"/>
                  <a:pt x="223" y="115"/>
                  <a:pt x="222" y="115"/>
                </a:cubicBezTo>
                <a:cubicBezTo>
                  <a:pt x="222" y="115"/>
                  <a:pt x="222" y="114"/>
                  <a:pt x="222" y="115"/>
                </a:cubicBezTo>
                <a:cubicBezTo>
                  <a:pt x="222" y="116"/>
                  <a:pt x="222" y="116"/>
                  <a:pt x="224" y="116"/>
                </a:cubicBezTo>
                <a:cubicBezTo>
                  <a:pt x="225" y="116"/>
                  <a:pt x="225" y="116"/>
                  <a:pt x="226" y="116"/>
                </a:cubicBezTo>
                <a:cubicBezTo>
                  <a:pt x="227" y="116"/>
                  <a:pt x="226" y="116"/>
                  <a:pt x="226" y="115"/>
                </a:cubicBezTo>
                <a:cubicBezTo>
                  <a:pt x="226" y="114"/>
                  <a:pt x="227" y="114"/>
                  <a:pt x="224" y="114"/>
                </a:cubicBezTo>
                <a:close/>
                <a:moveTo>
                  <a:pt x="23" y="174"/>
                </a:moveTo>
                <a:cubicBezTo>
                  <a:pt x="23" y="173"/>
                  <a:pt x="23" y="173"/>
                  <a:pt x="23" y="173"/>
                </a:cubicBezTo>
                <a:cubicBezTo>
                  <a:pt x="23" y="174"/>
                  <a:pt x="20" y="182"/>
                  <a:pt x="19" y="184"/>
                </a:cubicBezTo>
                <a:cubicBezTo>
                  <a:pt x="19" y="186"/>
                  <a:pt x="17" y="191"/>
                  <a:pt x="17" y="192"/>
                </a:cubicBezTo>
                <a:cubicBezTo>
                  <a:pt x="16" y="193"/>
                  <a:pt x="16" y="195"/>
                  <a:pt x="15" y="196"/>
                </a:cubicBezTo>
                <a:cubicBezTo>
                  <a:pt x="15" y="197"/>
                  <a:pt x="14" y="202"/>
                  <a:pt x="14" y="204"/>
                </a:cubicBezTo>
                <a:cubicBezTo>
                  <a:pt x="13" y="206"/>
                  <a:pt x="13" y="206"/>
                  <a:pt x="14" y="206"/>
                </a:cubicBezTo>
                <a:cubicBezTo>
                  <a:pt x="15" y="206"/>
                  <a:pt x="19" y="206"/>
                  <a:pt x="20" y="206"/>
                </a:cubicBezTo>
                <a:cubicBezTo>
                  <a:pt x="20" y="206"/>
                  <a:pt x="20" y="206"/>
                  <a:pt x="20" y="205"/>
                </a:cubicBezTo>
                <a:cubicBezTo>
                  <a:pt x="20" y="204"/>
                  <a:pt x="20" y="199"/>
                  <a:pt x="21" y="196"/>
                </a:cubicBezTo>
                <a:cubicBezTo>
                  <a:pt x="21" y="192"/>
                  <a:pt x="22" y="179"/>
                  <a:pt x="23" y="178"/>
                </a:cubicBezTo>
                <a:cubicBezTo>
                  <a:pt x="23" y="176"/>
                  <a:pt x="23" y="175"/>
                  <a:pt x="23" y="174"/>
                </a:cubicBezTo>
                <a:close/>
                <a:moveTo>
                  <a:pt x="28" y="173"/>
                </a:moveTo>
                <a:cubicBezTo>
                  <a:pt x="28" y="173"/>
                  <a:pt x="28" y="173"/>
                  <a:pt x="27" y="172"/>
                </a:cubicBezTo>
                <a:cubicBezTo>
                  <a:pt x="27" y="172"/>
                  <a:pt x="27" y="172"/>
                  <a:pt x="26" y="172"/>
                </a:cubicBezTo>
                <a:cubicBezTo>
                  <a:pt x="26" y="172"/>
                  <a:pt x="26" y="172"/>
                  <a:pt x="25" y="172"/>
                </a:cubicBezTo>
                <a:cubicBezTo>
                  <a:pt x="25" y="172"/>
                  <a:pt x="25" y="172"/>
                  <a:pt x="25" y="172"/>
                </a:cubicBezTo>
                <a:cubicBezTo>
                  <a:pt x="24" y="172"/>
                  <a:pt x="24" y="172"/>
                  <a:pt x="24" y="172"/>
                </a:cubicBezTo>
                <a:cubicBezTo>
                  <a:pt x="24" y="173"/>
                  <a:pt x="23" y="177"/>
                  <a:pt x="22" y="183"/>
                </a:cubicBezTo>
                <a:cubicBezTo>
                  <a:pt x="22" y="188"/>
                  <a:pt x="21" y="193"/>
                  <a:pt x="21" y="194"/>
                </a:cubicBezTo>
                <a:cubicBezTo>
                  <a:pt x="21" y="195"/>
                  <a:pt x="20" y="199"/>
                  <a:pt x="21" y="206"/>
                </a:cubicBezTo>
                <a:cubicBezTo>
                  <a:pt x="21" y="206"/>
                  <a:pt x="21" y="206"/>
                  <a:pt x="22" y="206"/>
                </a:cubicBezTo>
                <a:cubicBezTo>
                  <a:pt x="23" y="206"/>
                  <a:pt x="31" y="207"/>
                  <a:pt x="32" y="207"/>
                </a:cubicBezTo>
                <a:cubicBezTo>
                  <a:pt x="32" y="207"/>
                  <a:pt x="32" y="207"/>
                  <a:pt x="32" y="206"/>
                </a:cubicBezTo>
                <a:cubicBezTo>
                  <a:pt x="33" y="205"/>
                  <a:pt x="33" y="196"/>
                  <a:pt x="33" y="195"/>
                </a:cubicBezTo>
                <a:cubicBezTo>
                  <a:pt x="32" y="193"/>
                  <a:pt x="33" y="190"/>
                  <a:pt x="32" y="189"/>
                </a:cubicBezTo>
                <a:cubicBezTo>
                  <a:pt x="32" y="188"/>
                  <a:pt x="32" y="185"/>
                  <a:pt x="31" y="183"/>
                </a:cubicBezTo>
                <a:cubicBezTo>
                  <a:pt x="30" y="181"/>
                  <a:pt x="29" y="178"/>
                  <a:pt x="28" y="17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31" name="Freeform 35"/>
          <p:cNvSpPr>
            <a:spLocks noEditPoints="1"/>
          </p:cNvSpPr>
          <p:nvPr/>
        </p:nvSpPr>
        <p:spPr bwMode="auto">
          <a:xfrm>
            <a:off x="4509859" y="1709124"/>
            <a:ext cx="493559" cy="1522556"/>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25" name="Freeform 63"/>
          <p:cNvSpPr>
            <a:spLocks noEditPoints="1"/>
          </p:cNvSpPr>
          <p:nvPr/>
        </p:nvSpPr>
        <p:spPr bwMode="auto">
          <a:xfrm>
            <a:off x="1742937" y="2143952"/>
            <a:ext cx="1769397" cy="1902171"/>
          </a:xfrm>
          <a:custGeom>
            <a:avLst/>
            <a:gdLst>
              <a:gd name="T0" fmla="*/ 20 w 259"/>
              <a:gd name="T1" fmla="*/ 99 h 279"/>
              <a:gd name="T2" fmla="*/ 16 w 259"/>
              <a:gd name="T3" fmla="*/ 108 h 279"/>
              <a:gd name="T4" fmla="*/ 232 w 259"/>
              <a:gd name="T5" fmla="*/ 86 h 279"/>
              <a:gd name="T6" fmla="*/ 238 w 259"/>
              <a:gd name="T7" fmla="*/ 107 h 279"/>
              <a:gd name="T8" fmla="*/ 224 w 259"/>
              <a:gd name="T9" fmla="*/ 115 h 279"/>
              <a:gd name="T10" fmla="*/ 196 w 259"/>
              <a:gd name="T11" fmla="*/ 197 h 279"/>
              <a:gd name="T12" fmla="*/ 205 w 259"/>
              <a:gd name="T13" fmla="*/ 263 h 279"/>
              <a:gd name="T14" fmla="*/ 201 w 259"/>
              <a:gd name="T15" fmla="*/ 277 h 279"/>
              <a:gd name="T16" fmla="*/ 219 w 259"/>
              <a:gd name="T17" fmla="*/ 277 h 279"/>
              <a:gd name="T18" fmla="*/ 226 w 259"/>
              <a:gd name="T19" fmla="*/ 268 h 279"/>
              <a:gd name="T20" fmla="*/ 228 w 259"/>
              <a:gd name="T21" fmla="*/ 198 h 279"/>
              <a:gd name="T22" fmla="*/ 233 w 259"/>
              <a:gd name="T23" fmla="*/ 132 h 279"/>
              <a:gd name="T24" fmla="*/ 258 w 259"/>
              <a:gd name="T25" fmla="*/ 92 h 279"/>
              <a:gd name="T26" fmla="*/ 224 w 259"/>
              <a:gd name="T27" fmla="*/ 47 h 279"/>
              <a:gd name="T28" fmla="*/ 210 w 259"/>
              <a:gd name="T29" fmla="*/ 25 h 279"/>
              <a:gd name="T30" fmla="*/ 191 w 259"/>
              <a:gd name="T31" fmla="*/ 10 h 279"/>
              <a:gd name="T32" fmla="*/ 185 w 259"/>
              <a:gd name="T33" fmla="*/ 35 h 279"/>
              <a:gd name="T34" fmla="*/ 173 w 259"/>
              <a:gd name="T35" fmla="*/ 63 h 279"/>
              <a:gd name="T36" fmla="*/ 148 w 259"/>
              <a:gd name="T37" fmla="*/ 31 h 279"/>
              <a:gd name="T38" fmla="*/ 152 w 259"/>
              <a:gd name="T39" fmla="*/ 15 h 279"/>
              <a:gd name="T40" fmla="*/ 141 w 259"/>
              <a:gd name="T41" fmla="*/ 0 h 279"/>
              <a:gd name="T42" fmla="*/ 124 w 259"/>
              <a:gd name="T43" fmla="*/ 28 h 279"/>
              <a:gd name="T44" fmla="*/ 98 w 259"/>
              <a:gd name="T45" fmla="*/ 50 h 279"/>
              <a:gd name="T46" fmla="*/ 77 w 259"/>
              <a:gd name="T47" fmla="*/ 49 h 279"/>
              <a:gd name="T48" fmla="*/ 75 w 259"/>
              <a:gd name="T49" fmla="*/ 22 h 279"/>
              <a:gd name="T50" fmla="*/ 67 w 259"/>
              <a:gd name="T51" fmla="*/ 6 h 279"/>
              <a:gd name="T52" fmla="*/ 45 w 259"/>
              <a:gd name="T53" fmla="*/ 27 h 279"/>
              <a:gd name="T54" fmla="*/ 25 w 259"/>
              <a:gd name="T55" fmla="*/ 49 h 279"/>
              <a:gd name="T56" fmla="*/ 1 w 259"/>
              <a:gd name="T57" fmla="*/ 96 h 279"/>
              <a:gd name="T58" fmla="*/ 15 w 259"/>
              <a:gd name="T59" fmla="*/ 149 h 279"/>
              <a:gd name="T60" fmla="*/ 18 w 259"/>
              <a:gd name="T61" fmla="*/ 256 h 279"/>
              <a:gd name="T62" fmla="*/ 34 w 259"/>
              <a:gd name="T63" fmla="*/ 267 h 279"/>
              <a:gd name="T64" fmla="*/ 41 w 259"/>
              <a:gd name="T65" fmla="*/ 227 h 279"/>
              <a:gd name="T66" fmla="*/ 43 w 259"/>
              <a:gd name="T67" fmla="*/ 254 h 279"/>
              <a:gd name="T68" fmla="*/ 72 w 259"/>
              <a:gd name="T69" fmla="*/ 257 h 279"/>
              <a:gd name="T70" fmla="*/ 63 w 259"/>
              <a:gd name="T71" fmla="*/ 250 h 279"/>
              <a:gd name="T72" fmla="*/ 79 w 259"/>
              <a:gd name="T73" fmla="*/ 145 h 279"/>
              <a:gd name="T74" fmla="*/ 90 w 259"/>
              <a:gd name="T75" fmla="*/ 100 h 279"/>
              <a:gd name="T76" fmla="*/ 97 w 259"/>
              <a:gd name="T77" fmla="*/ 147 h 279"/>
              <a:gd name="T78" fmla="*/ 95 w 259"/>
              <a:gd name="T79" fmla="*/ 211 h 279"/>
              <a:gd name="T80" fmla="*/ 98 w 259"/>
              <a:gd name="T81" fmla="*/ 241 h 279"/>
              <a:gd name="T82" fmla="*/ 90 w 259"/>
              <a:gd name="T83" fmla="*/ 263 h 279"/>
              <a:gd name="T84" fmla="*/ 103 w 259"/>
              <a:gd name="T85" fmla="*/ 270 h 279"/>
              <a:gd name="T86" fmla="*/ 114 w 259"/>
              <a:gd name="T87" fmla="*/ 245 h 279"/>
              <a:gd name="T88" fmla="*/ 118 w 259"/>
              <a:gd name="T89" fmla="*/ 196 h 279"/>
              <a:gd name="T90" fmla="*/ 125 w 259"/>
              <a:gd name="T91" fmla="*/ 191 h 279"/>
              <a:gd name="T92" fmla="*/ 121 w 259"/>
              <a:gd name="T93" fmla="*/ 232 h 279"/>
              <a:gd name="T94" fmla="*/ 123 w 259"/>
              <a:gd name="T95" fmla="*/ 267 h 279"/>
              <a:gd name="T96" fmla="*/ 135 w 259"/>
              <a:gd name="T97" fmla="*/ 268 h 279"/>
              <a:gd name="T98" fmla="*/ 136 w 259"/>
              <a:gd name="T99" fmla="*/ 248 h 279"/>
              <a:gd name="T100" fmla="*/ 144 w 259"/>
              <a:gd name="T101" fmla="*/ 212 h 279"/>
              <a:gd name="T102" fmla="*/ 157 w 259"/>
              <a:gd name="T103" fmla="*/ 151 h 279"/>
              <a:gd name="T104" fmla="*/ 162 w 259"/>
              <a:gd name="T105" fmla="*/ 109 h 279"/>
              <a:gd name="T106" fmla="*/ 168 w 259"/>
              <a:gd name="T107" fmla="*/ 104 h 279"/>
              <a:gd name="T108" fmla="*/ 160 w 259"/>
              <a:gd name="T109" fmla="*/ 156 h 279"/>
              <a:gd name="T110" fmla="*/ 169 w 259"/>
              <a:gd name="T111" fmla="*/ 244 h 279"/>
              <a:gd name="T112" fmla="*/ 164 w 259"/>
              <a:gd name="T113" fmla="*/ 259 h 279"/>
              <a:gd name="T114" fmla="*/ 166 w 259"/>
              <a:gd name="T115" fmla="*/ 270 h 279"/>
              <a:gd name="T116" fmla="*/ 178 w 259"/>
              <a:gd name="T117" fmla="*/ 267 h 279"/>
              <a:gd name="T118" fmla="*/ 191 w 259"/>
              <a:gd name="T119" fmla="*/ 255 h 279"/>
              <a:gd name="T120" fmla="*/ 194 w 259"/>
              <a:gd name="T121" fmla="*/ 203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 h="279">
                <a:moveTo>
                  <a:pt x="18" y="131"/>
                </a:moveTo>
                <a:cubicBezTo>
                  <a:pt x="18" y="131"/>
                  <a:pt x="18" y="130"/>
                  <a:pt x="19" y="128"/>
                </a:cubicBezTo>
                <a:cubicBezTo>
                  <a:pt x="19" y="127"/>
                  <a:pt x="19" y="126"/>
                  <a:pt x="19" y="125"/>
                </a:cubicBezTo>
                <a:cubicBezTo>
                  <a:pt x="20" y="125"/>
                  <a:pt x="22" y="123"/>
                  <a:pt x="22" y="122"/>
                </a:cubicBezTo>
                <a:cubicBezTo>
                  <a:pt x="22" y="122"/>
                  <a:pt x="21" y="122"/>
                  <a:pt x="21" y="122"/>
                </a:cubicBezTo>
                <a:cubicBezTo>
                  <a:pt x="21" y="122"/>
                  <a:pt x="22" y="120"/>
                  <a:pt x="22" y="120"/>
                </a:cubicBezTo>
                <a:cubicBezTo>
                  <a:pt x="22" y="120"/>
                  <a:pt x="22" y="117"/>
                  <a:pt x="22" y="117"/>
                </a:cubicBezTo>
                <a:cubicBezTo>
                  <a:pt x="22" y="117"/>
                  <a:pt x="22" y="117"/>
                  <a:pt x="21" y="117"/>
                </a:cubicBezTo>
                <a:cubicBezTo>
                  <a:pt x="21" y="116"/>
                  <a:pt x="19" y="114"/>
                  <a:pt x="19" y="114"/>
                </a:cubicBezTo>
                <a:cubicBezTo>
                  <a:pt x="19" y="113"/>
                  <a:pt x="19" y="112"/>
                  <a:pt x="19" y="111"/>
                </a:cubicBezTo>
                <a:cubicBezTo>
                  <a:pt x="19" y="111"/>
                  <a:pt x="20" y="104"/>
                  <a:pt x="20" y="104"/>
                </a:cubicBezTo>
                <a:cubicBezTo>
                  <a:pt x="20" y="103"/>
                  <a:pt x="20" y="100"/>
                  <a:pt x="20" y="99"/>
                </a:cubicBezTo>
                <a:cubicBezTo>
                  <a:pt x="20" y="98"/>
                  <a:pt x="21" y="93"/>
                  <a:pt x="21" y="92"/>
                </a:cubicBezTo>
                <a:cubicBezTo>
                  <a:pt x="21" y="91"/>
                  <a:pt x="22" y="91"/>
                  <a:pt x="22" y="91"/>
                </a:cubicBezTo>
                <a:cubicBezTo>
                  <a:pt x="22" y="90"/>
                  <a:pt x="21" y="89"/>
                  <a:pt x="21" y="89"/>
                </a:cubicBezTo>
                <a:cubicBezTo>
                  <a:pt x="21" y="90"/>
                  <a:pt x="20" y="91"/>
                  <a:pt x="20" y="91"/>
                </a:cubicBezTo>
                <a:cubicBezTo>
                  <a:pt x="19" y="91"/>
                  <a:pt x="18" y="92"/>
                  <a:pt x="18" y="93"/>
                </a:cubicBezTo>
                <a:cubicBezTo>
                  <a:pt x="17" y="93"/>
                  <a:pt x="16" y="94"/>
                  <a:pt x="16" y="94"/>
                </a:cubicBezTo>
                <a:cubicBezTo>
                  <a:pt x="16" y="95"/>
                  <a:pt x="16" y="95"/>
                  <a:pt x="15" y="96"/>
                </a:cubicBezTo>
                <a:cubicBezTo>
                  <a:pt x="15" y="96"/>
                  <a:pt x="15" y="96"/>
                  <a:pt x="15" y="96"/>
                </a:cubicBezTo>
                <a:cubicBezTo>
                  <a:pt x="15" y="96"/>
                  <a:pt x="15" y="97"/>
                  <a:pt x="15" y="97"/>
                </a:cubicBezTo>
                <a:cubicBezTo>
                  <a:pt x="15" y="98"/>
                  <a:pt x="15" y="99"/>
                  <a:pt x="15" y="99"/>
                </a:cubicBezTo>
                <a:cubicBezTo>
                  <a:pt x="15" y="100"/>
                  <a:pt x="15" y="102"/>
                  <a:pt x="15" y="102"/>
                </a:cubicBezTo>
                <a:cubicBezTo>
                  <a:pt x="15" y="103"/>
                  <a:pt x="16" y="108"/>
                  <a:pt x="16" y="108"/>
                </a:cubicBezTo>
                <a:cubicBezTo>
                  <a:pt x="16" y="109"/>
                  <a:pt x="16" y="113"/>
                  <a:pt x="15" y="114"/>
                </a:cubicBezTo>
                <a:cubicBezTo>
                  <a:pt x="15" y="117"/>
                  <a:pt x="15" y="120"/>
                  <a:pt x="15" y="122"/>
                </a:cubicBezTo>
                <a:cubicBezTo>
                  <a:pt x="16" y="123"/>
                  <a:pt x="17" y="128"/>
                  <a:pt x="16" y="128"/>
                </a:cubicBezTo>
                <a:cubicBezTo>
                  <a:pt x="16" y="129"/>
                  <a:pt x="18" y="131"/>
                  <a:pt x="18" y="131"/>
                </a:cubicBezTo>
                <a:close/>
                <a:moveTo>
                  <a:pt x="223" y="113"/>
                </a:moveTo>
                <a:cubicBezTo>
                  <a:pt x="224" y="113"/>
                  <a:pt x="226" y="112"/>
                  <a:pt x="226" y="111"/>
                </a:cubicBezTo>
                <a:cubicBezTo>
                  <a:pt x="227" y="110"/>
                  <a:pt x="228" y="108"/>
                  <a:pt x="228" y="107"/>
                </a:cubicBezTo>
                <a:cubicBezTo>
                  <a:pt x="228" y="106"/>
                  <a:pt x="230" y="100"/>
                  <a:pt x="230" y="98"/>
                </a:cubicBezTo>
                <a:cubicBezTo>
                  <a:pt x="230" y="97"/>
                  <a:pt x="230" y="91"/>
                  <a:pt x="230" y="90"/>
                </a:cubicBezTo>
                <a:cubicBezTo>
                  <a:pt x="230" y="89"/>
                  <a:pt x="230" y="88"/>
                  <a:pt x="230" y="88"/>
                </a:cubicBezTo>
                <a:cubicBezTo>
                  <a:pt x="231" y="87"/>
                  <a:pt x="231" y="86"/>
                  <a:pt x="231" y="86"/>
                </a:cubicBezTo>
                <a:cubicBezTo>
                  <a:pt x="231" y="86"/>
                  <a:pt x="232" y="86"/>
                  <a:pt x="232" y="86"/>
                </a:cubicBezTo>
                <a:cubicBezTo>
                  <a:pt x="232" y="86"/>
                  <a:pt x="232" y="87"/>
                  <a:pt x="233" y="88"/>
                </a:cubicBezTo>
                <a:cubicBezTo>
                  <a:pt x="233" y="88"/>
                  <a:pt x="234" y="89"/>
                  <a:pt x="234" y="89"/>
                </a:cubicBezTo>
                <a:cubicBezTo>
                  <a:pt x="235" y="89"/>
                  <a:pt x="236" y="89"/>
                  <a:pt x="236" y="89"/>
                </a:cubicBezTo>
                <a:cubicBezTo>
                  <a:pt x="236" y="89"/>
                  <a:pt x="238" y="91"/>
                  <a:pt x="239" y="91"/>
                </a:cubicBezTo>
                <a:cubicBezTo>
                  <a:pt x="239" y="91"/>
                  <a:pt x="240" y="91"/>
                  <a:pt x="240" y="91"/>
                </a:cubicBezTo>
                <a:cubicBezTo>
                  <a:pt x="240" y="92"/>
                  <a:pt x="240" y="93"/>
                  <a:pt x="241" y="94"/>
                </a:cubicBezTo>
                <a:cubicBezTo>
                  <a:pt x="241" y="94"/>
                  <a:pt x="241" y="94"/>
                  <a:pt x="241" y="94"/>
                </a:cubicBezTo>
                <a:cubicBezTo>
                  <a:pt x="241" y="94"/>
                  <a:pt x="242" y="97"/>
                  <a:pt x="242" y="98"/>
                </a:cubicBezTo>
                <a:cubicBezTo>
                  <a:pt x="242" y="98"/>
                  <a:pt x="241" y="98"/>
                  <a:pt x="241" y="98"/>
                </a:cubicBezTo>
                <a:cubicBezTo>
                  <a:pt x="242" y="98"/>
                  <a:pt x="242" y="98"/>
                  <a:pt x="242" y="98"/>
                </a:cubicBezTo>
                <a:cubicBezTo>
                  <a:pt x="242" y="98"/>
                  <a:pt x="241" y="101"/>
                  <a:pt x="240" y="102"/>
                </a:cubicBezTo>
                <a:cubicBezTo>
                  <a:pt x="240" y="103"/>
                  <a:pt x="238" y="106"/>
                  <a:pt x="238" y="107"/>
                </a:cubicBezTo>
                <a:cubicBezTo>
                  <a:pt x="237" y="109"/>
                  <a:pt x="236" y="111"/>
                  <a:pt x="236" y="112"/>
                </a:cubicBezTo>
                <a:cubicBezTo>
                  <a:pt x="235" y="113"/>
                  <a:pt x="233" y="116"/>
                  <a:pt x="232" y="117"/>
                </a:cubicBezTo>
                <a:cubicBezTo>
                  <a:pt x="231" y="118"/>
                  <a:pt x="230" y="120"/>
                  <a:pt x="230" y="120"/>
                </a:cubicBezTo>
                <a:cubicBezTo>
                  <a:pt x="230" y="121"/>
                  <a:pt x="229" y="122"/>
                  <a:pt x="229" y="122"/>
                </a:cubicBezTo>
                <a:cubicBezTo>
                  <a:pt x="229" y="122"/>
                  <a:pt x="229" y="122"/>
                  <a:pt x="229" y="122"/>
                </a:cubicBezTo>
                <a:cubicBezTo>
                  <a:pt x="228" y="122"/>
                  <a:pt x="227" y="124"/>
                  <a:pt x="227" y="124"/>
                </a:cubicBezTo>
                <a:cubicBezTo>
                  <a:pt x="227" y="124"/>
                  <a:pt x="227" y="124"/>
                  <a:pt x="227" y="124"/>
                </a:cubicBezTo>
                <a:cubicBezTo>
                  <a:pt x="227" y="124"/>
                  <a:pt x="226" y="125"/>
                  <a:pt x="225" y="125"/>
                </a:cubicBezTo>
                <a:cubicBezTo>
                  <a:pt x="225" y="125"/>
                  <a:pt x="225" y="122"/>
                  <a:pt x="224" y="121"/>
                </a:cubicBezTo>
                <a:cubicBezTo>
                  <a:pt x="224" y="120"/>
                  <a:pt x="223" y="120"/>
                  <a:pt x="223" y="120"/>
                </a:cubicBezTo>
                <a:cubicBezTo>
                  <a:pt x="224" y="119"/>
                  <a:pt x="224" y="118"/>
                  <a:pt x="224" y="118"/>
                </a:cubicBezTo>
                <a:cubicBezTo>
                  <a:pt x="225" y="117"/>
                  <a:pt x="224" y="116"/>
                  <a:pt x="224" y="115"/>
                </a:cubicBezTo>
                <a:cubicBezTo>
                  <a:pt x="224" y="114"/>
                  <a:pt x="223" y="113"/>
                  <a:pt x="223" y="113"/>
                </a:cubicBezTo>
                <a:close/>
                <a:moveTo>
                  <a:pt x="223" y="114"/>
                </a:moveTo>
                <a:cubicBezTo>
                  <a:pt x="223" y="114"/>
                  <a:pt x="224" y="116"/>
                  <a:pt x="224" y="117"/>
                </a:cubicBezTo>
                <a:cubicBezTo>
                  <a:pt x="224" y="117"/>
                  <a:pt x="224" y="118"/>
                  <a:pt x="224" y="118"/>
                </a:cubicBezTo>
                <a:cubicBezTo>
                  <a:pt x="224" y="119"/>
                  <a:pt x="223" y="120"/>
                  <a:pt x="223" y="119"/>
                </a:cubicBezTo>
                <a:cubicBezTo>
                  <a:pt x="223" y="119"/>
                  <a:pt x="222" y="118"/>
                  <a:pt x="223" y="118"/>
                </a:cubicBezTo>
                <a:cubicBezTo>
                  <a:pt x="223" y="118"/>
                  <a:pt x="223" y="118"/>
                  <a:pt x="223" y="118"/>
                </a:cubicBezTo>
                <a:cubicBezTo>
                  <a:pt x="223" y="117"/>
                  <a:pt x="223" y="115"/>
                  <a:pt x="223" y="115"/>
                </a:cubicBezTo>
                <a:cubicBezTo>
                  <a:pt x="223" y="115"/>
                  <a:pt x="223" y="114"/>
                  <a:pt x="223" y="114"/>
                </a:cubicBezTo>
                <a:close/>
                <a:moveTo>
                  <a:pt x="194" y="188"/>
                </a:moveTo>
                <a:cubicBezTo>
                  <a:pt x="194" y="189"/>
                  <a:pt x="196" y="192"/>
                  <a:pt x="196" y="193"/>
                </a:cubicBezTo>
                <a:cubicBezTo>
                  <a:pt x="196" y="194"/>
                  <a:pt x="196" y="196"/>
                  <a:pt x="196" y="197"/>
                </a:cubicBezTo>
                <a:cubicBezTo>
                  <a:pt x="196" y="197"/>
                  <a:pt x="197" y="204"/>
                  <a:pt x="197" y="205"/>
                </a:cubicBezTo>
                <a:cubicBezTo>
                  <a:pt x="197" y="206"/>
                  <a:pt x="199" y="218"/>
                  <a:pt x="199" y="221"/>
                </a:cubicBezTo>
                <a:cubicBezTo>
                  <a:pt x="200" y="224"/>
                  <a:pt x="202" y="234"/>
                  <a:pt x="203" y="237"/>
                </a:cubicBezTo>
                <a:cubicBezTo>
                  <a:pt x="203" y="239"/>
                  <a:pt x="204" y="241"/>
                  <a:pt x="204" y="242"/>
                </a:cubicBezTo>
                <a:cubicBezTo>
                  <a:pt x="204" y="243"/>
                  <a:pt x="206" y="245"/>
                  <a:pt x="206" y="246"/>
                </a:cubicBezTo>
                <a:cubicBezTo>
                  <a:pt x="207" y="246"/>
                  <a:pt x="208" y="248"/>
                  <a:pt x="209" y="248"/>
                </a:cubicBezTo>
                <a:cubicBezTo>
                  <a:pt x="209" y="249"/>
                  <a:pt x="209" y="250"/>
                  <a:pt x="209" y="251"/>
                </a:cubicBezTo>
                <a:cubicBezTo>
                  <a:pt x="209" y="251"/>
                  <a:pt x="208" y="252"/>
                  <a:pt x="208" y="252"/>
                </a:cubicBezTo>
                <a:cubicBezTo>
                  <a:pt x="208" y="252"/>
                  <a:pt x="205" y="252"/>
                  <a:pt x="205" y="252"/>
                </a:cubicBezTo>
                <a:cubicBezTo>
                  <a:pt x="204" y="253"/>
                  <a:pt x="203" y="253"/>
                  <a:pt x="204" y="254"/>
                </a:cubicBezTo>
                <a:cubicBezTo>
                  <a:pt x="204" y="256"/>
                  <a:pt x="205" y="260"/>
                  <a:pt x="206" y="260"/>
                </a:cubicBezTo>
                <a:cubicBezTo>
                  <a:pt x="206" y="260"/>
                  <a:pt x="205" y="263"/>
                  <a:pt x="205" y="263"/>
                </a:cubicBezTo>
                <a:cubicBezTo>
                  <a:pt x="205" y="264"/>
                  <a:pt x="205" y="264"/>
                  <a:pt x="205" y="264"/>
                </a:cubicBezTo>
                <a:cubicBezTo>
                  <a:pt x="205" y="265"/>
                  <a:pt x="204" y="265"/>
                  <a:pt x="204" y="266"/>
                </a:cubicBezTo>
                <a:cubicBezTo>
                  <a:pt x="203" y="267"/>
                  <a:pt x="203" y="267"/>
                  <a:pt x="203" y="267"/>
                </a:cubicBezTo>
                <a:cubicBezTo>
                  <a:pt x="203" y="268"/>
                  <a:pt x="202" y="269"/>
                  <a:pt x="201" y="269"/>
                </a:cubicBezTo>
                <a:cubicBezTo>
                  <a:pt x="200" y="270"/>
                  <a:pt x="200" y="270"/>
                  <a:pt x="199" y="270"/>
                </a:cubicBezTo>
                <a:cubicBezTo>
                  <a:pt x="199" y="271"/>
                  <a:pt x="198" y="272"/>
                  <a:pt x="198" y="272"/>
                </a:cubicBezTo>
                <a:cubicBezTo>
                  <a:pt x="198" y="273"/>
                  <a:pt x="198" y="273"/>
                  <a:pt x="198" y="273"/>
                </a:cubicBezTo>
                <a:cubicBezTo>
                  <a:pt x="198" y="273"/>
                  <a:pt x="198" y="273"/>
                  <a:pt x="198" y="273"/>
                </a:cubicBezTo>
                <a:cubicBezTo>
                  <a:pt x="197" y="274"/>
                  <a:pt x="197" y="274"/>
                  <a:pt x="197" y="274"/>
                </a:cubicBezTo>
                <a:cubicBezTo>
                  <a:pt x="197" y="274"/>
                  <a:pt x="197" y="274"/>
                  <a:pt x="197" y="274"/>
                </a:cubicBezTo>
                <a:cubicBezTo>
                  <a:pt x="197" y="274"/>
                  <a:pt x="196" y="276"/>
                  <a:pt x="197" y="276"/>
                </a:cubicBezTo>
                <a:cubicBezTo>
                  <a:pt x="197" y="276"/>
                  <a:pt x="201" y="277"/>
                  <a:pt x="201" y="277"/>
                </a:cubicBezTo>
                <a:cubicBezTo>
                  <a:pt x="203" y="277"/>
                  <a:pt x="211" y="278"/>
                  <a:pt x="211" y="278"/>
                </a:cubicBezTo>
                <a:cubicBezTo>
                  <a:pt x="211" y="278"/>
                  <a:pt x="211" y="278"/>
                  <a:pt x="211" y="278"/>
                </a:cubicBezTo>
                <a:cubicBezTo>
                  <a:pt x="212" y="278"/>
                  <a:pt x="212" y="279"/>
                  <a:pt x="213" y="279"/>
                </a:cubicBezTo>
                <a:cubicBezTo>
                  <a:pt x="213" y="279"/>
                  <a:pt x="214" y="279"/>
                  <a:pt x="214" y="279"/>
                </a:cubicBezTo>
                <a:cubicBezTo>
                  <a:pt x="214" y="279"/>
                  <a:pt x="214" y="278"/>
                  <a:pt x="214" y="278"/>
                </a:cubicBezTo>
                <a:cubicBezTo>
                  <a:pt x="214" y="278"/>
                  <a:pt x="214" y="279"/>
                  <a:pt x="214" y="279"/>
                </a:cubicBezTo>
                <a:cubicBezTo>
                  <a:pt x="215" y="279"/>
                  <a:pt x="215" y="279"/>
                  <a:pt x="216" y="278"/>
                </a:cubicBezTo>
                <a:cubicBezTo>
                  <a:pt x="216" y="278"/>
                  <a:pt x="216" y="278"/>
                  <a:pt x="216" y="278"/>
                </a:cubicBezTo>
                <a:cubicBezTo>
                  <a:pt x="216" y="278"/>
                  <a:pt x="217" y="278"/>
                  <a:pt x="217" y="278"/>
                </a:cubicBezTo>
                <a:cubicBezTo>
                  <a:pt x="217" y="278"/>
                  <a:pt x="218" y="278"/>
                  <a:pt x="218" y="278"/>
                </a:cubicBezTo>
                <a:cubicBezTo>
                  <a:pt x="218" y="278"/>
                  <a:pt x="218" y="278"/>
                  <a:pt x="218" y="277"/>
                </a:cubicBezTo>
                <a:cubicBezTo>
                  <a:pt x="219" y="277"/>
                  <a:pt x="219" y="277"/>
                  <a:pt x="219" y="277"/>
                </a:cubicBezTo>
                <a:cubicBezTo>
                  <a:pt x="219" y="277"/>
                  <a:pt x="219" y="277"/>
                  <a:pt x="219" y="277"/>
                </a:cubicBezTo>
                <a:cubicBezTo>
                  <a:pt x="219" y="276"/>
                  <a:pt x="220" y="275"/>
                  <a:pt x="220" y="275"/>
                </a:cubicBezTo>
                <a:cubicBezTo>
                  <a:pt x="220" y="274"/>
                  <a:pt x="222" y="275"/>
                  <a:pt x="222" y="275"/>
                </a:cubicBezTo>
                <a:cubicBezTo>
                  <a:pt x="223" y="275"/>
                  <a:pt x="223" y="274"/>
                  <a:pt x="223" y="274"/>
                </a:cubicBezTo>
                <a:cubicBezTo>
                  <a:pt x="223" y="274"/>
                  <a:pt x="223" y="274"/>
                  <a:pt x="223" y="274"/>
                </a:cubicBezTo>
                <a:cubicBezTo>
                  <a:pt x="224" y="274"/>
                  <a:pt x="224" y="274"/>
                  <a:pt x="224" y="274"/>
                </a:cubicBezTo>
                <a:cubicBezTo>
                  <a:pt x="224" y="274"/>
                  <a:pt x="225" y="273"/>
                  <a:pt x="225" y="273"/>
                </a:cubicBezTo>
                <a:cubicBezTo>
                  <a:pt x="225" y="273"/>
                  <a:pt x="225" y="274"/>
                  <a:pt x="225" y="273"/>
                </a:cubicBezTo>
                <a:cubicBezTo>
                  <a:pt x="225" y="273"/>
                  <a:pt x="225" y="273"/>
                  <a:pt x="225" y="273"/>
                </a:cubicBezTo>
                <a:cubicBezTo>
                  <a:pt x="226" y="273"/>
                  <a:pt x="226" y="273"/>
                  <a:pt x="226" y="273"/>
                </a:cubicBezTo>
                <a:cubicBezTo>
                  <a:pt x="226" y="272"/>
                  <a:pt x="226" y="272"/>
                  <a:pt x="226" y="271"/>
                </a:cubicBezTo>
                <a:cubicBezTo>
                  <a:pt x="226" y="270"/>
                  <a:pt x="226" y="268"/>
                  <a:pt x="226" y="268"/>
                </a:cubicBezTo>
                <a:cubicBezTo>
                  <a:pt x="226" y="268"/>
                  <a:pt x="225" y="267"/>
                  <a:pt x="225" y="267"/>
                </a:cubicBezTo>
                <a:cubicBezTo>
                  <a:pt x="225" y="266"/>
                  <a:pt x="225" y="266"/>
                  <a:pt x="225" y="266"/>
                </a:cubicBezTo>
                <a:cubicBezTo>
                  <a:pt x="225" y="266"/>
                  <a:pt x="225" y="264"/>
                  <a:pt x="225" y="264"/>
                </a:cubicBezTo>
                <a:cubicBezTo>
                  <a:pt x="225" y="263"/>
                  <a:pt x="226" y="262"/>
                  <a:pt x="227" y="261"/>
                </a:cubicBezTo>
                <a:cubicBezTo>
                  <a:pt x="227" y="261"/>
                  <a:pt x="227" y="259"/>
                  <a:pt x="227" y="258"/>
                </a:cubicBezTo>
                <a:cubicBezTo>
                  <a:pt x="227" y="257"/>
                  <a:pt x="227" y="255"/>
                  <a:pt x="227" y="254"/>
                </a:cubicBezTo>
                <a:cubicBezTo>
                  <a:pt x="227" y="253"/>
                  <a:pt x="227" y="252"/>
                  <a:pt x="227" y="250"/>
                </a:cubicBezTo>
                <a:cubicBezTo>
                  <a:pt x="227" y="249"/>
                  <a:pt x="227" y="246"/>
                  <a:pt x="227" y="245"/>
                </a:cubicBezTo>
                <a:cubicBezTo>
                  <a:pt x="227" y="245"/>
                  <a:pt x="227" y="239"/>
                  <a:pt x="227" y="237"/>
                </a:cubicBezTo>
                <a:cubicBezTo>
                  <a:pt x="228" y="235"/>
                  <a:pt x="228" y="228"/>
                  <a:pt x="228" y="225"/>
                </a:cubicBezTo>
                <a:cubicBezTo>
                  <a:pt x="228" y="223"/>
                  <a:pt x="228" y="217"/>
                  <a:pt x="228" y="213"/>
                </a:cubicBezTo>
                <a:cubicBezTo>
                  <a:pt x="228" y="210"/>
                  <a:pt x="228" y="200"/>
                  <a:pt x="228" y="198"/>
                </a:cubicBezTo>
                <a:cubicBezTo>
                  <a:pt x="229" y="197"/>
                  <a:pt x="229" y="195"/>
                  <a:pt x="229" y="194"/>
                </a:cubicBezTo>
                <a:cubicBezTo>
                  <a:pt x="229" y="193"/>
                  <a:pt x="228" y="186"/>
                  <a:pt x="228" y="184"/>
                </a:cubicBezTo>
                <a:cubicBezTo>
                  <a:pt x="228" y="182"/>
                  <a:pt x="227" y="178"/>
                  <a:pt x="227" y="176"/>
                </a:cubicBezTo>
                <a:cubicBezTo>
                  <a:pt x="227" y="175"/>
                  <a:pt x="226" y="170"/>
                  <a:pt x="226" y="169"/>
                </a:cubicBezTo>
                <a:cubicBezTo>
                  <a:pt x="226" y="169"/>
                  <a:pt x="226" y="164"/>
                  <a:pt x="226" y="163"/>
                </a:cubicBezTo>
                <a:cubicBezTo>
                  <a:pt x="226" y="161"/>
                  <a:pt x="226" y="159"/>
                  <a:pt x="226" y="157"/>
                </a:cubicBezTo>
                <a:cubicBezTo>
                  <a:pt x="226" y="156"/>
                  <a:pt x="225" y="154"/>
                  <a:pt x="225" y="154"/>
                </a:cubicBezTo>
                <a:cubicBezTo>
                  <a:pt x="225" y="154"/>
                  <a:pt x="226" y="150"/>
                  <a:pt x="226" y="149"/>
                </a:cubicBezTo>
                <a:cubicBezTo>
                  <a:pt x="226" y="147"/>
                  <a:pt x="226" y="145"/>
                  <a:pt x="226" y="144"/>
                </a:cubicBezTo>
                <a:cubicBezTo>
                  <a:pt x="227" y="143"/>
                  <a:pt x="227" y="141"/>
                  <a:pt x="227" y="141"/>
                </a:cubicBezTo>
                <a:cubicBezTo>
                  <a:pt x="228" y="140"/>
                  <a:pt x="230" y="138"/>
                  <a:pt x="231" y="137"/>
                </a:cubicBezTo>
                <a:cubicBezTo>
                  <a:pt x="232" y="136"/>
                  <a:pt x="233" y="134"/>
                  <a:pt x="233" y="132"/>
                </a:cubicBezTo>
                <a:cubicBezTo>
                  <a:pt x="234" y="132"/>
                  <a:pt x="234" y="131"/>
                  <a:pt x="234" y="131"/>
                </a:cubicBezTo>
                <a:cubicBezTo>
                  <a:pt x="234" y="131"/>
                  <a:pt x="234" y="131"/>
                  <a:pt x="235" y="131"/>
                </a:cubicBezTo>
                <a:cubicBezTo>
                  <a:pt x="235" y="131"/>
                  <a:pt x="236" y="130"/>
                  <a:pt x="236" y="129"/>
                </a:cubicBezTo>
                <a:cubicBezTo>
                  <a:pt x="237" y="129"/>
                  <a:pt x="236" y="129"/>
                  <a:pt x="236" y="129"/>
                </a:cubicBezTo>
                <a:cubicBezTo>
                  <a:pt x="237" y="128"/>
                  <a:pt x="237" y="127"/>
                  <a:pt x="238" y="127"/>
                </a:cubicBezTo>
                <a:cubicBezTo>
                  <a:pt x="239" y="126"/>
                  <a:pt x="241" y="123"/>
                  <a:pt x="243" y="121"/>
                </a:cubicBezTo>
                <a:cubicBezTo>
                  <a:pt x="244" y="120"/>
                  <a:pt x="247" y="117"/>
                  <a:pt x="247" y="116"/>
                </a:cubicBezTo>
                <a:cubicBezTo>
                  <a:pt x="248" y="115"/>
                  <a:pt x="249" y="114"/>
                  <a:pt x="250" y="112"/>
                </a:cubicBezTo>
                <a:cubicBezTo>
                  <a:pt x="251" y="110"/>
                  <a:pt x="255" y="104"/>
                  <a:pt x="255" y="103"/>
                </a:cubicBezTo>
                <a:cubicBezTo>
                  <a:pt x="256" y="102"/>
                  <a:pt x="258" y="97"/>
                  <a:pt x="259" y="96"/>
                </a:cubicBezTo>
                <a:cubicBezTo>
                  <a:pt x="259" y="95"/>
                  <a:pt x="259" y="94"/>
                  <a:pt x="259" y="93"/>
                </a:cubicBezTo>
                <a:cubicBezTo>
                  <a:pt x="259" y="93"/>
                  <a:pt x="258" y="92"/>
                  <a:pt x="258" y="92"/>
                </a:cubicBezTo>
                <a:cubicBezTo>
                  <a:pt x="258" y="92"/>
                  <a:pt x="259" y="92"/>
                  <a:pt x="259" y="92"/>
                </a:cubicBezTo>
                <a:cubicBezTo>
                  <a:pt x="259" y="92"/>
                  <a:pt x="258" y="91"/>
                  <a:pt x="258" y="90"/>
                </a:cubicBezTo>
                <a:cubicBezTo>
                  <a:pt x="257" y="90"/>
                  <a:pt x="257" y="88"/>
                  <a:pt x="256" y="87"/>
                </a:cubicBezTo>
                <a:cubicBezTo>
                  <a:pt x="255" y="86"/>
                  <a:pt x="253" y="82"/>
                  <a:pt x="253" y="81"/>
                </a:cubicBezTo>
                <a:cubicBezTo>
                  <a:pt x="252" y="80"/>
                  <a:pt x="249" y="75"/>
                  <a:pt x="248" y="73"/>
                </a:cubicBezTo>
                <a:cubicBezTo>
                  <a:pt x="247" y="72"/>
                  <a:pt x="245" y="68"/>
                  <a:pt x="244" y="67"/>
                </a:cubicBezTo>
                <a:cubicBezTo>
                  <a:pt x="243" y="66"/>
                  <a:pt x="243" y="66"/>
                  <a:pt x="242" y="65"/>
                </a:cubicBezTo>
                <a:cubicBezTo>
                  <a:pt x="242" y="64"/>
                  <a:pt x="241" y="62"/>
                  <a:pt x="241" y="61"/>
                </a:cubicBezTo>
                <a:cubicBezTo>
                  <a:pt x="240" y="60"/>
                  <a:pt x="237" y="56"/>
                  <a:pt x="236" y="55"/>
                </a:cubicBezTo>
                <a:cubicBezTo>
                  <a:pt x="235" y="54"/>
                  <a:pt x="232" y="51"/>
                  <a:pt x="231" y="50"/>
                </a:cubicBezTo>
                <a:cubicBezTo>
                  <a:pt x="230" y="50"/>
                  <a:pt x="228" y="48"/>
                  <a:pt x="227" y="48"/>
                </a:cubicBezTo>
                <a:cubicBezTo>
                  <a:pt x="226" y="48"/>
                  <a:pt x="225" y="47"/>
                  <a:pt x="224" y="47"/>
                </a:cubicBezTo>
                <a:cubicBezTo>
                  <a:pt x="224" y="47"/>
                  <a:pt x="222" y="46"/>
                  <a:pt x="220" y="45"/>
                </a:cubicBezTo>
                <a:cubicBezTo>
                  <a:pt x="219" y="45"/>
                  <a:pt x="216" y="44"/>
                  <a:pt x="216" y="43"/>
                </a:cubicBezTo>
                <a:cubicBezTo>
                  <a:pt x="215" y="43"/>
                  <a:pt x="214" y="42"/>
                  <a:pt x="214" y="42"/>
                </a:cubicBezTo>
                <a:cubicBezTo>
                  <a:pt x="214" y="42"/>
                  <a:pt x="212" y="42"/>
                  <a:pt x="212" y="42"/>
                </a:cubicBezTo>
                <a:cubicBezTo>
                  <a:pt x="212" y="42"/>
                  <a:pt x="211" y="41"/>
                  <a:pt x="211" y="41"/>
                </a:cubicBezTo>
                <a:cubicBezTo>
                  <a:pt x="211" y="41"/>
                  <a:pt x="210" y="41"/>
                  <a:pt x="210" y="40"/>
                </a:cubicBezTo>
                <a:cubicBezTo>
                  <a:pt x="210" y="40"/>
                  <a:pt x="208" y="34"/>
                  <a:pt x="208" y="34"/>
                </a:cubicBezTo>
                <a:cubicBezTo>
                  <a:pt x="208" y="34"/>
                  <a:pt x="208" y="34"/>
                  <a:pt x="209" y="34"/>
                </a:cubicBezTo>
                <a:cubicBezTo>
                  <a:pt x="209" y="34"/>
                  <a:pt x="210" y="31"/>
                  <a:pt x="210" y="31"/>
                </a:cubicBezTo>
                <a:cubicBezTo>
                  <a:pt x="210" y="30"/>
                  <a:pt x="210" y="29"/>
                  <a:pt x="210" y="29"/>
                </a:cubicBezTo>
                <a:cubicBezTo>
                  <a:pt x="210" y="29"/>
                  <a:pt x="210" y="27"/>
                  <a:pt x="210" y="27"/>
                </a:cubicBezTo>
                <a:cubicBezTo>
                  <a:pt x="210" y="26"/>
                  <a:pt x="210" y="26"/>
                  <a:pt x="210" y="25"/>
                </a:cubicBezTo>
                <a:cubicBezTo>
                  <a:pt x="210" y="25"/>
                  <a:pt x="210" y="25"/>
                  <a:pt x="209" y="25"/>
                </a:cubicBezTo>
                <a:cubicBezTo>
                  <a:pt x="209" y="25"/>
                  <a:pt x="209" y="25"/>
                  <a:pt x="208" y="25"/>
                </a:cubicBezTo>
                <a:cubicBezTo>
                  <a:pt x="208" y="25"/>
                  <a:pt x="208" y="25"/>
                  <a:pt x="208" y="24"/>
                </a:cubicBezTo>
                <a:cubicBezTo>
                  <a:pt x="209" y="24"/>
                  <a:pt x="209" y="23"/>
                  <a:pt x="209" y="23"/>
                </a:cubicBezTo>
                <a:cubicBezTo>
                  <a:pt x="209" y="22"/>
                  <a:pt x="209" y="21"/>
                  <a:pt x="209" y="20"/>
                </a:cubicBezTo>
                <a:cubicBezTo>
                  <a:pt x="208" y="19"/>
                  <a:pt x="208" y="17"/>
                  <a:pt x="208" y="17"/>
                </a:cubicBezTo>
                <a:cubicBezTo>
                  <a:pt x="208" y="16"/>
                  <a:pt x="208" y="14"/>
                  <a:pt x="207" y="14"/>
                </a:cubicBezTo>
                <a:cubicBezTo>
                  <a:pt x="207" y="13"/>
                  <a:pt x="206" y="12"/>
                  <a:pt x="205" y="12"/>
                </a:cubicBezTo>
                <a:cubicBezTo>
                  <a:pt x="205" y="12"/>
                  <a:pt x="204" y="11"/>
                  <a:pt x="203" y="11"/>
                </a:cubicBezTo>
                <a:cubicBezTo>
                  <a:pt x="203" y="10"/>
                  <a:pt x="202" y="9"/>
                  <a:pt x="201" y="9"/>
                </a:cubicBezTo>
                <a:cubicBezTo>
                  <a:pt x="201" y="9"/>
                  <a:pt x="199" y="8"/>
                  <a:pt x="197" y="8"/>
                </a:cubicBezTo>
                <a:cubicBezTo>
                  <a:pt x="194" y="8"/>
                  <a:pt x="191" y="9"/>
                  <a:pt x="191" y="10"/>
                </a:cubicBezTo>
                <a:cubicBezTo>
                  <a:pt x="190" y="10"/>
                  <a:pt x="189" y="11"/>
                  <a:pt x="188" y="12"/>
                </a:cubicBezTo>
                <a:cubicBezTo>
                  <a:pt x="187" y="13"/>
                  <a:pt x="186" y="14"/>
                  <a:pt x="186" y="15"/>
                </a:cubicBezTo>
                <a:cubicBezTo>
                  <a:pt x="185" y="16"/>
                  <a:pt x="185" y="17"/>
                  <a:pt x="185" y="18"/>
                </a:cubicBezTo>
                <a:cubicBezTo>
                  <a:pt x="185" y="19"/>
                  <a:pt x="184" y="20"/>
                  <a:pt x="184" y="21"/>
                </a:cubicBezTo>
                <a:cubicBezTo>
                  <a:pt x="185" y="21"/>
                  <a:pt x="185" y="23"/>
                  <a:pt x="185" y="24"/>
                </a:cubicBezTo>
                <a:cubicBezTo>
                  <a:pt x="185" y="24"/>
                  <a:pt x="185" y="25"/>
                  <a:pt x="185" y="26"/>
                </a:cubicBezTo>
                <a:cubicBezTo>
                  <a:pt x="185" y="26"/>
                  <a:pt x="185" y="27"/>
                  <a:pt x="185" y="27"/>
                </a:cubicBezTo>
                <a:cubicBezTo>
                  <a:pt x="185" y="27"/>
                  <a:pt x="184" y="26"/>
                  <a:pt x="184" y="26"/>
                </a:cubicBezTo>
                <a:cubicBezTo>
                  <a:pt x="184" y="26"/>
                  <a:pt x="183" y="27"/>
                  <a:pt x="183" y="27"/>
                </a:cubicBezTo>
                <a:cubicBezTo>
                  <a:pt x="183" y="28"/>
                  <a:pt x="184" y="28"/>
                  <a:pt x="184" y="29"/>
                </a:cubicBezTo>
                <a:cubicBezTo>
                  <a:pt x="184" y="29"/>
                  <a:pt x="184" y="30"/>
                  <a:pt x="184" y="32"/>
                </a:cubicBezTo>
                <a:cubicBezTo>
                  <a:pt x="184" y="33"/>
                  <a:pt x="185" y="34"/>
                  <a:pt x="185" y="35"/>
                </a:cubicBezTo>
                <a:cubicBezTo>
                  <a:pt x="185" y="35"/>
                  <a:pt x="186" y="36"/>
                  <a:pt x="186" y="36"/>
                </a:cubicBezTo>
                <a:cubicBezTo>
                  <a:pt x="186" y="36"/>
                  <a:pt x="187" y="36"/>
                  <a:pt x="187" y="36"/>
                </a:cubicBezTo>
                <a:cubicBezTo>
                  <a:pt x="187" y="36"/>
                  <a:pt x="188" y="38"/>
                  <a:pt x="188" y="38"/>
                </a:cubicBezTo>
                <a:cubicBezTo>
                  <a:pt x="189" y="39"/>
                  <a:pt x="190" y="41"/>
                  <a:pt x="190" y="41"/>
                </a:cubicBezTo>
                <a:cubicBezTo>
                  <a:pt x="190" y="42"/>
                  <a:pt x="191" y="43"/>
                  <a:pt x="191" y="44"/>
                </a:cubicBezTo>
                <a:cubicBezTo>
                  <a:pt x="191" y="44"/>
                  <a:pt x="192" y="45"/>
                  <a:pt x="192" y="45"/>
                </a:cubicBezTo>
                <a:cubicBezTo>
                  <a:pt x="192" y="46"/>
                  <a:pt x="192" y="46"/>
                  <a:pt x="191" y="47"/>
                </a:cubicBezTo>
                <a:cubicBezTo>
                  <a:pt x="191" y="47"/>
                  <a:pt x="189" y="48"/>
                  <a:pt x="188" y="49"/>
                </a:cubicBezTo>
                <a:cubicBezTo>
                  <a:pt x="188" y="49"/>
                  <a:pt x="186" y="51"/>
                  <a:pt x="186" y="51"/>
                </a:cubicBezTo>
                <a:cubicBezTo>
                  <a:pt x="185" y="51"/>
                  <a:pt x="181" y="54"/>
                  <a:pt x="180" y="54"/>
                </a:cubicBezTo>
                <a:cubicBezTo>
                  <a:pt x="180" y="54"/>
                  <a:pt x="177" y="57"/>
                  <a:pt x="176" y="57"/>
                </a:cubicBezTo>
                <a:cubicBezTo>
                  <a:pt x="176" y="58"/>
                  <a:pt x="173" y="62"/>
                  <a:pt x="173" y="63"/>
                </a:cubicBezTo>
                <a:cubicBezTo>
                  <a:pt x="172" y="65"/>
                  <a:pt x="171" y="68"/>
                  <a:pt x="171" y="68"/>
                </a:cubicBezTo>
                <a:cubicBezTo>
                  <a:pt x="171" y="67"/>
                  <a:pt x="169" y="59"/>
                  <a:pt x="169" y="58"/>
                </a:cubicBezTo>
                <a:cubicBezTo>
                  <a:pt x="169" y="57"/>
                  <a:pt x="168" y="55"/>
                  <a:pt x="168" y="54"/>
                </a:cubicBezTo>
                <a:cubicBezTo>
                  <a:pt x="168" y="54"/>
                  <a:pt x="166" y="51"/>
                  <a:pt x="164" y="48"/>
                </a:cubicBezTo>
                <a:cubicBezTo>
                  <a:pt x="162" y="47"/>
                  <a:pt x="161" y="46"/>
                  <a:pt x="160" y="46"/>
                </a:cubicBezTo>
                <a:cubicBezTo>
                  <a:pt x="159" y="45"/>
                  <a:pt x="155" y="44"/>
                  <a:pt x="154" y="44"/>
                </a:cubicBezTo>
                <a:cubicBezTo>
                  <a:pt x="153" y="43"/>
                  <a:pt x="151" y="43"/>
                  <a:pt x="151" y="42"/>
                </a:cubicBezTo>
                <a:cubicBezTo>
                  <a:pt x="150" y="42"/>
                  <a:pt x="148" y="41"/>
                  <a:pt x="148" y="41"/>
                </a:cubicBezTo>
                <a:cubicBezTo>
                  <a:pt x="148" y="41"/>
                  <a:pt x="146" y="37"/>
                  <a:pt x="146" y="37"/>
                </a:cubicBezTo>
                <a:cubicBezTo>
                  <a:pt x="146" y="37"/>
                  <a:pt x="146" y="37"/>
                  <a:pt x="146" y="37"/>
                </a:cubicBezTo>
                <a:cubicBezTo>
                  <a:pt x="146" y="37"/>
                  <a:pt x="146" y="36"/>
                  <a:pt x="146" y="35"/>
                </a:cubicBezTo>
                <a:cubicBezTo>
                  <a:pt x="147" y="34"/>
                  <a:pt x="148" y="32"/>
                  <a:pt x="148" y="31"/>
                </a:cubicBezTo>
                <a:cubicBezTo>
                  <a:pt x="148" y="30"/>
                  <a:pt x="149" y="30"/>
                  <a:pt x="149" y="30"/>
                </a:cubicBezTo>
                <a:cubicBezTo>
                  <a:pt x="149" y="30"/>
                  <a:pt x="149" y="30"/>
                  <a:pt x="150" y="30"/>
                </a:cubicBezTo>
                <a:cubicBezTo>
                  <a:pt x="150" y="30"/>
                  <a:pt x="150" y="29"/>
                  <a:pt x="150" y="29"/>
                </a:cubicBezTo>
                <a:cubicBezTo>
                  <a:pt x="150" y="28"/>
                  <a:pt x="151" y="27"/>
                  <a:pt x="151" y="27"/>
                </a:cubicBezTo>
                <a:cubicBezTo>
                  <a:pt x="151" y="26"/>
                  <a:pt x="151" y="26"/>
                  <a:pt x="151" y="25"/>
                </a:cubicBezTo>
                <a:cubicBezTo>
                  <a:pt x="152" y="25"/>
                  <a:pt x="152" y="23"/>
                  <a:pt x="152" y="23"/>
                </a:cubicBezTo>
                <a:cubicBezTo>
                  <a:pt x="152" y="22"/>
                  <a:pt x="152" y="21"/>
                  <a:pt x="152" y="20"/>
                </a:cubicBezTo>
                <a:cubicBezTo>
                  <a:pt x="152" y="19"/>
                  <a:pt x="151" y="19"/>
                  <a:pt x="151" y="19"/>
                </a:cubicBezTo>
                <a:cubicBezTo>
                  <a:pt x="151" y="19"/>
                  <a:pt x="151" y="18"/>
                  <a:pt x="152" y="18"/>
                </a:cubicBezTo>
                <a:cubicBezTo>
                  <a:pt x="152" y="18"/>
                  <a:pt x="152" y="18"/>
                  <a:pt x="152" y="18"/>
                </a:cubicBezTo>
                <a:cubicBezTo>
                  <a:pt x="151" y="17"/>
                  <a:pt x="152" y="17"/>
                  <a:pt x="152" y="17"/>
                </a:cubicBezTo>
                <a:cubicBezTo>
                  <a:pt x="152" y="16"/>
                  <a:pt x="152" y="16"/>
                  <a:pt x="152" y="15"/>
                </a:cubicBezTo>
                <a:cubicBezTo>
                  <a:pt x="152" y="15"/>
                  <a:pt x="152" y="16"/>
                  <a:pt x="152" y="15"/>
                </a:cubicBezTo>
                <a:cubicBezTo>
                  <a:pt x="152" y="14"/>
                  <a:pt x="152" y="14"/>
                  <a:pt x="152" y="14"/>
                </a:cubicBezTo>
                <a:cubicBezTo>
                  <a:pt x="152" y="14"/>
                  <a:pt x="153" y="15"/>
                  <a:pt x="152" y="14"/>
                </a:cubicBezTo>
                <a:cubicBezTo>
                  <a:pt x="152" y="13"/>
                  <a:pt x="152" y="12"/>
                  <a:pt x="152" y="12"/>
                </a:cubicBezTo>
                <a:cubicBezTo>
                  <a:pt x="152" y="12"/>
                  <a:pt x="152" y="12"/>
                  <a:pt x="152" y="11"/>
                </a:cubicBezTo>
                <a:cubicBezTo>
                  <a:pt x="152" y="10"/>
                  <a:pt x="152" y="10"/>
                  <a:pt x="152" y="10"/>
                </a:cubicBezTo>
                <a:cubicBezTo>
                  <a:pt x="152" y="10"/>
                  <a:pt x="152" y="10"/>
                  <a:pt x="152" y="9"/>
                </a:cubicBezTo>
                <a:cubicBezTo>
                  <a:pt x="152" y="9"/>
                  <a:pt x="151" y="7"/>
                  <a:pt x="150" y="6"/>
                </a:cubicBezTo>
                <a:cubicBezTo>
                  <a:pt x="150" y="6"/>
                  <a:pt x="150" y="5"/>
                  <a:pt x="148" y="5"/>
                </a:cubicBezTo>
                <a:cubicBezTo>
                  <a:pt x="147" y="5"/>
                  <a:pt x="146" y="5"/>
                  <a:pt x="146" y="4"/>
                </a:cubicBezTo>
                <a:cubicBezTo>
                  <a:pt x="146" y="4"/>
                  <a:pt x="145" y="3"/>
                  <a:pt x="145" y="2"/>
                </a:cubicBezTo>
                <a:cubicBezTo>
                  <a:pt x="144" y="1"/>
                  <a:pt x="143" y="1"/>
                  <a:pt x="141" y="0"/>
                </a:cubicBezTo>
                <a:cubicBezTo>
                  <a:pt x="139" y="0"/>
                  <a:pt x="135" y="1"/>
                  <a:pt x="134" y="2"/>
                </a:cubicBezTo>
                <a:cubicBezTo>
                  <a:pt x="133" y="2"/>
                  <a:pt x="131" y="3"/>
                  <a:pt x="130" y="3"/>
                </a:cubicBezTo>
                <a:cubicBezTo>
                  <a:pt x="129" y="4"/>
                  <a:pt x="127" y="6"/>
                  <a:pt x="126" y="7"/>
                </a:cubicBezTo>
                <a:cubicBezTo>
                  <a:pt x="126" y="7"/>
                  <a:pt x="125" y="9"/>
                  <a:pt x="125" y="9"/>
                </a:cubicBezTo>
                <a:cubicBezTo>
                  <a:pt x="125" y="10"/>
                  <a:pt x="124" y="15"/>
                  <a:pt x="124" y="16"/>
                </a:cubicBezTo>
                <a:cubicBezTo>
                  <a:pt x="124" y="16"/>
                  <a:pt x="125" y="17"/>
                  <a:pt x="125" y="17"/>
                </a:cubicBezTo>
                <a:cubicBezTo>
                  <a:pt x="125" y="17"/>
                  <a:pt x="124" y="16"/>
                  <a:pt x="124" y="17"/>
                </a:cubicBezTo>
                <a:cubicBezTo>
                  <a:pt x="123" y="17"/>
                  <a:pt x="123" y="17"/>
                  <a:pt x="123" y="18"/>
                </a:cubicBezTo>
                <a:cubicBezTo>
                  <a:pt x="122" y="19"/>
                  <a:pt x="122" y="20"/>
                  <a:pt x="123" y="22"/>
                </a:cubicBezTo>
                <a:cubicBezTo>
                  <a:pt x="123" y="23"/>
                  <a:pt x="123" y="25"/>
                  <a:pt x="123" y="25"/>
                </a:cubicBezTo>
                <a:cubicBezTo>
                  <a:pt x="124" y="25"/>
                  <a:pt x="124" y="26"/>
                  <a:pt x="124" y="26"/>
                </a:cubicBezTo>
                <a:cubicBezTo>
                  <a:pt x="124" y="27"/>
                  <a:pt x="124" y="27"/>
                  <a:pt x="124" y="28"/>
                </a:cubicBezTo>
                <a:cubicBezTo>
                  <a:pt x="125" y="28"/>
                  <a:pt x="125" y="27"/>
                  <a:pt x="125" y="27"/>
                </a:cubicBezTo>
                <a:cubicBezTo>
                  <a:pt x="125" y="27"/>
                  <a:pt x="126" y="29"/>
                  <a:pt x="126" y="30"/>
                </a:cubicBezTo>
                <a:cubicBezTo>
                  <a:pt x="126" y="32"/>
                  <a:pt x="127" y="33"/>
                  <a:pt x="127" y="33"/>
                </a:cubicBezTo>
                <a:cubicBezTo>
                  <a:pt x="127" y="33"/>
                  <a:pt x="127" y="34"/>
                  <a:pt x="127" y="34"/>
                </a:cubicBezTo>
                <a:cubicBezTo>
                  <a:pt x="127" y="34"/>
                  <a:pt x="125" y="33"/>
                  <a:pt x="125" y="33"/>
                </a:cubicBezTo>
                <a:cubicBezTo>
                  <a:pt x="124" y="33"/>
                  <a:pt x="124" y="34"/>
                  <a:pt x="123" y="35"/>
                </a:cubicBezTo>
                <a:cubicBezTo>
                  <a:pt x="123" y="36"/>
                  <a:pt x="121" y="39"/>
                  <a:pt x="121" y="39"/>
                </a:cubicBezTo>
                <a:cubicBezTo>
                  <a:pt x="120" y="39"/>
                  <a:pt x="119" y="39"/>
                  <a:pt x="118" y="40"/>
                </a:cubicBezTo>
                <a:cubicBezTo>
                  <a:pt x="118" y="40"/>
                  <a:pt x="109" y="42"/>
                  <a:pt x="108" y="42"/>
                </a:cubicBezTo>
                <a:cubicBezTo>
                  <a:pt x="107" y="43"/>
                  <a:pt x="104" y="44"/>
                  <a:pt x="103" y="44"/>
                </a:cubicBezTo>
                <a:cubicBezTo>
                  <a:pt x="102" y="45"/>
                  <a:pt x="100" y="48"/>
                  <a:pt x="99" y="48"/>
                </a:cubicBezTo>
                <a:cubicBezTo>
                  <a:pt x="99" y="49"/>
                  <a:pt x="98" y="49"/>
                  <a:pt x="98" y="50"/>
                </a:cubicBezTo>
                <a:cubicBezTo>
                  <a:pt x="98" y="50"/>
                  <a:pt x="97" y="52"/>
                  <a:pt x="97" y="53"/>
                </a:cubicBezTo>
                <a:cubicBezTo>
                  <a:pt x="96" y="54"/>
                  <a:pt x="94" y="59"/>
                  <a:pt x="94" y="61"/>
                </a:cubicBezTo>
                <a:cubicBezTo>
                  <a:pt x="92" y="65"/>
                  <a:pt x="92" y="68"/>
                  <a:pt x="91" y="70"/>
                </a:cubicBezTo>
                <a:cubicBezTo>
                  <a:pt x="91" y="72"/>
                  <a:pt x="91" y="75"/>
                  <a:pt x="91" y="75"/>
                </a:cubicBezTo>
                <a:cubicBezTo>
                  <a:pt x="91" y="76"/>
                  <a:pt x="90" y="80"/>
                  <a:pt x="90" y="80"/>
                </a:cubicBezTo>
                <a:cubicBezTo>
                  <a:pt x="90" y="80"/>
                  <a:pt x="90" y="80"/>
                  <a:pt x="90" y="79"/>
                </a:cubicBezTo>
                <a:cubicBezTo>
                  <a:pt x="90" y="78"/>
                  <a:pt x="89" y="74"/>
                  <a:pt x="89" y="72"/>
                </a:cubicBezTo>
                <a:cubicBezTo>
                  <a:pt x="89" y="71"/>
                  <a:pt x="88" y="67"/>
                  <a:pt x="88" y="66"/>
                </a:cubicBezTo>
                <a:cubicBezTo>
                  <a:pt x="88" y="65"/>
                  <a:pt x="88" y="63"/>
                  <a:pt x="88" y="62"/>
                </a:cubicBezTo>
                <a:cubicBezTo>
                  <a:pt x="88" y="61"/>
                  <a:pt x="87" y="60"/>
                  <a:pt x="87" y="59"/>
                </a:cubicBezTo>
                <a:cubicBezTo>
                  <a:pt x="86" y="58"/>
                  <a:pt x="86" y="55"/>
                  <a:pt x="84" y="54"/>
                </a:cubicBezTo>
                <a:cubicBezTo>
                  <a:pt x="83" y="52"/>
                  <a:pt x="79" y="50"/>
                  <a:pt x="77" y="49"/>
                </a:cubicBezTo>
                <a:cubicBezTo>
                  <a:pt x="76" y="48"/>
                  <a:pt x="71" y="46"/>
                  <a:pt x="69" y="45"/>
                </a:cubicBezTo>
                <a:cubicBezTo>
                  <a:pt x="68" y="44"/>
                  <a:pt x="68" y="43"/>
                  <a:pt x="68" y="43"/>
                </a:cubicBezTo>
                <a:cubicBezTo>
                  <a:pt x="68" y="42"/>
                  <a:pt x="68" y="41"/>
                  <a:pt x="68" y="40"/>
                </a:cubicBezTo>
                <a:cubicBezTo>
                  <a:pt x="68" y="40"/>
                  <a:pt x="69" y="39"/>
                  <a:pt x="70" y="38"/>
                </a:cubicBezTo>
                <a:cubicBezTo>
                  <a:pt x="70" y="38"/>
                  <a:pt x="70" y="37"/>
                  <a:pt x="71" y="35"/>
                </a:cubicBezTo>
                <a:cubicBezTo>
                  <a:pt x="71" y="34"/>
                  <a:pt x="72" y="33"/>
                  <a:pt x="72" y="33"/>
                </a:cubicBezTo>
                <a:cubicBezTo>
                  <a:pt x="72" y="32"/>
                  <a:pt x="72" y="32"/>
                  <a:pt x="72" y="32"/>
                </a:cubicBezTo>
                <a:cubicBezTo>
                  <a:pt x="72" y="32"/>
                  <a:pt x="73" y="30"/>
                  <a:pt x="74" y="29"/>
                </a:cubicBezTo>
                <a:cubicBezTo>
                  <a:pt x="74" y="28"/>
                  <a:pt x="74" y="27"/>
                  <a:pt x="75" y="26"/>
                </a:cubicBezTo>
                <a:cubicBezTo>
                  <a:pt x="75" y="26"/>
                  <a:pt x="75" y="25"/>
                  <a:pt x="74" y="25"/>
                </a:cubicBezTo>
                <a:cubicBezTo>
                  <a:pt x="74" y="25"/>
                  <a:pt x="74" y="25"/>
                  <a:pt x="74" y="25"/>
                </a:cubicBezTo>
                <a:cubicBezTo>
                  <a:pt x="74" y="25"/>
                  <a:pt x="75" y="24"/>
                  <a:pt x="75" y="22"/>
                </a:cubicBezTo>
                <a:cubicBezTo>
                  <a:pt x="75" y="21"/>
                  <a:pt x="75" y="20"/>
                  <a:pt x="75" y="19"/>
                </a:cubicBezTo>
                <a:cubicBezTo>
                  <a:pt x="75" y="19"/>
                  <a:pt x="75" y="17"/>
                  <a:pt x="75" y="17"/>
                </a:cubicBezTo>
                <a:cubicBezTo>
                  <a:pt x="75" y="17"/>
                  <a:pt x="75" y="16"/>
                  <a:pt x="75" y="16"/>
                </a:cubicBezTo>
                <a:cubicBezTo>
                  <a:pt x="75" y="16"/>
                  <a:pt x="75" y="16"/>
                  <a:pt x="75" y="16"/>
                </a:cubicBezTo>
                <a:cubicBezTo>
                  <a:pt x="75" y="16"/>
                  <a:pt x="75" y="15"/>
                  <a:pt x="75" y="15"/>
                </a:cubicBezTo>
                <a:cubicBezTo>
                  <a:pt x="75" y="14"/>
                  <a:pt x="74" y="14"/>
                  <a:pt x="74" y="13"/>
                </a:cubicBezTo>
                <a:cubicBezTo>
                  <a:pt x="74" y="13"/>
                  <a:pt x="73" y="12"/>
                  <a:pt x="73" y="12"/>
                </a:cubicBezTo>
                <a:cubicBezTo>
                  <a:pt x="73" y="12"/>
                  <a:pt x="74" y="12"/>
                  <a:pt x="74" y="12"/>
                </a:cubicBezTo>
                <a:cubicBezTo>
                  <a:pt x="74" y="12"/>
                  <a:pt x="72" y="10"/>
                  <a:pt x="72" y="10"/>
                </a:cubicBezTo>
                <a:cubicBezTo>
                  <a:pt x="71" y="9"/>
                  <a:pt x="70" y="8"/>
                  <a:pt x="69" y="8"/>
                </a:cubicBezTo>
                <a:cubicBezTo>
                  <a:pt x="69" y="8"/>
                  <a:pt x="69" y="8"/>
                  <a:pt x="68" y="8"/>
                </a:cubicBezTo>
                <a:cubicBezTo>
                  <a:pt x="68" y="7"/>
                  <a:pt x="68" y="7"/>
                  <a:pt x="67" y="6"/>
                </a:cubicBezTo>
                <a:cubicBezTo>
                  <a:pt x="67" y="6"/>
                  <a:pt x="64" y="5"/>
                  <a:pt x="63" y="4"/>
                </a:cubicBezTo>
                <a:cubicBezTo>
                  <a:pt x="60" y="4"/>
                  <a:pt x="58" y="4"/>
                  <a:pt x="57" y="4"/>
                </a:cubicBezTo>
                <a:cubicBezTo>
                  <a:pt x="56" y="4"/>
                  <a:pt x="53" y="5"/>
                  <a:pt x="53" y="6"/>
                </a:cubicBezTo>
                <a:cubicBezTo>
                  <a:pt x="53" y="6"/>
                  <a:pt x="52" y="6"/>
                  <a:pt x="52" y="6"/>
                </a:cubicBezTo>
                <a:cubicBezTo>
                  <a:pt x="52" y="6"/>
                  <a:pt x="51" y="7"/>
                  <a:pt x="50" y="8"/>
                </a:cubicBezTo>
                <a:cubicBezTo>
                  <a:pt x="50" y="8"/>
                  <a:pt x="49" y="9"/>
                  <a:pt x="49" y="9"/>
                </a:cubicBezTo>
                <a:cubicBezTo>
                  <a:pt x="48" y="10"/>
                  <a:pt x="47" y="12"/>
                  <a:pt x="47" y="12"/>
                </a:cubicBezTo>
                <a:cubicBezTo>
                  <a:pt x="47" y="13"/>
                  <a:pt x="46" y="17"/>
                  <a:pt x="46" y="17"/>
                </a:cubicBezTo>
                <a:cubicBezTo>
                  <a:pt x="46" y="18"/>
                  <a:pt x="46" y="20"/>
                  <a:pt x="46" y="20"/>
                </a:cubicBezTo>
                <a:cubicBezTo>
                  <a:pt x="46" y="21"/>
                  <a:pt x="45" y="20"/>
                  <a:pt x="45" y="21"/>
                </a:cubicBezTo>
                <a:cubicBezTo>
                  <a:pt x="45" y="21"/>
                  <a:pt x="44" y="23"/>
                  <a:pt x="44" y="24"/>
                </a:cubicBezTo>
                <a:cubicBezTo>
                  <a:pt x="44" y="26"/>
                  <a:pt x="45" y="27"/>
                  <a:pt x="45" y="27"/>
                </a:cubicBezTo>
                <a:cubicBezTo>
                  <a:pt x="45" y="28"/>
                  <a:pt x="46" y="29"/>
                  <a:pt x="46" y="29"/>
                </a:cubicBezTo>
                <a:cubicBezTo>
                  <a:pt x="46" y="30"/>
                  <a:pt x="47" y="30"/>
                  <a:pt x="47" y="30"/>
                </a:cubicBezTo>
                <a:cubicBezTo>
                  <a:pt x="47" y="30"/>
                  <a:pt x="47" y="31"/>
                  <a:pt x="47" y="31"/>
                </a:cubicBezTo>
                <a:cubicBezTo>
                  <a:pt x="48" y="31"/>
                  <a:pt x="48" y="31"/>
                  <a:pt x="48" y="31"/>
                </a:cubicBezTo>
                <a:cubicBezTo>
                  <a:pt x="48" y="31"/>
                  <a:pt x="48" y="34"/>
                  <a:pt x="48" y="35"/>
                </a:cubicBezTo>
                <a:cubicBezTo>
                  <a:pt x="47" y="36"/>
                  <a:pt x="47" y="36"/>
                  <a:pt x="47" y="36"/>
                </a:cubicBezTo>
                <a:cubicBezTo>
                  <a:pt x="47" y="36"/>
                  <a:pt x="46" y="36"/>
                  <a:pt x="46" y="37"/>
                </a:cubicBezTo>
                <a:cubicBezTo>
                  <a:pt x="45" y="37"/>
                  <a:pt x="45" y="38"/>
                  <a:pt x="44" y="39"/>
                </a:cubicBezTo>
                <a:cubicBezTo>
                  <a:pt x="44" y="39"/>
                  <a:pt x="43" y="40"/>
                  <a:pt x="42" y="40"/>
                </a:cubicBezTo>
                <a:cubicBezTo>
                  <a:pt x="42" y="41"/>
                  <a:pt x="41" y="42"/>
                  <a:pt x="41" y="42"/>
                </a:cubicBezTo>
                <a:cubicBezTo>
                  <a:pt x="41" y="42"/>
                  <a:pt x="38" y="43"/>
                  <a:pt x="36" y="44"/>
                </a:cubicBezTo>
                <a:cubicBezTo>
                  <a:pt x="31" y="45"/>
                  <a:pt x="27" y="47"/>
                  <a:pt x="25" y="49"/>
                </a:cubicBezTo>
                <a:cubicBezTo>
                  <a:pt x="23" y="50"/>
                  <a:pt x="20" y="53"/>
                  <a:pt x="20" y="53"/>
                </a:cubicBezTo>
                <a:cubicBezTo>
                  <a:pt x="19" y="54"/>
                  <a:pt x="19" y="55"/>
                  <a:pt x="18" y="55"/>
                </a:cubicBezTo>
                <a:cubicBezTo>
                  <a:pt x="18" y="55"/>
                  <a:pt x="17" y="57"/>
                  <a:pt x="16" y="58"/>
                </a:cubicBezTo>
                <a:cubicBezTo>
                  <a:pt x="16" y="58"/>
                  <a:pt x="16" y="59"/>
                  <a:pt x="15" y="60"/>
                </a:cubicBezTo>
                <a:cubicBezTo>
                  <a:pt x="15" y="60"/>
                  <a:pt x="14" y="62"/>
                  <a:pt x="13" y="63"/>
                </a:cubicBezTo>
                <a:cubicBezTo>
                  <a:pt x="13" y="64"/>
                  <a:pt x="9" y="71"/>
                  <a:pt x="8" y="72"/>
                </a:cubicBezTo>
                <a:cubicBezTo>
                  <a:pt x="8" y="73"/>
                  <a:pt x="5" y="80"/>
                  <a:pt x="4" y="82"/>
                </a:cubicBezTo>
                <a:cubicBezTo>
                  <a:pt x="4" y="83"/>
                  <a:pt x="3" y="85"/>
                  <a:pt x="3" y="86"/>
                </a:cubicBezTo>
                <a:cubicBezTo>
                  <a:pt x="2" y="86"/>
                  <a:pt x="1" y="89"/>
                  <a:pt x="1" y="89"/>
                </a:cubicBezTo>
                <a:cubicBezTo>
                  <a:pt x="1" y="90"/>
                  <a:pt x="0" y="92"/>
                  <a:pt x="0" y="92"/>
                </a:cubicBezTo>
                <a:cubicBezTo>
                  <a:pt x="1" y="92"/>
                  <a:pt x="1" y="93"/>
                  <a:pt x="1" y="93"/>
                </a:cubicBezTo>
                <a:cubicBezTo>
                  <a:pt x="1" y="93"/>
                  <a:pt x="1" y="96"/>
                  <a:pt x="1" y="96"/>
                </a:cubicBezTo>
                <a:cubicBezTo>
                  <a:pt x="1" y="97"/>
                  <a:pt x="1" y="104"/>
                  <a:pt x="1" y="105"/>
                </a:cubicBezTo>
                <a:cubicBezTo>
                  <a:pt x="1" y="106"/>
                  <a:pt x="2" y="108"/>
                  <a:pt x="2" y="109"/>
                </a:cubicBezTo>
                <a:cubicBezTo>
                  <a:pt x="2" y="110"/>
                  <a:pt x="3" y="115"/>
                  <a:pt x="4" y="117"/>
                </a:cubicBezTo>
                <a:cubicBezTo>
                  <a:pt x="4" y="119"/>
                  <a:pt x="6" y="123"/>
                  <a:pt x="6" y="124"/>
                </a:cubicBezTo>
                <a:cubicBezTo>
                  <a:pt x="6" y="126"/>
                  <a:pt x="6" y="126"/>
                  <a:pt x="6" y="127"/>
                </a:cubicBezTo>
                <a:cubicBezTo>
                  <a:pt x="7" y="127"/>
                  <a:pt x="7" y="128"/>
                  <a:pt x="7" y="129"/>
                </a:cubicBezTo>
                <a:cubicBezTo>
                  <a:pt x="7" y="129"/>
                  <a:pt x="7" y="131"/>
                  <a:pt x="7" y="131"/>
                </a:cubicBezTo>
                <a:cubicBezTo>
                  <a:pt x="7" y="132"/>
                  <a:pt x="8" y="134"/>
                  <a:pt x="9" y="135"/>
                </a:cubicBezTo>
                <a:cubicBezTo>
                  <a:pt x="9" y="136"/>
                  <a:pt x="9" y="138"/>
                  <a:pt x="11" y="143"/>
                </a:cubicBezTo>
                <a:cubicBezTo>
                  <a:pt x="11" y="144"/>
                  <a:pt x="12" y="145"/>
                  <a:pt x="12" y="146"/>
                </a:cubicBezTo>
                <a:cubicBezTo>
                  <a:pt x="13" y="146"/>
                  <a:pt x="14" y="148"/>
                  <a:pt x="14" y="149"/>
                </a:cubicBezTo>
                <a:cubicBezTo>
                  <a:pt x="15" y="149"/>
                  <a:pt x="15" y="149"/>
                  <a:pt x="15" y="149"/>
                </a:cubicBezTo>
                <a:cubicBezTo>
                  <a:pt x="15" y="150"/>
                  <a:pt x="15" y="150"/>
                  <a:pt x="15" y="150"/>
                </a:cubicBezTo>
                <a:cubicBezTo>
                  <a:pt x="15" y="151"/>
                  <a:pt x="16" y="152"/>
                  <a:pt x="17" y="153"/>
                </a:cubicBezTo>
                <a:cubicBezTo>
                  <a:pt x="18" y="154"/>
                  <a:pt x="18" y="154"/>
                  <a:pt x="18" y="154"/>
                </a:cubicBezTo>
                <a:cubicBezTo>
                  <a:pt x="19" y="155"/>
                  <a:pt x="19" y="156"/>
                  <a:pt x="19" y="156"/>
                </a:cubicBezTo>
                <a:cubicBezTo>
                  <a:pt x="19" y="156"/>
                  <a:pt x="19" y="160"/>
                  <a:pt x="18" y="161"/>
                </a:cubicBezTo>
                <a:cubicBezTo>
                  <a:pt x="18" y="162"/>
                  <a:pt x="17" y="168"/>
                  <a:pt x="17" y="177"/>
                </a:cubicBezTo>
                <a:cubicBezTo>
                  <a:pt x="17" y="179"/>
                  <a:pt x="17" y="193"/>
                  <a:pt x="17" y="195"/>
                </a:cubicBezTo>
                <a:cubicBezTo>
                  <a:pt x="16" y="197"/>
                  <a:pt x="14" y="216"/>
                  <a:pt x="14" y="219"/>
                </a:cubicBezTo>
                <a:cubicBezTo>
                  <a:pt x="14" y="221"/>
                  <a:pt x="15" y="237"/>
                  <a:pt x="15" y="238"/>
                </a:cubicBezTo>
                <a:cubicBezTo>
                  <a:pt x="15" y="240"/>
                  <a:pt x="14" y="250"/>
                  <a:pt x="15" y="251"/>
                </a:cubicBezTo>
                <a:cubicBezTo>
                  <a:pt x="16" y="253"/>
                  <a:pt x="17" y="253"/>
                  <a:pt x="17" y="254"/>
                </a:cubicBezTo>
                <a:cubicBezTo>
                  <a:pt x="17" y="254"/>
                  <a:pt x="18" y="255"/>
                  <a:pt x="18" y="256"/>
                </a:cubicBezTo>
                <a:cubicBezTo>
                  <a:pt x="18" y="256"/>
                  <a:pt x="18" y="257"/>
                  <a:pt x="19" y="258"/>
                </a:cubicBezTo>
                <a:cubicBezTo>
                  <a:pt x="19" y="259"/>
                  <a:pt x="20" y="259"/>
                  <a:pt x="20" y="260"/>
                </a:cubicBezTo>
                <a:cubicBezTo>
                  <a:pt x="20" y="260"/>
                  <a:pt x="19" y="262"/>
                  <a:pt x="19" y="262"/>
                </a:cubicBezTo>
                <a:cubicBezTo>
                  <a:pt x="19" y="263"/>
                  <a:pt x="18" y="264"/>
                  <a:pt x="18" y="264"/>
                </a:cubicBezTo>
                <a:cubicBezTo>
                  <a:pt x="18" y="264"/>
                  <a:pt x="18" y="265"/>
                  <a:pt x="18" y="266"/>
                </a:cubicBezTo>
                <a:cubicBezTo>
                  <a:pt x="19" y="267"/>
                  <a:pt x="19" y="267"/>
                  <a:pt x="19" y="267"/>
                </a:cubicBezTo>
                <a:cubicBezTo>
                  <a:pt x="19" y="267"/>
                  <a:pt x="19" y="268"/>
                  <a:pt x="19" y="268"/>
                </a:cubicBezTo>
                <a:cubicBezTo>
                  <a:pt x="20" y="269"/>
                  <a:pt x="21" y="270"/>
                  <a:pt x="22" y="270"/>
                </a:cubicBezTo>
                <a:cubicBezTo>
                  <a:pt x="24" y="271"/>
                  <a:pt x="27" y="271"/>
                  <a:pt x="29" y="270"/>
                </a:cubicBezTo>
                <a:cubicBezTo>
                  <a:pt x="30" y="270"/>
                  <a:pt x="33" y="270"/>
                  <a:pt x="34" y="269"/>
                </a:cubicBezTo>
                <a:cubicBezTo>
                  <a:pt x="34" y="268"/>
                  <a:pt x="34" y="267"/>
                  <a:pt x="34" y="267"/>
                </a:cubicBezTo>
                <a:cubicBezTo>
                  <a:pt x="34" y="267"/>
                  <a:pt x="34" y="267"/>
                  <a:pt x="34" y="267"/>
                </a:cubicBezTo>
                <a:cubicBezTo>
                  <a:pt x="34" y="265"/>
                  <a:pt x="33" y="261"/>
                  <a:pt x="33" y="261"/>
                </a:cubicBezTo>
                <a:cubicBezTo>
                  <a:pt x="33" y="261"/>
                  <a:pt x="34" y="261"/>
                  <a:pt x="34" y="261"/>
                </a:cubicBezTo>
                <a:cubicBezTo>
                  <a:pt x="34" y="260"/>
                  <a:pt x="35" y="260"/>
                  <a:pt x="35" y="260"/>
                </a:cubicBezTo>
                <a:cubicBezTo>
                  <a:pt x="35" y="259"/>
                  <a:pt x="38" y="255"/>
                  <a:pt x="38" y="255"/>
                </a:cubicBezTo>
                <a:cubicBezTo>
                  <a:pt x="38" y="255"/>
                  <a:pt x="38" y="255"/>
                  <a:pt x="38" y="255"/>
                </a:cubicBezTo>
                <a:cubicBezTo>
                  <a:pt x="38" y="255"/>
                  <a:pt x="38" y="255"/>
                  <a:pt x="38" y="254"/>
                </a:cubicBezTo>
                <a:cubicBezTo>
                  <a:pt x="39" y="253"/>
                  <a:pt x="39" y="251"/>
                  <a:pt x="39" y="251"/>
                </a:cubicBezTo>
                <a:cubicBezTo>
                  <a:pt x="38" y="251"/>
                  <a:pt x="37" y="249"/>
                  <a:pt x="36" y="248"/>
                </a:cubicBezTo>
                <a:cubicBezTo>
                  <a:pt x="35" y="248"/>
                  <a:pt x="35" y="248"/>
                  <a:pt x="35" y="248"/>
                </a:cubicBezTo>
                <a:cubicBezTo>
                  <a:pt x="35" y="248"/>
                  <a:pt x="35" y="247"/>
                  <a:pt x="36" y="246"/>
                </a:cubicBezTo>
                <a:cubicBezTo>
                  <a:pt x="37" y="245"/>
                  <a:pt x="39" y="242"/>
                  <a:pt x="39" y="241"/>
                </a:cubicBezTo>
                <a:cubicBezTo>
                  <a:pt x="39" y="240"/>
                  <a:pt x="41" y="229"/>
                  <a:pt x="41" y="227"/>
                </a:cubicBezTo>
                <a:cubicBezTo>
                  <a:pt x="41" y="224"/>
                  <a:pt x="44" y="200"/>
                  <a:pt x="44" y="199"/>
                </a:cubicBezTo>
                <a:cubicBezTo>
                  <a:pt x="44" y="199"/>
                  <a:pt x="44" y="203"/>
                  <a:pt x="44" y="205"/>
                </a:cubicBezTo>
                <a:cubicBezTo>
                  <a:pt x="44" y="206"/>
                  <a:pt x="44" y="213"/>
                  <a:pt x="45" y="213"/>
                </a:cubicBezTo>
                <a:cubicBezTo>
                  <a:pt x="45" y="214"/>
                  <a:pt x="45" y="219"/>
                  <a:pt x="45" y="221"/>
                </a:cubicBezTo>
                <a:cubicBezTo>
                  <a:pt x="45" y="222"/>
                  <a:pt x="46" y="225"/>
                  <a:pt x="46" y="226"/>
                </a:cubicBezTo>
                <a:cubicBezTo>
                  <a:pt x="46" y="227"/>
                  <a:pt x="46" y="230"/>
                  <a:pt x="46" y="231"/>
                </a:cubicBezTo>
                <a:cubicBezTo>
                  <a:pt x="45" y="233"/>
                  <a:pt x="45" y="234"/>
                  <a:pt x="44" y="235"/>
                </a:cubicBezTo>
                <a:cubicBezTo>
                  <a:pt x="44" y="236"/>
                  <a:pt x="43" y="237"/>
                  <a:pt x="43" y="238"/>
                </a:cubicBezTo>
                <a:cubicBezTo>
                  <a:pt x="43" y="238"/>
                  <a:pt x="43" y="243"/>
                  <a:pt x="43" y="244"/>
                </a:cubicBezTo>
                <a:cubicBezTo>
                  <a:pt x="42" y="245"/>
                  <a:pt x="42" y="250"/>
                  <a:pt x="42" y="251"/>
                </a:cubicBezTo>
                <a:cubicBezTo>
                  <a:pt x="42" y="252"/>
                  <a:pt x="43" y="254"/>
                  <a:pt x="43" y="254"/>
                </a:cubicBezTo>
                <a:cubicBezTo>
                  <a:pt x="43" y="254"/>
                  <a:pt x="43" y="254"/>
                  <a:pt x="43" y="254"/>
                </a:cubicBezTo>
                <a:cubicBezTo>
                  <a:pt x="43" y="254"/>
                  <a:pt x="43" y="257"/>
                  <a:pt x="44" y="258"/>
                </a:cubicBezTo>
                <a:cubicBezTo>
                  <a:pt x="44" y="258"/>
                  <a:pt x="47" y="259"/>
                  <a:pt x="48" y="259"/>
                </a:cubicBezTo>
                <a:cubicBezTo>
                  <a:pt x="49" y="260"/>
                  <a:pt x="51" y="260"/>
                  <a:pt x="51" y="260"/>
                </a:cubicBezTo>
                <a:cubicBezTo>
                  <a:pt x="51" y="259"/>
                  <a:pt x="51" y="259"/>
                  <a:pt x="52" y="259"/>
                </a:cubicBezTo>
                <a:cubicBezTo>
                  <a:pt x="52" y="259"/>
                  <a:pt x="56" y="259"/>
                  <a:pt x="56" y="260"/>
                </a:cubicBezTo>
                <a:cubicBezTo>
                  <a:pt x="57" y="260"/>
                  <a:pt x="59" y="262"/>
                  <a:pt x="61" y="263"/>
                </a:cubicBezTo>
                <a:cubicBezTo>
                  <a:pt x="62" y="263"/>
                  <a:pt x="66" y="264"/>
                  <a:pt x="68" y="264"/>
                </a:cubicBezTo>
                <a:cubicBezTo>
                  <a:pt x="69" y="264"/>
                  <a:pt x="72" y="264"/>
                  <a:pt x="74" y="263"/>
                </a:cubicBezTo>
                <a:cubicBezTo>
                  <a:pt x="75" y="263"/>
                  <a:pt x="76" y="263"/>
                  <a:pt x="76" y="262"/>
                </a:cubicBezTo>
                <a:cubicBezTo>
                  <a:pt x="77" y="262"/>
                  <a:pt x="76" y="262"/>
                  <a:pt x="76" y="262"/>
                </a:cubicBezTo>
                <a:cubicBezTo>
                  <a:pt x="76" y="261"/>
                  <a:pt x="76" y="260"/>
                  <a:pt x="76" y="260"/>
                </a:cubicBezTo>
                <a:cubicBezTo>
                  <a:pt x="75" y="259"/>
                  <a:pt x="72" y="257"/>
                  <a:pt x="72" y="257"/>
                </a:cubicBezTo>
                <a:cubicBezTo>
                  <a:pt x="71" y="257"/>
                  <a:pt x="69" y="256"/>
                  <a:pt x="69" y="256"/>
                </a:cubicBezTo>
                <a:cubicBezTo>
                  <a:pt x="69" y="256"/>
                  <a:pt x="71" y="256"/>
                  <a:pt x="72" y="256"/>
                </a:cubicBezTo>
                <a:cubicBezTo>
                  <a:pt x="72" y="255"/>
                  <a:pt x="72" y="255"/>
                  <a:pt x="72" y="255"/>
                </a:cubicBezTo>
                <a:cubicBezTo>
                  <a:pt x="72" y="255"/>
                  <a:pt x="71" y="255"/>
                  <a:pt x="71" y="255"/>
                </a:cubicBezTo>
                <a:cubicBezTo>
                  <a:pt x="70" y="255"/>
                  <a:pt x="68" y="255"/>
                  <a:pt x="68" y="255"/>
                </a:cubicBezTo>
                <a:cubicBezTo>
                  <a:pt x="68" y="255"/>
                  <a:pt x="68" y="254"/>
                  <a:pt x="68" y="254"/>
                </a:cubicBezTo>
                <a:cubicBezTo>
                  <a:pt x="69" y="254"/>
                  <a:pt x="69" y="254"/>
                  <a:pt x="69" y="254"/>
                </a:cubicBezTo>
                <a:cubicBezTo>
                  <a:pt x="69" y="254"/>
                  <a:pt x="68" y="254"/>
                  <a:pt x="68" y="254"/>
                </a:cubicBezTo>
                <a:cubicBezTo>
                  <a:pt x="67" y="254"/>
                  <a:pt x="66" y="253"/>
                  <a:pt x="66" y="253"/>
                </a:cubicBezTo>
                <a:cubicBezTo>
                  <a:pt x="66" y="253"/>
                  <a:pt x="65" y="252"/>
                  <a:pt x="65" y="252"/>
                </a:cubicBezTo>
                <a:cubicBezTo>
                  <a:pt x="65" y="252"/>
                  <a:pt x="65" y="252"/>
                  <a:pt x="64" y="252"/>
                </a:cubicBezTo>
                <a:cubicBezTo>
                  <a:pt x="64" y="251"/>
                  <a:pt x="63" y="251"/>
                  <a:pt x="63" y="250"/>
                </a:cubicBezTo>
                <a:cubicBezTo>
                  <a:pt x="63" y="250"/>
                  <a:pt x="61" y="249"/>
                  <a:pt x="61" y="248"/>
                </a:cubicBezTo>
                <a:cubicBezTo>
                  <a:pt x="61" y="247"/>
                  <a:pt x="62" y="247"/>
                  <a:pt x="63" y="247"/>
                </a:cubicBezTo>
                <a:cubicBezTo>
                  <a:pt x="64" y="246"/>
                  <a:pt x="65" y="246"/>
                  <a:pt x="65" y="245"/>
                </a:cubicBezTo>
                <a:cubicBezTo>
                  <a:pt x="65" y="245"/>
                  <a:pt x="67" y="238"/>
                  <a:pt x="67" y="235"/>
                </a:cubicBezTo>
                <a:cubicBezTo>
                  <a:pt x="67" y="232"/>
                  <a:pt x="67" y="226"/>
                  <a:pt x="67" y="224"/>
                </a:cubicBezTo>
                <a:cubicBezTo>
                  <a:pt x="67" y="222"/>
                  <a:pt x="67" y="222"/>
                  <a:pt x="67" y="220"/>
                </a:cubicBezTo>
                <a:cubicBezTo>
                  <a:pt x="68" y="219"/>
                  <a:pt x="70" y="211"/>
                  <a:pt x="70" y="209"/>
                </a:cubicBezTo>
                <a:cubicBezTo>
                  <a:pt x="70" y="207"/>
                  <a:pt x="73" y="196"/>
                  <a:pt x="73" y="192"/>
                </a:cubicBezTo>
                <a:cubicBezTo>
                  <a:pt x="74" y="189"/>
                  <a:pt x="75" y="183"/>
                  <a:pt x="75" y="180"/>
                </a:cubicBezTo>
                <a:cubicBezTo>
                  <a:pt x="76" y="178"/>
                  <a:pt x="77" y="165"/>
                  <a:pt x="78" y="163"/>
                </a:cubicBezTo>
                <a:cubicBezTo>
                  <a:pt x="78" y="162"/>
                  <a:pt x="79" y="154"/>
                  <a:pt x="79" y="152"/>
                </a:cubicBezTo>
                <a:cubicBezTo>
                  <a:pt x="80" y="150"/>
                  <a:pt x="80" y="147"/>
                  <a:pt x="79" y="145"/>
                </a:cubicBezTo>
                <a:cubicBezTo>
                  <a:pt x="79" y="143"/>
                  <a:pt x="79" y="141"/>
                  <a:pt x="79" y="141"/>
                </a:cubicBezTo>
                <a:cubicBezTo>
                  <a:pt x="79" y="140"/>
                  <a:pt x="79" y="139"/>
                  <a:pt x="79" y="139"/>
                </a:cubicBezTo>
                <a:cubicBezTo>
                  <a:pt x="79" y="139"/>
                  <a:pt x="80" y="138"/>
                  <a:pt x="80" y="138"/>
                </a:cubicBezTo>
                <a:cubicBezTo>
                  <a:pt x="80" y="137"/>
                  <a:pt x="80" y="136"/>
                  <a:pt x="80" y="136"/>
                </a:cubicBezTo>
                <a:cubicBezTo>
                  <a:pt x="80" y="135"/>
                  <a:pt x="80" y="134"/>
                  <a:pt x="80" y="133"/>
                </a:cubicBezTo>
                <a:cubicBezTo>
                  <a:pt x="80" y="132"/>
                  <a:pt x="80" y="131"/>
                  <a:pt x="80" y="130"/>
                </a:cubicBezTo>
                <a:cubicBezTo>
                  <a:pt x="80" y="130"/>
                  <a:pt x="82" y="122"/>
                  <a:pt x="83" y="121"/>
                </a:cubicBezTo>
                <a:cubicBezTo>
                  <a:pt x="83" y="119"/>
                  <a:pt x="85" y="113"/>
                  <a:pt x="85" y="112"/>
                </a:cubicBezTo>
                <a:cubicBezTo>
                  <a:pt x="85" y="111"/>
                  <a:pt x="85" y="108"/>
                  <a:pt x="85" y="107"/>
                </a:cubicBezTo>
                <a:cubicBezTo>
                  <a:pt x="86" y="106"/>
                  <a:pt x="86" y="101"/>
                  <a:pt x="86" y="101"/>
                </a:cubicBezTo>
                <a:cubicBezTo>
                  <a:pt x="86" y="101"/>
                  <a:pt x="86" y="100"/>
                  <a:pt x="87" y="100"/>
                </a:cubicBezTo>
                <a:cubicBezTo>
                  <a:pt x="88" y="100"/>
                  <a:pt x="89" y="100"/>
                  <a:pt x="90" y="100"/>
                </a:cubicBezTo>
                <a:cubicBezTo>
                  <a:pt x="90" y="100"/>
                  <a:pt x="91" y="99"/>
                  <a:pt x="91" y="100"/>
                </a:cubicBezTo>
                <a:cubicBezTo>
                  <a:pt x="92" y="101"/>
                  <a:pt x="93" y="104"/>
                  <a:pt x="93" y="105"/>
                </a:cubicBezTo>
                <a:cubicBezTo>
                  <a:pt x="93" y="106"/>
                  <a:pt x="95" y="112"/>
                  <a:pt x="96" y="115"/>
                </a:cubicBezTo>
                <a:cubicBezTo>
                  <a:pt x="98" y="118"/>
                  <a:pt x="100" y="122"/>
                  <a:pt x="100" y="122"/>
                </a:cubicBezTo>
                <a:cubicBezTo>
                  <a:pt x="100" y="122"/>
                  <a:pt x="99" y="123"/>
                  <a:pt x="99" y="124"/>
                </a:cubicBezTo>
                <a:cubicBezTo>
                  <a:pt x="99" y="125"/>
                  <a:pt x="99" y="127"/>
                  <a:pt x="99" y="127"/>
                </a:cubicBezTo>
                <a:cubicBezTo>
                  <a:pt x="98" y="128"/>
                  <a:pt x="98" y="131"/>
                  <a:pt x="98" y="132"/>
                </a:cubicBezTo>
                <a:cubicBezTo>
                  <a:pt x="97" y="132"/>
                  <a:pt x="97" y="135"/>
                  <a:pt x="97" y="135"/>
                </a:cubicBezTo>
                <a:cubicBezTo>
                  <a:pt x="97" y="135"/>
                  <a:pt x="97" y="136"/>
                  <a:pt x="97" y="137"/>
                </a:cubicBezTo>
                <a:cubicBezTo>
                  <a:pt x="97" y="137"/>
                  <a:pt x="97" y="139"/>
                  <a:pt x="97" y="139"/>
                </a:cubicBezTo>
                <a:cubicBezTo>
                  <a:pt x="97" y="140"/>
                  <a:pt x="96" y="143"/>
                  <a:pt x="96" y="144"/>
                </a:cubicBezTo>
                <a:cubicBezTo>
                  <a:pt x="96" y="145"/>
                  <a:pt x="97" y="146"/>
                  <a:pt x="97" y="147"/>
                </a:cubicBezTo>
                <a:cubicBezTo>
                  <a:pt x="97" y="149"/>
                  <a:pt x="97" y="155"/>
                  <a:pt x="97" y="156"/>
                </a:cubicBezTo>
                <a:cubicBezTo>
                  <a:pt x="97" y="158"/>
                  <a:pt x="96" y="166"/>
                  <a:pt x="97" y="171"/>
                </a:cubicBezTo>
                <a:cubicBezTo>
                  <a:pt x="97" y="175"/>
                  <a:pt x="97" y="179"/>
                  <a:pt x="97" y="181"/>
                </a:cubicBezTo>
                <a:cubicBezTo>
                  <a:pt x="97" y="183"/>
                  <a:pt x="97" y="184"/>
                  <a:pt x="97" y="185"/>
                </a:cubicBezTo>
                <a:cubicBezTo>
                  <a:pt x="97" y="185"/>
                  <a:pt x="97" y="190"/>
                  <a:pt x="97" y="191"/>
                </a:cubicBezTo>
                <a:cubicBezTo>
                  <a:pt x="97" y="192"/>
                  <a:pt x="97" y="193"/>
                  <a:pt x="97" y="194"/>
                </a:cubicBezTo>
                <a:cubicBezTo>
                  <a:pt x="96" y="195"/>
                  <a:pt x="96" y="195"/>
                  <a:pt x="96" y="196"/>
                </a:cubicBezTo>
                <a:cubicBezTo>
                  <a:pt x="95" y="196"/>
                  <a:pt x="95" y="199"/>
                  <a:pt x="95" y="200"/>
                </a:cubicBezTo>
                <a:cubicBezTo>
                  <a:pt x="95" y="200"/>
                  <a:pt x="95" y="204"/>
                  <a:pt x="95" y="204"/>
                </a:cubicBezTo>
                <a:cubicBezTo>
                  <a:pt x="95" y="205"/>
                  <a:pt x="96" y="205"/>
                  <a:pt x="96" y="206"/>
                </a:cubicBezTo>
                <a:cubicBezTo>
                  <a:pt x="96" y="207"/>
                  <a:pt x="96" y="210"/>
                  <a:pt x="96" y="210"/>
                </a:cubicBezTo>
                <a:cubicBezTo>
                  <a:pt x="95" y="210"/>
                  <a:pt x="95" y="211"/>
                  <a:pt x="95" y="211"/>
                </a:cubicBezTo>
                <a:cubicBezTo>
                  <a:pt x="95" y="212"/>
                  <a:pt x="95" y="212"/>
                  <a:pt x="95" y="212"/>
                </a:cubicBezTo>
                <a:cubicBezTo>
                  <a:pt x="95" y="213"/>
                  <a:pt x="96" y="217"/>
                  <a:pt x="96" y="218"/>
                </a:cubicBezTo>
                <a:cubicBezTo>
                  <a:pt x="96" y="220"/>
                  <a:pt x="96" y="221"/>
                  <a:pt x="96" y="221"/>
                </a:cubicBezTo>
                <a:cubicBezTo>
                  <a:pt x="96" y="221"/>
                  <a:pt x="96" y="222"/>
                  <a:pt x="96" y="223"/>
                </a:cubicBezTo>
                <a:cubicBezTo>
                  <a:pt x="96" y="224"/>
                  <a:pt x="96" y="224"/>
                  <a:pt x="96" y="225"/>
                </a:cubicBezTo>
                <a:cubicBezTo>
                  <a:pt x="96" y="225"/>
                  <a:pt x="97" y="226"/>
                  <a:pt x="97" y="226"/>
                </a:cubicBezTo>
                <a:cubicBezTo>
                  <a:pt x="96" y="227"/>
                  <a:pt x="96" y="227"/>
                  <a:pt x="96" y="228"/>
                </a:cubicBezTo>
                <a:cubicBezTo>
                  <a:pt x="96" y="228"/>
                  <a:pt x="96" y="228"/>
                  <a:pt x="96" y="229"/>
                </a:cubicBezTo>
                <a:cubicBezTo>
                  <a:pt x="96" y="229"/>
                  <a:pt x="96" y="234"/>
                  <a:pt x="97" y="236"/>
                </a:cubicBezTo>
                <a:cubicBezTo>
                  <a:pt x="97" y="237"/>
                  <a:pt x="97" y="238"/>
                  <a:pt x="97" y="238"/>
                </a:cubicBezTo>
                <a:cubicBezTo>
                  <a:pt x="98" y="239"/>
                  <a:pt x="99" y="240"/>
                  <a:pt x="99" y="240"/>
                </a:cubicBezTo>
                <a:cubicBezTo>
                  <a:pt x="99" y="240"/>
                  <a:pt x="99" y="240"/>
                  <a:pt x="98" y="241"/>
                </a:cubicBezTo>
                <a:cubicBezTo>
                  <a:pt x="96" y="242"/>
                  <a:pt x="95" y="242"/>
                  <a:pt x="95" y="242"/>
                </a:cubicBezTo>
                <a:cubicBezTo>
                  <a:pt x="94" y="244"/>
                  <a:pt x="94" y="244"/>
                  <a:pt x="94" y="245"/>
                </a:cubicBezTo>
                <a:cubicBezTo>
                  <a:pt x="94" y="246"/>
                  <a:pt x="95" y="248"/>
                  <a:pt x="95" y="248"/>
                </a:cubicBezTo>
                <a:cubicBezTo>
                  <a:pt x="96" y="249"/>
                  <a:pt x="96" y="249"/>
                  <a:pt x="96" y="250"/>
                </a:cubicBezTo>
                <a:cubicBezTo>
                  <a:pt x="97" y="250"/>
                  <a:pt x="97" y="251"/>
                  <a:pt x="97" y="251"/>
                </a:cubicBezTo>
                <a:cubicBezTo>
                  <a:pt x="97" y="252"/>
                  <a:pt x="96" y="253"/>
                  <a:pt x="95" y="254"/>
                </a:cubicBezTo>
                <a:cubicBezTo>
                  <a:pt x="95" y="254"/>
                  <a:pt x="94" y="255"/>
                  <a:pt x="94" y="255"/>
                </a:cubicBezTo>
                <a:cubicBezTo>
                  <a:pt x="94" y="256"/>
                  <a:pt x="94" y="256"/>
                  <a:pt x="94" y="256"/>
                </a:cubicBezTo>
                <a:cubicBezTo>
                  <a:pt x="94" y="256"/>
                  <a:pt x="92" y="259"/>
                  <a:pt x="91" y="260"/>
                </a:cubicBezTo>
                <a:cubicBezTo>
                  <a:pt x="91" y="260"/>
                  <a:pt x="91" y="261"/>
                  <a:pt x="91" y="261"/>
                </a:cubicBezTo>
                <a:cubicBezTo>
                  <a:pt x="91" y="262"/>
                  <a:pt x="91" y="262"/>
                  <a:pt x="91" y="262"/>
                </a:cubicBezTo>
                <a:cubicBezTo>
                  <a:pt x="90" y="263"/>
                  <a:pt x="90" y="263"/>
                  <a:pt x="90" y="263"/>
                </a:cubicBezTo>
                <a:cubicBezTo>
                  <a:pt x="90" y="264"/>
                  <a:pt x="90" y="268"/>
                  <a:pt x="90" y="268"/>
                </a:cubicBezTo>
                <a:cubicBezTo>
                  <a:pt x="90" y="268"/>
                  <a:pt x="90" y="268"/>
                  <a:pt x="91" y="268"/>
                </a:cubicBezTo>
                <a:cubicBezTo>
                  <a:pt x="91" y="268"/>
                  <a:pt x="93" y="269"/>
                  <a:pt x="93" y="269"/>
                </a:cubicBezTo>
                <a:cubicBezTo>
                  <a:pt x="93" y="269"/>
                  <a:pt x="94" y="268"/>
                  <a:pt x="94" y="268"/>
                </a:cubicBezTo>
                <a:cubicBezTo>
                  <a:pt x="94" y="268"/>
                  <a:pt x="94" y="269"/>
                  <a:pt x="95" y="269"/>
                </a:cubicBezTo>
                <a:cubicBezTo>
                  <a:pt x="95" y="269"/>
                  <a:pt x="97" y="269"/>
                  <a:pt x="97" y="269"/>
                </a:cubicBezTo>
                <a:cubicBezTo>
                  <a:pt x="97" y="269"/>
                  <a:pt x="97" y="269"/>
                  <a:pt x="98" y="269"/>
                </a:cubicBezTo>
                <a:cubicBezTo>
                  <a:pt x="98" y="269"/>
                  <a:pt x="98" y="269"/>
                  <a:pt x="98" y="269"/>
                </a:cubicBezTo>
                <a:cubicBezTo>
                  <a:pt x="99" y="270"/>
                  <a:pt x="101" y="270"/>
                  <a:pt x="101" y="270"/>
                </a:cubicBezTo>
                <a:cubicBezTo>
                  <a:pt x="101" y="270"/>
                  <a:pt x="101" y="269"/>
                  <a:pt x="101" y="269"/>
                </a:cubicBezTo>
                <a:cubicBezTo>
                  <a:pt x="101" y="269"/>
                  <a:pt x="101" y="270"/>
                  <a:pt x="102" y="270"/>
                </a:cubicBezTo>
                <a:cubicBezTo>
                  <a:pt x="102" y="270"/>
                  <a:pt x="103" y="270"/>
                  <a:pt x="103" y="270"/>
                </a:cubicBezTo>
                <a:cubicBezTo>
                  <a:pt x="104" y="269"/>
                  <a:pt x="104" y="269"/>
                  <a:pt x="104" y="269"/>
                </a:cubicBezTo>
                <a:cubicBezTo>
                  <a:pt x="104" y="269"/>
                  <a:pt x="104" y="270"/>
                  <a:pt x="104" y="270"/>
                </a:cubicBezTo>
                <a:cubicBezTo>
                  <a:pt x="105" y="269"/>
                  <a:pt x="106" y="269"/>
                  <a:pt x="107" y="268"/>
                </a:cubicBezTo>
                <a:cubicBezTo>
                  <a:pt x="107" y="268"/>
                  <a:pt x="107" y="264"/>
                  <a:pt x="107" y="264"/>
                </a:cubicBezTo>
                <a:cubicBezTo>
                  <a:pt x="107" y="264"/>
                  <a:pt x="108" y="264"/>
                  <a:pt x="108" y="264"/>
                </a:cubicBezTo>
                <a:cubicBezTo>
                  <a:pt x="108" y="264"/>
                  <a:pt x="110" y="263"/>
                  <a:pt x="110" y="262"/>
                </a:cubicBezTo>
                <a:cubicBezTo>
                  <a:pt x="110" y="262"/>
                  <a:pt x="111" y="256"/>
                  <a:pt x="111" y="256"/>
                </a:cubicBezTo>
                <a:cubicBezTo>
                  <a:pt x="111" y="255"/>
                  <a:pt x="110" y="255"/>
                  <a:pt x="110" y="255"/>
                </a:cubicBezTo>
                <a:cubicBezTo>
                  <a:pt x="110" y="255"/>
                  <a:pt x="110" y="253"/>
                  <a:pt x="110" y="253"/>
                </a:cubicBezTo>
                <a:cubicBezTo>
                  <a:pt x="110" y="253"/>
                  <a:pt x="112" y="251"/>
                  <a:pt x="112" y="251"/>
                </a:cubicBezTo>
                <a:cubicBezTo>
                  <a:pt x="112" y="250"/>
                  <a:pt x="114" y="248"/>
                  <a:pt x="114" y="247"/>
                </a:cubicBezTo>
                <a:cubicBezTo>
                  <a:pt x="114" y="247"/>
                  <a:pt x="114" y="245"/>
                  <a:pt x="114" y="245"/>
                </a:cubicBezTo>
                <a:cubicBezTo>
                  <a:pt x="113" y="244"/>
                  <a:pt x="113" y="243"/>
                  <a:pt x="113" y="243"/>
                </a:cubicBezTo>
                <a:cubicBezTo>
                  <a:pt x="114" y="242"/>
                  <a:pt x="115" y="236"/>
                  <a:pt x="115" y="234"/>
                </a:cubicBezTo>
                <a:cubicBezTo>
                  <a:pt x="115" y="233"/>
                  <a:pt x="116" y="225"/>
                  <a:pt x="116" y="225"/>
                </a:cubicBezTo>
                <a:cubicBezTo>
                  <a:pt x="116" y="224"/>
                  <a:pt x="116" y="222"/>
                  <a:pt x="116" y="222"/>
                </a:cubicBezTo>
                <a:cubicBezTo>
                  <a:pt x="116" y="221"/>
                  <a:pt x="117" y="220"/>
                  <a:pt x="117" y="220"/>
                </a:cubicBezTo>
                <a:cubicBezTo>
                  <a:pt x="117" y="219"/>
                  <a:pt x="117" y="214"/>
                  <a:pt x="117" y="213"/>
                </a:cubicBezTo>
                <a:cubicBezTo>
                  <a:pt x="117" y="213"/>
                  <a:pt x="116" y="211"/>
                  <a:pt x="116" y="211"/>
                </a:cubicBezTo>
                <a:cubicBezTo>
                  <a:pt x="116" y="210"/>
                  <a:pt x="117" y="209"/>
                  <a:pt x="117" y="208"/>
                </a:cubicBezTo>
                <a:cubicBezTo>
                  <a:pt x="117" y="207"/>
                  <a:pt x="117" y="204"/>
                  <a:pt x="117" y="204"/>
                </a:cubicBezTo>
                <a:cubicBezTo>
                  <a:pt x="118" y="203"/>
                  <a:pt x="118" y="202"/>
                  <a:pt x="118" y="202"/>
                </a:cubicBezTo>
                <a:cubicBezTo>
                  <a:pt x="118" y="201"/>
                  <a:pt x="118" y="198"/>
                  <a:pt x="118" y="197"/>
                </a:cubicBezTo>
                <a:cubicBezTo>
                  <a:pt x="118" y="196"/>
                  <a:pt x="118" y="196"/>
                  <a:pt x="118" y="196"/>
                </a:cubicBezTo>
                <a:cubicBezTo>
                  <a:pt x="118" y="195"/>
                  <a:pt x="119" y="192"/>
                  <a:pt x="119" y="192"/>
                </a:cubicBezTo>
                <a:cubicBezTo>
                  <a:pt x="119" y="191"/>
                  <a:pt x="121" y="183"/>
                  <a:pt x="121" y="182"/>
                </a:cubicBezTo>
                <a:cubicBezTo>
                  <a:pt x="121" y="181"/>
                  <a:pt x="122" y="179"/>
                  <a:pt x="122" y="178"/>
                </a:cubicBezTo>
                <a:cubicBezTo>
                  <a:pt x="122" y="177"/>
                  <a:pt x="123" y="172"/>
                  <a:pt x="123" y="171"/>
                </a:cubicBezTo>
                <a:cubicBezTo>
                  <a:pt x="123" y="170"/>
                  <a:pt x="124" y="166"/>
                  <a:pt x="124" y="165"/>
                </a:cubicBezTo>
                <a:cubicBezTo>
                  <a:pt x="125" y="164"/>
                  <a:pt x="125" y="163"/>
                  <a:pt x="125" y="163"/>
                </a:cubicBezTo>
                <a:cubicBezTo>
                  <a:pt x="125" y="163"/>
                  <a:pt x="125" y="165"/>
                  <a:pt x="125" y="166"/>
                </a:cubicBezTo>
                <a:cubicBezTo>
                  <a:pt x="125" y="167"/>
                  <a:pt x="126" y="168"/>
                  <a:pt x="125" y="169"/>
                </a:cubicBezTo>
                <a:cubicBezTo>
                  <a:pt x="125" y="169"/>
                  <a:pt x="125" y="171"/>
                  <a:pt x="125" y="171"/>
                </a:cubicBezTo>
                <a:cubicBezTo>
                  <a:pt x="125" y="172"/>
                  <a:pt x="124" y="174"/>
                  <a:pt x="124" y="175"/>
                </a:cubicBezTo>
                <a:cubicBezTo>
                  <a:pt x="124" y="175"/>
                  <a:pt x="124" y="184"/>
                  <a:pt x="124" y="185"/>
                </a:cubicBezTo>
                <a:cubicBezTo>
                  <a:pt x="124" y="186"/>
                  <a:pt x="124" y="190"/>
                  <a:pt x="125" y="191"/>
                </a:cubicBezTo>
                <a:cubicBezTo>
                  <a:pt x="125" y="192"/>
                  <a:pt x="126" y="194"/>
                  <a:pt x="126" y="194"/>
                </a:cubicBezTo>
                <a:cubicBezTo>
                  <a:pt x="126" y="195"/>
                  <a:pt x="125" y="202"/>
                  <a:pt x="125" y="203"/>
                </a:cubicBezTo>
                <a:cubicBezTo>
                  <a:pt x="125" y="203"/>
                  <a:pt x="124" y="204"/>
                  <a:pt x="124" y="204"/>
                </a:cubicBezTo>
                <a:cubicBezTo>
                  <a:pt x="124" y="204"/>
                  <a:pt x="124" y="206"/>
                  <a:pt x="124" y="207"/>
                </a:cubicBezTo>
                <a:cubicBezTo>
                  <a:pt x="124" y="207"/>
                  <a:pt x="124" y="210"/>
                  <a:pt x="124" y="210"/>
                </a:cubicBezTo>
                <a:cubicBezTo>
                  <a:pt x="124" y="210"/>
                  <a:pt x="124" y="211"/>
                  <a:pt x="124" y="211"/>
                </a:cubicBezTo>
                <a:cubicBezTo>
                  <a:pt x="124" y="212"/>
                  <a:pt x="124" y="212"/>
                  <a:pt x="124" y="213"/>
                </a:cubicBezTo>
                <a:cubicBezTo>
                  <a:pt x="124" y="213"/>
                  <a:pt x="124" y="214"/>
                  <a:pt x="124" y="215"/>
                </a:cubicBezTo>
                <a:cubicBezTo>
                  <a:pt x="124" y="215"/>
                  <a:pt x="123" y="221"/>
                  <a:pt x="123" y="222"/>
                </a:cubicBezTo>
                <a:cubicBezTo>
                  <a:pt x="123" y="223"/>
                  <a:pt x="123" y="224"/>
                  <a:pt x="123" y="225"/>
                </a:cubicBezTo>
                <a:cubicBezTo>
                  <a:pt x="123" y="225"/>
                  <a:pt x="123" y="226"/>
                  <a:pt x="123" y="227"/>
                </a:cubicBezTo>
                <a:cubicBezTo>
                  <a:pt x="122" y="228"/>
                  <a:pt x="122" y="231"/>
                  <a:pt x="121" y="232"/>
                </a:cubicBezTo>
                <a:cubicBezTo>
                  <a:pt x="121" y="233"/>
                  <a:pt x="119" y="238"/>
                  <a:pt x="119" y="239"/>
                </a:cubicBezTo>
                <a:cubicBezTo>
                  <a:pt x="119" y="239"/>
                  <a:pt x="118" y="240"/>
                  <a:pt x="118" y="240"/>
                </a:cubicBezTo>
                <a:cubicBezTo>
                  <a:pt x="118" y="241"/>
                  <a:pt x="118" y="245"/>
                  <a:pt x="118" y="246"/>
                </a:cubicBezTo>
                <a:cubicBezTo>
                  <a:pt x="118" y="247"/>
                  <a:pt x="120" y="250"/>
                  <a:pt x="120" y="251"/>
                </a:cubicBezTo>
                <a:cubicBezTo>
                  <a:pt x="120" y="251"/>
                  <a:pt x="120" y="251"/>
                  <a:pt x="120" y="252"/>
                </a:cubicBezTo>
                <a:cubicBezTo>
                  <a:pt x="120" y="252"/>
                  <a:pt x="121" y="252"/>
                  <a:pt x="121" y="252"/>
                </a:cubicBezTo>
                <a:cubicBezTo>
                  <a:pt x="121" y="252"/>
                  <a:pt x="121" y="254"/>
                  <a:pt x="121" y="254"/>
                </a:cubicBezTo>
                <a:cubicBezTo>
                  <a:pt x="120" y="254"/>
                  <a:pt x="120" y="255"/>
                  <a:pt x="120" y="255"/>
                </a:cubicBezTo>
                <a:cubicBezTo>
                  <a:pt x="120" y="255"/>
                  <a:pt x="120" y="261"/>
                  <a:pt x="120" y="261"/>
                </a:cubicBezTo>
                <a:cubicBezTo>
                  <a:pt x="120" y="261"/>
                  <a:pt x="121" y="263"/>
                  <a:pt x="122" y="263"/>
                </a:cubicBezTo>
                <a:cubicBezTo>
                  <a:pt x="122" y="263"/>
                  <a:pt x="123" y="263"/>
                  <a:pt x="123" y="263"/>
                </a:cubicBezTo>
                <a:cubicBezTo>
                  <a:pt x="123" y="263"/>
                  <a:pt x="123" y="267"/>
                  <a:pt x="123" y="267"/>
                </a:cubicBezTo>
                <a:cubicBezTo>
                  <a:pt x="123" y="267"/>
                  <a:pt x="124" y="268"/>
                  <a:pt x="124" y="268"/>
                </a:cubicBezTo>
                <a:cubicBezTo>
                  <a:pt x="124" y="268"/>
                  <a:pt x="124" y="267"/>
                  <a:pt x="124" y="268"/>
                </a:cubicBezTo>
                <a:cubicBezTo>
                  <a:pt x="124" y="268"/>
                  <a:pt x="125" y="268"/>
                  <a:pt x="125" y="268"/>
                </a:cubicBezTo>
                <a:cubicBezTo>
                  <a:pt x="125" y="268"/>
                  <a:pt x="125" y="268"/>
                  <a:pt x="126" y="268"/>
                </a:cubicBezTo>
                <a:cubicBezTo>
                  <a:pt x="126" y="268"/>
                  <a:pt x="127" y="269"/>
                  <a:pt x="127" y="268"/>
                </a:cubicBezTo>
                <a:cubicBezTo>
                  <a:pt x="128" y="268"/>
                  <a:pt x="128" y="268"/>
                  <a:pt x="128" y="268"/>
                </a:cubicBezTo>
                <a:cubicBezTo>
                  <a:pt x="128" y="268"/>
                  <a:pt x="128" y="269"/>
                  <a:pt x="129" y="269"/>
                </a:cubicBezTo>
                <a:cubicBezTo>
                  <a:pt x="130" y="269"/>
                  <a:pt x="131" y="269"/>
                  <a:pt x="131" y="268"/>
                </a:cubicBezTo>
                <a:cubicBezTo>
                  <a:pt x="131" y="268"/>
                  <a:pt x="131" y="268"/>
                  <a:pt x="132" y="268"/>
                </a:cubicBezTo>
                <a:cubicBezTo>
                  <a:pt x="132" y="268"/>
                  <a:pt x="132" y="268"/>
                  <a:pt x="133" y="268"/>
                </a:cubicBezTo>
                <a:cubicBezTo>
                  <a:pt x="133" y="269"/>
                  <a:pt x="135" y="268"/>
                  <a:pt x="135" y="268"/>
                </a:cubicBezTo>
                <a:cubicBezTo>
                  <a:pt x="135" y="268"/>
                  <a:pt x="135" y="268"/>
                  <a:pt x="135" y="268"/>
                </a:cubicBezTo>
                <a:cubicBezTo>
                  <a:pt x="136" y="268"/>
                  <a:pt x="136" y="268"/>
                  <a:pt x="136" y="268"/>
                </a:cubicBezTo>
                <a:cubicBezTo>
                  <a:pt x="136" y="268"/>
                  <a:pt x="139" y="268"/>
                  <a:pt x="139" y="268"/>
                </a:cubicBezTo>
                <a:cubicBezTo>
                  <a:pt x="139" y="268"/>
                  <a:pt x="140" y="267"/>
                  <a:pt x="140" y="267"/>
                </a:cubicBezTo>
                <a:cubicBezTo>
                  <a:pt x="140" y="266"/>
                  <a:pt x="140" y="263"/>
                  <a:pt x="140" y="263"/>
                </a:cubicBezTo>
                <a:cubicBezTo>
                  <a:pt x="140" y="262"/>
                  <a:pt x="139" y="262"/>
                  <a:pt x="139" y="261"/>
                </a:cubicBezTo>
                <a:cubicBezTo>
                  <a:pt x="139" y="261"/>
                  <a:pt x="139" y="259"/>
                  <a:pt x="138" y="258"/>
                </a:cubicBezTo>
                <a:cubicBezTo>
                  <a:pt x="138" y="257"/>
                  <a:pt x="136" y="255"/>
                  <a:pt x="136" y="255"/>
                </a:cubicBezTo>
                <a:cubicBezTo>
                  <a:pt x="136" y="255"/>
                  <a:pt x="134" y="251"/>
                  <a:pt x="134" y="251"/>
                </a:cubicBezTo>
                <a:cubicBezTo>
                  <a:pt x="134" y="251"/>
                  <a:pt x="135" y="252"/>
                  <a:pt x="136" y="253"/>
                </a:cubicBezTo>
                <a:cubicBezTo>
                  <a:pt x="137" y="253"/>
                  <a:pt x="137" y="252"/>
                  <a:pt x="137" y="251"/>
                </a:cubicBezTo>
                <a:cubicBezTo>
                  <a:pt x="137" y="250"/>
                  <a:pt x="135" y="249"/>
                  <a:pt x="135" y="249"/>
                </a:cubicBezTo>
                <a:cubicBezTo>
                  <a:pt x="136" y="249"/>
                  <a:pt x="136" y="248"/>
                  <a:pt x="136" y="248"/>
                </a:cubicBezTo>
                <a:cubicBezTo>
                  <a:pt x="136" y="248"/>
                  <a:pt x="137" y="246"/>
                  <a:pt x="136" y="245"/>
                </a:cubicBezTo>
                <a:cubicBezTo>
                  <a:pt x="136" y="244"/>
                  <a:pt x="136" y="242"/>
                  <a:pt x="136" y="242"/>
                </a:cubicBezTo>
                <a:cubicBezTo>
                  <a:pt x="135" y="242"/>
                  <a:pt x="135" y="242"/>
                  <a:pt x="135" y="242"/>
                </a:cubicBezTo>
                <a:cubicBezTo>
                  <a:pt x="135" y="242"/>
                  <a:pt x="136" y="238"/>
                  <a:pt x="136" y="238"/>
                </a:cubicBezTo>
                <a:cubicBezTo>
                  <a:pt x="136" y="237"/>
                  <a:pt x="138" y="235"/>
                  <a:pt x="138" y="234"/>
                </a:cubicBezTo>
                <a:cubicBezTo>
                  <a:pt x="138" y="234"/>
                  <a:pt x="139" y="227"/>
                  <a:pt x="139" y="227"/>
                </a:cubicBezTo>
                <a:cubicBezTo>
                  <a:pt x="139" y="226"/>
                  <a:pt x="139" y="226"/>
                  <a:pt x="139" y="225"/>
                </a:cubicBezTo>
                <a:cubicBezTo>
                  <a:pt x="139" y="225"/>
                  <a:pt x="139" y="224"/>
                  <a:pt x="139" y="224"/>
                </a:cubicBezTo>
                <a:cubicBezTo>
                  <a:pt x="139" y="224"/>
                  <a:pt x="140" y="224"/>
                  <a:pt x="140" y="223"/>
                </a:cubicBezTo>
                <a:cubicBezTo>
                  <a:pt x="140" y="222"/>
                  <a:pt x="139" y="222"/>
                  <a:pt x="140" y="221"/>
                </a:cubicBezTo>
                <a:cubicBezTo>
                  <a:pt x="140" y="221"/>
                  <a:pt x="140" y="219"/>
                  <a:pt x="140" y="219"/>
                </a:cubicBezTo>
                <a:cubicBezTo>
                  <a:pt x="140" y="219"/>
                  <a:pt x="143" y="214"/>
                  <a:pt x="144" y="212"/>
                </a:cubicBezTo>
                <a:cubicBezTo>
                  <a:pt x="145" y="211"/>
                  <a:pt x="147" y="206"/>
                  <a:pt x="147" y="205"/>
                </a:cubicBezTo>
                <a:cubicBezTo>
                  <a:pt x="147" y="205"/>
                  <a:pt x="146" y="203"/>
                  <a:pt x="146" y="203"/>
                </a:cubicBezTo>
                <a:cubicBezTo>
                  <a:pt x="146" y="203"/>
                  <a:pt x="146" y="199"/>
                  <a:pt x="146" y="198"/>
                </a:cubicBezTo>
                <a:cubicBezTo>
                  <a:pt x="146" y="197"/>
                  <a:pt x="146" y="194"/>
                  <a:pt x="146" y="193"/>
                </a:cubicBezTo>
                <a:cubicBezTo>
                  <a:pt x="146" y="192"/>
                  <a:pt x="147" y="188"/>
                  <a:pt x="147" y="188"/>
                </a:cubicBezTo>
                <a:cubicBezTo>
                  <a:pt x="147" y="187"/>
                  <a:pt x="148" y="184"/>
                  <a:pt x="149" y="182"/>
                </a:cubicBezTo>
                <a:cubicBezTo>
                  <a:pt x="149" y="181"/>
                  <a:pt x="150" y="178"/>
                  <a:pt x="150" y="177"/>
                </a:cubicBezTo>
                <a:cubicBezTo>
                  <a:pt x="151" y="177"/>
                  <a:pt x="151" y="177"/>
                  <a:pt x="151" y="176"/>
                </a:cubicBezTo>
                <a:cubicBezTo>
                  <a:pt x="151" y="176"/>
                  <a:pt x="151" y="175"/>
                  <a:pt x="151" y="175"/>
                </a:cubicBezTo>
                <a:cubicBezTo>
                  <a:pt x="152" y="174"/>
                  <a:pt x="152" y="172"/>
                  <a:pt x="152" y="171"/>
                </a:cubicBezTo>
                <a:cubicBezTo>
                  <a:pt x="153" y="170"/>
                  <a:pt x="154" y="164"/>
                  <a:pt x="154" y="163"/>
                </a:cubicBezTo>
                <a:cubicBezTo>
                  <a:pt x="155" y="161"/>
                  <a:pt x="156" y="153"/>
                  <a:pt x="157" y="151"/>
                </a:cubicBezTo>
                <a:cubicBezTo>
                  <a:pt x="157" y="149"/>
                  <a:pt x="157" y="142"/>
                  <a:pt x="157" y="141"/>
                </a:cubicBezTo>
                <a:cubicBezTo>
                  <a:pt x="157" y="140"/>
                  <a:pt x="158" y="137"/>
                  <a:pt x="158" y="136"/>
                </a:cubicBezTo>
                <a:cubicBezTo>
                  <a:pt x="158" y="135"/>
                  <a:pt x="159" y="131"/>
                  <a:pt x="158" y="130"/>
                </a:cubicBezTo>
                <a:cubicBezTo>
                  <a:pt x="158" y="130"/>
                  <a:pt x="158" y="128"/>
                  <a:pt x="158" y="128"/>
                </a:cubicBezTo>
                <a:cubicBezTo>
                  <a:pt x="158" y="127"/>
                  <a:pt x="158" y="124"/>
                  <a:pt x="158" y="123"/>
                </a:cubicBezTo>
                <a:cubicBezTo>
                  <a:pt x="158" y="123"/>
                  <a:pt x="157" y="119"/>
                  <a:pt x="157" y="120"/>
                </a:cubicBezTo>
                <a:cubicBezTo>
                  <a:pt x="157" y="120"/>
                  <a:pt x="156" y="118"/>
                  <a:pt x="157" y="118"/>
                </a:cubicBezTo>
                <a:cubicBezTo>
                  <a:pt x="157" y="118"/>
                  <a:pt x="158" y="116"/>
                  <a:pt x="158" y="116"/>
                </a:cubicBezTo>
                <a:cubicBezTo>
                  <a:pt x="158" y="116"/>
                  <a:pt x="159" y="115"/>
                  <a:pt x="160" y="115"/>
                </a:cubicBezTo>
                <a:cubicBezTo>
                  <a:pt x="161" y="115"/>
                  <a:pt x="162" y="115"/>
                  <a:pt x="162" y="115"/>
                </a:cubicBezTo>
                <a:cubicBezTo>
                  <a:pt x="162" y="115"/>
                  <a:pt x="162" y="115"/>
                  <a:pt x="162" y="113"/>
                </a:cubicBezTo>
                <a:cubicBezTo>
                  <a:pt x="162" y="111"/>
                  <a:pt x="162" y="109"/>
                  <a:pt x="162" y="109"/>
                </a:cubicBezTo>
                <a:cubicBezTo>
                  <a:pt x="162" y="109"/>
                  <a:pt x="163" y="108"/>
                  <a:pt x="165" y="106"/>
                </a:cubicBezTo>
                <a:cubicBezTo>
                  <a:pt x="165" y="105"/>
                  <a:pt x="167" y="102"/>
                  <a:pt x="167" y="101"/>
                </a:cubicBezTo>
                <a:cubicBezTo>
                  <a:pt x="167" y="101"/>
                  <a:pt x="168" y="99"/>
                  <a:pt x="168" y="99"/>
                </a:cubicBezTo>
                <a:cubicBezTo>
                  <a:pt x="168" y="99"/>
                  <a:pt x="168" y="99"/>
                  <a:pt x="168" y="98"/>
                </a:cubicBezTo>
                <a:cubicBezTo>
                  <a:pt x="168" y="98"/>
                  <a:pt x="168" y="96"/>
                  <a:pt x="168" y="96"/>
                </a:cubicBezTo>
                <a:cubicBezTo>
                  <a:pt x="169" y="96"/>
                  <a:pt x="169" y="97"/>
                  <a:pt x="169" y="97"/>
                </a:cubicBezTo>
                <a:cubicBezTo>
                  <a:pt x="169" y="98"/>
                  <a:pt x="169" y="98"/>
                  <a:pt x="169" y="98"/>
                </a:cubicBezTo>
                <a:cubicBezTo>
                  <a:pt x="168" y="98"/>
                  <a:pt x="168" y="99"/>
                  <a:pt x="168" y="100"/>
                </a:cubicBezTo>
                <a:cubicBezTo>
                  <a:pt x="168" y="100"/>
                  <a:pt x="169" y="100"/>
                  <a:pt x="169" y="100"/>
                </a:cubicBezTo>
                <a:cubicBezTo>
                  <a:pt x="169" y="100"/>
                  <a:pt x="168" y="101"/>
                  <a:pt x="169" y="101"/>
                </a:cubicBezTo>
                <a:cubicBezTo>
                  <a:pt x="169" y="102"/>
                  <a:pt x="169" y="102"/>
                  <a:pt x="169" y="102"/>
                </a:cubicBezTo>
                <a:cubicBezTo>
                  <a:pt x="169" y="102"/>
                  <a:pt x="168" y="104"/>
                  <a:pt x="168" y="104"/>
                </a:cubicBezTo>
                <a:cubicBezTo>
                  <a:pt x="168" y="105"/>
                  <a:pt x="167" y="108"/>
                  <a:pt x="167" y="108"/>
                </a:cubicBezTo>
                <a:cubicBezTo>
                  <a:pt x="167" y="109"/>
                  <a:pt x="166" y="112"/>
                  <a:pt x="166" y="113"/>
                </a:cubicBezTo>
                <a:cubicBezTo>
                  <a:pt x="166" y="114"/>
                  <a:pt x="165" y="121"/>
                  <a:pt x="165" y="123"/>
                </a:cubicBezTo>
                <a:cubicBezTo>
                  <a:pt x="165" y="125"/>
                  <a:pt x="165" y="126"/>
                  <a:pt x="165" y="128"/>
                </a:cubicBezTo>
                <a:cubicBezTo>
                  <a:pt x="165" y="129"/>
                  <a:pt x="165" y="130"/>
                  <a:pt x="165" y="131"/>
                </a:cubicBezTo>
                <a:cubicBezTo>
                  <a:pt x="165" y="132"/>
                  <a:pt x="164" y="137"/>
                  <a:pt x="164" y="138"/>
                </a:cubicBezTo>
                <a:cubicBezTo>
                  <a:pt x="164" y="139"/>
                  <a:pt x="163" y="141"/>
                  <a:pt x="163" y="141"/>
                </a:cubicBezTo>
                <a:cubicBezTo>
                  <a:pt x="164" y="142"/>
                  <a:pt x="164" y="143"/>
                  <a:pt x="163" y="144"/>
                </a:cubicBezTo>
                <a:cubicBezTo>
                  <a:pt x="163" y="144"/>
                  <a:pt x="163" y="146"/>
                  <a:pt x="162" y="148"/>
                </a:cubicBezTo>
                <a:cubicBezTo>
                  <a:pt x="162" y="150"/>
                  <a:pt x="161" y="154"/>
                  <a:pt x="161" y="154"/>
                </a:cubicBezTo>
                <a:cubicBezTo>
                  <a:pt x="161" y="154"/>
                  <a:pt x="160" y="155"/>
                  <a:pt x="160" y="155"/>
                </a:cubicBezTo>
                <a:cubicBezTo>
                  <a:pt x="160" y="156"/>
                  <a:pt x="160" y="156"/>
                  <a:pt x="160" y="156"/>
                </a:cubicBezTo>
                <a:cubicBezTo>
                  <a:pt x="160" y="157"/>
                  <a:pt x="162" y="158"/>
                  <a:pt x="162" y="159"/>
                </a:cubicBezTo>
                <a:cubicBezTo>
                  <a:pt x="162" y="161"/>
                  <a:pt x="163" y="164"/>
                  <a:pt x="163" y="165"/>
                </a:cubicBezTo>
                <a:cubicBezTo>
                  <a:pt x="163" y="165"/>
                  <a:pt x="167" y="167"/>
                  <a:pt x="167" y="167"/>
                </a:cubicBezTo>
                <a:cubicBezTo>
                  <a:pt x="167" y="168"/>
                  <a:pt x="168" y="168"/>
                  <a:pt x="168" y="168"/>
                </a:cubicBezTo>
                <a:cubicBezTo>
                  <a:pt x="168" y="168"/>
                  <a:pt x="168" y="173"/>
                  <a:pt x="168" y="174"/>
                </a:cubicBezTo>
                <a:cubicBezTo>
                  <a:pt x="168" y="176"/>
                  <a:pt x="168" y="179"/>
                  <a:pt x="168" y="181"/>
                </a:cubicBezTo>
                <a:cubicBezTo>
                  <a:pt x="168" y="183"/>
                  <a:pt x="167" y="187"/>
                  <a:pt x="167" y="189"/>
                </a:cubicBezTo>
                <a:cubicBezTo>
                  <a:pt x="167" y="190"/>
                  <a:pt x="167" y="197"/>
                  <a:pt x="167" y="199"/>
                </a:cubicBezTo>
                <a:cubicBezTo>
                  <a:pt x="167" y="201"/>
                  <a:pt x="167" y="212"/>
                  <a:pt x="167" y="214"/>
                </a:cubicBezTo>
                <a:cubicBezTo>
                  <a:pt x="167" y="215"/>
                  <a:pt x="167" y="221"/>
                  <a:pt x="167" y="223"/>
                </a:cubicBezTo>
                <a:cubicBezTo>
                  <a:pt x="167" y="225"/>
                  <a:pt x="167" y="228"/>
                  <a:pt x="167" y="230"/>
                </a:cubicBezTo>
                <a:cubicBezTo>
                  <a:pt x="167" y="232"/>
                  <a:pt x="169" y="243"/>
                  <a:pt x="169" y="244"/>
                </a:cubicBezTo>
                <a:cubicBezTo>
                  <a:pt x="170" y="245"/>
                  <a:pt x="172" y="246"/>
                  <a:pt x="172" y="246"/>
                </a:cubicBezTo>
                <a:cubicBezTo>
                  <a:pt x="173" y="247"/>
                  <a:pt x="173" y="248"/>
                  <a:pt x="173" y="248"/>
                </a:cubicBezTo>
                <a:cubicBezTo>
                  <a:pt x="172" y="248"/>
                  <a:pt x="172" y="248"/>
                  <a:pt x="171" y="248"/>
                </a:cubicBezTo>
                <a:cubicBezTo>
                  <a:pt x="171" y="248"/>
                  <a:pt x="170" y="249"/>
                  <a:pt x="170" y="250"/>
                </a:cubicBezTo>
                <a:cubicBezTo>
                  <a:pt x="170" y="250"/>
                  <a:pt x="170" y="251"/>
                  <a:pt x="170" y="251"/>
                </a:cubicBezTo>
                <a:cubicBezTo>
                  <a:pt x="170" y="251"/>
                  <a:pt x="169" y="255"/>
                  <a:pt x="169" y="255"/>
                </a:cubicBezTo>
                <a:cubicBezTo>
                  <a:pt x="169" y="255"/>
                  <a:pt x="169" y="255"/>
                  <a:pt x="169" y="255"/>
                </a:cubicBezTo>
                <a:cubicBezTo>
                  <a:pt x="169" y="255"/>
                  <a:pt x="169" y="256"/>
                  <a:pt x="169" y="256"/>
                </a:cubicBezTo>
                <a:cubicBezTo>
                  <a:pt x="168" y="256"/>
                  <a:pt x="168" y="256"/>
                  <a:pt x="167" y="256"/>
                </a:cubicBezTo>
                <a:cubicBezTo>
                  <a:pt x="167" y="256"/>
                  <a:pt x="167" y="257"/>
                  <a:pt x="167" y="257"/>
                </a:cubicBezTo>
                <a:cubicBezTo>
                  <a:pt x="167" y="257"/>
                  <a:pt x="166" y="258"/>
                  <a:pt x="165" y="258"/>
                </a:cubicBezTo>
                <a:cubicBezTo>
                  <a:pt x="165" y="258"/>
                  <a:pt x="165" y="259"/>
                  <a:pt x="164" y="259"/>
                </a:cubicBezTo>
                <a:cubicBezTo>
                  <a:pt x="164" y="260"/>
                  <a:pt x="163" y="260"/>
                  <a:pt x="162" y="260"/>
                </a:cubicBezTo>
                <a:cubicBezTo>
                  <a:pt x="162" y="260"/>
                  <a:pt x="161" y="261"/>
                  <a:pt x="160" y="261"/>
                </a:cubicBezTo>
                <a:cubicBezTo>
                  <a:pt x="159" y="261"/>
                  <a:pt x="158" y="261"/>
                  <a:pt x="157" y="262"/>
                </a:cubicBezTo>
                <a:cubicBezTo>
                  <a:pt x="157" y="262"/>
                  <a:pt x="156" y="263"/>
                  <a:pt x="156" y="263"/>
                </a:cubicBezTo>
                <a:cubicBezTo>
                  <a:pt x="156" y="264"/>
                  <a:pt x="156" y="264"/>
                  <a:pt x="156" y="264"/>
                </a:cubicBezTo>
                <a:cubicBezTo>
                  <a:pt x="155" y="264"/>
                  <a:pt x="155" y="264"/>
                  <a:pt x="155" y="264"/>
                </a:cubicBezTo>
                <a:cubicBezTo>
                  <a:pt x="155" y="264"/>
                  <a:pt x="154" y="266"/>
                  <a:pt x="154" y="267"/>
                </a:cubicBezTo>
                <a:cubicBezTo>
                  <a:pt x="155" y="267"/>
                  <a:pt x="158" y="268"/>
                  <a:pt x="160" y="269"/>
                </a:cubicBezTo>
                <a:cubicBezTo>
                  <a:pt x="161" y="269"/>
                  <a:pt x="163" y="269"/>
                  <a:pt x="163" y="269"/>
                </a:cubicBezTo>
                <a:cubicBezTo>
                  <a:pt x="163" y="269"/>
                  <a:pt x="164" y="269"/>
                  <a:pt x="164" y="269"/>
                </a:cubicBezTo>
                <a:cubicBezTo>
                  <a:pt x="164" y="269"/>
                  <a:pt x="164" y="269"/>
                  <a:pt x="164" y="270"/>
                </a:cubicBezTo>
                <a:cubicBezTo>
                  <a:pt x="165" y="270"/>
                  <a:pt x="166" y="270"/>
                  <a:pt x="166" y="270"/>
                </a:cubicBezTo>
                <a:cubicBezTo>
                  <a:pt x="166" y="270"/>
                  <a:pt x="167" y="270"/>
                  <a:pt x="167" y="270"/>
                </a:cubicBezTo>
                <a:cubicBezTo>
                  <a:pt x="167" y="270"/>
                  <a:pt x="167" y="270"/>
                  <a:pt x="167" y="270"/>
                </a:cubicBezTo>
                <a:cubicBezTo>
                  <a:pt x="168" y="270"/>
                  <a:pt x="169" y="270"/>
                  <a:pt x="169" y="270"/>
                </a:cubicBezTo>
                <a:cubicBezTo>
                  <a:pt x="169" y="270"/>
                  <a:pt x="169" y="270"/>
                  <a:pt x="169" y="270"/>
                </a:cubicBezTo>
                <a:cubicBezTo>
                  <a:pt x="169" y="270"/>
                  <a:pt x="170" y="270"/>
                  <a:pt x="170" y="270"/>
                </a:cubicBezTo>
                <a:cubicBezTo>
                  <a:pt x="170" y="270"/>
                  <a:pt x="172" y="270"/>
                  <a:pt x="172" y="270"/>
                </a:cubicBezTo>
                <a:cubicBezTo>
                  <a:pt x="172" y="270"/>
                  <a:pt x="172" y="270"/>
                  <a:pt x="172" y="270"/>
                </a:cubicBezTo>
                <a:cubicBezTo>
                  <a:pt x="172" y="270"/>
                  <a:pt x="172" y="270"/>
                  <a:pt x="173" y="270"/>
                </a:cubicBezTo>
                <a:cubicBezTo>
                  <a:pt x="173" y="270"/>
                  <a:pt x="174" y="269"/>
                  <a:pt x="174" y="269"/>
                </a:cubicBezTo>
                <a:cubicBezTo>
                  <a:pt x="174" y="269"/>
                  <a:pt x="175" y="269"/>
                  <a:pt x="175" y="269"/>
                </a:cubicBezTo>
                <a:cubicBezTo>
                  <a:pt x="175" y="269"/>
                  <a:pt x="175" y="269"/>
                  <a:pt x="176" y="268"/>
                </a:cubicBezTo>
                <a:cubicBezTo>
                  <a:pt x="176" y="268"/>
                  <a:pt x="177" y="267"/>
                  <a:pt x="178" y="267"/>
                </a:cubicBezTo>
                <a:cubicBezTo>
                  <a:pt x="179" y="266"/>
                  <a:pt x="180" y="267"/>
                  <a:pt x="181" y="267"/>
                </a:cubicBezTo>
                <a:cubicBezTo>
                  <a:pt x="181" y="267"/>
                  <a:pt x="183" y="267"/>
                  <a:pt x="183" y="267"/>
                </a:cubicBezTo>
                <a:cubicBezTo>
                  <a:pt x="184" y="267"/>
                  <a:pt x="189" y="267"/>
                  <a:pt x="190" y="266"/>
                </a:cubicBezTo>
                <a:cubicBezTo>
                  <a:pt x="191" y="266"/>
                  <a:pt x="192" y="265"/>
                  <a:pt x="192" y="265"/>
                </a:cubicBezTo>
                <a:cubicBezTo>
                  <a:pt x="192" y="264"/>
                  <a:pt x="191" y="261"/>
                  <a:pt x="191" y="261"/>
                </a:cubicBezTo>
                <a:cubicBezTo>
                  <a:pt x="191" y="260"/>
                  <a:pt x="191" y="260"/>
                  <a:pt x="191" y="260"/>
                </a:cubicBezTo>
                <a:cubicBezTo>
                  <a:pt x="191" y="260"/>
                  <a:pt x="191" y="260"/>
                  <a:pt x="191" y="260"/>
                </a:cubicBezTo>
                <a:cubicBezTo>
                  <a:pt x="190" y="259"/>
                  <a:pt x="190" y="259"/>
                  <a:pt x="190" y="259"/>
                </a:cubicBezTo>
                <a:cubicBezTo>
                  <a:pt x="190" y="259"/>
                  <a:pt x="190" y="259"/>
                  <a:pt x="190" y="259"/>
                </a:cubicBezTo>
                <a:cubicBezTo>
                  <a:pt x="190" y="259"/>
                  <a:pt x="190" y="258"/>
                  <a:pt x="190" y="258"/>
                </a:cubicBezTo>
                <a:cubicBezTo>
                  <a:pt x="191" y="257"/>
                  <a:pt x="191" y="256"/>
                  <a:pt x="191" y="256"/>
                </a:cubicBezTo>
                <a:cubicBezTo>
                  <a:pt x="191" y="256"/>
                  <a:pt x="191" y="255"/>
                  <a:pt x="191" y="255"/>
                </a:cubicBezTo>
                <a:cubicBezTo>
                  <a:pt x="191" y="254"/>
                  <a:pt x="191" y="253"/>
                  <a:pt x="191" y="253"/>
                </a:cubicBezTo>
                <a:cubicBezTo>
                  <a:pt x="191" y="253"/>
                  <a:pt x="193" y="250"/>
                  <a:pt x="194" y="248"/>
                </a:cubicBezTo>
                <a:cubicBezTo>
                  <a:pt x="194" y="248"/>
                  <a:pt x="194" y="246"/>
                  <a:pt x="194" y="245"/>
                </a:cubicBezTo>
                <a:cubicBezTo>
                  <a:pt x="193" y="244"/>
                  <a:pt x="191" y="242"/>
                  <a:pt x="190" y="241"/>
                </a:cubicBezTo>
                <a:cubicBezTo>
                  <a:pt x="190" y="241"/>
                  <a:pt x="189" y="240"/>
                  <a:pt x="189" y="239"/>
                </a:cubicBezTo>
                <a:cubicBezTo>
                  <a:pt x="189" y="239"/>
                  <a:pt x="188" y="239"/>
                  <a:pt x="188" y="239"/>
                </a:cubicBezTo>
                <a:cubicBezTo>
                  <a:pt x="188" y="238"/>
                  <a:pt x="188" y="238"/>
                  <a:pt x="188" y="237"/>
                </a:cubicBezTo>
                <a:cubicBezTo>
                  <a:pt x="189" y="236"/>
                  <a:pt x="190" y="232"/>
                  <a:pt x="191" y="231"/>
                </a:cubicBezTo>
                <a:cubicBezTo>
                  <a:pt x="191" y="230"/>
                  <a:pt x="193" y="226"/>
                  <a:pt x="193" y="223"/>
                </a:cubicBezTo>
                <a:cubicBezTo>
                  <a:pt x="194" y="222"/>
                  <a:pt x="195" y="218"/>
                  <a:pt x="195" y="216"/>
                </a:cubicBezTo>
                <a:cubicBezTo>
                  <a:pt x="195" y="214"/>
                  <a:pt x="195" y="209"/>
                  <a:pt x="195" y="208"/>
                </a:cubicBezTo>
                <a:cubicBezTo>
                  <a:pt x="195" y="208"/>
                  <a:pt x="195" y="204"/>
                  <a:pt x="194" y="203"/>
                </a:cubicBezTo>
                <a:cubicBezTo>
                  <a:pt x="194" y="198"/>
                  <a:pt x="193" y="194"/>
                  <a:pt x="193" y="192"/>
                </a:cubicBezTo>
                <a:cubicBezTo>
                  <a:pt x="193" y="190"/>
                  <a:pt x="193" y="190"/>
                  <a:pt x="194" y="188"/>
                </a:cubicBezTo>
                <a:close/>
                <a:moveTo>
                  <a:pt x="134" y="251"/>
                </a:moveTo>
                <a:cubicBezTo>
                  <a:pt x="135" y="250"/>
                  <a:pt x="135" y="250"/>
                  <a:pt x="135" y="250"/>
                </a:cubicBezTo>
                <a:cubicBezTo>
                  <a:pt x="135" y="250"/>
                  <a:pt x="137" y="250"/>
                  <a:pt x="137" y="251"/>
                </a:cubicBezTo>
                <a:cubicBezTo>
                  <a:pt x="137" y="252"/>
                  <a:pt x="136" y="252"/>
                  <a:pt x="136" y="252"/>
                </a:cubicBezTo>
                <a:cubicBezTo>
                  <a:pt x="135" y="252"/>
                  <a:pt x="134" y="251"/>
                  <a:pt x="134" y="251"/>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nvGrpSpPr>
          <p:cNvPr id="127" name="Group 126"/>
          <p:cNvGrpSpPr/>
          <p:nvPr/>
        </p:nvGrpSpPr>
        <p:grpSpPr>
          <a:xfrm>
            <a:off x="3944095" y="2030125"/>
            <a:ext cx="1449826" cy="1986767"/>
            <a:chOff x="9622466" y="-1878661"/>
            <a:chExt cx="2601364" cy="3564775"/>
          </a:xfrm>
        </p:grpSpPr>
        <p:sp>
          <p:nvSpPr>
            <p:cNvPr id="128" name="Freeform 11"/>
            <p:cNvSpPr>
              <a:spLocks noEditPoints="1"/>
            </p:cNvSpPr>
            <p:nvPr/>
          </p:nvSpPr>
          <p:spPr bwMode="auto">
            <a:xfrm>
              <a:off x="9622466" y="-1592864"/>
              <a:ext cx="1295304" cy="3265150"/>
            </a:xfrm>
            <a:custGeom>
              <a:avLst/>
              <a:gdLst>
                <a:gd name="T0" fmla="*/ 358 w 368"/>
                <a:gd name="T1" fmla="*/ 190 h 928"/>
                <a:gd name="T2" fmla="*/ 347 w 368"/>
                <a:gd name="T3" fmla="*/ 192 h 928"/>
                <a:gd name="T4" fmla="*/ 329 w 368"/>
                <a:gd name="T5" fmla="*/ 202 h 928"/>
                <a:gd name="T6" fmla="*/ 324 w 368"/>
                <a:gd name="T7" fmla="*/ 198 h 928"/>
                <a:gd name="T8" fmla="*/ 310 w 368"/>
                <a:gd name="T9" fmla="*/ 205 h 928"/>
                <a:gd name="T10" fmla="*/ 282 w 368"/>
                <a:gd name="T11" fmla="*/ 213 h 928"/>
                <a:gd name="T12" fmla="*/ 276 w 368"/>
                <a:gd name="T13" fmla="*/ 222 h 928"/>
                <a:gd name="T14" fmla="*/ 219 w 368"/>
                <a:gd name="T15" fmla="*/ 180 h 928"/>
                <a:gd name="T16" fmla="*/ 156 w 368"/>
                <a:gd name="T17" fmla="*/ 148 h 928"/>
                <a:gd name="T18" fmla="*/ 174 w 368"/>
                <a:gd name="T19" fmla="*/ 83 h 928"/>
                <a:gd name="T20" fmla="*/ 177 w 368"/>
                <a:gd name="T21" fmla="*/ 69 h 928"/>
                <a:gd name="T22" fmla="*/ 186 w 368"/>
                <a:gd name="T23" fmla="*/ 42 h 928"/>
                <a:gd name="T24" fmla="*/ 177 w 368"/>
                <a:gd name="T25" fmla="*/ 20 h 928"/>
                <a:gd name="T26" fmla="*/ 136 w 368"/>
                <a:gd name="T27" fmla="*/ 4 h 928"/>
                <a:gd name="T28" fmla="*/ 120 w 368"/>
                <a:gd name="T29" fmla="*/ 2 h 928"/>
                <a:gd name="T30" fmla="*/ 91 w 368"/>
                <a:gd name="T31" fmla="*/ 20 h 928"/>
                <a:gd name="T32" fmla="*/ 80 w 368"/>
                <a:gd name="T33" fmla="*/ 77 h 928"/>
                <a:gd name="T34" fmla="*/ 82 w 368"/>
                <a:gd name="T35" fmla="*/ 94 h 928"/>
                <a:gd name="T36" fmla="*/ 85 w 368"/>
                <a:gd name="T37" fmla="*/ 106 h 928"/>
                <a:gd name="T38" fmla="*/ 93 w 368"/>
                <a:gd name="T39" fmla="*/ 124 h 928"/>
                <a:gd name="T40" fmla="*/ 9 w 368"/>
                <a:gd name="T41" fmla="*/ 166 h 928"/>
                <a:gd name="T42" fmla="*/ 5 w 368"/>
                <a:gd name="T43" fmla="*/ 479 h 928"/>
                <a:gd name="T44" fmla="*/ 34 w 368"/>
                <a:gd name="T45" fmla="*/ 544 h 928"/>
                <a:gd name="T46" fmla="*/ 64 w 368"/>
                <a:gd name="T47" fmla="*/ 607 h 928"/>
                <a:gd name="T48" fmla="*/ 65 w 368"/>
                <a:gd name="T49" fmla="*/ 652 h 928"/>
                <a:gd name="T50" fmla="*/ 64 w 368"/>
                <a:gd name="T51" fmla="*/ 723 h 928"/>
                <a:gd name="T52" fmla="*/ 73 w 368"/>
                <a:gd name="T53" fmla="*/ 809 h 928"/>
                <a:gd name="T54" fmla="*/ 61 w 368"/>
                <a:gd name="T55" fmla="*/ 834 h 928"/>
                <a:gd name="T56" fmla="*/ 56 w 368"/>
                <a:gd name="T57" fmla="*/ 864 h 928"/>
                <a:gd name="T58" fmla="*/ 80 w 368"/>
                <a:gd name="T59" fmla="*/ 913 h 928"/>
                <a:gd name="T60" fmla="*/ 126 w 368"/>
                <a:gd name="T61" fmla="*/ 915 h 928"/>
                <a:gd name="T62" fmla="*/ 135 w 368"/>
                <a:gd name="T63" fmla="*/ 880 h 928"/>
                <a:gd name="T64" fmla="*/ 113 w 368"/>
                <a:gd name="T65" fmla="*/ 823 h 928"/>
                <a:gd name="T66" fmla="*/ 113 w 368"/>
                <a:gd name="T67" fmla="*/ 777 h 928"/>
                <a:gd name="T68" fmla="*/ 169 w 368"/>
                <a:gd name="T69" fmla="*/ 560 h 928"/>
                <a:gd name="T70" fmla="*/ 207 w 368"/>
                <a:gd name="T71" fmla="*/ 474 h 928"/>
                <a:gd name="T72" fmla="*/ 212 w 368"/>
                <a:gd name="T73" fmla="*/ 387 h 928"/>
                <a:gd name="T74" fmla="*/ 212 w 368"/>
                <a:gd name="T75" fmla="*/ 339 h 928"/>
                <a:gd name="T76" fmla="*/ 298 w 368"/>
                <a:gd name="T77" fmla="*/ 275 h 928"/>
                <a:gd name="T78" fmla="*/ 316 w 368"/>
                <a:gd name="T79" fmla="*/ 259 h 928"/>
                <a:gd name="T80" fmla="*/ 295 w 368"/>
                <a:gd name="T81" fmla="*/ 234 h 928"/>
                <a:gd name="T82" fmla="*/ 323 w 368"/>
                <a:gd name="T83" fmla="*/ 219 h 928"/>
                <a:gd name="T84" fmla="*/ 348 w 368"/>
                <a:gd name="T85" fmla="*/ 207 h 928"/>
                <a:gd name="T86" fmla="*/ 368 w 368"/>
                <a:gd name="T87" fmla="*/ 189 h 928"/>
                <a:gd name="T88" fmla="*/ 41 w 368"/>
                <a:gd name="T89" fmla="*/ 354 h 928"/>
                <a:gd name="T90" fmla="*/ 50 w 368"/>
                <a:gd name="T91" fmla="*/ 325 h 928"/>
                <a:gd name="T92" fmla="*/ 292 w 368"/>
                <a:gd name="T93" fmla="*/ 237 h 9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8" h="928">
                  <a:moveTo>
                    <a:pt x="368" y="186"/>
                  </a:moveTo>
                  <a:cubicBezTo>
                    <a:pt x="363" y="186"/>
                    <a:pt x="363" y="186"/>
                    <a:pt x="363" y="186"/>
                  </a:cubicBezTo>
                  <a:cubicBezTo>
                    <a:pt x="358" y="190"/>
                    <a:pt x="358" y="190"/>
                    <a:pt x="358" y="190"/>
                  </a:cubicBezTo>
                  <a:cubicBezTo>
                    <a:pt x="354" y="193"/>
                    <a:pt x="354" y="193"/>
                    <a:pt x="354" y="193"/>
                  </a:cubicBezTo>
                  <a:cubicBezTo>
                    <a:pt x="351" y="192"/>
                    <a:pt x="351" y="192"/>
                    <a:pt x="351" y="192"/>
                  </a:cubicBezTo>
                  <a:cubicBezTo>
                    <a:pt x="347" y="192"/>
                    <a:pt x="347" y="192"/>
                    <a:pt x="347" y="192"/>
                  </a:cubicBezTo>
                  <a:cubicBezTo>
                    <a:pt x="343" y="197"/>
                    <a:pt x="343" y="197"/>
                    <a:pt x="343" y="197"/>
                  </a:cubicBezTo>
                  <a:cubicBezTo>
                    <a:pt x="336" y="200"/>
                    <a:pt x="336" y="200"/>
                    <a:pt x="336" y="200"/>
                  </a:cubicBezTo>
                  <a:cubicBezTo>
                    <a:pt x="329" y="202"/>
                    <a:pt x="329" y="202"/>
                    <a:pt x="329" y="202"/>
                  </a:cubicBezTo>
                  <a:cubicBezTo>
                    <a:pt x="325" y="204"/>
                    <a:pt x="325" y="204"/>
                    <a:pt x="325" y="204"/>
                  </a:cubicBezTo>
                  <a:cubicBezTo>
                    <a:pt x="327" y="200"/>
                    <a:pt x="327" y="200"/>
                    <a:pt x="327" y="200"/>
                  </a:cubicBezTo>
                  <a:cubicBezTo>
                    <a:pt x="324" y="198"/>
                    <a:pt x="324" y="198"/>
                    <a:pt x="324" y="198"/>
                  </a:cubicBezTo>
                  <a:cubicBezTo>
                    <a:pt x="319" y="199"/>
                    <a:pt x="319" y="199"/>
                    <a:pt x="319" y="199"/>
                  </a:cubicBezTo>
                  <a:cubicBezTo>
                    <a:pt x="314" y="202"/>
                    <a:pt x="314" y="202"/>
                    <a:pt x="314" y="202"/>
                  </a:cubicBezTo>
                  <a:cubicBezTo>
                    <a:pt x="310" y="205"/>
                    <a:pt x="310" y="205"/>
                    <a:pt x="310" y="205"/>
                  </a:cubicBezTo>
                  <a:cubicBezTo>
                    <a:pt x="299" y="205"/>
                    <a:pt x="299" y="205"/>
                    <a:pt x="299" y="205"/>
                  </a:cubicBezTo>
                  <a:cubicBezTo>
                    <a:pt x="290" y="208"/>
                    <a:pt x="290" y="208"/>
                    <a:pt x="290" y="208"/>
                  </a:cubicBezTo>
                  <a:cubicBezTo>
                    <a:pt x="282" y="213"/>
                    <a:pt x="282" y="213"/>
                    <a:pt x="282" y="213"/>
                  </a:cubicBezTo>
                  <a:cubicBezTo>
                    <a:pt x="282" y="218"/>
                    <a:pt x="282" y="218"/>
                    <a:pt x="282" y="218"/>
                  </a:cubicBezTo>
                  <a:cubicBezTo>
                    <a:pt x="277" y="224"/>
                    <a:pt x="277" y="224"/>
                    <a:pt x="277" y="224"/>
                  </a:cubicBezTo>
                  <a:cubicBezTo>
                    <a:pt x="276" y="222"/>
                    <a:pt x="276" y="222"/>
                    <a:pt x="276" y="222"/>
                  </a:cubicBezTo>
                  <a:cubicBezTo>
                    <a:pt x="245" y="268"/>
                    <a:pt x="245" y="268"/>
                    <a:pt x="245" y="268"/>
                  </a:cubicBezTo>
                  <a:cubicBezTo>
                    <a:pt x="234" y="286"/>
                    <a:pt x="234" y="286"/>
                    <a:pt x="234" y="286"/>
                  </a:cubicBezTo>
                  <a:cubicBezTo>
                    <a:pt x="219" y="180"/>
                    <a:pt x="219" y="180"/>
                    <a:pt x="219" y="180"/>
                  </a:cubicBezTo>
                  <a:cubicBezTo>
                    <a:pt x="218" y="177"/>
                    <a:pt x="215" y="174"/>
                    <a:pt x="213" y="173"/>
                  </a:cubicBezTo>
                  <a:cubicBezTo>
                    <a:pt x="202" y="167"/>
                    <a:pt x="202" y="167"/>
                    <a:pt x="202" y="167"/>
                  </a:cubicBezTo>
                  <a:cubicBezTo>
                    <a:pt x="156" y="148"/>
                    <a:pt x="156" y="148"/>
                    <a:pt x="156" y="148"/>
                  </a:cubicBezTo>
                  <a:cubicBezTo>
                    <a:pt x="148" y="136"/>
                    <a:pt x="148" y="136"/>
                    <a:pt x="148" y="136"/>
                  </a:cubicBezTo>
                  <a:cubicBezTo>
                    <a:pt x="142" y="132"/>
                    <a:pt x="142" y="132"/>
                    <a:pt x="142" y="132"/>
                  </a:cubicBezTo>
                  <a:cubicBezTo>
                    <a:pt x="160" y="119"/>
                    <a:pt x="174" y="83"/>
                    <a:pt x="174" y="83"/>
                  </a:cubicBezTo>
                  <a:cubicBezTo>
                    <a:pt x="175" y="78"/>
                    <a:pt x="175" y="78"/>
                    <a:pt x="175" y="78"/>
                  </a:cubicBezTo>
                  <a:cubicBezTo>
                    <a:pt x="176" y="75"/>
                    <a:pt x="176" y="75"/>
                    <a:pt x="176" y="75"/>
                  </a:cubicBezTo>
                  <a:cubicBezTo>
                    <a:pt x="177" y="69"/>
                    <a:pt x="177" y="69"/>
                    <a:pt x="177" y="69"/>
                  </a:cubicBezTo>
                  <a:cubicBezTo>
                    <a:pt x="180" y="74"/>
                    <a:pt x="180" y="74"/>
                    <a:pt x="180" y="74"/>
                  </a:cubicBezTo>
                  <a:cubicBezTo>
                    <a:pt x="183" y="56"/>
                    <a:pt x="183" y="56"/>
                    <a:pt x="183" y="56"/>
                  </a:cubicBezTo>
                  <a:cubicBezTo>
                    <a:pt x="186" y="42"/>
                    <a:pt x="186" y="42"/>
                    <a:pt x="186" y="42"/>
                  </a:cubicBezTo>
                  <a:cubicBezTo>
                    <a:pt x="188" y="44"/>
                    <a:pt x="188" y="44"/>
                    <a:pt x="188" y="44"/>
                  </a:cubicBezTo>
                  <a:cubicBezTo>
                    <a:pt x="188" y="44"/>
                    <a:pt x="188" y="40"/>
                    <a:pt x="188" y="40"/>
                  </a:cubicBezTo>
                  <a:cubicBezTo>
                    <a:pt x="188" y="30"/>
                    <a:pt x="180" y="23"/>
                    <a:pt x="177" y="20"/>
                  </a:cubicBezTo>
                  <a:cubicBezTo>
                    <a:pt x="174" y="17"/>
                    <a:pt x="174" y="17"/>
                    <a:pt x="174" y="17"/>
                  </a:cubicBezTo>
                  <a:cubicBezTo>
                    <a:pt x="173" y="16"/>
                    <a:pt x="172" y="16"/>
                    <a:pt x="171" y="15"/>
                  </a:cubicBezTo>
                  <a:cubicBezTo>
                    <a:pt x="152" y="1"/>
                    <a:pt x="140" y="3"/>
                    <a:pt x="136" y="4"/>
                  </a:cubicBezTo>
                  <a:cubicBezTo>
                    <a:pt x="136" y="5"/>
                    <a:pt x="136" y="5"/>
                    <a:pt x="136" y="5"/>
                  </a:cubicBezTo>
                  <a:cubicBezTo>
                    <a:pt x="134" y="2"/>
                    <a:pt x="134" y="2"/>
                    <a:pt x="134" y="2"/>
                  </a:cubicBezTo>
                  <a:cubicBezTo>
                    <a:pt x="129" y="0"/>
                    <a:pt x="123" y="1"/>
                    <a:pt x="120" y="2"/>
                  </a:cubicBezTo>
                  <a:cubicBezTo>
                    <a:pt x="119" y="2"/>
                    <a:pt x="118" y="3"/>
                    <a:pt x="117" y="3"/>
                  </a:cubicBezTo>
                  <a:cubicBezTo>
                    <a:pt x="101" y="10"/>
                    <a:pt x="91" y="20"/>
                    <a:pt x="91" y="20"/>
                  </a:cubicBezTo>
                  <a:cubicBezTo>
                    <a:pt x="91" y="20"/>
                    <a:pt x="91" y="20"/>
                    <a:pt x="91" y="20"/>
                  </a:cubicBezTo>
                  <a:cubicBezTo>
                    <a:pt x="91" y="21"/>
                    <a:pt x="90" y="22"/>
                    <a:pt x="89" y="23"/>
                  </a:cubicBezTo>
                  <a:cubicBezTo>
                    <a:pt x="89" y="23"/>
                    <a:pt x="89" y="23"/>
                    <a:pt x="89" y="23"/>
                  </a:cubicBezTo>
                  <a:cubicBezTo>
                    <a:pt x="76" y="43"/>
                    <a:pt x="78" y="67"/>
                    <a:pt x="80" y="77"/>
                  </a:cubicBezTo>
                  <a:cubicBezTo>
                    <a:pt x="80" y="82"/>
                    <a:pt x="80" y="82"/>
                    <a:pt x="80" y="82"/>
                  </a:cubicBezTo>
                  <a:cubicBezTo>
                    <a:pt x="80" y="97"/>
                    <a:pt x="80" y="97"/>
                    <a:pt x="80" y="97"/>
                  </a:cubicBezTo>
                  <a:cubicBezTo>
                    <a:pt x="82" y="94"/>
                    <a:pt x="82" y="94"/>
                    <a:pt x="82" y="94"/>
                  </a:cubicBezTo>
                  <a:cubicBezTo>
                    <a:pt x="82" y="106"/>
                    <a:pt x="82" y="106"/>
                    <a:pt x="82" y="106"/>
                  </a:cubicBezTo>
                  <a:cubicBezTo>
                    <a:pt x="84" y="101"/>
                    <a:pt x="84" y="101"/>
                    <a:pt x="84" y="101"/>
                  </a:cubicBezTo>
                  <a:cubicBezTo>
                    <a:pt x="85" y="106"/>
                    <a:pt x="85" y="106"/>
                    <a:pt x="85" y="106"/>
                  </a:cubicBezTo>
                  <a:cubicBezTo>
                    <a:pt x="85" y="117"/>
                    <a:pt x="85" y="117"/>
                    <a:pt x="85" y="117"/>
                  </a:cubicBezTo>
                  <a:cubicBezTo>
                    <a:pt x="91" y="111"/>
                    <a:pt x="91" y="111"/>
                    <a:pt x="91" y="111"/>
                  </a:cubicBezTo>
                  <a:cubicBezTo>
                    <a:pt x="93" y="124"/>
                    <a:pt x="93" y="124"/>
                    <a:pt x="93" y="124"/>
                  </a:cubicBezTo>
                  <a:cubicBezTo>
                    <a:pt x="85" y="128"/>
                    <a:pt x="85" y="128"/>
                    <a:pt x="85" y="128"/>
                  </a:cubicBezTo>
                  <a:cubicBezTo>
                    <a:pt x="65" y="146"/>
                    <a:pt x="65" y="146"/>
                    <a:pt x="65" y="146"/>
                  </a:cubicBezTo>
                  <a:cubicBezTo>
                    <a:pt x="9" y="166"/>
                    <a:pt x="9" y="166"/>
                    <a:pt x="9" y="166"/>
                  </a:cubicBezTo>
                  <a:cubicBezTo>
                    <a:pt x="8" y="167"/>
                    <a:pt x="2" y="170"/>
                    <a:pt x="2" y="196"/>
                  </a:cubicBezTo>
                  <a:cubicBezTo>
                    <a:pt x="2" y="196"/>
                    <a:pt x="2" y="249"/>
                    <a:pt x="0" y="280"/>
                  </a:cubicBezTo>
                  <a:cubicBezTo>
                    <a:pt x="5" y="479"/>
                    <a:pt x="5" y="479"/>
                    <a:pt x="5" y="479"/>
                  </a:cubicBezTo>
                  <a:cubicBezTo>
                    <a:pt x="17" y="477"/>
                    <a:pt x="17" y="477"/>
                    <a:pt x="17" y="477"/>
                  </a:cubicBezTo>
                  <a:cubicBezTo>
                    <a:pt x="15" y="483"/>
                    <a:pt x="15" y="483"/>
                    <a:pt x="15" y="483"/>
                  </a:cubicBezTo>
                  <a:cubicBezTo>
                    <a:pt x="13" y="493"/>
                    <a:pt x="15" y="515"/>
                    <a:pt x="34" y="544"/>
                  </a:cubicBezTo>
                  <a:cubicBezTo>
                    <a:pt x="41" y="555"/>
                    <a:pt x="41" y="555"/>
                    <a:pt x="41" y="555"/>
                  </a:cubicBezTo>
                  <a:cubicBezTo>
                    <a:pt x="51" y="555"/>
                    <a:pt x="51" y="555"/>
                    <a:pt x="51" y="555"/>
                  </a:cubicBezTo>
                  <a:cubicBezTo>
                    <a:pt x="64" y="607"/>
                    <a:pt x="64" y="607"/>
                    <a:pt x="64" y="607"/>
                  </a:cubicBezTo>
                  <a:cubicBezTo>
                    <a:pt x="68" y="629"/>
                    <a:pt x="68" y="629"/>
                    <a:pt x="68" y="629"/>
                  </a:cubicBezTo>
                  <a:cubicBezTo>
                    <a:pt x="66" y="648"/>
                    <a:pt x="66" y="648"/>
                    <a:pt x="66" y="648"/>
                  </a:cubicBezTo>
                  <a:cubicBezTo>
                    <a:pt x="65" y="652"/>
                    <a:pt x="65" y="652"/>
                    <a:pt x="65" y="652"/>
                  </a:cubicBezTo>
                  <a:cubicBezTo>
                    <a:pt x="64" y="666"/>
                    <a:pt x="62" y="687"/>
                    <a:pt x="63" y="707"/>
                  </a:cubicBezTo>
                  <a:cubicBezTo>
                    <a:pt x="64" y="716"/>
                    <a:pt x="64" y="716"/>
                    <a:pt x="64" y="716"/>
                  </a:cubicBezTo>
                  <a:cubicBezTo>
                    <a:pt x="64" y="718"/>
                    <a:pt x="64" y="720"/>
                    <a:pt x="64" y="723"/>
                  </a:cubicBezTo>
                  <a:cubicBezTo>
                    <a:pt x="72" y="766"/>
                    <a:pt x="72" y="766"/>
                    <a:pt x="72" y="766"/>
                  </a:cubicBezTo>
                  <a:cubicBezTo>
                    <a:pt x="73" y="786"/>
                    <a:pt x="73" y="786"/>
                    <a:pt x="73" y="786"/>
                  </a:cubicBezTo>
                  <a:cubicBezTo>
                    <a:pt x="73" y="809"/>
                    <a:pt x="73" y="809"/>
                    <a:pt x="73" y="809"/>
                  </a:cubicBezTo>
                  <a:cubicBezTo>
                    <a:pt x="73" y="809"/>
                    <a:pt x="73" y="821"/>
                    <a:pt x="66" y="827"/>
                  </a:cubicBezTo>
                  <a:cubicBezTo>
                    <a:pt x="65" y="829"/>
                    <a:pt x="63" y="830"/>
                    <a:pt x="62" y="832"/>
                  </a:cubicBezTo>
                  <a:cubicBezTo>
                    <a:pt x="62" y="833"/>
                    <a:pt x="61" y="833"/>
                    <a:pt x="61" y="834"/>
                  </a:cubicBezTo>
                  <a:cubicBezTo>
                    <a:pt x="61" y="834"/>
                    <a:pt x="61" y="834"/>
                    <a:pt x="61" y="835"/>
                  </a:cubicBezTo>
                  <a:cubicBezTo>
                    <a:pt x="61" y="835"/>
                    <a:pt x="60" y="835"/>
                    <a:pt x="60" y="835"/>
                  </a:cubicBezTo>
                  <a:cubicBezTo>
                    <a:pt x="56" y="842"/>
                    <a:pt x="52" y="852"/>
                    <a:pt x="56" y="864"/>
                  </a:cubicBezTo>
                  <a:cubicBezTo>
                    <a:pt x="56" y="900"/>
                    <a:pt x="56" y="900"/>
                    <a:pt x="56" y="900"/>
                  </a:cubicBezTo>
                  <a:cubicBezTo>
                    <a:pt x="78" y="900"/>
                    <a:pt x="78" y="900"/>
                    <a:pt x="78" y="900"/>
                  </a:cubicBezTo>
                  <a:cubicBezTo>
                    <a:pt x="78" y="900"/>
                    <a:pt x="78" y="911"/>
                    <a:pt x="80" y="913"/>
                  </a:cubicBezTo>
                  <a:cubicBezTo>
                    <a:pt x="80" y="913"/>
                    <a:pt x="81" y="915"/>
                    <a:pt x="81" y="915"/>
                  </a:cubicBezTo>
                  <a:cubicBezTo>
                    <a:pt x="81" y="915"/>
                    <a:pt x="87" y="928"/>
                    <a:pt x="116" y="925"/>
                  </a:cubicBezTo>
                  <a:cubicBezTo>
                    <a:pt x="116" y="925"/>
                    <a:pt x="125" y="922"/>
                    <a:pt x="126" y="915"/>
                  </a:cubicBezTo>
                  <a:cubicBezTo>
                    <a:pt x="137" y="914"/>
                    <a:pt x="137" y="914"/>
                    <a:pt x="137" y="914"/>
                  </a:cubicBezTo>
                  <a:cubicBezTo>
                    <a:pt x="138" y="914"/>
                    <a:pt x="139" y="914"/>
                    <a:pt x="141" y="913"/>
                  </a:cubicBezTo>
                  <a:cubicBezTo>
                    <a:pt x="165" y="909"/>
                    <a:pt x="135" y="880"/>
                    <a:pt x="135" y="880"/>
                  </a:cubicBezTo>
                  <a:cubicBezTo>
                    <a:pt x="116" y="852"/>
                    <a:pt x="116" y="852"/>
                    <a:pt x="116" y="852"/>
                  </a:cubicBezTo>
                  <a:cubicBezTo>
                    <a:pt x="116" y="852"/>
                    <a:pt x="116" y="843"/>
                    <a:pt x="115" y="841"/>
                  </a:cubicBezTo>
                  <a:cubicBezTo>
                    <a:pt x="115" y="839"/>
                    <a:pt x="113" y="823"/>
                    <a:pt x="113" y="823"/>
                  </a:cubicBezTo>
                  <a:cubicBezTo>
                    <a:pt x="111" y="806"/>
                    <a:pt x="111" y="806"/>
                    <a:pt x="111" y="806"/>
                  </a:cubicBezTo>
                  <a:cubicBezTo>
                    <a:pt x="111" y="790"/>
                    <a:pt x="111" y="790"/>
                    <a:pt x="111" y="790"/>
                  </a:cubicBezTo>
                  <a:cubicBezTo>
                    <a:pt x="113" y="777"/>
                    <a:pt x="113" y="777"/>
                    <a:pt x="113" y="777"/>
                  </a:cubicBezTo>
                  <a:cubicBezTo>
                    <a:pt x="128" y="716"/>
                    <a:pt x="128" y="716"/>
                    <a:pt x="128" y="716"/>
                  </a:cubicBezTo>
                  <a:cubicBezTo>
                    <a:pt x="134" y="661"/>
                    <a:pt x="134" y="661"/>
                    <a:pt x="134" y="661"/>
                  </a:cubicBezTo>
                  <a:cubicBezTo>
                    <a:pt x="169" y="560"/>
                    <a:pt x="169" y="560"/>
                    <a:pt x="169" y="560"/>
                  </a:cubicBezTo>
                  <a:cubicBezTo>
                    <a:pt x="183" y="560"/>
                    <a:pt x="183" y="560"/>
                    <a:pt x="183" y="560"/>
                  </a:cubicBezTo>
                  <a:cubicBezTo>
                    <a:pt x="202" y="497"/>
                    <a:pt x="202" y="497"/>
                    <a:pt x="202" y="497"/>
                  </a:cubicBezTo>
                  <a:cubicBezTo>
                    <a:pt x="207" y="474"/>
                    <a:pt x="207" y="474"/>
                    <a:pt x="207" y="474"/>
                  </a:cubicBezTo>
                  <a:cubicBezTo>
                    <a:pt x="217" y="474"/>
                    <a:pt x="217" y="474"/>
                    <a:pt x="217" y="474"/>
                  </a:cubicBezTo>
                  <a:cubicBezTo>
                    <a:pt x="209" y="388"/>
                    <a:pt x="209" y="388"/>
                    <a:pt x="209" y="388"/>
                  </a:cubicBezTo>
                  <a:cubicBezTo>
                    <a:pt x="212" y="387"/>
                    <a:pt x="212" y="387"/>
                    <a:pt x="212" y="387"/>
                  </a:cubicBezTo>
                  <a:cubicBezTo>
                    <a:pt x="205" y="360"/>
                    <a:pt x="205" y="360"/>
                    <a:pt x="205" y="360"/>
                  </a:cubicBezTo>
                  <a:cubicBezTo>
                    <a:pt x="193" y="319"/>
                    <a:pt x="193" y="319"/>
                    <a:pt x="193" y="319"/>
                  </a:cubicBezTo>
                  <a:cubicBezTo>
                    <a:pt x="212" y="339"/>
                    <a:pt x="212" y="339"/>
                    <a:pt x="212" y="339"/>
                  </a:cubicBezTo>
                  <a:cubicBezTo>
                    <a:pt x="212" y="340"/>
                    <a:pt x="225" y="351"/>
                    <a:pt x="241" y="340"/>
                  </a:cubicBezTo>
                  <a:cubicBezTo>
                    <a:pt x="264" y="318"/>
                    <a:pt x="264" y="318"/>
                    <a:pt x="264" y="318"/>
                  </a:cubicBezTo>
                  <a:cubicBezTo>
                    <a:pt x="298" y="275"/>
                    <a:pt x="298" y="275"/>
                    <a:pt x="298" y="275"/>
                  </a:cubicBezTo>
                  <a:cubicBezTo>
                    <a:pt x="303" y="272"/>
                    <a:pt x="303" y="272"/>
                    <a:pt x="303" y="272"/>
                  </a:cubicBezTo>
                  <a:cubicBezTo>
                    <a:pt x="309" y="266"/>
                    <a:pt x="309" y="266"/>
                    <a:pt x="309" y="266"/>
                  </a:cubicBezTo>
                  <a:cubicBezTo>
                    <a:pt x="316" y="259"/>
                    <a:pt x="316" y="259"/>
                    <a:pt x="316" y="259"/>
                  </a:cubicBezTo>
                  <a:cubicBezTo>
                    <a:pt x="316" y="255"/>
                    <a:pt x="316" y="255"/>
                    <a:pt x="316" y="255"/>
                  </a:cubicBezTo>
                  <a:cubicBezTo>
                    <a:pt x="308" y="247"/>
                    <a:pt x="308" y="247"/>
                    <a:pt x="308" y="247"/>
                  </a:cubicBezTo>
                  <a:cubicBezTo>
                    <a:pt x="295" y="234"/>
                    <a:pt x="295" y="234"/>
                    <a:pt x="295" y="234"/>
                  </a:cubicBezTo>
                  <a:cubicBezTo>
                    <a:pt x="295" y="233"/>
                    <a:pt x="295" y="233"/>
                    <a:pt x="295" y="233"/>
                  </a:cubicBezTo>
                  <a:cubicBezTo>
                    <a:pt x="303" y="226"/>
                    <a:pt x="303" y="226"/>
                    <a:pt x="303" y="226"/>
                  </a:cubicBezTo>
                  <a:cubicBezTo>
                    <a:pt x="323" y="219"/>
                    <a:pt x="323" y="219"/>
                    <a:pt x="323" y="219"/>
                  </a:cubicBezTo>
                  <a:cubicBezTo>
                    <a:pt x="328" y="216"/>
                    <a:pt x="328" y="216"/>
                    <a:pt x="328" y="216"/>
                  </a:cubicBezTo>
                  <a:cubicBezTo>
                    <a:pt x="338" y="213"/>
                    <a:pt x="338" y="213"/>
                    <a:pt x="338" y="213"/>
                  </a:cubicBezTo>
                  <a:cubicBezTo>
                    <a:pt x="348" y="207"/>
                    <a:pt x="348" y="207"/>
                    <a:pt x="348" y="207"/>
                  </a:cubicBezTo>
                  <a:cubicBezTo>
                    <a:pt x="358" y="202"/>
                    <a:pt x="358" y="202"/>
                    <a:pt x="358" y="202"/>
                  </a:cubicBezTo>
                  <a:cubicBezTo>
                    <a:pt x="366" y="193"/>
                    <a:pt x="366" y="193"/>
                    <a:pt x="366" y="193"/>
                  </a:cubicBezTo>
                  <a:cubicBezTo>
                    <a:pt x="368" y="189"/>
                    <a:pt x="368" y="189"/>
                    <a:pt x="368" y="189"/>
                  </a:cubicBezTo>
                  <a:lnTo>
                    <a:pt x="368" y="186"/>
                  </a:lnTo>
                  <a:close/>
                  <a:moveTo>
                    <a:pt x="48" y="333"/>
                  </a:moveTo>
                  <a:cubicBezTo>
                    <a:pt x="41" y="354"/>
                    <a:pt x="41" y="354"/>
                    <a:pt x="41" y="354"/>
                  </a:cubicBezTo>
                  <a:cubicBezTo>
                    <a:pt x="40" y="335"/>
                    <a:pt x="40" y="335"/>
                    <a:pt x="40" y="335"/>
                  </a:cubicBezTo>
                  <a:cubicBezTo>
                    <a:pt x="40" y="317"/>
                    <a:pt x="40" y="317"/>
                    <a:pt x="40" y="317"/>
                  </a:cubicBezTo>
                  <a:cubicBezTo>
                    <a:pt x="50" y="325"/>
                    <a:pt x="50" y="325"/>
                    <a:pt x="50" y="325"/>
                  </a:cubicBezTo>
                  <a:lnTo>
                    <a:pt x="48" y="333"/>
                  </a:lnTo>
                  <a:close/>
                  <a:moveTo>
                    <a:pt x="292" y="237"/>
                  </a:moveTo>
                  <a:cubicBezTo>
                    <a:pt x="292" y="237"/>
                    <a:pt x="292" y="237"/>
                    <a:pt x="292" y="237"/>
                  </a:cubicBezTo>
                  <a:cubicBezTo>
                    <a:pt x="292" y="236"/>
                    <a:pt x="292" y="236"/>
                    <a:pt x="292" y="236"/>
                  </a:cubicBezTo>
                  <a:lnTo>
                    <a:pt x="292" y="237"/>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39" name="Freeform 12"/>
            <p:cNvSpPr>
              <a:spLocks noEditPoints="1"/>
            </p:cNvSpPr>
            <p:nvPr/>
          </p:nvSpPr>
          <p:spPr bwMode="auto">
            <a:xfrm>
              <a:off x="10456808" y="-1878661"/>
              <a:ext cx="1066359" cy="3389609"/>
            </a:xfrm>
            <a:custGeom>
              <a:avLst/>
              <a:gdLst>
                <a:gd name="T0" fmla="*/ 302 w 303"/>
                <a:gd name="T1" fmla="*/ 299 h 963"/>
                <a:gd name="T2" fmla="*/ 298 w 303"/>
                <a:gd name="T3" fmla="*/ 269 h 963"/>
                <a:gd name="T4" fmla="*/ 194 w 303"/>
                <a:gd name="T5" fmla="*/ 128 h 963"/>
                <a:gd name="T6" fmla="*/ 174 w 303"/>
                <a:gd name="T7" fmla="*/ 115 h 963"/>
                <a:gd name="T8" fmla="*/ 166 w 303"/>
                <a:gd name="T9" fmla="*/ 108 h 963"/>
                <a:gd name="T10" fmla="*/ 162 w 303"/>
                <a:gd name="T11" fmla="*/ 87 h 963"/>
                <a:gd name="T12" fmla="*/ 166 w 303"/>
                <a:gd name="T13" fmla="*/ 63 h 963"/>
                <a:gd name="T14" fmla="*/ 167 w 303"/>
                <a:gd name="T15" fmla="*/ 44 h 963"/>
                <a:gd name="T16" fmla="*/ 116 w 303"/>
                <a:gd name="T17" fmla="*/ 2 h 963"/>
                <a:gd name="T18" fmla="*/ 81 w 303"/>
                <a:gd name="T19" fmla="*/ 20 h 963"/>
                <a:gd name="T20" fmla="*/ 77 w 303"/>
                <a:gd name="T21" fmla="*/ 57 h 963"/>
                <a:gd name="T22" fmla="*/ 78 w 303"/>
                <a:gd name="T23" fmla="*/ 80 h 963"/>
                <a:gd name="T24" fmla="*/ 92 w 303"/>
                <a:gd name="T25" fmla="*/ 104 h 963"/>
                <a:gd name="T26" fmla="*/ 90 w 303"/>
                <a:gd name="T27" fmla="*/ 118 h 963"/>
                <a:gd name="T28" fmla="*/ 79 w 303"/>
                <a:gd name="T29" fmla="*/ 119 h 963"/>
                <a:gd name="T30" fmla="*/ 74 w 303"/>
                <a:gd name="T31" fmla="*/ 137 h 963"/>
                <a:gd name="T32" fmla="*/ 47 w 303"/>
                <a:gd name="T33" fmla="*/ 185 h 963"/>
                <a:gd name="T34" fmla="*/ 17 w 303"/>
                <a:gd name="T35" fmla="*/ 334 h 963"/>
                <a:gd name="T36" fmla="*/ 40 w 303"/>
                <a:gd name="T37" fmla="*/ 337 h 963"/>
                <a:gd name="T38" fmla="*/ 64 w 303"/>
                <a:gd name="T39" fmla="*/ 319 h 963"/>
                <a:gd name="T40" fmla="*/ 67 w 303"/>
                <a:gd name="T41" fmla="*/ 347 h 963"/>
                <a:gd name="T42" fmla="*/ 68 w 303"/>
                <a:gd name="T43" fmla="*/ 532 h 963"/>
                <a:gd name="T44" fmla="*/ 79 w 303"/>
                <a:gd name="T45" fmla="*/ 602 h 963"/>
                <a:gd name="T46" fmla="*/ 84 w 303"/>
                <a:gd name="T47" fmla="*/ 688 h 963"/>
                <a:gd name="T48" fmla="*/ 99 w 303"/>
                <a:gd name="T49" fmla="*/ 863 h 963"/>
                <a:gd name="T50" fmla="*/ 78 w 303"/>
                <a:gd name="T51" fmla="*/ 902 h 963"/>
                <a:gd name="T52" fmla="*/ 38 w 303"/>
                <a:gd name="T53" fmla="*/ 929 h 963"/>
                <a:gd name="T54" fmla="*/ 73 w 303"/>
                <a:gd name="T55" fmla="*/ 937 h 963"/>
                <a:gd name="T56" fmla="*/ 157 w 303"/>
                <a:gd name="T57" fmla="*/ 924 h 963"/>
                <a:gd name="T58" fmla="*/ 164 w 303"/>
                <a:gd name="T59" fmla="*/ 892 h 963"/>
                <a:gd name="T60" fmla="*/ 159 w 303"/>
                <a:gd name="T61" fmla="*/ 818 h 963"/>
                <a:gd name="T62" fmla="*/ 159 w 303"/>
                <a:gd name="T63" fmla="*/ 813 h 963"/>
                <a:gd name="T64" fmla="*/ 186 w 303"/>
                <a:gd name="T65" fmla="*/ 916 h 963"/>
                <a:gd name="T66" fmla="*/ 194 w 303"/>
                <a:gd name="T67" fmla="*/ 931 h 963"/>
                <a:gd name="T68" fmla="*/ 191 w 303"/>
                <a:gd name="T69" fmla="*/ 951 h 963"/>
                <a:gd name="T70" fmla="*/ 247 w 303"/>
                <a:gd name="T71" fmla="*/ 953 h 963"/>
                <a:gd name="T72" fmla="*/ 249 w 303"/>
                <a:gd name="T73" fmla="*/ 915 h 963"/>
                <a:gd name="T74" fmla="*/ 248 w 303"/>
                <a:gd name="T75" fmla="*/ 600 h 963"/>
                <a:gd name="T76" fmla="*/ 246 w 303"/>
                <a:gd name="T77" fmla="*/ 459 h 963"/>
                <a:gd name="T78" fmla="*/ 263 w 303"/>
                <a:gd name="T79" fmla="*/ 442 h 963"/>
                <a:gd name="T80" fmla="*/ 279 w 303"/>
                <a:gd name="T81" fmla="*/ 399 h 963"/>
                <a:gd name="T82" fmla="*/ 286 w 303"/>
                <a:gd name="T83" fmla="*/ 371 h 963"/>
                <a:gd name="T84" fmla="*/ 287 w 303"/>
                <a:gd name="T85" fmla="*/ 369 h 963"/>
                <a:gd name="T86" fmla="*/ 292 w 303"/>
                <a:gd name="T87" fmla="*/ 345 h 963"/>
                <a:gd name="T88" fmla="*/ 303 w 303"/>
                <a:gd name="T89" fmla="*/ 319 h 963"/>
                <a:gd name="T90" fmla="*/ 107 w 303"/>
                <a:gd name="T91" fmla="*/ 136 h 963"/>
                <a:gd name="T92" fmla="*/ 104 w 303"/>
                <a:gd name="T93" fmla="*/ 140 h 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3" h="963">
                  <a:moveTo>
                    <a:pt x="301" y="310"/>
                  </a:moveTo>
                  <a:cubicBezTo>
                    <a:pt x="301" y="304"/>
                    <a:pt x="301" y="304"/>
                    <a:pt x="301" y="304"/>
                  </a:cubicBezTo>
                  <a:cubicBezTo>
                    <a:pt x="302" y="299"/>
                    <a:pt x="302" y="299"/>
                    <a:pt x="302" y="299"/>
                  </a:cubicBezTo>
                  <a:cubicBezTo>
                    <a:pt x="301" y="292"/>
                    <a:pt x="301" y="292"/>
                    <a:pt x="301" y="292"/>
                  </a:cubicBezTo>
                  <a:cubicBezTo>
                    <a:pt x="300" y="283"/>
                    <a:pt x="300" y="283"/>
                    <a:pt x="300" y="283"/>
                  </a:cubicBezTo>
                  <a:cubicBezTo>
                    <a:pt x="298" y="269"/>
                    <a:pt x="298" y="269"/>
                    <a:pt x="298" y="269"/>
                  </a:cubicBezTo>
                  <a:cubicBezTo>
                    <a:pt x="287" y="167"/>
                    <a:pt x="255" y="141"/>
                    <a:pt x="241" y="133"/>
                  </a:cubicBezTo>
                  <a:cubicBezTo>
                    <a:pt x="235" y="132"/>
                    <a:pt x="230" y="131"/>
                    <a:pt x="226" y="130"/>
                  </a:cubicBezTo>
                  <a:cubicBezTo>
                    <a:pt x="194" y="128"/>
                    <a:pt x="194" y="128"/>
                    <a:pt x="194" y="128"/>
                  </a:cubicBezTo>
                  <a:cubicBezTo>
                    <a:pt x="186" y="123"/>
                    <a:pt x="186" y="123"/>
                    <a:pt x="186" y="123"/>
                  </a:cubicBezTo>
                  <a:cubicBezTo>
                    <a:pt x="178" y="118"/>
                    <a:pt x="178" y="118"/>
                    <a:pt x="178" y="118"/>
                  </a:cubicBezTo>
                  <a:cubicBezTo>
                    <a:pt x="174" y="115"/>
                    <a:pt x="174" y="115"/>
                    <a:pt x="174" y="115"/>
                  </a:cubicBezTo>
                  <a:cubicBezTo>
                    <a:pt x="171" y="115"/>
                    <a:pt x="171" y="115"/>
                    <a:pt x="171" y="115"/>
                  </a:cubicBezTo>
                  <a:cubicBezTo>
                    <a:pt x="170" y="114"/>
                    <a:pt x="170" y="114"/>
                    <a:pt x="170" y="114"/>
                  </a:cubicBezTo>
                  <a:cubicBezTo>
                    <a:pt x="166" y="108"/>
                    <a:pt x="166" y="108"/>
                    <a:pt x="166" y="108"/>
                  </a:cubicBezTo>
                  <a:cubicBezTo>
                    <a:pt x="161" y="107"/>
                    <a:pt x="161" y="107"/>
                    <a:pt x="161" y="107"/>
                  </a:cubicBezTo>
                  <a:cubicBezTo>
                    <a:pt x="160" y="102"/>
                    <a:pt x="160" y="102"/>
                    <a:pt x="160" y="102"/>
                  </a:cubicBezTo>
                  <a:cubicBezTo>
                    <a:pt x="161" y="101"/>
                    <a:pt x="162" y="87"/>
                    <a:pt x="162" y="87"/>
                  </a:cubicBezTo>
                  <a:cubicBezTo>
                    <a:pt x="167" y="88"/>
                    <a:pt x="167" y="74"/>
                    <a:pt x="167" y="74"/>
                  </a:cubicBezTo>
                  <a:cubicBezTo>
                    <a:pt x="166" y="66"/>
                    <a:pt x="166" y="66"/>
                    <a:pt x="166" y="66"/>
                  </a:cubicBezTo>
                  <a:cubicBezTo>
                    <a:pt x="166" y="65"/>
                    <a:pt x="166" y="64"/>
                    <a:pt x="166" y="63"/>
                  </a:cubicBezTo>
                  <a:cubicBezTo>
                    <a:pt x="166" y="59"/>
                    <a:pt x="165" y="58"/>
                    <a:pt x="164" y="57"/>
                  </a:cubicBezTo>
                  <a:cubicBezTo>
                    <a:pt x="165" y="42"/>
                    <a:pt x="165" y="42"/>
                    <a:pt x="165" y="42"/>
                  </a:cubicBezTo>
                  <a:cubicBezTo>
                    <a:pt x="167" y="44"/>
                    <a:pt x="167" y="44"/>
                    <a:pt x="167" y="44"/>
                  </a:cubicBezTo>
                  <a:cubicBezTo>
                    <a:pt x="166" y="7"/>
                    <a:pt x="132" y="2"/>
                    <a:pt x="132" y="2"/>
                  </a:cubicBezTo>
                  <a:cubicBezTo>
                    <a:pt x="128" y="0"/>
                    <a:pt x="128" y="0"/>
                    <a:pt x="128" y="0"/>
                  </a:cubicBezTo>
                  <a:cubicBezTo>
                    <a:pt x="116" y="2"/>
                    <a:pt x="116" y="2"/>
                    <a:pt x="116" y="2"/>
                  </a:cubicBezTo>
                  <a:cubicBezTo>
                    <a:pt x="107" y="2"/>
                    <a:pt x="107" y="2"/>
                    <a:pt x="107" y="2"/>
                  </a:cubicBezTo>
                  <a:cubicBezTo>
                    <a:pt x="87" y="6"/>
                    <a:pt x="84" y="19"/>
                    <a:pt x="84" y="19"/>
                  </a:cubicBezTo>
                  <a:cubicBezTo>
                    <a:pt x="81" y="20"/>
                    <a:pt x="81" y="20"/>
                    <a:pt x="81" y="20"/>
                  </a:cubicBezTo>
                  <a:cubicBezTo>
                    <a:pt x="78" y="21"/>
                    <a:pt x="76" y="28"/>
                    <a:pt x="74" y="42"/>
                  </a:cubicBezTo>
                  <a:cubicBezTo>
                    <a:pt x="74" y="48"/>
                    <a:pt x="74" y="55"/>
                    <a:pt x="76" y="59"/>
                  </a:cubicBezTo>
                  <a:cubicBezTo>
                    <a:pt x="77" y="57"/>
                    <a:pt x="77" y="57"/>
                    <a:pt x="77" y="57"/>
                  </a:cubicBezTo>
                  <a:cubicBezTo>
                    <a:pt x="80" y="69"/>
                    <a:pt x="80" y="69"/>
                    <a:pt x="80" y="69"/>
                  </a:cubicBezTo>
                  <a:cubicBezTo>
                    <a:pt x="80" y="69"/>
                    <a:pt x="74" y="69"/>
                    <a:pt x="77" y="77"/>
                  </a:cubicBezTo>
                  <a:cubicBezTo>
                    <a:pt x="78" y="78"/>
                    <a:pt x="78" y="79"/>
                    <a:pt x="78" y="80"/>
                  </a:cubicBezTo>
                  <a:cubicBezTo>
                    <a:pt x="79" y="87"/>
                    <a:pt x="79" y="87"/>
                    <a:pt x="79" y="87"/>
                  </a:cubicBezTo>
                  <a:cubicBezTo>
                    <a:pt x="79" y="87"/>
                    <a:pt x="83" y="101"/>
                    <a:pt x="88" y="98"/>
                  </a:cubicBezTo>
                  <a:cubicBezTo>
                    <a:pt x="88" y="98"/>
                    <a:pt x="92" y="101"/>
                    <a:pt x="92" y="104"/>
                  </a:cubicBezTo>
                  <a:cubicBezTo>
                    <a:pt x="95" y="101"/>
                    <a:pt x="95" y="101"/>
                    <a:pt x="95" y="101"/>
                  </a:cubicBezTo>
                  <a:cubicBezTo>
                    <a:pt x="95" y="113"/>
                    <a:pt x="95" y="113"/>
                    <a:pt x="95" y="113"/>
                  </a:cubicBezTo>
                  <a:cubicBezTo>
                    <a:pt x="90" y="118"/>
                    <a:pt x="90" y="118"/>
                    <a:pt x="90" y="118"/>
                  </a:cubicBezTo>
                  <a:cubicBezTo>
                    <a:pt x="87" y="122"/>
                    <a:pt x="87" y="122"/>
                    <a:pt x="87" y="122"/>
                  </a:cubicBezTo>
                  <a:cubicBezTo>
                    <a:pt x="84" y="119"/>
                    <a:pt x="84" y="119"/>
                    <a:pt x="84" y="119"/>
                  </a:cubicBezTo>
                  <a:cubicBezTo>
                    <a:pt x="83" y="118"/>
                    <a:pt x="81" y="117"/>
                    <a:pt x="79" y="119"/>
                  </a:cubicBezTo>
                  <a:cubicBezTo>
                    <a:pt x="79" y="119"/>
                    <a:pt x="77" y="120"/>
                    <a:pt x="77" y="124"/>
                  </a:cubicBezTo>
                  <a:cubicBezTo>
                    <a:pt x="77" y="124"/>
                    <a:pt x="79" y="131"/>
                    <a:pt x="79" y="131"/>
                  </a:cubicBezTo>
                  <a:cubicBezTo>
                    <a:pt x="74" y="137"/>
                    <a:pt x="74" y="137"/>
                    <a:pt x="74" y="137"/>
                  </a:cubicBezTo>
                  <a:cubicBezTo>
                    <a:pt x="66" y="148"/>
                    <a:pt x="66" y="148"/>
                    <a:pt x="66" y="148"/>
                  </a:cubicBezTo>
                  <a:cubicBezTo>
                    <a:pt x="58" y="170"/>
                    <a:pt x="58" y="170"/>
                    <a:pt x="58" y="170"/>
                  </a:cubicBezTo>
                  <a:cubicBezTo>
                    <a:pt x="47" y="185"/>
                    <a:pt x="47" y="185"/>
                    <a:pt x="47" y="185"/>
                  </a:cubicBezTo>
                  <a:cubicBezTo>
                    <a:pt x="37" y="188"/>
                    <a:pt x="37" y="188"/>
                    <a:pt x="37" y="188"/>
                  </a:cubicBezTo>
                  <a:cubicBezTo>
                    <a:pt x="13" y="264"/>
                    <a:pt x="13" y="264"/>
                    <a:pt x="13" y="264"/>
                  </a:cubicBezTo>
                  <a:cubicBezTo>
                    <a:pt x="13" y="264"/>
                    <a:pt x="0" y="333"/>
                    <a:pt x="17" y="334"/>
                  </a:cubicBezTo>
                  <a:cubicBezTo>
                    <a:pt x="19" y="335"/>
                    <a:pt x="19" y="335"/>
                    <a:pt x="19" y="335"/>
                  </a:cubicBezTo>
                  <a:cubicBezTo>
                    <a:pt x="28" y="337"/>
                    <a:pt x="28" y="337"/>
                    <a:pt x="28" y="337"/>
                  </a:cubicBezTo>
                  <a:cubicBezTo>
                    <a:pt x="40" y="337"/>
                    <a:pt x="40" y="337"/>
                    <a:pt x="40" y="337"/>
                  </a:cubicBezTo>
                  <a:cubicBezTo>
                    <a:pt x="50" y="335"/>
                    <a:pt x="50" y="335"/>
                    <a:pt x="50" y="335"/>
                  </a:cubicBezTo>
                  <a:cubicBezTo>
                    <a:pt x="53" y="330"/>
                    <a:pt x="53" y="330"/>
                    <a:pt x="53" y="330"/>
                  </a:cubicBezTo>
                  <a:cubicBezTo>
                    <a:pt x="64" y="319"/>
                    <a:pt x="64" y="319"/>
                    <a:pt x="64" y="319"/>
                  </a:cubicBezTo>
                  <a:cubicBezTo>
                    <a:pt x="69" y="316"/>
                    <a:pt x="69" y="316"/>
                    <a:pt x="69" y="316"/>
                  </a:cubicBezTo>
                  <a:cubicBezTo>
                    <a:pt x="68" y="327"/>
                    <a:pt x="68" y="327"/>
                    <a:pt x="68" y="327"/>
                  </a:cubicBezTo>
                  <a:cubicBezTo>
                    <a:pt x="67" y="347"/>
                    <a:pt x="67" y="347"/>
                    <a:pt x="67" y="347"/>
                  </a:cubicBezTo>
                  <a:cubicBezTo>
                    <a:pt x="58" y="438"/>
                    <a:pt x="58" y="438"/>
                    <a:pt x="58" y="438"/>
                  </a:cubicBezTo>
                  <a:cubicBezTo>
                    <a:pt x="48" y="530"/>
                    <a:pt x="48" y="530"/>
                    <a:pt x="48" y="530"/>
                  </a:cubicBezTo>
                  <a:cubicBezTo>
                    <a:pt x="68" y="532"/>
                    <a:pt x="68" y="532"/>
                    <a:pt x="68" y="532"/>
                  </a:cubicBezTo>
                  <a:cubicBezTo>
                    <a:pt x="69" y="567"/>
                    <a:pt x="69" y="567"/>
                    <a:pt x="69" y="567"/>
                  </a:cubicBezTo>
                  <a:cubicBezTo>
                    <a:pt x="74" y="597"/>
                    <a:pt x="74" y="597"/>
                    <a:pt x="74" y="597"/>
                  </a:cubicBezTo>
                  <a:cubicBezTo>
                    <a:pt x="79" y="602"/>
                    <a:pt x="79" y="602"/>
                    <a:pt x="79" y="602"/>
                  </a:cubicBezTo>
                  <a:cubicBezTo>
                    <a:pt x="85" y="621"/>
                    <a:pt x="85" y="621"/>
                    <a:pt x="85" y="621"/>
                  </a:cubicBezTo>
                  <a:cubicBezTo>
                    <a:pt x="84" y="668"/>
                    <a:pt x="84" y="668"/>
                    <a:pt x="84" y="668"/>
                  </a:cubicBezTo>
                  <a:cubicBezTo>
                    <a:pt x="84" y="688"/>
                    <a:pt x="84" y="688"/>
                    <a:pt x="84" y="688"/>
                  </a:cubicBezTo>
                  <a:cubicBezTo>
                    <a:pt x="86" y="689"/>
                    <a:pt x="86" y="689"/>
                    <a:pt x="86" y="689"/>
                  </a:cubicBezTo>
                  <a:cubicBezTo>
                    <a:pt x="91" y="698"/>
                    <a:pt x="91" y="698"/>
                    <a:pt x="91" y="698"/>
                  </a:cubicBezTo>
                  <a:cubicBezTo>
                    <a:pt x="99" y="863"/>
                    <a:pt x="99" y="863"/>
                    <a:pt x="99" y="863"/>
                  </a:cubicBezTo>
                  <a:cubicBezTo>
                    <a:pt x="99" y="863"/>
                    <a:pt x="96" y="876"/>
                    <a:pt x="96" y="877"/>
                  </a:cubicBezTo>
                  <a:cubicBezTo>
                    <a:pt x="95" y="879"/>
                    <a:pt x="89" y="895"/>
                    <a:pt x="89" y="895"/>
                  </a:cubicBezTo>
                  <a:cubicBezTo>
                    <a:pt x="78" y="902"/>
                    <a:pt x="78" y="902"/>
                    <a:pt x="78" y="902"/>
                  </a:cubicBezTo>
                  <a:cubicBezTo>
                    <a:pt x="78" y="902"/>
                    <a:pt x="55" y="914"/>
                    <a:pt x="52" y="914"/>
                  </a:cubicBezTo>
                  <a:cubicBezTo>
                    <a:pt x="39" y="915"/>
                    <a:pt x="38" y="924"/>
                    <a:pt x="38" y="927"/>
                  </a:cubicBezTo>
                  <a:cubicBezTo>
                    <a:pt x="38" y="929"/>
                    <a:pt x="38" y="929"/>
                    <a:pt x="38" y="929"/>
                  </a:cubicBezTo>
                  <a:cubicBezTo>
                    <a:pt x="38" y="929"/>
                    <a:pt x="38" y="929"/>
                    <a:pt x="38" y="929"/>
                  </a:cubicBezTo>
                  <a:cubicBezTo>
                    <a:pt x="37" y="931"/>
                    <a:pt x="39" y="934"/>
                    <a:pt x="61" y="937"/>
                  </a:cubicBezTo>
                  <a:cubicBezTo>
                    <a:pt x="73" y="937"/>
                    <a:pt x="73" y="937"/>
                    <a:pt x="73" y="937"/>
                  </a:cubicBezTo>
                  <a:cubicBezTo>
                    <a:pt x="84" y="936"/>
                    <a:pt x="99" y="933"/>
                    <a:pt x="115" y="926"/>
                  </a:cubicBezTo>
                  <a:cubicBezTo>
                    <a:pt x="116" y="929"/>
                    <a:pt x="116" y="929"/>
                    <a:pt x="116" y="929"/>
                  </a:cubicBezTo>
                  <a:cubicBezTo>
                    <a:pt x="157" y="924"/>
                    <a:pt x="157" y="924"/>
                    <a:pt x="157" y="924"/>
                  </a:cubicBezTo>
                  <a:cubicBezTo>
                    <a:pt x="158" y="909"/>
                    <a:pt x="158" y="909"/>
                    <a:pt x="158" y="909"/>
                  </a:cubicBezTo>
                  <a:cubicBezTo>
                    <a:pt x="165" y="908"/>
                    <a:pt x="165" y="908"/>
                    <a:pt x="165" y="908"/>
                  </a:cubicBezTo>
                  <a:cubicBezTo>
                    <a:pt x="164" y="892"/>
                    <a:pt x="164" y="892"/>
                    <a:pt x="164" y="892"/>
                  </a:cubicBezTo>
                  <a:cubicBezTo>
                    <a:pt x="164" y="883"/>
                    <a:pt x="160" y="873"/>
                    <a:pt x="160" y="873"/>
                  </a:cubicBezTo>
                  <a:cubicBezTo>
                    <a:pt x="160" y="826"/>
                    <a:pt x="160" y="826"/>
                    <a:pt x="160" y="826"/>
                  </a:cubicBezTo>
                  <a:cubicBezTo>
                    <a:pt x="159" y="818"/>
                    <a:pt x="159" y="818"/>
                    <a:pt x="159" y="818"/>
                  </a:cubicBezTo>
                  <a:cubicBezTo>
                    <a:pt x="160" y="818"/>
                    <a:pt x="160" y="818"/>
                    <a:pt x="160" y="818"/>
                  </a:cubicBezTo>
                  <a:cubicBezTo>
                    <a:pt x="159" y="818"/>
                    <a:pt x="159" y="818"/>
                    <a:pt x="159" y="818"/>
                  </a:cubicBezTo>
                  <a:cubicBezTo>
                    <a:pt x="159" y="813"/>
                    <a:pt x="159" y="813"/>
                    <a:pt x="159" y="813"/>
                  </a:cubicBezTo>
                  <a:cubicBezTo>
                    <a:pt x="163" y="802"/>
                    <a:pt x="163" y="802"/>
                    <a:pt x="163" y="802"/>
                  </a:cubicBezTo>
                  <a:cubicBezTo>
                    <a:pt x="171" y="738"/>
                    <a:pt x="171" y="738"/>
                    <a:pt x="171" y="738"/>
                  </a:cubicBezTo>
                  <a:cubicBezTo>
                    <a:pt x="186" y="916"/>
                    <a:pt x="186" y="916"/>
                    <a:pt x="186" y="916"/>
                  </a:cubicBezTo>
                  <a:cubicBezTo>
                    <a:pt x="192" y="916"/>
                    <a:pt x="192" y="916"/>
                    <a:pt x="192" y="916"/>
                  </a:cubicBezTo>
                  <a:cubicBezTo>
                    <a:pt x="192" y="921"/>
                    <a:pt x="192" y="921"/>
                    <a:pt x="192" y="921"/>
                  </a:cubicBezTo>
                  <a:cubicBezTo>
                    <a:pt x="194" y="931"/>
                    <a:pt x="194" y="931"/>
                    <a:pt x="194" y="931"/>
                  </a:cubicBezTo>
                  <a:cubicBezTo>
                    <a:pt x="191" y="937"/>
                    <a:pt x="191" y="937"/>
                    <a:pt x="191" y="937"/>
                  </a:cubicBezTo>
                  <a:cubicBezTo>
                    <a:pt x="191" y="949"/>
                    <a:pt x="191" y="949"/>
                    <a:pt x="191" y="949"/>
                  </a:cubicBezTo>
                  <a:cubicBezTo>
                    <a:pt x="191" y="949"/>
                    <a:pt x="191" y="950"/>
                    <a:pt x="191" y="951"/>
                  </a:cubicBezTo>
                  <a:cubicBezTo>
                    <a:pt x="192" y="955"/>
                    <a:pt x="197" y="963"/>
                    <a:pt x="220" y="962"/>
                  </a:cubicBezTo>
                  <a:cubicBezTo>
                    <a:pt x="220" y="962"/>
                    <a:pt x="240" y="962"/>
                    <a:pt x="247" y="954"/>
                  </a:cubicBezTo>
                  <a:cubicBezTo>
                    <a:pt x="247" y="953"/>
                    <a:pt x="247" y="953"/>
                    <a:pt x="247" y="953"/>
                  </a:cubicBezTo>
                  <a:cubicBezTo>
                    <a:pt x="251" y="947"/>
                    <a:pt x="247" y="937"/>
                    <a:pt x="245" y="932"/>
                  </a:cubicBezTo>
                  <a:cubicBezTo>
                    <a:pt x="241" y="919"/>
                    <a:pt x="241" y="919"/>
                    <a:pt x="241" y="919"/>
                  </a:cubicBezTo>
                  <a:cubicBezTo>
                    <a:pt x="249" y="915"/>
                    <a:pt x="249" y="915"/>
                    <a:pt x="249" y="915"/>
                  </a:cubicBezTo>
                  <a:cubicBezTo>
                    <a:pt x="238" y="810"/>
                    <a:pt x="238" y="810"/>
                    <a:pt x="238" y="810"/>
                  </a:cubicBezTo>
                  <a:cubicBezTo>
                    <a:pt x="239" y="700"/>
                    <a:pt x="239" y="700"/>
                    <a:pt x="239" y="700"/>
                  </a:cubicBezTo>
                  <a:cubicBezTo>
                    <a:pt x="248" y="600"/>
                    <a:pt x="248" y="600"/>
                    <a:pt x="248" y="600"/>
                  </a:cubicBezTo>
                  <a:cubicBezTo>
                    <a:pt x="252" y="548"/>
                    <a:pt x="252" y="548"/>
                    <a:pt x="252" y="548"/>
                  </a:cubicBezTo>
                  <a:cubicBezTo>
                    <a:pt x="251" y="503"/>
                    <a:pt x="251" y="503"/>
                    <a:pt x="251" y="503"/>
                  </a:cubicBezTo>
                  <a:cubicBezTo>
                    <a:pt x="246" y="459"/>
                    <a:pt x="246" y="459"/>
                    <a:pt x="246" y="459"/>
                  </a:cubicBezTo>
                  <a:cubicBezTo>
                    <a:pt x="258" y="446"/>
                    <a:pt x="258" y="446"/>
                    <a:pt x="258" y="446"/>
                  </a:cubicBezTo>
                  <a:cubicBezTo>
                    <a:pt x="259" y="438"/>
                    <a:pt x="259" y="438"/>
                    <a:pt x="259" y="438"/>
                  </a:cubicBezTo>
                  <a:cubicBezTo>
                    <a:pt x="263" y="442"/>
                    <a:pt x="263" y="442"/>
                    <a:pt x="263" y="442"/>
                  </a:cubicBezTo>
                  <a:cubicBezTo>
                    <a:pt x="279" y="411"/>
                    <a:pt x="279" y="411"/>
                    <a:pt x="279" y="411"/>
                  </a:cubicBezTo>
                  <a:cubicBezTo>
                    <a:pt x="278" y="402"/>
                    <a:pt x="278" y="402"/>
                    <a:pt x="278" y="402"/>
                  </a:cubicBezTo>
                  <a:cubicBezTo>
                    <a:pt x="279" y="399"/>
                    <a:pt x="279" y="399"/>
                    <a:pt x="279" y="399"/>
                  </a:cubicBezTo>
                  <a:cubicBezTo>
                    <a:pt x="278" y="382"/>
                    <a:pt x="278" y="382"/>
                    <a:pt x="278" y="382"/>
                  </a:cubicBezTo>
                  <a:cubicBezTo>
                    <a:pt x="284" y="376"/>
                    <a:pt x="284" y="376"/>
                    <a:pt x="284" y="376"/>
                  </a:cubicBezTo>
                  <a:cubicBezTo>
                    <a:pt x="286" y="371"/>
                    <a:pt x="286" y="371"/>
                    <a:pt x="286" y="371"/>
                  </a:cubicBezTo>
                  <a:cubicBezTo>
                    <a:pt x="287" y="371"/>
                    <a:pt x="287" y="371"/>
                    <a:pt x="287" y="371"/>
                  </a:cubicBezTo>
                  <a:cubicBezTo>
                    <a:pt x="287" y="371"/>
                    <a:pt x="287" y="371"/>
                    <a:pt x="287" y="371"/>
                  </a:cubicBezTo>
                  <a:cubicBezTo>
                    <a:pt x="287" y="369"/>
                    <a:pt x="287" y="369"/>
                    <a:pt x="287" y="369"/>
                  </a:cubicBezTo>
                  <a:cubicBezTo>
                    <a:pt x="290" y="358"/>
                    <a:pt x="290" y="358"/>
                    <a:pt x="290" y="358"/>
                  </a:cubicBezTo>
                  <a:cubicBezTo>
                    <a:pt x="293" y="351"/>
                    <a:pt x="293" y="351"/>
                    <a:pt x="293" y="351"/>
                  </a:cubicBezTo>
                  <a:cubicBezTo>
                    <a:pt x="292" y="345"/>
                    <a:pt x="292" y="345"/>
                    <a:pt x="292" y="345"/>
                  </a:cubicBezTo>
                  <a:cubicBezTo>
                    <a:pt x="297" y="339"/>
                    <a:pt x="297" y="339"/>
                    <a:pt x="297" y="339"/>
                  </a:cubicBezTo>
                  <a:cubicBezTo>
                    <a:pt x="300" y="324"/>
                    <a:pt x="300" y="324"/>
                    <a:pt x="300" y="324"/>
                  </a:cubicBezTo>
                  <a:cubicBezTo>
                    <a:pt x="303" y="319"/>
                    <a:pt x="303" y="319"/>
                    <a:pt x="303" y="319"/>
                  </a:cubicBezTo>
                  <a:lnTo>
                    <a:pt x="301" y="310"/>
                  </a:lnTo>
                  <a:close/>
                  <a:moveTo>
                    <a:pt x="108" y="135"/>
                  </a:moveTo>
                  <a:cubicBezTo>
                    <a:pt x="107" y="136"/>
                    <a:pt x="107" y="136"/>
                    <a:pt x="107" y="136"/>
                  </a:cubicBezTo>
                  <a:cubicBezTo>
                    <a:pt x="106" y="140"/>
                    <a:pt x="106" y="140"/>
                    <a:pt x="106" y="140"/>
                  </a:cubicBezTo>
                  <a:cubicBezTo>
                    <a:pt x="110" y="140"/>
                    <a:pt x="110" y="140"/>
                    <a:pt x="110" y="140"/>
                  </a:cubicBezTo>
                  <a:cubicBezTo>
                    <a:pt x="104" y="140"/>
                    <a:pt x="104" y="140"/>
                    <a:pt x="104" y="140"/>
                  </a:cubicBezTo>
                  <a:cubicBezTo>
                    <a:pt x="98" y="141"/>
                    <a:pt x="98" y="141"/>
                    <a:pt x="98" y="141"/>
                  </a:cubicBezTo>
                  <a:lnTo>
                    <a:pt x="108" y="135"/>
                  </a:ln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40" name="Freeform 13"/>
            <p:cNvSpPr>
              <a:spLocks/>
            </p:cNvSpPr>
            <p:nvPr/>
          </p:nvSpPr>
          <p:spPr bwMode="auto">
            <a:xfrm>
              <a:off x="11182055" y="-1540622"/>
              <a:ext cx="1041775" cy="3226736"/>
            </a:xfrm>
            <a:custGeom>
              <a:avLst/>
              <a:gdLst>
                <a:gd name="T0" fmla="*/ 200 w 296"/>
                <a:gd name="T1" fmla="*/ 666 h 917"/>
                <a:gd name="T2" fmla="*/ 210 w 296"/>
                <a:gd name="T3" fmla="*/ 839 h 917"/>
                <a:gd name="T4" fmla="*/ 203 w 296"/>
                <a:gd name="T5" fmla="*/ 887 h 917"/>
                <a:gd name="T6" fmla="*/ 183 w 296"/>
                <a:gd name="T7" fmla="*/ 886 h 917"/>
                <a:gd name="T8" fmla="*/ 183 w 296"/>
                <a:gd name="T9" fmla="*/ 871 h 917"/>
                <a:gd name="T10" fmla="*/ 121 w 296"/>
                <a:gd name="T11" fmla="*/ 913 h 917"/>
                <a:gd name="T12" fmla="*/ 134 w 296"/>
                <a:gd name="T13" fmla="*/ 887 h 917"/>
                <a:gd name="T14" fmla="*/ 156 w 296"/>
                <a:gd name="T15" fmla="*/ 832 h 917"/>
                <a:gd name="T16" fmla="*/ 150 w 296"/>
                <a:gd name="T17" fmla="*/ 800 h 917"/>
                <a:gd name="T18" fmla="*/ 129 w 296"/>
                <a:gd name="T19" fmla="*/ 812 h 917"/>
                <a:gd name="T20" fmla="*/ 101 w 296"/>
                <a:gd name="T21" fmla="*/ 821 h 917"/>
                <a:gd name="T22" fmla="*/ 88 w 296"/>
                <a:gd name="T23" fmla="*/ 802 h 917"/>
                <a:gd name="T24" fmla="*/ 118 w 296"/>
                <a:gd name="T25" fmla="*/ 774 h 917"/>
                <a:gd name="T26" fmla="*/ 126 w 296"/>
                <a:gd name="T27" fmla="*/ 755 h 917"/>
                <a:gd name="T28" fmla="*/ 128 w 296"/>
                <a:gd name="T29" fmla="*/ 749 h 917"/>
                <a:gd name="T30" fmla="*/ 116 w 296"/>
                <a:gd name="T31" fmla="*/ 717 h 917"/>
                <a:gd name="T32" fmla="*/ 97 w 296"/>
                <a:gd name="T33" fmla="*/ 647 h 917"/>
                <a:gd name="T34" fmla="*/ 88 w 296"/>
                <a:gd name="T35" fmla="*/ 581 h 917"/>
                <a:gd name="T36" fmla="*/ 71 w 296"/>
                <a:gd name="T37" fmla="*/ 514 h 917"/>
                <a:gd name="T38" fmla="*/ 54 w 296"/>
                <a:gd name="T39" fmla="*/ 478 h 917"/>
                <a:gd name="T40" fmla="*/ 55 w 296"/>
                <a:gd name="T41" fmla="*/ 420 h 917"/>
                <a:gd name="T42" fmla="*/ 66 w 296"/>
                <a:gd name="T43" fmla="*/ 385 h 917"/>
                <a:gd name="T44" fmla="*/ 56 w 296"/>
                <a:gd name="T45" fmla="*/ 328 h 917"/>
                <a:gd name="T46" fmla="*/ 49 w 296"/>
                <a:gd name="T47" fmla="*/ 301 h 917"/>
                <a:gd name="T48" fmla="*/ 47 w 296"/>
                <a:gd name="T49" fmla="*/ 299 h 917"/>
                <a:gd name="T50" fmla="*/ 31 w 296"/>
                <a:gd name="T51" fmla="*/ 295 h 917"/>
                <a:gd name="T52" fmla="*/ 28 w 296"/>
                <a:gd name="T53" fmla="*/ 285 h 917"/>
                <a:gd name="T54" fmla="*/ 21 w 296"/>
                <a:gd name="T55" fmla="*/ 274 h 917"/>
                <a:gd name="T56" fmla="*/ 28 w 296"/>
                <a:gd name="T57" fmla="*/ 261 h 917"/>
                <a:gd name="T58" fmla="*/ 33 w 296"/>
                <a:gd name="T59" fmla="*/ 267 h 917"/>
                <a:gd name="T60" fmla="*/ 30 w 296"/>
                <a:gd name="T61" fmla="*/ 214 h 917"/>
                <a:gd name="T62" fmla="*/ 92 w 296"/>
                <a:gd name="T63" fmla="*/ 219 h 917"/>
                <a:gd name="T64" fmla="*/ 140 w 296"/>
                <a:gd name="T65" fmla="*/ 158 h 917"/>
                <a:gd name="T66" fmla="*/ 152 w 296"/>
                <a:gd name="T67" fmla="*/ 143 h 917"/>
                <a:gd name="T68" fmla="*/ 128 w 296"/>
                <a:gd name="T69" fmla="*/ 78 h 917"/>
                <a:gd name="T70" fmla="*/ 125 w 296"/>
                <a:gd name="T71" fmla="*/ 48 h 917"/>
                <a:gd name="T72" fmla="*/ 167 w 296"/>
                <a:gd name="T73" fmla="*/ 1 h 917"/>
                <a:gd name="T74" fmla="*/ 175 w 296"/>
                <a:gd name="T75" fmla="*/ 0 h 917"/>
                <a:gd name="T76" fmla="*/ 225 w 296"/>
                <a:gd name="T77" fmla="*/ 59 h 917"/>
                <a:gd name="T78" fmla="*/ 262 w 296"/>
                <a:gd name="T79" fmla="*/ 139 h 917"/>
                <a:gd name="T80" fmla="*/ 253 w 296"/>
                <a:gd name="T81" fmla="*/ 160 h 917"/>
                <a:gd name="T82" fmla="*/ 293 w 296"/>
                <a:gd name="T83" fmla="*/ 209 h 917"/>
                <a:gd name="T84" fmla="*/ 292 w 296"/>
                <a:gd name="T85" fmla="*/ 256 h 917"/>
                <a:gd name="T86" fmla="*/ 240 w 296"/>
                <a:gd name="T87" fmla="*/ 357 h 917"/>
                <a:gd name="T88" fmla="*/ 233 w 296"/>
                <a:gd name="T89" fmla="*/ 424 h 917"/>
                <a:gd name="T90" fmla="*/ 229 w 296"/>
                <a:gd name="T91" fmla="*/ 503 h 917"/>
                <a:gd name="T92" fmla="*/ 195 w 296"/>
                <a:gd name="T93" fmla="*/ 63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6" h="917">
                  <a:moveTo>
                    <a:pt x="195" y="636"/>
                  </a:moveTo>
                  <a:cubicBezTo>
                    <a:pt x="200" y="666"/>
                    <a:pt x="200" y="666"/>
                    <a:pt x="200" y="666"/>
                  </a:cubicBezTo>
                  <a:cubicBezTo>
                    <a:pt x="216" y="837"/>
                    <a:pt x="216" y="837"/>
                    <a:pt x="216" y="837"/>
                  </a:cubicBezTo>
                  <a:cubicBezTo>
                    <a:pt x="218" y="839"/>
                    <a:pt x="214" y="837"/>
                    <a:pt x="210" y="839"/>
                  </a:cubicBezTo>
                  <a:cubicBezTo>
                    <a:pt x="208" y="846"/>
                    <a:pt x="206" y="853"/>
                    <a:pt x="205" y="860"/>
                  </a:cubicBezTo>
                  <a:cubicBezTo>
                    <a:pt x="204" y="869"/>
                    <a:pt x="204" y="878"/>
                    <a:pt x="203" y="887"/>
                  </a:cubicBezTo>
                  <a:cubicBezTo>
                    <a:pt x="201" y="888"/>
                    <a:pt x="199" y="889"/>
                    <a:pt x="198" y="890"/>
                  </a:cubicBezTo>
                  <a:cubicBezTo>
                    <a:pt x="193" y="891"/>
                    <a:pt x="187" y="888"/>
                    <a:pt x="183" y="886"/>
                  </a:cubicBezTo>
                  <a:cubicBezTo>
                    <a:pt x="184" y="881"/>
                    <a:pt x="182" y="875"/>
                    <a:pt x="183" y="870"/>
                  </a:cubicBezTo>
                  <a:cubicBezTo>
                    <a:pt x="183" y="871"/>
                    <a:pt x="183" y="871"/>
                    <a:pt x="183" y="871"/>
                  </a:cubicBezTo>
                  <a:cubicBezTo>
                    <a:pt x="174" y="879"/>
                    <a:pt x="179" y="894"/>
                    <a:pt x="172" y="904"/>
                  </a:cubicBezTo>
                  <a:cubicBezTo>
                    <a:pt x="165" y="915"/>
                    <a:pt x="139" y="917"/>
                    <a:pt x="121" y="913"/>
                  </a:cubicBezTo>
                  <a:cubicBezTo>
                    <a:pt x="120" y="913"/>
                    <a:pt x="120" y="913"/>
                    <a:pt x="120" y="913"/>
                  </a:cubicBezTo>
                  <a:cubicBezTo>
                    <a:pt x="108" y="907"/>
                    <a:pt x="134" y="887"/>
                    <a:pt x="134" y="887"/>
                  </a:cubicBezTo>
                  <a:cubicBezTo>
                    <a:pt x="135" y="886"/>
                    <a:pt x="150" y="861"/>
                    <a:pt x="150" y="860"/>
                  </a:cubicBezTo>
                  <a:cubicBezTo>
                    <a:pt x="152" y="856"/>
                    <a:pt x="156" y="832"/>
                    <a:pt x="156" y="832"/>
                  </a:cubicBezTo>
                  <a:cubicBezTo>
                    <a:pt x="148" y="832"/>
                    <a:pt x="148" y="832"/>
                    <a:pt x="148" y="832"/>
                  </a:cubicBezTo>
                  <a:cubicBezTo>
                    <a:pt x="150" y="800"/>
                    <a:pt x="150" y="800"/>
                    <a:pt x="150" y="800"/>
                  </a:cubicBezTo>
                  <a:cubicBezTo>
                    <a:pt x="145" y="803"/>
                    <a:pt x="145" y="803"/>
                    <a:pt x="145" y="803"/>
                  </a:cubicBezTo>
                  <a:cubicBezTo>
                    <a:pt x="129" y="812"/>
                    <a:pt x="129" y="812"/>
                    <a:pt x="129" y="812"/>
                  </a:cubicBezTo>
                  <a:cubicBezTo>
                    <a:pt x="123" y="815"/>
                    <a:pt x="117" y="818"/>
                    <a:pt x="113" y="819"/>
                  </a:cubicBezTo>
                  <a:cubicBezTo>
                    <a:pt x="108" y="819"/>
                    <a:pt x="104" y="821"/>
                    <a:pt x="101" y="821"/>
                  </a:cubicBezTo>
                  <a:cubicBezTo>
                    <a:pt x="101" y="821"/>
                    <a:pt x="101" y="821"/>
                    <a:pt x="101" y="821"/>
                  </a:cubicBezTo>
                  <a:cubicBezTo>
                    <a:pt x="61" y="821"/>
                    <a:pt x="88" y="802"/>
                    <a:pt x="88" y="802"/>
                  </a:cubicBezTo>
                  <a:cubicBezTo>
                    <a:pt x="108" y="784"/>
                    <a:pt x="108" y="784"/>
                    <a:pt x="108" y="784"/>
                  </a:cubicBezTo>
                  <a:cubicBezTo>
                    <a:pt x="118" y="774"/>
                    <a:pt x="118" y="774"/>
                    <a:pt x="118" y="774"/>
                  </a:cubicBezTo>
                  <a:cubicBezTo>
                    <a:pt x="125" y="758"/>
                    <a:pt x="125" y="758"/>
                    <a:pt x="125" y="758"/>
                  </a:cubicBezTo>
                  <a:cubicBezTo>
                    <a:pt x="126" y="755"/>
                    <a:pt x="126" y="755"/>
                    <a:pt x="126" y="755"/>
                  </a:cubicBezTo>
                  <a:cubicBezTo>
                    <a:pt x="127" y="758"/>
                    <a:pt x="127" y="758"/>
                    <a:pt x="127" y="758"/>
                  </a:cubicBezTo>
                  <a:cubicBezTo>
                    <a:pt x="128" y="749"/>
                    <a:pt x="128" y="749"/>
                    <a:pt x="128" y="749"/>
                  </a:cubicBezTo>
                  <a:cubicBezTo>
                    <a:pt x="124" y="749"/>
                    <a:pt x="124" y="749"/>
                    <a:pt x="124" y="749"/>
                  </a:cubicBezTo>
                  <a:cubicBezTo>
                    <a:pt x="116" y="717"/>
                    <a:pt x="116" y="717"/>
                    <a:pt x="116" y="717"/>
                  </a:cubicBezTo>
                  <a:cubicBezTo>
                    <a:pt x="104" y="678"/>
                    <a:pt x="104" y="678"/>
                    <a:pt x="104" y="678"/>
                  </a:cubicBezTo>
                  <a:cubicBezTo>
                    <a:pt x="97" y="647"/>
                    <a:pt x="97" y="647"/>
                    <a:pt x="97" y="647"/>
                  </a:cubicBezTo>
                  <a:cubicBezTo>
                    <a:pt x="92" y="614"/>
                    <a:pt x="92" y="614"/>
                    <a:pt x="92" y="614"/>
                  </a:cubicBezTo>
                  <a:cubicBezTo>
                    <a:pt x="88" y="581"/>
                    <a:pt x="88" y="581"/>
                    <a:pt x="88" y="581"/>
                  </a:cubicBezTo>
                  <a:cubicBezTo>
                    <a:pt x="77" y="548"/>
                    <a:pt x="77" y="548"/>
                    <a:pt x="77" y="548"/>
                  </a:cubicBezTo>
                  <a:cubicBezTo>
                    <a:pt x="71" y="514"/>
                    <a:pt x="71" y="514"/>
                    <a:pt x="71" y="514"/>
                  </a:cubicBezTo>
                  <a:cubicBezTo>
                    <a:pt x="68" y="479"/>
                    <a:pt x="68" y="479"/>
                    <a:pt x="68" y="479"/>
                  </a:cubicBezTo>
                  <a:cubicBezTo>
                    <a:pt x="54" y="478"/>
                    <a:pt x="54" y="478"/>
                    <a:pt x="54" y="478"/>
                  </a:cubicBezTo>
                  <a:cubicBezTo>
                    <a:pt x="58" y="420"/>
                    <a:pt x="58" y="420"/>
                    <a:pt x="58" y="420"/>
                  </a:cubicBezTo>
                  <a:cubicBezTo>
                    <a:pt x="55" y="420"/>
                    <a:pt x="55" y="420"/>
                    <a:pt x="55" y="420"/>
                  </a:cubicBezTo>
                  <a:cubicBezTo>
                    <a:pt x="64" y="394"/>
                    <a:pt x="64" y="394"/>
                    <a:pt x="64" y="394"/>
                  </a:cubicBezTo>
                  <a:cubicBezTo>
                    <a:pt x="66" y="385"/>
                    <a:pt x="66" y="385"/>
                    <a:pt x="66" y="385"/>
                  </a:cubicBezTo>
                  <a:cubicBezTo>
                    <a:pt x="84" y="346"/>
                    <a:pt x="84" y="346"/>
                    <a:pt x="84" y="346"/>
                  </a:cubicBezTo>
                  <a:cubicBezTo>
                    <a:pt x="56" y="328"/>
                    <a:pt x="56" y="328"/>
                    <a:pt x="56" y="328"/>
                  </a:cubicBezTo>
                  <a:cubicBezTo>
                    <a:pt x="50" y="314"/>
                    <a:pt x="50" y="314"/>
                    <a:pt x="50" y="314"/>
                  </a:cubicBezTo>
                  <a:cubicBezTo>
                    <a:pt x="49" y="301"/>
                    <a:pt x="49" y="301"/>
                    <a:pt x="49" y="301"/>
                  </a:cubicBezTo>
                  <a:cubicBezTo>
                    <a:pt x="50" y="298"/>
                    <a:pt x="50" y="298"/>
                    <a:pt x="50" y="298"/>
                  </a:cubicBezTo>
                  <a:cubicBezTo>
                    <a:pt x="47" y="299"/>
                    <a:pt x="47" y="299"/>
                    <a:pt x="47" y="299"/>
                  </a:cubicBezTo>
                  <a:cubicBezTo>
                    <a:pt x="37" y="298"/>
                    <a:pt x="37" y="298"/>
                    <a:pt x="37" y="298"/>
                  </a:cubicBezTo>
                  <a:cubicBezTo>
                    <a:pt x="31" y="295"/>
                    <a:pt x="31" y="295"/>
                    <a:pt x="31" y="295"/>
                  </a:cubicBezTo>
                  <a:cubicBezTo>
                    <a:pt x="29" y="288"/>
                    <a:pt x="29" y="288"/>
                    <a:pt x="29" y="288"/>
                  </a:cubicBezTo>
                  <a:cubicBezTo>
                    <a:pt x="28" y="285"/>
                    <a:pt x="28" y="285"/>
                    <a:pt x="28" y="285"/>
                  </a:cubicBezTo>
                  <a:cubicBezTo>
                    <a:pt x="27" y="278"/>
                    <a:pt x="27" y="278"/>
                    <a:pt x="27" y="278"/>
                  </a:cubicBezTo>
                  <a:cubicBezTo>
                    <a:pt x="21" y="274"/>
                    <a:pt x="21" y="274"/>
                    <a:pt x="21" y="274"/>
                  </a:cubicBezTo>
                  <a:cubicBezTo>
                    <a:pt x="20" y="267"/>
                    <a:pt x="20" y="267"/>
                    <a:pt x="20" y="267"/>
                  </a:cubicBezTo>
                  <a:cubicBezTo>
                    <a:pt x="28" y="261"/>
                    <a:pt x="28" y="261"/>
                    <a:pt x="28" y="261"/>
                  </a:cubicBezTo>
                  <a:cubicBezTo>
                    <a:pt x="33" y="267"/>
                    <a:pt x="33" y="267"/>
                    <a:pt x="33" y="267"/>
                  </a:cubicBezTo>
                  <a:cubicBezTo>
                    <a:pt x="33" y="267"/>
                    <a:pt x="33" y="267"/>
                    <a:pt x="33" y="267"/>
                  </a:cubicBezTo>
                  <a:cubicBezTo>
                    <a:pt x="0" y="206"/>
                    <a:pt x="0" y="206"/>
                    <a:pt x="0" y="206"/>
                  </a:cubicBezTo>
                  <a:cubicBezTo>
                    <a:pt x="30" y="214"/>
                    <a:pt x="30" y="214"/>
                    <a:pt x="30" y="214"/>
                  </a:cubicBezTo>
                  <a:cubicBezTo>
                    <a:pt x="34" y="205"/>
                    <a:pt x="34" y="205"/>
                    <a:pt x="34" y="205"/>
                  </a:cubicBezTo>
                  <a:cubicBezTo>
                    <a:pt x="92" y="219"/>
                    <a:pt x="92" y="219"/>
                    <a:pt x="92" y="219"/>
                  </a:cubicBezTo>
                  <a:cubicBezTo>
                    <a:pt x="96" y="198"/>
                    <a:pt x="96" y="198"/>
                    <a:pt x="96" y="198"/>
                  </a:cubicBezTo>
                  <a:cubicBezTo>
                    <a:pt x="96" y="198"/>
                    <a:pt x="93" y="176"/>
                    <a:pt x="140" y="158"/>
                  </a:cubicBezTo>
                  <a:cubicBezTo>
                    <a:pt x="152" y="152"/>
                    <a:pt x="152" y="152"/>
                    <a:pt x="152" y="152"/>
                  </a:cubicBezTo>
                  <a:cubicBezTo>
                    <a:pt x="152" y="143"/>
                    <a:pt x="152" y="143"/>
                    <a:pt x="152" y="143"/>
                  </a:cubicBezTo>
                  <a:cubicBezTo>
                    <a:pt x="138" y="149"/>
                    <a:pt x="123" y="150"/>
                    <a:pt x="123" y="150"/>
                  </a:cubicBezTo>
                  <a:cubicBezTo>
                    <a:pt x="140" y="147"/>
                    <a:pt x="132" y="99"/>
                    <a:pt x="128" y="78"/>
                  </a:cubicBezTo>
                  <a:cubicBezTo>
                    <a:pt x="124" y="87"/>
                    <a:pt x="124" y="87"/>
                    <a:pt x="124" y="87"/>
                  </a:cubicBezTo>
                  <a:cubicBezTo>
                    <a:pt x="121" y="73"/>
                    <a:pt x="122" y="59"/>
                    <a:pt x="125" y="48"/>
                  </a:cubicBezTo>
                  <a:cubicBezTo>
                    <a:pt x="126" y="37"/>
                    <a:pt x="133" y="11"/>
                    <a:pt x="158" y="0"/>
                  </a:cubicBezTo>
                  <a:cubicBezTo>
                    <a:pt x="162" y="0"/>
                    <a:pt x="167" y="1"/>
                    <a:pt x="167" y="1"/>
                  </a:cubicBezTo>
                  <a:cubicBezTo>
                    <a:pt x="167" y="1"/>
                    <a:pt x="168" y="1"/>
                    <a:pt x="170" y="1"/>
                  </a:cubicBezTo>
                  <a:cubicBezTo>
                    <a:pt x="175" y="0"/>
                    <a:pt x="175" y="0"/>
                    <a:pt x="175" y="0"/>
                  </a:cubicBezTo>
                  <a:cubicBezTo>
                    <a:pt x="176" y="0"/>
                    <a:pt x="178" y="0"/>
                    <a:pt x="180" y="0"/>
                  </a:cubicBezTo>
                  <a:cubicBezTo>
                    <a:pt x="196" y="1"/>
                    <a:pt x="221" y="10"/>
                    <a:pt x="225" y="59"/>
                  </a:cubicBezTo>
                  <a:cubicBezTo>
                    <a:pt x="225" y="59"/>
                    <a:pt x="227" y="77"/>
                    <a:pt x="233" y="98"/>
                  </a:cubicBezTo>
                  <a:cubicBezTo>
                    <a:pt x="239" y="113"/>
                    <a:pt x="252" y="139"/>
                    <a:pt x="262" y="139"/>
                  </a:cubicBezTo>
                  <a:cubicBezTo>
                    <a:pt x="248" y="143"/>
                    <a:pt x="236" y="139"/>
                    <a:pt x="236" y="139"/>
                  </a:cubicBezTo>
                  <a:cubicBezTo>
                    <a:pt x="253" y="160"/>
                    <a:pt x="253" y="160"/>
                    <a:pt x="253" y="160"/>
                  </a:cubicBezTo>
                  <a:cubicBezTo>
                    <a:pt x="268" y="165"/>
                    <a:pt x="268" y="165"/>
                    <a:pt x="268" y="165"/>
                  </a:cubicBezTo>
                  <a:cubicBezTo>
                    <a:pt x="276" y="169"/>
                    <a:pt x="288" y="181"/>
                    <a:pt x="293" y="209"/>
                  </a:cubicBezTo>
                  <a:cubicBezTo>
                    <a:pt x="295" y="218"/>
                    <a:pt x="296" y="230"/>
                    <a:pt x="295" y="244"/>
                  </a:cubicBezTo>
                  <a:cubicBezTo>
                    <a:pt x="292" y="256"/>
                    <a:pt x="292" y="256"/>
                    <a:pt x="292" y="256"/>
                  </a:cubicBezTo>
                  <a:cubicBezTo>
                    <a:pt x="273" y="301"/>
                    <a:pt x="273" y="301"/>
                    <a:pt x="273" y="301"/>
                  </a:cubicBezTo>
                  <a:cubicBezTo>
                    <a:pt x="273" y="301"/>
                    <a:pt x="254" y="342"/>
                    <a:pt x="240" y="357"/>
                  </a:cubicBezTo>
                  <a:cubicBezTo>
                    <a:pt x="240" y="357"/>
                    <a:pt x="234" y="382"/>
                    <a:pt x="234" y="382"/>
                  </a:cubicBezTo>
                  <a:cubicBezTo>
                    <a:pt x="233" y="424"/>
                    <a:pt x="233" y="424"/>
                    <a:pt x="233" y="424"/>
                  </a:cubicBezTo>
                  <a:cubicBezTo>
                    <a:pt x="229" y="453"/>
                    <a:pt x="229" y="453"/>
                    <a:pt x="229" y="453"/>
                  </a:cubicBezTo>
                  <a:cubicBezTo>
                    <a:pt x="229" y="503"/>
                    <a:pt x="229" y="503"/>
                    <a:pt x="229" y="503"/>
                  </a:cubicBezTo>
                  <a:cubicBezTo>
                    <a:pt x="218" y="504"/>
                    <a:pt x="218" y="504"/>
                    <a:pt x="218" y="504"/>
                  </a:cubicBezTo>
                  <a:cubicBezTo>
                    <a:pt x="218" y="504"/>
                    <a:pt x="193" y="547"/>
                    <a:pt x="195" y="636"/>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grpSp>
      <p:sp>
        <p:nvSpPr>
          <p:cNvPr id="167" name="Freeform 13"/>
          <p:cNvSpPr>
            <a:spLocks noEditPoints="1"/>
          </p:cNvSpPr>
          <p:nvPr/>
        </p:nvSpPr>
        <p:spPr bwMode="auto">
          <a:xfrm>
            <a:off x="6001762" y="2172774"/>
            <a:ext cx="533296" cy="1859902"/>
          </a:xfrm>
          <a:custGeom>
            <a:avLst/>
            <a:gdLst>
              <a:gd name="T0" fmla="*/ 302 w 375"/>
              <a:gd name="T1" fmla="*/ 255 h 1308"/>
              <a:gd name="T2" fmla="*/ 334 w 375"/>
              <a:gd name="T3" fmla="*/ 373 h 1308"/>
              <a:gd name="T4" fmla="*/ 341 w 375"/>
              <a:gd name="T5" fmla="*/ 628 h 1308"/>
              <a:gd name="T6" fmla="*/ 372 w 375"/>
              <a:gd name="T7" fmla="*/ 658 h 1308"/>
              <a:gd name="T8" fmla="*/ 351 w 375"/>
              <a:gd name="T9" fmla="*/ 674 h 1308"/>
              <a:gd name="T10" fmla="*/ 326 w 375"/>
              <a:gd name="T11" fmla="*/ 681 h 1308"/>
              <a:gd name="T12" fmla="*/ 300 w 375"/>
              <a:gd name="T13" fmla="*/ 747 h 1308"/>
              <a:gd name="T14" fmla="*/ 279 w 375"/>
              <a:gd name="T15" fmla="*/ 779 h 1308"/>
              <a:gd name="T16" fmla="*/ 295 w 375"/>
              <a:gd name="T17" fmla="*/ 924 h 1308"/>
              <a:gd name="T18" fmla="*/ 249 w 375"/>
              <a:gd name="T19" fmla="*/ 937 h 1308"/>
              <a:gd name="T20" fmla="*/ 253 w 375"/>
              <a:gd name="T21" fmla="*/ 1094 h 1308"/>
              <a:gd name="T22" fmla="*/ 242 w 375"/>
              <a:gd name="T23" fmla="*/ 1205 h 1308"/>
              <a:gd name="T24" fmla="*/ 250 w 375"/>
              <a:gd name="T25" fmla="*/ 1247 h 1308"/>
              <a:gd name="T26" fmla="*/ 234 w 375"/>
              <a:gd name="T27" fmla="*/ 1299 h 1308"/>
              <a:gd name="T28" fmla="*/ 188 w 375"/>
              <a:gd name="T29" fmla="*/ 1275 h 1308"/>
              <a:gd name="T30" fmla="*/ 117 w 375"/>
              <a:gd name="T31" fmla="*/ 1280 h 1308"/>
              <a:gd name="T32" fmla="*/ 137 w 375"/>
              <a:gd name="T33" fmla="*/ 1251 h 1308"/>
              <a:gd name="T34" fmla="*/ 175 w 375"/>
              <a:gd name="T35" fmla="*/ 1199 h 1308"/>
              <a:gd name="T36" fmla="*/ 115 w 375"/>
              <a:gd name="T37" fmla="*/ 945 h 1308"/>
              <a:gd name="T38" fmla="*/ 65 w 375"/>
              <a:gd name="T39" fmla="*/ 935 h 1308"/>
              <a:gd name="T40" fmla="*/ 58 w 375"/>
              <a:gd name="T41" fmla="*/ 783 h 1308"/>
              <a:gd name="T42" fmla="*/ 32 w 375"/>
              <a:gd name="T43" fmla="*/ 732 h 1308"/>
              <a:gd name="T44" fmla="*/ 16 w 375"/>
              <a:gd name="T45" fmla="*/ 684 h 1308"/>
              <a:gd name="T46" fmla="*/ 7 w 375"/>
              <a:gd name="T47" fmla="*/ 657 h 1308"/>
              <a:gd name="T48" fmla="*/ 7 w 375"/>
              <a:gd name="T49" fmla="*/ 643 h 1308"/>
              <a:gd name="T50" fmla="*/ 10 w 375"/>
              <a:gd name="T51" fmla="*/ 443 h 1308"/>
              <a:gd name="T52" fmla="*/ 89 w 375"/>
              <a:gd name="T53" fmla="*/ 240 h 1308"/>
              <a:gd name="T54" fmla="*/ 85 w 375"/>
              <a:gd name="T55" fmla="*/ 196 h 1308"/>
              <a:gd name="T56" fmla="*/ 106 w 375"/>
              <a:gd name="T57" fmla="*/ 37 h 1308"/>
              <a:gd name="T58" fmla="*/ 174 w 375"/>
              <a:gd name="T59" fmla="*/ 12 h 1308"/>
              <a:gd name="T60" fmla="*/ 245 w 375"/>
              <a:gd name="T61" fmla="*/ 108 h 1308"/>
              <a:gd name="T62" fmla="*/ 240 w 375"/>
              <a:gd name="T63" fmla="*/ 224 h 1308"/>
              <a:gd name="T64" fmla="*/ 274 w 375"/>
              <a:gd name="T65" fmla="*/ 453 h 1308"/>
              <a:gd name="T66" fmla="*/ 287 w 375"/>
              <a:gd name="T67" fmla="*/ 520 h 1308"/>
              <a:gd name="T68" fmla="*/ 296 w 375"/>
              <a:gd name="T69" fmla="*/ 597 h 1308"/>
              <a:gd name="T70" fmla="*/ 277 w 375"/>
              <a:gd name="T71" fmla="*/ 539 h 1308"/>
              <a:gd name="T72" fmla="*/ 264 w 375"/>
              <a:gd name="T73" fmla="*/ 488 h 1308"/>
              <a:gd name="T74" fmla="*/ 271 w 375"/>
              <a:gd name="T75" fmla="*/ 453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5" h="1308">
                <a:moveTo>
                  <a:pt x="240" y="224"/>
                </a:moveTo>
                <a:cubicBezTo>
                  <a:pt x="244" y="226"/>
                  <a:pt x="298" y="254"/>
                  <a:pt x="302" y="255"/>
                </a:cubicBezTo>
                <a:cubicBezTo>
                  <a:pt x="313" y="260"/>
                  <a:pt x="314" y="263"/>
                  <a:pt x="319" y="281"/>
                </a:cubicBezTo>
                <a:cubicBezTo>
                  <a:pt x="325" y="300"/>
                  <a:pt x="334" y="345"/>
                  <a:pt x="334" y="373"/>
                </a:cubicBezTo>
                <a:cubicBezTo>
                  <a:pt x="334" y="384"/>
                  <a:pt x="348" y="519"/>
                  <a:pt x="349" y="527"/>
                </a:cubicBezTo>
                <a:cubicBezTo>
                  <a:pt x="350" y="562"/>
                  <a:pt x="347" y="598"/>
                  <a:pt x="341" y="628"/>
                </a:cubicBezTo>
                <a:cubicBezTo>
                  <a:pt x="340" y="633"/>
                  <a:pt x="339" y="630"/>
                  <a:pt x="345" y="633"/>
                </a:cubicBezTo>
                <a:cubicBezTo>
                  <a:pt x="355" y="636"/>
                  <a:pt x="369" y="656"/>
                  <a:pt x="372" y="658"/>
                </a:cubicBezTo>
                <a:cubicBezTo>
                  <a:pt x="375" y="660"/>
                  <a:pt x="375" y="660"/>
                  <a:pt x="371" y="661"/>
                </a:cubicBezTo>
                <a:cubicBezTo>
                  <a:pt x="368" y="662"/>
                  <a:pt x="354" y="668"/>
                  <a:pt x="351" y="674"/>
                </a:cubicBezTo>
                <a:cubicBezTo>
                  <a:pt x="346" y="681"/>
                  <a:pt x="337" y="678"/>
                  <a:pt x="331" y="676"/>
                </a:cubicBezTo>
                <a:cubicBezTo>
                  <a:pt x="326" y="673"/>
                  <a:pt x="327" y="674"/>
                  <a:pt x="326" y="681"/>
                </a:cubicBezTo>
                <a:cubicBezTo>
                  <a:pt x="325" y="686"/>
                  <a:pt x="321" y="712"/>
                  <a:pt x="318" y="716"/>
                </a:cubicBezTo>
                <a:cubicBezTo>
                  <a:pt x="315" y="719"/>
                  <a:pt x="305" y="741"/>
                  <a:pt x="300" y="747"/>
                </a:cubicBezTo>
                <a:cubicBezTo>
                  <a:pt x="295" y="753"/>
                  <a:pt x="285" y="766"/>
                  <a:pt x="283" y="769"/>
                </a:cubicBezTo>
                <a:cubicBezTo>
                  <a:pt x="281" y="771"/>
                  <a:pt x="280" y="773"/>
                  <a:pt x="279" y="779"/>
                </a:cubicBezTo>
                <a:cubicBezTo>
                  <a:pt x="279" y="787"/>
                  <a:pt x="275" y="816"/>
                  <a:pt x="279" y="842"/>
                </a:cubicBezTo>
                <a:cubicBezTo>
                  <a:pt x="282" y="864"/>
                  <a:pt x="292" y="914"/>
                  <a:pt x="295" y="924"/>
                </a:cubicBezTo>
                <a:cubicBezTo>
                  <a:pt x="296" y="926"/>
                  <a:pt x="295" y="926"/>
                  <a:pt x="292" y="927"/>
                </a:cubicBezTo>
                <a:cubicBezTo>
                  <a:pt x="274" y="935"/>
                  <a:pt x="272" y="935"/>
                  <a:pt x="249" y="937"/>
                </a:cubicBezTo>
                <a:cubicBezTo>
                  <a:pt x="240" y="938"/>
                  <a:pt x="242" y="936"/>
                  <a:pt x="246" y="944"/>
                </a:cubicBezTo>
                <a:cubicBezTo>
                  <a:pt x="259" y="973"/>
                  <a:pt x="268" y="1019"/>
                  <a:pt x="253" y="1094"/>
                </a:cubicBezTo>
                <a:cubicBezTo>
                  <a:pt x="246" y="1129"/>
                  <a:pt x="241" y="1149"/>
                  <a:pt x="241" y="1162"/>
                </a:cubicBezTo>
                <a:cubicBezTo>
                  <a:pt x="242" y="1174"/>
                  <a:pt x="247" y="1186"/>
                  <a:pt x="242" y="1205"/>
                </a:cubicBezTo>
                <a:cubicBezTo>
                  <a:pt x="241" y="1211"/>
                  <a:pt x="244" y="1222"/>
                  <a:pt x="246" y="1231"/>
                </a:cubicBezTo>
                <a:cubicBezTo>
                  <a:pt x="249" y="1239"/>
                  <a:pt x="250" y="1242"/>
                  <a:pt x="250" y="1247"/>
                </a:cubicBezTo>
                <a:cubicBezTo>
                  <a:pt x="249" y="1251"/>
                  <a:pt x="251" y="1248"/>
                  <a:pt x="254" y="1256"/>
                </a:cubicBezTo>
                <a:cubicBezTo>
                  <a:pt x="267" y="1291"/>
                  <a:pt x="263" y="1296"/>
                  <a:pt x="234" y="1299"/>
                </a:cubicBezTo>
                <a:cubicBezTo>
                  <a:pt x="216" y="1302"/>
                  <a:pt x="202" y="1308"/>
                  <a:pt x="195" y="1277"/>
                </a:cubicBezTo>
                <a:cubicBezTo>
                  <a:pt x="193" y="1271"/>
                  <a:pt x="193" y="1273"/>
                  <a:pt x="188" y="1275"/>
                </a:cubicBezTo>
                <a:cubicBezTo>
                  <a:pt x="184" y="1277"/>
                  <a:pt x="163" y="1283"/>
                  <a:pt x="151" y="1283"/>
                </a:cubicBezTo>
                <a:cubicBezTo>
                  <a:pt x="139" y="1283"/>
                  <a:pt x="120" y="1283"/>
                  <a:pt x="117" y="1280"/>
                </a:cubicBezTo>
                <a:cubicBezTo>
                  <a:pt x="112" y="1274"/>
                  <a:pt x="126" y="1265"/>
                  <a:pt x="136" y="1258"/>
                </a:cubicBezTo>
                <a:cubicBezTo>
                  <a:pt x="144" y="1252"/>
                  <a:pt x="135" y="1255"/>
                  <a:pt x="137" y="1251"/>
                </a:cubicBezTo>
                <a:cubicBezTo>
                  <a:pt x="140" y="1248"/>
                  <a:pt x="142" y="1252"/>
                  <a:pt x="146" y="1248"/>
                </a:cubicBezTo>
                <a:cubicBezTo>
                  <a:pt x="158" y="1239"/>
                  <a:pt x="168" y="1235"/>
                  <a:pt x="175" y="1199"/>
                </a:cubicBezTo>
                <a:cubicBezTo>
                  <a:pt x="177" y="1183"/>
                  <a:pt x="174" y="1157"/>
                  <a:pt x="164" y="1136"/>
                </a:cubicBezTo>
                <a:cubicBezTo>
                  <a:pt x="141" y="1083"/>
                  <a:pt x="112" y="1022"/>
                  <a:pt x="115" y="945"/>
                </a:cubicBezTo>
                <a:cubicBezTo>
                  <a:pt x="115" y="937"/>
                  <a:pt x="116" y="939"/>
                  <a:pt x="111" y="939"/>
                </a:cubicBezTo>
                <a:cubicBezTo>
                  <a:pt x="106" y="939"/>
                  <a:pt x="73" y="936"/>
                  <a:pt x="65" y="935"/>
                </a:cubicBezTo>
                <a:cubicBezTo>
                  <a:pt x="61" y="934"/>
                  <a:pt x="63" y="935"/>
                  <a:pt x="62" y="930"/>
                </a:cubicBezTo>
                <a:cubicBezTo>
                  <a:pt x="62" y="922"/>
                  <a:pt x="56" y="797"/>
                  <a:pt x="58" y="783"/>
                </a:cubicBezTo>
                <a:cubicBezTo>
                  <a:pt x="59" y="774"/>
                  <a:pt x="56" y="775"/>
                  <a:pt x="54" y="771"/>
                </a:cubicBezTo>
                <a:cubicBezTo>
                  <a:pt x="51" y="767"/>
                  <a:pt x="36" y="740"/>
                  <a:pt x="32" y="732"/>
                </a:cubicBezTo>
                <a:cubicBezTo>
                  <a:pt x="29" y="724"/>
                  <a:pt x="21" y="692"/>
                  <a:pt x="20" y="687"/>
                </a:cubicBezTo>
                <a:cubicBezTo>
                  <a:pt x="19" y="681"/>
                  <a:pt x="19" y="683"/>
                  <a:pt x="16" y="684"/>
                </a:cubicBezTo>
                <a:cubicBezTo>
                  <a:pt x="11" y="685"/>
                  <a:pt x="10" y="668"/>
                  <a:pt x="9" y="663"/>
                </a:cubicBezTo>
                <a:cubicBezTo>
                  <a:pt x="9" y="659"/>
                  <a:pt x="9" y="658"/>
                  <a:pt x="7" y="657"/>
                </a:cubicBezTo>
                <a:cubicBezTo>
                  <a:pt x="3" y="654"/>
                  <a:pt x="0" y="652"/>
                  <a:pt x="4" y="649"/>
                </a:cubicBezTo>
                <a:cubicBezTo>
                  <a:pt x="8" y="647"/>
                  <a:pt x="4" y="643"/>
                  <a:pt x="7" y="643"/>
                </a:cubicBezTo>
                <a:cubicBezTo>
                  <a:pt x="11" y="641"/>
                  <a:pt x="10" y="642"/>
                  <a:pt x="10" y="636"/>
                </a:cubicBezTo>
                <a:cubicBezTo>
                  <a:pt x="9" y="633"/>
                  <a:pt x="10" y="456"/>
                  <a:pt x="10" y="443"/>
                </a:cubicBezTo>
                <a:cubicBezTo>
                  <a:pt x="11" y="430"/>
                  <a:pt x="23" y="301"/>
                  <a:pt x="28" y="285"/>
                </a:cubicBezTo>
                <a:cubicBezTo>
                  <a:pt x="36" y="264"/>
                  <a:pt x="41" y="267"/>
                  <a:pt x="89" y="240"/>
                </a:cubicBezTo>
                <a:cubicBezTo>
                  <a:pt x="98" y="235"/>
                  <a:pt x="101" y="232"/>
                  <a:pt x="99" y="229"/>
                </a:cubicBezTo>
                <a:cubicBezTo>
                  <a:pt x="97" y="225"/>
                  <a:pt x="89" y="202"/>
                  <a:pt x="85" y="196"/>
                </a:cubicBezTo>
                <a:cubicBezTo>
                  <a:pt x="74" y="180"/>
                  <a:pt x="74" y="137"/>
                  <a:pt x="78" y="105"/>
                </a:cubicBezTo>
                <a:cubicBezTo>
                  <a:pt x="81" y="88"/>
                  <a:pt x="98" y="47"/>
                  <a:pt x="106" y="37"/>
                </a:cubicBezTo>
                <a:cubicBezTo>
                  <a:pt x="121" y="20"/>
                  <a:pt x="144" y="0"/>
                  <a:pt x="163" y="13"/>
                </a:cubicBezTo>
                <a:cubicBezTo>
                  <a:pt x="168" y="16"/>
                  <a:pt x="165" y="14"/>
                  <a:pt x="174" y="12"/>
                </a:cubicBezTo>
                <a:cubicBezTo>
                  <a:pt x="195" y="9"/>
                  <a:pt x="210" y="22"/>
                  <a:pt x="219" y="41"/>
                </a:cubicBezTo>
                <a:cubicBezTo>
                  <a:pt x="222" y="47"/>
                  <a:pt x="239" y="80"/>
                  <a:pt x="245" y="108"/>
                </a:cubicBezTo>
                <a:cubicBezTo>
                  <a:pt x="259" y="177"/>
                  <a:pt x="256" y="208"/>
                  <a:pt x="243" y="217"/>
                </a:cubicBezTo>
                <a:cubicBezTo>
                  <a:pt x="235" y="223"/>
                  <a:pt x="234" y="222"/>
                  <a:pt x="240" y="224"/>
                </a:cubicBezTo>
                <a:close/>
                <a:moveTo>
                  <a:pt x="271" y="453"/>
                </a:moveTo>
                <a:cubicBezTo>
                  <a:pt x="274" y="447"/>
                  <a:pt x="273" y="447"/>
                  <a:pt x="274" y="453"/>
                </a:cubicBezTo>
                <a:cubicBezTo>
                  <a:pt x="276" y="459"/>
                  <a:pt x="276" y="484"/>
                  <a:pt x="279" y="493"/>
                </a:cubicBezTo>
                <a:cubicBezTo>
                  <a:pt x="283" y="501"/>
                  <a:pt x="285" y="510"/>
                  <a:pt x="287" y="520"/>
                </a:cubicBezTo>
                <a:cubicBezTo>
                  <a:pt x="288" y="530"/>
                  <a:pt x="293" y="547"/>
                  <a:pt x="293" y="552"/>
                </a:cubicBezTo>
                <a:cubicBezTo>
                  <a:pt x="292" y="558"/>
                  <a:pt x="298" y="572"/>
                  <a:pt x="296" y="597"/>
                </a:cubicBezTo>
                <a:cubicBezTo>
                  <a:pt x="295" y="604"/>
                  <a:pt x="295" y="600"/>
                  <a:pt x="293" y="597"/>
                </a:cubicBezTo>
                <a:cubicBezTo>
                  <a:pt x="290" y="593"/>
                  <a:pt x="278" y="545"/>
                  <a:pt x="277" y="539"/>
                </a:cubicBezTo>
                <a:cubicBezTo>
                  <a:pt x="276" y="533"/>
                  <a:pt x="267" y="500"/>
                  <a:pt x="264" y="495"/>
                </a:cubicBezTo>
                <a:cubicBezTo>
                  <a:pt x="261" y="490"/>
                  <a:pt x="264" y="495"/>
                  <a:pt x="264" y="488"/>
                </a:cubicBezTo>
                <a:cubicBezTo>
                  <a:pt x="264" y="476"/>
                  <a:pt x="259" y="483"/>
                  <a:pt x="261" y="478"/>
                </a:cubicBezTo>
                <a:cubicBezTo>
                  <a:pt x="263" y="474"/>
                  <a:pt x="266" y="468"/>
                  <a:pt x="271" y="453"/>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5" name="Freeform 7"/>
          <p:cNvSpPr>
            <a:spLocks noEditPoints="1"/>
          </p:cNvSpPr>
          <p:nvPr/>
        </p:nvSpPr>
        <p:spPr bwMode="auto">
          <a:xfrm>
            <a:off x="7807622" y="1628708"/>
            <a:ext cx="501447" cy="1681903"/>
          </a:xfrm>
          <a:custGeom>
            <a:avLst/>
            <a:gdLst>
              <a:gd name="T0" fmla="*/ 109 w 129"/>
              <a:gd name="T1" fmla="*/ 398 h 433"/>
              <a:gd name="T2" fmla="*/ 106 w 129"/>
              <a:gd name="T3" fmla="*/ 385 h 433"/>
              <a:gd name="T4" fmla="*/ 104 w 129"/>
              <a:gd name="T5" fmla="*/ 342 h 433"/>
              <a:gd name="T6" fmla="*/ 99 w 129"/>
              <a:gd name="T7" fmla="*/ 302 h 433"/>
              <a:gd name="T8" fmla="*/ 104 w 129"/>
              <a:gd name="T9" fmla="*/ 262 h 433"/>
              <a:gd name="T10" fmla="*/ 105 w 129"/>
              <a:gd name="T11" fmla="*/ 220 h 433"/>
              <a:gd name="T12" fmla="*/ 106 w 129"/>
              <a:gd name="T13" fmla="*/ 199 h 433"/>
              <a:gd name="T14" fmla="*/ 100 w 129"/>
              <a:gd name="T15" fmla="*/ 183 h 433"/>
              <a:gd name="T16" fmla="*/ 99 w 129"/>
              <a:gd name="T17" fmla="*/ 166 h 433"/>
              <a:gd name="T18" fmla="*/ 99 w 129"/>
              <a:gd name="T19" fmla="*/ 150 h 433"/>
              <a:gd name="T20" fmla="*/ 108 w 129"/>
              <a:gd name="T21" fmla="*/ 131 h 433"/>
              <a:gd name="T22" fmla="*/ 113 w 129"/>
              <a:gd name="T23" fmla="*/ 112 h 433"/>
              <a:gd name="T24" fmla="*/ 108 w 129"/>
              <a:gd name="T25" fmla="*/ 67 h 433"/>
              <a:gd name="T26" fmla="*/ 101 w 129"/>
              <a:gd name="T27" fmla="*/ 65 h 433"/>
              <a:gd name="T28" fmla="*/ 89 w 129"/>
              <a:gd name="T29" fmla="*/ 65 h 433"/>
              <a:gd name="T30" fmla="*/ 79 w 129"/>
              <a:gd name="T31" fmla="*/ 46 h 433"/>
              <a:gd name="T32" fmla="*/ 83 w 129"/>
              <a:gd name="T33" fmla="*/ 30 h 433"/>
              <a:gd name="T34" fmla="*/ 79 w 129"/>
              <a:gd name="T35" fmla="*/ 14 h 433"/>
              <a:gd name="T36" fmla="*/ 44 w 129"/>
              <a:gd name="T37" fmla="*/ 15 h 433"/>
              <a:gd name="T38" fmla="*/ 42 w 129"/>
              <a:gd name="T39" fmla="*/ 38 h 433"/>
              <a:gd name="T40" fmla="*/ 49 w 129"/>
              <a:gd name="T41" fmla="*/ 51 h 433"/>
              <a:gd name="T42" fmla="*/ 52 w 129"/>
              <a:gd name="T43" fmla="*/ 60 h 433"/>
              <a:gd name="T44" fmla="*/ 35 w 129"/>
              <a:gd name="T45" fmla="*/ 69 h 433"/>
              <a:gd name="T46" fmla="*/ 22 w 129"/>
              <a:gd name="T47" fmla="*/ 73 h 433"/>
              <a:gd name="T48" fmla="*/ 10 w 129"/>
              <a:gd name="T49" fmla="*/ 102 h 433"/>
              <a:gd name="T50" fmla="*/ 3 w 129"/>
              <a:gd name="T51" fmla="*/ 127 h 433"/>
              <a:gd name="T52" fmla="*/ 10 w 129"/>
              <a:gd name="T53" fmla="*/ 136 h 433"/>
              <a:gd name="T54" fmla="*/ 7 w 129"/>
              <a:gd name="T55" fmla="*/ 165 h 433"/>
              <a:gd name="T56" fmla="*/ 14 w 129"/>
              <a:gd name="T57" fmla="*/ 203 h 433"/>
              <a:gd name="T58" fmla="*/ 21 w 129"/>
              <a:gd name="T59" fmla="*/ 238 h 433"/>
              <a:gd name="T60" fmla="*/ 25 w 129"/>
              <a:gd name="T61" fmla="*/ 293 h 433"/>
              <a:gd name="T62" fmla="*/ 25 w 129"/>
              <a:gd name="T63" fmla="*/ 320 h 433"/>
              <a:gd name="T64" fmla="*/ 26 w 129"/>
              <a:gd name="T65" fmla="*/ 372 h 433"/>
              <a:gd name="T66" fmla="*/ 23 w 129"/>
              <a:gd name="T67" fmla="*/ 400 h 433"/>
              <a:gd name="T68" fmla="*/ 17 w 129"/>
              <a:gd name="T69" fmla="*/ 412 h 433"/>
              <a:gd name="T70" fmla="*/ 21 w 129"/>
              <a:gd name="T71" fmla="*/ 427 h 433"/>
              <a:gd name="T72" fmla="*/ 37 w 129"/>
              <a:gd name="T73" fmla="*/ 424 h 433"/>
              <a:gd name="T74" fmla="*/ 47 w 129"/>
              <a:gd name="T75" fmla="*/ 420 h 433"/>
              <a:gd name="T76" fmla="*/ 50 w 129"/>
              <a:gd name="T77" fmla="*/ 407 h 433"/>
              <a:gd name="T78" fmla="*/ 50 w 129"/>
              <a:gd name="T79" fmla="*/ 372 h 433"/>
              <a:gd name="T80" fmla="*/ 51 w 129"/>
              <a:gd name="T81" fmla="*/ 348 h 433"/>
              <a:gd name="T82" fmla="*/ 58 w 129"/>
              <a:gd name="T83" fmla="*/ 258 h 433"/>
              <a:gd name="T84" fmla="*/ 63 w 129"/>
              <a:gd name="T85" fmla="*/ 244 h 433"/>
              <a:gd name="T86" fmla="*/ 74 w 129"/>
              <a:gd name="T87" fmla="*/ 315 h 433"/>
              <a:gd name="T88" fmla="*/ 81 w 129"/>
              <a:gd name="T89" fmla="*/ 370 h 433"/>
              <a:gd name="T90" fmla="*/ 81 w 129"/>
              <a:gd name="T91" fmla="*/ 395 h 433"/>
              <a:gd name="T92" fmla="*/ 84 w 129"/>
              <a:gd name="T93" fmla="*/ 415 h 433"/>
              <a:gd name="T94" fmla="*/ 97 w 129"/>
              <a:gd name="T95" fmla="*/ 424 h 433"/>
              <a:gd name="T96" fmla="*/ 112 w 129"/>
              <a:gd name="T97" fmla="*/ 431 h 433"/>
              <a:gd name="T98" fmla="*/ 120 w 129"/>
              <a:gd name="T99" fmla="*/ 416 h 433"/>
              <a:gd name="T100" fmla="*/ 29 w 129"/>
              <a:gd name="T101" fmla="*/ 158 h 433"/>
              <a:gd name="T102" fmla="*/ 29 w 129"/>
              <a:gd name="T103" fmla="*/ 173 h 433"/>
              <a:gd name="T104" fmla="*/ 26 w 129"/>
              <a:gd name="T105" fmla="*/ 184 h 433"/>
              <a:gd name="T106" fmla="*/ 26 w 129"/>
              <a:gd name="T107" fmla="*/ 158 h 433"/>
              <a:gd name="T108" fmla="*/ 28 w 129"/>
              <a:gd name="T109" fmla="*/ 131 h 433"/>
              <a:gd name="T110" fmla="*/ 31 w 129"/>
              <a:gd name="T111" fmla="*/ 15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29" h="433">
                <a:moveTo>
                  <a:pt x="120" y="416"/>
                </a:moveTo>
                <a:cubicBezTo>
                  <a:pt x="112" y="413"/>
                  <a:pt x="111" y="405"/>
                  <a:pt x="109" y="398"/>
                </a:cubicBezTo>
                <a:cubicBezTo>
                  <a:pt x="108" y="395"/>
                  <a:pt x="109" y="393"/>
                  <a:pt x="106" y="391"/>
                </a:cubicBezTo>
                <a:cubicBezTo>
                  <a:pt x="104" y="390"/>
                  <a:pt x="105" y="388"/>
                  <a:pt x="106" y="385"/>
                </a:cubicBezTo>
                <a:cubicBezTo>
                  <a:pt x="110" y="379"/>
                  <a:pt x="110" y="375"/>
                  <a:pt x="110" y="367"/>
                </a:cubicBezTo>
                <a:cubicBezTo>
                  <a:pt x="109" y="359"/>
                  <a:pt x="103" y="351"/>
                  <a:pt x="104" y="342"/>
                </a:cubicBezTo>
                <a:cubicBezTo>
                  <a:pt x="105" y="332"/>
                  <a:pt x="102" y="323"/>
                  <a:pt x="101" y="313"/>
                </a:cubicBezTo>
                <a:cubicBezTo>
                  <a:pt x="100" y="310"/>
                  <a:pt x="98" y="305"/>
                  <a:pt x="99" y="302"/>
                </a:cubicBezTo>
                <a:cubicBezTo>
                  <a:pt x="99" y="297"/>
                  <a:pt x="101" y="293"/>
                  <a:pt x="102" y="289"/>
                </a:cubicBezTo>
                <a:cubicBezTo>
                  <a:pt x="103" y="281"/>
                  <a:pt x="104" y="271"/>
                  <a:pt x="104" y="262"/>
                </a:cubicBezTo>
                <a:cubicBezTo>
                  <a:pt x="104" y="254"/>
                  <a:pt x="105" y="246"/>
                  <a:pt x="105" y="238"/>
                </a:cubicBezTo>
                <a:cubicBezTo>
                  <a:pt x="105" y="232"/>
                  <a:pt x="105" y="226"/>
                  <a:pt x="105" y="220"/>
                </a:cubicBezTo>
                <a:cubicBezTo>
                  <a:pt x="105" y="217"/>
                  <a:pt x="107" y="214"/>
                  <a:pt x="107" y="211"/>
                </a:cubicBezTo>
                <a:cubicBezTo>
                  <a:pt x="108" y="207"/>
                  <a:pt x="106" y="203"/>
                  <a:pt x="106" y="199"/>
                </a:cubicBezTo>
                <a:cubicBezTo>
                  <a:pt x="105" y="196"/>
                  <a:pt x="103" y="192"/>
                  <a:pt x="102" y="189"/>
                </a:cubicBezTo>
                <a:cubicBezTo>
                  <a:pt x="101" y="187"/>
                  <a:pt x="101" y="185"/>
                  <a:pt x="100" y="183"/>
                </a:cubicBezTo>
                <a:cubicBezTo>
                  <a:pt x="99" y="181"/>
                  <a:pt x="100" y="180"/>
                  <a:pt x="100" y="177"/>
                </a:cubicBezTo>
                <a:cubicBezTo>
                  <a:pt x="99" y="174"/>
                  <a:pt x="99" y="169"/>
                  <a:pt x="99" y="166"/>
                </a:cubicBezTo>
                <a:cubicBezTo>
                  <a:pt x="99" y="162"/>
                  <a:pt x="104" y="160"/>
                  <a:pt x="103" y="157"/>
                </a:cubicBezTo>
                <a:cubicBezTo>
                  <a:pt x="103" y="154"/>
                  <a:pt x="99" y="153"/>
                  <a:pt x="99" y="150"/>
                </a:cubicBezTo>
                <a:cubicBezTo>
                  <a:pt x="100" y="146"/>
                  <a:pt x="101" y="144"/>
                  <a:pt x="103" y="142"/>
                </a:cubicBezTo>
                <a:cubicBezTo>
                  <a:pt x="106" y="139"/>
                  <a:pt x="107" y="135"/>
                  <a:pt x="108" y="131"/>
                </a:cubicBezTo>
                <a:cubicBezTo>
                  <a:pt x="109" y="128"/>
                  <a:pt x="114" y="126"/>
                  <a:pt x="113" y="123"/>
                </a:cubicBezTo>
                <a:cubicBezTo>
                  <a:pt x="113" y="119"/>
                  <a:pt x="113" y="116"/>
                  <a:pt x="113" y="112"/>
                </a:cubicBezTo>
                <a:cubicBezTo>
                  <a:pt x="114" y="104"/>
                  <a:pt x="116" y="95"/>
                  <a:pt x="116" y="87"/>
                </a:cubicBezTo>
                <a:cubicBezTo>
                  <a:pt x="117" y="80"/>
                  <a:pt x="118" y="69"/>
                  <a:pt x="108" y="67"/>
                </a:cubicBezTo>
                <a:cubicBezTo>
                  <a:pt x="106" y="67"/>
                  <a:pt x="105" y="67"/>
                  <a:pt x="103" y="66"/>
                </a:cubicBezTo>
                <a:cubicBezTo>
                  <a:pt x="102" y="66"/>
                  <a:pt x="104" y="66"/>
                  <a:pt x="101" y="65"/>
                </a:cubicBezTo>
                <a:cubicBezTo>
                  <a:pt x="100" y="65"/>
                  <a:pt x="97" y="65"/>
                  <a:pt x="96" y="65"/>
                </a:cubicBezTo>
                <a:cubicBezTo>
                  <a:pt x="94" y="64"/>
                  <a:pt x="91" y="65"/>
                  <a:pt x="89" y="65"/>
                </a:cubicBezTo>
                <a:cubicBezTo>
                  <a:pt x="86" y="64"/>
                  <a:pt x="84" y="63"/>
                  <a:pt x="81" y="61"/>
                </a:cubicBezTo>
                <a:cubicBezTo>
                  <a:pt x="76" y="59"/>
                  <a:pt x="79" y="50"/>
                  <a:pt x="79" y="46"/>
                </a:cubicBezTo>
                <a:cubicBezTo>
                  <a:pt x="79" y="44"/>
                  <a:pt x="83" y="43"/>
                  <a:pt x="83" y="39"/>
                </a:cubicBezTo>
                <a:cubicBezTo>
                  <a:pt x="84" y="37"/>
                  <a:pt x="84" y="32"/>
                  <a:pt x="83" y="30"/>
                </a:cubicBezTo>
                <a:cubicBezTo>
                  <a:pt x="82" y="29"/>
                  <a:pt x="82" y="26"/>
                  <a:pt x="82" y="25"/>
                </a:cubicBezTo>
                <a:cubicBezTo>
                  <a:pt x="82" y="21"/>
                  <a:pt x="81" y="17"/>
                  <a:pt x="79" y="14"/>
                </a:cubicBezTo>
                <a:cubicBezTo>
                  <a:pt x="79" y="14"/>
                  <a:pt x="79" y="14"/>
                  <a:pt x="79" y="14"/>
                </a:cubicBezTo>
                <a:cubicBezTo>
                  <a:pt x="71" y="0"/>
                  <a:pt x="52" y="3"/>
                  <a:pt x="44" y="15"/>
                </a:cubicBezTo>
                <a:cubicBezTo>
                  <a:pt x="40" y="20"/>
                  <a:pt x="40" y="27"/>
                  <a:pt x="42" y="33"/>
                </a:cubicBezTo>
                <a:cubicBezTo>
                  <a:pt x="43" y="35"/>
                  <a:pt x="40" y="35"/>
                  <a:pt x="42" y="38"/>
                </a:cubicBezTo>
                <a:cubicBezTo>
                  <a:pt x="42" y="40"/>
                  <a:pt x="43" y="47"/>
                  <a:pt x="46" y="47"/>
                </a:cubicBezTo>
                <a:cubicBezTo>
                  <a:pt x="49" y="48"/>
                  <a:pt x="49" y="48"/>
                  <a:pt x="49" y="51"/>
                </a:cubicBezTo>
                <a:cubicBezTo>
                  <a:pt x="50" y="54"/>
                  <a:pt x="48" y="52"/>
                  <a:pt x="49" y="55"/>
                </a:cubicBezTo>
                <a:cubicBezTo>
                  <a:pt x="49" y="57"/>
                  <a:pt x="53" y="55"/>
                  <a:pt x="52" y="60"/>
                </a:cubicBezTo>
                <a:cubicBezTo>
                  <a:pt x="51" y="62"/>
                  <a:pt x="46" y="63"/>
                  <a:pt x="44" y="64"/>
                </a:cubicBezTo>
                <a:cubicBezTo>
                  <a:pt x="41" y="66"/>
                  <a:pt x="38" y="68"/>
                  <a:pt x="35" y="69"/>
                </a:cubicBezTo>
                <a:cubicBezTo>
                  <a:pt x="31" y="69"/>
                  <a:pt x="27" y="70"/>
                  <a:pt x="23" y="71"/>
                </a:cubicBezTo>
                <a:cubicBezTo>
                  <a:pt x="20" y="72"/>
                  <a:pt x="22" y="72"/>
                  <a:pt x="22" y="73"/>
                </a:cubicBezTo>
                <a:cubicBezTo>
                  <a:pt x="21" y="74"/>
                  <a:pt x="19" y="75"/>
                  <a:pt x="19" y="76"/>
                </a:cubicBezTo>
                <a:cubicBezTo>
                  <a:pt x="13" y="82"/>
                  <a:pt x="13" y="94"/>
                  <a:pt x="10" y="102"/>
                </a:cubicBezTo>
                <a:cubicBezTo>
                  <a:pt x="8" y="107"/>
                  <a:pt x="7" y="113"/>
                  <a:pt x="5" y="118"/>
                </a:cubicBezTo>
                <a:cubicBezTo>
                  <a:pt x="4" y="120"/>
                  <a:pt x="0" y="126"/>
                  <a:pt x="3" y="127"/>
                </a:cubicBezTo>
                <a:cubicBezTo>
                  <a:pt x="5" y="128"/>
                  <a:pt x="7" y="129"/>
                  <a:pt x="10" y="131"/>
                </a:cubicBezTo>
                <a:cubicBezTo>
                  <a:pt x="11" y="132"/>
                  <a:pt x="10" y="134"/>
                  <a:pt x="10" y="136"/>
                </a:cubicBezTo>
                <a:cubicBezTo>
                  <a:pt x="10" y="141"/>
                  <a:pt x="8" y="145"/>
                  <a:pt x="7" y="150"/>
                </a:cubicBezTo>
                <a:cubicBezTo>
                  <a:pt x="7" y="155"/>
                  <a:pt x="7" y="160"/>
                  <a:pt x="7" y="165"/>
                </a:cubicBezTo>
                <a:cubicBezTo>
                  <a:pt x="7" y="173"/>
                  <a:pt x="9" y="183"/>
                  <a:pt x="12" y="190"/>
                </a:cubicBezTo>
                <a:cubicBezTo>
                  <a:pt x="14" y="194"/>
                  <a:pt x="14" y="199"/>
                  <a:pt x="14" y="203"/>
                </a:cubicBezTo>
                <a:cubicBezTo>
                  <a:pt x="14" y="207"/>
                  <a:pt x="17" y="211"/>
                  <a:pt x="18" y="214"/>
                </a:cubicBezTo>
                <a:cubicBezTo>
                  <a:pt x="20" y="222"/>
                  <a:pt x="20" y="230"/>
                  <a:pt x="21" y="238"/>
                </a:cubicBezTo>
                <a:cubicBezTo>
                  <a:pt x="22" y="247"/>
                  <a:pt x="24" y="256"/>
                  <a:pt x="24" y="265"/>
                </a:cubicBezTo>
                <a:cubicBezTo>
                  <a:pt x="24" y="274"/>
                  <a:pt x="26" y="284"/>
                  <a:pt x="25" y="293"/>
                </a:cubicBezTo>
                <a:cubicBezTo>
                  <a:pt x="25" y="298"/>
                  <a:pt x="24" y="304"/>
                  <a:pt x="23" y="309"/>
                </a:cubicBezTo>
                <a:cubicBezTo>
                  <a:pt x="22" y="313"/>
                  <a:pt x="24" y="316"/>
                  <a:pt x="25" y="320"/>
                </a:cubicBezTo>
                <a:cubicBezTo>
                  <a:pt x="26" y="329"/>
                  <a:pt x="23" y="338"/>
                  <a:pt x="24" y="347"/>
                </a:cubicBezTo>
                <a:cubicBezTo>
                  <a:pt x="24" y="356"/>
                  <a:pt x="23" y="364"/>
                  <a:pt x="26" y="372"/>
                </a:cubicBezTo>
                <a:cubicBezTo>
                  <a:pt x="28" y="378"/>
                  <a:pt x="24" y="382"/>
                  <a:pt x="22" y="386"/>
                </a:cubicBezTo>
                <a:cubicBezTo>
                  <a:pt x="20" y="390"/>
                  <a:pt x="23" y="396"/>
                  <a:pt x="23" y="400"/>
                </a:cubicBezTo>
                <a:cubicBezTo>
                  <a:pt x="23" y="401"/>
                  <a:pt x="25" y="407"/>
                  <a:pt x="24" y="408"/>
                </a:cubicBezTo>
                <a:cubicBezTo>
                  <a:pt x="22" y="410"/>
                  <a:pt x="19" y="411"/>
                  <a:pt x="17" y="412"/>
                </a:cubicBezTo>
                <a:cubicBezTo>
                  <a:pt x="15" y="414"/>
                  <a:pt x="16" y="418"/>
                  <a:pt x="14" y="420"/>
                </a:cubicBezTo>
                <a:cubicBezTo>
                  <a:pt x="10" y="426"/>
                  <a:pt x="16" y="427"/>
                  <a:pt x="21" y="427"/>
                </a:cubicBezTo>
                <a:cubicBezTo>
                  <a:pt x="26" y="428"/>
                  <a:pt x="30" y="428"/>
                  <a:pt x="35" y="426"/>
                </a:cubicBezTo>
                <a:cubicBezTo>
                  <a:pt x="36" y="426"/>
                  <a:pt x="37" y="426"/>
                  <a:pt x="37" y="424"/>
                </a:cubicBezTo>
                <a:cubicBezTo>
                  <a:pt x="37" y="423"/>
                  <a:pt x="37" y="422"/>
                  <a:pt x="38" y="422"/>
                </a:cubicBezTo>
                <a:cubicBezTo>
                  <a:pt x="41" y="421"/>
                  <a:pt x="45" y="423"/>
                  <a:pt x="47" y="420"/>
                </a:cubicBezTo>
                <a:cubicBezTo>
                  <a:pt x="48" y="418"/>
                  <a:pt x="46" y="415"/>
                  <a:pt x="48" y="413"/>
                </a:cubicBezTo>
                <a:cubicBezTo>
                  <a:pt x="49" y="412"/>
                  <a:pt x="50" y="409"/>
                  <a:pt x="50" y="407"/>
                </a:cubicBezTo>
                <a:cubicBezTo>
                  <a:pt x="52" y="404"/>
                  <a:pt x="54" y="399"/>
                  <a:pt x="54" y="396"/>
                </a:cubicBezTo>
                <a:cubicBezTo>
                  <a:pt x="54" y="387"/>
                  <a:pt x="52" y="380"/>
                  <a:pt x="50" y="372"/>
                </a:cubicBezTo>
                <a:cubicBezTo>
                  <a:pt x="49" y="367"/>
                  <a:pt x="48" y="365"/>
                  <a:pt x="49" y="361"/>
                </a:cubicBezTo>
                <a:cubicBezTo>
                  <a:pt x="51" y="357"/>
                  <a:pt x="51" y="352"/>
                  <a:pt x="51" y="348"/>
                </a:cubicBezTo>
                <a:cubicBezTo>
                  <a:pt x="52" y="327"/>
                  <a:pt x="52" y="307"/>
                  <a:pt x="55" y="286"/>
                </a:cubicBezTo>
                <a:cubicBezTo>
                  <a:pt x="56" y="277"/>
                  <a:pt x="56" y="267"/>
                  <a:pt x="58" y="258"/>
                </a:cubicBezTo>
                <a:cubicBezTo>
                  <a:pt x="58" y="255"/>
                  <a:pt x="61" y="253"/>
                  <a:pt x="60" y="250"/>
                </a:cubicBezTo>
                <a:cubicBezTo>
                  <a:pt x="60" y="249"/>
                  <a:pt x="61" y="244"/>
                  <a:pt x="63" y="244"/>
                </a:cubicBezTo>
                <a:cubicBezTo>
                  <a:pt x="66" y="248"/>
                  <a:pt x="66" y="257"/>
                  <a:pt x="66" y="262"/>
                </a:cubicBezTo>
                <a:cubicBezTo>
                  <a:pt x="69" y="279"/>
                  <a:pt x="71" y="297"/>
                  <a:pt x="74" y="315"/>
                </a:cubicBezTo>
                <a:cubicBezTo>
                  <a:pt x="76" y="324"/>
                  <a:pt x="74" y="334"/>
                  <a:pt x="75" y="343"/>
                </a:cubicBezTo>
                <a:cubicBezTo>
                  <a:pt x="75" y="352"/>
                  <a:pt x="78" y="361"/>
                  <a:pt x="81" y="370"/>
                </a:cubicBezTo>
                <a:cubicBezTo>
                  <a:pt x="82" y="375"/>
                  <a:pt x="85" y="380"/>
                  <a:pt x="85" y="386"/>
                </a:cubicBezTo>
                <a:cubicBezTo>
                  <a:pt x="85" y="389"/>
                  <a:pt x="81" y="392"/>
                  <a:pt x="81" y="395"/>
                </a:cubicBezTo>
                <a:cubicBezTo>
                  <a:pt x="81" y="398"/>
                  <a:pt x="82" y="403"/>
                  <a:pt x="83" y="406"/>
                </a:cubicBezTo>
                <a:cubicBezTo>
                  <a:pt x="85" y="409"/>
                  <a:pt x="84" y="411"/>
                  <a:pt x="84" y="415"/>
                </a:cubicBezTo>
                <a:cubicBezTo>
                  <a:pt x="84" y="418"/>
                  <a:pt x="85" y="421"/>
                  <a:pt x="87" y="423"/>
                </a:cubicBezTo>
                <a:cubicBezTo>
                  <a:pt x="90" y="424"/>
                  <a:pt x="94" y="425"/>
                  <a:pt x="97" y="424"/>
                </a:cubicBezTo>
                <a:cubicBezTo>
                  <a:pt x="100" y="423"/>
                  <a:pt x="102" y="428"/>
                  <a:pt x="105" y="429"/>
                </a:cubicBezTo>
                <a:cubicBezTo>
                  <a:pt x="107" y="430"/>
                  <a:pt x="110" y="431"/>
                  <a:pt x="112" y="431"/>
                </a:cubicBezTo>
                <a:cubicBezTo>
                  <a:pt x="116" y="431"/>
                  <a:pt x="127" y="433"/>
                  <a:pt x="128" y="428"/>
                </a:cubicBezTo>
                <a:cubicBezTo>
                  <a:pt x="129" y="425"/>
                  <a:pt x="123" y="417"/>
                  <a:pt x="120" y="416"/>
                </a:cubicBezTo>
                <a:close/>
                <a:moveTo>
                  <a:pt x="31" y="153"/>
                </a:moveTo>
                <a:cubicBezTo>
                  <a:pt x="29" y="154"/>
                  <a:pt x="27" y="155"/>
                  <a:pt x="29" y="158"/>
                </a:cubicBezTo>
                <a:cubicBezTo>
                  <a:pt x="31" y="161"/>
                  <a:pt x="31" y="162"/>
                  <a:pt x="30" y="166"/>
                </a:cubicBezTo>
                <a:cubicBezTo>
                  <a:pt x="30" y="168"/>
                  <a:pt x="30" y="171"/>
                  <a:pt x="29" y="173"/>
                </a:cubicBezTo>
                <a:cubicBezTo>
                  <a:pt x="29" y="174"/>
                  <a:pt x="28" y="176"/>
                  <a:pt x="28" y="177"/>
                </a:cubicBezTo>
                <a:cubicBezTo>
                  <a:pt x="29" y="178"/>
                  <a:pt x="27" y="183"/>
                  <a:pt x="26" y="184"/>
                </a:cubicBezTo>
                <a:cubicBezTo>
                  <a:pt x="25" y="186"/>
                  <a:pt x="26" y="188"/>
                  <a:pt x="25" y="189"/>
                </a:cubicBezTo>
                <a:cubicBezTo>
                  <a:pt x="22" y="188"/>
                  <a:pt x="26" y="162"/>
                  <a:pt x="26" y="158"/>
                </a:cubicBezTo>
                <a:cubicBezTo>
                  <a:pt x="26" y="153"/>
                  <a:pt x="25" y="148"/>
                  <a:pt x="26" y="142"/>
                </a:cubicBezTo>
                <a:cubicBezTo>
                  <a:pt x="26" y="139"/>
                  <a:pt x="27" y="134"/>
                  <a:pt x="28" y="131"/>
                </a:cubicBezTo>
                <a:cubicBezTo>
                  <a:pt x="31" y="132"/>
                  <a:pt x="30" y="144"/>
                  <a:pt x="31" y="146"/>
                </a:cubicBezTo>
                <a:cubicBezTo>
                  <a:pt x="32" y="148"/>
                  <a:pt x="34" y="153"/>
                  <a:pt x="31" y="153"/>
                </a:cubicBezTo>
                <a:close/>
              </a:path>
            </a:pathLst>
          </a:custGeom>
          <a:gradFill flip="none" rotWithShape="0">
            <a:gsLst>
              <a:gs pos="77000">
                <a:schemeClr val="tx2">
                  <a:lumMod val="40000"/>
                  <a:lumOff val="60000"/>
                </a:schemeClr>
              </a:gs>
              <a:gs pos="0">
                <a:schemeClr val="accent2">
                  <a:lumMod val="10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168" name="Freeform 22"/>
          <p:cNvSpPr>
            <a:spLocks noEditPoints="1"/>
          </p:cNvSpPr>
          <p:nvPr/>
        </p:nvSpPr>
        <p:spPr bwMode="auto">
          <a:xfrm>
            <a:off x="7321466" y="1976720"/>
            <a:ext cx="1600200" cy="2082481"/>
          </a:xfrm>
          <a:custGeom>
            <a:avLst/>
            <a:gdLst>
              <a:gd name="T0" fmla="*/ 767 w 1069"/>
              <a:gd name="T1" fmla="*/ 587 h 1391"/>
              <a:gd name="T2" fmla="*/ 658 w 1069"/>
              <a:gd name="T3" fmla="*/ 1081 h 1391"/>
              <a:gd name="T4" fmla="*/ 666 w 1069"/>
              <a:gd name="T5" fmla="*/ 1338 h 1391"/>
              <a:gd name="T6" fmla="*/ 739 w 1069"/>
              <a:gd name="T7" fmla="*/ 1240 h 1391"/>
              <a:gd name="T8" fmla="*/ 780 w 1069"/>
              <a:gd name="T9" fmla="*/ 781 h 1391"/>
              <a:gd name="T10" fmla="*/ 785 w 1069"/>
              <a:gd name="T11" fmla="*/ 633 h 1391"/>
              <a:gd name="T12" fmla="*/ 838 w 1069"/>
              <a:gd name="T13" fmla="*/ 925 h 1391"/>
              <a:gd name="T14" fmla="*/ 861 w 1069"/>
              <a:gd name="T15" fmla="*/ 1287 h 1391"/>
              <a:gd name="T16" fmla="*/ 859 w 1069"/>
              <a:gd name="T17" fmla="*/ 1355 h 1391"/>
              <a:gd name="T18" fmla="*/ 985 w 1069"/>
              <a:gd name="T19" fmla="*/ 1346 h 1391"/>
              <a:gd name="T20" fmla="*/ 1041 w 1069"/>
              <a:gd name="T21" fmla="*/ 1090 h 1391"/>
              <a:gd name="T22" fmla="*/ 1050 w 1069"/>
              <a:gd name="T23" fmla="*/ 690 h 1391"/>
              <a:gd name="T24" fmla="*/ 1068 w 1069"/>
              <a:gd name="T25" fmla="*/ 346 h 1391"/>
              <a:gd name="T26" fmla="*/ 965 w 1069"/>
              <a:gd name="T27" fmla="*/ 125 h 1391"/>
              <a:gd name="T28" fmla="*/ 815 w 1069"/>
              <a:gd name="T29" fmla="*/ 327 h 1391"/>
              <a:gd name="T30" fmla="*/ 746 w 1069"/>
              <a:gd name="T31" fmla="*/ 322 h 1391"/>
              <a:gd name="T32" fmla="*/ 696 w 1069"/>
              <a:gd name="T33" fmla="*/ 275 h 1391"/>
              <a:gd name="T34" fmla="*/ 668 w 1069"/>
              <a:gd name="T35" fmla="*/ 125 h 1391"/>
              <a:gd name="T36" fmla="*/ 614 w 1069"/>
              <a:gd name="T37" fmla="*/ 264 h 1391"/>
              <a:gd name="T38" fmla="*/ 523 w 1069"/>
              <a:gd name="T39" fmla="*/ 349 h 1391"/>
              <a:gd name="T40" fmla="*/ 455 w 1069"/>
              <a:gd name="T41" fmla="*/ 332 h 1391"/>
              <a:gd name="T42" fmla="*/ 480 w 1069"/>
              <a:gd name="T43" fmla="*/ 231 h 1391"/>
              <a:gd name="T44" fmla="*/ 363 w 1069"/>
              <a:gd name="T45" fmla="*/ 270 h 1391"/>
              <a:gd name="T46" fmla="*/ 343 w 1069"/>
              <a:gd name="T47" fmla="*/ 352 h 1391"/>
              <a:gd name="T48" fmla="*/ 228 w 1069"/>
              <a:gd name="T49" fmla="*/ 188 h 1391"/>
              <a:gd name="T50" fmla="*/ 266 w 1069"/>
              <a:gd name="T51" fmla="*/ 97 h 1391"/>
              <a:gd name="T52" fmla="*/ 274 w 1069"/>
              <a:gd name="T53" fmla="*/ 60 h 1391"/>
              <a:gd name="T54" fmla="*/ 237 w 1069"/>
              <a:gd name="T55" fmla="*/ 8 h 1391"/>
              <a:gd name="T56" fmla="*/ 209 w 1069"/>
              <a:gd name="T57" fmla="*/ 8 h 1391"/>
              <a:gd name="T58" fmla="*/ 177 w 1069"/>
              <a:gd name="T59" fmla="*/ 10 h 1391"/>
              <a:gd name="T60" fmla="*/ 146 w 1069"/>
              <a:gd name="T61" fmla="*/ 50 h 1391"/>
              <a:gd name="T62" fmla="*/ 159 w 1069"/>
              <a:gd name="T63" fmla="*/ 117 h 1391"/>
              <a:gd name="T64" fmla="*/ 23 w 1069"/>
              <a:gd name="T65" fmla="*/ 280 h 1391"/>
              <a:gd name="T66" fmla="*/ 30 w 1069"/>
              <a:gd name="T67" fmla="*/ 772 h 1391"/>
              <a:gd name="T68" fmla="*/ 44 w 1069"/>
              <a:gd name="T69" fmla="*/ 1059 h 1391"/>
              <a:gd name="T70" fmla="*/ 13 w 1069"/>
              <a:gd name="T71" fmla="*/ 1233 h 1391"/>
              <a:gd name="T72" fmla="*/ 20 w 1069"/>
              <a:gd name="T73" fmla="*/ 1305 h 1391"/>
              <a:gd name="T74" fmla="*/ 79 w 1069"/>
              <a:gd name="T75" fmla="*/ 1368 h 1391"/>
              <a:gd name="T76" fmla="*/ 123 w 1069"/>
              <a:gd name="T77" fmla="*/ 1260 h 1391"/>
              <a:gd name="T78" fmla="*/ 169 w 1069"/>
              <a:gd name="T79" fmla="*/ 798 h 1391"/>
              <a:gd name="T80" fmla="*/ 174 w 1069"/>
              <a:gd name="T81" fmla="*/ 1057 h 1391"/>
              <a:gd name="T82" fmla="*/ 166 w 1069"/>
              <a:gd name="T83" fmla="*/ 1242 h 1391"/>
              <a:gd name="T84" fmla="*/ 187 w 1069"/>
              <a:gd name="T85" fmla="*/ 1318 h 1391"/>
              <a:gd name="T86" fmla="*/ 262 w 1069"/>
              <a:gd name="T87" fmla="*/ 1332 h 1391"/>
              <a:gd name="T88" fmla="*/ 344 w 1069"/>
              <a:gd name="T89" fmla="*/ 1375 h 1391"/>
              <a:gd name="T90" fmla="*/ 315 w 1069"/>
              <a:gd name="T91" fmla="*/ 1233 h 1391"/>
              <a:gd name="T92" fmla="*/ 404 w 1069"/>
              <a:gd name="T93" fmla="*/ 1023 h 1391"/>
              <a:gd name="T94" fmla="*/ 398 w 1069"/>
              <a:gd name="T95" fmla="*/ 1270 h 1391"/>
              <a:gd name="T96" fmla="*/ 484 w 1069"/>
              <a:gd name="T97" fmla="*/ 1315 h 1391"/>
              <a:gd name="T98" fmla="*/ 474 w 1069"/>
              <a:gd name="T99" fmla="*/ 1066 h 1391"/>
              <a:gd name="T100" fmla="*/ 527 w 1069"/>
              <a:gd name="T101" fmla="*/ 880 h 1391"/>
              <a:gd name="T102" fmla="*/ 507 w 1069"/>
              <a:gd name="T103" fmla="*/ 626 h 1391"/>
              <a:gd name="T104" fmla="*/ 536 w 1069"/>
              <a:gd name="T105" fmla="*/ 803 h 1391"/>
              <a:gd name="T106" fmla="*/ 542 w 1069"/>
              <a:gd name="T107" fmla="*/ 1218 h 1391"/>
              <a:gd name="T108" fmla="*/ 607 w 1069"/>
              <a:gd name="T109" fmla="*/ 1359 h 1391"/>
              <a:gd name="T110" fmla="*/ 627 w 1069"/>
              <a:gd name="T111" fmla="*/ 1129 h 1391"/>
              <a:gd name="T112" fmla="*/ 655 w 1069"/>
              <a:gd name="T113" fmla="*/ 805 h 1391"/>
              <a:gd name="T114" fmla="*/ 286 w 1069"/>
              <a:gd name="T115" fmla="*/ 989 h 1391"/>
              <a:gd name="T116" fmla="*/ 254 w 1069"/>
              <a:gd name="T117" fmla="*/ 1217 h 1391"/>
              <a:gd name="T118" fmla="*/ 279 w 1069"/>
              <a:gd name="T119" fmla="*/ 1217 h 1391"/>
              <a:gd name="T120" fmla="*/ 373 w 1069"/>
              <a:gd name="T121" fmla="*/ 309 h 1391"/>
              <a:gd name="T122" fmla="*/ 190 w 1069"/>
              <a:gd name="T123" fmla="*/ 8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69" h="1391">
                <a:moveTo>
                  <a:pt x="763" y="441"/>
                </a:moveTo>
                <a:cubicBezTo>
                  <a:pt x="760" y="438"/>
                  <a:pt x="759" y="439"/>
                  <a:pt x="759" y="442"/>
                </a:cubicBezTo>
                <a:cubicBezTo>
                  <a:pt x="758" y="445"/>
                  <a:pt x="754" y="458"/>
                  <a:pt x="754" y="464"/>
                </a:cubicBezTo>
                <a:cubicBezTo>
                  <a:pt x="754" y="469"/>
                  <a:pt x="756" y="465"/>
                  <a:pt x="757" y="462"/>
                </a:cubicBezTo>
                <a:cubicBezTo>
                  <a:pt x="758" y="459"/>
                  <a:pt x="764" y="448"/>
                  <a:pt x="765" y="446"/>
                </a:cubicBezTo>
                <a:cubicBezTo>
                  <a:pt x="766" y="444"/>
                  <a:pt x="767" y="444"/>
                  <a:pt x="763" y="441"/>
                </a:cubicBezTo>
                <a:close/>
                <a:moveTo>
                  <a:pt x="762" y="566"/>
                </a:moveTo>
                <a:cubicBezTo>
                  <a:pt x="757" y="565"/>
                  <a:pt x="756" y="564"/>
                  <a:pt x="757" y="567"/>
                </a:cubicBezTo>
                <a:cubicBezTo>
                  <a:pt x="757" y="571"/>
                  <a:pt x="758" y="573"/>
                  <a:pt x="758" y="575"/>
                </a:cubicBezTo>
                <a:cubicBezTo>
                  <a:pt x="759" y="578"/>
                  <a:pt x="759" y="577"/>
                  <a:pt x="761" y="577"/>
                </a:cubicBezTo>
                <a:cubicBezTo>
                  <a:pt x="763" y="578"/>
                  <a:pt x="763" y="578"/>
                  <a:pt x="765" y="581"/>
                </a:cubicBezTo>
                <a:cubicBezTo>
                  <a:pt x="766" y="584"/>
                  <a:pt x="766" y="585"/>
                  <a:pt x="767" y="587"/>
                </a:cubicBezTo>
                <a:cubicBezTo>
                  <a:pt x="768" y="588"/>
                  <a:pt x="767" y="589"/>
                  <a:pt x="769" y="590"/>
                </a:cubicBezTo>
                <a:cubicBezTo>
                  <a:pt x="771" y="591"/>
                  <a:pt x="772" y="592"/>
                  <a:pt x="775" y="595"/>
                </a:cubicBezTo>
                <a:cubicBezTo>
                  <a:pt x="779" y="599"/>
                  <a:pt x="778" y="599"/>
                  <a:pt x="780" y="600"/>
                </a:cubicBezTo>
                <a:cubicBezTo>
                  <a:pt x="781" y="601"/>
                  <a:pt x="782" y="601"/>
                  <a:pt x="782" y="598"/>
                </a:cubicBezTo>
                <a:cubicBezTo>
                  <a:pt x="783" y="596"/>
                  <a:pt x="785" y="592"/>
                  <a:pt x="786" y="589"/>
                </a:cubicBezTo>
                <a:cubicBezTo>
                  <a:pt x="786" y="585"/>
                  <a:pt x="789" y="577"/>
                  <a:pt x="789" y="574"/>
                </a:cubicBezTo>
                <a:cubicBezTo>
                  <a:pt x="790" y="571"/>
                  <a:pt x="790" y="571"/>
                  <a:pt x="785" y="570"/>
                </a:cubicBezTo>
                <a:cubicBezTo>
                  <a:pt x="779" y="569"/>
                  <a:pt x="767" y="567"/>
                  <a:pt x="762" y="566"/>
                </a:cubicBezTo>
                <a:close/>
                <a:moveTo>
                  <a:pt x="47" y="1009"/>
                </a:moveTo>
                <a:cubicBezTo>
                  <a:pt x="47" y="1009"/>
                  <a:pt x="47" y="1009"/>
                  <a:pt x="47" y="1009"/>
                </a:cubicBezTo>
                <a:moveTo>
                  <a:pt x="658" y="996"/>
                </a:moveTo>
                <a:cubicBezTo>
                  <a:pt x="659" y="1004"/>
                  <a:pt x="658" y="1054"/>
                  <a:pt x="658" y="1081"/>
                </a:cubicBezTo>
                <a:cubicBezTo>
                  <a:pt x="658" y="1107"/>
                  <a:pt x="658" y="1114"/>
                  <a:pt x="658" y="1119"/>
                </a:cubicBezTo>
                <a:cubicBezTo>
                  <a:pt x="658" y="1125"/>
                  <a:pt x="655" y="1139"/>
                  <a:pt x="654" y="1146"/>
                </a:cubicBezTo>
                <a:cubicBezTo>
                  <a:pt x="652" y="1154"/>
                  <a:pt x="651" y="1161"/>
                  <a:pt x="650" y="1173"/>
                </a:cubicBezTo>
                <a:cubicBezTo>
                  <a:pt x="649" y="1186"/>
                  <a:pt x="650" y="1187"/>
                  <a:pt x="648" y="1195"/>
                </a:cubicBezTo>
                <a:cubicBezTo>
                  <a:pt x="647" y="1202"/>
                  <a:pt x="645" y="1208"/>
                  <a:pt x="646" y="1211"/>
                </a:cubicBezTo>
                <a:cubicBezTo>
                  <a:pt x="647" y="1214"/>
                  <a:pt x="646" y="1217"/>
                  <a:pt x="647" y="1226"/>
                </a:cubicBezTo>
                <a:cubicBezTo>
                  <a:pt x="648" y="1235"/>
                  <a:pt x="651" y="1247"/>
                  <a:pt x="651" y="1253"/>
                </a:cubicBezTo>
                <a:cubicBezTo>
                  <a:pt x="652" y="1260"/>
                  <a:pt x="653" y="1275"/>
                  <a:pt x="654" y="1281"/>
                </a:cubicBezTo>
                <a:cubicBezTo>
                  <a:pt x="655" y="1288"/>
                  <a:pt x="656" y="1287"/>
                  <a:pt x="655" y="1292"/>
                </a:cubicBezTo>
                <a:cubicBezTo>
                  <a:pt x="655" y="1296"/>
                  <a:pt x="651" y="1301"/>
                  <a:pt x="655" y="1302"/>
                </a:cubicBezTo>
                <a:cubicBezTo>
                  <a:pt x="658" y="1302"/>
                  <a:pt x="657" y="1301"/>
                  <a:pt x="658" y="1305"/>
                </a:cubicBezTo>
                <a:cubicBezTo>
                  <a:pt x="658" y="1308"/>
                  <a:pt x="659" y="1336"/>
                  <a:pt x="666" y="1338"/>
                </a:cubicBezTo>
                <a:cubicBezTo>
                  <a:pt x="667" y="1339"/>
                  <a:pt x="668" y="1338"/>
                  <a:pt x="668" y="1342"/>
                </a:cubicBezTo>
                <a:cubicBezTo>
                  <a:pt x="669" y="1345"/>
                  <a:pt x="671" y="1361"/>
                  <a:pt x="675" y="1359"/>
                </a:cubicBezTo>
                <a:cubicBezTo>
                  <a:pt x="679" y="1357"/>
                  <a:pt x="685" y="1357"/>
                  <a:pt x="692" y="1357"/>
                </a:cubicBezTo>
                <a:cubicBezTo>
                  <a:pt x="698" y="1357"/>
                  <a:pt x="718" y="1355"/>
                  <a:pt x="724" y="1356"/>
                </a:cubicBezTo>
                <a:cubicBezTo>
                  <a:pt x="730" y="1356"/>
                  <a:pt x="731" y="1356"/>
                  <a:pt x="733" y="1352"/>
                </a:cubicBezTo>
                <a:cubicBezTo>
                  <a:pt x="735" y="1349"/>
                  <a:pt x="739" y="1333"/>
                  <a:pt x="734" y="1325"/>
                </a:cubicBezTo>
                <a:cubicBezTo>
                  <a:pt x="731" y="1324"/>
                  <a:pt x="731" y="1324"/>
                  <a:pt x="730" y="1321"/>
                </a:cubicBezTo>
                <a:cubicBezTo>
                  <a:pt x="730" y="1319"/>
                  <a:pt x="727" y="1312"/>
                  <a:pt x="725" y="1308"/>
                </a:cubicBezTo>
                <a:cubicBezTo>
                  <a:pt x="723" y="1304"/>
                  <a:pt x="726" y="1306"/>
                  <a:pt x="726" y="1303"/>
                </a:cubicBezTo>
                <a:cubicBezTo>
                  <a:pt x="727" y="1299"/>
                  <a:pt x="726" y="1299"/>
                  <a:pt x="729" y="1291"/>
                </a:cubicBezTo>
                <a:cubicBezTo>
                  <a:pt x="731" y="1283"/>
                  <a:pt x="732" y="1275"/>
                  <a:pt x="734" y="1265"/>
                </a:cubicBezTo>
                <a:cubicBezTo>
                  <a:pt x="736" y="1256"/>
                  <a:pt x="738" y="1248"/>
                  <a:pt x="739" y="1240"/>
                </a:cubicBezTo>
                <a:cubicBezTo>
                  <a:pt x="739" y="1231"/>
                  <a:pt x="742" y="1228"/>
                  <a:pt x="740" y="1222"/>
                </a:cubicBezTo>
                <a:cubicBezTo>
                  <a:pt x="739" y="1216"/>
                  <a:pt x="738" y="1194"/>
                  <a:pt x="739" y="1183"/>
                </a:cubicBezTo>
                <a:cubicBezTo>
                  <a:pt x="739" y="1173"/>
                  <a:pt x="741" y="1146"/>
                  <a:pt x="741" y="1138"/>
                </a:cubicBezTo>
                <a:cubicBezTo>
                  <a:pt x="740" y="1130"/>
                  <a:pt x="739" y="1098"/>
                  <a:pt x="739" y="1084"/>
                </a:cubicBezTo>
                <a:cubicBezTo>
                  <a:pt x="738" y="1070"/>
                  <a:pt x="736" y="1040"/>
                  <a:pt x="736" y="1025"/>
                </a:cubicBezTo>
                <a:cubicBezTo>
                  <a:pt x="737" y="1011"/>
                  <a:pt x="737" y="997"/>
                  <a:pt x="738" y="993"/>
                </a:cubicBezTo>
                <a:cubicBezTo>
                  <a:pt x="738" y="989"/>
                  <a:pt x="738" y="988"/>
                  <a:pt x="740" y="984"/>
                </a:cubicBezTo>
                <a:cubicBezTo>
                  <a:pt x="742" y="980"/>
                  <a:pt x="747" y="961"/>
                  <a:pt x="749" y="953"/>
                </a:cubicBezTo>
                <a:cubicBezTo>
                  <a:pt x="751" y="945"/>
                  <a:pt x="752" y="927"/>
                  <a:pt x="754" y="912"/>
                </a:cubicBezTo>
                <a:cubicBezTo>
                  <a:pt x="757" y="896"/>
                  <a:pt x="760" y="871"/>
                  <a:pt x="761" y="864"/>
                </a:cubicBezTo>
                <a:cubicBezTo>
                  <a:pt x="762" y="856"/>
                  <a:pt x="767" y="842"/>
                  <a:pt x="769" y="835"/>
                </a:cubicBezTo>
                <a:cubicBezTo>
                  <a:pt x="770" y="829"/>
                  <a:pt x="777" y="795"/>
                  <a:pt x="780" y="781"/>
                </a:cubicBezTo>
                <a:cubicBezTo>
                  <a:pt x="783" y="767"/>
                  <a:pt x="785" y="752"/>
                  <a:pt x="784" y="730"/>
                </a:cubicBezTo>
                <a:cubicBezTo>
                  <a:pt x="783" y="715"/>
                  <a:pt x="783" y="714"/>
                  <a:pt x="783" y="712"/>
                </a:cubicBezTo>
                <a:cubicBezTo>
                  <a:pt x="783" y="710"/>
                  <a:pt x="785" y="707"/>
                  <a:pt x="783" y="705"/>
                </a:cubicBezTo>
                <a:cubicBezTo>
                  <a:pt x="782" y="703"/>
                  <a:pt x="782" y="699"/>
                  <a:pt x="782" y="697"/>
                </a:cubicBezTo>
                <a:cubicBezTo>
                  <a:pt x="782" y="695"/>
                  <a:pt x="783" y="689"/>
                  <a:pt x="780" y="684"/>
                </a:cubicBezTo>
                <a:cubicBezTo>
                  <a:pt x="778" y="680"/>
                  <a:pt x="780" y="678"/>
                  <a:pt x="781" y="676"/>
                </a:cubicBezTo>
                <a:cubicBezTo>
                  <a:pt x="782" y="674"/>
                  <a:pt x="781" y="670"/>
                  <a:pt x="781" y="668"/>
                </a:cubicBezTo>
                <a:cubicBezTo>
                  <a:pt x="781" y="667"/>
                  <a:pt x="782" y="663"/>
                  <a:pt x="781" y="659"/>
                </a:cubicBezTo>
                <a:cubicBezTo>
                  <a:pt x="781" y="656"/>
                  <a:pt x="781" y="647"/>
                  <a:pt x="778" y="644"/>
                </a:cubicBezTo>
                <a:cubicBezTo>
                  <a:pt x="776" y="641"/>
                  <a:pt x="777" y="640"/>
                  <a:pt x="778" y="638"/>
                </a:cubicBezTo>
                <a:cubicBezTo>
                  <a:pt x="779" y="637"/>
                  <a:pt x="778" y="636"/>
                  <a:pt x="780" y="634"/>
                </a:cubicBezTo>
                <a:cubicBezTo>
                  <a:pt x="782" y="632"/>
                  <a:pt x="783" y="632"/>
                  <a:pt x="785" y="633"/>
                </a:cubicBezTo>
                <a:cubicBezTo>
                  <a:pt x="786" y="634"/>
                  <a:pt x="789" y="634"/>
                  <a:pt x="790" y="634"/>
                </a:cubicBezTo>
                <a:cubicBezTo>
                  <a:pt x="792" y="634"/>
                  <a:pt x="796" y="636"/>
                  <a:pt x="798" y="635"/>
                </a:cubicBezTo>
                <a:cubicBezTo>
                  <a:pt x="799" y="634"/>
                  <a:pt x="800" y="634"/>
                  <a:pt x="799" y="636"/>
                </a:cubicBezTo>
                <a:cubicBezTo>
                  <a:pt x="799" y="638"/>
                  <a:pt x="796" y="665"/>
                  <a:pt x="795" y="675"/>
                </a:cubicBezTo>
                <a:cubicBezTo>
                  <a:pt x="794" y="685"/>
                  <a:pt x="792" y="689"/>
                  <a:pt x="791" y="696"/>
                </a:cubicBezTo>
                <a:cubicBezTo>
                  <a:pt x="789" y="702"/>
                  <a:pt x="790" y="706"/>
                  <a:pt x="789" y="708"/>
                </a:cubicBezTo>
                <a:cubicBezTo>
                  <a:pt x="789" y="709"/>
                  <a:pt x="789" y="709"/>
                  <a:pt x="794" y="709"/>
                </a:cubicBezTo>
                <a:cubicBezTo>
                  <a:pt x="798" y="709"/>
                  <a:pt x="803" y="710"/>
                  <a:pt x="807" y="710"/>
                </a:cubicBezTo>
                <a:cubicBezTo>
                  <a:pt x="811" y="710"/>
                  <a:pt x="811" y="710"/>
                  <a:pt x="811" y="713"/>
                </a:cubicBezTo>
                <a:cubicBezTo>
                  <a:pt x="811" y="716"/>
                  <a:pt x="809" y="743"/>
                  <a:pt x="811" y="772"/>
                </a:cubicBezTo>
                <a:cubicBezTo>
                  <a:pt x="814" y="801"/>
                  <a:pt x="815" y="824"/>
                  <a:pt x="827" y="872"/>
                </a:cubicBezTo>
                <a:cubicBezTo>
                  <a:pt x="831" y="888"/>
                  <a:pt x="835" y="914"/>
                  <a:pt x="838" y="925"/>
                </a:cubicBezTo>
                <a:cubicBezTo>
                  <a:pt x="841" y="935"/>
                  <a:pt x="842" y="935"/>
                  <a:pt x="843" y="942"/>
                </a:cubicBezTo>
                <a:cubicBezTo>
                  <a:pt x="844" y="949"/>
                  <a:pt x="847" y="979"/>
                  <a:pt x="848" y="985"/>
                </a:cubicBezTo>
                <a:cubicBezTo>
                  <a:pt x="849" y="991"/>
                  <a:pt x="849" y="993"/>
                  <a:pt x="850" y="996"/>
                </a:cubicBezTo>
                <a:cubicBezTo>
                  <a:pt x="852" y="999"/>
                  <a:pt x="852" y="999"/>
                  <a:pt x="852" y="1002"/>
                </a:cubicBezTo>
                <a:cubicBezTo>
                  <a:pt x="851" y="1005"/>
                  <a:pt x="849" y="1018"/>
                  <a:pt x="851" y="1034"/>
                </a:cubicBezTo>
                <a:cubicBezTo>
                  <a:pt x="851" y="1037"/>
                  <a:pt x="852" y="1040"/>
                  <a:pt x="851" y="1049"/>
                </a:cubicBezTo>
                <a:cubicBezTo>
                  <a:pt x="851" y="1058"/>
                  <a:pt x="851" y="1065"/>
                  <a:pt x="851" y="1074"/>
                </a:cubicBezTo>
                <a:cubicBezTo>
                  <a:pt x="851" y="1084"/>
                  <a:pt x="852" y="1093"/>
                  <a:pt x="853" y="1099"/>
                </a:cubicBezTo>
                <a:cubicBezTo>
                  <a:pt x="854" y="1104"/>
                  <a:pt x="855" y="1104"/>
                  <a:pt x="855" y="1107"/>
                </a:cubicBezTo>
                <a:cubicBezTo>
                  <a:pt x="854" y="1110"/>
                  <a:pt x="855" y="1149"/>
                  <a:pt x="857" y="1171"/>
                </a:cubicBezTo>
                <a:cubicBezTo>
                  <a:pt x="858" y="1193"/>
                  <a:pt x="861" y="1209"/>
                  <a:pt x="861" y="1235"/>
                </a:cubicBezTo>
                <a:cubicBezTo>
                  <a:pt x="861" y="1260"/>
                  <a:pt x="861" y="1284"/>
                  <a:pt x="861" y="1287"/>
                </a:cubicBezTo>
                <a:cubicBezTo>
                  <a:pt x="861" y="1290"/>
                  <a:pt x="861" y="1291"/>
                  <a:pt x="860" y="1292"/>
                </a:cubicBezTo>
                <a:cubicBezTo>
                  <a:pt x="860" y="1293"/>
                  <a:pt x="862" y="1291"/>
                  <a:pt x="861" y="1296"/>
                </a:cubicBezTo>
                <a:cubicBezTo>
                  <a:pt x="860" y="1298"/>
                  <a:pt x="859" y="1300"/>
                  <a:pt x="859" y="1302"/>
                </a:cubicBezTo>
                <a:cubicBezTo>
                  <a:pt x="858" y="1305"/>
                  <a:pt x="856" y="1303"/>
                  <a:pt x="855" y="1308"/>
                </a:cubicBezTo>
                <a:cubicBezTo>
                  <a:pt x="854" y="1311"/>
                  <a:pt x="853" y="1317"/>
                  <a:pt x="845" y="1323"/>
                </a:cubicBezTo>
                <a:cubicBezTo>
                  <a:pt x="836" y="1331"/>
                  <a:pt x="836" y="1330"/>
                  <a:pt x="833" y="1332"/>
                </a:cubicBezTo>
                <a:cubicBezTo>
                  <a:pt x="830" y="1334"/>
                  <a:pt x="831" y="1336"/>
                  <a:pt x="823" y="1338"/>
                </a:cubicBezTo>
                <a:cubicBezTo>
                  <a:pt x="814" y="1340"/>
                  <a:pt x="806" y="1343"/>
                  <a:pt x="805" y="1347"/>
                </a:cubicBezTo>
                <a:cubicBezTo>
                  <a:pt x="804" y="1348"/>
                  <a:pt x="804" y="1350"/>
                  <a:pt x="804" y="1351"/>
                </a:cubicBezTo>
                <a:cubicBezTo>
                  <a:pt x="804" y="1352"/>
                  <a:pt x="802" y="1353"/>
                  <a:pt x="806" y="1354"/>
                </a:cubicBezTo>
                <a:cubicBezTo>
                  <a:pt x="810" y="1355"/>
                  <a:pt x="811" y="1357"/>
                  <a:pt x="824" y="1357"/>
                </a:cubicBezTo>
                <a:cubicBezTo>
                  <a:pt x="836" y="1357"/>
                  <a:pt x="841" y="1357"/>
                  <a:pt x="859" y="1355"/>
                </a:cubicBezTo>
                <a:cubicBezTo>
                  <a:pt x="876" y="1352"/>
                  <a:pt x="879" y="1352"/>
                  <a:pt x="879" y="1352"/>
                </a:cubicBezTo>
                <a:cubicBezTo>
                  <a:pt x="879" y="1352"/>
                  <a:pt x="870" y="1358"/>
                  <a:pt x="870" y="1360"/>
                </a:cubicBezTo>
                <a:cubicBezTo>
                  <a:pt x="870" y="1362"/>
                  <a:pt x="871" y="1362"/>
                  <a:pt x="871" y="1363"/>
                </a:cubicBezTo>
                <a:cubicBezTo>
                  <a:pt x="871" y="1364"/>
                  <a:pt x="869" y="1365"/>
                  <a:pt x="871" y="1366"/>
                </a:cubicBezTo>
                <a:cubicBezTo>
                  <a:pt x="873" y="1367"/>
                  <a:pt x="876" y="1370"/>
                  <a:pt x="887" y="1372"/>
                </a:cubicBezTo>
                <a:cubicBezTo>
                  <a:pt x="896" y="1373"/>
                  <a:pt x="907" y="1374"/>
                  <a:pt x="927" y="1370"/>
                </a:cubicBezTo>
                <a:cubicBezTo>
                  <a:pt x="947" y="1367"/>
                  <a:pt x="952" y="1366"/>
                  <a:pt x="958" y="1365"/>
                </a:cubicBezTo>
                <a:cubicBezTo>
                  <a:pt x="964" y="1365"/>
                  <a:pt x="968" y="1362"/>
                  <a:pt x="971" y="1356"/>
                </a:cubicBezTo>
                <a:cubicBezTo>
                  <a:pt x="974" y="1349"/>
                  <a:pt x="975" y="1344"/>
                  <a:pt x="978" y="1338"/>
                </a:cubicBezTo>
                <a:cubicBezTo>
                  <a:pt x="980" y="1332"/>
                  <a:pt x="981" y="1330"/>
                  <a:pt x="983" y="1327"/>
                </a:cubicBezTo>
                <a:cubicBezTo>
                  <a:pt x="985" y="1325"/>
                  <a:pt x="985" y="1326"/>
                  <a:pt x="985" y="1329"/>
                </a:cubicBezTo>
                <a:cubicBezTo>
                  <a:pt x="985" y="1333"/>
                  <a:pt x="985" y="1346"/>
                  <a:pt x="985" y="1346"/>
                </a:cubicBezTo>
                <a:cubicBezTo>
                  <a:pt x="985" y="1347"/>
                  <a:pt x="985" y="1347"/>
                  <a:pt x="987" y="1348"/>
                </a:cubicBezTo>
                <a:cubicBezTo>
                  <a:pt x="989" y="1348"/>
                  <a:pt x="1000" y="1350"/>
                  <a:pt x="1002" y="1350"/>
                </a:cubicBezTo>
                <a:cubicBezTo>
                  <a:pt x="1004" y="1351"/>
                  <a:pt x="1003" y="1351"/>
                  <a:pt x="1006" y="1351"/>
                </a:cubicBezTo>
                <a:cubicBezTo>
                  <a:pt x="1008" y="1350"/>
                  <a:pt x="1009" y="1351"/>
                  <a:pt x="1009" y="1348"/>
                </a:cubicBezTo>
                <a:cubicBezTo>
                  <a:pt x="1009" y="1346"/>
                  <a:pt x="1010" y="1308"/>
                  <a:pt x="1011" y="1302"/>
                </a:cubicBezTo>
                <a:cubicBezTo>
                  <a:pt x="1011" y="1297"/>
                  <a:pt x="1011" y="1297"/>
                  <a:pt x="1013" y="1296"/>
                </a:cubicBezTo>
                <a:cubicBezTo>
                  <a:pt x="1016" y="1296"/>
                  <a:pt x="1018" y="1295"/>
                  <a:pt x="1021" y="1294"/>
                </a:cubicBezTo>
                <a:cubicBezTo>
                  <a:pt x="1024" y="1293"/>
                  <a:pt x="1023" y="1295"/>
                  <a:pt x="1027" y="1294"/>
                </a:cubicBezTo>
                <a:cubicBezTo>
                  <a:pt x="1031" y="1294"/>
                  <a:pt x="1039" y="1293"/>
                  <a:pt x="1042" y="1291"/>
                </a:cubicBezTo>
                <a:cubicBezTo>
                  <a:pt x="1044" y="1289"/>
                  <a:pt x="1044" y="1290"/>
                  <a:pt x="1043" y="1285"/>
                </a:cubicBezTo>
                <a:cubicBezTo>
                  <a:pt x="1043" y="1279"/>
                  <a:pt x="1043" y="1263"/>
                  <a:pt x="1043" y="1216"/>
                </a:cubicBezTo>
                <a:cubicBezTo>
                  <a:pt x="1043" y="1168"/>
                  <a:pt x="1042" y="1099"/>
                  <a:pt x="1041" y="1090"/>
                </a:cubicBezTo>
                <a:cubicBezTo>
                  <a:pt x="1041" y="1080"/>
                  <a:pt x="1042" y="1025"/>
                  <a:pt x="1040" y="1013"/>
                </a:cubicBezTo>
                <a:cubicBezTo>
                  <a:pt x="1038" y="1001"/>
                  <a:pt x="1034" y="971"/>
                  <a:pt x="1033" y="967"/>
                </a:cubicBezTo>
                <a:cubicBezTo>
                  <a:pt x="1033" y="962"/>
                  <a:pt x="1033" y="957"/>
                  <a:pt x="1030" y="952"/>
                </a:cubicBezTo>
                <a:cubicBezTo>
                  <a:pt x="1027" y="948"/>
                  <a:pt x="1026" y="942"/>
                  <a:pt x="1026" y="939"/>
                </a:cubicBezTo>
                <a:cubicBezTo>
                  <a:pt x="1026" y="936"/>
                  <a:pt x="1030" y="933"/>
                  <a:pt x="1029" y="928"/>
                </a:cubicBezTo>
                <a:cubicBezTo>
                  <a:pt x="1029" y="922"/>
                  <a:pt x="1027" y="919"/>
                  <a:pt x="1027" y="916"/>
                </a:cubicBezTo>
                <a:cubicBezTo>
                  <a:pt x="1027" y="912"/>
                  <a:pt x="1027" y="909"/>
                  <a:pt x="1027" y="906"/>
                </a:cubicBezTo>
                <a:cubicBezTo>
                  <a:pt x="1032" y="863"/>
                  <a:pt x="1044" y="780"/>
                  <a:pt x="1044" y="780"/>
                </a:cubicBezTo>
                <a:cubicBezTo>
                  <a:pt x="1045" y="777"/>
                  <a:pt x="1048" y="767"/>
                  <a:pt x="1049" y="756"/>
                </a:cubicBezTo>
                <a:cubicBezTo>
                  <a:pt x="1051" y="744"/>
                  <a:pt x="1052" y="741"/>
                  <a:pt x="1051" y="715"/>
                </a:cubicBezTo>
                <a:cubicBezTo>
                  <a:pt x="1050" y="708"/>
                  <a:pt x="1053" y="713"/>
                  <a:pt x="1052" y="707"/>
                </a:cubicBezTo>
                <a:cubicBezTo>
                  <a:pt x="1052" y="702"/>
                  <a:pt x="1050" y="695"/>
                  <a:pt x="1050" y="690"/>
                </a:cubicBezTo>
                <a:cubicBezTo>
                  <a:pt x="1049" y="686"/>
                  <a:pt x="1049" y="681"/>
                  <a:pt x="1047" y="679"/>
                </a:cubicBezTo>
                <a:cubicBezTo>
                  <a:pt x="1046" y="677"/>
                  <a:pt x="1042" y="646"/>
                  <a:pt x="1040" y="638"/>
                </a:cubicBezTo>
                <a:cubicBezTo>
                  <a:pt x="1039" y="631"/>
                  <a:pt x="1037" y="618"/>
                  <a:pt x="1035" y="608"/>
                </a:cubicBezTo>
                <a:cubicBezTo>
                  <a:pt x="1033" y="599"/>
                  <a:pt x="1027" y="575"/>
                  <a:pt x="1013" y="542"/>
                </a:cubicBezTo>
                <a:cubicBezTo>
                  <a:pt x="1011" y="538"/>
                  <a:pt x="1011" y="537"/>
                  <a:pt x="1012" y="535"/>
                </a:cubicBezTo>
                <a:cubicBezTo>
                  <a:pt x="1014" y="534"/>
                  <a:pt x="1027" y="524"/>
                  <a:pt x="1037" y="499"/>
                </a:cubicBezTo>
                <a:cubicBezTo>
                  <a:pt x="1046" y="475"/>
                  <a:pt x="1051" y="462"/>
                  <a:pt x="1056" y="426"/>
                </a:cubicBezTo>
                <a:cubicBezTo>
                  <a:pt x="1060" y="391"/>
                  <a:pt x="1058" y="395"/>
                  <a:pt x="1059" y="393"/>
                </a:cubicBezTo>
                <a:cubicBezTo>
                  <a:pt x="1061" y="390"/>
                  <a:pt x="1065" y="391"/>
                  <a:pt x="1064" y="383"/>
                </a:cubicBezTo>
                <a:cubicBezTo>
                  <a:pt x="1063" y="375"/>
                  <a:pt x="1063" y="374"/>
                  <a:pt x="1064" y="371"/>
                </a:cubicBezTo>
                <a:cubicBezTo>
                  <a:pt x="1065" y="369"/>
                  <a:pt x="1067" y="363"/>
                  <a:pt x="1067" y="358"/>
                </a:cubicBezTo>
                <a:cubicBezTo>
                  <a:pt x="1068" y="353"/>
                  <a:pt x="1067" y="349"/>
                  <a:pt x="1068" y="346"/>
                </a:cubicBezTo>
                <a:cubicBezTo>
                  <a:pt x="1069" y="344"/>
                  <a:pt x="1068" y="342"/>
                  <a:pt x="1068" y="339"/>
                </a:cubicBezTo>
                <a:cubicBezTo>
                  <a:pt x="1068" y="337"/>
                  <a:pt x="1066" y="323"/>
                  <a:pt x="1056" y="317"/>
                </a:cubicBezTo>
                <a:cubicBezTo>
                  <a:pt x="1047" y="311"/>
                  <a:pt x="1035" y="310"/>
                  <a:pt x="1027" y="308"/>
                </a:cubicBezTo>
                <a:cubicBezTo>
                  <a:pt x="1020" y="307"/>
                  <a:pt x="1010" y="301"/>
                  <a:pt x="1007" y="297"/>
                </a:cubicBezTo>
                <a:cubicBezTo>
                  <a:pt x="1005" y="293"/>
                  <a:pt x="1004" y="291"/>
                  <a:pt x="1004" y="287"/>
                </a:cubicBezTo>
                <a:cubicBezTo>
                  <a:pt x="1005" y="283"/>
                  <a:pt x="1006" y="279"/>
                  <a:pt x="1005" y="275"/>
                </a:cubicBezTo>
                <a:cubicBezTo>
                  <a:pt x="1005" y="272"/>
                  <a:pt x="1004" y="274"/>
                  <a:pt x="1004" y="264"/>
                </a:cubicBezTo>
                <a:cubicBezTo>
                  <a:pt x="1005" y="254"/>
                  <a:pt x="1006" y="245"/>
                  <a:pt x="1007" y="239"/>
                </a:cubicBezTo>
                <a:cubicBezTo>
                  <a:pt x="1007" y="233"/>
                  <a:pt x="1007" y="226"/>
                  <a:pt x="1008" y="219"/>
                </a:cubicBezTo>
                <a:cubicBezTo>
                  <a:pt x="1008" y="212"/>
                  <a:pt x="1005" y="193"/>
                  <a:pt x="1003" y="183"/>
                </a:cubicBezTo>
                <a:cubicBezTo>
                  <a:pt x="1001" y="172"/>
                  <a:pt x="997" y="157"/>
                  <a:pt x="990" y="148"/>
                </a:cubicBezTo>
                <a:cubicBezTo>
                  <a:pt x="984" y="141"/>
                  <a:pt x="979" y="132"/>
                  <a:pt x="965" y="125"/>
                </a:cubicBezTo>
                <a:cubicBezTo>
                  <a:pt x="951" y="117"/>
                  <a:pt x="942" y="114"/>
                  <a:pt x="928" y="119"/>
                </a:cubicBezTo>
                <a:cubicBezTo>
                  <a:pt x="923" y="120"/>
                  <a:pt x="924" y="121"/>
                  <a:pt x="917" y="120"/>
                </a:cubicBezTo>
                <a:cubicBezTo>
                  <a:pt x="910" y="119"/>
                  <a:pt x="909" y="121"/>
                  <a:pt x="905" y="121"/>
                </a:cubicBezTo>
                <a:cubicBezTo>
                  <a:pt x="901" y="121"/>
                  <a:pt x="894" y="124"/>
                  <a:pt x="888" y="128"/>
                </a:cubicBezTo>
                <a:cubicBezTo>
                  <a:pt x="882" y="131"/>
                  <a:pt x="871" y="137"/>
                  <a:pt x="860" y="160"/>
                </a:cubicBezTo>
                <a:cubicBezTo>
                  <a:pt x="858" y="167"/>
                  <a:pt x="854" y="178"/>
                  <a:pt x="852" y="188"/>
                </a:cubicBezTo>
                <a:cubicBezTo>
                  <a:pt x="850" y="197"/>
                  <a:pt x="846" y="216"/>
                  <a:pt x="845" y="226"/>
                </a:cubicBezTo>
                <a:cubicBezTo>
                  <a:pt x="843" y="236"/>
                  <a:pt x="843" y="248"/>
                  <a:pt x="844" y="258"/>
                </a:cubicBezTo>
                <a:cubicBezTo>
                  <a:pt x="844" y="268"/>
                  <a:pt x="849" y="282"/>
                  <a:pt x="850" y="288"/>
                </a:cubicBezTo>
                <a:cubicBezTo>
                  <a:pt x="850" y="295"/>
                  <a:pt x="852" y="302"/>
                  <a:pt x="853" y="307"/>
                </a:cubicBezTo>
                <a:cubicBezTo>
                  <a:pt x="855" y="312"/>
                  <a:pt x="858" y="314"/>
                  <a:pt x="854" y="314"/>
                </a:cubicBezTo>
                <a:cubicBezTo>
                  <a:pt x="839" y="317"/>
                  <a:pt x="830" y="318"/>
                  <a:pt x="815" y="327"/>
                </a:cubicBezTo>
                <a:cubicBezTo>
                  <a:pt x="813" y="328"/>
                  <a:pt x="810" y="324"/>
                  <a:pt x="804" y="332"/>
                </a:cubicBezTo>
                <a:cubicBezTo>
                  <a:pt x="800" y="335"/>
                  <a:pt x="800" y="338"/>
                  <a:pt x="800" y="342"/>
                </a:cubicBezTo>
                <a:cubicBezTo>
                  <a:pt x="800" y="347"/>
                  <a:pt x="796" y="345"/>
                  <a:pt x="797" y="359"/>
                </a:cubicBezTo>
                <a:cubicBezTo>
                  <a:pt x="797" y="361"/>
                  <a:pt x="797" y="361"/>
                  <a:pt x="796" y="362"/>
                </a:cubicBezTo>
                <a:cubicBezTo>
                  <a:pt x="794" y="363"/>
                  <a:pt x="794" y="364"/>
                  <a:pt x="793" y="365"/>
                </a:cubicBezTo>
                <a:cubicBezTo>
                  <a:pt x="791" y="367"/>
                  <a:pt x="791" y="366"/>
                  <a:pt x="789" y="364"/>
                </a:cubicBezTo>
                <a:cubicBezTo>
                  <a:pt x="787" y="361"/>
                  <a:pt x="783" y="353"/>
                  <a:pt x="781" y="350"/>
                </a:cubicBezTo>
                <a:cubicBezTo>
                  <a:pt x="779" y="346"/>
                  <a:pt x="779" y="347"/>
                  <a:pt x="779" y="344"/>
                </a:cubicBezTo>
                <a:cubicBezTo>
                  <a:pt x="778" y="337"/>
                  <a:pt x="779" y="335"/>
                  <a:pt x="768" y="330"/>
                </a:cubicBezTo>
                <a:cubicBezTo>
                  <a:pt x="763" y="329"/>
                  <a:pt x="764" y="328"/>
                  <a:pt x="762" y="328"/>
                </a:cubicBezTo>
                <a:cubicBezTo>
                  <a:pt x="760" y="327"/>
                  <a:pt x="762" y="327"/>
                  <a:pt x="758" y="326"/>
                </a:cubicBezTo>
                <a:cubicBezTo>
                  <a:pt x="755" y="326"/>
                  <a:pt x="750" y="323"/>
                  <a:pt x="746" y="322"/>
                </a:cubicBezTo>
                <a:cubicBezTo>
                  <a:pt x="743" y="320"/>
                  <a:pt x="740" y="319"/>
                  <a:pt x="737" y="319"/>
                </a:cubicBezTo>
                <a:cubicBezTo>
                  <a:pt x="733" y="318"/>
                  <a:pt x="729" y="317"/>
                  <a:pt x="722" y="314"/>
                </a:cubicBezTo>
                <a:cubicBezTo>
                  <a:pt x="714" y="312"/>
                  <a:pt x="711" y="309"/>
                  <a:pt x="706" y="307"/>
                </a:cubicBezTo>
                <a:cubicBezTo>
                  <a:pt x="701" y="304"/>
                  <a:pt x="702" y="301"/>
                  <a:pt x="685" y="291"/>
                </a:cubicBezTo>
                <a:cubicBezTo>
                  <a:pt x="683" y="289"/>
                  <a:pt x="683" y="290"/>
                  <a:pt x="683" y="286"/>
                </a:cubicBezTo>
                <a:cubicBezTo>
                  <a:pt x="683" y="283"/>
                  <a:pt x="683" y="281"/>
                  <a:pt x="684" y="278"/>
                </a:cubicBezTo>
                <a:cubicBezTo>
                  <a:pt x="684" y="274"/>
                  <a:pt x="683" y="276"/>
                  <a:pt x="686" y="272"/>
                </a:cubicBezTo>
                <a:cubicBezTo>
                  <a:pt x="689" y="268"/>
                  <a:pt x="689" y="271"/>
                  <a:pt x="691" y="269"/>
                </a:cubicBezTo>
                <a:cubicBezTo>
                  <a:pt x="693" y="267"/>
                  <a:pt x="694" y="271"/>
                  <a:pt x="695" y="270"/>
                </a:cubicBezTo>
                <a:cubicBezTo>
                  <a:pt x="697" y="268"/>
                  <a:pt x="699" y="269"/>
                  <a:pt x="698" y="270"/>
                </a:cubicBezTo>
                <a:cubicBezTo>
                  <a:pt x="696" y="272"/>
                  <a:pt x="694" y="274"/>
                  <a:pt x="693" y="275"/>
                </a:cubicBezTo>
                <a:cubicBezTo>
                  <a:pt x="693" y="276"/>
                  <a:pt x="695" y="275"/>
                  <a:pt x="696" y="275"/>
                </a:cubicBezTo>
                <a:cubicBezTo>
                  <a:pt x="697" y="274"/>
                  <a:pt x="696" y="276"/>
                  <a:pt x="696" y="277"/>
                </a:cubicBezTo>
                <a:cubicBezTo>
                  <a:pt x="696" y="278"/>
                  <a:pt x="697" y="276"/>
                  <a:pt x="698" y="275"/>
                </a:cubicBezTo>
                <a:cubicBezTo>
                  <a:pt x="700" y="274"/>
                  <a:pt x="698" y="277"/>
                  <a:pt x="700" y="276"/>
                </a:cubicBezTo>
                <a:cubicBezTo>
                  <a:pt x="701" y="275"/>
                  <a:pt x="702" y="275"/>
                  <a:pt x="702" y="275"/>
                </a:cubicBezTo>
                <a:cubicBezTo>
                  <a:pt x="702" y="275"/>
                  <a:pt x="701" y="279"/>
                  <a:pt x="704" y="276"/>
                </a:cubicBezTo>
                <a:cubicBezTo>
                  <a:pt x="706" y="274"/>
                  <a:pt x="707" y="278"/>
                  <a:pt x="708" y="275"/>
                </a:cubicBezTo>
                <a:cubicBezTo>
                  <a:pt x="709" y="273"/>
                  <a:pt x="711" y="269"/>
                  <a:pt x="715" y="264"/>
                </a:cubicBezTo>
                <a:cubicBezTo>
                  <a:pt x="718" y="259"/>
                  <a:pt x="724" y="240"/>
                  <a:pt x="725" y="229"/>
                </a:cubicBezTo>
                <a:cubicBezTo>
                  <a:pt x="726" y="218"/>
                  <a:pt x="727" y="203"/>
                  <a:pt x="725" y="191"/>
                </a:cubicBezTo>
                <a:cubicBezTo>
                  <a:pt x="723" y="179"/>
                  <a:pt x="722" y="162"/>
                  <a:pt x="710" y="147"/>
                </a:cubicBezTo>
                <a:cubicBezTo>
                  <a:pt x="699" y="132"/>
                  <a:pt x="691" y="129"/>
                  <a:pt x="686" y="127"/>
                </a:cubicBezTo>
                <a:cubicBezTo>
                  <a:pt x="682" y="124"/>
                  <a:pt x="674" y="121"/>
                  <a:pt x="668" y="125"/>
                </a:cubicBezTo>
                <a:cubicBezTo>
                  <a:pt x="664" y="127"/>
                  <a:pt x="667" y="129"/>
                  <a:pt x="659" y="127"/>
                </a:cubicBezTo>
                <a:cubicBezTo>
                  <a:pt x="652" y="124"/>
                  <a:pt x="650" y="127"/>
                  <a:pt x="647" y="126"/>
                </a:cubicBezTo>
                <a:cubicBezTo>
                  <a:pt x="643" y="125"/>
                  <a:pt x="641" y="123"/>
                  <a:pt x="633" y="127"/>
                </a:cubicBezTo>
                <a:cubicBezTo>
                  <a:pt x="626" y="132"/>
                  <a:pt x="620" y="137"/>
                  <a:pt x="614" y="141"/>
                </a:cubicBezTo>
                <a:cubicBezTo>
                  <a:pt x="609" y="145"/>
                  <a:pt x="601" y="151"/>
                  <a:pt x="593" y="168"/>
                </a:cubicBezTo>
                <a:cubicBezTo>
                  <a:pt x="593" y="173"/>
                  <a:pt x="589" y="186"/>
                  <a:pt x="588" y="196"/>
                </a:cubicBezTo>
                <a:cubicBezTo>
                  <a:pt x="587" y="207"/>
                  <a:pt x="584" y="223"/>
                  <a:pt x="586" y="227"/>
                </a:cubicBezTo>
                <a:cubicBezTo>
                  <a:pt x="587" y="232"/>
                  <a:pt x="588" y="233"/>
                  <a:pt x="588" y="233"/>
                </a:cubicBezTo>
                <a:cubicBezTo>
                  <a:pt x="588" y="233"/>
                  <a:pt x="590" y="230"/>
                  <a:pt x="591" y="234"/>
                </a:cubicBezTo>
                <a:cubicBezTo>
                  <a:pt x="592" y="239"/>
                  <a:pt x="594" y="251"/>
                  <a:pt x="604" y="258"/>
                </a:cubicBezTo>
                <a:cubicBezTo>
                  <a:pt x="609" y="264"/>
                  <a:pt x="608" y="257"/>
                  <a:pt x="611" y="259"/>
                </a:cubicBezTo>
                <a:cubicBezTo>
                  <a:pt x="613" y="261"/>
                  <a:pt x="613" y="263"/>
                  <a:pt x="614" y="264"/>
                </a:cubicBezTo>
                <a:cubicBezTo>
                  <a:pt x="615" y="265"/>
                  <a:pt x="614" y="266"/>
                  <a:pt x="614" y="268"/>
                </a:cubicBezTo>
                <a:cubicBezTo>
                  <a:pt x="614" y="269"/>
                  <a:pt x="613" y="286"/>
                  <a:pt x="612" y="289"/>
                </a:cubicBezTo>
                <a:cubicBezTo>
                  <a:pt x="611" y="292"/>
                  <a:pt x="611" y="292"/>
                  <a:pt x="608" y="292"/>
                </a:cubicBezTo>
                <a:cubicBezTo>
                  <a:pt x="606" y="291"/>
                  <a:pt x="599" y="293"/>
                  <a:pt x="597" y="293"/>
                </a:cubicBezTo>
                <a:cubicBezTo>
                  <a:pt x="594" y="293"/>
                  <a:pt x="591" y="294"/>
                  <a:pt x="588" y="297"/>
                </a:cubicBezTo>
                <a:cubicBezTo>
                  <a:pt x="586" y="301"/>
                  <a:pt x="583" y="306"/>
                  <a:pt x="580" y="309"/>
                </a:cubicBezTo>
                <a:cubicBezTo>
                  <a:pt x="577" y="312"/>
                  <a:pt x="573" y="317"/>
                  <a:pt x="570" y="318"/>
                </a:cubicBezTo>
                <a:cubicBezTo>
                  <a:pt x="568" y="320"/>
                  <a:pt x="567" y="321"/>
                  <a:pt x="566" y="324"/>
                </a:cubicBezTo>
                <a:cubicBezTo>
                  <a:pt x="564" y="326"/>
                  <a:pt x="564" y="327"/>
                  <a:pt x="561" y="328"/>
                </a:cubicBezTo>
                <a:cubicBezTo>
                  <a:pt x="558" y="329"/>
                  <a:pt x="550" y="334"/>
                  <a:pt x="546" y="335"/>
                </a:cubicBezTo>
                <a:cubicBezTo>
                  <a:pt x="541" y="337"/>
                  <a:pt x="538" y="339"/>
                  <a:pt x="534" y="341"/>
                </a:cubicBezTo>
                <a:cubicBezTo>
                  <a:pt x="530" y="342"/>
                  <a:pt x="525" y="347"/>
                  <a:pt x="523" y="349"/>
                </a:cubicBezTo>
                <a:cubicBezTo>
                  <a:pt x="520" y="350"/>
                  <a:pt x="516" y="354"/>
                  <a:pt x="513" y="356"/>
                </a:cubicBezTo>
                <a:cubicBezTo>
                  <a:pt x="507" y="361"/>
                  <a:pt x="504" y="362"/>
                  <a:pt x="504" y="367"/>
                </a:cubicBezTo>
                <a:cubicBezTo>
                  <a:pt x="504" y="369"/>
                  <a:pt x="505" y="371"/>
                  <a:pt x="505" y="374"/>
                </a:cubicBezTo>
                <a:cubicBezTo>
                  <a:pt x="506" y="377"/>
                  <a:pt x="504" y="387"/>
                  <a:pt x="504" y="389"/>
                </a:cubicBezTo>
                <a:cubicBezTo>
                  <a:pt x="504" y="392"/>
                  <a:pt x="504" y="392"/>
                  <a:pt x="500" y="390"/>
                </a:cubicBezTo>
                <a:cubicBezTo>
                  <a:pt x="497" y="389"/>
                  <a:pt x="493" y="387"/>
                  <a:pt x="490" y="386"/>
                </a:cubicBezTo>
                <a:cubicBezTo>
                  <a:pt x="488" y="385"/>
                  <a:pt x="484" y="383"/>
                  <a:pt x="480" y="381"/>
                </a:cubicBezTo>
                <a:cubicBezTo>
                  <a:pt x="476" y="380"/>
                  <a:pt x="465" y="374"/>
                  <a:pt x="461" y="373"/>
                </a:cubicBezTo>
                <a:cubicBezTo>
                  <a:pt x="458" y="372"/>
                  <a:pt x="458" y="372"/>
                  <a:pt x="458" y="369"/>
                </a:cubicBezTo>
                <a:cubicBezTo>
                  <a:pt x="458" y="366"/>
                  <a:pt x="459" y="355"/>
                  <a:pt x="454" y="346"/>
                </a:cubicBezTo>
                <a:cubicBezTo>
                  <a:pt x="452" y="344"/>
                  <a:pt x="452" y="344"/>
                  <a:pt x="453" y="341"/>
                </a:cubicBezTo>
                <a:cubicBezTo>
                  <a:pt x="454" y="338"/>
                  <a:pt x="455" y="335"/>
                  <a:pt x="455" y="332"/>
                </a:cubicBezTo>
                <a:cubicBezTo>
                  <a:pt x="456" y="330"/>
                  <a:pt x="456" y="330"/>
                  <a:pt x="458" y="328"/>
                </a:cubicBezTo>
                <a:cubicBezTo>
                  <a:pt x="461" y="325"/>
                  <a:pt x="466" y="319"/>
                  <a:pt x="468" y="313"/>
                </a:cubicBezTo>
                <a:cubicBezTo>
                  <a:pt x="469" y="311"/>
                  <a:pt x="468" y="311"/>
                  <a:pt x="470" y="311"/>
                </a:cubicBezTo>
                <a:cubicBezTo>
                  <a:pt x="470" y="320"/>
                  <a:pt x="476" y="317"/>
                  <a:pt x="477" y="312"/>
                </a:cubicBezTo>
                <a:cubicBezTo>
                  <a:pt x="477" y="311"/>
                  <a:pt x="478" y="311"/>
                  <a:pt x="478" y="308"/>
                </a:cubicBezTo>
                <a:cubicBezTo>
                  <a:pt x="479" y="305"/>
                  <a:pt x="482" y="295"/>
                  <a:pt x="483" y="291"/>
                </a:cubicBezTo>
                <a:cubicBezTo>
                  <a:pt x="484" y="287"/>
                  <a:pt x="485" y="286"/>
                  <a:pt x="486" y="280"/>
                </a:cubicBezTo>
                <a:cubicBezTo>
                  <a:pt x="486" y="274"/>
                  <a:pt x="487" y="273"/>
                  <a:pt x="486" y="272"/>
                </a:cubicBezTo>
                <a:cubicBezTo>
                  <a:pt x="484" y="271"/>
                  <a:pt x="484" y="270"/>
                  <a:pt x="485" y="268"/>
                </a:cubicBezTo>
                <a:cubicBezTo>
                  <a:pt x="485" y="266"/>
                  <a:pt x="485" y="256"/>
                  <a:pt x="484" y="254"/>
                </a:cubicBezTo>
                <a:cubicBezTo>
                  <a:pt x="483" y="251"/>
                  <a:pt x="482" y="250"/>
                  <a:pt x="482" y="246"/>
                </a:cubicBezTo>
                <a:cubicBezTo>
                  <a:pt x="482" y="242"/>
                  <a:pt x="482" y="236"/>
                  <a:pt x="480" y="231"/>
                </a:cubicBezTo>
                <a:cubicBezTo>
                  <a:pt x="478" y="226"/>
                  <a:pt x="478" y="224"/>
                  <a:pt x="475" y="221"/>
                </a:cubicBezTo>
                <a:cubicBezTo>
                  <a:pt x="473" y="218"/>
                  <a:pt x="473" y="211"/>
                  <a:pt x="462" y="204"/>
                </a:cubicBezTo>
                <a:cubicBezTo>
                  <a:pt x="452" y="198"/>
                  <a:pt x="443" y="193"/>
                  <a:pt x="437" y="193"/>
                </a:cubicBezTo>
                <a:cubicBezTo>
                  <a:pt x="431" y="193"/>
                  <a:pt x="432" y="194"/>
                  <a:pt x="427" y="193"/>
                </a:cubicBezTo>
                <a:cubicBezTo>
                  <a:pt x="422" y="192"/>
                  <a:pt x="412" y="193"/>
                  <a:pt x="407" y="194"/>
                </a:cubicBezTo>
                <a:cubicBezTo>
                  <a:pt x="403" y="196"/>
                  <a:pt x="400" y="198"/>
                  <a:pt x="397" y="199"/>
                </a:cubicBezTo>
                <a:cubicBezTo>
                  <a:pt x="393" y="200"/>
                  <a:pt x="389" y="204"/>
                  <a:pt x="387" y="206"/>
                </a:cubicBezTo>
                <a:cubicBezTo>
                  <a:pt x="385" y="209"/>
                  <a:pt x="379" y="211"/>
                  <a:pt x="376" y="218"/>
                </a:cubicBezTo>
                <a:cubicBezTo>
                  <a:pt x="373" y="224"/>
                  <a:pt x="370" y="232"/>
                  <a:pt x="369" y="235"/>
                </a:cubicBezTo>
                <a:cubicBezTo>
                  <a:pt x="369" y="237"/>
                  <a:pt x="368" y="246"/>
                  <a:pt x="368" y="249"/>
                </a:cubicBezTo>
                <a:cubicBezTo>
                  <a:pt x="368" y="252"/>
                  <a:pt x="366" y="258"/>
                  <a:pt x="367" y="261"/>
                </a:cubicBezTo>
                <a:cubicBezTo>
                  <a:pt x="367" y="265"/>
                  <a:pt x="363" y="262"/>
                  <a:pt x="363" y="270"/>
                </a:cubicBezTo>
                <a:cubicBezTo>
                  <a:pt x="363" y="276"/>
                  <a:pt x="363" y="279"/>
                  <a:pt x="364" y="281"/>
                </a:cubicBezTo>
                <a:cubicBezTo>
                  <a:pt x="365" y="282"/>
                  <a:pt x="368" y="294"/>
                  <a:pt x="368" y="295"/>
                </a:cubicBezTo>
                <a:cubicBezTo>
                  <a:pt x="369" y="297"/>
                  <a:pt x="370" y="299"/>
                  <a:pt x="370" y="302"/>
                </a:cubicBezTo>
                <a:cubicBezTo>
                  <a:pt x="369" y="307"/>
                  <a:pt x="374" y="314"/>
                  <a:pt x="377" y="307"/>
                </a:cubicBezTo>
                <a:cubicBezTo>
                  <a:pt x="378" y="304"/>
                  <a:pt x="380" y="314"/>
                  <a:pt x="382" y="317"/>
                </a:cubicBezTo>
                <a:cubicBezTo>
                  <a:pt x="384" y="320"/>
                  <a:pt x="383" y="321"/>
                  <a:pt x="383" y="324"/>
                </a:cubicBezTo>
                <a:cubicBezTo>
                  <a:pt x="383" y="327"/>
                  <a:pt x="383" y="327"/>
                  <a:pt x="381" y="329"/>
                </a:cubicBezTo>
                <a:cubicBezTo>
                  <a:pt x="379" y="331"/>
                  <a:pt x="374" y="335"/>
                  <a:pt x="371" y="337"/>
                </a:cubicBezTo>
                <a:cubicBezTo>
                  <a:pt x="369" y="339"/>
                  <a:pt x="360" y="349"/>
                  <a:pt x="358" y="351"/>
                </a:cubicBezTo>
                <a:cubicBezTo>
                  <a:pt x="356" y="352"/>
                  <a:pt x="356" y="354"/>
                  <a:pt x="354" y="353"/>
                </a:cubicBezTo>
                <a:cubicBezTo>
                  <a:pt x="351" y="352"/>
                  <a:pt x="351" y="352"/>
                  <a:pt x="348" y="352"/>
                </a:cubicBezTo>
                <a:cubicBezTo>
                  <a:pt x="346" y="352"/>
                  <a:pt x="345" y="351"/>
                  <a:pt x="343" y="352"/>
                </a:cubicBezTo>
                <a:cubicBezTo>
                  <a:pt x="340" y="352"/>
                  <a:pt x="338" y="355"/>
                  <a:pt x="334" y="355"/>
                </a:cubicBezTo>
                <a:cubicBezTo>
                  <a:pt x="329" y="355"/>
                  <a:pt x="329" y="355"/>
                  <a:pt x="328" y="351"/>
                </a:cubicBezTo>
                <a:cubicBezTo>
                  <a:pt x="328" y="347"/>
                  <a:pt x="326" y="335"/>
                  <a:pt x="326" y="323"/>
                </a:cubicBezTo>
                <a:cubicBezTo>
                  <a:pt x="325" y="311"/>
                  <a:pt x="321" y="277"/>
                  <a:pt x="320" y="273"/>
                </a:cubicBezTo>
                <a:cubicBezTo>
                  <a:pt x="320" y="269"/>
                  <a:pt x="318" y="264"/>
                  <a:pt x="317" y="260"/>
                </a:cubicBezTo>
                <a:cubicBezTo>
                  <a:pt x="316" y="257"/>
                  <a:pt x="314" y="256"/>
                  <a:pt x="313" y="254"/>
                </a:cubicBezTo>
                <a:cubicBezTo>
                  <a:pt x="313" y="251"/>
                  <a:pt x="308" y="243"/>
                  <a:pt x="305" y="241"/>
                </a:cubicBezTo>
                <a:cubicBezTo>
                  <a:pt x="302" y="239"/>
                  <a:pt x="301" y="236"/>
                  <a:pt x="294" y="232"/>
                </a:cubicBezTo>
                <a:cubicBezTo>
                  <a:pt x="287" y="228"/>
                  <a:pt x="263" y="217"/>
                  <a:pt x="256" y="214"/>
                </a:cubicBezTo>
                <a:cubicBezTo>
                  <a:pt x="248" y="211"/>
                  <a:pt x="237" y="205"/>
                  <a:pt x="234" y="204"/>
                </a:cubicBezTo>
                <a:cubicBezTo>
                  <a:pt x="231" y="203"/>
                  <a:pt x="231" y="203"/>
                  <a:pt x="230" y="199"/>
                </a:cubicBezTo>
                <a:cubicBezTo>
                  <a:pt x="230" y="196"/>
                  <a:pt x="229" y="192"/>
                  <a:pt x="228" y="188"/>
                </a:cubicBezTo>
                <a:cubicBezTo>
                  <a:pt x="228" y="182"/>
                  <a:pt x="226" y="184"/>
                  <a:pt x="227" y="180"/>
                </a:cubicBezTo>
                <a:cubicBezTo>
                  <a:pt x="228" y="176"/>
                  <a:pt x="231" y="162"/>
                  <a:pt x="231" y="157"/>
                </a:cubicBezTo>
                <a:cubicBezTo>
                  <a:pt x="232" y="153"/>
                  <a:pt x="232" y="152"/>
                  <a:pt x="234" y="150"/>
                </a:cubicBezTo>
                <a:cubicBezTo>
                  <a:pt x="236" y="149"/>
                  <a:pt x="240" y="144"/>
                  <a:pt x="243" y="131"/>
                </a:cubicBezTo>
                <a:cubicBezTo>
                  <a:pt x="245" y="128"/>
                  <a:pt x="245" y="128"/>
                  <a:pt x="248" y="127"/>
                </a:cubicBezTo>
                <a:cubicBezTo>
                  <a:pt x="250" y="126"/>
                  <a:pt x="254" y="122"/>
                  <a:pt x="255" y="118"/>
                </a:cubicBezTo>
                <a:cubicBezTo>
                  <a:pt x="257" y="115"/>
                  <a:pt x="257" y="114"/>
                  <a:pt x="258" y="112"/>
                </a:cubicBezTo>
                <a:cubicBezTo>
                  <a:pt x="259" y="110"/>
                  <a:pt x="260" y="107"/>
                  <a:pt x="260" y="104"/>
                </a:cubicBezTo>
                <a:cubicBezTo>
                  <a:pt x="260" y="102"/>
                  <a:pt x="260" y="103"/>
                  <a:pt x="262" y="102"/>
                </a:cubicBezTo>
                <a:cubicBezTo>
                  <a:pt x="263" y="102"/>
                  <a:pt x="263" y="103"/>
                  <a:pt x="264" y="104"/>
                </a:cubicBezTo>
                <a:cubicBezTo>
                  <a:pt x="267" y="107"/>
                  <a:pt x="264" y="102"/>
                  <a:pt x="263" y="100"/>
                </a:cubicBezTo>
                <a:cubicBezTo>
                  <a:pt x="263" y="98"/>
                  <a:pt x="265" y="96"/>
                  <a:pt x="266" y="97"/>
                </a:cubicBezTo>
                <a:cubicBezTo>
                  <a:pt x="268" y="98"/>
                  <a:pt x="269" y="100"/>
                  <a:pt x="270" y="100"/>
                </a:cubicBezTo>
                <a:cubicBezTo>
                  <a:pt x="271" y="101"/>
                  <a:pt x="272" y="99"/>
                  <a:pt x="270" y="98"/>
                </a:cubicBezTo>
                <a:cubicBezTo>
                  <a:pt x="269" y="96"/>
                  <a:pt x="271" y="93"/>
                  <a:pt x="270" y="90"/>
                </a:cubicBezTo>
                <a:cubicBezTo>
                  <a:pt x="270" y="88"/>
                  <a:pt x="272" y="84"/>
                  <a:pt x="271" y="81"/>
                </a:cubicBezTo>
                <a:cubicBezTo>
                  <a:pt x="271" y="79"/>
                  <a:pt x="271" y="77"/>
                  <a:pt x="272" y="77"/>
                </a:cubicBezTo>
                <a:cubicBezTo>
                  <a:pt x="274" y="78"/>
                  <a:pt x="275" y="78"/>
                  <a:pt x="276" y="79"/>
                </a:cubicBezTo>
                <a:cubicBezTo>
                  <a:pt x="278" y="79"/>
                  <a:pt x="280" y="81"/>
                  <a:pt x="279" y="80"/>
                </a:cubicBezTo>
                <a:cubicBezTo>
                  <a:pt x="278" y="78"/>
                  <a:pt x="275" y="78"/>
                  <a:pt x="274" y="75"/>
                </a:cubicBezTo>
                <a:cubicBezTo>
                  <a:pt x="274" y="73"/>
                  <a:pt x="272" y="70"/>
                  <a:pt x="272" y="68"/>
                </a:cubicBezTo>
                <a:cubicBezTo>
                  <a:pt x="271" y="66"/>
                  <a:pt x="272" y="61"/>
                  <a:pt x="277" y="66"/>
                </a:cubicBezTo>
                <a:cubicBezTo>
                  <a:pt x="278" y="68"/>
                  <a:pt x="279" y="69"/>
                  <a:pt x="280" y="69"/>
                </a:cubicBezTo>
                <a:cubicBezTo>
                  <a:pt x="281" y="67"/>
                  <a:pt x="269" y="60"/>
                  <a:pt x="274" y="60"/>
                </a:cubicBezTo>
                <a:cubicBezTo>
                  <a:pt x="279" y="61"/>
                  <a:pt x="276" y="58"/>
                  <a:pt x="273" y="56"/>
                </a:cubicBezTo>
                <a:cubicBezTo>
                  <a:pt x="271" y="54"/>
                  <a:pt x="270" y="50"/>
                  <a:pt x="268" y="48"/>
                </a:cubicBezTo>
                <a:cubicBezTo>
                  <a:pt x="266" y="46"/>
                  <a:pt x="267" y="44"/>
                  <a:pt x="265" y="42"/>
                </a:cubicBezTo>
                <a:cubicBezTo>
                  <a:pt x="263" y="40"/>
                  <a:pt x="262" y="36"/>
                  <a:pt x="260" y="34"/>
                </a:cubicBezTo>
                <a:cubicBezTo>
                  <a:pt x="258" y="31"/>
                  <a:pt x="262" y="31"/>
                  <a:pt x="259" y="28"/>
                </a:cubicBezTo>
                <a:cubicBezTo>
                  <a:pt x="256" y="24"/>
                  <a:pt x="254" y="23"/>
                  <a:pt x="253" y="22"/>
                </a:cubicBezTo>
                <a:cubicBezTo>
                  <a:pt x="252" y="21"/>
                  <a:pt x="252" y="19"/>
                  <a:pt x="251" y="18"/>
                </a:cubicBezTo>
                <a:cubicBezTo>
                  <a:pt x="249" y="17"/>
                  <a:pt x="250" y="15"/>
                  <a:pt x="248" y="14"/>
                </a:cubicBezTo>
                <a:cubicBezTo>
                  <a:pt x="245" y="13"/>
                  <a:pt x="248" y="10"/>
                  <a:pt x="245" y="11"/>
                </a:cubicBezTo>
                <a:cubicBezTo>
                  <a:pt x="242" y="12"/>
                  <a:pt x="242" y="13"/>
                  <a:pt x="239" y="13"/>
                </a:cubicBezTo>
                <a:cubicBezTo>
                  <a:pt x="237" y="13"/>
                  <a:pt x="235" y="13"/>
                  <a:pt x="236" y="11"/>
                </a:cubicBezTo>
                <a:cubicBezTo>
                  <a:pt x="236" y="11"/>
                  <a:pt x="238" y="9"/>
                  <a:pt x="237" y="8"/>
                </a:cubicBezTo>
                <a:cubicBezTo>
                  <a:pt x="237" y="8"/>
                  <a:pt x="231" y="13"/>
                  <a:pt x="232" y="10"/>
                </a:cubicBezTo>
                <a:cubicBezTo>
                  <a:pt x="233" y="7"/>
                  <a:pt x="233" y="7"/>
                  <a:pt x="234" y="6"/>
                </a:cubicBezTo>
                <a:cubicBezTo>
                  <a:pt x="235" y="5"/>
                  <a:pt x="238" y="5"/>
                  <a:pt x="237" y="4"/>
                </a:cubicBezTo>
                <a:cubicBezTo>
                  <a:pt x="233" y="1"/>
                  <a:pt x="232" y="12"/>
                  <a:pt x="228" y="8"/>
                </a:cubicBezTo>
                <a:cubicBezTo>
                  <a:pt x="226" y="7"/>
                  <a:pt x="229" y="6"/>
                  <a:pt x="227" y="5"/>
                </a:cubicBezTo>
                <a:cubicBezTo>
                  <a:pt x="225" y="5"/>
                  <a:pt x="227" y="3"/>
                  <a:pt x="225" y="3"/>
                </a:cubicBezTo>
                <a:cubicBezTo>
                  <a:pt x="224" y="3"/>
                  <a:pt x="223" y="5"/>
                  <a:pt x="222" y="6"/>
                </a:cubicBezTo>
                <a:cubicBezTo>
                  <a:pt x="222" y="7"/>
                  <a:pt x="220" y="7"/>
                  <a:pt x="219" y="5"/>
                </a:cubicBezTo>
                <a:cubicBezTo>
                  <a:pt x="217" y="3"/>
                  <a:pt x="214" y="3"/>
                  <a:pt x="216" y="4"/>
                </a:cubicBezTo>
                <a:cubicBezTo>
                  <a:pt x="218" y="6"/>
                  <a:pt x="219" y="7"/>
                  <a:pt x="217" y="8"/>
                </a:cubicBezTo>
                <a:cubicBezTo>
                  <a:pt x="215" y="9"/>
                  <a:pt x="215" y="10"/>
                  <a:pt x="213" y="10"/>
                </a:cubicBezTo>
                <a:cubicBezTo>
                  <a:pt x="210" y="11"/>
                  <a:pt x="211" y="7"/>
                  <a:pt x="209" y="8"/>
                </a:cubicBezTo>
                <a:cubicBezTo>
                  <a:pt x="209" y="9"/>
                  <a:pt x="206" y="9"/>
                  <a:pt x="206" y="7"/>
                </a:cubicBezTo>
                <a:cubicBezTo>
                  <a:pt x="205" y="6"/>
                  <a:pt x="204" y="6"/>
                  <a:pt x="203" y="7"/>
                </a:cubicBezTo>
                <a:cubicBezTo>
                  <a:pt x="203" y="7"/>
                  <a:pt x="202" y="7"/>
                  <a:pt x="201" y="6"/>
                </a:cubicBezTo>
                <a:cubicBezTo>
                  <a:pt x="200" y="4"/>
                  <a:pt x="198" y="4"/>
                  <a:pt x="199" y="6"/>
                </a:cubicBezTo>
                <a:cubicBezTo>
                  <a:pt x="199" y="8"/>
                  <a:pt x="199" y="11"/>
                  <a:pt x="197" y="10"/>
                </a:cubicBezTo>
                <a:cubicBezTo>
                  <a:pt x="195" y="9"/>
                  <a:pt x="194" y="10"/>
                  <a:pt x="193" y="7"/>
                </a:cubicBezTo>
                <a:cubicBezTo>
                  <a:pt x="192" y="4"/>
                  <a:pt x="189" y="0"/>
                  <a:pt x="185" y="2"/>
                </a:cubicBezTo>
                <a:cubicBezTo>
                  <a:pt x="183" y="3"/>
                  <a:pt x="172" y="2"/>
                  <a:pt x="172" y="3"/>
                </a:cubicBezTo>
                <a:cubicBezTo>
                  <a:pt x="172" y="4"/>
                  <a:pt x="175" y="4"/>
                  <a:pt x="182" y="5"/>
                </a:cubicBezTo>
                <a:cubicBezTo>
                  <a:pt x="185" y="5"/>
                  <a:pt x="185" y="7"/>
                  <a:pt x="183" y="8"/>
                </a:cubicBezTo>
                <a:cubicBezTo>
                  <a:pt x="181" y="8"/>
                  <a:pt x="180" y="9"/>
                  <a:pt x="179" y="9"/>
                </a:cubicBezTo>
                <a:cubicBezTo>
                  <a:pt x="176" y="7"/>
                  <a:pt x="178" y="10"/>
                  <a:pt x="177" y="10"/>
                </a:cubicBezTo>
                <a:cubicBezTo>
                  <a:pt x="175" y="11"/>
                  <a:pt x="178" y="12"/>
                  <a:pt x="171" y="13"/>
                </a:cubicBezTo>
                <a:cubicBezTo>
                  <a:pt x="164" y="14"/>
                  <a:pt x="162" y="15"/>
                  <a:pt x="161" y="15"/>
                </a:cubicBezTo>
                <a:cubicBezTo>
                  <a:pt x="158" y="17"/>
                  <a:pt x="162" y="15"/>
                  <a:pt x="162" y="18"/>
                </a:cubicBezTo>
                <a:cubicBezTo>
                  <a:pt x="161" y="20"/>
                  <a:pt x="161" y="22"/>
                  <a:pt x="159" y="22"/>
                </a:cubicBezTo>
                <a:cubicBezTo>
                  <a:pt x="156" y="22"/>
                  <a:pt x="154" y="24"/>
                  <a:pt x="154" y="25"/>
                </a:cubicBezTo>
                <a:cubicBezTo>
                  <a:pt x="154" y="26"/>
                  <a:pt x="158" y="26"/>
                  <a:pt x="156" y="28"/>
                </a:cubicBezTo>
                <a:cubicBezTo>
                  <a:pt x="154" y="30"/>
                  <a:pt x="154" y="32"/>
                  <a:pt x="152" y="33"/>
                </a:cubicBezTo>
                <a:cubicBezTo>
                  <a:pt x="150" y="34"/>
                  <a:pt x="147" y="37"/>
                  <a:pt x="148" y="37"/>
                </a:cubicBezTo>
                <a:cubicBezTo>
                  <a:pt x="149" y="37"/>
                  <a:pt x="152" y="37"/>
                  <a:pt x="150" y="38"/>
                </a:cubicBezTo>
                <a:cubicBezTo>
                  <a:pt x="149" y="40"/>
                  <a:pt x="148" y="41"/>
                  <a:pt x="147" y="42"/>
                </a:cubicBezTo>
                <a:cubicBezTo>
                  <a:pt x="146" y="43"/>
                  <a:pt x="145" y="46"/>
                  <a:pt x="144" y="48"/>
                </a:cubicBezTo>
                <a:cubicBezTo>
                  <a:pt x="141" y="52"/>
                  <a:pt x="147" y="47"/>
                  <a:pt x="146" y="50"/>
                </a:cubicBezTo>
                <a:cubicBezTo>
                  <a:pt x="145" y="52"/>
                  <a:pt x="146" y="53"/>
                  <a:pt x="144" y="53"/>
                </a:cubicBezTo>
                <a:cubicBezTo>
                  <a:pt x="142" y="54"/>
                  <a:pt x="141" y="55"/>
                  <a:pt x="142" y="56"/>
                </a:cubicBezTo>
                <a:cubicBezTo>
                  <a:pt x="143" y="57"/>
                  <a:pt x="142" y="58"/>
                  <a:pt x="143" y="59"/>
                </a:cubicBezTo>
                <a:cubicBezTo>
                  <a:pt x="144" y="59"/>
                  <a:pt x="144" y="60"/>
                  <a:pt x="143" y="61"/>
                </a:cubicBezTo>
                <a:cubicBezTo>
                  <a:pt x="141" y="62"/>
                  <a:pt x="142" y="64"/>
                  <a:pt x="141" y="65"/>
                </a:cubicBezTo>
                <a:cubicBezTo>
                  <a:pt x="139" y="66"/>
                  <a:pt x="143" y="66"/>
                  <a:pt x="142" y="70"/>
                </a:cubicBezTo>
                <a:cubicBezTo>
                  <a:pt x="140" y="74"/>
                  <a:pt x="138" y="75"/>
                  <a:pt x="140" y="75"/>
                </a:cubicBezTo>
                <a:cubicBezTo>
                  <a:pt x="142" y="75"/>
                  <a:pt x="141" y="78"/>
                  <a:pt x="143" y="78"/>
                </a:cubicBezTo>
                <a:cubicBezTo>
                  <a:pt x="145" y="78"/>
                  <a:pt x="145" y="79"/>
                  <a:pt x="144" y="80"/>
                </a:cubicBezTo>
                <a:cubicBezTo>
                  <a:pt x="144" y="81"/>
                  <a:pt x="143" y="86"/>
                  <a:pt x="143" y="89"/>
                </a:cubicBezTo>
                <a:cubicBezTo>
                  <a:pt x="144" y="93"/>
                  <a:pt x="147" y="111"/>
                  <a:pt x="156" y="114"/>
                </a:cubicBezTo>
                <a:cubicBezTo>
                  <a:pt x="159" y="113"/>
                  <a:pt x="159" y="114"/>
                  <a:pt x="159" y="117"/>
                </a:cubicBezTo>
                <a:cubicBezTo>
                  <a:pt x="160" y="121"/>
                  <a:pt x="160" y="129"/>
                  <a:pt x="160" y="131"/>
                </a:cubicBezTo>
                <a:cubicBezTo>
                  <a:pt x="161" y="132"/>
                  <a:pt x="161" y="136"/>
                  <a:pt x="161" y="142"/>
                </a:cubicBezTo>
                <a:cubicBezTo>
                  <a:pt x="160" y="148"/>
                  <a:pt x="160" y="161"/>
                  <a:pt x="159" y="166"/>
                </a:cubicBezTo>
                <a:cubicBezTo>
                  <a:pt x="157" y="172"/>
                  <a:pt x="157" y="167"/>
                  <a:pt x="155" y="171"/>
                </a:cubicBezTo>
                <a:cubicBezTo>
                  <a:pt x="152" y="174"/>
                  <a:pt x="148" y="181"/>
                  <a:pt x="144" y="186"/>
                </a:cubicBezTo>
                <a:cubicBezTo>
                  <a:pt x="139" y="192"/>
                  <a:pt x="140" y="192"/>
                  <a:pt x="137" y="194"/>
                </a:cubicBezTo>
                <a:cubicBezTo>
                  <a:pt x="134" y="195"/>
                  <a:pt x="127" y="199"/>
                  <a:pt x="124" y="200"/>
                </a:cubicBezTo>
                <a:cubicBezTo>
                  <a:pt x="122" y="201"/>
                  <a:pt x="105" y="207"/>
                  <a:pt x="97" y="210"/>
                </a:cubicBezTo>
                <a:cubicBezTo>
                  <a:pt x="89" y="213"/>
                  <a:pt x="52" y="229"/>
                  <a:pt x="45" y="238"/>
                </a:cubicBezTo>
                <a:cubicBezTo>
                  <a:pt x="39" y="243"/>
                  <a:pt x="37" y="247"/>
                  <a:pt x="35" y="249"/>
                </a:cubicBezTo>
                <a:cubicBezTo>
                  <a:pt x="33" y="252"/>
                  <a:pt x="32" y="255"/>
                  <a:pt x="30" y="259"/>
                </a:cubicBezTo>
                <a:cubicBezTo>
                  <a:pt x="28" y="263"/>
                  <a:pt x="24" y="269"/>
                  <a:pt x="23" y="280"/>
                </a:cubicBezTo>
                <a:cubicBezTo>
                  <a:pt x="22" y="291"/>
                  <a:pt x="18" y="321"/>
                  <a:pt x="17" y="327"/>
                </a:cubicBezTo>
                <a:cubicBezTo>
                  <a:pt x="17" y="327"/>
                  <a:pt x="17" y="486"/>
                  <a:pt x="16" y="491"/>
                </a:cubicBezTo>
                <a:cubicBezTo>
                  <a:pt x="14" y="495"/>
                  <a:pt x="16" y="538"/>
                  <a:pt x="16" y="548"/>
                </a:cubicBezTo>
                <a:cubicBezTo>
                  <a:pt x="16" y="558"/>
                  <a:pt x="18" y="590"/>
                  <a:pt x="18" y="598"/>
                </a:cubicBezTo>
                <a:cubicBezTo>
                  <a:pt x="18" y="606"/>
                  <a:pt x="19" y="626"/>
                  <a:pt x="21" y="637"/>
                </a:cubicBezTo>
                <a:cubicBezTo>
                  <a:pt x="26" y="704"/>
                  <a:pt x="26" y="704"/>
                  <a:pt x="26" y="704"/>
                </a:cubicBezTo>
                <a:cubicBezTo>
                  <a:pt x="25" y="707"/>
                  <a:pt x="29" y="700"/>
                  <a:pt x="33" y="705"/>
                </a:cubicBezTo>
                <a:cubicBezTo>
                  <a:pt x="37" y="709"/>
                  <a:pt x="27" y="726"/>
                  <a:pt x="26" y="729"/>
                </a:cubicBezTo>
                <a:cubicBezTo>
                  <a:pt x="25" y="733"/>
                  <a:pt x="25" y="734"/>
                  <a:pt x="24" y="736"/>
                </a:cubicBezTo>
                <a:cubicBezTo>
                  <a:pt x="23" y="739"/>
                  <a:pt x="22" y="743"/>
                  <a:pt x="24" y="746"/>
                </a:cubicBezTo>
                <a:cubicBezTo>
                  <a:pt x="26" y="749"/>
                  <a:pt x="27" y="754"/>
                  <a:pt x="28" y="762"/>
                </a:cubicBezTo>
                <a:cubicBezTo>
                  <a:pt x="29" y="769"/>
                  <a:pt x="29" y="771"/>
                  <a:pt x="30" y="772"/>
                </a:cubicBezTo>
                <a:cubicBezTo>
                  <a:pt x="31" y="773"/>
                  <a:pt x="32" y="774"/>
                  <a:pt x="32" y="776"/>
                </a:cubicBezTo>
                <a:cubicBezTo>
                  <a:pt x="32" y="778"/>
                  <a:pt x="31" y="785"/>
                  <a:pt x="33" y="787"/>
                </a:cubicBezTo>
                <a:cubicBezTo>
                  <a:pt x="36" y="789"/>
                  <a:pt x="37" y="791"/>
                  <a:pt x="38" y="793"/>
                </a:cubicBezTo>
                <a:cubicBezTo>
                  <a:pt x="40" y="794"/>
                  <a:pt x="42" y="798"/>
                  <a:pt x="44" y="799"/>
                </a:cubicBezTo>
                <a:cubicBezTo>
                  <a:pt x="46" y="800"/>
                  <a:pt x="50" y="807"/>
                  <a:pt x="53" y="807"/>
                </a:cubicBezTo>
                <a:cubicBezTo>
                  <a:pt x="56" y="808"/>
                  <a:pt x="55" y="808"/>
                  <a:pt x="57" y="810"/>
                </a:cubicBezTo>
                <a:cubicBezTo>
                  <a:pt x="59" y="811"/>
                  <a:pt x="59" y="812"/>
                  <a:pt x="61" y="812"/>
                </a:cubicBezTo>
                <a:cubicBezTo>
                  <a:pt x="63" y="812"/>
                  <a:pt x="63" y="813"/>
                  <a:pt x="63" y="815"/>
                </a:cubicBezTo>
                <a:cubicBezTo>
                  <a:pt x="64" y="818"/>
                  <a:pt x="65" y="831"/>
                  <a:pt x="66" y="833"/>
                </a:cubicBezTo>
                <a:cubicBezTo>
                  <a:pt x="67" y="836"/>
                  <a:pt x="67" y="867"/>
                  <a:pt x="67" y="870"/>
                </a:cubicBezTo>
                <a:cubicBezTo>
                  <a:pt x="67" y="870"/>
                  <a:pt x="48" y="980"/>
                  <a:pt x="47" y="996"/>
                </a:cubicBezTo>
                <a:cubicBezTo>
                  <a:pt x="44" y="1059"/>
                  <a:pt x="44" y="1059"/>
                  <a:pt x="44" y="1059"/>
                </a:cubicBezTo>
                <a:cubicBezTo>
                  <a:pt x="44" y="1059"/>
                  <a:pt x="41" y="1108"/>
                  <a:pt x="38" y="1118"/>
                </a:cubicBezTo>
                <a:cubicBezTo>
                  <a:pt x="35" y="1125"/>
                  <a:pt x="35" y="1128"/>
                  <a:pt x="34" y="1138"/>
                </a:cubicBezTo>
                <a:cubicBezTo>
                  <a:pt x="32" y="1148"/>
                  <a:pt x="31" y="1157"/>
                  <a:pt x="31" y="1163"/>
                </a:cubicBezTo>
                <a:cubicBezTo>
                  <a:pt x="32" y="1170"/>
                  <a:pt x="32" y="1175"/>
                  <a:pt x="32" y="1177"/>
                </a:cubicBezTo>
                <a:cubicBezTo>
                  <a:pt x="33" y="1179"/>
                  <a:pt x="33" y="1182"/>
                  <a:pt x="38" y="1189"/>
                </a:cubicBezTo>
                <a:cubicBezTo>
                  <a:pt x="40" y="1192"/>
                  <a:pt x="40" y="1193"/>
                  <a:pt x="38" y="1194"/>
                </a:cubicBezTo>
                <a:cubicBezTo>
                  <a:pt x="36" y="1195"/>
                  <a:pt x="35" y="1196"/>
                  <a:pt x="32" y="1197"/>
                </a:cubicBezTo>
                <a:cubicBezTo>
                  <a:pt x="29" y="1198"/>
                  <a:pt x="28" y="1199"/>
                  <a:pt x="25" y="1199"/>
                </a:cubicBezTo>
                <a:cubicBezTo>
                  <a:pt x="23" y="1199"/>
                  <a:pt x="21" y="1201"/>
                  <a:pt x="19" y="1203"/>
                </a:cubicBezTo>
                <a:cubicBezTo>
                  <a:pt x="17" y="1205"/>
                  <a:pt x="14" y="1209"/>
                  <a:pt x="14" y="1212"/>
                </a:cubicBezTo>
                <a:cubicBezTo>
                  <a:pt x="14" y="1215"/>
                  <a:pt x="15" y="1220"/>
                  <a:pt x="14" y="1222"/>
                </a:cubicBezTo>
                <a:cubicBezTo>
                  <a:pt x="13" y="1225"/>
                  <a:pt x="13" y="1231"/>
                  <a:pt x="13" y="1233"/>
                </a:cubicBezTo>
                <a:cubicBezTo>
                  <a:pt x="12" y="1235"/>
                  <a:pt x="13" y="1238"/>
                  <a:pt x="14" y="1239"/>
                </a:cubicBezTo>
                <a:cubicBezTo>
                  <a:pt x="14" y="1241"/>
                  <a:pt x="14" y="1244"/>
                  <a:pt x="15" y="1246"/>
                </a:cubicBezTo>
                <a:cubicBezTo>
                  <a:pt x="16" y="1248"/>
                  <a:pt x="17" y="1255"/>
                  <a:pt x="19" y="1257"/>
                </a:cubicBezTo>
                <a:cubicBezTo>
                  <a:pt x="20" y="1258"/>
                  <a:pt x="22" y="1258"/>
                  <a:pt x="22" y="1260"/>
                </a:cubicBezTo>
                <a:cubicBezTo>
                  <a:pt x="22" y="1263"/>
                  <a:pt x="24" y="1268"/>
                  <a:pt x="26" y="1269"/>
                </a:cubicBezTo>
                <a:cubicBezTo>
                  <a:pt x="27" y="1271"/>
                  <a:pt x="28" y="1271"/>
                  <a:pt x="30" y="1269"/>
                </a:cubicBezTo>
                <a:cubicBezTo>
                  <a:pt x="33" y="1267"/>
                  <a:pt x="34" y="1267"/>
                  <a:pt x="34" y="1269"/>
                </a:cubicBezTo>
                <a:cubicBezTo>
                  <a:pt x="34" y="1271"/>
                  <a:pt x="35" y="1272"/>
                  <a:pt x="33" y="1273"/>
                </a:cubicBezTo>
                <a:cubicBezTo>
                  <a:pt x="32" y="1274"/>
                  <a:pt x="29" y="1277"/>
                  <a:pt x="29" y="1281"/>
                </a:cubicBezTo>
                <a:cubicBezTo>
                  <a:pt x="29" y="1282"/>
                  <a:pt x="29" y="1283"/>
                  <a:pt x="28" y="1285"/>
                </a:cubicBezTo>
                <a:cubicBezTo>
                  <a:pt x="27" y="1286"/>
                  <a:pt x="24" y="1292"/>
                  <a:pt x="23" y="1294"/>
                </a:cubicBezTo>
                <a:cubicBezTo>
                  <a:pt x="23" y="1296"/>
                  <a:pt x="24" y="1296"/>
                  <a:pt x="20" y="1305"/>
                </a:cubicBezTo>
                <a:cubicBezTo>
                  <a:pt x="18" y="1308"/>
                  <a:pt x="23" y="1304"/>
                  <a:pt x="21" y="1310"/>
                </a:cubicBezTo>
                <a:cubicBezTo>
                  <a:pt x="20" y="1313"/>
                  <a:pt x="19" y="1314"/>
                  <a:pt x="18" y="1315"/>
                </a:cubicBezTo>
                <a:cubicBezTo>
                  <a:pt x="18" y="1317"/>
                  <a:pt x="17" y="1318"/>
                  <a:pt x="17" y="1319"/>
                </a:cubicBezTo>
                <a:cubicBezTo>
                  <a:pt x="17" y="1321"/>
                  <a:pt x="16" y="1321"/>
                  <a:pt x="15" y="1322"/>
                </a:cubicBezTo>
                <a:cubicBezTo>
                  <a:pt x="14" y="1324"/>
                  <a:pt x="12" y="1327"/>
                  <a:pt x="12" y="1329"/>
                </a:cubicBezTo>
                <a:cubicBezTo>
                  <a:pt x="11" y="1331"/>
                  <a:pt x="7" y="1334"/>
                  <a:pt x="7" y="1340"/>
                </a:cubicBezTo>
                <a:cubicBezTo>
                  <a:pt x="6" y="1345"/>
                  <a:pt x="1" y="1345"/>
                  <a:pt x="0" y="1353"/>
                </a:cubicBezTo>
                <a:cubicBezTo>
                  <a:pt x="0" y="1356"/>
                  <a:pt x="0" y="1360"/>
                  <a:pt x="0" y="1363"/>
                </a:cubicBezTo>
                <a:cubicBezTo>
                  <a:pt x="0" y="1365"/>
                  <a:pt x="1" y="1368"/>
                  <a:pt x="7" y="1369"/>
                </a:cubicBezTo>
                <a:cubicBezTo>
                  <a:pt x="13" y="1369"/>
                  <a:pt x="39" y="1371"/>
                  <a:pt x="45" y="1370"/>
                </a:cubicBezTo>
                <a:cubicBezTo>
                  <a:pt x="51" y="1369"/>
                  <a:pt x="64" y="1369"/>
                  <a:pt x="69" y="1369"/>
                </a:cubicBezTo>
                <a:cubicBezTo>
                  <a:pt x="74" y="1369"/>
                  <a:pt x="75" y="1369"/>
                  <a:pt x="79" y="1368"/>
                </a:cubicBezTo>
                <a:cubicBezTo>
                  <a:pt x="82" y="1366"/>
                  <a:pt x="85" y="1364"/>
                  <a:pt x="86" y="1362"/>
                </a:cubicBezTo>
                <a:cubicBezTo>
                  <a:pt x="86" y="1359"/>
                  <a:pt x="86" y="1352"/>
                  <a:pt x="85" y="1350"/>
                </a:cubicBezTo>
                <a:cubicBezTo>
                  <a:pt x="85" y="1347"/>
                  <a:pt x="85" y="1345"/>
                  <a:pt x="86" y="1344"/>
                </a:cubicBezTo>
                <a:cubicBezTo>
                  <a:pt x="87" y="1343"/>
                  <a:pt x="91" y="1340"/>
                  <a:pt x="92" y="1339"/>
                </a:cubicBezTo>
                <a:cubicBezTo>
                  <a:pt x="93" y="1337"/>
                  <a:pt x="94" y="1337"/>
                  <a:pt x="94" y="1331"/>
                </a:cubicBezTo>
                <a:cubicBezTo>
                  <a:pt x="94" y="1325"/>
                  <a:pt x="95" y="1317"/>
                  <a:pt x="94" y="1314"/>
                </a:cubicBezTo>
                <a:cubicBezTo>
                  <a:pt x="94" y="1309"/>
                  <a:pt x="89" y="1311"/>
                  <a:pt x="90" y="1308"/>
                </a:cubicBezTo>
                <a:cubicBezTo>
                  <a:pt x="90" y="1305"/>
                  <a:pt x="93" y="1294"/>
                  <a:pt x="91" y="1289"/>
                </a:cubicBezTo>
                <a:cubicBezTo>
                  <a:pt x="90" y="1284"/>
                  <a:pt x="97" y="1285"/>
                  <a:pt x="98" y="1285"/>
                </a:cubicBezTo>
                <a:cubicBezTo>
                  <a:pt x="99" y="1285"/>
                  <a:pt x="101" y="1283"/>
                  <a:pt x="102" y="1280"/>
                </a:cubicBezTo>
                <a:cubicBezTo>
                  <a:pt x="102" y="1276"/>
                  <a:pt x="104" y="1274"/>
                  <a:pt x="109" y="1271"/>
                </a:cubicBezTo>
                <a:cubicBezTo>
                  <a:pt x="113" y="1267"/>
                  <a:pt x="121" y="1263"/>
                  <a:pt x="123" y="1260"/>
                </a:cubicBezTo>
                <a:cubicBezTo>
                  <a:pt x="125" y="1257"/>
                  <a:pt x="126" y="1254"/>
                  <a:pt x="127" y="1245"/>
                </a:cubicBezTo>
                <a:cubicBezTo>
                  <a:pt x="127" y="1236"/>
                  <a:pt x="132" y="1162"/>
                  <a:pt x="135" y="1149"/>
                </a:cubicBezTo>
                <a:cubicBezTo>
                  <a:pt x="137" y="1135"/>
                  <a:pt x="140" y="1107"/>
                  <a:pt x="140" y="1097"/>
                </a:cubicBezTo>
                <a:cubicBezTo>
                  <a:pt x="140" y="1087"/>
                  <a:pt x="138" y="1079"/>
                  <a:pt x="137" y="1063"/>
                </a:cubicBezTo>
                <a:cubicBezTo>
                  <a:pt x="135" y="1048"/>
                  <a:pt x="135" y="1039"/>
                  <a:pt x="136" y="1025"/>
                </a:cubicBezTo>
                <a:cubicBezTo>
                  <a:pt x="136" y="1011"/>
                  <a:pt x="139" y="981"/>
                  <a:pt x="140" y="971"/>
                </a:cubicBezTo>
                <a:cubicBezTo>
                  <a:pt x="140" y="961"/>
                  <a:pt x="142" y="919"/>
                  <a:pt x="143" y="909"/>
                </a:cubicBezTo>
                <a:cubicBezTo>
                  <a:pt x="144" y="900"/>
                  <a:pt x="144" y="891"/>
                  <a:pt x="146" y="888"/>
                </a:cubicBezTo>
                <a:cubicBezTo>
                  <a:pt x="147" y="885"/>
                  <a:pt x="154" y="866"/>
                  <a:pt x="155" y="859"/>
                </a:cubicBezTo>
                <a:cubicBezTo>
                  <a:pt x="157" y="852"/>
                  <a:pt x="160" y="831"/>
                  <a:pt x="162" y="821"/>
                </a:cubicBezTo>
                <a:cubicBezTo>
                  <a:pt x="163" y="812"/>
                  <a:pt x="165" y="803"/>
                  <a:pt x="166" y="798"/>
                </a:cubicBezTo>
                <a:cubicBezTo>
                  <a:pt x="167" y="794"/>
                  <a:pt x="169" y="796"/>
                  <a:pt x="169" y="798"/>
                </a:cubicBezTo>
                <a:cubicBezTo>
                  <a:pt x="170" y="800"/>
                  <a:pt x="171" y="803"/>
                  <a:pt x="171" y="806"/>
                </a:cubicBezTo>
                <a:cubicBezTo>
                  <a:pt x="172" y="808"/>
                  <a:pt x="173" y="815"/>
                  <a:pt x="173" y="824"/>
                </a:cubicBezTo>
                <a:cubicBezTo>
                  <a:pt x="173" y="834"/>
                  <a:pt x="173" y="847"/>
                  <a:pt x="175" y="860"/>
                </a:cubicBezTo>
                <a:cubicBezTo>
                  <a:pt x="176" y="874"/>
                  <a:pt x="177" y="885"/>
                  <a:pt x="178" y="896"/>
                </a:cubicBezTo>
                <a:cubicBezTo>
                  <a:pt x="179" y="907"/>
                  <a:pt x="180" y="922"/>
                  <a:pt x="182" y="935"/>
                </a:cubicBezTo>
                <a:cubicBezTo>
                  <a:pt x="184" y="947"/>
                  <a:pt x="185" y="949"/>
                  <a:pt x="185" y="951"/>
                </a:cubicBezTo>
                <a:cubicBezTo>
                  <a:pt x="184" y="954"/>
                  <a:pt x="185" y="954"/>
                  <a:pt x="182" y="961"/>
                </a:cubicBezTo>
                <a:cubicBezTo>
                  <a:pt x="179" y="968"/>
                  <a:pt x="175" y="978"/>
                  <a:pt x="174" y="990"/>
                </a:cubicBezTo>
                <a:cubicBezTo>
                  <a:pt x="174" y="992"/>
                  <a:pt x="175" y="997"/>
                  <a:pt x="174" y="999"/>
                </a:cubicBezTo>
                <a:cubicBezTo>
                  <a:pt x="173" y="1001"/>
                  <a:pt x="170" y="1012"/>
                  <a:pt x="172" y="1025"/>
                </a:cubicBezTo>
                <a:cubicBezTo>
                  <a:pt x="173" y="1029"/>
                  <a:pt x="173" y="1037"/>
                  <a:pt x="173" y="1041"/>
                </a:cubicBezTo>
                <a:cubicBezTo>
                  <a:pt x="173" y="1044"/>
                  <a:pt x="174" y="1051"/>
                  <a:pt x="174" y="1057"/>
                </a:cubicBezTo>
                <a:cubicBezTo>
                  <a:pt x="175" y="1064"/>
                  <a:pt x="176" y="1077"/>
                  <a:pt x="177" y="1085"/>
                </a:cubicBezTo>
                <a:cubicBezTo>
                  <a:pt x="177" y="1092"/>
                  <a:pt x="178" y="1101"/>
                  <a:pt x="178" y="1107"/>
                </a:cubicBezTo>
                <a:cubicBezTo>
                  <a:pt x="179" y="1113"/>
                  <a:pt x="179" y="1113"/>
                  <a:pt x="178" y="1117"/>
                </a:cubicBezTo>
                <a:cubicBezTo>
                  <a:pt x="176" y="1121"/>
                  <a:pt x="168" y="1142"/>
                  <a:pt x="166" y="1149"/>
                </a:cubicBezTo>
                <a:cubicBezTo>
                  <a:pt x="163" y="1155"/>
                  <a:pt x="161" y="1162"/>
                  <a:pt x="161" y="1164"/>
                </a:cubicBezTo>
                <a:cubicBezTo>
                  <a:pt x="161" y="1167"/>
                  <a:pt x="161" y="1178"/>
                  <a:pt x="160" y="1182"/>
                </a:cubicBezTo>
                <a:cubicBezTo>
                  <a:pt x="160" y="1186"/>
                  <a:pt x="162" y="1188"/>
                  <a:pt x="165" y="1194"/>
                </a:cubicBezTo>
                <a:cubicBezTo>
                  <a:pt x="167" y="1201"/>
                  <a:pt x="168" y="1203"/>
                  <a:pt x="170" y="1206"/>
                </a:cubicBezTo>
                <a:cubicBezTo>
                  <a:pt x="172" y="1210"/>
                  <a:pt x="173" y="1210"/>
                  <a:pt x="171" y="1213"/>
                </a:cubicBezTo>
                <a:cubicBezTo>
                  <a:pt x="170" y="1215"/>
                  <a:pt x="169" y="1219"/>
                  <a:pt x="168" y="1221"/>
                </a:cubicBezTo>
                <a:cubicBezTo>
                  <a:pt x="167" y="1222"/>
                  <a:pt x="166" y="1225"/>
                  <a:pt x="166" y="1229"/>
                </a:cubicBezTo>
                <a:cubicBezTo>
                  <a:pt x="167" y="1233"/>
                  <a:pt x="165" y="1239"/>
                  <a:pt x="166" y="1242"/>
                </a:cubicBezTo>
                <a:cubicBezTo>
                  <a:pt x="168" y="1245"/>
                  <a:pt x="167" y="1247"/>
                  <a:pt x="166" y="1249"/>
                </a:cubicBezTo>
                <a:cubicBezTo>
                  <a:pt x="165" y="1251"/>
                  <a:pt x="165" y="1255"/>
                  <a:pt x="166" y="1257"/>
                </a:cubicBezTo>
                <a:cubicBezTo>
                  <a:pt x="167" y="1258"/>
                  <a:pt x="169" y="1259"/>
                  <a:pt x="168" y="1261"/>
                </a:cubicBezTo>
                <a:cubicBezTo>
                  <a:pt x="167" y="1263"/>
                  <a:pt x="166" y="1272"/>
                  <a:pt x="169" y="1282"/>
                </a:cubicBezTo>
                <a:cubicBezTo>
                  <a:pt x="170" y="1283"/>
                  <a:pt x="168" y="1286"/>
                  <a:pt x="167" y="1287"/>
                </a:cubicBezTo>
                <a:cubicBezTo>
                  <a:pt x="165" y="1288"/>
                  <a:pt x="163" y="1288"/>
                  <a:pt x="163" y="1292"/>
                </a:cubicBezTo>
                <a:cubicBezTo>
                  <a:pt x="163" y="1297"/>
                  <a:pt x="164" y="1306"/>
                  <a:pt x="163" y="1309"/>
                </a:cubicBezTo>
                <a:cubicBezTo>
                  <a:pt x="163" y="1312"/>
                  <a:pt x="164" y="1313"/>
                  <a:pt x="168" y="1314"/>
                </a:cubicBezTo>
                <a:cubicBezTo>
                  <a:pt x="171" y="1314"/>
                  <a:pt x="172" y="1315"/>
                  <a:pt x="173" y="1315"/>
                </a:cubicBezTo>
                <a:cubicBezTo>
                  <a:pt x="175" y="1316"/>
                  <a:pt x="173" y="1315"/>
                  <a:pt x="176" y="1315"/>
                </a:cubicBezTo>
                <a:cubicBezTo>
                  <a:pt x="178" y="1315"/>
                  <a:pt x="176" y="1317"/>
                  <a:pt x="180" y="1317"/>
                </a:cubicBezTo>
                <a:cubicBezTo>
                  <a:pt x="183" y="1317"/>
                  <a:pt x="185" y="1318"/>
                  <a:pt x="187" y="1318"/>
                </a:cubicBezTo>
                <a:cubicBezTo>
                  <a:pt x="190" y="1318"/>
                  <a:pt x="188" y="1317"/>
                  <a:pt x="191" y="1317"/>
                </a:cubicBezTo>
                <a:cubicBezTo>
                  <a:pt x="193" y="1317"/>
                  <a:pt x="193" y="1319"/>
                  <a:pt x="195" y="1319"/>
                </a:cubicBezTo>
                <a:cubicBezTo>
                  <a:pt x="198" y="1319"/>
                  <a:pt x="199" y="1319"/>
                  <a:pt x="202" y="1319"/>
                </a:cubicBezTo>
                <a:cubicBezTo>
                  <a:pt x="206" y="1319"/>
                  <a:pt x="214" y="1316"/>
                  <a:pt x="219" y="1314"/>
                </a:cubicBezTo>
                <a:cubicBezTo>
                  <a:pt x="223" y="1313"/>
                  <a:pt x="223" y="1314"/>
                  <a:pt x="224" y="1314"/>
                </a:cubicBezTo>
                <a:cubicBezTo>
                  <a:pt x="226" y="1315"/>
                  <a:pt x="228" y="1316"/>
                  <a:pt x="229" y="1317"/>
                </a:cubicBezTo>
                <a:cubicBezTo>
                  <a:pt x="231" y="1317"/>
                  <a:pt x="233" y="1319"/>
                  <a:pt x="235" y="1321"/>
                </a:cubicBezTo>
                <a:cubicBezTo>
                  <a:pt x="237" y="1324"/>
                  <a:pt x="237" y="1326"/>
                  <a:pt x="239" y="1327"/>
                </a:cubicBezTo>
                <a:cubicBezTo>
                  <a:pt x="242" y="1327"/>
                  <a:pt x="242" y="1327"/>
                  <a:pt x="244" y="1327"/>
                </a:cubicBezTo>
                <a:cubicBezTo>
                  <a:pt x="245" y="1326"/>
                  <a:pt x="245" y="1329"/>
                  <a:pt x="247" y="1329"/>
                </a:cubicBezTo>
                <a:cubicBezTo>
                  <a:pt x="250" y="1329"/>
                  <a:pt x="251" y="1331"/>
                  <a:pt x="255" y="1330"/>
                </a:cubicBezTo>
                <a:cubicBezTo>
                  <a:pt x="261" y="1329"/>
                  <a:pt x="257" y="1332"/>
                  <a:pt x="262" y="1332"/>
                </a:cubicBezTo>
                <a:cubicBezTo>
                  <a:pt x="264" y="1332"/>
                  <a:pt x="266" y="1332"/>
                  <a:pt x="269" y="1332"/>
                </a:cubicBezTo>
                <a:cubicBezTo>
                  <a:pt x="272" y="1332"/>
                  <a:pt x="272" y="1332"/>
                  <a:pt x="272" y="1334"/>
                </a:cubicBezTo>
                <a:cubicBezTo>
                  <a:pt x="272" y="1336"/>
                  <a:pt x="270" y="1357"/>
                  <a:pt x="270" y="1359"/>
                </a:cubicBezTo>
                <a:cubicBezTo>
                  <a:pt x="270" y="1361"/>
                  <a:pt x="270" y="1362"/>
                  <a:pt x="274" y="1366"/>
                </a:cubicBezTo>
                <a:cubicBezTo>
                  <a:pt x="277" y="1369"/>
                  <a:pt x="278" y="1370"/>
                  <a:pt x="279" y="1371"/>
                </a:cubicBezTo>
                <a:cubicBezTo>
                  <a:pt x="279" y="1371"/>
                  <a:pt x="279" y="1373"/>
                  <a:pt x="278" y="1376"/>
                </a:cubicBezTo>
                <a:cubicBezTo>
                  <a:pt x="277" y="1378"/>
                  <a:pt x="277" y="1382"/>
                  <a:pt x="283" y="1384"/>
                </a:cubicBezTo>
                <a:cubicBezTo>
                  <a:pt x="289" y="1387"/>
                  <a:pt x="291" y="1389"/>
                  <a:pt x="295" y="1390"/>
                </a:cubicBezTo>
                <a:cubicBezTo>
                  <a:pt x="299" y="1390"/>
                  <a:pt x="299" y="1391"/>
                  <a:pt x="306" y="1390"/>
                </a:cubicBezTo>
                <a:cubicBezTo>
                  <a:pt x="313" y="1389"/>
                  <a:pt x="340" y="1387"/>
                  <a:pt x="344" y="1387"/>
                </a:cubicBezTo>
                <a:cubicBezTo>
                  <a:pt x="349" y="1386"/>
                  <a:pt x="349" y="1384"/>
                  <a:pt x="348" y="1381"/>
                </a:cubicBezTo>
                <a:cubicBezTo>
                  <a:pt x="347" y="1377"/>
                  <a:pt x="344" y="1378"/>
                  <a:pt x="344" y="1375"/>
                </a:cubicBezTo>
                <a:cubicBezTo>
                  <a:pt x="345" y="1372"/>
                  <a:pt x="344" y="1368"/>
                  <a:pt x="343" y="1366"/>
                </a:cubicBezTo>
                <a:cubicBezTo>
                  <a:pt x="341" y="1362"/>
                  <a:pt x="345" y="1358"/>
                  <a:pt x="339" y="1348"/>
                </a:cubicBezTo>
                <a:cubicBezTo>
                  <a:pt x="333" y="1340"/>
                  <a:pt x="331" y="1329"/>
                  <a:pt x="331" y="1327"/>
                </a:cubicBezTo>
                <a:cubicBezTo>
                  <a:pt x="330" y="1324"/>
                  <a:pt x="329" y="1323"/>
                  <a:pt x="334" y="1322"/>
                </a:cubicBezTo>
                <a:cubicBezTo>
                  <a:pt x="339" y="1320"/>
                  <a:pt x="339" y="1319"/>
                  <a:pt x="338" y="1316"/>
                </a:cubicBezTo>
                <a:cubicBezTo>
                  <a:pt x="338" y="1312"/>
                  <a:pt x="338" y="1309"/>
                  <a:pt x="336" y="1309"/>
                </a:cubicBezTo>
                <a:cubicBezTo>
                  <a:pt x="333" y="1309"/>
                  <a:pt x="334" y="1309"/>
                  <a:pt x="333" y="1307"/>
                </a:cubicBezTo>
                <a:cubicBezTo>
                  <a:pt x="331" y="1306"/>
                  <a:pt x="329" y="1307"/>
                  <a:pt x="330" y="1304"/>
                </a:cubicBezTo>
                <a:cubicBezTo>
                  <a:pt x="330" y="1301"/>
                  <a:pt x="329" y="1289"/>
                  <a:pt x="323" y="1287"/>
                </a:cubicBezTo>
                <a:cubicBezTo>
                  <a:pt x="320" y="1286"/>
                  <a:pt x="320" y="1285"/>
                  <a:pt x="320" y="1283"/>
                </a:cubicBezTo>
                <a:cubicBezTo>
                  <a:pt x="320" y="1280"/>
                  <a:pt x="320" y="1275"/>
                  <a:pt x="318" y="1268"/>
                </a:cubicBezTo>
                <a:cubicBezTo>
                  <a:pt x="316" y="1261"/>
                  <a:pt x="312" y="1252"/>
                  <a:pt x="315" y="1233"/>
                </a:cubicBezTo>
                <a:cubicBezTo>
                  <a:pt x="318" y="1214"/>
                  <a:pt x="321" y="1202"/>
                  <a:pt x="322" y="1197"/>
                </a:cubicBezTo>
                <a:cubicBezTo>
                  <a:pt x="323" y="1192"/>
                  <a:pt x="328" y="1169"/>
                  <a:pt x="329" y="1163"/>
                </a:cubicBezTo>
                <a:cubicBezTo>
                  <a:pt x="330" y="1156"/>
                  <a:pt x="344" y="1086"/>
                  <a:pt x="345" y="1078"/>
                </a:cubicBezTo>
                <a:cubicBezTo>
                  <a:pt x="347" y="1070"/>
                  <a:pt x="349" y="1047"/>
                  <a:pt x="350" y="1040"/>
                </a:cubicBezTo>
                <a:cubicBezTo>
                  <a:pt x="351" y="1033"/>
                  <a:pt x="354" y="1020"/>
                  <a:pt x="356" y="1016"/>
                </a:cubicBezTo>
                <a:cubicBezTo>
                  <a:pt x="359" y="1012"/>
                  <a:pt x="364" y="992"/>
                  <a:pt x="365" y="986"/>
                </a:cubicBezTo>
                <a:cubicBezTo>
                  <a:pt x="367" y="981"/>
                  <a:pt x="367" y="980"/>
                  <a:pt x="367" y="978"/>
                </a:cubicBezTo>
                <a:cubicBezTo>
                  <a:pt x="367" y="976"/>
                  <a:pt x="366" y="976"/>
                  <a:pt x="370" y="976"/>
                </a:cubicBezTo>
                <a:cubicBezTo>
                  <a:pt x="373" y="975"/>
                  <a:pt x="387" y="973"/>
                  <a:pt x="390" y="972"/>
                </a:cubicBezTo>
                <a:cubicBezTo>
                  <a:pt x="393" y="972"/>
                  <a:pt x="394" y="971"/>
                  <a:pt x="394" y="973"/>
                </a:cubicBezTo>
                <a:cubicBezTo>
                  <a:pt x="394" y="976"/>
                  <a:pt x="400" y="994"/>
                  <a:pt x="401" y="997"/>
                </a:cubicBezTo>
                <a:cubicBezTo>
                  <a:pt x="402" y="1000"/>
                  <a:pt x="405" y="1016"/>
                  <a:pt x="404" y="1023"/>
                </a:cubicBezTo>
                <a:cubicBezTo>
                  <a:pt x="404" y="1030"/>
                  <a:pt x="402" y="1056"/>
                  <a:pt x="402" y="1061"/>
                </a:cubicBezTo>
                <a:cubicBezTo>
                  <a:pt x="402" y="1067"/>
                  <a:pt x="403" y="1079"/>
                  <a:pt x="406" y="1090"/>
                </a:cubicBezTo>
                <a:cubicBezTo>
                  <a:pt x="408" y="1094"/>
                  <a:pt x="410" y="1111"/>
                  <a:pt x="410" y="1119"/>
                </a:cubicBezTo>
                <a:cubicBezTo>
                  <a:pt x="411" y="1127"/>
                  <a:pt x="417" y="1174"/>
                  <a:pt x="418" y="1183"/>
                </a:cubicBezTo>
                <a:cubicBezTo>
                  <a:pt x="418" y="1192"/>
                  <a:pt x="420" y="1207"/>
                  <a:pt x="420" y="1214"/>
                </a:cubicBezTo>
                <a:cubicBezTo>
                  <a:pt x="419" y="1220"/>
                  <a:pt x="419" y="1221"/>
                  <a:pt x="418" y="1222"/>
                </a:cubicBezTo>
                <a:cubicBezTo>
                  <a:pt x="418" y="1223"/>
                  <a:pt x="418" y="1224"/>
                  <a:pt x="417" y="1226"/>
                </a:cubicBezTo>
                <a:cubicBezTo>
                  <a:pt x="416" y="1229"/>
                  <a:pt x="418" y="1229"/>
                  <a:pt x="415" y="1230"/>
                </a:cubicBezTo>
                <a:cubicBezTo>
                  <a:pt x="413" y="1230"/>
                  <a:pt x="411" y="1228"/>
                  <a:pt x="409" y="1234"/>
                </a:cubicBezTo>
                <a:cubicBezTo>
                  <a:pt x="406" y="1240"/>
                  <a:pt x="402" y="1248"/>
                  <a:pt x="401" y="1251"/>
                </a:cubicBezTo>
                <a:cubicBezTo>
                  <a:pt x="399" y="1253"/>
                  <a:pt x="398" y="1259"/>
                  <a:pt x="399" y="1265"/>
                </a:cubicBezTo>
                <a:cubicBezTo>
                  <a:pt x="399" y="1268"/>
                  <a:pt x="399" y="1268"/>
                  <a:pt x="398" y="1270"/>
                </a:cubicBezTo>
                <a:cubicBezTo>
                  <a:pt x="397" y="1272"/>
                  <a:pt x="393" y="1307"/>
                  <a:pt x="394" y="1311"/>
                </a:cubicBezTo>
                <a:cubicBezTo>
                  <a:pt x="394" y="1316"/>
                  <a:pt x="393" y="1316"/>
                  <a:pt x="396" y="1318"/>
                </a:cubicBezTo>
                <a:cubicBezTo>
                  <a:pt x="400" y="1319"/>
                  <a:pt x="412" y="1322"/>
                  <a:pt x="419" y="1324"/>
                </a:cubicBezTo>
                <a:cubicBezTo>
                  <a:pt x="426" y="1326"/>
                  <a:pt x="425" y="1327"/>
                  <a:pt x="424" y="1328"/>
                </a:cubicBezTo>
                <a:cubicBezTo>
                  <a:pt x="423" y="1330"/>
                  <a:pt x="421" y="1333"/>
                  <a:pt x="429" y="1336"/>
                </a:cubicBezTo>
                <a:cubicBezTo>
                  <a:pt x="437" y="1339"/>
                  <a:pt x="441" y="1341"/>
                  <a:pt x="444" y="1341"/>
                </a:cubicBezTo>
                <a:cubicBezTo>
                  <a:pt x="447" y="1342"/>
                  <a:pt x="452" y="1341"/>
                  <a:pt x="458" y="1340"/>
                </a:cubicBezTo>
                <a:cubicBezTo>
                  <a:pt x="465" y="1340"/>
                  <a:pt x="484" y="1337"/>
                  <a:pt x="489" y="1336"/>
                </a:cubicBezTo>
                <a:cubicBezTo>
                  <a:pt x="494" y="1335"/>
                  <a:pt x="491" y="1334"/>
                  <a:pt x="491" y="1331"/>
                </a:cubicBezTo>
                <a:cubicBezTo>
                  <a:pt x="490" y="1329"/>
                  <a:pt x="488" y="1329"/>
                  <a:pt x="489" y="1327"/>
                </a:cubicBezTo>
                <a:cubicBezTo>
                  <a:pt x="490" y="1325"/>
                  <a:pt x="489" y="1321"/>
                  <a:pt x="487" y="1320"/>
                </a:cubicBezTo>
                <a:cubicBezTo>
                  <a:pt x="486" y="1319"/>
                  <a:pt x="484" y="1317"/>
                  <a:pt x="484" y="1315"/>
                </a:cubicBezTo>
                <a:cubicBezTo>
                  <a:pt x="484" y="1313"/>
                  <a:pt x="482" y="1309"/>
                  <a:pt x="480" y="1308"/>
                </a:cubicBezTo>
                <a:cubicBezTo>
                  <a:pt x="477" y="1307"/>
                  <a:pt x="474" y="1300"/>
                  <a:pt x="471" y="1295"/>
                </a:cubicBezTo>
                <a:cubicBezTo>
                  <a:pt x="468" y="1290"/>
                  <a:pt x="463" y="1280"/>
                  <a:pt x="461" y="1276"/>
                </a:cubicBezTo>
                <a:cubicBezTo>
                  <a:pt x="460" y="1273"/>
                  <a:pt x="458" y="1271"/>
                  <a:pt x="457" y="1267"/>
                </a:cubicBezTo>
                <a:cubicBezTo>
                  <a:pt x="456" y="1263"/>
                  <a:pt x="456" y="1259"/>
                  <a:pt x="454" y="1257"/>
                </a:cubicBezTo>
                <a:cubicBezTo>
                  <a:pt x="452" y="1254"/>
                  <a:pt x="452" y="1248"/>
                  <a:pt x="452" y="1243"/>
                </a:cubicBezTo>
                <a:cubicBezTo>
                  <a:pt x="453" y="1238"/>
                  <a:pt x="452" y="1231"/>
                  <a:pt x="452" y="1229"/>
                </a:cubicBezTo>
                <a:cubicBezTo>
                  <a:pt x="452" y="1227"/>
                  <a:pt x="453" y="1227"/>
                  <a:pt x="452" y="1226"/>
                </a:cubicBezTo>
                <a:cubicBezTo>
                  <a:pt x="451" y="1225"/>
                  <a:pt x="451" y="1221"/>
                  <a:pt x="452" y="1213"/>
                </a:cubicBezTo>
                <a:cubicBezTo>
                  <a:pt x="453" y="1205"/>
                  <a:pt x="453" y="1199"/>
                  <a:pt x="455" y="1193"/>
                </a:cubicBezTo>
                <a:cubicBezTo>
                  <a:pt x="456" y="1188"/>
                  <a:pt x="465" y="1137"/>
                  <a:pt x="468" y="1123"/>
                </a:cubicBezTo>
                <a:cubicBezTo>
                  <a:pt x="471" y="1108"/>
                  <a:pt x="474" y="1088"/>
                  <a:pt x="474" y="1066"/>
                </a:cubicBezTo>
                <a:cubicBezTo>
                  <a:pt x="474" y="1044"/>
                  <a:pt x="474" y="1028"/>
                  <a:pt x="470" y="1013"/>
                </a:cubicBezTo>
                <a:cubicBezTo>
                  <a:pt x="468" y="1005"/>
                  <a:pt x="468" y="1001"/>
                  <a:pt x="468" y="998"/>
                </a:cubicBezTo>
                <a:cubicBezTo>
                  <a:pt x="468" y="994"/>
                  <a:pt x="469" y="982"/>
                  <a:pt x="469" y="976"/>
                </a:cubicBezTo>
                <a:cubicBezTo>
                  <a:pt x="470" y="972"/>
                  <a:pt x="471" y="970"/>
                  <a:pt x="471" y="969"/>
                </a:cubicBezTo>
                <a:cubicBezTo>
                  <a:pt x="471" y="968"/>
                  <a:pt x="470" y="968"/>
                  <a:pt x="474" y="968"/>
                </a:cubicBezTo>
                <a:cubicBezTo>
                  <a:pt x="477" y="967"/>
                  <a:pt x="497" y="966"/>
                  <a:pt x="503" y="965"/>
                </a:cubicBezTo>
                <a:cubicBezTo>
                  <a:pt x="510" y="965"/>
                  <a:pt x="515" y="964"/>
                  <a:pt x="519" y="964"/>
                </a:cubicBezTo>
                <a:cubicBezTo>
                  <a:pt x="523" y="964"/>
                  <a:pt x="530" y="963"/>
                  <a:pt x="533" y="963"/>
                </a:cubicBezTo>
                <a:cubicBezTo>
                  <a:pt x="536" y="962"/>
                  <a:pt x="536" y="962"/>
                  <a:pt x="536" y="958"/>
                </a:cubicBezTo>
                <a:cubicBezTo>
                  <a:pt x="535" y="954"/>
                  <a:pt x="533" y="943"/>
                  <a:pt x="532" y="939"/>
                </a:cubicBezTo>
                <a:cubicBezTo>
                  <a:pt x="531" y="935"/>
                  <a:pt x="531" y="921"/>
                  <a:pt x="530" y="917"/>
                </a:cubicBezTo>
                <a:cubicBezTo>
                  <a:pt x="530" y="912"/>
                  <a:pt x="527" y="887"/>
                  <a:pt x="527" y="880"/>
                </a:cubicBezTo>
                <a:cubicBezTo>
                  <a:pt x="527" y="873"/>
                  <a:pt x="526" y="866"/>
                  <a:pt x="526" y="857"/>
                </a:cubicBezTo>
                <a:cubicBezTo>
                  <a:pt x="525" y="848"/>
                  <a:pt x="524" y="822"/>
                  <a:pt x="523" y="812"/>
                </a:cubicBezTo>
                <a:cubicBezTo>
                  <a:pt x="523" y="803"/>
                  <a:pt x="521" y="795"/>
                  <a:pt x="522" y="791"/>
                </a:cubicBezTo>
                <a:cubicBezTo>
                  <a:pt x="522" y="787"/>
                  <a:pt x="524" y="788"/>
                  <a:pt x="526" y="786"/>
                </a:cubicBezTo>
                <a:cubicBezTo>
                  <a:pt x="528" y="784"/>
                  <a:pt x="527" y="782"/>
                  <a:pt x="526" y="775"/>
                </a:cubicBezTo>
                <a:cubicBezTo>
                  <a:pt x="526" y="769"/>
                  <a:pt x="522" y="730"/>
                  <a:pt x="521" y="723"/>
                </a:cubicBezTo>
                <a:cubicBezTo>
                  <a:pt x="520" y="716"/>
                  <a:pt x="517" y="703"/>
                  <a:pt x="516" y="698"/>
                </a:cubicBezTo>
                <a:cubicBezTo>
                  <a:pt x="515" y="694"/>
                  <a:pt x="517" y="695"/>
                  <a:pt x="518" y="696"/>
                </a:cubicBezTo>
                <a:cubicBezTo>
                  <a:pt x="519" y="697"/>
                  <a:pt x="519" y="697"/>
                  <a:pt x="517" y="691"/>
                </a:cubicBezTo>
                <a:cubicBezTo>
                  <a:pt x="516" y="685"/>
                  <a:pt x="512" y="671"/>
                  <a:pt x="511" y="667"/>
                </a:cubicBezTo>
                <a:cubicBezTo>
                  <a:pt x="510" y="662"/>
                  <a:pt x="511" y="662"/>
                  <a:pt x="511" y="659"/>
                </a:cubicBezTo>
                <a:cubicBezTo>
                  <a:pt x="510" y="657"/>
                  <a:pt x="508" y="630"/>
                  <a:pt x="507" y="626"/>
                </a:cubicBezTo>
                <a:cubicBezTo>
                  <a:pt x="507" y="623"/>
                  <a:pt x="508" y="623"/>
                  <a:pt x="511" y="623"/>
                </a:cubicBezTo>
                <a:cubicBezTo>
                  <a:pt x="514" y="623"/>
                  <a:pt x="526" y="620"/>
                  <a:pt x="529" y="620"/>
                </a:cubicBezTo>
                <a:cubicBezTo>
                  <a:pt x="533" y="619"/>
                  <a:pt x="534" y="618"/>
                  <a:pt x="534" y="621"/>
                </a:cubicBezTo>
                <a:cubicBezTo>
                  <a:pt x="534" y="623"/>
                  <a:pt x="538" y="654"/>
                  <a:pt x="538" y="660"/>
                </a:cubicBezTo>
                <a:cubicBezTo>
                  <a:pt x="538" y="666"/>
                  <a:pt x="537" y="668"/>
                  <a:pt x="538" y="668"/>
                </a:cubicBezTo>
                <a:cubicBezTo>
                  <a:pt x="539" y="668"/>
                  <a:pt x="539" y="668"/>
                  <a:pt x="539" y="671"/>
                </a:cubicBezTo>
                <a:cubicBezTo>
                  <a:pt x="539" y="673"/>
                  <a:pt x="539" y="680"/>
                  <a:pt x="539" y="683"/>
                </a:cubicBezTo>
                <a:cubicBezTo>
                  <a:pt x="539" y="686"/>
                  <a:pt x="539" y="694"/>
                  <a:pt x="538" y="697"/>
                </a:cubicBezTo>
                <a:cubicBezTo>
                  <a:pt x="538" y="701"/>
                  <a:pt x="538" y="713"/>
                  <a:pt x="538" y="716"/>
                </a:cubicBezTo>
                <a:cubicBezTo>
                  <a:pt x="539" y="719"/>
                  <a:pt x="539" y="720"/>
                  <a:pt x="538" y="722"/>
                </a:cubicBezTo>
                <a:cubicBezTo>
                  <a:pt x="537" y="724"/>
                  <a:pt x="535" y="753"/>
                  <a:pt x="535" y="760"/>
                </a:cubicBezTo>
                <a:cubicBezTo>
                  <a:pt x="535" y="767"/>
                  <a:pt x="535" y="786"/>
                  <a:pt x="536" y="803"/>
                </a:cubicBezTo>
                <a:cubicBezTo>
                  <a:pt x="538" y="819"/>
                  <a:pt x="540" y="832"/>
                  <a:pt x="543" y="847"/>
                </a:cubicBezTo>
                <a:cubicBezTo>
                  <a:pt x="546" y="861"/>
                  <a:pt x="550" y="872"/>
                  <a:pt x="550" y="892"/>
                </a:cubicBezTo>
                <a:cubicBezTo>
                  <a:pt x="550" y="912"/>
                  <a:pt x="548" y="932"/>
                  <a:pt x="548" y="939"/>
                </a:cubicBezTo>
                <a:cubicBezTo>
                  <a:pt x="548" y="946"/>
                  <a:pt x="548" y="953"/>
                  <a:pt x="550" y="965"/>
                </a:cubicBezTo>
                <a:cubicBezTo>
                  <a:pt x="552" y="977"/>
                  <a:pt x="554" y="984"/>
                  <a:pt x="554" y="989"/>
                </a:cubicBezTo>
                <a:cubicBezTo>
                  <a:pt x="554" y="993"/>
                  <a:pt x="558" y="1007"/>
                  <a:pt x="558" y="1009"/>
                </a:cubicBezTo>
                <a:cubicBezTo>
                  <a:pt x="559" y="1011"/>
                  <a:pt x="560" y="1012"/>
                  <a:pt x="559" y="1014"/>
                </a:cubicBezTo>
                <a:cubicBezTo>
                  <a:pt x="559" y="1016"/>
                  <a:pt x="558" y="1024"/>
                  <a:pt x="556" y="1033"/>
                </a:cubicBezTo>
                <a:cubicBezTo>
                  <a:pt x="554" y="1042"/>
                  <a:pt x="551" y="1065"/>
                  <a:pt x="551" y="1072"/>
                </a:cubicBezTo>
                <a:cubicBezTo>
                  <a:pt x="551" y="1079"/>
                  <a:pt x="551" y="1087"/>
                  <a:pt x="550" y="1093"/>
                </a:cubicBezTo>
                <a:cubicBezTo>
                  <a:pt x="549" y="1099"/>
                  <a:pt x="547" y="1155"/>
                  <a:pt x="546" y="1166"/>
                </a:cubicBezTo>
                <a:cubicBezTo>
                  <a:pt x="544" y="1178"/>
                  <a:pt x="543" y="1208"/>
                  <a:pt x="542" y="1218"/>
                </a:cubicBezTo>
                <a:cubicBezTo>
                  <a:pt x="541" y="1229"/>
                  <a:pt x="539" y="1251"/>
                  <a:pt x="539" y="1258"/>
                </a:cubicBezTo>
                <a:cubicBezTo>
                  <a:pt x="539" y="1264"/>
                  <a:pt x="537" y="1272"/>
                  <a:pt x="541" y="1284"/>
                </a:cubicBezTo>
                <a:cubicBezTo>
                  <a:pt x="541" y="1287"/>
                  <a:pt x="543" y="1292"/>
                  <a:pt x="544" y="1298"/>
                </a:cubicBezTo>
                <a:cubicBezTo>
                  <a:pt x="546" y="1304"/>
                  <a:pt x="547" y="1306"/>
                  <a:pt x="547" y="1308"/>
                </a:cubicBezTo>
                <a:cubicBezTo>
                  <a:pt x="548" y="1310"/>
                  <a:pt x="547" y="1311"/>
                  <a:pt x="550" y="1310"/>
                </a:cubicBezTo>
                <a:cubicBezTo>
                  <a:pt x="552" y="1309"/>
                  <a:pt x="554" y="1310"/>
                  <a:pt x="552" y="1313"/>
                </a:cubicBezTo>
                <a:cubicBezTo>
                  <a:pt x="551" y="1316"/>
                  <a:pt x="549" y="1320"/>
                  <a:pt x="548" y="1324"/>
                </a:cubicBezTo>
                <a:cubicBezTo>
                  <a:pt x="547" y="1329"/>
                  <a:pt x="543" y="1328"/>
                  <a:pt x="544" y="1333"/>
                </a:cubicBezTo>
                <a:cubicBezTo>
                  <a:pt x="544" y="1337"/>
                  <a:pt x="543" y="1348"/>
                  <a:pt x="545" y="1352"/>
                </a:cubicBezTo>
                <a:cubicBezTo>
                  <a:pt x="547" y="1357"/>
                  <a:pt x="548" y="1358"/>
                  <a:pt x="550" y="1358"/>
                </a:cubicBezTo>
                <a:cubicBezTo>
                  <a:pt x="552" y="1359"/>
                  <a:pt x="592" y="1359"/>
                  <a:pt x="597" y="1359"/>
                </a:cubicBezTo>
                <a:cubicBezTo>
                  <a:pt x="601" y="1360"/>
                  <a:pt x="605" y="1362"/>
                  <a:pt x="607" y="1359"/>
                </a:cubicBezTo>
                <a:cubicBezTo>
                  <a:pt x="609" y="1357"/>
                  <a:pt x="611" y="1348"/>
                  <a:pt x="611" y="1340"/>
                </a:cubicBezTo>
                <a:cubicBezTo>
                  <a:pt x="611" y="1335"/>
                  <a:pt x="614" y="1335"/>
                  <a:pt x="615" y="1331"/>
                </a:cubicBezTo>
                <a:cubicBezTo>
                  <a:pt x="616" y="1326"/>
                  <a:pt x="618" y="1318"/>
                  <a:pt x="617" y="1312"/>
                </a:cubicBezTo>
                <a:cubicBezTo>
                  <a:pt x="616" y="1308"/>
                  <a:pt x="619" y="1311"/>
                  <a:pt x="620" y="1309"/>
                </a:cubicBezTo>
                <a:cubicBezTo>
                  <a:pt x="620" y="1306"/>
                  <a:pt x="628" y="1283"/>
                  <a:pt x="631" y="1276"/>
                </a:cubicBezTo>
                <a:cubicBezTo>
                  <a:pt x="634" y="1269"/>
                  <a:pt x="634" y="1267"/>
                  <a:pt x="635" y="1265"/>
                </a:cubicBezTo>
                <a:cubicBezTo>
                  <a:pt x="637" y="1262"/>
                  <a:pt x="635" y="1257"/>
                  <a:pt x="634" y="1252"/>
                </a:cubicBezTo>
                <a:cubicBezTo>
                  <a:pt x="634" y="1248"/>
                  <a:pt x="633" y="1241"/>
                  <a:pt x="634" y="1237"/>
                </a:cubicBezTo>
                <a:cubicBezTo>
                  <a:pt x="634" y="1233"/>
                  <a:pt x="633" y="1210"/>
                  <a:pt x="632" y="1200"/>
                </a:cubicBezTo>
                <a:cubicBezTo>
                  <a:pt x="631" y="1191"/>
                  <a:pt x="630" y="1186"/>
                  <a:pt x="629" y="1175"/>
                </a:cubicBezTo>
                <a:cubicBezTo>
                  <a:pt x="629" y="1165"/>
                  <a:pt x="629" y="1156"/>
                  <a:pt x="628" y="1151"/>
                </a:cubicBezTo>
                <a:cubicBezTo>
                  <a:pt x="628" y="1147"/>
                  <a:pt x="626" y="1138"/>
                  <a:pt x="627" y="1129"/>
                </a:cubicBezTo>
                <a:cubicBezTo>
                  <a:pt x="627" y="1119"/>
                  <a:pt x="628" y="1111"/>
                  <a:pt x="628" y="1099"/>
                </a:cubicBezTo>
                <a:cubicBezTo>
                  <a:pt x="629" y="1087"/>
                  <a:pt x="631" y="1087"/>
                  <a:pt x="631" y="1080"/>
                </a:cubicBezTo>
                <a:cubicBezTo>
                  <a:pt x="631" y="1074"/>
                  <a:pt x="634" y="1057"/>
                  <a:pt x="633" y="1051"/>
                </a:cubicBezTo>
                <a:cubicBezTo>
                  <a:pt x="633" y="1046"/>
                  <a:pt x="633" y="1044"/>
                  <a:pt x="632" y="1042"/>
                </a:cubicBezTo>
                <a:cubicBezTo>
                  <a:pt x="631" y="1040"/>
                  <a:pt x="633" y="1040"/>
                  <a:pt x="635" y="1036"/>
                </a:cubicBezTo>
                <a:cubicBezTo>
                  <a:pt x="636" y="1031"/>
                  <a:pt x="639" y="1022"/>
                  <a:pt x="640" y="1011"/>
                </a:cubicBezTo>
                <a:cubicBezTo>
                  <a:pt x="642" y="1000"/>
                  <a:pt x="643" y="988"/>
                  <a:pt x="644" y="983"/>
                </a:cubicBezTo>
                <a:cubicBezTo>
                  <a:pt x="644" y="978"/>
                  <a:pt x="645" y="964"/>
                  <a:pt x="644" y="958"/>
                </a:cubicBezTo>
                <a:cubicBezTo>
                  <a:pt x="644" y="952"/>
                  <a:pt x="642" y="944"/>
                  <a:pt x="643" y="930"/>
                </a:cubicBezTo>
                <a:cubicBezTo>
                  <a:pt x="644" y="915"/>
                  <a:pt x="645" y="890"/>
                  <a:pt x="645" y="875"/>
                </a:cubicBezTo>
                <a:cubicBezTo>
                  <a:pt x="646" y="860"/>
                  <a:pt x="647" y="836"/>
                  <a:pt x="650" y="825"/>
                </a:cubicBezTo>
                <a:cubicBezTo>
                  <a:pt x="653" y="813"/>
                  <a:pt x="652" y="809"/>
                  <a:pt x="655" y="805"/>
                </a:cubicBezTo>
                <a:cubicBezTo>
                  <a:pt x="657" y="801"/>
                  <a:pt x="658" y="803"/>
                  <a:pt x="658" y="805"/>
                </a:cubicBezTo>
                <a:cubicBezTo>
                  <a:pt x="658" y="807"/>
                  <a:pt x="660" y="816"/>
                  <a:pt x="661" y="822"/>
                </a:cubicBezTo>
                <a:cubicBezTo>
                  <a:pt x="661" y="829"/>
                  <a:pt x="663" y="856"/>
                  <a:pt x="663" y="867"/>
                </a:cubicBezTo>
                <a:cubicBezTo>
                  <a:pt x="663" y="867"/>
                  <a:pt x="653" y="961"/>
                  <a:pt x="658" y="996"/>
                </a:cubicBezTo>
                <a:close/>
                <a:moveTo>
                  <a:pt x="918" y="1314"/>
                </a:moveTo>
                <a:cubicBezTo>
                  <a:pt x="921" y="1309"/>
                  <a:pt x="920" y="1313"/>
                  <a:pt x="922" y="1310"/>
                </a:cubicBezTo>
                <a:cubicBezTo>
                  <a:pt x="922" y="1308"/>
                  <a:pt x="921" y="1296"/>
                  <a:pt x="921" y="1292"/>
                </a:cubicBezTo>
                <a:cubicBezTo>
                  <a:pt x="921" y="1289"/>
                  <a:pt x="920" y="1289"/>
                  <a:pt x="917" y="1291"/>
                </a:cubicBezTo>
                <a:cubicBezTo>
                  <a:pt x="910" y="1303"/>
                  <a:pt x="894" y="1307"/>
                  <a:pt x="892" y="1341"/>
                </a:cubicBezTo>
                <a:cubicBezTo>
                  <a:pt x="892" y="1345"/>
                  <a:pt x="892" y="1346"/>
                  <a:pt x="895" y="1343"/>
                </a:cubicBezTo>
                <a:cubicBezTo>
                  <a:pt x="907" y="1331"/>
                  <a:pt x="916" y="1317"/>
                  <a:pt x="918" y="1314"/>
                </a:cubicBezTo>
                <a:close/>
                <a:moveTo>
                  <a:pt x="286" y="989"/>
                </a:moveTo>
                <a:cubicBezTo>
                  <a:pt x="287" y="982"/>
                  <a:pt x="285" y="981"/>
                  <a:pt x="284" y="985"/>
                </a:cubicBezTo>
                <a:cubicBezTo>
                  <a:pt x="283" y="989"/>
                  <a:pt x="280" y="997"/>
                  <a:pt x="279" y="1001"/>
                </a:cubicBezTo>
                <a:cubicBezTo>
                  <a:pt x="278" y="1005"/>
                  <a:pt x="274" y="1020"/>
                  <a:pt x="273" y="1023"/>
                </a:cubicBezTo>
                <a:cubicBezTo>
                  <a:pt x="273" y="1026"/>
                  <a:pt x="271" y="1035"/>
                  <a:pt x="270" y="1039"/>
                </a:cubicBezTo>
                <a:cubicBezTo>
                  <a:pt x="269" y="1042"/>
                  <a:pt x="268" y="1049"/>
                  <a:pt x="266" y="1052"/>
                </a:cubicBezTo>
                <a:cubicBezTo>
                  <a:pt x="265" y="1055"/>
                  <a:pt x="265" y="1071"/>
                  <a:pt x="264" y="1074"/>
                </a:cubicBezTo>
                <a:cubicBezTo>
                  <a:pt x="264" y="1076"/>
                  <a:pt x="263" y="1086"/>
                  <a:pt x="263" y="1090"/>
                </a:cubicBezTo>
                <a:cubicBezTo>
                  <a:pt x="262" y="1095"/>
                  <a:pt x="260" y="1116"/>
                  <a:pt x="259" y="1123"/>
                </a:cubicBezTo>
                <a:cubicBezTo>
                  <a:pt x="258" y="1130"/>
                  <a:pt x="256" y="1143"/>
                  <a:pt x="256" y="1154"/>
                </a:cubicBezTo>
                <a:cubicBezTo>
                  <a:pt x="256" y="1165"/>
                  <a:pt x="258" y="1185"/>
                  <a:pt x="259" y="1191"/>
                </a:cubicBezTo>
                <a:cubicBezTo>
                  <a:pt x="260" y="1196"/>
                  <a:pt x="261" y="1199"/>
                  <a:pt x="260" y="1202"/>
                </a:cubicBezTo>
                <a:cubicBezTo>
                  <a:pt x="260" y="1206"/>
                  <a:pt x="256" y="1214"/>
                  <a:pt x="254" y="1217"/>
                </a:cubicBezTo>
                <a:cubicBezTo>
                  <a:pt x="253" y="1221"/>
                  <a:pt x="252" y="1225"/>
                  <a:pt x="253" y="1227"/>
                </a:cubicBezTo>
                <a:cubicBezTo>
                  <a:pt x="253" y="1229"/>
                  <a:pt x="251" y="1231"/>
                  <a:pt x="252" y="1232"/>
                </a:cubicBezTo>
                <a:cubicBezTo>
                  <a:pt x="253" y="1233"/>
                  <a:pt x="251" y="1235"/>
                  <a:pt x="253" y="1237"/>
                </a:cubicBezTo>
                <a:cubicBezTo>
                  <a:pt x="256" y="1239"/>
                  <a:pt x="256" y="1241"/>
                  <a:pt x="258" y="1242"/>
                </a:cubicBezTo>
                <a:cubicBezTo>
                  <a:pt x="260" y="1245"/>
                  <a:pt x="261" y="1243"/>
                  <a:pt x="262" y="1244"/>
                </a:cubicBezTo>
                <a:cubicBezTo>
                  <a:pt x="263" y="1244"/>
                  <a:pt x="272" y="1244"/>
                  <a:pt x="269" y="1247"/>
                </a:cubicBezTo>
                <a:cubicBezTo>
                  <a:pt x="265" y="1249"/>
                  <a:pt x="270" y="1249"/>
                  <a:pt x="270" y="1253"/>
                </a:cubicBezTo>
                <a:cubicBezTo>
                  <a:pt x="270" y="1254"/>
                  <a:pt x="269" y="1255"/>
                  <a:pt x="271" y="1257"/>
                </a:cubicBezTo>
                <a:cubicBezTo>
                  <a:pt x="273" y="1258"/>
                  <a:pt x="273" y="1259"/>
                  <a:pt x="275" y="1259"/>
                </a:cubicBezTo>
                <a:cubicBezTo>
                  <a:pt x="277" y="1259"/>
                  <a:pt x="278" y="1258"/>
                  <a:pt x="279" y="1259"/>
                </a:cubicBezTo>
                <a:cubicBezTo>
                  <a:pt x="280" y="1259"/>
                  <a:pt x="281" y="1259"/>
                  <a:pt x="281" y="1255"/>
                </a:cubicBezTo>
                <a:cubicBezTo>
                  <a:pt x="281" y="1252"/>
                  <a:pt x="282" y="1244"/>
                  <a:pt x="279" y="1217"/>
                </a:cubicBezTo>
                <a:cubicBezTo>
                  <a:pt x="277" y="1190"/>
                  <a:pt x="275" y="1153"/>
                  <a:pt x="273" y="1135"/>
                </a:cubicBezTo>
                <a:cubicBezTo>
                  <a:pt x="267" y="1099"/>
                  <a:pt x="270" y="1096"/>
                  <a:pt x="271" y="1075"/>
                </a:cubicBezTo>
                <a:cubicBezTo>
                  <a:pt x="273" y="1068"/>
                  <a:pt x="275" y="1062"/>
                  <a:pt x="276" y="1055"/>
                </a:cubicBezTo>
                <a:cubicBezTo>
                  <a:pt x="277" y="1049"/>
                  <a:pt x="279" y="1032"/>
                  <a:pt x="282" y="1022"/>
                </a:cubicBezTo>
                <a:cubicBezTo>
                  <a:pt x="285" y="1013"/>
                  <a:pt x="286" y="1011"/>
                  <a:pt x="286" y="1006"/>
                </a:cubicBezTo>
                <a:cubicBezTo>
                  <a:pt x="286" y="1000"/>
                  <a:pt x="286" y="994"/>
                  <a:pt x="286" y="989"/>
                </a:cubicBezTo>
                <a:close/>
                <a:moveTo>
                  <a:pt x="473" y="313"/>
                </a:moveTo>
                <a:cubicBezTo>
                  <a:pt x="472" y="313"/>
                  <a:pt x="470" y="313"/>
                  <a:pt x="471" y="314"/>
                </a:cubicBezTo>
                <a:cubicBezTo>
                  <a:pt x="472" y="316"/>
                  <a:pt x="474" y="317"/>
                  <a:pt x="475" y="315"/>
                </a:cubicBezTo>
                <a:cubicBezTo>
                  <a:pt x="477" y="312"/>
                  <a:pt x="475" y="313"/>
                  <a:pt x="473" y="313"/>
                </a:cubicBezTo>
                <a:close/>
                <a:moveTo>
                  <a:pt x="373" y="306"/>
                </a:moveTo>
                <a:cubicBezTo>
                  <a:pt x="372" y="305"/>
                  <a:pt x="371" y="307"/>
                  <a:pt x="373" y="309"/>
                </a:cubicBezTo>
                <a:cubicBezTo>
                  <a:pt x="375" y="310"/>
                  <a:pt x="376" y="308"/>
                  <a:pt x="376" y="307"/>
                </a:cubicBezTo>
                <a:cubicBezTo>
                  <a:pt x="376" y="306"/>
                  <a:pt x="376" y="306"/>
                  <a:pt x="375" y="306"/>
                </a:cubicBezTo>
                <a:cubicBezTo>
                  <a:pt x="374" y="306"/>
                  <a:pt x="374" y="307"/>
                  <a:pt x="373" y="306"/>
                </a:cubicBezTo>
                <a:close/>
                <a:moveTo>
                  <a:pt x="265" y="88"/>
                </a:moveTo>
                <a:cubicBezTo>
                  <a:pt x="265" y="89"/>
                  <a:pt x="266" y="93"/>
                  <a:pt x="268" y="95"/>
                </a:cubicBezTo>
                <a:cubicBezTo>
                  <a:pt x="270" y="96"/>
                  <a:pt x="266" y="87"/>
                  <a:pt x="265" y="88"/>
                </a:cubicBezTo>
                <a:close/>
                <a:moveTo>
                  <a:pt x="269" y="69"/>
                </a:moveTo>
                <a:cubicBezTo>
                  <a:pt x="269" y="70"/>
                  <a:pt x="271" y="73"/>
                  <a:pt x="271" y="72"/>
                </a:cubicBezTo>
                <a:cubicBezTo>
                  <a:pt x="271" y="70"/>
                  <a:pt x="269" y="68"/>
                  <a:pt x="269" y="69"/>
                </a:cubicBezTo>
                <a:close/>
                <a:moveTo>
                  <a:pt x="190" y="8"/>
                </a:moveTo>
                <a:cubicBezTo>
                  <a:pt x="190" y="9"/>
                  <a:pt x="191" y="10"/>
                  <a:pt x="192" y="10"/>
                </a:cubicBezTo>
                <a:cubicBezTo>
                  <a:pt x="194" y="10"/>
                  <a:pt x="190" y="7"/>
                  <a:pt x="190" y="8"/>
                </a:cubicBezTo>
                <a:close/>
                <a:moveTo>
                  <a:pt x="186" y="5"/>
                </a:moveTo>
                <a:cubicBezTo>
                  <a:pt x="188" y="5"/>
                  <a:pt x="189" y="6"/>
                  <a:pt x="190" y="6"/>
                </a:cubicBezTo>
                <a:cubicBezTo>
                  <a:pt x="191" y="6"/>
                  <a:pt x="190" y="4"/>
                  <a:pt x="188" y="4"/>
                </a:cubicBezTo>
                <a:cubicBezTo>
                  <a:pt x="187" y="3"/>
                  <a:pt x="185" y="5"/>
                  <a:pt x="186" y="5"/>
                </a:cubicBezTo>
                <a:close/>
                <a:moveTo>
                  <a:pt x="249" y="19"/>
                </a:moveTo>
                <a:cubicBezTo>
                  <a:pt x="249" y="18"/>
                  <a:pt x="246" y="18"/>
                  <a:pt x="247" y="19"/>
                </a:cubicBezTo>
                <a:cubicBezTo>
                  <a:pt x="247" y="20"/>
                  <a:pt x="250" y="21"/>
                  <a:pt x="249" y="1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38" name="Rectangle 37"/>
          <p:cNvSpPr/>
          <p:nvPr/>
        </p:nvSpPr>
        <p:spPr>
          <a:xfrm>
            <a:off x="2432743" y="1046393"/>
            <a:ext cx="3916457" cy="461665"/>
          </a:xfrm>
          <a:prstGeom prst="rect">
            <a:avLst/>
          </a:prstGeom>
        </p:spPr>
        <p:txBody>
          <a:bodyPr wrap="none" anchor="ctr">
            <a:spAutoFit/>
          </a:bodyPr>
          <a:lstStyle/>
          <a:p>
            <a:r>
              <a:rPr lang="en-US" sz="2400" dirty="0" smtClean="0"/>
              <a:t>Harness </a:t>
            </a:r>
            <a:r>
              <a:rPr lang="en-US" sz="2400" dirty="0"/>
              <a:t>Big Data/Analytics</a:t>
            </a:r>
          </a:p>
        </p:txBody>
      </p:sp>
      <p:sp>
        <p:nvSpPr>
          <p:cNvPr id="169" name="Freeform 10"/>
          <p:cNvSpPr>
            <a:spLocks noEditPoints="1"/>
          </p:cNvSpPr>
          <p:nvPr/>
        </p:nvSpPr>
        <p:spPr bwMode="auto">
          <a:xfrm>
            <a:off x="598899" y="2299222"/>
            <a:ext cx="526728" cy="1591631"/>
          </a:xfrm>
          <a:custGeom>
            <a:avLst/>
            <a:gdLst>
              <a:gd name="T0" fmla="*/ 386 w 390"/>
              <a:gd name="T1" fmla="*/ 408 h 1178"/>
              <a:gd name="T2" fmla="*/ 357 w 390"/>
              <a:gd name="T3" fmla="*/ 321 h 1178"/>
              <a:gd name="T4" fmla="*/ 336 w 390"/>
              <a:gd name="T5" fmla="*/ 233 h 1178"/>
              <a:gd name="T6" fmla="*/ 307 w 390"/>
              <a:gd name="T7" fmla="*/ 208 h 1178"/>
              <a:gd name="T8" fmla="*/ 220 w 390"/>
              <a:gd name="T9" fmla="*/ 162 h 1178"/>
              <a:gd name="T10" fmla="*/ 237 w 390"/>
              <a:gd name="T11" fmla="*/ 88 h 1178"/>
              <a:gd name="T12" fmla="*/ 183 w 390"/>
              <a:gd name="T13" fmla="*/ 4 h 1178"/>
              <a:gd name="T14" fmla="*/ 121 w 390"/>
              <a:gd name="T15" fmla="*/ 38 h 1178"/>
              <a:gd name="T16" fmla="*/ 121 w 390"/>
              <a:gd name="T17" fmla="*/ 83 h 1178"/>
              <a:gd name="T18" fmla="*/ 125 w 390"/>
              <a:gd name="T19" fmla="*/ 129 h 1178"/>
              <a:gd name="T20" fmla="*/ 145 w 390"/>
              <a:gd name="T21" fmla="*/ 171 h 1178"/>
              <a:gd name="T22" fmla="*/ 79 w 390"/>
              <a:gd name="T23" fmla="*/ 204 h 1178"/>
              <a:gd name="T24" fmla="*/ 38 w 390"/>
              <a:gd name="T25" fmla="*/ 233 h 1178"/>
              <a:gd name="T26" fmla="*/ 21 w 390"/>
              <a:gd name="T27" fmla="*/ 312 h 1178"/>
              <a:gd name="T28" fmla="*/ 9 w 390"/>
              <a:gd name="T29" fmla="*/ 404 h 1178"/>
              <a:gd name="T30" fmla="*/ 4 w 390"/>
              <a:gd name="T31" fmla="*/ 470 h 1178"/>
              <a:gd name="T32" fmla="*/ 17 w 390"/>
              <a:gd name="T33" fmla="*/ 537 h 1178"/>
              <a:gd name="T34" fmla="*/ 46 w 390"/>
              <a:gd name="T35" fmla="*/ 591 h 1178"/>
              <a:gd name="T36" fmla="*/ 62 w 390"/>
              <a:gd name="T37" fmla="*/ 641 h 1178"/>
              <a:gd name="T38" fmla="*/ 71 w 390"/>
              <a:gd name="T39" fmla="*/ 912 h 1178"/>
              <a:gd name="T40" fmla="*/ 87 w 390"/>
              <a:gd name="T41" fmla="*/ 1041 h 1178"/>
              <a:gd name="T42" fmla="*/ 104 w 390"/>
              <a:gd name="T43" fmla="*/ 1120 h 1178"/>
              <a:gd name="T44" fmla="*/ 100 w 390"/>
              <a:gd name="T45" fmla="*/ 1178 h 1178"/>
              <a:gd name="T46" fmla="*/ 162 w 390"/>
              <a:gd name="T47" fmla="*/ 1128 h 1178"/>
              <a:gd name="T48" fmla="*/ 183 w 390"/>
              <a:gd name="T49" fmla="*/ 1112 h 1178"/>
              <a:gd name="T50" fmla="*/ 233 w 390"/>
              <a:gd name="T51" fmla="*/ 1162 h 1178"/>
              <a:gd name="T52" fmla="*/ 241 w 390"/>
              <a:gd name="T53" fmla="*/ 1107 h 1178"/>
              <a:gd name="T54" fmla="*/ 262 w 390"/>
              <a:gd name="T55" fmla="*/ 1016 h 1178"/>
              <a:gd name="T56" fmla="*/ 307 w 390"/>
              <a:gd name="T57" fmla="*/ 841 h 1178"/>
              <a:gd name="T58" fmla="*/ 311 w 390"/>
              <a:gd name="T59" fmla="*/ 674 h 1178"/>
              <a:gd name="T60" fmla="*/ 303 w 390"/>
              <a:gd name="T61" fmla="*/ 491 h 1178"/>
              <a:gd name="T62" fmla="*/ 79 w 390"/>
              <a:gd name="T63" fmla="*/ 487 h 1178"/>
              <a:gd name="T64" fmla="*/ 75 w 390"/>
              <a:gd name="T65" fmla="*/ 441 h 1178"/>
              <a:gd name="T66" fmla="*/ 79 w 390"/>
              <a:gd name="T67" fmla="*/ 446 h 1178"/>
              <a:gd name="T68" fmla="*/ 79 w 390"/>
              <a:gd name="T69" fmla="*/ 487 h 1178"/>
              <a:gd name="T70" fmla="*/ 204 w 390"/>
              <a:gd name="T71" fmla="*/ 849 h 1178"/>
              <a:gd name="T72" fmla="*/ 204 w 390"/>
              <a:gd name="T73" fmla="*/ 953 h 1178"/>
              <a:gd name="T74" fmla="*/ 195 w 390"/>
              <a:gd name="T75" fmla="*/ 1007 h 1178"/>
              <a:gd name="T76" fmla="*/ 170 w 390"/>
              <a:gd name="T77" fmla="*/ 1062 h 1178"/>
              <a:gd name="T78" fmla="*/ 170 w 390"/>
              <a:gd name="T79" fmla="*/ 920 h 1178"/>
              <a:gd name="T80" fmla="*/ 183 w 390"/>
              <a:gd name="T81" fmla="*/ 724 h 1178"/>
              <a:gd name="T82" fmla="*/ 204 w 390"/>
              <a:gd name="T83" fmla="*/ 729 h 1178"/>
              <a:gd name="T84" fmla="*/ 295 w 390"/>
              <a:gd name="T85" fmla="*/ 412 h 1178"/>
              <a:gd name="T86" fmla="*/ 299 w 390"/>
              <a:gd name="T87" fmla="*/ 354 h 1178"/>
              <a:gd name="T88" fmla="*/ 303 w 390"/>
              <a:gd name="T89" fmla="*/ 404 h 1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0" h="1178">
                <a:moveTo>
                  <a:pt x="378" y="441"/>
                </a:moveTo>
                <a:cubicBezTo>
                  <a:pt x="386" y="437"/>
                  <a:pt x="390" y="416"/>
                  <a:pt x="386" y="408"/>
                </a:cubicBezTo>
                <a:cubicBezTo>
                  <a:pt x="382" y="400"/>
                  <a:pt x="374" y="375"/>
                  <a:pt x="370" y="362"/>
                </a:cubicBezTo>
                <a:cubicBezTo>
                  <a:pt x="365" y="350"/>
                  <a:pt x="357" y="333"/>
                  <a:pt x="357" y="321"/>
                </a:cubicBezTo>
                <a:cubicBezTo>
                  <a:pt x="357" y="312"/>
                  <a:pt x="353" y="300"/>
                  <a:pt x="349" y="287"/>
                </a:cubicBezTo>
                <a:cubicBezTo>
                  <a:pt x="345" y="275"/>
                  <a:pt x="336" y="242"/>
                  <a:pt x="336" y="233"/>
                </a:cubicBezTo>
                <a:cubicBezTo>
                  <a:pt x="336" y="225"/>
                  <a:pt x="332" y="217"/>
                  <a:pt x="332" y="217"/>
                </a:cubicBezTo>
                <a:cubicBezTo>
                  <a:pt x="328" y="217"/>
                  <a:pt x="328" y="217"/>
                  <a:pt x="307" y="208"/>
                </a:cubicBezTo>
                <a:cubicBezTo>
                  <a:pt x="282" y="196"/>
                  <a:pt x="262" y="196"/>
                  <a:pt x="245" y="187"/>
                </a:cubicBezTo>
                <a:cubicBezTo>
                  <a:pt x="233" y="179"/>
                  <a:pt x="220" y="171"/>
                  <a:pt x="220" y="162"/>
                </a:cubicBezTo>
                <a:cubicBezTo>
                  <a:pt x="220" y="154"/>
                  <a:pt x="220" y="129"/>
                  <a:pt x="224" y="125"/>
                </a:cubicBezTo>
                <a:cubicBezTo>
                  <a:pt x="228" y="121"/>
                  <a:pt x="237" y="100"/>
                  <a:pt x="237" y="88"/>
                </a:cubicBezTo>
                <a:cubicBezTo>
                  <a:pt x="237" y="71"/>
                  <a:pt x="237" y="29"/>
                  <a:pt x="216" y="21"/>
                </a:cubicBezTo>
                <a:cubicBezTo>
                  <a:pt x="195" y="13"/>
                  <a:pt x="208" y="4"/>
                  <a:pt x="183" y="4"/>
                </a:cubicBezTo>
                <a:cubicBezTo>
                  <a:pt x="175" y="0"/>
                  <a:pt x="158" y="4"/>
                  <a:pt x="150" y="13"/>
                </a:cubicBezTo>
                <a:cubicBezTo>
                  <a:pt x="137" y="17"/>
                  <a:pt x="125" y="25"/>
                  <a:pt x="121" y="38"/>
                </a:cubicBezTo>
                <a:cubicBezTo>
                  <a:pt x="116" y="50"/>
                  <a:pt x="121" y="54"/>
                  <a:pt x="116" y="63"/>
                </a:cubicBezTo>
                <a:cubicBezTo>
                  <a:pt x="116" y="67"/>
                  <a:pt x="121" y="75"/>
                  <a:pt x="121" y="83"/>
                </a:cubicBezTo>
                <a:cubicBezTo>
                  <a:pt x="121" y="92"/>
                  <a:pt x="121" y="96"/>
                  <a:pt x="121" y="104"/>
                </a:cubicBezTo>
                <a:cubicBezTo>
                  <a:pt x="121" y="108"/>
                  <a:pt x="125" y="117"/>
                  <a:pt x="125" y="129"/>
                </a:cubicBezTo>
                <a:cubicBezTo>
                  <a:pt x="129" y="142"/>
                  <a:pt x="133" y="154"/>
                  <a:pt x="137" y="158"/>
                </a:cubicBezTo>
                <a:cubicBezTo>
                  <a:pt x="141" y="162"/>
                  <a:pt x="145" y="167"/>
                  <a:pt x="145" y="171"/>
                </a:cubicBezTo>
                <a:cubicBezTo>
                  <a:pt x="145" y="175"/>
                  <a:pt x="133" y="183"/>
                  <a:pt x="125" y="187"/>
                </a:cubicBezTo>
                <a:cubicBezTo>
                  <a:pt x="112" y="192"/>
                  <a:pt x="96" y="200"/>
                  <a:pt x="79" y="204"/>
                </a:cubicBezTo>
                <a:cubicBezTo>
                  <a:pt x="67" y="208"/>
                  <a:pt x="50" y="225"/>
                  <a:pt x="46" y="225"/>
                </a:cubicBezTo>
                <a:cubicBezTo>
                  <a:pt x="42" y="225"/>
                  <a:pt x="38" y="221"/>
                  <a:pt x="38" y="233"/>
                </a:cubicBezTo>
                <a:cubicBezTo>
                  <a:pt x="33" y="246"/>
                  <a:pt x="29" y="271"/>
                  <a:pt x="25" y="279"/>
                </a:cubicBezTo>
                <a:cubicBezTo>
                  <a:pt x="21" y="291"/>
                  <a:pt x="25" y="304"/>
                  <a:pt x="21" y="312"/>
                </a:cubicBezTo>
                <a:cubicBezTo>
                  <a:pt x="21" y="321"/>
                  <a:pt x="21" y="354"/>
                  <a:pt x="17" y="362"/>
                </a:cubicBezTo>
                <a:cubicBezTo>
                  <a:pt x="17" y="375"/>
                  <a:pt x="13" y="396"/>
                  <a:pt x="9" y="404"/>
                </a:cubicBezTo>
                <a:cubicBezTo>
                  <a:pt x="4" y="408"/>
                  <a:pt x="4" y="425"/>
                  <a:pt x="4" y="433"/>
                </a:cubicBezTo>
                <a:cubicBezTo>
                  <a:pt x="4" y="441"/>
                  <a:pt x="0" y="462"/>
                  <a:pt x="4" y="470"/>
                </a:cubicBezTo>
                <a:cubicBezTo>
                  <a:pt x="4" y="479"/>
                  <a:pt x="9" y="500"/>
                  <a:pt x="9" y="504"/>
                </a:cubicBezTo>
                <a:cubicBezTo>
                  <a:pt x="9" y="508"/>
                  <a:pt x="17" y="529"/>
                  <a:pt x="17" y="537"/>
                </a:cubicBezTo>
                <a:cubicBezTo>
                  <a:pt x="21" y="545"/>
                  <a:pt x="29" y="570"/>
                  <a:pt x="33" y="575"/>
                </a:cubicBezTo>
                <a:cubicBezTo>
                  <a:pt x="38" y="583"/>
                  <a:pt x="46" y="587"/>
                  <a:pt x="46" y="591"/>
                </a:cubicBezTo>
                <a:cubicBezTo>
                  <a:pt x="46" y="591"/>
                  <a:pt x="50" y="616"/>
                  <a:pt x="54" y="625"/>
                </a:cubicBezTo>
                <a:cubicBezTo>
                  <a:pt x="58" y="633"/>
                  <a:pt x="62" y="637"/>
                  <a:pt x="62" y="641"/>
                </a:cubicBezTo>
                <a:cubicBezTo>
                  <a:pt x="62" y="645"/>
                  <a:pt x="67" y="708"/>
                  <a:pt x="67" y="737"/>
                </a:cubicBezTo>
                <a:cubicBezTo>
                  <a:pt x="67" y="766"/>
                  <a:pt x="71" y="891"/>
                  <a:pt x="71" y="912"/>
                </a:cubicBezTo>
                <a:cubicBezTo>
                  <a:pt x="71" y="937"/>
                  <a:pt x="79" y="970"/>
                  <a:pt x="79" y="970"/>
                </a:cubicBezTo>
                <a:cubicBezTo>
                  <a:pt x="79" y="970"/>
                  <a:pt x="83" y="1012"/>
                  <a:pt x="87" y="1041"/>
                </a:cubicBezTo>
                <a:cubicBezTo>
                  <a:pt x="92" y="1066"/>
                  <a:pt x="104" y="1091"/>
                  <a:pt x="100" y="1103"/>
                </a:cubicBezTo>
                <a:cubicBezTo>
                  <a:pt x="100" y="1112"/>
                  <a:pt x="108" y="1112"/>
                  <a:pt x="104" y="1120"/>
                </a:cubicBezTo>
                <a:cubicBezTo>
                  <a:pt x="100" y="1124"/>
                  <a:pt x="83" y="1141"/>
                  <a:pt x="79" y="1153"/>
                </a:cubicBezTo>
                <a:cubicBezTo>
                  <a:pt x="79" y="1166"/>
                  <a:pt x="83" y="1174"/>
                  <a:pt x="100" y="1178"/>
                </a:cubicBezTo>
                <a:cubicBezTo>
                  <a:pt x="121" y="1178"/>
                  <a:pt x="150" y="1162"/>
                  <a:pt x="154" y="1153"/>
                </a:cubicBezTo>
                <a:cubicBezTo>
                  <a:pt x="158" y="1145"/>
                  <a:pt x="162" y="1132"/>
                  <a:pt x="162" y="1128"/>
                </a:cubicBezTo>
                <a:cubicBezTo>
                  <a:pt x="166" y="1124"/>
                  <a:pt x="170" y="1107"/>
                  <a:pt x="170" y="1107"/>
                </a:cubicBezTo>
                <a:cubicBezTo>
                  <a:pt x="175" y="1112"/>
                  <a:pt x="179" y="1112"/>
                  <a:pt x="183" y="1112"/>
                </a:cubicBezTo>
                <a:cubicBezTo>
                  <a:pt x="191" y="1112"/>
                  <a:pt x="195" y="1116"/>
                  <a:pt x="195" y="1128"/>
                </a:cubicBezTo>
                <a:cubicBezTo>
                  <a:pt x="195" y="1137"/>
                  <a:pt x="195" y="1157"/>
                  <a:pt x="233" y="1162"/>
                </a:cubicBezTo>
                <a:cubicBezTo>
                  <a:pt x="270" y="1166"/>
                  <a:pt x="274" y="1162"/>
                  <a:pt x="266" y="1149"/>
                </a:cubicBezTo>
                <a:cubicBezTo>
                  <a:pt x="262" y="1141"/>
                  <a:pt x="245" y="1120"/>
                  <a:pt x="241" y="1107"/>
                </a:cubicBezTo>
                <a:cubicBezTo>
                  <a:pt x="237" y="1095"/>
                  <a:pt x="241" y="1099"/>
                  <a:pt x="245" y="1095"/>
                </a:cubicBezTo>
                <a:cubicBezTo>
                  <a:pt x="245" y="1087"/>
                  <a:pt x="258" y="1045"/>
                  <a:pt x="262" y="1016"/>
                </a:cubicBezTo>
                <a:cubicBezTo>
                  <a:pt x="266" y="987"/>
                  <a:pt x="270" y="958"/>
                  <a:pt x="278" y="937"/>
                </a:cubicBezTo>
                <a:cubicBezTo>
                  <a:pt x="291" y="916"/>
                  <a:pt x="307" y="862"/>
                  <a:pt x="307" y="841"/>
                </a:cubicBezTo>
                <a:cubicBezTo>
                  <a:pt x="303" y="820"/>
                  <a:pt x="311" y="762"/>
                  <a:pt x="311" y="733"/>
                </a:cubicBezTo>
                <a:cubicBezTo>
                  <a:pt x="311" y="708"/>
                  <a:pt x="311" y="679"/>
                  <a:pt x="311" y="674"/>
                </a:cubicBezTo>
                <a:cubicBezTo>
                  <a:pt x="311" y="670"/>
                  <a:pt x="311" y="595"/>
                  <a:pt x="311" y="570"/>
                </a:cubicBezTo>
                <a:cubicBezTo>
                  <a:pt x="307" y="545"/>
                  <a:pt x="299" y="491"/>
                  <a:pt x="303" y="491"/>
                </a:cubicBezTo>
                <a:cubicBezTo>
                  <a:pt x="303" y="487"/>
                  <a:pt x="374" y="450"/>
                  <a:pt x="378" y="441"/>
                </a:cubicBezTo>
                <a:close/>
                <a:moveTo>
                  <a:pt x="79" y="487"/>
                </a:moveTo>
                <a:cubicBezTo>
                  <a:pt x="75" y="491"/>
                  <a:pt x="79" y="483"/>
                  <a:pt x="75" y="470"/>
                </a:cubicBezTo>
                <a:cubicBezTo>
                  <a:pt x="71" y="458"/>
                  <a:pt x="75" y="454"/>
                  <a:pt x="75" y="441"/>
                </a:cubicBezTo>
                <a:cubicBezTo>
                  <a:pt x="75" y="429"/>
                  <a:pt x="75" y="425"/>
                  <a:pt x="75" y="425"/>
                </a:cubicBezTo>
                <a:cubicBezTo>
                  <a:pt x="75" y="425"/>
                  <a:pt x="83" y="437"/>
                  <a:pt x="79" y="446"/>
                </a:cubicBezTo>
                <a:cubicBezTo>
                  <a:pt x="79" y="454"/>
                  <a:pt x="75" y="462"/>
                  <a:pt x="79" y="466"/>
                </a:cubicBezTo>
                <a:cubicBezTo>
                  <a:pt x="79" y="475"/>
                  <a:pt x="83" y="479"/>
                  <a:pt x="79" y="487"/>
                </a:cubicBezTo>
                <a:close/>
                <a:moveTo>
                  <a:pt x="216" y="795"/>
                </a:moveTo>
                <a:cubicBezTo>
                  <a:pt x="212" y="816"/>
                  <a:pt x="204" y="837"/>
                  <a:pt x="204" y="849"/>
                </a:cubicBezTo>
                <a:cubicBezTo>
                  <a:pt x="204" y="866"/>
                  <a:pt x="208" y="883"/>
                  <a:pt x="204" y="899"/>
                </a:cubicBezTo>
                <a:cubicBezTo>
                  <a:pt x="204" y="916"/>
                  <a:pt x="199" y="941"/>
                  <a:pt x="204" y="953"/>
                </a:cubicBezTo>
                <a:cubicBezTo>
                  <a:pt x="208" y="962"/>
                  <a:pt x="208" y="970"/>
                  <a:pt x="204" y="978"/>
                </a:cubicBezTo>
                <a:cubicBezTo>
                  <a:pt x="199" y="983"/>
                  <a:pt x="199" y="995"/>
                  <a:pt x="195" y="1007"/>
                </a:cubicBezTo>
                <a:cubicBezTo>
                  <a:pt x="191" y="1020"/>
                  <a:pt x="191" y="1028"/>
                  <a:pt x="187" y="1037"/>
                </a:cubicBezTo>
                <a:cubicBezTo>
                  <a:pt x="183" y="1045"/>
                  <a:pt x="170" y="1057"/>
                  <a:pt x="170" y="1062"/>
                </a:cubicBezTo>
                <a:cubicBezTo>
                  <a:pt x="170" y="1066"/>
                  <a:pt x="166" y="1020"/>
                  <a:pt x="166" y="1007"/>
                </a:cubicBezTo>
                <a:cubicBezTo>
                  <a:pt x="162" y="995"/>
                  <a:pt x="170" y="937"/>
                  <a:pt x="170" y="920"/>
                </a:cubicBezTo>
                <a:cubicBezTo>
                  <a:pt x="175" y="903"/>
                  <a:pt x="175" y="858"/>
                  <a:pt x="175" y="828"/>
                </a:cubicBezTo>
                <a:cubicBezTo>
                  <a:pt x="179" y="804"/>
                  <a:pt x="183" y="741"/>
                  <a:pt x="183" y="724"/>
                </a:cubicBezTo>
                <a:cubicBezTo>
                  <a:pt x="187" y="708"/>
                  <a:pt x="195" y="674"/>
                  <a:pt x="195" y="674"/>
                </a:cubicBezTo>
                <a:cubicBezTo>
                  <a:pt x="195" y="674"/>
                  <a:pt x="199" y="712"/>
                  <a:pt x="204" y="729"/>
                </a:cubicBezTo>
                <a:cubicBezTo>
                  <a:pt x="208" y="745"/>
                  <a:pt x="220" y="779"/>
                  <a:pt x="216" y="795"/>
                </a:cubicBezTo>
                <a:close/>
                <a:moveTo>
                  <a:pt x="295" y="412"/>
                </a:moveTo>
                <a:cubicBezTo>
                  <a:pt x="295" y="412"/>
                  <a:pt x="295" y="408"/>
                  <a:pt x="295" y="396"/>
                </a:cubicBezTo>
                <a:cubicBezTo>
                  <a:pt x="295" y="379"/>
                  <a:pt x="299" y="354"/>
                  <a:pt x="299" y="354"/>
                </a:cubicBezTo>
                <a:cubicBezTo>
                  <a:pt x="299" y="354"/>
                  <a:pt x="299" y="379"/>
                  <a:pt x="299" y="387"/>
                </a:cubicBezTo>
                <a:cubicBezTo>
                  <a:pt x="299" y="391"/>
                  <a:pt x="303" y="400"/>
                  <a:pt x="303" y="404"/>
                </a:cubicBezTo>
                <a:cubicBezTo>
                  <a:pt x="303" y="408"/>
                  <a:pt x="295" y="412"/>
                  <a:pt x="295" y="412"/>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41" name="Freeform 53"/>
          <p:cNvSpPr>
            <a:spLocks noEditPoints="1"/>
          </p:cNvSpPr>
          <p:nvPr/>
        </p:nvSpPr>
        <p:spPr bwMode="auto">
          <a:xfrm flipH="1">
            <a:off x="3411999" y="2186775"/>
            <a:ext cx="582681" cy="1864988"/>
          </a:xfrm>
          <a:custGeom>
            <a:avLst/>
            <a:gdLst>
              <a:gd name="T0" fmla="*/ 467 w 601"/>
              <a:gd name="T1" fmla="*/ 687 h 1924"/>
              <a:gd name="T2" fmla="*/ 192 w 601"/>
              <a:gd name="T3" fmla="*/ 231 h 1924"/>
              <a:gd name="T4" fmla="*/ 172 w 601"/>
              <a:gd name="T5" fmla="*/ 316 h 1924"/>
              <a:gd name="T6" fmla="*/ 51 w 601"/>
              <a:gd name="T7" fmla="*/ 389 h 1924"/>
              <a:gd name="T8" fmla="*/ 24 w 601"/>
              <a:gd name="T9" fmla="*/ 532 h 1924"/>
              <a:gd name="T10" fmla="*/ 1 w 601"/>
              <a:gd name="T11" fmla="*/ 676 h 1924"/>
              <a:gd name="T12" fmla="*/ 10 w 601"/>
              <a:gd name="T13" fmla="*/ 750 h 1924"/>
              <a:gd name="T14" fmla="*/ 95 w 601"/>
              <a:gd name="T15" fmla="*/ 850 h 1924"/>
              <a:gd name="T16" fmla="*/ 97 w 601"/>
              <a:gd name="T17" fmla="*/ 1067 h 1924"/>
              <a:gd name="T18" fmla="*/ 124 w 601"/>
              <a:gd name="T19" fmla="*/ 1120 h 1924"/>
              <a:gd name="T20" fmla="*/ 136 w 601"/>
              <a:gd name="T21" fmla="*/ 1238 h 1924"/>
              <a:gd name="T22" fmla="*/ 160 w 601"/>
              <a:gd name="T23" fmla="*/ 1445 h 1924"/>
              <a:gd name="T24" fmla="*/ 183 w 601"/>
              <a:gd name="T25" fmla="*/ 1727 h 1924"/>
              <a:gd name="T26" fmla="*/ 190 w 601"/>
              <a:gd name="T27" fmla="*/ 1788 h 1924"/>
              <a:gd name="T28" fmla="*/ 181 w 601"/>
              <a:gd name="T29" fmla="*/ 1843 h 1924"/>
              <a:gd name="T30" fmla="*/ 262 w 601"/>
              <a:gd name="T31" fmla="*/ 1903 h 1924"/>
              <a:gd name="T32" fmla="*/ 275 w 601"/>
              <a:gd name="T33" fmla="*/ 1853 h 1924"/>
              <a:gd name="T34" fmla="*/ 296 w 601"/>
              <a:gd name="T35" fmla="*/ 1810 h 1924"/>
              <a:gd name="T36" fmla="*/ 301 w 601"/>
              <a:gd name="T37" fmla="*/ 1761 h 1924"/>
              <a:gd name="T38" fmla="*/ 293 w 601"/>
              <a:gd name="T39" fmla="*/ 1552 h 1924"/>
              <a:gd name="T40" fmla="*/ 282 w 601"/>
              <a:gd name="T41" fmla="*/ 1448 h 1924"/>
              <a:gd name="T42" fmla="*/ 295 w 601"/>
              <a:gd name="T43" fmla="*/ 1264 h 1924"/>
              <a:gd name="T44" fmla="*/ 288 w 601"/>
              <a:gd name="T45" fmla="*/ 1196 h 1924"/>
              <a:gd name="T46" fmla="*/ 321 w 601"/>
              <a:gd name="T47" fmla="*/ 1182 h 1924"/>
              <a:gd name="T48" fmla="*/ 333 w 601"/>
              <a:gd name="T49" fmla="*/ 1299 h 1924"/>
              <a:gd name="T50" fmla="*/ 349 w 601"/>
              <a:gd name="T51" fmla="*/ 1429 h 1924"/>
              <a:gd name="T52" fmla="*/ 362 w 601"/>
              <a:gd name="T53" fmla="*/ 1610 h 1924"/>
              <a:gd name="T54" fmla="*/ 348 w 601"/>
              <a:gd name="T55" fmla="*/ 1738 h 1924"/>
              <a:gd name="T56" fmla="*/ 376 w 601"/>
              <a:gd name="T57" fmla="*/ 1849 h 1924"/>
              <a:gd name="T58" fmla="*/ 385 w 601"/>
              <a:gd name="T59" fmla="*/ 1888 h 1924"/>
              <a:gd name="T60" fmla="*/ 480 w 601"/>
              <a:gd name="T61" fmla="*/ 1844 h 1924"/>
              <a:gd name="T62" fmla="*/ 464 w 601"/>
              <a:gd name="T63" fmla="*/ 1744 h 1924"/>
              <a:gd name="T64" fmla="*/ 470 w 601"/>
              <a:gd name="T65" fmla="*/ 1517 h 1924"/>
              <a:gd name="T66" fmla="*/ 469 w 601"/>
              <a:gd name="T67" fmla="*/ 1408 h 1924"/>
              <a:gd name="T68" fmla="*/ 481 w 601"/>
              <a:gd name="T69" fmla="*/ 1278 h 1924"/>
              <a:gd name="T70" fmla="*/ 505 w 601"/>
              <a:gd name="T71" fmla="*/ 1099 h 1924"/>
              <a:gd name="T72" fmla="*/ 524 w 601"/>
              <a:gd name="T73" fmla="*/ 1066 h 1924"/>
              <a:gd name="T74" fmla="*/ 516 w 601"/>
              <a:gd name="T75" fmla="*/ 910 h 1924"/>
              <a:gd name="T76" fmla="*/ 516 w 601"/>
              <a:gd name="T77" fmla="*/ 859 h 1924"/>
              <a:gd name="T78" fmla="*/ 531 w 601"/>
              <a:gd name="T79" fmla="*/ 799 h 1924"/>
              <a:gd name="T80" fmla="*/ 583 w 601"/>
              <a:gd name="T81" fmla="*/ 628 h 1924"/>
              <a:gd name="T82" fmla="*/ 525 w 601"/>
              <a:gd name="T83" fmla="*/ 376 h 1924"/>
              <a:gd name="T84" fmla="*/ 471 w 601"/>
              <a:gd name="T85" fmla="*/ 325 h 1924"/>
              <a:gd name="T86" fmla="*/ 379 w 601"/>
              <a:gd name="T87" fmla="*/ 283 h 1924"/>
              <a:gd name="T88" fmla="*/ 346 w 601"/>
              <a:gd name="T89" fmla="*/ 218 h 1924"/>
              <a:gd name="T90" fmla="*/ 234 w 601"/>
              <a:gd name="T91" fmla="*/ 27 h 1924"/>
              <a:gd name="T92" fmla="*/ 167 w 601"/>
              <a:gd name="T93" fmla="*/ 78 h 1924"/>
              <a:gd name="T94" fmla="*/ 192 w 601"/>
              <a:gd name="T95" fmla="*/ 231 h 1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1" h="1924">
                <a:moveTo>
                  <a:pt x="467" y="668"/>
                </a:moveTo>
                <a:cubicBezTo>
                  <a:pt x="467" y="668"/>
                  <a:pt x="464" y="686"/>
                  <a:pt x="467" y="687"/>
                </a:cubicBezTo>
                <a:cubicBezTo>
                  <a:pt x="486" y="693"/>
                  <a:pt x="474" y="658"/>
                  <a:pt x="467" y="668"/>
                </a:cubicBezTo>
                <a:moveTo>
                  <a:pt x="192" y="231"/>
                </a:moveTo>
                <a:cubicBezTo>
                  <a:pt x="197" y="245"/>
                  <a:pt x="218" y="263"/>
                  <a:pt x="207" y="277"/>
                </a:cubicBezTo>
                <a:cubicBezTo>
                  <a:pt x="197" y="290"/>
                  <a:pt x="189" y="308"/>
                  <a:pt x="172" y="316"/>
                </a:cubicBezTo>
                <a:cubicBezTo>
                  <a:pt x="145" y="330"/>
                  <a:pt x="117" y="342"/>
                  <a:pt x="87" y="350"/>
                </a:cubicBezTo>
                <a:cubicBezTo>
                  <a:pt x="64" y="356"/>
                  <a:pt x="55" y="364"/>
                  <a:pt x="51" y="389"/>
                </a:cubicBezTo>
                <a:cubicBezTo>
                  <a:pt x="48" y="415"/>
                  <a:pt x="37" y="440"/>
                  <a:pt x="33" y="465"/>
                </a:cubicBezTo>
                <a:cubicBezTo>
                  <a:pt x="30" y="482"/>
                  <a:pt x="33" y="518"/>
                  <a:pt x="24" y="532"/>
                </a:cubicBezTo>
                <a:cubicBezTo>
                  <a:pt x="17" y="570"/>
                  <a:pt x="10" y="608"/>
                  <a:pt x="6" y="645"/>
                </a:cubicBezTo>
                <a:cubicBezTo>
                  <a:pt x="4" y="654"/>
                  <a:pt x="6" y="668"/>
                  <a:pt x="1" y="676"/>
                </a:cubicBezTo>
                <a:cubicBezTo>
                  <a:pt x="1" y="686"/>
                  <a:pt x="6" y="696"/>
                  <a:pt x="4" y="707"/>
                </a:cubicBezTo>
                <a:cubicBezTo>
                  <a:pt x="0" y="724"/>
                  <a:pt x="0" y="735"/>
                  <a:pt x="10" y="750"/>
                </a:cubicBezTo>
                <a:cubicBezTo>
                  <a:pt x="23" y="769"/>
                  <a:pt x="39" y="785"/>
                  <a:pt x="56" y="801"/>
                </a:cubicBezTo>
                <a:cubicBezTo>
                  <a:pt x="68" y="813"/>
                  <a:pt x="99" y="832"/>
                  <a:pt x="95" y="850"/>
                </a:cubicBezTo>
                <a:cubicBezTo>
                  <a:pt x="86" y="901"/>
                  <a:pt x="86" y="954"/>
                  <a:pt x="90" y="1005"/>
                </a:cubicBezTo>
                <a:cubicBezTo>
                  <a:pt x="91" y="1026"/>
                  <a:pt x="94" y="1046"/>
                  <a:pt x="97" y="1067"/>
                </a:cubicBezTo>
                <a:cubicBezTo>
                  <a:pt x="99" y="1080"/>
                  <a:pt x="95" y="1112"/>
                  <a:pt x="115" y="1108"/>
                </a:cubicBezTo>
                <a:cubicBezTo>
                  <a:pt x="122" y="1112"/>
                  <a:pt x="123" y="1109"/>
                  <a:pt x="124" y="1120"/>
                </a:cubicBezTo>
                <a:cubicBezTo>
                  <a:pt x="125" y="1135"/>
                  <a:pt x="126" y="1150"/>
                  <a:pt x="127" y="1165"/>
                </a:cubicBezTo>
                <a:cubicBezTo>
                  <a:pt x="129" y="1189"/>
                  <a:pt x="132" y="1214"/>
                  <a:pt x="136" y="1238"/>
                </a:cubicBezTo>
                <a:cubicBezTo>
                  <a:pt x="141" y="1273"/>
                  <a:pt x="147" y="1308"/>
                  <a:pt x="150" y="1343"/>
                </a:cubicBezTo>
                <a:cubicBezTo>
                  <a:pt x="153" y="1373"/>
                  <a:pt x="147" y="1417"/>
                  <a:pt x="160" y="1445"/>
                </a:cubicBezTo>
                <a:cubicBezTo>
                  <a:pt x="169" y="1504"/>
                  <a:pt x="166" y="1566"/>
                  <a:pt x="170" y="1626"/>
                </a:cubicBezTo>
                <a:cubicBezTo>
                  <a:pt x="172" y="1659"/>
                  <a:pt x="176" y="1694"/>
                  <a:pt x="183" y="1727"/>
                </a:cubicBezTo>
                <a:cubicBezTo>
                  <a:pt x="186" y="1743"/>
                  <a:pt x="190" y="1760"/>
                  <a:pt x="190" y="1777"/>
                </a:cubicBezTo>
                <a:cubicBezTo>
                  <a:pt x="190" y="1779"/>
                  <a:pt x="189" y="1787"/>
                  <a:pt x="190" y="1788"/>
                </a:cubicBezTo>
                <a:cubicBezTo>
                  <a:pt x="193" y="1790"/>
                  <a:pt x="206" y="1793"/>
                  <a:pt x="206" y="1797"/>
                </a:cubicBezTo>
                <a:cubicBezTo>
                  <a:pt x="194" y="1806"/>
                  <a:pt x="191" y="1830"/>
                  <a:pt x="181" y="1843"/>
                </a:cubicBezTo>
                <a:cubicBezTo>
                  <a:pt x="174" y="1853"/>
                  <a:pt x="155" y="1894"/>
                  <a:pt x="174" y="1903"/>
                </a:cubicBezTo>
                <a:cubicBezTo>
                  <a:pt x="191" y="1919"/>
                  <a:pt x="242" y="1914"/>
                  <a:pt x="262" y="1903"/>
                </a:cubicBezTo>
                <a:cubicBezTo>
                  <a:pt x="270" y="1899"/>
                  <a:pt x="278" y="1891"/>
                  <a:pt x="277" y="1882"/>
                </a:cubicBezTo>
                <a:cubicBezTo>
                  <a:pt x="276" y="1876"/>
                  <a:pt x="266" y="1857"/>
                  <a:pt x="275" y="1853"/>
                </a:cubicBezTo>
                <a:cubicBezTo>
                  <a:pt x="282" y="1851"/>
                  <a:pt x="296" y="1841"/>
                  <a:pt x="297" y="1833"/>
                </a:cubicBezTo>
                <a:cubicBezTo>
                  <a:pt x="297" y="1829"/>
                  <a:pt x="299" y="1813"/>
                  <a:pt x="296" y="1810"/>
                </a:cubicBezTo>
                <a:cubicBezTo>
                  <a:pt x="294" y="1808"/>
                  <a:pt x="297" y="1785"/>
                  <a:pt x="296" y="1782"/>
                </a:cubicBezTo>
                <a:cubicBezTo>
                  <a:pt x="293" y="1772"/>
                  <a:pt x="299" y="1772"/>
                  <a:pt x="301" y="1761"/>
                </a:cubicBezTo>
                <a:cubicBezTo>
                  <a:pt x="303" y="1745"/>
                  <a:pt x="304" y="1729"/>
                  <a:pt x="304" y="1713"/>
                </a:cubicBezTo>
                <a:cubicBezTo>
                  <a:pt x="305" y="1659"/>
                  <a:pt x="297" y="1606"/>
                  <a:pt x="293" y="1552"/>
                </a:cubicBezTo>
                <a:cubicBezTo>
                  <a:pt x="291" y="1534"/>
                  <a:pt x="290" y="1517"/>
                  <a:pt x="288" y="1499"/>
                </a:cubicBezTo>
                <a:cubicBezTo>
                  <a:pt x="287" y="1478"/>
                  <a:pt x="278" y="1470"/>
                  <a:pt x="282" y="1448"/>
                </a:cubicBezTo>
                <a:cubicBezTo>
                  <a:pt x="291" y="1408"/>
                  <a:pt x="287" y="1367"/>
                  <a:pt x="291" y="1325"/>
                </a:cubicBezTo>
                <a:cubicBezTo>
                  <a:pt x="293" y="1305"/>
                  <a:pt x="295" y="1285"/>
                  <a:pt x="295" y="1264"/>
                </a:cubicBezTo>
                <a:cubicBezTo>
                  <a:pt x="294" y="1252"/>
                  <a:pt x="294" y="1240"/>
                  <a:pt x="294" y="1227"/>
                </a:cubicBezTo>
                <a:cubicBezTo>
                  <a:pt x="294" y="1216"/>
                  <a:pt x="289" y="1207"/>
                  <a:pt x="288" y="1196"/>
                </a:cubicBezTo>
                <a:cubicBezTo>
                  <a:pt x="286" y="1182"/>
                  <a:pt x="290" y="1157"/>
                  <a:pt x="298" y="1146"/>
                </a:cubicBezTo>
                <a:cubicBezTo>
                  <a:pt x="305" y="1138"/>
                  <a:pt x="319" y="1176"/>
                  <a:pt x="321" y="1182"/>
                </a:cubicBezTo>
                <a:cubicBezTo>
                  <a:pt x="327" y="1208"/>
                  <a:pt x="328" y="1236"/>
                  <a:pt x="332" y="1262"/>
                </a:cubicBezTo>
                <a:cubicBezTo>
                  <a:pt x="334" y="1275"/>
                  <a:pt x="332" y="1287"/>
                  <a:pt x="333" y="1299"/>
                </a:cubicBezTo>
                <a:cubicBezTo>
                  <a:pt x="334" y="1310"/>
                  <a:pt x="340" y="1319"/>
                  <a:pt x="340" y="1330"/>
                </a:cubicBezTo>
                <a:cubicBezTo>
                  <a:pt x="340" y="1361"/>
                  <a:pt x="334" y="1401"/>
                  <a:pt x="349" y="1429"/>
                </a:cubicBezTo>
                <a:cubicBezTo>
                  <a:pt x="369" y="1466"/>
                  <a:pt x="357" y="1513"/>
                  <a:pt x="357" y="1554"/>
                </a:cubicBezTo>
                <a:cubicBezTo>
                  <a:pt x="357" y="1573"/>
                  <a:pt x="356" y="1591"/>
                  <a:pt x="362" y="1610"/>
                </a:cubicBezTo>
                <a:cubicBezTo>
                  <a:pt x="366" y="1625"/>
                  <a:pt x="357" y="1640"/>
                  <a:pt x="354" y="1656"/>
                </a:cubicBezTo>
                <a:cubicBezTo>
                  <a:pt x="349" y="1682"/>
                  <a:pt x="345" y="1711"/>
                  <a:pt x="348" y="1738"/>
                </a:cubicBezTo>
                <a:cubicBezTo>
                  <a:pt x="350" y="1758"/>
                  <a:pt x="364" y="1787"/>
                  <a:pt x="356" y="1806"/>
                </a:cubicBezTo>
                <a:cubicBezTo>
                  <a:pt x="347" y="1827"/>
                  <a:pt x="359" y="1840"/>
                  <a:pt x="376" y="1849"/>
                </a:cubicBezTo>
                <a:cubicBezTo>
                  <a:pt x="381" y="1852"/>
                  <a:pt x="386" y="1849"/>
                  <a:pt x="388" y="1857"/>
                </a:cubicBezTo>
                <a:cubicBezTo>
                  <a:pt x="392" y="1868"/>
                  <a:pt x="378" y="1877"/>
                  <a:pt x="385" y="1888"/>
                </a:cubicBezTo>
                <a:cubicBezTo>
                  <a:pt x="400" y="1910"/>
                  <a:pt x="482" y="1924"/>
                  <a:pt x="492" y="1891"/>
                </a:cubicBezTo>
                <a:cubicBezTo>
                  <a:pt x="496" y="1877"/>
                  <a:pt x="488" y="1855"/>
                  <a:pt x="480" y="1844"/>
                </a:cubicBezTo>
                <a:cubicBezTo>
                  <a:pt x="475" y="1838"/>
                  <a:pt x="441" y="1790"/>
                  <a:pt x="461" y="1798"/>
                </a:cubicBezTo>
                <a:cubicBezTo>
                  <a:pt x="456" y="1781"/>
                  <a:pt x="460" y="1761"/>
                  <a:pt x="464" y="1744"/>
                </a:cubicBezTo>
                <a:cubicBezTo>
                  <a:pt x="469" y="1718"/>
                  <a:pt x="472" y="1691"/>
                  <a:pt x="472" y="1664"/>
                </a:cubicBezTo>
                <a:cubicBezTo>
                  <a:pt x="474" y="1615"/>
                  <a:pt x="471" y="1566"/>
                  <a:pt x="470" y="1517"/>
                </a:cubicBezTo>
                <a:cubicBezTo>
                  <a:pt x="470" y="1495"/>
                  <a:pt x="470" y="1474"/>
                  <a:pt x="468" y="1453"/>
                </a:cubicBezTo>
                <a:cubicBezTo>
                  <a:pt x="468" y="1440"/>
                  <a:pt x="463" y="1420"/>
                  <a:pt x="469" y="1408"/>
                </a:cubicBezTo>
                <a:cubicBezTo>
                  <a:pt x="476" y="1396"/>
                  <a:pt x="471" y="1378"/>
                  <a:pt x="473" y="1364"/>
                </a:cubicBezTo>
                <a:cubicBezTo>
                  <a:pt x="478" y="1336"/>
                  <a:pt x="480" y="1307"/>
                  <a:pt x="481" y="1278"/>
                </a:cubicBezTo>
                <a:cubicBezTo>
                  <a:pt x="482" y="1247"/>
                  <a:pt x="489" y="1214"/>
                  <a:pt x="489" y="1184"/>
                </a:cubicBezTo>
                <a:cubicBezTo>
                  <a:pt x="490" y="1172"/>
                  <a:pt x="488" y="1097"/>
                  <a:pt x="505" y="1099"/>
                </a:cubicBezTo>
                <a:cubicBezTo>
                  <a:pt x="509" y="1096"/>
                  <a:pt x="518" y="1098"/>
                  <a:pt x="522" y="1094"/>
                </a:cubicBezTo>
                <a:cubicBezTo>
                  <a:pt x="526" y="1091"/>
                  <a:pt x="524" y="1070"/>
                  <a:pt x="524" y="1066"/>
                </a:cubicBezTo>
                <a:cubicBezTo>
                  <a:pt x="525" y="1040"/>
                  <a:pt x="525" y="1012"/>
                  <a:pt x="524" y="986"/>
                </a:cubicBezTo>
                <a:cubicBezTo>
                  <a:pt x="523" y="960"/>
                  <a:pt x="518" y="935"/>
                  <a:pt x="516" y="910"/>
                </a:cubicBezTo>
                <a:cubicBezTo>
                  <a:pt x="514" y="894"/>
                  <a:pt x="512" y="878"/>
                  <a:pt x="508" y="863"/>
                </a:cubicBezTo>
                <a:cubicBezTo>
                  <a:pt x="511" y="851"/>
                  <a:pt x="508" y="860"/>
                  <a:pt x="516" y="859"/>
                </a:cubicBezTo>
                <a:cubicBezTo>
                  <a:pt x="519" y="859"/>
                  <a:pt x="507" y="829"/>
                  <a:pt x="507" y="828"/>
                </a:cubicBezTo>
                <a:cubicBezTo>
                  <a:pt x="504" y="821"/>
                  <a:pt x="528" y="802"/>
                  <a:pt x="531" y="799"/>
                </a:cubicBezTo>
                <a:cubicBezTo>
                  <a:pt x="556" y="775"/>
                  <a:pt x="572" y="751"/>
                  <a:pt x="587" y="720"/>
                </a:cubicBezTo>
                <a:cubicBezTo>
                  <a:pt x="601" y="689"/>
                  <a:pt x="594" y="658"/>
                  <a:pt x="583" y="628"/>
                </a:cubicBezTo>
                <a:cubicBezTo>
                  <a:pt x="568" y="587"/>
                  <a:pt x="569" y="542"/>
                  <a:pt x="560" y="500"/>
                </a:cubicBezTo>
                <a:cubicBezTo>
                  <a:pt x="551" y="458"/>
                  <a:pt x="542" y="415"/>
                  <a:pt x="525" y="376"/>
                </a:cubicBezTo>
                <a:cubicBezTo>
                  <a:pt x="521" y="366"/>
                  <a:pt x="524" y="341"/>
                  <a:pt x="514" y="336"/>
                </a:cubicBezTo>
                <a:cubicBezTo>
                  <a:pt x="503" y="330"/>
                  <a:pt x="483" y="327"/>
                  <a:pt x="471" y="325"/>
                </a:cubicBezTo>
                <a:cubicBezTo>
                  <a:pt x="455" y="322"/>
                  <a:pt x="443" y="314"/>
                  <a:pt x="427" y="309"/>
                </a:cubicBezTo>
                <a:cubicBezTo>
                  <a:pt x="410" y="303"/>
                  <a:pt x="392" y="299"/>
                  <a:pt x="379" y="283"/>
                </a:cubicBezTo>
                <a:cubicBezTo>
                  <a:pt x="372" y="274"/>
                  <a:pt x="357" y="261"/>
                  <a:pt x="346" y="256"/>
                </a:cubicBezTo>
                <a:cubicBezTo>
                  <a:pt x="332" y="250"/>
                  <a:pt x="346" y="229"/>
                  <a:pt x="346" y="218"/>
                </a:cubicBezTo>
                <a:cubicBezTo>
                  <a:pt x="371" y="230"/>
                  <a:pt x="389" y="126"/>
                  <a:pt x="357" y="149"/>
                </a:cubicBezTo>
                <a:cubicBezTo>
                  <a:pt x="382" y="75"/>
                  <a:pt x="309" y="0"/>
                  <a:pt x="234" y="27"/>
                </a:cubicBezTo>
                <a:cubicBezTo>
                  <a:pt x="219" y="32"/>
                  <a:pt x="210" y="47"/>
                  <a:pt x="196" y="50"/>
                </a:cubicBezTo>
                <a:cubicBezTo>
                  <a:pt x="183" y="53"/>
                  <a:pt x="173" y="66"/>
                  <a:pt x="167" y="78"/>
                </a:cubicBezTo>
                <a:cubicBezTo>
                  <a:pt x="150" y="107"/>
                  <a:pt x="168" y="131"/>
                  <a:pt x="167" y="161"/>
                </a:cubicBezTo>
                <a:cubicBezTo>
                  <a:pt x="149" y="157"/>
                  <a:pt x="170" y="234"/>
                  <a:pt x="192" y="231"/>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37" name="Freeform 47"/>
          <p:cNvSpPr>
            <a:spLocks noEditPoints="1"/>
          </p:cNvSpPr>
          <p:nvPr/>
        </p:nvSpPr>
        <p:spPr bwMode="auto">
          <a:xfrm flipH="1">
            <a:off x="5387748" y="2181272"/>
            <a:ext cx="566887" cy="1858984"/>
          </a:xfrm>
          <a:custGeom>
            <a:avLst/>
            <a:gdLst>
              <a:gd name="T0" fmla="*/ 72 w 564"/>
              <a:gd name="T1" fmla="*/ 1720 h 1849"/>
              <a:gd name="T2" fmla="*/ 68 w 564"/>
              <a:gd name="T3" fmla="*/ 1705 h 1849"/>
              <a:gd name="T4" fmla="*/ 33 w 564"/>
              <a:gd name="T5" fmla="*/ 1845 h 1849"/>
              <a:gd name="T6" fmla="*/ 124 w 564"/>
              <a:gd name="T7" fmla="*/ 1810 h 1849"/>
              <a:gd name="T8" fmla="*/ 163 w 564"/>
              <a:gd name="T9" fmla="*/ 1778 h 1849"/>
              <a:gd name="T10" fmla="*/ 164 w 564"/>
              <a:gd name="T11" fmla="*/ 1728 h 1849"/>
              <a:gd name="T12" fmla="*/ 175 w 564"/>
              <a:gd name="T13" fmla="*/ 1639 h 1849"/>
              <a:gd name="T14" fmla="*/ 201 w 564"/>
              <a:gd name="T15" fmla="*/ 1417 h 1849"/>
              <a:gd name="T16" fmla="*/ 283 w 564"/>
              <a:gd name="T17" fmla="*/ 1136 h 1849"/>
              <a:gd name="T18" fmla="*/ 310 w 564"/>
              <a:gd name="T19" fmla="*/ 1218 h 1849"/>
              <a:gd name="T20" fmla="*/ 321 w 564"/>
              <a:gd name="T21" fmla="*/ 1424 h 1849"/>
              <a:gd name="T22" fmla="*/ 340 w 564"/>
              <a:gd name="T23" fmla="*/ 1668 h 1849"/>
              <a:gd name="T24" fmla="*/ 344 w 564"/>
              <a:gd name="T25" fmla="*/ 1701 h 1849"/>
              <a:gd name="T26" fmla="*/ 340 w 564"/>
              <a:gd name="T27" fmla="*/ 1725 h 1849"/>
              <a:gd name="T28" fmla="*/ 382 w 564"/>
              <a:gd name="T29" fmla="*/ 1755 h 1849"/>
              <a:gd name="T30" fmla="*/ 444 w 564"/>
              <a:gd name="T31" fmla="*/ 1779 h 1849"/>
              <a:gd name="T32" fmla="*/ 489 w 564"/>
              <a:gd name="T33" fmla="*/ 1719 h 1849"/>
              <a:gd name="T34" fmla="*/ 463 w 564"/>
              <a:gd name="T35" fmla="*/ 1692 h 1849"/>
              <a:gd name="T36" fmla="*/ 453 w 564"/>
              <a:gd name="T37" fmla="*/ 1595 h 1849"/>
              <a:gd name="T38" fmla="*/ 449 w 564"/>
              <a:gd name="T39" fmla="*/ 1513 h 1849"/>
              <a:gd name="T40" fmla="*/ 452 w 564"/>
              <a:gd name="T41" fmla="*/ 1262 h 1849"/>
              <a:gd name="T42" fmla="*/ 467 w 564"/>
              <a:gd name="T43" fmla="*/ 1153 h 1849"/>
              <a:gd name="T44" fmla="*/ 491 w 564"/>
              <a:gd name="T45" fmla="*/ 981 h 1849"/>
              <a:gd name="T46" fmla="*/ 540 w 564"/>
              <a:gd name="T47" fmla="*/ 880 h 1849"/>
              <a:gd name="T48" fmla="*/ 528 w 564"/>
              <a:gd name="T49" fmla="*/ 807 h 1849"/>
              <a:gd name="T50" fmla="*/ 485 w 564"/>
              <a:gd name="T51" fmla="*/ 626 h 1849"/>
              <a:gd name="T52" fmla="*/ 465 w 564"/>
              <a:gd name="T53" fmla="*/ 474 h 1849"/>
              <a:gd name="T54" fmla="*/ 431 w 564"/>
              <a:gd name="T55" fmla="*/ 398 h 1849"/>
              <a:gd name="T56" fmla="*/ 363 w 564"/>
              <a:gd name="T57" fmla="*/ 343 h 1849"/>
              <a:gd name="T58" fmla="*/ 329 w 564"/>
              <a:gd name="T59" fmla="*/ 301 h 1849"/>
              <a:gd name="T60" fmla="*/ 355 w 564"/>
              <a:gd name="T61" fmla="*/ 219 h 1849"/>
              <a:gd name="T62" fmla="*/ 395 w 564"/>
              <a:gd name="T63" fmla="*/ 109 h 1849"/>
              <a:gd name="T64" fmla="*/ 367 w 564"/>
              <a:gd name="T65" fmla="*/ 32 h 1849"/>
              <a:gd name="T66" fmla="*/ 295 w 564"/>
              <a:gd name="T67" fmla="*/ 4 h 1849"/>
              <a:gd name="T68" fmla="*/ 234 w 564"/>
              <a:gd name="T69" fmla="*/ 29 h 1849"/>
              <a:gd name="T70" fmla="*/ 203 w 564"/>
              <a:gd name="T71" fmla="*/ 99 h 1849"/>
              <a:gd name="T72" fmla="*/ 202 w 564"/>
              <a:gd name="T73" fmla="*/ 168 h 1849"/>
              <a:gd name="T74" fmla="*/ 221 w 564"/>
              <a:gd name="T75" fmla="*/ 258 h 1849"/>
              <a:gd name="T76" fmla="*/ 198 w 564"/>
              <a:gd name="T77" fmla="*/ 276 h 1849"/>
              <a:gd name="T78" fmla="*/ 155 w 564"/>
              <a:gd name="T79" fmla="*/ 316 h 1849"/>
              <a:gd name="T80" fmla="*/ 126 w 564"/>
              <a:gd name="T81" fmla="*/ 333 h 1849"/>
              <a:gd name="T82" fmla="*/ 23 w 564"/>
              <a:gd name="T83" fmla="*/ 424 h 1849"/>
              <a:gd name="T84" fmla="*/ 11 w 564"/>
              <a:gd name="T85" fmla="*/ 589 h 1849"/>
              <a:gd name="T86" fmla="*/ 9 w 564"/>
              <a:gd name="T87" fmla="*/ 749 h 1849"/>
              <a:gd name="T88" fmla="*/ 29 w 564"/>
              <a:gd name="T89" fmla="*/ 835 h 1849"/>
              <a:gd name="T90" fmla="*/ 97 w 564"/>
              <a:gd name="T91" fmla="*/ 956 h 1849"/>
              <a:gd name="T92" fmla="*/ 89 w 564"/>
              <a:gd name="T93" fmla="*/ 1017 h 1849"/>
              <a:gd name="T94" fmla="*/ 101 w 564"/>
              <a:gd name="T95" fmla="*/ 1127 h 1849"/>
              <a:gd name="T96" fmla="*/ 101 w 564"/>
              <a:gd name="T97" fmla="*/ 1362 h 1849"/>
              <a:gd name="T98" fmla="*/ 73 w 564"/>
              <a:gd name="T99" fmla="*/ 1596 h 1849"/>
              <a:gd name="T100" fmla="*/ 68 w 564"/>
              <a:gd name="T101" fmla="*/ 1705 h 1849"/>
              <a:gd name="T102" fmla="*/ 471 w 564"/>
              <a:gd name="T103" fmla="*/ 1705 h 1849"/>
              <a:gd name="T104" fmla="*/ 475 w 564"/>
              <a:gd name="T105" fmla="*/ 1699 h 1849"/>
              <a:gd name="T106" fmla="*/ 461 w 564"/>
              <a:gd name="T107" fmla="*/ 1693 h 1849"/>
              <a:gd name="T108" fmla="*/ 476 w 564"/>
              <a:gd name="T109" fmla="*/ 1707 h 1849"/>
              <a:gd name="T110" fmla="*/ 476 w 564"/>
              <a:gd name="T111" fmla="*/ 1707 h 1849"/>
              <a:gd name="T112" fmla="*/ 477 w 564"/>
              <a:gd name="T113" fmla="*/ 1707 h 1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64" h="1849">
                <a:moveTo>
                  <a:pt x="74" y="1718"/>
                </a:moveTo>
                <a:cubicBezTo>
                  <a:pt x="72" y="1718"/>
                  <a:pt x="71" y="1719"/>
                  <a:pt x="72" y="1720"/>
                </a:cubicBezTo>
                <a:cubicBezTo>
                  <a:pt x="75" y="1728"/>
                  <a:pt x="75" y="1717"/>
                  <a:pt x="74" y="1718"/>
                </a:cubicBezTo>
                <a:moveTo>
                  <a:pt x="68" y="1705"/>
                </a:moveTo>
                <a:cubicBezTo>
                  <a:pt x="95" y="1740"/>
                  <a:pt x="21" y="1773"/>
                  <a:pt x="22" y="1804"/>
                </a:cubicBezTo>
                <a:cubicBezTo>
                  <a:pt x="22" y="1821"/>
                  <a:pt x="7" y="1841"/>
                  <a:pt x="33" y="1845"/>
                </a:cubicBezTo>
                <a:cubicBezTo>
                  <a:pt x="60" y="1849"/>
                  <a:pt x="80" y="1847"/>
                  <a:pt x="105" y="1836"/>
                </a:cubicBezTo>
                <a:cubicBezTo>
                  <a:pt x="117" y="1831"/>
                  <a:pt x="127" y="1824"/>
                  <a:pt x="124" y="1810"/>
                </a:cubicBezTo>
                <a:cubicBezTo>
                  <a:pt x="122" y="1801"/>
                  <a:pt x="123" y="1791"/>
                  <a:pt x="136" y="1792"/>
                </a:cubicBezTo>
                <a:cubicBezTo>
                  <a:pt x="145" y="1792"/>
                  <a:pt x="156" y="1783"/>
                  <a:pt x="163" y="1778"/>
                </a:cubicBezTo>
                <a:cubicBezTo>
                  <a:pt x="171" y="1771"/>
                  <a:pt x="168" y="1765"/>
                  <a:pt x="168" y="1755"/>
                </a:cubicBezTo>
                <a:cubicBezTo>
                  <a:pt x="168" y="1748"/>
                  <a:pt x="165" y="1735"/>
                  <a:pt x="164" y="1728"/>
                </a:cubicBezTo>
                <a:cubicBezTo>
                  <a:pt x="162" y="1719"/>
                  <a:pt x="164" y="1711"/>
                  <a:pt x="166" y="1702"/>
                </a:cubicBezTo>
                <a:cubicBezTo>
                  <a:pt x="169" y="1681"/>
                  <a:pt x="170" y="1659"/>
                  <a:pt x="175" y="1639"/>
                </a:cubicBezTo>
                <a:cubicBezTo>
                  <a:pt x="185" y="1605"/>
                  <a:pt x="182" y="1567"/>
                  <a:pt x="187" y="1533"/>
                </a:cubicBezTo>
                <a:cubicBezTo>
                  <a:pt x="193" y="1495"/>
                  <a:pt x="198" y="1455"/>
                  <a:pt x="201" y="1417"/>
                </a:cubicBezTo>
                <a:cubicBezTo>
                  <a:pt x="207" y="1343"/>
                  <a:pt x="237" y="1272"/>
                  <a:pt x="261" y="1202"/>
                </a:cubicBezTo>
                <a:cubicBezTo>
                  <a:pt x="268" y="1180"/>
                  <a:pt x="277" y="1158"/>
                  <a:pt x="283" y="1136"/>
                </a:cubicBezTo>
                <a:cubicBezTo>
                  <a:pt x="284" y="1134"/>
                  <a:pt x="289" y="1113"/>
                  <a:pt x="294" y="1122"/>
                </a:cubicBezTo>
                <a:cubicBezTo>
                  <a:pt x="307" y="1149"/>
                  <a:pt x="311" y="1188"/>
                  <a:pt x="310" y="1218"/>
                </a:cubicBezTo>
                <a:cubicBezTo>
                  <a:pt x="309" y="1255"/>
                  <a:pt x="307" y="1296"/>
                  <a:pt x="317" y="1331"/>
                </a:cubicBezTo>
                <a:cubicBezTo>
                  <a:pt x="326" y="1361"/>
                  <a:pt x="318" y="1393"/>
                  <a:pt x="321" y="1424"/>
                </a:cubicBezTo>
                <a:cubicBezTo>
                  <a:pt x="325" y="1467"/>
                  <a:pt x="330" y="1511"/>
                  <a:pt x="334" y="1555"/>
                </a:cubicBezTo>
                <a:cubicBezTo>
                  <a:pt x="336" y="1590"/>
                  <a:pt x="329" y="1634"/>
                  <a:pt x="340" y="1668"/>
                </a:cubicBezTo>
                <a:cubicBezTo>
                  <a:pt x="342" y="1675"/>
                  <a:pt x="350" y="1678"/>
                  <a:pt x="347" y="1687"/>
                </a:cubicBezTo>
                <a:cubicBezTo>
                  <a:pt x="346" y="1692"/>
                  <a:pt x="345" y="1696"/>
                  <a:pt x="344" y="1701"/>
                </a:cubicBezTo>
                <a:cubicBezTo>
                  <a:pt x="344" y="1706"/>
                  <a:pt x="346" y="1712"/>
                  <a:pt x="344" y="1716"/>
                </a:cubicBezTo>
                <a:cubicBezTo>
                  <a:pt x="343" y="1720"/>
                  <a:pt x="340" y="1720"/>
                  <a:pt x="340" y="1725"/>
                </a:cubicBezTo>
                <a:cubicBezTo>
                  <a:pt x="341" y="1742"/>
                  <a:pt x="341" y="1744"/>
                  <a:pt x="358" y="1749"/>
                </a:cubicBezTo>
                <a:cubicBezTo>
                  <a:pt x="366" y="1751"/>
                  <a:pt x="374" y="1753"/>
                  <a:pt x="382" y="1755"/>
                </a:cubicBezTo>
                <a:cubicBezTo>
                  <a:pt x="392" y="1757"/>
                  <a:pt x="394" y="1754"/>
                  <a:pt x="402" y="1754"/>
                </a:cubicBezTo>
                <a:cubicBezTo>
                  <a:pt x="420" y="1753"/>
                  <a:pt x="430" y="1770"/>
                  <a:pt x="444" y="1779"/>
                </a:cubicBezTo>
                <a:cubicBezTo>
                  <a:pt x="463" y="1791"/>
                  <a:pt x="564" y="1808"/>
                  <a:pt x="560" y="1775"/>
                </a:cubicBezTo>
                <a:cubicBezTo>
                  <a:pt x="550" y="1744"/>
                  <a:pt x="516" y="1734"/>
                  <a:pt x="489" y="1719"/>
                </a:cubicBezTo>
                <a:cubicBezTo>
                  <a:pt x="483" y="1716"/>
                  <a:pt x="485" y="1707"/>
                  <a:pt x="479" y="1701"/>
                </a:cubicBezTo>
                <a:cubicBezTo>
                  <a:pt x="475" y="1696"/>
                  <a:pt x="467" y="1696"/>
                  <a:pt x="463" y="1692"/>
                </a:cubicBezTo>
                <a:cubicBezTo>
                  <a:pt x="451" y="1679"/>
                  <a:pt x="450" y="1648"/>
                  <a:pt x="449" y="1633"/>
                </a:cubicBezTo>
                <a:cubicBezTo>
                  <a:pt x="448" y="1620"/>
                  <a:pt x="453" y="1608"/>
                  <a:pt x="453" y="1595"/>
                </a:cubicBezTo>
                <a:cubicBezTo>
                  <a:pt x="452" y="1586"/>
                  <a:pt x="450" y="1578"/>
                  <a:pt x="450" y="1570"/>
                </a:cubicBezTo>
                <a:cubicBezTo>
                  <a:pt x="450" y="1551"/>
                  <a:pt x="450" y="1532"/>
                  <a:pt x="449" y="1513"/>
                </a:cubicBezTo>
                <a:cubicBezTo>
                  <a:pt x="448" y="1473"/>
                  <a:pt x="449" y="1433"/>
                  <a:pt x="448" y="1393"/>
                </a:cubicBezTo>
                <a:cubicBezTo>
                  <a:pt x="447" y="1350"/>
                  <a:pt x="450" y="1306"/>
                  <a:pt x="452" y="1262"/>
                </a:cubicBezTo>
                <a:cubicBezTo>
                  <a:pt x="453" y="1245"/>
                  <a:pt x="448" y="1224"/>
                  <a:pt x="454" y="1208"/>
                </a:cubicBezTo>
                <a:cubicBezTo>
                  <a:pt x="459" y="1190"/>
                  <a:pt x="463" y="1171"/>
                  <a:pt x="467" y="1153"/>
                </a:cubicBezTo>
                <a:cubicBezTo>
                  <a:pt x="475" y="1111"/>
                  <a:pt x="485" y="1068"/>
                  <a:pt x="486" y="1025"/>
                </a:cubicBezTo>
                <a:cubicBezTo>
                  <a:pt x="487" y="1010"/>
                  <a:pt x="490" y="996"/>
                  <a:pt x="491" y="981"/>
                </a:cubicBezTo>
                <a:cubicBezTo>
                  <a:pt x="492" y="972"/>
                  <a:pt x="505" y="976"/>
                  <a:pt x="509" y="965"/>
                </a:cubicBezTo>
                <a:cubicBezTo>
                  <a:pt x="521" y="937"/>
                  <a:pt x="540" y="912"/>
                  <a:pt x="540" y="880"/>
                </a:cubicBezTo>
                <a:cubicBezTo>
                  <a:pt x="540" y="866"/>
                  <a:pt x="534" y="855"/>
                  <a:pt x="526" y="844"/>
                </a:cubicBezTo>
                <a:cubicBezTo>
                  <a:pt x="521" y="836"/>
                  <a:pt x="529" y="816"/>
                  <a:pt x="528" y="807"/>
                </a:cubicBezTo>
                <a:cubicBezTo>
                  <a:pt x="525" y="756"/>
                  <a:pt x="506" y="706"/>
                  <a:pt x="493" y="657"/>
                </a:cubicBezTo>
                <a:cubicBezTo>
                  <a:pt x="490" y="646"/>
                  <a:pt x="488" y="636"/>
                  <a:pt x="485" y="626"/>
                </a:cubicBezTo>
                <a:cubicBezTo>
                  <a:pt x="479" y="609"/>
                  <a:pt x="477" y="600"/>
                  <a:pt x="476" y="583"/>
                </a:cubicBezTo>
                <a:cubicBezTo>
                  <a:pt x="474" y="547"/>
                  <a:pt x="474" y="509"/>
                  <a:pt x="465" y="474"/>
                </a:cubicBezTo>
                <a:cubicBezTo>
                  <a:pt x="462" y="461"/>
                  <a:pt x="470" y="435"/>
                  <a:pt x="461" y="425"/>
                </a:cubicBezTo>
                <a:cubicBezTo>
                  <a:pt x="453" y="416"/>
                  <a:pt x="442" y="404"/>
                  <a:pt x="431" y="398"/>
                </a:cubicBezTo>
                <a:cubicBezTo>
                  <a:pt x="412" y="388"/>
                  <a:pt x="387" y="372"/>
                  <a:pt x="371" y="357"/>
                </a:cubicBezTo>
                <a:cubicBezTo>
                  <a:pt x="366" y="352"/>
                  <a:pt x="371" y="346"/>
                  <a:pt x="363" y="343"/>
                </a:cubicBezTo>
                <a:cubicBezTo>
                  <a:pt x="358" y="342"/>
                  <a:pt x="357" y="338"/>
                  <a:pt x="353" y="334"/>
                </a:cubicBezTo>
                <a:cubicBezTo>
                  <a:pt x="345" y="324"/>
                  <a:pt x="332" y="315"/>
                  <a:pt x="329" y="301"/>
                </a:cubicBezTo>
                <a:cubicBezTo>
                  <a:pt x="326" y="289"/>
                  <a:pt x="332" y="270"/>
                  <a:pt x="336" y="258"/>
                </a:cubicBezTo>
                <a:cubicBezTo>
                  <a:pt x="341" y="244"/>
                  <a:pt x="349" y="233"/>
                  <a:pt x="355" y="219"/>
                </a:cubicBezTo>
                <a:cubicBezTo>
                  <a:pt x="361" y="204"/>
                  <a:pt x="371" y="196"/>
                  <a:pt x="379" y="181"/>
                </a:cubicBezTo>
                <a:cubicBezTo>
                  <a:pt x="389" y="161"/>
                  <a:pt x="397" y="132"/>
                  <a:pt x="395" y="109"/>
                </a:cubicBezTo>
                <a:cubicBezTo>
                  <a:pt x="394" y="94"/>
                  <a:pt x="394" y="65"/>
                  <a:pt x="382" y="54"/>
                </a:cubicBezTo>
                <a:cubicBezTo>
                  <a:pt x="374" y="48"/>
                  <a:pt x="380" y="33"/>
                  <a:pt x="367" y="32"/>
                </a:cubicBezTo>
                <a:cubicBezTo>
                  <a:pt x="359" y="31"/>
                  <a:pt x="358" y="10"/>
                  <a:pt x="345" y="11"/>
                </a:cubicBezTo>
                <a:cubicBezTo>
                  <a:pt x="328" y="13"/>
                  <a:pt x="314" y="0"/>
                  <a:pt x="295" y="4"/>
                </a:cubicBezTo>
                <a:cubicBezTo>
                  <a:pt x="283" y="7"/>
                  <a:pt x="280" y="15"/>
                  <a:pt x="268" y="18"/>
                </a:cubicBezTo>
                <a:cubicBezTo>
                  <a:pt x="257" y="20"/>
                  <a:pt x="243" y="21"/>
                  <a:pt x="234" y="29"/>
                </a:cubicBezTo>
                <a:cubicBezTo>
                  <a:pt x="219" y="45"/>
                  <a:pt x="213" y="64"/>
                  <a:pt x="209" y="84"/>
                </a:cubicBezTo>
                <a:cubicBezTo>
                  <a:pt x="208" y="89"/>
                  <a:pt x="203" y="94"/>
                  <a:pt x="203" y="99"/>
                </a:cubicBezTo>
                <a:cubicBezTo>
                  <a:pt x="205" y="108"/>
                  <a:pt x="208" y="111"/>
                  <a:pt x="202" y="119"/>
                </a:cubicBezTo>
                <a:cubicBezTo>
                  <a:pt x="195" y="129"/>
                  <a:pt x="190" y="160"/>
                  <a:pt x="202" y="168"/>
                </a:cubicBezTo>
                <a:cubicBezTo>
                  <a:pt x="210" y="174"/>
                  <a:pt x="223" y="208"/>
                  <a:pt x="223" y="216"/>
                </a:cubicBezTo>
                <a:cubicBezTo>
                  <a:pt x="224" y="228"/>
                  <a:pt x="226" y="247"/>
                  <a:pt x="221" y="258"/>
                </a:cubicBezTo>
                <a:cubicBezTo>
                  <a:pt x="220" y="261"/>
                  <a:pt x="210" y="257"/>
                  <a:pt x="207" y="262"/>
                </a:cubicBezTo>
                <a:cubicBezTo>
                  <a:pt x="204" y="267"/>
                  <a:pt x="203" y="272"/>
                  <a:pt x="198" y="276"/>
                </a:cubicBezTo>
                <a:cubicBezTo>
                  <a:pt x="188" y="283"/>
                  <a:pt x="184" y="296"/>
                  <a:pt x="177" y="305"/>
                </a:cubicBezTo>
                <a:cubicBezTo>
                  <a:pt x="173" y="309"/>
                  <a:pt x="161" y="312"/>
                  <a:pt x="155" y="316"/>
                </a:cubicBezTo>
                <a:cubicBezTo>
                  <a:pt x="149" y="320"/>
                  <a:pt x="143" y="322"/>
                  <a:pt x="138" y="323"/>
                </a:cubicBezTo>
                <a:cubicBezTo>
                  <a:pt x="133" y="325"/>
                  <a:pt x="130" y="331"/>
                  <a:pt x="126" y="333"/>
                </a:cubicBezTo>
                <a:cubicBezTo>
                  <a:pt x="95" y="348"/>
                  <a:pt x="56" y="360"/>
                  <a:pt x="33" y="386"/>
                </a:cubicBezTo>
                <a:cubicBezTo>
                  <a:pt x="23" y="397"/>
                  <a:pt x="21" y="411"/>
                  <a:pt x="23" y="424"/>
                </a:cubicBezTo>
                <a:cubicBezTo>
                  <a:pt x="26" y="441"/>
                  <a:pt x="19" y="461"/>
                  <a:pt x="18" y="478"/>
                </a:cubicBezTo>
                <a:cubicBezTo>
                  <a:pt x="14" y="515"/>
                  <a:pt x="17" y="552"/>
                  <a:pt x="11" y="589"/>
                </a:cubicBezTo>
                <a:cubicBezTo>
                  <a:pt x="6" y="621"/>
                  <a:pt x="3" y="653"/>
                  <a:pt x="1" y="685"/>
                </a:cubicBezTo>
                <a:cubicBezTo>
                  <a:pt x="0" y="706"/>
                  <a:pt x="6" y="728"/>
                  <a:pt x="9" y="749"/>
                </a:cubicBezTo>
                <a:cubicBezTo>
                  <a:pt x="11" y="763"/>
                  <a:pt x="20" y="779"/>
                  <a:pt x="19" y="793"/>
                </a:cubicBezTo>
                <a:cubicBezTo>
                  <a:pt x="18" y="808"/>
                  <a:pt x="24" y="821"/>
                  <a:pt x="29" y="835"/>
                </a:cubicBezTo>
                <a:cubicBezTo>
                  <a:pt x="36" y="852"/>
                  <a:pt x="36" y="868"/>
                  <a:pt x="47" y="884"/>
                </a:cubicBezTo>
                <a:cubicBezTo>
                  <a:pt x="62" y="908"/>
                  <a:pt x="71" y="940"/>
                  <a:pt x="97" y="956"/>
                </a:cubicBezTo>
                <a:cubicBezTo>
                  <a:pt x="108" y="964"/>
                  <a:pt x="103" y="968"/>
                  <a:pt x="97" y="979"/>
                </a:cubicBezTo>
                <a:cubicBezTo>
                  <a:pt x="90" y="991"/>
                  <a:pt x="88" y="1004"/>
                  <a:pt x="89" y="1017"/>
                </a:cubicBezTo>
                <a:cubicBezTo>
                  <a:pt x="90" y="1037"/>
                  <a:pt x="95" y="1060"/>
                  <a:pt x="99" y="1080"/>
                </a:cubicBezTo>
                <a:cubicBezTo>
                  <a:pt x="104" y="1097"/>
                  <a:pt x="102" y="1110"/>
                  <a:pt x="101" y="1127"/>
                </a:cubicBezTo>
                <a:cubicBezTo>
                  <a:pt x="98" y="1166"/>
                  <a:pt x="98" y="1204"/>
                  <a:pt x="101" y="1243"/>
                </a:cubicBezTo>
                <a:cubicBezTo>
                  <a:pt x="104" y="1284"/>
                  <a:pt x="110" y="1323"/>
                  <a:pt x="101" y="1362"/>
                </a:cubicBezTo>
                <a:cubicBezTo>
                  <a:pt x="93" y="1396"/>
                  <a:pt x="90" y="1433"/>
                  <a:pt x="87" y="1468"/>
                </a:cubicBezTo>
                <a:cubicBezTo>
                  <a:pt x="83" y="1510"/>
                  <a:pt x="75" y="1553"/>
                  <a:pt x="73" y="1596"/>
                </a:cubicBezTo>
                <a:cubicBezTo>
                  <a:pt x="71" y="1615"/>
                  <a:pt x="72" y="1635"/>
                  <a:pt x="70" y="1654"/>
                </a:cubicBezTo>
                <a:cubicBezTo>
                  <a:pt x="69" y="1670"/>
                  <a:pt x="65" y="1690"/>
                  <a:pt x="68" y="1705"/>
                </a:cubicBezTo>
                <a:moveTo>
                  <a:pt x="473" y="1703"/>
                </a:moveTo>
                <a:cubicBezTo>
                  <a:pt x="477" y="1704"/>
                  <a:pt x="474" y="1706"/>
                  <a:pt x="471" y="1705"/>
                </a:cubicBezTo>
                <a:cubicBezTo>
                  <a:pt x="471" y="1703"/>
                  <a:pt x="473" y="1703"/>
                  <a:pt x="473" y="1703"/>
                </a:cubicBezTo>
                <a:moveTo>
                  <a:pt x="475" y="1699"/>
                </a:moveTo>
                <a:cubicBezTo>
                  <a:pt x="475" y="1699"/>
                  <a:pt x="483" y="1706"/>
                  <a:pt x="481" y="1706"/>
                </a:cubicBezTo>
                <a:cubicBezTo>
                  <a:pt x="474" y="1706"/>
                  <a:pt x="464" y="1698"/>
                  <a:pt x="461" y="1693"/>
                </a:cubicBezTo>
                <a:cubicBezTo>
                  <a:pt x="462" y="1692"/>
                  <a:pt x="473" y="1698"/>
                  <a:pt x="475" y="1699"/>
                </a:cubicBezTo>
                <a:moveTo>
                  <a:pt x="476" y="1707"/>
                </a:moveTo>
                <a:cubicBezTo>
                  <a:pt x="475" y="1707"/>
                  <a:pt x="472" y="1706"/>
                  <a:pt x="472" y="1707"/>
                </a:cubicBezTo>
                <a:cubicBezTo>
                  <a:pt x="470" y="1713"/>
                  <a:pt x="478" y="1706"/>
                  <a:pt x="476" y="1707"/>
                </a:cubicBezTo>
                <a:moveTo>
                  <a:pt x="483" y="1715"/>
                </a:moveTo>
                <a:cubicBezTo>
                  <a:pt x="483" y="1709"/>
                  <a:pt x="477" y="1709"/>
                  <a:pt x="477" y="1707"/>
                </a:cubicBezTo>
                <a:cubicBezTo>
                  <a:pt x="478" y="1711"/>
                  <a:pt x="479" y="1712"/>
                  <a:pt x="483" y="1715"/>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50" name="Freeform 49"/>
          <p:cNvSpPr>
            <a:spLocks noEditPoints="1"/>
          </p:cNvSpPr>
          <p:nvPr/>
        </p:nvSpPr>
        <p:spPr bwMode="auto">
          <a:xfrm>
            <a:off x="6554211" y="2117085"/>
            <a:ext cx="715200" cy="1913542"/>
          </a:xfrm>
          <a:custGeom>
            <a:avLst/>
            <a:gdLst>
              <a:gd name="T0" fmla="*/ 130 w 159"/>
              <a:gd name="T1" fmla="*/ 139 h 426"/>
              <a:gd name="T2" fmla="*/ 131 w 159"/>
              <a:gd name="T3" fmla="*/ 153 h 426"/>
              <a:gd name="T4" fmla="*/ 132 w 159"/>
              <a:gd name="T5" fmla="*/ 166 h 426"/>
              <a:gd name="T6" fmla="*/ 128 w 159"/>
              <a:gd name="T7" fmla="*/ 161 h 426"/>
              <a:gd name="T8" fmla="*/ 128 w 159"/>
              <a:gd name="T9" fmla="*/ 151 h 426"/>
              <a:gd name="T10" fmla="*/ 124 w 159"/>
              <a:gd name="T11" fmla="*/ 140 h 426"/>
              <a:gd name="T12" fmla="*/ 123 w 159"/>
              <a:gd name="T13" fmla="*/ 148 h 426"/>
              <a:gd name="T14" fmla="*/ 123 w 159"/>
              <a:gd name="T15" fmla="*/ 164 h 426"/>
              <a:gd name="T16" fmla="*/ 126 w 159"/>
              <a:gd name="T17" fmla="*/ 157 h 426"/>
              <a:gd name="T18" fmla="*/ 123 w 159"/>
              <a:gd name="T19" fmla="*/ 148 h 426"/>
              <a:gd name="T20" fmla="*/ 113 w 159"/>
              <a:gd name="T21" fmla="*/ 73 h 426"/>
              <a:gd name="T22" fmla="*/ 136 w 159"/>
              <a:gd name="T23" fmla="*/ 81 h 426"/>
              <a:gd name="T24" fmla="*/ 149 w 159"/>
              <a:gd name="T25" fmla="*/ 124 h 426"/>
              <a:gd name="T26" fmla="*/ 156 w 159"/>
              <a:gd name="T27" fmla="*/ 146 h 426"/>
              <a:gd name="T28" fmla="*/ 157 w 159"/>
              <a:gd name="T29" fmla="*/ 161 h 426"/>
              <a:gd name="T30" fmla="*/ 152 w 159"/>
              <a:gd name="T31" fmla="*/ 180 h 426"/>
              <a:gd name="T32" fmla="*/ 144 w 159"/>
              <a:gd name="T33" fmla="*/ 204 h 426"/>
              <a:gd name="T34" fmla="*/ 134 w 159"/>
              <a:gd name="T35" fmla="*/ 209 h 426"/>
              <a:gd name="T36" fmla="*/ 130 w 159"/>
              <a:gd name="T37" fmla="*/ 236 h 426"/>
              <a:gd name="T38" fmla="*/ 116 w 159"/>
              <a:gd name="T39" fmla="*/ 246 h 426"/>
              <a:gd name="T40" fmla="*/ 115 w 159"/>
              <a:gd name="T41" fmla="*/ 317 h 426"/>
              <a:gd name="T42" fmla="*/ 114 w 159"/>
              <a:gd name="T43" fmla="*/ 370 h 426"/>
              <a:gd name="T44" fmla="*/ 118 w 159"/>
              <a:gd name="T45" fmla="*/ 409 h 426"/>
              <a:gd name="T46" fmla="*/ 94 w 159"/>
              <a:gd name="T47" fmla="*/ 409 h 426"/>
              <a:gd name="T48" fmla="*/ 88 w 159"/>
              <a:gd name="T49" fmla="*/ 393 h 426"/>
              <a:gd name="T50" fmla="*/ 87 w 159"/>
              <a:gd name="T51" fmla="*/ 354 h 426"/>
              <a:gd name="T52" fmla="*/ 80 w 159"/>
              <a:gd name="T53" fmla="*/ 268 h 426"/>
              <a:gd name="T54" fmla="*/ 73 w 159"/>
              <a:gd name="T55" fmla="*/ 251 h 426"/>
              <a:gd name="T56" fmla="*/ 69 w 159"/>
              <a:gd name="T57" fmla="*/ 277 h 426"/>
              <a:gd name="T58" fmla="*/ 67 w 159"/>
              <a:gd name="T59" fmla="*/ 322 h 426"/>
              <a:gd name="T60" fmla="*/ 61 w 159"/>
              <a:gd name="T61" fmla="*/ 377 h 426"/>
              <a:gd name="T62" fmla="*/ 60 w 159"/>
              <a:gd name="T63" fmla="*/ 397 h 426"/>
              <a:gd name="T64" fmla="*/ 51 w 159"/>
              <a:gd name="T65" fmla="*/ 407 h 426"/>
              <a:gd name="T66" fmla="*/ 36 w 159"/>
              <a:gd name="T67" fmla="*/ 416 h 426"/>
              <a:gd name="T68" fmla="*/ 15 w 159"/>
              <a:gd name="T69" fmla="*/ 408 h 426"/>
              <a:gd name="T70" fmla="*/ 29 w 159"/>
              <a:gd name="T71" fmla="*/ 398 h 426"/>
              <a:gd name="T72" fmla="*/ 33 w 159"/>
              <a:gd name="T73" fmla="*/ 390 h 426"/>
              <a:gd name="T74" fmla="*/ 35 w 159"/>
              <a:gd name="T75" fmla="*/ 364 h 426"/>
              <a:gd name="T76" fmla="*/ 35 w 159"/>
              <a:gd name="T77" fmla="*/ 298 h 426"/>
              <a:gd name="T78" fmla="*/ 34 w 159"/>
              <a:gd name="T79" fmla="*/ 258 h 426"/>
              <a:gd name="T80" fmla="*/ 27 w 159"/>
              <a:gd name="T81" fmla="*/ 243 h 426"/>
              <a:gd name="T82" fmla="*/ 29 w 159"/>
              <a:gd name="T83" fmla="*/ 207 h 426"/>
              <a:gd name="T84" fmla="*/ 32 w 159"/>
              <a:gd name="T85" fmla="*/ 164 h 426"/>
              <a:gd name="T86" fmla="*/ 0 w 159"/>
              <a:gd name="T87" fmla="*/ 156 h 426"/>
              <a:gd name="T88" fmla="*/ 6 w 159"/>
              <a:gd name="T89" fmla="*/ 136 h 426"/>
              <a:gd name="T90" fmla="*/ 17 w 159"/>
              <a:gd name="T91" fmla="*/ 90 h 426"/>
              <a:gd name="T92" fmla="*/ 36 w 159"/>
              <a:gd name="T93" fmla="*/ 79 h 426"/>
              <a:gd name="T94" fmla="*/ 59 w 159"/>
              <a:gd name="T95" fmla="*/ 63 h 426"/>
              <a:gd name="T96" fmla="*/ 49 w 159"/>
              <a:gd name="T97" fmla="*/ 38 h 426"/>
              <a:gd name="T98" fmla="*/ 49 w 159"/>
              <a:gd name="T99" fmla="*/ 22 h 426"/>
              <a:gd name="T100" fmla="*/ 66 w 159"/>
              <a:gd name="T101" fmla="*/ 1 h 426"/>
              <a:gd name="T102" fmla="*/ 83 w 159"/>
              <a:gd name="T103" fmla="*/ 4 h 426"/>
              <a:gd name="T104" fmla="*/ 92 w 159"/>
              <a:gd name="T105" fmla="*/ 32 h 426"/>
              <a:gd name="T106" fmla="*/ 87 w 159"/>
              <a:gd name="T107" fmla="*/ 47 h 426"/>
              <a:gd name="T108" fmla="*/ 86 w 159"/>
              <a:gd name="T109" fmla="*/ 58 h 426"/>
              <a:gd name="T110" fmla="*/ 101 w 159"/>
              <a:gd name="T111" fmla="*/ 70 h 426"/>
              <a:gd name="T112" fmla="*/ 51 w 159"/>
              <a:gd name="T113" fmla="*/ 35 h 426"/>
              <a:gd name="T114" fmla="*/ 91 w 159"/>
              <a:gd name="T115" fmla="*/ 28 h 426"/>
              <a:gd name="T116" fmla="*/ 91 w 159"/>
              <a:gd name="T117" fmla="*/ 28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9" h="426">
                <a:moveTo>
                  <a:pt x="125" y="131"/>
                </a:moveTo>
                <a:cubicBezTo>
                  <a:pt x="126" y="134"/>
                  <a:pt x="129" y="137"/>
                  <a:pt x="130" y="139"/>
                </a:cubicBezTo>
                <a:cubicBezTo>
                  <a:pt x="131" y="142"/>
                  <a:pt x="130" y="145"/>
                  <a:pt x="130" y="148"/>
                </a:cubicBezTo>
                <a:cubicBezTo>
                  <a:pt x="129" y="150"/>
                  <a:pt x="130" y="151"/>
                  <a:pt x="131" y="153"/>
                </a:cubicBezTo>
                <a:cubicBezTo>
                  <a:pt x="132" y="155"/>
                  <a:pt x="132" y="157"/>
                  <a:pt x="132" y="159"/>
                </a:cubicBezTo>
                <a:cubicBezTo>
                  <a:pt x="132" y="162"/>
                  <a:pt x="132" y="164"/>
                  <a:pt x="132" y="166"/>
                </a:cubicBezTo>
                <a:cubicBezTo>
                  <a:pt x="132" y="168"/>
                  <a:pt x="130" y="168"/>
                  <a:pt x="130" y="166"/>
                </a:cubicBezTo>
                <a:cubicBezTo>
                  <a:pt x="129" y="164"/>
                  <a:pt x="128" y="163"/>
                  <a:pt x="128" y="161"/>
                </a:cubicBezTo>
                <a:cubicBezTo>
                  <a:pt x="127" y="160"/>
                  <a:pt x="129" y="158"/>
                  <a:pt x="128" y="157"/>
                </a:cubicBezTo>
                <a:cubicBezTo>
                  <a:pt x="127" y="155"/>
                  <a:pt x="127" y="152"/>
                  <a:pt x="128" y="151"/>
                </a:cubicBezTo>
                <a:cubicBezTo>
                  <a:pt x="129" y="149"/>
                  <a:pt x="127" y="149"/>
                  <a:pt x="126" y="148"/>
                </a:cubicBezTo>
                <a:cubicBezTo>
                  <a:pt x="125" y="146"/>
                  <a:pt x="124" y="143"/>
                  <a:pt x="124" y="140"/>
                </a:cubicBezTo>
                <a:cubicBezTo>
                  <a:pt x="124" y="139"/>
                  <a:pt x="125" y="131"/>
                  <a:pt x="125" y="131"/>
                </a:cubicBezTo>
                <a:moveTo>
                  <a:pt x="123" y="148"/>
                </a:moveTo>
                <a:cubicBezTo>
                  <a:pt x="122" y="150"/>
                  <a:pt x="123" y="155"/>
                  <a:pt x="123" y="157"/>
                </a:cubicBezTo>
                <a:cubicBezTo>
                  <a:pt x="123" y="159"/>
                  <a:pt x="123" y="161"/>
                  <a:pt x="123" y="164"/>
                </a:cubicBezTo>
                <a:cubicBezTo>
                  <a:pt x="123" y="165"/>
                  <a:pt x="125" y="168"/>
                  <a:pt x="125" y="166"/>
                </a:cubicBezTo>
                <a:cubicBezTo>
                  <a:pt x="125" y="164"/>
                  <a:pt x="127" y="158"/>
                  <a:pt x="126" y="157"/>
                </a:cubicBezTo>
                <a:cubicBezTo>
                  <a:pt x="125" y="156"/>
                  <a:pt x="125" y="153"/>
                  <a:pt x="125" y="152"/>
                </a:cubicBezTo>
                <a:cubicBezTo>
                  <a:pt x="125" y="150"/>
                  <a:pt x="124" y="147"/>
                  <a:pt x="123" y="148"/>
                </a:cubicBezTo>
                <a:moveTo>
                  <a:pt x="101" y="70"/>
                </a:moveTo>
                <a:cubicBezTo>
                  <a:pt x="105" y="71"/>
                  <a:pt x="109" y="72"/>
                  <a:pt x="113" y="73"/>
                </a:cubicBezTo>
                <a:cubicBezTo>
                  <a:pt x="115" y="74"/>
                  <a:pt x="118" y="73"/>
                  <a:pt x="119" y="75"/>
                </a:cubicBezTo>
                <a:cubicBezTo>
                  <a:pt x="124" y="77"/>
                  <a:pt x="133" y="75"/>
                  <a:pt x="136" y="81"/>
                </a:cubicBezTo>
                <a:cubicBezTo>
                  <a:pt x="139" y="87"/>
                  <a:pt x="141" y="95"/>
                  <a:pt x="141" y="102"/>
                </a:cubicBezTo>
                <a:cubicBezTo>
                  <a:pt x="142" y="110"/>
                  <a:pt x="147" y="117"/>
                  <a:pt x="149" y="124"/>
                </a:cubicBezTo>
                <a:cubicBezTo>
                  <a:pt x="150" y="129"/>
                  <a:pt x="151" y="132"/>
                  <a:pt x="153" y="136"/>
                </a:cubicBezTo>
                <a:cubicBezTo>
                  <a:pt x="154" y="139"/>
                  <a:pt x="155" y="143"/>
                  <a:pt x="156" y="146"/>
                </a:cubicBezTo>
                <a:cubicBezTo>
                  <a:pt x="156" y="149"/>
                  <a:pt x="159" y="151"/>
                  <a:pt x="159" y="155"/>
                </a:cubicBezTo>
                <a:cubicBezTo>
                  <a:pt x="158" y="157"/>
                  <a:pt x="157" y="159"/>
                  <a:pt x="157" y="161"/>
                </a:cubicBezTo>
                <a:cubicBezTo>
                  <a:pt x="156" y="164"/>
                  <a:pt x="156" y="167"/>
                  <a:pt x="156" y="170"/>
                </a:cubicBezTo>
                <a:cubicBezTo>
                  <a:pt x="155" y="174"/>
                  <a:pt x="153" y="176"/>
                  <a:pt x="152" y="180"/>
                </a:cubicBezTo>
                <a:cubicBezTo>
                  <a:pt x="151" y="185"/>
                  <a:pt x="150" y="189"/>
                  <a:pt x="148" y="193"/>
                </a:cubicBezTo>
                <a:cubicBezTo>
                  <a:pt x="146" y="197"/>
                  <a:pt x="145" y="200"/>
                  <a:pt x="144" y="204"/>
                </a:cubicBezTo>
                <a:cubicBezTo>
                  <a:pt x="144" y="206"/>
                  <a:pt x="141" y="209"/>
                  <a:pt x="141" y="211"/>
                </a:cubicBezTo>
                <a:cubicBezTo>
                  <a:pt x="141" y="211"/>
                  <a:pt x="136" y="209"/>
                  <a:pt x="134" y="209"/>
                </a:cubicBezTo>
                <a:cubicBezTo>
                  <a:pt x="133" y="211"/>
                  <a:pt x="132" y="211"/>
                  <a:pt x="128" y="211"/>
                </a:cubicBezTo>
                <a:cubicBezTo>
                  <a:pt x="126" y="211"/>
                  <a:pt x="131" y="232"/>
                  <a:pt x="130" y="236"/>
                </a:cubicBezTo>
                <a:cubicBezTo>
                  <a:pt x="129" y="239"/>
                  <a:pt x="121" y="241"/>
                  <a:pt x="119" y="242"/>
                </a:cubicBezTo>
                <a:cubicBezTo>
                  <a:pt x="116" y="243"/>
                  <a:pt x="116" y="243"/>
                  <a:pt x="116" y="246"/>
                </a:cubicBezTo>
                <a:cubicBezTo>
                  <a:pt x="116" y="251"/>
                  <a:pt x="115" y="256"/>
                  <a:pt x="115" y="261"/>
                </a:cubicBezTo>
                <a:cubicBezTo>
                  <a:pt x="114" y="280"/>
                  <a:pt x="115" y="299"/>
                  <a:pt x="115" y="317"/>
                </a:cubicBezTo>
                <a:cubicBezTo>
                  <a:pt x="115" y="326"/>
                  <a:pt x="118" y="334"/>
                  <a:pt x="118" y="342"/>
                </a:cubicBezTo>
                <a:cubicBezTo>
                  <a:pt x="118" y="352"/>
                  <a:pt x="115" y="361"/>
                  <a:pt x="114" y="370"/>
                </a:cubicBezTo>
                <a:cubicBezTo>
                  <a:pt x="114" y="378"/>
                  <a:pt x="113" y="385"/>
                  <a:pt x="111" y="393"/>
                </a:cubicBezTo>
                <a:cubicBezTo>
                  <a:pt x="109" y="400"/>
                  <a:pt x="116" y="403"/>
                  <a:pt x="118" y="409"/>
                </a:cubicBezTo>
                <a:cubicBezTo>
                  <a:pt x="125" y="425"/>
                  <a:pt x="103" y="426"/>
                  <a:pt x="96" y="418"/>
                </a:cubicBezTo>
                <a:cubicBezTo>
                  <a:pt x="93" y="415"/>
                  <a:pt x="95" y="412"/>
                  <a:pt x="94" y="409"/>
                </a:cubicBezTo>
                <a:cubicBezTo>
                  <a:pt x="93" y="406"/>
                  <a:pt x="89" y="406"/>
                  <a:pt x="89" y="403"/>
                </a:cubicBezTo>
                <a:cubicBezTo>
                  <a:pt x="89" y="398"/>
                  <a:pt x="90" y="397"/>
                  <a:pt x="88" y="393"/>
                </a:cubicBezTo>
                <a:cubicBezTo>
                  <a:pt x="86" y="390"/>
                  <a:pt x="85" y="385"/>
                  <a:pt x="85" y="382"/>
                </a:cubicBezTo>
                <a:cubicBezTo>
                  <a:pt x="84" y="372"/>
                  <a:pt x="86" y="363"/>
                  <a:pt x="87" y="354"/>
                </a:cubicBezTo>
                <a:cubicBezTo>
                  <a:pt x="88" y="344"/>
                  <a:pt x="87" y="335"/>
                  <a:pt x="86" y="325"/>
                </a:cubicBezTo>
                <a:cubicBezTo>
                  <a:pt x="86" y="306"/>
                  <a:pt x="84" y="287"/>
                  <a:pt x="80" y="268"/>
                </a:cubicBezTo>
                <a:cubicBezTo>
                  <a:pt x="78" y="262"/>
                  <a:pt x="76" y="255"/>
                  <a:pt x="75" y="248"/>
                </a:cubicBezTo>
                <a:cubicBezTo>
                  <a:pt x="74" y="245"/>
                  <a:pt x="73" y="251"/>
                  <a:pt x="73" y="251"/>
                </a:cubicBezTo>
                <a:cubicBezTo>
                  <a:pt x="72" y="255"/>
                  <a:pt x="71" y="261"/>
                  <a:pt x="69" y="265"/>
                </a:cubicBezTo>
                <a:cubicBezTo>
                  <a:pt x="68" y="268"/>
                  <a:pt x="69" y="273"/>
                  <a:pt x="69" y="277"/>
                </a:cubicBezTo>
                <a:cubicBezTo>
                  <a:pt x="69" y="281"/>
                  <a:pt x="68" y="286"/>
                  <a:pt x="68" y="290"/>
                </a:cubicBezTo>
                <a:cubicBezTo>
                  <a:pt x="68" y="301"/>
                  <a:pt x="68" y="311"/>
                  <a:pt x="67" y="322"/>
                </a:cubicBezTo>
                <a:cubicBezTo>
                  <a:pt x="67" y="330"/>
                  <a:pt x="68" y="340"/>
                  <a:pt x="66" y="348"/>
                </a:cubicBezTo>
                <a:cubicBezTo>
                  <a:pt x="65" y="358"/>
                  <a:pt x="63" y="368"/>
                  <a:pt x="61" y="377"/>
                </a:cubicBezTo>
                <a:cubicBezTo>
                  <a:pt x="60" y="381"/>
                  <a:pt x="59" y="384"/>
                  <a:pt x="59" y="388"/>
                </a:cubicBezTo>
                <a:cubicBezTo>
                  <a:pt x="60" y="390"/>
                  <a:pt x="58" y="396"/>
                  <a:pt x="60" y="397"/>
                </a:cubicBezTo>
                <a:cubicBezTo>
                  <a:pt x="61" y="398"/>
                  <a:pt x="61" y="403"/>
                  <a:pt x="60" y="404"/>
                </a:cubicBezTo>
                <a:cubicBezTo>
                  <a:pt x="57" y="405"/>
                  <a:pt x="53" y="407"/>
                  <a:pt x="51" y="407"/>
                </a:cubicBezTo>
                <a:cubicBezTo>
                  <a:pt x="48" y="408"/>
                  <a:pt x="45" y="407"/>
                  <a:pt x="43" y="410"/>
                </a:cubicBezTo>
                <a:cubicBezTo>
                  <a:pt x="40" y="412"/>
                  <a:pt x="39" y="414"/>
                  <a:pt x="36" y="416"/>
                </a:cubicBezTo>
                <a:cubicBezTo>
                  <a:pt x="30" y="418"/>
                  <a:pt x="17" y="421"/>
                  <a:pt x="12" y="415"/>
                </a:cubicBezTo>
                <a:cubicBezTo>
                  <a:pt x="11" y="414"/>
                  <a:pt x="14" y="409"/>
                  <a:pt x="15" y="408"/>
                </a:cubicBezTo>
                <a:cubicBezTo>
                  <a:pt x="17" y="406"/>
                  <a:pt x="20" y="404"/>
                  <a:pt x="23" y="402"/>
                </a:cubicBezTo>
                <a:cubicBezTo>
                  <a:pt x="25" y="401"/>
                  <a:pt x="26" y="399"/>
                  <a:pt x="29" y="398"/>
                </a:cubicBezTo>
                <a:cubicBezTo>
                  <a:pt x="30" y="397"/>
                  <a:pt x="30" y="397"/>
                  <a:pt x="30" y="395"/>
                </a:cubicBezTo>
                <a:cubicBezTo>
                  <a:pt x="30" y="393"/>
                  <a:pt x="33" y="392"/>
                  <a:pt x="33" y="390"/>
                </a:cubicBezTo>
                <a:cubicBezTo>
                  <a:pt x="34" y="384"/>
                  <a:pt x="36" y="379"/>
                  <a:pt x="37" y="373"/>
                </a:cubicBezTo>
                <a:cubicBezTo>
                  <a:pt x="37" y="370"/>
                  <a:pt x="36" y="367"/>
                  <a:pt x="35" y="364"/>
                </a:cubicBezTo>
                <a:cubicBezTo>
                  <a:pt x="33" y="359"/>
                  <a:pt x="33" y="354"/>
                  <a:pt x="32" y="349"/>
                </a:cubicBezTo>
                <a:cubicBezTo>
                  <a:pt x="30" y="331"/>
                  <a:pt x="32" y="315"/>
                  <a:pt x="35" y="298"/>
                </a:cubicBezTo>
                <a:cubicBezTo>
                  <a:pt x="37" y="289"/>
                  <a:pt x="36" y="280"/>
                  <a:pt x="35" y="271"/>
                </a:cubicBezTo>
                <a:cubicBezTo>
                  <a:pt x="35" y="267"/>
                  <a:pt x="34" y="262"/>
                  <a:pt x="34" y="258"/>
                </a:cubicBezTo>
                <a:cubicBezTo>
                  <a:pt x="33" y="254"/>
                  <a:pt x="34" y="250"/>
                  <a:pt x="33" y="246"/>
                </a:cubicBezTo>
                <a:cubicBezTo>
                  <a:pt x="32" y="244"/>
                  <a:pt x="28" y="245"/>
                  <a:pt x="27" y="243"/>
                </a:cubicBezTo>
                <a:cubicBezTo>
                  <a:pt x="26" y="241"/>
                  <a:pt x="28" y="236"/>
                  <a:pt x="28" y="233"/>
                </a:cubicBezTo>
                <a:cubicBezTo>
                  <a:pt x="28" y="224"/>
                  <a:pt x="28" y="216"/>
                  <a:pt x="29" y="207"/>
                </a:cubicBezTo>
                <a:cubicBezTo>
                  <a:pt x="29" y="201"/>
                  <a:pt x="29" y="195"/>
                  <a:pt x="30" y="189"/>
                </a:cubicBezTo>
                <a:cubicBezTo>
                  <a:pt x="32" y="181"/>
                  <a:pt x="31" y="173"/>
                  <a:pt x="32" y="164"/>
                </a:cubicBezTo>
                <a:cubicBezTo>
                  <a:pt x="25" y="161"/>
                  <a:pt x="18" y="167"/>
                  <a:pt x="12" y="168"/>
                </a:cubicBezTo>
                <a:cubicBezTo>
                  <a:pt x="7" y="168"/>
                  <a:pt x="1" y="161"/>
                  <a:pt x="0" y="156"/>
                </a:cubicBezTo>
                <a:cubicBezTo>
                  <a:pt x="0" y="152"/>
                  <a:pt x="1" y="149"/>
                  <a:pt x="1" y="145"/>
                </a:cubicBezTo>
                <a:cubicBezTo>
                  <a:pt x="1" y="141"/>
                  <a:pt x="3" y="139"/>
                  <a:pt x="6" y="136"/>
                </a:cubicBezTo>
                <a:cubicBezTo>
                  <a:pt x="12" y="128"/>
                  <a:pt x="9" y="121"/>
                  <a:pt x="11" y="112"/>
                </a:cubicBezTo>
                <a:cubicBezTo>
                  <a:pt x="12" y="104"/>
                  <a:pt x="15" y="97"/>
                  <a:pt x="17" y="90"/>
                </a:cubicBezTo>
                <a:cubicBezTo>
                  <a:pt x="18" y="86"/>
                  <a:pt x="19" y="84"/>
                  <a:pt x="23" y="83"/>
                </a:cubicBezTo>
                <a:cubicBezTo>
                  <a:pt x="27" y="81"/>
                  <a:pt x="32" y="80"/>
                  <a:pt x="36" y="79"/>
                </a:cubicBezTo>
                <a:cubicBezTo>
                  <a:pt x="41" y="78"/>
                  <a:pt x="46" y="77"/>
                  <a:pt x="51" y="75"/>
                </a:cubicBezTo>
                <a:cubicBezTo>
                  <a:pt x="55" y="74"/>
                  <a:pt x="60" y="67"/>
                  <a:pt x="59" y="63"/>
                </a:cubicBezTo>
                <a:cubicBezTo>
                  <a:pt x="59" y="58"/>
                  <a:pt x="57" y="54"/>
                  <a:pt x="56" y="50"/>
                </a:cubicBezTo>
                <a:cubicBezTo>
                  <a:pt x="55" y="46"/>
                  <a:pt x="48" y="43"/>
                  <a:pt x="49" y="38"/>
                </a:cubicBezTo>
                <a:cubicBezTo>
                  <a:pt x="50" y="36"/>
                  <a:pt x="49" y="33"/>
                  <a:pt x="49" y="31"/>
                </a:cubicBezTo>
                <a:cubicBezTo>
                  <a:pt x="50" y="28"/>
                  <a:pt x="50" y="25"/>
                  <a:pt x="49" y="22"/>
                </a:cubicBezTo>
                <a:cubicBezTo>
                  <a:pt x="47" y="16"/>
                  <a:pt x="51" y="10"/>
                  <a:pt x="55" y="6"/>
                </a:cubicBezTo>
                <a:cubicBezTo>
                  <a:pt x="56" y="4"/>
                  <a:pt x="63" y="0"/>
                  <a:pt x="66" y="1"/>
                </a:cubicBezTo>
                <a:cubicBezTo>
                  <a:pt x="69" y="2"/>
                  <a:pt x="71" y="2"/>
                  <a:pt x="73" y="1"/>
                </a:cubicBezTo>
                <a:cubicBezTo>
                  <a:pt x="77" y="0"/>
                  <a:pt x="80" y="2"/>
                  <a:pt x="83" y="4"/>
                </a:cubicBezTo>
                <a:cubicBezTo>
                  <a:pt x="87" y="7"/>
                  <a:pt x="90" y="11"/>
                  <a:pt x="91" y="16"/>
                </a:cubicBezTo>
                <a:cubicBezTo>
                  <a:pt x="91" y="21"/>
                  <a:pt x="92" y="26"/>
                  <a:pt x="92" y="32"/>
                </a:cubicBezTo>
                <a:cubicBezTo>
                  <a:pt x="93" y="35"/>
                  <a:pt x="93" y="41"/>
                  <a:pt x="90" y="43"/>
                </a:cubicBezTo>
                <a:cubicBezTo>
                  <a:pt x="88" y="44"/>
                  <a:pt x="89" y="46"/>
                  <a:pt x="87" y="47"/>
                </a:cubicBezTo>
                <a:cubicBezTo>
                  <a:pt x="86" y="47"/>
                  <a:pt x="86" y="51"/>
                  <a:pt x="86" y="52"/>
                </a:cubicBezTo>
                <a:cubicBezTo>
                  <a:pt x="86" y="54"/>
                  <a:pt x="86" y="56"/>
                  <a:pt x="86" y="58"/>
                </a:cubicBezTo>
                <a:cubicBezTo>
                  <a:pt x="86" y="61"/>
                  <a:pt x="87" y="60"/>
                  <a:pt x="88" y="62"/>
                </a:cubicBezTo>
                <a:cubicBezTo>
                  <a:pt x="91" y="66"/>
                  <a:pt x="96" y="69"/>
                  <a:pt x="101" y="70"/>
                </a:cubicBezTo>
                <a:moveTo>
                  <a:pt x="51" y="31"/>
                </a:moveTo>
                <a:cubicBezTo>
                  <a:pt x="52" y="32"/>
                  <a:pt x="52" y="34"/>
                  <a:pt x="51" y="35"/>
                </a:cubicBezTo>
                <a:cubicBezTo>
                  <a:pt x="50" y="35"/>
                  <a:pt x="50" y="31"/>
                  <a:pt x="51" y="31"/>
                </a:cubicBezTo>
                <a:moveTo>
                  <a:pt x="91" y="28"/>
                </a:moveTo>
                <a:cubicBezTo>
                  <a:pt x="91" y="29"/>
                  <a:pt x="92" y="33"/>
                  <a:pt x="92" y="33"/>
                </a:cubicBezTo>
                <a:cubicBezTo>
                  <a:pt x="91" y="32"/>
                  <a:pt x="89" y="28"/>
                  <a:pt x="91" y="28"/>
                </a:cubicBezTo>
              </a:path>
            </a:pathLst>
          </a:custGeom>
          <a:gradFill flip="none" rotWithShape="0">
            <a:gsLst>
              <a:gs pos="77000">
                <a:schemeClr val="tx2">
                  <a:lumMod val="70000"/>
                  <a:lumOff val="30000"/>
                </a:schemeClr>
              </a:gs>
              <a:gs pos="0">
                <a:schemeClr val="accent2">
                  <a:lumMod val="70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sp>
        <p:nvSpPr>
          <p:cNvPr id="2" name="Rectangle 1"/>
          <p:cNvSpPr/>
          <p:nvPr/>
        </p:nvSpPr>
        <p:spPr>
          <a:xfrm rot="10800000">
            <a:off x="6522358" y="679447"/>
            <a:ext cx="1653938" cy="3309913"/>
          </a:xfrm>
          <a:prstGeom prst="rect">
            <a:avLst/>
          </a:prstGeom>
          <a:gradFill>
            <a:gsLst>
              <a:gs pos="30000">
                <a:schemeClr val="accent1">
                  <a:alpha val="42000"/>
                </a:schemeClr>
              </a:gs>
              <a:gs pos="77000">
                <a:schemeClr val="bg1">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p:cNvSpPr/>
          <p:nvPr/>
        </p:nvSpPr>
        <p:spPr>
          <a:xfrm>
            <a:off x="6557116" y="700296"/>
            <a:ext cx="1584422" cy="881780"/>
          </a:xfrm>
          <a:prstGeom prst="rect">
            <a:avLst/>
          </a:prstGeom>
        </p:spPr>
        <p:txBody>
          <a:bodyPr wrap="square" anchor="ctr">
            <a:spAutoFit/>
          </a:bodyPr>
          <a:lstStyle/>
          <a:p>
            <a:pPr marL="60325" indent="-60325" algn="ctr">
              <a:lnSpc>
                <a:spcPct val="95000"/>
              </a:lnSpc>
              <a:defRPr/>
            </a:pPr>
            <a:r>
              <a:rPr lang="en-US" sz="5400" b="1" dirty="0" smtClean="0">
                <a:ln w="6350">
                  <a:noFill/>
                </a:ln>
                <a:gradFill>
                  <a:gsLst>
                    <a:gs pos="0">
                      <a:schemeClr val="accent1">
                        <a:lumMod val="75000"/>
                      </a:schemeClr>
                    </a:gs>
                    <a:gs pos="100000">
                      <a:schemeClr val="accent1">
                        <a:lumMod val="95000"/>
                      </a:schemeClr>
                    </a:gs>
                  </a:gsLst>
                  <a:lin ang="16200000" scaled="0"/>
                </a:gradFill>
              </a:rPr>
              <a:t>44</a:t>
            </a:r>
            <a:r>
              <a:rPr lang="en-US" sz="5400" b="1" baseline="25000" dirty="0" smtClean="0">
                <a:ln w="6350">
                  <a:noFill/>
                </a:ln>
                <a:gradFill>
                  <a:gsLst>
                    <a:gs pos="0">
                      <a:schemeClr val="accent1">
                        <a:lumMod val="75000"/>
                      </a:schemeClr>
                    </a:gs>
                    <a:gs pos="100000">
                      <a:schemeClr val="accent1">
                        <a:lumMod val="95000"/>
                      </a:schemeClr>
                    </a:gs>
                  </a:gsLst>
                  <a:lin ang="16200000" scaled="0"/>
                </a:gradFill>
              </a:rPr>
              <a:t>%</a:t>
            </a:r>
            <a:endParaRPr lang="en-US" sz="3200" baseline="25000" dirty="0"/>
          </a:p>
        </p:txBody>
      </p:sp>
      <p:sp>
        <p:nvSpPr>
          <p:cNvPr id="116" name="Freeform 43"/>
          <p:cNvSpPr>
            <a:spLocks noEditPoints="1"/>
          </p:cNvSpPr>
          <p:nvPr/>
        </p:nvSpPr>
        <p:spPr bwMode="auto">
          <a:xfrm>
            <a:off x="6348563" y="2584201"/>
            <a:ext cx="2103066" cy="3173334"/>
          </a:xfrm>
          <a:custGeom>
            <a:avLst/>
            <a:gdLst>
              <a:gd name="T0" fmla="*/ 1126 w 1326"/>
              <a:gd name="T1" fmla="*/ 1171 h 2003"/>
              <a:gd name="T2" fmla="*/ 1117 w 1326"/>
              <a:gd name="T3" fmla="*/ 1272 h 2003"/>
              <a:gd name="T4" fmla="*/ 1280 w 1326"/>
              <a:gd name="T5" fmla="*/ 1482 h 2003"/>
              <a:gd name="T6" fmla="*/ 1309 w 1326"/>
              <a:gd name="T7" fmla="*/ 1420 h 2003"/>
              <a:gd name="T8" fmla="*/ 1288 w 1326"/>
              <a:gd name="T9" fmla="*/ 1559 h 2003"/>
              <a:gd name="T10" fmla="*/ 1283 w 1326"/>
              <a:gd name="T11" fmla="*/ 1579 h 2003"/>
              <a:gd name="T12" fmla="*/ 1095 w 1326"/>
              <a:gd name="T13" fmla="*/ 1660 h 2003"/>
              <a:gd name="T14" fmla="*/ 1284 w 1326"/>
              <a:gd name="T15" fmla="*/ 1607 h 2003"/>
              <a:gd name="T16" fmla="*/ 615 w 1326"/>
              <a:gd name="T17" fmla="*/ 560 h 2003"/>
              <a:gd name="T18" fmla="*/ 659 w 1326"/>
              <a:gd name="T19" fmla="*/ 881 h 2003"/>
              <a:gd name="T20" fmla="*/ 655 w 1326"/>
              <a:gd name="T21" fmla="*/ 779 h 2003"/>
              <a:gd name="T22" fmla="*/ 705 w 1326"/>
              <a:gd name="T23" fmla="*/ 376 h 2003"/>
              <a:gd name="T24" fmla="*/ 797 w 1326"/>
              <a:gd name="T25" fmla="*/ 258 h 2003"/>
              <a:gd name="T26" fmla="*/ 752 w 1326"/>
              <a:gd name="T27" fmla="*/ 109 h 2003"/>
              <a:gd name="T28" fmla="*/ 748 w 1326"/>
              <a:gd name="T29" fmla="*/ 81 h 2003"/>
              <a:gd name="T30" fmla="*/ 789 w 1326"/>
              <a:gd name="T31" fmla="*/ 17 h 2003"/>
              <a:gd name="T32" fmla="*/ 846 w 1326"/>
              <a:gd name="T33" fmla="*/ 3 h 2003"/>
              <a:gd name="T34" fmla="*/ 898 w 1326"/>
              <a:gd name="T35" fmla="*/ 20 h 2003"/>
              <a:gd name="T36" fmla="*/ 910 w 1326"/>
              <a:gd name="T37" fmla="*/ 25 h 2003"/>
              <a:gd name="T38" fmla="*/ 940 w 1326"/>
              <a:gd name="T39" fmla="*/ 53 h 2003"/>
              <a:gd name="T40" fmla="*/ 942 w 1326"/>
              <a:gd name="T41" fmla="*/ 193 h 2003"/>
              <a:gd name="T42" fmla="*/ 956 w 1326"/>
              <a:gd name="T43" fmla="*/ 272 h 2003"/>
              <a:gd name="T44" fmla="*/ 1158 w 1326"/>
              <a:gd name="T45" fmla="*/ 496 h 2003"/>
              <a:gd name="T46" fmla="*/ 1169 w 1326"/>
              <a:gd name="T47" fmla="*/ 812 h 2003"/>
              <a:gd name="T48" fmla="*/ 1138 w 1326"/>
              <a:gd name="T49" fmla="*/ 979 h 2003"/>
              <a:gd name="T50" fmla="*/ 1133 w 1326"/>
              <a:gd name="T51" fmla="*/ 1167 h 2003"/>
              <a:gd name="T52" fmla="*/ 1237 w 1326"/>
              <a:gd name="T53" fmla="*/ 1271 h 2003"/>
              <a:gd name="T54" fmla="*/ 1304 w 1326"/>
              <a:gd name="T55" fmla="*/ 1321 h 2003"/>
              <a:gd name="T56" fmla="*/ 1310 w 1326"/>
              <a:gd name="T57" fmla="*/ 1414 h 2003"/>
              <a:gd name="T58" fmla="*/ 1290 w 1326"/>
              <a:gd name="T59" fmla="*/ 1613 h 2003"/>
              <a:gd name="T60" fmla="*/ 1089 w 1326"/>
              <a:gd name="T61" fmla="*/ 1727 h 2003"/>
              <a:gd name="T62" fmla="*/ 1049 w 1326"/>
              <a:gd name="T63" fmla="*/ 1905 h 2003"/>
              <a:gd name="T64" fmla="*/ 903 w 1326"/>
              <a:gd name="T65" fmla="*/ 1990 h 2003"/>
              <a:gd name="T66" fmla="*/ 902 w 1326"/>
              <a:gd name="T67" fmla="*/ 1925 h 2003"/>
              <a:gd name="T68" fmla="*/ 701 w 1326"/>
              <a:gd name="T69" fmla="*/ 1918 h 2003"/>
              <a:gd name="T70" fmla="*/ 794 w 1326"/>
              <a:gd name="T71" fmla="*/ 1848 h 2003"/>
              <a:gd name="T72" fmla="*/ 722 w 1326"/>
              <a:gd name="T73" fmla="*/ 1425 h 2003"/>
              <a:gd name="T74" fmla="*/ 669 w 1326"/>
              <a:gd name="T75" fmla="*/ 924 h 2003"/>
              <a:gd name="T76" fmla="*/ 640 w 1326"/>
              <a:gd name="T77" fmla="*/ 1018 h 2003"/>
              <a:gd name="T78" fmla="*/ 617 w 1326"/>
              <a:gd name="T79" fmla="*/ 1158 h 2003"/>
              <a:gd name="T80" fmla="*/ 566 w 1326"/>
              <a:gd name="T81" fmla="*/ 1376 h 2003"/>
              <a:gd name="T82" fmla="*/ 509 w 1326"/>
              <a:gd name="T83" fmla="*/ 1702 h 2003"/>
              <a:gd name="T84" fmla="*/ 501 w 1326"/>
              <a:gd name="T85" fmla="*/ 1975 h 2003"/>
              <a:gd name="T86" fmla="*/ 416 w 1326"/>
              <a:gd name="T87" fmla="*/ 1842 h 2003"/>
              <a:gd name="T88" fmla="*/ 399 w 1326"/>
              <a:gd name="T89" fmla="*/ 1624 h 2003"/>
              <a:gd name="T90" fmla="*/ 406 w 1326"/>
              <a:gd name="T91" fmla="*/ 1873 h 2003"/>
              <a:gd name="T92" fmla="*/ 392 w 1326"/>
              <a:gd name="T93" fmla="*/ 1949 h 2003"/>
              <a:gd name="T94" fmla="*/ 322 w 1326"/>
              <a:gd name="T95" fmla="*/ 1895 h 2003"/>
              <a:gd name="T96" fmla="*/ 284 w 1326"/>
              <a:gd name="T97" fmla="*/ 1614 h 2003"/>
              <a:gd name="T98" fmla="*/ 198 w 1326"/>
              <a:gd name="T99" fmla="*/ 1392 h 2003"/>
              <a:gd name="T100" fmla="*/ 158 w 1326"/>
              <a:gd name="T101" fmla="*/ 1205 h 2003"/>
              <a:gd name="T102" fmla="*/ 17 w 1326"/>
              <a:gd name="T103" fmla="*/ 1192 h 2003"/>
              <a:gd name="T104" fmla="*/ 82 w 1326"/>
              <a:gd name="T105" fmla="*/ 835 h 2003"/>
              <a:gd name="T106" fmla="*/ 92 w 1326"/>
              <a:gd name="T107" fmla="*/ 711 h 2003"/>
              <a:gd name="T108" fmla="*/ 152 w 1326"/>
              <a:gd name="T109" fmla="*/ 468 h 2003"/>
              <a:gd name="T110" fmla="*/ 229 w 1326"/>
              <a:gd name="T111" fmla="*/ 398 h 2003"/>
              <a:gd name="T112" fmla="*/ 327 w 1326"/>
              <a:gd name="T113" fmla="*/ 107 h 2003"/>
              <a:gd name="T114" fmla="*/ 484 w 1326"/>
              <a:gd name="T115" fmla="*/ 257 h 2003"/>
              <a:gd name="T116" fmla="*/ 553 w 1326"/>
              <a:gd name="T117" fmla="*/ 440 h 2003"/>
              <a:gd name="T118" fmla="*/ 402 w 1326"/>
              <a:gd name="T119" fmla="*/ 1543 h 20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26" h="2003">
                <a:moveTo>
                  <a:pt x="1121" y="1171"/>
                </a:moveTo>
                <a:cubicBezTo>
                  <a:pt x="1116" y="1176"/>
                  <a:pt x="1116" y="1174"/>
                  <a:pt x="1118" y="1179"/>
                </a:cubicBezTo>
                <a:cubicBezTo>
                  <a:pt x="1121" y="1185"/>
                  <a:pt x="1125" y="1195"/>
                  <a:pt x="1126" y="1200"/>
                </a:cubicBezTo>
                <a:cubicBezTo>
                  <a:pt x="1128" y="1205"/>
                  <a:pt x="1128" y="1206"/>
                  <a:pt x="1131" y="1197"/>
                </a:cubicBezTo>
                <a:cubicBezTo>
                  <a:pt x="1134" y="1188"/>
                  <a:pt x="1137" y="1187"/>
                  <a:pt x="1126" y="1171"/>
                </a:cubicBezTo>
                <a:cubicBezTo>
                  <a:pt x="1124" y="1168"/>
                  <a:pt x="1125" y="1168"/>
                  <a:pt x="1121" y="1171"/>
                </a:cubicBezTo>
                <a:close/>
                <a:moveTo>
                  <a:pt x="1104" y="1195"/>
                </a:moveTo>
                <a:cubicBezTo>
                  <a:pt x="1104" y="1202"/>
                  <a:pt x="1102" y="1266"/>
                  <a:pt x="1101" y="1270"/>
                </a:cubicBezTo>
                <a:cubicBezTo>
                  <a:pt x="1100" y="1274"/>
                  <a:pt x="1102" y="1273"/>
                  <a:pt x="1106" y="1273"/>
                </a:cubicBezTo>
                <a:cubicBezTo>
                  <a:pt x="1110" y="1273"/>
                  <a:pt x="1114" y="1272"/>
                  <a:pt x="1117" y="1272"/>
                </a:cubicBezTo>
                <a:cubicBezTo>
                  <a:pt x="1119" y="1272"/>
                  <a:pt x="1123" y="1271"/>
                  <a:pt x="1118" y="1257"/>
                </a:cubicBezTo>
                <a:cubicBezTo>
                  <a:pt x="1116" y="1252"/>
                  <a:pt x="1110" y="1228"/>
                  <a:pt x="1108" y="1197"/>
                </a:cubicBezTo>
                <a:cubicBezTo>
                  <a:pt x="1106" y="1177"/>
                  <a:pt x="1105" y="1182"/>
                  <a:pt x="1104" y="1195"/>
                </a:cubicBezTo>
                <a:close/>
                <a:moveTo>
                  <a:pt x="1296" y="1416"/>
                </a:moveTo>
                <a:cubicBezTo>
                  <a:pt x="1293" y="1420"/>
                  <a:pt x="1281" y="1453"/>
                  <a:pt x="1280" y="1482"/>
                </a:cubicBezTo>
                <a:cubicBezTo>
                  <a:pt x="1280" y="1487"/>
                  <a:pt x="1284" y="1500"/>
                  <a:pt x="1287" y="1512"/>
                </a:cubicBezTo>
                <a:cubicBezTo>
                  <a:pt x="1289" y="1523"/>
                  <a:pt x="1291" y="1533"/>
                  <a:pt x="1292" y="1539"/>
                </a:cubicBezTo>
                <a:cubicBezTo>
                  <a:pt x="1295" y="1554"/>
                  <a:pt x="1292" y="1578"/>
                  <a:pt x="1297" y="1556"/>
                </a:cubicBezTo>
                <a:cubicBezTo>
                  <a:pt x="1309" y="1503"/>
                  <a:pt x="1311" y="1453"/>
                  <a:pt x="1313" y="1448"/>
                </a:cubicBezTo>
                <a:cubicBezTo>
                  <a:pt x="1315" y="1442"/>
                  <a:pt x="1318" y="1432"/>
                  <a:pt x="1309" y="1420"/>
                </a:cubicBezTo>
                <a:cubicBezTo>
                  <a:pt x="1306" y="1415"/>
                  <a:pt x="1304" y="1415"/>
                  <a:pt x="1303" y="1414"/>
                </a:cubicBezTo>
                <a:cubicBezTo>
                  <a:pt x="1301" y="1414"/>
                  <a:pt x="1299" y="1411"/>
                  <a:pt x="1296" y="1416"/>
                </a:cubicBezTo>
                <a:close/>
                <a:moveTo>
                  <a:pt x="1277" y="1490"/>
                </a:moveTo>
                <a:cubicBezTo>
                  <a:pt x="1276" y="1495"/>
                  <a:pt x="1274" y="1504"/>
                  <a:pt x="1274" y="1522"/>
                </a:cubicBezTo>
                <a:cubicBezTo>
                  <a:pt x="1274" y="1529"/>
                  <a:pt x="1284" y="1550"/>
                  <a:pt x="1288" y="1559"/>
                </a:cubicBezTo>
                <a:cubicBezTo>
                  <a:pt x="1289" y="1562"/>
                  <a:pt x="1291" y="1566"/>
                  <a:pt x="1292" y="1557"/>
                </a:cubicBezTo>
                <a:cubicBezTo>
                  <a:pt x="1292" y="1547"/>
                  <a:pt x="1291" y="1535"/>
                  <a:pt x="1286" y="1515"/>
                </a:cubicBezTo>
                <a:cubicBezTo>
                  <a:pt x="1284" y="1509"/>
                  <a:pt x="1279" y="1488"/>
                  <a:pt x="1278" y="1485"/>
                </a:cubicBezTo>
                <a:cubicBezTo>
                  <a:pt x="1277" y="1482"/>
                  <a:pt x="1277" y="1485"/>
                  <a:pt x="1277" y="1490"/>
                </a:cubicBezTo>
                <a:close/>
                <a:moveTo>
                  <a:pt x="1283" y="1579"/>
                </a:moveTo>
                <a:cubicBezTo>
                  <a:pt x="1280" y="1581"/>
                  <a:pt x="1277" y="1584"/>
                  <a:pt x="1267" y="1584"/>
                </a:cubicBezTo>
                <a:cubicBezTo>
                  <a:pt x="1264" y="1584"/>
                  <a:pt x="1248" y="1589"/>
                  <a:pt x="1232" y="1591"/>
                </a:cubicBezTo>
                <a:cubicBezTo>
                  <a:pt x="1228" y="1592"/>
                  <a:pt x="1159" y="1599"/>
                  <a:pt x="1109" y="1606"/>
                </a:cubicBezTo>
                <a:cubicBezTo>
                  <a:pt x="1098" y="1608"/>
                  <a:pt x="1097" y="1605"/>
                  <a:pt x="1098" y="1612"/>
                </a:cubicBezTo>
                <a:cubicBezTo>
                  <a:pt x="1099" y="1619"/>
                  <a:pt x="1096" y="1645"/>
                  <a:pt x="1095" y="1660"/>
                </a:cubicBezTo>
                <a:cubicBezTo>
                  <a:pt x="1094" y="1665"/>
                  <a:pt x="1093" y="1665"/>
                  <a:pt x="1100" y="1665"/>
                </a:cubicBezTo>
                <a:cubicBezTo>
                  <a:pt x="1107" y="1665"/>
                  <a:pt x="1154" y="1665"/>
                  <a:pt x="1194" y="1651"/>
                </a:cubicBezTo>
                <a:cubicBezTo>
                  <a:pt x="1207" y="1646"/>
                  <a:pt x="1204" y="1654"/>
                  <a:pt x="1216" y="1649"/>
                </a:cubicBezTo>
                <a:cubicBezTo>
                  <a:pt x="1236" y="1641"/>
                  <a:pt x="1242" y="1638"/>
                  <a:pt x="1255" y="1628"/>
                </a:cubicBezTo>
                <a:cubicBezTo>
                  <a:pt x="1263" y="1621"/>
                  <a:pt x="1275" y="1613"/>
                  <a:pt x="1284" y="1607"/>
                </a:cubicBezTo>
                <a:cubicBezTo>
                  <a:pt x="1288" y="1605"/>
                  <a:pt x="1287" y="1602"/>
                  <a:pt x="1287" y="1598"/>
                </a:cubicBezTo>
                <a:cubicBezTo>
                  <a:pt x="1287" y="1595"/>
                  <a:pt x="1289" y="1583"/>
                  <a:pt x="1288" y="1579"/>
                </a:cubicBezTo>
                <a:cubicBezTo>
                  <a:pt x="1287" y="1575"/>
                  <a:pt x="1289" y="1574"/>
                  <a:pt x="1283" y="1579"/>
                </a:cubicBezTo>
                <a:close/>
                <a:moveTo>
                  <a:pt x="599" y="488"/>
                </a:moveTo>
                <a:cubicBezTo>
                  <a:pt x="600" y="494"/>
                  <a:pt x="614" y="553"/>
                  <a:pt x="615" y="560"/>
                </a:cubicBezTo>
                <a:cubicBezTo>
                  <a:pt x="624" y="602"/>
                  <a:pt x="627" y="655"/>
                  <a:pt x="628" y="660"/>
                </a:cubicBezTo>
                <a:cubicBezTo>
                  <a:pt x="633" y="697"/>
                  <a:pt x="642" y="760"/>
                  <a:pt x="644" y="778"/>
                </a:cubicBezTo>
                <a:cubicBezTo>
                  <a:pt x="647" y="800"/>
                  <a:pt x="651" y="828"/>
                  <a:pt x="651" y="831"/>
                </a:cubicBezTo>
                <a:cubicBezTo>
                  <a:pt x="652" y="834"/>
                  <a:pt x="655" y="872"/>
                  <a:pt x="655" y="876"/>
                </a:cubicBezTo>
                <a:cubicBezTo>
                  <a:pt x="656" y="879"/>
                  <a:pt x="654" y="879"/>
                  <a:pt x="659" y="881"/>
                </a:cubicBezTo>
                <a:cubicBezTo>
                  <a:pt x="664" y="884"/>
                  <a:pt x="666" y="887"/>
                  <a:pt x="662" y="866"/>
                </a:cubicBezTo>
                <a:cubicBezTo>
                  <a:pt x="661" y="861"/>
                  <a:pt x="656" y="862"/>
                  <a:pt x="654" y="835"/>
                </a:cubicBezTo>
                <a:cubicBezTo>
                  <a:pt x="651" y="813"/>
                  <a:pt x="653" y="818"/>
                  <a:pt x="656" y="813"/>
                </a:cubicBezTo>
                <a:cubicBezTo>
                  <a:pt x="659" y="809"/>
                  <a:pt x="662" y="807"/>
                  <a:pt x="652" y="801"/>
                </a:cubicBezTo>
                <a:cubicBezTo>
                  <a:pt x="649" y="799"/>
                  <a:pt x="645" y="799"/>
                  <a:pt x="655" y="779"/>
                </a:cubicBezTo>
                <a:cubicBezTo>
                  <a:pt x="660" y="769"/>
                  <a:pt x="659" y="770"/>
                  <a:pt x="658" y="764"/>
                </a:cubicBezTo>
                <a:cubicBezTo>
                  <a:pt x="653" y="749"/>
                  <a:pt x="654" y="727"/>
                  <a:pt x="654" y="722"/>
                </a:cubicBezTo>
                <a:cubicBezTo>
                  <a:pt x="654" y="718"/>
                  <a:pt x="652" y="549"/>
                  <a:pt x="652" y="541"/>
                </a:cubicBezTo>
                <a:cubicBezTo>
                  <a:pt x="652" y="508"/>
                  <a:pt x="669" y="467"/>
                  <a:pt x="670" y="462"/>
                </a:cubicBezTo>
                <a:cubicBezTo>
                  <a:pt x="696" y="382"/>
                  <a:pt x="702" y="380"/>
                  <a:pt x="705" y="376"/>
                </a:cubicBezTo>
                <a:cubicBezTo>
                  <a:pt x="720" y="358"/>
                  <a:pt x="733" y="354"/>
                  <a:pt x="758" y="339"/>
                </a:cubicBezTo>
                <a:cubicBezTo>
                  <a:pt x="779" y="327"/>
                  <a:pt x="797" y="316"/>
                  <a:pt x="799" y="315"/>
                </a:cubicBezTo>
                <a:cubicBezTo>
                  <a:pt x="805" y="311"/>
                  <a:pt x="808" y="311"/>
                  <a:pt x="806" y="295"/>
                </a:cubicBezTo>
                <a:cubicBezTo>
                  <a:pt x="804" y="282"/>
                  <a:pt x="811" y="287"/>
                  <a:pt x="804" y="270"/>
                </a:cubicBezTo>
                <a:cubicBezTo>
                  <a:pt x="801" y="261"/>
                  <a:pt x="804" y="263"/>
                  <a:pt x="797" y="258"/>
                </a:cubicBezTo>
                <a:cubicBezTo>
                  <a:pt x="777" y="244"/>
                  <a:pt x="775" y="235"/>
                  <a:pt x="766" y="204"/>
                </a:cubicBezTo>
                <a:cubicBezTo>
                  <a:pt x="764" y="199"/>
                  <a:pt x="763" y="202"/>
                  <a:pt x="762" y="199"/>
                </a:cubicBezTo>
                <a:cubicBezTo>
                  <a:pt x="751" y="158"/>
                  <a:pt x="751" y="150"/>
                  <a:pt x="750" y="144"/>
                </a:cubicBezTo>
                <a:cubicBezTo>
                  <a:pt x="749" y="130"/>
                  <a:pt x="754" y="137"/>
                  <a:pt x="755" y="131"/>
                </a:cubicBezTo>
                <a:cubicBezTo>
                  <a:pt x="757" y="123"/>
                  <a:pt x="752" y="112"/>
                  <a:pt x="752" y="109"/>
                </a:cubicBezTo>
                <a:cubicBezTo>
                  <a:pt x="752" y="106"/>
                  <a:pt x="751" y="99"/>
                  <a:pt x="750" y="97"/>
                </a:cubicBezTo>
                <a:cubicBezTo>
                  <a:pt x="749" y="100"/>
                  <a:pt x="751" y="99"/>
                  <a:pt x="750" y="101"/>
                </a:cubicBezTo>
                <a:cubicBezTo>
                  <a:pt x="749" y="96"/>
                  <a:pt x="749" y="89"/>
                  <a:pt x="749" y="86"/>
                </a:cubicBezTo>
                <a:cubicBezTo>
                  <a:pt x="750" y="83"/>
                  <a:pt x="751" y="80"/>
                  <a:pt x="751" y="78"/>
                </a:cubicBezTo>
                <a:cubicBezTo>
                  <a:pt x="750" y="80"/>
                  <a:pt x="750" y="80"/>
                  <a:pt x="748" y="81"/>
                </a:cubicBezTo>
                <a:cubicBezTo>
                  <a:pt x="751" y="78"/>
                  <a:pt x="753" y="69"/>
                  <a:pt x="753" y="65"/>
                </a:cubicBezTo>
                <a:cubicBezTo>
                  <a:pt x="754" y="55"/>
                  <a:pt x="760" y="51"/>
                  <a:pt x="761" y="48"/>
                </a:cubicBezTo>
                <a:cubicBezTo>
                  <a:pt x="763" y="36"/>
                  <a:pt x="768" y="39"/>
                  <a:pt x="770" y="35"/>
                </a:cubicBezTo>
                <a:cubicBezTo>
                  <a:pt x="772" y="30"/>
                  <a:pt x="782" y="32"/>
                  <a:pt x="782" y="25"/>
                </a:cubicBezTo>
                <a:cubicBezTo>
                  <a:pt x="782" y="21"/>
                  <a:pt x="788" y="21"/>
                  <a:pt x="789" y="17"/>
                </a:cubicBezTo>
                <a:cubicBezTo>
                  <a:pt x="789" y="16"/>
                  <a:pt x="801" y="9"/>
                  <a:pt x="804" y="8"/>
                </a:cubicBezTo>
                <a:cubicBezTo>
                  <a:pt x="807" y="7"/>
                  <a:pt x="815" y="4"/>
                  <a:pt x="817" y="6"/>
                </a:cubicBezTo>
                <a:cubicBezTo>
                  <a:pt x="824" y="9"/>
                  <a:pt x="825" y="7"/>
                  <a:pt x="828" y="4"/>
                </a:cubicBezTo>
                <a:cubicBezTo>
                  <a:pt x="830" y="0"/>
                  <a:pt x="832" y="4"/>
                  <a:pt x="834" y="2"/>
                </a:cubicBezTo>
                <a:cubicBezTo>
                  <a:pt x="837" y="0"/>
                  <a:pt x="844" y="3"/>
                  <a:pt x="846" y="3"/>
                </a:cubicBezTo>
                <a:cubicBezTo>
                  <a:pt x="848" y="2"/>
                  <a:pt x="852" y="4"/>
                  <a:pt x="855" y="3"/>
                </a:cubicBezTo>
                <a:cubicBezTo>
                  <a:pt x="858" y="2"/>
                  <a:pt x="863" y="5"/>
                  <a:pt x="865" y="5"/>
                </a:cubicBezTo>
                <a:cubicBezTo>
                  <a:pt x="867" y="5"/>
                  <a:pt x="871" y="8"/>
                  <a:pt x="873" y="9"/>
                </a:cubicBezTo>
                <a:cubicBezTo>
                  <a:pt x="875" y="10"/>
                  <a:pt x="886" y="12"/>
                  <a:pt x="888" y="14"/>
                </a:cubicBezTo>
                <a:cubicBezTo>
                  <a:pt x="889" y="15"/>
                  <a:pt x="896" y="19"/>
                  <a:pt x="898" y="20"/>
                </a:cubicBezTo>
                <a:cubicBezTo>
                  <a:pt x="901" y="21"/>
                  <a:pt x="906" y="19"/>
                  <a:pt x="907" y="20"/>
                </a:cubicBezTo>
                <a:cubicBezTo>
                  <a:pt x="906" y="20"/>
                  <a:pt x="903" y="21"/>
                  <a:pt x="902" y="21"/>
                </a:cubicBezTo>
                <a:cubicBezTo>
                  <a:pt x="903" y="22"/>
                  <a:pt x="905" y="22"/>
                  <a:pt x="907" y="24"/>
                </a:cubicBezTo>
                <a:cubicBezTo>
                  <a:pt x="909" y="25"/>
                  <a:pt x="915" y="26"/>
                  <a:pt x="917" y="26"/>
                </a:cubicBezTo>
                <a:cubicBezTo>
                  <a:pt x="915" y="26"/>
                  <a:pt x="912" y="25"/>
                  <a:pt x="910" y="25"/>
                </a:cubicBezTo>
                <a:cubicBezTo>
                  <a:pt x="912" y="26"/>
                  <a:pt x="917" y="29"/>
                  <a:pt x="918" y="31"/>
                </a:cubicBezTo>
                <a:cubicBezTo>
                  <a:pt x="918" y="33"/>
                  <a:pt x="925" y="37"/>
                  <a:pt x="928" y="39"/>
                </a:cubicBezTo>
                <a:cubicBezTo>
                  <a:pt x="930" y="41"/>
                  <a:pt x="936" y="42"/>
                  <a:pt x="937" y="42"/>
                </a:cubicBezTo>
                <a:cubicBezTo>
                  <a:pt x="935" y="42"/>
                  <a:pt x="934" y="42"/>
                  <a:pt x="932" y="42"/>
                </a:cubicBezTo>
                <a:cubicBezTo>
                  <a:pt x="934" y="44"/>
                  <a:pt x="939" y="49"/>
                  <a:pt x="940" y="53"/>
                </a:cubicBezTo>
                <a:cubicBezTo>
                  <a:pt x="942" y="61"/>
                  <a:pt x="945" y="81"/>
                  <a:pt x="946" y="85"/>
                </a:cubicBezTo>
                <a:cubicBezTo>
                  <a:pt x="949" y="97"/>
                  <a:pt x="949" y="109"/>
                  <a:pt x="948" y="117"/>
                </a:cubicBezTo>
                <a:cubicBezTo>
                  <a:pt x="946" y="125"/>
                  <a:pt x="945" y="123"/>
                  <a:pt x="948" y="125"/>
                </a:cubicBezTo>
                <a:cubicBezTo>
                  <a:pt x="955" y="127"/>
                  <a:pt x="956" y="130"/>
                  <a:pt x="957" y="135"/>
                </a:cubicBezTo>
                <a:cubicBezTo>
                  <a:pt x="959" y="159"/>
                  <a:pt x="945" y="187"/>
                  <a:pt x="942" y="193"/>
                </a:cubicBezTo>
                <a:cubicBezTo>
                  <a:pt x="935" y="204"/>
                  <a:pt x="931" y="196"/>
                  <a:pt x="931" y="202"/>
                </a:cubicBezTo>
                <a:cubicBezTo>
                  <a:pt x="931" y="206"/>
                  <a:pt x="930" y="223"/>
                  <a:pt x="931" y="232"/>
                </a:cubicBezTo>
                <a:cubicBezTo>
                  <a:pt x="931" y="241"/>
                  <a:pt x="932" y="237"/>
                  <a:pt x="934" y="240"/>
                </a:cubicBezTo>
                <a:cubicBezTo>
                  <a:pt x="936" y="243"/>
                  <a:pt x="943" y="254"/>
                  <a:pt x="948" y="264"/>
                </a:cubicBezTo>
                <a:cubicBezTo>
                  <a:pt x="955" y="277"/>
                  <a:pt x="953" y="269"/>
                  <a:pt x="956" y="272"/>
                </a:cubicBezTo>
                <a:cubicBezTo>
                  <a:pt x="965" y="280"/>
                  <a:pt x="1003" y="301"/>
                  <a:pt x="1012" y="305"/>
                </a:cubicBezTo>
                <a:cubicBezTo>
                  <a:pt x="1024" y="309"/>
                  <a:pt x="1057" y="330"/>
                  <a:pt x="1061" y="332"/>
                </a:cubicBezTo>
                <a:cubicBezTo>
                  <a:pt x="1093" y="350"/>
                  <a:pt x="1098" y="357"/>
                  <a:pt x="1104" y="363"/>
                </a:cubicBezTo>
                <a:cubicBezTo>
                  <a:pt x="1136" y="392"/>
                  <a:pt x="1150" y="430"/>
                  <a:pt x="1153" y="436"/>
                </a:cubicBezTo>
                <a:cubicBezTo>
                  <a:pt x="1167" y="473"/>
                  <a:pt x="1156" y="489"/>
                  <a:pt x="1158" y="496"/>
                </a:cubicBezTo>
                <a:cubicBezTo>
                  <a:pt x="1168" y="541"/>
                  <a:pt x="1157" y="577"/>
                  <a:pt x="1157" y="583"/>
                </a:cubicBezTo>
                <a:cubicBezTo>
                  <a:pt x="1161" y="648"/>
                  <a:pt x="1157" y="690"/>
                  <a:pt x="1158" y="697"/>
                </a:cubicBezTo>
                <a:cubicBezTo>
                  <a:pt x="1160" y="707"/>
                  <a:pt x="1174" y="759"/>
                  <a:pt x="1176" y="766"/>
                </a:cubicBezTo>
                <a:cubicBezTo>
                  <a:pt x="1180" y="785"/>
                  <a:pt x="1177" y="784"/>
                  <a:pt x="1174" y="796"/>
                </a:cubicBezTo>
                <a:cubicBezTo>
                  <a:pt x="1171" y="808"/>
                  <a:pt x="1165" y="808"/>
                  <a:pt x="1169" y="812"/>
                </a:cubicBezTo>
                <a:cubicBezTo>
                  <a:pt x="1173" y="816"/>
                  <a:pt x="1171" y="818"/>
                  <a:pt x="1167" y="849"/>
                </a:cubicBezTo>
                <a:cubicBezTo>
                  <a:pt x="1166" y="855"/>
                  <a:pt x="1170" y="886"/>
                  <a:pt x="1170" y="889"/>
                </a:cubicBezTo>
                <a:cubicBezTo>
                  <a:pt x="1173" y="935"/>
                  <a:pt x="1161" y="956"/>
                  <a:pt x="1156" y="960"/>
                </a:cubicBezTo>
                <a:cubicBezTo>
                  <a:pt x="1151" y="965"/>
                  <a:pt x="1145" y="958"/>
                  <a:pt x="1142" y="964"/>
                </a:cubicBezTo>
                <a:cubicBezTo>
                  <a:pt x="1140" y="970"/>
                  <a:pt x="1138" y="976"/>
                  <a:pt x="1138" y="979"/>
                </a:cubicBezTo>
                <a:cubicBezTo>
                  <a:pt x="1138" y="982"/>
                  <a:pt x="1132" y="1022"/>
                  <a:pt x="1130" y="1037"/>
                </a:cubicBezTo>
                <a:cubicBezTo>
                  <a:pt x="1129" y="1053"/>
                  <a:pt x="1126" y="1047"/>
                  <a:pt x="1126" y="1050"/>
                </a:cubicBezTo>
                <a:cubicBezTo>
                  <a:pt x="1135" y="1080"/>
                  <a:pt x="1133" y="1098"/>
                  <a:pt x="1134" y="1103"/>
                </a:cubicBezTo>
                <a:cubicBezTo>
                  <a:pt x="1138" y="1117"/>
                  <a:pt x="1135" y="1132"/>
                  <a:pt x="1133" y="1153"/>
                </a:cubicBezTo>
                <a:cubicBezTo>
                  <a:pt x="1133" y="1163"/>
                  <a:pt x="1130" y="1160"/>
                  <a:pt x="1133" y="1167"/>
                </a:cubicBezTo>
                <a:cubicBezTo>
                  <a:pt x="1135" y="1169"/>
                  <a:pt x="1139" y="1181"/>
                  <a:pt x="1145" y="1195"/>
                </a:cubicBezTo>
                <a:cubicBezTo>
                  <a:pt x="1151" y="1210"/>
                  <a:pt x="1166" y="1238"/>
                  <a:pt x="1171" y="1254"/>
                </a:cubicBezTo>
                <a:cubicBezTo>
                  <a:pt x="1175" y="1267"/>
                  <a:pt x="1173" y="1264"/>
                  <a:pt x="1179" y="1263"/>
                </a:cubicBezTo>
                <a:cubicBezTo>
                  <a:pt x="1183" y="1262"/>
                  <a:pt x="1194" y="1261"/>
                  <a:pt x="1199" y="1260"/>
                </a:cubicBezTo>
                <a:cubicBezTo>
                  <a:pt x="1224" y="1256"/>
                  <a:pt x="1234" y="1266"/>
                  <a:pt x="1237" y="1271"/>
                </a:cubicBezTo>
                <a:cubicBezTo>
                  <a:pt x="1241" y="1276"/>
                  <a:pt x="1239" y="1277"/>
                  <a:pt x="1244" y="1277"/>
                </a:cubicBezTo>
                <a:cubicBezTo>
                  <a:pt x="1260" y="1278"/>
                  <a:pt x="1269" y="1288"/>
                  <a:pt x="1275" y="1290"/>
                </a:cubicBezTo>
                <a:cubicBezTo>
                  <a:pt x="1278" y="1292"/>
                  <a:pt x="1281" y="1300"/>
                  <a:pt x="1285" y="1300"/>
                </a:cubicBezTo>
                <a:cubicBezTo>
                  <a:pt x="1289" y="1301"/>
                  <a:pt x="1294" y="1305"/>
                  <a:pt x="1299" y="1311"/>
                </a:cubicBezTo>
                <a:cubicBezTo>
                  <a:pt x="1306" y="1318"/>
                  <a:pt x="1303" y="1315"/>
                  <a:pt x="1304" y="1321"/>
                </a:cubicBezTo>
                <a:cubicBezTo>
                  <a:pt x="1305" y="1328"/>
                  <a:pt x="1307" y="1332"/>
                  <a:pt x="1308" y="1340"/>
                </a:cubicBezTo>
                <a:cubicBezTo>
                  <a:pt x="1312" y="1361"/>
                  <a:pt x="1306" y="1366"/>
                  <a:pt x="1306" y="1375"/>
                </a:cubicBezTo>
                <a:cubicBezTo>
                  <a:pt x="1306" y="1383"/>
                  <a:pt x="1308" y="1383"/>
                  <a:pt x="1304" y="1387"/>
                </a:cubicBezTo>
                <a:cubicBezTo>
                  <a:pt x="1299" y="1393"/>
                  <a:pt x="1306" y="1385"/>
                  <a:pt x="1306" y="1402"/>
                </a:cubicBezTo>
                <a:cubicBezTo>
                  <a:pt x="1306" y="1413"/>
                  <a:pt x="1307" y="1410"/>
                  <a:pt x="1310" y="1414"/>
                </a:cubicBezTo>
                <a:cubicBezTo>
                  <a:pt x="1326" y="1438"/>
                  <a:pt x="1320" y="1442"/>
                  <a:pt x="1319" y="1447"/>
                </a:cubicBezTo>
                <a:cubicBezTo>
                  <a:pt x="1299" y="1544"/>
                  <a:pt x="1299" y="1569"/>
                  <a:pt x="1297" y="1579"/>
                </a:cubicBezTo>
                <a:cubicBezTo>
                  <a:pt x="1295" y="1588"/>
                  <a:pt x="1294" y="1589"/>
                  <a:pt x="1296" y="1591"/>
                </a:cubicBezTo>
                <a:cubicBezTo>
                  <a:pt x="1302" y="1594"/>
                  <a:pt x="1297" y="1594"/>
                  <a:pt x="1297" y="1601"/>
                </a:cubicBezTo>
                <a:cubicBezTo>
                  <a:pt x="1298" y="1612"/>
                  <a:pt x="1293" y="1608"/>
                  <a:pt x="1290" y="1613"/>
                </a:cubicBezTo>
                <a:cubicBezTo>
                  <a:pt x="1286" y="1620"/>
                  <a:pt x="1287" y="1611"/>
                  <a:pt x="1284" y="1614"/>
                </a:cubicBezTo>
                <a:cubicBezTo>
                  <a:pt x="1274" y="1623"/>
                  <a:pt x="1267" y="1636"/>
                  <a:pt x="1262" y="1640"/>
                </a:cubicBezTo>
                <a:cubicBezTo>
                  <a:pt x="1257" y="1644"/>
                  <a:pt x="1251" y="1658"/>
                  <a:pt x="1232" y="1669"/>
                </a:cubicBezTo>
                <a:cubicBezTo>
                  <a:pt x="1216" y="1679"/>
                  <a:pt x="1229" y="1679"/>
                  <a:pt x="1216" y="1688"/>
                </a:cubicBezTo>
                <a:cubicBezTo>
                  <a:pt x="1164" y="1727"/>
                  <a:pt x="1096" y="1727"/>
                  <a:pt x="1089" y="1727"/>
                </a:cubicBezTo>
                <a:cubicBezTo>
                  <a:pt x="1081" y="1728"/>
                  <a:pt x="1082" y="1725"/>
                  <a:pt x="1080" y="1733"/>
                </a:cubicBezTo>
                <a:cubicBezTo>
                  <a:pt x="1069" y="1787"/>
                  <a:pt x="1056" y="1802"/>
                  <a:pt x="1055" y="1835"/>
                </a:cubicBezTo>
                <a:cubicBezTo>
                  <a:pt x="1054" y="1870"/>
                  <a:pt x="1058" y="1878"/>
                  <a:pt x="1052" y="1884"/>
                </a:cubicBezTo>
                <a:cubicBezTo>
                  <a:pt x="1045" y="1891"/>
                  <a:pt x="1046" y="1885"/>
                  <a:pt x="1045" y="1893"/>
                </a:cubicBezTo>
                <a:cubicBezTo>
                  <a:pt x="1044" y="1903"/>
                  <a:pt x="1048" y="1896"/>
                  <a:pt x="1049" y="1905"/>
                </a:cubicBezTo>
                <a:cubicBezTo>
                  <a:pt x="1051" y="1941"/>
                  <a:pt x="1052" y="1939"/>
                  <a:pt x="1046" y="1946"/>
                </a:cubicBezTo>
                <a:cubicBezTo>
                  <a:pt x="1040" y="1954"/>
                  <a:pt x="1040" y="1952"/>
                  <a:pt x="1037" y="1952"/>
                </a:cubicBezTo>
                <a:cubicBezTo>
                  <a:pt x="1034" y="1952"/>
                  <a:pt x="1033" y="1950"/>
                  <a:pt x="1033" y="1955"/>
                </a:cubicBezTo>
                <a:cubicBezTo>
                  <a:pt x="1031" y="1968"/>
                  <a:pt x="1033" y="1979"/>
                  <a:pt x="997" y="1989"/>
                </a:cubicBezTo>
                <a:cubicBezTo>
                  <a:pt x="949" y="2003"/>
                  <a:pt x="910" y="1992"/>
                  <a:pt x="903" y="1990"/>
                </a:cubicBezTo>
                <a:cubicBezTo>
                  <a:pt x="890" y="1988"/>
                  <a:pt x="891" y="1985"/>
                  <a:pt x="890" y="1980"/>
                </a:cubicBezTo>
                <a:cubicBezTo>
                  <a:pt x="890" y="1976"/>
                  <a:pt x="892" y="1974"/>
                  <a:pt x="895" y="1972"/>
                </a:cubicBezTo>
                <a:cubicBezTo>
                  <a:pt x="898" y="1967"/>
                  <a:pt x="898" y="1971"/>
                  <a:pt x="898" y="1964"/>
                </a:cubicBezTo>
                <a:cubicBezTo>
                  <a:pt x="897" y="1953"/>
                  <a:pt x="908" y="1937"/>
                  <a:pt x="909" y="1933"/>
                </a:cubicBezTo>
                <a:cubicBezTo>
                  <a:pt x="911" y="1922"/>
                  <a:pt x="909" y="1929"/>
                  <a:pt x="902" y="1925"/>
                </a:cubicBezTo>
                <a:cubicBezTo>
                  <a:pt x="898" y="1923"/>
                  <a:pt x="894" y="1920"/>
                  <a:pt x="888" y="1917"/>
                </a:cubicBezTo>
                <a:cubicBezTo>
                  <a:pt x="876" y="1912"/>
                  <a:pt x="880" y="1913"/>
                  <a:pt x="872" y="1919"/>
                </a:cubicBezTo>
                <a:cubicBezTo>
                  <a:pt x="835" y="1947"/>
                  <a:pt x="782" y="1951"/>
                  <a:pt x="774" y="1950"/>
                </a:cubicBezTo>
                <a:cubicBezTo>
                  <a:pt x="697" y="1947"/>
                  <a:pt x="694" y="1939"/>
                  <a:pt x="695" y="1929"/>
                </a:cubicBezTo>
                <a:cubicBezTo>
                  <a:pt x="696" y="1920"/>
                  <a:pt x="702" y="1927"/>
                  <a:pt x="701" y="1918"/>
                </a:cubicBezTo>
                <a:cubicBezTo>
                  <a:pt x="700" y="1904"/>
                  <a:pt x="708" y="1899"/>
                  <a:pt x="711" y="1897"/>
                </a:cubicBezTo>
                <a:cubicBezTo>
                  <a:pt x="717" y="1892"/>
                  <a:pt x="743" y="1890"/>
                  <a:pt x="745" y="1889"/>
                </a:cubicBezTo>
                <a:cubicBezTo>
                  <a:pt x="751" y="1885"/>
                  <a:pt x="766" y="1883"/>
                  <a:pt x="770" y="1881"/>
                </a:cubicBezTo>
                <a:cubicBezTo>
                  <a:pt x="793" y="1871"/>
                  <a:pt x="793" y="1863"/>
                  <a:pt x="796" y="1858"/>
                </a:cubicBezTo>
                <a:cubicBezTo>
                  <a:pt x="800" y="1849"/>
                  <a:pt x="794" y="1857"/>
                  <a:pt x="794" y="1848"/>
                </a:cubicBezTo>
                <a:cubicBezTo>
                  <a:pt x="792" y="1810"/>
                  <a:pt x="768" y="1715"/>
                  <a:pt x="767" y="1707"/>
                </a:cubicBezTo>
                <a:cubicBezTo>
                  <a:pt x="762" y="1671"/>
                  <a:pt x="765" y="1604"/>
                  <a:pt x="765" y="1596"/>
                </a:cubicBezTo>
                <a:cubicBezTo>
                  <a:pt x="765" y="1589"/>
                  <a:pt x="766" y="1590"/>
                  <a:pt x="764" y="1584"/>
                </a:cubicBezTo>
                <a:cubicBezTo>
                  <a:pt x="762" y="1578"/>
                  <a:pt x="751" y="1546"/>
                  <a:pt x="748" y="1540"/>
                </a:cubicBezTo>
                <a:cubicBezTo>
                  <a:pt x="726" y="1486"/>
                  <a:pt x="723" y="1428"/>
                  <a:pt x="722" y="1425"/>
                </a:cubicBezTo>
                <a:cubicBezTo>
                  <a:pt x="708" y="1297"/>
                  <a:pt x="701" y="1269"/>
                  <a:pt x="701" y="1264"/>
                </a:cubicBezTo>
                <a:cubicBezTo>
                  <a:pt x="700" y="1259"/>
                  <a:pt x="682" y="1088"/>
                  <a:pt x="681" y="1081"/>
                </a:cubicBezTo>
                <a:cubicBezTo>
                  <a:pt x="675" y="1052"/>
                  <a:pt x="683" y="1025"/>
                  <a:pt x="682" y="995"/>
                </a:cubicBezTo>
                <a:cubicBezTo>
                  <a:pt x="680" y="946"/>
                  <a:pt x="673" y="926"/>
                  <a:pt x="671" y="921"/>
                </a:cubicBezTo>
                <a:cubicBezTo>
                  <a:pt x="669" y="916"/>
                  <a:pt x="669" y="917"/>
                  <a:pt x="669" y="924"/>
                </a:cubicBezTo>
                <a:cubicBezTo>
                  <a:pt x="669" y="936"/>
                  <a:pt x="657" y="940"/>
                  <a:pt x="652" y="946"/>
                </a:cubicBezTo>
                <a:cubicBezTo>
                  <a:pt x="644" y="956"/>
                  <a:pt x="641" y="944"/>
                  <a:pt x="641" y="951"/>
                </a:cubicBezTo>
                <a:cubicBezTo>
                  <a:pt x="641" y="969"/>
                  <a:pt x="638" y="961"/>
                  <a:pt x="638" y="967"/>
                </a:cubicBezTo>
                <a:cubicBezTo>
                  <a:pt x="638" y="972"/>
                  <a:pt x="637" y="992"/>
                  <a:pt x="639" y="998"/>
                </a:cubicBezTo>
                <a:cubicBezTo>
                  <a:pt x="642" y="1011"/>
                  <a:pt x="642" y="1014"/>
                  <a:pt x="640" y="1018"/>
                </a:cubicBezTo>
                <a:cubicBezTo>
                  <a:pt x="637" y="1026"/>
                  <a:pt x="635" y="1086"/>
                  <a:pt x="635" y="1094"/>
                </a:cubicBezTo>
                <a:cubicBezTo>
                  <a:pt x="635" y="1104"/>
                  <a:pt x="635" y="1111"/>
                  <a:pt x="632" y="1116"/>
                </a:cubicBezTo>
                <a:cubicBezTo>
                  <a:pt x="630" y="1120"/>
                  <a:pt x="629" y="1122"/>
                  <a:pt x="627" y="1132"/>
                </a:cubicBezTo>
                <a:cubicBezTo>
                  <a:pt x="625" y="1151"/>
                  <a:pt x="631" y="1136"/>
                  <a:pt x="624" y="1151"/>
                </a:cubicBezTo>
                <a:cubicBezTo>
                  <a:pt x="621" y="1158"/>
                  <a:pt x="619" y="1152"/>
                  <a:pt x="617" y="1158"/>
                </a:cubicBezTo>
                <a:cubicBezTo>
                  <a:pt x="610" y="1176"/>
                  <a:pt x="599" y="1181"/>
                  <a:pt x="597" y="1191"/>
                </a:cubicBezTo>
                <a:cubicBezTo>
                  <a:pt x="595" y="1200"/>
                  <a:pt x="593" y="1195"/>
                  <a:pt x="591" y="1205"/>
                </a:cubicBezTo>
                <a:cubicBezTo>
                  <a:pt x="588" y="1214"/>
                  <a:pt x="585" y="1208"/>
                  <a:pt x="584" y="1212"/>
                </a:cubicBezTo>
                <a:cubicBezTo>
                  <a:pt x="575" y="1260"/>
                  <a:pt x="574" y="1288"/>
                  <a:pt x="573" y="1294"/>
                </a:cubicBezTo>
                <a:cubicBezTo>
                  <a:pt x="566" y="1335"/>
                  <a:pt x="566" y="1369"/>
                  <a:pt x="566" y="1376"/>
                </a:cubicBezTo>
                <a:cubicBezTo>
                  <a:pt x="566" y="1382"/>
                  <a:pt x="556" y="1479"/>
                  <a:pt x="557" y="1485"/>
                </a:cubicBezTo>
                <a:cubicBezTo>
                  <a:pt x="560" y="1504"/>
                  <a:pt x="555" y="1505"/>
                  <a:pt x="538" y="1509"/>
                </a:cubicBezTo>
                <a:cubicBezTo>
                  <a:pt x="530" y="1510"/>
                  <a:pt x="530" y="1508"/>
                  <a:pt x="531" y="1512"/>
                </a:cubicBezTo>
                <a:cubicBezTo>
                  <a:pt x="539" y="1550"/>
                  <a:pt x="529" y="1615"/>
                  <a:pt x="530" y="1604"/>
                </a:cubicBezTo>
                <a:cubicBezTo>
                  <a:pt x="531" y="1599"/>
                  <a:pt x="511" y="1689"/>
                  <a:pt x="509" y="1702"/>
                </a:cubicBezTo>
                <a:cubicBezTo>
                  <a:pt x="503" y="1739"/>
                  <a:pt x="491" y="1787"/>
                  <a:pt x="490" y="1791"/>
                </a:cubicBezTo>
                <a:cubicBezTo>
                  <a:pt x="488" y="1796"/>
                  <a:pt x="483" y="1822"/>
                  <a:pt x="486" y="1837"/>
                </a:cubicBezTo>
                <a:cubicBezTo>
                  <a:pt x="496" y="1894"/>
                  <a:pt x="505" y="1905"/>
                  <a:pt x="507" y="1910"/>
                </a:cubicBezTo>
                <a:cubicBezTo>
                  <a:pt x="522" y="1939"/>
                  <a:pt x="519" y="1944"/>
                  <a:pt x="517" y="1951"/>
                </a:cubicBezTo>
                <a:cubicBezTo>
                  <a:pt x="512" y="1971"/>
                  <a:pt x="504" y="1974"/>
                  <a:pt x="501" y="1975"/>
                </a:cubicBezTo>
                <a:cubicBezTo>
                  <a:pt x="463" y="1982"/>
                  <a:pt x="438" y="1968"/>
                  <a:pt x="434" y="1964"/>
                </a:cubicBezTo>
                <a:cubicBezTo>
                  <a:pt x="420" y="1950"/>
                  <a:pt x="426" y="1933"/>
                  <a:pt x="426" y="1927"/>
                </a:cubicBezTo>
                <a:cubicBezTo>
                  <a:pt x="425" y="1921"/>
                  <a:pt x="422" y="1892"/>
                  <a:pt x="421" y="1883"/>
                </a:cubicBezTo>
                <a:cubicBezTo>
                  <a:pt x="421" y="1874"/>
                  <a:pt x="416" y="1874"/>
                  <a:pt x="413" y="1866"/>
                </a:cubicBezTo>
                <a:cubicBezTo>
                  <a:pt x="412" y="1863"/>
                  <a:pt x="410" y="1855"/>
                  <a:pt x="416" y="1842"/>
                </a:cubicBezTo>
                <a:cubicBezTo>
                  <a:pt x="417" y="1838"/>
                  <a:pt x="425" y="1817"/>
                  <a:pt x="426" y="1813"/>
                </a:cubicBezTo>
                <a:cubicBezTo>
                  <a:pt x="430" y="1802"/>
                  <a:pt x="424" y="1795"/>
                  <a:pt x="423" y="1746"/>
                </a:cubicBezTo>
                <a:cubicBezTo>
                  <a:pt x="423" y="1741"/>
                  <a:pt x="423" y="1717"/>
                  <a:pt x="413" y="1674"/>
                </a:cubicBezTo>
                <a:cubicBezTo>
                  <a:pt x="412" y="1670"/>
                  <a:pt x="403" y="1630"/>
                  <a:pt x="401" y="1623"/>
                </a:cubicBezTo>
                <a:cubicBezTo>
                  <a:pt x="400" y="1617"/>
                  <a:pt x="401" y="1618"/>
                  <a:pt x="399" y="1624"/>
                </a:cubicBezTo>
                <a:cubicBezTo>
                  <a:pt x="398" y="1631"/>
                  <a:pt x="391" y="1689"/>
                  <a:pt x="390" y="1711"/>
                </a:cubicBezTo>
                <a:cubicBezTo>
                  <a:pt x="390" y="1715"/>
                  <a:pt x="389" y="1782"/>
                  <a:pt x="390" y="1789"/>
                </a:cubicBezTo>
                <a:cubicBezTo>
                  <a:pt x="391" y="1796"/>
                  <a:pt x="395" y="1825"/>
                  <a:pt x="403" y="1838"/>
                </a:cubicBezTo>
                <a:cubicBezTo>
                  <a:pt x="413" y="1855"/>
                  <a:pt x="410" y="1863"/>
                  <a:pt x="409" y="1865"/>
                </a:cubicBezTo>
                <a:cubicBezTo>
                  <a:pt x="409" y="1866"/>
                  <a:pt x="408" y="1869"/>
                  <a:pt x="406" y="1873"/>
                </a:cubicBezTo>
                <a:cubicBezTo>
                  <a:pt x="404" y="1880"/>
                  <a:pt x="403" y="1896"/>
                  <a:pt x="403" y="1908"/>
                </a:cubicBezTo>
                <a:cubicBezTo>
                  <a:pt x="403" y="1929"/>
                  <a:pt x="403" y="1926"/>
                  <a:pt x="401" y="1928"/>
                </a:cubicBezTo>
                <a:cubicBezTo>
                  <a:pt x="398" y="1930"/>
                  <a:pt x="399" y="1930"/>
                  <a:pt x="396" y="1929"/>
                </a:cubicBezTo>
                <a:cubicBezTo>
                  <a:pt x="393" y="1928"/>
                  <a:pt x="393" y="1927"/>
                  <a:pt x="393" y="1930"/>
                </a:cubicBezTo>
                <a:cubicBezTo>
                  <a:pt x="394" y="1937"/>
                  <a:pt x="395" y="1945"/>
                  <a:pt x="392" y="1949"/>
                </a:cubicBezTo>
                <a:cubicBezTo>
                  <a:pt x="389" y="1954"/>
                  <a:pt x="392" y="1955"/>
                  <a:pt x="388" y="1959"/>
                </a:cubicBezTo>
                <a:cubicBezTo>
                  <a:pt x="366" y="1976"/>
                  <a:pt x="335" y="1979"/>
                  <a:pt x="329" y="1979"/>
                </a:cubicBezTo>
                <a:cubicBezTo>
                  <a:pt x="307" y="1979"/>
                  <a:pt x="308" y="1972"/>
                  <a:pt x="306" y="1966"/>
                </a:cubicBezTo>
                <a:cubicBezTo>
                  <a:pt x="299" y="1950"/>
                  <a:pt x="300" y="1944"/>
                  <a:pt x="300" y="1940"/>
                </a:cubicBezTo>
                <a:cubicBezTo>
                  <a:pt x="300" y="1935"/>
                  <a:pt x="321" y="1897"/>
                  <a:pt x="322" y="1895"/>
                </a:cubicBezTo>
                <a:cubicBezTo>
                  <a:pt x="325" y="1885"/>
                  <a:pt x="329" y="1868"/>
                  <a:pt x="329" y="1862"/>
                </a:cubicBezTo>
                <a:cubicBezTo>
                  <a:pt x="329" y="1857"/>
                  <a:pt x="335" y="1849"/>
                  <a:pt x="334" y="1843"/>
                </a:cubicBezTo>
                <a:cubicBezTo>
                  <a:pt x="333" y="1837"/>
                  <a:pt x="333" y="1819"/>
                  <a:pt x="333" y="1814"/>
                </a:cubicBezTo>
                <a:cubicBezTo>
                  <a:pt x="334" y="1807"/>
                  <a:pt x="318" y="1759"/>
                  <a:pt x="316" y="1754"/>
                </a:cubicBezTo>
                <a:cubicBezTo>
                  <a:pt x="304" y="1703"/>
                  <a:pt x="285" y="1619"/>
                  <a:pt x="284" y="1614"/>
                </a:cubicBezTo>
                <a:cubicBezTo>
                  <a:pt x="265" y="1549"/>
                  <a:pt x="270" y="1501"/>
                  <a:pt x="271" y="1494"/>
                </a:cubicBezTo>
                <a:cubicBezTo>
                  <a:pt x="272" y="1489"/>
                  <a:pt x="273" y="1491"/>
                  <a:pt x="263" y="1488"/>
                </a:cubicBezTo>
                <a:cubicBezTo>
                  <a:pt x="256" y="1487"/>
                  <a:pt x="211" y="1470"/>
                  <a:pt x="206" y="1467"/>
                </a:cubicBezTo>
                <a:cubicBezTo>
                  <a:pt x="196" y="1463"/>
                  <a:pt x="199" y="1461"/>
                  <a:pt x="199" y="1457"/>
                </a:cubicBezTo>
                <a:cubicBezTo>
                  <a:pt x="200" y="1452"/>
                  <a:pt x="198" y="1397"/>
                  <a:pt x="198" y="1392"/>
                </a:cubicBezTo>
                <a:cubicBezTo>
                  <a:pt x="200" y="1244"/>
                  <a:pt x="194" y="1175"/>
                  <a:pt x="193" y="1164"/>
                </a:cubicBezTo>
                <a:cubicBezTo>
                  <a:pt x="192" y="1154"/>
                  <a:pt x="193" y="1148"/>
                  <a:pt x="190" y="1158"/>
                </a:cubicBezTo>
                <a:cubicBezTo>
                  <a:pt x="186" y="1171"/>
                  <a:pt x="180" y="1191"/>
                  <a:pt x="174" y="1199"/>
                </a:cubicBezTo>
                <a:cubicBezTo>
                  <a:pt x="169" y="1207"/>
                  <a:pt x="165" y="1199"/>
                  <a:pt x="164" y="1204"/>
                </a:cubicBezTo>
                <a:cubicBezTo>
                  <a:pt x="162" y="1211"/>
                  <a:pt x="162" y="1201"/>
                  <a:pt x="158" y="1205"/>
                </a:cubicBezTo>
                <a:cubicBezTo>
                  <a:pt x="152" y="1213"/>
                  <a:pt x="147" y="1211"/>
                  <a:pt x="142" y="1213"/>
                </a:cubicBezTo>
                <a:cubicBezTo>
                  <a:pt x="96" y="1228"/>
                  <a:pt x="61" y="1206"/>
                  <a:pt x="52" y="1201"/>
                </a:cubicBezTo>
                <a:cubicBezTo>
                  <a:pt x="42" y="1196"/>
                  <a:pt x="47" y="1194"/>
                  <a:pt x="43" y="1189"/>
                </a:cubicBezTo>
                <a:cubicBezTo>
                  <a:pt x="39" y="1184"/>
                  <a:pt x="35" y="1183"/>
                  <a:pt x="35" y="1188"/>
                </a:cubicBezTo>
                <a:cubicBezTo>
                  <a:pt x="35" y="1194"/>
                  <a:pt x="25" y="1219"/>
                  <a:pt x="17" y="1192"/>
                </a:cubicBezTo>
                <a:cubicBezTo>
                  <a:pt x="0" y="1129"/>
                  <a:pt x="1" y="1081"/>
                  <a:pt x="1" y="1074"/>
                </a:cubicBezTo>
                <a:cubicBezTo>
                  <a:pt x="2" y="1015"/>
                  <a:pt x="27" y="946"/>
                  <a:pt x="28" y="939"/>
                </a:cubicBezTo>
                <a:cubicBezTo>
                  <a:pt x="32" y="917"/>
                  <a:pt x="62" y="883"/>
                  <a:pt x="66" y="877"/>
                </a:cubicBezTo>
                <a:cubicBezTo>
                  <a:pt x="79" y="859"/>
                  <a:pt x="72" y="867"/>
                  <a:pt x="77" y="857"/>
                </a:cubicBezTo>
                <a:cubicBezTo>
                  <a:pt x="84" y="841"/>
                  <a:pt x="87" y="839"/>
                  <a:pt x="82" y="835"/>
                </a:cubicBezTo>
                <a:cubicBezTo>
                  <a:pt x="79" y="832"/>
                  <a:pt x="77" y="832"/>
                  <a:pt x="78" y="826"/>
                </a:cubicBezTo>
                <a:cubicBezTo>
                  <a:pt x="78" y="813"/>
                  <a:pt x="73" y="805"/>
                  <a:pt x="73" y="802"/>
                </a:cubicBezTo>
                <a:cubicBezTo>
                  <a:pt x="73" y="776"/>
                  <a:pt x="77" y="763"/>
                  <a:pt x="76" y="758"/>
                </a:cubicBezTo>
                <a:cubicBezTo>
                  <a:pt x="75" y="751"/>
                  <a:pt x="87" y="753"/>
                  <a:pt x="84" y="743"/>
                </a:cubicBezTo>
                <a:cubicBezTo>
                  <a:pt x="76" y="720"/>
                  <a:pt x="88" y="713"/>
                  <a:pt x="92" y="711"/>
                </a:cubicBezTo>
                <a:cubicBezTo>
                  <a:pt x="105" y="703"/>
                  <a:pt x="107" y="696"/>
                  <a:pt x="103" y="693"/>
                </a:cubicBezTo>
                <a:cubicBezTo>
                  <a:pt x="91" y="681"/>
                  <a:pt x="91" y="677"/>
                  <a:pt x="92" y="673"/>
                </a:cubicBezTo>
                <a:cubicBezTo>
                  <a:pt x="95" y="655"/>
                  <a:pt x="119" y="621"/>
                  <a:pt x="121" y="615"/>
                </a:cubicBezTo>
                <a:cubicBezTo>
                  <a:pt x="128" y="598"/>
                  <a:pt x="129" y="581"/>
                  <a:pt x="130" y="575"/>
                </a:cubicBezTo>
                <a:cubicBezTo>
                  <a:pt x="135" y="522"/>
                  <a:pt x="151" y="472"/>
                  <a:pt x="152" y="468"/>
                </a:cubicBezTo>
                <a:cubicBezTo>
                  <a:pt x="157" y="446"/>
                  <a:pt x="174" y="429"/>
                  <a:pt x="174" y="429"/>
                </a:cubicBezTo>
                <a:cubicBezTo>
                  <a:pt x="177" y="427"/>
                  <a:pt x="190" y="417"/>
                  <a:pt x="196" y="414"/>
                </a:cubicBezTo>
                <a:cubicBezTo>
                  <a:pt x="229" y="401"/>
                  <a:pt x="229" y="401"/>
                  <a:pt x="229" y="401"/>
                </a:cubicBezTo>
                <a:cubicBezTo>
                  <a:pt x="235" y="397"/>
                  <a:pt x="245" y="387"/>
                  <a:pt x="247" y="385"/>
                </a:cubicBezTo>
                <a:cubicBezTo>
                  <a:pt x="243" y="388"/>
                  <a:pt x="230" y="398"/>
                  <a:pt x="229" y="398"/>
                </a:cubicBezTo>
                <a:cubicBezTo>
                  <a:pt x="247" y="383"/>
                  <a:pt x="253" y="366"/>
                  <a:pt x="254" y="360"/>
                </a:cubicBezTo>
                <a:cubicBezTo>
                  <a:pt x="262" y="313"/>
                  <a:pt x="261" y="273"/>
                  <a:pt x="261" y="267"/>
                </a:cubicBezTo>
                <a:cubicBezTo>
                  <a:pt x="265" y="227"/>
                  <a:pt x="268" y="199"/>
                  <a:pt x="268" y="194"/>
                </a:cubicBezTo>
                <a:cubicBezTo>
                  <a:pt x="269" y="182"/>
                  <a:pt x="278" y="164"/>
                  <a:pt x="280" y="158"/>
                </a:cubicBezTo>
                <a:cubicBezTo>
                  <a:pt x="292" y="126"/>
                  <a:pt x="322" y="109"/>
                  <a:pt x="327" y="107"/>
                </a:cubicBezTo>
                <a:cubicBezTo>
                  <a:pt x="353" y="96"/>
                  <a:pt x="367" y="92"/>
                  <a:pt x="372" y="94"/>
                </a:cubicBezTo>
                <a:cubicBezTo>
                  <a:pt x="385" y="100"/>
                  <a:pt x="383" y="95"/>
                  <a:pt x="389" y="97"/>
                </a:cubicBezTo>
                <a:cubicBezTo>
                  <a:pt x="409" y="102"/>
                  <a:pt x="420" y="111"/>
                  <a:pt x="425" y="115"/>
                </a:cubicBezTo>
                <a:cubicBezTo>
                  <a:pt x="457" y="141"/>
                  <a:pt x="467" y="176"/>
                  <a:pt x="469" y="181"/>
                </a:cubicBezTo>
                <a:cubicBezTo>
                  <a:pt x="475" y="195"/>
                  <a:pt x="483" y="251"/>
                  <a:pt x="484" y="257"/>
                </a:cubicBezTo>
                <a:cubicBezTo>
                  <a:pt x="486" y="272"/>
                  <a:pt x="492" y="325"/>
                  <a:pt x="492" y="330"/>
                </a:cubicBezTo>
                <a:cubicBezTo>
                  <a:pt x="493" y="371"/>
                  <a:pt x="513" y="398"/>
                  <a:pt x="521" y="407"/>
                </a:cubicBezTo>
                <a:cubicBezTo>
                  <a:pt x="530" y="417"/>
                  <a:pt x="536" y="417"/>
                  <a:pt x="538" y="418"/>
                </a:cubicBezTo>
                <a:cubicBezTo>
                  <a:pt x="535" y="418"/>
                  <a:pt x="529" y="418"/>
                  <a:pt x="528" y="416"/>
                </a:cubicBezTo>
                <a:cubicBezTo>
                  <a:pt x="532" y="422"/>
                  <a:pt x="547" y="436"/>
                  <a:pt x="553" y="440"/>
                </a:cubicBezTo>
                <a:cubicBezTo>
                  <a:pt x="553" y="440"/>
                  <a:pt x="598" y="483"/>
                  <a:pt x="599" y="488"/>
                </a:cubicBezTo>
                <a:close/>
                <a:moveTo>
                  <a:pt x="399" y="1507"/>
                </a:moveTo>
                <a:cubicBezTo>
                  <a:pt x="392" y="1507"/>
                  <a:pt x="392" y="1506"/>
                  <a:pt x="393" y="1512"/>
                </a:cubicBezTo>
                <a:cubicBezTo>
                  <a:pt x="394" y="1518"/>
                  <a:pt x="397" y="1538"/>
                  <a:pt x="399" y="1545"/>
                </a:cubicBezTo>
                <a:cubicBezTo>
                  <a:pt x="401" y="1550"/>
                  <a:pt x="401" y="1551"/>
                  <a:pt x="402" y="1543"/>
                </a:cubicBezTo>
                <a:cubicBezTo>
                  <a:pt x="403" y="1534"/>
                  <a:pt x="408" y="1525"/>
                  <a:pt x="407" y="1511"/>
                </a:cubicBezTo>
                <a:cubicBezTo>
                  <a:pt x="406" y="1506"/>
                  <a:pt x="408" y="1508"/>
                  <a:pt x="399" y="1507"/>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dirty="0"/>
          </a:p>
        </p:txBody>
      </p:sp>
      <p:sp>
        <p:nvSpPr>
          <p:cNvPr id="16" name="Freeform 23"/>
          <p:cNvSpPr>
            <a:spLocks/>
          </p:cNvSpPr>
          <p:nvPr/>
        </p:nvSpPr>
        <p:spPr bwMode="auto">
          <a:xfrm>
            <a:off x="1141581" y="2268405"/>
            <a:ext cx="533630" cy="1720956"/>
          </a:xfrm>
          <a:custGeom>
            <a:avLst/>
            <a:gdLst>
              <a:gd name="T0" fmla="*/ 80 w 85"/>
              <a:gd name="T1" fmla="*/ 78 h 273"/>
              <a:gd name="T2" fmla="*/ 79 w 85"/>
              <a:gd name="T3" fmla="*/ 79 h 273"/>
              <a:gd name="T4" fmla="*/ 82 w 85"/>
              <a:gd name="T5" fmla="*/ 89 h 273"/>
              <a:gd name="T6" fmla="*/ 83 w 85"/>
              <a:gd name="T7" fmla="*/ 98 h 273"/>
              <a:gd name="T8" fmla="*/ 76 w 85"/>
              <a:gd name="T9" fmla="*/ 107 h 273"/>
              <a:gd name="T10" fmla="*/ 73 w 85"/>
              <a:gd name="T11" fmla="*/ 118 h 273"/>
              <a:gd name="T12" fmla="*/ 73 w 85"/>
              <a:gd name="T13" fmla="*/ 132 h 273"/>
              <a:gd name="T14" fmla="*/ 70 w 85"/>
              <a:gd name="T15" fmla="*/ 147 h 273"/>
              <a:gd name="T16" fmla="*/ 65 w 85"/>
              <a:gd name="T17" fmla="*/ 180 h 273"/>
              <a:gd name="T18" fmla="*/ 63 w 85"/>
              <a:gd name="T19" fmla="*/ 199 h 273"/>
              <a:gd name="T20" fmla="*/ 55 w 85"/>
              <a:gd name="T21" fmla="*/ 199 h 273"/>
              <a:gd name="T22" fmla="*/ 52 w 85"/>
              <a:gd name="T23" fmla="*/ 204 h 273"/>
              <a:gd name="T24" fmla="*/ 48 w 85"/>
              <a:gd name="T25" fmla="*/ 224 h 273"/>
              <a:gd name="T26" fmla="*/ 47 w 85"/>
              <a:gd name="T27" fmla="*/ 243 h 273"/>
              <a:gd name="T28" fmla="*/ 50 w 85"/>
              <a:gd name="T29" fmla="*/ 251 h 273"/>
              <a:gd name="T30" fmla="*/ 64 w 85"/>
              <a:gd name="T31" fmla="*/ 257 h 273"/>
              <a:gd name="T32" fmla="*/ 58 w 85"/>
              <a:gd name="T33" fmla="*/ 262 h 273"/>
              <a:gd name="T34" fmla="*/ 52 w 85"/>
              <a:gd name="T35" fmla="*/ 267 h 273"/>
              <a:gd name="T36" fmla="*/ 37 w 85"/>
              <a:gd name="T37" fmla="*/ 270 h 273"/>
              <a:gd name="T38" fmla="*/ 36 w 85"/>
              <a:gd name="T39" fmla="*/ 260 h 273"/>
              <a:gd name="T40" fmla="*/ 25 w 85"/>
              <a:gd name="T41" fmla="*/ 253 h 273"/>
              <a:gd name="T42" fmla="*/ 26 w 85"/>
              <a:gd name="T43" fmla="*/ 251 h 273"/>
              <a:gd name="T44" fmla="*/ 27 w 85"/>
              <a:gd name="T45" fmla="*/ 247 h 273"/>
              <a:gd name="T46" fmla="*/ 33 w 85"/>
              <a:gd name="T47" fmla="*/ 223 h 273"/>
              <a:gd name="T48" fmla="*/ 34 w 85"/>
              <a:gd name="T49" fmla="*/ 204 h 273"/>
              <a:gd name="T50" fmla="*/ 31 w 85"/>
              <a:gd name="T51" fmla="*/ 200 h 273"/>
              <a:gd name="T52" fmla="*/ 25 w 85"/>
              <a:gd name="T53" fmla="*/ 199 h 273"/>
              <a:gd name="T54" fmla="*/ 22 w 85"/>
              <a:gd name="T55" fmla="*/ 192 h 273"/>
              <a:gd name="T56" fmla="*/ 22 w 85"/>
              <a:gd name="T57" fmla="*/ 173 h 273"/>
              <a:gd name="T58" fmla="*/ 21 w 85"/>
              <a:gd name="T59" fmla="*/ 148 h 273"/>
              <a:gd name="T60" fmla="*/ 19 w 85"/>
              <a:gd name="T61" fmla="*/ 132 h 273"/>
              <a:gd name="T62" fmla="*/ 5 w 85"/>
              <a:gd name="T63" fmla="*/ 125 h 273"/>
              <a:gd name="T64" fmla="*/ 11 w 85"/>
              <a:gd name="T65" fmla="*/ 96 h 273"/>
              <a:gd name="T66" fmla="*/ 10 w 85"/>
              <a:gd name="T67" fmla="*/ 93 h 273"/>
              <a:gd name="T68" fmla="*/ 8 w 85"/>
              <a:gd name="T69" fmla="*/ 90 h 273"/>
              <a:gd name="T70" fmla="*/ 0 w 85"/>
              <a:gd name="T71" fmla="*/ 86 h 273"/>
              <a:gd name="T72" fmla="*/ 1 w 85"/>
              <a:gd name="T73" fmla="*/ 77 h 273"/>
              <a:gd name="T74" fmla="*/ 3 w 85"/>
              <a:gd name="T75" fmla="*/ 70 h 273"/>
              <a:gd name="T76" fmla="*/ 11 w 85"/>
              <a:gd name="T77" fmla="*/ 62 h 273"/>
              <a:gd name="T78" fmla="*/ 16 w 85"/>
              <a:gd name="T79" fmla="*/ 52 h 273"/>
              <a:gd name="T80" fmla="*/ 21 w 85"/>
              <a:gd name="T81" fmla="*/ 47 h 273"/>
              <a:gd name="T82" fmla="*/ 30 w 85"/>
              <a:gd name="T83" fmla="*/ 40 h 273"/>
              <a:gd name="T84" fmla="*/ 38 w 85"/>
              <a:gd name="T85" fmla="*/ 15 h 273"/>
              <a:gd name="T86" fmla="*/ 55 w 85"/>
              <a:gd name="T87" fmla="*/ 1 h 273"/>
              <a:gd name="T88" fmla="*/ 70 w 85"/>
              <a:gd name="T89" fmla="*/ 29 h 273"/>
              <a:gd name="T90" fmla="*/ 81 w 85"/>
              <a:gd name="T91" fmla="*/ 78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5" h="273">
                <a:moveTo>
                  <a:pt x="81" y="79"/>
                </a:moveTo>
                <a:cubicBezTo>
                  <a:pt x="80" y="79"/>
                  <a:pt x="80" y="79"/>
                  <a:pt x="80" y="79"/>
                </a:cubicBezTo>
                <a:cubicBezTo>
                  <a:pt x="80" y="79"/>
                  <a:pt x="80" y="79"/>
                  <a:pt x="80" y="78"/>
                </a:cubicBezTo>
                <a:cubicBezTo>
                  <a:pt x="80" y="79"/>
                  <a:pt x="80" y="79"/>
                  <a:pt x="80" y="79"/>
                </a:cubicBezTo>
                <a:cubicBezTo>
                  <a:pt x="80" y="79"/>
                  <a:pt x="80" y="79"/>
                  <a:pt x="80" y="78"/>
                </a:cubicBezTo>
                <a:cubicBezTo>
                  <a:pt x="80" y="78"/>
                  <a:pt x="80" y="78"/>
                  <a:pt x="79" y="79"/>
                </a:cubicBezTo>
                <a:cubicBezTo>
                  <a:pt x="79" y="79"/>
                  <a:pt x="79" y="78"/>
                  <a:pt x="79" y="79"/>
                </a:cubicBezTo>
                <a:cubicBezTo>
                  <a:pt x="79" y="80"/>
                  <a:pt x="80" y="86"/>
                  <a:pt x="81" y="86"/>
                </a:cubicBezTo>
                <a:cubicBezTo>
                  <a:pt x="81" y="86"/>
                  <a:pt x="82" y="88"/>
                  <a:pt x="82" y="89"/>
                </a:cubicBezTo>
                <a:cubicBezTo>
                  <a:pt x="82" y="89"/>
                  <a:pt x="82" y="90"/>
                  <a:pt x="82" y="90"/>
                </a:cubicBezTo>
                <a:cubicBezTo>
                  <a:pt x="82" y="90"/>
                  <a:pt x="83" y="91"/>
                  <a:pt x="83" y="92"/>
                </a:cubicBezTo>
                <a:cubicBezTo>
                  <a:pt x="84" y="94"/>
                  <a:pt x="83" y="97"/>
                  <a:pt x="83" y="98"/>
                </a:cubicBezTo>
                <a:cubicBezTo>
                  <a:pt x="83" y="98"/>
                  <a:pt x="83" y="99"/>
                  <a:pt x="82" y="100"/>
                </a:cubicBezTo>
                <a:cubicBezTo>
                  <a:pt x="82" y="102"/>
                  <a:pt x="81" y="104"/>
                  <a:pt x="80" y="105"/>
                </a:cubicBezTo>
                <a:cubicBezTo>
                  <a:pt x="79" y="106"/>
                  <a:pt x="78" y="106"/>
                  <a:pt x="76" y="107"/>
                </a:cubicBezTo>
                <a:cubicBezTo>
                  <a:pt x="75" y="107"/>
                  <a:pt x="72" y="107"/>
                  <a:pt x="72" y="107"/>
                </a:cubicBezTo>
                <a:cubicBezTo>
                  <a:pt x="71" y="107"/>
                  <a:pt x="71" y="106"/>
                  <a:pt x="71" y="107"/>
                </a:cubicBezTo>
                <a:cubicBezTo>
                  <a:pt x="72" y="108"/>
                  <a:pt x="73" y="116"/>
                  <a:pt x="73" y="118"/>
                </a:cubicBezTo>
                <a:cubicBezTo>
                  <a:pt x="74" y="119"/>
                  <a:pt x="74" y="125"/>
                  <a:pt x="74" y="126"/>
                </a:cubicBezTo>
                <a:cubicBezTo>
                  <a:pt x="74" y="127"/>
                  <a:pt x="73" y="129"/>
                  <a:pt x="73" y="130"/>
                </a:cubicBezTo>
                <a:cubicBezTo>
                  <a:pt x="73" y="130"/>
                  <a:pt x="73" y="132"/>
                  <a:pt x="73" y="132"/>
                </a:cubicBezTo>
                <a:cubicBezTo>
                  <a:pt x="73" y="133"/>
                  <a:pt x="74" y="134"/>
                  <a:pt x="73" y="135"/>
                </a:cubicBezTo>
                <a:cubicBezTo>
                  <a:pt x="72" y="135"/>
                  <a:pt x="72" y="135"/>
                  <a:pt x="72" y="136"/>
                </a:cubicBezTo>
                <a:cubicBezTo>
                  <a:pt x="72" y="137"/>
                  <a:pt x="71" y="145"/>
                  <a:pt x="70" y="147"/>
                </a:cubicBezTo>
                <a:cubicBezTo>
                  <a:pt x="70" y="149"/>
                  <a:pt x="70" y="153"/>
                  <a:pt x="69" y="155"/>
                </a:cubicBezTo>
                <a:cubicBezTo>
                  <a:pt x="69" y="157"/>
                  <a:pt x="68" y="166"/>
                  <a:pt x="67" y="167"/>
                </a:cubicBezTo>
                <a:cubicBezTo>
                  <a:pt x="67" y="169"/>
                  <a:pt x="65" y="179"/>
                  <a:pt x="65" y="180"/>
                </a:cubicBezTo>
                <a:cubicBezTo>
                  <a:pt x="65" y="181"/>
                  <a:pt x="64" y="189"/>
                  <a:pt x="63" y="190"/>
                </a:cubicBezTo>
                <a:cubicBezTo>
                  <a:pt x="63" y="191"/>
                  <a:pt x="63" y="196"/>
                  <a:pt x="63" y="196"/>
                </a:cubicBezTo>
                <a:cubicBezTo>
                  <a:pt x="63" y="197"/>
                  <a:pt x="63" y="199"/>
                  <a:pt x="63" y="199"/>
                </a:cubicBezTo>
                <a:cubicBezTo>
                  <a:pt x="63" y="199"/>
                  <a:pt x="61" y="199"/>
                  <a:pt x="60" y="199"/>
                </a:cubicBezTo>
                <a:cubicBezTo>
                  <a:pt x="59" y="199"/>
                  <a:pt x="59" y="200"/>
                  <a:pt x="57" y="200"/>
                </a:cubicBezTo>
                <a:cubicBezTo>
                  <a:pt x="56" y="200"/>
                  <a:pt x="55" y="199"/>
                  <a:pt x="55" y="199"/>
                </a:cubicBezTo>
                <a:cubicBezTo>
                  <a:pt x="54" y="199"/>
                  <a:pt x="54" y="199"/>
                  <a:pt x="53" y="199"/>
                </a:cubicBezTo>
                <a:cubicBezTo>
                  <a:pt x="52" y="199"/>
                  <a:pt x="52" y="199"/>
                  <a:pt x="52" y="200"/>
                </a:cubicBezTo>
                <a:cubicBezTo>
                  <a:pt x="52" y="200"/>
                  <a:pt x="52" y="202"/>
                  <a:pt x="52" y="204"/>
                </a:cubicBezTo>
                <a:cubicBezTo>
                  <a:pt x="52" y="205"/>
                  <a:pt x="51" y="209"/>
                  <a:pt x="50" y="209"/>
                </a:cubicBezTo>
                <a:cubicBezTo>
                  <a:pt x="50" y="210"/>
                  <a:pt x="50" y="213"/>
                  <a:pt x="50" y="215"/>
                </a:cubicBezTo>
                <a:cubicBezTo>
                  <a:pt x="50" y="217"/>
                  <a:pt x="49" y="223"/>
                  <a:pt x="48" y="224"/>
                </a:cubicBezTo>
                <a:cubicBezTo>
                  <a:pt x="48" y="225"/>
                  <a:pt x="46" y="232"/>
                  <a:pt x="46" y="233"/>
                </a:cubicBezTo>
                <a:cubicBezTo>
                  <a:pt x="46" y="235"/>
                  <a:pt x="46" y="237"/>
                  <a:pt x="46" y="238"/>
                </a:cubicBezTo>
                <a:cubicBezTo>
                  <a:pt x="46" y="239"/>
                  <a:pt x="46" y="242"/>
                  <a:pt x="47" y="243"/>
                </a:cubicBezTo>
                <a:cubicBezTo>
                  <a:pt x="47" y="244"/>
                  <a:pt x="48" y="245"/>
                  <a:pt x="48" y="246"/>
                </a:cubicBezTo>
                <a:cubicBezTo>
                  <a:pt x="48" y="247"/>
                  <a:pt x="48" y="248"/>
                  <a:pt x="48" y="248"/>
                </a:cubicBezTo>
                <a:cubicBezTo>
                  <a:pt x="48" y="248"/>
                  <a:pt x="49" y="250"/>
                  <a:pt x="50" y="251"/>
                </a:cubicBezTo>
                <a:cubicBezTo>
                  <a:pt x="51" y="252"/>
                  <a:pt x="53" y="254"/>
                  <a:pt x="55" y="254"/>
                </a:cubicBezTo>
                <a:cubicBezTo>
                  <a:pt x="56" y="254"/>
                  <a:pt x="60" y="255"/>
                  <a:pt x="62" y="255"/>
                </a:cubicBezTo>
                <a:cubicBezTo>
                  <a:pt x="63" y="255"/>
                  <a:pt x="63" y="257"/>
                  <a:pt x="64" y="257"/>
                </a:cubicBezTo>
                <a:cubicBezTo>
                  <a:pt x="64" y="258"/>
                  <a:pt x="64" y="258"/>
                  <a:pt x="64" y="259"/>
                </a:cubicBezTo>
                <a:cubicBezTo>
                  <a:pt x="64" y="259"/>
                  <a:pt x="64" y="259"/>
                  <a:pt x="64" y="260"/>
                </a:cubicBezTo>
                <a:cubicBezTo>
                  <a:pt x="63" y="262"/>
                  <a:pt x="63" y="262"/>
                  <a:pt x="58" y="262"/>
                </a:cubicBezTo>
                <a:cubicBezTo>
                  <a:pt x="57" y="262"/>
                  <a:pt x="53" y="262"/>
                  <a:pt x="52" y="262"/>
                </a:cubicBezTo>
                <a:cubicBezTo>
                  <a:pt x="52" y="262"/>
                  <a:pt x="52" y="262"/>
                  <a:pt x="52" y="263"/>
                </a:cubicBezTo>
                <a:cubicBezTo>
                  <a:pt x="52" y="263"/>
                  <a:pt x="53" y="267"/>
                  <a:pt x="52" y="267"/>
                </a:cubicBezTo>
                <a:cubicBezTo>
                  <a:pt x="52" y="268"/>
                  <a:pt x="52" y="270"/>
                  <a:pt x="52" y="271"/>
                </a:cubicBezTo>
                <a:cubicBezTo>
                  <a:pt x="52" y="272"/>
                  <a:pt x="53" y="273"/>
                  <a:pt x="45" y="273"/>
                </a:cubicBezTo>
                <a:cubicBezTo>
                  <a:pt x="41" y="273"/>
                  <a:pt x="37" y="271"/>
                  <a:pt x="37" y="270"/>
                </a:cubicBezTo>
                <a:cubicBezTo>
                  <a:pt x="37" y="269"/>
                  <a:pt x="37" y="265"/>
                  <a:pt x="37" y="265"/>
                </a:cubicBezTo>
                <a:cubicBezTo>
                  <a:pt x="37" y="264"/>
                  <a:pt x="37" y="261"/>
                  <a:pt x="37" y="260"/>
                </a:cubicBezTo>
                <a:cubicBezTo>
                  <a:pt x="37" y="260"/>
                  <a:pt x="37" y="260"/>
                  <a:pt x="36" y="260"/>
                </a:cubicBezTo>
                <a:cubicBezTo>
                  <a:pt x="35" y="260"/>
                  <a:pt x="28" y="260"/>
                  <a:pt x="27" y="259"/>
                </a:cubicBezTo>
                <a:cubicBezTo>
                  <a:pt x="26" y="259"/>
                  <a:pt x="26" y="259"/>
                  <a:pt x="26" y="258"/>
                </a:cubicBezTo>
                <a:cubicBezTo>
                  <a:pt x="25" y="258"/>
                  <a:pt x="25" y="253"/>
                  <a:pt x="25" y="253"/>
                </a:cubicBezTo>
                <a:cubicBezTo>
                  <a:pt x="26" y="253"/>
                  <a:pt x="25" y="253"/>
                  <a:pt x="25" y="252"/>
                </a:cubicBezTo>
                <a:cubicBezTo>
                  <a:pt x="25" y="252"/>
                  <a:pt x="25" y="252"/>
                  <a:pt x="25" y="251"/>
                </a:cubicBezTo>
                <a:cubicBezTo>
                  <a:pt x="25" y="251"/>
                  <a:pt x="26" y="251"/>
                  <a:pt x="26" y="251"/>
                </a:cubicBezTo>
                <a:cubicBezTo>
                  <a:pt x="26" y="251"/>
                  <a:pt x="26" y="251"/>
                  <a:pt x="26" y="251"/>
                </a:cubicBezTo>
                <a:cubicBezTo>
                  <a:pt x="26" y="250"/>
                  <a:pt x="26" y="250"/>
                  <a:pt x="26" y="249"/>
                </a:cubicBezTo>
                <a:cubicBezTo>
                  <a:pt x="27" y="248"/>
                  <a:pt x="27" y="248"/>
                  <a:pt x="27" y="247"/>
                </a:cubicBezTo>
                <a:cubicBezTo>
                  <a:pt x="28" y="246"/>
                  <a:pt x="29" y="242"/>
                  <a:pt x="30" y="241"/>
                </a:cubicBezTo>
                <a:cubicBezTo>
                  <a:pt x="30" y="240"/>
                  <a:pt x="31" y="236"/>
                  <a:pt x="31" y="234"/>
                </a:cubicBezTo>
                <a:cubicBezTo>
                  <a:pt x="32" y="231"/>
                  <a:pt x="33" y="224"/>
                  <a:pt x="33" y="223"/>
                </a:cubicBezTo>
                <a:cubicBezTo>
                  <a:pt x="33" y="220"/>
                  <a:pt x="33" y="219"/>
                  <a:pt x="33" y="218"/>
                </a:cubicBezTo>
                <a:cubicBezTo>
                  <a:pt x="33" y="217"/>
                  <a:pt x="33" y="213"/>
                  <a:pt x="33" y="211"/>
                </a:cubicBezTo>
                <a:cubicBezTo>
                  <a:pt x="33" y="210"/>
                  <a:pt x="34" y="205"/>
                  <a:pt x="34" y="204"/>
                </a:cubicBezTo>
                <a:cubicBezTo>
                  <a:pt x="34" y="203"/>
                  <a:pt x="34" y="201"/>
                  <a:pt x="34" y="200"/>
                </a:cubicBezTo>
                <a:cubicBezTo>
                  <a:pt x="34" y="200"/>
                  <a:pt x="34" y="200"/>
                  <a:pt x="34" y="200"/>
                </a:cubicBezTo>
                <a:cubicBezTo>
                  <a:pt x="33" y="200"/>
                  <a:pt x="32" y="200"/>
                  <a:pt x="31" y="200"/>
                </a:cubicBezTo>
                <a:cubicBezTo>
                  <a:pt x="30" y="199"/>
                  <a:pt x="28" y="200"/>
                  <a:pt x="27" y="200"/>
                </a:cubicBezTo>
                <a:cubicBezTo>
                  <a:pt x="26" y="200"/>
                  <a:pt x="26" y="199"/>
                  <a:pt x="26" y="199"/>
                </a:cubicBezTo>
                <a:cubicBezTo>
                  <a:pt x="26" y="199"/>
                  <a:pt x="25" y="199"/>
                  <a:pt x="25" y="199"/>
                </a:cubicBezTo>
                <a:cubicBezTo>
                  <a:pt x="25" y="199"/>
                  <a:pt x="23" y="198"/>
                  <a:pt x="22" y="198"/>
                </a:cubicBezTo>
                <a:cubicBezTo>
                  <a:pt x="22" y="197"/>
                  <a:pt x="22" y="197"/>
                  <a:pt x="22" y="196"/>
                </a:cubicBezTo>
                <a:cubicBezTo>
                  <a:pt x="22" y="196"/>
                  <a:pt x="22" y="192"/>
                  <a:pt x="22" y="192"/>
                </a:cubicBezTo>
                <a:cubicBezTo>
                  <a:pt x="22" y="191"/>
                  <a:pt x="23" y="186"/>
                  <a:pt x="23" y="185"/>
                </a:cubicBezTo>
                <a:cubicBezTo>
                  <a:pt x="23" y="184"/>
                  <a:pt x="23" y="182"/>
                  <a:pt x="23" y="181"/>
                </a:cubicBezTo>
                <a:cubicBezTo>
                  <a:pt x="23" y="180"/>
                  <a:pt x="22" y="174"/>
                  <a:pt x="22" y="173"/>
                </a:cubicBezTo>
                <a:cubicBezTo>
                  <a:pt x="22" y="171"/>
                  <a:pt x="22" y="163"/>
                  <a:pt x="22" y="161"/>
                </a:cubicBezTo>
                <a:cubicBezTo>
                  <a:pt x="22" y="160"/>
                  <a:pt x="22" y="155"/>
                  <a:pt x="22" y="154"/>
                </a:cubicBezTo>
                <a:cubicBezTo>
                  <a:pt x="22" y="153"/>
                  <a:pt x="21" y="149"/>
                  <a:pt x="21" y="148"/>
                </a:cubicBezTo>
                <a:cubicBezTo>
                  <a:pt x="21" y="146"/>
                  <a:pt x="20" y="139"/>
                  <a:pt x="20" y="138"/>
                </a:cubicBezTo>
                <a:cubicBezTo>
                  <a:pt x="20" y="136"/>
                  <a:pt x="19" y="134"/>
                  <a:pt x="19" y="133"/>
                </a:cubicBezTo>
                <a:cubicBezTo>
                  <a:pt x="19" y="133"/>
                  <a:pt x="19" y="132"/>
                  <a:pt x="19" y="132"/>
                </a:cubicBezTo>
                <a:cubicBezTo>
                  <a:pt x="18" y="132"/>
                  <a:pt x="9" y="130"/>
                  <a:pt x="8" y="130"/>
                </a:cubicBezTo>
                <a:cubicBezTo>
                  <a:pt x="7" y="129"/>
                  <a:pt x="5" y="127"/>
                  <a:pt x="5" y="127"/>
                </a:cubicBezTo>
                <a:cubicBezTo>
                  <a:pt x="5" y="126"/>
                  <a:pt x="5" y="126"/>
                  <a:pt x="5" y="125"/>
                </a:cubicBezTo>
                <a:cubicBezTo>
                  <a:pt x="4" y="125"/>
                  <a:pt x="4" y="123"/>
                  <a:pt x="4" y="122"/>
                </a:cubicBezTo>
                <a:cubicBezTo>
                  <a:pt x="4" y="121"/>
                  <a:pt x="6" y="109"/>
                  <a:pt x="8" y="105"/>
                </a:cubicBezTo>
                <a:cubicBezTo>
                  <a:pt x="9" y="104"/>
                  <a:pt x="11" y="96"/>
                  <a:pt x="11" y="96"/>
                </a:cubicBezTo>
                <a:cubicBezTo>
                  <a:pt x="12" y="95"/>
                  <a:pt x="11" y="95"/>
                  <a:pt x="11" y="94"/>
                </a:cubicBezTo>
                <a:cubicBezTo>
                  <a:pt x="11" y="94"/>
                  <a:pt x="10" y="94"/>
                  <a:pt x="10" y="94"/>
                </a:cubicBezTo>
                <a:cubicBezTo>
                  <a:pt x="10" y="94"/>
                  <a:pt x="9" y="93"/>
                  <a:pt x="10" y="93"/>
                </a:cubicBezTo>
                <a:cubicBezTo>
                  <a:pt x="10" y="92"/>
                  <a:pt x="10" y="92"/>
                  <a:pt x="9" y="92"/>
                </a:cubicBezTo>
                <a:cubicBezTo>
                  <a:pt x="9" y="92"/>
                  <a:pt x="9" y="91"/>
                  <a:pt x="9" y="91"/>
                </a:cubicBezTo>
                <a:cubicBezTo>
                  <a:pt x="9" y="90"/>
                  <a:pt x="9" y="90"/>
                  <a:pt x="8" y="90"/>
                </a:cubicBezTo>
                <a:cubicBezTo>
                  <a:pt x="8" y="90"/>
                  <a:pt x="7" y="89"/>
                  <a:pt x="6" y="89"/>
                </a:cubicBezTo>
                <a:cubicBezTo>
                  <a:pt x="5" y="90"/>
                  <a:pt x="4" y="89"/>
                  <a:pt x="3" y="89"/>
                </a:cubicBezTo>
                <a:cubicBezTo>
                  <a:pt x="3" y="89"/>
                  <a:pt x="1" y="87"/>
                  <a:pt x="0" y="86"/>
                </a:cubicBezTo>
                <a:cubicBezTo>
                  <a:pt x="0" y="85"/>
                  <a:pt x="0" y="84"/>
                  <a:pt x="0" y="83"/>
                </a:cubicBezTo>
                <a:cubicBezTo>
                  <a:pt x="0" y="82"/>
                  <a:pt x="1" y="80"/>
                  <a:pt x="1" y="80"/>
                </a:cubicBezTo>
                <a:cubicBezTo>
                  <a:pt x="1" y="79"/>
                  <a:pt x="1" y="77"/>
                  <a:pt x="1" y="77"/>
                </a:cubicBezTo>
                <a:cubicBezTo>
                  <a:pt x="1" y="76"/>
                  <a:pt x="2" y="75"/>
                  <a:pt x="2" y="74"/>
                </a:cubicBezTo>
                <a:cubicBezTo>
                  <a:pt x="3" y="74"/>
                  <a:pt x="3" y="74"/>
                  <a:pt x="3" y="74"/>
                </a:cubicBezTo>
                <a:cubicBezTo>
                  <a:pt x="3" y="73"/>
                  <a:pt x="3" y="71"/>
                  <a:pt x="3" y="70"/>
                </a:cubicBezTo>
                <a:cubicBezTo>
                  <a:pt x="3" y="71"/>
                  <a:pt x="4" y="66"/>
                  <a:pt x="8" y="66"/>
                </a:cubicBezTo>
                <a:cubicBezTo>
                  <a:pt x="9" y="66"/>
                  <a:pt x="8" y="66"/>
                  <a:pt x="9" y="64"/>
                </a:cubicBezTo>
                <a:cubicBezTo>
                  <a:pt x="10" y="63"/>
                  <a:pt x="10" y="62"/>
                  <a:pt x="11" y="62"/>
                </a:cubicBezTo>
                <a:cubicBezTo>
                  <a:pt x="11" y="61"/>
                  <a:pt x="12" y="59"/>
                  <a:pt x="13" y="58"/>
                </a:cubicBezTo>
                <a:cubicBezTo>
                  <a:pt x="13" y="57"/>
                  <a:pt x="15" y="55"/>
                  <a:pt x="15" y="55"/>
                </a:cubicBezTo>
                <a:cubicBezTo>
                  <a:pt x="15" y="54"/>
                  <a:pt x="15" y="53"/>
                  <a:pt x="16" y="52"/>
                </a:cubicBezTo>
                <a:cubicBezTo>
                  <a:pt x="17" y="51"/>
                  <a:pt x="17" y="51"/>
                  <a:pt x="17" y="50"/>
                </a:cubicBezTo>
                <a:cubicBezTo>
                  <a:pt x="18" y="49"/>
                  <a:pt x="19" y="49"/>
                  <a:pt x="19" y="48"/>
                </a:cubicBezTo>
                <a:cubicBezTo>
                  <a:pt x="20" y="48"/>
                  <a:pt x="21" y="47"/>
                  <a:pt x="21" y="47"/>
                </a:cubicBezTo>
                <a:cubicBezTo>
                  <a:pt x="22" y="46"/>
                  <a:pt x="25" y="44"/>
                  <a:pt x="26" y="44"/>
                </a:cubicBezTo>
                <a:cubicBezTo>
                  <a:pt x="27" y="43"/>
                  <a:pt x="28" y="42"/>
                  <a:pt x="29" y="42"/>
                </a:cubicBezTo>
                <a:cubicBezTo>
                  <a:pt x="30" y="41"/>
                  <a:pt x="29" y="42"/>
                  <a:pt x="30" y="40"/>
                </a:cubicBezTo>
                <a:cubicBezTo>
                  <a:pt x="30" y="40"/>
                  <a:pt x="32" y="35"/>
                  <a:pt x="32" y="33"/>
                </a:cubicBezTo>
                <a:cubicBezTo>
                  <a:pt x="33" y="32"/>
                  <a:pt x="35" y="26"/>
                  <a:pt x="35" y="25"/>
                </a:cubicBezTo>
                <a:cubicBezTo>
                  <a:pt x="35" y="24"/>
                  <a:pt x="37" y="17"/>
                  <a:pt x="38" y="15"/>
                </a:cubicBezTo>
                <a:cubicBezTo>
                  <a:pt x="39" y="13"/>
                  <a:pt x="41" y="9"/>
                  <a:pt x="43" y="6"/>
                </a:cubicBezTo>
                <a:cubicBezTo>
                  <a:pt x="44" y="4"/>
                  <a:pt x="49" y="0"/>
                  <a:pt x="54" y="1"/>
                </a:cubicBezTo>
                <a:cubicBezTo>
                  <a:pt x="54" y="1"/>
                  <a:pt x="55" y="1"/>
                  <a:pt x="55" y="1"/>
                </a:cubicBezTo>
                <a:cubicBezTo>
                  <a:pt x="56" y="1"/>
                  <a:pt x="57" y="1"/>
                  <a:pt x="58" y="2"/>
                </a:cubicBezTo>
                <a:cubicBezTo>
                  <a:pt x="60" y="2"/>
                  <a:pt x="66" y="5"/>
                  <a:pt x="67" y="16"/>
                </a:cubicBezTo>
                <a:cubicBezTo>
                  <a:pt x="67" y="16"/>
                  <a:pt x="69" y="27"/>
                  <a:pt x="70" y="29"/>
                </a:cubicBezTo>
                <a:cubicBezTo>
                  <a:pt x="70" y="31"/>
                  <a:pt x="72" y="41"/>
                  <a:pt x="72" y="44"/>
                </a:cubicBezTo>
                <a:cubicBezTo>
                  <a:pt x="75" y="63"/>
                  <a:pt x="85" y="67"/>
                  <a:pt x="83" y="76"/>
                </a:cubicBezTo>
                <a:cubicBezTo>
                  <a:pt x="82" y="76"/>
                  <a:pt x="82" y="78"/>
                  <a:pt x="81" y="78"/>
                </a:cubicBezTo>
                <a:cubicBezTo>
                  <a:pt x="81" y="79"/>
                  <a:pt x="81" y="79"/>
                  <a:pt x="81" y="79"/>
                </a:cubicBezTo>
                <a:cubicBezTo>
                  <a:pt x="81" y="79"/>
                  <a:pt x="81" y="78"/>
                  <a:pt x="81" y="79"/>
                </a:cubicBezTo>
                <a:close/>
              </a:path>
            </a:pathLst>
          </a:custGeom>
          <a:gradFill flip="none" rotWithShape="0">
            <a:gsLst>
              <a:gs pos="77000">
                <a:schemeClr val="tx2">
                  <a:lumMod val="70000"/>
                  <a:lumOff val="30000"/>
                </a:schemeClr>
              </a:gs>
              <a:gs pos="0">
                <a:schemeClr val="accent2">
                  <a:lumMod val="70000"/>
                </a:schemeClr>
              </a:gs>
            </a:gsLst>
            <a:lin ang="16200000" scaled="1"/>
            <a:tileRect/>
          </a:gradFill>
          <a:ln>
            <a:noFill/>
          </a:ln>
        </p:spPr>
        <p:txBody>
          <a:bodyPr vert="horz" wrap="square" lIns="91440" tIns="45720" rIns="91440" bIns="45720" numCol="1" anchor="t" anchorCtr="0" compatLnSpc="1">
            <a:prstTxWarp prst="textNoShape">
              <a:avLst/>
            </a:prstTxWarp>
          </a:bodyPr>
          <a:lstStyle/>
          <a:p>
            <a:endParaRPr lang="en-US"/>
          </a:p>
        </p:txBody>
      </p:sp>
      <p:sp>
        <p:nvSpPr>
          <p:cNvPr id="90" name="Freeform 10"/>
          <p:cNvSpPr>
            <a:spLocks/>
          </p:cNvSpPr>
          <p:nvPr/>
        </p:nvSpPr>
        <p:spPr bwMode="auto">
          <a:xfrm>
            <a:off x="5202394" y="2809492"/>
            <a:ext cx="743908" cy="3072030"/>
          </a:xfrm>
          <a:custGeom>
            <a:avLst/>
            <a:gdLst>
              <a:gd name="T0" fmla="*/ 747 w 774"/>
              <a:gd name="T1" fmla="*/ 836 h 3197"/>
              <a:gd name="T2" fmla="*/ 700 w 774"/>
              <a:gd name="T3" fmla="*/ 559 h 3197"/>
              <a:gd name="T4" fmla="*/ 503 w 774"/>
              <a:gd name="T5" fmla="*/ 492 h 3197"/>
              <a:gd name="T6" fmla="*/ 492 w 774"/>
              <a:gd name="T7" fmla="*/ 422 h 3197"/>
              <a:gd name="T8" fmla="*/ 433 w 774"/>
              <a:gd name="T9" fmla="*/ 54 h 3197"/>
              <a:gd name="T10" fmla="*/ 173 w 774"/>
              <a:gd name="T11" fmla="*/ 322 h 3197"/>
              <a:gd name="T12" fmla="*/ 178 w 774"/>
              <a:gd name="T13" fmla="*/ 364 h 3197"/>
              <a:gd name="T14" fmla="*/ 193 w 774"/>
              <a:gd name="T15" fmla="*/ 413 h 3197"/>
              <a:gd name="T16" fmla="*/ 189 w 774"/>
              <a:gd name="T17" fmla="*/ 487 h 3197"/>
              <a:gd name="T18" fmla="*/ 264 w 774"/>
              <a:gd name="T19" fmla="*/ 502 h 3197"/>
              <a:gd name="T20" fmla="*/ 126 w 774"/>
              <a:gd name="T21" fmla="*/ 600 h 3197"/>
              <a:gd name="T22" fmla="*/ 7 w 774"/>
              <a:gd name="T23" fmla="*/ 849 h 3197"/>
              <a:gd name="T24" fmla="*/ 46 w 774"/>
              <a:gd name="T25" fmla="*/ 922 h 3197"/>
              <a:gd name="T26" fmla="*/ 117 w 774"/>
              <a:gd name="T27" fmla="*/ 1100 h 3197"/>
              <a:gd name="T28" fmla="*/ 161 w 774"/>
              <a:gd name="T29" fmla="*/ 1213 h 3197"/>
              <a:gd name="T30" fmla="*/ 52 w 774"/>
              <a:gd name="T31" fmla="*/ 1967 h 3197"/>
              <a:gd name="T32" fmla="*/ 197 w 774"/>
              <a:gd name="T33" fmla="*/ 2233 h 3197"/>
              <a:gd name="T34" fmla="*/ 319 w 774"/>
              <a:gd name="T35" fmla="*/ 2917 h 3197"/>
              <a:gd name="T36" fmla="*/ 296 w 774"/>
              <a:gd name="T37" fmla="*/ 3150 h 3197"/>
              <a:gd name="T38" fmla="*/ 437 w 774"/>
              <a:gd name="T39" fmla="*/ 3102 h 3197"/>
              <a:gd name="T40" fmla="*/ 427 w 774"/>
              <a:gd name="T41" fmla="*/ 2915 h 3197"/>
              <a:gd name="T42" fmla="*/ 392 w 774"/>
              <a:gd name="T43" fmla="*/ 2766 h 3197"/>
              <a:gd name="T44" fmla="*/ 417 w 774"/>
              <a:gd name="T45" fmla="*/ 2444 h 3197"/>
              <a:gd name="T46" fmla="*/ 468 w 774"/>
              <a:gd name="T47" fmla="*/ 2947 h 3197"/>
              <a:gd name="T48" fmla="*/ 453 w 774"/>
              <a:gd name="T49" fmla="*/ 3155 h 3197"/>
              <a:gd name="T50" fmla="*/ 599 w 774"/>
              <a:gd name="T51" fmla="*/ 3113 h 3197"/>
              <a:gd name="T52" fmla="*/ 589 w 774"/>
              <a:gd name="T53" fmla="*/ 2768 h 3197"/>
              <a:gd name="T54" fmla="*/ 572 w 774"/>
              <a:gd name="T55" fmla="*/ 2170 h 3197"/>
              <a:gd name="T56" fmla="*/ 625 w 774"/>
              <a:gd name="T57" fmla="*/ 2044 h 3197"/>
              <a:gd name="T58" fmla="*/ 702 w 774"/>
              <a:gd name="T59" fmla="*/ 1460 h 3197"/>
              <a:gd name="T60" fmla="*/ 654 w 774"/>
              <a:gd name="T61" fmla="*/ 1113 h 3197"/>
              <a:gd name="T62" fmla="*/ 709 w 774"/>
              <a:gd name="T63" fmla="*/ 1048 h 3197"/>
              <a:gd name="T64" fmla="*/ 748 w 774"/>
              <a:gd name="T65" fmla="*/ 981 h 3197"/>
              <a:gd name="T66" fmla="*/ 743 w 774"/>
              <a:gd name="T67" fmla="*/ 903 h 31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74" h="3197">
                <a:moveTo>
                  <a:pt x="743" y="903"/>
                </a:moveTo>
                <a:cubicBezTo>
                  <a:pt x="747" y="836"/>
                  <a:pt x="747" y="836"/>
                  <a:pt x="747" y="836"/>
                </a:cubicBezTo>
                <a:cubicBezTo>
                  <a:pt x="774" y="834"/>
                  <a:pt x="774" y="834"/>
                  <a:pt x="774" y="834"/>
                </a:cubicBezTo>
                <a:cubicBezTo>
                  <a:pt x="774" y="834"/>
                  <a:pt x="773" y="602"/>
                  <a:pt x="700" y="559"/>
                </a:cubicBezTo>
                <a:cubicBezTo>
                  <a:pt x="564" y="552"/>
                  <a:pt x="564" y="552"/>
                  <a:pt x="564" y="552"/>
                </a:cubicBezTo>
                <a:cubicBezTo>
                  <a:pt x="564" y="552"/>
                  <a:pt x="505" y="518"/>
                  <a:pt x="503" y="492"/>
                </a:cubicBezTo>
                <a:cubicBezTo>
                  <a:pt x="496" y="489"/>
                  <a:pt x="496" y="489"/>
                  <a:pt x="496" y="489"/>
                </a:cubicBezTo>
                <a:cubicBezTo>
                  <a:pt x="492" y="422"/>
                  <a:pt x="492" y="422"/>
                  <a:pt x="492" y="422"/>
                </a:cubicBezTo>
                <a:cubicBezTo>
                  <a:pt x="492" y="422"/>
                  <a:pt x="548" y="383"/>
                  <a:pt x="544" y="281"/>
                </a:cubicBezTo>
                <a:cubicBezTo>
                  <a:pt x="544" y="281"/>
                  <a:pt x="555" y="50"/>
                  <a:pt x="433" y="54"/>
                </a:cubicBezTo>
                <a:cubicBezTo>
                  <a:pt x="433" y="54"/>
                  <a:pt x="403" y="0"/>
                  <a:pt x="301" y="32"/>
                </a:cubicBezTo>
                <a:cubicBezTo>
                  <a:pt x="301" y="32"/>
                  <a:pt x="145" y="63"/>
                  <a:pt x="173" y="322"/>
                </a:cubicBezTo>
                <a:cubicBezTo>
                  <a:pt x="173" y="322"/>
                  <a:pt x="167" y="374"/>
                  <a:pt x="160" y="396"/>
                </a:cubicBezTo>
                <a:cubicBezTo>
                  <a:pt x="160" y="396"/>
                  <a:pt x="173" y="383"/>
                  <a:pt x="178" y="364"/>
                </a:cubicBezTo>
                <a:cubicBezTo>
                  <a:pt x="178" y="364"/>
                  <a:pt x="186" y="426"/>
                  <a:pt x="171" y="442"/>
                </a:cubicBezTo>
                <a:cubicBezTo>
                  <a:pt x="171" y="442"/>
                  <a:pt x="187" y="422"/>
                  <a:pt x="193" y="413"/>
                </a:cubicBezTo>
                <a:cubicBezTo>
                  <a:pt x="199" y="403"/>
                  <a:pt x="199" y="403"/>
                  <a:pt x="199" y="403"/>
                </a:cubicBezTo>
                <a:cubicBezTo>
                  <a:pt x="199" y="403"/>
                  <a:pt x="199" y="468"/>
                  <a:pt x="189" y="487"/>
                </a:cubicBezTo>
                <a:cubicBezTo>
                  <a:pt x="189" y="487"/>
                  <a:pt x="252" y="483"/>
                  <a:pt x="267" y="439"/>
                </a:cubicBezTo>
                <a:cubicBezTo>
                  <a:pt x="264" y="502"/>
                  <a:pt x="264" y="502"/>
                  <a:pt x="264" y="502"/>
                </a:cubicBezTo>
                <a:cubicBezTo>
                  <a:pt x="202" y="572"/>
                  <a:pt x="202" y="572"/>
                  <a:pt x="202" y="572"/>
                </a:cubicBezTo>
                <a:cubicBezTo>
                  <a:pt x="202" y="572"/>
                  <a:pt x="158" y="598"/>
                  <a:pt x="126" y="600"/>
                </a:cubicBezTo>
                <a:cubicBezTo>
                  <a:pt x="126" y="600"/>
                  <a:pt x="35" y="587"/>
                  <a:pt x="15" y="700"/>
                </a:cubicBezTo>
                <a:cubicBezTo>
                  <a:pt x="15" y="700"/>
                  <a:pt x="0" y="806"/>
                  <a:pt x="7" y="849"/>
                </a:cubicBezTo>
                <a:cubicBezTo>
                  <a:pt x="24" y="853"/>
                  <a:pt x="24" y="853"/>
                  <a:pt x="24" y="853"/>
                </a:cubicBezTo>
                <a:cubicBezTo>
                  <a:pt x="24" y="853"/>
                  <a:pt x="8" y="886"/>
                  <a:pt x="46" y="922"/>
                </a:cubicBezTo>
                <a:cubicBezTo>
                  <a:pt x="46" y="922"/>
                  <a:pt x="54" y="1018"/>
                  <a:pt x="61" y="1035"/>
                </a:cubicBezTo>
                <a:cubicBezTo>
                  <a:pt x="61" y="1035"/>
                  <a:pt x="80" y="1104"/>
                  <a:pt x="117" y="1100"/>
                </a:cubicBezTo>
                <a:cubicBezTo>
                  <a:pt x="171" y="1104"/>
                  <a:pt x="171" y="1104"/>
                  <a:pt x="171" y="1104"/>
                </a:cubicBezTo>
                <a:cubicBezTo>
                  <a:pt x="171" y="1104"/>
                  <a:pt x="186" y="1169"/>
                  <a:pt x="161" y="1213"/>
                </a:cubicBezTo>
                <a:cubicBezTo>
                  <a:pt x="161" y="1213"/>
                  <a:pt x="59" y="1349"/>
                  <a:pt x="57" y="1425"/>
                </a:cubicBezTo>
                <a:cubicBezTo>
                  <a:pt x="57" y="1425"/>
                  <a:pt x="18" y="1841"/>
                  <a:pt x="52" y="1967"/>
                </a:cubicBezTo>
                <a:cubicBezTo>
                  <a:pt x="154" y="1980"/>
                  <a:pt x="154" y="1980"/>
                  <a:pt x="154" y="1980"/>
                </a:cubicBezTo>
                <a:cubicBezTo>
                  <a:pt x="154" y="1980"/>
                  <a:pt x="197" y="2183"/>
                  <a:pt x="197" y="2233"/>
                </a:cubicBezTo>
                <a:cubicBezTo>
                  <a:pt x="197" y="2233"/>
                  <a:pt x="193" y="2385"/>
                  <a:pt x="217" y="2495"/>
                </a:cubicBezTo>
                <a:cubicBezTo>
                  <a:pt x="217" y="2495"/>
                  <a:pt x="293" y="2833"/>
                  <a:pt x="319" y="2917"/>
                </a:cubicBezTo>
                <a:cubicBezTo>
                  <a:pt x="319" y="2917"/>
                  <a:pt x="325" y="2929"/>
                  <a:pt x="324" y="2951"/>
                </a:cubicBezTo>
                <a:cubicBezTo>
                  <a:pt x="315" y="2973"/>
                  <a:pt x="265" y="3102"/>
                  <a:pt x="296" y="3150"/>
                </a:cubicBezTo>
                <a:cubicBezTo>
                  <a:pt x="296" y="3150"/>
                  <a:pt x="323" y="3197"/>
                  <a:pt x="397" y="3174"/>
                </a:cubicBezTo>
                <a:cubicBezTo>
                  <a:pt x="397" y="3174"/>
                  <a:pt x="432" y="3153"/>
                  <a:pt x="437" y="3102"/>
                </a:cubicBezTo>
                <a:cubicBezTo>
                  <a:pt x="437" y="3102"/>
                  <a:pt x="442" y="3028"/>
                  <a:pt x="443" y="3007"/>
                </a:cubicBezTo>
                <a:cubicBezTo>
                  <a:pt x="443" y="3007"/>
                  <a:pt x="440" y="2931"/>
                  <a:pt x="427" y="2915"/>
                </a:cubicBezTo>
                <a:cubicBezTo>
                  <a:pt x="427" y="2915"/>
                  <a:pt x="427" y="2915"/>
                  <a:pt x="427" y="2915"/>
                </a:cubicBezTo>
                <a:cubicBezTo>
                  <a:pt x="415" y="2885"/>
                  <a:pt x="392" y="2816"/>
                  <a:pt x="392" y="2766"/>
                </a:cubicBezTo>
                <a:cubicBezTo>
                  <a:pt x="392" y="2766"/>
                  <a:pt x="382" y="2289"/>
                  <a:pt x="382" y="2278"/>
                </a:cubicBezTo>
                <a:cubicBezTo>
                  <a:pt x="382" y="2267"/>
                  <a:pt x="405" y="2371"/>
                  <a:pt x="417" y="2444"/>
                </a:cubicBezTo>
                <a:cubicBezTo>
                  <a:pt x="417" y="2444"/>
                  <a:pt x="429" y="2572"/>
                  <a:pt x="449" y="2631"/>
                </a:cubicBezTo>
                <a:cubicBezTo>
                  <a:pt x="449" y="2631"/>
                  <a:pt x="494" y="2839"/>
                  <a:pt x="468" y="2947"/>
                </a:cubicBezTo>
                <a:cubicBezTo>
                  <a:pt x="468" y="2947"/>
                  <a:pt x="452" y="2993"/>
                  <a:pt x="450" y="3040"/>
                </a:cubicBezTo>
                <a:cubicBezTo>
                  <a:pt x="444" y="3079"/>
                  <a:pt x="443" y="3122"/>
                  <a:pt x="453" y="3155"/>
                </a:cubicBezTo>
                <a:cubicBezTo>
                  <a:pt x="453" y="3155"/>
                  <a:pt x="452" y="3169"/>
                  <a:pt x="517" y="3169"/>
                </a:cubicBezTo>
                <a:cubicBezTo>
                  <a:pt x="517" y="3169"/>
                  <a:pt x="594" y="3170"/>
                  <a:pt x="599" y="3113"/>
                </a:cubicBezTo>
                <a:cubicBezTo>
                  <a:pt x="599" y="3113"/>
                  <a:pt x="604" y="2956"/>
                  <a:pt x="576" y="2918"/>
                </a:cubicBezTo>
                <a:cubicBezTo>
                  <a:pt x="576" y="2892"/>
                  <a:pt x="579" y="2832"/>
                  <a:pt x="589" y="2768"/>
                </a:cubicBezTo>
                <a:cubicBezTo>
                  <a:pt x="589" y="2768"/>
                  <a:pt x="664" y="2453"/>
                  <a:pt x="579" y="2315"/>
                </a:cubicBezTo>
                <a:cubicBezTo>
                  <a:pt x="579" y="2315"/>
                  <a:pt x="564" y="2220"/>
                  <a:pt x="572" y="2170"/>
                </a:cubicBezTo>
                <a:cubicBezTo>
                  <a:pt x="572" y="2170"/>
                  <a:pt x="609" y="2057"/>
                  <a:pt x="609" y="2047"/>
                </a:cubicBezTo>
                <a:cubicBezTo>
                  <a:pt x="625" y="2044"/>
                  <a:pt x="625" y="2044"/>
                  <a:pt x="625" y="2044"/>
                </a:cubicBezTo>
                <a:cubicBezTo>
                  <a:pt x="625" y="2044"/>
                  <a:pt x="675" y="1520"/>
                  <a:pt x="667" y="1486"/>
                </a:cubicBezTo>
                <a:cubicBezTo>
                  <a:pt x="702" y="1460"/>
                  <a:pt x="702" y="1460"/>
                  <a:pt x="702" y="1460"/>
                </a:cubicBezTo>
                <a:cubicBezTo>
                  <a:pt x="702" y="1460"/>
                  <a:pt x="662" y="1351"/>
                  <a:pt x="657" y="1260"/>
                </a:cubicBezTo>
                <a:cubicBezTo>
                  <a:pt x="654" y="1113"/>
                  <a:pt x="654" y="1113"/>
                  <a:pt x="654" y="1113"/>
                </a:cubicBezTo>
                <a:cubicBezTo>
                  <a:pt x="654" y="1113"/>
                  <a:pt x="685" y="1107"/>
                  <a:pt x="689" y="1094"/>
                </a:cubicBezTo>
                <a:cubicBezTo>
                  <a:pt x="709" y="1048"/>
                  <a:pt x="709" y="1048"/>
                  <a:pt x="709" y="1048"/>
                </a:cubicBezTo>
                <a:cubicBezTo>
                  <a:pt x="709" y="1048"/>
                  <a:pt x="734" y="1046"/>
                  <a:pt x="734" y="1024"/>
                </a:cubicBezTo>
                <a:cubicBezTo>
                  <a:pt x="734" y="1024"/>
                  <a:pt x="752" y="1003"/>
                  <a:pt x="748" y="981"/>
                </a:cubicBezTo>
                <a:cubicBezTo>
                  <a:pt x="748" y="981"/>
                  <a:pt x="760" y="962"/>
                  <a:pt x="758" y="948"/>
                </a:cubicBezTo>
                <a:cubicBezTo>
                  <a:pt x="758" y="948"/>
                  <a:pt x="763" y="907"/>
                  <a:pt x="743" y="90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7" name="Freeform 15"/>
          <p:cNvSpPr>
            <a:spLocks noEditPoints="1"/>
          </p:cNvSpPr>
          <p:nvPr/>
        </p:nvSpPr>
        <p:spPr bwMode="auto">
          <a:xfrm>
            <a:off x="3444190" y="2809492"/>
            <a:ext cx="877137" cy="2823953"/>
          </a:xfrm>
          <a:custGeom>
            <a:avLst/>
            <a:gdLst>
              <a:gd name="T0" fmla="*/ 103 w 104"/>
              <a:gd name="T1" fmla="*/ 97 h 335"/>
              <a:gd name="T2" fmla="*/ 93 w 104"/>
              <a:gd name="T3" fmla="*/ 51 h 335"/>
              <a:gd name="T4" fmla="*/ 79 w 104"/>
              <a:gd name="T5" fmla="*/ 45 h 335"/>
              <a:gd name="T6" fmla="*/ 58 w 104"/>
              <a:gd name="T7" fmla="*/ 40 h 335"/>
              <a:gd name="T8" fmla="*/ 55 w 104"/>
              <a:gd name="T9" fmla="*/ 32 h 335"/>
              <a:gd name="T10" fmla="*/ 58 w 104"/>
              <a:gd name="T11" fmla="*/ 22 h 335"/>
              <a:gd name="T12" fmla="*/ 57 w 104"/>
              <a:gd name="T13" fmla="*/ 18 h 335"/>
              <a:gd name="T14" fmla="*/ 56 w 104"/>
              <a:gd name="T15" fmla="*/ 13 h 335"/>
              <a:gd name="T16" fmla="*/ 53 w 104"/>
              <a:gd name="T17" fmla="*/ 5 h 335"/>
              <a:gd name="T18" fmla="*/ 39 w 104"/>
              <a:gd name="T19" fmla="*/ 0 h 335"/>
              <a:gd name="T20" fmla="*/ 28 w 104"/>
              <a:gd name="T21" fmla="*/ 6 h 335"/>
              <a:gd name="T22" fmla="*/ 24 w 104"/>
              <a:gd name="T23" fmla="*/ 17 h 335"/>
              <a:gd name="T24" fmla="*/ 26 w 104"/>
              <a:gd name="T25" fmla="*/ 24 h 335"/>
              <a:gd name="T26" fmla="*/ 26 w 104"/>
              <a:gd name="T27" fmla="*/ 33 h 335"/>
              <a:gd name="T28" fmla="*/ 31 w 104"/>
              <a:gd name="T29" fmla="*/ 39 h 335"/>
              <a:gd name="T30" fmla="*/ 25 w 104"/>
              <a:gd name="T31" fmla="*/ 42 h 335"/>
              <a:gd name="T32" fmla="*/ 18 w 104"/>
              <a:gd name="T33" fmla="*/ 59 h 335"/>
              <a:gd name="T34" fmla="*/ 13 w 104"/>
              <a:gd name="T35" fmla="*/ 64 h 335"/>
              <a:gd name="T36" fmla="*/ 7 w 104"/>
              <a:gd name="T37" fmla="*/ 81 h 335"/>
              <a:gd name="T38" fmla="*/ 0 w 104"/>
              <a:gd name="T39" fmla="*/ 98 h 335"/>
              <a:gd name="T40" fmla="*/ 2 w 104"/>
              <a:gd name="T41" fmla="*/ 115 h 335"/>
              <a:gd name="T42" fmla="*/ 17 w 104"/>
              <a:gd name="T43" fmla="*/ 115 h 335"/>
              <a:gd name="T44" fmla="*/ 20 w 104"/>
              <a:gd name="T45" fmla="*/ 129 h 335"/>
              <a:gd name="T46" fmla="*/ 18 w 104"/>
              <a:gd name="T47" fmla="*/ 136 h 335"/>
              <a:gd name="T48" fmla="*/ 14 w 104"/>
              <a:gd name="T49" fmla="*/ 180 h 335"/>
              <a:gd name="T50" fmla="*/ 22 w 104"/>
              <a:gd name="T51" fmla="*/ 197 h 335"/>
              <a:gd name="T52" fmla="*/ 28 w 104"/>
              <a:gd name="T53" fmla="*/ 239 h 335"/>
              <a:gd name="T54" fmla="*/ 31 w 104"/>
              <a:gd name="T55" fmla="*/ 304 h 335"/>
              <a:gd name="T56" fmla="*/ 26 w 104"/>
              <a:gd name="T57" fmla="*/ 313 h 335"/>
              <a:gd name="T58" fmla="*/ 12 w 104"/>
              <a:gd name="T59" fmla="*/ 318 h 335"/>
              <a:gd name="T60" fmla="*/ 18 w 104"/>
              <a:gd name="T61" fmla="*/ 325 h 335"/>
              <a:gd name="T62" fmla="*/ 48 w 104"/>
              <a:gd name="T63" fmla="*/ 323 h 335"/>
              <a:gd name="T64" fmla="*/ 56 w 104"/>
              <a:gd name="T65" fmla="*/ 310 h 335"/>
              <a:gd name="T66" fmla="*/ 54 w 104"/>
              <a:gd name="T67" fmla="*/ 305 h 335"/>
              <a:gd name="T68" fmla="*/ 54 w 104"/>
              <a:gd name="T69" fmla="*/ 284 h 335"/>
              <a:gd name="T70" fmla="*/ 57 w 104"/>
              <a:gd name="T71" fmla="*/ 280 h 335"/>
              <a:gd name="T72" fmla="*/ 62 w 104"/>
              <a:gd name="T73" fmla="*/ 313 h 335"/>
              <a:gd name="T74" fmla="*/ 65 w 104"/>
              <a:gd name="T75" fmla="*/ 324 h 335"/>
              <a:gd name="T76" fmla="*/ 67 w 104"/>
              <a:gd name="T77" fmla="*/ 334 h 335"/>
              <a:gd name="T78" fmla="*/ 85 w 104"/>
              <a:gd name="T79" fmla="*/ 327 h 335"/>
              <a:gd name="T80" fmla="*/ 83 w 104"/>
              <a:gd name="T81" fmla="*/ 317 h 335"/>
              <a:gd name="T82" fmla="*/ 88 w 104"/>
              <a:gd name="T83" fmla="*/ 289 h 335"/>
              <a:gd name="T84" fmla="*/ 84 w 104"/>
              <a:gd name="T85" fmla="*/ 261 h 335"/>
              <a:gd name="T86" fmla="*/ 80 w 104"/>
              <a:gd name="T87" fmla="*/ 221 h 335"/>
              <a:gd name="T88" fmla="*/ 88 w 104"/>
              <a:gd name="T89" fmla="*/ 155 h 335"/>
              <a:gd name="T90" fmla="*/ 95 w 104"/>
              <a:gd name="T91" fmla="*/ 140 h 335"/>
              <a:gd name="T92" fmla="*/ 98 w 104"/>
              <a:gd name="T93" fmla="*/ 129 h 335"/>
              <a:gd name="T94" fmla="*/ 100 w 104"/>
              <a:gd name="T95" fmla="*/ 120 h 335"/>
              <a:gd name="T96" fmla="*/ 36 w 104"/>
              <a:gd name="T97" fmla="*/ 53 h 335"/>
              <a:gd name="T98" fmla="*/ 32 w 104"/>
              <a:gd name="T99" fmla="*/ 52 h 335"/>
              <a:gd name="T100" fmla="*/ 36 w 104"/>
              <a:gd name="T101" fmla="*/ 47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 h="335">
                <a:moveTo>
                  <a:pt x="103" y="108"/>
                </a:moveTo>
                <a:cubicBezTo>
                  <a:pt x="103" y="105"/>
                  <a:pt x="103" y="105"/>
                  <a:pt x="103" y="105"/>
                </a:cubicBezTo>
                <a:cubicBezTo>
                  <a:pt x="103" y="102"/>
                  <a:pt x="103" y="102"/>
                  <a:pt x="103" y="102"/>
                </a:cubicBezTo>
                <a:cubicBezTo>
                  <a:pt x="103" y="100"/>
                  <a:pt x="103" y="100"/>
                  <a:pt x="103" y="100"/>
                </a:cubicBezTo>
                <a:cubicBezTo>
                  <a:pt x="103" y="97"/>
                  <a:pt x="103" y="97"/>
                  <a:pt x="103" y="97"/>
                </a:cubicBezTo>
                <a:cubicBezTo>
                  <a:pt x="102" y="93"/>
                  <a:pt x="102" y="93"/>
                  <a:pt x="102" y="93"/>
                </a:cubicBezTo>
                <a:cubicBezTo>
                  <a:pt x="102" y="85"/>
                  <a:pt x="102" y="85"/>
                  <a:pt x="102" y="85"/>
                </a:cubicBezTo>
                <a:cubicBezTo>
                  <a:pt x="100" y="72"/>
                  <a:pt x="100" y="72"/>
                  <a:pt x="100" y="72"/>
                </a:cubicBezTo>
                <a:cubicBezTo>
                  <a:pt x="96" y="58"/>
                  <a:pt x="96" y="58"/>
                  <a:pt x="96" y="58"/>
                </a:cubicBezTo>
                <a:cubicBezTo>
                  <a:pt x="93" y="51"/>
                  <a:pt x="93" y="51"/>
                  <a:pt x="93" y="51"/>
                </a:cubicBezTo>
                <a:cubicBezTo>
                  <a:pt x="90" y="49"/>
                  <a:pt x="90" y="49"/>
                  <a:pt x="90" y="49"/>
                </a:cubicBezTo>
                <a:cubicBezTo>
                  <a:pt x="90" y="48"/>
                  <a:pt x="90" y="48"/>
                  <a:pt x="90" y="48"/>
                </a:cubicBezTo>
                <a:cubicBezTo>
                  <a:pt x="90" y="49"/>
                  <a:pt x="90" y="49"/>
                  <a:pt x="90" y="49"/>
                </a:cubicBezTo>
                <a:cubicBezTo>
                  <a:pt x="89" y="47"/>
                  <a:pt x="89" y="47"/>
                  <a:pt x="89" y="47"/>
                </a:cubicBezTo>
                <a:cubicBezTo>
                  <a:pt x="79" y="45"/>
                  <a:pt x="79" y="45"/>
                  <a:pt x="79" y="45"/>
                </a:cubicBezTo>
                <a:cubicBezTo>
                  <a:pt x="66" y="44"/>
                  <a:pt x="66" y="44"/>
                  <a:pt x="66" y="44"/>
                </a:cubicBezTo>
                <a:cubicBezTo>
                  <a:pt x="63" y="42"/>
                  <a:pt x="63" y="42"/>
                  <a:pt x="63" y="42"/>
                </a:cubicBezTo>
                <a:cubicBezTo>
                  <a:pt x="60" y="41"/>
                  <a:pt x="60" y="41"/>
                  <a:pt x="60" y="41"/>
                </a:cubicBezTo>
                <a:cubicBezTo>
                  <a:pt x="59" y="40"/>
                  <a:pt x="59" y="40"/>
                  <a:pt x="59" y="40"/>
                </a:cubicBezTo>
                <a:cubicBezTo>
                  <a:pt x="58" y="40"/>
                  <a:pt x="58" y="40"/>
                  <a:pt x="58" y="40"/>
                </a:cubicBezTo>
                <a:cubicBezTo>
                  <a:pt x="57" y="39"/>
                  <a:pt x="57" y="39"/>
                  <a:pt x="57" y="39"/>
                </a:cubicBezTo>
                <a:cubicBezTo>
                  <a:pt x="56" y="38"/>
                  <a:pt x="56" y="38"/>
                  <a:pt x="56" y="38"/>
                </a:cubicBezTo>
                <a:cubicBezTo>
                  <a:pt x="54" y="37"/>
                  <a:pt x="54" y="37"/>
                  <a:pt x="54" y="37"/>
                </a:cubicBezTo>
                <a:cubicBezTo>
                  <a:pt x="54" y="31"/>
                  <a:pt x="54" y="31"/>
                  <a:pt x="54" y="31"/>
                </a:cubicBezTo>
                <a:cubicBezTo>
                  <a:pt x="55" y="32"/>
                  <a:pt x="55" y="32"/>
                  <a:pt x="55" y="32"/>
                </a:cubicBezTo>
                <a:cubicBezTo>
                  <a:pt x="56" y="32"/>
                  <a:pt x="56" y="32"/>
                  <a:pt x="56" y="32"/>
                </a:cubicBezTo>
                <a:cubicBezTo>
                  <a:pt x="58" y="30"/>
                  <a:pt x="58" y="30"/>
                  <a:pt x="58" y="30"/>
                </a:cubicBezTo>
                <a:cubicBezTo>
                  <a:pt x="59" y="28"/>
                  <a:pt x="59" y="28"/>
                  <a:pt x="59" y="28"/>
                </a:cubicBezTo>
                <a:cubicBezTo>
                  <a:pt x="59" y="25"/>
                  <a:pt x="59" y="25"/>
                  <a:pt x="59" y="25"/>
                </a:cubicBezTo>
                <a:cubicBezTo>
                  <a:pt x="58" y="22"/>
                  <a:pt x="58" y="22"/>
                  <a:pt x="58" y="22"/>
                </a:cubicBezTo>
                <a:cubicBezTo>
                  <a:pt x="58" y="20"/>
                  <a:pt x="58" y="20"/>
                  <a:pt x="58" y="20"/>
                </a:cubicBezTo>
                <a:cubicBezTo>
                  <a:pt x="58" y="19"/>
                  <a:pt x="58" y="19"/>
                  <a:pt x="58" y="19"/>
                </a:cubicBezTo>
                <a:cubicBezTo>
                  <a:pt x="57" y="19"/>
                  <a:pt x="57" y="19"/>
                  <a:pt x="57" y="19"/>
                </a:cubicBezTo>
                <a:cubicBezTo>
                  <a:pt x="57" y="19"/>
                  <a:pt x="57" y="19"/>
                  <a:pt x="57" y="19"/>
                </a:cubicBezTo>
                <a:cubicBezTo>
                  <a:pt x="57" y="18"/>
                  <a:pt x="57" y="18"/>
                  <a:pt x="57" y="18"/>
                </a:cubicBezTo>
                <a:cubicBezTo>
                  <a:pt x="56" y="17"/>
                  <a:pt x="56" y="17"/>
                  <a:pt x="56" y="17"/>
                </a:cubicBezTo>
                <a:cubicBezTo>
                  <a:pt x="56" y="15"/>
                  <a:pt x="56" y="15"/>
                  <a:pt x="56" y="15"/>
                </a:cubicBezTo>
                <a:cubicBezTo>
                  <a:pt x="57" y="15"/>
                  <a:pt x="57" y="15"/>
                  <a:pt x="57" y="15"/>
                </a:cubicBezTo>
                <a:cubicBezTo>
                  <a:pt x="56" y="14"/>
                  <a:pt x="56" y="14"/>
                  <a:pt x="56" y="14"/>
                </a:cubicBezTo>
                <a:cubicBezTo>
                  <a:pt x="56" y="13"/>
                  <a:pt x="56" y="13"/>
                  <a:pt x="56" y="13"/>
                </a:cubicBezTo>
                <a:cubicBezTo>
                  <a:pt x="56" y="12"/>
                  <a:pt x="56" y="12"/>
                  <a:pt x="56" y="12"/>
                </a:cubicBezTo>
                <a:cubicBezTo>
                  <a:pt x="55" y="10"/>
                  <a:pt x="55" y="10"/>
                  <a:pt x="55" y="10"/>
                </a:cubicBezTo>
                <a:cubicBezTo>
                  <a:pt x="55" y="9"/>
                  <a:pt x="55" y="9"/>
                  <a:pt x="55" y="9"/>
                </a:cubicBezTo>
                <a:cubicBezTo>
                  <a:pt x="55" y="9"/>
                  <a:pt x="54" y="8"/>
                  <a:pt x="54" y="7"/>
                </a:cubicBezTo>
                <a:cubicBezTo>
                  <a:pt x="54" y="7"/>
                  <a:pt x="53" y="6"/>
                  <a:pt x="53" y="5"/>
                </a:cubicBezTo>
                <a:cubicBezTo>
                  <a:pt x="52" y="4"/>
                  <a:pt x="50" y="3"/>
                  <a:pt x="50" y="3"/>
                </a:cubicBezTo>
                <a:cubicBezTo>
                  <a:pt x="46" y="1"/>
                  <a:pt x="46" y="1"/>
                  <a:pt x="46" y="1"/>
                </a:cubicBezTo>
                <a:cubicBezTo>
                  <a:pt x="44" y="1"/>
                  <a:pt x="44" y="1"/>
                  <a:pt x="44" y="1"/>
                </a:cubicBezTo>
                <a:cubicBezTo>
                  <a:pt x="43" y="0"/>
                  <a:pt x="43" y="0"/>
                  <a:pt x="43" y="0"/>
                </a:cubicBezTo>
                <a:cubicBezTo>
                  <a:pt x="39" y="0"/>
                  <a:pt x="39" y="0"/>
                  <a:pt x="39" y="0"/>
                </a:cubicBezTo>
                <a:cubicBezTo>
                  <a:pt x="33" y="1"/>
                  <a:pt x="33" y="1"/>
                  <a:pt x="33" y="1"/>
                </a:cubicBezTo>
                <a:cubicBezTo>
                  <a:pt x="31" y="1"/>
                  <a:pt x="31" y="1"/>
                  <a:pt x="31" y="1"/>
                </a:cubicBezTo>
                <a:cubicBezTo>
                  <a:pt x="29" y="3"/>
                  <a:pt x="29" y="3"/>
                  <a:pt x="29" y="3"/>
                </a:cubicBezTo>
                <a:cubicBezTo>
                  <a:pt x="27" y="5"/>
                  <a:pt x="27" y="5"/>
                  <a:pt x="27" y="5"/>
                </a:cubicBezTo>
                <a:cubicBezTo>
                  <a:pt x="28" y="6"/>
                  <a:pt x="28" y="6"/>
                  <a:pt x="28" y="6"/>
                </a:cubicBezTo>
                <a:cubicBezTo>
                  <a:pt x="28" y="7"/>
                  <a:pt x="28" y="7"/>
                  <a:pt x="28" y="7"/>
                </a:cubicBezTo>
                <a:cubicBezTo>
                  <a:pt x="26" y="7"/>
                  <a:pt x="26" y="7"/>
                  <a:pt x="26" y="7"/>
                </a:cubicBezTo>
                <a:cubicBezTo>
                  <a:pt x="26" y="7"/>
                  <a:pt x="25" y="8"/>
                  <a:pt x="25" y="8"/>
                </a:cubicBezTo>
                <a:cubicBezTo>
                  <a:pt x="25" y="9"/>
                  <a:pt x="24" y="13"/>
                  <a:pt x="24" y="13"/>
                </a:cubicBezTo>
                <a:cubicBezTo>
                  <a:pt x="24" y="17"/>
                  <a:pt x="24" y="17"/>
                  <a:pt x="24" y="17"/>
                </a:cubicBezTo>
                <a:cubicBezTo>
                  <a:pt x="25" y="20"/>
                  <a:pt x="25" y="20"/>
                  <a:pt x="25" y="20"/>
                </a:cubicBezTo>
                <a:cubicBezTo>
                  <a:pt x="25" y="20"/>
                  <a:pt x="25" y="20"/>
                  <a:pt x="25" y="20"/>
                </a:cubicBezTo>
                <a:cubicBezTo>
                  <a:pt x="25" y="20"/>
                  <a:pt x="25" y="20"/>
                  <a:pt x="25" y="20"/>
                </a:cubicBezTo>
                <a:cubicBezTo>
                  <a:pt x="25" y="23"/>
                  <a:pt x="25" y="23"/>
                  <a:pt x="25" y="23"/>
                </a:cubicBezTo>
                <a:cubicBezTo>
                  <a:pt x="26" y="24"/>
                  <a:pt x="26" y="24"/>
                  <a:pt x="26" y="24"/>
                </a:cubicBezTo>
                <a:cubicBezTo>
                  <a:pt x="25" y="24"/>
                  <a:pt x="25" y="24"/>
                  <a:pt x="25" y="24"/>
                </a:cubicBezTo>
                <a:cubicBezTo>
                  <a:pt x="25" y="25"/>
                  <a:pt x="25" y="25"/>
                  <a:pt x="25" y="25"/>
                </a:cubicBezTo>
                <a:cubicBezTo>
                  <a:pt x="25" y="27"/>
                  <a:pt x="25" y="27"/>
                  <a:pt x="25" y="27"/>
                </a:cubicBezTo>
                <a:cubicBezTo>
                  <a:pt x="26" y="30"/>
                  <a:pt x="26" y="30"/>
                  <a:pt x="26" y="30"/>
                </a:cubicBezTo>
                <a:cubicBezTo>
                  <a:pt x="26" y="33"/>
                  <a:pt x="26" y="33"/>
                  <a:pt x="26" y="33"/>
                </a:cubicBezTo>
                <a:cubicBezTo>
                  <a:pt x="27" y="35"/>
                  <a:pt x="27" y="35"/>
                  <a:pt x="27" y="35"/>
                </a:cubicBezTo>
                <a:cubicBezTo>
                  <a:pt x="29" y="35"/>
                  <a:pt x="29" y="35"/>
                  <a:pt x="29" y="35"/>
                </a:cubicBezTo>
                <a:cubicBezTo>
                  <a:pt x="29" y="35"/>
                  <a:pt x="29" y="35"/>
                  <a:pt x="29" y="35"/>
                </a:cubicBezTo>
                <a:cubicBezTo>
                  <a:pt x="31" y="38"/>
                  <a:pt x="31" y="38"/>
                  <a:pt x="31" y="38"/>
                </a:cubicBezTo>
                <a:cubicBezTo>
                  <a:pt x="31" y="39"/>
                  <a:pt x="31" y="39"/>
                  <a:pt x="31" y="39"/>
                </a:cubicBezTo>
                <a:cubicBezTo>
                  <a:pt x="29" y="41"/>
                  <a:pt x="29" y="41"/>
                  <a:pt x="29" y="41"/>
                </a:cubicBezTo>
                <a:cubicBezTo>
                  <a:pt x="29" y="42"/>
                  <a:pt x="29" y="42"/>
                  <a:pt x="29" y="42"/>
                </a:cubicBezTo>
                <a:cubicBezTo>
                  <a:pt x="27" y="41"/>
                  <a:pt x="27" y="41"/>
                  <a:pt x="27" y="41"/>
                </a:cubicBezTo>
                <a:cubicBezTo>
                  <a:pt x="26" y="40"/>
                  <a:pt x="26" y="40"/>
                  <a:pt x="26" y="40"/>
                </a:cubicBezTo>
                <a:cubicBezTo>
                  <a:pt x="25" y="42"/>
                  <a:pt x="25" y="42"/>
                  <a:pt x="25" y="42"/>
                </a:cubicBezTo>
                <a:cubicBezTo>
                  <a:pt x="25" y="44"/>
                  <a:pt x="25" y="44"/>
                  <a:pt x="25" y="44"/>
                </a:cubicBezTo>
                <a:cubicBezTo>
                  <a:pt x="26" y="45"/>
                  <a:pt x="26" y="45"/>
                  <a:pt x="26" y="45"/>
                </a:cubicBezTo>
                <a:cubicBezTo>
                  <a:pt x="24" y="48"/>
                  <a:pt x="24" y="48"/>
                  <a:pt x="24" y="48"/>
                </a:cubicBezTo>
                <a:cubicBezTo>
                  <a:pt x="21" y="51"/>
                  <a:pt x="21" y="51"/>
                  <a:pt x="21" y="51"/>
                </a:cubicBezTo>
                <a:cubicBezTo>
                  <a:pt x="18" y="59"/>
                  <a:pt x="18" y="59"/>
                  <a:pt x="18" y="59"/>
                </a:cubicBezTo>
                <a:cubicBezTo>
                  <a:pt x="16" y="62"/>
                  <a:pt x="16" y="62"/>
                  <a:pt x="16" y="62"/>
                </a:cubicBezTo>
                <a:cubicBezTo>
                  <a:pt x="17" y="62"/>
                  <a:pt x="17" y="62"/>
                  <a:pt x="17" y="62"/>
                </a:cubicBezTo>
                <a:cubicBezTo>
                  <a:pt x="16" y="62"/>
                  <a:pt x="16" y="62"/>
                  <a:pt x="16" y="62"/>
                </a:cubicBezTo>
                <a:cubicBezTo>
                  <a:pt x="15" y="64"/>
                  <a:pt x="15" y="64"/>
                  <a:pt x="15" y="64"/>
                </a:cubicBezTo>
                <a:cubicBezTo>
                  <a:pt x="13" y="64"/>
                  <a:pt x="13" y="64"/>
                  <a:pt x="13" y="64"/>
                </a:cubicBezTo>
                <a:cubicBezTo>
                  <a:pt x="12" y="67"/>
                  <a:pt x="12" y="67"/>
                  <a:pt x="12" y="67"/>
                </a:cubicBezTo>
                <a:cubicBezTo>
                  <a:pt x="12" y="69"/>
                  <a:pt x="12" y="69"/>
                  <a:pt x="12" y="69"/>
                </a:cubicBezTo>
                <a:cubicBezTo>
                  <a:pt x="9" y="77"/>
                  <a:pt x="9" y="77"/>
                  <a:pt x="9" y="77"/>
                </a:cubicBezTo>
                <a:cubicBezTo>
                  <a:pt x="9" y="79"/>
                  <a:pt x="9" y="79"/>
                  <a:pt x="9" y="79"/>
                </a:cubicBezTo>
                <a:cubicBezTo>
                  <a:pt x="7" y="81"/>
                  <a:pt x="7" y="81"/>
                  <a:pt x="7" y="81"/>
                </a:cubicBezTo>
                <a:cubicBezTo>
                  <a:pt x="6" y="84"/>
                  <a:pt x="6" y="84"/>
                  <a:pt x="6" y="84"/>
                </a:cubicBezTo>
                <a:cubicBezTo>
                  <a:pt x="4" y="89"/>
                  <a:pt x="4" y="89"/>
                  <a:pt x="4" y="89"/>
                </a:cubicBezTo>
                <a:cubicBezTo>
                  <a:pt x="2" y="91"/>
                  <a:pt x="2" y="91"/>
                  <a:pt x="2" y="91"/>
                </a:cubicBezTo>
                <a:cubicBezTo>
                  <a:pt x="1" y="94"/>
                  <a:pt x="1" y="94"/>
                  <a:pt x="1" y="94"/>
                </a:cubicBezTo>
                <a:cubicBezTo>
                  <a:pt x="0" y="98"/>
                  <a:pt x="0" y="98"/>
                  <a:pt x="0" y="98"/>
                </a:cubicBezTo>
                <a:cubicBezTo>
                  <a:pt x="1" y="101"/>
                  <a:pt x="1" y="101"/>
                  <a:pt x="1" y="101"/>
                </a:cubicBezTo>
                <a:cubicBezTo>
                  <a:pt x="1" y="104"/>
                  <a:pt x="1" y="104"/>
                  <a:pt x="1" y="104"/>
                </a:cubicBezTo>
                <a:cubicBezTo>
                  <a:pt x="1" y="110"/>
                  <a:pt x="1" y="110"/>
                  <a:pt x="1" y="110"/>
                </a:cubicBezTo>
                <a:cubicBezTo>
                  <a:pt x="1" y="113"/>
                  <a:pt x="1" y="113"/>
                  <a:pt x="1" y="113"/>
                </a:cubicBezTo>
                <a:cubicBezTo>
                  <a:pt x="2" y="115"/>
                  <a:pt x="2" y="115"/>
                  <a:pt x="2" y="115"/>
                </a:cubicBezTo>
                <a:cubicBezTo>
                  <a:pt x="5" y="116"/>
                  <a:pt x="5" y="116"/>
                  <a:pt x="5" y="116"/>
                </a:cubicBezTo>
                <a:cubicBezTo>
                  <a:pt x="8" y="117"/>
                  <a:pt x="8" y="117"/>
                  <a:pt x="8" y="117"/>
                </a:cubicBezTo>
                <a:cubicBezTo>
                  <a:pt x="12" y="117"/>
                  <a:pt x="12" y="117"/>
                  <a:pt x="12" y="117"/>
                </a:cubicBezTo>
                <a:cubicBezTo>
                  <a:pt x="16" y="116"/>
                  <a:pt x="16" y="116"/>
                  <a:pt x="16" y="116"/>
                </a:cubicBezTo>
                <a:cubicBezTo>
                  <a:pt x="17" y="115"/>
                  <a:pt x="17" y="115"/>
                  <a:pt x="17" y="115"/>
                </a:cubicBezTo>
                <a:cubicBezTo>
                  <a:pt x="20" y="111"/>
                  <a:pt x="20" y="111"/>
                  <a:pt x="20" y="111"/>
                </a:cubicBezTo>
                <a:cubicBezTo>
                  <a:pt x="22" y="110"/>
                  <a:pt x="22" y="110"/>
                  <a:pt x="22" y="110"/>
                </a:cubicBezTo>
                <a:cubicBezTo>
                  <a:pt x="22" y="113"/>
                  <a:pt x="22" y="113"/>
                  <a:pt x="22" y="113"/>
                </a:cubicBezTo>
                <a:cubicBezTo>
                  <a:pt x="22" y="121"/>
                  <a:pt x="22" y="121"/>
                  <a:pt x="22" y="121"/>
                </a:cubicBezTo>
                <a:cubicBezTo>
                  <a:pt x="20" y="129"/>
                  <a:pt x="20" y="129"/>
                  <a:pt x="20" y="129"/>
                </a:cubicBezTo>
                <a:cubicBezTo>
                  <a:pt x="20" y="129"/>
                  <a:pt x="20" y="129"/>
                  <a:pt x="20" y="129"/>
                </a:cubicBezTo>
                <a:cubicBezTo>
                  <a:pt x="19" y="130"/>
                  <a:pt x="19" y="130"/>
                  <a:pt x="19" y="130"/>
                </a:cubicBezTo>
                <a:cubicBezTo>
                  <a:pt x="20" y="131"/>
                  <a:pt x="20" y="131"/>
                  <a:pt x="20" y="131"/>
                </a:cubicBezTo>
                <a:cubicBezTo>
                  <a:pt x="19" y="133"/>
                  <a:pt x="19" y="133"/>
                  <a:pt x="19" y="133"/>
                </a:cubicBezTo>
                <a:cubicBezTo>
                  <a:pt x="18" y="136"/>
                  <a:pt x="18" y="136"/>
                  <a:pt x="18" y="136"/>
                </a:cubicBezTo>
                <a:cubicBezTo>
                  <a:pt x="15" y="152"/>
                  <a:pt x="15" y="152"/>
                  <a:pt x="15" y="152"/>
                </a:cubicBezTo>
                <a:cubicBezTo>
                  <a:pt x="16" y="154"/>
                  <a:pt x="16" y="154"/>
                  <a:pt x="16" y="154"/>
                </a:cubicBezTo>
                <a:cubicBezTo>
                  <a:pt x="15" y="162"/>
                  <a:pt x="15" y="162"/>
                  <a:pt x="15" y="162"/>
                </a:cubicBezTo>
                <a:cubicBezTo>
                  <a:pt x="14" y="174"/>
                  <a:pt x="14" y="174"/>
                  <a:pt x="14" y="174"/>
                </a:cubicBezTo>
                <a:cubicBezTo>
                  <a:pt x="14" y="180"/>
                  <a:pt x="14" y="180"/>
                  <a:pt x="14" y="180"/>
                </a:cubicBezTo>
                <a:cubicBezTo>
                  <a:pt x="15" y="181"/>
                  <a:pt x="15" y="181"/>
                  <a:pt x="15" y="181"/>
                </a:cubicBezTo>
                <a:cubicBezTo>
                  <a:pt x="18" y="183"/>
                  <a:pt x="18" y="183"/>
                  <a:pt x="18" y="183"/>
                </a:cubicBezTo>
                <a:cubicBezTo>
                  <a:pt x="20" y="184"/>
                  <a:pt x="20" y="184"/>
                  <a:pt x="20" y="184"/>
                </a:cubicBezTo>
                <a:cubicBezTo>
                  <a:pt x="20" y="184"/>
                  <a:pt x="20" y="184"/>
                  <a:pt x="20" y="184"/>
                </a:cubicBezTo>
                <a:cubicBezTo>
                  <a:pt x="22" y="197"/>
                  <a:pt x="22" y="197"/>
                  <a:pt x="22" y="197"/>
                </a:cubicBezTo>
                <a:cubicBezTo>
                  <a:pt x="24" y="207"/>
                  <a:pt x="24" y="207"/>
                  <a:pt x="24" y="207"/>
                </a:cubicBezTo>
                <a:cubicBezTo>
                  <a:pt x="26" y="209"/>
                  <a:pt x="26" y="209"/>
                  <a:pt x="26" y="209"/>
                </a:cubicBezTo>
                <a:cubicBezTo>
                  <a:pt x="28" y="216"/>
                  <a:pt x="28" y="216"/>
                  <a:pt x="28" y="216"/>
                </a:cubicBezTo>
                <a:cubicBezTo>
                  <a:pt x="27" y="232"/>
                  <a:pt x="27" y="232"/>
                  <a:pt x="27" y="232"/>
                </a:cubicBezTo>
                <a:cubicBezTo>
                  <a:pt x="28" y="239"/>
                  <a:pt x="28" y="239"/>
                  <a:pt x="28" y="239"/>
                </a:cubicBezTo>
                <a:cubicBezTo>
                  <a:pt x="28" y="239"/>
                  <a:pt x="28" y="239"/>
                  <a:pt x="28" y="239"/>
                </a:cubicBezTo>
                <a:cubicBezTo>
                  <a:pt x="30" y="242"/>
                  <a:pt x="30" y="242"/>
                  <a:pt x="30" y="242"/>
                </a:cubicBezTo>
                <a:cubicBezTo>
                  <a:pt x="33" y="300"/>
                  <a:pt x="33" y="300"/>
                  <a:pt x="33" y="300"/>
                </a:cubicBezTo>
                <a:cubicBezTo>
                  <a:pt x="32" y="302"/>
                  <a:pt x="32" y="302"/>
                  <a:pt x="32" y="302"/>
                </a:cubicBezTo>
                <a:cubicBezTo>
                  <a:pt x="32" y="302"/>
                  <a:pt x="31" y="304"/>
                  <a:pt x="31" y="304"/>
                </a:cubicBezTo>
                <a:cubicBezTo>
                  <a:pt x="31" y="305"/>
                  <a:pt x="30" y="310"/>
                  <a:pt x="30" y="310"/>
                </a:cubicBezTo>
                <a:cubicBezTo>
                  <a:pt x="33" y="311"/>
                  <a:pt x="33" y="311"/>
                  <a:pt x="33" y="311"/>
                </a:cubicBezTo>
                <a:cubicBezTo>
                  <a:pt x="30" y="310"/>
                  <a:pt x="30" y="310"/>
                  <a:pt x="30" y="310"/>
                </a:cubicBezTo>
                <a:cubicBezTo>
                  <a:pt x="29" y="311"/>
                  <a:pt x="29" y="311"/>
                  <a:pt x="29" y="311"/>
                </a:cubicBezTo>
                <a:cubicBezTo>
                  <a:pt x="26" y="313"/>
                  <a:pt x="26" y="313"/>
                  <a:pt x="26" y="313"/>
                </a:cubicBezTo>
                <a:cubicBezTo>
                  <a:pt x="22" y="316"/>
                  <a:pt x="22" y="316"/>
                  <a:pt x="22" y="316"/>
                </a:cubicBezTo>
                <a:cubicBezTo>
                  <a:pt x="19" y="317"/>
                  <a:pt x="19" y="317"/>
                  <a:pt x="19" y="317"/>
                </a:cubicBezTo>
                <a:cubicBezTo>
                  <a:pt x="16" y="318"/>
                  <a:pt x="16" y="318"/>
                  <a:pt x="16" y="318"/>
                </a:cubicBezTo>
                <a:cubicBezTo>
                  <a:pt x="13" y="317"/>
                  <a:pt x="13" y="317"/>
                  <a:pt x="13" y="317"/>
                </a:cubicBezTo>
                <a:cubicBezTo>
                  <a:pt x="12" y="318"/>
                  <a:pt x="12" y="318"/>
                  <a:pt x="12" y="318"/>
                </a:cubicBezTo>
                <a:cubicBezTo>
                  <a:pt x="11" y="321"/>
                  <a:pt x="11" y="321"/>
                  <a:pt x="11" y="321"/>
                </a:cubicBezTo>
                <a:cubicBezTo>
                  <a:pt x="12" y="323"/>
                  <a:pt x="12" y="323"/>
                  <a:pt x="12" y="323"/>
                </a:cubicBezTo>
                <a:cubicBezTo>
                  <a:pt x="11" y="324"/>
                  <a:pt x="11" y="324"/>
                  <a:pt x="11" y="324"/>
                </a:cubicBezTo>
                <a:cubicBezTo>
                  <a:pt x="12" y="325"/>
                  <a:pt x="12" y="325"/>
                  <a:pt x="12" y="325"/>
                </a:cubicBezTo>
                <a:cubicBezTo>
                  <a:pt x="18" y="325"/>
                  <a:pt x="18" y="325"/>
                  <a:pt x="18" y="325"/>
                </a:cubicBezTo>
                <a:cubicBezTo>
                  <a:pt x="30" y="325"/>
                  <a:pt x="30" y="325"/>
                  <a:pt x="30" y="325"/>
                </a:cubicBezTo>
                <a:cubicBezTo>
                  <a:pt x="35" y="324"/>
                  <a:pt x="35" y="324"/>
                  <a:pt x="35" y="324"/>
                </a:cubicBezTo>
                <a:cubicBezTo>
                  <a:pt x="38" y="322"/>
                  <a:pt x="38" y="322"/>
                  <a:pt x="38" y="322"/>
                </a:cubicBezTo>
                <a:cubicBezTo>
                  <a:pt x="39" y="323"/>
                  <a:pt x="39" y="323"/>
                  <a:pt x="39" y="323"/>
                </a:cubicBezTo>
                <a:cubicBezTo>
                  <a:pt x="48" y="323"/>
                  <a:pt x="48" y="323"/>
                  <a:pt x="48" y="323"/>
                </a:cubicBezTo>
                <a:cubicBezTo>
                  <a:pt x="55" y="321"/>
                  <a:pt x="55" y="321"/>
                  <a:pt x="55" y="321"/>
                </a:cubicBezTo>
                <a:cubicBezTo>
                  <a:pt x="55" y="317"/>
                  <a:pt x="55" y="317"/>
                  <a:pt x="55" y="317"/>
                </a:cubicBezTo>
                <a:cubicBezTo>
                  <a:pt x="55" y="317"/>
                  <a:pt x="55" y="317"/>
                  <a:pt x="55" y="317"/>
                </a:cubicBezTo>
                <a:cubicBezTo>
                  <a:pt x="56" y="316"/>
                  <a:pt x="56" y="316"/>
                  <a:pt x="56" y="316"/>
                </a:cubicBezTo>
                <a:cubicBezTo>
                  <a:pt x="56" y="310"/>
                  <a:pt x="56" y="310"/>
                  <a:pt x="56" y="310"/>
                </a:cubicBezTo>
                <a:cubicBezTo>
                  <a:pt x="55" y="310"/>
                  <a:pt x="55" y="310"/>
                  <a:pt x="55" y="310"/>
                </a:cubicBezTo>
                <a:cubicBezTo>
                  <a:pt x="53" y="309"/>
                  <a:pt x="53" y="309"/>
                  <a:pt x="53" y="309"/>
                </a:cubicBezTo>
                <a:cubicBezTo>
                  <a:pt x="56" y="310"/>
                  <a:pt x="56" y="310"/>
                  <a:pt x="56" y="310"/>
                </a:cubicBezTo>
                <a:cubicBezTo>
                  <a:pt x="55" y="308"/>
                  <a:pt x="55" y="308"/>
                  <a:pt x="55" y="308"/>
                </a:cubicBezTo>
                <a:cubicBezTo>
                  <a:pt x="54" y="305"/>
                  <a:pt x="54" y="305"/>
                  <a:pt x="54" y="305"/>
                </a:cubicBezTo>
                <a:cubicBezTo>
                  <a:pt x="53" y="303"/>
                  <a:pt x="53" y="303"/>
                  <a:pt x="53" y="303"/>
                </a:cubicBezTo>
                <a:cubicBezTo>
                  <a:pt x="54" y="301"/>
                  <a:pt x="54" y="301"/>
                  <a:pt x="54" y="301"/>
                </a:cubicBezTo>
                <a:cubicBezTo>
                  <a:pt x="54" y="287"/>
                  <a:pt x="54" y="287"/>
                  <a:pt x="54" y="287"/>
                </a:cubicBezTo>
                <a:cubicBezTo>
                  <a:pt x="54" y="284"/>
                  <a:pt x="54" y="284"/>
                  <a:pt x="54" y="284"/>
                </a:cubicBezTo>
                <a:cubicBezTo>
                  <a:pt x="54" y="284"/>
                  <a:pt x="54" y="284"/>
                  <a:pt x="54" y="284"/>
                </a:cubicBezTo>
                <a:cubicBezTo>
                  <a:pt x="54" y="284"/>
                  <a:pt x="54" y="284"/>
                  <a:pt x="54" y="284"/>
                </a:cubicBezTo>
                <a:cubicBezTo>
                  <a:pt x="54" y="283"/>
                  <a:pt x="54" y="283"/>
                  <a:pt x="54" y="283"/>
                </a:cubicBezTo>
                <a:cubicBezTo>
                  <a:pt x="55" y="279"/>
                  <a:pt x="55" y="279"/>
                  <a:pt x="55" y="279"/>
                </a:cubicBezTo>
                <a:cubicBezTo>
                  <a:pt x="55" y="273"/>
                  <a:pt x="55" y="273"/>
                  <a:pt x="55" y="273"/>
                </a:cubicBezTo>
                <a:cubicBezTo>
                  <a:pt x="57" y="280"/>
                  <a:pt x="57" y="280"/>
                  <a:pt x="57" y="280"/>
                </a:cubicBezTo>
                <a:cubicBezTo>
                  <a:pt x="57" y="285"/>
                  <a:pt x="57" y="285"/>
                  <a:pt x="57" y="285"/>
                </a:cubicBezTo>
                <a:cubicBezTo>
                  <a:pt x="56" y="290"/>
                  <a:pt x="56" y="290"/>
                  <a:pt x="56" y="290"/>
                </a:cubicBezTo>
                <a:cubicBezTo>
                  <a:pt x="57" y="296"/>
                  <a:pt x="57" y="296"/>
                  <a:pt x="57" y="296"/>
                </a:cubicBezTo>
                <a:cubicBezTo>
                  <a:pt x="61" y="310"/>
                  <a:pt x="61" y="310"/>
                  <a:pt x="61" y="310"/>
                </a:cubicBezTo>
                <a:cubicBezTo>
                  <a:pt x="62" y="313"/>
                  <a:pt x="62" y="313"/>
                  <a:pt x="62" y="313"/>
                </a:cubicBezTo>
                <a:cubicBezTo>
                  <a:pt x="63" y="316"/>
                  <a:pt x="63" y="316"/>
                  <a:pt x="63" y="316"/>
                </a:cubicBezTo>
                <a:cubicBezTo>
                  <a:pt x="64" y="318"/>
                  <a:pt x="64" y="318"/>
                  <a:pt x="64" y="318"/>
                </a:cubicBezTo>
                <a:cubicBezTo>
                  <a:pt x="66" y="317"/>
                  <a:pt x="66" y="317"/>
                  <a:pt x="66" y="317"/>
                </a:cubicBezTo>
                <a:cubicBezTo>
                  <a:pt x="65" y="320"/>
                  <a:pt x="65" y="320"/>
                  <a:pt x="65" y="320"/>
                </a:cubicBezTo>
                <a:cubicBezTo>
                  <a:pt x="65" y="324"/>
                  <a:pt x="65" y="324"/>
                  <a:pt x="65" y="324"/>
                </a:cubicBezTo>
                <a:cubicBezTo>
                  <a:pt x="64" y="325"/>
                  <a:pt x="64" y="325"/>
                  <a:pt x="64" y="325"/>
                </a:cubicBezTo>
                <a:cubicBezTo>
                  <a:pt x="64" y="330"/>
                  <a:pt x="64" y="330"/>
                  <a:pt x="64" y="330"/>
                </a:cubicBezTo>
                <a:cubicBezTo>
                  <a:pt x="64" y="331"/>
                  <a:pt x="64" y="331"/>
                  <a:pt x="64" y="331"/>
                </a:cubicBezTo>
                <a:cubicBezTo>
                  <a:pt x="64" y="332"/>
                  <a:pt x="64" y="332"/>
                  <a:pt x="64" y="332"/>
                </a:cubicBezTo>
                <a:cubicBezTo>
                  <a:pt x="67" y="334"/>
                  <a:pt x="67" y="334"/>
                  <a:pt x="67" y="334"/>
                </a:cubicBezTo>
                <a:cubicBezTo>
                  <a:pt x="72" y="335"/>
                  <a:pt x="72" y="335"/>
                  <a:pt x="72" y="335"/>
                </a:cubicBezTo>
                <a:cubicBezTo>
                  <a:pt x="81" y="334"/>
                  <a:pt x="81" y="334"/>
                  <a:pt x="81" y="334"/>
                </a:cubicBezTo>
                <a:cubicBezTo>
                  <a:pt x="85" y="331"/>
                  <a:pt x="85" y="331"/>
                  <a:pt x="85" y="331"/>
                </a:cubicBezTo>
                <a:cubicBezTo>
                  <a:pt x="85" y="329"/>
                  <a:pt x="85" y="329"/>
                  <a:pt x="85" y="329"/>
                </a:cubicBezTo>
                <a:cubicBezTo>
                  <a:pt x="85" y="327"/>
                  <a:pt x="85" y="327"/>
                  <a:pt x="85" y="327"/>
                </a:cubicBezTo>
                <a:cubicBezTo>
                  <a:pt x="83" y="324"/>
                  <a:pt x="83" y="324"/>
                  <a:pt x="83" y="324"/>
                </a:cubicBezTo>
                <a:cubicBezTo>
                  <a:pt x="84" y="319"/>
                  <a:pt x="84" y="319"/>
                  <a:pt x="84" y="319"/>
                </a:cubicBezTo>
                <a:cubicBezTo>
                  <a:pt x="83" y="317"/>
                  <a:pt x="83" y="317"/>
                  <a:pt x="83" y="317"/>
                </a:cubicBezTo>
                <a:cubicBezTo>
                  <a:pt x="80" y="317"/>
                  <a:pt x="80" y="317"/>
                  <a:pt x="80" y="317"/>
                </a:cubicBezTo>
                <a:cubicBezTo>
                  <a:pt x="83" y="317"/>
                  <a:pt x="83" y="317"/>
                  <a:pt x="83" y="317"/>
                </a:cubicBezTo>
                <a:cubicBezTo>
                  <a:pt x="85" y="311"/>
                  <a:pt x="85" y="311"/>
                  <a:pt x="85" y="311"/>
                </a:cubicBezTo>
                <a:cubicBezTo>
                  <a:pt x="87" y="302"/>
                  <a:pt x="87" y="302"/>
                  <a:pt x="87" y="302"/>
                </a:cubicBezTo>
                <a:cubicBezTo>
                  <a:pt x="87" y="294"/>
                  <a:pt x="87" y="294"/>
                  <a:pt x="87" y="294"/>
                </a:cubicBezTo>
                <a:cubicBezTo>
                  <a:pt x="87" y="292"/>
                  <a:pt x="87" y="292"/>
                  <a:pt x="87" y="292"/>
                </a:cubicBezTo>
                <a:cubicBezTo>
                  <a:pt x="88" y="289"/>
                  <a:pt x="88" y="289"/>
                  <a:pt x="88" y="289"/>
                </a:cubicBezTo>
                <a:cubicBezTo>
                  <a:pt x="87" y="279"/>
                  <a:pt x="87" y="279"/>
                  <a:pt x="87" y="279"/>
                </a:cubicBezTo>
                <a:cubicBezTo>
                  <a:pt x="87" y="279"/>
                  <a:pt x="87" y="279"/>
                  <a:pt x="87" y="279"/>
                </a:cubicBezTo>
                <a:cubicBezTo>
                  <a:pt x="87" y="279"/>
                  <a:pt x="87" y="279"/>
                  <a:pt x="87" y="279"/>
                </a:cubicBezTo>
                <a:cubicBezTo>
                  <a:pt x="87" y="270"/>
                  <a:pt x="87" y="270"/>
                  <a:pt x="87" y="270"/>
                </a:cubicBezTo>
                <a:cubicBezTo>
                  <a:pt x="84" y="261"/>
                  <a:pt x="84" y="261"/>
                  <a:pt x="84" y="261"/>
                </a:cubicBezTo>
                <a:cubicBezTo>
                  <a:pt x="83" y="247"/>
                  <a:pt x="83" y="247"/>
                  <a:pt x="83" y="247"/>
                </a:cubicBezTo>
                <a:cubicBezTo>
                  <a:pt x="82" y="243"/>
                  <a:pt x="82" y="243"/>
                  <a:pt x="82" y="243"/>
                </a:cubicBezTo>
                <a:cubicBezTo>
                  <a:pt x="83" y="231"/>
                  <a:pt x="83" y="231"/>
                  <a:pt x="83" y="231"/>
                </a:cubicBezTo>
                <a:cubicBezTo>
                  <a:pt x="82" y="225"/>
                  <a:pt x="82" y="225"/>
                  <a:pt x="82" y="225"/>
                </a:cubicBezTo>
                <a:cubicBezTo>
                  <a:pt x="80" y="221"/>
                  <a:pt x="80" y="221"/>
                  <a:pt x="80" y="221"/>
                </a:cubicBezTo>
                <a:cubicBezTo>
                  <a:pt x="85" y="208"/>
                  <a:pt x="85" y="208"/>
                  <a:pt x="85" y="208"/>
                </a:cubicBezTo>
                <a:cubicBezTo>
                  <a:pt x="86" y="190"/>
                  <a:pt x="86" y="190"/>
                  <a:pt x="86" y="190"/>
                </a:cubicBezTo>
                <a:cubicBezTo>
                  <a:pt x="86" y="175"/>
                  <a:pt x="86" y="175"/>
                  <a:pt x="86" y="175"/>
                </a:cubicBezTo>
                <a:cubicBezTo>
                  <a:pt x="84" y="159"/>
                  <a:pt x="84" y="159"/>
                  <a:pt x="84" y="159"/>
                </a:cubicBezTo>
                <a:cubicBezTo>
                  <a:pt x="88" y="155"/>
                  <a:pt x="88" y="155"/>
                  <a:pt x="88" y="155"/>
                </a:cubicBezTo>
                <a:cubicBezTo>
                  <a:pt x="88" y="152"/>
                  <a:pt x="88" y="152"/>
                  <a:pt x="88" y="152"/>
                </a:cubicBezTo>
                <a:cubicBezTo>
                  <a:pt x="89" y="152"/>
                  <a:pt x="89" y="152"/>
                  <a:pt x="89" y="152"/>
                </a:cubicBezTo>
                <a:cubicBezTo>
                  <a:pt x="90" y="153"/>
                  <a:pt x="90" y="153"/>
                  <a:pt x="90" y="153"/>
                </a:cubicBezTo>
                <a:cubicBezTo>
                  <a:pt x="95" y="143"/>
                  <a:pt x="95" y="143"/>
                  <a:pt x="95" y="143"/>
                </a:cubicBezTo>
                <a:cubicBezTo>
                  <a:pt x="95" y="140"/>
                  <a:pt x="95" y="140"/>
                  <a:pt x="95" y="140"/>
                </a:cubicBezTo>
                <a:cubicBezTo>
                  <a:pt x="95" y="139"/>
                  <a:pt x="95" y="139"/>
                  <a:pt x="95" y="139"/>
                </a:cubicBezTo>
                <a:cubicBezTo>
                  <a:pt x="95" y="133"/>
                  <a:pt x="95" y="133"/>
                  <a:pt x="95" y="133"/>
                </a:cubicBezTo>
                <a:cubicBezTo>
                  <a:pt x="97" y="130"/>
                  <a:pt x="97" y="130"/>
                  <a:pt x="97" y="130"/>
                </a:cubicBezTo>
                <a:cubicBezTo>
                  <a:pt x="98" y="129"/>
                  <a:pt x="98" y="129"/>
                  <a:pt x="98" y="129"/>
                </a:cubicBezTo>
                <a:cubicBezTo>
                  <a:pt x="98" y="129"/>
                  <a:pt x="98" y="129"/>
                  <a:pt x="98" y="129"/>
                </a:cubicBezTo>
                <a:cubicBezTo>
                  <a:pt x="98" y="129"/>
                  <a:pt x="98" y="129"/>
                  <a:pt x="98" y="129"/>
                </a:cubicBezTo>
                <a:cubicBezTo>
                  <a:pt x="98" y="128"/>
                  <a:pt x="98" y="128"/>
                  <a:pt x="98" y="128"/>
                </a:cubicBezTo>
                <a:cubicBezTo>
                  <a:pt x="99" y="124"/>
                  <a:pt x="99" y="124"/>
                  <a:pt x="99" y="124"/>
                </a:cubicBezTo>
                <a:cubicBezTo>
                  <a:pt x="100" y="122"/>
                  <a:pt x="100" y="122"/>
                  <a:pt x="100" y="122"/>
                </a:cubicBezTo>
                <a:cubicBezTo>
                  <a:pt x="100" y="120"/>
                  <a:pt x="100" y="120"/>
                  <a:pt x="100" y="120"/>
                </a:cubicBezTo>
                <a:cubicBezTo>
                  <a:pt x="101" y="118"/>
                  <a:pt x="101" y="118"/>
                  <a:pt x="101" y="118"/>
                </a:cubicBezTo>
                <a:cubicBezTo>
                  <a:pt x="103" y="113"/>
                  <a:pt x="103" y="113"/>
                  <a:pt x="103" y="113"/>
                </a:cubicBezTo>
                <a:cubicBezTo>
                  <a:pt x="104" y="111"/>
                  <a:pt x="104" y="111"/>
                  <a:pt x="104" y="111"/>
                </a:cubicBezTo>
                <a:lnTo>
                  <a:pt x="103" y="108"/>
                </a:lnTo>
                <a:close/>
                <a:moveTo>
                  <a:pt x="36" y="53"/>
                </a:moveTo>
                <a:cubicBezTo>
                  <a:pt x="36" y="53"/>
                  <a:pt x="36" y="53"/>
                  <a:pt x="36" y="53"/>
                </a:cubicBezTo>
                <a:cubicBezTo>
                  <a:pt x="36" y="54"/>
                  <a:pt x="36" y="54"/>
                  <a:pt x="36" y="54"/>
                </a:cubicBezTo>
                <a:cubicBezTo>
                  <a:pt x="39" y="55"/>
                  <a:pt x="39" y="55"/>
                  <a:pt x="39" y="55"/>
                </a:cubicBezTo>
                <a:cubicBezTo>
                  <a:pt x="36" y="53"/>
                  <a:pt x="36" y="53"/>
                  <a:pt x="36" y="53"/>
                </a:cubicBezTo>
                <a:cubicBezTo>
                  <a:pt x="32" y="52"/>
                  <a:pt x="32" y="52"/>
                  <a:pt x="32" y="52"/>
                </a:cubicBezTo>
                <a:cubicBezTo>
                  <a:pt x="36" y="53"/>
                  <a:pt x="36" y="53"/>
                  <a:pt x="36" y="53"/>
                </a:cubicBezTo>
                <a:close/>
                <a:moveTo>
                  <a:pt x="36" y="49"/>
                </a:moveTo>
                <a:cubicBezTo>
                  <a:pt x="34" y="49"/>
                  <a:pt x="34" y="49"/>
                  <a:pt x="34" y="49"/>
                </a:cubicBezTo>
                <a:cubicBezTo>
                  <a:pt x="32" y="49"/>
                  <a:pt x="32" y="49"/>
                  <a:pt x="32" y="49"/>
                </a:cubicBezTo>
                <a:cubicBezTo>
                  <a:pt x="36" y="47"/>
                  <a:pt x="36" y="47"/>
                  <a:pt x="36" y="47"/>
                </a:cubicBezTo>
                <a:cubicBezTo>
                  <a:pt x="36" y="47"/>
                  <a:pt x="36" y="47"/>
                  <a:pt x="36" y="47"/>
                </a:cubicBezTo>
                <a:cubicBezTo>
                  <a:pt x="35" y="49"/>
                  <a:pt x="35" y="49"/>
                  <a:pt x="35" y="49"/>
                </a:cubicBezTo>
                <a:lnTo>
                  <a:pt x="36" y="49"/>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8" name="Freeform 11"/>
          <p:cNvSpPr>
            <a:spLocks/>
          </p:cNvSpPr>
          <p:nvPr/>
        </p:nvSpPr>
        <p:spPr bwMode="auto">
          <a:xfrm>
            <a:off x="4129167" y="2782166"/>
            <a:ext cx="982588" cy="2939758"/>
          </a:xfrm>
          <a:custGeom>
            <a:avLst/>
            <a:gdLst>
              <a:gd name="T0" fmla="*/ 900 w 1039"/>
              <a:gd name="T1" fmla="*/ 788 h 3108"/>
              <a:gd name="T2" fmla="*/ 819 w 1039"/>
              <a:gd name="T3" fmla="*/ 656 h 3108"/>
              <a:gd name="T4" fmla="*/ 516 w 1039"/>
              <a:gd name="T5" fmla="*/ 477 h 3108"/>
              <a:gd name="T6" fmla="*/ 514 w 1039"/>
              <a:gd name="T7" fmla="*/ 370 h 3108"/>
              <a:gd name="T8" fmla="*/ 555 w 1039"/>
              <a:gd name="T9" fmla="*/ 283 h 3108"/>
              <a:gd name="T10" fmla="*/ 542 w 1039"/>
              <a:gd name="T11" fmla="*/ 182 h 3108"/>
              <a:gd name="T12" fmla="*/ 478 w 1039"/>
              <a:gd name="T13" fmla="*/ 38 h 3108"/>
              <a:gd name="T14" fmla="*/ 312 w 1039"/>
              <a:gd name="T15" fmla="*/ 21 h 3108"/>
              <a:gd name="T16" fmla="*/ 219 w 1039"/>
              <a:gd name="T17" fmla="*/ 160 h 3108"/>
              <a:gd name="T18" fmla="*/ 246 w 1039"/>
              <a:gd name="T19" fmla="*/ 243 h 3108"/>
              <a:gd name="T20" fmla="*/ 221 w 1039"/>
              <a:gd name="T21" fmla="*/ 296 h 3108"/>
              <a:gd name="T22" fmla="*/ 277 w 1039"/>
              <a:gd name="T23" fmla="*/ 354 h 3108"/>
              <a:gd name="T24" fmla="*/ 282 w 1039"/>
              <a:gd name="T25" fmla="*/ 453 h 3108"/>
              <a:gd name="T26" fmla="*/ 124 w 1039"/>
              <a:gd name="T27" fmla="*/ 557 h 3108"/>
              <a:gd name="T28" fmla="*/ 89 w 1039"/>
              <a:gd name="T29" fmla="*/ 907 h 3108"/>
              <a:gd name="T30" fmla="*/ 168 w 1039"/>
              <a:gd name="T31" fmla="*/ 1039 h 3108"/>
              <a:gd name="T32" fmla="*/ 138 w 1039"/>
              <a:gd name="T33" fmla="*/ 1575 h 3108"/>
              <a:gd name="T34" fmla="*/ 129 w 1039"/>
              <a:gd name="T35" fmla="*/ 1686 h 3108"/>
              <a:gd name="T36" fmla="*/ 121 w 1039"/>
              <a:gd name="T37" fmla="*/ 2010 h 3108"/>
              <a:gd name="T38" fmla="*/ 157 w 1039"/>
              <a:gd name="T39" fmla="*/ 2323 h 3108"/>
              <a:gd name="T40" fmla="*/ 149 w 1039"/>
              <a:gd name="T41" fmla="*/ 2514 h 3108"/>
              <a:gd name="T42" fmla="*/ 171 w 1039"/>
              <a:gd name="T43" fmla="*/ 2722 h 3108"/>
              <a:gd name="T44" fmla="*/ 199 w 1039"/>
              <a:gd name="T45" fmla="*/ 2882 h 3108"/>
              <a:gd name="T46" fmla="*/ 290 w 1039"/>
              <a:gd name="T47" fmla="*/ 3100 h 3108"/>
              <a:gd name="T48" fmla="*/ 384 w 1039"/>
              <a:gd name="T49" fmla="*/ 2984 h 3108"/>
              <a:gd name="T50" fmla="*/ 363 w 1039"/>
              <a:gd name="T51" fmla="*/ 2863 h 3108"/>
              <a:gd name="T52" fmla="*/ 386 w 1039"/>
              <a:gd name="T53" fmla="*/ 2702 h 3108"/>
              <a:gd name="T54" fmla="*/ 356 w 1039"/>
              <a:gd name="T55" fmla="*/ 2434 h 3108"/>
              <a:gd name="T56" fmla="*/ 420 w 1039"/>
              <a:gd name="T57" fmla="*/ 2064 h 3108"/>
              <a:gd name="T58" fmla="*/ 487 w 1039"/>
              <a:gd name="T59" fmla="*/ 2037 h 3108"/>
              <a:gd name="T60" fmla="*/ 491 w 1039"/>
              <a:gd name="T61" fmla="*/ 2401 h 3108"/>
              <a:gd name="T62" fmla="*/ 477 w 1039"/>
              <a:gd name="T63" fmla="*/ 2813 h 3108"/>
              <a:gd name="T64" fmla="*/ 484 w 1039"/>
              <a:gd name="T65" fmla="*/ 2971 h 3108"/>
              <a:gd name="T66" fmla="*/ 649 w 1039"/>
              <a:gd name="T67" fmla="*/ 3073 h 3108"/>
              <a:gd name="T68" fmla="*/ 779 w 1039"/>
              <a:gd name="T69" fmla="*/ 3000 h 3108"/>
              <a:gd name="T70" fmla="*/ 665 w 1039"/>
              <a:gd name="T71" fmla="*/ 2900 h 3108"/>
              <a:gd name="T72" fmla="*/ 675 w 1039"/>
              <a:gd name="T73" fmla="*/ 2731 h 3108"/>
              <a:gd name="T74" fmla="*/ 718 w 1039"/>
              <a:gd name="T75" fmla="*/ 2574 h 3108"/>
              <a:gd name="T76" fmla="*/ 706 w 1039"/>
              <a:gd name="T77" fmla="*/ 2393 h 3108"/>
              <a:gd name="T78" fmla="*/ 729 w 1039"/>
              <a:gd name="T79" fmla="*/ 2092 h 3108"/>
              <a:gd name="T80" fmla="*/ 779 w 1039"/>
              <a:gd name="T81" fmla="*/ 1705 h 3108"/>
              <a:gd name="T82" fmla="*/ 778 w 1039"/>
              <a:gd name="T83" fmla="*/ 1593 h 3108"/>
              <a:gd name="T84" fmla="*/ 768 w 1039"/>
              <a:gd name="T85" fmla="*/ 1075 h 3108"/>
              <a:gd name="T86" fmla="*/ 1010 w 1039"/>
              <a:gd name="T87" fmla="*/ 943 h 3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39" h="3108">
                <a:moveTo>
                  <a:pt x="1010" y="943"/>
                </a:moveTo>
                <a:cubicBezTo>
                  <a:pt x="1010" y="943"/>
                  <a:pt x="977" y="853"/>
                  <a:pt x="900" y="788"/>
                </a:cubicBezTo>
                <a:cubicBezTo>
                  <a:pt x="902" y="788"/>
                  <a:pt x="903" y="789"/>
                  <a:pt x="905" y="790"/>
                </a:cubicBezTo>
                <a:cubicBezTo>
                  <a:pt x="905" y="790"/>
                  <a:pt x="842" y="716"/>
                  <a:pt x="819" y="656"/>
                </a:cubicBezTo>
                <a:cubicBezTo>
                  <a:pt x="819" y="656"/>
                  <a:pt x="781" y="576"/>
                  <a:pt x="660" y="537"/>
                </a:cubicBezTo>
                <a:cubicBezTo>
                  <a:pt x="660" y="537"/>
                  <a:pt x="660" y="537"/>
                  <a:pt x="516" y="477"/>
                </a:cubicBezTo>
                <a:cubicBezTo>
                  <a:pt x="503" y="468"/>
                  <a:pt x="493" y="458"/>
                  <a:pt x="494" y="450"/>
                </a:cubicBezTo>
                <a:cubicBezTo>
                  <a:pt x="494" y="418"/>
                  <a:pt x="503" y="399"/>
                  <a:pt x="514" y="370"/>
                </a:cubicBezTo>
                <a:cubicBezTo>
                  <a:pt x="520" y="352"/>
                  <a:pt x="517" y="338"/>
                  <a:pt x="533" y="326"/>
                </a:cubicBezTo>
                <a:cubicBezTo>
                  <a:pt x="546" y="316"/>
                  <a:pt x="551" y="299"/>
                  <a:pt x="555" y="283"/>
                </a:cubicBezTo>
                <a:cubicBezTo>
                  <a:pt x="557" y="272"/>
                  <a:pt x="571" y="216"/>
                  <a:pt x="543" y="226"/>
                </a:cubicBezTo>
                <a:cubicBezTo>
                  <a:pt x="517" y="226"/>
                  <a:pt x="542" y="200"/>
                  <a:pt x="542" y="182"/>
                </a:cubicBezTo>
                <a:cubicBezTo>
                  <a:pt x="542" y="155"/>
                  <a:pt x="543" y="112"/>
                  <a:pt x="536" y="86"/>
                </a:cubicBezTo>
                <a:cubicBezTo>
                  <a:pt x="529" y="60"/>
                  <a:pt x="497" y="53"/>
                  <a:pt x="478" y="38"/>
                </a:cubicBezTo>
                <a:cubicBezTo>
                  <a:pt x="452" y="18"/>
                  <a:pt x="430" y="0"/>
                  <a:pt x="395" y="5"/>
                </a:cubicBezTo>
                <a:cubicBezTo>
                  <a:pt x="360" y="9"/>
                  <a:pt x="345" y="0"/>
                  <a:pt x="312" y="21"/>
                </a:cubicBezTo>
                <a:cubicBezTo>
                  <a:pt x="287" y="35"/>
                  <a:pt x="243" y="43"/>
                  <a:pt x="235" y="75"/>
                </a:cubicBezTo>
                <a:cubicBezTo>
                  <a:pt x="227" y="99"/>
                  <a:pt x="208" y="136"/>
                  <a:pt x="219" y="160"/>
                </a:cubicBezTo>
                <a:cubicBezTo>
                  <a:pt x="224" y="172"/>
                  <a:pt x="220" y="185"/>
                  <a:pt x="224" y="198"/>
                </a:cubicBezTo>
                <a:cubicBezTo>
                  <a:pt x="229" y="214"/>
                  <a:pt x="245" y="226"/>
                  <a:pt x="246" y="243"/>
                </a:cubicBezTo>
                <a:cubicBezTo>
                  <a:pt x="237" y="249"/>
                  <a:pt x="226" y="240"/>
                  <a:pt x="217" y="246"/>
                </a:cubicBezTo>
                <a:cubicBezTo>
                  <a:pt x="204" y="255"/>
                  <a:pt x="217" y="285"/>
                  <a:pt x="221" y="296"/>
                </a:cubicBezTo>
                <a:cubicBezTo>
                  <a:pt x="229" y="309"/>
                  <a:pt x="242" y="339"/>
                  <a:pt x="258" y="345"/>
                </a:cubicBezTo>
                <a:cubicBezTo>
                  <a:pt x="270" y="349"/>
                  <a:pt x="272" y="341"/>
                  <a:pt x="277" y="354"/>
                </a:cubicBezTo>
                <a:cubicBezTo>
                  <a:pt x="283" y="370"/>
                  <a:pt x="290" y="384"/>
                  <a:pt x="294" y="399"/>
                </a:cubicBezTo>
                <a:cubicBezTo>
                  <a:pt x="299" y="416"/>
                  <a:pt x="293" y="434"/>
                  <a:pt x="282" y="453"/>
                </a:cubicBezTo>
                <a:cubicBezTo>
                  <a:pt x="281" y="453"/>
                  <a:pt x="281" y="453"/>
                  <a:pt x="281" y="453"/>
                </a:cubicBezTo>
                <a:cubicBezTo>
                  <a:pt x="281" y="453"/>
                  <a:pt x="141" y="553"/>
                  <a:pt x="124" y="557"/>
                </a:cubicBezTo>
                <a:cubicBezTo>
                  <a:pt x="124" y="557"/>
                  <a:pt x="0" y="640"/>
                  <a:pt x="44" y="820"/>
                </a:cubicBezTo>
                <a:cubicBezTo>
                  <a:pt x="44" y="820"/>
                  <a:pt x="44" y="821"/>
                  <a:pt x="89" y="907"/>
                </a:cubicBezTo>
                <a:cubicBezTo>
                  <a:pt x="85" y="912"/>
                  <a:pt x="85" y="912"/>
                  <a:pt x="85" y="912"/>
                </a:cubicBezTo>
                <a:cubicBezTo>
                  <a:pt x="125" y="973"/>
                  <a:pt x="151" y="1013"/>
                  <a:pt x="168" y="1039"/>
                </a:cubicBezTo>
                <a:cubicBezTo>
                  <a:pt x="181" y="1076"/>
                  <a:pt x="190" y="1114"/>
                  <a:pt x="185" y="1140"/>
                </a:cubicBezTo>
                <a:cubicBezTo>
                  <a:pt x="185" y="1140"/>
                  <a:pt x="119" y="1540"/>
                  <a:pt x="138" y="1575"/>
                </a:cubicBezTo>
                <a:cubicBezTo>
                  <a:pt x="139" y="1575"/>
                  <a:pt x="140" y="1575"/>
                  <a:pt x="141" y="1575"/>
                </a:cubicBezTo>
                <a:cubicBezTo>
                  <a:pt x="135" y="1636"/>
                  <a:pt x="129" y="1679"/>
                  <a:pt x="129" y="1686"/>
                </a:cubicBezTo>
                <a:cubicBezTo>
                  <a:pt x="125" y="1728"/>
                  <a:pt x="124" y="1767"/>
                  <a:pt x="132" y="1807"/>
                </a:cubicBezTo>
                <a:cubicBezTo>
                  <a:pt x="147" y="1871"/>
                  <a:pt x="128" y="1944"/>
                  <a:pt x="121" y="2010"/>
                </a:cubicBezTo>
                <a:cubicBezTo>
                  <a:pt x="112" y="2085"/>
                  <a:pt x="111" y="2162"/>
                  <a:pt x="127" y="2238"/>
                </a:cubicBezTo>
                <a:cubicBezTo>
                  <a:pt x="132" y="2268"/>
                  <a:pt x="142" y="2296"/>
                  <a:pt x="157" y="2323"/>
                </a:cubicBezTo>
                <a:cubicBezTo>
                  <a:pt x="169" y="2349"/>
                  <a:pt x="152" y="2381"/>
                  <a:pt x="149" y="2410"/>
                </a:cubicBezTo>
                <a:cubicBezTo>
                  <a:pt x="147" y="2444"/>
                  <a:pt x="147" y="2478"/>
                  <a:pt x="149" y="2514"/>
                </a:cubicBezTo>
                <a:cubicBezTo>
                  <a:pt x="154" y="2551"/>
                  <a:pt x="149" y="2595"/>
                  <a:pt x="161" y="2632"/>
                </a:cubicBezTo>
                <a:cubicBezTo>
                  <a:pt x="171" y="2665"/>
                  <a:pt x="175" y="2688"/>
                  <a:pt x="171" y="2722"/>
                </a:cubicBezTo>
                <a:cubicBezTo>
                  <a:pt x="168" y="2753"/>
                  <a:pt x="181" y="2779"/>
                  <a:pt x="181" y="2812"/>
                </a:cubicBezTo>
                <a:cubicBezTo>
                  <a:pt x="179" y="2842"/>
                  <a:pt x="195" y="2856"/>
                  <a:pt x="199" y="2882"/>
                </a:cubicBezTo>
                <a:cubicBezTo>
                  <a:pt x="204" y="2916"/>
                  <a:pt x="206" y="2951"/>
                  <a:pt x="208" y="2986"/>
                </a:cubicBezTo>
                <a:cubicBezTo>
                  <a:pt x="211" y="3043"/>
                  <a:pt x="231" y="3088"/>
                  <a:pt x="290" y="3100"/>
                </a:cubicBezTo>
                <a:cubicBezTo>
                  <a:pt x="335" y="3108"/>
                  <a:pt x="410" y="3108"/>
                  <a:pt x="399" y="3048"/>
                </a:cubicBezTo>
                <a:cubicBezTo>
                  <a:pt x="396" y="3025"/>
                  <a:pt x="390" y="3006"/>
                  <a:pt x="384" y="2984"/>
                </a:cubicBezTo>
                <a:cubicBezTo>
                  <a:pt x="379" y="2966"/>
                  <a:pt x="363" y="2951"/>
                  <a:pt x="360" y="2933"/>
                </a:cubicBezTo>
                <a:cubicBezTo>
                  <a:pt x="357" y="2917"/>
                  <a:pt x="354" y="2877"/>
                  <a:pt x="363" y="2863"/>
                </a:cubicBezTo>
                <a:cubicBezTo>
                  <a:pt x="380" y="2837"/>
                  <a:pt x="340" y="2813"/>
                  <a:pt x="362" y="2796"/>
                </a:cubicBezTo>
                <a:cubicBezTo>
                  <a:pt x="386" y="2776"/>
                  <a:pt x="393" y="2732"/>
                  <a:pt x="386" y="2702"/>
                </a:cubicBezTo>
                <a:cubicBezTo>
                  <a:pt x="374" y="2664"/>
                  <a:pt x="384" y="2625"/>
                  <a:pt x="372" y="2587"/>
                </a:cubicBezTo>
                <a:cubicBezTo>
                  <a:pt x="356" y="2540"/>
                  <a:pt x="360" y="2481"/>
                  <a:pt x="356" y="2434"/>
                </a:cubicBezTo>
                <a:cubicBezTo>
                  <a:pt x="352" y="2369"/>
                  <a:pt x="356" y="2300"/>
                  <a:pt x="372" y="2238"/>
                </a:cubicBezTo>
                <a:cubicBezTo>
                  <a:pt x="387" y="2179"/>
                  <a:pt x="409" y="2122"/>
                  <a:pt x="420" y="2064"/>
                </a:cubicBezTo>
                <a:cubicBezTo>
                  <a:pt x="423" y="2048"/>
                  <a:pt x="448" y="1886"/>
                  <a:pt x="463" y="1887"/>
                </a:cubicBezTo>
                <a:cubicBezTo>
                  <a:pt x="483" y="1890"/>
                  <a:pt x="485" y="2020"/>
                  <a:pt x="487" y="2037"/>
                </a:cubicBezTo>
                <a:cubicBezTo>
                  <a:pt x="494" y="2104"/>
                  <a:pt x="485" y="2169"/>
                  <a:pt x="490" y="2235"/>
                </a:cubicBezTo>
                <a:cubicBezTo>
                  <a:pt x="493" y="2292"/>
                  <a:pt x="497" y="2344"/>
                  <a:pt x="491" y="2401"/>
                </a:cubicBezTo>
                <a:cubicBezTo>
                  <a:pt x="483" y="2470"/>
                  <a:pt x="483" y="2540"/>
                  <a:pt x="475" y="2608"/>
                </a:cubicBezTo>
                <a:cubicBezTo>
                  <a:pt x="468" y="2678"/>
                  <a:pt x="470" y="2742"/>
                  <a:pt x="477" y="2813"/>
                </a:cubicBezTo>
                <a:cubicBezTo>
                  <a:pt x="480" y="2832"/>
                  <a:pt x="480" y="2850"/>
                  <a:pt x="480" y="2867"/>
                </a:cubicBezTo>
                <a:cubicBezTo>
                  <a:pt x="473" y="2893"/>
                  <a:pt x="473" y="2950"/>
                  <a:pt x="484" y="2971"/>
                </a:cubicBezTo>
                <a:cubicBezTo>
                  <a:pt x="505" y="3007"/>
                  <a:pt x="565" y="3007"/>
                  <a:pt x="595" y="3030"/>
                </a:cubicBezTo>
                <a:cubicBezTo>
                  <a:pt x="616" y="3045"/>
                  <a:pt x="622" y="3064"/>
                  <a:pt x="649" y="3073"/>
                </a:cubicBezTo>
                <a:cubicBezTo>
                  <a:pt x="675" y="3082"/>
                  <a:pt x="705" y="3087"/>
                  <a:pt x="733" y="3085"/>
                </a:cubicBezTo>
                <a:cubicBezTo>
                  <a:pt x="784" y="3080"/>
                  <a:pt x="814" y="3045"/>
                  <a:pt x="779" y="3000"/>
                </a:cubicBezTo>
                <a:cubicBezTo>
                  <a:pt x="762" y="2980"/>
                  <a:pt x="740" y="2968"/>
                  <a:pt x="718" y="2954"/>
                </a:cubicBezTo>
                <a:cubicBezTo>
                  <a:pt x="695" y="2940"/>
                  <a:pt x="682" y="2920"/>
                  <a:pt x="665" y="2900"/>
                </a:cubicBezTo>
                <a:cubicBezTo>
                  <a:pt x="643" y="2876"/>
                  <a:pt x="663" y="2823"/>
                  <a:pt x="679" y="2800"/>
                </a:cubicBezTo>
                <a:cubicBezTo>
                  <a:pt x="688" y="2788"/>
                  <a:pt x="676" y="2746"/>
                  <a:pt x="675" y="2731"/>
                </a:cubicBezTo>
                <a:cubicBezTo>
                  <a:pt x="673" y="2696"/>
                  <a:pt x="671" y="2678"/>
                  <a:pt x="686" y="2648"/>
                </a:cubicBezTo>
                <a:cubicBezTo>
                  <a:pt x="698" y="2625"/>
                  <a:pt x="713" y="2601"/>
                  <a:pt x="718" y="2574"/>
                </a:cubicBezTo>
                <a:cubicBezTo>
                  <a:pt x="723" y="2545"/>
                  <a:pt x="715" y="2511"/>
                  <a:pt x="715" y="2484"/>
                </a:cubicBezTo>
                <a:cubicBezTo>
                  <a:pt x="715" y="2453"/>
                  <a:pt x="715" y="2423"/>
                  <a:pt x="706" y="2393"/>
                </a:cubicBezTo>
                <a:cubicBezTo>
                  <a:pt x="696" y="2356"/>
                  <a:pt x="715" y="2333"/>
                  <a:pt x="716" y="2299"/>
                </a:cubicBezTo>
                <a:cubicBezTo>
                  <a:pt x="722" y="2230"/>
                  <a:pt x="720" y="2162"/>
                  <a:pt x="729" y="2092"/>
                </a:cubicBezTo>
                <a:cubicBezTo>
                  <a:pt x="737" y="2027"/>
                  <a:pt x="760" y="1967"/>
                  <a:pt x="769" y="1900"/>
                </a:cubicBezTo>
                <a:cubicBezTo>
                  <a:pt x="779" y="1836"/>
                  <a:pt x="782" y="1770"/>
                  <a:pt x="779" y="1705"/>
                </a:cubicBezTo>
                <a:cubicBezTo>
                  <a:pt x="779" y="1671"/>
                  <a:pt x="776" y="1639"/>
                  <a:pt x="779" y="1606"/>
                </a:cubicBezTo>
                <a:cubicBezTo>
                  <a:pt x="779" y="1605"/>
                  <a:pt x="779" y="1600"/>
                  <a:pt x="778" y="1593"/>
                </a:cubicBezTo>
                <a:cubicBezTo>
                  <a:pt x="786" y="1593"/>
                  <a:pt x="786" y="1593"/>
                  <a:pt x="786" y="1593"/>
                </a:cubicBezTo>
                <a:cubicBezTo>
                  <a:pt x="786" y="1593"/>
                  <a:pt x="772" y="1251"/>
                  <a:pt x="768" y="1075"/>
                </a:cubicBezTo>
                <a:cubicBezTo>
                  <a:pt x="785" y="1074"/>
                  <a:pt x="864" y="1069"/>
                  <a:pt x="905" y="1059"/>
                </a:cubicBezTo>
                <a:cubicBezTo>
                  <a:pt x="905" y="1059"/>
                  <a:pt x="1039" y="1069"/>
                  <a:pt x="1010" y="943"/>
                </a:cubicBez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99" name="Freeform 7"/>
          <p:cNvSpPr>
            <a:spLocks noEditPoints="1"/>
          </p:cNvSpPr>
          <p:nvPr/>
        </p:nvSpPr>
        <p:spPr bwMode="auto">
          <a:xfrm>
            <a:off x="2572438" y="2866642"/>
            <a:ext cx="835492" cy="2912432"/>
          </a:xfrm>
          <a:custGeom>
            <a:avLst/>
            <a:gdLst>
              <a:gd name="T0" fmla="*/ 394 w 420"/>
              <a:gd name="T1" fmla="*/ 408 h 1464"/>
              <a:gd name="T2" fmla="*/ 373 w 420"/>
              <a:gd name="T3" fmla="*/ 381 h 1464"/>
              <a:gd name="T4" fmla="*/ 352 w 420"/>
              <a:gd name="T5" fmla="*/ 363 h 1464"/>
              <a:gd name="T6" fmla="*/ 347 w 420"/>
              <a:gd name="T7" fmla="*/ 347 h 1464"/>
              <a:gd name="T8" fmla="*/ 339 w 420"/>
              <a:gd name="T9" fmla="*/ 330 h 1464"/>
              <a:gd name="T10" fmla="*/ 319 w 420"/>
              <a:gd name="T11" fmla="*/ 292 h 1464"/>
              <a:gd name="T12" fmla="*/ 297 w 420"/>
              <a:gd name="T13" fmla="*/ 259 h 1464"/>
              <a:gd name="T14" fmla="*/ 231 w 420"/>
              <a:gd name="T15" fmla="*/ 232 h 1464"/>
              <a:gd name="T16" fmla="*/ 225 w 420"/>
              <a:gd name="T17" fmla="*/ 206 h 1464"/>
              <a:gd name="T18" fmla="*/ 253 w 420"/>
              <a:gd name="T19" fmla="*/ 164 h 1464"/>
              <a:gd name="T20" fmla="*/ 261 w 420"/>
              <a:gd name="T21" fmla="*/ 137 h 1464"/>
              <a:gd name="T22" fmla="*/ 262 w 420"/>
              <a:gd name="T23" fmla="*/ 132 h 1464"/>
              <a:gd name="T24" fmla="*/ 265 w 420"/>
              <a:gd name="T25" fmla="*/ 113 h 1464"/>
              <a:gd name="T26" fmla="*/ 275 w 420"/>
              <a:gd name="T27" fmla="*/ 66 h 1464"/>
              <a:gd name="T28" fmla="*/ 261 w 420"/>
              <a:gd name="T29" fmla="*/ 22 h 1464"/>
              <a:gd name="T30" fmla="*/ 224 w 420"/>
              <a:gd name="T31" fmla="*/ 14 h 1464"/>
              <a:gd name="T32" fmla="*/ 193 w 420"/>
              <a:gd name="T33" fmla="*/ 0 h 1464"/>
              <a:gd name="T34" fmla="*/ 152 w 420"/>
              <a:gd name="T35" fmla="*/ 19 h 1464"/>
              <a:gd name="T36" fmla="*/ 121 w 420"/>
              <a:gd name="T37" fmla="*/ 61 h 1464"/>
              <a:gd name="T38" fmla="*/ 113 w 420"/>
              <a:gd name="T39" fmla="*/ 107 h 1464"/>
              <a:gd name="T40" fmla="*/ 121 w 420"/>
              <a:gd name="T41" fmla="*/ 139 h 1464"/>
              <a:gd name="T42" fmla="*/ 129 w 420"/>
              <a:gd name="T43" fmla="*/ 152 h 1464"/>
              <a:gd name="T44" fmla="*/ 132 w 420"/>
              <a:gd name="T45" fmla="*/ 170 h 1464"/>
              <a:gd name="T46" fmla="*/ 124 w 420"/>
              <a:gd name="T47" fmla="*/ 183 h 1464"/>
              <a:gd name="T48" fmla="*/ 99 w 420"/>
              <a:gd name="T49" fmla="*/ 208 h 1464"/>
              <a:gd name="T50" fmla="*/ 42 w 420"/>
              <a:gd name="T51" fmla="*/ 230 h 1464"/>
              <a:gd name="T52" fmla="*/ 6 w 420"/>
              <a:gd name="T53" fmla="*/ 268 h 1464"/>
              <a:gd name="T54" fmla="*/ 10 w 420"/>
              <a:gd name="T55" fmla="*/ 374 h 1464"/>
              <a:gd name="T56" fmla="*/ 45 w 420"/>
              <a:gd name="T57" fmla="*/ 481 h 1464"/>
              <a:gd name="T58" fmla="*/ 43 w 420"/>
              <a:gd name="T59" fmla="*/ 545 h 1464"/>
              <a:gd name="T60" fmla="*/ 15 w 420"/>
              <a:gd name="T61" fmla="*/ 668 h 1464"/>
              <a:gd name="T62" fmla="*/ 10 w 420"/>
              <a:gd name="T63" fmla="*/ 794 h 1464"/>
              <a:gd name="T64" fmla="*/ 39 w 420"/>
              <a:gd name="T65" fmla="*/ 794 h 1464"/>
              <a:gd name="T66" fmla="*/ 48 w 420"/>
              <a:gd name="T67" fmla="*/ 857 h 1464"/>
              <a:gd name="T68" fmla="*/ 56 w 420"/>
              <a:gd name="T69" fmla="*/ 999 h 1464"/>
              <a:gd name="T70" fmla="*/ 51 w 420"/>
              <a:gd name="T71" fmla="*/ 1220 h 1464"/>
              <a:gd name="T72" fmla="*/ 54 w 420"/>
              <a:gd name="T73" fmla="*/ 1292 h 1464"/>
              <a:gd name="T74" fmla="*/ 70 w 420"/>
              <a:gd name="T75" fmla="*/ 1351 h 1464"/>
              <a:gd name="T76" fmla="*/ 68 w 420"/>
              <a:gd name="T77" fmla="*/ 1379 h 1464"/>
              <a:gd name="T78" fmla="*/ 62 w 420"/>
              <a:gd name="T79" fmla="*/ 1423 h 1464"/>
              <a:gd name="T80" fmla="*/ 114 w 420"/>
              <a:gd name="T81" fmla="*/ 1464 h 1464"/>
              <a:gd name="T82" fmla="*/ 159 w 420"/>
              <a:gd name="T83" fmla="*/ 1440 h 1464"/>
              <a:gd name="T84" fmla="*/ 149 w 420"/>
              <a:gd name="T85" fmla="*/ 1389 h 1464"/>
              <a:gd name="T86" fmla="*/ 121 w 420"/>
              <a:gd name="T87" fmla="*/ 1353 h 1464"/>
              <a:gd name="T88" fmla="*/ 148 w 420"/>
              <a:gd name="T89" fmla="*/ 1338 h 1464"/>
              <a:gd name="T90" fmla="*/ 172 w 420"/>
              <a:gd name="T91" fmla="*/ 1340 h 1464"/>
              <a:gd name="T92" fmla="*/ 276 w 420"/>
              <a:gd name="T93" fmla="*/ 1363 h 1464"/>
              <a:gd name="T94" fmla="*/ 284 w 420"/>
              <a:gd name="T95" fmla="*/ 1346 h 1464"/>
              <a:gd name="T96" fmla="*/ 236 w 420"/>
              <a:gd name="T97" fmla="*/ 1316 h 1464"/>
              <a:gd name="T98" fmla="*/ 201 w 420"/>
              <a:gd name="T99" fmla="*/ 1286 h 1464"/>
              <a:gd name="T100" fmla="*/ 191 w 420"/>
              <a:gd name="T101" fmla="*/ 1247 h 1464"/>
              <a:gd name="T102" fmla="*/ 201 w 420"/>
              <a:gd name="T103" fmla="*/ 1229 h 1464"/>
              <a:gd name="T104" fmla="*/ 246 w 420"/>
              <a:gd name="T105" fmla="*/ 1043 h 1464"/>
              <a:gd name="T106" fmla="*/ 291 w 420"/>
              <a:gd name="T107" fmla="*/ 802 h 1464"/>
              <a:gd name="T108" fmla="*/ 305 w 420"/>
              <a:gd name="T109" fmla="*/ 796 h 1464"/>
              <a:gd name="T110" fmla="*/ 320 w 420"/>
              <a:gd name="T111" fmla="*/ 673 h 1464"/>
              <a:gd name="T112" fmla="*/ 303 w 420"/>
              <a:gd name="T113" fmla="*/ 573 h 1464"/>
              <a:gd name="T114" fmla="*/ 304 w 420"/>
              <a:gd name="T115" fmla="*/ 533 h 1464"/>
              <a:gd name="T116" fmla="*/ 319 w 420"/>
              <a:gd name="T117" fmla="*/ 519 h 1464"/>
              <a:gd name="T118" fmla="*/ 344 w 420"/>
              <a:gd name="T119" fmla="*/ 495 h 1464"/>
              <a:gd name="T120" fmla="*/ 399 w 420"/>
              <a:gd name="T121" fmla="*/ 493 h 1464"/>
              <a:gd name="T122" fmla="*/ 420 w 420"/>
              <a:gd name="T123" fmla="*/ 452 h 1464"/>
              <a:gd name="T124" fmla="*/ 267 w 420"/>
              <a:gd name="T125" fmla="*/ 405 h 1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0" h="1464">
                <a:moveTo>
                  <a:pt x="416" y="445"/>
                </a:moveTo>
                <a:cubicBezTo>
                  <a:pt x="419" y="439"/>
                  <a:pt x="419" y="439"/>
                  <a:pt x="419" y="439"/>
                </a:cubicBezTo>
                <a:cubicBezTo>
                  <a:pt x="394" y="408"/>
                  <a:pt x="394" y="408"/>
                  <a:pt x="394" y="408"/>
                </a:cubicBezTo>
                <a:cubicBezTo>
                  <a:pt x="386" y="400"/>
                  <a:pt x="386" y="400"/>
                  <a:pt x="386" y="400"/>
                </a:cubicBezTo>
                <a:cubicBezTo>
                  <a:pt x="375" y="391"/>
                  <a:pt x="375" y="391"/>
                  <a:pt x="375" y="391"/>
                </a:cubicBezTo>
                <a:cubicBezTo>
                  <a:pt x="373" y="381"/>
                  <a:pt x="373" y="381"/>
                  <a:pt x="373" y="381"/>
                </a:cubicBezTo>
                <a:cubicBezTo>
                  <a:pt x="363" y="375"/>
                  <a:pt x="363" y="375"/>
                  <a:pt x="363" y="375"/>
                </a:cubicBezTo>
                <a:cubicBezTo>
                  <a:pt x="360" y="362"/>
                  <a:pt x="360" y="362"/>
                  <a:pt x="360" y="362"/>
                </a:cubicBezTo>
                <a:cubicBezTo>
                  <a:pt x="352" y="363"/>
                  <a:pt x="352" y="363"/>
                  <a:pt x="352" y="363"/>
                </a:cubicBezTo>
                <a:cubicBezTo>
                  <a:pt x="352" y="363"/>
                  <a:pt x="348" y="359"/>
                  <a:pt x="351" y="356"/>
                </a:cubicBezTo>
                <a:cubicBezTo>
                  <a:pt x="354" y="353"/>
                  <a:pt x="357" y="350"/>
                  <a:pt x="357" y="350"/>
                </a:cubicBezTo>
                <a:cubicBezTo>
                  <a:pt x="347" y="347"/>
                  <a:pt x="347" y="347"/>
                  <a:pt x="347" y="347"/>
                </a:cubicBezTo>
                <a:cubicBezTo>
                  <a:pt x="347" y="340"/>
                  <a:pt x="347" y="340"/>
                  <a:pt x="347" y="340"/>
                </a:cubicBezTo>
                <a:cubicBezTo>
                  <a:pt x="340" y="338"/>
                  <a:pt x="340" y="338"/>
                  <a:pt x="340" y="338"/>
                </a:cubicBezTo>
                <a:cubicBezTo>
                  <a:pt x="339" y="330"/>
                  <a:pt x="339" y="330"/>
                  <a:pt x="339" y="330"/>
                </a:cubicBezTo>
                <a:cubicBezTo>
                  <a:pt x="339" y="330"/>
                  <a:pt x="337" y="321"/>
                  <a:pt x="335" y="318"/>
                </a:cubicBezTo>
                <a:cubicBezTo>
                  <a:pt x="334" y="314"/>
                  <a:pt x="325" y="300"/>
                  <a:pt x="325" y="300"/>
                </a:cubicBezTo>
                <a:cubicBezTo>
                  <a:pt x="325" y="300"/>
                  <a:pt x="319" y="294"/>
                  <a:pt x="319" y="292"/>
                </a:cubicBezTo>
                <a:cubicBezTo>
                  <a:pt x="318" y="290"/>
                  <a:pt x="321" y="277"/>
                  <a:pt x="321" y="277"/>
                </a:cubicBezTo>
                <a:cubicBezTo>
                  <a:pt x="310" y="265"/>
                  <a:pt x="310" y="265"/>
                  <a:pt x="310" y="265"/>
                </a:cubicBezTo>
                <a:cubicBezTo>
                  <a:pt x="297" y="259"/>
                  <a:pt x="297" y="259"/>
                  <a:pt x="297" y="259"/>
                </a:cubicBezTo>
                <a:cubicBezTo>
                  <a:pt x="260" y="242"/>
                  <a:pt x="260" y="242"/>
                  <a:pt x="260" y="242"/>
                </a:cubicBezTo>
                <a:cubicBezTo>
                  <a:pt x="238" y="235"/>
                  <a:pt x="238" y="235"/>
                  <a:pt x="238" y="235"/>
                </a:cubicBezTo>
                <a:cubicBezTo>
                  <a:pt x="231" y="232"/>
                  <a:pt x="231" y="232"/>
                  <a:pt x="231" y="232"/>
                </a:cubicBezTo>
                <a:cubicBezTo>
                  <a:pt x="227" y="220"/>
                  <a:pt x="227" y="220"/>
                  <a:pt x="227" y="220"/>
                </a:cubicBezTo>
                <a:cubicBezTo>
                  <a:pt x="225" y="207"/>
                  <a:pt x="225" y="207"/>
                  <a:pt x="225" y="207"/>
                </a:cubicBezTo>
                <a:cubicBezTo>
                  <a:pt x="225" y="206"/>
                  <a:pt x="225" y="206"/>
                  <a:pt x="225" y="206"/>
                </a:cubicBezTo>
                <a:cubicBezTo>
                  <a:pt x="234" y="196"/>
                  <a:pt x="234" y="196"/>
                  <a:pt x="234" y="196"/>
                </a:cubicBezTo>
                <a:cubicBezTo>
                  <a:pt x="249" y="174"/>
                  <a:pt x="249" y="174"/>
                  <a:pt x="249" y="174"/>
                </a:cubicBezTo>
                <a:cubicBezTo>
                  <a:pt x="253" y="164"/>
                  <a:pt x="253" y="164"/>
                  <a:pt x="253" y="164"/>
                </a:cubicBezTo>
                <a:cubicBezTo>
                  <a:pt x="255" y="154"/>
                  <a:pt x="255" y="154"/>
                  <a:pt x="255" y="154"/>
                </a:cubicBezTo>
                <a:cubicBezTo>
                  <a:pt x="258" y="147"/>
                  <a:pt x="258" y="147"/>
                  <a:pt x="258" y="147"/>
                </a:cubicBezTo>
                <a:cubicBezTo>
                  <a:pt x="261" y="137"/>
                  <a:pt x="261" y="137"/>
                  <a:pt x="261" y="137"/>
                </a:cubicBezTo>
                <a:cubicBezTo>
                  <a:pt x="262" y="132"/>
                  <a:pt x="262" y="132"/>
                  <a:pt x="262" y="132"/>
                </a:cubicBezTo>
                <a:cubicBezTo>
                  <a:pt x="262" y="120"/>
                  <a:pt x="262" y="120"/>
                  <a:pt x="262" y="120"/>
                </a:cubicBezTo>
                <a:cubicBezTo>
                  <a:pt x="262" y="132"/>
                  <a:pt x="262" y="132"/>
                  <a:pt x="262" y="132"/>
                </a:cubicBezTo>
                <a:cubicBezTo>
                  <a:pt x="261" y="137"/>
                  <a:pt x="261" y="137"/>
                  <a:pt x="261" y="137"/>
                </a:cubicBezTo>
                <a:cubicBezTo>
                  <a:pt x="265" y="122"/>
                  <a:pt x="265" y="122"/>
                  <a:pt x="265" y="122"/>
                </a:cubicBezTo>
                <a:cubicBezTo>
                  <a:pt x="265" y="113"/>
                  <a:pt x="265" y="113"/>
                  <a:pt x="265" y="113"/>
                </a:cubicBezTo>
                <a:cubicBezTo>
                  <a:pt x="265" y="113"/>
                  <a:pt x="268" y="102"/>
                  <a:pt x="269" y="100"/>
                </a:cubicBezTo>
                <a:cubicBezTo>
                  <a:pt x="270" y="99"/>
                  <a:pt x="274" y="85"/>
                  <a:pt x="274" y="85"/>
                </a:cubicBezTo>
                <a:cubicBezTo>
                  <a:pt x="275" y="66"/>
                  <a:pt x="275" y="66"/>
                  <a:pt x="275" y="66"/>
                </a:cubicBezTo>
                <a:cubicBezTo>
                  <a:pt x="272" y="51"/>
                  <a:pt x="272" y="51"/>
                  <a:pt x="272" y="51"/>
                </a:cubicBezTo>
                <a:cubicBezTo>
                  <a:pt x="271" y="34"/>
                  <a:pt x="271" y="34"/>
                  <a:pt x="271" y="34"/>
                </a:cubicBezTo>
                <a:cubicBezTo>
                  <a:pt x="271" y="34"/>
                  <a:pt x="264" y="23"/>
                  <a:pt x="261" y="22"/>
                </a:cubicBezTo>
                <a:cubicBezTo>
                  <a:pt x="258" y="21"/>
                  <a:pt x="245" y="14"/>
                  <a:pt x="245" y="14"/>
                </a:cubicBezTo>
                <a:cubicBezTo>
                  <a:pt x="236" y="10"/>
                  <a:pt x="236" y="10"/>
                  <a:pt x="236" y="10"/>
                </a:cubicBezTo>
                <a:cubicBezTo>
                  <a:pt x="224" y="14"/>
                  <a:pt x="224" y="14"/>
                  <a:pt x="224" y="14"/>
                </a:cubicBezTo>
                <a:cubicBezTo>
                  <a:pt x="222" y="10"/>
                  <a:pt x="222" y="10"/>
                  <a:pt x="222" y="10"/>
                </a:cubicBezTo>
                <a:cubicBezTo>
                  <a:pt x="211" y="1"/>
                  <a:pt x="211" y="1"/>
                  <a:pt x="211" y="1"/>
                </a:cubicBezTo>
                <a:cubicBezTo>
                  <a:pt x="193" y="0"/>
                  <a:pt x="193" y="0"/>
                  <a:pt x="193" y="0"/>
                </a:cubicBezTo>
                <a:cubicBezTo>
                  <a:pt x="180" y="5"/>
                  <a:pt x="180" y="5"/>
                  <a:pt x="180" y="5"/>
                </a:cubicBezTo>
                <a:cubicBezTo>
                  <a:pt x="169" y="14"/>
                  <a:pt x="169" y="14"/>
                  <a:pt x="169" y="14"/>
                </a:cubicBezTo>
                <a:cubicBezTo>
                  <a:pt x="152" y="19"/>
                  <a:pt x="152" y="19"/>
                  <a:pt x="152" y="19"/>
                </a:cubicBezTo>
                <a:cubicBezTo>
                  <a:pt x="152" y="19"/>
                  <a:pt x="138" y="27"/>
                  <a:pt x="138" y="28"/>
                </a:cubicBezTo>
                <a:cubicBezTo>
                  <a:pt x="137" y="29"/>
                  <a:pt x="125" y="43"/>
                  <a:pt x="125" y="43"/>
                </a:cubicBezTo>
                <a:cubicBezTo>
                  <a:pt x="121" y="61"/>
                  <a:pt x="121" y="61"/>
                  <a:pt x="121" y="61"/>
                </a:cubicBezTo>
                <a:cubicBezTo>
                  <a:pt x="118" y="90"/>
                  <a:pt x="118" y="90"/>
                  <a:pt x="118" y="90"/>
                </a:cubicBezTo>
                <a:cubicBezTo>
                  <a:pt x="117" y="101"/>
                  <a:pt x="117" y="101"/>
                  <a:pt x="117" y="101"/>
                </a:cubicBezTo>
                <a:cubicBezTo>
                  <a:pt x="113" y="107"/>
                  <a:pt x="113" y="107"/>
                  <a:pt x="113" y="107"/>
                </a:cubicBezTo>
                <a:cubicBezTo>
                  <a:pt x="114" y="117"/>
                  <a:pt x="114" y="117"/>
                  <a:pt x="114" y="117"/>
                </a:cubicBezTo>
                <a:cubicBezTo>
                  <a:pt x="117" y="128"/>
                  <a:pt x="117" y="128"/>
                  <a:pt x="117" y="128"/>
                </a:cubicBezTo>
                <a:cubicBezTo>
                  <a:pt x="121" y="139"/>
                  <a:pt x="121" y="139"/>
                  <a:pt x="121" y="139"/>
                </a:cubicBezTo>
                <a:cubicBezTo>
                  <a:pt x="124" y="147"/>
                  <a:pt x="124" y="147"/>
                  <a:pt x="124" y="147"/>
                </a:cubicBezTo>
                <a:cubicBezTo>
                  <a:pt x="126" y="148"/>
                  <a:pt x="126" y="148"/>
                  <a:pt x="126" y="148"/>
                </a:cubicBezTo>
                <a:cubicBezTo>
                  <a:pt x="129" y="152"/>
                  <a:pt x="129" y="152"/>
                  <a:pt x="129" y="152"/>
                </a:cubicBezTo>
                <a:cubicBezTo>
                  <a:pt x="131" y="161"/>
                  <a:pt x="131" y="161"/>
                  <a:pt x="131" y="161"/>
                </a:cubicBezTo>
                <a:cubicBezTo>
                  <a:pt x="133" y="169"/>
                  <a:pt x="133" y="169"/>
                  <a:pt x="133" y="169"/>
                </a:cubicBezTo>
                <a:cubicBezTo>
                  <a:pt x="132" y="170"/>
                  <a:pt x="132" y="170"/>
                  <a:pt x="132" y="170"/>
                </a:cubicBezTo>
                <a:cubicBezTo>
                  <a:pt x="126" y="181"/>
                  <a:pt x="126" y="181"/>
                  <a:pt x="126" y="181"/>
                </a:cubicBezTo>
                <a:cubicBezTo>
                  <a:pt x="126" y="182"/>
                  <a:pt x="126" y="182"/>
                  <a:pt x="126" y="182"/>
                </a:cubicBezTo>
                <a:cubicBezTo>
                  <a:pt x="124" y="183"/>
                  <a:pt x="124" y="183"/>
                  <a:pt x="124" y="183"/>
                </a:cubicBezTo>
                <a:cubicBezTo>
                  <a:pt x="116" y="195"/>
                  <a:pt x="116" y="195"/>
                  <a:pt x="116" y="195"/>
                </a:cubicBezTo>
                <a:cubicBezTo>
                  <a:pt x="109" y="195"/>
                  <a:pt x="109" y="195"/>
                  <a:pt x="109" y="195"/>
                </a:cubicBezTo>
                <a:cubicBezTo>
                  <a:pt x="99" y="208"/>
                  <a:pt x="99" y="208"/>
                  <a:pt x="99" y="208"/>
                </a:cubicBezTo>
                <a:cubicBezTo>
                  <a:pt x="84" y="214"/>
                  <a:pt x="84" y="214"/>
                  <a:pt x="84" y="214"/>
                </a:cubicBezTo>
                <a:cubicBezTo>
                  <a:pt x="69" y="220"/>
                  <a:pt x="69" y="220"/>
                  <a:pt x="69" y="220"/>
                </a:cubicBezTo>
                <a:cubicBezTo>
                  <a:pt x="42" y="230"/>
                  <a:pt x="42" y="230"/>
                  <a:pt x="42" y="230"/>
                </a:cubicBezTo>
                <a:cubicBezTo>
                  <a:pt x="25" y="234"/>
                  <a:pt x="25" y="234"/>
                  <a:pt x="25" y="234"/>
                </a:cubicBezTo>
                <a:cubicBezTo>
                  <a:pt x="15" y="244"/>
                  <a:pt x="15" y="244"/>
                  <a:pt x="15" y="244"/>
                </a:cubicBezTo>
                <a:cubicBezTo>
                  <a:pt x="6" y="268"/>
                  <a:pt x="6" y="268"/>
                  <a:pt x="6" y="268"/>
                </a:cubicBezTo>
                <a:cubicBezTo>
                  <a:pt x="5" y="314"/>
                  <a:pt x="5" y="314"/>
                  <a:pt x="5" y="314"/>
                </a:cubicBezTo>
                <a:cubicBezTo>
                  <a:pt x="7" y="349"/>
                  <a:pt x="7" y="349"/>
                  <a:pt x="7" y="349"/>
                </a:cubicBezTo>
                <a:cubicBezTo>
                  <a:pt x="10" y="374"/>
                  <a:pt x="10" y="374"/>
                  <a:pt x="10" y="374"/>
                </a:cubicBezTo>
                <a:cubicBezTo>
                  <a:pt x="26" y="409"/>
                  <a:pt x="26" y="409"/>
                  <a:pt x="26" y="409"/>
                </a:cubicBezTo>
                <a:cubicBezTo>
                  <a:pt x="46" y="467"/>
                  <a:pt x="46" y="467"/>
                  <a:pt x="46" y="467"/>
                </a:cubicBezTo>
                <a:cubicBezTo>
                  <a:pt x="45" y="481"/>
                  <a:pt x="45" y="481"/>
                  <a:pt x="45" y="481"/>
                </a:cubicBezTo>
                <a:cubicBezTo>
                  <a:pt x="45" y="501"/>
                  <a:pt x="45" y="501"/>
                  <a:pt x="45" y="501"/>
                </a:cubicBezTo>
                <a:cubicBezTo>
                  <a:pt x="48" y="525"/>
                  <a:pt x="48" y="525"/>
                  <a:pt x="48" y="525"/>
                </a:cubicBezTo>
                <a:cubicBezTo>
                  <a:pt x="43" y="545"/>
                  <a:pt x="43" y="545"/>
                  <a:pt x="43" y="545"/>
                </a:cubicBezTo>
                <a:cubicBezTo>
                  <a:pt x="37" y="579"/>
                  <a:pt x="37" y="579"/>
                  <a:pt x="37" y="579"/>
                </a:cubicBezTo>
                <a:cubicBezTo>
                  <a:pt x="26" y="618"/>
                  <a:pt x="26" y="618"/>
                  <a:pt x="26" y="618"/>
                </a:cubicBezTo>
                <a:cubicBezTo>
                  <a:pt x="15" y="668"/>
                  <a:pt x="15" y="668"/>
                  <a:pt x="15" y="668"/>
                </a:cubicBezTo>
                <a:cubicBezTo>
                  <a:pt x="8" y="744"/>
                  <a:pt x="8" y="744"/>
                  <a:pt x="8" y="744"/>
                </a:cubicBezTo>
                <a:cubicBezTo>
                  <a:pt x="0" y="793"/>
                  <a:pt x="0" y="793"/>
                  <a:pt x="0" y="793"/>
                </a:cubicBezTo>
                <a:cubicBezTo>
                  <a:pt x="10" y="794"/>
                  <a:pt x="10" y="794"/>
                  <a:pt x="10" y="794"/>
                </a:cubicBezTo>
                <a:cubicBezTo>
                  <a:pt x="17" y="795"/>
                  <a:pt x="17" y="795"/>
                  <a:pt x="17" y="795"/>
                </a:cubicBezTo>
                <a:cubicBezTo>
                  <a:pt x="25" y="794"/>
                  <a:pt x="25" y="794"/>
                  <a:pt x="25" y="794"/>
                </a:cubicBezTo>
                <a:cubicBezTo>
                  <a:pt x="39" y="794"/>
                  <a:pt x="39" y="794"/>
                  <a:pt x="39" y="794"/>
                </a:cubicBezTo>
                <a:cubicBezTo>
                  <a:pt x="40" y="794"/>
                  <a:pt x="40" y="794"/>
                  <a:pt x="40" y="794"/>
                </a:cubicBezTo>
                <a:cubicBezTo>
                  <a:pt x="45" y="811"/>
                  <a:pt x="45" y="811"/>
                  <a:pt x="45" y="811"/>
                </a:cubicBezTo>
                <a:cubicBezTo>
                  <a:pt x="48" y="857"/>
                  <a:pt x="48" y="857"/>
                  <a:pt x="48" y="857"/>
                </a:cubicBezTo>
                <a:cubicBezTo>
                  <a:pt x="57" y="893"/>
                  <a:pt x="57" y="893"/>
                  <a:pt x="57" y="893"/>
                </a:cubicBezTo>
                <a:cubicBezTo>
                  <a:pt x="52" y="962"/>
                  <a:pt x="52" y="962"/>
                  <a:pt x="52" y="962"/>
                </a:cubicBezTo>
                <a:cubicBezTo>
                  <a:pt x="56" y="999"/>
                  <a:pt x="56" y="999"/>
                  <a:pt x="56" y="999"/>
                </a:cubicBezTo>
                <a:cubicBezTo>
                  <a:pt x="47" y="1094"/>
                  <a:pt x="47" y="1094"/>
                  <a:pt x="47" y="1094"/>
                </a:cubicBezTo>
                <a:cubicBezTo>
                  <a:pt x="50" y="1150"/>
                  <a:pt x="50" y="1150"/>
                  <a:pt x="50" y="1150"/>
                </a:cubicBezTo>
                <a:cubicBezTo>
                  <a:pt x="51" y="1220"/>
                  <a:pt x="51" y="1220"/>
                  <a:pt x="51" y="1220"/>
                </a:cubicBezTo>
                <a:cubicBezTo>
                  <a:pt x="57" y="1239"/>
                  <a:pt x="57" y="1239"/>
                  <a:pt x="57" y="1239"/>
                </a:cubicBezTo>
                <a:cubicBezTo>
                  <a:pt x="58" y="1285"/>
                  <a:pt x="58" y="1285"/>
                  <a:pt x="58" y="1285"/>
                </a:cubicBezTo>
                <a:cubicBezTo>
                  <a:pt x="54" y="1292"/>
                  <a:pt x="54" y="1292"/>
                  <a:pt x="54" y="1292"/>
                </a:cubicBezTo>
                <a:cubicBezTo>
                  <a:pt x="52" y="1312"/>
                  <a:pt x="52" y="1312"/>
                  <a:pt x="52" y="1312"/>
                </a:cubicBezTo>
                <a:cubicBezTo>
                  <a:pt x="54" y="1322"/>
                  <a:pt x="54" y="1322"/>
                  <a:pt x="54" y="1322"/>
                </a:cubicBezTo>
                <a:cubicBezTo>
                  <a:pt x="70" y="1351"/>
                  <a:pt x="70" y="1351"/>
                  <a:pt x="70" y="1351"/>
                </a:cubicBezTo>
                <a:cubicBezTo>
                  <a:pt x="70" y="1351"/>
                  <a:pt x="70" y="1351"/>
                  <a:pt x="70" y="1351"/>
                </a:cubicBezTo>
                <a:cubicBezTo>
                  <a:pt x="66" y="1359"/>
                  <a:pt x="66" y="1359"/>
                  <a:pt x="66" y="1359"/>
                </a:cubicBezTo>
                <a:cubicBezTo>
                  <a:pt x="68" y="1379"/>
                  <a:pt x="68" y="1379"/>
                  <a:pt x="68" y="1379"/>
                </a:cubicBezTo>
                <a:cubicBezTo>
                  <a:pt x="70" y="1407"/>
                  <a:pt x="70" y="1407"/>
                  <a:pt x="70" y="1407"/>
                </a:cubicBezTo>
                <a:cubicBezTo>
                  <a:pt x="65" y="1419"/>
                  <a:pt x="65" y="1419"/>
                  <a:pt x="65" y="1419"/>
                </a:cubicBezTo>
                <a:cubicBezTo>
                  <a:pt x="62" y="1423"/>
                  <a:pt x="62" y="1423"/>
                  <a:pt x="62" y="1423"/>
                </a:cubicBezTo>
                <a:cubicBezTo>
                  <a:pt x="65" y="1433"/>
                  <a:pt x="65" y="1433"/>
                  <a:pt x="65" y="1433"/>
                </a:cubicBezTo>
                <a:cubicBezTo>
                  <a:pt x="95" y="1453"/>
                  <a:pt x="95" y="1453"/>
                  <a:pt x="95" y="1453"/>
                </a:cubicBezTo>
                <a:cubicBezTo>
                  <a:pt x="114" y="1464"/>
                  <a:pt x="114" y="1464"/>
                  <a:pt x="114" y="1464"/>
                </a:cubicBezTo>
                <a:cubicBezTo>
                  <a:pt x="130" y="1462"/>
                  <a:pt x="130" y="1462"/>
                  <a:pt x="130" y="1462"/>
                </a:cubicBezTo>
                <a:cubicBezTo>
                  <a:pt x="152" y="1459"/>
                  <a:pt x="152" y="1459"/>
                  <a:pt x="152" y="1459"/>
                </a:cubicBezTo>
                <a:cubicBezTo>
                  <a:pt x="159" y="1440"/>
                  <a:pt x="159" y="1440"/>
                  <a:pt x="159" y="1440"/>
                </a:cubicBezTo>
                <a:cubicBezTo>
                  <a:pt x="158" y="1425"/>
                  <a:pt x="158" y="1425"/>
                  <a:pt x="158" y="1425"/>
                </a:cubicBezTo>
                <a:cubicBezTo>
                  <a:pt x="154" y="1419"/>
                  <a:pt x="154" y="1419"/>
                  <a:pt x="154" y="1419"/>
                </a:cubicBezTo>
                <a:cubicBezTo>
                  <a:pt x="149" y="1389"/>
                  <a:pt x="149" y="1389"/>
                  <a:pt x="149" y="1389"/>
                </a:cubicBezTo>
                <a:cubicBezTo>
                  <a:pt x="142" y="1376"/>
                  <a:pt x="142" y="1376"/>
                  <a:pt x="142" y="1376"/>
                </a:cubicBezTo>
                <a:cubicBezTo>
                  <a:pt x="137" y="1357"/>
                  <a:pt x="137" y="1357"/>
                  <a:pt x="137" y="1357"/>
                </a:cubicBezTo>
                <a:cubicBezTo>
                  <a:pt x="121" y="1353"/>
                  <a:pt x="121" y="1353"/>
                  <a:pt x="121" y="1353"/>
                </a:cubicBezTo>
                <a:cubicBezTo>
                  <a:pt x="137" y="1357"/>
                  <a:pt x="137" y="1357"/>
                  <a:pt x="137" y="1357"/>
                </a:cubicBezTo>
                <a:cubicBezTo>
                  <a:pt x="154" y="1326"/>
                  <a:pt x="154" y="1326"/>
                  <a:pt x="154" y="1326"/>
                </a:cubicBezTo>
                <a:cubicBezTo>
                  <a:pt x="148" y="1338"/>
                  <a:pt x="148" y="1338"/>
                  <a:pt x="148" y="1338"/>
                </a:cubicBezTo>
                <a:cubicBezTo>
                  <a:pt x="151" y="1337"/>
                  <a:pt x="151" y="1337"/>
                  <a:pt x="151" y="1337"/>
                </a:cubicBezTo>
                <a:cubicBezTo>
                  <a:pt x="154" y="1331"/>
                  <a:pt x="154" y="1331"/>
                  <a:pt x="154" y="1331"/>
                </a:cubicBezTo>
                <a:cubicBezTo>
                  <a:pt x="172" y="1340"/>
                  <a:pt x="172" y="1340"/>
                  <a:pt x="172" y="1340"/>
                </a:cubicBezTo>
                <a:cubicBezTo>
                  <a:pt x="184" y="1353"/>
                  <a:pt x="184" y="1353"/>
                  <a:pt x="184" y="1353"/>
                </a:cubicBezTo>
                <a:cubicBezTo>
                  <a:pt x="232" y="1361"/>
                  <a:pt x="232" y="1361"/>
                  <a:pt x="232" y="1361"/>
                </a:cubicBezTo>
                <a:cubicBezTo>
                  <a:pt x="276" y="1363"/>
                  <a:pt x="276" y="1363"/>
                  <a:pt x="276" y="1363"/>
                </a:cubicBezTo>
                <a:cubicBezTo>
                  <a:pt x="289" y="1355"/>
                  <a:pt x="289" y="1355"/>
                  <a:pt x="289" y="1355"/>
                </a:cubicBezTo>
                <a:cubicBezTo>
                  <a:pt x="288" y="1348"/>
                  <a:pt x="288" y="1348"/>
                  <a:pt x="288" y="1348"/>
                </a:cubicBezTo>
                <a:cubicBezTo>
                  <a:pt x="284" y="1346"/>
                  <a:pt x="284" y="1346"/>
                  <a:pt x="284" y="1346"/>
                </a:cubicBezTo>
                <a:cubicBezTo>
                  <a:pt x="281" y="1338"/>
                  <a:pt x="281" y="1338"/>
                  <a:pt x="281" y="1338"/>
                </a:cubicBezTo>
                <a:cubicBezTo>
                  <a:pt x="261" y="1327"/>
                  <a:pt x="261" y="1327"/>
                  <a:pt x="261" y="1327"/>
                </a:cubicBezTo>
                <a:cubicBezTo>
                  <a:pt x="236" y="1316"/>
                  <a:pt x="236" y="1316"/>
                  <a:pt x="236" y="1316"/>
                </a:cubicBezTo>
                <a:cubicBezTo>
                  <a:pt x="232" y="1312"/>
                  <a:pt x="232" y="1312"/>
                  <a:pt x="232" y="1312"/>
                </a:cubicBezTo>
                <a:cubicBezTo>
                  <a:pt x="213" y="1303"/>
                  <a:pt x="213" y="1303"/>
                  <a:pt x="213" y="1303"/>
                </a:cubicBezTo>
                <a:cubicBezTo>
                  <a:pt x="201" y="1286"/>
                  <a:pt x="201" y="1286"/>
                  <a:pt x="201" y="1286"/>
                </a:cubicBezTo>
                <a:cubicBezTo>
                  <a:pt x="202" y="1286"/>
                  <a:pt x="202" y="1286"/>
                  <a:pt x="202" y="1286"/>
                </a:cubicBezTo>
                <a:cubicBezTo>
                  <a:pt x="192" y="1250"/>
                  <a:pt x="192" y="1250"/>
                  <a:pt x="192" y="1250"/>
                </a:cubicBezTo>
                <a:cubicBezTo>
                  <a:pt x="191" y="1247"/>
                  <a:pt x="191" y="1247"/>
                  <a:pt x="191" y="1247"/>
                </a:cubicBezTo>
                <a:cubicBezTo>
                  <a:pt x="191" y="1241"/>
                  <a:pt x="191" y="1241"/>
                  <a:pt x="191" y="1241"/>
                </a:cubicBezTo>
                <a:cubicBezTo>
                  <a:pt x="198" y="1237"/>
                  <a:pt x="198" y="1237"/>
                  <a:pt x="198" y="1237"/>
                </a:cubicBezTo>
                <a:cubicBezTo>
                  <a:pt x="201" y="1229"/>
                  <a:pt x="201" y="1229"/>
                  <a:pt x="201" y="1229"/>
                </a:cubicBezTo>
                <a:cubicBezTo>
                  <a:pt x="201" y="1229"/>
                  <a:pt x="199" y="1219"/>
                  <a:pt x="199" y="1217"/>
                </a:cubicBezTo>
                <a:cubicBezTo>
                  <a:pt x="199" y="1215"/>
                  <a:pt x="212" y="1165"/>
                  <a:pt x="212" y="1165"/>
                </a:cubicBezTo>
                <a:cubicBezTo>
                  <a:pt x="246" y="1043"/>
                  <a:pt x="246" y="1043"/>
                  <a:pt x="246" y="1043"/>
                </a:cubicBezTo>
                <a:cubicBezTo>
                  <a:pt x="265" y="954"/>
                  <a:pt x="265" y="954"/>
                  <a:pt x="265" y="954"/>
                </a:cubicBezTo>
                <a:cubicBezTo>
                  <a:pt x="291" y="820"/>
                  <a:pt x="291" y="820"/>
                  <a:pt x="291" y="820"/>
                </a:cubicBezTo>
                <a:cubicBezTo>
                  <a:pt x="291" y="802"/>
                  <a:pt x="291" y="802"/>
                  <a:pt x="291" y="802"/>
                </a:cubicBezTo>
                <a:cubicBezTo>
                  <a:pt x="294" y="774"/>
                  <a:pt x="294" y="774"/>
                  <a:pt x="294" y="774"/>
                </a:cubicBezTo>
                <a:cubicBezTo>
                  <a:pt x="295" y="771"/>
                  <a:pt x="295" y="771"/>
                  <a:pt x="295" y="771"/>
                </a:cubicBezTo>
                <a:cubicBezTo>
                  <a:pt x="305" y="796"/>
                  <a:pt x="305" y="796"/>
                  <a:pt x="305" y="796"/>
                </a:cubicBezTo>
                <a:cubicBezTo>
                  <a:pt x="314" y="798"/>
                  <a:pt x="314" y="798"/>
                  <a:pt x="314" y="798"/>
                </a:cubicBezTo>
                <a:cubicBezTo>
                  <a:pt x="324" y="787"/>
                  <a:pt x="324" y="787"/>
                  <a:pt x="324" y="787"/>
                </a:cubicBezTo>
                <a:cubicBezTo>
                  <a:pt x="320" y="673"/>
                  <a:pt x="320" y="673"/>
                  <a:pt x="320" y="673"/>
                </a:cubicBezTo>
                <a:cubicBezTo>
                  <a:pt x="315" y="622"/>
                  <a:pt x="315" y="622"/>
                  <a:pt x="315" y="622"/>
                </a:cubicBezTo>
                <a:cubicBezTo>
                  <a:pt x="316" y="615"/>
                  <a:pt x="316" y="615"/>
                  <a:pt x="316" y="615"/>
                </a:cubicBezTo>
                <a:cubicBezTo>
                  <a:pt x="303" y="573"/>
                  <a:pt x="303" y="573"/>
                  <a:pt x="303" y="573"/>
                </a:cubicBezTo>
                <a:cubicBezTo>
                  <a:pt x="302" y="559"/>
                  <a:pt x="302" y="559"/>
                  <a:pt x="302" y="559"/>
                </a:cubicBezTo>
                <a:cubicBezTo>
                  <a:pt x="305" y="550"/>
                  <a:pt x="305" y="550"/>
                  <a:pt x="305" y="550"/>
                </a:cubicBezTo>
                <a:cubicBezTo>
                  <a:pt x="304" y="533"/>
                  <a:pt x="304" y="533"/>
                  <a:pt x="304" y="533"/>
                </a:cubicBezTo>
                <a:cubicBezTo>
                  <a:pt x="305" y="526"/>
                  <a:pt x="305" y="526"/>
                  <a:pt x="305" y="526"/>
                </a:cubicBezTo>
                <a:cubicBezTo>
                  <a:pt x="316" y="525"/>
                  <a:pt x="316" y="525"/>
                  <a:pt x="316" y="525"/>
                </a:cubicBezTo>
                <a:cubicBezTo>
                  <a:pt x="319" y="519"/>
                  <a:pt x="319" y="519"/>
                  <a:pt x="319" y="519"/>
                </a:cubicBezTo>
                <a:cubicBezTo>
                  <a:pt x="322" y="519"/>
                  <a:pt x="322" y="519"/>
                  <a:pt x="322" y="519"/>
                </a:cubicBezTo>
                <a:cubicBezTo>
                  <a:pt x="317" y="495"/>
                  <a:pt x="317" y="495"/>
                  <a:pt x="317" y="495"/>
                </a:cubicBezTo>
                <a:cubicBezTo>
                  <a:pt x="344" y="495"/>
                  <a:pt x="344" y="495"/>
                  <a:pt x="344" y="495"/>
                </a:cubicBezTo>
                <a:cubicBezTo>
                  <a:pt x="356" y="498"/>
                  <a:pt x="356" y="498"/>
                  <a:pt x="356" y="498"/>
                </a:cubicBezTo>
                <a:cubicBezTo>
                  <a:pt x="382" y="499"/>
                  <a:pt x="382" y="499"/>
                  <a:pt x="382" y="499"/>
                </a:cubicBezTo>
                <a:cubicBezTo>
                  <a:pt x="399" y="493"/>
                  <a:pt x="399" y="493"/>
                  <a:pt x="399" y="493"/>
                </a:cubicBezTo>
                <a:cubicBezTo>
                  <a:pt x="410" y="489"/>
                  <a:pt x="410" y="489"/>
                  <a:pt x="410" y="489"/>
                </a:cubicBezTo>
                <a:cubicBezTo>
                  <a:pt x="418" y="468"/>
                  <a:pt x="418" y="468"/>
                  <a:pt x="418" y="468"/>
                </a:cubicBezTo>
                <a:cubicBezTo>
                  <a:pt x="420" y="452"/>
                  <a:pt x="420" y="452"/>
                  <a:pt x="420" y="452"/>
                </a:cubicBezTo>
                <a:lnTo>
                  <a:pt x="416" y="445"/>
                </a:lnTo>
                <a:close/>
                <a:moveTo>
                  <a:pt x="262" y="404"/>
                </a:moveTo>
                <a:cubicBezTo>
                  <a:pt x="267" y="405"/>
                  <a:pt x="267" y="405"/>
                  <a:pt x="267" y="405"/>
                </a:cubicBezTo>
                <a:cubicBezTo>
                  <a:pt x="276" y="406"/>
                  <a:pt x="276" y="406"/>
                  <a:pt x="276" y="406"/>
                </a:cubicBezTo>
                <a:lnTo>
                  <a:pt x="262" y="404"/>
                </a:lnTo>
                <a:close/>
              </a:path>
            </a:pathLst>
          </a:custGeom>
          <a:gradFill>
            <a:gsLst>
              <a:gs pos="73000">
                <a:schemeClr val="tx2"/>
              </a:gs>
              <a:gs pos="0">
                <a:schemeClr val="accent2">
                  <a:lumMod val="48000"/>
                </a:schemeClr>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Freeform 31"/>
          <p:cNvSpPr>
            <a:spLocks noEditPoints="1"/>
          </p:cNvSpPr>
          <p:nvPr/>
        </p:nvSpPr>
        <p:spPr bwMode="auto">
          <a:xfrm>
            <a:off x="232243" y="2636480"/>
            <a:ext cx="2524199" cy="3118335"/>
          </a:xfrm>
          <a:custGeom>
            <a:avLst/>
            <a:gdLst>
              <a:gd name="T0" fmla="*/ 115 w 608"/>
              <a:gd name="T1" fmla="*/ 735 h 751"/>
              <a:gd name="T2" fmla="*/ 169 w 608"/>
              <a:gd name="T3" fmla="*/ 749 h 751"/>
              <a:gd name="T4" fmla="*/ 180 w 608"/>
              <a:gd name="T5" fmla="*/ 738 h 751"/>
              <a:gd name="T6" fmla="*/ 236 w 608"/>
              <a:gd name="T7" fmla="*/ 732 h 751"/>
              <a:gd name="T8" fmla="*/ 285 w 608"/>
              <a:gd name="T9" fmla="*/ 464 h 751"/>
              <a:gd name="T10" fmla="*/ 304 w 608"/>
              <a:gd name="T11" fmla="*/ 627 h 751"/>
              <a:gd name="T12" fmla="*/ 305 w 608"/>
              <a:gd name="T13" fmla="*/ 716 h 751"/>
              <a:gd name="T14" fmla="*/ 338 w 608"/>
              <a:gd name="T15" fmla="*/ 707 h 751"/>
              <a:gd name="T16" fmla="*/ 373 w 608"/>
              <a:gd name="T17" fmla="*/ 513 h 751"/>
              <a:gd name="T18" fmla="*/ 393 w 608"/>
              <a:gd name="T19" fmla="*/ 438 h 751"/>
              <a:gd name="T20" fmla="*/ 432 w 608"/>
              <a:gd name="T21" fmla="*/ 506 h 751"/>
              <a:gd name="T22" fmla="*/ 464 w 608"/>
              <a:gd name="T23" fmla="*/ 559 h 751"/>
              <a:gd name="T24" fmla="*/ 472 w 608"/>
              <a:gd name="T25" fmla="*/ 674 h 751"/>
              <a:gd name="T26" fmla="*/ 470 w 608"/>
              <a:gd name="T27" fmla="*/ 680 h 751"/>
              <a:gd name="T28" fmla="*/ 459 w 608"/>
              <a:gd name="T29" fmla="*/ 696 h 751"/>
              <a:gd name="T30" fmla="*/ 433 w 608"/>
              <a:gd name="T31" fmla="*/ 717 h 751"/>
              <a:gd name="T32" fmla="*/ 502 w 608"/>
              <a:gd name="T33" fmla="*/ 733 h 751"/>
              <a:gd name="T34" fmla="*/ 522 w 608"/>
              <a:gd name="T35" fmla="*/ 637 h 751"/>
              <a:gd name="T36" fmla="*/ 558 w 608"/>
              <a:gd name="T37" fmla="*/ 489 h 751"/>
              <a:gd name="T38" fmla="*/ 548 w 608"/>
              <a:gd name="T39" fmla="*/ 413 h 751"/>
              <a:gd name="T40" fmla="*/ 548 w 608"/>
              <a:gd name="T41" fmla="*/ 363 h 751"/>
              <a:gd name="T42" fmla="*/ 460 w 608"/>
              <a:gd name="T43" fmla="*/ 158 h 751"/>
              <a:gd name="T44" fmla="*/ 455 w 608"/>
              <a:gd name="T45" fmla="*/ 130 h 751"/>
              <a:gd name="T46" fmla="*/ 426 w 608"/>
              <a:gd name="T47" fmla="*/ 66 h 751"/>
              <a:gd name="T48" fmla="*/ 397 w 608"/>
              <a:gd name="T49" fmla="*/ 127 h 751"/>
              <a:gd name="T50" fmla="*/ 410 w 608"/>
              <a:gd name="T51" fmla="*/ 160 h 751"/>
              <a:gd name="T52" fmla="*/ 391 w 608"/>
              <a:gd name="T53" fmla="*/ 142 h 751"/>
              <a:gd name="T54" fmla="*/ 343 w 608"/>
              <a:gd name="T55" fmla="*/ 71 h 751"/>
              <a:gd name="T56" fmla="*/ 344 w 608"/>
              <a:gd name="T57" fmla="*/ 24 h 751"/>
              <a:gd name="T58" fmla="*/ 327 w 608"/>
              <a:gd name="T59" fmla="*/ 5 h 751"/>
              <a:gd name="T60" fmla="*/ 305 w 608"/>
              <a:gd name="T61" fmla="*/ 3 h 751"/>
              <a:gd name="T62" fmla="*/ 279 w 608"/>
              <a:gd name="T63" fmla="*/ 28 h 751"/>
              <a:gd name="T64" fmla="*/ 274 w 608"/>
              <a:gd name="T65" fmla="*/ 46 h 751"/>
              <a:gd name="T66" fmla="*/ 280 w 608"/>
              <a:gd name="T67" fmla="*/ 89 h 751"/>
              <a:gd name="T68" fmla="*/ 218 w 608"/>
              <a:gd name="T69" fmla="*/ 114 h 751"/>
              <a:gd name="T70" fmla="*/ 215 w 608"/>
              <a:gd name="T71" fmla="*/ 92 h 751"/>
              <a:gd name="T72" fmla="*/ 198 w 608"/>
              <a:gd name="T73" fmla="*/ 76 h 751"/>
              <a:gd name="T74" fmla="*/ 174 w 608"/>
              <a:gd name="T75" fmla="*/ 76 h 751"/>
              <a:gd name="T76" fmla="*/ 158 w 608"/>
              <a:gd name="T77" fmla="*/ 141 h 751"/>
              <a:gd name="T78" fmla="*/ 153 w 608"/>
              <a:gd name="T79" fmla="*/ 160 h 751"/>
              <a:gd name="T80" fmla="*/ 107 w 608"/>
              <a:gd name="T81" fmla="*/ 173 h 751"/>
              <a:gd name="T82" fmla="*/ 4 w 608"/>
              <a:gd name="T83" fmla="*/ 285 h 751"/>
              <a:gd name="T84" fmla="*/ 69 w 608"/>
              <a:gd name="T85" fmla="*/ 370 h 751"/>
              <a:gd name="T86" fmla="*/ 109 w 608"/>
              <a:gd name="T87" fmla="*/ 524 h 751"/>
              <a:gd name="T88" fmla="*/ 119 w 608"/>
              <a:gd name="T89" fmla="*/ 672 h 751"/>
              <a:gd name="T90" fmla="*/ 450 w 608"/>
              <a:gd name="T91" fmla="*/ 135 h 751"/>
              <a:gd name="T92" fmla="*/ 400 w 608"/>
              <a:gd name="T93" fmla="*/ 128 h 751"/>
              <a:gd name="T94" fmla="*/ 473 w 608"/>
              <a:gd name="T95" fmla="*/ 677 h 751"/>
              <a:gd name="T96" fmla="*/ 554 w 608"/>
              <a:gd name="T97" fmla="*/ 487 h 751"/>
              <a:gd name="T98" fmla="*/ 539 w 608"/>
              <a:gd name="T99" fmla="*/ 496 h 751"/>
              <a:gd name="T100" fmla="*/ 528 w 608"/>
              <a:gd name="T101" fmla="*/ 499 h 751"/>
              <a:gd name="T102" fmla="*/ 197 w 608"/>
              <a:gd name="T103" fmla="*/ 723 h 751"/>
              <a:gd name="T104" fmla="*/ 209 w 608"/>
              <a:gd name="T105" fmla="*/ 653 h 751"/>
              <a:gd name="T106" fmla="*/ 210 w 608"/>
              <a:gd name="T107" fmla="*/ 452 h 751"/>
              <a:gd name="T108" fmla="*/ 209 w 608"/>
              <a:gd name="T109" fmla="*/ 396 h 751"/>
              <a:gd name="T110" fmla="*/ 201 w 608"/>
              <a:gd name="T111" fmla="*/ 515 h 751"/>
              <a:gd name="T112" fmla="*/ 165 w 608"/>
              <a:gd name="T113" fmla="*/ 557 h 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08" h="751">
                <a:moveTo>
                  <a:pt x="116" y="677"/>
                </a:moveTo>
                <a:cubicBezTo>
                  <a:pt x="116" y="677"/>
                  <a:pt x="109" y="699"/>
                  <a:pt x="109" y="708"/>
                </a:cubicBezTo>
                <a:cubicBezTo>
                  <a:pt x="109" y="710"/>
                  <a:pt x="110" y="723"/>
                  <a:pt x="110" y="725"/>
                </a:cubicBezTo>
                <a:cubicBezTo>
                  <a:pt x="110" y="728"/>
                  <a:pt x="110" y="728"/>
                  <a:pt x="111" y="728"/>
                </a:cubicBezTo>
                <a:cubicBezTo>
                  <a:pt x="114" y="728"/>
                  <a:pt x="113" y="727"/>
                  <a:pt x="113" y="730"/>
                </a:cubicBezTo>
                <a:cubicBezTo>
                  <a:pt x="114" y="734"/>
                  <a:pt x="113" y="734"/>
                  <a:pt x="115" y="735"/>
                </a:cubicBezTo>
                <a:cubicBezTo>
                  <a:pt x="116" y="735"/>
                  <a:pt x="115" y="735"/>
                  <a:pt x="119" y="735"/>
                </a:cubicBezTo>
                <a:cubicBezTo>
                  <a:pt x="123" y="734"/>
                  <a:pt x="122" y="734"/>
                  <a:pt x="123" y="736"/>
                </a:cubicBezTo>
                <a:cubicBezTo>
                  <a:pt x="123" y="738"/>
                  <a:pt x="124" y="744"/>
                  <a:pt x="128" y="744"/>
                </a:cubicBezTo>
                <a:cubicBezTo>
                  <a:pt x="129" y="745"/>
                  <a:pt x="149" y="750"/>
                  <a:pt x="151" y="751"/>
                </a:cubicBezTo>
                <a:cubicBezTo>
                  <a:pt x="153" y="751"/>
                  <a:pt x="159" y="751"/>
                  <a:pt x="161" y="751"/>
                </a:cubicBezTo>
                <a:cubicBezTo>
                  <a:pt x="163" y="751"/>
                  <a:pt x="167" y="750"/>
                  <a:pt x="169" y="749"/>
                </a:cubicBezTo>
                <a:cubicBezTo>
                  <a:pt x="171" y="748"/>
                  <a:pt x="172" y="747"/>
                  <a:pt x="170" y="747"/>
                </a:cubicBezTo>
                <a:cubicBezTo>
                  <a:pt x="169" y="747"/>
                  <a:pt x="172" y="745"/>
                  <a:pt x="170" y="744"/>
                </a:cubicBezTo>
                <a:cubicBezTo>
                  <a:pt x="167" y="742"/>
                  <a:pt x="166" y="738"/>
                  <a:pt x="165" y="737"/>
                </a:cubicBezTo>
                <a:cubicBezTo>
                  <a:pt x="164" y="735"/>
                  <a:pt x="165" y="736"/>
                  <a:pt x="167" y="736"/>
                </a:cubicBezTo>
                <a:cubicBezTo>
                  <a:pt x="169" y="736"/>
                  <a:pt x="178" y="737"/>
                  <a:pt x="179" y="737"/>
                </a:cubicBezTo>
                <a:cubicBezTo>
                  <a:pt x="180" y="737"/>
                  <a:pt x="180" y="737"/>
                  <a:pt x="180" y="738"/>
                </a:cubicBezTo>
                <a:cubicBezTo>
                  <a:pt x="180" y="738"/>
                  <a:pt x="180" y="739"/>
                  <a:pt x="179" y="739"/>
                </a:cubicBezTo>
                <a:cubicBezTo>
                  <a:pt x="178" y="739"/>
                  <a:pt x="177" y="738"/>
                  <a:pt x="177" y="741"/>
                </a:cubicBezTo>
                <a:cubicBezTo>
                  <a:pt x="177" y="743"/>
                  <a:pt x="176" y="743"/>
                  <a:pt x="181" y="744"/>
                </a:cubicBezTo>
                <a:cubicBezTo>
                  <a:pt x="183" y="744"/>
                  <a:pt x="188" y="746"/>
                  <a:pt x="207" y="746"/>
                </a:cubicBezTo>
                <a:cubicBezTo>
                  <a:pt x="210" y="746"/>
                  <a:pt x="221" y="746"/>
                  <a:pt x="226" y="743"/>
                </a:cubicBezTo>
                <a:cubicBezTo>
                  <a:pt x="228" y="741"/>
                  <a:pt x="229" y="734"/>
                  <a:pt x="236" y="732"/>
                </a:cubicBezTo>
                <a:cubicBezTo>
                  <a:pt x="237" y="732"/>
                  <a:pt x="237" y="732"/>
                  <a:pt x="239" y="734"/>
                </a:cubicBezTo>
                <a:cubicBezTo>
                  <a:pt x="241" y="736"/>
                  <a:pt x="241" y="737"/>
                  <a:pt x="245" y="735"/>
                </a:cubicBezTo>
                <a:cubicBezTo>
                  <a:pt x="260" y="732"/>
                  <a:pt x="258" y="732"/>
                  <a:pt x="258" y="724"/>
                </a:cubicBezTo>
                <a:cubicBezTo>
                  <a:pt x="258" y="722"/>
                  <a:pt x="256" y="706"/>
                  <a:pt x="255" y="704"/>
                </a:cubicBezTo>
                <a:cubicBezTo>
                  <a:pt x="254" y="702"/>
                  <a:pt x="267" y="589"/>
                  <a:pt x="267" y="586"/>
                </a:cubicBezTo>
                <a:cubicBezTo>
                  <a:pt x="268" y="584"/>
                  <a:pt x="284" y="467"/>
                  <a:pt x="285" y="464"/>
                </a:cubicBezTo>
                <a:cubicBezTo>
                  <a:pt x="286" y="461"/>
                  <a:pt x="286" y="462"/>
                  <a:pt x="288" y="462"/>
                </a:cubicBezTo>
                <a:cubicBezTo>
                  <a:pt x="290" y="461"/>
                  <a:pt x="303" y="456"/>
                  <a:pt x="314" y="454"/>
                </a:cubicBezTo>
                <a:cubicBezTo>
                  <a:pt x="316" y="454"/>
                  <a:pt x="316" y="472"/>
                  <a:pt x="317" y="473"/>
                </a:cubicBezTo>
                <a:cubicBezTo>
                  <a:pt x="317" y="475"/>
                  <a:pt x="311" y="544"/>
                  <a:pt x="312" y="555"/>
                </a:cubicBezTo>
                <a:cubicBezTo>
                  <a:pt x="312" y="557"/>
                  <a:pt x="310" y="570"/>
                  <a:pt x="311" y="577"/>
                </a:cubicBezTo>
                <a:cubicBezTo>
                  <a:pt x="311" y="579"/>
                  <a:pt x="308" y="620"/>
                  <a:pt x="304" y="627"/>
                </a:cubicBezTo>
                <a:cubicBezTo>
                  <a:pt x="302" y="631"/>
                  <a:pt x="293" y="686"/>
                  <a:pt x="291" y="688"/>
                </a:cubicBezTo>
                <a:cubicBezTo>
                  <a:pt x="291" y="690"/>
                  <a:pt x="289" y="699"/>
                  <a:pt x="288" y="704"/>
                </a:cubicBezTo>
                <a:cubicBezTo>
                  <a:pt x="288" y="715"/>
                  <a:pt x="288" y="714"/>
                  <a:pt x="291" y="716"/>
                </a:cubicBezTo>
                <a:cubicBezTo>
                  <a:pt x="292" y="717"/>
                  <a:pt x="296" y="718"/>
                  <a:pt x="298" y="718"/>
                </a:cubicBezTo>
                <a:cubicBezTo>
                  <a:pt x="300" y="719"/>
                  <a:pt x="299" y="719"/>
                  <a:pt x="302" y="718"/>
                </a:cubicBezTo>
                <a:cubicBezTo>
                  <a:pt x="305" y="716"/>
                  <a:pt x="304" y="715"/>
                  <a:pt x="305" y="716"/>
                </a:cubicBezTo>
                <a:cubicBezTo>
                  <a:pt x="306" y="717"/>
                  <a:pt x="308" y="718"/>
                  <a:pt x="307" y="723"/>
                </a:cubicBezTo>
                <a:cubicBezTo>
                  <a:pt x="306" y="724"/>
                  <a:pt x="306" y="729"/>
                  <a:pt x="315" y="729"/>
                </a:cubicBezTo>
                <a:cubicBezTo>
                  <a:pt x="317" y="729"/>
                  <a:pt x="318" y="730"/>
                  <a:pt x="342" y="728"/>
                </a:cubicBezTo>
                <a:cubicBezTo>
                  <a:pt x="353" y="727"/>
                  <a:pt x="351" y="727"/>
                  <a:pt x="351" y="725"/>
                </a:cubicBezTo>
                <a:cubicBezTo>
                  <a:pt x="351" y="719"/>
                  <a:pt x="342" y="711"/>
                  <a:pt x="342" y="711"/>
                </a:cubicBezTo>
                <a:cubicBezTo>
                  <a:pt x="341" y="710"/>
                  <a:pt x="339" y="708"/>
                  <a:pt x="338" y="707"/>
                </a:cubicBezTo>
                <a:cubicBezTo>
                  <a:pt x="336" y="706"/>
                  <a:pt x="336" y="704"/>
                  <a:pt x="335" y="703"/>
                </a:cubicBezTo>
                <a:cubicBezTo>
                  <a:pt x="334" y="702"/>
                  <a:pt x="333" y="700"/>
                  <a:pt x="331" y="694"/>
                </a:cubicBezTo>
                <a:cubicBezTo>
                  <a:pt x="331" y="692"/>
                  <a:pt x="333" y="696"/>
                  <a:pt x="334" y="691"/>
                </a:cubicBezTo>
                <a:cubicBezTo>
                  <a:pt x="335" y="688"/>
                  <a:pt x="341" y="650"/>
                  <a:pt x="350" y="612"/>
                </a:cubicBezTo>
                <a:cubicBezTo>
                  <a:pt x="350" y="610"/>
                  <a:pt x="354" y="593"/>
                  <a:pt x="354" y="590"/>
                </a:cubicBezTo>
                <a:cubicBezTo>
                  <a:pt x="355" y="587"/>
                  <a:pt x="367" y="542"/>
                  <a:pt x="373" y="513"/>
                </a:cubicBezTo>
                <a:cubicBezTo>
                  <a:pt x="373" y="509"/>
                  <a:pt x="378" y="481"/>
                  <a:pt x="378" y="479"/>
                </a:cubicBezTo>
                <a:cubicBezTo>
                  <a:pt x="379" y="477"/>
                  <a:pt x="379" y="477"/>
                  <a:pt x="381" y="476"/>
                </a:cubicBezTo>
                <a:cubicBezTo>
                  <a:pt x="384" y="475"/>
                  <a:pt x="386" y="474"/>
                  <a:pt x="387" y="473"/>
                </a:cubicBezTo>
                <a:cubicBezTo>
                  <a:pt x="388" y="472"/>
                  <a:pt x="389" y="473"/>
                  <a:pt x="389" y="471"/>
                </a:cubicBezTo>
                <a:cubicBezTo>
                  <a:pt x="389" y="461"/>
                  <a:pt x="389" y="462"/>
                  <a:pt x="390" y="458"/>
                </a:cubicBezTo>
                <a:cubicBezTo>
                  <a:pt x="390" y="456"/>
                  <a:pt x="392" y="440"/>
                  <a:pt x="393" y="438"/>
                </a:cubicBezTo>
                <a:cubicBezTo>
                  <a:pt x="393" y="436"/>
                  <a:pt x="393" y="437"/>
                  <a:pt x="396" y="435"/>
                </a:cubicBezTo>
                <a:cubicBezTo>
                  <a:pt x="397" y="435"/>
                  <a:pt x="398" y="433"/>
                  <a:pt x="411" y="428"/>
                </a:cubicBezTo>
                <a:cubicBezTo>
                  <a:pt x="413" y="428"/>
                  <a:pt x="413" y="427"/>
                  <a:pt x="413" y="429"/>
                </a:cubicBezTo>
                <a:cubicBezTo>
                  <a:pt x="413" y="431"/>
                  <a:pt x="416" y="436"/>
                  <a:pt x="422" y="479"/>
                </a:cubicBezTo>
                <a:cubicBezTo>
                  <a:pt x="422" y="482"/>
                  <a:pt x="427" y="501"/>
                  <a:pt x="428" y="503"/>
                </a:cubicBezTo>
                <a:cubicBezTo>
                  <a:pt x="428" y="505"/>
                  <a:pt x="428" y="505"/>
                  <a:pt x="432" y="506"/>
                </a:cubicBezTo>
                <a:cubicBezTo>
                  <a:pt x="434" y="506"/>
                  <a:pt x="440" y="506"/>
                  <a:pt x="442" y="506"/>
                </a:cubicBezTo>
                <a:cubicBezTo>
                  <a:pt x="444" y="506"/>
                  <a:pt x="443" y="505"/>
                  <a:pt x="444" y="507"/>
                </a:cubicBezTo>
                <a:cubicBezTo>
                  <a:pt x="444" y="509"/>
                  <a:pt x="448" y="522"/>
                  <a:pt x="451" y="529"/>
                </a:cubicBezTo>
                <a:cubicBezTo>
                  <a:pt x="452" y="530"/>
                  <a:pt x="455" y="537"/>
                  <a:pt x="455" y="539"/>
                </a:cubicBezTo>
                <a:cubicBezTo>
                  <a:pt x="455" y="541"/>
                  <a:pt x="456" y="544"/>
                  <a:pt x="463" y="552"/>
                </a:cubicBezTo>
                <a:cubicBezTo>
                  <a:pt x="463" y="553"/>
                  <a:pt x="464" y="553"/>
                  <a:pt x="464" y="559"/>
                </a:cubicBezTo>
                <a:cubicBezTo>
                  <a:pt x="464" y="561"/>
                  <a:pt x="466" y="581"/>
                  <a:pt x="471" y="599"/>
                </a:cubicBezTo>
                <a:cubicBezTo>
                  <a:pt x="471" y="601"/>
                  <a:pt x="476" y="621"/>
                  <a:pt x="479" y="653"/>
                </a:cubicBezTo>
                <a:cubicBezTo>
                  <a:pt x="479" y="654"/>
                  <a:pt x="480" y="661"/>
                  <a:pt x="479" y="670"/>
                </a:cubicBezTo>
                <a:cubicBezTo>
                  <a:pt x="479" y="672"/>
                  <a:pt x="478" y="670"/>
                  <a:pt x="477" y="672"/>
                </a:cubicBezTo>
                <a:cubicBezTo>
                  <a:pt x="476" y="675"/>
                  <a:pt x="477" y="672"/>
                  <a:pt x="474" y="672"/>
                </a:cubicBezTo>
                <a:cubicBezTo>
                  <a:pt x="472" y="673"/>
                  <a:pt x="475" y="674"/>
                  <a:pt x="472" y="674"/>
                </a:cubicBezTo>
                <a:cubicBezTo>
                  <a:pt x="470" y="674"/>
                  <a:pt x="468" y="676"/>
                  <a:pt x="465" y="681"/>
                </a:cubicBezTo>
                <a:cubicBezTo>
                  <a:pt x="465" y="683"/>
                  <a:pt x="459" y="693"/>
                  <a:pt x="459" y="694"/>
                </a:cubicBezTo>
                <a:cubicBezTo>
                  <a:pt x="460" y="697"/>
                  <a:pt x="460" y="694"/>
                  <a:pt x="461" y="694"/>
                </a:cubicBezTo>
                <a:cubicBezTo>
                  <a:pt x="461" y="692"/>
                  <a:pt x="464" y="685"/>
                  <a:pt x="465" y="684"/>
                </a:cubicBezTo>
                <a:cubicBezTo>
                  <a:pt x="468" y="675"/>
                  <a:pt x="469" y="676"/>
                  <a:pt x="471" y="676"/>
                </a:cubicBezTo>
                <a:cubicBezTo>
                  <a:pt x="474" y="675"/>
                  <a:pt x="471" y="677"/>
                  <a:pt x="470" y="680"/>
                </a:cubicBezTo>
                <a:cubicBezTo>
                  <a:pt x="470" y="685"/>
                  <a:pt x="469" y="686"/>
                  <a:pt x="467" y="688"/>
                </a:cubicBezTo>
                <a:cubicBezTo>
                  <a:pt x="465" y="690"/>
                  <a:pt x="468" y="689"/>
                  <a:pt x="466" y="691"/>
                </a:cubicBezTo>
                <a:cubicBezTo>
                  <a:pt x="465" y="692"/>
                  <a:pt x="465" y="691"/>
                  <a:pt x="465" y="691"/>
                </a:cubicBezTo>
                <a:cubicBezTo>
                  <a:pt x="464" y="691"/>
                  <a:pt x="464" y="691"/>
                  <a:pt x="463" y="692"/>
                </a:cubicBezTo>
                <a:cubicBezTo>
                  <a:pt x="461" y="694"/>
                  <a:pt x="463" y="693"/>
                  <a:pt x="462" y="695"/>
                </a:cubicBezTo>
                <a:cubicBezTo>
                  <a:pt x="460" y="697"/>
                  <a:pt x="461" y="694"/>
                  <a:pt x="459" y="696"/>
                </a:cubicBezTo>
                <a:cubicBezTo>
                  <a:pt x="457" y="698"/>
                  <a:pt x="458" y="698"/>
                  <a:pt x="456" y="698"/>
                </a:cubicBezTo>
                <a:cubicBezTo>
                  <a:pt x="455" y="700"/>
                  <a:pt x="456" y="699"/>
                  <a:pt x="451" y="701"/>
                </a:cubicBezTo>
                <a:cubicBezTo>
                  <a:pt x="451" y="701"/>
                  <a:pt x="451" y="701"/>
                  <a:pt x="451" y="701"/>
                </a:cubicBezTo>
                <a:cubicBezTo>
                  <a:pt x="451" y="702"/>
                  <a:pt x="451" y="702"/>
                  <a:pt x="446" y="704"/>
                </a:cubicBezTo>
                <a:cubicBezTo>
                  <a:pt x="445" y="704"/>
                  <a:pt x="437" y="706"/>
                  <a:pt x="434" y="710"/>
                </a:cubicBezTo>
                <a:cubicBezTo>
                  <a:pt x="432" y="712"/>
                  <a:pt x="429" y="714"/>
                  <a:pt x="433" y="717"/>
                </a:cubicBezTo>
                <a:cubicBezTo>
                  <a:pt x="434" y="718"/>
                  <a:pt x="435" y="721"/>
                  <a:pt x="452" y="723"/>
                </a:cubicBezTo>
                <a:cubicBezTo>
                  <a:pt x="454" y="723"/>
                  <a:pt x="455" y="722"/>
                  <a:pt x="453" y="724"/>
                </a:cubicBezTo>
                <a:cubicBezTo>
                  <a:pt x="450" y="727"/>
                  <a:pt x="446" y="730"/>
                  <a:pt x="447" y="733"/>
                </a:cubicBezTo>
                <a:cubicBezTo>
                  <a:pt x="447" y="734"/>
                  <a:pt x="445" y="735"/>
                  <a:pt x="449" y="737"/>
                </a:cubicBezTo>
                <a:cubicBezTo>
                  <a:pt x="452" y="739"/>
                  <a:pt x="461" y="741"/>
                  <a:pt x="473" y="741"/>
                </a:cubicBezTo>
                <a:cubicBezTo>
                  <a:pt x="475" y="741"/>
                  <a:pt x="494" y="740"/>
                  <a:pt x="502" y="733"/>
                </a:cubicBezTo>
                <a:cubicBezTo>
                  <a:pt x="503" y="732"/>
                  <a:pt x="517" y="722"/>
                  <a:pt x="523" y="716"/>
                </a:cubicBezTo>
                <a:cubicBezTo>
                  <a:pt x="524" y="715"/>
                  <a:pt x="526" y="714"/>
                  <a:pt x="522" y="706"/>
                </a:cubicBezTo>
                <a:cubicBezTo>
                  <a:pt x="521" y="704"/>
                  <a:pt x="527" y="701"/>
                  <a:pt x="521" y="692"/>
                </a:cubicBezTo>
                <a:cubicBezTo>
                  <a:pt x="519" y="690"/>
                  <a:pt x="516" y="674"/>
                  <a:pt x="513" y="668"/>
                </a:cubicBezTo>
                <a:cubicBezTo>
                  <a:pt x="512" y="667"/>
                  <a:pt x="512" y="667"/>
                  <a:pt x="513" y="665"/>
                </a:cubicBezTo>
                <a:cubicBezTo>
                  <a:pt x="514" y="662"/>
                  <a:pt x="514" y="656"/>
                  <a:pt x="522" y="637"/>
                </a:cubicBezTo>
                <a:cubicBezTo>
                  <a:pt x="522" y="636"/>
                  <a:pt x="525" y="637"/>
                  <a:pt x="531" y="637"/>
                </a:cubicBezTo>
                <a:cubicBezTo>
                  <a:pt x="533" y="636"/>
                  <a:pt x="540" y="635"/>
                  <a:pt x="560" y="625"/>
                </a:cubicBezTo>
                <a:cubicBezTo>
                  <a:pt x="562" y="624"/>
                  <a:pt x="589" y="610"/>
                  <a:pt x="603" y="601"/>
                </a:cubicBezTo>
                <a:cubicBezTo>
                  <a:pt x="605" y="600"/>
                  <a:pt x="608" y="599"/>
                  <a:pt x="605" y="590"/>
                </a:cubicBezTo>
                <a:cubicBezTo>
                  <a:pt x="604" y="588"/>
                  <a:pt x="573" y="485"/>
                  <a:pt x="573" y="485"/>
                </a:cubicBezTo>
                <a:cubicBezTo>
                  <a:pt x="558" y="489"/>
                  <a:pt x="558" y="489"/>
                  <a:pt x="558" y="489"/>
                </a:cubicBezTo>
                <a:cubicBezTo>
                  <a:pt x="556" y="487"/>
                  <a:pt x="556" y="487"/>
                  <a:pt x="556" y="487"/>
                </a:cubicBezTo>
                <a:cubicBezTo>
                  <a:pt x="556" y="484"/>
                  <a:pt x="552" y="468"/>
                  <a:pt x="551" y="465"/>
                </a:cubicBezTo>
                <a:cubicBezTo>
                  <a:pt x="550" y="463"/>
                  <a:pt x="549" y="448"/>
                  <a:pt x="549" y="446"/>
                </a:cubicBezTo>
                <a:cubicBezTo>
                  <a:pt x="548" y="445"/>
                  <a:pt x="548" y="432"/>
                  <a:pt x="545" y="423"/>
                </a:cubicBezTo>
                <a:cubicBezTo>
                  <a:pt x="544" y="422"/>
                  <a:pt x="545" y="422"/>
                  <a:pt x="545" y="422"/>
                </a:cubicBezTo>
                <a:cubicBezTo>
                  <a:pt x="547" y="421"/>
                  <a:pt x="548" y="416"/>
                  <a:pt x="548" y="413"/>
                </a:cubicBezTo>
                <a:cubicBezTo>
                  <a:pt x="548" y="411"/>
                  <a:pt x="550" y="412"/>
                  <a:pt x="549" y="405"/>
                </a:cubicBezTo>
                <a:cubicBezTo>
                  <a:pt x="548" y="403"/>
                  <a:pt x="547" y="401"/>
                  <a:pt x="547" y="400"/>
                </a:cubicBezTo>
                <a:cubicBezTo>
                  <a:pt x="547" y="399"/>
                  <a:pt x="546" y="399"/>
                  <a:pt x="548" y="399"/>
                </a:cubicBezTo>
                <a:cubicBezTo>
                  <a:pt x="553" y="398"/>
                  <a:pt x="554" y="399"/>
                  <a:pt x="554" y="396"/>
                </a:cubicBezTo>
                <a:cubicBezTo>
                  <a:pt x="554" y="390"/>
                  <a:pt x="552" y="389"/>
                  <a:pt x="552" y="387"/>
                </a:cubicBezTo>
                <a:cubicBezTo>
                  <a:pt x="552" y="385"/>
                  <a:pt x="551" y="373"/>
                  <a:pt x="548" y="363"/>
                </a:cubicBezTo>
                <a:cubicBezTo>
                  <a:pt x="548" y="361"/>
                  <a:pt x="542" y="337"/>
                  <a:pt x="540" y="333"/>
                </a:cubicBezTo>
                <a:cubicBezTo>
                  <a:pt x="540" y="331"/>
                  <a:pt x="512" y="193"/>
                  <a:pt x="509" y="187"/>
                </a:cubicBezTo>
                <a:cubicBezTo>
                  <a:pt x="507" y="185"/>
                  <a:pt x="506" y="176"/>
                  <a:pt x="500" y="174"/>
                </a:cubicBezTo>
                <a:cubicBezTo>
                  <a:pt x="492" y="172"/>
                  <a:pt x="494" y="170"/>
                  <a:pt x="465" y="162"/>
                </a:cubicBezTo>
                <a:cubicBezTo>
                  <a:pt x="463" y="162"/>
                  <a:pt x="463" y="162"/>
                  <a:pt x="463" y="161"/>
                </a:cubicBezTo>
                <a:cubicBezTo>
                  <a:pt x="463" y="160"/>
                  <a:pt x="463" y="159"/>
                  <a:pt x="460" y="158"/>
                </a:cubicBezTo>
                <a:cubicBezTo>
                  <a:pt x="457" y="157"/>
                  <a:pt x="459" y="155"/>
                  <a:pt x="449" y="149"/>
                </a:cubicBezTo>
                <a:cubicBezTo>
                  <a:pt x="446" y="147"/>
                  <a:pt x="446" y="148"/>
                  <a:pt x="447" y="145"/>
                </a:cubicBezTo>
                <a:cubicBezTo>
                  <a:pt x="447" y="141"/>
                  <a:pt x="448" y="135"/>
                  <a:pt x="449" y="134"/>
                </a:cubicBezTo>
                <a:cubicBezTo>
                  <a:pt x="450" y="134"/>
                  <a:pt x="447" y="139"/>
                  <a:pt x="451" y="139"/>
                </a:cubicBezTo>
                <a:cubicBezTo>
                  <a:pt x="452" y="139"/>
                  <a:pt x="454" y="138"/>
                  <a:pt x="453" y="135"/>
                </a:cubicBezTo>
                <a:cubicBezTo>
                  <a:pt x="453" y="134"/>
                  <a:pt x="454" y="134"/>
                  <a:pt x="455" y="130"/>
                </a:cubicBezTo>
                <a:cubicBezTo>
                  <a:pt x="457" y="127"/>
                  <a:pt x="463" y="120"/>
                  <a:pt x="461" y="115"/>
                </a:cubicBezTo>
                <a:cubicBezTo>
                  <a:pt x="459" y="111"/>
                  <a:pt x="463" y="115"/>
                  <a:pt x="461" y="111"/>
                </a:cubicBezTo>
                <a:cubicBezTo>
                  <a:pt x="459" y="107"/>
                  <a:pt x="459" y="106"/>
                  <a:pt x="460" y="95"/>
                </a:cubicBezTo>
                <a:cubicBezTo>
                  <a:pt x="461" y="93"/>
                  <a:pt x="459" y="78"/>
                  <a:pt x="446" y="70"/>
                </a:cubicBezTo>
                <a:cubicBezTo>
                  <a:pt x="445" y="69"/>
                  <a:pt x="439" y="64"/>
                  <a:pt x="432" y="66"/>
                </a:cubicBezTo>
                <a:cubicBezTo>
                  <a:pt x="429" y="67"/>
                  <a:pt x="430" y="65"/>
                  <a:pt x="426" y="66"/>
                </a:cubicBezTo>
                <a:cubicBezTo>
                  <a:pt x="424" y="67"/>
                  <a:pt x="421" y="68"/>
                  <a:pt x="417" y="70"/>
                </a:cubicBezTo>
                <a:cubicBezTo>
                  <a:pt x="415" y="70"/>
                  <a:pt x="411" y="73"/>
                  <a:pt x="406" y="81"/>
                </a:cubicBezTo>
                <a:cubicBezTo>
                  <a:pt x="404" y="84"/>
                  <a:pt x="403" y="91"/>
                  <a:pt x="401" y="102"/>
                </a:cubicBezTo>
                <a:cubicBezTo>
                  <a:pt x="400" y="105"/>
                  <a:pt x="398" y="99"/>
                  <a:pt x="396" y="104"/>
                </a:cubicBezTo>
                <a:cubicBezTo>
                  <a:pt x="396" y="106"/>
                  <a:pt x="396" y="113"/>
                  <a:pt x="397" y="122"/>
                </a:cubicBezTo>
                <a:cubicBezTo>
                  <a:pt x="398" y="126"/>
                  <a:pt x="399" y="123"/>
                  <a:pt x="397" y="127"/>
                </a:cubicBezTo>
                <a:cubicBezTo>
                  <a:pt x="397" y="127"/>
                  <a:pt x="398" y="132"/>
                  <a:pt x="400" y="130"/>
                </a:cubicBezTo>
                <a:cubicBezTo>
                  <a:pt x="401" y="128"/>
                  <a:pt x="401" y="127"/>
                  <a:pt x="401" y="126"/>
                </a:cubicBezTo>
                <a:cubicBezTo>
                  <a:pt x="400" y="125"/>
                  <a:pt x="402" y="125"/>
                  <a:pt x="402" y="127"/>
                </a:cubicBezTo>
                <a:cubicBezTo>
                  <a:pt x="402" y="129"/>
                  <a:pt x="403" y="139"/>
                  <a:pt x="406" y="145"/>
                </a:cubicBezTo>
                <a:cubicBezTo>
                  <a:pt x="407" y="146"/>
                  <a:pt x="407" y="147"/>
                  <a:pt x="407" y="149"/>
                </a:cubicBezTo>
                <a:cubicBezTo>
                  <a:pt x="408" y="150"/>
                  <a:pt x="410" y="158"/>
                  <a:pt x="410" y="160"/>
                </a:cubicBezTo>
                <a:cubicBezTo>
                  <a:pt x="411" y="162"/>
                  <a:pt x="411" y="161"/>
                  <a:pt x="410" y="162"/>
                </a:cubicBezTo>
                <a:cubicBezTo>
                  <a:pt x="409" y="163"/>
                  <a:pt x="406" y="169"/>
                  <a:pt x="400" y="176"/>
                </a:cubicBezTo>
                <a:cubicBezTo>
                  <a:pt x="399" y="178"/>
                  <a:pt x="396" y="181"/>
                  <a:pt x="394" y="182"/>
                </a:cubicBezTo>
                <a:cubicBezTo>
                  <a:pt x="394" y="184"/>
                  <a:pt x="394" y="183"/>
                  <a:pt x="394" y="180"/>
                </a:cubicBezTo>
                <a:cubicBezTo>
                  <a:pt x="394" y="178"/>
                  <a:pt x="395" y="166"/>
                  <a:pt x="394" y="155"/>
                </a:cubicBezTo>
                <a:cubicBezTo>
                  <a:pt x="394" y="149"/>
                  <a:pt x="394" y="149"/>
                  <a:pt x="391" y="142"/>
                </a:cubicBezTo>
                <a:cubicBezTo>
                  <a:pt x="390" y="141"/>
                  <a:pt x="380" y="126"/>
                  <a:pt x="369" y="121"/>
                </a:cubicBezTo>
                <a:cubicBezTo>
                  <a:pt x="366" y="120"/>
                  <a:pt x="361" y="117"/>
                  <a:pt x="359" y="114"/>
                </a:cubicBezTo>
                <a:cubicBezTo>
                  <a:pt x="357" y="111"/>
                  <a:pt x="345" y="104"/>
                  <a:pt x="332" y="91"/>
                </a:cubicBezTo>
                <a:cubicBezTo>
                  <a:pt x="331" y="90"/>
                  <a:pt x="330" y="90"/>
                  <a:pt x="332" y="88"/>
                </a:cubicBezTo>
                <a:cubicBezTo>
                  <a:pt x="334" y="86"/>
                  <a:pt x="336" y="81"/>
                  <a:pt x="338" y="73"/>
                </a:cubicBezTo>
                <a:cubicBezTo>
                  <a:pt x="338" y="70"/>
                  <a:pt x="339" y="76"/>
                  <a:pt x="343" y="71"/>
                </a:cubicBezTo>
                <a:cubicBezTo>
                  <a:pt x="344" y="69"/>
                  <a:pt x="346" y="66"/>
                  <a:pt x="346" y="57"/>
                </a:cubicBezTo>
                <a:cubicBezTo>
                  <a:pt x="346" y="54"/>
                  <a:pt x="348" y="50"/>
                  <a:pt x="345" y="50"/>
                </a:cubicBezTo>
                <a:cubicBezTo>
                  <a:pt x="344" y="50"/>
                  <a:pt x="343" y="51"/>
                  <a:pt x="344" y="49"/>
                </a:cubicBezTo>
                <a:cubicBezTo>
                  <a:pt x="346" y="46"/>
                  <a:pt x="345" y="40"/>
                  <a:pt x="346" y="38"/>
                </a:cubicBezTo>
                <a:cubicBezTo>
                  <a:pt x="346" y="36"/>
                  <a:pt x="347" y="32"/>
                  <a:pt x="346" y="30"/>
                </a:cubicBezTo>
                <a:cubicBezTo>
                  <a:pt x="344" y="28"/>
                  <a:pt x="345" y="26"/>
                  <a:pt x="344" y="24"/>
                </a:cubicBezTo>
                <a:cubicBezTo>
                  <a:pt x="343" y="23"/>
                  <a:pt x="344" y="21"/>
                  <a:pt x="342" y="20"/>
                </a:cubicBezTo>
                <a:cubicBezTo>
                  <a:pt x="342" y="19"/>
                  <a:pt x="342" y="19"/>
                  <a:pt x="340" y="18"/>
                </a:cubicBezTo>
                <a:cubicBezTo>
                  <a:pt x="340" y="18"/>
                  <a:pt x="341" y="13"/>
                  <a:pt x="339" y="13"/>
                </a:cubicBezTo>
                <a:cubicBezTo>
                  <a:pt x="337" y="12"/>
                  <a:pt x="337" y="11"/>
                  <a:pt x="336" y="11"/>
                </a:cubicBezTo>
                <a:cubicBezTo>
                  <a:pt x="336" y="11"/>
                  <a:pt x="332" y="8"/>
                  <a:pt x="331" y="8"/>
                </a:cubicBezTo>
                <a:cubicBezTo>
                  <a:pt x="330" y="8"/>
                  <a:pt x="330" y="5"/>
                  <a:pt x="327" y="5"/>
                </a:cubicBezTo>
                <a:cubicBezTo>
                  <a:pt x="325" y="5"/>
                  <a:pt x="325" y="3"/>
                  <a:pt x="323" y="3"/>
                </a:cubicBezTo>
                <a:cubicBezTo>
                  <a:pt x="321" y="3"/>
                  <a:pt x="321" y="2"/>
                  <a:pt x="320" y="2"/>
                </a:cubicBezTo>
                <a:cubicBezTo>
                  <a:pt x="319" y="3"/>
                  <a:pt x="318" y="1"/>
                  <a:pt x="317" y="1"/>
                </a:cubicBezTo>
                <a:cubicBezTo>
                  <a:pt x="316" y="2"/>
                  <a:pt x="315" y="1"/>
                  <a:pt x="313" y="0"/>
                </a:cubicBezTo>
                <a:cubicBezTo>
                  <a:pt x="311" y="0"/>
                  <a:pt x="310" y="0"/>
                  <a:pt x="309" y="1"/>
                </a:cubicBezTo>
                <a:cubicBezTo>
                  <a:pt x="308" y="2"/>
                  <a:pt x="306" y="1"/>
                  <a:pt x="305" y="3"/>
                </a:cubicBezTo>
                <a:cubicBezTo>
                  <a:pt x="304" y="4"/>
                  <a:pt x="302" y="2"/>
                  <a:pt x="298" y="6"/>
                </a:cubicBezTo>
                <a:cubicBezTo>
                  <a:pt x="297" y="7"/>
                  <a:pt x="296" y="6"/>
                  <a:pt x="294" y="7"/>
                </a:cubicBezTo>
                <a:cubicBezTo>
                  <a:pt x="293" y="8"/>
                  <a:pt x="285" y="12"/>
                  <a:pt x="283" y="18"/>
                </a:cubicBezTo>
                <a:cubicBezTo>
                  <a:pt x="283" y="20"/>
                  <a:pt x="280" y="25"/>
                  <a:pt x="279" y="26"/>
                </a:cubicBezTo>
                <a:cubicBezTo>
                  <a:pt x="280" y="25"/>
                  <a:pt x="281" y="25"/>
                  <a:pt x="281" y="25"/>
                </a:cubicBezTo>
                <a:cubicBezTo>
                  <a:pt x="281" y="25"/>
                  <a:pt x="279" y="27"/>
                  <a:pt x="279" y="28"/>
                </a:cubicBezTo>
                <a:cubicBezTo>
                  <a:pt x="279" y="29"/>
                  <a:pt x="280" y="31"/>
                  <a:pt x="279" y="33"/>
                </a:cubicBezTo>
                <a:cubicBezTo>
                  <a:pt x="279" y="32"/>
                  <a:pt x="280" y="33"/>
                  <a:pt x="280" y="33"/>
                </a:cubicBezTo>
                <a:cubicBezTo>
                  <a:pt x="280" y="33"/>
                  <a:pt x="279" y="33"/>
                  <a:pt x="279" y="35"/>
                </a:cubicBezTo>
                <a:cubicBezTo>
                  <a:pt x="279" y="36"/>
                  <a:pt x="279" y="38"/>
                  <a:pt x="279" y="40"/>
                </a:cubicBezTo>
                <a:cubicBezTo>
                  <a:pt x="280" y="41"/>
                  <a:pt x="281" y="41"/>
                  <a:pt x="279" y="40"/>
                </a:cubicBezTo>
                <a:cubicBezTo>
                  <a:pt x="277" y="40"/>
                  <a:pt x="275" y="40"/>
                  <a:pt x="274" y="46"/>
                </a:cubicBezTo>
                <a:cubicBezTo>
                  <a:pt x="273" y="48"/>
                  <a:pt x="270" y="57"/>
                  <a:pt x="277" y="63"/>
                </a:cubicBezTo>
                <a:cubicBezTo>
                  <a:pt x="277" y="64"/>
                  <a:pt x="279" y="65"/>
                  <a:pt x="281" y="63"/>
                </a:cubicBezTo>
                <a:cubicBezTo>
                  <a:pt x="282" y="63"/>
                  <a:pt x="282" y="63"/>
                  <a:pt x="282" y="65"/>
                </a:cubicBezTo>
                <a:cubicBezTo>
                  <a:pt x="281" y="67"/>
                  <a:pt x="283" y="77"/>
                  <a:pt x="283" y="78"/>
                </a:cubicBezTo>
                <a:cubicBezTo>
                  <a:pt x="283" y="80"/>
                  <a:pt x="283" y="86"/>
                  <a:pt x="283" y="87"/>
                </a:cubicBezTo>
                <a:cubicBezTo>
                  <a:pt x="283" y="88"/>
                  <a:pt x="282" y="88"/>
                  <a:pt x="280" y="89"/>
                </a:cubicBezTo>
                <a:cubicBezTo>
                  <a:pt x="279" y="90"/>
                  <a:pt x="260" y="103"/>
                  <a:pt x="259" y="104"/>
                </a:cubicBezTo>
                <a:cubicBezTo>
                  <a:pt x="257" y="105"/>
                  <a:pt x="255" y="107"/>
                  <a:pt x="254" y="109"/>
                </a:cubicBezTo>
                <a:cubicBezTo>
                  <a:pt x="253" y="111"/>
                  <a:pt x="254" y="109"/>
                  <a:pt x="251" y="110"/>
                </a:cubicBezTo>
                <a:cubicBezTo>
                  <a:pt x="249" y="111"/>
                  <a:pt x="225" y="119"/>
                  <a:pt x="218" y="121"/>
                </a:cubicBezTo>
                <a:cubicBezTo>
                  <a:pt x="218" y="121"/>
                  <a:pt x="218" y="119"/>
                  <a:pt x="218" y="118"/>
                </a:cubicBezTo>
                <a:cubicBezTo>
                  <a:pt x="220" y="115"/>
                  <a:pt x="219" y="115"/>
                  <a:pt x="218" y="114"/>
                </a:cubicBezTo>
                <a:cubicBezTo>
                  <a:pt x="218" y="113"/>
                  <a:pt x="219" y="112"/>
                  <a:pt x="218" y="111"/>
                </a:cubicBezTo>
                <a:cubicBezTo>
                  <a:pt x="218" y="109"/>
                  <a:pt x="220" y="106"/>
                  <a:pt x="219" y="105"/>
                </a:cubicBezTo>
                <a:cubicBezTo>
                  <a:pt x="217" y="103"/>
                  <a:pt x="219" y="104"/>
                  <a:pt x="218" y="103"/>
                </a:cubicBezTo>
                <a:cubicBezTo>
                  <a:pt x="218" y="102"/>
                  <a:pt x="219" y="102"/>
                  <a:pt x="219" y="101"/>
                </a:cubicBezTo>
                <a:cubicBezTo>
                  <a:pt x="218" y="100"/>
                  <a:pt x="218" y="97"/>
                  <a:pt x="217" y="96"/>
                </a:cubicBezTo>
                <a:cubicBezTo>
                  <a:pt x="216" y="95"/>
                  <a:pt x="216" y="92"/>
                  <a:pt x="215" y="92"/>
                </a:cubicBezTo>
                <a:cubicBezTo>
                  <a:pt x="214" y="92"/>
                  <a:pt x="214" y="89"/>
                  <a:pt x="214" y="89"/>
                </a:cubicBezTo>
                <a:cubicBezTo>
                  <a:pt x="213" y="90"/>
                  <a:pt x="211" y="85"/>
                  <a:pt x="210" y="85"/>
                </a:cubicBezTo>
                <a:cubicBezTo>
                  <a:pt x="209" y="86"/>
                  <a:pt x="209" y="81"/>
                  <a:pt x="207" y="82"/>
                </a:cubicBezTo>
                <a:cubicBezTo>
                  <a:pt x="205" y="83"/>
                  <a:pt x="203" y="78"/>
                  <a:pt x="202" y="78"/>
                </a:cubicBezTo>
                <a:cubicBezTo>
                  <a:pt x="201" y="79"/>
                  <a:pt x="201" y="78"/>
                  <a:pt x="200" y="78"/>
                </a:cubicBezTo>
                <a:cubicBezTo>
                  <a:pt x="199" y="77"/>
                  <a:pt x="199" y="77"/>
                  <a:pt x="198" y="76"/>
                </a:cubicBezTo>
                <a:cubicBezTo>
                  <a:pt x="197" y="75"/>
                  <a:pt x="195" y="77"/>
                  <a:pt x="195" y="76"/>
                </a:cubicBezTo>
                <a:cubicBezTo>
                  <a:pt x="194" y="75"/>
                  <a:pt x="194" y="76"/>
                  <a:pt x="193" y="75"/>
                </a:cubicBezTo>
                <a:cubicBezTo>
                  <a:pt x="192" y="75"/>
                  <a:pt x="191" y="75"/>
                  <a:pt x="190" y="75"/>
                </a:cubicBezTo>
                <a:cubicBezTo>
                  <a:pt x="188" y="75"/>
                  <a:pt x="187" y="74"/>
                  <a:pt x="186" y="74"/>
                </a:cubicBezTo>
                <a:cubicBezTo>
                  <a:pt x="184" y="76"/>
                  <a:pt x="182" y="73"/>
                  <a:pt x="180" y="75"/>
                </a:cubicBezTo>
                <a:cubicBezTo>
                  <a:pt x="178" y="76"/>
                  <a:pt x="176" y="75"/>
                  <a:pt x="174" y="76"/>
                </a:cubicBezTo>
                <a:cubicBezTo>
                  <a:pt x="173" y="78"/>
                  <a:pt x="162" y="80"/>
                  <a:pt x="158" y="91"/>
                </a:cubicBezTo>
                <a:cubicBezTo>
                  <a:pt x="158" y="93"/>
                  <a:pt x="154" y="101"/>
                  <a:pt x="157" y="115"/>
                </a:cubicBezTo>
                <a:cubicBezTo>
                  <a:pt x="157" y="118"/>
                  <a:pt x="154" y="114"/>
                  <a:pt x="155" y="120"/>
                </a:cubicBezTo>
                <a:cubicBezTo>
                  <a:pt x="155" y="122"/>
                  <a:pt x="156" y="130"/>
                  <a:pt x="158" y="134"/>
                </a:cubicBezTo>
                <a:cubicBezTo>
                  <a:pt x="159" y="135"/>
                  <a:pt x="158" y="135"/>
                  <a:pt x="159" y="137"/>
                </a:cubicBezTo>
                <a:cubicBezTo>
                  <a:pt x="159" y="139"/>
                  <a:pt x="159" y="139"/>
                  <a:pt x="158" y="141"/>
                </a:cubicBezTo>
                <a:cubicBezTo>
                  <a:pt x="156" y="145"/>
                  <a:pt x="160" y="148"/>
                  <a:pt x="163" y="145"/>
                </a:cubicBezTo>
                <a:cubicBezTo>
                  <a:pt x="164" y="144"/>
                  <a:pt x="165" y="143"/>
                  <a:pt x="164" y="145"/>
                </a:cubicBezTo>
                <a:cubicBezTo>
                  <a:pt x="164" y="148"/>
                  <a:pt x="165" y="157"/>
                  <a:pt x="165" y="159"/>
                </a:cubicBezTo>
                <a:cubicBezTo>
                  <a:pt x="165" y="160"/>
                  <a:pt x="163" y="161"/>
                  <a:pt x="162" y="162"/>
                </a:cubicBezTo>
                <a:cubicBezTo>
                  <a:pt x="161" y="163"/>
                  <a:pt x="162" y="163"/>
                  <a:pt x="160" y="162"/>
                </a:cubicBezTo>
                <a:cubicBezTo>
                  <a:pt x="159" y="162"/>
                  <a:pt x="155" y="161"/>
                  <a:pt x="153" y="160"/>
                </a:cubicBezTo>
                <a:cubicBezTo>
                  <a:pt x="151" y="159"/>
                  <a:pt x="152" y="159"/>
                  <a:pt x="150" y="161"/>
                </a:cubicBezTo>
                <a:cubicBezTo>
                  <a:pt x="148" y="163"/>
                  <a:pt x="143" y="170"/>
                  <a:pt x="138" y="173"/>
                </a:cubicBezTo>
                <a:cubicBezTo>
                  <a:pt x="137" y="173"/>
                  <a:pt x="120" y="173"/>
                  <a:pt x="119" y="173"/>
                </a:cubicBezTo>
                <a:cubicBezTo>
                  <a:pt x="117" y="173"/>
                  <a:pt x="119" y="173"/>
                  <a:pt x="120" y="171"/>
                </a:cubicBezTo>
                <a:cubicBezTo>
                  <a:pt x="121" y="168"/>
                  <a:pt x="123" y="164"/>
                  <a:pt x="117" y="165"/>
                </a:cubicBezTo>
                <a:cubicBezTo>
                  <a:pt x="115" y="165"/>
                  <a:pt x="110" y="171"/>
                  <a:pt x="107" y="173"/>
                </a:cubicBezTo>
                <a:cubicBezTo>
                  <a:pt x="107" y="173"/>
                  <a:pt x="105" y="177"/>
                  <a:pt x="100" y="177"/>
                </a:cubicBezTo>
                <a:cubicBezTo>
                  <a:pt x="99" y="177"/>
                  <a:pt x="92" y="177"/>
                  <a:pt x="90" y="179"/>
                </a:cubicBezTo>
                <a:cubicBezTo>
                  <a:pt x="88" y="181"/>
                  <a:pt x="77" y="220"/>
                  <a:pt x="74" y="224"/>
                </a:cubicBezTo>
                <a:cubicBezTo>
                  <a:pt x="73" y="226"/>
                  <a:pt x="73" y="227"/>
                  <a:pt x="71" y="225"/>
                </a:cubicBezTo>
                <a:cubicBezTo>
                  <a:pt x="66" y="219"/>
                  <a:pt x="67" y="220"/>
                  <a:pt x="65" y="222"/>
                </a:cubicBezTo>
                <a:cubicBezTo>
                  <a:pt x="64" y="223"/>
                  <a:pt x="5" y="284"/>
                  <a:pt x="4" y="285"/>
                </a:cubicBezTo>
                <a:cubicBezTo>
                  <a:pt x="1" y="289"/>
                  <a:pt x="0" y="290"/>
                  <a:pt x="7" y="297"/>
                </a:cubicBezTo>
                <a:cubicBezTo>
                  <a:pt x="8" y="298"/>
                  <a:pt x="48" y="343"/>
                  <a:pt x="50" y="344"/>
                </a:cubicBezTo>
                <a:cubicBezTo>
                  <a:pt x="51" y="346"/>
                  <a:pt x="51" y="345"/>
                  <a:pt x="50" y="348"/>
                </a:cubicBezTo>
                <a:cubicBezTo>
                  <a:pt x="46" y="353"/>
                  <a:pt x="47" y="352"/>
                  <a:pt x="49" y="354"/>
                </a:cubicBezTo>
                <a:cubicBezTo>
                  <a:pt x="50" y="355"/>
                  <a:pt x="63" y="365"/>
                  <a:pt x="67" y="368"/>
                </a:cubicBezTo>
                <a:cubicBezTo>
                  <a:pt x="69" y="369"/>
                  <a:pt x="69" y="368"/>
                  <a:pt x="69" y="370"/>
                </a:cubicBezTo>
                <a:cubicBezTo>
                  <a:pt x="68" y="373"/>
                  <a:pt x="69" y="387"/>
                  <a:pt x="72" y="416"/>
                </a:cubicBezTo>
                <a:cubicBezTo>
                  <a:pt x="72" y="420"/>
                  <a:pt x="77" y="432"/>
                  <a:pt x="79" y="452"/>
                </a:cubicBezTo>
                <a:cubicBezTo>
                  <a:pt x="79" y="453"/>
                  <a:pt x="85" y="502"/>
                  <a:pt x="86" y="503"/>
                </a:cubicBezTo>
                <a:cubicBezTo>
                  <a:pt x="86" y="504"/>
                  <a:pt x="87" y="518"/>
                  <a:pt x="87" y="519"/>
                </a:cubicBezTo>
                <a:cubicBezTo>
                  <a:pt x="88" y="523"/>
                  <a:pt x="88" y="522"/>
                  <a:pt x="93" y="523"/>
                </a:cubicBezTo>
                <a:cubicBezTo>
                  <a:pt x="95" y="524"/>
                  <a:pt x="108" y="524"/>
                  <a:pt x="109" y="524"/>
                </a:cubicBezTo>
                <a:cubicBezTo>
                  <a:pt x="111" y="524"/>
                  <a:pt x="111" y="523"/>
                  <a:pt x="111" y="525"/>
                </a:cubicBezTo>
                <a:cubicBezTo>
                  <a:pt x="111" y="527"/>
                  <a:pt x="114" y="542"/>
                  <a:pt x="114" y="543"/>
                </a:cubicBezTo>
                <a:cubicBezTo>
                  <a:pt x="115" y="545"/>
                  <a:pt x="115" y="544"/>
                  <a:pt x="111" y="559"/>
                </a:cubicBezTo>
                <a:cubicBezTo>
                  <a:pt x="110" y="560"/>
                  <a:pt x="105" y="577"/>
                  <a:pt x="109" y="603"/>
                </a:cubicBezTo>
                <a:cubicBezTo>
                  <a:pt x="109" y="605"/>
                  <a:pt x="111" y="623"/>
                  <a:pt x="116" y="646"/>
                </a:cubicBezTo>
                <a:cubicBezTo>
                  <a:pt x="117" y="647"/>
                  <a:pt x="121" y="666"/>
                  <a:pt x="119" y="672"/>
                </a:cubicBezTo>
                <a:moveTo>
                  <a:pt x="159" y="139"/>
                </a:moveTo>
                <a:cubicBezTo>
                  <a:pt x="159" y="140"/>
                  <a:pt x="157" y="144"/>
                  <a:pt x="160" y="146"/>
                </a:cubicBezTo>
                <a:cubicBezTo>
                  <a:pt x="161" y="146"/>
                  <a:pt x="165" y="144"/>
                  <a:pt x="163" y="140"/>
                </a:cubicBezTo>
                <a:cubicBezTo>
                  <a:pt x="162" y="139"/>
                  <a:pt x="160" y="138"/>
                  <a:pt x="159" y="139"/>
                </a:cubicBezTo>
                <a:close/>
                <a:moveTo>
                  <a:pt x="452" y="135"/>
                </a:moveTo>
                <a:cubicBezTo>
                  <a:pt x="451" y="135"/>
                  <a:pt x="450" y="136"/>
                  <a:pt x="450" y="135"/>
                </a:cubicBezTo>
                <a:cubicBezTo>
                  <a:pt x="449" y="134"/>
                  <a:pt x="449" y="137"/>
                  <a:pt x="449" y="138"/>
                </a:cubicBezTo>
                <a:cubicBezTo>
                  <a:pt x="450" y="139"/>
                  <a:pt x="452" y="139"/>
                  <a:pt x="453" y="136"/>
                </a:cubicBezTo>
                <a:cubicBezTo>
                  <a:pt x="453" y="135"/>
                  <a:pt x="453" y="134"/>
                  <a:pt x="452" y="135"/>
                </a:cubicBezTo>
                <a:close/>
                <a:moveTo>
                  <a:pt x="399" y="126"/>
                </a:moveTo>
                <a:cubicBezTo>
                  <a:pt x="398" y="126"/>
                  <a:pt x="398" y="125"/>
                  <a:pt x="398" y="127"/>
                </a:cubicBezTo>
                <a:cubicBezTo>
                  <a:pt x="398" y="128"/>
                  <a:pt x="400" y="132"/>
                  <a:pt x="400" y="128"/>
                </a:cubicBezTo>
                <a:cubicBezTo>
                  <a:pt x="401" y="127"/>
                  <a:pt x="400" y="126"/>
                  <a:pt x="399" y="126"/>
                </a:cubicBezTo>
                <a:close/>
                <a:moveTo>
                  <a:pt x="473" y="677"/>
                </a:moveTo>
                <a:cubicBezTo>
                  <a:pt x="472" y="678"/>
                  <a:pt x="472" y="680"/>
                  <a:pt x="471" y="682"/>
                </a:cubicBezTo>
                <a:cubicBezTo>
                  <a:pt x="470" y="684"/>
                  <a:pt x="470" y="685"/>
                  <a:pt x="472" y="683"/>
                </a:cubicBezTo>
                <a:cubicBezTo>
                  <a:pt x="474" y="681"/>
                  <a:pt x="474" y="681"/>
                  <a:pt x="474" y="679"/>
                </a:cubicBezTo>
                <a:cubicBezTo>
                  <a:pt x="474" y="677"/>
                  <a:pt x="474" y="676"/>
                  <a:pt x="473" y="677"/>
                </a:cubicBezTo>
                <a:close/>
                <a:moveTo>
                  <a:pt x="547" y="454"/>
                </a:moveTo>
                <a:cubicBezTo>
                  <a:pt x="545" y="448"/>
                  <a:pt x="546" y="448"/>
                  <a:pt x="546" y="452"/>
                </a:cubicBezTo>
                <a:cubicBezTo>
                  <a:pt x="546" y="456"/>
                  <a:pt x="547" y="473"/>
                  <a:pt x="544" y="494"/>
                </a:cubicBezTo>
                <a:cubicBezTo>
                  <a:pt x="544" y="495"/>
                  <a:pt x="544" y="495"/>
                  <a:pt x="546" y="494"/>
                </a:cubicBezTo>
                <a:cubicBezTo>
                  <a:pt x="549" y="493"/>
                  <a:pt x="551" y="492"/>
                  <a:pt x="553" y="491"/>
                </a:cubicBezTo>
                <a:cubicBezTo>
                  <a:pt x="554" y="491"/>
                  <a:pt x="554" y="492"/>
                  <a:pt x="554" y="487"/>
                </a:cubicBezTo>
                <a:cubicBezTo>
                  <a:pt x="553" y="483"/>
                  <a:pt x="551" y="466"/>
                  <a:pt x="550" y="464"/>
                </a:cubicBezTo>
                <a:cubicBezTo>
                  <a:pt x="549" y="463"/>
                  <a:pt x="548" y="456"/>
                  <a:pt x="547" y="454"/>
                </a:cubicBezTo>
                <a:close/>
                <a:moveTo>
                  <a:pt x="537" y="490"/>
                </a:moveTo>
                <a:cubicBezTo>
                  <a:pt x="533" y="490"/>
                  <a:pt x="534" y="490"/>
                  <a:pt x="533" y="492"/>
                </a:cubicBezTo>
                <a:cubicBezTo>
                  <a:pt x="533" y="500"/>
                  <a:pt x="532" y="499"/>
                  <a:pt x="534" y="498"/>
                </a:cubicBezTo>
                <a:cubicBezTo>
                  <a:pt x="540" y="496"/>
                  <a:pt x="540" y="497"/>
                  <a:pt x="539" y="496"/>
                </a:cubicBezTo>
                <a:cubicBezTo>
                  <a:pt x="539" y="495"/>
                  <a:pt x="539" y="491"/>
                  <a:pt x="540" y="490"/>
                </a:cubicBezTo>
                <a:cubicBezTo>
                  <a:pt x="540" y="489"/>
                  <a:pt x="540" y="489"/>
                  <a:pt x="537" y="490"/>
                </a:cubicBezTo>
                <a:close/>
                <a:moveTo>
                  <a:pt x="527" y="491"/>
                </a:moveTo>
                <a:cubicBezTo>
                  <a:pt x="526" y="491"/>
                  <a:pt x="526" y="490"/>
                  <a:pt x="526" y="495"/>
                </a:cubicBezTo>
                <a:cubicBezTo>
                  <a:pt x="526" y="501"/>
                  <a:pt x="525" y="501"/>
                  <a:pt x="527" y="501"/>
                </a:cubicBezTo>
                <a:cubicBezTo>
                  <a:pt x="528" y="500"/>
                  <a:pt x="528" y="500"/>
                  <a:pt x="528" y="499"/>
                </a:cubicBezTo>
                <a:cubicBezTo>
                  <a:pt x="528" y="490"/>
                  <a:pt x="528" y="491"/>
                  <a:pt x="527" y="491"/>
                </a:cubicBezTo>
                <a:close/>
                <a:moveTo>
                  <a:pt x="178" y="723"/>
                </a:moveTo>
                <a:cubicBezTo>
                  <a:pt x="179" y="724"/>
                  <a:pt x="181" y="726"/>
                  <a:pt x="185" y="726"/>
                </a:cubicBezTo>
                <a:cubicBezTo>
                  <a:pt x="187" y="726"/>
                  <a:pt x="188" y="727"/>
                  <a:pt x="189" y="727"/>
                </a:cubicBezTo>
                <a:cubicBezTo>
                  <a:pt x="190" y="727"/>
                  <a:pt x="190" y="726"/>
                  <a:pt x="192" y="726"/>
                </a:cubicBezTo>
                <a:cubicBezTo>
                  <a:pt x="193" y="726"/>
                  <a:pt x="192" y="726"/>
                  <a:pt x="197" y="723"/>
                </a:cubicBezTo>
                <a:cubicBezTo>
                  <a:pt x="198" y="722"/>
                  <a:pt x="198" y="719"/>
                  <a:pt x="202" y="717"/>
                </a:cubicBezTo>
                <a:cubicBezTo>
                  <a:pt x="204" y="716"/>
                  <a:pt x="205" y="709"/>
                  <a:pt x="206" y="707"/>
                </a:cubicBezTo>
                <a:cubicBezTo>
                  <a:pt x="207" y="705"/>
                  <a:pt x="209" y="700"/>
                  <a:pt x="209" y="700"/>
                </a:cubicBezTo>
                <a:cubicBezTo>
                  <a:pt x="210" y="699"/>
                  <a:pt x="210" y="699"/>
                  <a:pt x="209" y="698"/>
                </a:cubicBezTo>
                <a:cubicBezTo>
                  <a:pt x="207" y="698"/>
                  <a:pt x="208" y="697"/>
                  <a:pt x="208" y="696"/>
                </a:cubicBezTo>
                <a:cubicBezTo>
                  <a:pt x="208" y="695"/>
                  <a:pt x="209" y="655"/>
                  <a:pt x="209" y="653"/>
                </a:cubicBezTo>
                <a:cubicBezTo>
                  <a:pt x="209" y="651"/>
                  <a:pt x="211" y="596"/>
                  <a:pt x="211" y="587"/>
                </a:cubicBezTo>
                <a:cubicBezTo>
                  <a:pt x="211" y="584"/>
                  <a:pt x="211" y="524"/>
                  <a:pt x="212" y="522"/>
                </a:cubicBezTo>
                <a:cubicBezTo>
                  <a:pt x="212" y="520"/>
                  <a:pt x="214" y="476"/>
                  <a:pt x="215" y="472"/>
                </a:cubicBezTo>
                <a:cubicBezTo>
                  <a:pt x="216" y="471"/>
                  <a:pt x="214" y="471"/>
                  <a:pt x="212" y="471"/>
                </a:cubicBezTo>
                <a:cubicBezTo>
                  <a:pt x="207" y="468"/>
                  <a:pt x="208" y="469"/>
                  <a:pt x="209" y="465"/>
                </a:cubicBezTo>
                <a:cubicBezTo>
                  <a:pt x="209" y="462"/>
                  <a:pt x="211" y="454"/>
                  <a:pt x="210" y="452"/>
                </a:cubicBezTo>
                <a:cubicBezTo>
                  <a:pt x="210" y="451"/>
                  <a:pt x="213" y="433"/>
                  <a:pt x="214" y="424"/>
                </a:cubicBezTo>
                <a:cubicBezTo>
                  <a:pt x="214" y="422"/>
                  <a:pt x="217" y="411"/>
                  <a:pt x="216" y="385"/>
                </a:cubicBezTo>
                <a:cubicBezTo>
                  <a:pt x="216" y="384"/>
                  <a:pt x="218" y="383"/>
                  <a:pt x="216" y="383"/>
                </a:cubicBezTo>
                <a:cubicBezTo>
                  <a:pt x="216" y="383"/>
                  <a:pt x="216" y="383"/>
                  <a:pt x="216" y="383"/>
                </a:cubicBezTo>
                <a:cubicBezTo>
                  <a:pt x="214" y="383"/>
                  <a:pt x="214" y="382"/>
                  <a:pt x="213" y="384"/>
                </a:cubicBezTo>
                <a:cubicBezTo>
                  <a:pt x="213" y="386"/>
                  <a:pt x="211" y="393"/>
                  <a:pt x="209" y="396"/>
                </a:cubicBezTo>
                <a:cubicBezTo>
                  <a:pt x="209" y="397"/>
                  <a:pt x="207" y="405"/>
                  <a:pt x="207" y="410"/>
                </a:cubicBezTo>
                <a:cubicBezTo>
                  <a:pt x="206" y="412"/>
                  <a:pt x="207" y="412"/>
                  <a:pt x="199" y="413"/>
                </a:cubicBezTo>
                <a:cubicBezTo>
                  <a:pt x="198" y="414"/>
                  <a:pt x="198" y="413"/>
                  <a:pt x="199" y="416"/>
                </a:cubicBezTo>
                <a:cubicBezTo>
                  <a:pt x="199" y="418"/>
                  <a:pt x="199" y="463"/>
                  <a:pt x="199" y="464"/>
                </a:cubicBezTo>
                <a:cubicBezTo>
                  <a:pt x="199" y="465"/>
                  <a:pt x="199" y="480"/>
                  <a:pt x="201" y="504"/>
                </a:cubicBezTo>
                <a:cubicBezTo>
                  <a:pt x="201" y="505"/>
                  <a:pt x="202" y="514"/>
                  <a:pt x="201" y="515"/>
                </a:cubicBezTo>
                <a:cubicBezTo>
                  <a:pt x="201" y="517"/>
                  <a:pt x="202" y="517"/>
                  <a:pt x="200" y="517"/>
                </a:cubicBezTo>
                <a:cubicBezTo>
                  <a:pt x="198" y="517"/>
                  <a:pt x="172" y="519"/>
                  <a:pt x="170" y="519"/>
                </a:cubicBezTo>
                <a:cubicBezTo>
                  <a:pt x="169" y="519"/>
                  <a:pt x="170" y="519"/>
                  <a:pt x="170" y="520"/>
                </a:cubicBezTo>
                <a:cubicBezTo>
                  <a:pt x="168" y="523"/>
                  <a:pt x="170" y="529"/>
                  <a:pt x="169" y="531"/>
                </a:cubicBezTo>
                <a:cubicBezTo>
                  <a:pt x="169" y="532"/>
                  <a:pt x="168" y="535"/>
                  <a:pt x="165" y="543"/>
                </a:cubicBezTo>
                <a:cubicBezTo>
                  <a:pt x="164" y="544"/>
                  <a:pt x="165" y="554"/>
                  <a:pt x="165" y="557"/>
                </a:cubicBezTo>
                <a:cubicBezTo>
                  <a:pt x="165" y="559"/>
                  <a:pt x="166" y="576"/>
                  <a:pt x="161" y="604"/>
                </a:cubicBezTo>
                <a:cubicBezTo>
                  <a:pt x="161" y="605"/>
                  <a:pt x="152" y="654"/>
                  <a:pt x="152" y="655"/>
                </a:cubicBezTo>
                <a:cubicBezTo>
                  <a:pt x="152" y="656"/>
                  <a:pt x="151" y="663"/>
                  <a:pt x="151" y="678"/>
                </a:cubicBezTo>
                <a:cubicBezTo>
                  <a:pt x="151" y="680"/>
                  <a:pt x="150" y="681"/>
                  <a:pt x="155" y="693"/>
                </a:cubicBezTo>
                <a:cubicBezTo>
                  <a:pt x="155" y="693"/>
                  <a:pt x="161" y="718"/>
                  <a:pt x="178" y="723"/>
                </a:cubicBezTo>
                <a:close/>
              </a:path>
            </a:pathLst>
          </a:custGeom>
          <a:gradFill flip="none" rotWithShape="0">
            <a:gsLst>
              <a:gs pos="77000">
                <a:schemeClr val="tx2"/>
              </a:gs>
              <a:gs pos="0">
                <a:schemeClr val="accent2">
                  <a:lumMod val="48000"/>
                </a:schemeClr>
              </a:gs>
            </a:gsLst>
            <a:lin ang="16200000" scaled="1"/>
            <a:tileRect/>
          </a:gra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1034" name="Group 1033"/>
          <p:cNvGrpSpPr/>
          <p:nvPr/>
        </p:nvGrpSpPr>
        <p:grpSpPr>
          <a:xfrm>
            <a:off x="-94129" y="4629150"/>
            <a:ext cx="9332258" cy="746039"/>
            <a:chOff x="-94129" y="4629150"/>
            <a:chExt cx="9332258" cy="746039"/>
          </a:xfrm>
        </p:grpSpPr>
        <p:sp>
          <p:nvSpPr>
            <p:cNvPr id="1033" name="Rectangle 1032"/>
            <p:cNvSpPr/>
            <p:nvPr/>
          </p:nvSpPr>
          <p:spPr>
            <a:xfrm>
              <a:off x="-94129" y="4744995"/>
              <a:ext cx="9332258" cy="63019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9"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nvGrpSpPr>
            <p:cNvPr id="130" name="Group 129"/>
            <p:cNvGrpSpPr/>
            <p:nvPr/>
          </p:nvGrpSpPr>
          <p:grpSpPr>
            <a:xfrm>
              <a:off x="0" y="4629150"/>
              <a:ext cx="9144000" cy="168275"/>
              <a:chOff x="0" y="4629150"/>
              <a:chExt cx="9144000" cy="168275"/>
            </a:xfrm>
          </p:grpSpPr>
          <p:pic>
            <p:nvPicPr>
              <p:cNvPr id="131" name="Picture 25" descr="Red Bar"/>
              <p:cNvPicPr>
                <a:picLocks noChangeAspect="1" noChangeArrowheads="1"/>
              </p:cNvPicPr>
              <p:nvPr/>
            </p:nvPicPr>
            <p:blipFill>
              <a:blip r:embed="rId4" cstate="print">
                <a:extLst>
                  <a:ext uri="{28A0092B-C50C-407E-A947-70E740481C1C}">
                    <a14:useLocalDpi xmlns:a14="http://schemas.microsoft.com/office/drawing/2010/main" xmlns="" val="0"/>
                  </a:ext>
                </a:extLst>
              </a:blip>
              <a:srcRect/>
              <a:stretch>
                <a:fillRect/>
              </a:stretch>
            </p:blipFill>
            <p:spPr bwMode="auto">
              <a:xfrm>
                <a:off x="0" y="4629150"/>
                <a:ext cx="9144000" cy="168275"/>
              </a:xfrm>
              <a:prstGeom prst="rect">
                <a:avLst/>
              </a:prstGeom>
              <a:solidFill>
                <a:schemeClr val="accent1"/>
              </a:solidFill>
              <a:ln>
                <a:noFill/>
              </a:ln>
              <a:extLst/>
            </p:spPr>
          </p:pic>
          <p:pic>
            <p:nvPicPr>
              <p:cNvPr id="132" name="Picture 20" descr="Oracle WHITE"/>
              <p:cNvPicPr>
                <a:picLocks noChangeArrowheads="1"/>
              </p:cNvPicPr>
              <p:nvPr/>
            </p:nvPicPr>
            <p:blipFill>
              <a:blip r:embed="rId3" cstate="print"/>
              <a:srcRect/>
              <a:stretch>
                <a:fillRect/>
              </a:stretch>
            </p:blipFill>
            <p:spPr bwMode="auto">
              <a:xfrm>
                <a:off x="8015479" y="4668926"/>
                <a:ext cx="704056" cy="88722"/>
              </a:xfrm>
              <a:prstGeom prst="rect">
                <a:avLst/>
              </a:prstGeom>
              <a:noFill/>
              <a:ln w="9525">
                <a:noFill/>
                <a:miter lim="800000"/>
                <a:headEnd/>
                <a:tailEnd/>
              </a:ln>
            </p:spPr>
          </p:pic>
        </p:grpSp>
        <p:grpSp>
          <p:nvGrpSpPr>
            <p:cNvPr id="133" name="Group 132"/>
            <p:cNvGrpSpPr/>
            <p:nvPr/>
          </p:nvGrpSpPr>
          <p:grpSpPr>
            <a:xfrm>
              <a:off x="597807" y="4913973"/>
              <a:ext cx="2539093" cy="218542"/>
              <a:chOff x="597807" y="4913973"/>
              <a:chExt cx="2539093" cy="218542"/>
            </a:xfrm>
          </p:grpSpPr>
          <p:sp>
            <p:nvSpPr>
              <p:cNvPr id="134" name="Text Box 14"/>
              <p:cNvSpPr txBox="1">
                <a:spLocks noChangeArrowheads="1"/>
              </p:cNvSpPr>
              <p:nvPr/>
            </p:nvSpPr>
            <p:spPr bwMode="auto">
              <a:xfrm>
                <a:off x="631886" y="4913973"/>
                <a:ext cx="2505014" cy="218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square" lIns="34523" tIns="17262" rIns="34523" bIns="17262"/>
              <a:lstStyle>
                <a:lvl1pPr defTabSz="342900" eaLnBrk="0" hangingPunct="0">
                  <a:defRPr sz="2000">
                    <a:solidFill>
                      <a:schemeClr val="tx1"/>
                    </a:solidFill>
                    <a:latin typeface="Arial" charset="0"/>
                    <a:ea typeface="ＭＳ Ｐゴシック" pitchFamily="16" charset="-128"/>
                  </a:defRPr>
                </a:lvl1pPr>
                <a:lvl2pPr marL="14224000" indent="-14052550" defTabSz="342900" eaLnBrk="0" hangingPunct="0">
                  <a:defRPr sz="2000">
                    <a:solidFill>
                      <a:schemeClr val="tx1"/>
                    </a:solidFill>
                    <a:latin typeface="Arial" charset="0"/>
                    <a:ea typeface="ＭＳ Ｐゴシック" pitchFamily="16" charset="-128"/>
                  </a:defRPr>
                </a:lvl2pPr>
                <a:lvl3pPr marL="19388138" indent="-19045238" defTabSz="342900" eaLnBrk="0" hangingPunct="0">
                  <a:defRPr sz="2000">
                    <a:solidFill>
                      <a:schemeClr val="tx1"/>
                    </a:solidFill>
                    <a:latin typeface="Arial" charset="0"/>
                    <a:ea typeface="ＭＳ Ｐゴシック" pitchFamily="16" charset="-128"/>
                  </a:defRPr>
                </a:lvl3pPr>
                <a:lvl4pPr eaLnBrk="0" hangingPunct="0">
                  <a:defRPr sz="2000">
                    <a:solidFill>
                      <a:schemeClr val="tx1"/>
                    </a:solidFill>
                    <a:latin typeface="Arial" charset="0"/>
                    <a:ea typeface="ＭＳ Ｐゴシック" pitchFamily="16" charset="-128"/>
                  </a:defRPr>
                </a:lvl4pPr>
                <a:lvl5pPr eaLnBrk="0" hangingPunct="0">
                  <a:defRPr sz="2000">
                    <a:solidFill>
                      <a:schemeClr val="tx1"/>
                    </a:solidFill>
                    <a:latin typeface="Arial" charset="0"/>
                    <a:ea typeface="ＭＳ Ｐゴシック" pitchFamily="16" charset="-128"/>
                  </a:defRPr>
                </a:lvl5pPr>
                <a:lvl6pPr marL="4572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6pPr>
                <a:lvl7pPr marL="9144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7pPr>
                <a:lvl8pPr marL="13716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8pPr>
                <a:lvl9pPr marL="1828800" eaLnBrk="0" fontAlgn="base" hangingPunct="0">
                  <a:lnSpc>
                    <a:spcPct val="90000"/>
                  </a:lnSpc>
                  <a:spcBef>
                    <a:spcPct val="50000"/>
                  </a:spcBef>
                  <a:spcAft>
                    <a:spcPct val="0"/>
                  </a:spcAft>
                  <a:defRPr sz="2000">
                    <a:solidFill>
                      <a:schemeClr val="tx1"/>
                    </a:solidFill>
                    <a:latin typeface="Arial" charset="0"/>
                    <a:ea typeface="ＭＳ Ｐゴシック" pitchFamily="16" charset="-128"/>
                  </a:defRPr>
                </a:lvl9pPr>
              </a:lstStyle>
              <a:p>
                <a:pPr marL="0" marR="0" indent="0" algn="l" defTabSz="342851" rtl="0" eaLnBrk="1" fontAlgn="base" latinLnBrk="0" hangingPunct="1">
                  <a:lnSpc>
                    <a:spcPct val="100000"/>
                  </a:lnSpc>
                  <a:spcBef>
                    <a:spcPts val="0"/>
                  </a:spcBef>
                  <a:spcAft>
                    <a:spcPct val="0"/>
                  </a:spcAft>
                  <a:buClr>
                    <a:schemeClr val="accent1"/>
                  </a:buClr>
                  <a:buSzTx/>
                  <a:buFont typeface="Arial"/>
                  <a:buNone/>
                  <a:tabLst/>
                  <a:defRPr/>
                </a:pPr>
                <a:r>
                  <a:rPr lang="en-US" sz="600" dirty="0" smtClean="0">
                    <a:solidFill>
                      <a:schemeClr val="tx1"/>
                    </a:solidFill>
                  </a:rPr>
                  <a:t>Copyright</a:t>
                </a:r>
                <a:r>
                  <a:rPr lang="en-US" sz="600" baseline="0" dirty="0" smtClean="0">
                    <a:solidFill>
                      <a:schemeClr val="tx1"/>
                    </a:solidFill>
                  </a:rPr>
                  <a:t> </a:t>
                </a:r>
                <a:r>
                  <a:rPr lang="en-US" sz="600" dirty="0" smtClean="0">
                    <a:solidFill>
                      <a:schemeClr val="tx1"/>
                    </a:solidFill>
                  </a:rPr>
                  <a:t>©</a:t>
                </a:r>
                <a:r>
                  <a:rPr lang="en-US" sz="600" baseline="0" dirty="0" smtClean="0">
                    <a:solidFill>
                      <a:schemeClr val="tx1"/>
                    </a:solidFill>
                  </a:rPr>
                  <a:t> 2012, Oracle and/or its affiliates. All rights reserved.</a:t>
                </a:r>
                <a:endParaRPr lang="en-US" sz="600" dirty="0" smtClean="0">
                  <a:solidFill>
                    <a:schemeClr val="tx1"/>
                  </a:solidFill>
                </a:endParaRPr>
              </a:p>
            </p:txBody>
          </p:sp>
          <p:cxnSp>
            <p:nvCxnSpPr>
              <p:cNvPr id="135" name="Straight Connector 134"/>
              <p:cNvCxnSpPr/>
              <p:nvPr/>
            </p:nvCxnSpPr>
            <p:spPr>
              <a:xfrm flipH="1">
                <a:off x="597807"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cxnSp>
            <p:nvCxnSpPr>
              <p:cNvPr id="137" name="Straight Connector 136"/>
              <p:cNvCxnSpPr/>
              <p:nvPr/>
            </p:nvCxnSpPr>
            <p:spPr>
              <a:xfrm flipH="1">
                <a:off x="2893332" y="4935973"/>
                <a:ext cx="1092" cy="96623"/>
              </a:xfrm>
              <a:prstGeom prst="line">
                <a:avLst/>
              </a:prstGeom>
              <a:ln w="6350" cmpd="sng">
                <a:solidFill>
                  <a:schemeClr val="tx1"/>
                </a:solidFill>
              </a:ln>
            </p:spPr>
            <p:style>
              <a:lnRef idx="1">
                <a:schemeClr val="dk1"/>
              </a:lnRef>
              <a:fillRef idx="0">
                <a:schemeClr val="dk1"/>
              </a:fillRef>
              <a:effectRef idx="0">
                <a:schemeClr val="dk1"/>
              </a:effectRef>
              <a:fontRef idx="minor">
                <a:schemeClr val="tx1"/>
              </a:fontRef>
            </p:style>
          </p:cxnSp>
        </p:grpSp>
        <p:sp>
          <p:nvSpPr>
            <p:cNvPr id="138" name="Rectangle 137"/>
            <p:cNvSpPr/>
            <p:nvPr/>
          </p:nvSpPr>
          <p:spPr>
            <a:xfrm>
              <a:off x="356299" y="4883819"/>
              <a:ext cx="278705" cy="184666"/>
            </a:xfrm>
            <a:prstGeom prst="rect">
              <a:avLst/>
            </a:prstGeom>
          </p:spPr>
          <p:txBody>
            <a:bodyPr wrap="none">
              <a:spAutoFit/>
            </a:bodyPr>
            <a:lstStyle/>
            <a:p>
              <a:pPr algn="r"/>
              <a:fld id="{6A5A4AC0-1BEC-FE47-8A68-418BE237F8CE}" type="slidenum">
                <a:rPr lang="en-US" sz="600" smtClean="0">
                  <a:solidFill>
                    <a:schemeClr val="tx1"/>
                  </a:solidFill>
                </a:rPr>
                <a:pPr algn="r"/>
                <a:t>34</a:t>
              </a:fld>
              <a:endParaRPr lang="en-US" sz="600" dirty="0">
                <a:solidFill>
                  <a:schemeClr val="tx1"/>
                </a:solidFill>
              </a:endParaRPr>
            </a:p>
          </p:txBody>
        </p:sp>
      </p:grpSp>
    </p:spTree>
    <p:extLst>
      <p:ext uri="{BB962C8B-B14F-4D97-AF65-F5344CB8AC3E}">
        <p14:creationId xmlns:p14="http://schemas.microsoft.com/office/powerpoint/2010/main" xmlns="" val="410297041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par>
                                <p:cTn id="8" presetID="1" presetClass="entr" presetSubtype="0" fill="hold" grpId="0" nodeType="withEffect">
                                  <p:stCondLst>
                                    <p:cond delay="300"/>
                                  </p:stCondLst>
                                  <p:childTnLst>
                                    <p:set>
                                      <p:cBhvr>
                                        <p:cTn id="9" dur="1" fill="hold">
                                          <p:stCondLst>
                                            <p:cond delay="0"/>
                                          </p:stCondLst>
                                        </p:cTn>
                                        <p:tgtEl>
                                          <p:spTgt spid="100"/>
                                        </p:tgtEl>
                                        <p:attrNameLst>
                                          <p:attrName>style.visibility</p:attrName>
                                        </p:attrNameLst>
                                      </p:cBhvr>
                                      <p:to>
                                        <p:strVal val="visible"/>
                                      </p:to>
                                    </p:set>
                                  </p:childTnLst>
                                </p:cTn>
                              </p:par>
                              <p:par>
                                <p:cTn id="10" presetID="6" presetClass="emph" presetSubtype="0" decel="100000" autoRev="1" fill="hold" grpId="1" nodeType="withEffect">
                                  <p:stCondLst>
                                    <p:cond delay="300"/>
                                  </p:stCondLst>
                                  <p:childTnLst>
                                    <p:animScale>
                                      <p:cBhvr>
                                        <p:cTn id="11" dur="250" fill="hold"/>
                                        <p:tgtEl>
                                          <p:spTgt spid="100"/>
                                        </p:tgtEl>
                                      </p:cBhvr>
                                      <p:by x="110000" y="110000"/>
                                    </p:animScale>
                                  </p:childTnLst>
                                </p:cTn>
                              </p:par>
                            </p:childTnLst>
                          </p:cTn>
                        </p:par>
                        <p:par>
                          <p:cTn id="12" fill="hold">
                            <p:stCondLst>
                              <p:cond delay="800"/>
                            </p:stCondLst>
                            <p:childTnLst>
                              <p:par>
                                <p:cTn id="13" presetID="22" presetClass="entr" presetSubtype="8" fill="hold" grpId="0"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wipe(left)">
                                      <p:cBhvr>
                                        <p:cTn id="15" dur="500"/>
                                        <p:tgtEl>
                                          <p:spTgt spid="38"/>
                                        </p:tgtEl>
                                      </p:cBhvr>
                                    </p:animEffect>
                                  </p:childTnLst>
                                </p:cTn>
                              </p:par>
                              <p:par>
                                <p:cTn id="16" presetID="1" presetClass="emph" presetSubtype="2" decel="100000" fill="hold" nodeType="withEffect">
                                  <p:stCondLst>
                                    <p:cond delay="0"/>
                                  </p:stCondLst>
                                  <p:childTnLst>
                                    <p:animClr clrSpc="rgb" dir="cw">
                                      <p:cBhvr>
                                        <p:cTn id="17" dur="1000" fill="hold"/>
                                        <p:tgtEl>
                                          <p:spTgt spid="116"/>
                                        </p:tgtEl>
                                        <p:attrNameLst>
                                          <p:attrName>fillcolor</p:attrName>
                                        </p:attrNameLst>
                                      </p:cBhvr>
                                      <p:to>
                                        <a:schemeClr val="accent1"/>
                                      </p:to>
                                    </p:animClr>
                                    <p:set>
                                      <p:cBhvr>
                                        <p:cTn id="18" dur="1000" fill="hold"/>
                                        <p:tgtEl>
                                          <p:spTgt spid="116"/>
                                        </p:tgtEl>
                                        <p:attrNameLst>
                                          <p:attrName>fill.type</p:attrName>
                                        </p:attrNameLst>
                                      </p:cBhvr>
                                      <p:to>
                                        <p:strVal val="solid"/>
                                      </p:to>
                                    </p:set>
                                    <p:set>
                                      <p:cBhvr>
                                        <p:cTn id="19" dur="1000" fill="hold"/>
                                        <p:tgtEl>
                                          <p:spTgt spid="116"/>
                                        </p:tgtEl>
                                        <p:attrNameLst>
                                          <p:attrName>fill.on</p:attrName>
                                        </p:attrNameLst>
                                      </p:cBhvr>
                                      <p:to>
                                        <p:strVal val="true"/>
                                      </p:to>
                                    </p:set>
                                  </p:childTnLst>
                                </p:cTn>
                              </p:par>
                              <p:par>
                                <p:cTn id="20" presetID="7" presetClass="emph" presetSubtype="2" decel="100000" fill="hold" nodeType="withEffect">
                                  <p:stCondLst>
                                    <p:cond delay="0"/>
                                  </p:stCondLst>
                                  <p:childTnLst>
                                    <p:animClr clrSpc="rgb" dir="cw">
                                      <p:cBhvr>
                                        <p:cTn id="21" dur="500" fill="hold"/>
                                        <p:tgtEl>
                                          <p:spTgt spid="116"/>
                                        </p:tgtEl>
                                        <p:attrNameLst>
                                          <p:attrName>stroke.color</p:attrName>
                                        </p:attrNameLst>
                                      </p:cBhvr>
                                      <p:to>
                                        <a:schemeClr val="bg1"/>
                                      </p:to>
                                    </p:animClr>
                                    <p:set>
                                      <p:cBhvr>
                                        <p:cTn id="22" dur="500" fill="hold"/>
                                        <p:tgtEl>
                                          <p:spTgt spid="116"/>
                                        </p:tgtEl>
                                        <p:attrNameLst>
                                          <p:attrName>stroke.on</p:attrName>
                                        </p:attrNameLst>
                                      </p:cBhvr>
                                      <p:to>
                                        <p:strVal val="true"/>
                                      </p:to>
                                    </p:set>
                                  </p:childTnLst>
                                </p:cTn>
                              </p:par>
                              <p:par>
                                <p:cTn id="23" presetID="1" presetClass="emph" presetSubtype="2" decel="100000" fill="hold" nodeType="withEffect">
                                  <p:stCondLst>
                                    <p:cond delay="0"/>
                                  </p:stCondLst>
                                  <p:childTnLst>
                                    <p:animClr clrSpc="rgb" dir="cw">
                                      <p:cBhvr>
                                        <p:cTn id="24" dur="1000" fill="hold"/>
                                        <p:tgtEl>
                                          <p:spTgt spid="99"/>
                                        </p:tgtEl>
                                        <p:attrNameLst>
                                          <p:attrName>fillcolor</p:attrName>
                                        </p:attrNameLst>
                                      </p:cBhvr>
                                      <p:to>
                                        <a:schemeClr val="accent1"/>
                                      </p:to>
                                    </p:animClr>
                                    <p:set>
                                      <p:cBhvr>
                                        <p:cTn id="25" dur="1000" fill="hold"/>
                                        <p:tgtEl>
                                          <p:spTgt spid="99"/>
                                        </p:tgtEl>
                                        <p:attrNameLst>
                                          <p:attrName>fill.type</p:attrName>
                                        </p:attrNameLst>
                                      </p:cBhvr>
                                      <p:to>
                                        <p:strVal val="solid"/>
                                      </p:to>
                                    </p:set>
                                    <p:set>
                                      <p:cBhvr>
                                        <p:cTn id="26" dur="1000" fill="hold"/>
                                        <p:tgtEl>
                                          <p:spTgt spid="99"/>
                                        </p:tgtEl>
                                        <p:attrNameLst>
                                          <p:attrName>fill.on</p:attrName>
                                        </p:attrNameLst>
                                      </p:cBhvr>
                                      <p:to>
                                        <p:strVal val="true"/>
                                      </p:to>
                                    </p:set>
                                  </p:childTnLst>
                                </p:cTn>
                              </p:par>
                              <p:par>
                                <p:cTn id="27" presetID="7" presetClass="emph" presetSubtype="2" decel="100000" fill="hold" nodeType="withEffect">
                                  <p:stCondLst>
                                    <p:cond delay="0"/>
                                  </p:stCondLst>
                                  <p:childTnLst>
                                    <p:animClr clrSpc="rgb" dir="cw">
                                      <p:cBhvr>
                                        <p:cTn id="28" dur="500" fill="hold"/>
                                        <p:tgtEl>
                                          <p:spTgt spid="99"/>
                                        </p:tgtEl>
                                        <p:attrNameLst>
                                          <p:attrName>stroke.color</p:attrName>
                                        </p:attrNameLst>
                                      </p:cBhvr>
                                      <p:to>
                                        <a:schemeClr val="bg1"/>
                                      </p:to>
                                    </p:animClr>
                                    <p:set>
                                      <p:cBhvr>
                                        <p:cTn id="29" dur="500" fill="hold"/>
                                        <p:tgtEl>
                                          <p:spTgt spid="99"/>
                                        </p:tgtEl>
                                        <p:attrNameLst>
                                          <p:attrName>stroke.on</p:attrName>
                                        </p:attrNameLst>
                                      </p:cBhvr>
                                      <p:to>
                                        <p:strVal val="true"/>
                                      </p:to>
                                    </p:set>
                                  </p:childTnLst>
                                </p:cTn>
                              </p:par>
                              <p:par>
                                <p:cTn id="30" presetID="1" presetClass="emph" presetSubtype="2" decel="100000" fill="hold" nodeType="withEffect">
                                  <p:stCondLst>
                                    <p:cond delay="0"/>
                                  </p:stCondLst>
                                  <p:childTnLst>
                                    <p:animClr clrSpc="rgb" dir="cw">
                                      <p:cBhvr>
                                        <p:cTn id="31" dur="1000" fill="hold"/>
                                        <p:tgtEl>
                                          <p:spTgt spid="90"/>
                                        </p:tgtEl>
                                        <p:attrNameLst>
                                          <p:attrName>fillcolor</p:attrName>
                                        </p:attrNameLst>
                                      </p:cBhvr>
                                      <p:to>
                                        <a:schemeClr val="accent1"/>
                                      </p:to>
                                    </p:animClr>
                                    <p:set>
                                      <p:cBhvr>
                                        <p:cTn id="32" dur="1000" fill="hold"/>
                                        <p:tgtEl>
                                          <p:spTgt spid="90"/>
                                        </p:tgtEl>
                                        <p:attrNameLst>
                                          <p:attrName>fill.type</p:attrName>
                                        </p:attrNameLst>
                                      </p:cBhvr>
                                      <p:to>
                                        <p:strVal val="solid"/>
                                      </p:to>
                                    </p:set>
                                    <p:set>
                                      <p:cBhvr>
                                        <p:cTn id="33" dur="1000" fill="hold"/>
                                        <p:tgtEl>
                                          <p:spTgt spid="90"/>
                                        </p:tgtEl>
                                        <p:attrNameLst>
                                          <p:attrName>fill.on</p:attrName>
                                        </p:attrNameLst>
                                      </p:cBhvr>
                                      <p:to>
                                        <p:strVal val="true"/>
                                      </p:to>
                                    </p:set>
                                  </p:childTnLst>
                                </p:cTn>
                              </p:par>
                              <p:par>
                                <p:cTn id="34" presetID="7" presetClass="emph" presetSubtype="2" decel="100000" fill="hold" nodeType="withEffect">
                                  <p:stCondLst>
                                    <p:cond delay="0"/>
                                  </p:stCondLst>
                                  <p:childTnLst>
                                    <p:animClr clrSpc="rgb" dir="cw">
                                      <p:cBhvr>
                                        <p:cTn id="35" dur="500" fill="hold"/>
                                        <p:tgtEl>
                                          <p:spTgt spid="90"/>
                                        </p:tgtEl>
                                        <p:attrNameLst>
                                          <p:attrName>stroke.color</p:attrName>
                                        </p:attrNameLst>
                                      </p:cBhvr>
                                      <p:to>
                                        <a:schemeClr val="bg1"/>
                                      </p:to>
                                    </p:animClr>
                                    <p:set>
                                      <p:cBhvr>
                                        <p:cTn id="36" dur="500" fill="hold"/>
                                        <p:tgtEl>
                                          <p:spTgt spid="90"/>
                                        </p:tgtEl>
                                        <p:attrNameLst>
                                          <p:attrName>stroke.on</p:attrName>
                                        </p:attrNameLst>
                                      </p:cBhvr>
                                      <p:to>
                                        <p:strVal val="true"/>
                                      </p:to>
                                    </p:set>
                                  </p:childTnLst>
                                </p:cTn>
                              </p:par>
                              <p:par>
                                <p:cTn id="37" presetID="1" presetClass="emph" presetSubtype="2" decel="100000" fill="hold" nodeType="withEffect">
                                  <p:stCondLst>
                                    <p:cond delay="0"/>
                                  </p:stCondLst>
                                  <p:childTnLst>
                                    <p:animClr clrSpc="rgb" dir="cw">
                                      <p:cBhvr>
                                        <p:cTn id="38" dur="1000" fill="hold"/>
                                        <p:tgtEl>
                                          <p:spTgt spid="169"/>
                                        </p:tgtEl>
                                        <p:attrNameLst>
                                          <p:attrName>fillcolor</p:attrName>
                                        </p:attrNameLst>
                                      </p:cBhvr>
                                      <p:to>
                                        <a:schemeClr val="accent1"/>
                                      </p:to>
                                    </p:animClr>
                                    <p:set>
                                      <p:cBhvr>
                                        <p:cTn id="39" dur="1000" fill="hold"/>
                                        <p:tgtEl>
                                          <p:spTgt spid="169"/>
                                        </p:tgtEl>
                                        <p:attrNameLst>
                                          <p:attrName>fill.type</p:attrName>
                                        </p:attrNameLst>
                                      </p:cBhvr>
                                      <p:to>
                                        <p:strVal val="solid"/>
                                      </p:to>
                                    </p:set>
                                    <p:set>
                                      <p:cBhvr>
                                        <p:cTn id="40" dur="1000" fill="hold"/>
                                        <p:tgtEl>
                                          <p:spTgt spid="169"/>
                                        </p:tgtEl>
                                        <p:attrNameLst>
                                          <p:attrName>fill.on</p:attrName>
                                        </p:attrNameLst>
                                      </p:cBhvr>
                                      <p:to>
                                        <p:strVal val="true"/>
                                      </p:to>
                                    </p:set>
                                  </p:childTnLst>
                                </p:cTn>
                              </p:par>
                              <p:par>
                                <p:cTn id="41" presetID="7" presetClass="emph" presetSubtype="2" decel="100000" fill="hold" nodeType="withEffect">
                                  <p:stCondLst>
                                    <p:cond delay="0"/>
                                  </p:stCondLst>
                                  <p:childTnLst>
                                    <p:animClr clrSpc="rgb" dir="cw">
                                      <p:cBhvr>
                                        <p:cTn id="42" dur="500" fill="hold"/>
                                        <p:tgtEl>
                                          <p:spTgt spid="169"/>
                                        </p:tgtEl>
                                        <p:attrNameLst>
                                          <p:attrName>stroke.color</p:attrName>
                                        </p:attrNameLst>
                                      </p:cBhvr>
                                      <p:to>
                                        <a:schemeClr val="bg1"/>
                                      </p:to>
                                    </p:animClr>
                                    <p:set>
                                      <p:cBhvr>
                                        <p:cTn id="43" dur="500" fill="hold"/>
                                        <p:tgtEl>
                                          <p:spTgt spid="169"/>
                                        </p:tgtEl>
                                        <p:attrNameLst>
                                          <p:attrName>stroke.on</p:attrName>
                                        </p:attrNameLst>
                                      </p:cBhvr>
                                      <p:to>
                                        <p:strVal val="true"/>
                                      </p:to>
                                    </p:set>
                                  </p:childTnLst>
                                </p:cTn>
                              </p:par>
                              <p:par>
                                <p:cTn id="44" presetID="1" presetClass="emph" presetSubtype="2" decel="100000" fill="hold" nodeType="withEffect">
                                  <p:stCondLst>
                                    <p:cond delay="0"/>
                                  </p:stCondLst>
                                  <p:childTnLst>
                                    <p:animClr clrSpc="rgb" dir="cw">
                                      <p:cBhvr>
                                        <p:cTn id="45" dur="1000" fill="hold"/>
                                        <p:tgtEl>
                                          <p:spTgt spid="16"/>
                                        </p:tgtEl>
                                        <p:attrNameLst>
                                          <p:attrName>fillcolor</p:attrName>
                                        </p:attrNameLst>
                                      </p:cBhvr>
                                      <p:to>
                                        <a:schemeClr val="accent1"/>
                                      </p:to>
                                    </p:animClr>
                                    <p:set>
                                      <p:cBhvr>
                                        <p:cTn id="46" dur="1000" fill="hold"/>
                                        <p:tgtEl>
                                          <p:spTgt spid="16"/>
                                        </p:tgtEl>
                                        <p:attrNameLst>
                                          <p:attrName>fill.type</p:attrName>
                                        </p:attrNameLst>
                                      </p:cBhvr>
                                      <p:to>
                                        <p:strVal val="solid"/>
                                      </p:to>
                                    </p:set>
                                    <p:set>
                                      <p:cBhvr>
                                        <p:cTn id="47" dur="1000" fill="hold"/>
                                        <p:tgtEl>
                                          <p:spTgt spid="16"/>
                                        </p:tgtEl>
                                        <p:attrNameLst>
                                          <p:attrName>fill.on</p:attrName>
                                        </p:attrNameLst>
                                      </p:cBhvr>
                                      <p:to>
                                        <p:strVal val="true"/>
                                      </p:to>
                                    </p:set>
                                  </p:childTnLst>
                                </p:cTn>
                              </p:par>
                              <p:par>
                                <p:cTn id="48" presetID="7" presetClass="emph" presetSubtype="2" decel="100000" fill="hold" nodeType="withEffect">
                                  <p:stCondLst>
                                    <p:cond delay="0"/>
                                  </p:stCondLst>
                                  <p:childTnLst>
                                    <p:animClr clrSpc="rgb" dir="cw">
                                      <p:cBhvr>
                                        <p:cTn id="49" dur="500" fill="hold"/>
                                        <p:tgtEl>
                                          <p:spTgt spid="16"/>
                                        </p:tgtEl>
                                        <p:attrNameLst>
                                          <p:attrName>stroke.color</p:attrName>
                                        </p:attrNameLst>
                                      </p:cBhvr>
                                      <p:to>
                                        <a:schemeClr val="bg1"/>
                                      </p:to>
                                    </p:animClr>
                                    <p:set>
                                      <p:cBhvr>
                                        <p:cTn id="50" dur="500" fill="hold"/>
                                        <p:tgtEl>
                                          <p:spTgt spid="16"/>
                                        </p:tgtEl>
                                        <p:attrNameLst>
                                          <p:attrName>stroke.on</p:attrName>
                                        </p:attrNameLst>
                                      </p:cBhvr>
                                      <p:to>
                                        <p:strVal val="true"/>
                                      </p:to>
                                    </p:set>
                                  </p:childTnLst>
                                </p:cTn>
                              </p:par>
                              <p:par>
                                <p:cTn id="51" presetID="1" presetClass="emph" presetSubtype="2" decel="100000" fill="hold" nodeType="withEffect">
                                  <p:stCondLst>
                                    <p:cond delay="0"/>
                                  </p:stCondLst>
                                  <p:childTnLst>
                                    <p:animClr clrSpc="rgb" dir="cw">
                                      <p:cBhvr>
                                        <p:cTn id="52" dur="1000" fill="hold"/>
                                        <p:tgtEl>
                                          <p:spTgt spid="41"/>
                                        </p:tgtEl>
                                        <p:attrNameLst>
                                          <p:attrName>fillcolor</p:attrName>
                                        </p:attrNameLst>
                                      </p:cBhvr>
                                      <p:to>
                                        <a:schemeClr val="accent1"/>
                                      </p:to>
                                    </p:animClr>
                                    <p:set>
                                      <p:cBhvr>
                                        <p:cTn id="53" dur="1000" fill="hold"/>
                                        <p:tgtEl>
                                          <p:spTgt spid="41"/>
                                        </p:tgtEl>
                                        <p:attrNameLst>
                                          <p:attrName>fill.type</p:attrName>
                                        </p:attrNameLst>
                                      </p:cBhvr>
                                      <p:to>
                                        <p:strVal val="solid"/>
                                      </p:to>
                                    </p:set>
                                    <p:set>
                                      <p:cBhvr>
                                        <p:cTn id="54" dur="1000" fill="hold"/>
                                        <p:tgtEl>
                                          <p:spTgt spid="41"/>
                                        </p:tgtEl>
                                        <p:attrNameLst>
                                          <p:attrName>fill.on</p:attrName>
                                        </p:attrNameLst>
                                      </p:cBhvr>
                                      <p:to>
                                        <p:strVal val="true"/>
                                      </p:to>
                                    </p:set>
                                  </p:childTnLst>
                                </p:cTn>
                              </p:par>
                              <p:par>
                                <p:cTn id="55" presetID="7" presetClass="emph" presetSubtype="2" decel="100000" fill="hold" nodeType="withEffect">
                                  <p:stCondLst>
                                    <p:cond delay="0"/>
                                  </p:stCondLst>
                                  <p:childTnLst>
                                    <p:animClr clrSpc="rgb" dir="cw">
                                      <p:cBhvr>
                                        <p:cTn id="56" dur="500" fill="hold"/>
                                        <p:tgtEl>
                                          <p:spTgt spid="41"/>
                                        </p:tgtEl>
                                        <p:attrNameLst>
                                          <p:attrName>stroke.color</p:attrName>
                                        </p:attrNameLst>
                                      </p:cBhvr>
                                      <p:to>
                                        <a:schemeClr val="bg1"/>
                                      </p:to>
                                    </p:animClr>
                                    <p:set>
                                      <p:cBhvr>
                                        <p:cTn id="57" dur="500" fill="hold"/>
                                        <p:tgtEl>
                                          <p:spTgt spid="41"/>
                                        </p:tgtEl>
                                        <p:attrNameLst>
                                          <p:attrName>stroke.on</p:attrName>
                                        </p:attrNameLst>
                                      </p:cBhvr>
                                      <p:to>
                                        <p:strVal val="true"/>
                                      </p:to>
                                    </p:set>
                                  </p:childTnLst>
                                </p:cTn>
                              </p:par>
                              <p:par>
                                <p:cTn id="58" presetID="1" presetClass="emph" presetSubtype="2" decel="100000" fill="hold" nodeType="withEffect">
                                  <p:stCondLst>
                                    <p:cond delay="0"/>
                                  </p:stCondLst>
                                  <p:childTnLst>
                                    <p:animClr clrSpc="rgb" dir="cw">
                                      <p:cBhvr>
                                        <p:cTn id="59" dur="1000" fill="hold"/>
                                        <p:tgtEl>
                                          <p:spTgt spid="167"/>
                                        </p:tgtEl>
                                        <p:attrNameLst>
                                          <p:attrName>fillcolor</p:attrName>
                                        </p:attrNameLst>
                                      </p:cBhvr>
                                      <p:to>
                                        <a:schemeClr val="accent1"/>
                                      </p:to>
                                    </p:animClr>
                                    <p:set>
                                      <p:cBhvr>
                                        <p:cTn id="60" dur="1000" fill="hold"/>
                                        <p:tgtEl>
                                          <p:spTgt spid="167"/>
                                        </p:tgtEl>
                                        <p:attrNameLst>
                                          <p:attrName>fill.type</p:attrName>
                                        </p:attrNameLst>
                                      </p:cBhvr>
                                      <p:to>
                                        <p:strVal val="solid"/>
                                      </p:to>
                                    </p:set>
                                    <p:set>
                                      <p:cBhvr>
                                        <p:cTn id="61" dur="1000" fill="hold"/>
                                        <p:tgtEl>
                                          <p:spTgt spid="167"/>
                                        </p:tgtEl>
                                        <p:attrNameLst>
                                          <p:attrName>fill.on</p:attrName>
                                        </p:attrNameLst>
                                      </p:cBhvr>
                                      <p:to>
                                        <p:strVal val="true"/>
                                      </p:to>
                                    </p:set>
                                  </p:childTnLst>
                                </p:cTn>
                              </p:par>
                              <p:par>
                                <p:cTn id="62" presetID="7" presetClass="emph" presetSubtype="2" decel="100000" fill="hold" nodeType="withEffect">
                                  <p:stCondLst>
                                    <p:cond delay="0"/>
                                  </p:stCondLst>
                                  <p:childTnLst>
                                    <p:animClr clrSpc="rgb" dir="cw">
                                      <p:cBhvr>
                                        <p:cTn id="63" dur="500" fill="hold"/>
                                        <p:tgtEl>
                                          <p:spTgt spid="167"/>
                                        </p:tgtEl>
                                        <p:attrNameLst>
                                          <p:attrName>stroke.color</p:attrName>
                                        </p:attrNameLst>
                                      </p:cBhvr>
                                      <p:to>
                                        <a:schemeClr val="bg1"/>
                                      </p:to>
                                    </p:animClr>
                                    <p:set>
                                      <p:cBhvr>
                                        <p:cTn id="64" dur="500" fill="hold"/>
                                        <p:tgtEl>
                                          <p:spTgt spid="167"/>
                                        </p:tgtEl>
                                        <p:attrNameLst>
                                          <p:attrName>stroke.on</p:attrName>
                                        </p:attrNameLst>
                                      </p:cBhvr>
                                      <p:to>
                                        <p:strVal val="true"/>
                                      </p:to>
                                    </p:set>
                                  </p:childTnLst>
                                </p:cTn>
                              </p:par>
                              <p:par>
                                <p:cTn id="65" presetID="1" presetClass="emph" presetSubtype="2" decel="100000" fill="hold" nodeType="withEffect">
                                  <p:stCondLst>
                                    <p:cond delay="0"/>
                                  </p:stCondLst>
                                  <p:childTnLst>
                                    <p:animClr clrSpc="rgb" dir="cw">
                                      <p:cBhvr>
                                        <p:cTn id="66" dur="1000" fill="hold"/>
                                        <p:tgtEl>
                                          <p:spTgt spid="23"/>
                                        </p:tgtEl>
                                        <p:attrNameLst>
                                          <p:attrName>fillcolor</p:attrName>
                                        </p:attrNameLst>
                                      </p:cBhvr>
                                      <p:to>
                                        <a:schemeClr val="accent1"/>
                                      </p:to>
                                    </p:animClr>
                                    <p:set>
                                      <p:cBhvr>
                                        <p:cTn id="67" dur="1000" fill="hold"/>
                                        <p:tgtEl>
                                          <p:spTgt spid="23"/>
                                        </p:tgtEl>
                                        <p:attrNameLst>
                                          <p:attrName>fill.type</p:attrName>
                                        </p:attrNameLst>
                                      </p:cBhvr>
                                      <p:to>
                                        <p:strVal val="solid"/>
                                      </p:to>
                                    </p:set>
                                    <p:set>
                                      <p:cBhvr>
                                        <p:cTn id="68" dur="1000" fill="hold"/>
                                        <p:tgtEl>
                                          <p:spTgt spid="23"/>
                                        </p:tgtEl>
                                        <p:attrNameLst>
                                          <p:attrName>fill.on</p:attrName>
                                        </p:attrNameLst>
                                      </p:cBhvr>
                                      <p:to>
                                        <p:strVal val="true"/>
                                      </p:to>
                                    </p:set>
                                  </p:childTnLst>
                                </p:cTn>
                              </p:par>
                              <p:par>
                                <p:cTn id="69" presetID="7" presetClass="emph" presetSubtype="2" decel="100000" fill="hold" nodeType="withEffect">
                                  <p:stCondLst>
                                    <p:cond delay="0"/>
                                  </p:stCondLst>
                                  <p:childTnLst>
                                    <p:animClr clrSpc="rgb" dir="cw">
                                      <p:cBhvr>
                                        <p:cTn id="70" dur="500" fill="hold"/>
                                        <p:tgtEl>
                                          <p:spTgt spid="23"/>
                                        </p:tgtEl>
                                        <p:attrNameLst>
                                          <p:attrName>stroke.color</p:attrName>
                                        </p:attrNameLst>
                                      </p:cBhvr>
                                      <p:to>
                                        <a:schemeClr val="bg1"/>
                                      </p:to>
                                    </p:animClr>
                                    <p:set>
                                      <p:cBhvr>
                                        <p:cTn id="71" dur="500" fill="hold"/>
                                        <p:tgtEl>
                                          <p:spTgt spid="23"/>
                                        </p:tgtEl>
                                        <p:attrNameLst>
                                          <p:attrName>stroke.on</p:attrName>
                                        </p:attrNameLst>
                                      </p:cBhvr>
                                      <p:to>
                                        <p:strVal val="true"/>
                                      </p:to>
                                    </p:set>
                                  </p:childTnLst>
                                </p:cTn>
                              </p:par>
                              <p:par>
                                <p:cTn id="72" presetID="1" presetClass="emph" presetSubtype="2" decel="100000" fill="hold" nodeType="withEffect">
                                  <p:stCondLst>
                                    <p:cond delay="0"/>
                                  </p:stCondLst>
                                  <p:childTnLst>
                                    <p:animClr clrSpc="rgb" dir="cw">
                                      <p:cBhvr>
                                        <p:cTn id="73" dur="1000" fill="hold"/>
                                        <p:tgtEl>
                                          <p:spTgt spid="84"/>
                                        </p:tgtEl>
                                        <p:attrNameLst>
                                          <p:attrName>fillcolor</p:attrName>
                                        </p:attrNameLst>
                                      </p:cBhvr>
                                      <p:to>
                                        <a:schemeClr val="accent1"/>
                                      </p:to>
                                    </p:animClr>
                                    <p:set>
                                      <p:cBhvr>
                                        <p:cTn id="74" dur="1000" fill="hold"/>
                                        <p:tgtEl>
                                          <p:spTgt spid="84"/>
                                        </p:tgtEl>
                                        <p:attrNameLst>
                                          <p:attrName>fill.type</p:attrName>
                                        </p:attrNameLst>
                                      </p:cBhvr>
                                      <p:to>
                                        <p:strVal val="solid"/>
                                      </p:to>
                                    </p:set>
                                    <p:set>
                                      <p:cBhvr>
                                        <p:cTn id="75" dur="1000" fill="hold"/>
                                        <p:tgtEl>
                                          <p:spTgt spid="84"/>
                                        </p:tgtEl>
                                        <p:attrNameLst>
                                          <p:attrName>fill.on</p:attrName>
                                        </p:attrNameLst>
                                      </p:cBhvr>
                                      <p:to>
                                        <p:strVal val="true"/>
                                      </p:to>
                                    </p:set>
                                  </p:childTnLst>
                                </p:cTn>
                              </p:par>
                              <p:par>
                                <p:cTn id="76" presetID="7" presetClass="emph" presetSubtype="2" decel="100000" fill="hold" nodeType="withEffect">
                                  <p:stCondLst>
                                    <p:cond delay="0"/>
                                  </p:stCondLst>
                                  <p:childTnLst>
                                    <p:animClr clrSpc="rgb" dir="cw">
                                      <p:cBhvr>
                                        <p:cTn id="77" dur="500" fill="hold"/>
                                        <p:tgtEl>
                                          <p:spTgt spid="84"/>
                                        </p:tgtEl>
                                        <p:attrNameLst>
                                          <p:attrName>stroke.color</p:attrName>
                                        </p:attrNameLst>
                                      </p:cBhvr>
                                      <p:to>
                                        <a:schemeClr val="bg1"/>
                                      </p:to>
                                    </p:animClr>
                                    <p:set>
                                      <p:cBhvr>
                                        <p:cTn id="78" dur="500" fill="hold"/>
                                        <p:tgtEl>
                                          <p:spTgt spid="84"/>
                                        </p:tgtEl>
                                        <p:attrNameLst>
                                          <p:attrName>stroke.on</p:attrName>
                                        </p:attrNameLst>
                                      </p:cBhvr>
                                      <p:to>
                                        <p:strVal val="true"/>
                                      </p:to>
                                    </p:set>
                                  </p:childTnLst>
                                </p:cTn>
                              </p:par>
                              <p:par>
                                <p:cTn id="79" presetID="1" presetClass="emph" presetSubtype="2" decel="100000" fill="hold" nodeType="withEffect">
                                  <p:stCondLst>
                                    <p:cond delay="0"/>
                                  </p:stCondLst>
                                  <p:childTnLst>
                                    <p:animClr clrSpc="rgb" dir="cw">
                                      <p:cBhvr>
                                        <p:cTn id="80" dur="1000" fill="hold"/>
                                        <p:tgtEl>
                                          <p:spTgt spid="5"/>
                                        </p:tgtEl>
                                        <p:attrNameLst>
                                          <p:attrName>fillcolor</p:attrName>
                                        </p:attrNameLst>
                                      </p:cBhvr>
                                      <p:to>
                                        <a:schemeClr val="accent1"/>
                                      </p:to>
                                    </p:animClr>
                                    <p:set>
                                      <p:cBhvr>
                                        <p:cTn id="81" dur="1000" fill="hold"/>
                                        <p:tgtEl>
                                          <p:spTgt spid="5"/>
                                        </p:tgtEl>
                                        <p:attrNameLst>
                                          <p:attrName>fill.type</p:attrName>
                                        </p:attrNameLst>
                                      </p:cBhvr>
                                      <p:to>
                                        <p:strVal val="solid"/>
                                      </p:to>
                                    </p:set>
                                    <p:set>
                                      <p:cBhvr>
                                        <p:cTn id="82" dur="1000" fill="hold"/>
                                        <p:tgtEl>
                                          <p:spTgt spid="5"/>
                                        </p:tgtEl>
                                        <p:attrNameLst>
                                          <p:attrName>fill.on</p:attrName>
                                        </p:attrNameLst>
                                      </p:cBhvr>
                                      <p:to>
                                        <p:strVal val="true"/>
                                      </p:to>
                                    </p:set>
                                  </p:childTnLst>
                                </p:cTn>
                              </p:par>
                              <p:par>
                                <p:cTn id="83" presetID="7" presetClass="emph" presetSubtype="2" decel="100000" fill="hold" nodeType="withEffect">
                                  <p:stCondLst>
                                    <p:cond delay="0"/>
                                  </p:stCondLst>
                                  <p:childTnLst>
                                    <p:animClr clrSpc="rgb" dir="cw">
                                      <p:cBhvr>
                                        <p:cTn id="84" dur="500" fill="hold"/>
                                        <p:tgtEl>
                                          <p:spTgt spid="5"/>
                                        </p:tgtEl>
                                        <p:attrNameLst>
                                          <p:attrName>stroke.color</p:attrName>
                                        </p:attrNameLst>
                                      </p:cBhvr>
                                      <p:to>
                                        <a:schemeClr val="bg1"/>
                                      </p:to>
                                    </p:animClr>
                                    <p:set>
                                      <p:cBhvr>
                                        <p:cTn id="85" dur="500" fill="hold"/>
                                        <p:tgtEl>
                                          <p:spTgt spid="5"/>
                                        </p:tgtEl>
                                        <p:attrNameLst>
                                          <p:attrName>stroke.on</p:attrName>
                                        </p:attrNameLst>
                                      </p:cBhvr>
                                      <p:to>
                                        <p:strVal val="true"/>
                                      </p:to>
                                    </p:set>
                                  </p:childTnLst>
                                </p:cTn>
                              </p:par>
                              <p:par>
                                <p:cTn id="86" presetID="1" presetClass="emph" presetSubtype="2" decel="100000" fill="hold" nodeType="withEffect">
                                  <p:stCondLst>
                                    <p:cond delay="0"/>
                                  </p:stCondLst>
                                  <p:childTnLst>
                                    <p:animClr clrSpc="rgb" dir="cw">
                                      <p:cBhvr>
                                        <p:cTn id="87" dur="1000" fill="hold"/>
                                        <p:tgtEl>
                                          <p:spTgt spid="31"/>
                                        </p:tgtEl>
                                        <p:attrNameLst>
                                          <p:attrName>fillcolor</p:attrName>
                                        </p:attrNameLst>
                                      </p:cBhvr>
                                      <p:to>
                                        <a:schemeClr val="accent1"/>
                                      </p:to>
                                    </p:animClr>
                                    <p:set>
                                      <p:cBhvr>
                                        <p:cTn id="88" dur="1000" fill="hold"/>
                                        <p:tgtEl>
                                          <p:spTgt spid="31"/>
                                        </p:tgtEl>
                                        <p:attrNameLst>
                                          <p:attrName>fill.type</p:attrName>
                                        </p:attrNameLst>
                                      </p:cBhvr>
                                      <p:to>
                                        <p:strVal val="solid"/>
                                      </p:to>
                                    </p:set>
                                    <p:set>
                                      <p:cBhvr>
                                        <p:cTn id="89" dur="1000" fill="hold"/>
                                        <p:tgtEl>
                                          <p:spTgt spid="31"/>
                                        </p:tgtEl>
                                        <p:attrNameLst>
                                          <p:attrName>fill.on</p:attrName>
                                        </p:attrNameLst>
                                      </p:cBhvr>
                                      <p:to>
                                        <p:strVal val="true"/>
                                      </p:to>
                                    </p:set>
                                  </p:childTnLst>
                                </p:cTn>
                              </p:par>
                              <p:par>
                                <p:cTn id="90" presetID="7" presetClass="emph" presetSubtype="2" decel="100000" fill="hold" nodeType="withEffect">
                                  <p:stCondLst>
                                    <p:cond delay="0"/>
                                  </p:stCondLst>
                                  <p:childTnLst>
                                    <p:animClr clrSpc="rgb" dir="cw">
                                      <p:cBhvr>
                                        <p:cTn id="91" dur="500" fill="hold"/>
                                        <p:tgtEl>
                                          <p:spTgt spid="31"/>
                                        </p:tgtEl>
                                        <p:attrNameLst>
                                          <p:attrName>stroke.color</p:attrName>
                                        </p:attrNameLst>
                                      </p:cBhvr>
                                      <p:to>
                                        <a:schemeClr val="bg1"/>
                                      </p:to>
                                    </p:animClr>
                                    <p:set>
                                      <p:cBhvr>
                                        <p:cTn id="92" dur="500" fill="hold"/>
                                        <p:tgtEl>
                                          <p:spTgt spid="31"/>
                                        </p:tgtEl>
                                        <p:attrNameLst>
                                          <p:attrName>stroke.on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2" grpId="0" animBg="1"/>
      <p:bldP spid="100" grpId="0"/>
      <p:bldP spid="100" grpId="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p:cNvSpPr>
            <a:spLocks noGrp="1"/>
          </p:cNvSpPr>
          <p:nvPr>
            <p:ph type="title"/>
          </p:nvPr>
        </p:nvSpPr>
        <p:spPr>
          <a:xfrm>
            <a:off x="1718309" y="1945217"/>
            <a:ext cx="5026449" cy="1230657"/>
          </a:xfrm>
        </p:spPr>
        <p:txBody>
          <a:bodyPr/>
          <a:lstStyle/>
          <a:p>
            <a:pPr algn="ctr"/>
            <a:r>
              <a:rPr lang="en-US" dirty="0" smtClean="0">
                <a:solidFill>
                  <a:prstClr val="white"/>
                </a:solidFill>
              </a:rPr>
              <a:t>Thank You</a:t>
            </a:r>
            <a:br>
              <a:rPr lang="en-US" dirty="0" smtClean="0">
                <a:solidFill>
                  <a:prstClr val="white"/>
                </a:solidFill>
              </a:rPr>
            </a:br>
            <a:endParaRPr lang="en-US" dirty="0"/>
          </a:p>
        </p:txBody>
      </p:sp>
      <p:sp>
        <p:nvSpPr>
          <p:cNvPr id="4" name="Text Placeholder 3"/>
          <p:cNvSpPr>
            <a:spLocks noGrp="1"/>
          </p:cNvSpPr>
          <p:nvPr>
            <p:ph type="body" sz="quarter" idx="13"/>
          </p:nvPr>
        </p:nvSpPr>
        <p:spPr/>
        <p:txBody>
          <a:bodyPr/>
          <a:lstStyle/>
          <a:p>
            <a:endParaRPr lang="en-US"/>
          </a:p>
        </p:txBody>
      </p:sp>
    </p:spTree>
    <p:extLst>
      <p:ext uri="{BB962C8B-B14F-4D97-AF65-F5344CB8AC3E}">
        <p14:creationId xmlns:p14="http://schemas.microsoft.com/office/powerpoint/2010/main" xmlns="" val="270981927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255314" y="718561"/>
            <a:ext cx="3463996" cy="3155248"/>
            <a:chOff x="2898781" y="1102383"/>
            <a:chExt cx="3463996" cy="3155248"/>
          </a:xfrm>
        </p:grpSpPr>
        <p:sp>
          <p:nvSpPr>
            <p:cNvPr id="10" name="Freeform 7"/>
            <p:cNvSpPr>
              <a:spLocks/>
            </p:cNvSpPr>
            <p:nvPr/>
          </p:nvSpPr>
          <p:spPr bwMode="auto">
            <a:xfrm>
              <a:off x="4007636" y="1247344"/>
              <a:ext cx="2210179" cy="2550932"/>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1097280" tIns="822960" rIns="0" bIns="0" rtlCol="0" anchor="ctr"/>
            <a:lstStyle/>
            <a:p>
              <a:pPr algn="ctr"/>
              <a:endParaRPr lang="en-US" sz="1200" b="1" kern="0" dirty="0">
                <a:solidFill>
                  <a:schemeClr val="tx2"/>
                </a:solidFill>
                <a:latin typeface="Arial"/>
                <a:ea typeface="Tahoma" pitchFamily="34" charset="0"/>
                <a:cs typeface="Tahoma" pitchFamily="34" charset="0"/>
              </a:endParaRPr>
            </a:p>
          </p:txBody>
        </p:sp>
        <p:sp>
          <p:nvSpPr>
            <p:cNvPr id="1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4" name="Group 120"/>
          <p:cNvGrpSpPr>
            <a:grpSpLocks noChangeAspect="1"/>
          </p:cNvGrpSpPr>
          <p:nvPr/>
        </p:nvGrpSpPr>
        <p:grpSpPr>
          <a:xfrm rot="10800000">
            <a:off x="1214061" y="844602"/>
            <a:ext cx="692799" cy="631050"/>
            <a:chOff x="2898781" y="1102383"/>
            <a:chExt cx="3463996" cy="3155248"/>
          </a:xfrm>
        </p:grpSpPr>
        <p:sp>
          <p:nvSpPr>
            <p:cNvPr id="12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2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2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5" name="Group 134"/>
          <p:cNvGrpSpPr>
            <a:grpSpLocks noChangeAspect="1"/>
          </p:cNvGrpSpPr>
          <p:nvPr/>
        </p:nvGrpSpPr>
        <p:grpSpPr>
          <a:xfrm rot="10800000">
            <a:off x="1216084" y="1600398"/>
            <a:ext cx="692799" cy="631050"/>
            <a:chOff x="2898781" y="1102383"/>
            <a:chExt cx="3463996" cy="3155248"/>
          </a:xfrm>
        </p:grpSpPr>
        <p:sp>
          <p:nvSpPr>
            <p:cNvPr id="13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3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6" name="Group 141"/>
          <p:cNvGrpSpPr>
            <a:grpSpLocks noChangeAspect="1"/>
          </p:cNvGrpSpPr>
          <p:nvPr/>
        </p:nvGrpSpPr>
        <p:grpSpPr>
          <a:xfrm rot="10800000">
            <a:off x="1216084" y="2356194"/>
            <a:ext cx="692799" cy="631050"/>
            <a:chOff x="2898781" y="1102383"/>
            <a:chExt cx="3463996" cy="3155248"/>
          </a:xfrm>
        </p:grpSpPr>
        <p:sp>
          <p:nvSpPr>
            <p:cNvPr id="143"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4"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45"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6"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7"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48"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7" name="Group 148"/>
          <p:cNvGrpSpPr>
            <a:grpSpLocks noChangeAspect="1"/>
          </p:cNvGrpSpPr>
          <p:nvPr/>
        </p:nvGrpSpPr>
        <p:grpSpPr>
          <a:xfrm rot="10800000">
            <a:off x="1216084" y="3111990"/>
            <a:ext cx="692799" cy="631050"/>
            <a:chOff x="2898781" y="1102383"/>
            <a:chExt cx="3463996" cy="3155248"/>
          </a:xfrm>
        </p:grpSpPr>
        <p:sp>
          <p:nvSpPr>
            <p:cNvPr id="150"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5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5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5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5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8" name="Group 155"/>
          <p:cNvGrpSpPr>
            <a:grpSpLocks noChangeAspect="1"/>
          </p:cNvGrpSpPr>
          <p:nvPr/>
        </p:nvGrpSpPr>
        <p:grpSpPr>
          <a:xfrm rot="10800000">
            <a:off x="1216085" y="3867786"/>
            <a:ext cx="692799" cy="631050"/>
            <a:chOff x="2898781" y="1102383"/>
            <a:chExt cx="3463996" cy="3155248"/>
          </a:xfrm>
        </p:grpSpPr>
        <p:sp>
          <p:nvSpPr>
            <p:cNvPr id="157"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58"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59"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0"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61"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62"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 name="Group 169"/>
          <p:cNvGrpSpPr>
            <a:grpSpLocks noChangeAspect="1"/>
          </p:cNvGrpSpPr>
          <p:nvPr/>
        </p:nvGrpSpPr>
        <p:grpSpPr>
          <a:xfrm rot="10800000">
            <a:off x="226833" y="1600398"/>
            <a:ext cx="692799" cy="631050"/>
            <a:chOff x="2898781" y="1102383"/>
            <a:chExt cx="3463996" cy="3155248"/>
          </a:xfrm>
        </p:grpSpPr>
        <p:sp>
          <p:nvSpPr>
            <p:cNvPr id="171"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72"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73"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74"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75"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76"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6" name="Group 176"/>
          <p:cNvGrpSpPr>
            <a:grpSpLocks noChangeAspect="1"/>
          </p:cNvGrpSpPr>
          <p:nvPr/>
        </p:nvGrpSpPr>
        <p:grpSpPr>
          <a:xfrm rot="10800000">
            <a:off x="226833" y="2356194"/>
            <a:ext cx="692799" cy="631050"/>
            <a:chOff x="2898781" y="1102383"/>
            <a:chExt cx="3463996" cy="3155248"/>
          </a:xfrm>
        </p:grpSpPr>
        <p:sp>
          <p:nvSpPr>
            <p:cNvPr id="178"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79"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80"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1"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2"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83"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7" name="Group 183"/>
          <p:cNvGrpSpPr>
            <a:grpSpLocks noChangeAspect="1"/>
          </p:cNvGrpSpPr>
          <p:nvPr/>
        </p:nvGrpSpPr>
        <p:grpSpPr>
          <a:xfrm rot="10800000">
            <a:off x="226833" y="3111990"/>
            <a:ext cx="692799" cy="631050"/>
            <a:chOff x="2898781" y="1102383"/>
            <a:chExt cx="3463996" cy="3155248"/>
          </a:xfrm>
        </p:grpSpPr>
        <p:sp>
          <p:nvSpPr>
            <p:cNvPr id="185"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6"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87"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8"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89"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0"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8" name="Group 190"/>
          <p:cNvGrpSpPr>
            <a:grpSpLocks noChangeAspect="1"/>
          </p:cNvGrpSpPr>
          <p:nvPr/>
        </p:nvGrpSpPr>
        <p:grpSpPr>
          <a:xfrm rot="10800000">
            <a:off x="226834" y="3867786"/>
            <a:ext cx="692799" cy="631050"/>
            <a:chOff x="2898781" y="1102383"/>
            <a:chExt cx="3463996" cy="3155248"/>
          </a:xfrm>
        </p:grpSpPr>
        <p:sp>
          <p:nvSpPr>
            <p:cNvPr id="19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9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9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9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9" name="Group 204"/>
          <p:cNvGrpSpPr>
            <a:grpSpLocks noChangeAspect="1"/>
          </p:cNvGrpSpPr>
          <p:nvPr/>
        </p:nvGrpSpPr>
        <p:grpSpPr>
          <a:xfrm rot="10800000">
            <a:off x="2201289" y="844602"/>
            <a:ext cx="692799" cy="631050"/>
            <a:chOff x="2898781" y="1102383"/>
            <a:chExt cx="3463996" cy="3155248"/>
          </a:xfrm>
        </p:grpSpPr>
        <p:sp>
          <p:nvSpPr>
            <p:cNvPr id="20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0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0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0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0" name="Group 211"/>
          <p:cNvGrpSpPr>
            <a:grpSpLocks noChangeAspect="1"/>
          </p:cNvGrpSpPr>
          <p:nvPr/>
        </p:nvGrpSpPr>
        <p:grpSpPr>
          <a:xfrm rot="10800000">
            <a:off x="2205335" y="1600398"/>
            <a:ext cx="692799" cy="631050"/>
            <a:chOff x="2898781" y="1102383"/>
            <a:chExt cx="3463996" cy="3155248"/>
          </a:xfrm>
        </p:grpSpPr>
        <p:sp>
          <p:nvSpPr>
            <p:cNvPr id="213"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4"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15"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6"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17"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18"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1" name="Group 218"/>
          <p:cNvGrpSpPr>
            <a:grpSpLocks noChangeAspect="1"/>
          </p:cNvGrpSpPr>
          <p:nvPr/>
        </p:nvGrpSpPr>
        <p:grpSpPr>
          <a:xfrm rot="10800000">
            <a:off x="2205335" y="2356194"/>
            <a:ext cx="692799" cy="631050"/>
            <a:chOff x="2898781" y="1102383"/>
            <a:chExt cx="3463996" cy="3155248"/>
          </a:xfrm>
        </p:grpSpPr>
        <p:sp>
          <p:nvSpPr>
            <p:cNvPr id="220"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2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2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2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2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2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2" name="Group 225"/>
          <p:cNvGrpSpPr>
            <a:grpSpLocks noChangeAspect="1"/>
          </p:cNvGrpSpPr>
          <p:nvPr/>
        </p:nvGrpSpPr>
        <p:grpSpPr>
          <a:xfrm rot="10800000">
            <a:off x="2205335" y="3111990"/>
            <a:ext cx="692799" cy="631050"/>
            <a:chOff x="2898781" y="1102383"/>
            <a:chExt cx="3463996" cy="3155248"/>
          </a:xfrm>
        </p:grpSpPr>
        <p:sp>
          <p:nvSpPr>
            <p:cNvPr id="227"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28"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29"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0"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1"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2"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3" name="Group 232"/>
          <p:cNvGrpSpPr>
            <a:grpSpLocks noChangeAspect="1"/>
          </p:cNvGrpSpPr>
          <p:nvPr/>
        </p:nvGrpSpPr>
        <p:grpSpPr>
          <a:xfrm rot="10800000">
            <a:off x="2205336" y="3867786"/>
            <a:ext cx="692799" cy="631050"/>
            <a:chOff x="2898781" y="1102383"/>
            <a:chExt cx="3463996" cy="3155248"/>
          </a:xfrm>
        </p:grpSpPr>
        <p:sp>
          <p:nvSpPr>
            <p:cNvPr id="234"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5"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36"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7"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38"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39"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4" name="Group 246"/>
          <p:cNvGrpSpPr>
            <a:grpSpLocks noChangeAspect="1"/>
          </p:cNvGrpSpPr>
          <p:nvPr/>
        </p:nvGrpSpPr>
        <p:grpSpPr>
          <a:xfrm rot="10800000">
            <a:off x="3188517" y="844602"/>
            <a:ext cx="692799" cy="631050"/>
            <a:chOff x="2898781" y="1102383"/>
            <a:chExt cx="3463996" cy="3155248"/>
          </a:xfrm>
        </p:grpSpPr>
        <p:sp>
          <p:nvSpPr>
            <p:cNvPr id="248"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49"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50"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1"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2"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53"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5" name="Group 253"/>
          <p:cNvGrpSpPr>
            <a:grpSpLocks noChangeAspect="1"/>
          </p:cNvGrpSpPr>
          <p:nvPr/>
        </p:nvGrpSpPr>
        <p:grpSpPr>
          <a:xfrm rot="10800000">
            <a:off x="3194586" y="1600398"/>
            <a:ext cx="692799" cy="631050"/>
            <a:chOff x="2898781" y="1102383"/>
            <a:chExt cx="3463996" cy="3155248"/>
          </a:xfrm>
        </p:grpSpPr>
        <p:sp>
          <p:nvSpPr>
            <p:cNvPr id="255"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6"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57"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8"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59"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0"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6" name="Group 260"/>
          <p:cNvGrpSpPr>
            <a:grpSpLocks noChangeAspect="1"/>
          </p:cNvGrpSpPr>
          <p:nvPr/>
        </p:nvGrpSpPr>
        <p:grpSpPr>
          <a:xfrm rot="10800000">
            <a:off x="3194586" y="2356194"/>
            <a:ext cx="692799" cy="631050"/>
            <a:chOff x="2898781" y="1102383"/>
            <a:chExt cx="3463996" cy="3155248"/>
          </a:xfrm>
        </p:grpSpPr>
        <p:sp>
          <p:nvSpPr>
            <p:cNvPr id="26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6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6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6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7" name="Group 267"/>
          <p:cNvGrpSpPr>
            <a:grpSpLocks noChangeAspect="1"/>
          </p:cNvGrpSpPr>
          <p:nvPr/>
        </p:nvGrpSpPr>
        <p:grpSpPr>
          <a:xfrm rot="10800000">
            <a:off x="3194586" y="3111990"/>
            <a:ext cx="692799" cy="631050"/>
            <a:chOff x="2898781" y="1102383"/>
            <a:chExt cx="3463996" cy="3155248"/>
          </a:xfrm>
        </p:grpSpPr>
        <p:sp>
          <p:nvSpPr>
            <p:cNvPr id="269"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0"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71"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2"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3"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74"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8" name="Group 274"/>
          <p:cNvGrpSpPr>
            <a:grpSpLocks noChangeAspect="1"/>
          </p:cNvGrpSpPr>
          <p:nvPr/>
        </p:nvGrpSpPr>
        <p:grpSpPr>
          <a:xfrm rot="10800000">
            <a:off x="3194587" y="3867786"/>
            <a:ext cx="692799" cy="631050"/>
            <a:chOff x="2898781" y="1102383"/>
            <a:chExt cx="3463996" cy="3155248"/>
          </a:xfrm>
        </p:grpSpPr>
        <p:sp>
          <p:nvSpPr>
            <p:cNvPr id="27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7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7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8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8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29" name="Group 288"/>
          <p:cNvGrpSpPr>
            <a:grpSpLocks noChangeAspect="1"/>
          </p:cNvGrpSpPr>
          <p:nvPr/>
        </p:nvGrpSpPr>
        <p:grpSpPr>
          <a:xfrm rot="10800000">
            <a:off x="4175745" y="844602"/>
            <a:ext cx="692799" cy="631050"/>
            <a:chOff x="2898781" y="1102383"/>
            <a:chExt cx="3463996" cy="3155248"/>
          </a:xfrm>
        </p:grpSpPr>
        <p:sp>
          <p:nvSpPr>
            <p:cNvPr id="290"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9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29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30" name="Group 295"/>
          <p:cNvGrpSpPr>
            <a:grpSpLocks noChangeAspect="1"/>
          </p:cNvGrpSpPr>
          <p:nvPr/>
        </p:nvGrpSpPr>
        <p:grpSpPr>
          <a:xfrm rot="10800000">
            <a:off x="4183837" y="1600398"/>
            <a:ext cx="692799" cy="631050"/>
            <a:chOff x="2898781" y="1102383"/>
            <a:chExt cx="3463996" cy="3155248"/>
          </a:xfrm>
        </p:grpSpPr>
        <p:sp>
          <p:nvSpPr>
            <p:cNvPr id="297"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298"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299"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0"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1"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2"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31" name="Group 302"/>
          <p:cNvGrpSpPr>
            <a:grpSpLocks noChangeAspect="1"/>
          </p:cNvGrpSpPr>
          <p:nvPr/>
        </p:nvGrpSpPr>
        <p:grpSpPr>
          <a:xfrm rot="10800000">
            <a:off x="4183837" y="2356194"/>
            <a:ext cx="692799" cy="631050"/>
            <a:chOff x="2898781" y="1102383"/>
            <a:chExt cx="3463996" cy="3155248"/>
          </a:xfrm>
        </p:grpSpPr>
        <p:sp>
          <p:nvSpPr>
            <p:cNvPr id="304"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5"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06"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7"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08"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09"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6" name="Group 309"/>
          <p:cNvGrpSpPr>
            <a:grpSpLocks noChangeAspect="1"/>
          </p:cNvGrpSpPr>
          <p:nvPr/>
        </p:nvGrpSpPr>
        <p:grpSpPr>
          <a:xfrm rot="10800000">
            <a:off x="4183837" y="3111990"/>
            <a:ext cx="692799" cy="631050"/>
            <a:chOff x="2898781" y="1102383"/>
            <a:chExt cx="3463996" cy="3155248"/>
          </a:xfrm>
        </p:grpSpPr>
        <p:sp>
          <p:nvSpPr>
            <p:cNvPr id="311"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12"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13"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14"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15"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16"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7" name="Group 316"/>
          <p:cNvGrpSpPr>
            <a:grpSpLocks noChangeAspect="1"/>
          </p:cNvGrpSpPr>
          <p:nvPr/>
        </p:nvGrpSpPr>
        <p:grpSpPr>
          <a:xfrm rot="10800000">
            <a:off x="4183838" y="3867786"/>
            <a:ext cx="692799" cy="631050"/>
            <a:chOff x="2898781" y="1102383"/>
            <a:chExt cx="3463996" cy="3155248"/>
          </a:xfrm>
        </p:grpSpPr>
        <p:sp>
          <p:nvSpPr>
            <p:cNvPr id="318"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19"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20"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21"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22"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23"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8" name="Group 330"/>
          <p:cNvGrpSpPr>
            <a:grpSpLocks noChangeAspect="1"/>
          </p:cNvGrpSpPr>
          <p:nvPr/>
        </p:nvGrpSpPr>
        <p:grpSpPr>
          <a:xfrm rot="10800000">
            <a:off x="5162973" y="844602"/>
            <a:ext cx="692799" cy="631050"/>
            <a:chOff x="2898781" y="1102383"/>
            <a:chExt cx="3463996" cy="3155248"/>
          </a:xfrm>
        </p:grpSpPr>
        <p:sp>
          <p:nvSpPr>
            <p:cNvPr id="33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3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3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3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99" name="Group 337"/>
          <p:cNvGrpSpPr>
            <a:grpSpLocks noChangeAspect="1"/>
          </p:cNvGrpSpPr>
          <p:nvPr/>
        </p:nvGrpSpPr>
        <p:grpSpPr>
          <a:xfrm rot="10800000">
            <a:off x="5173088" y="1600398"/>
            <a:ext cx="692799" cy="631050"/>
            <a:chOff x="2898781" y="1102383"/>
            <a:chExt cx="3463996" cy="3155248"/>
          </a:xfrm>
        </p:grpSpPr>
        <p:sp>
          <p:nvSpPr>
            <p:cNvPr id="339"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0"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41"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2"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3"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44"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0" name="Group 344"/>
          <p:cNvGrpSpPr>
            <a:grpSpLocks noChangeAspect="1"/>
          </p:cNvGrpSpPr>
          <p:nvPr/>
        </p:nvGrpSpPr>
        <p:grpSpPr>
          <a:xfrm rot="10800000">
            <a:off x="5173088" y="2356194"/>
            <a:ext cx="692799" cy="631050"/>
            <a:chOff x="2898781" y="1102383"/>
            <a:chExt cx="3463996" cy="3155248"/>
          </a:xfrm>
        </p:grpSpPr>
        <p:sp>
          <p:nvSpPr>
            <p:cNvPr id="34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4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4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5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1" name="Group 351"/>
          <p:cNvGrpSpPr>
            <a:grpSpLocks noChangeAspect="1"/>
          </p:cNvGrpSpPr>
          <p:nvPr/>
        </p:nvGrpSpPr>
        <p:grpSpPr>
          <a:xfrm rot="10800000">
            <a:off x="5173088" y="3111990"/>
            <a:ext cx="692799" cy="631050"/>
            <a:chOff x="2898781" y="1102383"/>
            <a:chExt cx="3463996" cy="3155248"/>
          </a:xfrm>
        </p:grpSpPr>
        <p:sp>
          <p:nvSpPr>
            <p:cNvPr id="353"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54"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55"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56"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57"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58"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2" name="Group 358"/>
          <p:cNvGrpSpPr>
            <a:grpSpLocks noChangeAspect="1"/>
          </p:cNvGrpSpPr>
          <p:nvPr/>
        </p:nvGrpSpPr>
        <p:grpSpPr>
          <a:xfrm rot="10800000">
            <a:off x="5173089" y="3867786"/>
            <a:ext cx="692799" cy="631050"/>
            <a:chOff x="2898781" y="1102383"/>
            <a:chExt cx="3463996" cy="3155248"/>
          </a:xfrm>
        </p:grpSpPr>
        <p:sp>
          <p:nvSpPr>
            <p:cNvPr id="360"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6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6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6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6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6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3" name="Group 372"/>
          <p:cNvGrpSpPr>
            <a:grpSpLocks noChangeAspect="1"/>
          </p:cNvGrpSpPr>
          <p:nvPr/>
        </p:nvGrpSpPr>
        <p:grpSpPr>
          <a:xfrm rot="10800000">
            <a:off x="6150201" y="844602"/>
            <a:ext cx="692799" cy="631050"/>
            <a:chOff x="2898781" y="1102383"/>
            <a:chExt cx="3463996" cy="3155248"/>
          </a:xfrm>
        </p:grpSpPr>
        <p:sp>
          <p:nvSpPr>
            <p:cNvPr id="374"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5"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76"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7"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78"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79"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4" name="Group 379"/>
          <p:cNvGrpSpPr>
            <a:grpSpLocks noChangeAspect="1"/>
          </p:cNvGrpSpPr>
          <p:nvPr/>
        </p:nvGrpSpPr>
        <p:grpSpPr>
          <a:xfrm rot="10800000">
            <a:off x="6162339" y="1600398"/>
            <a:ext cx="692799" cy="631050"/>
            <a:chOff x="2898781" y="1102383"/>
            <a:chExt cx="3463996" cy="3155248"/>
          </a:xfrm>
        </p:grpSpPr>
        <p:sp>
          <p:nvSpPr>
            <p:cNvPr id="381"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2"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83"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4"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5"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86"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5" name="Group 386"/>
          <p:cNvGrpSpPr>
            <a:grpSpLocks noChangeAspect="1"/>
          </p:cNvGrpSpPr>
          <p:nvPr/>
        </p:nvGrpSpPr>
        <p:grpSpPr>
          <a:xfrm rot="10800000">
            <a:off x="6162339" y="2356194"/>
            <a:ext cx="692799" cy="631050"/>
            <a:chOff x="2898781" y="1102383"/>
            <a:chExt cx="3463996" cy="3155248"/>
          </a:xfrm>
        </p:grpSpPr>
        <p:sp>
          <p:nvSpPr>
            <p:cNvPr id="388"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89"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90"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1"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2"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393"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6" name="Group 393"/>
          <p:cNvGrpSpPr>
            <a:grpSpLocks noChangeAspect="1"/>
          </p:cNvGrpSpPr>
          <p:nvPr/>
        </p:nvGrpSpPr>
        <p:grpSpPr>
          <a:xfrm rot="10800000">
            <a:off x="6162339" y="3111990"/>
            <a:ext cx="692799" cy="631050"/>
            <a:chOff x="2898781" y="1102383"/>
            <a:chExt cx="3463996" cy="3155248"/>
          </a:xfrm>
        </p:grpSpPr>
        <p:sp>
          <p:nvSpPr>
            <p:cNvPr id="395"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6"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397"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8"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399"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0"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7" name="Group 400"/>
          <p:cNvGrpSpPr>
            <a:grpSpLocks noChangeAspect="1"/>
          </p:cNvGrpSpPr>
          <p:nvPr/>
        </p:nvGrpSpPr>
        <p:grpSpPr>
          <a:xfrm rot="10800000">
            <a:off x="6162340" y="3867786"/>
            <a:ext cx="692799" cy="631050"/>
            <a:chOff x="2898781" y="1102383"/>
            <a:chExt cx="3463996" cy="3155248"/>
          </a:xfrm>
        </p:grpSpPr>
        <p:sp>
          <p:nvSpPr>
            <p:cNvPr id="40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0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0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0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0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0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8" name="Group 414"/>
          <p:cNvGrpSpPr>
            <a:grpSpLocks noChangeAspect="1"/>
          </p:cNvGrpSpPr>
          <p:nvPr/>
        </p:nvGrpSpPr>
        <p:grpSpPr>
          <a:xfrm rot="10800000">
            <a:off x="7137429" y="844602"/>
            <a:ext cx="692799" cy="631050"/>
            <a:chOff x="2898781" y="1102383"/>
            <a:chExt cx="3463996" cy="3155248"/>
          </a:xfrm>
        </p:grpSpPr>
        <p:sp>
          <p:nvSpPr>
            <p:cNvPr id="41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1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1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1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09" name="Group 421"/>
          <p:cNvGrpSpPr>
            <a:grpSpLocks noChangeAspect="1"/>
          </p:cNvGrpSpPr>
          <p:nvPr/>
        </p:nvGrpSpPr>
        <p:grpSpPr>
          <a:xfrm rot="10800000">
            <a:off x="7151590" y="1600398"/>
            <a:ext cx="692799" cy="631050"/>
            <a:chOff x="2898781" y="1102383"/>
            <a:chExt cx="3463996" cy="3155248"/>
          </a:xfrm>
        </p:grpSpPr>
        <p:sp>
          <p:nvSpPr>
            <p:cNvPr id="423"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4"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25"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6"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27"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28"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0" name="Group 428"/>
          <p:cNvGrpSpPr>
            <a:grpSpLocks noChangeAspect="1"/>
          </p:cNvGrpSpPr>
          <p:nvPr/>
        </p:nvGrpSpPr>
        <p:grpSpPr>
          <a:xfrm rot="10800000">
            <a:off x="7151590" y="2356194"/>
            <a:ext cx="692799" cy="631050"/>
            <a:chOff x="2898781" y="1102383"/>
            <a:chExt cx="3463996" cy="3155248"/>
          </a:xfrm>
        </p:grpSpPr>
        <p:sp>
          <p:nvSpPr>
            <p:cNvPr id="430"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3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3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1" name="Group 435"/>
          <p:cNvGrpSpPr>
            <a:grpSpLocks noChangeAspect="1"/>
          </p:cNvGrpSpPr>
          <p:nvPr/>
        </p:nvGrpSpPr>
        <p:grpSpPr>
          <a:xfrm rot="10800000">
            <a:off x="7151590" y="3111990"/>
            <a:ext cx="692799" cy="631050"/>
            <a:chOff x="2898781" y="1102383"/>
            <a:chExt cx="3463996" cy="3155248"/>
          </a:xfrm>
        </p:grpSpPr>
        <p:sp>
          <p:nvSpPr>
            <p:cNvPr id="437"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38"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39"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0"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1"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2"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2" name="Group 442"/>
          <p:cNvGrpSpPr>
            <a:grpSpLocks noChangeAspect="1"/>
          </p:cNvGrpSpPr>
          <p:nvPr/>
        </p:nvGrpSpPr>
        <p:grpSpPr>
          <a:xfrm rot="10800000">
            <a:off x="7151591" y="3867786"/>
            <a:ext cx="692799" cy="631050"/>
            <a:chOff x="2898781" y="1102383"/>
            <a:chExt cx="3463996" cy="3155248"/>
          </a:xfrm>
        </p:grpSpPr>
        <p:sp>
          <p:nvSpPr>
            <p:cNvPr id="444"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5"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46"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7"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48"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49"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3" name="Group 456"/>
          <p:cNvGrpSpPr>
            <a:grpSpLocks noChangeAspect="1"/>
          </p:cNvGrpSpPr>
          <p:nvPr/>
        </p:nvGrpSpPr>
        <p:grpSpPr>
          <a:xfrm rot="10800000">
            <a:off x="8124660" y="844602"/>
            <a:ext cx="692799" cy="631050"/>
            <a:chOff x="2898781" y="1102383"/>
            <a:chExt cx="3463996" cy="3155248"/>
          </a:xfrm>
        </p:grpSpPr>
        <p:sp>
          <p:nvSpPr>
            <p:cNvPr id="458"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59"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60"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1"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2"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63"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4" name="Group 463"/>
          <p:cNvGrpSpPr>
            <a:grpSpLocks noChangeAspect="1"/>
          </p:cNvGrpSpPr>
          <p:nvPr/>
        </p:nvGrpSpPr>
        <p:grpSpPr>
          <a:xfrm rot="10800000">
            <a:off x="8140844" y="1600398"/>
            <a:ext cx="692799" cy="631050"/>
            <a:chOff x="2898781" y="1102383"/>
            <a:chExt cx="3463996" cy="3155248"/>
          </a:xfrm>
        </p:grpSpPr>
        <p:sp>
          <p:nvSpPr>
            <p:cNvPr id="465"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6"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67"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8"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69"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0"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5" name="Group 470"/>
          <p:cNvGrpSpPr>
            <a:grpSpLocks noChangeAspect="1"/>
          </p:cNvGrpSpPr>
          <p:nvPr/>
        </p:nvGrpSpPr>
        <p:grpSpPr>
          <a:xfrm rot="10800000">
            <a:off x="8140844" y="2356194"/>
            <a:ext cx="692799" cy="631050"/>
            <a:chOff x="2898781" y="1102383"/>
            <a:chExt cx="3463996" cy="3155248"/>
          </a:xfrm>
        </p:grpSpPr>
        <p:sp>
          <p:nvSpPr>
            <p:cNvPr id="472"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3"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74"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5"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76"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77"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6" name="Group 477"/>
          <p:cNvGrpSpPr>
            <a:grpSpLocks noChangeAspect="1"/>
          </p:cNvGrpSpPr>
          <p:nvPr/>
        </p:nvGrpSpPr>
        <p:grpSpPr>
          <a:xfrm rot="10800000">
            <a:off x="8140844" y="3111990"/>
            <a:ext cx="692799" cy="631050"/>
            <a:chOff x="2898781" y="1102383"/>
            <a:chExt cx="3463996" cy="3155248"/>
          </a:xfrm>
        </p:grpSpPr>
        <p:sp>
          <p:nvSpPr>
            <p:cNvPr id="479"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0"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81"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2"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3"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84"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nvGrpSpPr>
          <p:cNvPr id="117" name="Group 484"/>
          <p:cNvGrpSpPr>
            <a:grpSpLocks noChangeAspect="1"/>
          </p:cNvGrpSpPr>
          <p:nvPr/>
        </p:nvGrpSpPr>
        <p:grpSpPr>
          <a:xfrm rot="10800000">
            <a:off x="8140844" y="3867786"/>
            <a:ext cx="692799" cy="631050"/>
            <a:chOff x="2898781" y="1102383"/>
            <a:chExt cx="3463996" cy="3155248"/>
          </a:xfrm>
        </p:grpSpPr>
        <p:sp>
          <p:nvSpPr>
            <p:cNvPr id="486" name="Freeform 7"/>
            <p:cNvSpPr>
              <a:spLocks/>
            </p:cNvSpPr>
            <p:nvPr/>
          </p:nvSpPr>
          <p:spPr bwMode="auto">
            <a:xfrm>
              <a:off x="4007636" y="1206883"/>
              <a:ext cx="2210181" cy="2550933"/>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7"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488"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89"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490"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491"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sp>
        <p:nvSpPr>
          <p:cNvPr id="3" name="Rectangle 2"/>
          <p:cNvSpPr/>
          <p:nvPr/>
        </p:nvSpPr>
        <p:spPr>
          <a:xfrm>
            <a:off x="3834916" y="2024643"/>
            <a:ext cx="1481496" cy="1446550"/>
          </a:xfrm>
          <a:prstGeom prst="rect">
            <a:avLst/>
          </a:prstGeom>
        </p:spPr>
        <p:txBody>
          <a:bodyPr wrap="none">
            <a:spAutoFit/>
          </a:bodyPr>
          <a:lstStyle/>
          <a:p>
            <a:pPr algn="ctr"/>
            <a:r>
              <a:rPr lang="en-US" sz="8800" b="1" kern="0" dirty="0">
                <a:solidFill>
                  <a:schemeClr val="tx2"/>
                </a:solidFill>
                <a:ea typeface="Tahoma" pitchFamily="34" charset="0"/>
                <a:cs typeface="Tahoma" pitchFamily="34" charset="0"/>
              </a:rPr>
              <a:t>1</a:t>
            </a:r>
            <a:r>
              <a:rPr lang="en-US" sz="8800" b="1" kern="0" baseline="25000" dirty="0">
                <a:solidFill>
                  <a:schemeClr val="tx2"/>
                </a:solidFill>
                <a:ea typeface="Tahoma" pitchFamily="34" charset="0"/>
                <a:cs typeface="Tahoma" pitchFamily="34" charset="0"/>
              </a:rPr>
              <a:t>%</a:t>
            </a:r>
            <a:endParaRPr lang="en-US" sz="4000" b="1" kern="0" baseline="25000" dirty="0">
              <a:solidFill>
                <a:schemeClr val="tx2"/>
              </a:solidFill>
              <a:ea typeface="Tahoma" pitchFamily="34" charset="0"/>
              <a:cs typeface="Tahoma" pitchFamily="34" charset="0"/>
            </a:endParaRPr>
          </a:p>
        </p:txBody>
      </p:sp>
      <p:grpSp>
        <p:nvGrpSpPr>
          <p:cNvPr id="118" name="Group 491"/>
          <p:cNvGrpSpPr/>
          <p:nvPr/>
        </p:nvGrpSpPr>
        <p:grpSpPr>
          <a:xfrm>
            <a:off x="0" y="0"/>
            <a:ext cx="9144000" cy="557784"/>
            <a:chOff x="0" y="0"/>
            <a:chExt cx="9144000" cy="557784"/>
          </a:xfrm>
        </p:grpSpPr>
        <p:sp>
          <p:nvSpPr>
            <p:cNvPr id="493" name="Rectangle 492"/>
            <p:cNvSpPr/>
            <p:nvPr/>
          </p:nvSpPr>
          <p:spPr>
            <a:xfrm>
              <a:off x="0" y="0"/>
              <a:ext cx="9144000" cy="55778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4" name="Rectangle 493"/>
            <p:cNvSpPr/>
            <p:nvPr/>
          </p:nvSpPr>
          <p:spPr>
            <a:xfrm>
              <a:off x="0" y="0"/>
              <a:ext cx="576072" cy="557784"/>
            </a:xfrm>
            <a:prstGeom prst="rect">
              <a:avLst/>
            </a:prstGeom>
            <a:gradFill flip="none" rotWithShape="1">
              <a:gsLst>
                <a:gs pos="20000">
                  <a:srgbClr val="AA0000"/>
                </a:gs>
                <a:gs pos="90000">
                  <a:srgbClr val="FF1414"/>
                </a:gs>
              </a:gsLst>
              <a:lin ang="162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xmlns="" val="1102243728"/>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decel="10000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par>
                                <p:cTn id="9" presetID="10" presetClass="entr" presetSubtype="0" fill="hold" grpId="0" nodeType="withEffect">
                                  <p:stCondLst>
                                    <p:cond delay="250"/>
                                  </p:stCondLst>
                                  <p:childTnLst>
                                    <p:set>
                                      <p:cBhvr>
                                        <p:cTn id="10" dur="1" fill="hold">
                                          <p:stCondLst>
                                            <p:cond delay="0"/>
                                          </p:stCondLst>
                                        </p:cTn>
                                        <p:tgtEl>
                                          <p:spTgt spid="3"/>
                                        </p:tgtEl>
                                        <p:attrNameLst>
                                          <p:attrName>style.visibility</p:attrName>
                                        </p:attrNameLst>
                                      </p:cBhvr>
                                      <p:to>
                                        <p:strVal val="visible"/>
                                      </p:to>
                                    </p:set>
                                    <p:animEffect transition="in" filter="fade">
                                      <p:cBhvr>
                                        <p:cTn id="11" dur="250"/>
                                        <p:tgtEl>
                                          <p:spTgt spid="3"/>
                                        </p:tgtEl>
                                      </p:cBhvr>
                                    </p:animEffect>
                                  </p:childTnLst>
                                </p:cTn>
                              </p:par>
                            </p:childTnLst>
                          </p:cTn>
                        </p:par>
                        <p:par>
                          <p:cTn id="12" fill="hold">
                            <p:stCondLst>
                              <p:cond delay="500"/>
                            </p:stCondLst>
                            <p:childTnLst>
                              <p:par>
                                <p:cTn id="13" presetID="8" presetClass="emph" presetSubtype="0" accel="100000" fill="hold" nodeType="afterEffect">
                                  <p:stCondLst>
                                    <p:cond delay="9500"/>
                                  </p:stCondLst>
                                  <p:childTnLst>
                                    <p:animRot by="-10800000">
                                      <p:cBhvr>
                                        <p:cTn id="14" dur="1000" fill="hold"/>
                                        <p:tgtEl>
                                          <p:spTgt spid="2"/>
                                        </p:tgtEl>
                                        <p:attrNameLst>
                                          <p:attrName>r</p:attrName>
                                        </p:attrNameLst>
                                      </p:cBhvr>
                                    </p:animRot>
                                  </p:childTnLst>
                                </p:cTn>
                              </p:par>
                              <p:par>
                                <p:cTn id="15" presetID="10" presetClass="exit" presetSubtype="0" fill="hold" grpId="1" nodeType="withEffect">
                                  <p:stCondLst>
                                    <p:cond delay="9800"/>
                                  </p:stCondLst>
                                  <p:childTnLst>
                                    <p:animEffect transition="out" filter="fade">
                                      <p:cBhvr>
                                        <p:cTn id="16" dur="500"/>
                                        <p:tgtEl>
                                          <p:spTgt spid="3"/>
                                        </p:tgtEl>
                                      </p:cBhvr>
                                    </p:animEffect>
                                    <p:set>
                                      <p:cBhvr>
                                        <p:cTn id="17" dur="1" fill="hold">
                                          <p:stCondLst>
                                            <p:cond delay="499"/>
                                          </p:stCondLst>
                                        </p:cTn>
                                        <p:tgtEl>
                                          <p:spTgt spid="3"/>
                                        </p:tgtEl>
                                        <p:attrNameLst>
                                          <p:attrName>style.visibility</p:attrName>
                                        </p:attrNameLst>
                                      </p:cBhvr>
                                      <p:to>
                                        <p:strVal val="hidden"/>
                                      </p:to>
                                    </p:set>
                                  </p:childTnLst>
                                </p:cTn>
                              </p:par>
                              <p:par>
                                <p:cTn id="18" presetID="42" presetClass="path" presetSubtype="0" accel="50000" decel="50000" fill="hold" nodeType="withEffect">
                                  <p:stCondLst>
                                    <p:cond delay="10000"/>
                                  </p:stCondLst>
                                  <p:childTnLst>
                                    <p:animMotion origin="layout" path="M -1.11111E-6 -9.74707E-7 L -0.37309 -0.22085 " pathEditMode="relative" rAng="0" ptsTypes="AA">
                                      <p:cBhvr>
                                        <p:cTn id="19" dur="1250" fill="hold"/>
                                        <p:tgtEl>
                                          <p:spTgt spid="2"/>
                                        </p:tgtEl>
                                        <p:attrNameLst>
                                          <p:attrName>ppt_x</p:attrName>
                                          <p:attrName>ppt_y</p:attrName>
                                        </p:attrNameLst>
                                      </p:cBhvr>
                                      <p:rCtr x="-18663" y="-11043"/>
                                    </p:animMotion>
                                  </p:childTnLst>
                                </p:cTn>
                              </p:par>
                              <p:par>
                                <p:cTn id="20" presetID="6" presetClass="emph" presetSubtype="0" accel="50000" decel="50000" fill="hold" nodeType="withEffect">
                                  <p:stCondLst>
                                    <p:cond delay="10000"/>
                                  </p:stCondLst>
                                  <p:childTnLst>
                                    <p:animScale>
                                      <p:cBhvr>
                                        <p:cTn id="21" dur="1250" fill="hold"/>
                                        <p:tgtEl>
                                          <p:spTgt spid="2"/>
                                        </p:tgtEl>
                                      </p:cBhvr>
                                      <p:by x="20000" y="20000"/>
                                    </p:animScale>
                                  </p:childTnLst>
                                </p:cTn>
                              </p:par>
                            </p:childTnLst>
                          </p:cTn>
                        </p:par>
                        <p:par>
                          <p:cTn id="22" fill="hold">
                            <p:stCondLst>
                              <p:cond delay="11750"/>
                            </p:stCondLst>
                            <p:childTnLst>
                              <p:par>
                                <p:cTn id="23" presetID="10" presetClass="entr" presetSubtype="0"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20"/>
                                        <p:tgtEl>
                                          <p:spTgt spid="9"/>
                                        </p:tgtEl>
                                      </p:cBhvr>
                                    </p:animEffect>
                                  </p:childTnLst>
                                </p:cTn>
                              </p:par>
                            </p:childTnLst>
                          </p:cTn>
                        </p:par>
                        <p:par>
                          <p:cTn id="26" fill="hold">
                            <p:stCondLst>
                              <p:cond delay="11770"/>
                            </p:stCondLst>
                            <p:childTnLst>
                              <p:par>
                                <p:cTn id="27" presetID="10" presetClass="entr" presetSubtype="0" fill="hold" nodeType="afterEffect">
                                  <p:stCondLst>
                                    <p:cond delay="0"/>
                                  </p:stCondLst>
                                  <p:childTnLst>
                                    <p:set>
                                      <p:cBhvr>
                                        <p:cTn id="28" dur="1" fill="hold">
                                          <p:stCondLst>
                                            <p:cond delay="0"/>
                                          </p:stCondLst>
                                        </p:cTn>
                                        <p:tgtEl>
                                          <p:spTgt spid="5"/>
                                        </p:tgtEl>
                                        <p:attrNameLst>
                                          <p:attrName>style.visibility</p:attrName>
                                        </p:attrNameLst>
                                      </p:cBhvr>
                                      <p:to>
                                        <p:strVal val="visible"/>
                                      </p:to>
                                    </p:set>
                                    <p:animEffect transition="in" filter="fade">
                                      <p:cBhvr>
                                        <p:cTn id="29" dur="20"/>
                                        <p:tgtEl>
                                          <p:spTgt spid="5"/>
                                        </p:tgtEl>
                                      </p:cBhvr>
                                    </p:animEffect>
                                  </p:childTnLst>
                                </p:cTn>
                              </p:par>
                            </p:childTnLst>
                          </p:cTn>
                        </p:par>
                        <p:par>
                          <p:cTn id="30" fill="hold">
                            <p:stCondLst>
                              <p:cond delay="11790"/>
                            </p:stCondLst>
                            <p:childTnLst>
                              <p:par>
                                <p:cTn id="31" presetID="10" presetClass="entr" presetSubtype="0" fill="hold" nodeType="after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fade">
                                      <p:cBhvr>
                                        <p:cTn id="33" dur="20"/>
                                        <p:tgtEl>
                                          <p:spTgt spid="4"/>
                                        </p:tgtEl>
                                      </p:cBhvr>
                                    </p:animEffect>
                                  </p:childTnLst>
                                </p:cTn>
                              </p:par>
                            </p:childTnLst>
                          </p:cTn>
                        </p:par>
                        <p:par>
                          <p:cTn id="34" fill="hold">
                            <p:stCondLst>
                              <p:cond delay="11810"/>
                            </p:stCondLst>
                            <p:childTnLst>
                              <p:par>
                                <p:cTn id="35" presetID="10" presetClass="entr" presetSubtype="0"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20"/>
                                        <p:tgtEl>
                                          <p:spTgt spid="19"/>
                                        </p:tgtEl>
                                      </p:cBhvr>
                                    </p:animEffect>
                                  </p:childTnLst>
                                </p:cTn>
                              </p:par>
                            </p:childTnLst>
                          </p:cTn>
                        </p:par>
                        <p:par>
                          <p:cTn id="38" fill="hold">
                            <p:stCondLst>
                              <p:cond delay="11830"/>
                            </p:stCondLst>
                            <p:childTnLst>
                              <p:par>
                                <p:cTn id="39" presetID="10" presetClass="entr" presetSubtype="0" fill="hold"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fade">
                                      <p:cBhvr>
                                        <p:cTn id="41" dur="20"/>
                                        <p:tgtEl>
                                          <p:spTgt spid="20"/>
                                        </p:tgtEl>
                                      </p:cBhvr>
                                    </p:animEffect>
                                  </p:childTnLst>
                                </p:cTn>
                              </p:par>
                            </p:childTnLst>
                          </p:cTn>
                        </p:par>
                        <p:par>
                          <p:cTn id="42" fill="hold">
                            <p:stCondLst>
                              <p:cond delay="11850"/>
                            </p:stCondLst>
                            <p:childTnLst>
                              <p:par>
                                <p:cTn id="43" presetID="10" presetClass="entr" presetSubtype="0" fill="hold" nodeType="after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20"/>
                                        <p:tgtEl>
                                          <p:spTgt spid="16"/>
                                        </p:tgtEl>
                                      </p:cBhvr>
                                    </p:animEffect>
                                  </p:childTnLst>
                                </p:cTn>
                              </p:par>
                            </p:childTnLst>
                          </p:cTn>
                        </p:par>
                        <p:par>
                          <p:cTn id="46" fill="hold">
                            <p:stCondLst>
                              <p:cond delay="11870"/>
                            </p:stCondLst>
                            <p:childTnLst>
                              <p:par>
                                <p:cTn id="47" presetID="10" presetClass="entr" presetSubtype="0" fill="hold" nodeType="after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20"/>
                                        <p:tgtEl>
                                          <p:spTgt spid="17"/>
                                        </p:tgtEl>
                                      </p:cBhvr>
                                    </p:animEffect>
                                  </p:childTnLst>
                                </p:cTn>
                              </p:par>
                            </p:childTnLst>
                          </p:cTn>
                        </p:par>
                        <p:par>
                          <p:cTn id="50" fill="hold">
                            <p:stCondLst>
                              <p:cond delay="11890"/>
                            </p:stCondLst>
                            <p:childTnLst>
                              <p:par>
                                <p:cTn id="51" presetID="10" presetClass="entr" presetSubtype="0" fill="hold" nodeType="afterEffect">
                                  <p:stCondLst>
                                    <p:cond delay="0"/>
                                  </p:stCondLst>
                                  <p:childTnLst>
                                    <p:set>
                                      <p:cBhvr>
                                        <p:cTn id="52" dur="1" fill="hold">
                                          <p:stCondLst>
                                            <p:cond delay="0"/>
                                          </p:stCondLst>
                                        </p:cTn>
                                        <p:tgtEl>
                                          <p:spTgt spid="6"/>
                                        </p:tgtEl>
                                        <p:attrNameLst>
                                          <p:attrName>style.visibility</p:attrName>
                                        </p:attrNameLst>
                                      </p:cBhvr>
                                      <p:to>
                                        <p:strVal val="visible"/>
                                      </p:to>
                                    </p:set>
                                    <p:animEffect transition="in" filter="fade">
                                      <p:cBhvr>
                                        <p:cTn id="53" dur="20"/>
                                        <p:tgtEl>
                                          <p:spTgt spid="6"/>
                                        </p:tgtEl>
                                      </p:cBhvr>
                                    </p:animEffect>
                                  </p:childTnLst>
                                </p:cTn>
                              </p:par>
                            </p:childTnLst>
                          </p:cTn>
                        </p:par>
                        <p:par>
                          <p:cTn id="54" fill="hold">
                            <p:stCondLst>
                              <p:cond delay="11910"/>
                            </p:stCondLst>
                            <p:childTnLst>
                              <p:par>
                                <p:cTn id="55" presetID="10" presetClass="entr" presetSubtype="0" fill="hold" nodeType="afterEffect">
                                  <p:stCondLst>
                                    <p:cond delay="0"/>
                                  </p:stCondLst>
                                  <p:childTnLst>
                                    <p:set>
                                      <p:cBhvr>
                                        <p:cTn id="56" dur="1" fill="hold">
                                          <p:stCondLst>
                                            <p:cond delay="0"/>
                                          </p:stCondLst>
                                        </p:cTn>
                                        <p:tgtEl>
                                          <p:spTgt spid="7"/>
                                        </p:tgtEl>
                                        <p:attrNameLst>
                                          <p:attrName>style.visibility</p:attrName>
                                        </p:attrNameLst>
                                      </p:cBhvr>
                                      <p:to>
                                        <p:strVal val="visible"/>
                                      </p:to>
                                    </p:set>
                                    <p:animEffect transition="in" filter="fade">
                                      <p:cBhvr>
                                        <p:cTn id="57" dur="20"/>
                                        <p:tgtEl>
                                          <p:spTgt spid="7"/>
                                        </p:tgtEl>
                                      </p:cBhvr>
                                    </p:animEffect>
                                  </p:childTnLst>
                                </p:cTn>
                              </p:par>
                            </p:childTnLst>
                          </p:cTn>
                        </p:par>
                        <p:par>
                          <p:cTn id="58" fill="hold">
                            <p:stCondLst>
                              <p:cond delay="11930"/>
                            </p:stCondLst>
                            <p:childTnLst>
                              <p:par>
                                <p:cTn id="59" presetID="10" presetClass="entr" presetSubtype="0" fill="hold" nodeType="after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20"/>
                                        <p:tgtEl>
                                          <p:spTgt spid="22"/>
                                        </p:tgtEl>
                                      </p:cBhvr>
                                    </p:animEffect>
                                  </p:childTnLst>
                                </p:cTn>
                              </p:par>
                            </p:childTnLst>
                          </p:cTn>
                        </p:par>
                        <p:par>
                          <p:cTn id="62" fill="hold">
                            <p:stCondLst>
                              <p:cond delay="11950"/>
                            </p:stCondLst>
                            <p:childTnLst>
                              <p:par>
                                <p:cTn id="63" presetID="10" presetClass="entr" presetSubtype="0" fill="hold" nodeType="afterEffect">
                                  <p:stCondLst>
                                    <p:cond delay="0"/>
                                  </p:stCondLst>
                                  <p:childTnLst>
                                    <p:set>
                                      <p:cBhvr>
                                        <p:cTn id="64" dur="1" fill="hold">
                                          <p:stCondLst>
                                            <p:cond delay="0"/>
                                          </p:stCondLst>
                                        </p:cTn>
                                        <p:tgtEl>
                                          <p:spTgt spid="21"/>
                                        </p:tgtEl>
                                        <p:attrNameLst>
                                          <p:attrName>style.visibility</p:attrName>
                                        </p:attrNameLst>
                                      </p:cBhvr>
                                      <p:to>
                                        <p:strVal val="visible"/>
                                      </p:to>
                                    </p:set>
                                    <p:animEffect transition="in" filter="fade">
                                      <p:cBhvr>
                                        <p:cTn id="65" dur="20"/>
                                        <p:tgtEl>
                                          <p:spTgt spid="21"/>
                                        </p:tgtEl>
                                      </p:cBhvr>
                                    </p:animEffect>
                                  </p:childTnLst>
                                </p:cTn>
                              </p:par>
                            </p:childTnLst>
                          </p:cTn>
                        </p:par>
                        <p:par>
                          <p:cTn id="66" fill="hold">
                            <p:stCondLst>
                              <p:cond delay="11970"/>
                            </p:stCondLst>
                            <p:childTnLst>
                              <p:par>
                                <p:cTn id="67" presetID="10" presetClass="entr" presetSubtype="0" fill="hold" nodeType="afterEffect">
                                  <p:stCondLst>
                                    <p:cond delay="0"/>
                                  </p:stCondLst>
                                  <p:childTnLst>
                                    <p:set>
                                      <p:cBhvr>
                                        <p:cTn id="68" dur="1" fill="hold">
                                          <p:stCondLst>
                                            <p:cond delay="0"/>
                                          </p:stCondLst>
                                        </p:cTn>
                                        <p:tgtEl>
                                          <p:spTgt spid="25"/>
                                        </p:tgtEl>
                                        <p:attrNameLst>
                                          <p:attrName>style.visibility</p:attrName>
                                        </p:attrNameLst>
                                      </p:cBhvr>
                                      <p:to>
                                        <p:strVal val="visible"/>
                                      </p:to>
                                    </p:set>
                                    <p:animEffect transition="in" filter="fade">
                                      <p:cBhvr>
                                        <p:cTn id="69" dur="20"/>
                                        <p:tgtEl>
                                          <p:spTgt spid="25"/>
                                        </p:tgtEl>
                                      </p:cBhvr>
                                    </p:animEffect>
                                  </p:childTnLst>
                                </p:cTn>
                              </p:par>
                            </p:childTnLst>
                          </p:cTn>
                        </p:par>
                        <p:par>
                          <p:cTn id="70" fill="hold">
                            <p:stCondLst>
                              <p:cond delay="11990"/>
                            </p:stCondLst>
                            <p:childTnLst>
                              <p:par>
                                <p:cTn id="71" presetID="10" presetClass="entr" presetSubtype="0" fill="hold" nodeType="afterEffect">
                                  <p:stCondLst>
                                    <p:cond delay="0"/>
                                  </p:stCondLst>
                                  <p:childTnLst>
                                    <p:set>
                                      <p:cBhvr>
                                        <p:cTn id="72" dur="1" fill="hold">
                                          <p:stCondLst>
                                            <p:cond delay="0"/>
                                          </p:stCondLst>
                                        </p:cTn>
                                        <p:tgtEl>
                                          <p:spTgt spid="24"/>
                                        </p:tgtEl>
                                        <p:attrNameLst>
                                          <p:attrName>style.visibility</p:attrName>
                                        </p:attrNameLst>
                                      </p:cBhvr>
                                      <p:to>
                                        <p:strVal val="visible"/>
                                      </p:to>
                                    </p:set>
                                    <p:animEffect transition="in" filter="fade">
                                      <p:cBhvr>
                                        <p:cTn id="73" dur="20"/>
                                        <p:tgtEl>
                                          <p:spTgt spid="24"/>
                                        </p:tgtEl>
                                      </p:cBhvr>
                                    </p:animEffect>
                                  </p:childTnLst>
                                </p:cTn>
                              </p:par>
                            </p:childTnLst>
                          </p:cTn>
                        </p:par>
                        <p:par>
                          <p:cTn id="74" fill="hold">
                            <p:stCondLst>
                              <p:cond delay="12010"/>
                            </p:stCondLst>
                            <p:childTnLst>
                              <p:par>
                                <p:cTn id="75" presetID="10" presetClass="entr" presetSubtype="0" fill="hold" nodeType="after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20"/>
                                        <p:tgtEl>
                                          <p:spTgt spid="26"/>
                                        </p:tgtEl>
                                      </p:cBhvr>
                                    </p:animEffect>
                                  </p:childTnLst>
                                </p:cTn>
                              </p:par>
                            </p:childTnLst>
                          </p:cTn>
                        </p:par>
                        <p:par>
                          <p:cTn id="78" fill="hold">
                            <p:stCondLst>
                              <p:cond delay="12030"/>
                            </p:stCondLst>
                            <p:childTnLst>
                              <p:par>
                                <p:cTn id="79" presetID="10" presetClass="entr" presetSubtype="0" fill="hold" nodeType="afterEffect">
                                  <p:stCondLst>
                                    <p:cond delay="0"/>
                                  </p:stCondLst>
                                  <p:childTnLst>
                                    <p:set>
                                      <p:cBhvr>
                                        <p:cTn id="80" dur="1" fill="hold">
                                          <p:stCondLst>
                                            <p:cond delay="0"/>
                                          </p:stCondLst>
                                        </p:cTn>
                                        <p:tgtEl>
                                          <p:spTgt spid="31"/>
                                        </p:tgtEl>
                                        <p:attrNameLst>
                                          <p:attrName>style.visibility</p:attrName>
                                        </p:attrNameLst>
                                      </p:cBhvr>
                                      <p:to>
                                        <p:strVal val="visible"/>
                                      </p:to>
                                    </p:set>
                                    <p:animEffect transition="in" filter="fade">
                                      <p:cBhvr>
                                        <p:cTn id="81" dur="20"/>
                                        <p:tgtEl>
                                          <p:spTgt spid="31"/>
                                        </p:tgtEl>
                                      </p:cBhvr>
                                    </p:animEffect>
                                  </p:childTnLst>
                                </p:cTn>
                              </p:par>
                            </p:childTnLst>
                          </p:cTn>
                        </p:par>
                        <p:par>
                          <p:cTn id="82" fill="hold">
                            <p:stCondLst>
                              <p:cond delay="12050"/>
                            </p:stCondLst>
                            <p:childTnLst>
                              <p:par>
                                <p:cTn id="83" presetID="10" presetClass="entr" presetSubtype="0" fill="hold" nodeType="afterEffect">
                                  <p:stCondLst>
                                    <p:cond delay="0"/>
                                  </p:stCondLst>
                                  <p:childTnLst>
                                    <p:set>
                                      <p:cBhvr>
                                        <p:cTn id="84" dur="1" fill="hold">
                                          <p:stCondLst>
                                            <p:cond delay="0"/>
                                          </p:stCondLst>
                                        </p:cTn>
                                        <p:tgtEl>
                                          <p:spTgt spid="30"/>
                                        </p:tgtEl>
                                        <p:attrNameLst>
                                          <p:attrName>style.visibility</p:attrName>
                                        </p:attrNameLst>
                                      </p:cBhvr>
                                      <p:to>
                                        <p:strVal val="visible"/>
                                      </p:to>
                                    </p:set>
                                    <p:animEffect transition="in" filter="fade">
                                      <p:cBhvr>
                                        <p:cTn id="85" dur="20"/>
                                        <p:tgtEl>
                                          <p:spTgt spid="30"/>
                                        </p:tgtEl>
                                      </p:cBhvr>
                                    </p:animEffect>
                                  </p:childTnLst>
                                </p:cTn>
                              </p:par>
                            </p:childTnLst>
                          </p:cTn>
                        </p:par>
                        <p:par>
                          <p:cTn id="86" fill="hold">
                            <p:stCondLst>
                              <p:cond delay="12070"/>
                            </p:stCondLst>
                            <p:childTnLst>
                              <p:par>
                                <p:cTn id="87" presetID="10" presetClass="entr" presetSubtype="0" fill="hold" nodeType="afterEffect">
                                  <p:stCondLst>
                                    <p:cond delay="0"/>
                                  </p:stCondLst>
                                  <p:childTnLst>
                                    <p:set>
                                      <p:cBhvr>
                                        <p:cTn id="88" dur="1" fill="hold">
                                          <p:stCondLst>
                                            <p:cond delay="0"/>
                                          </p:stCondLst>
                                        </p:cTn>
                                        <p:tgtEl>
                                          <p:spTgt spid="29"/>
                                        </p:tgtEl>
                                        <p:attrNameLst>
                                          <p:attrName>style.visibility</p:attrName>
                                        </p:attrNameLst>
                                      </p:cBhvr>
                                      <p:to>
                                        <p:strVal val="visible"/>
                                      </p:to>
                                    </p:set>
                                    <p:animEffect transition="in" filter="fade">
                                      <p:cBhvr>
                                        <p:cTn id="89" dur="20"/>
                                        <p:tgtEl>
                                          <p:spTgt spid="29"/>
                                        </p:tgtEl>
                                      </p:cBhvr>
                                    </p:animEffect>
                                  </p:childTnLst>
                                </p:cTn>
                              </p:par>
                            </p:childTnLst>
                          </p:cTn>
                        </p:par>
                        <p:par>
                          <p:cTn id="90" fill="hold">
                            <p:stCondLst>
                              <p:cond delay="12090"/>
                            </p:stCondLst>
                            <p:childTnLst>
                              <p:par>
                                <p:cTn id="91" presetID="10" presetClass="entr" presetSubtype="0" fill="hold" nodeType="afterEffect">
                                  <p:stCondLst>
                                    <p:cond delay="0"/>
                                  </p:stCondLst>
                                  <p:childTnLst>
                                    <p:set>
                                      <p:cBhvr>
                                        <p:cTn id="92" dur="1" fill="hold">
                                          <p:stCondLst>
                                            <p:cond delay="0"/>
                                          </p:stCondLst>
                                        </p:cTn>
                                        <p:tgtEl>
                                          <p:spTgt spid="27"/>
                                        </p:tgtEl>
                                        <p:attrNameLst>
                                          <p:attrName>style.visibility</p:attrName>
                                        </p:attrNameLst>
                                      </p:cBhvr>
                                      <p:to>
                                        <p:strVal val="visible"/>
                                      </p:to>
                                    </p:set>
                                    <p:animEffect transition="in" filter="fade">
                                      <p:cBhvr>
                                        <p:cTn id="93" dur="20"/>
                                        <p:tgtEl>
                                          <p:spTgt spid="27"/>
                                        </p:tgtEl>
                                      </p:cBhvr>
                                    </p:animEffect>
                                  </p:childTnLst>
                                </p:cTn>
                              </p:par>
                            </p:childTnLst>
                          </p:cTn>
                        </p:par>
                        <p:par>
                          <p:cTn id="94" fill="hold">
                            <p:stCondLst>
                              <p:cond delay="12110"/>
                            </p:stCondLst>
                            <p:childTnLst>
                              <p:par>
                                <p:cTn id="95" presetID="10" presetClass="entr" presetSubtype="0" fill="hold" nodeType="afterEffect">
                                  <p:stCondLst>
                                    <p:cond delay="0"/>
                                  </p:stCondLst>
                                  <p:childTnLst>
                                    <p:set>
                                      <p:cBhvr>
                                        <p:cTn id="96" dur="1" fill="hold">
                                          <p:stCondLst>
                                            <p:cond delay="0"/>
                                          </p:stCondLst>
                                        </p:cTn>
                                        <p:tgtEl>
                                          <p:spTgt spid="23"/>
                                        </p:tgtEl>
                                        <p:attrNameLst>
                                          <p:attrName>style.visibility</p:attrName>
                                        </p:attrNameLst>
                                      </p:cBhvr>
                                      <p:to>
                                        <p:strVal val="visible"/>
                                      </p:to>
                                    </p:set>
                                    <p:animEffect transition="in" filter="fade">
                                      <p:cBhvr>
                                        <p:cTn id="97" dur="20"/>
                                        <p:tgtEl>
                                          <p:spTgt spid="23"/>
                                        </p:tgtEl>
                                      </p:cBhvr>
                                    </p:animEffect>
                                  </p:childTnLst>
                                </p:cTn>
                              </p:par>
                            </p:childTnLst>
                          </p:cTn>
                        </p:par>
                        <p:par>
                          <p:cTn id="98" fill="hold">
                            <p:stCondLst>
                              <p:cond delay="12130"/>
                            </p:stCondLst>
                            <p:childTnLst>
                              <p:par>
                                <p:cTn id="99" presetID="10" presetClass="entr" presetSubtype="0" fill="hold" nodeType="afterEffect">
                                  <p:stCondLst>
                                    <p:cond delay="0"/>
                                  </p:stCondLst>
                                  <p:childTnLst>
                                    <p:set>
                                      <p:cBhvr>
                                        <p:cTn id="100" dur="1" fill="hold">
                                          <p:stCondLst>
                                            <p:cond delay="0"/>
                                          </p:stCondLst>
                                        </p:cTn>
                                        <p:tgtEl>
                                          <p:spTgt spid="8"/>
                                        </p:tgtEl>
                                        <p:attrNameLst>
                                          <p:attrName>style.visibility</p:attrName>
                                        </p:attrNameLst>
                                      </p:cBhvr>
                                      <p:to>
                                        <p:strVal val="visible"/>
                                      </p:to>
                                    </p:set>
                                    <p:animEffect transition="in" filter="fade">
                                      <p:cBhvr>
                                        <p:cTn id="101" dur="20"/>
                                        <p:tgtEl>
                                          <p:spTgt spid="8"/>
                                        </p:tgtEl>
                                      </p:cBhvr>
                                    </p:animEffect>
                                  </p:childTnLst>
                                </p:cTn>
                              </p:par>
                            </p:childTnLst>
                          </p:cTn>
                        </p:par>
                        <p:par>
                          <p:cTn id="102" fill="hold">
                            <p:stCondLst>
                              <p:cond delay="12150"/>
                            </p:stCondLst>
                            <p:childTnLst>
                              <p:par>
                                <p:cTn id="103" presetID="10" presetClass="entr" presetSubtype="0" fill="hold" nodeType="afterEffect">
                                  <p:stCondLst>
                                    <p:cond delay="0"/>
                                  </p:stCondLst>
                                  <p:childTnLst>
                                    <p:set>
                                      <p:cBhvr>
                                        <p:cTn id="104" dur="1" fill="hold">
                                          <p:stCondLst>
                                            <p:cond delay="0"/>
                                          </p:stCondLst>
                                        </p:cTn>
                                        <p:tgtEl>
                                          <p:spTgt spid="18"/>
                                        </p:tgtEl>
                                        <p:attrNameLst>
                                          <p:attrName>style.visibility</p:attrName>
                                        </p:attrNameLst>
                                      </p:cBhvr>
                                      <p:to>
                                        <p:strVal val="visible"/>
                                      </p:to>
                                    </p:set>
                                    <p:animEffect transition="in" filter="fade">
                                      <p:cBhvr>
                                        <p:cTn id="105" dur="20"/>
                                        <p:tgtEl>
                                          <p:spTgt spid="18"/>
                                        </p:tgtEl>
                                      </p:cBhvr>
                                    </p:animEffect>
                                  </p:childTnLst>
                                </p:cTn>
                              </p:par>
                            </p:childTnLst>
                          </p:cTn>
                        </p:par>
                        <p:par>
                          <p:cTn id="106" fill="hold">
                            <p:stCondLst>
                              <p:cond delay="12170"/>
                            </p:stCondLst>
                            <p:childTnLst>
                              <p:par>
                                <p:cTn id="107" presetID="10" presetClass="entr" presetSubtype="0" fill="hold" nodeType="afterEffect">
                                  <p:stCondLst>
                                    <p:cond delay="0"/>
                                  </p:stCondLst>
                                  <p:childTnLst>
                                    <p:set>
                                      <p:cBhvr>
                                        <p:cTn id="108" dur="1" fill="hold">
                                          <p:stCondLst>
                                            <p:cond delay="0"/>
                                          </p:stCondLst>
                                        </p:cTn>
                                        <p:tgtEl>
                                          <p:spTgt spid="28"/>
                                        </p:tgtEl>
                                        <p:attrNameLst>
                                          <p:attrName>style.visibility</p:attrName>
                                        </p:attrNameLst>
                                      </p:cBhvr>
                                      <p:to>
                                        <p:strVal val="visible"/>
                                      </p:to>
                                    </p:set>
                                    <p:animEffect transition="in" filter="fade">
                                      <p:cBhvr>
                                        <p:cTn id="109" dur="20"/>
                                        <p:tgtEl>
                                          <p:spTgt spid="28"/>
                                        </p:tgtEl>
                                      </p:cBhvr>
                                    </p:animEffect>
                                  </p:childTnLst>
                                </p:cTn>
                              </p:par>
                            </p:childTnLst>
                          </p:cTn>
                        </p:par>
                        <p:par>
                          <p:cTn id="110" fill="hold">
                            <p:stCondLst>
                              <p:cond delay="12190"/>
                            </p:stCondLst>
                            <p:childTnLst>
                              <p:par>
                                <p:cTn id="111" presetID="10" presetClass="entr" presetSubtype="0" fill="hold" nodeType="afterEffect">
                                  <p:stCondLst>
                                    <p:cond delay="0"/>
                                  </p:stCondLst>
                                  <p:childTnLst>
                                    <p:set>
                                      <p:cBhvr>
                                        <p:cTn id="112" dur="1" fill="hold">
                                          <p:stCondLst>
                                            <p:cond delay="0"/>
                                          </p:stCondLst>
                                        </p:cTn>
                                        <p:tgtEl>
                                          <p:spTgt spid="97"/>
                                        </p:tgtEl>
                                        <p:attrNameLst>
                                          <p:attrName>style.visibility</p:attrName>
                                        </p:attrNameLst>
                                      </p:cBhvr>
                                      <p:to>
                                        <p:strVal val="visible"/>
                                      </p:to>
                                    </p:set>
                                    <p:animEffect transition="in" filter="fade">
                                      <p:cBhvr>
                                        <p:cTn id="113" dur="20"/>
                                        <p:tgtEl>
                                          <p:spTgt spid="97"/>
                                        </p:tgtEl>
                                      </p:cBhvr>
                                    </p:animEffect>
                                  </p:childTnLst>
                                </p:cTn>
                              </p:par>
                            </p:childTnLst>
                          </p:cTn>
                        </p:par>
                        <p:par>
                          <p:cTn id="114" fill="hold">
                            <p:stCondLst>
                              <p:cond delay="12210"/>
                            </p:stCondLst>
                            <p:childTnLst>
                              <p:par>
                                <p:cTn id="115" presetID="10" presetClass="entr" presetSubtype="0" fill="hold" nodeType="afterEffect">
                                  <p:stCondLst>
                                    <p:cond delay="0"/>
                                  </p:stCondLst>
                                  <p:childTnLst>
                                    <p:set>
                                      <p:cBhvr>
                                        <p:cTn id="116" dur="1" fill="hold">
                                          <p:stCondLst>
                                            <p:cond delay="0"/>
                                          </p:stCondLst>
                                        </p:cTn>
                                        <p:tgtEl>
                                          <p:spTgt spid="96"/>
                                        </p:tgtEl>
                                        <p:attrNameLst>
                                          <p:attrName>style.visibility</p:attrName>
                                        </p:attrNameLst>
                                      </p:cBhvr>
                                      <p:to>
                                        <p:strVal val="visible"/>
                                      </p:to>
                                    </p:set>
                                    <p:animEffect transition="in" filter="fade">
                                      <p:cBhvr>
                                        <p:cTn id="117" dur="20"/>
                                        <p:tgtEl>
                                          <p:spTgt spid="96"/>
                                        </p:tgtEl>
                                      </p:cBhvr>
                                    </p:animEffect>
                                  </p:childTnLst>
                                </p:cTn>
                              </p:par>
                            </p:childTnLst>
                          </p:cTn>
                        </p:par>
                        <p:par>
                          <p:cTn id="118" fill="hold">
                            <p:stCondLst>
                              <p:cond delay="12230"/>
                            </p:stCondLst>
                            <p:childTnLst>
                              <p:par>
                                <p:cTn id="119" presetID="10" presetClass="entr" presetSubtype="0" fill="hold" nodeType="afterEffect">
                                  <p:stCondLst>
                                    <p:cond delay="0"/>
                                  </p:stCondLst>
                                  <p:childTnLst>
                                    <p:set>
                                      <p:cBhvr>
                                        <p:cTn id="120" dur="1" fill="hold">
                                          <p:stCondLst>
                                            <p:cond delay="0"/>
                                          </p:stCondLst>
                                        </p:cTn>
                                        <p:tgtEl>
                                          <p:spTgt spid="100"/>
                                        </p:tgtEl>
                                        <p:attrNameLst>
                                          <p:attrName>style.visibility</p:attrName>
                                        </p:attrNameLst>
                                      </p:cBhvr>
                                      <p:to>
                                        <p:strVal val="visible"/>
                                      </p:to>
                                    </p:set>
                                    <p:animEffect transition="in" filter="fade">
                                      <p:cBhvr>
                                        <p:cTn id="121" dur="20"/>
                                        <p:tgtEl>
                                          <p:spTgt spid="100"/>
                                        </p:tgtEl>
                                      </p:cBhvr>
                                    </p:animEffect>
                                  </p:childTnLst>
                                </p:cTn>
                              </p:par>
                            </p:childTnLst>
                          </p:cTn>
                        </p:par>
                        <p:par>
                          <p:cTn id="122" fill="hold">
                            <p:stCondLst>
                              <p:cond delay="12250"/>
                            </p:stCondLst>
                            <p:childTnLst>
                              <p:par>
                                <p:cTn id="123" presetID="10" presetClass="entr" presetSubtype="0" fill="hold" nodeType="afterEffect">
                                  <p:stCondLst>
                                    <p:cond delay="0"/>
                                  </p:stCondLst>
                                  <p:childTnLst>
                                    <p:set>
                                      <p:cBhvr>
                                        <p:cTn id="124" dur="1" fill="hold">
                                          <p:stCondLst>
                                            <p:cond delay="0"/>
                                          </p:stCondLst>
                                        </p:cTn>
                                        <p:tgtEl>
                                          <p:spTgt spid="99"/>
                                        </p:tgtEl>
                                        <p:attrNameLst>
                                          <p:attrName>style.visibility</p:attrName>
                                        </p:attrNameLst>
                                      </p:cBhvr>
                                      <p:to>
                                        <p:strVal val="visible"/>
                                      </p:to>
                                    </p:set>
                                    <p:animEffect transition="in" filter="fade">
                                      <p:cBhvr>
                                        <p:cTn id="125" dur="20"/>
                                        <p:tgtEl>
                                          <p:spTgt spid="99"/>
                                        </p:tgtEl>
                                      </p:cBhvr>
                                    </p:animEffect>
                                  </p:childTnLst>
                                </p:cTn>
                              </p:par>
                            </p:childTnLst>
                          </p:cTn>
                        </p:par>
                        <p:par>
                          <p:cTn id="126" fill="hold">
                            <p:stCondLst>
                              <p:cond delay="12270"/>
                            </p:stCondLst>
                            <p:childTnLst>
                              <p:par>
                                <p:cTn id="127" presetID="10" presetClass="entr" presetSubtype="0" fill="hold" nodeType="afterEffect">
                                  <p:stCondLst>
                                    <p:cond delay="0"/>
                                  </p:stCondLst>
                                  <p:childTnLst>
                                    <p:set>
                                      <p:cBhvr>
                                        <p:cTn id="128" dur="1" fill="hold">
                                          <p:stCondLst>
                                            <p:cond delay="0"/>
                                          </p:stCondLst>
                                        </p:cTn>
                                        <p:tgtEl>
                                          <p:spTgt spid="98"/>
                                        </p:tgtEl>
                                        <p:attrNameLst>
                                          <p:attrName>style.visibility</p:attrName>
                                        </p:attrNameLst>
                                      </p:cBhvr>
                                      <p:to>
                                        <p:strVal val="visible"/>
                                      </p:to>
                                    </p:set>
                                    <p:animEffect transition="in" filter="fade">
                                      <p:cBhvr>
                                        <p:cTn id="129" dur="20"/>
                                        <p:tgtEl>
                                          <p:spTgt spid="98"/>
                                        </p:tgtEl>
                                      </p:cBhvr>
                                    </p:animEffect>
                                  </p:childTnLst>
                                </p:cTn>
                              </p:par>
                            </p:childTnLst>
                          </p:cTn>
                        </p:par>
                        <p:par>
                          <p:cTn id="130" fill="hold">
                            <p:stCondLst>
                              <p:cond delay="12290"/>
                            </p:stCondLst>
                            <p:childTnLst>
                              <p:par>
                                <p:cTn id="131" presetID="10" presetClass="entr" presetSubtype="0" fill="hold" nodeType="afterEffect">
                                  <p:stCondLst>
                                    <p:cond delay="0"/>
                                  </p:stCondLst>
                                  <p:childTnLst>
                                    <p:set>
                                      <p:cBhvr>
                                        <p:cTn id="132" dur="1" fill="hold">
                                          <p:stCondLst>
                                            <p:cond delay="0"/>
                                          </p:stCondLst>
                                        </p:cTn>
                                        <p:tgtEl>
                                          <p:spTgt spid="101"/>
                                        </p:tgtEl>
                                        <p:attrNameLst>
                                          <p:attrName>style.visibility</p:attrName>
                                        </p:attrNameLst>
                                      </p:cBhvr>
                                      <p:to>
                                        <p:strVal val="visible"/>
                                      </p:to>
                                    </p:set>
                                    <p:animEffect transition="in" filter="fade">
                                      <p:cBhvr>
                                        <p:cTn id="133" dur="20"/>
                                        <p:tgtEl>
                                          <p:spTgt spid="101"/>
                                        </p:tgtEl>
                                      </p:cBhvr>
                                    </p:animEffect>
                                  </p:childTnLst>
                                </p:cTn>
                              </p:par>
                            </p:childTnLst>
                          </p:cTn>
                        </p:par>
                        <p:par>
                          <p:cTn id="134" fill="hold">
                            <p:stCondLst>
                              <p:cond delay="12310"/>
                            </p:stCondLst>
                            <p:childTnLst>
                              <p:par>
                                <p:cTn id="135" presetID="10" presetClass="entr" presetSubtype="0" fill="hold" nodeType="afterEffect">
                                  <p:stCondLst>
                                    <p:cond delay="0"/>
                                  </p:stCondLst>
                                  <p:childTnLst>
                                    <p:set>
                                      <p:cBhvr>
                                        <p:cTn id="136" dur="1" fill="hold">
                                          <p:stCondLst>
                                            <p:cond delay="0"/>
                                          </p:stCondLst>
                                        </p:cTn>
                                        <p:tgtEl>
                                          <p:spTgt spid="102"/>
                                        </p:tgtEl>
                                        <p:attrNameLst>
                                          <p:attrName>style.visibility</p:attrName>
                                        </p:attrNameLst>
                                      </p:cBhvr>
                                      <p:to>
                                        <p:strVal val="visible"/>
                                      </p:to>
                                    </p:set>
                                    <p:animEffect transition="in" filter="fade">
                                      <p:cBhvr>
                                        <p:cTn id="137" dur="20"/>
                                        <p:tgtEl>
                                          <p:spTgt spid="102"/>
                                        </p:tgtEl>
                                      </p:cBhvr>
                                    </p:animEffect>
                                  </p:childTnLst>
                                </p:cTn>
                              </p:par>
                            </p:childTnLst>
                          </p:cTn>
                        </p:par>
                        <p:par>
                          <p:cTn id="138" fill="hold">
                            <p:stCondLst>
                              <p:cond delay="12330"/>
                            </p:stCondLst>
                            <p:childTnLst>
                              <p:par>
                                <p:cTn id="139" presetID="10" presetClass="entr" presetSubtype="0" fill="hold" nodeType="afterEffect">
                                  <p:stCondLst>
                                    <p:cond delay="0"/>
                                  </p:stCondLst>
                                  <p:childTnLst>
                                    <p:set>
                                      <p:cBhvr>
                                        <p:cTn id="140" dur="1" fill="hold">
                                          <p:stCondLst>
                                            <p:cond delay="0"/>
                                          </p:stCondLst>
                                        </p:cTn>
                                        <p:tgtEl>
                                          <p:spTgt spid="104"/>
                                        </p:tgtEl>
                                        <p:attrNameLst>
                                          <p:attrName>style.visibility</p:attrName>
                                        </p:attrNameLst>
                                      </p:cBhvr>
                                      <p:to>
                                        <p:strVal val="visible"/>
                                      </p:to>
                                    </p:set>
                                    <p:animEffect transition="in" filter="fade">
                                      <p:cBhvr>
                                        <p:cTn id="141" dur="20"/>
                                        <p:tgtEl>
                                          <p:spTgt spid="104"/>
                                        </p:tgtEl>
                                      </p:cBhvr>
                                    </p:animEffect>
                                  </p:childTnLst>
                                </p:cTn>
                              </p:par>
                            </p:childTnLst>
                          </p:cTn>
                        </p:par>
                        <p:par>
                          <p:cTn id="142" fill="hold">
                            <p:stCondLst>
                              <p:cond delay="12350"/>
                            </p:stCondLst>
                            <p:childTnLst>
                              <p:par>
                                <p:cTn id="143" presetID="10" presetClass="entr" presetSubtype="0" fill="hold" nodeType="afterEffect">
                                  <p:stCondLst>
                                    <p:cond delay="0"/>
                                  </p:stCondLst>
                                  <p:childTnLst>
                                    <p:set>
                                      <p:cBhvr>
                                        <p:cTn id="144" dur="1" fill="hold">
                                          <p:stCondLst>
                                            <p:cond delay="0"/>
                                          </p:stCondLst>
                                        </p:cTn>
                                        <p:tgtEl>
                                          <p:spTgt spid="105"/>
                                        </p:tgtEl>
                                        <p:attrNameLst>
                                          <p:attrName>style.visibility</p:attrName>
                                        </p:attrNameLst>
                                      </p:cBhvr>
                                      <p:to>
                                        <p:strVal val="visible"/>
                                      </p:to>
                                    </p:set>
                                    <p:animEffect transition="in" filter="fade">
                                      <p:cBhvr>
                                        <p:cTn id="145" dur="20"/>
                                        <p:tgtEl>
                                          <p:spTgt spid="105"/>
                                        </p:tgtEl>
                                      </p:cBhvr>
                                    </p:animEffect>
                                  </p:childTnLst>
                                </p:cTn>
                              </p:par>
                            </p:childTnLst>
                          </p:cTn>
                        </p:par>
                        <p:par>
                          <p:cTn id="146" fill="hold">
                            <p:stCondLst>
                              <p:cond delay="12370"/>
                            </p:stCondLst>
                            <p:childTnLst>
                              <p:par>
                                <p:cTn id="147" presetID="10" presetClass="entr" presetSubtype="0" fill="hold" nodeType="afterEffect">
                                  <p:stCondLst>
                                    <p:cond delay="0"/>
                                  </p:stCondLst>
                                  <p:childTnLst>
                                    <p:set>
                                      <p:cBhvr>
                                        <p:cTn id="148" dur="1" fill="hold">
                                          <p:stCondLst>
                                            <p:cond delay="0"/>
                                          </p:stCondLst>
                                        </p:cTn>
                                        <p:tgtEl>
                                          <p:spTgt spid="106"/>
                                        </p:tgtEl>
                                        <p:attrNameLst>
                                          <p:attrName>style.visibility</p:attrName>
                                        </p:attrNameLst>
                                      </p:cBhvr>
                                      <p:to>
                                        <p:strVal val="visible"/>
                                      </p:to>
                                    </p:set>
                                    <p:animEffect transition="in" filter="fade">
                                      <p:cBhvr>
                                        <p:cTn id="149" dur="20"/>
                                        <p:tgtEl>
                                          <p:spTgt spid="106"/>
                                        </p:tgtEl>
                                      </p:cBhvr>
                                    </p:animEffect>
                                  </p:childTnLst>
                                </p:cTn>
                              </p:par>
                            </p:childTnLst>
                          </p:cTn>
                        </p:par>
                        <p:par>
                          <p:cTn id="150" fill="hold">
                            <p:stCondLst>
                              <p:cond delay="12390"/>
                            </p:stCondLst>
                            <p:childTnLst>
                              <p:par>
                                <p:cTn id="151" presetID="10" presetClass="entr" presetSubtype="0" fill="hold" nodeType="afterEffect">
                                  <p:stCondLst>
                                    <p:cond delay="0"/>
                                  </p:stCondLst>
                                  <p:childTnLst>
                                    <p:set>
                                      <p:cBhvr>
                                        <p:cTn id="152" dur="1" fill="hold">
                                          <p:stCondLst>
                                            <p:cond delay="0"/>
                                          </p:stCondLst>
                                        </p:cTn>
                                        <p:tgtEl>
                                          <p:spTgt spid="107"/>
                                        </p:tgtEl>
                                        <p:attrNameLst>
                                          <p:attrName>style.visibility</p:attrName>
                                        </p:attrNameLst>
                                      </p:cBhvr>
                                      <p:to>
                                        <p:strVal val="visible"/>
                                      </p:to>
                                    </p:set>
                                    <p:animEffect transition="in" filter="fade">
                                      <p:cBhvr>
                                        <p:cTn id="153" dur="20"/>
                                        <p:tgtEl>
                                          <p:spTgt spid="107"/>
                                        </p:tgtEl>
                                      </p:cBhvr>
                                    </p:animEffect>
                                  </p:childTnLst>
                                </p:cTn>
                              </p:par>
                            </p:childTnLst>
                          </p:cTn>
                        </p:par>
                        <p:par>
                          <p:cTn id="154" fill="hold">
                            <p:stCondLst>
                              <p:cond delay="12410"/>
                            </p:stCondLst>
                            <p:childTnLst>
                              <p:par>
                                <p:cTn id="155" presetID="10" presetClass="entr" presetSubtype="0" fill="hold" nodeType="afterEffect">
                                  <p:stCondLst>
                                    <p:cond delay="0"/>
                                  </p:stCondLst>
                                  <p:childTnLst>
                                    <p:set>
                                      <p:cBhvr>
                                        <p:cTn id="156" dur="1" fill="hold">
                                          <p:stCondLst>
                                            <p:cond delay="0"/>
                                          </p:stCondLst>
                                        </p:cTn>
                                        <p:tgtEl>
                                          <p:spTgt spid="103"/>
                                        </p:tgtEl>
                                        <p:attrNameLst>
                                          <p:attrName>style.visibility</p:attrName>
                                        </p:attrNameLst>
                                      </p:cBhvr>
                                      <p:to>
                                        <p:strVal val="visible"/>
                                      </p:to>
                                    </p:set>
                                    <p:animEffect transition="in" filter="fade">
                                      <p:cBhvr>
                                        <p:cTn id="157" dur="20"/>
                                        <p:tgtEl>
                                          <p:spTgt spid="103"/>
                                        </p:tgtEl>
                                      </p:cBhvr>
                                    </p:animEffect>
                                  </p:childTnLst>
                                </p:cTn>
                              </p:par>
                            </p:childTnLst>
                          </p:cTn>
                        </p:par>
                        <p:par>
                          <p:cTn id="158" fill="hold">
                            <p:stCondLst>
                              <p:cond delay="12430"/>
                            </p:stCondLst>
                            <p:childTnLst>
                              <p:par>
                                <p:cTn id="159" presetID="10" presetClass="entr" presetSubtype="0" fill="hold" nodeType="afterEffect">
                                  <p:stCondLst>
                                    <p:cond delay="0"/>
                                  </p:stCondLst>
                                  <p:childTnLst>
                                    <p:set>
                                      <p:cBhvr>
                                        <p:cTn id="160" dur="1" fill="hold">
                                          <p:stCondLst>
                                            <p:cond delay="0"/>
                                          </p:stCondLst>
                                        </p:cTn>
                                        <p:tgtEl>
                                          <p:spTgt spid="109"/>
                                        </p:tgtEl>
                                        <p:attrNameLst>
                                          <p:attrName>style.visibility</p:attrName>
                                        </p:attrNameLst>
                                      </p:cBhvr>
                                      <p:to>
                                        <p:strVal val="visible"/>
                                      </p:to>
                                    </p:set>
                                    <p:animEffect transition="in" filter="fade">
                                      <p:cBhvr>
                                        <p:cTn id="161" dur="20"/>
                                        <p:tgtEl>
                                          <p:spTgt spid="109"/>
                                        </p:tgtEl>
                                      </p:cBhvr>
                                    </p:animEffect>
                                  </p:childTnLst>
                                </p:cTn>
                              </p:par>
                            </p:childTnLst>
                          </p:cTn>
                        </p:par>
                        <p:par>
                          <p:cTn id="162" fill="hold">
                            <p:stCondLst>
                              <p:cond delay="12450"/>
                            </p:stCondLst>
                            <p:childTnLst>
                              <p:par>
                                <p:cTn id="163" presetID="10" presetClass="entr" presetSubtype="0" fill="hold" nodeType="afterEffect">
                                  <p:stCondLst>
                                    <p:cond delay="0"/>
                                  </p:stCondLst>
                                  <p:childTnLst>
                                    <p:set>
                                      <p:cBhvr>
                                        <p:cTn id="164" dur="1" fill="hold">
                                          <p:stCondLst>
                                            <p:cond delay="0"/>
                                          </p:stCondLst>
                                        </p:cTn>
                                        <p:tgtEl>
                                          <p:spTgt spid="110"/>
                                        </p:tgtEl>
                                        <p:attrNameLst>
                                          <p:attrName>style.visibility</p:attrName>
                                        </p:attrNameLst>
                                      </p:cBhvr>
                                      <p:to>
                                        <p:strVal val="visible"/>
                                      </p:to>
                                    </p:set>
                                    <p:animEffect transition="in" filter="fade">
                                      <p:cBhvr>
                                        <p:cTn id="165" dur="20"/>
                                        <p:tgtEl>
                                          <p:spTgt spid="110"/>
                                        </p:tgtEl>
                                      </p:cBhvr>
                                    </p:animEffect>
                                  </p:childTnLst>
                                </p:cTn>
                              </p:par>
                            </p:childTnLst>
                          </p:cTn>
                        </p:par>
                        <p:par>
                          <p:cTn id="166" fill="hold">
                            <p:stCondLst>
                              <p:cond delay="12470"/>
                            </p:stCondLst>
                            <p:childTnLst>
                              <p:par>
                                <p:cTn id="167" presetID="10" presetClass="entr" presetSubtype="0" fill="hold" nodeType="afterEffect">
                                  <p:stCondLst>
                                    <p:cond delay="0"/>
                                  </p:stCondLst>
                                  <p:childTnLst>
                                    <p:set>
                                      <p:cBhvr>
                                        <p:cTn id="168" dur="1" fill="hold">
                                          <p:stCondLst>
                                            <p:cond delay="0"/>
                                          </p:stCondLst>
                                        </p:cTn>
                                        <p:tgtEl>
                                          <p:spTgt spid="108"/>
                                        </p:tgtEl>
                                        <p:attrNameLst>
                                          <p:attrName>style.visibility</p:attrName>
                                        </p:attrNameLst>
                                      </p:cBhvr>
                                      <p:to>
                                        <p:strVal val="visible"/>
                                      </p:to>
                                    </p:set>
                                    <p:animEffect transition="in" filter="fade">
                                      <p:cBhvr>
                                        <p:cTn id="169" dur="20"/>
                                        <p:tgtEl>
                                          <p:spTgt spid="108"/>
                                        </p:tgtEl>
                                      </p:cBhvr>
                                    </p:animEffect>
                                  </p:childTnLst>
                                </p:cTn>
                              </p:par>
                            </p:childTnLst>
                          </p:cTn>
                        </p:par>
                        <p:par>
                          <p:cTn id="170" fill="hold">
                            <p:stCondLst>
                              <p:cond delay="12490"/>
                            </p:stCondLst>
                            <p:childTnLst>
                              <p:par>
                                <p:cTn id="171" presetID="10" presetClass="entr" presetSubtype="0" fill="hold" nodeType="afterEffect">
                                  <p:stCondLst>
                                    <p:cond delay="0"/>
                                  </p:stCondLst>
                                  <p:childTnLst>
                                    <p:set>
                                      <p:cBhvr>
                                        <p:cTn id="172" dur="1" fill="hold">
                                          <p:stCondLst>
                                            <p:cond delay="0"/>
                                          </p:stCondLst>
                                        </p:cTn>
                                        <p:tgtEl>
                                          <p:spTgt spid="111"/>
                                        </p:tgtEl>
                                        <p:attrNameLst>
                                          <p:attrName>style.visibility</p:attrName>
                                        </p:attrNameLst>
                                      </p:cBhvr>
                                      <p:to>
                                        <p:strVal val="visible"/>
                                      </p:to>
                                    </p:set>
                                    <p:animEffect transition="in" filter="fade">
                                      <p:cBhvr>
                                        <p:cTn id="173" dur="20"/>
                                        <p:tgtEl>
                                          <p:spTgt spid="111"/>
                                        </p:tgtEl>
                                      </p:cBhvr>
                                    </p:animEffect>
                                  </p:childTnLst>
                                </p:cTn>
                              </p:par>
                            </p:childTnLst>
                          </p:cTn>
                        </p:par>
                        <p:par>
                          <p:cTn id="174" fill="hold">
                            <p:stCondLst>
                              <p:cond delay="12510"/>
                            </p:stCondLst>
                            <p:childTnLst>
                              <p:par>
                                <p:cTn id="175" presetID="10" presetClass="entr" presetSubtype="0" fill="hold" nodeType="afterEffect">
                                  <p:stCondLst>
                                    <p:cond delay="0"/>
                                  </p:stCondLst>
                                  <p:childTnLst>
                                    <p:set>
                                      <p:cBhvr>
                                        <p:cTn id="176" dur="1" fill="hold">
                                          <p:stCondLst>
                                            <p:cond delay="0"/>
                                          </p:stCondLst>
                                        </p:cTn>
                                        <p:tgtEl>
                                          <p:spTgt spid="112"/>
                                        </p:tgtEl>
                                        <p:attrNameLst>
                                          <p:attrName>style.visibility</p:attrName>
                                        </p:attrNameLst>
                                      </p:cBhvr>
                                      <p:to>
                                        <p:strVal val="visible"/>
                                      </p:to>
                                    </p:set>
                                    <p:animEffect transition="in" filter="fade">
                                      <p:cBhvr>
                                        <p:cTn id="177" dur="20"/>
                                        <p:tgtEl>
                                          <p:spTgt spid="112"/>
                                        </p:tgtEl>
                                      </p:cBhvr>
                                    </p:animEffect>
                                  </p:childTnLst>
                                </p:cTn>
                              </p:par>
                            </p:childTnLst>
                          </p:cTn>
                        </p:par>
                        <p:par>
                          <p:cTn id="178" fill="hold">
                            <p:stCondLst>
                              <p:cond delay="12530"/>
                            </p:stCondLst>
                            <p:childTnLst>
                              <p:par>
                                <p:cTn id="179" presetID="10" presetClass="entr" presetSubtype="0" fill="hold" nodeType="afterEffect">
                                  <p:stCondLst>
                                    <p:cond delay="0"/>
                                  </p:stCondLst>
                                  <p:childTnLst>
                                    <p:set>
                                      <p:cBhvr>
                                        <p:cTn id="180" dur="1" fill="hold">
                                          <p:stCondLst>
                                            <p:cond delay="0"/>
                                          </p:stCondLst>
                                        </p:cTn>
                                        <p:tgtEl>
                                          <p:spTgt spid="115"/>
                                        </p:tgtEl>
                                        <p:attrNameLst>
                                          <p:attrName>style.visibility</p:attrName>
                                        </p:attrNameLst>
                                      </p:cBhvr>
                                      <p:to>
                                        <p:strVal val="visible"/>
                                      </p:to>
                                    </p:set>
                                    <p:animEffect transition="in" filter="fade">
                                      <p:cBhvr>
                                        <p:cTn id="181" dur="20"/>
                                        <p:tgtEl>
                                          <p:spTgt spid="115"/>
                                        </p:tgtEl>
                                      </p:cBhvr>
                                    </p:animEffect>
                                  </p:childTnLst>
                                </p:cTn>
                              </p:par>
                            </p:childTnLst>
                          </p:cTn>
                        </p:par>
                        <p:par>
                          <p:cTn id="182" fill="hold">
                            <p:stCondLst>
                              <p:cond delay="12550"/>
                            </p:stCondLst>
                            <p:childTnLst>
                              <p:par>
                                <p:cTn id="183" presetID="10" presetClass="entr" presetSubtype="0" fill="hold" nodeType="afterEffect">
                                  <p:stCondLst>
                                    <p:cond delay="0"/>
                                  </p:stCondLst>
                                  <p:childTnLst>
                                    <p:set>
                                      <p:cBhvr>
                                        <p:cTn id="184" dur="1" fill="hold">
                                          <p:stCondLst>
                                            <p:cond delay="0"/>
                                          </p:stCondLst>
                                        </p:cTn>
                                        <p:tgtEl>
                                          <p:spTgt spid="114"/>
                                        </p:tgtEl>
                                        <p:attrNameLst>
                                          <p:attrName>style.visibility</p:attrName>
                                        </p:attrNameLst>
                                      </p:cBhvr>
                                      <p:to>
                                        <p:strVal val="visible"/>
                                      </p:to>
                                    </p:set>
                                    <p:animEffect transition="in" filter="fade">
                                      <p:cBhvr>
                                        <p:cTn id="185" dur="20"/>
                                        <p:tgtEl>
                                          <p:spTgt spid="114"/>
                                        </p:tgtEl>
                                      </p:cBhvr>
                                    </p:animEffect>
                                  </p:childTnLst>
                                </p:cTn>
                              </p:par>
                            </p:childTnLst>
                          </p:cTn>
                        </p:par>
                        <p:par>
                          <p:cTn id="186" fill="hold">
                            <p:stCondLst>
                              <p:cond delay="12570"/>
                            </p:stCondLst>
                            <p:childTnLst>
                              <p:par>
                                <p:cTn id="187" presetID="10" presetClass="entr" presetSubtype="0" fill="hold" nodeType="afterEffect">
                                  <p:stCondLst>
                                    <p:cond delay="0"/>
                                  </p:stCondLst>
                                  <p:childTnLst>
                                    <p:set>
                                      <p:cBhvr>
                                        <p:cTn id="188" dur="1" fill="hold">
                                          <p:stCondLst>
                                            <p:cond delay="0"/>
                                          </p:stCondLst>
                                        </p:cTn>
                                        <p:tgtEl>
                                          <p:spTgt spid="113"/>
                                        </p:tgtEl>
                                        <p:attrNameLst>
                                          <p:attrName>style.visibility</p:attrName>
                                        </p:attrNameLst>
                                      </p:cBhvr>
                                      <p:to>
                                        <p:strVal val="visible"/>
                                      </p:to>
                                    </p:set>
                                    <p:animEffect transition="in" filter="fade">
                                      <p:cBhvr>
                                        <p:cTn id="189" dur="20"/>
                                        <p:tgtEl>
                                          <p:spTgt spid="113"/>
                                        </p:tgtEl>
                                      </p:cBhvr>
                                    </p:animEffect>
                                  </p:childTnLst>
                                </p:cTn>
                              </p:par>
                            </p:childTnLst>
                          </p:cTn>
                        </p:par>
                        <p:par>
                          <p:cTn id="190" fill="hold">
                            <p:stCondLst>
                              <p:cond delay="12590"/>
                            </p:stCondLst>
                            <p:childTnLst>
                              <p:par>
                                <p:cTn id="191" presetID="10" presetClass="entr" presetSubtype="0" fill="hold" nodeType="afterEffect">
                                  <p:stCondLst>
                                    <p:cond delay="0"/>
                                  </p:stCondLst>
                                  <p:childTnLst>
                                    <p:set>
                                      <p:cBhvr>
                                        <p:cTn id="192" dur="1" fill="hold">
                                          <p:stCondLst>
                                            <p:cond delay="0"/>
                                          </p:stCondLst>
                                        </p:cTn>
                                        <p:tgtEl>
                                          <p:spTgt spid="116"/>
                                        </p:tgtEl>
                                        <p:attrNameLst>
                                          <p:attrName>style.visibility</p:attrName>
                                        </p:attrNameLst>
                                      </p:cBhvr>
                                      <p:to>
                                        <p:strVal val="visible"/>
                                      </p:to>
                                    </p:set>
                                    <p:animEffect transition="in" filter="fade">
                                      <p:cBhvr>
                                        <p:cTn id="193" dur="20"/>
                                        <p:tgtEl>
                                          <p:spTgt spid="116"/>
                                        </p:tgtEl>
                                      </p:cBhvr>
                                    </p:animEffect>
                                  </p:childTnLst>
                                </p:cTn>
                              </p:par>
                            </p:childTnLst>
                          </p:cTn>
                        </p:par>
                        <p:par>
                          <p:cTn id="194" fill="hold">
                            <p:stCondLst>
                              <p:cond delay="12610"/>
                            </p:stCondLst>
                            <p:childTnLst>
                              <p:par>
                                <p:cTn id="195" presetID="10" presetClass="entr" presetSubtype="0" fill="hold" nodeType="afterEffect">
                                  <p:stCondLst>
                                    <p:cond delay="0"/>
                                  </p:stCondLst>
                                  <p:childTnLst>
                                    <p:set>
                                      <p:cBhvr>
                                        <p:cTn id="196" dur="1" fill="hold">
                                          <p:stCondLst>
                                            <p:cond delay="0"/>
                                          </p:stCondLst>
                                        </p:cTn>
                                        <p:tgtEl>
                                          <p:spTgt spid="117"/>
                                        </p:tgtEl>
                                        <p:attrNameLst>
                                          <p:attrName>style.visibility</p:attrName>
                                        </p:attrNameLst>
                                      </p:cBhvr>
                                      <p:to>
                                        <p:strVal val="visible"/>
                                      </p:to>
                                    </p:set>
                                    <p:animEffect transition="in" filter="fade">
                                      <p:cBhvr>
                                        <p:cTn id="197" dur="2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 grpId="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9" name="Picture 108"/>
          <p:cNvPicPr>
            <a:picLocks noChangeAspect="1"/>
          </p:cNvPicPr>
          <p:nvPr/>
        </p:nvPicPr>
        <p:blipFill>
          <a:blip r:embed="rId3" cstate="print">
            <a:extLst>
              <a:ext uri="{BEBA8EAE-BF5A-486C-A8C5-ECC9F3942E4B}">
                <a14:imgProps xmlns:a14="http://schemas.microsoft.com/office/drawing/2010/main" xmlns="">
                  <a14:imgLayer r:embed="rId4">
                    <a14:imgEffect>
                      <a14:artisticBlur radius="6"/>
                    </a14:imgEffect>
                  </a14:imgLayer>
                </a14:imgProps>
              </a:ext>
              <a:ext uri="{28A0092B-C50C-407E-A947-70E740481C1C}">
                <a14:useLocalDpi xmlns:a14="http://schemas.microsoft.com/office/drawing/2010/main" xmlns="" val="0"/>
              </a:ext>
            </a:extLst>
          </a:blip>
          <a:stretch>
            <a:fillRect/>
          </a:stretch>
        </p:blipFill>
        <p:spPr>
          <a:xfrm>
            <a:off x="4310372" y="3675920"/>
            <a:ext cx="1667869" cy="717957"/>
          </a:xfrm>
          <a:prstGeom prst="rect">
            <a:avLst/>
          </a:prstGeom>
          <a:noFill/>
          <a:ln>
            <a:noFill/>
          </a:ln>
        </p:spPr>
      </p:pic>
      <p:pic>
        <p:nvPicPr>
          <p:cNvPr id="4107" name="Picture 4106"/>
          <p:cNvPicPr>
            <a:picLocks noChangeAspect="1"/>
          </p:cNvPicPr>
          <p:nvPr/>
        </p:nvPicPr>
        <p:blipFill>
          <a:blip r:embed="rId5" cstate="print">
            <a:extLst>
              <a:ext uri="{BEBA8EAE-BF5A-486C-A8C5-ECC9F3942E4B}">
                <a14:imgProps xmlns:a14="http://schemas.microsoft.com/office/drawing/2010/main" xmlns="">
                  <a14:imgLayer r:embed="rId6">
                    <a14:imgEffect>
                      <a14:artisticBlur/>
                    </a14:imgEffect>
                  </a14:imgLayer>
                </a14:imgProps>
              </a:ext>
              <a:ext uri="{28A0092B-C50C-407E-A947-70E740481C1C}">
                <a14:useLocalDpi xmlns:a14="http://schemas.microsoft.com/office/drawing/2010/main" xmlns="" val="0"/>
              </a:ext>
            </a:extLst>
          </a:blip>
          <a:stretch>
            <a:fillRect/>
          </a:stretch>
        </p:blipFill>
        <p:spPr>
          <a:xfrm>
            <a:off x="6545553" y="2147475"/>
            <a:ext cx="1358981" cy="835337"/>
          </a:xfrm>
          <a:prstGeom prst="rect">
            <a:avLst/>
          </a:prstGeom>
        </p:spPr>
      </p:pic>
      <p:pic>
        <p:nvPicPr>
          <p:cNvPr id="4106" name="Picture 4105"/>
          <p:cNvPicPr>
            <a:picLocks noChangeAspect="1"/>
          </p:cNvPicPr>
          <p:nvPr/>
        </p:nvPicPr>
        <p:blipFill>
          <a:blip r:embed="rId3" cstate="print">
            <a:extLst>
              <a:ext uri="{BEBA8EAE-BF5A-486C-A8C5-ECC9F3942E4B}">
                <a14:imgProps xmlns:a14="http://schemas.microsoft.com/office/drawing/2010/main" xmlns="">
                  <a14:imgLayer r:embed="rId4">
                    <a14:imgEffect>
                      <a14:artisticBlur radius="6"/>
                    </a14:imgEffect>
                  </a14:imgLayer>
                </a14:imgProps>
              </a:ext>
              <a:ext uri="{28A0092B-C50C-407E-A947-70E740481C1C}">
                <a14:useLocalDpi xmlns:a14="http://schemas.microsoft.com/office/drawing/2010/main" xmlns="" val="0"/>
              </a:ext>
            </a:extLst>
          </a:blip>
          <a:stretch>
            <a:fillRect/>
          </a:stretch>
        </p:blipFill>
        <p:spPr>
          <a:xfrm>
            <a:off x="4236207" y="1029591"/>
            <a:ext cx="1667869" cy="717957"/>
          </a:xfrm>
          <a:prstGeom prst="rect">
            <a:avLst/>
          </a:prstGeom>
          <a:noFill/>
          <a:ln>
            <a:noFill/>
          </a:ln>
        </p:spPr>
      </p:pic>
      <p:pic>
        <p:nvPicPr>
          <p:cNvPr id="4105" name="Picture 4104"/>
          <p:cNvPicPr>
            <a:picLocks noChangeAspect="1"/>
          </p:cNvPicPr>
          <p:nvPr/>
        </p:nvPicPr>
        <p:blipFill>
          <a:blip r:embed="rId7" cstate="print">
            <a:extLst>
              <a:ext uri="{BEBA8EAE-BF5A-486C-A8C5-ECC9F3942E4B}">
                <a14:imgProps xmlns:a14="http://schemas.microsoft.com/office/drawing/2010/main" xmlns="">
                  <a14:imgLayer r:embed="rId8">
                    <a14:imgEffect>
                      <a14:artisticBlur/>
                    </a14:imgEffect>
                  </a14:imgLayer>
                </a14:imgProps>
              </a:ext>
              <a:ext uri="{28A0092B-C50C-407E-A947-70E740481C1C}">
                <a14:useLocalDpi xmlns:a14="http://schemas.microsoft.com/office/drawing/2010/main" xmlns="" val="0"/>
              </a:ext>
            </a:extLst>
          </a:blip>
          <a:stretch>
            <a:fillRect/>
          </a:stretch>
        </p:blipFill>
        <p:spPr>
          <a:xfrm>
            <a:off x="1467295" y="3737698"/>
            <a:ext cx="1440801" cy="617087"/>
          </a:xfrm>
          <a:prstGeom prst="rect">
            <a:avLst/>
          </a:prstGeom>
        </p:spPr>
      </p:pic>
      <p:pic>
        <p:nvPicPr>
          <p:cNvPr id="4104" name="Picture 4103"/>
          <p:cNvPicPr>
            <a:picLocks noChangeAspect="1"/>
          </p:cNvPicPr>
          <p:nvPr/>
        </p:nvPicPr>
        <p:blipFill>
          <a:blip r:embed="rId9" cstate="print">
            <a:extLst>
              <a:ext uri="{BEBA8EAE-BF5A-486C-A8C5-ECC9F3942E4B}">
                <a14:imgProps xmlns:a14="http://schemas.microsoft.com/office/drawing/2010/main" xmlns="">
                  <a14:imgLayer r:embed="rId10">
                    <a14:imgEffect>
                      <a14:artisticBlur radius="6"/>
                    </a14:imgEffect>
                  </a14:imgLayer>
                </a14:imgProps>
              </a:ext>
              <a:ext uri="{28A0092B-C50C-407E-A947-70E740481C1C}">
                <a14:useLocalDpi xmlns:a14="http://schemas.microsoft.com/office/drawing/2010/main" xmlns="" val="0"/>
              </a:ext>
            </a:extLst>
          </a:blip>
          <a:stretch>
            <a:fillRect/>
          </a:stretch>
        </p:blipFill>
        <p:spPr>
          <a:xfrm>
            <a:off x="370579" y="1073582"/>
            <a:ext cx="1356349" cy="1008665"/>
          </a:xfrm>
          <a:prstGeom prst="rect">
            <a:avLst/>
          </a:prstGeom>
        </p:spPr>
      </p:pic>
      <p:sp>
        <p:nvSpPr>
          <p:cNvPr id="108" name="Rectangle 107"/>
          <p:cNvSpPr/>
          <p:nvPr/>
        </p:nvSpPr>
        <p:spPr>
          <a:xfrm>
            <a:off x="-21994" y="599355"/>
            <a:ext cx="9149277" cy="4026433"/>
          </a:xfrm>
          <a:prstGeom prst="rect">
            <a:avLst/>
          </a:prstGeom>
          <a:solidFill>
            <a:sysClr val="window" lastClr="FFFFFF">
              <a:alpha val="84000"/>
            </a:sys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 lastClr="FFFFFF"/>
              </a:solidFill>
              <a:effectLst/>
              <a:uLnTx/>
              <a:uFillTx/>
              <a:latin typeface="Arial"/>
              <a:ea typeface="+mn-ea"/>
              <a:cs typeface="+mn-cs"/>
            </a:endParaRPr>
          </a:p>
        </p:txBody>
      </p:sp>
      <p:grpSp>
        <p:nvGrpSpPr>
          <p:cNvPr id="2" name="Group 24"/>
          <p:cNvGrpSpPr/>
          <p:nvPr/>
        </p:nvGrpSpPr>
        <p:grpSpPr>
          <a:xfrm>
            <a:off x="5631111" y="870008"/>
            <a:ext cx="2150533" cy="1598690"/>
            <a:chOff x="5486400" y="829733"/>
            <a:chExt cx="2150533" cy="1598690"/>
          </a:xfrm>
        </p:grpSpPr>
        <p:sp>
          <p:nvSpPr>
            <p:cNvPr id="16" name="Rectangle 15"/>
            <p:cNvSpPr/>
            <p:nvPr/>
          </p:nvSpPr>
          <p:spPr>
            <a:xfrm>
              <a:off x="5486400" y="829733"/>
              <a:ext cx="2150533" cy="1598690"/>
            </a:xfrm>
            <a:custGeom>
              <a:avLst/>
              <a:gdLst/>
              <a:ahLst/>
              <a:cxnLst/>
              <a:rect l="l" t="t" r="r" b="b"/>
              <a:pathLst>
                <a:path w="2150533" h="1600200">
                  <a:moveTo>
                    <a:pt x="266700" y="0"/>
                  </a:moveTo>
                  <a:lnTo>
                    <a:pt x="340360" y="127000"/>
                  </a:lnTo>
                  <a:lnTo>
                    <a:pt x="2150533" y="127000"/>
                  </a:lnTo>
                  <a:lnTo>
                    <a:pt x="2150533" y="1600200"/>
                  </a:lnTo>
                  <a:lnTo>
                    <a:pt x="0" y="1600200"/>
                  </a:lnTo>
                  <a:lnTo>
                    <a:pt x="0" y="127000"/>
                  </a:lnTo>
                  <a:lnTo>
                    <a:pt x="193040" y="127000"/>
                  </a:lnTo>
                  <a:close/>
                </a:path>
              </a:pathLst>
            </a:custGeom>
            <a:gradFill flip="none" rotWithShape="1">
              <a:gsLst>
                <a:gs pos="100000">
                  <a:srgbClr val="DEE0E0"/>
                </a:gs>
                <a:gs pos="4000">
                  <a:sysClr val="window" lastClr="FFFFFF"/>
                </a:gs>
              </a:gsLst>
              <a:lin ang="5400000" scaled="0"/>
              <a:tileRect/>
            </a:gradFill>
            <a:ln>
              <a:solidFill>
                <a:schemeClr val="bg2"/>
              </a:solid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8" name="TextBox 17"/>
            <p:cNvSpPr txBox="1"/>
            <p:nvPr/>
          </p:nvSpPr>
          <p:spPr>
            <a:xfrm>
              <a:off x="5655167" y="1098557"/>
              <a:ext cx="1812997" cy="738664"/>
            </a:xfrm>
            <a:prstGeom prst="rect">
              <a:avLst/>
            </a:prstGeom>
            <a:noFill/>
          </p:spPr>
          <p:txBody>
            <a:bodyPr wrap="none" lIns="0" tIns="0" rIns="0" bIns="0" rtlCol="0">
              <a:spAutoFit/>
            </a:bodyPr>
            <a:lstStyle/>
            <a:p>
              <a:r>
                <a:rPr lang="en-US" sz="1200" b="1" dirty="0" smtClean="0"/>
                <a:t>When </a:t>
              </a:r>
              <a:r>
                <a:rPr lang="en-US" sz="1200" b="1" dirty="0"/>
                <a:t>I go online, I can’t </a:t>
              </a:r>
              <a:r>
                <a:rPr lang="en-US" sz="1200" b="1" dirty="0" smtClean="0"/>
                <a:t/>
              </a:r>
              <a:br>
                <a:rPr lang="en-US" sz="1200" b="1" dirty="0" smtClean="0"/>
              </a:br>
              <a:r>
                <a:rPr lang="en-US" sz="1200" b="1" dirty="0" smtClean="0"/>
                <a:t>easily </a:t>
              </a:r>
              <a:r>
                <a:rPr lang="en-US" sz="1200" b="1" dirty="0"/>
                <a:t>find what I need.  </a:t>
              </a:r>
              <a:r>
                <a:rPr lang="en-US" sz="1200" b="1" dirty="0" smtClean="0"/>
                <a:t/>
              </a:r>
              <a:br>
                <a:rPr lang="en-US" sz="1200" b="1" dirty="0" smtClean="0"/>
              </a:br>
              <a:r>
                <a:rPr lang="en-US" sz="1200" b="1" dirty="0" smtClean="0"/>
                <a:t>It’s </a:t>
              </a:r>
              <a:r>
                <a:rPr lang="en-US" sz="1200" b="1" dirty="0"/>
                <a:t>too complicated to </a:t>
              </a:r>
              <a:r>
                <a:rPr lang="en-US" sz="1200" b="1" dirty="0" smtClean="0"/>
                <a:t/>
              </a:r>
              <a:br>
                <a:rPr lang="en-US" sz="1200" b="1" dirty="0" smtClean="0"/>
              </a:br>
              <a:r>
                <a:rPr lang="en-US" sz="1200" b="1" dirty="0" smtClean="0"/>
                <a:t>find </a:t>
              </a:r>
              <a:r>
                <a:rPr lang="en-US" sz="1200" b="1" dirty="0"/>
                <a:t>what’s best for me</a:t>
              </a:r>
              <a:endParaRPr lang="en-US" sz="1200" dirty="0" smtClean="0">
                <a:solidFill>
                  <a:schemeClr val="tx2"/>
                </a:solidFill>
              </a:endParaRPr>
            </a:p>
          </p:txBody>
        </p:sp>
        <p:grpSp>
          <p:nvGrpSpPr>
            <p:cNvPr id="9" name="Group 20"/>
            <p:cNvGrpSpPr/>
            <p:nvPr/>
          </p:nvGrpSpPr>
          <p:grpSpPr>
            <a:xfrm>
              <a:off x="5633797" y="2016213"/>
              <a:ext cx="377537" cy="363191"/>
              <a:chOff x="5625330" y="1814122"/>
              <a:chExt cx="502391" cy="483301"/>
            </a:xfrm>
          </p:grpSpPr>
          <p:sp>
            <p:nvSpPr>
              <p:cNvPr id="19" name="Freeform 6"/>
              <p:cNvSpPr>
                <a:spLocks/>
              </p:cNvSpPr>
              <p:nvPr/>
            </p:nvSpPr>
            <p:spPr bwMode="auto">
              <a:xfrm>
                <a:off x="5625330" y="1917883"/>
                <a:ext cx="502391" cy="374537"/>
              </a:xfrm>
              <a:custGeom>
                <a:avLst/>
                <a:gdLst>
                  <a:gd name="T0" fmla="*/ 51 w 1249"/>
                  <a:gd name="T1" fmla="*/ 931 h 931"/>
                  <a:gd name="T2" fmla="*/ 1193 w 1249"/>
                  <a:gd name="T3" fmla="*/ 931 h 931"/>
                  <a:gd name="T4" fmla="*/ 1249 w 1249"/>
                  <a:gd name="T5" fmla="*/ 901 h 931"/>
                  <a:gd name="T6" fmla="*/ 1236 w 1249"/>
                  <a:gd name="T7" fmla="*/ 871 h 931"/>
                  <a:gd name="T8" fmla="*/ 1198 w 1249"/>
                  <a:gd name="T9" fmla="*/ 799 h 931"/>
                  <a:gd name="T10" fmla="*/ 1159 w 1249"/>
                  <a:gd name="T11" fmla="*/ 743 h 931"/>
                  <a:gd name="T12" fmla="*/ 1014 w 1249"/>
                  <a:gd name="T13" fmla="*/ 696 h 931"/>
                  <a:gd name="T14" fmla="*/ 766 w 1249"/>
                  <a:gd name="T15" fmla="*/ 594 h 931"/>
                  <a:gd name="T16" fmla="*/ 757 w 1249"/>
                  <a:gd name="T17" fmla="*/ 517 h 931"/>
                  <a:gd name="T18" fmla="*/ 761 w 1249"/>
                  <a:gd name="T19" fmla="*/ 436 h 931"/>
                  <a:gd name="T20" fmla="*/ 800 w 1249"/>
                  <a:gd name="T21" fmla="*/ 359 h 931"/>
                  <a:gd name="T22" fmla="*/ 770 w 1249"/>
                  <a:gd name="T23" fmla="*/ 308 h 931"/>
                  <a:gd name="T24" fmla="*/ 770 w 1249"/>
                  <a:gd name="T25" fmla="*/ 180 h 931"/>
                  <a:gd name="T26" fmla="*/ 736 w 1249"/>
                  <a:gd name="T27" fmla="*/ 81 h 931"/>
                  <a:gd name="T28" fmla="*/ 543 w 1249"/>
                  <a:gd name="T29" fmla="*/ 30 h 931"/>
                  <a:gd name="T30" fmla="*/ 492 w 1249"/>
                  <a:gd name="T31" fmla="*/ 60 h 931"/>
                  <a:gd name="T32" fmla="*/ 449 w 1249"/>
                  <a:gd name="T33" fmla="*/ 81 h 931"/>
                  <a:gd name="T34" fmla="*/ 398 w 1249"/>
                  <a:gd name="T35" fmla="*/ 154 h 931"/>
                  <a:gd name="T36" fmla="*/ 389 w 1249"/>
                  <a:gd name="T37" fmla="*/ 248 h 931"/>
                  <a:gd name="T38" fmla="*/ 402 w 1249"/>
                  <a:gd name="T39" fmla="*/ 325 h 931"/>
                  <a:gd name="T40" fmla="*/ 381 w 1249"/>
                  <a:gd name="T41" fmla="*/ 389 h 931"/>
                  <a:gd name="T42" fmla="*/ 402 w 1249"/>
                  <a:gd name="T43" fmla="*/ 457 h 931"/>
                  <a:gd name="T44" fmla="*/ 419 w 1249"/>
                  <a:gd name="T45" fmla="*/ 457 h 931"/>
                  <a:gd name="T46" fmla="*/ 449 w 1249"/>
                  <a:gd name="T47" fmla="*/ 564 h 931"/>
                  <a:gd name="T48" fmla="*/ 432 w 1249"/>
                  <a:gd name="T49" fmla="*/ 619 h 931"/>
                  <a:gd name="T50" fmla="*/ 355 w 1249"/>
                  <a:gd name="T51" fmla="*/ 662 h 931"/>
                  <a:gd name="T52" fmla="*/ 107 w 1249"/>
                  <a:gd name="T53" fmla="*/ 722 h 931"/>
                  <a:gd name="T54" fmla="*/ 56 w 1249"/>
                  <a:gd name="T55" fmla="*/ 756 h 931"/>
                  <a:gd name="T56" fmla="*/ 43 w 1249"/>
                  <a:gd name="T57" fmla="*/ 829 h 931"/>
                  <a:gd name="T58" fmla="*/ 26 w 1249"/>
                  <a:gd name="T59" fmla="*/ 863 h 931"/>
                  <a:gd name="T60" fmla="*/ 4 w 1249"/>
                  <a:gd name="T61" fmla="*/ 876 h 931"/>
                  <a:gd name="T62" fmla="*/ 0 w 1249"/>
                  <a:gd name="T63" fmla="*/ 906 h 931"/>
                  <a:gd name="T64" fmla="*/ 51 w 1249"/>
                  <a:gd name="T65"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9" h="931">
                    <a:moveTo>
                      <a:pt x="51" y="931"/>
                    </a:moveTo>
                    <a:cubicBezTo>
                      <a:pt x="1193" y="931"/>
                      <a:pt x="1193" y="931"/>
                      <a:pt x="1193" y="931"/>
                    </a:cubicBezTo>
                    <a:cubicBezTo>
                      <a:pt x="1215" y="931"/>
                      <a:pt x="1236" y="923"/>
                      <a:pt x="1249" y="901"/>
                    </a:cubicBezTo>
                    <a:cubicBezTo>
                      <a:pt x="1245" y="888"/>
                      <a:pt x="1240" y="871"/>
                      <a:pt x="1236" y="871"/>
                    </a:cubicBezTo>
                    <a:cubicBezTo>
                      <a:pt x="1215" y="859"/>
                      <a:pt x="1202" y="820"/>
                      <a:pt x="1198" y="799"/>
                    </a:cubicBezTo>
                    <a:cubicBezTo>
                      <a:pt x="1180" y="756"/>
                      <a:pt x="1202" y="760"/>
                      <a:pt x="1159" y="743"/>
                    </a:cubicBezTo>
                    <a:cubicBezTo>
                      <a:pt x="1112" y="722"/>
                      <a:pt x="1061" y="709"/>
                      <a:pt x="1014" y="696"/>
                    </a:cubicBezTo>
                    <a:cubicBezTo>
                      <a:pt x="924" y="675"/>
                      <a:pt x="834" y="662"/>
                      <a:pt x="766" y="594"/>
                    </a:cubicBezTo>
                    <a:cubicBezTo>
                      <a:pt x="744" y="577"/>
                      <a:pt x="757" y="547"/>
                      <a:pt x="757" y="517"/>
                    </a:cubicBezTo>
                    <a:cubicBezTo>
                      <a:pt x="757" y="513"/>
                      <a:pt x="757" y="436"/>
                      <a:pt x="761" y="436"/>
                    </a:cubicBezTo>
                    <a:cubicBezTo>
                      <a:pt x="804" y="436"/>
                      <a:pt x="808" y="402"/>
                      <a:pt x="800" y="359"/>
                    </a:cubicBezTo>
                    <a:cubicBezTo>
                      <a:pt x="800" y="338"/>
                      <a:pt x="800" y="282"/>
                      <a:pt x="770" y="308"/>
                    </a:cubicBezTo>
                    <a:cubicBezTo>
                      <a:pt x="791" y="286"/>
                      <a:pt x="770" y="210"/>
                      <a:pt x="770" y="180"/>
                    </a:cubicBezTo>
                    <a:cubicBezTo>
                      <a:pt x="770" y="141"/>
                      <a:pt x="766" y="111"/>
                      <a:pt x="736" y="81"/>
                    </a:cubicBezTo>
                    <a:cubicBezTo>
                      <a:pt x="689" y="43"/>
                      <a:pt x="603" y="0"/>
                      <a:pt x="543" y="30"/>
                    </a:cubicBezTo>
                    <a:cubicBezTo>
                      <a:pt x="526" y="39"/>
                      <a:pt x="509" y="52"/>
                      <a:pt x="492" y="60"/>
                    </a:cubicBezTo>
                    <a:cubicBezTo>
                      <a:pt x="479" y="73"/>
                      <a:pt x="458" y="69"/>
                      <a:pt x="449" y="81"/>
                    </a:cubicBezTo>
                    <a:cubicBezTo>
                      <a:pt x="423" y="111"/>
                      <a:pt x="406" y="111"/>
                      <a:pt x="398" y="154"/>
                    </a:cubicBezTo>
                    <a:cubicBezTo>
                      <a:pt x="389" y="184"/>
                      <a:pt x="389" y="214"/>
                      <a:pt x="389" y="248"/>
                    </a:cubicBezTo>
                    <a:cubicBezTo>
                      <a:pt x="389" y="274"/>
                      <a:pt x="402" y="299"/>
                      <a:pt x="402" y="325"/>
                    </a:cubicBezTo>
                    <a:cubicBezTo>
                      <a:pt x="372" y="299"/>
                      <a:pt x="381" y="372"/>
                      <a:pt x="381" y="389"/>
                    </a:cubicBezTo>
                    <a:cubicBezTo>
                      <a:pt x="381" y="414"/>
                      <a:pt x="389" y="440"/>
                      <a:pt x="402" y="457"/>
                    </a:cubicBezTo>
                    <a:cubicBezTo>
                      <a:pt x="406" y="466"/>
                      <a:pt x="423" y="457"/>
                      <a:pt x="419" y="457"/>
                    </a:cubicBezTo>
                    <a:cubicBezTo>
                      <a:pt x="441" y="479"/>
                      <a:pt x="441" y="530"/>
                      <a:pt x="449" y="564"/>
                    </a:cubicBezTo>
                    <a:cubicBezTo>
                      <a:pt x="458" y="594"/>
                      <a:pt x="466" y="602"/>
                      <a:pt x="432" y="619"/>
                    </a:cubicBezTo>
                    <a:cubicBezTo>
                      <a:pt x="406" y="632"/>
                      <a:pt x="381" y="654"/>
                      <a:pt x="355" y="662"/>
                    </a:cubicBezTo>
                    <a:cubicBezTo>
                      <a:pt x="274" y="679"/>
                      <a:pt x="188" y="696"/>
                      <a:pt x="107" y="722"/>
                    </a:cubicBezTo>
                    <a:cubicBezTo>
                      <a:pt x="86" y="726"/>
                      <a:pt x="60" y="730"/>
                      <a:pt x="56" y="756"/>
                    </a:cubicBezTo>
                    <a:cubicBezTo>
                      <a:pt x="51" y="786"/>
                      <a:pt x="64" y="812"/>
                      <a:pt x="43" y="829"/>
                    </a:cubicBezTo>
                    <a:cubicBezTo>
                      <a:pt x="30" y="842"/>
                      <a:pt x="26" y="850"/>
                      <a:pt x="26" y="863"/>
                    </a:cubicBezTo>
                    <a:cubicBezTo>
                      <a:pt x="17" y="863"/>
                      <a:pt x="4" y="867"/>
                      <a:pt x="4" y="876"/>
                    </a:cubicBezTo>
                    <a:cubicBezTo>
                      <a:pt x="9" y="884"/>
                      <a:pt x="4" y="897"/>
                      <a:pt x="0" y="906"/>
                    </a:cubicBezTo>
                    <a:cubicBezTo>
                      <a:pt x="13" y="923"/>
                      <a:pt x="30" y="931"/>
                      <a:pt x="51" y="931"/>
                    </a:cubicBezTo>
                    <a:close/>
                  </a:path>
                </a:pathLst>
              </a:custGeom>
              <a:gradFill flip="none" rotWithShape="1">
                <a:gsLst>
                  <a:gs pos="0">
                    <a:srgbClr val="C80000"/>
                  </a:gs>
                  <a:gs pos="100000">
                    <a:srgbClr val="FF1919"/>
                  </a:gs>
                </a:gsLst>
                <a:lin ang="16200000" scaled="1"/>
                <a:tileRect/>
              </a:gradFill>
              <a:ln>
                <a:noFill/>
              </a:ln>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20" name="Rectangle 19"/>
              <p:cNvSpPr/>
              <p:nvPr/>
            </p:nvSpPr>
            <p:spPr>
              <a:xfrm>
                <a:off x="5625331" y="1814122"/>
                <a:ext cx="502390" cy="483301"/>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Rectangle 21"/>
            <p:cNvSpPr/>
            <p:nvPr/>
          </p:nvSpPr>
          <p:spPr>
            <a:xfrm>
              <a:off x="6168290" y="2001601"/>
              <a:ext cx="1165704" cy="392415"/>
            </a:xfrm>
            <a:prstGeom prst="rect">
              <a:avLst/>
            </a:prstGeom>
          </p:spPr>
          <p:txBody>
            <a:bodyPr wrap="none">
              <a:spAutoFit/>
            </a:bodyPr>
            <a:lstStyle/>
            <a:p>
              <a:r>
                <a:rPr lang="en-US" sz="1050" b="1" dirty="0" smtClean="0">
                  <a:ln w="6350">
                    <a:noFill/>
                  </a:ln>
                  <a:gradFill>
                    <a:gsLst>
                      <a:gs pos="0">
                        <a:srgbClr val="FF1414">
                          <a:lumMod val="75000"/>
                        </a:srgbClr>
                      </a:gs>
                      <a:gs pos="100000">
                        <a:srgbClr val="FF1414">
                          <a:lumMod val="95000"/>
                        </a:srgbClr>
                      </a:gs>
                    </a:gsLst>
                    <a:lin ang="16200000" scaled="0"/>
                  </a:gradFill>
                </a:rPr>
                <a:t>John User</a:t>
              </a:r>
              <a:endParaRPr lang="en-US" sz="1050" b="1" dirty="0">
                <a:ln w="6350">
                  <a:noFill/>
                </a:ln>
                <a:gradFill>
                  <a:gsLst>
                    <a:gs pos="0">
                      <a:srgbClr val="FF1414">
                        <a:lumMod val="75000"/>
                      </a:srgbClr>
                    </a:gs>
                    <a:gs pos="100000">
                      <a:srgbClr val="FF1414">
                        <a:lumMod val="95000"/>
                      </a:srgbClr>
                    </a:gs>
                  </a:gsLst>
                  <a:lin ang="16200000" scaled="0"/>
                </a:gradFill>
              </a:endParaRPr>
            </a:p>
            <a:p>
              <a:r>
                <a:rPr lang="en-US" sz="900" b="1" dirty="0" smtClean="0">
                  <a:solidFill>
                    <a:schemeClr val="tx2"/>
                  </a:solidFill>
                </a:rPr>
                <a:t>www.joeuser.com</a:t>
              </a:r>
              <a:endParaRPr lang="en-US" sz="900" b="1" dirty="0">
                <a:solidFill>
                  <a:schemeClr val="tx2"/>
                </a:solidFill>
              </a:endParaRPr>
            </a:p>
          </p:txBody>
        </p:sp>
        <p:cxnSp>
          <p:nvCxnSpPr>
            <p:cNvPr id="24" name="Straight Connector 23"/>
            <p:cNvCxnSpPr/>
            <p:nvPr/>
          </p:nvCxnSpPr>
          <p:spPr>
            <a:xfrm>
              <a:off x="5625330" y="1922593"/>
              <a:ext cx="184283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grpSp>
        <p:nvGrpSpPr>
          <p:cNvPr id="17" name="Group 78"/>
          <p:cNvGrpSpPr/>
          <p:nvPr/>
        </p:nvGrpSpPr>
        <p:grpSpPr>
          <a:xfrm>
            <a:off x="1417007" y="688043"/>
            <a:ext cx="3277338" cy="1303470"/>
            <a:chOff x="1939069" y="2940641"/>
            <a:chExt cx="3277338" cy="1303470"/>
          </a:xfrm>
        </p:grpSpPr>
        <p:sp>
          <p:nvSpPr>
            <p:cNvPr id="84" name="Rectangle 83"/>
            <p:cNvSpPr/>
            <p:nvPr/>
          </p:nvSpPr>
          <p:spPr>
            <a:xfrm>
              <a:off x="1939069" y="2940641"/>
              <a:ext cx="3148125" cy="1303470"/>
            </a:xfrm>
            <a:prstGeom prst="rect">
              <a:avLst/>
            </a:prstGeom>
            <a:gradFill flip="none" rotWithShape="1">
              <a:gsLst>
                <a:gs pos="100000">
                  <a:srgbClr val="DEE0E0"/>
                </a:gs>
                <a:gs pos="4000">
                  <a:sysClr val="window" lastClr="FFFFFF"/>
                </a:gs>
              </a:gsLst>
              <a:lin ang="5400000" scaled="0"/>
              <a:tileRect/>
            </a:gradFill>
            <a:ln>
              <a:solidFill>
                <a:schemeClr val="bg2"/>
              </a:solid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grpSp>
          <p:nvGrpSpPr>
            <p:cNvPr id="21" name="Group 79"/>
            <p:cNvGrpSpPr/>
            <p:nvPr/>
          </p:nvGrpSpPr>
          <p:grpSpPr>
            <a:xfrm>
              <a:off x="2671029" y="3210340"/>
              <a:ext cx="1202069" cy="206136"/>
              <a:chOff x="2671029" y="3210339"/>
              <a:chExt cx="2202458" cy="377687"/>
            </a:xfrm>
          </p:grpSpPr>
          <p:grpSp>
            <p:nvGrpSpPr>
              <p:cNvPr id="23" name="Group 86"/>
              <p:cNvGrpSpPr/>
              <p:nvPr/>
            </p:nvGrpSpPr>
            <p:grpSpPr>
              <a:xfrm>
                <a:off x="2671029" y="3210339"/>
                <a:ext cx="377687" cy="377687"/>
                <a:chOff x="2671029" y="3210339"/>
                <a:chExt cx="377687" cy="377687"/>
              </a:xfrm>
            </p:grpSpPr>
            <p:sp>
              <p:nvSpPr>
                <p:cNvPr id="100" name="Rounded Rectangle 99"/>
                <p:cNvSpPr/>
                <p:nvPr/>
              </p:nvSpPr>
              <p:spPr>
                <a:xfrm>
                  <a:off x="2671029" y="3210339"/>
                  <a:ext cx="377687" cy="377687"/>
                </a:xfrm>
                <a:prstGeom prst="roundRect">
                  <a:avLst/>
                </a:prstGeom>
                <a:gradFill flip="none" rotWithShape="1">
                  <a:gsLst>
                    <a:gs pos="0">
                      <a:srgbClr val="C80000"/>
                    </a:gs>
                    <a:gs pos="100000">
                      <a:srgbClr val="FF1919"/>
                    </a:gs>
                  </a:gsLst>
                  <a:lin ang="16200000" scaled="1"/>
                  <a:tileRect/>
                </a:gradFill>
                <a:ln>
                  <a:noFill/>
                </a:ln>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101" name="5-Point Star 100"/>
                <p:cNvSpPr/>
                <p:nvPr/>
              </p:nvSpPr>
              <p:spPr>
                <a:xfrm>
                  <a:off x="2715755" y="3255065"/>
                  <a:ext cx="288235" cy="288235"/>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87"/>
              <p:cNvGrpSpPr/>
              <p:nvPr/>
            </p:nvGrpSpPr>
            <p:grpSpPr>
              <a:xfrm>
                <a:off x="3124200" y="3210339"/>
                <a:ext cx="377687" cy="377687"/>
                <a:chOff x="3124200" y="3210339"/>
                <a:chExt cx="377687" cy="377687"/>
              </a:xfrm>
            </p:grpSpPr>
            <p:sp>
              <p:nvSpPr>
                <p:cNvPr id="98" name="Rounded Rectangle 97"/>
                <p:cNvSpPr/>
                <p:nvPr/>
              </p:nvSpPr>
              <p:spPr>
                <a:xfrm>
                  <a:off x="3124200" y="3210339"/>
                  <a:ext cx="377687" cy="377687"/>
                </a:xfrm>
                <a:prstGeom prst="roundRect">
                  <a:avLst/>
                </a:prstGeom>
                <a:gradFill>
                  <a:gsLst>
                    <a:gs pos="0">
                      <a:srgbClr val="A3A3A3">
                        <a:lumMod val="75000"/>
                      </a:srgbClr>
                    </a:gs>
                    <a:gs pos="100000">
                      <a:srgbClr val="A3A3A3">
                        <a:lumMod val="60000"/>
                        <a:lumOff val="40000"/>
                      </a:srgbClr>
                    </a:gs>
                  </a:gsLst>
                  <a:lin ang="16200000" scaled="1"/>
                </a:grad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99" name="5-Point Star 98"/>
                <p:cNvSpPr/>
                <p:nvPr/>
              </p:nvSpPr>
              <p:spPr>
                <a:xfrm>
                  <a:off x="3168926" y="3255065"/>
                  <a:ext cx="288235" cy="288235"/>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6" name="Group 88"/>
              <p:cNvGrpSpPr/>
              <p:nvPr/>
            </p:nvGrpSpPr>
            <p:grpSpPr>
              <a:xfrm>
                <a:off x="3581400" y="3210339"/>
                <a:ext cx="377687" cy="377687"/>
                <a:chOff x="3581400" y="3210339"/>
                <a:chExt cx="377687" cy="377687"/>
              </a:xfrm>
            </p:grpSpPr>
            <p:sp>
              <p:nvSpPr>
                <p:cNvPr id="96" name="Rounded Rectangle 95"/>
                <p:cNvSpPr/>
                <p:nvPr/>
              </p:nvSpPr>
              <p:spPr>
                <a:xfrm>
                  <a:off x="3581400" y="3210339"/>
                  <a:ext cx="377687" cy="377687"/>
                </a:xfrm>
                <a:prstGeom prst="roundRect">
                  <a:avLst/>
                </a:prstGeom>
                <a:gradFill>
                  <a:gsLst>
                    <a:gs pos="0">
                      <a:srgbClr val="A3A3A3">
                        <a:lumMod val="75000"/>
                      </a:srgbClr>
                    </a:gs>
                    <a:gs pos="100000">
                      <a:srgbClr val="A3A3A3">
                        <a:lumMod val="60000"/>
                        <a:lumOff val="40000"/>
                      </a:srgbClr>
                    </a:gs>
                  </a:gsLst>
                  <a:lin ang="16200000" scaled="1"/>
                </a:grad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97" name="5-Point Star 96"/>
                <p:cNvSpPr/>
                <p:nvPr/>
              </p:nvSpPr>
              <p:spPr>
                <a:xfrm>
                  <a:off x="3626126" y="3255065"/>
                  <a:ext cx="288235" cy="288235"/>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89"/>
              <p:cNvGrpSpPr/>
              <p:nvPr/>
            </p:nvGrpSpPr>
            <p:grpSpPr>
              <a:xfrm>
                <a:off x="4034571" y="3210339"/>
                <a:ext cx="377687" cy="377687"/>
                <a:chOff x="4034571" y="3210339"/>
                <a:chExt cx="377687" cy="377687"/>
              </a:xfrm>
            </p:grpSpPr>
            <p:sp>
              <p:nvSpPr>
                <p:cNvPr id="94" name="Rounded Rectangle 93"/>
                <p:cNvSpPr/>
                <p:nvPr/>
              </p:nvSpPr>
              <p:spPr>
                <a:xfrm>
                  <a:off x="4034571" y="3210339"/>
                  <a:ext cx="377687" cy="377687"/>
                </a:xfrm>
                <a:prstGeom prst="roundRect">
                  <a:avLst/>
                </a:prstGeom>
                <a:gradFill>
                  <a:gsLst>
                    <a:gs pos="0">
                      <a:srgbClr val="A3A3A3">
                        <a:lumMod val="75000"/>
                      </a:srgbClr>
                    </a:gs>
                    <a:gs pos="100000">
                      <a:srgbClr val="A3A3A3">
                        <a:lumMod val="60000"/>
                        <a:lumOff val="40000"/>
                      </a:srgbClr>
                    </a:gs>
                  </a:gsLst>
                  <a:lin ang="16200000" scaled="1"/>
                </a:grad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95" name="5-Point Star 94"/>
                <p:cNvSpPr/>
                <p:nvPr/>
              </p:nvSpPr>
              <p:spPr>
                <a:xfrm>
                  <a:off x="4079297" y="3255065"/>
                  <a:ext cx="288235" cy="288235"/>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8" name="Group 90"/>
              <p:cNvGrpSpPr/>
              <p:nvPr/>
            </p:nvGrpSpPr>
            <p:grpSpPr>
              <a:xfrm>
                <a:off x="4495800" y="3210339"/>
                <a:ext cx="377687" cy="377687"/>
                <a:chOff x="4495800" y="3210339"/>
                <a:chExt cx="377687" cy="377687"/>
              </a:xfrm>
            </p:grpSpPr>
            <p:sp>
              <p:nvSpPr>
                <p:cNvPr id="92" name="Rounded Rectangle 91"/>
                <p:cNvSpPr/>
                <p:nvPr/>
              </p:nvSpPr>
              <p:spPr>
                <a:xfrm>
                  <a:off x="4495800" y="3210339"/>
                  <a:ext cx="377687" cy="377687"/>
                </a:xfrm>
                <a:prstGeom prst="roundRect">
                  <a:avLst/>
                </a:prstGeom>
                <a:gradFill>
                  <a:gsLst>
                    <a:gs pos="0">
                      <a:srgbClr val="A3A3A3">
                        <a:lumMod val="75000"/>
                      </a:srgbClr>
                    </a:gs>
                    <a:gs pos="100000">
                      <a:srgbClr val="A3A3A3">
                        <a:lumMod val="60000"/>
                        <a:lumOff val="40000"/>
                      </a:srgbClr>
                    </a:gs>
                  </a:gsLst>
                  <a:lin ang="16200000" scaled="1"/>
                </a:gradFill>
                <a:ln>
                  <a:noFill/>
                </a:ln>
                <a:effectLst/>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kern="0">
                    <a:solidFill>
                      <a:sysClr val="windowText" lastClr="000000"/>
                    </a:solidFill>
                  </a:endParaRPr>
                </a:p>
              </p:txBody>
            </p:sp>
            <p:sp>
              <p:nvSpPr>
                <p:cNvPr id="93" name="5-Point Star 92"/>
                <p:cNvSpPr/>
                <p:nvPr/>
              </p:nvSpPr>
              <p:spPr>
                <a:xfrm>
                  <a:off x="4540526" y="3255065"/>
                  <a:ext cx="288235" cy="288235"/>
                </a:xfrm>
                <a:prstGeom prst="star5">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p:cNvSpPr txBox="1"/>
            <p:nvPr/>
          </p:nvSpPr>
          <p:spPr>
            <a:xfrm>
              <a:off x="2674090" y="2948730"/>
              <a:ext cx="1644977" cy="261610"/>
            </a:xfrm>
            <a:prstGeom prst="rect">
              <a:avLst/>
            </a:prstGeom>
            <a:noFill/>
          </p:spPr>
          <p:txBody>
            <a:bodyPr wrap="square" lIns="0" rtlCol="0">
              <a:spAutoFit/>
            </a:bodyPr>
            <a:lstStyle/>
            <a:p>
              <a:r>
                <a:rPr lang="en-US" sz="1050" b="1" dirty="0">
                  <a:ln w="6350">
                    <a:noFill/>
                  </a:ln>
                  <a:gradFill>
                    <a:gsLst>
                      <a:gs pos="0">
                        <a:srgbClr val="FF1414">
                          <a:lumMod val="75000"/>
                        </a:srgbClr>
                      </a:gs>
                      <a:gs pos="100000">
                        <a:srgbClr val="FF1414">
                          <a:lumMod val="95000"/>
                        </a:srgbClr>
                      </a:gs>
                    </a:gsLst>
                    <a:lin ang="16200000" scaled="0"/>
                  </a:gradFill>
                </a:rPr>
                <a:t>Store</a:t>
              </a:r>
            </a:p>
          </p:txBody>
        </p:sp>
        <p:sp>
          <p:nvSpPr>
            <p:cNvPr id="82" name="TextBox 81"/>
            <p:cNvSpPr txBox="1"/>
            <p:nvPr/>
          </p:nvSpPr>
          <p:spPr>
            <a:xfrm>
              <a:off x="2674089" y="3413113"/>
              <a:ext cx="2542318" cy="830997"/>
            </a:xfrm>
            <a:prstGeom prst="rect">
              <a:avLst/>
            </a:prstGeom>
            <a:noFill/>
          </p:spPr>
          <p:txBody>
            <a:bodyPr wrap="square" lIns="0" rtlCol="0">
              <a:spAutoFit/>
            </a:bodyPr>
            <a:lstStyle/>
            <a:p>
              <a:r>
                <a:rPr lang="en-US" sz="1200" b="1" dirty="0" smtClean="0"/>
                <a:t>The shopping experience online is incredibly inconsistent! I </a:t>
              </a:r>
              <a:br>
                <a:rPr lang="en-US" sz="1200" b="1" dirty="0" smtClean="0"/>
              </a:br>
              <a:r>
                <a:rPr lang="en-US" sz="1200" b="1" dirty="0" smtClean="0"/>
                <a:t>can’t get the help I need when </a:t>
              </a:r>
              <a:br>
                <a:rPr lang="en-US" sz="1200" b="1" dirty="0" smtClean="0"/>
              </a:br>
              <a:r>
                <a:rPr lang="en-US" sz="1200" b="1" dirty="0" smtClean="0"/>
                <a:t>I need it!…</a:t>
              </a:r>
              <a:r>
                <a:rPr lang="en-US" sz="900" b="1" dirty="0" smtClean="0">
                  <a:ln w="6350">
                    <a:noFill/>
                  </a:ln>
                  <a:gradFill>
                    <a:gsLst>
                      <a:gs pos="0">
                        <a:srgbClr val="FF1414">
                          <a:lumMod val="75000"/>
                        </a:srgbClr>
                      </a:gs>
                      <a:gs pos="100000">
                        <a:srgbClr val="FF1414">
                          <a:lumMod val="95000"/>
                        </a:srgbClr>
                      </a:gs>
                    </a:gsLst>
                    <a:lin ang="16200000" scaled="0"/>
                  </a:gradFill>
                </a:rPr>
                <a:t>Read more</a:t>
              </a:r>
              <a:endParaRPr lang="en-US" sz="900" b="1" dirty="0">
                <a:ln w="6350">
                  <a:noFill/>
                </a:ln>
                <a:gradFill>
                  <a:gsLst>
                    <a:gs pos="0">
                      <a:srgbClr val="FF1414">
                        <a:lumMod val="75000"/>
                      </a:srgbClr>
                    </a:gs>
                    <a:gs pos="100000">
                      <a:srgbClr val="FF1414">
                        <a:lumMod val="95000"/>
                      </a:srgbClr>
                    </a:gs>
                  </a:gsLst>
                  <a:lin ang="16200000" scaled="0"/>
                </a:gradFill>
              </a:endParaRPr>
            </a:p>
          </p:txBody>
        </p:sp>
        <p:grpSp>
          <p:nvGrpSpPr>
            <p:cNvPr id="29" name="Group 82"/>
            <p:cNvGrpSpPr/>
            <p:nvPr/>
          </p:nvGrpSpPr>
          <p:grpSpPr>
            <a:xfrm>
              <a:off x="2035530" y="3023026"/>
              <a:ext cx="502391" cy="483301"/>
              <a:chOff x="2035530" y="3023026"/>
              <a:chExt cx="502391" cy="483301"/>
            </a:xfrm>
          </p:grpSpPr>
          <p:sp>
            <p:nvSpPr>
              <p:cNvPr id="85" name="Freeform 6"/>
              <p:cNvSpPr>
                <a:spLocks/>
              </p:cNvSpPr>
              <p:nvPr/>
            </p:nvSpPr>
            <p:spPr bwMode="auto">
              <a:xfrm>
                <a:off x="2035530" y="3126139"/>
                <a:ext cx="502391" cy="374537"/>
              </a:xfrm>
              <a:custGeom>
                <a:avLst/>
                <a:gdLst>
                  <a:gd name="T0" fmla="*/ 51 w 1249"/>
                  <a:gd name="T1" fmla="*/ 931 h 931"/>
                  <a:gd name="T2" fmla="*/ 1193 w 1249"/>
                  <a:gd name="T3" fmla="*/ 931 h 931"/>
                  <a:gd name="T4" fmla="*/ 1249 w 1249"/>
                  <a:gd name="T5" fmla="*/ 901 h 931"/>
                  <a:gd name="T6" fmla="*/ 1236 w 1249"/>
                  <a:gd name="T7" fmla="*/ 871 h 931"/>
                  <a:gd name="T8" fmla="*/ 1198 w 1249"/>
                  <a:gd name="T9" fmla="*/ 799 h 931"/>
                  <a:gd name="T10" fmla="*/ 1159 w 1249"/>
                  <a:gd name="T11" fmla="*/ 743 h 931"/>
                  <a:gd name="T12" fmla="*/ 1014 w 1249"/>
                  <a:gd name="T13" fmla="*/ 696 h 931"/>
                  <a:gd name="T14" fmla="*/ 766 w 1249"/>
                  <a:gd name="T15" fmla="*/ 594 h 931"/>
                  <a:gd name="T16" fmla="*/ 757 w 1249"/>
                  <a:gd name="T17" fmla="*/ 517 h 931"/>
                  <a:gd name="T18" fmla="*/ 761 w 1249"/>
                  <a:gd name="T19" fmla="*/ 436 h 931"/>
                  <a:gd name="T20" fmla="*/ 800 w 1249"/>
                  <a:gd name="T21" fmla="*/ 359 h 931"/>
                  <a:gd name="T22" fmla="*/ 770 w 1249"/>
                  <a:gd name="T23" fmla="*/ 308 h 931"/>
                  <a:gd name="T24" fmla="*/ 770 w 1249"/>
                  <a:gd name="T25" fmla="*/ 180 h 931"/>
                  <a:gd name="T26" fmla="*/ 736 w 1249"/>
                  <a:gd name="T27" fmla="*/ 81 h 931"/>
                  <a:gd name="T28" fmla="*/ 543 w 1249"/>
                  <a:gd name="T29" fmla="*/ 30 h 931"/>
                  <a:gd name="T30" fmla="*/ 492 w 1249"/>
                  <a:gd name="T31" fmla="*/ 60 h 931"/>
                  <a:gd name="T32" fmla="*/ 449 w 1249"/>
                  <a:gd name="T33" fmla="*/ 81 h 931"/>
                  <a:gd name="T34" fmla="*/ 398 w 1249"/>
                  <a:gd name="T35" fmla="*/ 154 h 931"/>
                  <a:gd name="T36" fmla="*/ 389 w 1249"/>
                  <a:gd name="T37" fmla="*/ 248 h 931"/>
                  <a:gd name="T38" fmla="*/ 402 w 1249"/>
                  <a:gd name="T39" fmla="*/ 325 h 931"/>
                  <a:gd name="T40" fmla="*/ 381 w 1249"/>
                  <a:gd name="T41" fmla="*/ 389 h 931"/>
                  <a:gd name="T42" fmla="*/ 402 w 1249"/>
                  <a:gd name="T43" fmla="*/ 457 h 931"/>
                  <a:gd name="T44" fmla="*/ 419 w 1249"/>
                  <a:gd name="T45" fmla="*/ 457 h 931"/>
                  <a:gd name="T46" fmla="*/ 449 w 1249"/>
                  <a:gd name="T47" fmla="*/ 564 h 931"/>
                  <a:gd name="T48" fmla="*/ 432 w 1249"/>
                  <a:gd name="T49" fmla="*/ 619 h 931"/>
                  <a:gd name="T50" fmla="*/ 355 w 1249"/>
                  <a:gd name="T51" fmla="*/ 662 h 931"/>
                  <a:gd name="T52" fmla="*/ 107 w 1249"/>
                  <a:gd name="T53" fmla="*/ 722 h 931"/>
                  <a:gd name="T54" fmla="*/ 56 w 1249"/>
                  <a:gd name="T55" fmla="*/ 756 h 931"/>
                  <a:gd name="T56" fmla="*/ 43 w 1249"/>
                  <a:gd name="T57" fmla="*/ 829 h 931"/>
                  <a:gd name="T58" fmla="*/ 26 w 1249"/>
                  <a:gd name="T59" fmla="*/ 863 h 931"/>
                  <a:gd name="T60" fmla="*/ 4 w 1249"/>
                  <a:gd name="T61" fmla="*/ 876 h 931"/>
                  <a:gd name="T62" fmla="*/ 0 w 1249"/>
                  <a:gd name="T63" fmla="*/ 906 h 931"/>
                  <a:gd name="T64" fmla="*/ 51 w 1249"/>
                  <a:gd name="T65"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9" h="931">
                    <a:moveTo>
                      <a:pt x="51" y="931"/>
                    </a:moveTo>
                    <a:cubicBezTo>
                      <a:pt x="1193" y="931"/>
                      <a:pt x="1193" y="931"/>
                      <a:pt x="1193" y="931"/>
                    </a:cubicBezTo>
                    <a:cubicBezTo>
                      <a:pt x="1215" y="931"/>
                      <a:pt x="1236" y="923"/>
                      <a:pt x="1249" y="901"/>
                    </a:cubicBezTo>
                    <a:cubicBezTo>
                      <a:pt x="1245" y="888"/>
                      <a:pt x="1240" y="871"/>
                      <a:pt x="1236" y="871"/>
                    </a:cubicBezTo>
                    <a:cubicBezTo>
                      <a:pt x="1215" y="859"/>
                      <a:pt x="1202" y="820"/>
                      <a:pt x="1198" y="799"/>
                    </a:cubicBezTo>
                    <a:cubicBezTo>
                      <a:pt x="1180" y="756"/>
                      <a:pt x="1202" y="760"/>
                      <a:pt x="1159" y="743"/>
                    </a:cubicBezTo>
                    <a:cubicBezTo>
                      <a:pt x="1112" y="722"/>
                      <a:pt x="1061" y="709"/>
                      <a:pt x="1014" y="696"/>
                    </a:cubicBezTo>
                    <a:cubicBezTo>
                      <a:pt x="924" y="675"/>
                      <a:pt x="834" y="662"/>
                      <a:pt x="766" y="594"/>
                    </a:cubicBezTo>
                    <a:cubicBezTo>
                      <a:pt x="744" y="577"/>
                      <a:pt x="757" y="547"/>
                      <a:pt x="757" y="517"/>
                    </a:cubicBezTo>
                    <a:cubicBezTo>
                      <a:pt x="757" y="513"/>
                      <a:pt x="757" y="436"/>
                      <a:pt x="761" y="436"/>
                    </a:cubicBezTo>
                    <a:cubicBezTo>
                      <a:pt x="804" y="436"/>
                      <a:pt x="808" y="402"/>
                      <a:pt x="800" y="359"/>
                    </a:cubicBezTo>
                    <a:cubicBezTo>
                      <a:pt x="800" y="338"/>
                      <a:pt x="800" y="282"/>
                      <a:pt x="770" y="308"/>
                    </a:cubicBezTo>
                    <a:cubicBezTo>
                      <a:pt x="791" y="286"/>
                      <a:pt x="770" y="210"/>
                      <a:pt x="770" y="180"/>
                    </a:cubicBezTo>
                    <a:cubicBezTo>
                      <a:pt x="770" y="141"/>
                      <a:pt x="766" y="111"/>
                      <a:pt x="736" y="81"/>
                    </a:cubicBezTo>
                    <a:cubicBezTo>
                      <a:pt x="689" y="43"/>
                      <a:pt x="603" y="0"/>
                      <a:pt x="543" y="30"/>
                    </a:cubicBezTo>
                    <a:cubicBezTo>
                      <a:pt x="526" y="39"/>
                      <a:pt x="509" y="52"/>
                      <a:pt x="492" y="60"/>
                    </a:cubicBezTo>
                    <a:cubicBezTo>
                      <a:pt x="479" y="73"/>
                      <a:pt x="458" y="69"/>
                      <a:pt x="449" y="81"/>
                    </a:cubicBezTo>
                    <a:cubicBezTo>
                      <a:pt x="423" y="111"/>
                      <a:pt x="406" y="111"/>
                      <a:pt x="398" y="154"/>
                    </a:cubicBezTo>
                    <a:cubicBezTo>
                      <a:pt x="389" y="184"/>
                      <a:pt x="389" y="214"/>
                      <a:pt x="389" y="248"/>
                    </a:cubicBezTo>
                    <a:cubicBezTo>
                      <a:pt x="389" y="274"/>
                      <a:pt x="402" y="299"/>
                      <a:pt x="402" y="325"/>
                    </a:cubicBezTo>
                    <a:cubicBezTo>
                      <a:pt x="372" y="299"/>
                      <a:pt x="381" y="372"/>
                      <a:pt x="381" y="389"/>
                    </a:cubicBezTo>
                    <a:cubicBezTo>
                      <a:pt x="381" y="414"/>
                      <a:pt x="389" y="440"/>
                      <a:pt x="402" y="457"/>
                    </a:cubicBezTo>
                    <a:cubicBezTo>
                      <a:pt x="406" y="466"/>
                      <a:pt x="423" y="457"/>
                      <a:pt x="419" y="457"/>
                    </a:cubicBezTo>
                    <a:cubicBezTo>
                      <a:pt x="441" y="479"/>
                      <a:pt x="441" y="530"/>
                      <a:pt x="449" y="564"/>
                    </a:cubicBezTo>
                    <a:cubicBezTo>
                      <a:pt x="458" y="594"/>
                      <a:pt x="466" y="602"/>
                      <a:pt x="432" y="619"/>
                    </a:cubicBezTo>
                    <a:cubicBezTo>
                      <a:pt x="406" y="632"/>
                      <a:pt x="381" y="654"/>
                      <a:pt x="355" y="662"/>
                    </a:cubicBezTo>
                    <a:cubicBezTo>
                      <a:pt x="274" y="679"/>
                      <a:pt x="188" y="696"/>
                      <a:pt x="107" y="722"/>
                    </a:cubicBezTo>
                    <a:cubicBezTo>
                      <a:pt x="86" y="726"/>
                      <a:pt x="60" y="730"/>
                      <a:pt x="56" y="756"/>
                    </a:cubicBezTo>
                    <a:cubicBezTo>
                      <a:pt x="51" y="786"/>
                      <a:pt x="64" y="812"/>
                      <a:pt x="43" y="829"/>
                    </a:cubicBezTo>
                    <a:cubicBezTo>
                      <a:pt x="30" y="842"/>
                      <a:pt x="26" y="850"/>
                      <a:pt x="26" y="863"/>
                    </a:cubicBezTo>
                    <a:cubicBezTo>
                      <a:pt x="17" y="863"/>
                      <a:pt x="4" y="867"/>
                      <a:pt x="4" y="876"/>
                    </a:cubicBezTo>
                    <a:cubicBezTo>
                      <a:pt x="9" y="884"/>
                      <a:pt x="4" y="897"/>
                      <a:pt x="0" y="906"/>
                    </a:cubicBezTo>
                    <a:cubicBezTo>
                      <a:pt x="13" y="923"/>
                      <a:pt x="30" y="931"/>
                      <a:pt x="51" y="931"/>
                    </a:cubicBezTo>
                    <a:close/>
                  </a:path>
                </a:pathLst>
              </a:custGeom>
              <a:gradFill flip="none" rotWithShape="1">
                <a:gsLst>
                  <a:gs pos="0">
                    <a:srgbClr val="C80000"/>
                  </a:gs>
                  <a:gs pos="100000">
                    <a:srgbClr val="FF1919"/>
                  </a:gs>
                </a:gsLst>
                <a:lin ang="16200000" scaled="1"/>
                <a:tileRect/>
              </a:gradFill>
              <a:ln>
                <a:noFill/>
              </a:ln>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86" name="Rectangle 85"/>
              <p:cNvSpPr/>
              <p:nvPr/>
            </p:nvSpPr>
            <p:spPr>
              <a:xfrm>
                <a:off x="2035531" y="3023026"/>
                <a:ext cx="502390" cy="483301"/>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30" name="Group 104"/>
          <p:cNvGrpSpPr/>
          <p:nvPr/>
        </p:nvGrpSpPr>
        <p:grpSpPr>
          <a:xfrm>
            <a:off x="784355" y="2543825"/>
            <a:ext cx="1984183" cy="744844"/>
            <a:chOff x="4928471" y="3052191"/>
            <a:chExt cx="1984184" cy="744844"/>
          </a:xfrm>
        </p:grpSpPr>
        <p:sp>
          <p:nvSpPr>
            <p:cNvPr id="106" name="Rectangular Callout 105"/>
            <p:cNvSpPr/>
            <p:nvPr/>
          </p:nvSpPr>
          <p:spPr>
            <a:xfrm flipH="1">
              <a:off x="4928471" y="3052191"/>
              <a:ext cx="1774867" cy="744844"/>
            </a:xfrm>
            <a:prstGeom prst="wedgeRectCallout">
              <a:avLst>
                <a:gd name="adj1" fmla="val -5973"/>
                <a:gd name="adj2" fmla="val 73589"/>
              </a:avLst>
            </a:prstGeom>
            <a:gradFill flip="none" rotWithShape="1">
              <a:gsLst>
                <a:gs pos="100000">
                  <a:srgbClr val="DEE0E0"/>
                </a:gs>
                <a:gs pos="4000">
                  <a:sysClr val="window" lastClr="FFFFFF"/>
                </a:gs>
              </a:gsLst>
              <a:lin ang="5400000" scaled="0"/>
              <a:tileRect/>
            </a:gradFill>
            <a:ln>
              <a:solidFill>
                <a:schemeClr val="bg2"/>
              </a:solid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107" name="Rectangle 106"/>
            <p:cNvSpPr/>
            <p:nvPr/>
          </p:nvSpPr>
          <p:spPr>
            <a:xfrm>
              <a:off x="4928472" y="3141970"/>
              <a:ext cx="1984183" cy="590931"/>
            </a:xfrm>
            <a:prstGeom prst="rect">
              <a:avLst/>
            </a:prstGeom>
          </p:spPr>
          <p:txBody>
            <a:bodyPr wrap="square">
              <a:spAutoFit/>
            </a:bodyPr>
            <a:lstStyle/>
            <a:p>
              <a:pPr>
                <a:lnSpc>
                  <a:spcPct val="90000"/>
                </a:lnSpc>
                <a:spcBef>
                  <a:spcPct val="50000"/>
                </a:spcBef>
                <a:buClr>
                  <a:schemeClr val="accent1"/>
                </a:buClr>
              </a:pPr>
              <a:r>
                <a:rPr lang="en-US" sz="1200" b="1" dirty="0" smtClean="0"/>
                <a:t>Why are the prices different online than they are in-store?</a:t>
              </a:r>
            </a:p>
          </p:txBody>
        </p:sp>
      </p:grpSp>
      <p:grpSp>
        <p:nvGrpSpPr>
          <p:cNvPr id="31" name="Group 1"/>
          <p:cNvGrpSpPr/>
          <p:nvPr/>
        </p:nvGrpSpPr>
        <p:grpSpPr>
          <a:xfrm>
            <a:off x="3160940" y="2572010"/>
            <a:ext cx="2150533" cy="1559895"/>
            <a:chOff x="2160603" y="2055559"/>
            <a:chExt cx="2150533" cy="1559895"/>
          </a:xfrm>
        </p:grpSpPr>
        <p:grpSp>
          <p:nvGrpSpPr>
            <p:cNvPr id="4096" name="Group 70"/>
            <p:cNvGrpSpPr/>
            <p:nvPr/>
          </p:nvGrpSpPr>
          <p:grpSpPr>
            <a:xfrm>
              <a:off x="2160603" y="2055559"/>
              <a:ext cx="2150533" cy="1559895"/>
              <a:chOff x="5486400" y="829732"/>
              <a:chExt cx="2150533" cy="1559895"/>
            </a:xfrm>
          </p:grpSpPr>
          <p:sp>
            <p:nvSpPr>
              <p:cNvPr id="72" name="Rectangle 15"/>
              <p:cNvSpPr/>
              <p:nvPr/>
            </p:nvSpPr>
            <p:spPr>
              <a:xfrm>
                <a:off x="5486400" y="829732"/>
                <a:ext cx="2150533" cy="1559895"/>
              </a:xfrm>
              <a:custGeom>
                <a:avLst/>
                <a:gdLst/>
                <a:ahLst/>
                <a:cxnLst/>
                <a:rect l="l" t="t" r="r" b="b"/>
                <a:pathLst>
                  <a:path w="2150533" h="1600200">
                    <a:moveTo>
                      <a:pt x="266700" y="0"/>
                    </a:moveTo>
                    <a:lnTo>
                      <a:pt x="340360" y="127000"/>
                    </a:lnTo>
                    <a:lnTo>
                      <a:pt x="2150533" y="127000"/>
                    </a:lnTo>
                    <a:lnTo>
                      <a:pt x="2150533" y="1600200"/>
                    </a:lnTo>
                    <a:lnTo>
                      <a:pt x="0" y="1600200"/>
                    </a:lnTo>
                    <a:lnTo>
                      <a:pt x="0" y="127000"/>
                    </a:lnTo>
                    <a:lnTo>
                      <a:pt x="193040" y="127000"/>
                    </a:lnTo>
                    <a:close/>
                  </a:path>
                </a:pathLst>
              </a:custGeom>
              <a:gradFill flip="none" rotWithShape="1">
                <a:gsLst>
                  <a:gs pos="100000">
                    <a:srgbClr val="DEE0E0"/>
                  </a:gs>
                  <a:gs pos="4000">
                    <a:sysClr val="window" lastClr="FFFFFF"/>
                  </a:gs>
                </a:gsLst>
                <a:lin ang="5400000" scaled="0"/>
                <a:tileRect/>
              </a:gradFill>
              <a:ln>
                <a:solidFill>
                  <a:schemeClr val="bg2"/>
                </a:solid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73" name="TextBox 72"/>
              <p:cNvSpPr txBox="1"/>
              <p:nvPr/>
            </p:nvSpPr>
            <p:spPr>
              <a:xfrm>
                <a:off x="5669755" y="1118013"/>
                <a:ext cx="1908018" cy="664797"/>
              </a:xfrm>
              <a:prstGeom prst="rect">
                <a:avLst/>
              </a:prstGeom>
              <a:noFill/>
            </p:spPr>
            <p:txBody>
              <a:bodyPr wrap="square" lIns="0" tIns="0" rIns="0" bIns="0" rtlCol="0">
                <a:spAutoFit/>
              </a:bodyPr>
              <a:lstStyle/>
              <a:p>
                <a:pPr>
                  <a:lnSpc>
                    <a:spcPct val="90000"/>
                  </a:lnSpc>
                  <a:spcBef>
                    <a:spcPct val="50000"/>
                  </a:spcBef>
                  <a:buClr>
                    <a:schemeClr val="accent1"/>
                  </a:buClr>
                </a:pPr>
                <a:r>
                  <a:rPr lang="en-US" sz="1200" b="1" dirty="0" smtClean="0"/>
                  <a:t>Why </a:t>
                </a:r>
                <a:r>
                  <a:rPr lang="en-US" sz="1200" b="1" dirty="0"/>
                  <a:t>can’t I order an </a:t>
                </a:r>
                <a:r>
                  <a:rPr lang="en-US" sz="1200" b="1" dirty="0" smtClean="0"/>
                  <a:t/>
                </a:r>
                <a:br>
                  <a:rPr lang="en-US" sz="1200" b="1" dirty="0" smtClean="0"/>
                </a:br>
                <a:r>
                  <a:rPr lang="en-US" sz="1200" b="1" dirty="0" smtClean="0"/>
                  <a:t>item </a:t>
                </a:r>
                <a:r>
                  <a:rPr lang="en-US" sz="1200" b="1" dirty="0"/>
                  <a:t>online and pick it </a:t>
                </a:r>
                <a:r>
                  <a:rPr lang="en-US" sz="1200" b="1" dirty="0" smtClean="0"/>
                  <a:t/>
                </a:r>
                <a:br>
                  <a:rPr lang="en-US" sz="1200" b="1" dirty="0" smtClean="0"/>
                </a:br>
                <a:r>
                  <a:rPr lang="en-US" sz="1200" b="1" dirty="0" smtClean="0"/>
                  <a:t>up </a:t>
                </a:r>
                <a:r>
                  <a:rPr lang="en-US" sz="1200" b="1" dirty="0"/>
                  <a:t>at my local store</a:t>
                </a:r>
                <a:r>
                  <a:rPr lang="en-US" sz="1200" b="1" dirty="0" smtClean="0"/>
                  <a:t>? It</a:t>
                </a:r>
                <a:r>
                  <a:rPr lang="en-US" sz="1200" b="1" dirty="0"/>
                  <a:t/>
                </a:r>
                <a:br>
                  <a:rPr lang="en-US" sz="1200" b="1" dirty="0"/>
                </a:br>
                <a:r>
                  <a:rPr lang="en-US" sz="1200" b="1" dirty="0" smtClean="0"/>
                  <a:t>makes NO sense</a:t>
                </a:r>
              </a:p>
            </p:txBody>
          </p:sp>
          <p:sp>
            <p:nvSpPr>
              <p:cNvPr id="78" name="Rectangle 77"/>
              <p:cNvSpPr/>
              <p:nvPr/>
            </p:nvSpPr>
            <p:spPr>
              <a:xfrm>
                <a:off x="5633795" y="1928706"/>
                <a:ext cx="377536" cy="363191"/>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Rectangle 74"/>
              <p:cNvSpPr/>
              <p:nvPr/>
            </p:nvSpPr>
            <p:spPr>
              <a:xfrm>
                <a:off x="6168290" y="1914094"/>
                <a:ext cx="851515" cy="392415"/>
              </a:xfrm>
              <a:prstGeom prst="rect">
                <a:avLst/>
              </a:prstGeom>
            </p:spPr>
            <p:txBody>
              <a:bodyPr wrap="none">
                <a:spAutoFit/>
              </a:bodyPr>
              <a:lstStyle/>
              <a:p>
                <a:pPr lvl="0"/>
                <a:r>
                  <a:rPr lang="en-US" sz="1050" b="1" dirty="0" smtClean="0">
                    <a:ln w="6350">
                      <a:noFill/>
                    </a:ln>
                    <a:gradFill>
                      <a:gsLst>
                        <a:gs pos="0">
                          <a:srgbClr val="FF1414">
                            <a:lumMod val="75000"/>
                          </a:srgbClr>
                        </a:gs>
                        <a:gs pos="100000">
                          <a:srgbClr val="FF1414">
                            <a:lumMod val="95000"/>
                          </a:srgbClr>
                        </a:gs>
                      </a:gsLst>
                      <a:lin ang="16200000" scaled="0"/>
                    </a:gradFill>
                  </a:rPr>
                  <a:t>Kim </a:t>
                </a:r>
                <a:r>
                  <a:rPr lang="en-US" sz="1050" b="1" dirty="0">
                    <a:ln w="6350">
                      <a:noFill/>
                    </a:ln>
                    <a:gradFill>
                      <a:gsLst>
                        <a:gs pos="0">
                          <a:srgbClr val="FF1414">
                            <a:lumMod val="75000"/>
                          </a:srgbClr>
                        </a:gs>
                        <a:gs pos="100000">
                          <a:srgbClr val="FF1414">
                            <a:lumMod val="95000"/>
                          </a:srgbClr>
                        </a:gs>
                      </a:gsLst>
                      <a:lin ang="16200000" scaled="0"/>
                    </a:gradFill>
                  </a:rPr>
                  <a:t>User</a:t>
                </a:r>
              </a:p>
              <a:p>
                <a:pPr lvl="0"/>
                <a:r>
                  <a:rPr lang="en-US" sz="900" b="1" dirty="0" smtClean="0">
                    <a:solidFill>
                      <a:srgbClr val="424545"/>
                    </a:solidFill>
                  </a:rPr>
                  <a:t>myface.com</a:t>
                </a:r>
                <a:endParaRPr lang="en-US" sz="900" b="1" dirty="0">
                  <a:solidFill>
                    <a:srgbClr val="424545"/>
                  </a:solidFill>
                </a:endParaRPr>
              </a:p>
            </p:txBody>
          </p:sp>
          <p:cxnSp>
            <p:nvCxnSpPr>
              <p:cNvPr id="76" name="Straight Connector 75"/>
              <p:cNvCxnSpPr/>
              <p:nvPr/>
            </p:nvCxnSpPr>
            <p:spPr>
              <a:xfrm>
                <a:off x="5625330" y="1835041"/>
                <a:ext cx="1842834" cy="0"/>
              </a:xfrm>
              <a:prstGeom prst="line">
                <a:avLst/>
              </a:prstGeom>
              <a:ln>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110" name="Rectangle 109"/>
            <p:cNvSpPr/>
            <p:nvPr/>
          </p:nvSpPr>
          <p:spPr>
            <a:xfrm>
              <a:off x="2328620" y="3191245"/>
              <a:ext cx="340643" cy="319262"/>
            </a:xfrm>
            <a:custGeom>
              <a:avLst/>
              <a:gdLst/>
              <a:ahLst/>
              <a:cxnLst/>
              <a:rect l="l" t="t" r="r" b="b"/>
              <a:pathLst>
                <a:path w="340643" h="319262">
                  <a:moveTo>
                    <a:pt x="159444" y="33"/>
                  </a:moveTo>
                  <a:cubicBezTo>
                    <a:pt x="182665" y="794"/>
                    <a:pt x="190289" y="14487"/>
                    <a:pt x="190299" y="14505"/>
                  </a:cubicBezTo>
                  <a:cubicBezTo>
                    <a:pt x="245374" y="12700"/>
                    <a:pt x="240413" y="116950"/>
                    <a:pt x="240413" y="116966"/>
                  </a:cubicBezTo>
                  <a:cubicBezTo>
                    <a:pt x="242218" y="162987"/>
                    <a:pt x="216956" y="180595"/>
                    <a:pt x="216936" y="180609"/>
                  </a:cubicBezTo>
                  <a:cubicBezTo>
                    <a:pt x="216936" y="180609"/>
                    <a:pt x="216936" y="180609"/>
                    <a:pt x="218742" y="210851"/>
                  </a:cubicBezTo>
                  <a:cubicBezTo>
                    <a:pt x="222805" y="223935"/>
                    <a:pt x="249419" y="239274"/>
                    <a:pt x="249442" y="239287"/>
                  </a:cubicBezTo>
                  <a:cubicBezTo>
                    <a:pt x="249442" y="239287"/>
                    <a:pt x="249442" y="239287"/>
                    <a:pt x="310842" y="242446"/>
                  </a:cubicBezTo>
                  <a:cubicBezTo>
                    <a:pt x="328763" y="253000"/>
                    <a:pt x="337073" y="288777"/>
                    <a:pt x="340643" y="319262"/>
                  </a:cubicBezTo>
                  <a:lnTo>
                    <a:pt x="0" y="319262"/>
                  </a:lnTo>
                  <a:cubicBezTo>
                    <a:pt x="828" y="311432"/>
                    <a:pt x="1583" y="306099"/>
                    <a:pt x="1584" y="306090"/>
                  </a:cubicBezTo>
                  <a:cubicBezTo>
                    <a:pt x="10610" y="255103"/>
                    <a:pt x="51668" y="260948"/>
                    <a:pt x="51697" y="260953"/>
                  </a:cubicBezTo>
                  <a:cubicBezTo>
                    <a:pt x="66139" y="260050"/>
                    <a:pt x="85993" y="248324"/>
                    <a:pt x="86009" y="248314"/>
                  </a:cubicBezTo>
                  <a:cubicBezTo>
                    <a:pt x="86009" y="248314"/>
                    <a:pt x="86009" y="248314"/>
                    <a:pt x="114001" y="216718"/>
                  </a:cubicBezTo>
                  <a:cubicBezTo>
                    <a:pt x="114001" y="216718"/>
                    <a:pt x="114001" y="216718"/>
                    <a:pt x="115355" y="188282"/>
                  </a:cubicBezTo>
                  <a:cubicBezTo>
                    <a:pt x="108585" y="208135"/>
                    <a:pt x="80162" y="209947"/>
                    <a:pt x="80140" y="209948"/>
                  </a:cubicBezTo>
                  <a:cubicBezTo>
                    <a:pt x="84653" y="201376"/>
                    <a:pt x="84655" y="172058"/>
                    <a:pt x="84655" y="172033"/>
                  </a:cubicBezTo>
                  <a:lnTo>
                    <a:pt x="81946" y="176547"/>
                  </a:lnTo>
                  <a:cubicBezTo>
                    <a:pt x="79239" y="180605"/>
                    <a:pt x="72026" y="189621"/>
                    <a:pt x="72014" y="189636"/>
                  </a:cubicBezTo>
                  <a:cubicBezTo>
                    <a:pt x="78783" y="182418"/>
                    <a:pt x="75177" y="154456"/>
                    <a:pt x="75174" y="154429"/>
                  </a:cubicBezTo>
                  <a:cubicBezTo>
                    <a:pt x="72919" y="162998"/>
                    <a:pt x="67058" y="168863"/>
                    <a:pt x="67047" y="168873"/>
                  </a:cubicBezTo>
                  <a:cubicBezTo>
                    <a:pt x="70206" y="158947"/>
                    <a:pt x="72914" y="135492"/>
                    <a:pt x="72917" y="135472"/>
                  </a:cubicBezTo>
                  <a:cubicBezTo>
                    <a:pt x="60279" y="18602"/>
                    <a:pt x="130663" y="4583"/>
                    <a:pt x="130705" y="4575"/>
                  </a:cubicBezTo>
                  <a:cubicBezTo>
                    <a:pt x="142218" y="964"/>
                    <a:pt x="151698" y="-221"/>
                    <a:pt x="159444" y="33"/>
                  </a:cubicBezTo>
                  <a:close/>
                </a:path>
              </a:pathLst>
            </a:custGeom>
            <a:gradFill flip="none" rotWithShape="1">
              <a:gsLst>
                <a:gs pos="0">
                  <a:srgbClr val="C80000"/>
                </a:gs>
                <a:gs pos="100000">
                  <a:srgbClr val="FF1919"/>
                </a:gs>
              </a:gsLst>
              <a:lin ang="16200000" scaled="1"/>
              <a:tileRect/>
            </a:gradFill>
            <a:ln>
              <a:noFill/>
            </a:ln>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grpSp>
      <p:grpSp>
        <p:nvGrpSpPr>
          <p:cNvPr id="4097" name="Group 4102"/>
          <p:cNvGrpSpPr/>
          <p:nvPr/>
        </p:nvGrpSpPr>
        <p:grpSpPr>
          <a:xfrm>
            <a:off x="5970603" y="3050730"/>
            <a:ext cx="2773617" cy="1081175"/>
            <a:chOff x="4050516" y="3241611"/>
            <a:chExt cx="2773617" cy="1081175"/>
          </a:xfrm>
        </p:grpSpPr>
        <p:sp>
          <p:nvSpPr>
            <p:cNvPr id="7" name="Rectangle 6"/>
            <p:cNvSpPr/>
            <p:nvPr/>
          </p:nvSpPr>
          <p:spPr>
            <a:xfrm>
              <a:off x="4050516" y="3241611"/>
              <a:ext cx="2665626" cy="1081175"/>
            </a:xfrm>
            <a:prstGeom prst="rect">
              <a:avLst/>
            </a:prstGeom>
            <a:gradFill flip="none" rotWithShape="1">
              <a:gsLst>
                <a:gs pos="100000">
                  <a:srgbClr val="DEE0E0"/>
                </a:gs>
                <a:gs pos="4000">
                  <a:sysClr val="window" lastClr="FFFFFF"/>
                </a:gs>
              </a:gsLst>
              <a:lin ang="5400000" scaled="0"/>
              <a:tileRect/>
            </a:gradFill>
            <a:ln>
              <a:solidFill>
                <a:schemeClr val="bg2"/>
              </a:solidFill>
            </a:ln>
            <a:effectLst/>
          </p:spPr>
          <p:txBody>
            <a:bodyPr vert="horz" wrap="none" lIns="91440" tIns="0" rIns="91440" bIns="45720" numCol="1" anchor="t" anchorCtr="0" compatLnSpc="1">
              <a:prstTxWarp prst="textNoShape">
                <a:avLst/>
              </a:prstTxWarp>
            </a:bodyPr>
            <a:lstStyle/>
            <a:p>
              <a:endParaRPr lang="en-US" sz="3200" kern="0" spc="-200" baseline="26000">
                <a:solidFill>
                  <a:srgbClr val="424545"/>
                </a:solidFill>
              </a:endParaRPr>
            </a:p>
          </p:txBody>
        </p:sp>
        <p:sp>
          <p:nvSpPr>
            <p:cNvPr id="3" name="Freeform 6"/>
            <p:cNvSpPr>
              <a:spLocks/>
            </p:cNvSpPr>
            <p:nvPr/>
          </p:nvSpPr>
          <p:spPr bwMode="auto">
            <a:xfrm>
              <a:off x="4123075" y="3427408"/>
              <a:ext cx="502391" cy="374537"/>
            </a:xfrm>
            <a:custGeom>
              <a:avLst/>
              <a:gdLst>
                <a:gd name="T0" fmla="*/ 51 w 1249"/>
                <a:gd name="T1" fmla="*/ 931 h 931"/>
                <a:gd name="T2" fmla="*/ 1193 w 1249"/>
                <a:gd name="T3" fmla="*/ 931 h 931"/>
                <a:gd name="T4" fmla="*/ 1249 w 1249"/>
                <a:gd name="T5" fmla="*/ 901 h 931"/>
                <a:gd name="T6" fmla="*/ 1236 w 1249"/>
                <a:gd name="T7" fmla="*/ 871 h 931"/>
                <a:gd name="T8" fmla="*/ 1198 w 1249"/>
                <a:gd name="T9" fmla="*/ 799 h 931"/>
                <a:gd name="T10" fmla="*/ 1159 w 1249"/>
                <a:gd name="T11" fmla="*/ 743 h 931"/>
                <a:gd name="T12" fmla="*/ 1014 w 1249"/>
                <a:gd name="T13" fmla="*/ 696 h 931"/>
                <a:gd name="T14" fmla="*/ 766 w 1249"/>
                <a:gd name="T15" fmla="*/ 594 h 931"/>
                <a:gd name="T16" fmla="*/ 757 w 1249"/>
                <a:gd name="T17" fmla="*/ 517 h 931"/>
                <a:gd name="T18" fmla="*/ 761 w 1249"/>
                <a:gd name="T19" fmla="*/ 436 h 931"/>
                <a:gd name="T20" fmla="*/ 800 w 1249"/>
                <a:gd name="T21" fmla="*/ 359 h 931"/>
                <a:gd name="T22" fmla="*/ 770 w 1249"/>
                <a:gd name="T23" fmla="*/ 308 h 931"/>
                <a:gd name="T24" fmla="*/ 770 w 1249"/>
                <a:gd name="T25" fmla="*/ 180 h 931"/>
                <a:gd name="T26" fmla="*/ 736 w 1249"/>
                <a:gd name="T27" fmla="*/ 81 h 931"/>
                <a:gd name="T28" fmla="*/ 543 w 1249"/>
                <a:gd name="T29" fmla="*/ 30 h 931"/>
                <a:gd name="T30" fmla="*/ 492 w 1249"/>
                <a:gd name="T31" fmla="*/ 60 h 931"/>
                <a:gd name="T32" fmla="*/ 449 w 1249"/>
                <a:gd name="T33" fmla="*/ 81 h 931"/>
                <a:gd name="T34" fmla="*/ 398 w 1249"/>
                <a:gd name="T35" fmla="*/ 154 h 931"/>
                <a:gd name="T36" fmla="*/ 389 w 1249"/>
                <a:gd name="T37" fmla="*/ 248 h 931"/>
                <a:gd name="T38" fmla="*/ 402 w 1249"/>
                <a:gd name="T39" fmla="*/ 325 h 931"/>
                <a:gd name="T40" fmla="*/ 381 w 1249"/>
                <a:gd name="T41" fmla="*/ 389 h 931"/>
                <a:gd name="T42" fmla="*/ 402 w 1249"/>
                <a:gd name="T43" fmla="*/ 457 h 931"/>
                <a:gd name="T44" fmla="*/ 419 w 1249"/>
                <a:gd name="T45" fmla="*/ 457 h 931"/>
                <a:gd name="T46" fmla="*/ 449 w 1249"/>
                <a:gd name="T47" fmla="*/ 564 h 931"/>
                <a:gd name="T48" fmla="*/ 432 w 1249"/>
                <a:gd name="T49" fmla="*/ 619 h 931"/>
                <a:gd name="T50" fmla="*/ 355 w 1249"/>
                <a:gd name="T51" fmla="*/ 662 h 931"/>
                <a:gd name="T52" fmla="*/ 107 w 1249"/>
                <a:gd name="T53" fmla="*/ 722 h 931"/>
                <a:gd name="T54" fmla="*/ 56 w 1249"/>
                <a:gd name="T55" fmla="*/ 756 h 931"/>
                <a:gd name="T56" fmla="*/ 43 w 1249"/>
                <a:gd name="T57" fmla="*/ 829 h 931"/>
                <a:gd name="T58" fmla="*/ 26 w 1249"/>
                <a:gd name="T59" fmla="*/ 863 h 931"/>
                <a:gd name="T60" fmla="*/ 4 w 1249"/>
                <a:gd name="T61" fmla="*/ 876 h 931"/>
                <a:gd name="T62" fmla="*/ 0 w 1249"/>
                <a:gd name="T63" fmla="*/ 906 h 931"/>
                <a:gd name="T64" fmla="*/ 51 w 1249"/>
                <a:gd name="T65" fmla="*/ 931 h 9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49" h="931">
                  <a:moveTo>
                    <a:pt x="51" y="931"/>
                  </a:moveTo>
                  <a:cubicBezTo>
                    <a:pt x="1193" y="931"/>
                    <a:pt x="1193" y="931"/>
                    <a:pt x="1193" y="931"/>
                  </a:cubicBezTo>
                  <a:cubicBezTo>
                    <a:pt x="1215" y="931"/>
                    <a:pt x="1236" y="923"/>
                    <a:pt x="1249" y="901"/>
                  </a:cubicBezTo>
                  <a:cubicBezTo>
                    <a:pt x="1245" y="888"/>
                    <a:pt x="1240" y="871"/>
                    <a:pt x="1236" y="871"/>
                  </a:cubicBezTo>
                  <a:cubicBezTo>
                    <a:pt x="1215" y="859"/>
                    <a:pt x="1202" y="820"/>
                    <a:pt x="1198" y="799"/>
                  </a:cubicBezTo>
                  <a:cubicBezTo>
                    <a:pt x="1180" y="756"/>
                    <a:pt x="1202" y="760"/>
                    <a:pt x="1159" y="743"/>
                  </a:cubicBezTo>
                  <a:cubicBezTo>
                    <a:pt x="1112" y="722"/>
                    <a:pt x="1061" y="709"/>
                    <a:pt x="1014" y="696"/>
                  </a:cubicBezTo>
                  <a:cubicBezTo>
                    <a:pt x="924" y="675"/>
                    <a:pt x="834" y="662"/>
                    <a:pt x="766" y="594"/>
                  </a:cubicBezTo>
                  <a:cubicBezTo>
                    <a:pt x="744" y="577"/>
                    <a:pt x="757" y="547"/>
                    <a:pt x="757" y="517"/>
                  </a:cubicBezTo>
                  <a:cubicBezTo>
                    <a:pt x="757" y="513"/>
                    <a:pt x="757" y="436"/>
                    <a:pt x="761" y="436"/>
                  </a:cubicBezTo>
                  <a:cubicBezTo>
                    <a:pt x="804" y="436"/>
                    <a:pt x="808" y="402"/>
                    <a:pt x="800" y="359"/>
                  </a:cubicBezTo>
                  <a:cubicBezTo>
                    <a:pt x="800" y="338"/>
                    <a:pt x="800" y="282"/>
                    <a:pt x="770" y="308"/>
                  </a:cubicBezTo>
                  <a:cubicBezTo>
                    <a:pt x="791" y="286"/>
                    <a:pt x="770" y="210"/>
                    <a:pt x="770" y="180"/>
                  </a:cubicBezTo>
                  <a:cubicBezTo>
                    <a:pt x="770" y="141"/>
                    <a:pt x="766" y="111"/>
                    <a:pt x="736" y="81"/>
                  </a:cubicBezTo>
                  <a:cubicBezTo>
                    <a:pt x="689" y="43"/>
                    <a:pt x="603" y="0"/>
                    <a:pt x="543" y="30"/>
                  </a:cubicBezTo>
                  <a:cubicBezTo>
                    <a:pt x="526" y="39"/>
                    <a:pt x="509" y="52"/>
                    <a:pt x="492" y="60"/>
                  </a:cubicBezTo>
                  <a:cubicBezTo>
                    <a:pt x="479" y="73"/>
                    <a:pt x="458" y="69"/>
                    <a:pt x="449" y="81"/>
                  </a:cubicBezTo>
                  <a:cubicBezTo>
                    <a:pt x="423" y="111"/>
                    <a:pt x="406" y="111"/>
                    <a:pt x="398" y="154"/>
                  </a:cubicBezTo>
                  <a:cubicBezTo>
                    <a:pt x="389" y="184"/>
                    <a:pt x="389" y="214"/>
                    <a:pt x="389" y="248"/>
                  </a:cubicBezTo>
                  <a:cubicBezTo>
                    <a:pt x="389" y="274"/>
                    <a:pt x="402" y="299"/>
                    <a:pt x="402" y="325"/>
                  </a:cubicBezTo>
                  <a:cubicBezTo>
                    <a:pt x="372" y="299"/>
                    <a:pt x="381" y="372"/>
                    <a:pt x="381" y="389"/>
                  </a:cubicBezTo>
                  <a:cubicBezTo>
                    <a:pt x="381" y="414"/>
                    <a:pt x="389" y="440"/>
                    <a:pt x="402" y="457"/>
                  </a:cubicBezTo>
                  <a:cubicBezTo>
                    <a:pt x="406" y="466"/>
                    <a:pt x="423" y="457"/>
                    <a:pt x="419" y="457"/>
                  </a:cubicBezTo>
                  <a:cubicBezTo>
                    <a:pt x="441" y="479"/>
                    <a:pt x="441" y="530"/>
                    <a:pt x="449" y="564"/>
                  </a:cubicBezTo>
                  <a:cubicBezTo>
                    <a:pt x="458" y="594"/>
                    <a:pt x="466" y="602"/>
                    <a:pt x="432" y="619"/>
                  </a:cubicBezTo>
                  <a:cubicBezTo>
                    <a:pt x="406" y="632"/>
                    <a:pt x="381" y="654"/>
                    <a:pt x="355" y="662"/>
                  </a:cubicBezTo>
                  <a:cubicBezTo>
                    <a:pt x="274" y="679"/>
                    <a:pt x="188" y="696"/>
                    <a:pt x="107" y="722"/>
                  </a:cubicBezTo>
                  <a:cubicBezTo>
                    <a:pt x="86" y="726"/>
                    <a:pt x="60" y="730"/>
                    <a:pt x="56" y="756"/>
                  </a:cubicBezTo>
                  <a:cubicBezTo>
                    <a:pt x="51" y="786"/>
                    <a:pt x="64" y="812"/>
                    <a:pt x="43" y="829"/>
                  </a:cubicBezTo>
                  <a:cubicBezTo>
                    <a:pt x="30" y="842"/>
                    <a:pt x="26" y="850"/>
                    <a:pt x="26" y="863"/>
                  </a:cubicBezTo>
                  <a:cubicBezTo>
                    <a:pt x="17" y="863"/>
                    <a:pt x="4" y="867"/>
                    <a:pt x="4" y="876"/>
                  </a:cubicBezTo>
                  <a:cubicBezTo>
                    <a:pt x="9" y="884"/>
                    <a:pt x="4" y="897"/>
                    <a:pt x="0" y="906"/>
                  </a:cubicBezTo>
                  <a:cubicBezTo>
                    <a:pt x="13" y="923"/>
                    <a:pt x="30" y="931"/>
                    <a:pt x="51" y="931"/>
                  </a:cubicBezTo>
                  <a:close/>
                </a:path>
              </a:pathLst>
            </a:custGeom>
            <a:gradFill flip="none" rotWithShape="1">
              <a:gsLst>
                <a:gs pos="0">
                  <a:srgbClr val="C80000"/>
                </a:gs>
                <a:gs pos="100000">
                  <a:srgbClr val="FF1919"/>
                </a:gs>
              </a:gsLst>
              <a:lin ang="16200000" scaled="1"/>
              <a:tileRect/>
            </a:gradFill>
            <a:ln>
              <a:noFill/>
            </a:ln>
            <a:effectLst/>
          </p:spPr>
          <p:txBody>
            <a:bodyPr wrap="square" lIns="68589" tIns="34295" rIns="0" bIns="34295" anchor="b"/>
            <a:lstStyle/>
            <a:p>
              <a:pPr defTabSz="685891"/>
              <a:endParaRPr lang="en-US" sz="500" kern="0">
                <a:solidFill>
                  <a:srgbClr val="FFFFFF"/>
                </a:solidFill>
                <a:ea typeface="ヒラギノ角ゴ Pro W3"/>
                <a:cs typeface="ヒラギノ角ゴ Pro W3"/>
              </a:endParaRPr>
            </a:p>
          </p:txBody>
        </p:sp>
        <p:sp>
          <p:nvSpPr>
            <p:cNvPr id="4" name="Rectangle 3"/>
            <p:cNvSpPr/>
            <p:nvPr/>
          </p:nvSpPr>
          <p:spPr>
            <a:xfrm>
              <a:off x="4123076" y="3324295"/>
              <a:ext cx="502390" cy="483301"/>
            </a:xfrm>
            <a:prstGeom prst="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TextBox 4"/>
            <p:cNvSpPr txBox="1"/>
            <p:nvPr/>
          </p:nvSpPr>
          <p:spPr>
            <a:xfrm>
              <a:off x="4625466" y="3266626"/>
              <a:ext cx="1644977" cy="253916"/>
            </a:xfrm>
            <a:prstGeom prst="rect">
              <a:avLst/>
            </a:prstGeom>
            <a:noFill/>
          </p:spPr>
          <p:txBody>
            <a:bodyPr wrap="square" rtlCol="0">
              <a:spAutoFit/>
            </a:bodyPr>
            <a:lstStyle/>
            <a:p>
              <a:r>
                <a:rPr lang="en-US" sz="1050" b="1" dirty="0" smtClean="0">
                  <a:ln w="6350">
                    <a:noFill/>
                  </a:ln>
                  <a:gradFill>
                    <a:gsLst>
                      <a:gs pos="0">
                        <a:srgbClr val="FF1414">
                          <a:lumMod val="75000"/>
                        </a:srgbClr>
                      </a:gs>
                      <a:gs pos="100000">
                        <a:srgbClr val="FF1414">
                          <a:lumMod val="95000"/>
                        </a:srgbClr>
                      </a:gs>
                    </a:gsLst>
                    <a:lin ang="16200000" scaled="0"/>
                  </a:gradFill>
                </a:rPr>
                <a:t>Joe </a:t>
              </a:r>
              <a:r>
                <a:rPr lang="en-US" sz="1050" b="1" dirty="0">
                  <a:ln w="6350">
                    <a:noFill/>
                  </a:ln>
                  <a:gradFill>
                    <a:gsLst>
                      <a:gs pos="0">
                        <a:srgbClr val="FF1414">
                          <a:lumMod val="75000"/>
                        </a:srgbClr>
                      </a:gs>
                      <a:gs pos="100000">
                        <a:srgbClr val="FF1414">
                          <a:lumMod val="95000"/>
                        </a:srgbClr>
                      </a:gs>
                    </a:gsLst>
                    <a:lin ang="16200000" scaled="0"/>
                  </a:gradFill>
                </a:rPr>
                <a:t>User</a:t>
              </a:r>
            </a:p>
          </p:txBody>
        </p:sp>
        <p:sp>
          <p:nvSpPr>
            <p:cNvPr id="6" name="TextBox 5"/>
            <p:cNvSpPr txBox="1"/>
            <p:nvPr/>
          </p:nvSpPr>
          <p:spPr>
            <a:xfrm>
              <a:off x="4625465" y="3443142"/>
              <a:ext cx="2198668" cy="646331"/>
            </a:xfrm>
            <a:prstGeom prst="rect">
              <a:avLst/>
            </a:prstGeom>
            <a:noFill/>
          </p:spPr>
          <p:txBody>
            <a:bodyPr wrap="square" rtlCol="0">
              <a:spAutoFit/>
            </a:bodyPr>
            <a:lstStyle/>
            <a:p>
              <a:r>
                <a:rPr lang="en-US" sz="1200" b="1" dirty="0" smtClean="0"/>
                <a:t>Wouldn’t it be nice if they rewarded me for all the friends I have referred?</a:t>
              </a:r>
            </a:p>
          </p:txBody>
        </p:sp>
        <p:sp>
          <p:nvSpPr>
            <p:cNvPr id="8" name="TextBox 7"/>
            <p:cNvSpPr txBox="1"/>
            <p:nvPr/>
          </p:nvSpPr>
          <p:spPr>
            <a:xfrm>
              <a:off x="4842481" y="4048774"/>
              <a:ext cx="1814744" cy="253916"/>
            </a:xfrm>
            <a:prstGeom prst="rect">
              <a:avLst/>
            </a:prstGeom>
            <a:noFill/>
          </p:spPr>
          <p:txBody>
            <a:bodyPr wrap="square" rtlCol="0">
              <a:spAutoFit/>
            </a:bodyPr>
            <a:lstStyle/>
            <a:p>
              <a:r>
                <a:rPr lang="en-US" sz="1050" b="1" dirty="0">
                  <a:ln w="6350">
                    <a:noFill/>
                  </a:ln>
                  <a:gradFill>
                    <a:gsLst>
                      <a:gs pos="0">
                        <a:srgbClr val="FF1414">
                          <a:lumMod val="75000"/>
                        </a:srgbClr>
                      </a:gs>
                      <a:gs pos="100000">
                        <a:srgbClr val="FF1414">
                          <a:lumMod val="95000"/>
                        </a:srgbClr>
                      </a:gs>
                    </a:gsLst>
                    <a:lin ang="16200000" scaled="0"/>
                  </a:gradFill>
                </a:rPr>
                <a:t>23</a:t>
              </a:r>
            </a:p>
          </p:txBody>
        </p:sp>
        <p:grpSp>
          <p:nvGrpSpPr>
            <p:cNvPr id="4098" name="Group 8"/>
            <p:cNvGrpSpPr/>
            <p:nvPr/>
          </p:nvGrpSpPr>
          <p:grpSpPr>
            <a:xfrm>
              <a:off x="4701828" y="4079991"/>
              <a:ext cx="168926" cy="153868"/>
              <a:chOff x="2898781" y="1102383"/>
              <a:chExt cx="3463996" cy="3155248"/>
            </a:xfrm>
          </p:grpSpPr>
          <p:sp>
            <p:nvSpPr>
              <p:cNvPr id="10" name="Freeform 7"/>
              <p:cNvSpPr>
                <a:spLocks/>
              </p:cNvSpPr>
              <p:nvPr/>
            </p:nvSpPr>
            <p:spPr bwMode="auto">
              <a:xfrm>
                <a:off x="4007636" y="1247344"/>
                <a:ext cx="2210179" cy="2550932"/>
              </a:xfrm>
              <a:custGeom>
                <a:avLst/>
                <a:gdLst>
                  <a:gd name="T0" fmla="*/ 663 w 1271"/>
                  <a:gd name="T1" fmla="*/ 2 h 1468"/>
                  <a:gd name="T2" fmla="*/ 684 w 1271"/>
                  <a:gd name="T3" fmla="*/ 0 h 1468"/>
                  <a:gd name="T4" fmla="*/ 837 w 1271"/>
                  <a:gd name="T5" fmla="*/ 0 h 1468"/>
                  <a:gd name="T6" fmla="*/ 837 w 1271"/>
                  <a:gd name="T7" fmla="*/ 64 h 1468"/>
                  <a:gd name="T8" fmla="*/ 832 w 1271"/>
                  <a:gd name="T9" fmla="*/ 133 h 1468"/>
                  <a:gd name="T10" fmla="*/ 831 w 1271"/>
                  <a:gd name="T11" fmla="*/ 37 h 1468"/>
                  <a:gd name="T12" fmla="*/ 804 w 1271"/>
                  <a:gd name="T13" fmla="*/ 68 h 1468"/>
                  <a:gd name="T14" fmla="*/ 736 w 1271"/>
                  <a:gd name="T15" fmla="*/ 173 h 1468"/>
                  <a:gd name="T16" fmla="*/ 715 w 1271"/>
                  <a:gd name="T17" fmla="*/ 222 h 1468"/>
                  <a:gd name="T18" fmla="*/ 699 w 1271"/>
                  <a:gd name="T19" fmla="*/ 410 h 1468"/>
                  <a:gd name="T20" fmla="*/ 689 w 1271"/>
                  <a:gd name="T21" fmla="*/ 524 h 1468"/>
                  <a:gd name="T22" fmla="*/ 686 w 1271"/>
                  <a:gd name="T23" fmla="*/ 592 h 1468"/>
                  <a:gd name="T24" fmla="*/ 807 w 1271"/>
                  <a:gd name="T25" fmla="*/ 627 h 1468"/>
                  <a:gd name="T26" fmla="*/ 843 w 1271"/>
                  <a:gd name="T27" fmla="*/ 639 h 1468"/>
                  <a:gd name="T28" fmla="*/ 1146 w 1271"/>
                  <a:gd name="T29" fmla="*/ 639 h 1468"/>
                  <a:gd name="T30" fmla="*/ 1176 w 1271"/>
                  <a:gd name="T31" fmla="*/ 643 h 1468"/>
                  <a:gd name="T32" fmla="*/ 1271 w 1271"/>
                  <a:gd name="T33" fmla="*/ 694 h 1468"/>
                  <a:gd name="T34" fmla="*/ 1270 w 1271"/>
                  <a:gd name="T35" fmla="*/ 1265 h 1468"/>
                  <a:gd name="T36" fmla="*/ 1230 w 1271"/>
                  <a:gd name="T37" fmla="*/ 1305 h 1468"/>
                  <a:gd name="T38" fmla="*/ 1140 w 1271"/>
                  <a:gd name="T39" fmla="*/ 1395 h 1468"/>
                  <a:gd name="T40" fmla="*/ 1081 w 1271"/>
                  <a:gd name="T41" fmla="*/ 1448 h 1468"/>
                  <a:gd name="T42" fmla="*/ 1041 w 1271"/>
                  <a:gd name="T43" fmla="*/ 1460 h 1468"/>
                  <a:gd name="T44" fmla="*/ 879 w 1271"/>
                  <a:gd name="T45" fmla="*/ 1463 h 1468"/>
                  <a:gd name="T46" fmla="*/ 775 w 1271"/>
                  <a:gd name="T47" fmla="*/ 1464 h 1468"/>
                  <a:gd name="T48" fmla="*/ 547 w 1271"/>
                  <a:gd name="T49" fmla="*/ 1465 h 1468"/>
                  <a:gd name="T50" fmla="*/ 478 w 1271"/>
                  <a:gd name="T51" fmla="*/ 1453 h 1468"/>
                  <a:gd name="T52" fmla="*/ 361 w 1271"/>
                  <a:gd name="T53" fmla="*/ 1372 h 1468"/>
                  <a:gd name="T54" fmla="*/ 294 w 1271"/>
                  <a:gd name="T55" fmla="*/ 1359 h 1468"/>
                  <a:gd name="T56" fmla="*/ 176 w 1271"/>
                  <a:gd name="T57" fmla="*/ 1358 h 1468"/>
                  <a:gd name="T58" fmla="*/ 1 w 1271"/>
                  <a:gd name="T59" fmla="*/ 1360 h 1468"/>
                  <a:gd name="T60" fmla="*/ 1 w 1271"/>
                  <a:gd name="T61" fmla="*/ 1052 h 1468"/>
                  <a:gd name="T62" fmla="*/ 1 w 1271"/>
                  <a:gd name="T63" fmla="*/ 835 h 1468"/>
                  <a:gd name="T64" fmla="*/ 319 w 1271"/>
                  <a:gd name="T65" fmla="*/ 687 h 1468"/>
                  <a:gd name="T66" fmla="*/ 371 w 1271"/>
                  <a:gd name="T67" fmla="*/ 622 h 1468"/>
                  <a:gd name="T68" fmla="*/ 647 w 1271"/>
                  <a:gd name="T69" fmla="*/ 30 h 1468"/>
                  <a:gd name="T70" fmla="*/ 663 w 1271"/>
                  <a:gd name="T71" fmla="*/ 2 h 14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71" h="1468">
                    <a:moveTo>
                      <a:pt x="663" y="2"/>
                    </a:moveTo>
                    <a:cubicBezTo>
                      <a:pt x="670" y="0"/>
                      <a:pt x="677" y="1"/>
                      <a:pt x="684" y="0"/>
                    </a:cubicBezTo>
                    <a:cubicBezTo>
                      <a:pt x="735" y="0"/>
                      <a:pt x="786" y="0"/>
                      <a:pt x="837" y="0"/>
                    </a:cubicBezTo>
                    <a:cubicBezTo>
                      <a:pt x="838" y="22"/>
                      <a:pt x="833" y="43"/>
                      <a:pt x="837" y="64"/>
                    </a:cubicBezTo>
                    <a:cubicBezTo>
                      <a:pt x="836" y="87"/>
                      <a:pt x="841" y="111"/>
                      <a:pt x="832" y="133"/>
                    </a:cubicBezTo>
                    <a:cubicBezTo>
                      <a:pt x="831" y="101"/>
                      <a:pt x="835" y="69"/>
                      <a:pt x="831" y="37"/>
                    </a:cubicBezTo>
                    <a:cubicBezTo>
                      <a:pt x="820" y="46"/>
                      <a:pt x="811" y="56"/>
                      <a:pt x="804" y="68"/>
                    </a:cubicBezTo>
                    <a:cubicBezTo>
                      <a:pt x="782" y="104"/>
                      <a:pt x="759" y="138"/>
                      <a:pt x="736" y="173"/>
                    </a:cubicBezTo>
                    <a:cubicBezTo>
                      <a:pt x="725" y="188"/>
                      <a:pt x="717" y="204"/>
                      <a:pt x="715" y="222"/>
                    </a:cubicBezTo>
                    <a:cubicBezTo>
                      <a:pt x="709" y="285"/>
                      <a:pt x="705" y="348"/>
                      <a:pt x="699" y="410"/>
                    </a:cubicBezTo>
                    <a:cubicBezTo>
                      <a:pt x="697" y="448"/>
                      <a:pt x="691" y="486"/>
                      <a:pt x="689" y="524"/>
                    </a:cubicBezTo>
                    <a:cubicBezTo>
                      <a:pt x="689" y="547"/>
                      <a:pt x="679" y="570"/>
                      <a:pt x="686" y="592"/>
                    </a:cubicBezTo>
                    <a:cubicBezTo>
                      <a:pt x="725" y="607"/>
                      <a:pt x="768" y="612"/>
                      <a:pt x="807" y="627"/>
                    </a:cubicBezTo>
                    <a:cubicBezTo>
                      <a:pt x="819" y="632"/>
                      <a:pt x="830" y="639"/>
                      <a:pt x="843" y="639"/>
                    </a:cubicBezTo>
                    <a:cubicBezTo>
                      <a:pt x="944" y="638"/>
                      <a:pt x="1045" y="639"/>
                      <a:pt x="1146" y="639"/>
                    </a:cubicBezTo>
                    <a:cubicBezTo>
                      <a:pt x="1156" y="639"/>
                      <a:pt x="1167" y="637"/>
                      <a:pt x="1176" y="643"/>
                    </a:cubicBezTo>
                    <a:cubicBezTo>
                      <a:pt x="1208" y="660"/>
                      <a:pt x="1239" y="677"/>
                      <a:pt x="1271" y="694"/>
                    </a:cubicBezTo>
                    <a:cubicBezTo>
                      <a:pt x="1271" y="884"/>
                      <a:pt x="1271" y="1075"/>
                      <a:pt x="1270" y="1265"/>
                    </a:cubicBezTo>
                    <a:cubicBezTo>
                      <a:pt x="1263" y="1283"/>
                      <a:pt x="1243" y="1291"/>
                      <a:pt x="1230" y="1305"/>
                    </a:cubicBezTo>
                    <a:cubicBezTo>
                      <a:pt x="1200" y="1336"/>
                      <a:pt x="1170" y="1365"/>
                      <a:pt x="1140" y="1395"/>
                    </a:cubicBezTo>
                    <a:cubicBezTo>
                      <a:pt x="1121" y="1414"/>
                      <a:pt x="1102" y="1432"/>
                      <a:pt x="1081" y="1448"/>
                    </a:cubicBezTo>
                    <a:cubicBezTo>
                      <a:pt x="1069" y="1457"/>
                      <a:pt x="1055" y="1459"/>
                      <a:pt x="1041" y="1460"/>
                    </a:cubicBezTo>
                    <a:cubicBezTo>
                      <a:pt x="987" y="1463"/>
                      <a:pt x="933" y="1458"/>
                      <a:pt x="879" y="1463"/>
                    </a:cubicBezTo>
                    <a:cubicBezTo>
                      <a:pt x="844" y="1465"/>
                      <a:pt x="809" y="1463"/>
                      <a:pt x="775" y="1464"/>
                    </a:cubicBezTo>
                    <a:cubicBezTo>
                      <a:pt x="699" y="1465"/>
                      <a:pt x="623" y="1464"/>
                      <a:pt x="547" y="1465"/>
                    </a:cubicBezTo>
                    <a:cubicBezTo>
                      <a:pt x="524" y="1465"/>
                      <a:pt x="498" y="1468"/>
                      <a:pt x="478" y="1453"/>
                    </a:cubicBezTo>
                    <a:cubicBezTo>
                      <a:pt x="439" y="1426"/>
                      <a:pt x="400" y="1399"/>
                      <a:pt x="361" y="1372"/>
                    </a:cubicBezTo>
                    <a:cubicBezTo>
                      <a:pt x="341" y="1358"/>
                      <a:pt x="316" y="1361"/>
                      <a:pt x="294" y="1359"/>
                    </a:cubicBezTo>
                    <a:cubicBezTo>
                      <a:pt x="255" y="1357"/>
                      <a:pt x="215" y="1358"/>
                      <a:pt x="176" y="1358"/>
                    </a:cubicBezTo>
                    <a:cubicBezTo>
                      <a:pt x="118" y="1358"/>
                      <a:pt x="60" y="1357"/>
                      <a:pt x="1" y="1360"/>
                    </a:cubicBezTo>
                    <a:cubicBezTo>
                      <a:pt x="0" y="1257"/>
                      <a:pt x="1" y="1155"/>
                      <a:pt x="1" y="1052"/>
                    </a:cubicBezTo>
                    <a:cubicBezTo>
                      <a:pt x="0" y="980"/>
                      <a:pt x="0" y="907"/>
                      <a:pt x="1" y="835"/>
                    </a:cubicBezTo>
                    <a:cubicBezTo>
                      <a:pt x="120" y="827"/>
                      <a:pt x="234" y="770"/>
                      <a:pt x="319" y="687"/>
                    </a:cubicBezTo>
                    <a:cubicBezTo>
                      <a:pt x="338" y="667"/>
                      <a:pt x="360" y="647"/>
                      <a:pt x="371" y="622"/>
                    </a:cubicBezTo>
                    <a:cubicBezTo>
                      <a:pt x="463" y="424"/>
                      <a:pt x="555" y="227"/>
                      <a:pt x="647" y="30"/>
                    </a:cubicBezTo>
                    <a:cubicBezTo>
                      <a:pt x="652" y="20"/>
                      <a:pt x="655" y="10"/>
                      <a:pt x="663" y="2"/>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1" name="Freeform 8"/>
              <p:cNvSpPr>
                <a:spLocks noEditPoints="1"/>
              </p:cNvSpPr>
              <p:nvPr/>
            </p:nvSpPr>
            <p:spPr bwMode="auto">
              <a:xfrm>
                <a:off x="2898781" y="1102383"/>
                <a:ext cx="3463996" cy="3155248"/>
              </a:xfrm>
              <a:custGeom>
                <a:avLst/>
                <a:gdLst>
                  <a:gd name="T0" fmla="*/ 1279 w 1992"/>
                  <a:gd name="T1" fmla="*/ 4 h 1815"/>
                  <a:gd name="T2" fmla="*/ 1517 w 1992"/>
                  <a:gd name="T3" fmla="*/ 1 h 1815"/>
                  <a:gd name="T4" fmla="*/ 1556 w 1992"/>
                  <a:gd name="T5" fmla="*/ 212 h 1815"/>
                  <a:gd name="T6" fmla="*/ 1519 w 1992"/>
                  <a:gd name="T7" fmla="*/ 356 h 1815"/>
                  <a:gd name="T8" fmla="*/ 1809 w 1992"/>
                  <a:gd name="T9" fmla="*/ 639 h 1815"/>
                  <a:gd name="T10" fmla="*/ 1961 w 1992"/>
                  <a:gd name="T11" fmla="*/ 712 h 1815"/>
                  <a:gd name="T12" fmla="*/ 1991 w 1992"/>
                  <a:gd name="T13" fmla="*/ 1604 h 1815"/>
                  <a:gd name="T14" fmla="*/ 1788 w 1992"/>
                  <a:gd name="T15" fmla="*/ 1802 h 1815"/>
                  <a:gd name="T16" fmla="*/ 1142 w 1992"/>
                  <a:gd name="T17" fmla="*/ 1812 h 1815"/>
                  <a:gd name="T18" fmla="*/ 949 w 1992"/>
                  <a:gd name="T19" fmla="*/ 1688 h 1815"/>
                  <a:gd name="T20" fmla="*/ 821 w 1992"/>
                  <a:gd name="T21" fmla="*/ 1673 h 1815"/>
                  <a:gd name="T22" fmla="*/ 635 w 1992"/>
                  <a:gd name="T23" fmla="*/ 1765 h 1815"/>
                  <a:gd name="T24" fmla="*/ 46 w 1992"/>
                  <a:gd name="T25" fmla="*/ 1790 h 1815"/>
                  <a:gd name="T26" fmla="*/ 1 w 1992"/>
                  <a:gd name="T27" fmla="*/ 756 h 1815"/>
                  <a:gd name="T28" fmla="*/ 64 w 1992"/>
                  <a:gd name="T29" fmla="*/ 711 h 1815"/>
                  <a:gd name="T30" fmla="*/ 636 w 1992"/>
                  <a:gd name="T31" fmla="*/ 749 h 1815"/>
                  <a:gd name="T32" fmla="*/ 655 w 1992"/>
                  <a:gd name="T33" fmla="*/ 834 h 1815"/>
                  <a:gd name="T34" fmla="*/ 945 w 1992"/>
                  <a:gd name="T35" fmla="*/ 646 h 1815"/>
                  <a:gd name="T36" fmla="*/ 1249 w 1992"/>
                  <a:gd name="T37" fmla="*/ 9 h 1815"/>
                  <a:gd name="T38" fmla="*/ 1285 w 1992"/>
                  <a:gd name="T39" fmla="*/ 113 h 1815"/>
                  <a:gd name="T40" fmla="*/ 957 w 1992"/>
                  <a:gd name="T41" fmla="*/ 770 h 1815"/>
                  <a:gd name="T42" fmla="*/ 639 w 1992"/>
                  <a:gd name="T43" fmla="*/ 1135 h 1815"/>
                  <a:gd name="T44" fmla="*/ 642 w 1992"/>
                  <a:gd name="T45" fmla="*/ 1532 h 1815"/>
                  <a:gd name="T46" fmla="*/ 821 w 1992"/>
                  <a:gd name="T47" fmla="*/ 1591 h 1815"/>
                  <a:gd name="T48" fmla="*/ 962 w 1992"/>
                  <a:gd name="T49" fmla="*/ 1593 h 1815"/>
                  <a:gd name="T50" fmla="*/ 1127 w 1992"/>
                  <a:gd name="T51" fmla="*/ 1720 h 1815"/>
                  <a:gd name="T52" fmla="*/ 1716 w 1992"/>
                  <a:gd name="T53" fmla="*/ 1731 h 1815"/>
                  <a:gd name="T54" fmla="*/ 1908 w 1992"/>
                  <a:gd name="T55" fmla="*/ 1583 h 1815"/>
                  <a:gd name="T56" fmla="*/ 1909 w 1992"/>
                  <a:gd name="T57" fmla="*/ 777 h 1815"/>
                  <a:gd name="T58" fmla="*/ 1784 w 1992"/>
                  <a:gd name="T59" fmla="*/ 722 h 1815"/>
                  <a:gd name="T60" fmla="*/ 1445 w 1992"/>
                  <a:gd name="T61" fmla="*/ 710 h 1815"/>
                  <a:gd name="T62" fmla="*/ 1436 w 1992"/>
                  <a:gd name="T63" fmla="*/ 371 h 1815"/>
                  <a:gd name="T64" fmla="*/ 1461 w 1992"/>
                  <a:gd name="T65" fmla="*/ 255 h 1815"/>
                  <a:gd name="T66" fmla="*/ 1475 w 1992"/>
                  <a:gd name="T67" fmla="*/ 147 h 1815"/>
                  <a:gd name="T68" fmla="*/ 1322 w 1992"/>
                  <a:gd name="T69" fmla="*/ 83 h 1815"/>
                  <a:gd name="T70" fmla="*/ 83 w 1992"/>
                  <a:gd name="T71" fmla="*/ 794 h 1815"/>
                  <a:gd name="T72" fmla="*/ 83 w 1992"/>
                  <a:gd name="T73" fmla="*/ 1708 h 1815"/>
                  <a:gd name="T74" fmla="*/ 381 w 1992"/>
                  <a:gd name="T75" fmla="*/ 1710 h 1815"/>
                  <a:gd name="T76" fmla="*/ 555 w 1992"/>
                  <a:gd name="T77" fmla="*/ 1553 h 1815"/>
                  <a:gd name="T78" fmla="*/ 553 w 1992"/>
                  <a:gd name="T79" fmla="*/ 795 h 1815"/>
                  <a:gd name="T80" fmla="*/ 83 w 1992"/>
                  <a:gd name="T81" fmla="*/ 794 h 1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92" h="1815">
                    <a:moveTo>
                      <a:pt x="1249" y="9"/>
                    </a:moveTo>
                    <a:cubicBezTo>
                      <a:pt x="1257" y="2"/>
                      <a:pt x="1269" y="5"/>
                      <a:pt x="1279" y="4"/>
                    </a:cubicBezTo>
                    <a:cubicBezTo>
                      <a:pt x="1295" y="5"/>
                      <a:pt x="1310" y="1"/>
                      <a:pt x="1326" y="1"/>
                    </a:cubicBezTo>
                    <a:cubicBezTo>
                      <a:pt x="1390" y="1"/>
                      <a:pt x="1454" y="1"/>
                      <a:pt x="1517" y="1"/>
                    </a:cubicBezTo>
                    <a:cubicBezTo>
                      <a:pt x="1537" y="0"/>
                      <a:pt x="1557" y="19"/>
                      <a:pt x="1556" y="39"/>
                    </a:cubicBezTo>
                    <a:cubicBezTo>
                      <a:pt x="1556" y="96"/>
                      <a:pt x="1556" y="154"/>
                      <a:pt x="1556" y="212"/>
                    </a:cubicBezTo>
                    <a:cubicBezTo>
                      <a:pt x="1557" y="235"/>
                      <a:pt x="1546" y="257"/>
                      <a:pt x="1540" y="279"/>
                    </a:cubicBezTo>
                    <a:cubicBezTo>
                      <a:pt x="1534" y="305"/>
                      <a:pt x="1523" y="330"/>
                      <a:pt x="1519" y="356"/>
                    </a:cubicBezTo>
                    <a:cubicBezTo>
                      <a:pt x="1518" y="450"/>
                      <a:pt x="1518" y="545"/>
                      <a:pt x="1519" y="639"/>
                    </a:cubicBezTo>
                    <a:cubicBezTo>
                      <a:pt x="1616" y="639"/>
                      <a:pt x="1712" y="639"/>
                      <a:pt x="1809" y="639"/>
                    </a:cubicBezTo>
                    <a:cubicBezTo>
                      <a:pt x="1820" y="639"/>
                      <a:pt x="1831" y="641"/>
                      <a:pt x="1840" y="646"/>
                    </a:cubicBezTo>
                    <a:cubicBezTo>
                      <a:pt x="1881" y="667"/>
                      <a:pt x="1920" y="690"/>
                      <a:pt x="1961" y="712"/>
                    </a:cubicBezTo>
                    <a:cubicBezTo>
                      <a:pt x="1976" y="719"/>
                      <a:pt x="1991" y="731"/>
                      <a:pt x="1991" y="749"/>
                    </a:cubicBezTo>
                    <a:cubicBezTo>
                      <a:pt x="1991" y="1034"/>
                      <a:pt x="1991" y="1319"/>
                      <a:pt x="1991" y="1604"/>
                    </a:cubicBezTo>
                    <a:cubicBezTo>
                      <a:pt x="1992" y="1621"/>
                      <a:pt x="1978" y="1635"/>
                      <a:pt x="1965" y="1644"/>
                    </a:cubicBezTo>
                    <a:cubicBezTo>
                      <a:pt x="1906" y="1697"/>
                      <a:pt x="1847" y="1750"/>
                      <a:pt x="1788" y="1802"/>
                    </a:cubicBezTo>
                    <a:cubicBezTo>
                      <a:pt x="1774" y="1815"/>
                      <a:pt x="1754" y="1812"/>
                      <a:pt x="1737" y="1812"/>
                    </a:cubicBezTo>
                    <a:cubicBezTo>
                      <a:pt x="1539" y="1812"/>
                      <a:pt x="1341" y="1812"/>
                      <a:pt x="1142" y="1812"/>
                    </a:cubicBezTo>
                    <a:cubicBezTo>
                      <a:pt x="1128" y="1812"/>
                      <a:pt x="1112" y="1814"/>
                      <a:pt x="1099" y="1805"/>
                    </a:cubicBezTo>
                    <a:cubicBezTo>
                      <a:pt x="1049" y="1766"/>
                      <a:pt x="1000" y="1727"/>
                      <a:pt x="949" y="1688"/>
                    </a:cubicBezTo>
                    <a:cubicBezTo>
                      <a:pt x="939" y="1681"/>
                      <a:pt x="929" y="1669"/>
                      <a:pt x="915" y="1671"/>
                    </a:cubicBezTo>
                    <a:cubicBezTo>
                      <a:pt x="884" y="1671"/>
                      <a:pt x="852" y="1668"/>
                      <a:pt x="821" y="1673"/>
                    </a:cubicBezTo>
                    <a:cubicBezTo>
                      <a:pt x="760" y="1674"/>
                      <a:pt x="698" y="1673"/>
                      <a:pt x="637" y="1674"/>
                    </a:cubicBezTo>
                    <a:cubicBezTo>
                      <a:pt x="635" y="1704"/>
                      <a:pt x="638" y="1735"/>
                      <a:pt x="635" y="1765"/>
                    </a:cubicBezTo>
                    <a:cubicBezTo>
                      <a:pt x="629" y="1781"/>
                      <a:pt x="612" y="1792"/>
                      <a:pt x="594" y="1790"/>
                    </a:cubicBezTo>
                    <a:cubicBezTo>
                      <a:pt x="411" y="1790"/>
                      <a:pt x="229" y="1790"/>
                      <a:pt x="46" y="1790"/>
                    </a:cubicBezTo>
                    <a:cubicBezTo>
                      <a:pt x="21" y="1793"/>
                      <a:pt x="0" y="1769"/>
                      <a:pt x="1" y="1745"/>
                    </a:cubicBezTo>
                    <a:cubicBezTo>
                      <a:pt x="1" y="1415"/>
                      <a:pt x="1" y="1086"/>
                      <a:pt x="1" y="756"/>
                    </a:cubicBezTo>
                    <a:cubicBezTo>
                      <a:pt x="2" y="741"/>
                      <a:pt x="9" y="723"/>
                      <a:pt x="24" y="717"/>
                    </a:cubicBezTo>
                    <a:cubicBezTo>
                      <a:pt x="36" y="709"/>
                      <a:pt x="51" y="712"/>
                      <a:pt x="64" y="711"/>
                    </a:cubicBezTo>
                    <a:cubicBezTo>
                      <a:pt x="242" y="711"/>
                      <a:pt x="420" y="711"/>
                      <a:pt x="598" y="711"/>
                    </a:cubicBezTo>
                    <a:cubicBezTo>
                      <a:pt x="618" y="711"/>
                      <a:pt x="638" y="729"/>
                      <a:pt x="636" y="749"/>
                    </a:cubicBezTo>
                    <a:cubicBezTo>
                      <a:pt x="636" y="778"/>
                      <a:pt x="636" y="806"/>
                      <a:pt x="636" y="835"/>
                    </a:cubicBezTo>
                    <a:cubicBezTo>
                      <a:pt x="642" y="835"/>
                      <a:pt x="649" y="835"/>
                      <a:pt x="655" y="834"/>
                    </a:cubicBezTo>
                    <a:cubicBezTo>
                      <a:pt x="758" y="819"/>
                      <a:pt x="853" y="764"/>
                      <a:pt x="922" y="687"/>
                    </a:cubicBezTo>
                    <a:cubicBezTo>
                      <a:pt x="933" y="676"/>
                      <a:pt x="938" y="660"/>
                      <a:pt x="945" y="646"/>
                    </a:cubicBezTo>
                    <a:cubicBezTo>
                      <a:pt x="1042" y="439"/>
                      <a:pt x="1138" y="231"/>
                      <a:pt x="1236" y="24"/>
                    </a:cubicBezTo>
                    <a:cubicBezTo>
                      <a:pt x="1239" y="18"/>
                      <a:pt x="1243" y="13"/>
                      <a:pt x="1249" y="9"/>
                    </a:cubicBezTo>
                    <a:close/>
                    <a:moveTo>
                      <a:pt x="1301" y="85"/>
                    </a:moveTo>
                    <a:cubicBezTo>
                      <a:pt x="1293" y="93"/>
                      <a:pt x="1290" y="103"/>
                      <a:pt x="1285" y="113"/>
                    </a:cubicBezTo>
                    <a:cubicBezTo>
                      <a:pt x="1193" y="310"/>
                      <a:pt x="1101" y="507"/>
                      <a:pt x="1009" y="705"/>
                    </a:cubicBezTo>
                    <a:cubicBezTo>
                      <a:pt x="998" y="730"/>
                      <a:pt x="976" y="750"/>
                      <a:pt x="957" y="770"/>
                    </a:cubicBezTo>
                    <a:cubicBezTo>
                      <a:pt x="872" y="853"/>
                      <a:pt x="758" y="910"/>
                      <a:pt x="639" y="918"/>
                    </a:cubicBezTo>
                    <a:cubicBezTo>
                      <a:pt x="638" y="990"/>
                      <a:pt x="638" y="1063"/>
                      <a:pt x="639" y="1135"/>
                    </a:cubicBezTo>
                    <a:cubicBezTo>
                      <a:pt x="639" y="1238"/>
                      <a:pt x="638" y="1340"/>
                      <a:pt x="639" y="1443"/>
                    </a:cubicBezTo>
                    <a:cubicBezTo>
                      <a:pt x="640" y="1472"/>
                      <a:pt x="638" y="1502"/>
                      <a:pt x="642" y="1532"/>
                    </a:cubicBezTo>
                    <a:cubicBezTo>
                      <a:pt x="644" y="1551"/>
                      <a:pt x="639" y="1572"/>
                      <a:pt x="644" y="1591"/>
                    </a:cubicBezTo>
                    <a:cubicBezTo>
                      <a:pt x="703" y="1591"/>
                      <a:pt x="762" y="1591"/>
                      <a:pt x="821" y="1591"/>
                    </a:cubicBezTo>
                    <a:cubicBezTo>
                      <a:pt x="854" y="1586"/>
                      <a:pt x="886" y="1589"/>
                      <a:pt x="919" y="1588"/>
                    </a:cubicBezTo>
                    <a:cubicBezTo>
                      <a:pt x="933" y="1588"/>
                      <a:pt x="949" y="1586"/>
                      <a:pt x="962" y="1593"/>
                    </a:cubicBezTo>
                    <a:cubicBezTo>
                      <a:pt x="977" y="1603"/>
                      <a:pt x="991" y="1615"/>
                      <a:pt x="1005" y="1626"/>
                    </a:cubicBezTo>
                    <a:cubicBezTo>
                      <a:pt x="1045" y="1658"/>
                      <a:pt x="1086" y="1688"/>
                      <a:pt x="1127" y="1720"/>
                    </a:cubicBezTo>
                    <a:cubicBezTo>
                      <a:pt x="1133" y="1725"/>
                      <a:pt x="1140" y="1731"/>
                      <a:pt x="1149" y="1731"/>
                    </a:cubicBezTo>
                    <a:cubicBezTo>
                      <a:pt x="1338" y="1731"/>
                      <a:pt x="1527" y="1731"/>
                      <a:pt x="1716" y="1731"/>
                    </a:cubicBezTo>
                    <a:cubicBezTo>
                      <a:pt x="1727" y="1730"/>
                      <a:pt x="1741" y="1734"/>
                      <a:pt x="1750" y="1724"/>
                    </a:cubicBezTo>
                    <a:cubicBezTo>
                      <a:pt x="1803" y="1677"/>
                      <a:pt x="1856" y="1630"/>
                      <a:pt x="1908" y="1583"/>
                    </a:cubicBezTo>
                    <a:cubicBezTo>
                      <a:pt x="1908" y="1504"/>
                      <a:pt x="1908" y="1426"/>
                      <a:pt x="1908" y="1348"/>
                    </a:cubicBezTo>
                    <a:cubicBezTo>
                      <a:pt x="1909" y="1158"/>
                      <a:pt x="1909" y="967"/>
                      <a:pt x="1909" y="777"/>
                    </a:cubicBezTo>
                    <a:cubicBezTo>
                      <a:pt x="1877" y="760"/>
                      <a:pt x="1846" y="743"/>
                      <a:pt x="1814" y="726"/>
                    </a:cubicBezTo>
                    <a:cubicBezTo>
                      <a:pt x="1805" y="720"/>
                      <a:pt x="1794" y="722"/>
                      <a:pt x="1784" y="722"/>
                    </a:cubicBezTo>
                    <a:cubicBezTo>
                      <a:pt x="1683" y="722"/>
                      <a:pt x="1582" y="721"/>
                      <a:pt x="1481" y="722"/>
                    </a:cubicBezTo>
                    <a:cubicBezTo>
                      <a:pt x="1468" y="722"/>
                      <a:pt x="1457" y="715"/>
                      <a:pt x="1445" y="710"/>
                    </a:cubicBezTo>
                    <a:cubicBezTo>
                      <a:pt x="1441" y="701"/>
                      <a:pt x="1435" y="691"/>
                      <a:pt x="1436" y="681"/>
                    </a:cubicBezTo>
                    <a:cubicBezTo>
                      <a:pt x="1436" y="577"/>
                      <a:pt x="1436" y="474"/>
                      <a:pt x="1436" y="371"/>
                    </a:cubicBezTo>
                    <a:cubicBezTo>
                      <a:pt x="1436" y="357"/>
                      <a:pt x="1434" y="342"/>
                      <a:pt x="1439" y="329"/>
                    </a:cubicBezTo>
                    <a:cubicBezTo>
                      <a:pt x="1446" y="305"/>
                      <a:pt x="1453" y="280"/>
                      <a:pt x="1461" y="255"/>
                    </a:cubicBezTo>
                    <a:cubicBezTo>
                      <a:pt x="1465" y="242"/>
                      <a:pt x="1469" y="229"/>
                      <a:pt x="1470" y="216"/>
                    </a:cubicBezTo>
                    <a:cubicBezTo>
                      <a:pt x="1479" y="194"/>
                      <a:pt x="1474" y="170"/>
                      <a:pt x="1475" y="147"/>
                    </a:cubicBezTo>
                    <a:cubicBezTo>
                      <a:pt x="1471" y="126"/>
                      <a:pt x="1476" y="105"/>
                      <a:pt x="1475" y="83"/>
                    </a:cubicBezTo>
                    <a:cubicBezTo>
                      <a:pt x="1424" y="83"/>
                      <a:pt x="1373" y="83"/>
                      <a:pt x="1322" y="83"/>
                    </a:cubicBezTo>
                    <a:cubicBezTo>
                      <a:pt x="1315" y="84"/>
                      <a:pt x="1308" y="83"/>
                      <a:pt x="1301" y="85"/>
                    </a:cubicBezTo>
                    <a:close/>
                    <a:moveTo>
                      <a:pt x="83" y="794"/>
                    </a:moveTo>
                    <a:cubicBezTo>
                      <a:pt x="84" y="844"/>
                      <a:pt x="84" y="895"/>
                      <a:pt x="83" y="945"/>
                    </a:cubicBezTo>
                    <a:cubicBezTo>
                      <a:pt x="84" y="1199"/>
                      <a:pt x="84" y="1454"/>
                      <a:pt x="83" y="1708"/>
                    </a:cubicBezTo>
                    <a:cubicBezTo>
                      <a:pt x="112" y="1711"/>
                      <a:pt x="140" y="1709"/>
                      <a:pt x="169" y="1710"/>
                    </a:cubicBezTo>
                    <a:cubicBezTo>
                      <a:pt x="240" y="1710"/>
                      <a:pt x="310" y="1710"/>
                      <a:pt x="381" y="1710"/>
                    </a:cubicBezTo>
                    <a:cubicBezTo>
                      <a:pt x="439" y="1709"/>
                      <a:pt x="497" y="1711"/>
                      <a:pt x="554" y="1708"/>
                    </a:cubicBezTo>
                    <a:cubicBezTo>
                      <a:pt x="557" y="1657"/>
                      <a:pt x="555" y="1605"/>
                      <a:pt x="555" y="1553"/>
                    </a:cubicBezTo>
                    <a:cubicBezTo>
                      <a:pt x="556" y="1309"/>
                      <a:pt x="555" y="1065"/>
                      <a:pt x="556" y="821"/>
                    </a:cubicBezTo>
                    <a:cubicBezTo>
                      <a:pt x="556" y="812"/>
                      <a:pt x="555" y="804"/>
                      <a:pt x="553" y="795"/>
                    </a:cubicBezTo>
                    <a:cubicBezTo>
                      <a:pt x="536" y="792"/>
                      <a:pt x="518" y="794"/>
                      <a:pt x="500" y="794"/>
                    </a:cubicBezTo>
                    <a:cubicBezTo>
                      <a:pt x="361" y="794"/>
                      <a:pt x="222" y="794"/>
                      <a:pt x="83" y="794"/>
                    </a:cubicBez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12" name="Freeform 9"/>
              <p:cNvSpPr>
                <a:spLocks/>
              </p:cNvSpPr>
              <p:nvPr/>
            </p:nvSpPr>
            <p:spPr bwMode="auto">
              <a:xfrm>
                <a:off x="5188031" y="1311353"/>
                <a:ext cx="271095" cy="1026021"/>
              </a:xfrm>
              <a:custGeom>
                <a:avLst/>
                <a:gdLst>
                  <a:gd name="T0" fmla="*/ 125 w 156"/>
                  <a:gd name="T1" fmla="*/ 31 h 590"/>
                  <a:gd name="T2" fmla="*/ 152 w 156"/>
                  <a:gd name="T3" fmla="*/ 0 h 590"/>
                  <a:gd name="T4" fmla="*/ 153 w 156"/>
                  <a:gd name="T5" fmla="*/ 96 h 590"/>
                  <a:gd name="T6" fmla="*/ 144 w 156"/>
                  <a:gd name="T7" fmla="*/ 135 h 590"/>
                  <a:gd name="T8" fmla="*/ 122 w 156"/>
                  <a:gd name="T9" fmla="*/ 209 h 590"/>
                  <a:gd name="T10" fmla="*/ 119 w 156"/>
                  <a:gd name="T11" fmla="*/ 251 h 590"/>
                  <a:gd name="T12" fmla="*/ 119 w 156"/>
                  <a:gd name="T13" fmla="*/ 561 h 590"/>
                  <a:gd name="T14" fmla="*/ 128 w 156"/>
                  <a:gd name="T15" fmla="*/ 590 h 590"/>
                  <a:gd name="T16" fmla="*/ 7 w 156"/>
                  <a:gd name="T17" fmla="*/ 555 h 590"/>
                  <a:gd name="T18" fmla="*/ 10 w 156"/>
                  <a:gd name="T19" fmla="*/ 487 h 590"/>
                  <a:gd name="T20" fmla="*/ 20 w 156"/>
                  <a:gd name="T21" fmla="*/ 373 h 590"/>
                  <a:gd name="T22" fmla="*/ 36 w 156"/>
                  <a:gd name="T23" fmla="*/ 185 h 590"/>
                  <a:gd name="T24" fmla="*/ 57 w 156"/>
                  <a:gd name="T25" fmla="*/ 136 h 590"/>
                  <a:gd name="T26" fmla="*/ 125 w 156"/>
                  <a:gd name="T27" fmla="*/ 31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6" h="590">
                    <a:moveTo>
                      <a:pt x="125" y="31"/>
                    </a:moveTo>
                    <a:cubicBezTo>
                      <a:pt x="132" y="19"/>
                      <a:pt x="141" y="9"/>
                      <a:pt x="152" y="0"/>
                    </a:cubicBezTo>
                    <a:cubicBezTo>
                      <a:pt x="156" y="32"/>
                      <a:pt x="152" y="64"/>
                      <a:pt x="153" y="96"/>
                    </a:cubicBezTo>
                    <a:cubicBezTo>
                      <a:pt x="152" y="109"/>
                      <a:pt x="148" y="122"/>
                      <a:pt x="144" y="135"/>
                    </a:cubicBezTo>
                    <a:cubicBezTo>
                      <a:pt x="136" y="160"/>
                      <a:pt x="129" y="185"/>
                      <a:pt x="122" y="209"/>
                    </a:cubicBezTo>
                    <a:cubicBezTo>
                      <a:pt x="117" y="222"/>
                      <a:pt x="119" y="237"/>
                      <a:pt x="119" y="251"/>
                    </a:cubicBezTo>
                    <a:cubicBezTo>
                      <a:pt x="119" y="354"/>
                      <a:pt x="119" y="457"/>
                      <a:pt x="119" y="561"/>
                    </a:cubicBezTo>
                    <a:cubicBezTo>
                      <a:pt x="118" y="571"/>
                      <a:pt x="124" y="581"/>
                      <a:pt x="128" y="590"/>
                    </a:cubicBezTo>
                    <a:cubicBezTo>
                      <a:pt x="89" y="575"/>
                      <a:pt x="46" y="570"/>
                      <a:pt x="7" y="555"/>
                    </a:cubicBezTo>
                    <a:cubicBezTo>
                      <a:pt x="0" y="533"/>
                      <a:pt x="10" y="510"/>
                      <a:pt x="10" y="487"/>
                    </a:cubicBezTo>
                    <a:cubicBezTo>
                      <a:pt x="12" y="449"/>
                      <a:pt x="18" y="411"/>
                      <a:pt x="20" y="373"/>
                    </a:cubicBezTo>
                    <a:cubicBezTo>
                      <a:pt x="26" y="311"/>
                      <a:pt x="30" y="248"/>
                      <a:pt x="36" y="185"/>
                    </a:cubicBezTo>
                    <a:cubicBezTo>
                      <a:pt x="38" y="167"/>
                      <a:pt x="46" y="151"/>
                      <a:pt x="57" y="136"/>
                    </a:cubicBezTo>
                    <a:cubicBezTo>
                      <a:pt x="80" y="101"/>
                      <a:pt x="103" y="67"/>
                      <a:pt x="125" y="31"/>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3" name="Freeform 10"/>
              <p:cNvSpPr>
                <a:spLocks/>
              </p:cNvSpPr>
              <p:nvPr/>
            </p:nvSpPr>
            <p:spPr bwMode="auto">
              <a:xfrm>
                <a:off x="4007636" y="3446228"/>
                <a:ext cx="2208297" cy="670208"/>
              </a:xfrm>
              <a:custGeom>
                <a:avLst/>
                <a:gdLst>
                  <a:gd name="T0" fmla="*/ 1230 w 1270"/>
                  <a:gd name="T1" fmla="*/ 40 h 386"/>
                  <a:gd name="T2" fmla="*/ 1270 w 1270"/>
                  <a:gd name="T3" fmla="*/ 0 h 386"/>
                  <a:gd name="T4" fmla="*/ 1270 w 1270"/>
                  <a:gd name="T5" fmla="*/ 235 h 386"/>
                  <a:gd name="T6" fmla="*/ 1112 w 1270"/>
                  <a:gd name="T7" fmla="*/ 376 h 386"/>
                  <a:gd name="T8" fmla="*/ 1078 w 1270"/>
                  <a:gd name="T9" fmla="*/ 383 h 386"/>
                  <a:gd name="T10" fmla="*/ 511 w 1270"/>
                  <a:gd name="T11" fmla="*/ 383 h 386"/>
                  <a:gd name="T12" fmla="*/ 489 w 1270"/>
                  <a:gd name="T13" fmla="*/ 372 h 386"/>
                  <a:gd name="T14" fmla="*/ 367 w 1270"/>
                  <a:gd name="T15" fmla="*/ 278 h 386"/>
                  <a:gd name="T16" fmla="*/ 324 w 1270"/>
                  <a:gd name="T17" fmla="*/ 245 h 386"/>
                  <a:gd name="T18" fmla="*/ 281 w 1270"/>
                  <a:gd name="T19" fmla="*/ 240 h 386"/>
                  <a:gd name="T20" fmla="*/ 183 w 1270"/>
                  <a:gd name="T21" fmla="*/ 243 h 386"/>
                  <a:gd name="T22" fmla="*/ 6 w 1270"/>
                  <a:gd name="T23" fmla="*/ 243 h 386"/>
                  <a:gd name="T24" fmla="*/ 4 w 1270"/>
                  <a:gd name="T25" fmla="*/ 184 h 386"/>
                  <a:gd name="T26" fmla="*/ 1 w 1270"/>
                  <a:gd name="T27" fmla="*/ 95 h 386"/>
                  <a:gd name="T28" fmla="*/ 176 w 1270"/>
                  <a:gd name="T29" fmla="*/ 93 h 386"/>
                  <a:gd name="T30" fmla="*/ 294 w 1270"/>
                  <a:gd name="T31" fmla="*/ 94 h 386"/>
                  <a:gd name="T32" fmla="*/ 361 w 1270"/>
                  <a:gd name="T33" fmla="*/ 107 h 386"/>
                  <a:gd name="T34" fmla="*/ 478 w 1270"/>
                  <a:gd name="T35" fmla="*/ 188 h 386"/>
                  <a:gd name="T36" fmla="*/ 547 w 1270"/>
                  <a:gd name="T37" fmla="*/ 200 h 386"/>
                  <a:gd name="T38" fmla="*/ 775 w 1270"/>
                  <a:gd name="T39" fmla="*/ 199 h 386"/>
                  <a:gd name="T40" fmla="*/ 879 w 1270"/>
                  <a:gd name="T41" fmla="*/ 198 h 386"/>
                  <a:gd name="T42" fmla="*/ 1041 w 1270"/>
                  <a:gd name="T43" fmla="*/ 195 h 386"/>
                  <a:gd name="T44" fmla="*/ 1081 w 1270"/>
                  <a:gd name="T45" fmla="*/ 183 h 386"/>
                  <a:gd name="T46" fmla="*/ 1140 w 1270"/>
                  <a:gd name="T47" fmla="*/ 130 h 386"/>
                  <a:gd name="T48" fmla="*/ 1230 w 1270"/>
                  <a:gd name="T49" fmla="*/ 40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70" h="386">
                    <a:moveTo>
                      <a:pt x="1230" y="40"/>
                    </a:moveTo>
                    <a:cubicBezTo>
                      <a:pt x="1243" y="26"/>
                      <a:pt x="1263" y="18"/>
                      <a:pt x="1270" y="0"/>
                    </a:cubicBezTo>
                    <a:cubicBezTo>
                      <a:pt x="1270" y="78"/>
                      <a:pt x="1270" y="156"/>
                      <a:pt x="1270" y="235"/>
                    </a:cubicBezTo>
                    <a:cubicBezTo>
                      <a:pt x="1218" y="282"/>
                      <a:pt x="1165" y="329"/>
                      <a:pt x="1112" y="376"/>
                    </a:cubicBezTo>
                    <a:cubicBezTo>
                      <a:pt x="1103" y="386"/>
                      <a:pt x="1089" y="382"/>
                      <a:pt x="1078" y="383"/>
                    </a:cubicBezTo>
                    <a:cubicBezTo>
                      <a:pt x="889" y="383"/>
                      <a:pt x="700" y="383"/>
                      <a:pt x="511" y="383"/>
                    </a:cubicBezTo>
                    <a:cubicBezTo>
                      <a:pt x="502" y="383"/>
                      <a:pt x="495" y="377"/>
                      <a:pt x="489" y="372"/>
                    </a:cubicBezTo>
                    <a:cubicBezTo>
                      <a:pt x="448" y="340"/>
                      <a:pt x="407" y="310"/>
                      <a:pt x="367" y="278"/>
                    </a:cubicBezTo>
                    <a:cubicBezTo>
                      <a:pt x="353" y="267"/>
                      <a:pt x="339" y="255"/>
                      <a:pt x="324" y="245"/>
                    </a:cubicBezTo>
                    <a:cubicBezTo>
                      <a:pt x="311" y="238"/>
                      <a:pt x="295" y="240"/>
                      <a:pt x="281" y="240"/>
                    </a:cubicBezTo>
                    <a:cubicBezTo>
                      <a:pt x="248" y="241"/>
                      <a:pt x="216" y="238"/>
                      <a:pt x="183" y="243"/>
                    </a:cubicBezTo>
                    <a:cubicBezTo>
                      <a:pt x="124" y="243"/>
                      <a:pt x="65" y="243"/>
                      <a:pt x="6" y="243"/>
                    </a:cubicBezTo>
                    <a:cubicBezTo>
                      <a:pt x="1" y="224"/>
                      <a:pt x="6" y="203"/>
                      <a:pt x="4" y="184"/>
                    </a:cubicBezTo>
                    <a:cubicBezTo>
                      <a:pt x="0" y="154"/>
                      <a:pt x="2" y="124"/>
                      <a:pt x="1" y="95"/>
                    </a:cubicBezTo>
                    <a:cubicBezTo>
                      <a:pt x="60" y="92"/>
                      <a:pt x="118" y="93"/>
                      <a:pt x="176" y="93"/>
                    </a:cubicBezTo>
                    <a:cubicBezTo>
                      <a:pt x="215" y="93"/>
                      <a:pt x="255" y="92"/>
                      <a:pt x="294" y="94"/>
                    </a:cubicBezTo>
                    <a:cubicBezTo>
                      <a:pt x="316" y="96"/>
                      <a:pt x="341" y="93"/>
                      <a:pt x="361" y="107"/>
                    </a:cubicBezTo>
                    <a:cubicBezTo>
                      <a:pt x="400" y="134"/>
                      <a:pt x="439" y="161"/>
                      <a:pt x="478" y="188"/>
                    </a:cubicBezTo>
                    <a:cubicBezTo>
                      <a:pt x="498" y="203"/>
                      <a:pt x="524" y="200"/>
                      <a:pt x="547" y="200"/>
                    </a:cubicBezTo>
                    <a:cubicBezTo>
                      <a:pt x="623" y="199"/>
                      <a:pt x="699" y="200"/>
                      <a:pt x="775" y="199"/>
                    </a:cubicBezTo>
                    <a:cubicBezTo>
                      <a:pt x="809" y="198"/>
                      <a:pt x="844" y="200"/>
                      <a:pt x="879" y="198"/>
                    </a:cubicBezTo>
                    <a:cubicBezTo>
                      <a:pt x="933" y="193"/>
                      <a:pt x="987" y="198"/>
                      <a:pt x="1041" y="195"/>
                    </a:cubicBezTo>
                    <a:cubicBezTo>
                      <a:pt x="1055" y="194"/>
                      <a:pt x="1069" y="192"/>
                      <a:pt x="1081" y="183"/>
                    </a:cubicBezTo>
                    <a:cubicBezTo>
                      <a:pt x="1102" y="167"/>
                      <a:pt x="1121" y="149"/>
                      <a:pt x="1140" y="130"/>
                    </a:cubicBezTo>
                    <a:cubicBezTo>
                      <a:pt x="1170" y="100"/>
                      <a:pt x="1200" y="71"/>
                      <a:pt x="1230" y="40"/>
                    </a:cubicBezTo>
                    <a:close/>
                  </a:path>
                </a:pathLst>
              </a:custGeom>
              <a:solidFill>
                <a:srgbClr val="E5E5E5"/>
              </a:soli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sp>
            <p:nvSpPr>
              <p:cNvPr id="14" name="Rectangle 11"/>
              <p:cNvSpPr>
                <a:spLocks noChangeArrowheads="1"/>
              </p:cNvSpPr>
              <p:nvPr/>
            </p:nvSpPr>
            <p:spPr bwMode="auto">
              <a:xfrm>
                <a:off x="3023034" y="2461625"/>
                <a:ext cx="858468" cy="1630337"/>
              </a:xfrm>
              <a:prstGeom prst="rect">
                <a:avLst/>
              </a:prstGeom>
              <a:gradFill>
                <a:gsLst>
                  <a:gs pos="50000">
                    <a:srgbClr val="FF1414"/>
                  </a:gs>
                  <a:gs pos="0">
                    <a:srgbClr val="AA0000"/>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dirty="0"/>
              </a:p>
            </p:txBody>
          </p:sp>
          <p:sp>
            <p:nvSpPr>
              <p:cNvPr id="15" name="Rectangle 12"/>
              <p:cNvSpPr>
                <a:spLocks noChangeArrowheads="1"/>
              </p:cNvSpPr>
              <p:nvPr/>
            </p:nvSpPr>
            <p:spPr bwMode="auto">
              <a:xfrm>
                <a:off x="3023035" y="2461625"/>
                <a:ext cx="858469" cy="333221"/>
              </a:xfrm>
              <a:prstGeom prst="rect">
                <a:avLst/>
              </a:prstGeom>
              <a:gradFill>
                <a:gsLst>
                  <a:gs pos="2000">
                    <a:srgbClr val="FF1414">
                      <a:lumMod val="20000"/>
                      <a:lumOff val="80000"/>
                      <a:alpha val="9000"/>
                    </a:srgbClr>
                  </a:gs>
                  <a:gs pos="98000">
                    <a:srgbClr val="FF1414">
                      <a:lumMod val="20000"/>
                      <a:lumOff val="80000"/>
                      <a:alpha val="37000"/>
                    </a:srgbClr>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ysClr val="windowText" lastClr="000000"/>
                  </a:solidFill>
                  <a:effectLst/>
                  <a:uLnTx/>
                  <a:uFillTx/>
                </a:endParaRPr>
              </a:p>
            </p:txBody>
          </p:sp>
        </p:grpSp>
      </p:grpSp>
    </p:spTree>
    <p:extLst>
      <p:ext uri="{BB962C8B-B14F-4D97-AF65-F5344CB8AC3E}">
        <p14:creationId xmlns:p14="http://schemas.microsoft.com/office/powerpoint/2010/main" xmlns="" val="171973165"/>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withEffect">
                                  <p:stCondLst>
                                    <p:cond delay="0"/>
                                  </p:stCondLst>
                                  <p:childTnLst>
                                    <p:set>
                                      <p:cBhvr>
                                        <p:cTn id="6" dur="1" fill="hold">
                                          <p:stCondLst>
                                            <p:cond delay="0"/>
                                          </p:stCondLst>
                                        </p:cTn>
                                        <p:tgtEl>
                                          <p:spTgt spid="4107"/>
                                        </p:tgtEl>
                                        <p:attrNameLst>
                                          <p:attrName>style.visibility</p:attrName>
                                        </p:attrNameLst>
                                      </p:cBhvr>
                                      <p:to>
                                        <p:strVal val="visible"/>
                                      </p:to>
                                    </p:set>
                                    <p:anim calcmode="lin" valueType="num">
                                      <p:cBhvr>
                                        <p:cTn id="7" dur="500" fill="hold"/>
                                        <p:tgtEl>
                                          <p:spTgt spid="4107"/>
                                        </p:tgtEl>
                                        <p:attrNameLst>
                                          <p:attrName>ppt_w</p:attrName>
                                        </p:attrNameLst>
                                      </p:cBhvr>
                                      <p:tavLst>
                                        <p:tav tm="0">
                                          <p:val>
                                            <p:fltVal val="0"/>
                                          </p:val>
                                        </p:tav>
                                        <p:tav tm="100000">
                                          <p:val>
                                            <p:strVal val="#ppt_w"/>
                                          </p:val>
                                        </p:tav>
                                      </p:tavLst>
                                    </p:anim>
                                    <p:anim calcmode="lin" valueType="num">
                                      <p:cBhvr>
                                        <p:cTn id="8" dur="500" fill="hold"/>
                                        <p:tgtEl>
                                          <p:spTgt spid="4107"/>
                                        </p:tgtEl>
                                        <p:attrNameLst>
                                          <p:attrName>ppt_h</p:attrName>
                                        </p:attrNameLst>
                                      </p:cBhvr>
                                      <p:tavLst>
                                        <p:tav tm="0">
                                          <p:val>
                                            <p:fltVal val="0"/>
                                          </p:val>
                                        </p:tav>
                                        <p:tav tm="100000">
                                          <p:val>
                                            <p:strVal val="#ppt_h"/>
                                          </p:val>
                                        </p:tav>
                                      </p:tavLst>
                                    </p:anim>
                                    <p:animEffect transition="in" filter="fade">
                                      <p:cBhvr>
                                        <p:cTn id="9" dur="500"/>
                                        <p:tgtEl>
                                          <p:spTgt spid="4107"/>
                                        </p:tgtEl>
                                      </p:cBhvr>
                                    </p:animEffect>
                                  </p:childTnLst>
                                </p:cTn>
                              </p:par>
                              <p:par>
                                <p:cTn id="10" presetID="53" presetClass="entr" presetSubtype="16" fill="hold" nodeType="withEffect">
                                  <p:stCondLst>
                                    <p:cond delay="0"/>
                                  </p:stCondLst>
                                  <p:childTnLst>
                                    <p:set>
                                      <p:cBhvr>
                                        <p:cTn id="11" dur="1" fill="hold">
                                          <p:stCondLst>
                                            <p:cond delay="0"/>
                                          </p:stCondLst>
                                        </p:cTn>
                                        <p:tgtEl>
                                          <p:spTgt spid="4104"/>
                                        </p:tgtEl>
                                        <p:attrNameLst>
                                          <p:attrName>style.visibility</p:attrName>
                                        </p:attrNameLst>
                                      </p:cBhvr>
                                      <p:to>
                                        <p:strVal val="visible"/>
                                      </p:to>
                                    </p:set>
                                    <p:anim calcmode="lin" valueType="num">
                                      <p:cBhvr>
                                        <p:cTn id="12" dur="500" fill="hold"/>
                                        <p:tgtEl>
                                          <p:spTgt spid="4104"/>
                                        </p:tgtEl>
                                        <p:attrNameLst>
                                          <p:attrName>ppt_w</p:attrName>
                                        </p:attrNameLst>
                                      </p:cBhvr>
                                      <p:tavLst>
                                        <p:tav tm="0">
                                          <p:val>
                                            <p:fltVal val="0"/>
                                          </p:val>
                                        </p:tav>
                                        <p:tav tm="100000">
                                          <p:val>
                                            <p:strVal val="#ppt_w"/>
                                          </p:val>
                                        </p:tav>
                                      </p:tavLst>
                                    </p:anim>
                                    <p:anim calcmode="lin" valueType="num">
                                      <p:cBhvr>
                                        <p:cTn id="13" dur="500" fill="hold"/>
                                        <p:tgtEl>
                                          <p:spTgt spid="4104"/>
                                        </p:tgtEl>
                                        <p:attrNameLst>
                                          <p:attrName>ppt_h</p:attrName>
                                        </p:attrNameLst>
                                      </p:cBhvr>
                                      <p:tavLst>
                                        <p:tav tm="0">
                                          <p:val>
                                            <p:fltVal val="0"/>
                                          </p:val>
                                        </p:tav>
                                        <p:tav tm="100000">
                                          <p:val>
                                            <p:strVal val="#ppt_h"/>
                                          </p:val>
                                        </p:tav>
                                      </p:tavLst>
                                    </p:anim>
                                    <p:animEffect transition="in" filter="fade">
                                      <p:cBhvr>
                                        <p:cTn id="14" dur="500"/>
                                        <p:tgtEl>
                                          <p:spTgt spid="4104"/>
                                        </p:tgtEl>
                                      </p:cBhvr>
                                    </p:animEffect>
                                  </p:childTnLst>
                                </p:cTn>
                              </p:par>
                              <p:par>
                                <p:cTn id="15" presetID="53" presetClass="entr" presetSubtype="16" fill="hold" nodeType="withEffect">
                                  <p:stCondLst>
                                    <p:cond delay="0"/>
                                  </p:stCondLst>
                                  <p:childTnLst>
                                    <p:set>
                                      <p:cBhvr>
                                        <p:cTn id="16" dur="1" fill="hold">
                                          <p:stCondLst>
                                            <p:cond delay="0"/>
                                          </p:stCondLst>
                                        </p:cTn>
                                        <p:tgtEl>
                                          <p:spTgt spid="4106"/>
                                        </p:tgtEl>
                                        <p:attrNameLst>
                                          <p:attrName>style.visibility</p:attrName>
                                        </p:attrNameLst>
                                      </p:cBhvr>
                                      <p:to>
                                        <p:strVal val="visible"/>
                                      </p:to>
                                    </p:set>
                                    <p:anim calcmode="lin" valueType="num">
                                      <p:cBhvr>
                                        <p:cTn id="17" dur="500" fill="hold"/>
                                        <p:tgtEl>
                                          <p:spTgt spid="4106"/>
                                        </p:tgtEl>
                                        <p:attrNameLst>
                                          <p:attrName>ppt_w</p:attrName>
                                        </p:attrNameLst>
                                      </p:cBhvr>
                                      <p:tavLst>
                                        <p:tav tm="0">
                                          <p:val>
                                            <p:fltVal val="0"/>
                                          </p:val>
                                        </p:tav>
                                        <p:tav tm="100000">
                                          <p:val>
                                            <p:strVal val="#ppt_w"/>
                                          </p:val>
                                        </p:tav>
                                      </p:tavLst>
                                    </p:anim>
                                    <p:anim calcmode="lin" valueType="num">
                                      <p:cBhvr>
                                        <p:cTn id="18" dur="500" fill="hold"/>
                                        <p:tgtEl>
                                          <p:spTgt spid="4106"/>
                                        </p:tgtEl>
                                        <p:attrNameLst>
                                          <p:attrName>ppt_h</p:attrName>
                                        </p:attrNameLst>
                                      </p:cBhvr>
                                      <p:tavLst>
                                        <p:tav tm="0">
                                          <p:val>
                                            <p:fltVal val="0"/>
                                          </p:val>
                                        </p:tav>
                                        <p:tav tm="100000">
                                          <p:val>
                                            <p:strVal val="#ppt_h"/>
                                          </p:val>
                                        </p:tav>
                                      </p:tavLst>
                                    </p:anim>
                                    <p:animEffect transition="in" filter="fade">
                                      <p:cBhvr>
                                        <p:cTn id="19" dur="500"/>
                                        <p:tgtEl>
                                          <p:spTgt spid="4106"/>
                                        </p:tgtEl>
                                      </p:cBhvr>
                                    </p:animEffect>
                                  </p:childTnLst>
                                </p:cTn>
                              </p:par>
                              <p:par>
                                <p:cTn id="20" presetID="53" presetClass="entr" presetSubtype="16" fill="hold" nodeType="withEffect">
                                  <p:stCondLst>
                                    <p:cond delay="0"/>
                                  </p:stCondLst>
                                  <p:childTnLst>
                                    <p:set>
                                      <p:cBhvr>
                                        <p:cTn id="21" dur="1" fill="hold">
                                          <p:stCondLst>
                                            <p:cond delay="0"/>
                                          </p:stCondLst>
                                        </p:cTn>
                                        <p:tgtEl>
                                          <p:spTgt spid="4105"/>
                                        </p:tgtEl>
                                        <p:attrNameLst>
                                          <p:attrName>style.visibility</p:attrName>
                                        </p:attrNameLst>
                                      </p:cBhvr>
                                      <p:to>
                                        <p:strVal val="visible"/>
                                      </p:to>
                                    </p:set>
                                    <p:anim calcmode="lin" valueType="num">
                                      <p:cBhvr>
                                        <p:cTn id="22" dur="500" fill="hold"/>
                                        <p:tgtEl>
                                          <p:spTgt spid="4105"/>
                                        </p:tgtEl>
                                        <p:attrNameLst>
                                          <p:attrName>ppt_w</p:attrName>
                                        </p:attrNameLst>
                                      </p:cBhvr>
                                      <p:tavLst>
                                        <p:tav tm="0">
                                          <p:val>
                                            <p:fltVal val="0"/>
                                          </p:val>
                                        </p:tav>
                                        <p:tav tm="100000">
                                          <p:val>
                                            <p:strVal val="#ppt_w"/>
                                          </p:val>
                                        </p:tav>
                                      </p:tavLst>
                                    </p:anim>
                                    <p:anim calcmode="lin" valueType="num">
                                      <p:cBhvr>
                                        <p:cTn id="23" dur="500" fill="hold"/>
                                        <p:tgtEl>
                                          <p:spTgt spid="4105"/>
                                        </p:tgtEl>
                                        <p:attrNameLst>
                                          <p:attrName>ppt_h</p:attrName>
                                        </p:attrNameLst>
                                      </p:cBhvr>
                                      <p:tavLst>
                                        <p:tav tm="0">
                                          <p:val>
                                            <p:fltVal val="0"/>
                                          </p:val>
                                        </p:tav>
                                        <p:tav tm="100000">
                                          <p:val>
                                            <p:strVal val="#ppt_h"/>
                                          </p:val>
                                        </p:tav>
                                      </p:tavLst>
                                    </p:anim>
                                    <p:animEffect transition="in" filter="fade">
                                      <p:cBhvr>
                                        <p:cTn id="24" dur="500"/>
                                        <p:tgtEl>
                                          <p:spTgt spid="4105"/>
                                        </p:tgtEl>
                                      </p:cBhvr>
                                    </p:animEffect>
                                  </p:childTnLst>
                                </p:cTn>
                              </p:par>
                              <p:par>
                                <p:cTn id="25" presetID="53" presetClass="entr" presetSubtype="16" fill="hold" nodeType="withEffect">
                                  <p:stCondLst>
                                    <p:cond delay="0"/>
                                  </p:stCondLst>
                                  <p:childTnLst>
                                    <p:set>
                                      <p:cBhvr>
                                        <p:cTn id="26" dur="1" fill="hold">
                                          <p:stCondLst>
                                            <p:cond delay="0"/>
                                          </p:stCondLst>
                                        </p:cTn>
                                        <p:tgtEl>
                                          <p:spTgt spid="109"/>
                                        </p:tgtEl>
                                        <p:attrNameLst>
                                          <p:attrName>style.visibility</p:attrName>
                                        </p:attrNameLst>
                                      </p:cBhvr>
                                      <p:to>
                                        <p:strVal val="visible"/>
                                      </p:to>
                                    </p:set>
                                    <p:anim calcmode="lin" valueType="num">
                                      <p:cBhvr>
                                        <p:cTn id="27" dur="500" fill="hold"/>
                                        <p:tgtEl>
                                          <p:spTgt spid="109"/>
                                        </p:tgtEl>
                                        <p:attrNameLst>
                                          <p:attrName>ppt_w</p:attrName>
                                        </p:attrNameLst>
                                      </p:cBhvr>
                                      <p:tavLst>
                                        <p:tav tm="0">
                                          <p:val>
                                            <p:fltVal val="0"/>
                                          </p:val>
                                        </p:tav>
                                        <p:tav tm="100000">
                                          <p:val>
                                            <p:strVal val="#ppt_w"/>
                                          </p:val>
                                        </p:tav>
                                      </p:tavLst>
                                    </p:anim>
                                    <p:anim calcmode="lin" valueType="num">
                                      <p:cBhvr>
                                        <p:cTn id="28" dur="500" fill="hold"/>
                                        <p:tgtEl>
                                          <p:spTgt spid="109"/>
                                        </p:tgtEl>
                                        <p:attrNameLst>
                                          <p:attrName>ppt_h</p:attrName>
                                        </p:attrNameLst>
                                      </p:cBhvr>
                                      <p:tavLst>
                                        <p:tav tm="0">
                                          <p:val>
                                            <p:fltVal val="0"/>
                                          </p:val>
                                        </p:tav>
                                        <p:tav tm="100000">
                                          <p:val>
                                            <p:strVal val="#ppt_h"/>
                                          </p:val>
                                        </p:tav>
                                      </p:tavLst>
                                    </p:anim>
                                    <p:animEffect transition="in" filter="fade">
                                      <p:cBhvr>
                                        <p:cTn id="29" dur="500"/>
                                        <p:tgtEl>
                                          <p:spTgt spid="109"/>
                                        </p:tgtEl>
                                      </p:cBhvr>
                                    </p:animEffect>
                                  </p:childTnLst>
                                </p:cTn>
                              </p:par>
                              <p:par>
                                <p:cTn id="30" presetID="53" presetClass="entr" presetSubtype="16" fill="hold" nodeType="withEffect">
                                  <p:stCondLst>
                                    <p:cond delay="250"/>
                                  </p:stCondLst>
                                  <p:childTnLst>
                                    <p:set>
                                      <p:cBhvr>
                                        <p:cTn id="31" dur="1" fill="hold">
                                          <p:stCondLst>
                                            <p:cond delay="0"/>
                                          </p:stCondLst>
                                        </p:cTn>
                                        <p:tgtEl>
                                          <p:spTgt spid="17"/>
                                        </p:tgtEl>
                                        <p:attrNameLst>
                                          <p:attrName>style.visibility</p:attrName>
                                        </p:attrNameLst>
                                      </p:cBhvr>
                                      <p:to>
                                        <p:strVal val="visible"/>
                                      </p:to>
                                    </p:set>
                                    <p:anim calcmode="lin" valueType="num">
                                      <p:cBhvr>
                                        <p:cTn id="32" dur="1000" fill="hold"/>
                                        <p:tgtEl>
                                          <p:spTgt spid="17"/>
                                        </p:tgtEl>
                                        <p:attrNameLst>
                                          <p:attrName>ppt_w</p:attrName>
                                        </p:attrNameLst>
                                      </p:cBhvr>
                                      <p:tavLst>
                                        <p:tav tm="0">
                                          <p:val>
                                            <p:fltVal val="0"/>
                                          </p:val>
                                        </p:tav>
                                        <p:tav tm="100000">
                                          <p:val>
                                            <p:strVal val="#ppt_w"/>
                                          </p:val>
                                        </p:tav>
                                      </p:tavLst>
                                    </p:anim>
                                    <p:anim calcmode="lin" valueType="num">
                                      <p:cBhvr>
                                        <p:cTn id="33" dur="1000" fill="hold"/>
                                        <p:tgtEl>
                                          <p:spTgt spid="17"/>
                                        </p:tgtEl>
                                        <p:attrNameLst>
                                          <p:attrName>ppt_h</p:attrName>
                                        </p:attrNameLst>
                                      </p:cBhvr>
                                      <p:tavLst>
                                        <p:tav tm="0">
                                          <p:val>
                                            <p:fltVal val="0"/>
                                          </p:val>
                                        </p:tav>
                                        <p:tav tm="100000">
                                          <p:val>
                                            <p:strVal val="#ppt_h"/>
                                          </p:val>
                                        </p:tav>
                                      </p:tavLst>
                                    </p:anim>
                                    <p:animEffect transition="in" filter="fade">
                                      <p:cBhvr>
                                        <p:cTn id="34" dur="1000"/>
                                        <p:tgtEl>
                                          <p:spTgt spid="17"/>
                                        </p:tgtEl>
                                      </p:cBhvr>
                                    </p:animEffect>
                                  </p:childTnLst>
                                </p:cTn>
                              </p:par>
                            </p:childTnLst>
                          </p:cTn>
                        </p:par>
                        <p:par>
                          <p:cTn id="35" fill="hold">
                            <p:stCondLst>
                              <p:cond delay="1250"/>
                            </p:stCondLst>
                            <p:childTnLst>
                              <p:par>
                                <p:cTn id="36" presetID="53" presetClass="entr" presetSubtype="16" fill="hold" nodeType="afterEffect">
                                  <p:stCondLst>
                                    <p:cond delay="0"/>
                                  </p:stCondLst>
                                  <p:childTnLst>
                                    <p:set>
                                      <p:cBhvr>
                                        <p:cTn id="37" dur="1" fill="hold">
                                          <p:stCondLst>
                                            <p:cond delay="0"/>
                                          </p:stCondLst>
                                        </p:cTn>
                                        <p:tgtEl>
                                          <p:spTgt spid="30"/>
                                        </p:tgtEl>
                                        <p:attrNameLst>
                                          <p:attrName>style.visibility</p:attrName>
                                        </p:attrNameLst>
                                      </p:cBhvr>
                                      <p:to>
                                        <p:strVal val="visible"/>
                                      </p:to>
                                    </p:set>
                                    <p:anim calcmode="lin" valueType="num">
                                      <p:cBhvr>
                                        <p:cTn id="38" dur="1000" fill="hold"/>
                                        <p:tgtEl>
                                          <p:spTgt spid="30"/>
                                        </p:tgtEl>
                                        <p:attrNameLst>
                                          <p:attrName>ppt_w</p:attrName>
                                        </p:attrNameLst>
                                      </p:cBhvr>
                                      <p:tavLst>
                                        <p:tav tm="0">
                                          <p:val>
                                            <p:fltVal val="0"/>
                                          </p:val>
                                        </p:tav>
                                        <p:tav tm="100000">
                                          <p:val>
                                            <p:strVal val="#ppt_w"/>
                                          </p:val>
                                        </p:tav>
                                      </p:tavLst>
                                    </p:anim>
                                    <p:anim calcmode="lin" valueType="num">
                                      <p:cBhvr>
                                        <p:cTn id="39" dur="1000" fill="hold"/>
                                        <p:tgtEl>
                                          <p:spTgt spid="30"/>
                                        </p:tgtEl>
                                        <p:attrNameLst>
                                          <p:attrName>ppt_h</p:attrName>
                                        </p:attrNameLst>
                                      </p:cBhvr>
                                      <p:tavLst>
                                        <p:tav tm="0">
                                          <p:val>
                                            <p:fltVal val="0"/>
                                          </p:val>
                                        </p:tav>
                                        <p:tav tm="100000">
                                          <p:val>
                                            <p:strVal val="#ppt_h"/>
                                          </p:val>
                                        </p:tav>
                                      </p:tavLst>
                                    </p:anim>
                                    <p:animEffect transition="in" filter="fade">
                                      <p:cBhvr>
                                        <p:cTn id="40" dur="1000"/>
                                        <p:tgtEl>
                                          <p:spTgt spid="30"/>
                                        </p:tgtEl>
                                      </p:cBhvr>
                                    </p:animEffect>
                                  </p:childTnLst>
                                </p:cTn>
                              </p:par>
                            </p:childTnLst>
                          </p:cTn>
                        </p:par>
                        <p:par>
                          <p:cTn id="41" fill="hold">
                            <p:stCondLst>
                              <p:cond delay="2250"/>
                            </p:stCondLst>
                            <p:childTnLst>
                              <p:par>
                                <p:cTn id="42" presetID="53" presetClass="entr" presetSubtype="16" fill="hold" nodeType="afterEffect">
                                  <p:stCondLst>
                                    <p:cond delay="50"/>
                                  </p:stCondLst>
                                  <p:childTnLst>
                                    <p:set>
                                      <p:cBhvr>
                                        <p:cTn id="43" dur="1" fill="hold">
                                          <p:stCondLst>
                                            <p:cond delay="0"/>
                                          </p:stCondLst>
                                        </p:cTn>
                                        <p:tgtEl>
                                          <p:spTgt spid="4097"/>
                                        </p:tgtEl>
                                        <p:attrNameLst>
                                          <p:attrName>style.visibility</p:attrName>
                                        </p:attrNameLst>
                                      </p:cBhvr>
                                      <p:to>
                                        <p:strVal val="visible"/>
                                      </p:to>
                                    </p:set>
                                    <p:anim calcmode="lin" valueType="num">
                                      <p:cBhvr>
                                        <p:cTn id="44" dur="1000" fill="hold"/>
                                        <p:tgtEl>
                                          <p:spTgt spid="4097"/>
                                        </p:tgtEl>
                                        <p:attrNameLst>
                                          <p:attrName>ppt_w</p:attrName>
                                        </p:attrNameLst>
                                      </p:cBhvr>
                                      <p:tavLst>
                                        <p:tav tm="0">
                                          <p:val>
                                            <p:fltVal val="0"/>
                                          </p:val>
                                        </p:tav>
                                        <p:tav tm="100000">
                                          <p:val>
                                            <p:strVal val="#ppt_w"/>
                                          </p:val>
                                        </p:tav>
                                      </p:tavLst>
                                    </p:anim>
                                    <p:anim calcmode="lin" valueType="num">
                                      <p:cBhvr>
                                        <p:cTn id="45" dur="1000" fill="hold"/>
                                        <p:tgtEl>
                                          <p:spTgt spid="4097"/>
                                        </p:tgtEl>
                                        <p:attrNameLst>
                                          <p:attrName>ppt_h</p:attrName>
                                        </p:attrNameLst>
                                      </p:cBhvr>
                                      <p:tavLst>
                                        <p:tav tm="0">
                                          <p:val>
                                            <p:fltVal val="0"/>
                                          </p:val>
                                        </p:tav>
                                        <p:tav tm="100000">
                                          <p:val>
                                            <p:strVal val="#ppt_h"/>
                                          </p:val>
                                        </p:tav>
                                      </p:tavLst>
                                    </p:anim>
                                    <p:animEffect transition="in" filter="fade">
                                      <p:cBhvr>
                                        <p:cTn id="46" dur="1000"/>
                                        <p:tgtEl>
                                          <p:spTgt spid="4097"/>
                                        </p:tgtEl>
                                      </p:cBhvr>
                                    </p:animEffect>
                                  </p:childTnLst>
                                </p:cTn>
                              </p:par>
                            </p:childTnLst>
                          </p:cTn>
                        </p:par>
                        <p:par>
                          <p:cTn id="47" fill="hold">
                            <p:stCondLst>
                              <p:cond delay="3300"/>
                            </p:stCondLst>
                            <p:childTnLst>
                              <p:par>
                                <p:cTn id="48" presetID="53" presetClass="entr" presetSubtype="16" fill="hold" nodeType="afterEffect">
                                  <p:stCondLst>
                                    <p:cond delay="0"/>
                                  </p:stCondLst>
                                  <p:childTnLst>
                                    <p:set>
                                      <p:cBhvr>
                                        <p:cTn id="49" dur="1" fill="hold">
                                          <p:stCondLst>
                                            <p:cond delay="0"/>
                                          </p:stCondLst>
                                        </p:cTn>
                                        <p:tgtEl>
                                          <p:spTgt spid="2"/>
                                        </p:tgtEl>
                                        <p:attrNameLst>
                                          <p:attrName>style.visibility</p:attrName>
                                        </p:attrNameLst>
                                      </p:cBhvr>
                                      <p:to>
                                        <p:strVal val="visible"/>
                                      </p:to>
                                    </p:set>
                                    <p:anim calcmode="lin" valueType="num">
                                      <p:cBhvr>
                                        <p:cTn id="50" dur="1000" fill="hold"/>
                                        <p:tgtEl>
                                          <p:spTgt spid="2"/>
                                        </p:tgtEl>
                                        <p:attrNameLst>
                                          <p:attrName>ppt_w</p:attrName>
                                        </p:attrNameLst>
                                      </p:cBhvr>
                                      <p:tavLst>
                                        <p:tav tm="0">
                                          <p:val>
                                            <p:fltVal val="0"/>
                                          </p:val>
                                        </p:tav>
                                        <p:tav tm="100000">
                                          <p:val>
                                            <p:strVal val="#ppt_w"/>
                                          </p:val>
                                        </p:tav>
                                      </p:tavLst>
                                    </p:anim>
                                    <p:anim calcmode="lin" valueType="num">
                                      <p:cBhvr>
                                        <p:cTn id="51" dur="1000" fill="hold"/>
                                        <p:tgtEl>
                                          <p:spTgt spid="2"/>
                                        </p:tgtEl>
                                        <p:attrNameLst>
                                          <p:attrName>ppt_h</p:attrName>
                                        </p:attrNameLst>
                                      </p:cBhvr>
                                      <p:tavLst>
                                        <p:tav tm="0">
                                          <p:val>
                                            <p:fltVal val="0"/>
                                          </p:val>
                                        </p:tav>
                                        <p:tav tm="100000">
                                          <p:val>
                                            <p:strVal val="#ppt_h"/>
                                          </p:val>
                                        </p:tav>
                                      </p:tavLst>
                                    </p:anim>
                                    <p:animEffect transition="in" filter="fade">
                                      <p:cBhvr>
                                        <p:cTn id="52" dur="1000"/>
                                        <p:tgtEl>
                                          <p:spTgt spid="2"/>
                                        </p:tgtEl>
                                      </p:cBhvr>
                                    </p:animEffect>
                                  </p:childTnLst>
                                </p:cTn>
                              </p:par>
                            </p:childTnLst>
                          </p:cTn>
                        </p:par>
                        <p:par>
                          <p:cTn id="53" fill="hold">
                            <p:stCondLst>
                              <p:cond delay="4300"/>
                            </p:stCondLst>
                            <p:childTnLst>
                              <p:par>
                                <p:cTn id="54" presetID="53" presetClass="entr" presetSubtype="16" fill="hold" nodeType="afterEffect">
                                  <p:stCondLst>
                                    <p:cond delay="0"/>
                                  </p:stCondLst>
                                  <p:childTnLst>
                                    <p:set>
                                      <p:cBhvr>
                                        <p:cTn id="55" dur="1" fill="hold">
                                          <p:stCondLst>
                                            <p:cond delay="0"/>
                                          </p:stCondLst>
                                        </p:cTn>
                                        <p:tgtEl>
                                          <p:spTgt spid="31"/>
                                        </p:tgtEl>
                                        <p:attrNameLst>
                                          <p:attrName>style.visibility</p:attrName>
                                        </p:attrNameLst>
                                      </p:cBhvr>
                                      <p:to>
                                        <p:strVal val="visible"/>
                                      </p:to>
                                    </p:set>
                                    <p:anim calcmode="lin" valueType="num">
                                      <p:cBhvr>
                                        <p:cTn id="56" dur="1000" fill="hold"/>
                                        <p:tgtEl>
                                          <p:spTgt spid="31"/>
                                        </p:tgtEl>
                                        <p:attrNameLst>
                                          <p:attrName>ppt_w</p:attrName>
                                        </p:attrNameLst>
                                      </p:cBhvr>
                                      <p:tavLst>
                                        <p:tav tm="0">
                                          <p:val>
                                            <p:fltVal val="0"/>
                                          </p:val>
                                        </p:tav>
                                        <p:tav tm="100000">
                                          <p:val>
                                            <p:strVal val="#ppt_w"/>
                                          </p:val>
                                        </p:tav>
                                      </p:tavLst>
                                    </p:anim>
                                    <p:anim calcmode="lin" valueType="num">
                                      <p:cBhvr>
                                        <p:cTn id="57" dur="1000" fill="hold"/>
                                        <p:tgtEl>
                                          <p:spTgt spid="31"/>
                                        </p:tgtEl>
                                        <p:attrNameLst>
                                          <p:attrName>ppt_h</p:attrName>
                                        </p:attrNameLst>
                                      </p:cBhvr>
                                      <p:tavLst>
                                        <p:tav tm="0">
                                          <p:val>
                                            <p:fltVal val="0"/>
                                          </p:val>
                                        </p:tav>
                                        <p:tav tm="100000">
                                          <p:val>
                                            <p:strVal val="#ppt_h"/>
                                          </p:val>
                                        </p:tav>
                                      </p:tavLst>
                                    </p:anim>
                                    <p:animEffect transition="in" filter="fade">
                                      <p:cBhvr>
                                        <p:cTn id="58" dur="10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 name="Group 106" hidden="1"/>
          <p:cNvGrpSpPr>
            <a:grpSpLocks noChangeAspect="1"/>
          </p:cNvGrpSpPr>
          <p:nvPr/>
        </p:nvGrpSpPr>
        <p:grpSpPr>
          <a:xfrm>
            <a:off x="855672" y="2094154"/>
            <a:ext cx="963580" cy="629488"/>
            <a:chOff x="3433574" y="2140328"/>
            <a:chExt cx="2159547" cy="1410790"/>
          </a:xfrm>
        </p:grpSpPr>
        <p:grpSp>
          <p:nvGrpSpPr>
            <p:cNvPr id="108" name="Group 107"/>
            <p:cNvGrpSpPr/>
            <p:nvPr/>
          </p:nvGrpSpPr>
          <p:grpSpPr>
            <a:xfrm>
              <a:off x="3433574" y="2292809"/>
              <a:ext cx="2159547" cy="1258309"/>
              <a:chOff x="3433574" y="2262073"/>
              <a:chExt cx="2159547" cy="1258309"/>
            </a:xfrm>
          </p:grpSpPr>
          <p:sp>
            <p:nvSpPr>
              <p:cNvPr id="110"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1"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17" name="Group 116" hidden="1"/>
          <p:cNvGrpSpPr>
            <a:grpSpLocks noChangeAspect="1"/>
          </p:cNvGrpSpPr>
          <p:nvPr/>
        </p:nvGrpSpPr>
        <p:grpSpPr>
          <a:xfrm>
            <a:off x="2283575" y="2074277"/>
            <a:ext cx="991772" cy="669242"/>
            <a:chOff x="2622514" y="2039333"/>
            <a:chExt cx="878492" cy="592802"/>
          </a:xfrm>
        </p:grpSpPr>
        <p:grpSp>
          <p:nvGrpSpPr>
            <p:cNvPr id="118" name="Group 117"/>
            <p:cNvGrpSpPr/>
            <p:nvPr/>
          </p:nvGrpSpPr>
          <p:grpSpPr>
            <a:xfrm>
              <a:off x="2622514" y="2039333"/>
              <a:ext cx="795540" cy="592802"/>
              <a:chOff x="5063110" y="1298639"/>
              <a:chExt cx="650801" cy="484950"/>
            </a:xfrm>
          </p:grpSpPr>
          <p:grpSp>
            <p:nvGrpSpPr>
              <p:cNvPr id="121" name="Group 120"/>
              <p:cNvGrpSpPr/>
              <p:nvPr/>
            </p:nvGrpSpPr>
            <p:grpSpPr>
              <a:xfrm>
                <a:off x="5063110" y="1298639"/>
                <a:ext cx="570687" cy="385130"/>
                <a:chOff x="5063110" y="1298639"/>
                <a:chExt cx="570687" cy="385130"/>
              </a:xfrm>
            </p:grpSpPr>
            <p:sp>
              <p:nvSpPr>
                <p:cNvPr id="125"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22" name="Group 121"/>
              <p:cNvGrpSpPr/>
              <p:nvPr/>
            </p:nvGrpSpPr>
            <p:grpSpPr>
              <a:xfrm>
                <a:off x="5505143" y="1449673"/>
                <a:ext cx="208768" cy="333916"/>
                <a:chOff x="5505143" y="1449673"/>
                <a:chExt cx="208768" cy="333916"/>
              </a:xfrm>
            </p:grpSpPr>
            <p:sp>
              <p:nvSpPr>
                <p:cNvPr id="123"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19" name="Freeform 118"/>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20" name="Straight Connector 119"/>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7" name="Freeform 11" hidden="1"/>
          <p:cNvSpPr>
            <a:spLocks noChangeAspect="1"/>
          </p:cNvSpPr>
          <p:nvPr/>
        </p:nvSpPr>
        <p:spPr bwMode="auto">
          <a:xfrm>
            <a:off x="3739670" y="2075971"/>
            <a:ext cx="954428" cy="665854"/>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 name="Freeform 6" hidden="1"/>
          <p:cNvSpPr>
            <a:spLocks noChangeAspect="1"/>
          </p:cNvSpPr>
          <p:nvPr/>
        </p:nvSpPr>
        <p:spPr bwMode="auto">
          <a:xfrm>
            <a:off x="5158421" y="2092980"/>
            <a:ext cx="883278" cy="631836"/>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9" name="Group 128" hidden="1"/>
          <p:cNvGrpSpPr>
            <a:grpSpLocks noChangeAspect="1"/>
          </p:cNvGrpSpPr>
          <p:nvPr/>
        </p:nvGrpSpPr>
        <p:grpSpPr>
          <a:xfrm>
            <a:off x="6506022" y="1973211"/>
            <a:ext cx="458162" cy="871374"/>
            <a:chOff x="6567049" y="1964491"/>
            <a:chExt cx="405831" cy="771846"/>
          </a:xfrm>
        </p:grpSpPr>
        <p:sp>
          <p:nvSpPr>
            <p:cNvPr id="130"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35" name="Group 134"/>
            <p:cNvGrpSpPr/>
            <p:nvPr/>
          </p:nvGrpSpPr>
          <p:grpSpPr>
            <a:xfrm>
              <a:off x="6627392" y="2398107"/>
              <a:ext cx="278914" cy="154570"/>
              <a:chOff x="6627392" y="2374297"/>
              <a:chExt cx="278914" cy="154570"/>
            </a:xfrm>
          </p:grpSpPr>
          <p:sp>
            <p:nvSpPr>
              <p:cNvPr id="136" name="Freeform 135"/>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48"/>
              <p:cNvSpPr>
                <a:spLocks noChangeArrowheads="1"/>
              </p:cNvSpPr>
              <p:nvPr/>
            </p:nvSpPr>
            <p:spPr bwMode="auto">
              <a:xfrm>
                <a:off x="6782351" y="2433723"/>
                <a:ext cx="81319" cy="7326"/>
              </a:xfrm>
              <a:prstGeom prst="rect">
                <a:avLst/>
              </a:pr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48" name="Freeform 9" hidden="1"/>
          <p:cNvSpPr>
            <a:spLocks noChangeAspect="1"/>
          </p:cNvSpPr>
          <p:nvPr/>
        </p:nvSpPr>
        <p:spPr bwMode="auto">
          <a:xfrm>
            <a:off x="7428509" y="1975205"/>
            <a:ext cx="705580" cy="867386"/>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 name="Title 1"/>
          <p:cNvSpPr>
            <a:spLocks noGrp="1"/>
          </p:cNvSpPr>
          <p:nvPr>
            <p:ph type="title"/>
          </p:nvPr>
        </p:nvSpPr>
        <p:spPr/>
        <p:txBody>
          <a:bodyPr/>
          <a:lstStyle/>
          <a:p>
            <a:r>
              <a:rPr lang="en-US" dirty="0"/>
              <a:t>Customer Journey Across Channels</a:t>
            </a:r>
          </a:p>
        </p:txBody>
      </p:sp>
      <p:grpSp>
        <p:nvGrpSpPr>
          <p:cNvPr id="9" name="Group 8"/>
          <p:cNvGrpSpPr/>
          <p:nvPr/>
        </p:nvGrpSpPr>
        <p:grpSpPr>
          <a:xfrm>
            <a:off x="601086" y="2050056"/>
            <a:ext cx="7941828" cy="1236274"/>
            <a:chOff x="748168" y="2050056"/>
            <a:chExt cx="7941828" cy="1236274"/>
          </a:xfrm>
        </p:grpSpPr>
        <p:grpSp>
          <p:nvGrpSpPr>
            <p:cNvPr id="3" name="Group 2"/>
            <p:cNvGrpSpPr/>
            <p:nvPr/>
          </p:nvGrpSpPr>
          <p:grpSpPr>
            <a:xfrm>
              <a:off x="748168" y="2169005"/>
              <a:ext cx="1068800" cy="1117325"/>
              <a:chOff x="748168" y="2169005"/>
              <a:chExt cx="1068800" cy="1117325"/>
            </a:xfrm>
          </p:grpSpPr>
          <p:grpSp>
            <p:nvGrpSpPr>
              <p:cNvPr id="87" name="web" descr="Custom:  Group 2"/>
              <p:cNvGrpSpPr>
                <a:grpSpLocks noChangeAspect="1"/>
              </p:cNvGrpSpPr>
              <p:nvPr/>
            </p:nvGrpSpPr>
            <p:grpSpPr>
              <a:xfrm>
                <a:off x="800778" y="2169005"/>
                <a:ext cx="963580" cy="629488"/>
                <a:chOff x="3433574" y="2140328"/>
                <a:chExt cx="2159547" cy="1410790"/>
              </a:xfrm>
            </p:grpSpPr>
            <p:grpSp>
              <p:nvGrpSpPr>
                <p:cNvPr id="88" name="Group 87"/>
                <p:cNvGrpSpPr/>
                <p:nvPr/>
              </p:nvGrpSpPr>
              <p:grpSpPr>
                <a:xfrm>
                  <a:off x="3433574" y="2292809"/>
                  <a:ext cx="2159547" cy="1258309"/>
                  <a:chOff x="3433574" y="2262073"/>
                  <a:chExt cx="2159547" cy="1258309"/>
                </a:xfrm>
              </p:grpSpPr>
              <p:sp>
                <p:nvSpPr>
                  <p:cNvPr id="90"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91"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2"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3"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4"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5"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96"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89"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172" name="TextBox 171"/>
              <p:cNvSpPr txBox="1"/>
              <p:nvPr/>
            </p:nvSpPr>
            <p:spPr>
              <a:xfrm>
                <a:off x="748168" y="2936983"/>
                <a:ext cx="1068800"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Web</a:t>
                </a:r>
                <a:endParaRPr lang="en-US" sz="1600" dirty="0">
                  <a:ln w="6350">
                    <a:noFill/>
                  </a:ln>
                </a:endParaRPr>
              </a:p>
            </p:txBody>
          </p:sp>
        </p:grpSp>
        <p:grpSp>
          <p:nvGrpSpPr>
            <p:cNvPr id="4" name="Group 3"/>
            <p:cNvGrpSpPr/>
            <p:nvPr/>
          </p:nvGrpSpPr>
          <p:grpSpPr>
            <a:xfrm>
              <a:off x="2081104" y="2217708"/>
              <a:ext cx="1108203" cy="1068622"/>
              <a:chOff x="2091612" y="2217708"/>
              <a:chExt cx="1108203" cy="1068622"/>
            </a:xfrm>
          </p:grpSpPr>
          <p:grpSp>
            <p:nvGrpSpPr>
              <p:cNvPr id="97" name="Group 96" descr="Custom:  Group 12"/>
              <p:cNvGrpSpPr>
                <a:grpSpLocks noChangeAspect="1"/>
              </p:cNvGrpSpPr>
              <p:nvPr/>
            </p:nvGrpSpPr>
            <p:grpSpPr>
              <a:xfrm>
                <a:off x="2208043" y="2217708"/>
                <a:ext cx="991772" cy="669242"/>
                <a:chOff x="2622514" y="2039333"/>
                <a:chExt cx="878492" cy="592802"/>
              </a:xfrm>
            </p:grpSpPr>
            <p:grpSp>
              <p:nvGrpSpPr>
                <p:cNvPr id="98" name="Group 97"/>
                <p:cNvGrpSpPr/>
                <p:nvPr/>
              </p:nvGrpSpPr>
              <p:grpSpPr>
                <a:xfrm>
                  <a:off x="2622514" y="2039333"/>
                  <a:ext cx="795540" cy="592802"/>
                  <a:chOff x="5063110" y="1298639"/>
                  <a:chExt cx="650801" cy="484950"/>
                </a:xfrm>
              </p:grpSpPr>
              <p:grpSp>
                <p:nvGrpSpPr>
                  <p:cNvPr id="101" name="Group 100"/>
                  <p:cNvGrpSpPr/>
                  <p:nvPr/>
                </p:nvGrpSpPr>
                <p:grpSpPr>
                  <a:xfrm>
                    <a:off x="5063110" y="1298639"/>
                    <a:ext cx="570687" cy="385130"/>
                    <a:chOff x="5063110" y="1298639"/>
                    <a:chExt cx="570687" cy="385130"/>
                  </a:xfrm>
                </p:grpSpPr>
                <p:sp>
                  <p:nvSpPr>
                    <p:cNvPr id="105"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6"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02" name="Group 101"/>
                  <p:cNvGrpSpPr/>
                  <p:nvPr/>
                </p:nvGrpSpPr>
                <p:grpSpPr>
                  <a:xfrm>
                    <a:off x="5505143" y="1449673"/>
                    <a:ext cx="208768" cy="333916"/>
                    <a:chOff x="5505143" y="1449673"/>
                    <a:chExt cx="208768" cy="333916"/>
                  </a:xfrm>
                </p:grpSpPr>
                <p:sp>
                  <p:nvSpPr>
                    <p:cNvPr id="103"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4"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99" name="Freeform 98"/>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00" name="Straight Connector 99"/>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73" name="TextBox 172"/>
              <p:cNvSpPr txBox="1"/>
              <p:nvPr/>
            </p:nvSpPr>
            <p:spPr>
              <a:xfrm>
                <a:off x="2091612" y="2936983"/>
                <a:ext cx="1068800"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Mobile</a:t>
                </a:r>
                <a:endParaRPr lang="en-US" sz="1600" dirty="0">
                  <a:ln w="6350">
                    <a:noFill/>
                  </a:ln>
                </a:endParaRPr>
              </a:p>
            </p:txBody>
          </p:sp>
        </p:grpSp>
        <p:grpSp>
          <p:nvGrpSpPr>
            <p:cNvPr id="5" name="Group 4"/>
            <p:cNvGrpSpPr/>
            <p:nvPr/>
          </p:nvGrpSpPr>
          <p:grpSpPr>
            <a:xfrm>
              <a:off x="3414039" y="2181302"/>
              <a:ext cx="1068800" cy="1105028"/>
              <a:chOff x="3382517" y="2181302"/>
              <a:chExt cx="1068800" cy="1105028"/>
            </a:xfrm>
          </p:grpSpPr>
          <p:sp>
            <p:nvSpPr>
              <p:cNvPr id="149" name="Freeform 11" descr="Custom:  Freeform 11"/>
              <p:cNvSpPr>
                <a:spLocks noChangeAspect="1"/>
              </p:cNvSpPr>
              <p:nvPr/>
            </p:nvSpPr>
            <p:spPr bwMode="auto">
              <a:xfrm>
                <a:off x="3465972" y="2181302"/>
                <a:ext cx="954428" cy="665854"/>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74" name="TextBox 173"/>
              <p:cNvSpPr txBox="1"/>
              <p:nvPr/>
            </p:nvSpPr>
            <p:spPr>
              <a:xfrm>
                <a:off x="3382517" y="2936983"/>
                <a:ext cx="1068800"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Social</a:t>
                </a:r>
                <a:endParaRPr lang="en-US" sz="1600" dirty="0">
                  <a:ln w="6350">
                    <a:noFill/>
                  </a:ln>
                </a:endParaRPr>
              </a:p>
            </p:txBody>
          </p:sp>
        </p:grpSp>
        <p:grpSp>
          <p:nvGrpSpPr>
            <p:cNvPr id="6" name="Group 5"/>
            <p:cNvGrpSpPr/>
            <p:nvPr/>
          </p:nvGrpSpPr>
          <p:grpSpPr>
            <a:xfrm>
              <a:off x="4746974" y="2205931"/>
              <a:ext cx="1068800" cy="1080399"/>
              <a:chOff x="4725960" y="2205931"/>
              <a:chExt cx="1068800" cy="1080399"/>
            </a:xfrm>
          </p:grpSpPr>
          <p:sp>
            <p:nvSpPr>
              <p:cNvPr id="150" name="Freeform 6" descr="Custom:  Freeform 6"/>
              <p:cNvSpPr>
                <a:spLocks noChangeAspect="1"/>
              </p:cNvSpPr>
              <p:nvPr/>
            </p:nvSpPr>
            <p:spPr bwMode="auto">
              <a:xfrm>
                <a:off x="4808693" y="2205931"/>
                <a:ext cx="883278" cy="631836"/>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75" name="TextBox 174"/>
              <p:cNvSpPr txBox="1"/>
              <p:nvPr/>
            </p:nvSpPr>
            <p:spPr>
              <a:xfrm>
                <a:off x="4725960" y="2936983"/>
                <a:ext cx="1068800"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In-store</a:t>
                </a:r>
                <a:endParaRPr lang="en-US" sz="1600" dirty="0">
                  <a:ln w="6350">
                    <a:noFill/>
                  </a:ln>
                </a:endParaRPr>
              </a:p>
            </p:txBody>
          </p:sp>
        </p:grpSp>
        <p:grpSp>
          <p:nvGrpSpPr>
            <p:cNvPr id="8" name="Group 7"/>
            <p:cNvGrpSpPr/>
            <p:nvPr/>
          </p:nvGrpSpPr>
          <p:grpSpPr>
            <a:xfrm>
              <a:off x="7262166" y="2050056"/>
              <a:ext cx="1427830" cy="1236274"/>
              <a:chOff x="7262166" y="2050056"/>
              <a:chExt cx="1427830" cy="1236274"/>
            </a:xfrm>
          </p:grpSpPr>
          <p:sp>
            <p:nvSpPr>
              <p:cNvPr id="170" name="Freeform 9" descr="Custom:  Freeform 9"/>
              <p:cNvSpPr>
                <a:spLocks noChangeAspect="1"/>
              </p:cNvSpPr>
              <p:nvPr/>
            </p:nvSpPr>
            <p:spPr bwMode="auto">
              <a:xfrm>
                <a:off x="7570544" y="2050056"/>
                <a:ext cx="705580" cy="867386"/>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76" name="TextBox 175"/>
              <p:cNvSpPr txBox="1"/>
              <p:nvPr/>
            </p:nvSpPr>
            <p:spPr>
              <a:xfrm>
                <a:off x="7262166" y="2936983"/>
                <a:ext cx="1427830"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Call center</a:t>
                </a:r>
                <a:endParaRPr lang="en-US" sz="1600" dirty="0">
                  <a:ln w="6350">
                    <a:noFill/>
                  </a:ln>
                </a:endParaRPr>
              </a:p>
            </p:txBody>
          </p:sp>
        </p:grpSp>
        <p:grpSp>
          <p:nvGrpSpPr>
            <p:cNvPr id="7" name="Group 6"/>
            <p:cNvGrpSpPr/>
            <p:nvPr/>
          </p:nvGrpSpPr>
          <p:grpSpPr>
            <a:xfrm>
              <a:off x="6079910" y="2050369"/>
              <a:ext cx="931254" cy="1235961"/>
              <a:chOff x="6069404" y="2050369"/>
              <a:chExt cx="931254" cy="1235961"/>
            </a:xfrm>
          </p:grpSpPr>
          <p:grpSp>
            <p:nvGrpSpPr>
              <p:cNvPr id="151" name="Group 150" descr="Custom:  Group 24"/>
              <p:cNvGrpSpPr>
                <a:grpSpLocks noChangeAspect="1"/>
              </p:cNvGrpSpPr>
              <p:nvPr/>
            </p:nvGrpSpPr>
            <p:grpSpPr>
              <a:xfrm>
                <a:off x="6305950" y="2050369"/>
                <a:ext cx="458162" cy="871374"/>
                <a:chOff x="6567049" y="1964491"/>
                <a:chExt cx="405831" cy="771846"/>
              </a:xfrm>
            </p:grpSpPr>
            <p:sp>
              <p:nvSpPr>
                <p:cNvPr id="152"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53"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7" name="Group 156"/>
                <p:cNvGrpSpPr/>
                <p:nvPr/>
              </p:nvGrpSpPr>
              <p:grpSpPr>
                <a:xfrm>
                  <a:off x="6627392" y="2398107"/>
                  <a:ext cx="278914" cy="154570"/>
                  <a:chOff x="6627392" y="2374297"/>
                  <a:chExt cx="278914" cy="154570"/>
                </a:xfrm>
              </p:grpSpPr>
              <p:sp>
                <p:nvSpPr>
                  <p:cNvPr id="158" name="Freeform 157"/>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Freeform 162"/>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4" name="Freeform 163"/>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8"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9" name="Rectangle 48"/>
                  <p:cNvSpPr>
                    <a:spLocks noChangeArrowheads="1"/>
                  </p:cNvSpPr>
                  <p:nvPr/>
                </p:nvSpPr>
                <p:spPr bwMode="auto">
                  <a:xfrm>
                    <a:off x="6782351" y="2433723"/>
                    <a:ext cx="81319" cy="7326"/>
                  </a:xfrm>
                  <a:prstGeom prst="rect">
                    <a:avLst/>
                  </a:pr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77" name="TextBox 176"/>
              <p:cNvSpPr txBox="1"/>
              <p:nvPr/>
            </p:nvSpPr>
            <p:spPr>
              <a:xfrm>
                <a:off x="6069404" y="2936983"/>
                <a:ext cx="931254" cy="349347"/>
              </a:xfrm>
              <a:prstGeom prst="rect">
                <a:avLst/>
              </a:prstGeom>
            </p:spPr>
            <p:txBody>
              <a:bodyPr wrap="square" lIns="0" tIns="0" rIns="0" bIns="0" rtlCol="0" anchor="t" anchorCtr="0">
                <a:noAutofit/>
              </a:bodyPr>
              <a:lstStyle/>
              <a:p>
                <a:pPr algn="ctr">
                  <a:lnSpc>
                    <a:spcPct val="200000"/>
                  </a:lnSpc>
                </a:pPr>
                <a:r>
                  <a:rPr lang="en-US" sz="1600" dirty="0" smtClean="0">
                    <a:ln w="6350">
                      <a:noFill/>
                    </a:ln>
                  </a:rPr>
                  <a:t>Kiosks</a:t>
                </a:r>
                <a:endParaRPr lang="en-US" sz="1600" dirty="0">
                  <a:ln w="6350">
                    <a:noFill/>
                  </a:ln>
                </a:endParaRPr>
              </a:p>
            </p:txBody>
          </p:sp>
        </p:grpSp>
      </p:grpSp>
    </p:spTree>
    <p:extLst>
      <p:ext uri="{BB962C8B-B14F-4D97-AF65-F5344CB8AC3E}">
        <p14:creationId xmlns:p14="http://schemas.microsoft.com/office/powerpoint/2010/main" xmlns="" val="3524732116"/>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7" name="Group 106" hidden="1"/>
          <p:cNvGrpSpPr>
            <a:grpSpLocks noChangeAspect="1"/>
          </p:cNvGrpSpPr>
          <p:nvPr/>
        </p:nvGrpSpPr>
        <p:grpSpPr>
          <a:xfrm>
            <a:off x="855672" y="2094154"/>
            <a:ext cx="963580" cy="629488"/>
            <a:chOff x="3433574" y="2140328"/>
            <a:chExt cx="2159547" cy="1410790"/>
          </a:xfrm>
        </p:grpSpPr>
        <p:grpSp>
          <p:nvGrpSpPr>
            <p:cNvPr id="108" name="Group 107"/>
            <p:cNvGrpSpPr/>
            <p:nvPr/>
          </p:nvGrpSpPr>
          <p:grpSpPr>
            <a:xfrm>
              <a:off x="3433574" y="2292809"/>
              <a:ext cx="2159547" cy="1258309"/>
              <a:chOff x="3433574" y="2262073"/>
              <a:chExt cx="2159547" cy="1258309"/>
            </a:xfrm>
          </p:grpSpPr>
          <p:sp>
            <p:nvSpPr>
              <p:cNvPr id="110"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11"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3"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4"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5"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6"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9"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17" name="Group 116" hidden="1"/>
          <p:cNvGrpSpPr>
            <a:grpSpLocks noChangeAspect="1"/>
          </p:cNvGrpSpPr>
          <p:nvPr/>
        </p:nvGrpSpPr>
        <p:grpSpPr>
          <a:xfrm>
            <a:off x="2283575" y="2074277"/>
            <a:ext cx="991772" cy="669242"/>
            <a:chOff x="2622514" y="2039333"/>
            <a:chExt cx="878492" cy="592802"/>
          </a:xfrm>
        </p:grpSpPr>
        <p:grpSp>
          <p:nvGrpSpPr>
            <p:cNvPr id="118" name="Group 117"/>
            <p:cNvGrpSpPr/>
            <p:nvPr/>
          </p:nvGrpSpPr>
          <p:grpSpPr>
            <a:xfrm>
              <a:off x="2622514" y="2039333"/>
              <a:ext cx="795540" cy="592802"/>
              <a:chOff x="5063110" y="1298639"/>
              <a:chExt cx="650801" cy="484950"/>
            </a:xfrm>
          </p:grpSpPr>
          <p:grpSp>
            <p:nvGrpSpPr>
              <p:cNvPr id="121" name="Group 120"/>
              <p:cNvGrpSpPr/>
              <p:nvPr/>
            </p:nvGrpSpPr>
            <p:grpSpPr>
              <a:xfrm>
                <a:off x="5063110" y="1298639"/>
                <a:ext cx="570687" cy="385130"/>
                <a:chOff x="5063110" y="1298639"/>
                <a:chExt cx="570687" cy="385130"/>
              </a:xfrm>
            </p:grpSpPr>
            <p:sp>
              <p:nvSpPr>
                <p:cNvPr id="125"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6"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22" name="Group 121"/>
              <p:cNvGrpSpPr/>
              <p:nvPr/>
            </p:nvGrpSpPr>
            <p:grpSpPr>
              <a:xfrm>
                <a:off x="5505143" y="1449673"/>
                <a:ext cx="208768" cy="333916"/>
                <a:chOff x="5505143" y="1449673"/>
                <a:chExt cx="208768" cy="333916"/>
              </a:xfrm>
            </p:grpSpPr>
            <p:sp>
              <p:nvSpPr>
                <p:cNvPr id="123"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4"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19" name="Freeform 118"/>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20" name="Straight Connector 119"/>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7" name="Freeform 11" hidden="1"/>
          <p:cNvSpPr>
            <a:spLocks noChangeAspect="1"/>
          </p:cNvSpPr>
          <p:nvPr/>
        </p:nvSpPr>
        <p:spPr bwMode="auto">
          <a:xfrm>
            <a:off x="3739670" y="2075971"/>
            <a:ext cx="954428" cy="665854"/>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28" name="Freeform 6" hidden="1"/>
          <p:cNvSpPr>
            <a:spLocks noChangeAspect="1"/>
          </p:cNvSpPr>
          <p:nvPr/>
        </p:nvSpPr>
        <p:spPr bwMode="auto">
          <a:xfrm>
            <a:off x="5158421" y="2092980"/>
            <a:ext cx="883278" cy="631836"/>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29" name="Group 128" hidden="1"/>
          <p:cNvGrpSpPr>
            <a:grpSpLocks noChangeAspect="1"/>
          </p:cNvGrpSpPr>
          <p:nvPr/>
        </p:nvGrpSpPr>
        <p:grpSpPr>
          <a:xfrm>
            <a:off x="6506022" y="1973211"/>
            <a:ext cx="458162" cy="871374"/>
            <a:chOff x="6567049" y="1964491"/>
            <a:chExt cx="405831" cy="771846"/>
          </a:xfrm>
        </p:grpSpPr>
        <p:sp>
          <p:nvSpPr>
            <p:cNvPr id="130"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1"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2"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3"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4"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35" name="Group 134"/>
            <p:cNvGrpSpPr/>
            <p:nvPr/>
          </p:nvGrpSpPr>
          <p:grpSpPr>
            <a:xfrm>
              <a:off x="6627392" y="2398107"/>
              <a:ext cx="278914" cy="154570"/>
              <a:chOff x="6627392" y="2374297"/>
              <a:chExt cx="278914" cy="154570"/>
            </a:xfrm>
          </p:grpSpPr>
          <p:sp>
            <p:nvSpPr>
              <p:cNvPr id="136" name="Freeform 135"/>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46"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7" name="Rectangle 48"/>
              <p:cNvSpPr>
                <a:spLocks noChangeArrowheads="1"/>
              </p:cNvSpPr>
              <p:nvPr/>
            </p:nvSpPr>
            <p:spPr bwMode="auto">
              <a:xfrm>
                <a:off x="6782351" y="2433723"/>
                <a:ext cx="81319" cy="7326"/>
              </a:xfrm>
              <a:prstGeom prst="rect">
                <a:avLst/>
              </a:pr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48" name="Freeform 9" hidden="1"/>
          <p:cNvSpPr>
            <a:spLocks noChangeAspect="1"/>
          </p:cNvSpPr>
          <p:nvPr/>
        </p:nvSpPr>
        <p:spPr bwMode="auto">
          <a:xfrm>
            <a:off x="7428509" y="1975205"/>
            <a:ext cx="705580" cy="867386"/>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 name="Title 1"/>
          <p:cNvSpPr>
            <a:spLocks noGrp="1"/>
          </p:cNvSpPr>
          <p:nvPr>
            <p:ph type="title"/>
          </p:nvPr>
        </p:nvSpPr>
        <p:spPr/>
        <p:txBody>
          <a:bodyPr/>
          <a:lstStyle/>
          <a:p>
            <a:r>
              <a:rPr lang="en-US" dirty="0"/>
              <a:t>Customer Journey Across Channels</a:t>
            </a:r>
          </a:p>
        </p:txBody>
      </p:sp>
      <p:grpSp>
        <p:nvGrpSpPr>
          <p:cNvPr id="215" name="web" descr="Custom:  Group 2"/>
          <p:cNvGrpSpPr>
            <a:grpSpLocks noChangeAspect="1"/>
          </p:cNvGrpSpPr>
          <p:nvPr/>
        </p:nvGrpSpPr>
        <p:grpSpPr>
          <a:xfrm>
            <a:off x="653696" y="2169005"/>
            <a:ext cx="963580" cy="629488"/>
            <a:chOff x="3433574" y="2140328"/>
            <a:chExt cx="2159547" cy="1410790"/>
          </a:xfrm>
        </p:grpSpPr>
        <p:grpSp>
          <p:nvGrpSpPr>
            <p:cNvPr id="217" name="Group 216"/>
            <p:cNvGrpSpPr/>
            <p:nvPr/>
          </p:nvGrpSpPr>
          <p:grpSpPr>
            <a:xfrm>
              <a:off x="3433574" y="2292809"/>
              <a:ext cx="2159547" cy="1258309"/>
              <a:chOff x="3433574" y="2262073"/>
              <a:chExt cx="2159547" cy="1258309"/>
            </a:xfrm>
          </p:grpSpPr>
          <p:sp>
            <p:nvSpPr>
              <p:cNvPr id="219"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20"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1"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2"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3"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4"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25"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8" name="Freeform 217"/>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204" name="Group 203" descr="Custom:  Group 12"/>
          <p:cNvGrpSpPr>
            <a:grpSpLocks noChangeAspect="1"/>
          </p:cNvGrpSpPr>
          <p:nvPr/>
        </p:nvGrpSpPr>
        <p:grpSpPr>
          <a:xfrm>
            <a:off x="2050453" y="2217708"/>
            <a:ext cx="991772" cy="669242"/>
            <a:chOff x="2622514" y="2039333"/>
            <a:chExt cx="878492" cy="592802"/>
          </a:xfrm>
        </p:grpSpPr>
        <p:grpSp>
          <p:nvGrpSpPr>
            <p:cNvPr id="206" name="Group 205"/>
            <p:cNvGrpSpPr/>
            <p:nvPr/>
          </p:nvGrpSpPr>
          <p:grpSpPr>
            <a:xfrm>
              <a:off x="2622514" y="2039333"/>
              <a:ext cx="795540" cy="592802"/>
              <a:chOff x="5063110" y="1298639"/>
              <a:chExt cx="650801" cy="484950"/>
            </a:xfrm>
          </p:grpSpPr>
          <p:grpSp>
            <p:nvGrpSpPr>
              <p:cNvPr id="209" name="Group 208"/>
              <p:cNvGrpSpPr/>
              <p:nvPr/>
            </p:nvGrpSpPr>
            <p:grpSpPr>
              <a:xfrm>
                <a:off x="5063110" y="1298639"/>
                <a:ext cx="570687" cy="385130"/>
                <a:chOff x="5063110" y="1298639"/>
                <a:chExt cx="570687" cy="385130"/>
              </a:xfrm>
            </p:grpSpPr>
            <p:sp>
              <p:nvSpPr>
                <p:cNvPr id="213"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4"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210" name="Group 209"/>
              <p:cNvGrpSpPr/>
              <p:nvPr/>
            </p:nvGrpSpPr>
            <p:grpSpPr>
              <a:xfrm>
                <a:off x="5505143" y="1449673"/>
                <a:ext cx="208768" cy="333916"/>
                <a:chOff x="5505143" y="1449673"/>
                <a:chExt cx="208768" cy="333916"/>
              </a:xfrm>
            </p:grpSpPr>
            <p:sp>
              <p:nvSpPr>
                <p:cNvPr id="211"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12"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207" name="Freeform 206"/>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208" name="Straight Connector 207"/>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02" name="Freeform 11" descr="Custom:  Freeform 11"/>
          <p:cNvSpPr>
            <a:spLocks noChangeAspect="1"/>
          </p:cNvSpPr>
          <p:nvPr/>
        </p:nvSpPr>
        <p:spPr bwMode="auto">
          <a:xfrm>
            <a:off x="3350412" y="2181302"/>
            <a:ext cx="954428" cy="665854"/>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00" name="Freeform 6" descr="Custom:  Freeform 6"/>
          <p:cNvSpPr>
            <a:spLocks noChangeAspect="1"/>
          </p:cNvSpPr>
          <p:nvPr/>
        </p:nvSpPr>
        <p:spPr bwMode="auto">
          <a:xfrm>
            <a:off x="4682625" y="2205931"/>
            <a:ext cx="883278" cy="631836"/>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98" name="Freeform 9" descr="Custom:  Freeform 9"/>
          <p:cNvSpPr>
            <a:spLocks noChangeAspect="1"/>
          </p:cNvSpPr>
          <p:nvPr/>
        </p:nvSpPr>
        <p:spPr bwMode="auto">
          <a:xfrm>
            <a:off x="7423462" y="2050056"/>
            <a:ext cx="705580" cy="867386"/>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78" name="Group 177" descr="Custom:  Group 24"/>
          <p:cNvGrpSpPr>
            <a:grpSpLocks noChangeAspect="1"/>
          </p:cNvGrpSpPr>
          <p:nvPr/>
        </p:nvGrpSpPr>
        <p:grpSpPr>
          <a:xfrm>
            <a:off x="6169374" y="2050369"/>
            <a:ext cx="458162" cy="871374"/>
            <a:chOff x="6567049" y="1964491"/>
            <a:chExt cx="405831" cy="771846"/>
          </a:xfrm>
        </p:grpSpPr>
        <p:sp>
          <p:nvSpPr>
            <p:cNvPr id="180"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81"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2"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3"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4"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85" name="Group 184"/>
            <p:cNvGrpSpPr/>
            <p:nvPr/>
          </p:nvGrpSpPr>
          <p:grpSpPr>
            <a:xfrm>
              <a:off x="6627392" y="2398107"/>
              <a:ext cx="278914" cy="154570"/>
              <a:chOff x="6627392" y="2374297"/>
              <a:chExt cx="278914" cy="154570"/>
            </a:xfrm>
          </p:grpSpPr>
          <p:sp>
            <p:nvSpPr>
              <p:cNvPr id="186" name="Freeform 185"/>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96"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97" name="Rectangle 48"/>
              <p:cNvSpPr>
                <a:spLocks noChangeArrowheads="1"/>
              </p:cNvSpPr>
              <p:nvPr/>
            </p:nvSpPr>
            <p:spPr bwMode="auto">
              <a:xfrm>
                <a:off x="6782351" y="2433723"/>
                <a:ext cx="81319" cy="7326"/>
              </a:xfrm>
              <a:prstGeom prst="rect">
                <a:avLst/>
              </a:prstGeom>
              <a:gradFill>
                <a:gsLst>
                  <a:gs pos="0">
                    <a:srgbClr val="C00000"/>
                  </a:gs>
                  <a:gs pos="100000">
                    <a:schemeClr val="accent1"/>
                  </a:gs>
                </a:gsLst>
                <a:lin ang="16200000" scaled="1"/>
              </a:gra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Tree>
    <p:extLst>
      <p:ext uri="{BB962C8B-B14F-4D97-AF65-F5344CB8AC3E}">
        <p14:creationId xmlns:p14="http://schemas.microsoft.com/office/powerpoint/2010/main" xmlns="" val="38982687"/>
      </p:ext>
    </p:extLst>
  </p:cSld>
  <p:clrMapOvr>
    <a:masterClrMapping/>
  </p:clrMapOvr>
  <mc:AlternateContent xmlns:mc="http://schemas.openxmlformats.org/markup-compatibility/2006">
    <mc:Choice xmlns:p14="http://schemas.microsoft.com/office/powerpoint/2010/main" xmlns="" Requires="p14">
      <p:transition spd="med" p14:dur="700" advTm="0">
        <p:fade/>
      </p:transition>
    </mc:Choice>
    <mc:Fallback>
      <p:transition spd="med" advTm="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path" presetSubtype="0" accel="50000" decel="50000" fill="hold" nodeType="clickEffect">
                                  <p:stCondLst>
                                    <p:cond delay="0"/>
                                  </p:stCondLst>
                                  <p:childTnLst>
                                    <p:animMotion origin="layout" path="M 0 0 L 0 0.25 E" pathEditMode="relative" ptsTypes="">
                                      <p:cBhvr>
                                        <p:cTn id="6" dur="2000" fill="hold"/>
                                        <p:tgtEl>
                                          <p:spTgt spid="107"/>
                                        </p:tgtEl>
                                        <p:attrNameLst>
                                          <p:attrName>ppt_x</p:attrName>
                                          <p:attrName>ppt_y</p:attrName>
                                        </p:attrNameLst>
                                      </p:cBhvr>
                                    </p:animMotion>
                                  </p:childTnLst>
                                </p:cTn>
                              </p:par>
                              <p:par>
                                <p:cTn id="7" presetID="42" presetClass="path" presetSubtype="0" accel="50000" decel="50000" fill="hold" nodeType="withEffect">
                                  <p:stCondLst>
                                    <p:cond delay="0"/>
                                  </p:stCondLst>
                                  <p:childTnLst>
                                    <p:animMotion origin="layout" path="M 0 0 L 0 0.25 E" pathEditMode="relative" ptsTypes="">
                                      <p:cBhvr>
                                        <p:cTn id="8" dur="2000" fill="hold"/>
                                        <p:tgtEl>
                                          <p:spTgt spid="117"/>
                                        </p:tgtEl>
                                        <p:attrNameLst>
                                          <p:attrName>ppt_x</p:attrName>
                                          <p:attrName>ppt_y</p:attrName>
                                        </p:attrNameLst>
                                      </p:cBhvr>
                                    </p:animMotion>
                                  </p:childTnLst>
                                </p:cTn>
                              </p:par>
                              <p:par>
                                <p:cTn id="9" presetID="42" presetClass="path" presetSubtype="0" accel="50000" decel="50000" fill="hold" grpId="0" nodeType="withEffect">
                                  <p:stCondLst>
                                    <p:cond delay="0"/>
                                  </p:stCondLst>
                                  <p:childTnLst>
                                    <p:animMotion origin="layout" path="M 0 0 L 0 0.25 E" pathEditMode="relative" ptsTypes="">
                                      <p:cBhvr>
                                        <p:cTn id="10" dur="2000" fill="hold"/>
                                        <p:tgtEl>
                                          <p:spTgt spid="127"/>
                                        </p:tgtEl>
                                        <p:attrNameLst>
                                          <p:attrName>ppt_x</p:attrName>
                                          <p:attrName>ppt_y</p:attrName>
                                        </p:attrNameLst>
                                      </p:cBhvr>
                                    </p:animMotion>
                                  </p:childTnLst>
                                </p:cTn>
                              </p:par>
                              <p:par>
                                <p:cTn id="11" presetID="42" presetClass="path" presetSubtype="0" accel="50000" decel="50000" fill="hold" grpId="0" nodeType="withEffect">
                                  <p:stCondLst>
                                    <p:cond delay="0"/>
                                  </p:stCondLst>
                                  <p:childTnLst>
                                    <p:animMotion origin="layout" path="M 0 0 L 0 0.25 E" pathEditMode="relative" ptsTypes="">
                                      <p:cBhvr>
                                        <p:cTn id="12" dur="2000" fill="hold"/>
                                        <p:tgtEl>
                                          <p:spTgt spid="128"/>
                                        </p:tgtEl>
                                        <p:attrNameLst>
                                          <p:attrName>ppt_x</p:attrName>
                                          <p:attrName>ppt_y</p:attrName>
                                        </p:attrNameLst>
                                      </p:cBhvr>
                                    </p:animMotion>
                                  </p:childTnLst>
                                </p:cTn>
                              </p:par>
                              <p:par>
                                <p:cTn id="13" presetID="42" presetClass="path" presetSubtype="0" accel="50000" decel="50000" fill="hold" nodeType="withEffect">
                                  <p:stCondLst>
                                    <p:cond delay="0"/>
                                  </p:stCondLst>
                                  <p:childTnLst>
                                    <p:animMotion origin="layout" path="M 0 0 L 0 0.25 E" pathEditMode="relative" ptsTypes="">
                                      <p:cBhvr>
                                        <p:cTn id="14" dur="2000" fill="hold"/>
                                        <p:tgtEl>
                                          <p:spTgt spid="129"/>
                                        </p:tgtEl>
                                        <p:attrNameLst>
                                          <p:attrName>ppt_x</p:attrName>
                                          <p:attrName>ppt_y</p:attrName>
                                        </p:attrNameLst>
                                      </p:cBhvr>
                                    </p:animMotion>
                                  </p:childTnLst>
                                </p:cTn>
                              </p:par>
                              <p:par>
                                <p:cTn id="15" presetID="42" presetClass="path" presetSubtype="0" accel="50000" decel="50000" fill="hold" grpId="0" nodeType="withEffect">
                                  <p:stCondLst>
                                    <p:cond delay="0"/>
                                  </p:stCondLst>
                                  <p:childTnLst>
                                    <p:animMotion origin="layout" path="M 0 0 L 0 0.25 E" pathEditMode="relative" ptsTypes="">
                                      <p:cBhvr>
                                        <p:cTn id="16" dur="2000" fill="hold"/>
                                        <p:tgtEl>
                                          <p:spTgt spid="148"/>
                                        </p:tgtEl>
                                        <p:attrNameLst>
                                          <p:attrName>ppt_x</p:attrName>
                                          <p:attrName>ppt_y</p:attrName>
                                        </p:attrNameLst>
                                      </p:cBhvr>
                                    </p:animMotion>
                                  </p:childTnLst>
                                </p:cTn>
                              </p:par>
                              <p:par>
                                <p:cTn id="17" presetID="0" presetClass="path" presetSubtype="0" accel="12000" decel="88000" fill="hold" nodeType="withEffect">
                                  <p:stCondLst>
                                    <p:cond delay="0"/>
                                  </p:stCondLst>
                                  <p:childTnLst>
                                    <p:animMotion origin="layout" path="M 0.01233 -0.21328 C 0.01285 -0.15463 -0.02847 -0.08858 -1.94444E-6 3.95062E-6 " pathEditMode="relative" rAng="0" ptsTypes="ss">
                                      <p:cBhvr>
                                        <p:cTn id="18" dur="1000" spd="-100000" fill="hold"/>
                                        <p:tgtEl>
                                          <p:spTgt spid="215"/>
                                        </p:tgtEl>
                                        <p:attrNameLst>
                                          <p:attrName>ppt_x</p:attrName>
                                          <p:attrName>ppt_y</p:attrName>
                                        </p:attrNameLst>
                                      </p:cBhvr>
                                      <p:rCtr x="-2014" y="10648"/>
                                    </p:animMotion>
                                  </p:childTnLst>
                                </p:cTn>
                              </p:par>
                              <p:par>
                                <p:cTn id="19" presetID="6" presetClass="emph" presetSubtype="0" accel="12000" decel="88000" fill="hold" nodeType="withEffect">
                                  <p:stCondLst>
                                    <p:cond delay="0"/>
                                  </p:stCondLst>
                                  <p:childTnLst>
                                    <p:animScale>
                                      <p:cBhvr>
                                        <p:cTn id="20" dur="1000" fill="hold"/>
                                        <p:tgtEl>
                                          <p:spTgt spid="215"/>
                                        </p:tgtEl>
                                      </p:cBhvr>
                                      <p:by x="50000" y="50000"/>
                                    </p:animScale>
                                  </p:childTnLst>
                                </p:cTn>
                              </p:par>
                              <p:par>
                                <p:cTn id="21" presetID="0" presetClass="path" presetSubtype="0" accel="12000" decel="88000" fill="hold" nodeType="withEffect">
                                  <p:stCondLst>
                                    <p:cond delay="0"/>
                                  </p:stCondLst>
                                  <p:childTnLst>
                                    <p:animMotion origin="layout" path="M -0.14166 -0.11667 C -0.075 -0.10525 -0.03784 -0.15525 -0.00903 -0.13889 C 0.01979 -0.12253 0.02292 -0.09445 -2.22222E-6 3.7037E-6 " pathEditMode="relative" rAng="0" ptsTypes="fsf">
                                      <p:cBhvr>
                                        <p:cTn id="22" dur="1000" spd="-100000" fill="hold"/>
                                        <p:tgtEl>
                                          <p:spTgt spid="204"/>
                                        </p:tgtEl>
                                        <p:attrNameLst>
                                          <p:attrName>ppt_x</p:attrName>
                                          <p:attrName>ppt_y</p:attrName>
                                        </p:attrNameLst>
                                      </p:cBhvr>
                                      <p:rCtr x="8229" y="3889"/>
                                    </p:animMotion>
                                  </p:childTnLst>
                                </p:cTn>
                              </p:par>
                              <p:par>
                                <p:cTn id="23" presetID="6" presetClass="emph" presetSubtype="0" accel="12000" decel="88000" fill="hold" nodeType="withEffect">
                                  <p:stCondLst>
                                    <p:cond delay="0"/>
                                  </p:stCondLst>
                                  <p:childTnLst>
                                    <p:animScale>
                                      <p:cBhvr>
                                        <p:cTn id="24" dur="1000" fill="hold"/>
                                        <p:tgtEl>
                                          <p:spTgt spid="204"/>
                                        </p:tgtEl>
                                      </p:cBhvr>
                                      <p:by x="50000" y="50000"/>
                                    </p:animScale>
                                  </p:childTnLst>
                                </p:cTn>
                              </p:par>
                              <p:par>
                                <p:cTn id="25" presetID="0" presetClass="path" presetSubtype="0" accel="12000" decel="88000" fill="hold" grpId="0" nodeType="withEffect">
                                  <p:stCondLst>
                                    <p:cond delay="0"/>
                                  </p:stCondLst>
                                  <p:childTnLst>
                                    <p:animMotion origin="layout" path="M -0.28177 -2.46914E-7 C -0.26997 0.02747 -0.21302 0.08827 -0.17917 0.09259 C -0.14532 0.09691 -0.11372 0.0537 -0.07848 0.02623 C -0.04323 -0.00123 -0.00955 0.00062 3.61111E-6 -2.46914E-7 " pathEditMode="relative" rAng="0" ptsTypes="fssf">
                                      <p:cBhvr>
                                        <p:cTn id="26" dur="1000" spd="-100000" fill="hold"/>
                                        <p:tgtEl>
                                          <p:spTgt spid="202"/>
                                        </p:tgtEl>
                                        <p:attrNameLst>
                                          <p:attrName>ppt_x</p:attrName>
                                          <p:attrName>ppt_y</p:attrName>
                                        </p:attrNameLst>
                                      </p:cBhvr>
                                      <p:rCtr x="14080" y="4784"/>
                                    </p:animMotion>
                                  </p:childTnLst>
                                </p:cTn>
                              </p:par>
                              <p:par>
                                <p:cTn id="27" presetID="6" presetClass="emph" presetSubtype="0" accel="12000" decel="88000" fill="hold" grpId="1" nodeType="withEffect">
                                  <p:stCondLst>
                                    <p:cond delay="0"/>
                                  </p:stCondLst>
                                  <p:childTnLst>
                                    <p:animScale>
                                      <p:cBhvr>
                                        <p:cTn id="28" dur="1000" fill="hold"/>
                                        <p:tgtEl>
                                          <p:spTgt spid="202"/>
                                        </p:tgtEl>
                                      </p:cBhvr>
                                      <p:by x="50000" y="50000"/>
                                    </p:animScale>
                                  </p:childTnLst>
                                </p:cTn>
                              </p:par>
                              <p:par>
                                <p:cTn id="29" presetID="0" presetClass="path" presetSubtype="0" accel="12000" decel="88000" fill="hold" grpId="0" nodeType="withEffect">
                                  <p:stCondLst>
                                    <p:cond delay="0"/>
                                  </p:stCondLst>
                                  <p:childTnLst>
                                    <p:animMotion origin="layout" path="M -0.42361 0.11142 C -0.38959 0.14229 -0.35955 0.20895 -0.23455 0.22068 C -0.10955 0.23241 -0.11216 0.05772 3.33333E-6 -2.09877E-6 " pathEditMode="relative" rAng="0" ptsTypes="fsf">
                                      <p:cBhvr>
                                        <p:cTn id="30" dur="1000" spd="-100000" fill="hold"/>
                                        <p:tgtEl>
                                          <p:spTgt spid="200"/>
                                        </p:tgtEl>
                                        <p:attrNameLst>
                                          <p:attrName>ppt_x</p:attrName>
                                          <p:attrName>ppt_y</p:attrName>
                                        </p:attrNameLst>
                                      </p:cBhvr>
                                      <p:rCtr x="21181" y="463"/>
                                    </p:animMotion>
                                  </p:childTnLst>
                                </p:cTn>
                              </p:par>
                              <p:par>
                                <p:cTn id="31" presetID="6" presetClass="emph" presetSubtype="0" accel="12000" decel="88000" fill="hold" grpId="1" nodeType="withEffect">
                                  <p:stCondLst>
                                    <p:cond delay="0"/>
                                  </p:stCondLst>
                                  <p:childTnLst>
                                    <p:animScale>
                                      <p:cBhvr>
                                        <p:cTn id="32" dur="1000" fill="hold"/>
                                        <p:tgtEl>
                                          <p:spTgt spid="200"/>
                                        </p:tgtEl>
                                      </p:cBhvr>
                                      <p:by x="50000" y="50000"/>
                                    </p:animScale>
                                  </p:childTnLst>
                                </p:cTn>
                              </p:par>
                              <p:par>
                                <p:cTn id="33" presetID="0" presetClass="path" presetSubtype="0" accel="12000" decel="88000" fill="hold" nodeType="withEffect">
                                  <p:stCondLst>
                                    <p:cond delay="0"/>
                                  </p:stCondLst>
                                  <p:childTnLst>
                                    <p:animMotion origin="layout" path="M -0.56267 0.2284 C -0.45712 0.28457 -0.446 0.26327 -0.38229 0.18457 C -0.31857 0.10587 -0.25659 -0.00061 -0.19271 -0.03148 C -0.12986 -0.06234 -0.04062 -0.01543 -2.77778E-6 -3.33333E-6 " pathEditMode="relative" rAng="0" ptsTypes="ssss">
                                      <p:cBhvr>
                                        <p:cTn id="34" dur="1000" spd="-100000" fill="hold"/>
                                        <p:tgtEl>
                                          <p:spTgt spid="178"/>
                                        </p:tgtEl>
                                        <p:attrNameLst>
                                          <p:attrName>ppt_x</p:attrName>
                                          <p:attrName>ppt_y</p:attrName>
                                        </p:attrNameLst>
                                      </p:cBhvr>
                                      <p:rCtr x="28125" y="-11728"/>
                                    </p:animMotion>
                                  </p:childTnLst>
                                </p:cTn>
                              </p:par>
                              <p:par>
                                <p:cTn id="35" presetID="6" presetClass="emph" presetSubtype="0" accel="12000" decel="88000" fill="hold" nodeType="withEffect">
                                  <p:stCondLst>
                                    <p:cond delay="0"/>
                                  </p:stCondLst>
                                  <p:childTnLst>
                                    <p:animScale>
                                      <p:cBhvr>
                                        <p:cTn id="36" dur="1000" fill="hold"/>
                                        <p:tgtEl>
                                          <p:spTgt spid="178"/>
                                        </p:tgtEl>
                                      </p:cBhvr>
                                      <p:by x="50000" y="50000"/>
                                    </p:animScale>
                                  </p:childTnLst>
                                </p:cTn>
                              </p:par>
                              <p:par>
                                <p:cTn id="37" presetID="0" presetClass="path" presetSubtype="0" accel="12000" decel="88000" fill="hold" grpId="0" nodeType="withEffect">
                                  <p:stCondLst>
                                    <p:cond delay="0"/>
                                  </p:stCondLst>
                                  <p:childTnLst>
                                    <p:animMotion origin="layout" path="M -0.71389 0.33827 C -0.65452 0.33981 -0.59462 0.38426 -0.52379 0.37561 C -0.45295 0.36697 -0.34948 0.24475 -0.26407 0.1645 C -0.17882 0.08426 -0.19254 0.07191 2.77778E-6 3.95062E-6 " pathEditMode="relative" rAng="0" ptsTypes="fssf">
                                      <p:cBhvr>
                                        <p:cTn id="38" dur="1000" spd="-100000" fill="hold"/>
                                        <p:tgtEl>
                                          <p:spTgt spid="198"/>
                                        </p:tgtEl>
                                        <p:attrNameLst>
                                          <p:attrName>ppt_x</p:attrName>
                                          <p:attrName>ppt_y</p:attrName>
                                        </p:attrNameLst>
                                      </p:cBhvr>
                                      <p:rCtr x="35694" y="-14630"/>
                                    </p:animMotion>
                                  </p:childTnLst>
                                </p:cTn>
                              </p:par>
                              <p:par>
                                <p:cTn id="39" presetID="6" presetClass="emph" presetSubtype="0" accel="12000" decel="88000" fill="hold" grpId="1" nodeType="withEffect">
                                  <p:stCondLst>
                                    <p:cond delay="0"/>
                                  </p:stCondLst>
                                  <p:childTnLst>
                                    <p:animScale>
                                      <p:cBhvr>
                                        <p:cTn id="40" dur="1000" fill="hold"/>
                                        <p:tgtEl>
                                          <p:spTgt spid="198"/>
                                        </p:tgtEl>
                                      </p:cBhvr>
                                      <p:by x="50000" y="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48" grpId="0" animBg="1"/>
      <p:bldP spid="202" grpId="0" animBg="1"/>
      <p:bldP spid="202" grpId="1" animBg="1"/>
      <p:bldP spid="200" grpId="0" animBg="1"/>
      <p:bldP spid="200" grpId="1" animBg="1"/>
      <p:bldP spid="198" grpId="0" animBg="1"/>
      <p:bldP spid="19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a:xfrm>
            <a:off x="804347" y="245539"/>
            <a:ext cx="8229586" cy="463122"/>
          </a:xfrm>
        </p:spPr>
        <p:txBody>
          <a:bodyPr/>
          <a:lstStyle/>
          <a:p>
            <a:r>
              <a:rPr lang="en-US"/>
              <a:t>Customer Journey Across Channels</a:t>
            </a:r>
          </a:p>
        </p:txBody>
      </p:sp>
      <p:sp>
        <p:nvSpPr>
          <p:cNvPr id="56" name="TextBox 55"/>
          <p:cNvSpPr txBox="1"/>
          <p:nvPr/>
        </p:nvSpPr>
        <p:spPr>
          <a:xfrm>
            <a:off x="116300" y="1193609"/>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Web</a:t>
            </a:r>
          </a:p>
        </p:txBody>
      </p:sp>
      <p:sp>
        <p:nvSpPr>
          <p:cNvPr id="57" name="TextBox 56"/>
          <p:cNvSpPr txBox="1"/>
          <p:nvPr/>
        </p:nvSpPr>
        <p:spPr>
          <a:xfrm>
            <a:off x="116300" y="1761242"/>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Mobile</a:t>
            </a:r>
          </a:p>
        </p:txBody>
      </p:sp>
      <p:sp>
        <p:nvSpPr>
          <p:cNvPr id="58" name="TextBox 57"/>
          <p:cNvSpPr txBox="1"/>
          <p:nvPr/>
        </p:nvSpPr>
        <p:spPr>
          <a:xfrm>
            <a:off x="116300" y="2328875"/>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Social</a:t>
            </a:r>
          </a:p>
        </p:txBody>
      </p:sp>
      <p:sp>
        <p:nvSpPr>
          <p:cNvPr id="59" name="TextBox 58"/>
          <p:cNvSpPr txBox="1"/>
          <p:nvPr/>
        </p:nvSpPr>
        <p:spPr>
          <a:xfrm>
            <a:off x="116300" y="2896508"/>
            <a:ext cx="730005" cy="312717"/>
          </a:xfrm>
          <a:prstGeom prst="rect">
            <a:avLst/>
          </a:prstGeom>
          <a:noFill/>
        </p:spPr>
        <p:txBody>
          <a:bodyPr wrap="square" lIns="0" tIns="0" rIns="0" bIns="0" rtlCol="0" anchor="t" anchorCtr="0">
            <a:noAutofit/>
          </a:bodyPr>
          <a:lstStyle/>
          <a:p>
            <a:pPr algn="r">
              <a:lnSpc>
                <a:spcPct val="200000"/>
              </a:lnSpc>
            </a:pPr>
            <a:r>
              <a:rPr lang="en-US" sz="1200" b="1" dirty="0" smtClean="0"/>
              <a:t>In-store</a:t>
            </a:r>
          </a:p>
        </p:txBody>
      </p:sp>
      <p:sp>
        <p:nvSpPr>
          <p:cNvPr id="60" name="TextBox 59"/>
          <p:cNvSpPr txBox="1"/>
          <p:nvPr/>
        </p:nvSpPr>
        <p:spPr>
          <a:xfrm>
            <a:off x="-418808" y="4031773"/>
            <a:ext cx="1265114" cy="312717"/>
          </a:xfrm>
          <a:prstGeom prst="rect">
            <a:avLst/>
          </a:prstGeom>
          <a:noFill/>
        </p:spPr>
        <p:txBody>
          <a:bodyPr wrap="square" lIns="0" tIns="0" rIns="0" bIns="0" rtlCol="0" anchor="t" anchorCtr="0">
            <a:noAutofit/>
          </a:bodyPr>
          <a:lstStyle/>
          <a:p>
            <a:pPr algn="r">
              <a:lnSpc>
                <a:spcPct val="200000"/>
              </a:lnSpc>
            </a:pPr>
            <a:r>
              <a:rPr lang="en-US" sz="1200" b="1" dirty="0" smtClean="0"/>
              <a:t>Call center</a:t>
            </a:r>
          </a:p>
        </p:txBody>
      </p:sp>
      <p:sp>
        <p:nvSpPr>
          <p:cNvPr id="85" name="TextBox 84"/>
          <p:cNvSpPr txBox="1"/>
          <p:nvPr/>
        </p:nvSpPr>
        <p:spPr>
          <a:xfrm>
            <a:off x="116300" y="3464141"/>
            <a:ext cx="730005" cy="312717"/>
          </a:xfrm>
          <a:prstGeom prst="rect">
            <a:avLst/>
          </a:prstGeom>
          <a:noFill/>
        </p:spPr>
        <p:txBody>
          <a:bodyPr wrap="square" lIns="0" tIns="0" rIns="0" bIns="0" rtlCol="0" anchor="t" anchorCtr="0">
            <a:noAutofit/>
          </a:bodyPr>
          <a:lstStyle/>
          <a:p>
            <a:pPr algn="r">
              <a:lnSpc>
                <a:spcPct val="200000"/>
              </a:lnSpc>
            </a:pPr>
            <a:r>
              <a:rPr lang="en-US" sz="1200" b="1" smtClean="0"/>
              <a:t>Kiosks</a:t>
            </a:r>
            <a:endParaRPr lang="en-US" sz="1200" b="1" dirty="0" smtClean="0"/>
          </a:p>
        </p:txBody>
      </p:sp>
      <p:grpSp>
        <p:nvGrpSpPr>
          <p:cNvPr id="6" name="Group 5"/>
          <p:cNvGrpSpPr/>
          <p:nvPr/>
        </p:nvGrpSpPr>
        <p:grpSpPr>
          <a:xfrm>
            <a:off x="1618269" y="688902"/>
            <a:ext cx="7380951" cy="352831"/>
            <a:chOff x="1427769" y="704142"/>
            <a:chExt cx="7075337" cy="352831"/>
          </a:xfrm>
        </p:grpSpPr>
        <p:sp>
          <p:nvSpPr>
            <p:cNvPr id="54" name="Freeform 103"/>
            <p:cNvSpPr>
              <a:spLocks/>
            </p:cNvSpPr>
            <p:nvPr/>
          </p:nvSpPr>
          <p:spPr bwMode="gray">
            <a:xfrm>
              <a:off x="1427769" y="704142"/>
              <a:ext cx="7075337" cy="352831"/>
            </a:xfrm>
            <a:custGeom>
              <a:avLst/>
              <a:gdLst/>
              <a:ahLst/>
              <a:cxnLst/>
              <a:rect l="l" t="t" r="r" b="b"/>
              <a:pathLst>
                <a:path w="7075337" h="388114">
                  <a:moveTo>
                    <a:pt x="5717658" y="0"/>
                  </a:moveTo>
                  <a:lnTo>
                    <a:pt x="7075337" y="0"/>
                  </a:lnTo>
                  <a:lnTo>
                    <a:pt x="7075337" y="388114"/>
                  </a:lnTo>
                  <a:lnTo>
                    <a:pt x="5717658" y="388114"/>
                  </a:lnTo>
                  <a:lnTo>
                    <a:pt x="5906910" y="194057"/>
                  </a:lnTo>
                  <a:close/>
                  <a:moveTo>
                    <a:pt x="4291143" y="0"/>
                  </a:moveTo>
                  <a:lnTo>
                    <a:pt x="5637220" y="0"/>
                  </a:lnTo>
                  <a:lnTo>
                    <a:pt x="5824175" y="194057"/>
                  </a:lnTo>
                  <a:lnTo>
                    <a:pt x="5637220" y="388114"/>
                  </a:lnTo>
                  <a:lnTo>
                    <a:pt x="4291143" y="388114"/>
                  </a:lnTo>
                  <a:lnTo>
                    <a:pt x="4478098" y="194057"/>
                  </a:lnTo>
                  <a:close/>
                  <a:moveTo>
                    <a:pt x="2859218" y="0"/>
                  </a:moveTo>
                  <a:lnTo>
                    <a:pt x="4212776" y="0"/>
                  </a:lnTo>
                  <a:lnTo>
                    <a:pt x="4400770" y="194057"/>
                  </a:lnTo>
                  <a:lnTo>
                    <a:pt x="4212776" y="388114"/>
                  </a:lnTo>
                  <a:lnTo>
                    <a:pt x="2859218" y="388114"/>
                  </a:lnTo>
                  <a:lnTo>
                    <a:pt x="3047212" y="194057"/>
                  </a:lnTo>
                  <a:close/>
                  <a:moveTo>
                    <a:pt x="1412845" y="0"/>
                  </a:moveTo>
                  <a:lnTo>
                    <a:pt x="2774017" y="0"/>
                  </a:lnTo>
                  <a:lnTo>
                    <a:pt x="2963068" y="194057"/>
                  </a:lnTo>
                  <a:lnTo>
                    <a:pt x="2774017" y="388114"/>
                  </a:lnTo>
                  <a:lnTo>
                    <a:pt x="1412845" y="388114"/>
                  </a:lnTo>
                  <a:lnTo>
                    <a:pt x="1601897" y="194057"/>
                  </a:lnTo>
                  <a:close/>
                  <a:moveTo>
                    <a:pt x="0" y="0"/>
                  </a:moveTo>
                  <a:lnTo>
                    <a:pt x="1342728" y="0"/>
                  </a:lnTo>
                  <a:lnTo>
                    <a:pt x="1529417" y="194057"/>
                  </a:lnTo>
                  <a:lnTo>
                    <a:pt x="1342728" y="388114"/>
                  </a:lnTo>
                  <a:lnTo>
                    <a:pt x="0" y="388114"/>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64" name="Text Box 108"/>
            <p:cNvSpPr txBox="1">
              <a:spLocks noChangeArrowheads="1"/>
            </p:cNvSpPr>
            <p:nvPr/>
          </p:nvSpPr>
          <p:spPr bwMode="gray">
            <a:xfrm>
              <a:off x="1503415" y="776829"/>
              <a:ext cx="129488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NEED / RESEARCH</a:t>
              </a:r>
              <a:endParaRPr lang="en-US" sz="1000" b="1" dirty="0">
                <a:solidFill>
                  <a:srgbClr val="FFFFFF"/>
                </a:solidFill>
                <a:latin typeface="Arial"/>
              </a:endParaRPr>
            </a:p>
          </p:txBody>
        </p:sp>
        <p:sp>
          <p:nvSpPr>
            <p:cNvPr id="65" name="Text Box 109"/>
            <p:cNvSpPr txBox="1">
              <a:spLocks noChangeArrowheads="1"/>
            </p:cNvSpPr>
            <p:nvPr/>
          </p:nvSpPr>
          <p:spPr bwMode="gray">
            <a:xfrm>
              <a:off x="3183747" y="776829"/>
              <a:ext cx="820738"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SELECT</a:t>
              </a:r>
              <a:endParaRPr lang="en-US" sz="1000" b="1" dirty="0">
                <a:solidFill>
                  <a:srgbClr val="FFFFFF"/>
                </a:solidFill>
                <a:latin typeface="Arial"/>
              </a:endParaRPr>
            </a:p>
          </p:txBody>
        </p:sp>
        <p:sp>
          <p:nvSpPr>
            <p:cNvPr id="66" name="Text Box 110"/>
            <p:cNvSpPr txBox="1">
              <a:spLocks noChangeArrowheads="1"/>
            </p:cNvSpPr>
            <p:nvPr/>
          </p:nvSpPr>
          <p:spPr bwMode="gray">
            <a:xfrm>
              <a:off x="4489533" y="776829"/>
              <a:ext cx="106997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PURCHASE</a:t>
              </a:r>
              <a:endParaRPr lang="en-US" sz="1000" b="1" dirty="0">
                <a:solidFill>
                  <a:srgbClr val="FFFFFF"/>
                </a:solidFill>
                <a:latin typeface="Arial"/>
              </a:endParaRPr>
            </a:p>
          </p:txBody>
        </p:sp>
        <p:sp>
          <p:nvSpPr>
            <p:cNvPr id="67" name="Text Box 111"/>
            <p:cNvSpPr txBox="1">
              <a:spLocks noChangeArrowheads="1"/>
            </p:cNvSpPr>
            <p:nvPr/>
          </p:nvSpPr>
          <p:spPr bwMode="gray">
            <a:xfrm>
              <a:off x="7254725" y="776829"/>
              <a:ext cx="1139083"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MAINTAIN /</a:t>
              </a:r>
            </a:p>
            <a:p>
              <a:pPr algn="ctr" defTabSz="342721" fontAlgn="auto">
                <a:spcBef>
                  <a:spcPts val="0"/>
                </a:spcBef>
                <a:spcAft>
                  <a:spcPts val="0"/>
                </a:spcAft>
              </a:pPr>
              <a:r>
                <a:rPr lang="en-US" sz="1000" b="1" dirty="0" smtClean="0">
                  <a:solidFill>
                    <a:srgbClr val="FFFFFF"/>
                  </a:solidFill>
                  <a:latin typeface="Arial"/>
                </a:rPr>
                <a:t>RECOMMEND</a:t>
              </a:r>
              <a:endParaRPr lang="en-US" sz="1000" b="1" dirty="0">
                <a:solidFill>
                  <a:srgbClr val="FFFFFF"/>
                </a:solidFill>
                <a:latin typeface="Arial"/>
              </a:endParaRPr>
            </a:p>
          </p:txBody>
        </p:sp>
        <p:sp>
          <p:nvSpPr>
            <p:cNvPr id="90" name="Text Box 112"/>
            <p:cNvSpPr txBox="1">
              <a:spLocks noChangeArrowheads="1"/>
            </p:cNvSpPr>
            <p:nvPr/>
          </p:nvSpPr>
          <p:spPr bwMode="gray">
            <a:xfrm>
              <a:off x="5991307" y="776829"/>
              <a:ext cx="1072815" cy="20745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smtClean="0">
                  <a:solidFill>
                    <a:srgbClr val="FFFFFF"/>
                  </a:solidFill>
                  <a:latin typeface="Arial"/>
                </a:rPr>
                <a:t>RECEIVE / USE</a:t>
              </a:r>
              <a:endParaRPr lang="en-US" sz="1000" b="1" dirty="0">
                <a:solidFill>
                  <a:srgbClr val="FFFFFF"/>
                </a:solidFill>
                <a:latin typeface="Arial"/>
              </a:endParaRPr>
            </a:p>
          </p:txBody>
        </p:sp>
      </p:grpSp>
      <p:sp>
        <p:nvSpPr>
          <p:cNvPr id="91" name="Freeform 103"/>
          <p:cNvSpPr>
            <a:spLocks/>
          </p:cNvSpPr>
          <p:nvPr/>
        </p:nvSpPr>
        <p:spPr bwMode="gray">
          <a:xfrm>
            <a:off x="1618268" y="1113197"/>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2" name="Freeform 103"/>
          <p:cNvSpPr>
            <a:spLocks/>
          </p:cNvSpPr>
          <p:nvPr/>
        </p:nvSpPr>
        <p:spPr bwMode="gray">
          <a:xfrm>
            <a:off x="1618268" y="1680218"/>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3" name="Freeform 103"/>
          <p:cNvSpPr>
            <a:spLocks/>
          </p:cNvSpPr>
          <p:nvPr/>
        </p:nvSpPr>
        <p:spPr bwMode="gray">
          <a:xfrm>
            <a:off x="1618268" y="2252795"/>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4" name="Freeform 103"/>
          <p:cNvSpPr>
            <a:spLocks/>
          </p:cNvSpPr>
          <p:nvPr/>
        </p:nvSpPr>
        <p:spPr bwMode="gray">
          <a:xfrm>
            <a:off x="1618268" y="2819022"/>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5" name="Freeform 103"/>
          <p:cNvSpPr>
            <a:spLocks/>
          </p:cNvSpPr>
          <p:nvPr/>
        </p:nvSpPr>
        <p:spPr bwMode="gray">
          <a:xfrm>
            <a:off x="1618268" y="3388424"/>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96" name="Freeform 103"/>
          <p:cNvSpPr>
            <a:spLocks/>
          </p:cNvSpPr>
          <p:nvPr/>
        </p:nvSpPr>
        <p:spPr bwMode="gray">
          <a:xfrm>
            <a:off x="1618268" y="3957824"/>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grpSp>
        <p:nvGrpSpPr>
          <p:cNvPr id="38" name="Group 37"/>
          <p:cNvGrpSpPr/>
          <p:nvPr/>
        </p:nvGrpSpPr>
        <p:grpSpPr>
          <a:xfrm>
            <a:off x="3093719" y="1117932"/>
            <a:ext cx="4503420" cy="3408129"/>
            <a:chOff x="2903219" y="1148413"/>
            <a:chExt cx="4503420" cy="3376626"/>
          </a:xfrm>
        </p:grpSpPr>
        <p:cxnSp>
          <p:nvCxnSpPr>
            <p:cNvPr id="36" name="Straight Connector 35"/>
            <p:cNvCxnSpPr/>
            <p:nvPr/>
          </p:nvCxnSpPr>
          <p:spPr>
            <a:xfrm>
              <a:off x="2903219" y="1148413"/>
              <a:ext cx="0" cy="3376626"/>
            </a:xfrm>
            <a:prstGeom prst="line">
              <a:avLst/>
            </a:prstGeom>
            <a:ln>
              <a:solidFill>
                <a:schemeClr val="bg2">
                  <a:lumMod val="75000"/>
                  <a:alpha val="62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411979" y="1148413"/>
              <a:ext cx="0" cy="3376626"/>
            </a:xfrm>
            <a:prstGeom prst="line">
              <a:avLst/>
            </a:prstGeom>
            <a:ln>
              <a:solidFill>
                <a:schemeClr val="bg2">
                  <a:lumMod val="75000"/>
                  <a:alpha val="62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5913119" y="1148413"/>
              <a:ext cx="0" cy="3376626"/>
            </a:xfrm>
            <a:prstGeom prst="line">
              <a:avLst/>
            </a:prstGeom>
            <a:ln>
              <a:solidFill>
                <a:schemeClr val="bg2">
                  <a:lumMod val="75000"/>
                  <a:alpha val="62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406639" y="1148413"/>
              <a:ext cx="0" cy="3376626"/>
            </a:xfrm>
            <a:prstGeom prst="line">
              <a:avLst/>
            </a:prstGeom>
            <a:ln>
              <a:solidFill>
                <a:schemeClr val="bg2">
                  <a:lumMod val="75000"/>
                  <a:alpha val="62000"/>
                </a:schemeClr>
              </a:solidFill>
            </a:ln>
          </p:spPr>
          <p:style>
            <a:lnRef idx="1">
              <a:schemeClr val="accent1"/>
            </a:lnRef>
            <a:fillRef idx="0">
              <a:schemeClr val="accent1"/>
            </a:fillRef>
            <a:effectRef idx="0">
              <a:schemeClr val="accent1"/>
            </a:effectRef>
            <a:fontRef idx="minor">
              <a:schemeClr val="tx1"/>
            </a:fontRef>
          </p:style>
        </p:cxnSp>
      </p:grpSp>
      <p:sp>
        <p:nvSpPr>
          <p:cNvPr id="39" name="Rectangle 38"/>
          <p:cNvSpPr/>
          <p:nvPr/>
        </p:nvSpPr>
        <p:spPr>
          <a:xfrm>
            <a:off x="1618269" y="2248456"/>
            <a:ext cx="1475450" cy="573540"/>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Rectangle 122"/>
          <p:cNvSpPr/>
          <p:nvPr/>
        </p:nvSpPr>
        <p:spPr>
          <a:xfrm>
            <a:off x="3093719" y="1678710"/>
            <a:ext cx="1508760" cy="573540"/>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Rectangle 127"/>
          <p:cNvSpPr/>
          <p:nvPr/>
        </p:nvSpPr>
        <p:spPr>
          <a:xfrm>
            <a:off x="4602479" y="1118940"/>
            <a:ext cx="1501140" cy="561278"/>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p:cNvSpPr/>
          <p:nvPr/>
        </p:nvSpPr>
        <p:spPr>
          <a:xfrm>
            <a:off x="6103619" y="2814884"/>
            <a:ext cx="1493520" cy="573540"/>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p:cNvSpPr/>
          <p:nvPr/>
        </p:nvSpPr>
        <p:spPr>
          <a:xfrm>
            <a:off x="6103619" y="3957824"/>
            <a:ext cx="1493520" cy="568237"/>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p:cNvSpPr/>
          <p:nvPr/>
        </p:nvSpPr>
        <p:spPr>
          <a:xfrm>
            <a:off x="7597139" y="2249620"/>
            <a:ext cx="1402080" cy="568238"/>
          </a:xfrm>
          <a:prstGeom prst="rect">
            <a:avLst/>
          </a:prstGeom>
          <a:solidFill>
            <a:schemeClr val="tx2">
              <a:alpha val="68000"/>
            </a:schemeClr>
          </a:solidFill>
          <a:ln>
            <a:noFill/>
          </a:ln>
          <a:effectLst>
            <a:innerShdw blurRad="6604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2" name="Straight Connector 41"/>
          <p:cNvCxnSpPr/>
          <p:nvPr/>
        </p:nvCxnSpPr>
        <p:spPr>
          <a:xfrm flipV="1">
            <a:off x="2355993" y="1977938"/>
            <a:ext cx="1475450" cy="569746"/>
          </a:xfrm>
          <a:prstGeom prst="line">
            <a:avLst/>
          </a:prstGeom>
          <a:ln w="38100">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flipV="1">
            <a:off x="3878189" y="1397934"/>
            <a:ext cx="1475450" cy="569746"/>
          </a:xfrm>
          <a:prstGeom prst="line">
            <a:avLst/>
          </a:prstGeom>
          <a:ln w="38100">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5340204" y="1419564"/>
            <a:ext cx="1501139" cy="1682090"/>
          </a:xfrm>
          <a:prstGeom prst="line">
            <a:avLst/>
          </a:prstGeom>
          <a:ln w="38100">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6833725" y="3101654"/>
            <a:ext cx="16654" cy="1142940"/>
          </a:xfrm>
          <a:prstGeom prst="line">
            <a:avLst/>
          </a:prstGeom>
          <a:ln w="38100">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flipV="1">
            <a:off x="6842052" y="2558373"/>
            <a:ext cx="1492812" cy="1691308"/>
          </a:xfrm>
          <a:prstGeom prst="line">
            <a:avLst/>
          </a:prstGeom>
          <a:ln w="38100">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grpSp>
        <p:nvGrpSpPr>
          <p:cNvPr id="129" name="Group 128"/>
          <p:cNvGrpSpPr/>
          <p:nvPr/>
        </p:nvGrpSpPr>
        <p:grpSpPr>
          <a:xfrm>
            <a:off x="5176695" y="1242035"/>
            <a:ext cx="327018" cy="327351"/>
            <a:chOff x="4448328" y="1348790"/>
            <a:chExt cx="233648" cy="233886"/>
          </a:xfrm>
          <a:effectLst>
            <a:outerShdw blurRad="50800" dist="19050" dir="5400000" algn="t" rotWithShape="0">
              <a:prstClr val="black">
                <a:alpha val="83000"/>
              </a:prstClr>
            </a:outerShdw>
          </a:effectLst>
        </p:grpSpPr>
        <p:sp>
          <p:nvSpPr>
            <p:cNvPr id="130"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31"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34" name="Group 133"/>
          <p:cNvGrpSpPr/>
          <p:nvPr/>
        </p:nvGrpSpPr>
        <p:grpSpPr>
          <a:xfrm>
            <a:off x="6677835" y="2937979"/>
            <a:ext cx="327018" cy="327351"/>
            <a:chOff x="4448328" y="1348790"/>
            <a:chExt cx="233648" cy="233886"/>
          </a:xfrm>
          <a:effectLst>
            <a:outerShdw blurRad="50800" dist="19050" dir="5400000" algn="t" rotWithShape="0">
              <a:prstClr val="black">
                <a:alpha val="83000"/>
              </a:prstClr>
            </a:outerShdw>
          </a:effectLst>
        </p:grpSpPr>
        <p:sp>
          <p:nvSpPr>
            <p:cNvPr id="135"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36"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39" name="Group 138"/>
          <p:cNvGrpSpPr/>
          <p:nvPr/>
        </p:nvGrpSpPr>
        <p:grpSpPr>
          <a:xfrm>
            <a:off x="6677835" y="4080919"/>
            <a:ext cx="327018" cy="327351"/>
            <a:chOff x="4448328" y="1348790"/>
            <a:chExt cx="233648" cy="233886"/>
          </a:xfrm>
          <a:effectLst>
            <a:outerShdw blurRad="50800" dist="19050" dir="5400000" algn="t" rotWithShape="0">
              <a:prstClr val="black">
                <a:alpha val="83000"/>
              </a:prstClr>
            </a:outerShdw>
          </a:effectLst>
        </p:grpSpPr>
        <p:sp>
          <p:nvSpPr>
            <p:cNvPr id="140"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41"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44" name="Group 143"/>
          <p:cNvGrpSpPr/>
          <p:nvPr/>
        </p:nvGrpSpPr>
        <p:grpSpPr>
          <a:xfrm>
            <a:off x="8171355" y="2372715"/>
            <a:ext cx="327018" cy="327351"/>
            <a:chOff x="4448328" y="1348790"/>
            <a:chExt cx="233648" cy="233886"/>
          </a:xfrm>
          <a:effectLst>
            <a:outerShdw blurRad="50800" dist="19050" dir="5400000" algn="t" rotWithShape="0">
              <a:prstClr val="black">
                <a:alpha val="83000"/>
              </a:prstClr>
            </a:outerShdw>
          </a:effectLst>
        </p:grpSpPr>
        <p:sp>
          <p:nvSpPr>
            <p:cNvPr id="145"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46"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00" name="Group 99"/>
          <p:cNvGrpSpPr/>
          <p:nvPr/>
        </p:nvGrpSpPr>
        <p:grpSpPr>
          <a:xfrm>
            <a:off x="2192485" y="2371551"/>
            <a:ext cx="327018" cy="327351"/>
            <a:chOff x="4448328" y="1348790"/>
            <a:chExt cx="233648" cy="233886"/>
          </a:xfrm>
          <a:effectLst>
            <a:outerShdw blurRad="50800" dist="19050" dir="5400000" algn="t" rotWithShape="0">
              <a:prstClr val="black">
                <a:alpha val="83000"/>
              </a:prstClr>
            </a:outerShdw>
          </a:effectLst>
        </p:grpSpPr>
        <p:sp>
          <p:nvSpPr>
            <p:cNvPr id="101"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02"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24" name="Group 123"/>
          <p:cNvGrpSpPr/>
          <p:nvPr/>
        </p:nvGrpSpPr>
        <p:grpSpPr>
          <a:xfrm>
            <a:off x="3667935" y="1801805"/>
            <a:ext cx="327018" cy="327351"/>
            <a:chOff x="4448328" y="1348790"/>
            <a:chExt cx="233648" cy="233886"/>
          </a:xfrm>
          <a:effectLst>
            <a:outerShdw blurRad="50800" dist="19050" dir="5400000" algn="t" rotWithShape="0">
              <a:prstClr val="black">
                <a:alpha val="83000"/>
              </a:prstClr>
            </a:outerShdw>
          </a:effectLst>
        </p:grpSpPr>
        <p:sp>
          <p:nvSpPr>
            <p:cNvPr id="125" name="DATA_ICON_BASE"/>
            <p:cNvSpPr>
              <a:spLocks/>
            </p:cNvSpPr>
            <p:nvPr/>
          </p:nvSpPr>
          <p:spPr bwMode="auto">
            <a:xfrm>
              <a:off x="4448328" y="1348790"/>
              <a:ext cx="233648" cy="233886"/>
            </a:xfrm>
            <a:prstGeom prst="ellipse">
              <a:avLst/>
            </a:prstGeom>
            <a:gradFill>
              <a:gsLst>
                <a:gs pos="47000">
                  <a:schemeClr val="accent1"/>
                </a:gs>
                <a:gs pos="0">
                  <a:schemeClr val="accent1">
                    <a:lumMod val="75000"/>
                  </a:schemeClr>
                </a:gs>
              </a:gsLst>
              <a:lin ang="16200000" scaled="0"/>
            </a:gradFill>
            <a:ln w="22225" cap="flat" cmpd="sng" algn="ctr">
              <a:solidFill>
                <a:schemeClr val="accent1">
                  <a:lumMod val="75000"/>
                </a:schemeClr>
              </a:solidFill>
              <a:prstDash val="solid"/>
            </a:ln>
            <a:effectLst/>
            <a:extLst/>
          </p:spPr>
          <p:txBody>
            <a:bodyPr wrap="square" lIns="0" tIns="0" rIns="0" bIns="0" rtlCol="0" anchor="ctr"/>
            <a:lstStyle/>
            <a:p>
              <a:pPr algn="ctr"/>
              <a:endParaRPr lang="en-US" kern="0" dirty="0">
                <a:solidFill>
                  <a:sysClr val="window" lastClr="FFFFFF"/>
                </a:solidFill>
                <a:latin typeface="Rockwell" pitchFamily="18" charset="0"/>
                <a:ea typeface="Tahoma" pitchFamily="34" charset="0"/>
                <a:cs typeface="Tahoma" pitchFamily="34" charset="0"/>
              </a:endParaRPr>
            </a:p>
          </p:txBody>
        </p:sp>
        <p:sp>
          <p:nvSpPr>
            <p:cNvPr id="126" name="DATA_ICON_GLARE"/>
            <p:cNvSpPr>
              <a:spLocks noChangeAspect="1"/>
            </p:cNvSpPr>
            <p:nvPr/>
          </p:nvSpPr>
          <p:spPr bwMode="auto">
            <a:xfrm>
              <a:off x="4466914" y="1357796"/>
              <a:ext cx="196476" cy="123643"/>
            </a:xfrm>
            <a:custGeom>
              <a:avLst/>
              <a:gdLst/>
              <a:ahLst/>
              <a:cxnLst/>
              <a:rect l="l" t="t" r="r" b="b"/>
              <a:pathLst>
                <a:path w="213456" h="134329">
                  <a:moveTo>
                    <a:pt x="106728" y="0"/>
                  </a:moveTo>
                  <a:cubicBezTo>
                    <a:pt x="155057" y="0"/>
                    <a:pt x="196456" y="29703"/>
                    <a:pt x="213456" y="71967"/>
                  </a:cubicBezTo>
                  <a:cubicBezTo>
                    <a:pt x="193095" y="109807"/>
                    <a:pt x="152775" y="134329"/>
                    <a:pt x="106728" y="134329"/>
                  </a:cubicBezTo>
                  <a:cubicBezTo>
                    <a:pt x="60681" y="134329"/>
                    <a:pt x="20361" y="109807"/>
                    <a:pt x="0" y="71967"/>
                  </a:cubicBezTo>
                  <a:cubicBezTo>
                    <a:pt x="17000" y="29703"/>
                    <a:pt x="58399" y="0"/>
                    <a:pt x="106728" y="0"/>
                  </a:cubicBezTo>
                  <a:close/>
                </a:path>
              </a:pathLst>
            </a:custGeom>
            <a:gradFill>
              <a:gsLst>
                <a:gs pos="100000">
                  <a:schemeClr val="bg1">
                    <a:alpha val="0"/>
                  </a:schemeClr>
                </a:gs>
                <a:gs pos="0">
                  <a:schemeClr val="bg1">
                    <a:alpha val="74000"/>
                  </a:schemeClr>
                </a:gs>
              </a:gsLst>
              <a:lin ang="5400000" scaled="0"/>
            </a:gradFill>
            <a:ln>
              <a:noFill/>
            </a:ln>
            <a:extLst/>
          </p:spPr>
          <p:txBody>
            <a:bodyPr vert="horz" wrap="square" lIns="91440" tIns="45720" rIns="91440" bIns="45720" numCol="1" anchor="t" anchorCtr="0" compatLnSpc="1">
              <a:prstTxWarp prst="textNoShape">
                <a:avLst/>
              </a:prstTxWarp>
            </a:bodyPr>
            <a:lstStyle/>
            <a:p>
              <a:endParaRPr lang="en-US" sz="2000" dirty="0"/>
            </a:p>
          </p:txBody>
        </p:sp>
      </p:grpSp>
      <p:grpSp>
        <p:nvGrpSpPr>
          <p:cNvPr id="103" name="Group 102"/>
          <p:cNvGrpSpPr/>
          <p:nvPr/>
        </p:nvGrpSpPr>
        <p:grpSpPr>
          <a:xfrm>
            <a:off x="1010834" y="1229943"/>
            <a:ext cx="481790" cy="314744"/>
            <a:chOff x="3433574" y="2140328"/>
            <a:chExt cx="2159547" cy="1410790"/>
          </a:xfrm>
        </p:grpSpPr>
        <p:grpSp>
          <p:nvGrpSpPr>
            <p:cNvPr id="104" name="Group 103"/>
            <p:cNvGrpSpPr/>
            <p:nvPr/>
          </p:nvGrpSpPr>
          <p:grpSpPr>
            <a:xfrm>
              <a:off x="3433574" y="2292809"/>
              <a:ext cx="2159547" cy="1258309"/>
              <a:chOff x="3433574" y="2262073"/>
              <a:chExt cx="2159547" cy="1258309"/>
            </a:xfrm>
          </p:grpSpPr>
          <p:sp>
            <p:nvSpPr>
              <p:cNvPr id="106"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07"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8"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09"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0"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1"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12"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105"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13" name="Group 112"/>
          <p:cNvGrpSpPr/>
          <p:nvPr/>
        </p:nvGrpSpPr>
        <p:grpSpPr>
          <a:xfrm>
            <a:off x="1003786" y="1787609"/>
            <a:ext cx="495886" cy="334621"/>
            <a:chOff x="2622514" y="2039333"/>
            <a:chExt cx="878492" cy="592802"/>
          </a:xfrm>
        </p:grpSpPr>
        <p:grpSp>
          <p:nvGrpSpPr>
            <p:cNvPr id="114" name="Group 113"/>
            <p:cNvGrpSpPr/>
            <p:nvPr/>
          </p:nvGrpSpPr>
          <p:grpSpPr>
            <a:xfrm>
              <a:off x="2622514" y="2039333"/>
              <a:ext cx="795540" cy="592802"/>
              <a:chOff x="5063110" y="1298639"/>
              <a:chExt cx="650801" cy="484950"/>
            </a:xfrm>
          </p:grpSpPr>
          <p:grpSp>
            <p:nvGrpSpPr>
              <p:cNvPr id="117" name="Group 116"/>
              <p:cNvGrpSpPr/>
              <p:nvPr/>
            </p:nvGrpSpPr>
            <p:grpSpPr>
              <a:xfrm>
                <a:off x="5063110" y="1298639"/>
                <a:ext cx="570687" cy="385130"/>
                <a:chOff x="5063110" y="1298639"/>
                <a:chExt cx="570687" cy="385130"/>
              </a:xfrm>
            </p:grpSpPr>
            <p:sp>
              <p:nvSpPr>
                <p:cNvPr id="121"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2"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18" name="Group 117"/>
              <p:cNvGrpSpPr/>
              <p:nvPr/>
            </p:nvGrpSpPr>
            <p:grpSpPr>
              <a:xfrm>
                <a:off x="5505143" y="1449673"/>
                <a:ext cx="208768" cy="333916"/>
                <a:chOff x="5505143" y="1449673"/>
                <a:chExt cx="208768" cy="333916"/>
              </a:xfrm>
            </p:grpSpPr>
            <p:sp>
              <p:nvSpPr>
                <p:cNvPr id="119"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20"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15" name="Freeform 14"/>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16" name="Straight Connector 115"/>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27" name="Freeform 11"/>
          <p:cNvSpPr>
            <a:spLocks/>
          </p:cNvSpPr>
          <p:nvPr/>
        </p:nvSpPr>
        <p:spPr bwMode="auto">
          <a:xfrm>
            <a:off x="1013122" y="2348440"/>
            <a:ext cx="477214" cy="332927"/>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32" name="Freeform 6"/>
          <p:cNvSpPr>
            <a:spLocks/>
          </p:cNvSpPr>
          <p:nvPr/>
        </p:nvSpPr>
        <p:spPr bwMode="auto">
          <a:xfrm>
            <a:off x="1030910" y="2939788"/>
            <a:ext cx="441639" cy="315918"/>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nvGrpSpPr>
          <p:cNvPr id="137" name="Group 136"/>
          <p:cNvGrpSpPr/>
          <p:nvPr/>
        </p:nvGrpSpPr>
        <p:grpSpPr>
          <a:xfrm>
            <a:off x="1137189" y="3443216"/>
            <a:ext cx="229081" cy="435687"/>
            <a:chOff x="6567049" y="1964491"/>
            <a:chExt cx="405831" cy="771846"/>
          </a:xfrm>
        </p:grpSpPr>
        <p:sp>
          <p:nvSpPr>
            <p:cNvPr id="142"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147"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8"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49"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0"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51" name="Group 150"/>
            <p:cNvGrpSpPr/>
            <p:nvPr/>
          </p:nvGrpSpPr>
          <p:grpSpPr>
            <a:xfrm>
              <a:off x="6627392" y="2398107"/>
              <a:ext cx="278914" cy="154570"/>
              <a:chOff x="6627392" y="2374297"/>
              <a:chExt cx="278914" cy="154570"/>
            </a:xfrm>
          </p:grpSpPr>
          <p:sp>
            <p:nvSpPr>
              <p:cNvPr id="152" name="Freeform 31"/>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3" name="Freeform 32"/>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4" name="Freeform 33"/>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5" name="Freeform 34"/>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6" name="Freeform 35"/>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7" name="Freeform 36"/>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8" name="Freeform 37"/>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59" name="Freeform 38"/>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0" name="Freeform 39"/>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a14="http://schemas.microsoft.com/office/drawing/2010/main" xmlns=""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1" name="Freeform 40"/>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a14="http://schemas.microsoft.com/office/drawing/2010/main" xmlns="">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162"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3" name="Rectangle 48"/>
              <p:cNvSpPr>
                <a:spLocks noChangeArrowheads="1"/>
              </p:cNvSpPr>
              <p:nvPr/>
            </p:nvSpPr>
            <p:spPr bwMode="auto">
              <a:xfrm>
                <a:off x="6782351" y="2433723"/>
                <a:ext cx="81319" cy="7326"/>
              </a:xfrm>
              <a:prstGeom prst="rect">
                <a:avLst/>
              </a:pr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64" name="Freeform 9"/>
          <p:cNvSpPr>
            <a:spLocks/>
          </p:cNvSpPr>
          <p:nvPr/>
        </p:nvSpPr>
        <p:spPr bwMode="auto">
          <a:xfrm>
            <a:off x="1075334" y="4009857"/>
            <a:ext cx="352790" cy="433693"/>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Tree>
    <p:extLst>
      <p:ext uri="{BB962C8B-B14F-4D97-AF65-F5344CB8AC3E}">
        <p14:creationId xmlns:p14="http://schemas.microsoft.com/office/powerpoint/2010/main" xmlns="" val="4153272413"/>
      </p:ext>
    </p:extLst>
  </p:cSld>
  <p:clrMapOvr>
    <a:masterClrMapping/>
  </p:clrMapOvr>
  <mc:AlternateContent xmlns:mc="http://schemas.openxmlformats.org/markup-compatibility/2006">
    <mc:Choice xmlns:p14="http://schemas.microsoft.com/office/powerpoint/2010/main" xmlns=""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fade">
                                      <p:cBhvr>
                                        <p:cTn id="7" dur="500"/>
                                        <p:tgtEl>
                                          <p:spTgt spid="39"/>
                                        </p:tgtEl>
                                      </p:cBhvr>
                                    </p:animEffect>
                                  </p:childTnLst>
                                </p:cTn>
                              </p:par>
                              <p:par>
                                <p:cTn id="8" presetID="10" presetClass="entr" presetSubtype="0" fill="hold"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fade">
                                      <p:cBhvr>
                                        <p:cTn id="10" dur="500"/>
                                        <p:tgtEl>
                                          <p:spTgt spid="100"/>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42"/>
                                        </p:tgtEl>
                                        <p:attrNameLst>
                                          <p:attrName>style.visibility</p:attrName>
                                        </p:attrNameLst>
                                      </p:cBhvr>
                                      <p:to>
                                        <p:strVal val="visible"/>
                                      </p:to>
                                    </p:set>
                                    <p:animEffect transition="in" filter="wipe(left)">
                                      <p:cBhvr>
                                        <p:cTn id="14" dur="500"/>
                                        <p:tgtEl>
                                          <p:spTgt spid="42"/>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23"/>
                                        </p:tgtEl>
                                        <p:attrNameLst>
                                          <p:attrName>style.visibility</p:attrName>
                                        </p:attrNameLst>
                                      </p:cBhvr>
                                      <p:to>
                                        <p:strVal val="visible"/>
                                      </p:to>
                                    </p:set>
                                    <p:animEffect transition="in" filter="fade">
                                      <p:cBhvr>
                                        <p:cTn id="17" dur="500"/>
                                        <p:tgtEl>
                                          <p:spTgt spid="123"/>
                                        </p:tgtEl>
                                      </p:cBhvr>
                                    </p:animEffect>
                                  </p:childTnLst>
                                </p:cTn>
                              </p:par>
                              <p:par>
                                <p:cTn id="18" presetID="10" presetClass="entr" presetSubtype="0" fill="hold" nodeType="withEffect">
                                  <p:stCondLst>
                                    <p:cond delay="0"/>
                                  </p:stCondLst>
                                  <p:childTnLst>
                                    <p:set>
                                      <p:cBhvr>
                                        <p:cTn id="19" dur="1" fill="hold">
                                          <p:stCondLst>
                                            <p:cond delay="0"/>
                                          </p:stCondLst>
                                        </p:cTn>
                                        <p:tgtEl>
                                          <p:spTgt spid="124"/>
                                        </p:tgtEl>
                                        <p:attrNameLst>
                                          <p:attrName>style.visibility</p:attrName>
                                        </p:attrNameLst>
                                      </p:cBhvr>
                                      <p:to>
                                        <p:strVal val="visible"/>
                                      </p:to>
                                    </p:set>
                                    <p:animEffect transition="in" filter="fade">
                                      <p:cBhvr>
                                        <p:cTn id="20" dur="500"/>
                                        <p:tgtEl>
                                          <p:spTgt spid="124"/>
                                        </p:tgtEl>
                                      </p:cBhvr>
                                    </p:animEffect>
                                  </p:childTnLst>
                                </p:cTn>
                              </p:par>
                            </p:childTnLst>
                          </p:cTn>
                        </p:par>
                        <p:par>
                          <p:cTn id="21" fill="hold">
                            <p:stCondLst>
                              <p:cond delay="1000"/>
                            </p:stCondLst>
                            <p:childTnLst>
                              <p:par>
                                <p:cTn id="22" presetID="22" presetClass="entr" presetSubtype="8" fill="hold" nodeType="afterEffect">
                                  <p:stCondLst>
                                    <p:cond delay="0"/>
                                  </p:stCondLst>
                                  <p:childTnLst>
                                    <p:set>
                                      <p:cBhvr>
                                        <p:cTn id="23" dur="1" fill="hold">
                                          <p:stCondLst>
                                            <p:cond delay="0"/>
                                          </p:stCondLst>
                                        </p:cTn>
                                        <p:tgtEl>
                                          <p:spTgt spid="172"/>
                                        </p:tgtEl>
                                        <p:attrNameLst>
                                          <p:attrName>style.visibility</p:attrName>
                                        </p:attrNameLst>
                                      </p:cBhvr>
                                      <p:to>
                                        <p:strVal val="visible"/>
                                      </p:to>
                                    </p:set>
                                    <p:animEffect transition="in" filter="wipe(left)">
                                      <p:cBhvr>
                                        <p:cTn id="24" dur="500"/>
                                        <p:tgtEl>
                                          <p:spTgt spid="17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128"/>
                                        </p:tgtEl>
                                        <p:attrNameLst>
                                          <p:attrName>style.visibility</p:attrName>
                                        </p:attrNameLst>
                                      </p:cBhvr>
                                      <p:to>
                                        <p:strVal val="visible"/>
                                      </p:to>
                                    </p:set>
                                    <p:animEffect transition="in" filter="fade">
                                      <p:cBhvr>
                                        <p:cTn id="27" dur="500"/>
                                        <p:tgtEl>
                                          <p:spTgt spid="128"/>
                                        </p:tgtEl>
                                      </p:cBhvr>
                                    </p:animEffect>
                                  </p:childTnLst>
                                </p:cTn>
                              </p:par>
                              <p:par>
                                <p:cTn id="28" presetID="10" presetClass="entr" presetSubtype="0" fill="hold" nodeType="withEffect">
                                  <p:stCondLst>
                                    <p:cond delay="0"/>
                                  </p:stCondLst>
                                  <p:childTnLst>
                                    <p:set>
                                      <p:cBhvr>
                                        <p:cTn id="29" dur="1" fill="hold">
                                          <p:stCondLst>
                                            <p:cond delay="0"/>
                                          </p:stCondLst>
                                        </p:cTn>
                                        <p:tgtEl>
                                          <p:spTgt spid="129"/>
                                        </p:tgtEl>
                                        <p:attrNameLst>
                                          <p:attrName>style.visibility</p:attrName>
                                        </p:attrNameLst>
                                      </p:cBhvr>
                                      <p:to>
                                        <p:strVal val="visible"/>
                                      </p:to>
                                    </p:set>
                                    <p:animEffect transition="in" filter="fade">
                                      <p:cBhvr>
                                        <p:cTn id="30" dur="500"/>
                                        <p:tgtEl>
                                          <p:spTgt spid="129"/>
                                        </p:tgtEl>
                                      </p:cBhvr>
                                    </p:animEffect>
                                  </p:childTnLst>
                                </p:cTn>
                              </p:par>
                            </p:childTnLst>
                          </p:cTn>
                        </p:par>
                        <p:par>
                          <p:cTn id="31" fill="hold">
                            <p:stCondLst>
                              <p:cond delay="1500"/>
                            </p:stCondLst>
                            <p:childTnLst>
                              <p:par>
                                <p:cTn id="32" presetID="22" presetClass="entr" presetSubtype="1" fill="hold" nodeType="afterEffect">
                                  <p:stCondLst>
                                    <p:cond delay="0"/>
                                  </p:stCondLst>
                                  <p:childTnLst>
                                    <p:set>
                                      <p:cBhvr>
                                        <p:cTn id="33" dur="1" fill="hold">
                                          <p:stCondLst>
                                            <p:cond delay="0"/>
                                          </p:stCondLst>
                                        </p:cTn>
                                        <p:tgtEl>
                                          <p:spTgt spid="173"/>
                                        </p:tgtEl>
                                        <p:attrNameLst>
                                          <p:attrName>style.visibility</p:attrName>
                                        </p:attrNameLst>
                                      </p:cBhvr>
                                      <p:to>
                                        <p:strVal val="visible"/>
                                      </p:to>
                                    </p:set>
                                    <p:animEffect transition="in" filter="wipe(up)">
                                      <p:cBhvr>
                                        <p:cTn id="34" dur="500"/>
                                        <p:tgtEl>
                                          <p:spTgt spid="17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3"/>
                                        </p:tgtEl>
                                        <p:attrNameLst>
                                          <p:attrName>style.visibility</p:attrName>
                                        </p:attrNameLst>
                                      </p:cBhvr>
                                      <p:to>
                                        <p:strVal val="visible"/>
                                      </p:to>
                                    </p:set>
                                    <p:animEffect transition="in" filter="fade">
                                      <p:cBhvr>
                                        <p:cTn id="37" dur="500"/>
                                        <p:tgtEl>
                                          <p:spTgt spid="133"/>
                                        </p:tgtEl>
                                      </p:cBhvr>
                                    </p:animEffect>
                                  </p:childTnLst>
                                </p:cTn>
                              </p:par>
                              <p:par>
                                <p:cTn id="38" presetID="10" presetClass="entr" presetSubtype="0" fill="hold" nodeType="withEffect">
                                  <p:stCondLst>
                                    <p:cond delay="0"/>
                                  </p:stCondLst>
                                  <p:childTnLst>
                                    <p:set>
                                      <p:cBhvr>
                                        <p:cTn id="39" dur="1" fill="hold">
                                          <p:stCondLst>
                                            <p:cond delay="0"/>
                                          </p:stCondLst>
                                        </p:cTn>
                                        <p:tgtEl>
                                          <p:spTgt spid="134"/>
                                        </p:tgtEl>
                                        <p:attrNameLst>
                                          <p:attrName>style.visibility</p:attrName>
                                        </p:attrNameLst>
                                      </p:cBhvr>
                                      <p:to>
                                        <p:strVal val="visible"/>
                                      </p:to>
                                    </p:set>
                                    <p:animEffect transition="in" filter="fade">
                                      <p:cBhvr>
                                        <p:cTn id="40" dur="500"/>
                                        <p:tgtEl>
                                          <p:spTgt spid="134"/>
                                        </p:tgtEl>
                                      </p:cBhvr>
                                    </p:animEffect>
                                  </p:childTnLst>
                                </p:cTn>
                              </p:par>
                            </p:childTnLst>
                          </p:cTn>
                        </p:par>
                        <p:par>
                          <p:cTn id="41" fill="hold">
                            <p:stCondLst>
                              <p:cond delay="2000"/>
                            </p:stCondLst>
                            <p:childTnLst>
                              <p:par>
                                <p:cTn id="42" presetID="22" presetClass="entr" presetSubtype="1" fill="hold" nodeType="afterEffect">
                                  <p:stCondLst>
                                    <p:cond delay="0"/>
                                  </p:stCondLst>
                                  <p:childTnLst>
                                    <p:set>
                                      <p:cBhvr>
                                        <p:cTn id="43" dur="1" fill="hold">
                                          <p:stCondLst>
                                            <p:cond delay="0"/>
                                          </p:stCondLst>
                                        </p:cTn>
                                        <p:tgtEl>
                                          <p:spTgt spid="174"/>
                                        </p:tgtEl>
                                        <p:attrNameLst>
                                          <p:attrName>style.visibility</p:attrName>
                                        </p:attrNameLst>
                                      </p:cBhvr>
                                      <p:to>
                                        <p:strVal val="visible"/>
                                      </p:to>
                                    </p:set>
                                    <p:animEffect transition="in" filter="wipe(up)">
                                      <p:cBhvr>
                                        <p:cTn id="44" dur="500"/>
                                        <p:tgtEl>
                                          <p:spTgt spid="174"/>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138"/>
                                        </p:tgtEl>
                                        <p:attrNameLst>
                                          <p:attrName>style.visibility</p:attrName>
                                        </p:attrNameLst>
                                      </p:cBhvr>
                                      <p:to>
                                        <p:strVal val="visible"/>
                                      </p:to>
                                    </p:set>
                                    <p:animEffect transition="in" filter="fade">
                                      <p:cBhvr>
                                        <p:cTn id="47" dur="500"/>
                                        <p:tgtEl>
                                          <p:spTgt spid="138"/>
                                        </p:tgtEl>
                                      </p:cBhvr>
                                    </p:animEffect>
                                  </p:childTnLst>
                                </p:cTn>
                              </p:par>
                              <p:par>
                                <p:cTn id="48" presetID="10" presetClass="entr" presetSubtype="0" fill="hold" nodeType="withEffect">
                                  <p:stCondLst>
                                    <p:cond delay="0"/>
                                  </p:stCondLst>
                                  <p:childTnLst>
                                    <p:set>
                                      <p:cBhvr>
                                        <p:cTn id="49" dur="1" fill="hold">
                                          <p:stCondLst>
                                            <p:cond delay="0"/>
                                          </p:stCondLst>
                                        </p:cTn>
                                        <p:tgtEl>
                                          <p:spTgt spid="139"/>
                                        </p:tgtEl>
                                        <p:attrNameLst>
                                          <p:attrName>style.visibility</p:attrName>
                                        </p:attrNameLst>
                                      </p:cBhvr>
                                      <p:to>
                                        <p:strVal val="visible"/>
                                      </p:to>
                                    </p:set>
                                    <p:animEffect transition="in" filter="fade">
                                      <p:cBhvr>
                                        <p:cTn id="50" dur="500"/>
                                        <p:tgtEl>
                                          <p:spTgt spid="139"/>
                                        </p:tgtEl>
                                      </p:cBhvr>
                                    </p:animEffect>
                                  </p:childTnLst>
                                </p:cTn>
                              </p:par>
                            </p:childTnLst>
                          </p:cTn>
                        </p:par>
                        <p:par>
                          <p:cTn id="51" fill="hold">
                            <p:stCondLst>
                              <p:cond delay="2500"/>
                            </p:stCondLst>
                            <p:childTnLst>
                              <p:par>
                                <p:cTn id="52" presetID="22" presetClass="entr" presetSubtype="4" fill="hold" nodeType="afterEffect">
                                  <p:stCondLst>
                                    <p:cond delay="0"/>
                                  </p:stCondLst>
                                  <p:childTnLst>
                                    <p:set>
                                      <p:cBhvr>
                                        <p:cTn id="53" dur="1" fill="hold">
                                          <p:stCondLst>
                                            <p:cond delay="0"/>
                                          </p:stCondLst>
                                        </p:cTn>
                                        <p:tgtEl>
                                          <p:spTgt spid="175"/>
                                        </p:tgtEl>
                                        <p:attrNameLst>
                                          <p:attrName>style.visibility</p:attrName>
                                        </p:attrNameLst>
                                      </p:cBhvr>
                                      <p:to>
                                        <p:strVal val="visible"/>
                                      </p:to>
                                    </p:set>
                                    <p:animEffect transition="in" filter="wipe(down)">
                                      <p:cBhvr>
                                        <p:cTn id="54" dur="500"/>
                                        <p:tgtEl>
                                          <p:spTgt spid="17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43"/>
                                        </p:tgtEl>
                                        <p:attrNameLst>
                                          <p:attrName>style.visibility</p:attrName>
                                        </p:attrNameLst>
                                      </p:cBhvr>
                                      <p:to>
                                        <p:strVal val="visible"/>
                                      </p:to>
                                    </p:set>
                                    <p:animEffect transition="in" filter="fade">
                                      <p:cBhvr>
                                        <p:cTn id="57" dur="500"/>
                                        <p:tgtEl>
                                          <p:spTgt spid="143"/>
                                        </p:tgtEl>
                                      </p:cBhvr>
                                    </p:animEffect>
                                  </p:childTnLst>
                                </p:cTn>
                              </p:par>
                              <p:par>
                                <p:cTn id="58" presetID="10" presetClass="entr" presetSubtype="0" fill="hold" nodeType="withEffect">
                                  <p:stCondLst>
                                    <p:cond delay="0"/>
                                  </p:stCondLst>
                                  <p:childTnLst>
                                    <p:set>
                                      <p:cBhvr>
                                        <p:cTn id="59" dur="1" fill="hold">
                                          <p:stCondLst>
                                            <p:cond delay="0"/>
                                          </p:stCondLst>
                                        </p:cTn>
                                        <p:tgtEl>
                                          <p:spTgt spid="144"/>
                                        </p:tgtEl>
                                        <p:attrNameLst>
                                          <p:attrName>style.visibility</p:attrName>
                                        </p:attrNameLst>
                                      </p:cBhvr>
                                      <p:to>
                                        <p:strVal val="visible"/>
                                      </p:to>
                                    </p:set>
                                    <p:animEffect transition="in" filter="fade">
                                      <p:cBhvr>
                                        <p:cTn id="60" dur="500"/>
                                        <p:tgtEl>
                                          <p:spTgt spid="1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23" grpId="0" animBg="1"/>
      <p:bldP spid="128" grpId="0" animBg="1"/>
      <p:bldP spid="133" grpId="0" animBg="1"/>
      <p:bldP spid="138" grpId="0" animBg="1"/>
      <p:bldP spid="143"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TextBox 55"/>
          <p:cNvSpPr txBox="1"/>
          <p:nvPr/>
        </p:nvSpPr>
        <p:spPr>
          <a:xfrm>
            <a:off x="116300" y="1193609"/>
            <a:ext cx="730005" cy="312717"/>
          </a:xfrm>
          <a:prstGeom prst="rect">
            <a:avLst/>
          </a:prstGeom>
        </p:spPr>
        <p:txBody>
          <a:bodyPr wrap="square" lIns="0" tIns="0" rIns="0" bIns="0" rtlCol="0" anchor="t" anchorCtr="0">
            <a:noAutofit/>
          </a:bodyPr>
          <a:lstStyle/>
          <a:p>
            <a:pPr algn="r">
              <a:lnSpc>
                <a:spcPct val="200000"/>
              </a:lnSpc>
            </a:pPr>
            <a:r>
              <a:rPr lang="en-US" sz="1200" b="1" dirty="0" smtClean="0"/>
              <a:t>Web</a:t>
            </a:r>
          </a:p>
        </p:txBody>
      </p:sp>
      <p:sp>
        <p:nvSpPr>
          <p:cNvPr id="57" name="TextBox 56"/>
          <p:cNvSpPr txBox="1"/>
          <p:nvPr/>
        </p:nvSpPr>
        <p:spPr>
          <a:xfrm>
            <a:off x="116300" y="1761242"/>
            <a:ext cx="730005" cy="312717"/>
          </a:xfrm>
          <a:prstGeom prst="rect">
            <a:avLst/>
          </a:prstGeom>
        </p:spPr>
        <p:txBody>
          <a:bodyPr wrap="square" lIns="0" tIns="0" rIns="0" bIns="0" rtlCol="0" anchor="t" anchorCtr="0">
            <a:noAutofit/>
          </a:bodyPr>
          <a:lstStyle/>
          <a:p>
            <a:pPr algn="r">
              <a:lnSpc>
                <a:spcPct val="200000"/>
              </a:lnSpc>
            </a:pPr>
            <a:r>
              <a:rPr lang="en-US" sz="1200" b="1" dirty="0" smtClean="0"/>
              <a:t>Mobile</a:t>
            </a:r>
          </a:p>
        </p:txBody>
      </p:sp>
      <p:sp>
        <p:nvSpPr>
          <p:cNvPr id="58" name="TextBox 57"/>
          <p:cNvSpPr txBox="1"/>
          <p:nvPr/>
        </p:nvSpPr>
        <p:spPr>
          <a:xfrm>
            <a:off x="116300" y="2328875"/>
            <a:ext cx="730005" cy="312717"/>
          </a:xfrm>
          <a:prstGeom prst="rect">
            <a:avLst/>
          </a:prstGeom>
        </p:spPr>
        <p:txBody>
          <a:bodyPr wrap="square" lIns="0" tIns="0" rIns="0" bIns="0" rtlCol="0" anchor="t" anchorCtr="0">
            <a:noAutofit/>
          </a:bodyPr>
          <a:lstStyle/>
          <a:p>
            <a:pPr algn="r">
              <a:lnSpc>
                <a:spcPct val="200000"/>
              </a:lnSpc>
            </a:pPr>
            <a:r>
              <a:rPr lang="en-US" sz="1200" b="1" dirty="0" smtClean="0"/>
              <a:t>Social</a:t>
            </a:r>
          </a:p>
        </p:txBody>
      </p:sp>
      <p:sp>
        <p:nvSpPr>
          <p:cNvPr id="59" name="TextBox 58"/>
          <p:cNvSpPr txBox="1"/>
          <p:nvPr/>
        </p:nvSpPr>
        <p:spPr>
          <a:xfrm>
            <a:off x="116300" y="2896508"/>
            <a:ext cx="730005" cy="312717"/>
          </a:xfrm>
          <a:prstGeom prst="rect">
            <a:avLst/>
          </a:prstGeom>
        </p:spPr>
        <p:txBody>
          <a:bodyPr wrap="square" lIns="0" tIns="0" rIns="0" bIns="0" rtlCol="0" anchor="t" anchorCtr="0">
            <a:noAutofit/>
          </a:bodyPr>
          <a:lstStyle/>
          <a:p>
            <a:pPr algn="r">
              <a:lnSpc>
                <a:spcPct val="200000"/>
              </a:lnSpc>
            </a:pPr>
            <a:r>
              <a:rPr lang="en-US" sz="1200" b="1" dirty="0" smtClean="0"/>
              <a:t>In-store</a:t>
            </a:r>
          </a:p>
        </p:txBody>
      </p:sp>
      <p:sp>
        <p:nvSpPr>
          <p:cNvPr id="60" name="TextBox 59"/>
          <p:cNvSpPr txBox="1"/>
          <p:nvPr/>
        </p:nvSpPr>
        <p:spPr>
          <a:xfrm>
            <a:off x="-272226" y="4031773"/>
            <a:ext cx="1118531" cy="312717"/>
          </a:xfrm>
          <a:prstGeom prst="rect">
            <a:avLst/>
          </a:prstGeom>
        </p:spPr>
        <p:txBody>
          <a:bodyPr wrap="square" lIns="0" tIns="0" rIns="0" bIns="0" rtlCol="0" anchor="t" anchorCtr="0">
            <a:noAutofit/>
          </a:bodyPr>
          <a:lstStyle/>
          <a:p>
            <a:pPr algn="r">
              <a:lnSpc>
                <a:spcPct val="200000"/>
              </a:lnSpc>
            </a:pPr>
            <a:r>
              <a:rPr lang="en-US" sz="1200" b="1" dirty="0" smtClean="0"/>
              <a:t>Call center</a:t>
            </a:r>
          </a:p>
        </p:txBody>
      </p:sp>
      <p:sp>
        <p:nvSpPr>
          <p:cNvPr id="85" name="TextBox 84"/>
          <p:cNvSpPr txBox="1"/>
          <p:nvPr/>
        </p:nvSpPr>
        <p:spPr>
          <a:xfrm>
            <a:off x="116300" y="3464141"/>
            <a:ext cx="730005" cy="312717"/>
          </a:xfrm>
          <a:prstGeom prst="rect">
            <a:avLst/>
          </a:prstGeom>
        </p:spPr>
        <p:txBody>
          <a:bodyPr wrap="square" lIns="0" tIns="0" rIns="0" bIns="0" rtlCol="0" anchor="t" anchorCtr="0">
            <a:noAutofit/>
          </a:bodyPr>
          <a:lstStyle/>
          <a:p>
            <a:pPr algn="r">
              <a:lnSpc>
                <a:spcPct val="200000"/>
              </a:lnSpc>
            </a:pPr>
            <a:r>
              <a:rPr lang="en-US" sz="1200" b="1" smtClean="0"/>
              <a:t>Kiosks</a:t>
            </a:r>
            <a:endParaRPr lang="en-US" sz="1200" b="1" dirty="0" smtClean="0"/>
          </a:p>
        </p:txBody>
      </p:sp>
      <p:grpSp>
        <p:nvGrpSpPr>
          <p:cNvPr id="3" name="Group 5"/>
          <p:cNvGrpSpPr/>
          <p:nvPr/>
        </p:nvGrpSpPr>
        <p:grpSpPr>
          <a:xfrm>
            <a:off x="1618269" y="688902"/>
            <a:ext cx="7380951" cy="352831"/>
            <a:chOff x="1427769" y="704142"/>
            <a:chExt cx="7075337" cy="352831"/>
          </a:xfrm>
        </p:grpSpPr>
        <p:sp>
          <p:nvSpPr>
            <p:cNvPr id="54" name="Freeform 103"/>
            <p:cNvSpPr>
              <a:spLocks/>
            </p:cNvSpPr>
            <p:nvPr/>
          </p:nvSpPr>
          <p:spPr bwMode="gray">
            <a:xfrm>
              <a:off x="1427769" y="704142"/>
              <a:ext cx="7075337" cy="352831"/>
            </a:xfrm>
            <a:custGeom>
              <a:avLst/>
              <a:gdLst/>
              <a:ahLst/>
              <a:cxnLst/>
              <a:rect l="l" t="t" r="r" b="b"/>
              <a:pathLst>
                <a:path w="7075337" h="388114">
                  <a:moveTo>
                    <a:pt x="5717658" y="0"/>
                  </a:moveTo>
                  <a:lnTo>
                    <a:pt x="7075337" y="0"/>
                  </a:lnTo>
                  <a:lnTo>
                    <a:pt x="7075337" y="388114"/>
                  </a:lnTo>
                  <a:lnTo>
                    <a:pt x="5717658" y="388114"/>
                  </a:lnTo>
                  <a:lnTo>
                    <a:pt x="5906910" y="194057"/>
                  </a:lnTo>
                  <a:close/>
                  <a:moveTo>
                    <a:pt x="4291143" y="0"/>
                  </a:moveTo>
                  <a:lnTo>
                    <a:pt x="5637220" y="0"/>
                  </a:lnTo>
                  <a:lnTo>
                    <a:pt x="5824175" y="194057"/>
                  </a:lnTo>
                  <a:lnTo>
                    <a:pt x="5637220" y="388114"/>
                  </a:lnTo>
                  <a:lnTo>
                    <a:pt x="4291143" y="388114"/>
                  </a:lnTo>
                  <a:lnTo>
                    <a:pt x="4478098" y="194057"/>
                  </a:lnTo>
                  <a:close/>
                  <a:moveTo>
                    <a:pt x="2859218" y="0"/>
                  </a:moveTo>
                  <a:lnTo>
                    <a:pt x="4212776" y="0"/>
                  </a:lnTo>
                  <a:lnTo>
                    <a:pt x="4400770" y="194057"/>
                  </a:lnTo>
                  <a:lnTo>
                    <a:pt x="4212776" y="388114"/>
                  </a:lnTo>
                  <a:lnTo>
                    <a:pt x="2859218" y="388114"/>
                  </a:lnTo>
                  <a:lnTo>
                    <a:pt x="3047212" y="194057"/>
                  </a:lnTo>
                  <a:close/>
                  <a:moveTo>
                    <a:pt x="1412845" y="0"/>
                  </a:moveTo>
                  <a:lnTo>
                    <a:pt x="2774017" y="0"/>
                  </a:lnTo>
                  <a:lnTo>
                    <a:pt x="2963068" y="194057"/>
                  </a:lnTo>
                  <a:lnTo>
                    <a:pt x="2774017" y="388114"/>
                  </a:lnTo>
                  <a:lnTo>
                    <a:pt x="1412845" y="388114"/>
                  </a:lnTo>
                  <a:lnTo>
                    <a:pt x="1601897" y="194057"/>
                  </a:lnTo>
                  <a:close/>
                  <a:moveTo>
                    <a:pt x="0" y="0"/>
                  </a:moveTo>
                  <a:lnTo>
                    <a:pt x="1342728" y="0"/>
                  </a:lnTo>
                  <a:lnTo>
                    <a:pt x="1529417" y="194057"/>
                  </a:lnTo>
                  <a:lnTo>
                    <a:pt x="1342728" y="388114"/>
                  </a:lnTo>
                  <a:lnTo>
                    <a:pt x="0" y="388114"/>
                  </a:lnTo>
                  <a:close/>
                </a:path>
              </a:pathLst>
            </a:custGeom>
            <a:gradFill>
              <a:gsLst>
                <a:gs pos="90000">
                  <a:srgbClr val="424545">
                    <a:lumMod val="88000"/>
                    <a:lumOff val="12000"/>
                  </a:srgbClr>
                </a:gs>
                <a:gs pos="0">
                  <a:srgbClr val="424545">
                    <a:lumMod val="62000"/>
                  </a:srgbClr>
                </a:gs>
              </a:gsLst>
              <a:lin ang="16200000" scaled="0"/>
            </a:gradFill>
            <a:ln w="22225" cap="flat" cmpd="sng" algn="ctr">
              <a:noFill/>
              <a:prstDash val="solid"/>
            </a:ln>
            <a:effectLst/>
          </p:spPr>
          <p:txBody>
            <a:bodyPr wrap="square" lIns="0" tIns="0" rIns="0" bIns="0" rtlCol="0" anchor="ctr"/>
            <a:lstStyle/>
            <a:p>
              <a:pPr algn="ctr"/>
              <a:endParaRPr lang="en-US" sz="1200" b="1" kern="0" dirty="0">
                <a:solidFill>
                  <a:sysClr val="window" lastClr="FFFFFF"/>
                </a:solidFill>
                <a:latin typeface="Arial"/>
                <a:ea typeface="Tahoma" pitchFamily="34" charset="0"/>
                <a:cs typeface="Tahoma" pitchFamily="34" charset="0"/>
              </a:endParaRPr>
            </a:p>
          </p:txBody>
        </p:sp>
        <p:sp>
          <p:nvSpPr>
            <p:cNvPr id="64" name="Text Box 108"/>
            <p:cNvSpPr txBox="1">
              <a:spLocks noChangeArrowheads="1"/>
            </p:cNvSpPr>
            <p:nvPr/>
          </p:nvSpPr>
          <p:spPr bwMode="gray">
            <a:xfrm>
              <a:off x="1503415" y="776829"/>
              <a:ext cx="1294885" cy="20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smtClean="0">
                  <a:solidFill>
                    <a:srgbClr val="FFFFFF"/>
                  </a:solidFill>
                  <a:latin typeface="Arial"/>
                </a:rPr>
                <a:t>NEED / RESEARCH</a:t>
              </a:r>
              <a:endParaRPr lang="en-US" sz="1000" b="1" dirty="0">
                <a:solidFill>
                  <a:srgbClr val="FFFFFF"/>
                </a:solidFill>
                <a:latin typeface="Arial"/>
              </a:endParaRPr>
            </a:p>
          </p:txBody>
        </p:sp>
        <p:sp>
          <p:nvSpPr>
            <p:cNvPr id="65" name="Text Box 109"/>
            <p:cNvSpPr txBox="1">
              <a:spLocks noChangeArrowheads="1"/>
            </p:cNvSpPr>
            <p:nvPr/>
          </p:nvSpPr>
          <p:spPr bwMode="gray">
            <a:xfrm>
              <a:off x="3183747" y="776829"/>
              <a:ext cx="820738" cy="20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SELECT</a:t>
              </a:r>
              <a:endParaRPr lang="en-US" sz="1000" b="1" dirty="0">
                <a:solidFill>
                  <a:srgbClr val="FFFFFF"/>
                </a:solidFill>
                <a:latin typeface="Arial"/>
              </a:endParaRPr>
            </a:p>
          </p:txBody>
        </p:sp>
        <p:sp>
          <p:nvSpPr>
            <p:cNvPr id="66" name="Text Box 110"/>
            <p:cNvSpPr txBox="1">
              <a:spLocks noChangeArrowheads="1"/>
            </p:cNvSpPr>
            <p:nvPr/>
          </p:nvSpPr>
          <p:spPr bwMode="gray">
            <a:xfrm>
              <a:off x="4489533" y="776829"/>
              <a:ext cx="1069975" cy="20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PURCHASE</a:t>
              </a:r>
              <a:endParaRPr lang="en-US" sz="1000" b="1" dirty="0">
                <a:solidFill>
                  <a:srgbClr val="FFFFFF"/>
                </a:solidFill>
                <a:latin typeface="Arial"/>
              </a:endParaRPr>
            </a:p>
          </p:txBody>
        </p:sp>
        <p:sp>
          <p:nvSpPr>
            <p:cNvPr id="67" name="Text Box 111"/>
            <p:cNvSpPr txBox="1">
              <a:spLocks noChangeArrowheads="1"/>
            </p:cNvSpPr>
            <p:nvPr/>
          </p:nvSpPr>
          <p:spPr bwMode="gray">
            <a:xfrm>
              <a:off x="7254725" y="776829"/>
              <a:ext cx="1139083" cy="20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MAINTAIN /</a:t>
              </a:r>
            </a:p>
            <a:p>
              <a:pPr algn="ctr" defTabSz="342721" fontAlgn="auto">
                <a:spcBef>
                  <a:spcPts val="0"/>
                </a:spcBef>
                <a:spcAft>
                  <a:spcPts val="0"/>
                </a:spcAft>
              </a:pPr>
              <a:r>
                <a:rPr lang="en-US" sz="1000" b="1" dirty="0" smtClean="0">
                  <a:solidFill>
                    <a:srgbClr val="FFFFFF"/>
                  </a:solidFill>
                  <a:latin typeface="Arial"/>
                </a:rPr>
                <a:t>RECOMMEND</a:t>
              </a:r>
              <a:endParaRPr lang="en-US" sz="1000" b="1" dirty="0">
                <a:solidFill>
                  <a:srgbClr val="FFFFFF"/>
                </a:solidFill>
                <a:latin typeface="Arial"/>
              </a:endParaRPr>
            </a:p>
          </p:txBody>
        </p:sp>
        <p:sp>
          <p:nvSpPr>
            <p:cNvPr id="90" name="Text Box 112"/>
            <p:cNvSpPr txBox="1">
              <a:spLocks noChangeArrowheads="1"/>
            </p:cNvSpPr>
            <p:nvPr/>
          </p:nvSpPr>
          <p:spPr bwMode="gray">
            <a:xfrm>
              <a:off x="5991307" y="776829"/>
              <a:ext cx="1072815" cy="207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68544" tIns="34273" rIns="68544" bIns="34273" anchor="ctr"/>
            <a:lstStyle>
              <a:lvl1pPr>
                <a:defRPr sz="2400">
                  <a:solidFill>
                    <a:schemeClr val="tx1"/>
                  </a:solidFill>
                  <a:latin typeface="Arial" charset="0"/>
                  <a:ea typeface="ＭＳ Ｐゴシック" charset="0"/>
                  <a:cs typeface="ＭＳ Ｐゴシック" charset="0"/>
                </a:defRPr>
              </a:lvl1pPr>
              <a:lvl2pPr marL="37931725" indent="-37474525">
                <a:defRPr sz="2400">
                  <a:solidFill>
                    <a:schemeClr val="tx1"/>
                  </a:solidFill>
                  <a:latin typeface="Arial" charset="0"/>
                  <a:ea typeface="ＭＳ Ｐゴシック" charset="0"/>
                </a:defRPr>
              </a:lvl2pPr>
              <a:lvl3pPr>
                <a:defRPr sz="2400">
                  <a:solidFill>
                    <a:schemeClr val="tx1"/>
                  </a:solidFill>
                  <a:latin typeface="Arial" charset="0"/>
                  <a:ea typeface="ＭＳ Ｐゴシック" charset="0"/>
                </a:defRPr>
              </a:lvl3pPr>
              <a:lvl4pPr>
                <a:defRPr sz="2400">
                  <a:solidFill>
                    <a:schemeClr val="tx1"/>
                  </a:solidFill>
                  <a:latin typeface="Arial" charset="0"/>
                  <a:ea typeface="ＭＳ Ｐゴシック" charset="0"/>
                </a:defRPr>
              </a:lvl4pPr>
              <a:lvl5pPr>
                <a:defRPr sz="2400">
                  <a:solidFill>
                    <a:schemeClr val="tx1"/>
                  </a:solidFill>
                  <a:latin typeface="Arial" charset="0"/>
                  <a:ea typeface="ＭＳ Ｐゴシック" charset="0"/>
                </a:defRPr>
              </a:lvl5pPr>
              <a:lvl6pPr marL="457200" eaLnBrk="0" fontAlgn="base" hangingPunct="0">
                <a:spcBef>
                  <a:spcPct val="0"/>
                </a:spcBef>
                <a:spcAft>
                  <a:spcPct val="0"/>
                </a:spcAft>
                <a:defRPr sz="2400">
                  <a:solidFill>
                    <a:schemeClr val="tx1"/>
                  </a:solidFill>
                  <a:latin typeface="Arial" charset="0"/>
                  <a:ea typeface="ＭＳ Ｐゴシック" charset="0"/>
                </a:defRPr>
              </a:lvl6pPr>
              <a:lvl7pPr marL="914400" eaLnBrk="0" fontAlgn="base" hangingPunct="0">
                <a:spcBef>
                  <a:spcPct val="0"/>
                </a:spcBef>
                <a:spcAft>
                  <a:spcPct val="0"/>
                </a:spcAft>
                <a:defRPr sz="2400">
                  <a:solidFill>
                    <a:schemeClr val="tx1"/>
                  </a:solidFill>
                  <a:latin typeface="Arial" charset="0"/>
                  <a:ea typeface="ＭＳ Ｐゴシック" charset="0"/>
                </a:defRPr>
              </a:lvl7pPr>
              <a:lvl8pPr marL="1371600" eaLnBrk="0" fontAlgn="base" hangingPunct="0">
                <a:spcBef>
                  <a:spcPct val="0"/>
                </a:spcBef>
                <a:spcAft>
                  <a:spcPct val="0"/>
                </a:spcAft>
                <a:defRPr sz="2400">
                  <a:solidFill>
                    <a:schemeClr val="tx1"/>
                  </a:solidFill>
                  <a:latin typeface="Arial" charset="0"/>
                  <a:ea typeface="ＭＳ Ｐゴシック" charset="0"/>
                </a:defRPr>
              </a:lvl8pPr>
              <a:lvl9pPr marL="1828800" eaLnBrk="0" fontAlgn="base" hangingPunct="0">
                <a:spcBef>
                  <a:spcPct val="0"/>
                </a:spcBef>
                <a:spcAft>
                  <a:spcPct val="0"/>
                </a:spcAft>
                <a:defRPr sz="2400">
                  <a:solidFill>
                    <a:schemeClr val="tx1"/>
                  </a:solidFill>
                  <a:latin typeface="Arial" charset="0"/>
                  <a:ea typeface="ＭＳ Ｐゴシック" charset="0"/>
                </a:defRPr>
              </a:lvl9pPr>
            </a:lstStyle>
            <a:p>
              <a:pPr algn="ctr" defTabSz="342721" fontAlgn="auto">
                <a:spcBef>
                  <a:spcPts val="0"/>
                </a:spcBef>
                <a:spcAft>
                  <a:spcPts val="0"/>
                </a:spcAft>
              </a:pPr>
              <a:r>
                <a:rPr lang="en-US" sz="1000" b="1" dirty="0" smtClean="0">
                  <a:solidFill>
                    <a:srgbClr val="FFFFFF"/>
                  </a:solidFill>
                  <a:latin typeface="Arial"/>
                </a:rPr>
                <a:t>RECEIVE / USE</a:t>
              </a:r>
              <a:endParaRPr lang="en-US" sz="1000" b="1" dirty="0">
                <a:solidFill>
                  <a:srgbClr val="FFFFFF"/>
                </a:solidFill>
                <a:latin typeface="Arial"/>
              </a:endParaRPr>
            </a:p>
          </p:txBody>
        </p:sp>
      </p:grpSp>
      <p:grpSp>
        <p:nvGrpSpPr>
          <p:cNvPr id="4" name="Group 18"/>
          <p:cNvGrpSpPr/>
          <p:nvPr/>
        </p:nvGrpSpPr>
        <p:grpSpPr>
          <a:xfrm>
            <a:off x="1010834" y="1229943"/>
            <a:ext cx="481790" cy="314744"/>
            <a:chOff x="3433574" y="2140328"/>
            <a:chExt cx="2159547" cy="1410790"/>
          </a:xfrm>
        </p:grpSpPr>
        <p:grpSp>
          <p:nvGrpSpPr>
            <p:cNvPr id="5" name="Group 19"/>
            <p:cNvGrpSpPr/>
            <p:nvPr/>
          </p:nvGrpSpPr>
          <p:grpSpPr>
            <a:xfrm>
              <a:off x="3433574" y="2292809"/>
              <a:ext cx="2159547" cy="1258309"/>
              <a:chOff x="3433574" y="2262073"/>
              <a:chExt cx="2159547" cy="1258309"/>
            </a:xfrm>
          </p:grpSpPr>
          <p:sp>
            <p:nvSpPr>
              <p:cNvPr id="22" name="Freeform 87"/>
              <p:cNvSpPr>
                <a:spLocks noEditPoints="1"/>
              </p:cNvSpPr>
              <p:nvPr/>
            </p:nvSpPr>
            <p:spPr bwMode="auto">
              <a:xfrm>
                <a:off x="3433574" y="2262073"/>
                <a:ext cx="2159547" cy="1258309"/>
              </a:xfrm>
              <a:custGeom>
                <a:avLst/>
                <a:gdLst>
                  <a:gd name="T0" fmla="*/ 0 w 2643"/>
                  <a:gd name="T1" fmla="*/ 0 h 1540"/>
                  <a:gd name="T2" fmla="*/ 0 w 2643"/>
                  <a:gd name="T3" fmla="*/ 1540 h 1540"/>
                  <a:gd name="T4" fmla="*/ 2643 w 2643"/>
                  <a:gd name="T5" fmla="*/ 1540 h 1540"/>
                  <a:gd name="T6" fmla="*/ 2643 w 2643"/>
                  <a:gd name="T7" fmla="*/ 0 h 1540"/>
                  <a:gd name="T8" fmla="*/ 0 w 2643"/>
                  <a:gd name="T9" fmla="*/ 0 h 1540"/>
                  <a:gd name="T10" fmla="*/ 0 w 2643"/>
                  <a:gd name="T11" fmla="*/ 0 h 1540"/>
                  <a:gd name="T12" fmla="*/ 0 w 2643"/>
                  <a:gd name="T13" fmla="*/ 0 h 1540"/>
                  <a:gd name="T14" fmla="*/ 467 w 2643"/>
                  <a:gd name="T15" fmla="*/ 130 h 1540"/>
                  <a:gd name="T16" fmla="*/ 89 w 2643"/>
                  <a:gd name="T17" fmla="*/ 130 h 1540"/>
                  <a:gd name="T18" fmla="*/ 89 w 2643"/>
                  <a:gd name="T19" fmla="*/ 73 h 1540"/>
                  <a:gd name="T20" fmla="*/ 467 w 2643"/>
                  <a:gd name="T21" fmla="*/ 73 h 1540"/>
                  <a:gd name="T22" fmla="*/ 467 w 2643"/>
                  <a:gd name="T23" fmla="*/ 130 h 1540"/>
                  <a:gd name="T24" fmla="*/ 467 w 2643"/>
                  <a:gd name="T25" fmla="*/ 130 h 1540"/>
                  <a:gd name="T26" fmla="*/ 467 w 2643"/>
                  <a:gd name="T27" fmla="*/ 130 h 1540"/>
                  <a:gd name="T28" fmla="*/ 989 w 2643"/>
                  <a:gd name="T29" fmla="*/ 130 h 1540"/>
                  <a:gd name="T30" fmla="*/ 616 w 2643"/>
                  <a:gd name="T31" fmla="*/ 130 h 1540"/>
                  <a:gd name="T32" fmla="*/ 616 w 2643"/>
                  <a:gd name="T33" fmla="*/ 73 h 1540"/>
                  <a:gd name="T34" fmla="*/ 989 w 2643"/>
                  <a:gd name="T35" fmla="*/ 73 h 1540"/>
                  <a:gd name="T36" fmla="*/ 989 w 2643"/>
                  <a:gd name="T37" fmla="*/ 130 h 1540"/>
                  <a:gd name="T38" fmla="*/ 989 w 2643"/>
                  <a:gd name="T39" fmla="*/ 130 h 1540"/>
                  <a:gd name="T40" fmla="*/ 989 w 2643"/>
                  <a:gd name="T41" fmla="*/ 130 h 1540"/>
                  <a:gd name="T42" fmla="*/ 1518 w 2643"/>
                  <a:gd name="T43" fmla="*/ 130 h 1540"/>
                  <a:gd name="T44" fmla="*/ 1138 w 2643"/>
                  <a:gd name="T45" fmla="*/ 130 h 1540"/>
                  <a:gd name="T46" fmla="*/ 1138 w 2643"/>
                  <a:gd name="T47" fmla="*/ 73 h 1540"/>
                  <a:gd name="T48" fmla="*/ 1518 w 2643"/>
                  <a:gd name="T49" fmla="*/ 73 h 1540"/>
                  <a:gd name="T50" fmla="*/ 1518 w 2643"/>
                  <a:gd name="T51" fmla="*/ 130 h 1540"/>
                  <a:gd name="T52" fmla="*/ 1518 w 2643"/>
                  <a:gd name="T53" fmla="*/ 130 h 1540"/>
                  <a:gd name="T54" fmla="*/ 1518 w 2643"/>
                  <a:gd name="T55" fmla="*/ 130 h 1540"/>
                  <a:gd name="T56" fmla="*/ 2038 w 2643"/>
                  <a:gd name="T57" fmla="*/ 130 h 1540"/>
                  <a:gd name="T58" fmla="*/ 1665 w 2643"/>
                  <a:gd name="T59" fmla="*/ 130 h 1540"/>
                  <a:gd name="T60" fmla="*/ 1665 w 2643"/>
                  <a:gd name="T61" fmla="*/ 73 h 1540"/>
                  <a:gd name="T62" fmla="*/ 2038 w 2643"/>
                  <a:gd name="T63" fmla="*/ 73 h 1540"/>
                  <a:gd name="T64" fmla="*/ 2038 w 2643"/>
                  <a:gd name="T65" fmla="*/ 130 h 1540"/>
                  <a:gd name="T66" fmla="*/ 2038 w 2643"/>
                  <a:gd name="T67" fmla="*/ 130 h 1540"/>
                  <a:gd name="T68" fmla="*/ 2038 w 2643"/>
                  <a:gd name="T69" fmla="*/ 130 h 1540"/>
                  <a:gd name="T70" fmla="*/ 2562 w 2643"/>
                  <a:gd name="T71" fmla="*/ 130 h 1540"/>
                  <a:gd name="T72" fmla="*/ 2187 w 2643"/>
                  <a:gd name="T73" fmla="*/ 130 h 1540"/>
                  <a:gd name="T74" fmla="*/ 2187 w 2643"/>
                  <a:gd name="T75" fmla="*/ 73 h 1540"/>
                  <a:gd name="T76" fmla="*/ 2562 w 2643"/>
                  <a:gd name="T77" fmla="*/ 73 h 1540"/>
                  <a:gd name="T78" fmla="*/ 2562 w 2643"/>
                  <a:gd name="T79" fmla="*/ 130 h 1540"/>
                  <a:gd name="T80" fmla="*/ 2562 w 2643"/>
                  <a:gd name="T81" fmla="*/ 130 h 1540"/>
                  <a:gd name="T82" fmla="*/ 2562 w 2643"/>
                  <a:gd name="T83" fmla="*/ 130 h 1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643" h="1540">
                    <a:moveTo>
                      <a:pt x="0" y="0"/>
                    </a:moveTo>
                    <a:lnTo>
                      <a:pt x="0" y="1540"/>
                    </a:lnTo>
                    <a:lnTo>
                      <a:pt x="2643" y="1540"/>
                    </a:lnTo>
                    <a:lnTo>
                      <a:pt x="2643" y="0"/>
                    </a:lnTo>
                    <a:lnTo>
                      <a:pt x="0" y="0"/>
                    </a:lnTo>
                    <a:lnTo>
                      <a:pt x="0" y="0"/>
                    </a:lnTo>
                    <a:lnTo>
                      <a:pt x="0" y="0"/>
                    </a:lnTo>
                    <a:close/>
                    <a:moveTo>
                      <a:pt x="467" y="130"/>
                    </a:moveTo>
                    <a:lnTo>
                      <a:pt x="89" y="130"/>
                    </a:lnTo>
                    <a:lnTo>
                      <a:pt x="89" y="73"/>
                    </a:lnTo>
                    <a:lnTo>
                      <a:pt x="467" y="73"/>
                    </a:lnTo>
                    <a:lnTo>
                      <a:pt x="467" y="130"/>
                    </a:lnTo>
                    <a:lnTo>
                      <a:pt x="467" y="130"/>
                    </a:lnTo>
                    <a:lnTo>
                      <a:pt x="467" y="130"/>
                    </a:lnTo>
                    <a:close/>
                    <a:moveTo>
                      <a:pt x="989" y="130"/>
                    </a:moveTo>
                    <a:lnTo>
                      <a:pt x="616" y="130"/>
                    </a:lnTo>
                    <a:lnTo>
                      <a:pt x="616" y="73"/>
                    </a:lnTo>
                    <a:lnTo>
                      <a:pt x="989" y="73"/>
                    </a:lnTo>
                    <a:lnTo>
                      <a:pt x="989" y="130"/>
                    </a:lnTo>
                    <a:lnTo>
                      <a:pt x="989" y="130"/>
                    </a:lnTo>
                    <a:lnTo>
                      <a:pt x="989" y="130"/>
                    </a:lnTo>
                    <a:close/>
                    <a:moveTo>
                      <a:pt x="1518" y="130"/>
                    </a:moveTo>
                    <a:lnTo>
                      <a:pt x="1138" y="130"/>
                    </a:lnTo>
                    <a:lnTo>
                      <a:pt x="1138" y="73"/>
                    </a:lnTo>
                    <a:lnTo>
                      <a:pt x="1518" y="73"/>
                    </a:lnTo>
                    <a:lnTo>
                      <a:pt x="1518" y="130"/>
                    </a:lnTo>
                    <a:lnTo>
                      <a:pt x="1518" y="130"/>
                    </a:lnTo>
                    <a:lnTo>
                      <a:pt x="1518" y="130"/>
                    </a:lnTo>
                    <a:close/>
                    <a:moveTo>
                      <a:pt x="2038" y="130"/>
                    </a:moveTo>
                    <a:lnTo>
                      <a:pt x="1665" y="130"/>
                    </a:lnTo>
                    <a:lnTo>
                      <a:pt x="1665" y="73"/>
                    </a:lnTo>
                    <a:lnTo>
                      <a:pt x="2038" y="73"/>
                    </a:lnTo>
                    <a:lnTo>
                      <a:pt x="2038" y="130"/>
                    </a:lnTo>
                    <a:lnTo>
                      <a:pt x="2038" y="130"/>
                    </a:lnTo>
                    <a:lnTo>
                      <a:pt x="2038" y="130"/>
                    </a:lnTo>
                    <a:close/>
                    <a:moveTo>
                      <a:pt x="2562" y="130"/>
                    </a:moveTo>
                    <a:lnTo>
                      <a:pt x="2187" y="130"/>
                    </a:lnTo>
                    <a:lnTo>
                      <a:pt x="2187" y="73"/>
                    </a:lnTo>
                    <a:lnTo>
                      <a:pt x="2562" y="73"/>
                    </a:lnTo>
                    <a:lnTo>
                      <a:pt x="2562" y="130"/>
                    </a:lnTo>
                    <a:lnTo>
                      <a:pt x="2562" y="130"/>
                    </a:lnTo>
                    <a:lnTo>
                      <a:pt x="2562" y="130"/>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23" name="Freeform 89"/>
              <p:cNvSpPr>
                <a:spLocks/>
              </p:cNvSpPr>
              <p:nvPr/>
            </p:nvSpPr>
            <p:spPr bwMode="auto">
              <a:xfrm>
                <a:off x="4255558" y="2541516"/>
                <a:ext cx="88245" cy="104587"/>
              </a:xfrm>
              <a:custGeom>
                <a:avLst/>
                <a:gdLst>
                  <a:gd name="T0" fmla="*/ 46 w 46"/>
                  <a:gd name="T1" fmla="*/ 27 h 54"/>
                  <a:gd name="T2" fmla="*/ 43 w 46"/>
                  <a:gd name="T3" fmla="*/ 13 h 54"/>
                  <a:gd name="T4" fmla="*/ 35 w 46"/>
                  <a:gd name="T5" fmla="*/ 4 h 54"/>
                  <a:gd name="T6" fmla="*/ 23 w 46"/>
                  <a:gd name="T7" fmla="*/ 0 h 54"/>
                  <a:gd name="T8" fmla="*/ 7 w 46"/>
                  <a:gd name="T9" fmla="*/ 7 h 54"/>
                  <a:gd name="T10" fmla="*/ 0 w 46"/>
                  <a:gd name="T11" fmla="*/ 28 h 54"/>
                  <a:gd name="T12" fmla="*/ 6 w 46"/>
                  <a:gd name="T13" fmla="*/ 48 h 54"/>
                  <a:gd name="T14" fmla="*/ 23 w 46"/>
                  <a:gd name="T15" fmla="*/ 54 h 54"/>
                  <a:gd name="T16" fmla="*/ 39 w 46"/>
                  <a:gd name="T17" fmla="*/ 47 h 54"/>
                  <a:gd name="T18" fmla="*/ 46 w 46"/>
                  <a:gd name="T19" fmla="*/ 27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6" h="54">
                    <a:moveTo>
                      <a:pt x="46" y="27"/>
                    </a:moveTo>
                    <a:cubicBezTo>
                      <a:pt x="46" y="22"/>
                      <a:pt x="45" y="17"/>
                      <a:pt x="43" y="13"/>
                    </a:cubicBezTo>
                    <a:cubicBezTo>
                      <a:pt x="41" y="9"/>
                      <a:pt x="38" y="6"/>
                      <a:pt x="35" y="4"/>
                    </a:cubicBezTo>
                    <a:cubicBezTo>
                      <a:pt x="31" y="1"/>
                      <a:pt x="27" y="0"/>
                      <a:pt x="23" y="0"/>
                    </a:cubicBezTo>
                    <a:cubicBezTo>
                      <a:pt x="17" y="0"/>
                      <a:pt x="11" y="3"/>
                      <a:pt x="7" y="7"/>
                    </a:cubicBezTo>
                    <a:cubicBezTo>
                      <a:pt x="2" y="11"/>
                      <a:pt x="0" y="18"/>
                      <a:pt x="0" y="28"/>
                    </a:cubicBezTo>
                    <a:cubicBezTo>
                      <a:pt x="0" y="37"/>
                      <a:pt x="2" y="43"/>
                      <a:pt x="6" y="48"/>
                    </a:cubicBezTo>
                    <a:cubicBezTo>
                      <a:pt x="11" y="52"/>
                      <a:pt x="16" y="54"/>
                      <a:pt x="23" y="54"/>
                    </a:cubicBezTo>
                    <a:cubicBezTo>
                      <a:pt x="29" y="54"/>
                      <a:pt x="35" y="52"/>
                      <a:pt x="39" y="47"/>
                    </a:cubicBezTo>
                    <a:cubicBezTo>
                      <a:pt x="44" y="43"/>
                      <a:pt x="46" y="36"/>
                      <a:pt x="46" y="27"/>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4" name="Freeform 90"/>
              <p:cNvSpPr>
                <a:spLocks/>
              </p:cNvSpPr>
              <p:nvPr/>
            </p:nvSpPr>
            <p:spPr bwMode="auto">
              <a:xfrm>
                <a:off x="4037397" y="2599529"/>
                <a:ext cx="63732" cy="44940"/>
              </a:xfrm>
              <a:custGeom>
                <a:avLst/>
                <a:gdLst>
                  <a:gd name="T0" fmla="*/ 26 w 33"/>
                  <a:gd name="T1" fmla="*/ 1 h 23"/>
                  <a:gd name="T2" fmla="*/ 16 w 33"/>
                  <a:gd name="T3" fmla="*/ 0 h 23"/>
                  <a:gd name="T4" fmla="*/ 0 w 33"/>
                  <a:gd name="T5" fmla="*/ 0 h 23"/>
                  <a:gd name="T6" fmla="*/ 0 w 33"/>
                  <a:gd name="T7" fmla="*/ 23 h 23"/>
                  <a:gd name="T8" fmla="*/ 17 w 33"/>
                  <a:gd name="T9" fmla="*/ 23 h 23"/>
                  <a:gd name="T10" fmla="*/ 23 w 33"/>
                  <a:gd name="T11" fmla="*/ 23 h 23"/>
                  <a:gd name="T12" fmla="*/ 28 w 33"/>
                  <a:gd name="T13" fmla="*/ 21 h 23"/>
                  <a:gd name="T14" fmla="*/ 32 w 33"/>
                  <a:gd name="T15" fmla="*/ 17 h 23"/>
                  <a:gd name="T16" fmla="*/ 33 w 33"/>
                  <a:gd name="T17" fmla="*/ 12 h 23"/>
                  <a:gd name="T18" fmla="*/ 31 w 33"/>
                  <a:gd name="T19" fmla="*/ 5 h 23"/>
                  <a:gd name="T20" fmla="*/ 26 w 33"/>
                  <a:gd name="T21"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23">
                    <a:moveTo>
                      <a:pt x="26" y="1"/>
                    </a:moveTo>
                    <a:cubicBezTo>
                      <a:pt x="23" y="0"/>
                      <a:pt x="20" y="0"/>
                      <a:pt x="16" y="0"/>
                    </a:cubicBezTo>
                    <a:cubicBezTo>
                      <a:pt x="0" y="0"/>
                      <a:pt x="0" y="0"/>
                      <a:pt x="0" y="0"/>
                    </a:cubicBezTo>
                    <a:cubicBezTo>
                      <a:pt x="0" y="23"/>
                      <a:pt x="0" y="23"/>
                      <a:pt x="0" y="23"/>
                    </a:cubicBezTo>
                    <a:cubicBezTo>
                      <a:pt x="17" y="23"/>
                      <a:pt x="17" y="23"/>
                      <a:pt x="17" y="23"/>
                    </a:cubicBezTo>
                    <a:cubicBezTo>
                      <a:pt x="20" y="23"/>
                      <a:pt x="22" y="23"/>
                      <a:pt x="23" y="23"/>
                    </a:cubicBezTo>
                    <a:cubicBezTo>
                      <a:pt x="25" y="22"/>
                      <a:pt x="27" y="22"/>
                      <a:pt x="28" y="21"/>
                    </a:cubicBezTo>
                    <a:cubicBezTo>
                      <a:pt x="30" y="20"/>
                      <a:pt x="31" y="19"/>
                      <a:pt x="32" y="17"/>
                    </a:cubicBezTo>
                    <a:cubicBezTo>
                      <a:pt x="33" y="16"/>
                      <a:pt x="33" y="14"/>
                      <a:pt x="33" y="12"/>
                    </a:cubicBezTo>
                    <a:cubicBezTo>
                      <a:pt x="33" y="9"/>
                      <a:pt x="32" y="7"/>
                      <a:pt x="31" y="5"/>
                    </a:cubicBezTo>
                    <a:cubicBezTo>
                      <a:pt x="30" y="3"/>
                      <a:pt x="28" y="2"/>
                      <a:pt x="26" y="1"/>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5" name="Freeform 91"/>
              <p:cNvSpPr>
                <a:spLocks/>
              </p:cNvSpPr>
              <p:nvPr/>
            </p:nvSpPr>
            <p:spPr bwMode="auto">
              <a:xfrm>
                <a:off x="4037397" y="2545601"/>
                <a:ext cx="58013" cy="38403"/>
              </a:xfrm>
              <a:custGeom>
                <a:avLst/>
                <a:gdLst>
                  <a:gd name="T0" fmla="*/ 23 w 30"/>
                  <a:gd name="T1" fmla="*/ 19 h 20"/>
                  <a:gd name="T2" fmla="*/ 29 w 30"/>
                  <a:gd name="T3" fmla="*/ 16 h 20"/>
                  <a:gd name="T4" fmla="*/ 30 w 30"/>
                  <a:gd name="T5" fmla="*/ 10 h 20"/>
                  <a:gd name="T6" fmla="*/ 29 w 30"/>
                  <a:gd name="T7" fmla="*/ 4 h 20"/>
                  <a:gd name="T8" fmla="*/ 24 w 30"/>
                  <a:gd name="T9" fmla="*/ 1 h 20"/>
                  <a:gd name="T10" fmla="*/ 14 w 30"/>
                  <a:gd name="T11" fmla="*/ 0 h 20"/>
                  <a:gd name="T12" fmla="*/ 0 w 30"/>
                  <a:gd name="T13" fmla="*/ 0 h 20"/>
                  <a:gd name="T14" fmla="*/ 0 w 30"/>
                  <a:gd name="T15" fmla="*/ 20 h 20"/>
                  <a:gd name="T16" fmla="*/ 15 w 30"/>
                  <a:gd name="T17" fmla="*/ 20 h 20"/>
                  <a:gd name="T18" fmla="*/ 23 w 30"/>
                  <a:gd name="T19" fmla="*/ 19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20">
                    <a:moveTo>
                      <a:pt x="23" y="19"/>
                    </a:moveTo>
                    <a:cubicBezTo>
                      <a:pt x="26" y="19"/>
                      <a:pt x="27" y="18"/>
                      <a:pt x="29" y="16"/>
                    </a:cubicBezTo>
                    <a:cubicBezTo>
                      <a:pt x="30" y="14"/>
                      <a:pt x="30" y="12"/>
                      <a:pt x="30" y="10"/>
                    </a:cubicBezTo>
                    <a:cubicBezTo>
                      <a:pt x="30" y="8"/>
                      <a:pt x="30" y="6"/>
                      <a:pt x="29" y="4"/>
                    </a:cubicBezTo>
                    <a:cubicBezTo>
                      <a:pt x="28" y="3"/>
                      <a:pt x="26" y="1"/>
                      <a:pt x="24" y="1"/>
                    </a:cubicBezTo>
                    <a:cubicBezTo>
                      <a:pt x="22" y="0"/>
                      <a:pt x="19" y="0"/>
                      <a:pt x="14" y="0"/>
                    </a:cubicBezTo>
                    <a:cubicBezTo>
                      <a:pt x="0" y="0"/>
                      <a:pt x="0" y="0"/>
                      <a:pt x="0" y="0"/>
                    </a:cubicBezTo>
                    <a:cubicBezTo>
                      <a:pt x="0" y="20"/>
                      <a:pt x="0" y="20"/>
                      <a:pt x="0" y="20"/>
                    </a:cubicBezTo>
                    <a:cubicBezTo>
                      <a:pt x="15" y="20"/>
                      <a:pt x="15" y="20"/>
                      <a:pt x="15" y="20"/>
                    </a:cubicBezTo>
                    <a:cubicBezTo>
                      <a:pt x="19" y="20"/>
                      <a:pt x="22" y="20"/>
                      <a:pt x="23" y="19"/>
                    </a:cubicBez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92"/>
              <p:cNvSpPr>
                <a:spLocks noEditPoints="1"/>
              </p:cNvSpPr>
              <p:nvPr/>
            </p:nvSpPr>
            <p:spPr bwMode="auto">
              <a:xfrm>
                <a:off x="3936896" y="2445100"/>
                <a:ext cx="1293440" cy="1075282"/>
              </a:xfrm>
              <a:custGeom>
                <a:avLst/>
                <a:gdLst>
                  <a:gd name="T0" fmla="*/ 0 w 670"/>
                  <a:gd name="T1" fmla="*/ 0 h 557"/>
                  <a:gd name="T2" fmla="*/ 152 w 670"/>
                  <a:gd name="T3" fmla="*/ 185 h 557"/>
                  <a:gd name="T4" fmla="*/ 670 w 670"/>
                  <a:gd name="T5" fmla="*/ 557 h 557"/>
                  <a:gd name="T6" fmla="*/ 586 w 670"/>
                  <a:gd name="T7" fmla="*/ 122 h 557"/>
                  <a:gd name="T8" fmla="*/ 92 w 670"/>
                  <a:gd name="T9" fmla="*/ 100 h 557"/>
                  <a:gd name="T10" fmla="*/ 80 w 670"/>
                  <a:gd name="T11" fmla="*/ 110 h 557"/>
                  <a:gd name="T12" fmla="*/ 44 w 670"/>
                  <a:gd name="T13" fmla="*/ 111 h 557"/>
                  <a:gd name="T14" fmla="*/ 69 w 670"/>
                  <a:gd name="T15" fmla="*/ 44 h 557"/>
                  <a:gd name="T16" fmla="*/ 88 w 670"/>
                  <a:gd name="T17" fmla="*/ 52 h 557"/>
                  <a:gd name="T18" fmla="*/ 89 w 670"/>
                  <a:gd name="T19" fmla="*/ 69 h 557"/>
                  <a:gd name="T20" fmla="*/ 91 w 670"/>
                  <a:gd name="T21" fmla="*/ 81 h 557"/>
                  <a:gd name="T22" fmla="*/ 92 w 670"/>
                  <a:gd name="T23" fmla="*/ 100 h 557"/>
                  <a:gd name="T24" fmla="*/ 106 w 670"/>
                  <a:gd name="T25" fmla="*/ 111 h 557"/>
                  <a:gd name="T26" fmla="*/ 115 w 670"/>
                  <a:gd name="T27" fmla="*/ 44 h 557"/>
                  <a:gd name="T28" fmla="*/ 148 w 670"/>
                  <a:gd name="T29" fmla="*/ 103 h 557"/>
                  <a:gd name="T30" fmla="*/ 233 w 670"/>
                  <a:gd name="T31" fmla="*/ 59 h 557"/>
                  <a:gd name="T32" fmla="*/ 263 w 670"/>
                  <a:gd name="T33" fmla="*/ 43 h 557"/>
                  <a:gd name="T34" fmla="*/ 285 w 670"/>
                  <a:gd name="T35" fmla="*/ 52 h 557"/>
                  <a:gd name="T36" fmla="*/ 282 w 670"/>
                  <a:gd name="T37" fmla="*/ 65 h 557"/>
                  <a:gd name="T38" fmla="*/ 272 w 670"/>
                  <a:gd name="T39" fmla="*/ 52 h 557"/>
                  <a:gd name="T40" fmla="*/ 252 w 670"/>
                  <a:gd name="T41" fmla="*/ 52 h 557"/>
                  <a:gd name="T42" fmla="*/ 241 w 670"/>
                  <a:gd name="T43" fmla="*/ 64 h 557"/>
                  <a:gd name="T44" fmla="*/ 241 w 670"/>
                  <a:gd name="T45" fmla="*/ 92 h 557"/>
                  <a:gd name="T46" fmla="*/ 263 w 670"/>
                  <a:gd name="T47" fmla="*/ 104 h 557"/>
                  <a:gd name="T48" fmla="*/ 282 w 670"/>
                  <a:gd name="T49" fmla="*/ 97 h 557"/>
                  <a:gd name="T50" fmla="*/ 263 w 670"/>
                  <a:gd name="T51" fmla="*/ 85 h 557"/>
                  <a:gd name="T52" fmla="*/ 291 w 670"/>
                  <a:gd name="T53" fmla="*/ 77 h 557"/>
                  <a:gd name="T54" fmla="*/ 278 w 670"/>
                  <a:gd name="T55" fmla="*/ 109 h 557"/>
                  <a:gd name="T56" fmla="*/ 245 w 670"/>
                  <a:gd name="T57" fmla="*/ 108 h 557"/>
                  <a:gd name="T58" fmla="*/ 229 w 670"/>
                  <a:gd name="T59" fmla="*/ 78 h 557"/>
                  <a:gd name="T60" fmla="*/ 522 w 670"/>
                  <a:gd name="T61" fmla="*/ 179 h 557"/>
                  <a:gd name="T62" fmla="*/ 177 w 670"/>
                  <a:gd name="T63" fmla="*/ 213 h 557"/>
                  <a:gd name="T64" fmla="*/ 522 w 670"/>
                  <a:gd name="T65" fmla="*/ 179 h 557"/>
                  <a:gd name="T66" fmla="*/ 156 w 670"/>
                  <a:gd name="T67" fmla="*/ 78 h 557"/>
                  <a:gd name="T68" fmla="*/ 188 w 670"/>
                  <a:gd name="T69" fmla="*/ 43 h 557"/>
                  <a:gd name="T70" fmla="*/ 216 w 670"/>
                  <a:gd name="T71" fmla="*/ 60 h 557"/>
                  <a:gd name="T72" fmla="*/ 216 w 670"/>
                  <a:gd name="T73" fmla="*/ 96 h 557"/>
                  <a:gd name="T74" fmla="*/ 188 w 670"/>
                  <a:gd name="T75" fmla="*/ 112 h 557"/>
                  <a:gd name="T76" fmla="*/ 160 w 670"/>
                  <a:gd name="T77" fmla="*/ 95 h 557"/>
                  <a:gd name="T78" fmla="*/ 522 w 670"/>
                  <a:gd name="T79" fmla="*/ 302 h 557"/>
                  <a:gd name="T80" fmla="*/ 177 w 670"/>
                  <a:gd name="T81" fmla="*/ 336 h 557"/>
                  <a:gd name="T82" fmla="*/ 488 w 670"/>
                  <a:gd name="T83" fmla="*/ 459 h 557"/>
                  <a:gd name="T84" fmla="*/ 177 w 670"/>
                  <a:gd name="T85" fmla="*/ 426 h 557"/>
                  <a:gd name="T86" fmla="*/ 488 w 670"/>
                  <a:gd name="T87" fmla="*/ 459 h 557"/>
                  <a:gd name="T88" fmla="*/ 177 w 670"/>
                  <a:gd name="T89" fmla="*/ 398 h 557"/>
                  <a:gd name="T90" fmla="*/ 543 w 670"/>
                  <a:gd name="T91" fmla="*/ 364 h 557"/>
                  <a:gd name="T92" fmla="*/ 558 w 670"/>
                  <a:gd name="T93" fmla="*/ 274 h 557"/>
                  <a:gd name="T94" fmla="*/ 177 w 670"/>
                  <a:gd name="T95" fmla="*/ 241 h 557"/>
                  <a:gd name="T96" fmla="*/ 558 w 670"/>
                  <a:gd name="T97" fmla="*/ 274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70" h="557">
                    <a:moveTo>
                      <a:pt x="586" y="0"/>
                    </a:moveTo>
                    <a:cubicBezTo>
                      <a:pt x="0" y="0"/>
                      <a:pt x="0" y="0"/>
                      <a:pt x="0" y="0"/>
                    </a:cubicBezTo>
                    <a:cubicBezTo>
                      <a:pt x="0" y="185"/>
                      <a:pt x="0" y="185"/>
                      <a:pt x="0" y="185"/>
                    </a:cubicBezTo>
                    <a:cubicBezTo>
                      <a:pt x="152" y="185"/>
                      <a:pt x="152" y="185"/>
                      <a:pt x="152" y="185"/>
                    </a:cubicBezTo>
                    <a:cubicBezTo>
                      <a:pt x="152" y="557"/>
                      <a:pt x="152" y="557"/>
                      <a:pt x="152" y="557"/>
                    </a:cubicBezTo>
                    <a:cubicBezTo>
                      <a:pt x="670" y="557"/>
                      <a:pt x="670" y="557"/>
                      <a:pt x="670" y="557"/>
                    </a:cubicBezTo>
                    <a:cubicBezTo>
                      <a:pt x="670" y="122"/>
                      <a:pt x="670" y="122"/>
                      <a:pt x="670" y="122"/>
                    </a:cubicBezTo>
                    <a:cubicBezTo>
                      <a:pt x="586" y="122"/>
                      <a:pt x="586" y="122"/>
                      <a:pt x="586" y="122"/>
                    </a:cubicBezTo>
                    <a:lnTo>
                      <a:pt x="586" y="0"/>
                    </a:lnTo>
                    <a:close/>
                    <a:moveTo>
                      <a:pt x="92" y="100"/>
                    </a:moveTo>
                    <a:cubicBezTo>
                      <a:pt x="91" y="103"/>
                      <a:pt x="89" y="105"/>
                      <a:pt x="87" y="107"/>
                    </a:cubicBezTo>
                    <a:cubicBezTo>
                      <a:pt x="85" y="108"/>
                      <a:pt x="83" y="109"/>
                      <a:pt x="80" y="110"/>
                    </a:cubicBezTo>
                    <a:cubicBezTo>
                      <a:pt x="77" y="111"/>
                      <a:pt x="73" y="111"/>
                      <a:pt x="69" y="111"/>
                    </a:cubicBezTo>
                    <a:cubicBezTo>
                      <a:pt x="44" y="111"/>
                      <a:pt x="44" y="111"/>
                      <a:pt x="44" y="111"/>
                    </a:cubicBezTo>
                    <a:cubicBezTo>
                      <a:pt x="44" y="44"/>
                      <a:pt x="44" y="44"/>
                      <a:pt x="44" y="44"/>
                    </a:cubicBezTo>
                    <a:cubicBezTo>
                      <a:pt x="69" y="44"/>
                      <a:pt x="69" y="44"/>
                      <a:pt x="69" y="44"/>
                    </a:cubicBezTo>
                    <a:cubicBezTo>
                      <a:pt x="74" y="44"/>
                      <a:pt x="78" y="45"/>
                      <a:pt x="81" y="46"/>
                    </a:cubicBezTo>
                    <a:cubicBezTo>
                      <a:pt x="84" y="47"/>
                      <a:pt x="87" y="49"/>
                      <a:pt x="88" y="52"/>
                    </a:cubicBezTo>
                    <a:cubicBezTo>
                      <a:pt x="90" y="55"/>
                      <a:pt x="91" y="58"/>
                      <a:pt x="91" y="61"/>
                    </a:cubicBezTo>
                    <a:cubicBezTo>
                      <a:pt x="91" y="64"/>
                      <a:pt x="90" y="67"/>
                      <a:pt x="89" y="69"/>
                    </a:cubicBezTo>
                    <a:cubicBezTo>
                      <a:pt x="87" y="72"/>
                      <a:pt x="85" y="74"/>
                      <a:pt x="82" y="75"/>
                    </a:cubicBezTo>
                    <a:cubicBezTo>
                      <a:pt x="86" y="76"/>
                      <a:pt x="89" y="78"/>
                      <a:pt x="91" y="81"/>
                    </a:cubicBezTo>
                    <a:cubicBezTo>
                      <a:pt x="93" y="84"/>
                      <a:pt x="94" y="88"/>
                      <a:pt x="94" y="92"/>
                    </a:cubicBezTo>
                    <a:cubicBezTo>
                      <a:pt x="94" y="95"/>
                      <a:pt x="94" y="98"/>
                      <a:pt x="92" y="100"/>
                    </a:cubicBezTo>
                    <a:close/>
                    <a:moveTo>
                      <a:pt x="148" y="111"/>
                    </a:moveTo>
                    <a:cubicBezTo>
                      <a:pt x="106" y="111"/>
                      <a:pt x="106" y="111"/>
                      <a:pt x="106" y="111"/>
                    </a:cubicBezTo>
                    <a:cubicBezTo>
                      <a:pt x="106" y="44"/>
                      <a:pt x="106" y="44"/>
                      <a:pt x="106" y="44"/>
                    </a:cubicBezTo>
                    <a:cubicBezTo>
                      <a:pt x="115" y="44"/>
                      <a:pt x="115" y="44"/>
                      <a:pt x="115" y="44"/>
                    </a:cubicBezTo>
                    <a:cubicBezTo>
                      <a:pt x="115" y="103"/>
                      <a:pt x="115" y="103"/>
                      <a:pt x="115" y="103"/>
                    </a:cubicBezTo>
                    <a:cubicBezTo>
                      <a:pt x="148" y="103"/>
                      <a:pt x="148" y="103"/>
                      <a:pt x="148" y="103"/>
                    </a:cubicBezTo>
                    <a:lnTo>
                      <a:pt x="148" y="111"/>
                    </a:lnTo>
                    <a:close/>
                    <a:moveTo>
                      <a:pt x="233" y="59"/>
                    </a:moveTo>
                    <a:cubicBezTo>
                      <a:pt x="236" y="54"/>
                      <a:pt x="240" y="50"/>
                      <a:pt x="245" y="47"/>
                    </a:cubicBezTo>
                    <a:cubicBezTo>
                      <a:pt x="250" y="44"/>
                      <a:pt x="256" y="43"/>
                      <a:pt x="263" y="43"/>
                    </a:cubicBezTo>
                    <a:cubicBezTo>
                      <a:pt x="267" y="43"/>
                      <a:pt x="272" y="44"/>
                      <a:pt x="276" y="45"/>
                    </a:cubicBezTo>
                    <a:cubicBezTo>
                      <a:pt x="280" y="47"/>
                      <a:pt x="283" y="49"/>
                      <a:pt x="285" y="52"/>
                    </a:cubicBezTo>
                    <a:cubicBezTo>
                      <a:pt x="287" y="55"/>
                      <a:pt x="289" y="58"/>
                      <a:pt x="290" y="63"/>
                    </a:cubicBezTo>
                    <a:cubicBezTo>
                      <a:pt x="282" y="65"/>
                      <a:pt x="282" y="65"/>
                      <a:pt x="282" y="65"/>
                    </a:cubicBezTo>
                    <a:cubicBezTo>
                      <a:pt x="281" y="61"/>
                      <a:pt x="280" y="59"/>
                      <a:pt x="278" y="57"/>
                    </a:cubicBezTo>
                    <a:cubicBezTo>
                      <a:pt x="277" y="55"/>
                      <a:pt x="275" y="53"/>
                      <a:pt x="272" y="52"/>
                    </a:cubicBezTo>
                    <a:cubicBezTo>
                      <a:pt x="269" y="51"/>
                      <a:pt x="266" y="50"/>
                      <a:pt x="263" y="50"/>
                    </a:cubicBezTo>
                    <a:cubicBezTo>
                      <a:pt x="259" y="50"/>
                      <a:pt x="255" y="51"/>
                      <a:pt x="252" y="52"/>
                    </a:cubicBezTo>
                    <a:cubicBezTo>
                      <a:pt x="249" y="53"/>
                      <a:pt x="247" y="55"/>
                      <a:pt x="245" y="57"/>
                    </a:cubicBezTo>
                    <a:cubicBezTo>
                      <a:pt x="243" y="59"/>
                      <a:pt x="242" y="61"/>
                      <a:pt x="241" y="64"/>
                    </a:cubicBezTo>
                    <a:cubicBezTo>
                      <a:pt x="239" y="68"/>
                      <a:pt x="238" y="72"/>
                      <a:pt x="238" y="77"/>
                    </a:cubicBezTo>
                    <a:cubicBezTo>
                      <a:pt x="238" y="83"/>
                      <a:pt x="239" y="88"/>
                      <a:pt x="241" y="92"/>
                    </a:cubicBezTo>
                    <a:cubicBezTo>
                      <a:pt x="243" y="96"/>
                      <a:pt x="246" y="99"/>
                      <a:pt x="250" y="101"/>
                    </a:cubicBezTo>
                    <a:cubicBezTo>
                      <a:pt x="254" y="103"/>
                      <a:pt x="258" y="104"/>
                      <a:pt x="263" y="104"/>
                    </a:cubicBezTo>
                    <a:cubicBezTo>
                      <a:pt x="267" y="104"/>
                      <a:pt x="270" y="103"/>
                      <a:pt x="274" y="102"/>
                    </a:cubicBezTo>
                    <a:cubicBezTo>
                      <a:pt x="278" y="100"/>
                      <a:pt x="280" y="99"/>
                      <a:pt x="282" y="97"/>
                    </a:cubicBezTo>
                    <a:cubicBezTo>
                      <a:pt x="282" y="85"/>
                      <a:pt x="282" y="85"/>
                      <a:pt x="282" y="85"/>
                    </a:cubicBezTo>
                    <a:cubicBezTo>
                      <a:pt x="263" y="85"/>
                      <a:pt x="263" y="85"/>
                      <a:pt x="263" y="85"/>
                    </a:cubicBezTo>
                    <a:cubicBezTo>
                      <a:pt x="263" y="77"/>
                      <a:pt x="263" y="77"/>
                      <a:pt x="263" y="77"/>
                    </a:cubicBezTo>
                    <a:cubicBezTo>
                      <a:pt x="291" y="77"/>
                      <a:pt x="291" y="77"/>
                      <a:pt x="291" y="77"/>
                    </a:cubicBezTo>
                    <a:cubicBezTo>
                      <a:pt x="291" y="102"/>
                      <a:pt x="291" y="102"/>
                      <a:pt x="291" y="102"/>
                    </a:cubicBezTo>
                    <a:cubicBezTo>
                      <a:pt x="287" y="105"/>
                      <a:pt x="282" y="108"/>
                      <a:pt x="278" y="109"/>
                    </a:cubicBezTo>
                    <a:cubicBezTo>
                      <a:pt x="273" y="111"/>
                      <a:pt x="268" y="112"/>
                      <a:pt x="263" y="112"/>
                    </a:cubicBezTo>
                    <a:cubicBezTo>
                      <a:pt x="257" y="112"/>
                      <a:pt x="251" y="111"/>
                      <a:pt x="245" y="108"/>
                    </a:cubicBezTo>
                    <a:cubicBezTo>
                      <a:pt x="240" y="105"/>
                      <a:pt x="236" y="101"/>
                      <a:pt x="233" y="96"/>
                    </a:cubicBezTo>
                    <a:cubicBezTo>
                      <a:pt x="230" y="90"/>
                      <a:pt x="229" y="84"/>
                      <a:pt x="229" y="78"/>
                    </a:cubicBezTo>
                    <a:cubicBezTo>
                      <a:pt x="229" y="71"/>
                      <a:pt x="230" y="65"/>
                      <a:pt x="233" y="59"/>
                    </a:cubicBezTo>
                    <a:close/>
                    <a:moveTo>
                      <a:pt x="522" y="179"/>
                    </a:moveTo>
                    <a:cubicBezTo>
                      <a:pt x="522" y="213"/>
                      <a:pt x="522" y="213"/>
                      <a:pt x="522" y="213"/>
                    </a:cubicBezTo>
                    <a:cubicBezTo>
                      <a:pt x="177" y="213"/>
                      <a:pt x="177" y="213"/>
                      <a:pt x="177" y="213"/>
                    </a:cubicBezTo>
                    <a:cubicBezTo>
                      <a:pt x="177" y="179"/>
                      <a:pt x="177" y="179"/>
                      <a:pt x="177" y="179"/>
                    </a:cubicBezTo>
                    <a:lnTo>
                      <a:pt x="522" y="179"/>
                    </a:lnTo>
                    <a:close/>
                    <a:moveTo>
                      <a:pt x="160" y="95"/>
                    </a:moveTo>
                    <a:cubicBezTo>
                      <a:pt x="157" y="90"/>
                      <a:pt x="156" y="84"/>
                      <a:pt x="156" y="78"/>
                    </a:cubicBezTo>
                    <a:cubicBezTo>
                      <a:pt x="156" y="67"/>
                      <a:pt x="159" y="58"/>
                      <a:pt x="165" y="52"/>
                    </a:cubicBezTo>
                    <a:cubicBezTo>
                      <a:pt x="171" y="46"/>
                      <a:pt x="178" y="43"/>
                      <a:pt x="188" y="43"/>
                    </a:cubicBezTo>
                    <a:cubicBezTo>
                      <a:pt x="194" y="43"/>
                      <a:pt x="200" y="44"/>
                      <a:pt x="205" y="47"/>
                    </a:cubicBezTo>
                    <a:cubicBezTo>
                      <a:pt x="210" y="50"/>
                      <a:pt x="213" y="54"/>
                      <a:pt x="216" y="60"/>
                    </a:cubicBezTo>
                    <a:cubicBezTo>
                      <a:pt x="219" y="65"/>
                      <a:pt x="220" y="71"/>
                      <a:pt x="220" y="78"/>
                    </a:cubicBezTo>
                    <a:cubicBezTo>
                      <a:pt x="220" y="84"/>
                      <a:pt x="218" y="90"/>
                      <a:pt x="216" y="96"/>
                    </a:cubicBezTo>
                    <a:cubicBezTo>
                      <a:pt x="213" y="101"/>
                      <a:pt x="209" y="105"/>
                      <a:pt x="204" y="108"/>
                    </a:cubicBezTo>
                    <a:cubicBezTo>
                      <a:pt x="199" y="111"/>
                      <a:pt x="194" y="112"/>
                      <a:pt x="188" y="112"/>
                    </a:cubicBezTo>
                    <a:cubicBezTo>
                      <a:pt x="181" y="112"/>
                      <a:pt x="176" y="111"/>
                      <a:pt x="171" y="108"/>
                    </a:cubicBezTo>
                    <a:cubicBezTo>
                      <a:pt x="166" y="104"/>
                      <a:pt x="162" y="100"/>
                      <a:pt x="160" y="95"/>
                    </a:cubicBezTo>
                    <a:close/>
                    <a:moveTo>
                      <a:pt x="177" y="302"/>
                    </a:moveTo>
                    <a:cubicBezTo>
                      <a:pt x="522" y="302"/>
                      <a:pt x="522" y="302"/>
                      <a:pt x="522" y="302"/>
                    </a:cubicBezTo>
                    <a:cubicBezTo>
                      <a:pt x="522" y="336"/>
                      <a:pt x="522" y="336"/>
                      <a:pt x="522" y="336"/>
                    </a:cubicBezTo>
                    <a:cubicBezTo>
                      <a:pt x="177" y="336"/>
                      <a:pt x="177" y="336"/>
                      <a:pt x="177" y="336"/>
                    </a:cubicBezTo>
                    <a:lnTo>
                      <a:pt x="177" y="302"/>
                    </a:lnTo>
                    <a:close/>
                    <a:moveTo>
                      <a:pt x="488" y="459"/>
                    </a:moveTo>
                    <a:cubicBezTo>
                      <a:pt x="177" y="459"/>
                      <a:pt x="177" y="459"/>
                      <a:pt x="177" y="459"/>
                    </a:cubicBezTo>
                    <a:cubicBezTo>
                      <a:pt x="177" y="426"/>
                      <a:pt x="177" y="426"/>
                      <a:pt x="177" y="426"/>
                    </a:cubicBezTo>
                    <a:cubicBezTo>
                      <a:pt x="488" y="426"/>
                      <a:pt x="488" y="426"/>
                      <a:pt x="488" y="426"/>
                    </a:cubicBezTo>
                    <a:lnTo>
                      <a:pt x="488" y="459"/>
                    </a:lnTo>
                    <a:close/>
                    <a:moveTo>
                      <a:pt x="543" y="398"/>
                    </a:moveTo>
                    <a:cubicBezTo>
                      <a:pt x="177" y="398"/>
                      <a:pt x="177" y="398"/>
                      <a:pt x="177" y="398"/>
                    </a:cubicBezTo>
                    <a:cubicBezTo>
                      <a:pt x="177" y="364"/>
                      <a:pt x="177" y="364"/>
                      <a:pt x="177" y="364"/>
                    </a:cubicBezTo>
                    <a:cubicBezTo>
                      <a:pt x="543" y="364"/>
                      <a:pt x="543" y="364"/>
                      <a:pt x="543" y="364"/>
                    </a:cubicBezTo>
                    <a:lnTo>
                      <a:pt x="543" y="398"/>
                    </a:lnTo>
                    <a:close/>
                    <a:moveTo>
                      <a:pt x="558" y="274"/>
                    </a:moveTo>
                    <a:cubicBezTo>
                      <a:pt x="177" y="274"/>
                      <a:pt x="177" y="274"/>
                      <a:pt x="177" y="274"/>
                    </a:cubicBezTo>
                    <a:cubicBezTo>
                      <a:pt x="177" y="241"/>
                      <a:pt x="177" y="241"/>
                      <a:pt x="177" y="241"/>
                    </a:cubicBezTo>
                    <a:cubicBezTo>
                      <a:pt x="558" y="241"/>
                      <a:pt x="558" y="241"/>
                      <a:pt x="558" y="241"/>
                    </a:cubicBezTo>
                    <a:lnTo>
                      <a:pt x="558" y="27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Rectangle 93"/>
              <p:cNvSpPr>
                <a:spLocks noChangeArrowheads="1"/>
              </p:cNvSpPr>
              <p:nvPr/>
            </p:nvSpPr>
            <p:spPr bwMode="auto">
              <a:xfrm>
                <a:off x="3936896" y="2829129"/>
                <a:ext cx="264734" cy="691253"/>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8" name="Rectangle 94"/>
              <p:cNvSpPr>
                <a:spLocks noChangeArrowheads="1"/>
              </p:cNvSpPr>
              <p:nvPr/>
            </p:nvSpPr>
            <p:spPr bwMode="auto">
              <a:xfrm>
                <a:off x="5097152" y="2445100"/>
                <a:ext cx="133184" cy="206722"/>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1" name="Freeform 88"/>
            <p:cNvSpPr>
              <a:spLocks noEditPoints="1"/>
            </p:cNvSpPr>
            <p:nvPr/>
          </p:nvSpPr>
          <p:spPr bwMode="auto">
            <a:xfrm>
              <a:off x="3433574" y="2140328"/>
              <a:ext cx="2159547" cy="103770"/>
            </a:xfrm>
            <a:custGeom>
              <a:avLst/>
              <a:gdLst>
                <a:gd name="T0" fmla="*/ 1094 w 1119"/>
                <a:gd name="T1" fmla="*/ 0 h 54"/>
                <a:gd name="T2" fmla="*/ 27 w 1119"/>
                <a:gd name="T3" fmla="*/ 0 h 54"/>
                <a:gd name="T4" fmla="*/ 0 w 1119"/>
                <a:gd name="T5" fmla="*/ 25 h 54"/>
                <a:gd name="T6" fmla="*/ 0 w 1119"/>
                <a:gd name="T7" fmla="*/ 54 h 54"/>
                <a:gd name="T8" fmla="*/ 1119 w 1119"/>
                <a:gd name="T9" fmla="*/ 54 h 54"/>
                <a:gd name="T10" fmla="*/ 1119 w 1119"/>
                <a:gd name="T11" fmla="*/ 25 h 54"/>
                <a:gd name="T12" fmla="*/ 1094 w 1119"/>
                <a:gd name="T13" fmla="*/ 0 h 54"/>
                <a:gd name="T14" fmla="*/ 418 w 1119"/>
                <a:gd name="T15" fmla="*/ 28 h 54"/>
                <a:gd name="T16" fmla="*/ 408 w 1119"/>
                <a:gd name="T17" fmla="*/ 36 h 54"/>
                <a:gd name="T18" fmla="*/ 35 w 1119"/>
                <a:gd name="T19" fmla="*/ 36 h 54"/>
                <a:gd name="T20" fmla="*/ 25 w 1119"/>
                <a:gd name="T21" fmla="*/ 28 h 54"/>
                <a:gd name="T22" fmla="*/ 25 w 1119"/>
                <a:gd name="T23" fmla="*/ 27 h 54"/>
                <a:gd name="T24" fmla="*/ 35 w 1119"/>
                <a:gd name="T25" fmla="*/ 17 h 54"/>
                <a:gd name="T26" fmla="*/ 408 w 1119"/>
                <a:gd name="T27" fmla="*/ 17 h 54"/>
                <a:gd name="T28" fmla="*/ 418 w 1119"/>
                <a:gd name="T29" fmla="*/ 27 h 54"/>
                <a:gd name="T30" fmla="*/ 418 w 1119"/>
                <a:gd name="T31" fmla="*/ 28 h 54"/>
                <a:gd name="T32" fmla="*/ 418 w 1119"/>
                <a:gd name="T33" fmla="*/ 28 h 54"/>
                <a:gd name="T34" fmla="*/ 991 w 1119"/>
                <a:gd name="T35" fmla="*/ 33 h 54"/>
                <a:gd name="T36" fmla="*/ 983 w 1119"/>
                <a:gd name="T37" fmla="*/ 41 h 54"/>
                <a:gd name="T38" fmla="*/ 971 w 1119"/>
                <a:gd name="T39" fmla="*/ 41 h 54"/>
                <a:gd name="T40" fmla="*/ 962 w 1119"/>
                <a:gd name="T41" fmla="*/ 33 h 54"/>
                <a:gd name="T42" fmla="*/ 962 w 1119"/>
                <a:gd name="T43" fmla="*/ 22 h 54"/>
                <a:gd name="T44" fmla="*/ 971 w 1119"/>
                <a:gd name="T45" fmla="*/ 12 h 54"/>
                <a:gd name="T46" fmla="*/ 983 w 1119"/>
                <a:gd name="T47" fmla="*/ 12 h 54"/>
                <a:gd name="T48" fmla="*/ 991 w 1119"/>
                <a:gd name="T49" fmla="*/ 22 h 54"/>
                <a:gd name="T50" fmla="*/ 991 w 1119"/>
                <a:gd name="T51" fmla="*/ 33 h 54"/>
                <a:gd name="T52" fmla="*/ 991 w 1119"/>
                <a:gd name="T53" fmla="*/ 33 h 54"/>
                <a:gd name="T54" fmla="*/ 1032 w 1119"/>
                <a:gd name="T55" fmla="*/ 33 h 54"/>
                <a:gd name="T56" fmla="*/ 1024 w 1119"/>
                <a:gd name="T57" fmla="*/ 41 h 54"/>
                <a:gd name="T58" fmla="*/ 1011 w 1119"/>
                <a:gd name="T59" fmla="*/ 41 h 54"/>
                <a:gd name="T60" fmla="*/ 1003 w 1119"/>
                <a:gd name="T61" fmla="*/ 33 h 54"/>
                <a:gd name="T62" fmla="*/ 1003 w 1119"/>
                <a:gd name="T63" fmla="*/ 22 h 54"/>
                <a:gd name="T64" fmla="*/ 1011 w 1119"/>
                <a:gd name="T65" fmla="*/ 12 h 54"/>
                <a:gd name="T66" fmla="*/ 1024 w 1119"/>
                <a:gd name="T67" fmla="*/ 12 h 54"/>
                <a:gd name="T68" fmla="*/ 1032 w 1119"/>
                <a:gd name="T69" fmla="*/ 22 h 54"/>
                <a:gd name="T70" fmla="*/ 1032 w 1119"/>
                <a:gd name="T71" fmla="*/ 33 h 54"/>
                <a:gd name="T72" fmla="*/ 1032 w 1119"/>
                <a:gd name="T73" fmla="*/ 33 h 54"/>
                <a:gd name="T74" fmla="*/ 1071 w 1119"/>
                <a:gd name="T75" fmla="*/ 33 h 54"/>
                <a:gd name="T76" fmla="*/ 1063 w 1119"/>
                <a:gd name="T77" fmla="*/ 41 h 54"/>
                <a:gd name="T78" fmla="*/ 1052 w 1119"/>
                <a:gd name="T79" fmla="*/ 41 h 54"/>
                <a:gd name="T80" fmla="*/ 1042 w 1119"/>
                <a:gd name="T81" fmla="*/ 33 h 54"/>
                <a:gd name="T82" fmla="*/ 1042 w 1119"/>
                <a:gd name="T83" fmla="*/ 22 h 54"/>
                <a:gd name="T84" fmla="*/ 1052 w 1119"/>
                <a:gd name="T85" fmla="*/ 12 h 54"/>
                <a:gd name="T86" fmla="*/ 1063 w 1119"/>
                <a:gd name="T87" fmla="*/ 12 h 54"/>
                <a:gd name="T88" fmla="*/ 1071 w 1119"/>
                <a:gd name="T89" fmla="*/ 22 h 54"/>
                <a:gd name="T90" fmla="*/ 1071 w 1119"/>
                <a:gd name="T91" fmla="*/ 33 h 54"/>
                <a:gd name="T92" fmla="*/ 1071 w 1119"/>
                <a:gd name="T93" fmla="*/ 3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19" h="54">
                  <a:moveTo>
                    <a:pt x="1094" y="0"/>
                  </a:moveTo>
                  <a:cubicBezTo>
                    <a:pt x="27" y="0"/>
                    <a:pt x="27" y="0"/>
                    <a:pt x="27" y="0"/>
                  </a:cubicBezTo>
                  <a:cubicBezTo>
                    <a:pt x="14" y="0"/>
                    <a:pt x="0" y="12"/>
                    <a:pt x="0" y="25"/>
                  </a:cubicBezTo>
                  <a:cubicBezTo>
                    <a:pt x="0" y="54"/>
                    <a:pt x="0" y="54"/>
                    <a:pt x="0" y="54"/>
                  </a:cubicBezTo>
                  <a:cubicBezTo>
                    <a:pt x="1119" y="54"/>
                    <a:pt x="1119" y="54"/>
                    <a:pt x="1119" y="54"/>
                  </a:cubicBezTo>
                  <a:cubicBezTo>
                    <a:pt x="1119" y="25"/>
                    <a:pt x="1119" y="25"/>
                    <a:pt x="1119" y="25"/>
                  </a:cubicBezTo>
                  <a:cubicBezTo>
                    <a:pt x="1119" y="12"/>
                    <a:pt x="1107" y="0"/>
                    <a:pt x="1094" y="0"/>
                  </a:cubicBezTo>
                  <a:close/>
                  <a:moveTo>
                    <a:pt x="418" y="28"/>
                  </a:moveTo>
                  <a:cubicBezTo>
                    <a:pt x="418" y="33"/>
                    <a:pt x="413" y="36"/>
                    <a:pt x="408" y="36"/>
                  </a:cubicBezTo>
                  <a:cubicBezTo>
                    <a:pt x="35" y="36"/>
                    <a:pt x="35" y="36"/>
                    <a:pt x="35" y="36"/>
                  </a:cubicBezTo>
                  <a:cubicBezTo>
                    <a:pt x="30" y="36"/>
                    <a:pt x="25" y="33"/>
                    <a:pt x="25" y="28"/>
                  </a:cubicBezTo>
                  <a:cubicBezTo>
                    <a:pt x="25" y="27"/>
                    <a:pt x="25" y="27"/>
                    <a:pt x="25" y="27"/>
                  </a:cubicBezTo>
                  <a:cubicBezTo>
                    <a:pt x="25" y="22"/>
                    <a:pt x="30" y="17"/>
                    <a:pt x="35" y="17"/>
                  </a:cubicBezTo>
                  <a:cubicBezTo>
                    <a:pt x="408" y="17"/>
                    <a:pt x="408" y="17"/>
                    <a:pt x="408" y="17"/>
                  </a:cubicBezTo>
                  <a:cubicBezTo>
                    <a:pt x="413" y="17"/>
                    <a:pt x="418" y="22"/>
                    <a:pt x="418" y="27"/>
                  </a:cubicBezTo>
                  <a:cubicBezTo>
                    <a:pt x="418" y="28"/>
                    <a:pt x="418" y="28"/>
                    <a:pt x="418" y="28"/>
                  </a:cubicBezTo>
                  <a:cubicBezTo>
                    <a:pt x="418" y="28"/>
                    <a:pt x="418" y="28"/>
                    <a:pt x="418" y="28"/>
                  </a:cubicBezTo>
                  <a:close/>
                  <a:moveTo>
                    <a:pt x="991" y="33"/>
                  </a:moveTo>
                  <a:cubicBezTo>
                    <a:pt x="991" y="38"/>
                    <a:pt x="988" y="41"/>
                    <a:pt x="983" y="41"/>
                  </a:cubicBezTo>
                  <a:cubicBezTo>
                    <a:pt x="971" y="41"/>
                    <a:pt x="971" y="41"/>
                    <a:pt x="971" y="41"/>
                  </a:cubicBezTo>
                  <a:cubicBezTo>
                    <a:pt x="966" y="41"/>
                    <a:pt x="962" y="38"/>
                    <a:pt x="962" y="33"/>
                  </a:cubicBezTo>
                  <a:cubicBezTo>
                    <a:pt x="962" y="22"/>
                    <a:pt x="962" y="22"/>
                    <a:pt x="962" y="22"/>
                  </a:cubicBezTo>
                  <a:cubicBezTo>
                    <a:pt x="962" y="17"/>
                    <a:pt x="966" y="12"/>
                    <a:pt x="971" y="12"/>
                  </a:cubicBezTo>
                  <a:cubicBezTo>
                    <a:pt x="983" y="12"/>
                    <a:pt x="983" y="12"/>
                    <a:pt x="983" y="12"/>
                  </a:cubicBezTo>
                  <a:cubicBezTo>
                    <a:pt x="988" y="12"/>
                    <a:pt x="991" y="17"/>
                    <a:pt x="991" y="22"/>
                  </a:cubicBezTo>
                  <a:cubicBezTo>
                    <a:pt x="991" y="33"/>
                    <a:pt x="991" y="33"/>
                    <a:pt x="991" y="33"/>
                  </a:cubicBezTo>
                  <a:cubicBezTo>
                    <a:pt x="991" y="33"/>
                    <a:pt x="991" y="33"/>
                    <a:pt x="991" y="33"/>
                  </a:cubicBezTo>
                  <a:close/>
                  <a:moveTo>
                    <a:pt x="1032" y="33"/>
                  </a:moveTo>
                  <a:cubicBezTo>
                    <a:pt x="1032" y="38"/>
                    <a:pt x="1029" y="41"/>
                    <a:pt x="1024" y="41"/>
                  </a:cubicBezTo>
                  <a:cubicBezTo>
                    <a:pt x="1011" y="41"/>
                    <a:pt x="1011" y="41"/>
                    <a:pt x="1011" y="41"/>
                  </a:cubicBezTo>
                  <a:cubicBezTo>
                    <a:pt x="1006" y="41"/>
                    <a:pt x="1003" y="38"/>
                    <a:pt x="1003" y="33"/>
                  </a:cubicBezTo>
                  <a:cubicBezTo>
                    <a:pt x="1003" y="22"/>
                    <a:pt x="1003" y="22"/>
                    <a:pt x="1003" y="22"/>
                  </a:cubicBezTo>
                  <a:cubicBezTo>
                    <a:pt x="1003" y="17"/>
                    <a:pt x="1006" y="12"/>
                    <a:pt x="1011" y="12"/>
                  </a:cubicBezTo>
                  <a:cubicBezTo>
                    <a:pt x="1024" y="12"/>
                    <a:pt x="1024" y="12"/>
                    <a:pt x="1024" y="12"/>
                  </a:cubicBezTo>
                  <a:cubicBezTo>
                    <a:pt x="1029" y="12"/>
                    <a:pt x="1032" y="17"/>
                    <a:pt x="1032" y="22"/>
                  </a:cubicBezTo>
                  <a:cubicBezTo>
                    <a:pt x="1032" y="33"/>
                    <a:pt x="1032" y="33"/>
                    <a:pt x="1032" y="33"/>
                  </a:cubicBezTo>
                  <a:cubicBezTo>
                    <a:pt x="1032" y="33"/>
                    <a:pt x="1032" y="33"/>
                    <a:pt x="1032" y="33"/>
                  </a:cubicBezTo>
                  <a:close/>
                  <a:moveTo>
                    <a:pt x="1071" y="33"/>
                  </a:moveTo>
                  <a:cubicBezTo>
                    <a:pt x="1071" y="38"/>
                    <a:pt x="1068" y="41"/>
                    <a:pt x="1063" y="41"/>
                  </a:cubicBezTo>
                  <a:cubicBezTo>
                    <a:pt x="1052" y="41"/>
                    <a:pt x="1052" y="41"/>
                    <a:pt x="1052" y="41"/>
                  </a:cubicBezTo>
                  <a:cubicBezTo>
                    <a:pt x="1047" y="41"/>
                    <a:pt x="1042" y="38"/>
                    <a:pt x="1042" y="33"/>
                  </a:cubicBezTo>
                  <a:cubicBezTo>
                    <a:pt x="1042" y="22"/>
                    <a:pt x="1042" y="22"/>
                    <a:pt x="1042" y="22"/>
                  </a:cubicBezTo>
                  <a:cubicBezTo>
                    <a:pt x="1042" y="17"/>
                    <a:pt x="1047" y="12"/>
                    <a:pt x="1052" y="12"/>
                  </a:cubicBezTo>
                  <a:cubicBezTo>
                    <a:pt x="1063" y="12"/>
                    <a:pt x="1063" y="12"/>
                    <a:pt x="1063" y="12"/>
                  </a:cubicBezTo>
                  <a:cubicBezTo>
                    <a:pt x="1068" y="12"/>
                    <a:pt x="1071" y="17"/>
                    <a:pt x="1071" y="22"/>
                  </a:cubicBezTo>
                  <a:cubicBezTo>
                    <a:pt x="1071" y="33"/>
                    <a:pt x="1071" y="33"/>
                    <a:pt x="1071" y="33"/>
                  </a:cubicBezTo>
                  <a:cubicBezTo>
                    <a:pt x="1071" y="33"/>
                    <a:pt x="1071" y="33"/>
                    <a:pt x="1071" y="33"/>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sp>
        <p:nvSpPr>
          <p:cNvPr id="91" name="Freeform 103"/>
          <p:cNvSpPr>
            <a:spLocks/>
          </p:cNvSpPr>
          <p:nvPr/>
        </p:nvSpPr>
        <p:spPr bwMode="gray">
          <a:xfrm>
            <a:off x="1618268" y="1118436"/>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grpSp>
        <p:nvGrpSpPr>
          <p:cNvPr id="6" name="Group 87"/>
          <p:cNvGrpSpPr/>
          <p:nvPr/>
        </p:nvGrpSpPr>
        <p:grpSpPr>
          <a:xfrm>
            <a:off x="1003786" y="1787609"/>
            <a:ext cx="495886" cy="334621"/>
            <a:chOff x="2622514" y="2039333"/>
            <a:chExt cx="878492" cy="592802"/>
          </a:xfrm>
        </p:grpSpPr>
        <p:grpSp>
          <p:nvGrpSpPr>
            <p:cNvPr id="8" name="Group 9"/>
            <p:cNvGrpSpPr/>
            <p:nvPr/>
          </p:nvGrpSpPr>
          <p:grpSpPr>
            <a:xfrm>
              <a:off x="2622514" y="2039333"/>
              <a:ext cx="795540" cy="592802"/>
              <a:chOff x="5063110" y="1298639"/>
              <a:chExt cx="650801" cy="484950"/>
            </a:xfrm>
          </p:grpSpPr>
          <p:grpSp>
            <p:nvGrpSpPr>
              <p:cNvPr id="9" name="Group 12"/>
              <p:cNvGrpSpPr/>
              <p:nvPr/>
            </p:nvGrpSpPr>
            <p:grpSpPr>
              <a:xfrm>
                <a:off x="5063110" y="1298639"/>
                <a:ext cx="570687" cy="385130"/>
                <a:chOff x="5063110" y="1298639"/>
                <a:chExt cx="570687" cy="385130"/>
              </a:xfrm>
            </p:grpSpPr>
            <p:sp>
              <p:nvSpPr>
                <p:cNvPr id="17" name="Rectangle 11"/>
                <p:cNvSpPr>
                  <a:spLocks noChangeArrowheads="1"/>
                </p:cNvSpPr>
                <p:nvPr/>
              </p:nvSpPr>
              <p:spPr bwMode="auto">
                <a:xfrm>
                  <a:off x="5089551" y="1331468"/>
                  <a:ext cx="516174" cy="321213"/>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8" name="Freeform 15"/>
                <p:cNvSpPr>
                  <a:spLocks noEditPoints="1"/>
                </p:cNvSpPr>
                <p:nvPr/>
              </p:nvSpPr>
              <p:spPr bwMode="auto">
                <a:xfrm>
                  <a:off x="5063110" y="1298639"/>
                  <a:ext cx="570687" cy="385130"/>
                </a:xfrm>
                <a:custGeom>
                  <a:avLst/>
                  <a:gdLst>
                    <a:gd name="T0" fmla="*/ 1402 w 1482"/>
                    <a:gd name="T1" fmla="*/ 0 h 1000"/>
                    <a:gd name="T2" fmla="*/ 80 w 1482"/>
                    <a:gd name="T3" fmla="*/ 0 h 1000"/>
                    <a:gd name="T4" fmla="*/ 0 w 1482"/>
                    <a:gd name="T5" fmla="*/ 80 h 1000"/>
                    <a:gd name="T6" fmla="*/ 0 w 1482"/>
                    <a:gd name="T7" fmla="*/ 920 h 1000"/>
                    <a:gd name="T8" fmla="*/ 80 w 1482"/>
                    <a:gd name="T9" fmla="*/ 1000 h 1000"/>
                    <a:gd name="T10" fmla="*/ 1402 w 1482"/>
                    <a:gd name="T11" fmla="*/ 1000 h 1000"/>
                    <a:gd name="T12" fmla="*/ 1482 w 1482"/>
                    <a:gd name="T13" fmla="*/ 920 h 1000"/>
                    <a:gd name="T14" fmla="*/ 1482 w 1482"/>
                    <a:gd name="T15" fmla="*/ 80 h 1000"/>
                    <a:gd name="T16" fmla="*/ 1402 w 1482"/>
                    <a:gd name="T17" fmla="*/ 0 h 1000"/>
                    <a:gd name="T18" fmla="*/ 798 w 1482"/>
                    <a:gd name="T19" fmla="*/ 27 h 1000"/>
                    <a:gd name="T20" fmla="*/ 805 w 1482"/>
                    <a:gd name="T21" fmla="*/ 34 h 1000"/>
                    <a:gd name="T22" fmla="*/ 798 w 1482"/>
                    <a:gd name="T23" fmla="*/ 41 h 1000"/>
                    <a:gd name="T24" fmla="*/ 791 w 1482"/>
                    <a:gd name="T25" fmla="*/ 34 h 1000"/>
                    <a:gd name="T26" fmla="*/ 798 w 1482"/>
                    <a:gd name="T27" fmla="*/ 27 h 1000"/>
                    <a:gd name="T28" fmla="*/ 741 w 1482"/>
                    <a:gd name="T29" fmla="*/ 21 h 1000"/>
                    <a:gd name="T30" fmla="*/ 754 w 1482"/>
                    <a:gd name="T31" fmla="*/ 34 h 1000"/>
                    <a:gd name="T32" fmla="*/ 741 w 1482"/>
                    <a:gd name="T33" fmla="*/ 46 h 1000"/>
                    <a:gd name="T34" fmla="*/ 729 w 1482"/>
                    <a:gd name="T35" fmla="*/ 34 h 1000"/>
                    <a:gd name="T36" fmla="*/ 741 w 1482"/>
                    <a:gd name="T37" fmla="*/ 21 h 1000"/>
                    <a:gd name="T38" fmla="*/ 1394 w 1482"/>
                    <a:gd name="T39" fmla="*/ 920 h 1000"/>
                    <a:gd name="T40" fmla="*/ 84 w 1482"/>
                    <a:gd name="T41" fmla="*/ 920 h 1000"/>
                    <a:gd name="T42" fmla="*/ 84 w 1482"/>
                    <a:gd name="T43" fmla="*/ 86 h 1000"/>
                    <a:gd name="T44" fmla="*/ 1394 w 1482"/>
                    <a:gd name="T45" fmla="*/ 86 h 1000"/>
                    <a:gd name="T46" fmla="*/ 1394 w 1482"/>
                    <a:gd name="T47" fmla="*/ 920 h 1000"/>
                    <a:gd name="T48" fmla="*/ 1442 w 1482"/>
                    <a:gd name="T49" fmla="*/ 172 h 1000"/>
                    <a:gd name="T50" fmla="*/ 1434 w 1482"/>
                    <a:gd name="T51" fmla="*/ 180 h 1000"/>
                    <a:gd name="T52" fmla="*/ 1433 w 1482"/>
                    <a:gd name="T53" fmla="*/ 180 h 1000"/>
                    <a:gd name="T54" fmla="*/ 1425 w 1482"/>
                    <a:gd name="T55" fmla="*/ 172 h 1000"/>
                    <a:gd name="T56" fmla="*/ 1425 w 1482"/>
                    <a:gd name="T57" fmla="*/ 94 h 1000"/>
                    <a:gd name="T58" fmla="*/ 1433 w 1482"/>
                    <a:gd name="T59" fmla="*/ 86 h 1000"/>
                    <a:gd name="T60" fmla="*/ 1434 w 1482"/>
                    <a:gd name="T61" fmla="*/ 86 h 1000"/>
                    <a:gd name="T62" fmla="*/ 1442 w 1482"/>
                    <a:gd name="T63" fmla="*/ 94 h 1000"/>
                    <a:gd name="T64" fmla="*/ 1442 w 1482"/>
                    <a:gd name="T65" fmla="*/ 172 h 10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82" h="1000">
                      <a:moveTo>
                        <a:pt x="1402" y="0"/>
                      </a:moveTo>
                      <a:cubicBezTo>
                        <a:pt x="80" y="0"/>
                        <a:pt x="80" y="0"/>
                        <a:pt x="80" y="0"/>
                      </a:cubicBezTo>
                      <a:cubicBezTo>
                        <a:pt x="36" y="0"/>
                        <a:pt x="0" y="36"/>
                        <a:pt x="0" y="80"/>
                      </a:cubicBezTo>
                      <a:cubicBezTo>
                        <a:pt x="0" y="920"/>
                        <a:pt x="0" y="920"/>
                        <a:pt x="0" y="920"/>
                      </a:cubicBezTo>
                      <a:cubicBezTo>
                        <a:pt x="0" y="964"/>
                        <a:pt x="36" y="1000"/>
                        <a:pt x="80" y="1000"/>
                      </a:cubicBezTo>
                      <a:cubicBezTo>
                        <a:pt x="1402" y="1000"/>
                        <a:pt x="1402" y="1000"/>
                        <a:pt x="1402" y="1000"/>
                      </a:cubicBezTo>
                      <a:cubicBezTo>
                        <a:pt x="1446" y="1000"/>
                        <a:pt x="1482" y="964"/>
                        <a:pt x="1482" y="920"/>
                      </a:cubicBezTo>
                      <a:cubicBezTo>
                        <a:pt x="1482" y="80"/>
                        <a:pt x="1482" y="80"/>
                        <a:pt x="1482" y="80"/>
                      </a:cubicBezTo>
                      <a:cubicBezTo>
                        <a:pt x="1482" y="36"/>
                        <a:pt x="1446" y="0"/>
                        <a:pt x="1402" y="0"/>
                      </a:cubicBezTo>
                      <a:close/>
                      <a:moveTo>
                        <a:pt x="798" y="27"/>
                      </a:moveTo>
                      <a:cubicBezTo>
                        <a:pt x="802" y="27"/>
                        <a:pt x="805" y="30"/>
                        <a:pt x="805" y="34"/>
                      </a:cubicBezTo>
                      <a:cubicBezTo>
                        <a:pt x="805" y="38"/>
                        <a:pt x="802" y="41"/>
                        <a:pt x="798" y="41"/>
                      </a:cubicBezTo>
                      <a:cubicBezTo>
                        <a:pt x="795" y="41"/>
                        <a:pt x="791" y="38"/>
                        <a:pt x="791" y="34"/>
                      </a:cubicBezTo>
                      <a:cubicBezTo>
                        <a:pt x="791" y="30"/>
                        <a:pt x="795" y="27"/>
                        <a:pt x="798" y="27"/>
                      </a:cubicBezTo>
                      <a:close/>
                      <a:moveTo>
                        <a:pt x="741" y="21"/>
                      </a:moveTo>
                      <a:cubicBezTo>
                        <a:pt x="748" y="21"/>
                        <a:pt x="754" y="27"/>
                        <a:pt x="754" y="34"/>
                      </a:cubicBezTo>
                      <a:cubicBezTo>
                        <a:pt x="754" y="41"/>
                        <a:pt x="748" y="46"/>
                        <a:pt x="741" y="46"/>
                      </a:cubicBezTo>
                      <a:cubicBezTo>
                        <a:pt x="734" y="46"/>
                        <a:pt x="729" y="41"/>
                        <a:pt x="729" y="34"/>
                      </a:cubicBezTo>
                      <a:cubicBezTo>
                        <a:pt x="729" y="27"/>
                        <a:pt x="734" y="21"/>
                        <a:pt x="741" y="21"/>
                      </a:cubicBezTo>
                      <a:close/>
                      <a:moveTo>
                        <a:pt x="1394" y="920"/>
                      </a:moveTo>
                      <a:cubicBezTo>
                        <a:pt x="84" y="920"/>
                        <a:pt x="84" y="920"/>
                        <a:pt x="84" y="920"/>
                      </a:cubicBezTo>
                      <a:cubicBezTo>
                        <a:pt x="84" y="86"/>
                        <a:pt x="84" y="86"/>
                        <a:pt x="84" y="86"/>
                      </a:cubicBezTo>
                      <a:cubicBezTo>
                        <a:pt x="1394" y="86"/>
                        <a:pt x="1394" y="86"/>
                        <a:pt x="1394" y="86"/>
                      </a:cubicBezTo>
                      <a:lnTo>
                        <a:pt x="1394" y="920"/>
                      </a:lnTo>
                      <a:close/>
                      <a:moveTo>
                        <a:pt x="1442" y="172"/>
                      </a:moveTo>
                      <a:cubicBezTo>
                        <a:pt x="1442" y="176"/>
                        <a:pt x="1439" y="180"/>
                        <a:pt x="1434" y="180"/>
                      </a:cubicBezTo>
                      <a:cubicBezTo>
                        <a:pt x="1433" y="180"/>
                        <a:pt x="1433" y="180"/>
                        <a:pt x="1433" y="180"/>
                      </a:cubicBezTo>
                      <a:cubicBezTo>
                        <a:pt x="1428" y="180"/>
                        <a:pt x="1425" y="176"/>
                        <a:pt x="1425" y="172"/>
                      </a:cubicBezTo>
                      <a:cubicBezTo>
                        <a:pt x="1425" y="94"/>
                        <a:pt x="1425" y="94"/>
                        <a:pt x="1425" y="94"/>
                      </a:cubicBezTo>
                      <a:cubicBezTo>
                        <a:pt x="1425" y="89"/>
                        <a:pt x="1428" y="86"/>
                        <a:pt x="1433" y="86"/>
                      </a:cubicBezTo>
                      <a:cubicBezTo>
                        <a:pt x="1434" y="86"/>
                        <a:pt x="1434" y="86"/>
                        <a:pt x="1434" y="86"/>
                      </a:cubicBezTo>
                      <a:cubicBezTo>
                        <a:pt x="1439" y="86"/>
                        <a:pt x="1442" y="89"/>
                        <a:pt x="1442" y="94"/>
                      </a:cubicBezTo>
                      <a:lnTo>
                        <a:pt x="1442" y="172"/>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nvGrpSpPr>
              <p:cNvPr id="10" name="Group 13"/>
              <p:cNvGrpSpPr/>
              <p:nvPr/>
            </p:nvGrpSpPr>
            <p:grpSpPr>
              <a:xfrm>
                <a:off x="5505143" y="1449673"/>
                <a:ext cx="208768" cy="333916"/>
                <a:chOff x="5505143" y="1449673"/>
                <a:chExt cx="208768" cy="333916"/>
              </a:xfrm>
            </p:grpSpPr>
            <p:sp>
              <p:nvSpPr>
                <p:cNvPr id="15" name="Rectangle 7"/>
                <p:cNvSpPr>
                  <a:spLocks noChangeArrowheads="1"/>
                </p:cNvSpPr>
                <p:nvPr/>
              </p:nvSpPr>
              <p:spPr bwMode="auto">
                <a:xfrm rot="1689612">
                  <a:off x="5529078" y="1472623"/>
                  <a:ext cx="165754" cy="278943"/>
                </a:xfrm>
                <a:prstGeom prst="rect">
                  <a:avLst/>
                </a:pr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16" name="Freeform 11"/>
                <p:cNvSpPr>
                  <a:spLocks noEditPoints="1"/>
                </p:cNvSpPr>
                <p:nvPr/>
              </p:nvSpPr>
              <p:spPr bwMode="auto">
                <a:xfrm rot="1689612">
                  <a:off x="5505143" y="1449673"/>
                  <a:ext cx="208768" cy="333916"/>
                </a:xfrm>
                <a:custGeom>
                  <a:avLst/>
                  <a:gdLst>
                    <a:gd name="T0" fmla="*/ 873 w 953"/>
                    <a:gd name="T1" fmla="*/ 0 h 1525"/>
                    <a:gd name="T2" fmla="*/ 80 w 953"/>
                    <a:gd name="T3" fmla="*/ 0 h 1525"/>
                    <a:gd name="T4" fmla="*/ 0 w 953"/>
                    <a:gd name="T5" fmla="*/ 80 h 1525"/>
                    <a:gd name="T6" fmla="*/ 0 w 953"/>
                    <a:gd name="T7" fmla="*/ 1445 h 1525"/>
                    <a:gd name="T8" fmla="*/ 80 w 953"/>
                    <a:gd name="T9" fmla="*/ 1525 h 1525"/>
                    <a:gd name="T10" fmla="*/ 873 w 953"/>
                    <a:gd name="T11" fmla="*/ 1525 h 1525"/>
                    <a:gd name="T12" fmla="*/ 953 w 953"/>
                    <a:gd name="T13" fmla="*/ 1445 h 1525"/>
                    <a:gd name="T14" fmla="*/ 953 w 953"/>
                    <a:gd name="T15" fmla="*/ 80 h 1525"/>
                    <a:gd name="T16" fmla="*/ 873 w 953"/>
                    <a:gd name="T17" fmla="*/ 0 h 1525"/>
                    <a:gd name="T18" fmla="*/ 407 w 953"/>
                    <a:gd name="T19" fmla="*/ 1461 h 1525"/>
                    <a:gd name="T20" fmla="*/ 399 w 953"/>
                    <a:gd name="T21" fmla="*/ 1469 h 1525"/>
                    <a:gd name="T22" fmla="*/ 292 w 953"/>
                    <a:gd name="T23" fmla="*/ 1469 h 1525"/>
                    <a:gd name="T24" fmla="*/ 284 w 953"/>
                    <a:gd name="T25" fmla="*/ 1461 h 1525"/>
                    <a:gd name="T26" fmla="*/ 284 w 953"/>
                    <a:gd name="T27" fmla="*/ 1443 h 1525"/>
                    <a:gd name="T28" fmla="*/ 292 w 953"/>
                    <a:gd name="T29" fmla="*/ 1435 h 1525"/>
                    <a:gd name="T30" fmla="*/ 399 w 953"/>
                    <a:gd name="T31" fmla="*/ 1435 h 1525"/>
                    <a:gd name="T32" fmla="*/ 407 w 953"/>
                    <a:gd name="T33" fmla="*/ 1443 h 1525"/>
                    <a:gd name="T34" fmla="*/ 407 w 953"/>
                    <a:gd name="T35" fmla="*/ 1461 h 1525"/>
                    <a:gd name="T36" fmla="*/ 538 w 953"/>
                    <a:gd name="T37" fmla="*/ 1461 h 1525"/>
                    <a:gd name="T38" fmla="*/ 530 w 953"/>
                    <a:gd name="T39" fmla="*/ 1469 h 1525"/>
                    <a:gd name="T40" fmla="*/ 423 w 953"/>
                    <a:gd name="T41" fmla="*/ 1469 h 1525"/>
                    <a:gd name="T42" fmla="*/ 415 w 953"/>
                    <a:gd name="T43" fmla="*/ 1461 h 1525"/>
                    <a:gd name="T44" fmla="*/ 415 w 953"/>
                    <a:gd name="T45" fmla="*/ 1443 h 1525"/>
                    <a:gd name="T46" fmla="*/ 423 w 953"/>
                    <a:gd name="T47" fmla="*/ 1435 h 1525"/>
                    <a:gd name="T48" fmla="*/ 530 w 953"/>
                    <a:gd name="T49" fmla="*/ 1435 h 1525"/>
                    <a:gd name="T50" fmla="*/ 538 w 953"/>
                    <a:gd name="T51" fmla="*/ 1443 h 1525"/>
                    <a:gd name="T52" fmla="*/ 538 w 953"/>
                    <a:gd name="T53" fmla="*/ 1461 h 1525"/>
                    <a:gd name="T54" fmla="*/ 669 w 953"/>
                    <a:gd name="T55" fmla="*/ 1461 h 1525"/>
                    <a:gd name="T56" fmla="*/ 661 w 953"/>
                    <a:gd name="T57" fmla="*/ 1469 h 1525"/>
                    <a:gd name="T58" fmla="*/ 554 w 953"/>
                    <a:gd name="T59" fmla="*/ 1469 h 1525"/>
                    <a:gd name="T60" fmla="*/ 546 w 953"/>
                    <a:gd name="T61" fmla="*/ 1461 h 1525"/>
                    <a:gd name="T62" fmla="*/ 546 w 953"/>
                    <a:gd name="T63" fmla="*/ 1443 h 1525"/>
                    <a:gd name="T64" fmla="*/ 554 w 953"/>
                    <a:gd name="T65" fmla="*/ 1435 h 1525"/>
                    <a:gd name="T66" fmla="*/ 661 w 953"/>
                    <a:gd name="T67" fmla="*/ 1435 h 1525"/>
                    <a:gd name="T68" fmla="*/ 669 w 953"/>
                    <a:gd name="T69" fmla="*/ 1443 h 1525"/>
                    <a:gd name="T70" fmla="*/ 669 w 953"/>
                    <a:gd name="T71" fmla="*/ 1461 h 1525"/>
                    <a:gd name="T72" fmla="*/ 855 w 953"/>
                    <a:gd name="T73" fmla="*/ 1376 h 1525"/>
                    <a:gd name="T74" fmla="*/ 98 w 953"/>
                    <a:gd name="T75" fmla="*/ 1376 h 1525"/>
                    <a:gd name="T76" fmla="*/ 98 w 953"/>
                    <a:gd name="T77" fmla="*/ 102 h 1525"/>
                    <a:gd name="T78" fmla="*/ 855 w 953"/>
                    <a:gd name="T79" fmla="*/ 102 h 1525"/>
                    <a:gd name="T80" fmla="*/ 855 w 953"/>
                    <a:gd name="T81" fmla="*/ 1376 h 15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53" h="1525">
                      <a:moveTo>
                        <a:pt x="873" y="0"/>
                      </a:moveTo>
                      <a:cubicBezTo>
                        <a:pt x="80" y="0"/>
                        <a:pt x="80" y="0"/>
                        <a:pt x="80" y="0"/>
                      </a:cubicBezTo>
                      <a:cubicBezTo>
                        <a:pt x="36" y="0"/>
                        <a:pt x="0" y="36"/>
                        <a:pt x="0" y="80"/>
                      </a:cubicBezTo>
                      <a:cubicBezTo>
                        <a:pt x="0" y="1445"/>
                        <a:pt x="0" y="1445"/>
                        <a:pt x="0" y="1445"/>
                      </a:cubicBezTo>
                      <a:cubicBezTo>
                        <a:pt x="0" y="1489"/>
                        <a:pt x="36" y="1525"/>
                        <a:pt x="80" y="1525"/>
                      </a:cubicBezTo>
                      <a:cubicBezTo>
                        <a:pt x="873" y="1525"/>
                        <a:pt x="873" y="1525"/>
                        <a:pt x="873" y="1525"/>
                      </a:cubicBezTo>
                      <a:cubicBezTo>
                        <a:pt x="917" y="1525"/>
                        <a:pt x="953" y="1489"/>
                        <a:pt x="953" y="1445"/>
                      </a:cubicBezTo>
                      <a:cubicBezTo>
                        <a:pt x="953" y="80"/>
                        <a:pt x="953" y="80"/>
                        <a:pt x="953" y="80"/>
                      </a:cubicBezTo>
                      <a:cubicBezTo>
                        <a:pt x="953" y="36"/>
                        <a:pt x="917" y="0"/>
                        <a:pt x="873" y="0"/>
                      </a:cubicBezTo>
                      <a:close/>
                      <a:moveTo>
                        <a:pt x="407" y="1461"/>
                      </a:moveTo>
                      <a:cubicBezTo>
                        <a:pt x="407" y="1465"/>
                        <a:pt x="403" y="1469"/>
                        <a:pt x="399" y="1469"/>
                      </a:cubicBezTo>
                      <a:cubicBezTo>
                        <a:pt x="292" y="1469"/>
                        <a:pt x="292" y="1469"/>
                        <a:pt x="292" y="1469"/>
                      </a:cubicBezTo>
                      <a:cubicBezTo>
                        <a:pt x="287" y="1469"/>
                        <a:pt x="284" y="1465"/>
                        <a:pt x="284" y="1461"/>
                      </a:cubicBezTo>
                      <a:cubicBezTo>
                        <a:pt x="284" y="1443"/>
                        <a:pt x="284" y="1443"/>
                        <a:pt x="284" y="1443"/>
                      </a:cubicBezTo>
                      <a:cubicBezTo>
                        <a:pt x="284" y="1438"/>
                        <a:pt x="287" y="1435"/>
                        <a:pt x="292" y="1435"/>
                      </a:cubicBezTo>
                      <a:cubicBezTo>
                        <a:pt x="399" y="1435"/>
                        <a:pt x="399" y="1435"/>
                        <a:pt x="399" y="1435"/>
                      </a:cubicBezTo>
                      <a:cubicBezTo>
                        <a:pt x="403" y="1435"/>
                        <a:pt x="407" y="1438"/>
                        <a:pt x="407" y="1443"/>
                      </a:cubicBezTo>
                      <a:lnTo>
                        <a:pt x="407" y="1461"/>
                      </a:lnTo>
                      <a:close/>
                      <a:moveTo>
                        <a:pt x="538" y="1461"/>
                      </a:moveTo>
                      <a:cubicBezTo>
                        <a:pt x="538" y="1465"/>
                        <a:pt x="534" y="1469"/>
                        <a:pt x="530" y="1469"/>
                      </a:cubicBezTo>
                      <a:cubicBezTo>
                        <a:pt x="423" y="1469"/>
                        <a:pt x="423" y="1469"/>
                        <a:pt x="423" y="1469"/>
                      </a:cubicBezTo>
                      <a:cubicBezTo>
                        <a:pt x="419" y="1469"/>
                        <a:pt x="415" y="1465"/>
                        <a:pt x="415" y="1461"/>
                      </a:cubicBezTo>
                      <a:cubicBezTo>
                        <a:pt x="415" y="1443"/>
                        <a:pt x="415" y="1443"/>
                        <a:pt x="415" y="1443"/>
                      </a:cubicBezTo>
                      <a:cubicBezTo>
                        <a:pt x="415" y="1438"/>
                        <a:pt x="419" y="1435"/>
                        <a:pt x="423" y="1435"/>
                      </a:cubicBezTo>
                      <a:cubicBezTo>
                        <a:pt x="530" y="1435"/>
                        <a:pt x="530" y="1435"/>
                        <a:pt x="530" y="1435"/>
                      </a:cubicBezTo>
                      <a:cubicBezTo>
                        <a:pt x="534" y="1435"/>
                        <a:pt x="538" y="1438"/>
                        <a:pt x="538" y="1443"/>
                      </a:cubicBezTo>
                      <a:lnTo>
                        <a:pt x="538" y="1461"/>
                      </a:lnTo>
                      <a:close/>
                      <a:moveTo>
                        <a:pt x="669" y="1461"/>
                      </a:moveTo>
                      <a:cubicBezTo>
                        <a:pt x="669" y="1465"/>
                        <a:pt x="666" y="1469"/>
                        <a:pt x="661" y="1469"/>
                      </a:cubicBezTo>
                      <a:cubicBezTo>
                        <a:pt x="554" y="1469"/>
                        <a:pt x="554" y="1469"/>
                        <a:pt x="554" y="1469"/>
                      </a:cubicBezTo>
                      <a:cubicBezTo>
                        <a:pt x="550" y="1469"/>
                        <a:pt x="546" y="1465"/>
                        <a:pt x="546" y="1461"/>
                      </a:cubicBezTo>
                      <a:cubicBezTo>
                        <a:pt x="546" y="1443"/>
                        <a:pt x="546" y="1443"/>
                        <a:pt x="546" y="1443"/>
                      </a:cubicBezTo>
                      <a:cubicBezTo>
                        <a:pt x="546" y="1438"/>
                        <a:pt x="550" y="1435"/>
                        <a:pt x="554" y="1435"/>
                      </a:cubicBezTo>
                      <a:cubicBezTo>
                        <a:pt x="661" y="1435"/>
                        <a:pt x="661" y="1435"/>
                        <a:pt x="661" y="1435"/>
                      </a:cubicBezTo>
                      <a:cubicBezTo>
                        <a:pt x="666" y="1435"/>
                        <a:pt x="669" y="1438"/>
                        <a:pt x="669" y="1443"/>
                      </a:cubicBezTo>
                      <a:lnTo>
                        <a:pt x="669" y="1461"/>
                      </a:lnTo>
                      <a:close/>
                      <a:moveTo>
                        <a:pt x="855" y="1376"/>
                      </a:moveTo>
                      <a:cubicBezTo>
                        <a:pt x="98" y="1376"/>
                        <a:pt x="98" y="1376"/>
                        <a:pt x="98" y="1376"/>
                      </a:cubicBezTo>
                      <a:cubicBezTo>
                        <a:pt x="98" y="102"/>
                        <a:pt x="98" y="102"/>
                        <a:pt x="98" y="102"/>
                      </a:cubicBezTo>
                      <a:cubicBezTo>
                        <a:pt x="855" y="102"/>
                        <a:pt x="855" y="102"/>
                        <a:pt x="855" y="102"/>
                      </a:cubicBezTo>
                      <a:lnTo>
                        <a:pt x="855" y="1376"/>
                      </a:ln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11" name="Freeform 14"/>
            <p:cNvSpPr>
              <a:spLocks/>
            </p:cNvSpPr>
            <p:nvPr/>
          </p:nvSpPr>
          <p:spPr bwMode="auto">
            <a:xfrm>
              <a:off x="3068317" y="2191767"/>
              <a:ext cx="221390" cy="401715"/>
            </a:xfrm>
            <a:custGeom>
              <a:avLst/>
              <a:gdLst>
                <a:gd name="T0" fmla="*/ 53 w 53"/>
                <a:gd name="T1" fmla="*/ 2 h 95"/>
                <a:gd name="T2" fmla="*/ 45 w 53"/>
                <a:gd name="T3" fmla="*/ 4 h 95"/>
                <a:gd name="T4" fmla="*/ 1 w 53"/>
                <a:gd name="T5" fmla="*/ 87 h 95"/>
                <a:gd name="T6" fmla="*/ 3 w 53"/>
                <a:gd name="T7" fmla="*/ 95 h 95"/>
              </a:gdLst>
              <a:ahLst/>
              <a:cxnLst>
                <a:cxn ang="0">
                  <a:pos x="T0" y="T1"/>
                </a:cxn>
                <a:cxn ang="0">
                  <a:pos x="T2" y="T3"/>
                </a:cxn>
                <a:cxn ang="0">
                  <a:pos x="T4" y="T5"/>
                </a:cxn>
                <a:cxn ang="0">
                  <a:pos x="T6" y="T7"/>
                </a:cxn>
              </a:cxnLst>
              <a:rect l="0" t="0" r="r" b="b"/>
              <a:pathLst>
                <a:path w="53" h="95">
                  <a:moveTo>
                    <a:pt x="53" y="2"/>
                  </a:moveTo>
                  <a:cubicBezTo>
                    <a:pt x="50" y="0"/>
                    <a:pt x="47" y="1"/>
                    <a:pt x="45" y="4"/>
                  </a:cubicBezTo>
                  <a:cubicBezTo>
                    <a:pt x="1" y="87"/>
                    <a:pt x="1" y="87"/>
                    <a:pt x="1" y="87"/>
                  </a:cubicBezTo>
                  <a:cubicBezTo>
                    <a:pt x="0" y="90"/>
                    <a:pt x="1" y="93"/>
                    <a:pt x="3" y="95"/>
                  </a:cubicBezTo>
                </a:path>
              </a:pathLst>
            </a:custGeom>
            <a:noFill/>
            <a:ln w="12700" cap="flat">
              <a:solidFill>
                <a:schemeClr val="bg1"/>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2" name="Straight Connector 11"/>
            <p:cNvCxnSpPr/>
            <p:nvPr/>
          </p:nvCxnSpPr>
          <p:spPr>
            <a:xfrm>
              <a:off x="3270770" y="2183185"/>
              <a:ext cx="230236" cy="115768"/>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92" name="Freeform 103"/>
          <p:cNvSpPr>
            <a:spLocks/>
          </p:cNvSpPr>
          <p:nvPr/>
        </p:nvSpPr>
        <p:spPr bwMode="gray">
          <a:xfrm>
            <a:off x="1618268" y="1680218"/>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7" name="Freeform 11"/>
          <p:cNvSpPr>
            <a:spLocks/>
          </p:cNvSpPr>
          <p:nvPr/>
        </p:nvSpPr>
        <p:spPr bwMode="auto">
          <a:xfrm>
            <a:off x="1013122" y="2348440"/>
            <a:ext cx="477214" cy="332927"/>
          </a:xfrm>
          <a:custGeom>
            <a:avLst/>
            <a:gdLst/>
            <a:ahLst/>
            <a:cxnLst/>
            <a:rect l="l" t="t" r="r" b="b"/>
            <a:pathLst>
              <a:path w="929953" h="648781">
                <a:moveTo>
                  <a:pt x="24700" y="202725"/>
                </a:moveTo>
                <a:cubicBezTo>
                  <a:pt x="24700" y="202725"/>
                  <a:pt x="24700" y="202725"/>
                  <a:pt x="127861" y="202725"/>
                </a:cubicBezTo>
                <a:cubicBezTo>
                  <a:pt x="127861" y="202725"/>
                  <a:pt x="127861" y="202725"/>
                  <a:pt x="127861" y="302979"/>
                </a:cubicBezTo>
                <a:cubicBezTo>
                  <a:pt x="127861" y="332764"/>
                  <a:pt x="151835" y="356738"/>
                  <a:pt x="181620" y="356738"/>
                </a:cubicBezTo>
                <a:lnTo>
                  <a:pt x="703233" y="356738"/>
                </a:lnTo>
                <a:cubicBezTo>
                  <a:pt x="703233" y="356738"/>
                  <a:pt x="703233" y="356738"/>
                  <a:pt x="703233" y="505665"/>
                </a:cubicBezTo>
                <a:cubicBezTo>
                  <a:pt x="703233" y="519468"/>
                  <a:pt x="691610" y="530366"/>
                  <a:pt x="677806" y="530366"/>
                </a:cubicBezTo>
                <a:cubicBezTo>
                  <a:pt x="677806" y="530366"/>
                  <a:pt x="677806" y="530366"/>
                  <a:pt x="193970" y="530366"/>
                </a:cubicBezTo>
                <a:cubicBezTo>
                  <a:pt x="193970" y="530366"/>
                  <a:pt x="193970" y="530366"/>
                  <a:pt x="56666" y="648781"/>
                </a:cubicBezTo>
                <a:cubicBezTo>
                  <a:pt x="56666" y="648781"/>
                  <a:pt x="56666" y="648781"/>
                  <a:pt x="56666" y="530366"/>
                </a:cubicBezTo>
                <a:cubicBezTo>
                  <a:pt x="56666" y="530366"/>
                  <a:pt x="56666" y="530366"/>
                  <a:pt x="24700" y="530366"/>
                </a:cubicBezTo>
                <a:cubicBezTo>
                  <a:pt x="10897" y="530366"/>
                  <a:pt x="0" y="519468"/>
                  <a:pt x="0" y="505665"/>
                </a:cubicBezTo>
                <a:cubicBezTo>
                  <a:pt x="0" y="505665"/>
                  <a:pt x="0" y="505665"/>
                  <a:pt x="0" y="228152"/>
                </a:cubicBezTo>
                <a:cubicBezTo>
                  <a:pt x="0" y="213622"/>
                  <a:pt x="10897" y="202725"/>
                  <a:pt x="24700" y="202725"/>
                </a:cubicBezTo>
                <a:close/>
                <a:moveTo>
                  <a:pt x="181592" y="0"/>
                </a:moveTo>
                <a:cubicBezTo>
                  <a:pt x="181592" y="0"/>
                  <a:pt x="181592" y="0"/>
                  <a:pt x="904523" y="0"/>
                </a:cubicBezTo>
                <a:cubicBezTo>
                  <a:pt x="918328" y="0"/>
                  <a:pt x="929953" y="10897"/>
                  <a:pt x="929953" y="25427"/>
                </a:cubicBezTo>
                <a:cubicBezTo>
                  <a:pt x="929953" y="25427"/>
                  <a:pt x="929953" y="25427"/>
                  <a:pt x="929953" y="302940"/>
                </a:cubicBezTo>
                <a:cubicBezTo>
                  <a:pt x="929953" y="316743"/>
                  <a:pt x="918328" y="327641"/>
                  <a:pt x="904523" y="327641"/>
                </a:cubicBezTo>
                <a:cubicBezTo>
                  <a:pt x="904523" y="327641"/>
                  <a:pt x="904523" y="327641"/>
                  <a:pt x="849305" y="327641"/>
                </a:cubicBezTo>
                <a:cubicBezTo>
                  <a:pt x="849305" y="327641"/>
                  <a:pt x="849305" y="327641"/>
                  <a:pt x="849305" y="446056"/>
                </a:cubicBezTo>
                <a:cubicBezTo>
                  <a:pt x="849305" y="446056"/>
                  <a:pt x="849305" y="446056"/>
                  <a:pt x="711984" y="327641"/>
                </a:cubicBezTo>
                <a:cubicBezTo>
                  <a:pt x="711984" y="327641"/>
                  <a:pt x="711984" y="327641"/>
                  <a:pt x="181592" y="327641"/>
                </a:cubicBezTo>
                <a:cubicBezTo>
                  <a:pt x="167788" y="327641"/>
                  <a:pt x="156889" y="316743"/>
                  <a:pt x="156889" y="302940"/>
                </a:cubicBezTo>
                <a:cubicBezTo>
                  <a:pt x="156889" y="302940"/>
                  <a:pt x="156889" y="302940"/>
                  <a:pt x="156889" y="25427"/>
                </a:cubicBezTo>
                <a:cubicBezTo>
                  <a:pt x="156889" y="10897"/>
                  <a:pt x="167788" y="0"/>
                  <a:pt x="18159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a:extLst/>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93" name="Freeform 103"/>
          <p:cNvSpPr>
            <a:spLocks/>
          </p:cNvSpPr>
          <p:nvPr/>
        </p:nvSpPr>
        <p:spPr bwMode="gray">
          <a:xfrm>
            <a:off x="1618268" y="2249620"/>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35" name="Freeform 6"/>
          <p:cNvSpPr>
            <a:spLocks/>
          </p:cNvSpPr>
          <p:nvPr/>
        </p:nvSpPr>
        <p:spPr bwMode="auto">
          <a:xfrm>
            <a:off x="1030910" y="2939788"/>
            <a:ext cx="441639" cy="315918"/>
          </a:xfrm>
          <a:custGeom>
            <a:avLst/>
            <a:gdLst/>
            <a:ahLst/>
            <a:cxnLst/>
            <a:rect l="l" t="t" r="r" b="b"/>
            <a:pathLst>
              <a:path w="946691" h="677198">
                <a:moveTo>
                  <a:pt x="797246" y="541758"/>
                </a:moveTo>
                <a:cubicBezTo>
                  <a:pt x="833797" y="541758"/>
                  <a:pt x="863427" y="572077"/>
                  <a:pt x="863427" y="609478"/>
                </a:cubicBezTo>
                <a:cubicBezTo>
                  <a:pt x="863427" y="646879"/>
                  <a:pt x="833797" y="677198"/>
                  <a:pt x="797246" y="677198"/>
                </a:cubicBezTo>
                <a:cubicBezTo>
                  <a:pt x="760695" y="677198"/>
                  <a:pt x="731065" y="646879"/>
                  <a:pt x="731065" y="609478"/>
                </a:cubicBezTo>
                <a:cubicBezTo>
                  <a:pt x="731065" y="572077"/>
                  <a:pt x="760695" y="541758"/>
                  <a:pt x="797246" y="541758"/>
                </a:cubicBezTo>
                <a:close/>
                <a:moveTo>
                  <a:pt x="391697" y="541758"/>
                </a:moveTo>
                <a:cubicBezTo>
                  <a:pt x="428672" y="541758"/>
                  <a:pt x="458647" y="572077"/>
                  <a:pt x="458647" y="609478"/>
                </a:cubicBezTo>
                <a:cubicBezTo>
                  <a:pt x="458647" y="646879"/>
                  <a:pt x="428672" y="677198"/>
                  <a:pt x="391697" y="677198"/>
                </a:cubicBezTo>
                <a:cubicBezTo>
                  <a:pt x="354722" y="677198"/>
                  <a:pt x="324747" y="646879"/>
                  <a:pt x="324747" y="609478"/>
                </a:cubicBezTo>
                <a:cubicBezTo>
                  <a:pt x="324747" y="572077"/>
                  <a:pt x="354722" y="541758"/>
                  <a:pt x="391697" y="541758"/>
                </a:cubicBezTo>
                <a:close/>
                <a:moveTo>
                  <a:pt x="720291" y="335521"/>
                </a:moveTo>
                <a:cubicBezTo>
                  <a:pt x="720306" y="335521"/>
                  <a:pt x="721695" y="335521"/>
                  <a:pt x="848035" y="335521"/>
                </a:cubicBezTo>
                <a:cubicBezTo>
                  <a:pt x="848035" y="335542"/>
                  <a:pt x="848035" y="336578"/>
                  <a:pt x="848035" y="389841"/>
                </a:cubicBezTo>
                <a:cubicBezTo>
                  <a:pt x="840736" y="393463"/>
                  <a:pt x="833436" y="397084"/>
                  <a:pt x="826136" y="397084"/>
                </a:cubicBezTo>
                <a:cubicBezTo>
                  <a:pt x="826114" y="397084"/>
                  <a:pt x="824612" y="397084"/>
                  <a:pt x="720291" y="397084"/>
                </a:cubicBezTo>
                <a:cubicBezTo>
                  <a:pt x="720291" y="397071"/>
                  <a:pt x="720291" y="396168"/>
                  <a:pt x="720291" y="335521"/>
                </a:cubicBezTo>
                <a:close/>
                <a:moveTo>
                  <a:pt x="564844" y="335521"/>
                </a:moveTo>
                <a:cubicBezTo>
                  <a:pt x="564852" y="335521"/>
                  <a:pt x="565824" y="335521"/>
                  <a:pt x="691049" y="335521"/>
                </a:cubicBezTo>
                <a:lnTo>
                  <a:pt x="691049" y="397084"/>
                </a:lnTo>
                <a:cubicBezTo>
                  <a:pt x="658597" y="397084"/>
                  <a:pt x="615326" y="397084"/>
                  <a:pt x="564844" y="397084"/>
                </a:cubicBezTo>
                <a:cubicBezTo>
                  <a:pt x="564844" y="397077"/>
                  <a:pt x="564844" y="396427"/>
                  <a:pt x="564844" y="335521"/>
                </a:cubicBezTo>
                <a:close/>
                <a:moveTo>
                  <a:pt x="410936" y="335521"/>
                </a:moveTo>
                <a:cubicBezTo>
                  <a:pt x="410948" y="335521"/>
                  <a:pt x="412193" y="335521"/>
                  <a:pt x="535602" y="335521"/>
                </a:cubicBezTo>
                <a:cubicBezTo>
                  <a:pt x="535602" y="335532"/>
                  <a:pt x="535602" y="336360"/>
                  <a:pt x="535602" y="397084"/>
                </a:cubicBezTo>
                <a:lnTo>
                  <a:pt x="425602" y="397084"/>
                </a:lnTo>
                <a:cubicBezTo>
                  <a:pt x="418269" y="397084"/>
                  <a:pt x="414602" y="393463"/>
                  <a:pt x="410936" y="389841"/>
                </a:cubicBezTo>
                <a:cubicBezTo>
                  <a:pt x="410936" y="389823"/>
                  <a:pt x="410936" y="388843"/>
                  <a:pt x="410936" y="335521"/>
                </a:cubicBezTo>
                <a:close/>
                <a:moveTo>
                  <a:pt x="877278" y="215472"/>
                </a:moveTo>
                <a:lnTo>
                  <a:pt x="903442" y="215472"/>
                </a:lnTo>
                <a:cubicBezTo>
                  <a:pt x="895967" y="244530"/>
                  <a:pt x="888491" y="273588"/>
                  <a:pt x="881016" y="306278"/>
                </a:cubicBezTo>
                <a:cubicBezTo>
                  <a:pt x="877278" y="306278"/>
                  <a:pt x="877278" y="306278"/>
                  <a:pt x="877278" y="215472"/>
                </a:cubicBezTo>
                <a:close/>
                <a:moveTo>
                  <a:pt x="720291" y="215472"/>
                </a:moveTo>
                <a:lnTo>
                  <a:pt x="848035" y="215472"/>
                </a:lnTo>
                <a:lnTo>
                  <a:pt x="848035" y="306278"/>
                </a:lnTo>
                <a:lnTo>
                  <a:pt x="720291" y="306278"/>
                </a:lnTo>
                <a:close/>
                <a:moveTo>
                  <a:pt x="564844" y="215472"/>
                </a:moveTo>
                <a:lnTo>
                  <a:pt x="691049" y="215472"/>
                </a:lnTo>
                <a:lnTo>
                  <a:pt x="691049" y="306278"/>
                </a:lnTo>
                <a:lnTo>
                  <a:pt x="564844" y="306278"/>
                </a:lnTo>
                <a:close/>
                <a:moveTo>
                  <a:pt x="410936" y="215472"/>
                </a:moveTo>
                <a:lnTo>
                  <a:pt x="535602" y="215472"/>
                </a:lnTo>
                <a:lnTo>
                  <a:pt x="535602" y="306278"/>
                </a:lnTo>
                <a:lnTo>
                  <a:pt x="410936" y="306278"/>
                </a:lnTo>
                <a:close/>
                <a:moveTo>
                  <a:pt x="343216" y="215472"/>
                </a:moveTo>
                <a:cubicBezTo>
                  <a:pt x="343216" y="215472"/>
                  <a:pt x="343216" y="215472"/>
                  <a:pt x="383232" y="215472"/>
                </a:cubicBezTo>
                <a:cubicBezTo>
                  <a:pt x="383232" y="215472"/>
                  <a:pt x="383232" y="215472"/>
                  <a:pt x="383232" y="306278"/>
                </a:cubicBezTo>
                <a:lnTo>
                  <a:pt x="375956" y="306278"/>
                </a:lnTo>
                <a:cubicBezTo>
                  <a:pt x="365043" y="284485"/>
                  <a:pt x="357767" y="255427"/>
                  <a:pt x="343216" y="215472"/>
                </a:cubicBezTo>
                <a:close/>
                <a:moveTo>
                  <a:pt x="877278" y="98502"/>
                </a:moveTo>
                <a:lnTo>
                  <a:pt x="931146" y="98502"/>
                </a:lnTo>
                <a:cubicBezTo>
                  <a:pt x="923964" y="120434"/>
                  <a:pt x="916781" y="149677"/>
                  <a:pt x="909599" y="186230"/>
                </a:cubicBezTo>
                <a:cubicBezTo>
                  <a:pt x="909580" y="186230"/>
                  <a:pt x="908808" y="186230"/>
                  <a:pt x="877278" y="186230"/>
                </a:cubicBezTo>
                <a:cubicBezTo>
                  <a:pt x="877278" y="186205"/>
                  <a:pt x="877278" y="184749"/>
                  <a:pt x="877278" y="98502"/>
                </a:cubicBezTo>
                <a:close/>
                <a:moveTo>
                  <a:pt x="720291" y="98502"/>
                </a:moveTo>
                <a:lnTo>
                  <a:pt x="848035" y="98502"/>
                </a:lnTo>
                <a:lnTo>
                  <a:pt x="848035" y="186230"/>
                </a:lnTo>
                <a:lnTo>
                  <a:pt x="720291" y="186230"/>
                </a:lnTo>
                <a:close/>
                <a:moveTo>
                  <a:pt x="564844" y="98502"/>
                </a:moveTo>
                <a:lnTo>
                  <a:pt x="691049" y="98502"/>
                </a:lnTo>
                <a:lnTo>
                  <a:pt x="691049" y="186230"/>
                </a:lnTo>
                <a:lnTo>
                  <a:pt x="564844" y="186230"/>
                </a:lnTo>
                <a:close/>
                <a:moveTo>
                  <a:pt x="410936" y="98502"/>
                </a:moveTo>
                <a:lnTo>
                  <a:pt x="535602" y="98502"/>
                </a:lnTo>
                <a:lnTo>
                  <a:pt x="535602" y="186230"/>
                </a:lnTo>
                <a:lnTo>
                  <a:pt x="410936" y="186230"/>
                </a:lnTo>
                <a:close/>
                <a:moveTo>
                  <a:pt x="301661" y="98502"/>
                </a:moveTo>
                <a:cubicBezTo>
                  <a:pt x="301685" y="98502"/>
                  <a:pt x="303082" y="98502"/>
                  <a:pt x="383232" y="98502"/>
                </a:cubicBezTo>
                <a:cubicBezTo>
                  <a:pt x="383232" y="98527"/>
                  <a:pt x="383232" y="99958"/>
                  <a:pt x="383232" y="186230"/>
                </a:cubicBezTo>
                <a:cubicBezTo>
                  <a:pt x="383206" y="186230"/>
                  <a:pt x="382122" y="186230"/>
                  <a:pt x="335031" y="186230"/>
                </a:cubicBezTo>
                <a:close/>
                <a:moveTo>
                  <a:pt x="877278" y="0"/>
                </a:moveTo>
                <a:cubicBezTo>
                  <a:pt x="888129" y="0"/>
                  <a:pt x="906213" y="0"/>
                  <a:pt x="920680" y="0"/>
                </a:cubicBezTo>
                <a:cubicBezTo>
                  <a:pt x="938765" y="0"/>
                  <a:pt x="949615" y="14581"/>
                  <a:pt x="945998" y="29162"/>
                </a:cubicBezTo>
                <a:cubicBezTo>
                  <a:pt x="945992" y="29189"/>
                  <a:pt x="945715" y="30206"/>
                  <a:pt x="935148" y="69259"/>
                </a:cubicBezTo>
                <a:cubicBezTo>
                  <a:pt x="935113" y="69259"/>
                  <a:pt x="933730" y="69259"/>
                  <a:pt x="877278" y="69259"/>
                </a:cubicBezTo>
                <a:close/>
                <a:moveTo>
                  <a:pt x="720291" y="0"/>
                </a:moveTo>
                <a:cubicBezTo>
                  <a:pt x="756790" y="0"/>
                  <a:pt x="800587" y="0"/>
                  <a:pt x="848035" y="0"/>
                </a:cubicBezTo>
                <a:cubicBezTo>
                  <a:pt x="848035" y="21"/>
                  <a:pt x="848035" y="1209"/>
                  <a:pt x="848035" y="69259"/>
                </a:cubicBezTo>
                <a:cubicBezTo>
                  <a:pt x="848006" y="69259"/>
                  <a:pt x="846089" y="69259"/>
                  <a:pt x="720291" y="69259"/>
                </a:cubicBezTo>
                <a:close/>
                <a:moveTo>
                  <a:pt x="564844" y="0"/>
                </a:moveTo>
                <a:cubicBezTo>
                  <a:pt x="600903" y="0"/>
                  <a:pt x="644173" y="0"/>
                  <a:pt x="691049" y="0"/>
                </a:cubicBezTo>
                <a:cubicBezTo>
                  <a:pt x="691049" y="24"/>
                  <a:pt x="691049" y="1282"/>
                  <a:pt x="691049" y="69259"/>
                </a:cubicBezTo>
                <a:cubicBezTo>
                  <a:pt x="691011" y="69259"/>
                  <a:pt x="688821" y="69259"/>
                  <a:pt x="564844" y="69259"/>
                </a:cubicBezTo>
                <a:cubicBezTo>
                  <a:pt x="564844" y="69236"/>
                  <a:pt x="564844" y="67986"/>
                  <a:pt x="564844" y="0"/>
                </a:cubicBezTo>
                <a:close/>
                <a:moveTo>
                  <a:pt x="410936" y="0"/>
                </a:moveTo>
                <a:cubicBezTo>
                  <a:pt x="440269" y="0"/>
                  <a:pt x="480602" y="0"/>
                  <a:pt x="535602" y="0"/>
                </a:cubicBezTo>
                <a:cubicBezTo>
                  <a:pt x="535602" y="23"/>
                  <a:pt x="535602" y="1260"/>
                  <a:pt x="535602" y="69259"/>
                </a:cubicBezTo>
                <a:cubicBezTo>
                  <a:pt x="535566" y="69259"/>
                  <a:pt x="533518" y="69259"/>
                  <a:pt x="410936" y="69259"/>
                </a:cubicBezTo>
                <a:cubicBezTo>
                  <a:pt x="410936" y="69237"/>
                  <a:pt x="410936" y="68001"/>
                  <a:pt x="410936" y="0"/>
                </a:cubicBezTo>
                <a:close/>
                <a:moveTo>
                  <a:pt x="321213" y="0"/>
                </a:moveTo>
                <a:cubicBezTo>
                  <a:pt x="321229" y="0"/>
                  <a:pt x="322209" y="0"/>
                  <a:pt x="383232" y="0"/>
                </a:cubicBezTo>
                <a:cubicBezTo>
                  <a:pt x="383232" y="19"/>
                  <a:pt x="383232" y="1138"/>
                  <a:pt x="383232" y="69259"/>
                </a:cubicBezTo>
                <a:lnTo>
                  <a:pt x="295675" y="69259"/>
                </a:lnTo>
                <a:cubicBezTo>
                  <a:pt x="292027" y="58323"/>
                  <a:pt x="288379" y="47388"/>
                  <a:pt x="284731" y="36452"/>
                </a:cubicBezTo>
                <a:cubicBezTo>
                  <a:pt x="284731" y="29162"/>
                  <a:pt x="284731" y="18226"/>
                  <a:pt x="288379" y="10936"/>
                </a:cubicBezTo>
                <a:cubicBezTo>
                  <a:pt x="295675" y="3645"/>
                  <a:pt x="306620" y="0"/>
                  <a:pt x="321213" y="0"/>
                </a:cubicBezTo>
                <a:close/>
                <a:moveTo>
                  <a:pt x="32782" y="0"/>
                </a:moveTo>
                <a:cubicBezTo>
                  <a:pt x="32805" y="0"/>
                  <a:pt x="34813" y="0"/>
                  <a:pt x="211265" y="0"/>
                </a:cubicBezTo>
                <a:cubicBezTo>
                  <a:pt x="232771" y="0"/>
                  <a:pt x="233114" y="0"/>
                  <a:pt x="233120" y="0"/>
                </a:cubicBezTo>
                <a:cubicBezTo>
                  <a:pt x="233146" y="98"/>
                  <a:pt x="342396" y="404032"/>
                  <a:pt x="356965" y="444066"/>
                </a:cubicBezTo>
                <a:cubicBezTo>
                  <a:pt x="397030" y="444066"/>
                  <a:pt x="848649" y="444066"/>
                  <a:pt x="848703" y="444066"/>
                </a:cubicBezTo>
                <a:cubicBezTo>
                  <a:pt x="863273" y="444066"/>
                  <a:pt x="874200" y="451346"/>
                  <a:pt x="874200" y="469545"/>
                </a:cubicBezTo>
                <a:cubicBezTo>
                  <a:pt x="874200" y="487745"/>
                  <a:pt x="863273" y="498664"/>
                  <a:pt x="848703" y="498664"/>
                </a:cubicBezTo>
                <a:cubicBezTo>
                  <a:pt x="312451" y="498664"/>
                  <a:pt x="309627" y="498664"/>
                  <a:pt x="309612" y="498664"/>
                </a:cubicBezTo>
                <a:cubicBezTo>
                  <a:pt x="309564" y="498491"/>
                  <a:pt x="196692" y="94629"/>
                  <a:pt x="185767" y="58238"/>
                </a:cubicBezTo>
                <a:cubicBezTo>
                  <a:pt x="152993" y="58238"/>
                  <a:pt x="32841" y="58238"/>
                  <a:pt x="32782" y="58238"/>
                </a:cubicBezTo>
                <a:cubicBezTo>
                  <a:pt x="14570" y="58238"/>
                  <a:pt x="0" y="47319"/>
                  <a:pt x="0" y="29119"/>
                </a:cubicBezTo>
                <a:cubicBezTo>
                  <a:pt x="0" y="14560"/>
                  <a:pt x="14570" y="0"/>
                  <a:pt x="3278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94" name="Freeform 103"/>
          <p:cNvSpPr>
            <a:spLocks/>
          </p:cNvSpPr>
          <p:nvPr/>
        </p:nvSpPr>
        <p:spPr bwMode="gray">
          <a:xfrm>
            <a:off x="1618268" y="2819022"/>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grpSp>
        <p:nvGrpSpPr>
          <p:cNvPr id="13" name="Group 86"/>
          <p:cNvGrpSpPr/>
          <p:nvPr/>
        </p:nvGrpSpPr>
        <p:grpSpPr>
          <a:xfrm>
            <a:off x="1137189" y="3443216"/>
            <a:ext cx="229081" cy="435687"/>
            <a:chOff x="6567049" y="1964491"/>
            <a:chExt cx="405831" cy="771846"/>
          </a:xfrm>
        </p:grpSpPr>
        <p:sp>
          <p:nvSpPr>
            <p:cNvPr id="68" name="Rectangle 28"/>
            <p:cNvSpPr>
              <a:spLocks noChangeArrowheads="1"/>
            </p:cNvSpPr>
            <p:nvPr/>
          </p:nvSpPr>
          <p:spPr bwMode="auto">
            <a:xfrm>
              <a:off x="6567049" y="1964491"/>
              <a:ext cx="405831" cy="771846"/>
            </a:xfrm>
            <a:custGeom>
              <a:avLst/>
              <a:gdLst/>
              <a:ahLst/>
              <a:cxnLst/>
              <a:rect l="l" t="t" r="r" b="b"/>
              <a:pathLst>
                <a:path w="1273671" h="2582750">
                  <a:moveTo>
                    <a:pt x="13143" y="0"/>
                  </a:moveTo>
                  <a:cubicBezTo>
                    <a:pt x="1260528" y="0"/>
                    <a:pt x="1260528" y="0"/>
                    <a:pt x="1260528" y="0"/>
                  </a:cubicBezTo>
                  <a:cubicBezTo>
                    <a:pt x="1267697" y="0"/>
                    <a:pt x="1273671" y="4779"/>
                    <a:pt x="1273671" y="10753"/>
                  </a:cubicBezTo>
                  <a:lnTo>
                    <a:pt x="1273671" y="1309454"/>
                  </a:lnTo>
                  <a:cubicBezTo>
                    <a:pt x="1273671" y="1315428"/>
                    <a:pt x="1267697" y="1320207"/>
                    <a:pt x="1260528" y="1320207"/>
                  </a:cubicBezTo>
                  <a:lnTo>
                    <a:pt x="1213984" y="1320207"/>
                  </a:lnTo>
                  <a:lnTo>
                    <a:pt x="1213984" y="2582750"/>
                  </a:lnTo>
                  <a:lnTo>
                    <a:pt x="59688" y="2582750"/>
                  </a:lnTo>
                  <a:lnTo>
                    <a:pt x="59688" y="1320207"/>
                  </a:lnTo>
                  <a:cubicBezTo>
                    <a:pt x="13143" y="1320207"/>
                    <a:pt x="13143" y="1320207"/>
                    <a:pt x="13143" y="1320207"/>
                  </a:cubicBezTo>
                  <a:cubicBezTo>
                    <a:pt x="5974" y="1320207"/>
                    <a:pt x="0" y="1315428"/>
                    <a:pt x="0" y="1309454"/>
                  </a:cubicBezTo>
                  <a:cubicBezTo>
                    <a:pt x="0" y="10753"/>
                    <a:pt x="0" y="10753"/>
                    <a:pt x="0" y="10753"/>
                  </a:cubicBezTo>
                  <a:cubicBezTo>
                    <a:pt x="0" y="4779"/>
                    <a:pt x="5974" y="0"/>
                    <a:pt x="13143"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69" name="Rectangle 30"/>
            <p:cNvSpPr>
              <a:spLocks noChangeArrowheads="1"/>
            </p:cNvSpPr>
            <p:nvPr/>
          </p:nvSpPr>
          <p:spPr bwMode="auto">
            <a:xfrm>
              <a:off x="6619488" y="2054343"/>
              <a:ext cx="301099" cy="231794"/>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0" name="Rectangle 43"/>
            <p:cNvSpPr>
              <a:spLocks noChangeArrowheads="1"/>
            </p:cNvSpPr>
            <p:nvPr/>
          </p:nvSpPr>
          <p:spPr bwMode="auto">
            <a:xfrm>
              <a:off x="6618023" y="2305967"/>
              <a:ext cx="302564" cy="1324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1" name="Rectangle 44"/>
            <p:cNvSpPr>
              <a:spLocks noChangeArrowheads="1"/>
            </p:cNvSpPr>
            <p:nvPr/>
          </p:nvSpPr>
          <p:spPr bwMode="auto">
            <a:xfrm>
              <a:off x="6619458" y="2005076"/>
              <a:ext cx="137436" cy="238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2" name="Rectangle 45"/>
            <p:cNvSpPr>
              <a:spLocks noChangeArrowheads="1"/>
            </p:cNvSpPr>
            <p:nvPr/>
          </p:nvSpPr>
          <p:spPr bwMode="auto">
            <a:xfrm>
              <a:off x="6783298" y="2005076"/>
              <a:ext cx="137289" cy="23883"/>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nvGrpSpPr>
            <p:cNvPr id="14" name="Group 85"/>
            <p:cNvGrpSpPr/>
            <p:nvPr/>
          </p:nvGrpSpPr>
          <p:grpSpPr>
            <a:xfrm>
              <a:off x="6627392" y="2398107"/>
              <a:ext cx="278914" cy="154570"/>
              <a:chOff x="6627392" y="2374297"/>
              <a:chExt cx="278914" cy="154570"/>
            </a:xfrm>
          </p:grpSpPr>
          <p:sp>
            <p:nvSpPr>
              <p:cNvPr id="70" name="Freeform 31"/>
              <p:cNvSpPr>
                <a:spLocks/>
              </p:cNvSpPr>
              <p:nvPr/>
            </p:nvSpPr>
            <p:spPr bwMode="auto">
              <a:xfrm>
                <a:off x="6651852" y="2402099"/>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32"/>
              <p:cNvSpPr>
                <a:spLocks/>
              </p:cNvSpPr>
              <p:nvPr/>
            </p:nvSpPr>
            <p:spPr bwMode="auto">
              <a:xfrm>
                <a:off x="6690497" y="2402099"/>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2" name="Freeform 33"/>
              <p:cNvSpPr>
                <a:spLocks/>
              </p:cNvSpPr>
              <p:nvPr/>
            </p:nvSpPr>
            <p:spPr bwMode="auto">
              <a:xfrm>
                <a:off x="6728702" y="2402099"/>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3" name="Freeform 34"/>
              <p:cNvSpPr>
                <a:spLocks/>
              </p:cNvSpPr>
              <p:nvPr/>
            </p:nvSpPr>
            <p:spPr bwMode="auto">
              <a:xfrm>
                <a:off x="6651852" y="2439718"/>
                <a:ext cx="25201"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4" name="Freeform 35"/>
              <p:cNvSpPr>
                <a:spLocks/>
              </p:cNvSpPr>
              <p:nvPr/>
            </p:nvSpPr>
            <p:spPr bwMode="auto">
              <a:xfrm>
                <a:off x="6690497" y="2439718"/>
                <a:ext cx="24908" cy="25348"/>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5" name="Freeform 36"/>
              <p:cNvSpPr>
                <a:spLocks/>
              </p:cNvSpPr>
              <p:nvPr/>
            </p:nvSpPr>
            <p:spPr bwMode="auto">
              <a:xfrm>
                <a:off x="6728702" y="2439718"/>
                <a:ext cx="25348" cy="25348"/>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6" name="Freeform 37"/>
              <p:cNvSpPr>
                <a:spLocks/>
              </p:cNvSpPr>
              <p:nvPr/>
            </p:nvSpPr>
            <p:spPr bwMode="auto">
              <a:xfrm>
                <a:off x="6728702" y="2477044"/>
                <a:ext cx="25348"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7" name="Freeform 38"/>
              <p:cNvSpPr>
                <a:spLocks/>
              </p:cNvSpPr>
              <p:nvPr/>
            </p:nvSpPr>
            <p:spPr bwMode="auto">
              <a:xfrm>
                <a:off x="6651852" y="2477044"/>
                <a:ext cx="25201" cy="25201"/>
              </a:xfrm>
              <a:custGeom>
                <a:avLst/>
                <a:gdLst>
                  <a:gd name="T0" fmla="*/ 73 w 73"/>
                  <a:gd name="T1" fmla="*/ 64 h 73"/>
                  <a:gd name="T2" fmla="*/ 64 w 73"/>
                  <a:gd name="T3" fmla="*/ 73 h 73"/>
                  <a:gd name="T4" fmla="*/ 9 w 73"/>
                  <a:gd name="T5" fmla="*/ 73 h 73"/>
                  <a:gd name="T6" fmla="*/ 0 w 73"/>
                  <a:gd name="T7" fmla="*/ 64 h 73"/>
                  <a:gd name="T8" fmla="*/ 0 w 73"/>
                  <a:gd name="T9" fmla="*/ 9 h 73"/>
                  <a:gd name="T10" fmla="*/ 9 w 73"/>
                  <a:gd name="T11" fmla="*/ 0 h 73"/>
                  <a:gd name="T12" fmla="*/ 64 w 73"/>
                  <a:gd name="T13" fmla="*/ 0 h 73"/>
                  <a:gd name="T14" fmla="*/ 73 w 73"/>
                  <a:gd name="T15" fmla="*/ 9 h 73"/>
                  <a:gd name="T16" fmla="*/ 73 w 73"/>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3" h="73">
                    <a:moveTo>
                      <a:pt x="73" y="64"/>
                    </a:moveTo>
                    <a:cubicBezTo>
                      <a:pt x="73" y="69"/>
                      <a:pt x="69" y="73"/>
                      <a:pt x="64" y="73"/>
                    </a:cubicBezTo>
                    <a:cubicBezTo>
                      <a:pt x="9" y="73"/>
                      <a:pt x="9" y="73"/>
                      <a:pt x="9" y="73"/>
                    </a:cubicBezTo>
                    <a:cubicBezTo>
                      <a:pt x="4" y="73"/>
                      <a:pt x="0" y="69"/>
                      <a:pt x="0" y="64"/>
                    </a:cubicBezTo>
                    <a:cubicBezTo>
                      <a:pt x="0" y="9"/>
                      <a:pt x="0" y="9"/>
                      <a:pt x="0" y="9"/>
                    </a:cubicBezTo>
                    <a:cubicBezTo>
                      <a:pt x="0" y="4"/>
                      <a:pt x="4" y="0"/>
                      <a:pt x="9" y="0"/>
                    </a:cubicBezTo>
                    <a:cubicBezTo>
                      <a:pt x="64" y="0"/>
                      <a:pt x="64" y="0"/>
                      <a:pt x="64" y="0"/>
                    </a:cubicBezTo>
                    <a:cubicBezTo>
                      <a:pt x="69" y="0"/>
                      <a:pt x="73" y="4"/>
                      <a:pt x="73" y="9"/>
                    </a:cubicBezTo>
                    <a:lnTo>
                      <a:pt x="73"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8" name="Freeform 39"/>
              <p:cNvSpPr>
                <a:spLocks/>
              </p:cNvSpPr>
              <p:nvPr/>
            </p:nvSpPr>
            <p:spPr bwMode="auto">
              <a:xfrm>
                <a:off x="6690497" y="2477044"/>
                <a:ext cx="24908" cy="25201"/>
              </a:xfrm>
              <a:custGeom>
                <a:avLst/>
                <a:gdLst>
                  <a:gd name="T0" fmla="*/ 72 w 72"/>
                  <a:gd name="T1" fmla="*/ 64 h 73"/>
                  <a:gd name="T2" fmla="*/ 63 w 72"/>
                  <a:gd name="T3" fmla="*/ 73 h 73"/>
                  <a:gd name="T4" fmla="*/ 9 w 72"/>
                  <a:gd name="T5" fmla="*/ 73 h 73"/>
                  <a:gd name="T6" fmla="*/ 0 w 72"/>
                  <a:gd name="T7" fmla="*/ 64 h 73"/>
                  <a:gd name="T8" fmla="*/ 0 w 72"/>
                  <a:gd name="T9" fmla="*/ 9 h 73"/>
                  <a:gd name="T10" fmla="*/ 9 w 72"/>
                  <a:gd name="T11" fmla="*/ 0 h 73"/>
                  <a:gd name="T12" fmla="*/ 63 w 72"/>
                  <a:gd name="T13" fmla="*/ 0 h 73"/>
                  <a:gd name="T14" fmla="*/ 72 w 72"/>
                  <a:gd name="T15" fmla="*/ 9 h 73"/>
                  <a:gd name="T16" fmla="*/ 72 w 72"/>
                  <a:gd name="T17" fmla="*/ 6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2" h="73">
                    <a:moveTo>
                      <a:pt x="72" y="64"/>
                    </a:moveTo>
                    <a:cubicBezTo>
                      <a:pt x="72" y="69"/>
                      <a:pt x="68" y="73"/>
                      <a:pt x="63" y="73"/>
                    </a:cubicBezTo>
                    <a:cubicBezTo>
                      <a:pt x="9" y="73"/>
                      <a:pt x="9" y="73"/>
                      <a:pt x="9" y="73"/>
                    </a:cubicBezTo>
                    <a:cubicBezTo>
                      <a:pt x="4" y="73"/>
                      <a:pt x="0" y="69"/>
                      <a:pt x="0" y="64"/>
                    </a:cubicBezTo>
                    <a:cubicBezTo>
                      <a:pt x="0" y="9"/>
                      <a:pt x="0" y="9"/>
                      <a:pt x="0" y="9"/>
                    </a:cubicBezTo>
                    <a:cubicBezTo>
                      <a:pt x="0" y="4"/>
                      <a:pt x="4" y="0"/>
                      <a:pt x="9" y="0"/>
                    </a:cubicBezTo>
                    <a:cubicBezTo>
                      <a:pt x="63" y="0"/>
                      <a:pt x="63" y="0"/>
                      <a:pt x="63" y="0"/>
                    </a:cubicBezTo>
                    <a:cubicBezTo>
                      <a:pt x="68" y="0"/>
                      <a:pt x="72" y="4"/>
                      <a:pt x="72" y="9"/>
                    </a:cubicBezTo>
                    <a:lnTo>
                      <a:pt x="72" y="64"/>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9" name="Freeform 40"/>
              <p:cNvSpPr>
                <a:spLocks/>
              </p:cNvSpPr>
              <p:nvPr/>
            </p:nvSpPr>
            <p:spPr bwMode="auto">
              <a:xfrm>
                <a:off x="6627392" y="2374297"/>
                <a:ext cx="278914" cy="154570"/>
              </a:xfrm>
              <a:custGeom>
                <a:avLst/>
                <a:gdLst>
                  <a:gd name="T0" fmla="*/ 845 w 845"/>
                  <a:gd name="T1" fmla="*/ 289 h 357"/>
                  <a:gd name="T2" fmla="*/ 777 w 845"/>
                  <a:gd name="T3" fmla="*/ 357 h 357"/>
                  <a:gd name="T4" fmla="*/ 68 w 845"/>
                  <a:gd name="T5" fmla="*/ 357 h 357"/>
                  <a:gd name="T6" fmla="*/ 0 w 845"/>
                  <a:gd name="T7" fmla="*/ 289 h 357"/>
                  <a:gd name="T8" fmla="*/ 0 w 845"/>
                  <a:gd name="T9" fmla="*/ 68 h 357"/>
                  <a:gd name="T10" fmla="*/ 68 w 845"/>
                  <a:gd name="T11" fmla="*/ 0 h 357"/>
                  <a:gd name="T12" fmla="*/ 777 w 845"/>
                  <a:gd name="T13" fmla="*/ 0 h 357"/>
                  <a:gd name="T14" fmla="*/ 845 w 845"/>
                  <a:gd name="T15" fmla="*/ 68 h 357"/>
                  <a:gd name="T16" fmla="*/ 845 w 845"/>
                  <a:gd name="T17" fmla="*/ 28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5" h="357">
                    <a:moveTo>
                      <a:pt x="845" y="289"/>
                    </a:moveTo>
                    <a:cubicBezTo>
                      <a:pt x="845" y="326"/>
                      <a:pt x="815" y="357"/>
                      <a:pt x="777" y="357"/>
                    </a:cubicBezTo>
                    <a:cubicBezTo>
                      <a:pt x="68" y="357"/>
                      <a:pt x="68" y="357"/>
                      <a:pt x="68" y="357"/>
                    </a:cubicBezTo>
                    <a:cubicBezTo>
                      <a:pt x="30" y="357"/>
                      <a:pt x="0" y="326"/>
                      <a:pt x="0" y="289"/>
                    </a:cubicBezTo>
                    <a:cubicBezTo>
                      <a:pt x="0" y="68"/>
                      <a:pt x="0" y="68"/>
                      <a:pt x="0" y="68"/>
                    </a:cubicBezTo>
                    <a:cubicBezTo>
                      <a:pt x="0" y="30"/>
                      <a:pt x="30" y="0"/>
                      <a:pt x="68" y="0"/>
                    </a:cubicBezTo>
                    <a:cubicBezTo>
                      <a:pt x="777" y="0"/>
                      <a:pt x="777" y="0"/>
                      <a:pt x="777" y="0"/>
                    </a:cubicBezTo>
                    <a:cubicBezTo>
                      <a:pt x="815" y="0"/>
                      <a:pt x="845" y="30"/>
                      <a:pt x="845" y="68"/>
                    </a:cubicBezTo>
                    <a:lnTo>
                      <a:pt x="845" y="289"/>
                    </a:lnTo>
                    <a:close/>
                  </a:path>
                </a:pathLst>
              </a:custGeom>
              <a:noFill/>
              <a:ln w="9525" cap="flat">
                <a:solidFill>
                  <a:srgbClr val="FFFFFF"/>
                </a:solidFill>
                <a:prstDash val="solid"/>
                <a:miter lim="800000"/>
                <a:headEnd/>
                <a:tailEnd/>
              </a:ln>
              <a:extLst>
                <a:ext uri="{909E8E84-426E-40DD-AFC4-6F175D3DCCD1}">
                  <a14:hiddenFill xmlns=""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83" name="Rectangle 47"/>
              <p:cNvSpPr>
                <a:spLocks noChangeArrowheads="1"/>
              </p:cNvSpPr>
              <p:nvPr/>
            </p:nvSpPr>
            <p:spPr bwMode="auto">
              <a:xfrm>
                <a:off x="6775465" y="2426190"/>
                <a:ext cx="95238" cy="28718"/>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84" name="Rectangle 48"/>
              <p:cNvSpPr>
                <a:spLocks noChangeArrowheads="1"/>
              </p:cNvSpPr>
              <p:nvPr/>
            </p:nvSpPr>
            <p:spPr bwMode="auto">
              <a:xfrm>
                <a:off x="6782351" y="2433723"/>
                <a:ext cx="81319" cy="7326"/>
              </a:xfrm>
              <a:prstGeom prst="rect">
                <a:avLst/>
              </a:pr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grpSp>
      </p:grpSp>
      <p:sp>
        <p:nvSpPr>
          <p:cNvPr id="95" name="Freeform 103"/>
          <p:cNvSpPr>
            <a:spLocks/>
          </p:cNvSpPr>
          <p:nvPr/>
        </p:nvSpPr>
        <p:spPr bwMode="gray">
          <a:xfrm>
            <a:off x="1618268" y="3388424"/>
            <a:ext cx="7380951" cy="568238"/>
          </a:xfrm>
          <a:prstGeom prst="rect">
            <a:avLst/>
          </a:prstGeom>
          <a:gradFill flip="none" rotWithShape="1">
            <a:gsLst>
              <a:gs pos="0">
                <a:schemeClr val="bg1">
                  <a:lumMod val="75000"/>
                </a:schemeClr>
              </a:gs>
              <a:gs pos="100000">
                <a:schemeClr val="bg1">
                  <a:lumMod val="92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sp>
        <p:nvSpPr>
          <p:cNvPr id="30" name="Freeform 9"/>
          <p:cNvSpPr>
            <a:spLocks/>
          </p:cNvSpPr>
          <p:nvPr/>
        </p:nvSpPr>
        <p:spPr bwMode="auto">
          <a:xfrm>
            <a:off x="1075334" y="4009857"/>
            <a:ext cx="352790" cy="433693"/>
          </a:xfrm>
          <a:custGeom>
            <a:avLst/>
            <a:gdLst/>
            <a:ahLst/>
            <a:cxnLst/>
            <a:rect l="l" t="t" r="r" b="b"/>
            <a:pathLst>
              <a:path w="568171" h="698467">
                <a:moveTo>
                  <a:pt x="444540" y="339597"/>
                </a:moveTo>
                <a:cubicBezTo>
                  <a:pt x="444598" y="339595"/>
                  <a:pt x="492586" y="337265"/>
                  <a:pt x="509899" y="383661"/>
                </a:cubicBezTo>
                <a:cubicBezTo>
                  <a:pt x="568171" y="383661"/>
                  <a:pt x="568171" y="383661"/>
                  <a:pt x="568171" y="383661"/>
                </a:cubicBezTo>
                <a:cubicBezTo>
                  <a:pt x="568171" y="467068"/>
                  <a:pt x="568171" y="467068"/>
                  <a:pt x="568171" y="467068"/>
                </a:cubicBezTo>
                <a:lnTo>
                  <a:pt x="553920" y="467068"/>
                </a:lnTo>
                <a:cubicBezTo>
                  <a:pt x="552142" y="485389"/>
                  <a:pt x="546268" y="522478"/>
                  <a:pt x="528082" y="559978"/>
                </a:cubicBezTo>
                <a:cubicBezTo>
                  <a:pt x="505258" y="607190"/>
                  <a:pt x="458037" y="663845"/>
                  <a:pt x="364380" y="667779"/>
                </a:cubicBezTo>
                <a:cubicBezTo>
                  <a:pt x="360445" y="685090"/>
                  <a:pt x="344704" y="698467"/>
                  <a:pt x="325816" y="698467"/>
                </a:cubicBezTo>
                <a:cubicBezTo>
                  <a:pt x="304566" y="698467"/>
                  <a:pt x="287251" y="681156"/>
                  <a:pt x="287251" y="659124"/>
                </a:cubicBezTo>
                <a:cubicBezTo>
                  <a:pt x="287251" y="637878"/>
                  <a:pt x="304566" y="620567"/>
                  <a:pt x="325816" y="620567"/>
                </a:cubicBezTo>
                <a:cubicBezTo>
                  <a:pt x="343917" y="620567"/>
                  <a:pt x="358871" y="632370"/>
                  <a:pt x="363593" y="648894"/>
                </a:cubicBezTo>
                <a:cubicBezTo>
                  <a:pt x="431278" y="645747"/>
                  <a:pt x="480860" y="613485"/>
                  <a:pt x="510768" y="551322"/>
                </a:cubicBezTo>
                <a:cubicBezTo>
                  <a:pt x="527180" y="517957"/>
                  <a:pt x="532944" y="484592"/>
                  <a:pt x="534794" y="467068"/>
                </a:cubicBezTo>
                <a:cubicBezTo>
                  <a:pt x="513837" y="467068"/>
                  <a:pt x="513837" y="467068"/>
                  <a:pt x="513837" y="467068"/>
                </a:cubicBezTo>
                <a:cubicBezTo>
                  <a:pt x="513825" y="467125"/>
                  <a:pt x="503564" y="513494"/>
                  <a:pt x="444540" y="515853"/>
                </a:cubicBezTo>
                <a:cubicBezTo>
                  <a:pt x="444540" y="339597"/>
                  <a:pt x="444540" y="339597"/>
                  <a:pt x="444540" y="339597"/>
                </a:cubicBezTo>
                <a:close/>
                <a:moveTo>
                  <a:pt x="123631" y="339597"/>
                </a:moveTo>
                <a:cubicBezTo>
                  <a:pt x="123631" y="339613"/>
                  <a:pt x="123631" y="341258"/>
                  <a:pt x="123631" y="515853"/>
                </a:cubicBezTo>
                <a:cubicBezTo>
                  <a:pt x="64598" y="513494"/>
                  <a:pt x="54343" y="467110"/>
                  <a:pt x="54334" y="467068"/>
                </a:cubicBezTo>
                <a:cubicBezTo>
                  <a:pt x="54319" y="467068"/>
                  <a:pt x="53419" y="467068"/>
                  <a:pt x="0" y="467068"/>
                </a:cubicBezTo>
                <a:cubicBezTo>
                  <a:pt x="0" y="467055"/>
                  <a:pt x="0" y="466023"/>
                  <a:pt x="0" y="383661"/>
                </a:cubicBezTo>
                <a:cubicBezTo>
                  <a:pt x="16" y="383661"/>
                  <a:pt x="984" y="383661"/>
                  <a:pt x="58272" y="383661"/>
                </a:cubicBezTo>
                <a:cubicBezTo>
                  <a:pt x="75588" y="337258"/>
                  <a:pt x="123588" y="339595"/>
                  <a:pt x="123631" y="339597"/>
                </a:cubicBezTo>
                <a:close/>
                <a:moveTo>
                  <a:pt x="287252" y="0"/>
                </a:moveTo>
                <a:cubicBezTo>
                  <a:pt x="362834" y="0"/>
                  <a:pt x="432904" y="39392"/>
                  <a:pt x="485654" y="109511"/>
                </a:cubicBezTo>
                <a:cubicBezTo>
                  <a:pt x="536829" y="178054"/>
                  <a:pt x="565172" y="268656"/>
                  <a:pt x="565172" y="365562"/>
                </a:cubicBezTo>
                <a:cubicBezTo>
                  <a:pt x="525807" y="365562"/>
                  <a:pt x="525807" y="365562"/>
                  <a:pt x="525807" y="365562"/>
                </a:cubicBezTo>
                <a:cubicBezTo>
                  <a:pt x="525807" y="185932"/>
                  <a:pt x="418733" y="39392"/>
                  <a:pt x="287252" y="39392"/>
                </a:cubicBezTo>
                <a:cubicBezTo>
                  <a:pt x="155770" y="39392"/>
                  <a:pt x="48696" y="185932"/>
                  <a:pt x="48696" y="365562"/>
                </a:cubicBezTo>
                <a:cubicBezTo>
                  <a:pt x="9331" y="365562"/>
                  <a:pt x="9331" y="365562"/>
                  <a:pt x="9331" y="365562"/>
                </a:cubicBezTo>
                <a:cubicBezTo>
                  <a:pt x="9331" y="268656"/>
                  <a:pt x="37674" y="178054"/>
                  <a:pt x="88849" y="109511"/>
                </a:cubicBezTo>
                <a:cubicBezTo>
                  <a:pt x="141599" y="39392"/>
                  <a:pt x="211669" y="0"/>
                  <a:pt x="287252" y="0"/>
                </a:cubicBezTo>
                <a:close/>
              </a:path>
            </a:pathLst>
          </a:custGeom>
          <a:gradFill flip="none" rotWithShape="1">
            <a:gsLst>
              <a:gs pos="83000">
                <a:srgbClr val="6A6E6E"/>
              </a:gs>
              <a:gs pos="0">
                <a:srgbClr val="424545">
                  <a:lumMod val="60000"/>
                  <a:lumOff val="40000"/>
                </a:srgbClr>
              </a:gs>
            </a:gsLst>
            <a:lin ang="5400000" scaled="1"/>
            <a:tileRect/>
          </a:gradFill>
          <a:ln w="42" cap="flat">
            <a:noFill/>
            <a:prstDash val="solid"/>
            <a:miter lim="800000"/>
            <a:headEnd/>
            <a:tailEnd/>
          </a:ln>
        </p:spPr>
        <p:txBody>
          <a:bodyPr vert="horz" wrap="square" lIns="91440" tIns="45720" rIns="91440" bIns="45720" numCol="1" anchor="ctr" anchorCtr="0" compatLnSpc="1">
            <a:prstTxWarp prst="textNoShape">
              <a:avLst/>
            </a:prstTxWarp>
          </a:bodyPr>
          <a:lstStyle/>
          <a:p>
            <a:pPr algn="ctr"/>
            <a:endParaRPr lang="en-US" sz="1600" b="1" kern="0">
              <a:solidFill>
                <a:sysClr val="window" lastClr="FFFFFF"/>
              </a:solidFill>
            </a:endParaRPr>
          </a:p>
        </p:txBody>
      </p:sp>
      <p:sp>
        <p:nvSpPr>
          <p:cNvPr id="96" name="Freeform 103"/>
          <p:cNvSpPr>
            <a:spLocks/>
          </p:cNvSpPr>
          <p:nvPr/>
        </p:nvSpPr>
        <p:spPr bwMode="gray">
          <a:xfrm>
            <a:off x="1618268" y="3957824"/>
            <a:ext cx="7380951" cy="568238"/>
          </a:xfrm>
          <a:prstGeom prst="rect">
            <a:avLst/>
          </a:prstGeom>
          <a:gradFill flip="none" rotWithShape="1">
            <a:gsLst>
              <a:gs pos="0">
                <a:schemeClr val="bg1">
                  <a:lumMod val="57000"/>
                </a:schemeClr>
              </a:gs>
              <a:gs pos="100000">
                <a:schemeClr val="bg1">
                  <a:lumMod val="65000"/>
                </a:schemeClr>
              </a:gs>
            </a:gsLst>
            <a:lin ang="16200000" scaled="1"/>
            <a:tileRect/>
          </a:gradFill>
          <a:ln w="9525">
            <a:solidFill>
              <a:schemeClr val="bg2">
                <a:lumMod val="75000"/>
                <a:alpha val="40000"/>
              </a:schemeClr>
            </a:solidFill>
            <a:round/>
            <a:headEnd/>
            <a:tailEnd/>
          </a:ln>
          <a:effectLst>
            <a:innerShdw blurRad="177800">
              <a:prstClr val="black">
                <a:alpha val="22000"/>
              </a:prstClr>
            </a:innerShdw>
          </a:effectLst>
        </p:spPr>
        <p:txBody>
          <a:bodyPr vert="horz" wrap="square" lIns="91440" tIns="45720" rIns="91440" bIns="45720" numCol="1" anchor="t" anchorCtr="0" compatLnSpc="1">
            <a:prstTxWarp prst="textNoShape">
              <a:avLst/>
            </a:prstTxWarp>
          </a:bodyPr>
          <a:lstStyle/>
          <a:p>
            <a:endParaRPr lang="en-US" dirty="0"/>
          </a:p>
        </p:txBody>
      </p:sp>
      <p:grpSp>
        <p:nvGrpSpPr>
          <p:cNvPr id="19" name="Group 37"/>
          <p:cNvGrpSpPr/>
          <p:nvPr/>
        </p:nvGrpSpPr>
        <p:grpSpPr>
          <a:xfrm>
            <a:off x="3093719" y="1117932"/>
            <a:ext cx="4503420" cy="3408129"/>
            <a:chOff x="2903219" y="1148413"/>
            <a:chExt cx="4503420" cy="3376626"/>
          </a:xfrm>
        </p:grpSpPr>
        <p:cxnSp>
          <p:nvCxnSpPr>
            <p:cNvPr id="36" name="Straight Connector 35"/>
            <p:cNvCxnSpPr/>
            <p:nvPr/>
          </p:nvCxnSpPr>
          <p:spPr>
            <a:xfrm>
              <a:off x="290321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7" name="Straight Connector 96"/>
            <p:cNvCxnSpPr/>
            <p:nvPr/>
          </p:nvCxnSpPr>
          <p:spPr>
            <a:xfrm>
              <a:off x="441197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a:off x="591311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cxnSp>
          <p:nvCxnSpPr>
            <p:cNvPr id="99" name="Straight Connector 98"/>
            <p:cNvCxnSpPr/>
            <p:nvPr/>
          </p:nvCxnSpPr>
          <p:spPr>
            <a:xfrm>
              <a:off x="7406639" y="1148413"/>
              <a:ext cx="0" cy="3376626"/>
            </a:xfrm>
            <a:prstGeom prst="line">
              <a:avLst/>
            </a:prstGeom>
            <a:ln>
              <a:solidFill>
                <a:schemeClr val="bg2">
                  <a:lumMod val="75000"/>
                  <a:alpha val="34000"/>
                </a:schemeClr>
              </a:solidFill>
            </a:ln>
          </p:spPr>
          <p:style>
            <a:lnRef idx="1">
              <a:schemeClr val="accent1"/>
            </a:lnRef>
            <a:fillRef idx="0">
              <a:schemeClr val="accent1"/>
            </a:fillRef>
            <a:effectRef idx="0">
              <a:schemeClr val="accent1"/>
            </a:effectRef>
            <a:fontRef idx="minor">
              <a:schemeClr val="tx1"/>
            </a:fontRef>
          </p:style>
        </p:cxnSp>
      </p:grpSp>
      <p:sp>
        <p:nvSpPr>
          <p:cNvPr id="2" name="Rectangle 1"/>
          <p:cNvSpPr/>
          <p:nvPr/>
        </p:nvSpPr>
        <p:spPr>
          <a:xfrm>
            <a:off x="2486794" y="1073384"/>
            <a:ext cx="4167105" cy="646331"/>
          </a:xfrm>
          <a:prstGeom prst="rect">
            <a:avLst/>
          </a:prstGeom>
        </p:spPr>
        <p:txBody>
          <a:bodyPr wrap="square">
            <a:spAutoFit/>
          </a:bodyPr>
          <a:lstStyle/>
          <a:p>
            <a:pPr algn="ctr">
              <a:lnSpc>
                <a:spcPct val="90000"/>
              </a:lnSpc>
            </a:pPr>
            <a:r>
              <a:rPr lang="en-US" sz="1000" dirty="0">
                <a:solidFill>
                  <a:sysClr val="windowText" lastClr="000000"/>
                </a:solidFill>
              </a:rPr>
              <a:t>Web </a:t>
            </a:r>
            <a:r>
              <a:rPr lang="en-US" sz="1000" dirty="0" smtClean="0">
                <a:solidFill>
                  <a:sysClr val="windowText" lastClr="000000"/>
                </a:solidFill>
              </a:rPr>
              <a:t>Experience/Portal </a:t>
            </a:r>
            <a:br>
              <a:rPr lang="en-US" sz="1000" dirty="0" smtClean="0">
                <a:solidFill>
                  <a:sysClr val="windowText" lastClr="000000"/>
                </a:solidFill>
              </a:rPr>
            </a:br>
            <a:r>
              <a:rPr lang="en-US" sz="1000" dirty="0" smtClean="0">
                <a:solidFill>
                  <a:sysClr val="windowText" lastClr="000000"/>
                </a:solidFill>
              </a:rPr>
              <a:t>E-Commerce &amp; </a:t>
            </a:r>
            <a:r>
              <a:rPr lang="en-US" sz="1000" dirty="0">
                <a:solidFill>
                  <a:sysClr val="windowText" lastClr="000000"/>
                </a:solidFill>
              </a:rPr>
              <a:t>Live </a:t>
            </a:r>
            <a:r>
              <a:rPr lang="en-US" sz="1000" dirty="0" smtClean="0">
                <a:solidFill>
                  <a:sysClr val="windowText" lastClr="000000"/>
                </a:solidFill>
              </a:rPr>
              <a:t>Help</a:t>
            </a:r>
            <a:r>
              <a:rPr lang="en-US" sz="1000" dirty="0">
                <a:solidFill>
                  <a:sysClr val="windowText" lastClr="000000"/>
                </a:solidFill>
              </a:rPr>
              <a:t/>
            </a:r>
            <a:br>
              <a:rPr lang="en-US" sz="1000" dirty="0">
                <a:solidFill>
                  <a:sysClr val="windowText" lastClr="000000"/>
                </a:solidFill>
              </a:rPr>
            </a:br>
            <a:r>
              <a:rPr lang="en-US" sz="1000" dirty="0" smtClean="0">
                <a:solidFill>
                  <a:sysClr val="windowText" lastClr="000000"/>
                </a:solidFill>
              </a:rPr>
              <a:t> Order </a:t>
            </a:r>
            <a:r>
              <a:rPr lang="en-US" sz="1000" dirty="0">
                <a:solidFill>
                  <a:sysClr val="windowText" lastClr="000000"/>
                </a:solidFill>
              </a:rPr>
              <a:t>Mgmt</a:t>
            </a:r>
          </a:p>
          <a:p>
            <a:pPr algn="ctr">
              <a:lnSpc>
                <a:spcPct val="90000"/>
              </a:lnSpc>
            </a:pPr>
            <a:endParaRPr lang="en-US" sz="1000" dirty="0">
              <a:solidFill>
                <a:sysClr val="windowText" lastClr="000000"/>
              </a:solidFill>
            </a:endParaRPr>
          </a:p>
        </p:txBody>
      </p:sp>
      <p:sp>
        <p:nvSpPr>
          <p:cNvPr id="105" name="Rectangle 104"/>
          <p:cNvSpPr/>
          <p:nvPr/>
        </p:nvSpPr>
        <p:spPr>
          <a:xfrm>
            <a:off x="3264011" y="1459591"/>
            <a:ext cx="1042273" cy="246221"/>
          </a:xfrm>
          <a:prstGeom prst="rect">
            <a:avLst/>
          </a:prstGeom>
        </p:spPr>
        <p:txBody>
          <a:bodyPr wrap="none">
            <a:spAutoFit/>
          </a:bodyPr>
          <a:lstStyle/>
          <a:p>
            <a:pPr algn="ctr"/>
            <a:r>
              <a:rPr lang="en-US" sz="1000" dirty="0" smtClean="0">
                <a:solidFill>
                  <a:sysClr val="windowText" lastClr="000000"/>
                </a:solidFill>
              </a:rPr>
              <a:t>Story Inventory</a:t>
            </a:r>
            <a:endParaRPr lang="en-US" sz="1000" dirty="0">
              <a:solidFill>
                <a:sysClr val="windowText" lastClr="000000"/>
              </a:solidFill>
            </a:endParaRPr>
          </a:p>
        </p:txBody>
      </p:sp>
      <p:sp>
        <p:nvSpPr>
          <p:cNvPr id="107" name="Rectangle 106"/>
          <p:cNvSpPr/>
          <p:nvPr/>
        </p:nvSpPr>
        <p:spPr>
          <a:xfrm>
            <a:off x="6077754" y="1459591"/>
            <a:ext cx="1547218" cy="246221"/>
          </a:xfrm>
          <a:prstGeom prst="rect">
            <a:avLst/>
          </a:prstGeom>
        </p:spPr>
        <p:txBody>
          <a:bodyPr wrap="none">
            <a:spAutoFit/>
          </a:bodyPr>
          <a:lstStyle/>
          <a:p>
            <a:pPr algn="ctr"/>
            <a:r>
              <a:rPr lang="en-US" sz="1000" dirty="0" smtClean="0">
                <a:solidFill>
                  <a:sysClr val="windowText" lastClr="000000"/>
                </a:solidFill>
              </a:rPr>
              <a:t>Knowledge/Policy </a:t>
            </a:r>
            <a:r>
              <a:rPr lang="en-US" sz="1000" dirty="0" err="1" smtClean="0">
                <a:solidFill>
                  <a:sysClr val="windowText" lastClr="000000"/>
                </a:solidFill>
              </a:rPr>
              <a:t>Mgmt</a:t>
            </a:r>
            <a:endParaRPr lang="en-US" sz="1000" dirty="0" smtClean="0">
              <a:solidFill>
                <a:sysClr val="windowText" lastClr="000000"/>
              </a:solidFill>
            </a:endParaRPr>
          </a:p>
        </p:txBody>
      </p:sp>
      <p:cxnSp>
        <p:nvCxnSpPr>
          <p:cNvPr id="110" name="Straight Connector 109"/>
          <p:cNvCxnSpPr/>
          <p:nvPr/>
        </p:nvCxnSpPr>
        <p:spPr>
          <a:xfrm>
            <a:off x="1649890" y="1322223"/>
            <a:ext cx="2151882"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2" name="Straight Connector 111"/>
          <p:cNvCxnSpPr/>
          <p:nvPr/>
        </p:nvCxnSpPr>
        <p:spPr>
          <a:xfrm flipH="1">
            <a:off x="5343780" y="1322223"/>
            <a:ext cx="2226761"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3" name="Straight Connector 112"/>
          <p:cNvCxnSpPr/>
          <p:nvPr/>
        </p:nvCxnSpPr>
        <p:spPr>
          <a:xfrm>
            <a:off x="1649890" y="1596086"/>
            <a:ext cx="1645275"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5" name="Straight Connector 114"/>
          <p:cNvCxnSpPr/>
          <p:nvPr/>
        </p:nvCxnSpPr>
        <p:spPr>
          <a:xfrm flipH="1">
            <a:off x="4266719" y="1596086"/>
            <a:ext cx="183690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32" name="Rectangle 131"/>
          <p:cNvSpPr/>
          <p:nvPr/>
        </p:nvSpPr>
        <p:spPr>
          <a:xfrm>
            <a:off x="4066115" y="1840482"/>
            <a:ext cx="1072731" cy="246221"/>
          </a:xfrm>
          <a:prstGeom prst="rect">
            <a:avLst/>
          </a:prstGeom>
        </p:spPr>
        <p:txBody>
          <a:bodyPr wrap="none">
            <a:spAutoFit/>
          </a:bodyPr>
          <a:lstStyle/>
          <a:p>
            <a:pPr algn="ctr"/>
            <a:r>
              <a:rPr lang="en-US" sz="1000" dirty="0" smtClean="0">
                <a:solidFill>
                  <a:sysClr val="windowText" lastClr="000000"/>
                </a:solidFill>
              </a:rPr>
              <a:t>Mobile Platform</a:t>
            </a:r>
            <a:endParaRPr lang="en-US" sz="1000" dirty="0">
              <a:solidFill>
                <a:sysClr val="windowText" lastClr="000000"/>
              </a:solidFill>
            </a:endParaRPr>
          </a:p>
        </p:txBody>
      </p:sp>
      <p:cxnSp>
        <p:nvCxnSpPr>
          <p:cNvPr id="137" name="Straight Connector 136"/>
          <p:cNvCxnSpPr/>
          <p:nvPr/>
        </p:nvCxnSpPr>
        <p:spPr>
          <a:xfrm>
            <a:off x="1655210" y="1953000"/>
            <a:ext cx="246721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42" name="Straight Connector 141"/>
          <p:cNvCxnSpPr/>
          <p:nvPr/>
        </p:nvCxnSpPr>
        <p:spPr>
          <a:xfrm flipH="1">
            <a:off x="5103495" y="1953000"/>
            <a:ext cx="2443107"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47" name="Rectangle 146"/>
          <p:cNvSpPr/>
          <p:nvPr/>
        </p:nvSpPr>
        <p:spPr>
          <a:xfrm>
            <a:off x="1808172" y="2410628"/>
            <a:ext cx="1128835" cy="246221"/>
          </a:xfrm>
          <a:prstGeom prst="rect">
            <a:avLst/>
          </a:prstGeom>
        </p:spPr>
        <p:txBody>
          <a:bodyPr wrap="none">
            <a:spAutoFit/>
          </a:bodyPr>
          <a:lstStyle/>
          <a:p>
            <a:pPr algn="ctr"/>
            <a:r>
              <a:rPr lang="en-US" sz="1000" dirty="0" smtClean="0">
                <a:solidFill>
                  <a:sysClr val="windowText" lastClr="000000"/>
                </a:solidFill>
              </a:rPr>
              <a:t>Social Marketing</a:t>
            </a:r>
            <a:endParaRPr lang="en-US" sz="1000" dirty="0">
              <a:solidFill>
                <a:sysClr val="windowText" lastClr="000000"/>
              </a:solidFill>
            </a:endParaRPr>
          </a:p>
        </p:txBody>
      </p:sp>
      <p:cxnSp>
        <p:nvCxnSpPr>
          <p:cNvPr id="148" name="Straight Connector 147"/>
          <p:cNvCxnSpPr/>
          <p:nvPr/>
        </p:nvCxnSpPr>
        <p:spPr>
          <a:xfrm>
            <a:off x="1655210" y="2523146"/>
            <a:ext cx="221691"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49" name="Straight Connector 148"/>
          <p:cNvCxnSpPr/>
          <p:nvPr/>
        </p:nvCxnSpPr>
        <p:spPr>
          <a:xfrm flipH="1">
            <a:off x="2862624" y="2523146"/>
            <a:ext cx="185375"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50" name="Rectangle 149"/>
          <p:cNvSpPr/>
          <p:nvPr/>
        </p:nvSpPr>
        <p:spPr>
          <a:xfrm>
            <a:off x="7667920" y="2333683"/>
            <a:ext cx="1289134" cy="400110"/>
          </a:xfrm>
          <a:prstGeom prst="rect">
            <a:avLst/>
          </a:prstGeom>
        </p:spPr>
        <p:txBody>
          <a:bodyPr wrap="none">
            <a:spAutoFit/>
          </a:bodyPr>
          <a:lstStyle/>
          <a:p>
            <a:pPr algn="ctr"/>
            <a:r>
              <a:rPr lang="en-US" sz="1000" dirty="0" smtClean="0">
                <a:solidFill>
                  <a:sysClr val="windowText" lastClr="000000"/>
                </a:solidFill>
              </a:rPr>
              <a:t>Social Engagement</a:t>
            </a:r>
          </a:p>
          <a:p>
            <a:pPr algn="ctr"/>
            <a:r>
              <a:rPr lang="en-US" sz="1000" dirty="0" smtClean="0">
                <a:solidFill>
                  <a:sysClr val="windowText" lastClr="000000"/>
                </a:solidFill>
              </a:rPr>
              <a:t>&amp; Monitoring</a:t>
            </a:r>
            <a:endParaRPr lang="en-US" sz="1000" dirty="0">
              <a:solidFill>
                <a:sysClr val="windowText" lastClr="000000"/>
              </a:solidFill>
            </a:endParaRPr>
          </a:p>
        </p:txBody>
      </p:sp>
      <p:cxnSp>
        <p:nvCxnSpPr>
          <p:cNvPr id="151" name="Straight Connector 150"/>
          <p:cNvCxnSpPr/>
          <p:nvPr/>
        </p:nvCxnSpPr>
        <p:spPr>
          <a:xfrm>
            <a:off x="7607012" y="2463615"/>
            <a:ext cx="130146"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52" name="Straight Connector 151"/>
          <p:cNvCxnSpPr/>
          <p:nvPr/>
        </p:nvCxnSpPr>
        <p:spPr>
          <a:xfrm flipH="1">
            <a:off x="8885201" y="2463615"/>
            <a:ext cx="114018"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53" name="Rectangle 152"/>
          <p:cNvSpPr/>
          <p:nvPr/>
        </p:nvSpPr>
        <p:spPr>
          <a:xfrm>
            <a:off x="6309043" y="2780343"/>
            <a:ext cx="1077538" cy="646331"/>
          </a:xfrm>
          <a:prstGeom prst="rect">
            <a:avLst/>
          </a:prstGeom>
        </p:spPr>
        <p:txBody>
          <a:bodyPr wrap="none">
            <a:spAutoFit/>
          </a:bodyPr>
          <a:lstStyle/>
          <a:p>
            <a:pPr algn="ctr">
              <a:lnSpc>
                <a:spcPct val="90000"/>
              </a:lnSpc>
            </a:pPr>
            <a:r>
              <a:rPr lang="en-US" sz="1000" dirty="0" smtClean="0">
                <a:solidFill>
                  <a:sysClr val="windowText" lastClr="000000"/>
                </a:solidFill>
              </a:rPr>
              <a:t>Point of Service</a:t>
            </a:r>
          </a:p>
          <a:p>
            <a:pPr algn="ctr">
              <a:lnSpc>
                <a:spcPct val="90000"/>
              </a:lnSpc>
            </a:pPr>
            <a:r>
              <a:rPr lang="en-US" sz="1000" dirty="0" smtClean="0">
                <a:solidFill>
                  <a:sysClr val="windowText" lastClr="000000"/>
                </a:solidFill>
              </a:rPr>
              <a:t>Store Inventory</a:t>
            </a:r>
          </a:p>
          <a:p>
            <a:pPr algn="ctr">
              <a:lnSpc>
                <a:spcPct val="90000"/>
              </a:lnSpc>
            </a:pPr>
            <a:r>
              <a:rPr lang="en-US" sz="1000" dirty="0" smtClean="0">
                <a:solidFill>
                  <a:sysClr val="windowText" lastClr="000000"/>
                </a:solidFill>
              </a:rPr>
              <a:t>Order Mgmt</a:t>
            </a:r>
          </a:p>
          <a:p>
            <a:pPr algn="ctr">
              <a:lnSpc>
                <a:spcPct val="90000"/>
              </a:lnSpc>
            </a:pPr>
            <a:endParaRPr lang="en-US" sz="1000" dirty="0">
              <a:solidFill>
                <a:sysClr val="windowText" lastClr="000000"/>
              </a:solidFill>
            </a:endParaRPr>
          </a:p>
        </p:txBody>
      </p:sp>
      <p:cxnSp>
        <p:nvCxnSpPr>
          <p:cNvPr id="154" name="Straight Connector 153"/>
          <p:cNvCxnSpPr/>
          <p:nvPr/>
        </p:nvCxnSpPr>
        <p:spPr>
          <a:xfrm flipH="1">
            <a:off x="7323219" y="2896659"/>
            <a:ext cx="223383"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55" name="Straight Connector 154"/>
          <p:cNvCxnSpPr/>
          <p:nvPr/>
        </p:nvCxnSpPr>
        <p:spPr>
          <a:xfrm flipH="1">
            <a:off x="7289880" y="3037810"/>
            <a:ext cx="256722"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56" name="Straight Connector 155"/>
          <p:cNvCxnSpPr/>
          <p:nvPr/>
        </p:nvCxnSpPr>
        <p:spPr>
          <a:xfrm>
            <a:off x="6160469" y="2896659"/>
            <a:ext cx="204788"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57" name="Straight Connector 156"/>
          <p:cNvCxnSpPr/>
          <p:nvPr/>
        </p:nvCxnSpPr>
        <p:spPr>
          <a:xfrm>
            <a:off x="6160469" y="3047422"/>
            <a:ext cx="204788"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61" name="Straight Connector 160"/>
          <p:cNvCxnSpPr/>
          <p:nvPr/>
        </p:nvCxnSpPr>
        <p:spPr>
          <a:xfrm flipH="1">
            <a:off x="7208918" y="3178961"/>
            <a:ext cx="337684"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a:off x="6160469" y="3190871"/>
            <a:ext cx="295974"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65" name="Rectangle 164"/>
          <p:cNvSpPr/>
          <p:nvPr/>
        </p:nvSpPr>
        <p:spPr>
          <a:xfrm>
            <a:off x="4168709" y="4129425"/>
            <a:ext cx="867545" cy="246221"/>
          </a:xfrm>
          <a:prstGeom prst="rect">
            <a:avLst/>
          </a:prstGeom>
        </p:spPr>
        <p:txBody>
          <a:bodyPr wrap="none">
            <a:spAutoFit/>
          </a:bodyPr>
          <a:lstStyle/>
          <a:p>
            <a:pPr algn="ctr"/>
            <a:r>
              <a:rPr lang="en-US" sz="1000" dirty="0" smtClean="0">
                <a:solidFill>
                  <a:sysClr val="windowText" lastClr="000000"/>
                </a:solidFill>
              </a:rPr>
              <a:t>Order </a:t>
            </a:r>
            <a:r>
              <a:rPr lang="en-US" sz="1000" dirty="0" err="1" smtClean="0">
                <a:solidFill>
                  <a:sysClr val="windowText" lastClr="000000"/>
                </a:solidFill>
              </a:rPr>
              <a:t>Mgmt</a:t>
            </a:r>
            <a:endParaRPr lang="en-US" sz="1000" dirty="0">
              <a:solidFill>
                <a:sysClr val="windowText" lastClr="000000"/>
              </a:solidFill>
            </a:endParaRPr>
          </a:p>
        </p:txBody>
      </p:sp>
      <p:cxnSp>
        <p:nvCxnSpPr>
          <p:cNvPr id="166" name="Straight Connector 165"/>
          <p:cNvCxnSpPr/>
          <p:nvPr/>
        </p:nvCxnSpPr>
        <p:spPr>
          <a:xfrm>
            <a:off x="1655210" y="4241943"/>
            <a:ext cx="2540553"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67" name="Straight Connector 166"/>
          <p:cNvCxnSpPr/>
          <p:nvPr/>
        </p:nvCxnSpPr>
        <p:spPr>
          <a:xfrm flipH="1">
            <a:off x="5001895" y="4241943"/>
            <a:ext cx="2544707"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08" name="Straight Connector 107"/>
          <p:cNvCxnSpPr/>
          <p:nvPr/>
        </p:nvCxnSpPr>
        <p:spPr>
          <a:xfrm>
            <a:off x="1649890" y="1181530"/>
            <a:ext cx="2151882"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09" name="Straight Connector 108"/>
          <p:cNvCxnSpPr/>
          <p:nvPr/>
        </p:nvCxnSpPr>
        <p:spPr>
          <a:xfrm flipH="1">
            <a:off x="5343780" y="1181530"/>
            <a:ext cx="2226761"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1" name="Straight Connector 110"/>
          <p:cNvCxnSpPr/>
          <p:nvPr/>
        </p:nvCxnSpPr>
        <p:spPr>
          <a:xfrm>
            <a:off x="1649890" y="1462916"/>
            <a:ext cx="2518819"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4" name="Straight Connector 113"/>
          <p:cNvCxnSpPr/>
          <p:nvPr/>
        </p:nvCxnSpPr>
        <p:spPr>
          <a:xfrm flipH="1">
            <a:off x="5001895" y="1462916"/>
            <a:ext cx="2568647"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00" name="Rectangle 99"/>
          <p:cNvSpPr/>
          <p:nvPr/>
        </p:nvSpPr>
        <p:spPr>
          <a:xfrm>
            <a:off x="4067446" y="3457683"/>
            <a:ext cx="1072731" cy="246221"/>
          </a:xfrm>
          <a:prstGeom prst="rect">
            <a:avLst/>
          </a:prstGeom>
        </p:spPr>
        <p:txBody>
          <a:bodyPr wrap="none">
            <a:spAutoFit/>
          </a:bodyPr>
          <a:lstStyle/>
          <a:p>
            <a:pPr algn="ctr"/>
            <a:r>
              <a:rPr lang="en-US" sz="1000" dirty="0" smtClean="0">
                <a:solidFill>
                  <a:sysClr val="windowText" lastClr="000000"/>
                </a:solidFill>
              </a:rPr>
              <a:t>Mobile Platform</a:t>
            </a:r>
            <a:endParaRPr lang="en-US" sz="1000" dirty="0">
              <a:solidFill>
                <a:sysClr val="windowText" lastClr="000000"/>
              </a:solidFill>
            </a:endParaRPr>
          </a:p>
        </p:txBody>
      </p:sp>
      <p:cxnSp>
        <p:nvCxnSpPr>
          <p:cNvPr id="101" name="Straight Connector 100"/>
          <p:cNvCxnSpPr/>
          <p:nvPr/>
        </p:nvCxnSpPr>
        <p:spPr>
          <a:xfrm>
            <a:off x="1656541" y="3570201"/>
            <a:ext cx="246721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02" name="Straight Connector 101"/>
          <p:cNvCxnSpPr/>
          <p:nvPr/>
        </p:nvCxnSpPr>
        <p:spPr>
          <a:xfrm flipH="1">
            <a:off x="5104826" y="3570201"/>
            <a:ext cx="2443107"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03" name="Rectangle 102"/>
          <p:cNvSpPr/>
          <p:nvPr/>
        </p:nvSpPr>
        <p:spPr>
          <a:xfrm>
            <a:off x="5498997" y="3183616"/>
            <a:ext cx="1087157" cy="246221"/>
          </a:xfrm>
          <a:prstGeom prst="rect">
            <a:avLst/>
          </a:prstGeom>
        </p:spPr>
        <p:txBody>
          <a:bodyPr wrap="none">
            <a:spAutoFit/>
          </a:bodyPr>
          <a:lstStyle/>
          <a:p>
            <a:pPr algn="ctr"/>
            <a:r>
              <a:rPr lang="en-US" sz="1000" dirty="0" smtClean="0">
                <a:solidFill>
                  <a:sysClr val="windowText" lastClr="000000"/>
                </a:solidFill>
              </a:rPr>
              <a:t>Device Platform</a:t>
            </a:r>
            <a:endParaRPr lang="en-US" sz="1000" dirty="0">
              <a:solidFill>
                <a:sysClr val="windowText" lastClr="000000"/>
              </a:solidFill>
            </a:endParaRPr>
          </a:p>
        </p:txBody>
      </p:sp>
      <p:cxnSp>
        <p:nvCxnSpPr>
          <p:cNvPr id="104" name="Straight Connector 103"/>
          <p:cNvCxnSpPr/>
          <p:nvPr/>
        </p:nvCxnSpPr>
        <p:spPr>
          <a:xfrm>
            <a:off x="3116740" y="3320111"/>
            <a:ext cx="237744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06" name="Straight Connector 105"/>
          <p:cNvCxnSpPr/>
          <p:nvPr/>
        </p:nvCxnSpPr>
        <p:spPr>
          <a:xfrm flipH="1">
            <a:off x="6619394" y="3320111"/>
            <a:ext cx="237744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
        <p:nvSpPr>
          <p:cNvPr id="117" name="Rectangle 116"/>
          <p:cNvSpPr/>
          <p:nvPr/>
        </p:nvSpPr>
        <p:spPr>
          <a:xfrm>
            <a:off x="4060233" y="3714858"/>
            <a:ext cx="1087157" cy="246221"/>
          </a:xfrm>
          <a:prstGeom prst="rect">
            <a:avLst/>
          </a:prstGeom>
        </p:spPr>
        <p:txBody>
          <a:bodyPr wrap="none">
            <a:spAutoFit/>
          </a:bodyPr>
          <a:lstStyle/>
          <a:p>
            <a:pPr algn="ctr"/>
            <a:r>
              <a:rPr lang="en-US" sz="1000" dirty="0" smtClean="0">
                <a:solidFill>
                  <a:sysClr val="windowText" lastClr="000000"/>
                </a:solidFill>
              </a:rPr>
              <a:t>Device Platform</a:t>
            </a:r>
            <a:endParaRPr lang="en-US" sz="1000" dirty="0">
              <a:solidFill>
                <a:sysClr val="windowText" lastClr="000000"/>
              </a:solidFill>
            </a:endParaRPr>
          </a:p>
        </p:txBody>
      </p:sp>
      <p:cxnSp>
        <p:nvCxnSpPr>
          <p:cNvPr id="118" name="Straight Connector 117"/>
          <p:cNvCxnSpPr/>
          <p:nvPr/>
        </p:nvCxnSpPr>
        <p:spPr>
          <a:xfrm>
            <a:off x="1656541" y="3827376"/>
            <a:ext cx="2467210"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cxnSp>
        <p:nvCxnSpPr>
          <p:cNvPr id="119" name="Straight Connector 118"/>
          <p:cNvCxnSpPr/>
          <p:nvPr/>
        </p:nvCxnSpPr>
        <p:spPr>
          <a:xfrm flipH="1">
            <a:off x="5104826" y="3827376"/>
            <a:ext cx="2443107" cy="0"/>
          </a:xfrm>
          <a:prstGeom prst="line">
            <a:avLst/>
          </a:prstGeom>
          <a:ln w="22225" cap="rnd">
            <a:gradFill>
              <a:gsLst>
                <a:gs pos="417">
                  <a:schemeClr val="accent1">
                    <a:tint val="66000"/>
                    <a:satMod val="160000"/>
                    <a:lumMod val="64000"/>
                  </a:schemeClr>
                </a:gs>
                <a:gs pos="62000">
                  <a:schemeClr val="accent1">
                    <a:tint val="66000"/>
                    <a:satMod val="160000"/>
                    <a:lumMod val="49000"/>
                  </a:schemeClr>
                </a:gs>
                <a:gs pos="93000">
                  <a:schemeClr val="accent1">
                    <a:tint val="44500"/>
                    <a:satMod val="160000"/>
                    <a:lumMod val="91000"/>
                  </a:schemeClr>
                </a:gs>
              </a:gsLst>
              <a:lin ang="5400000" scaled="0"/>
            </a:gradFill>
            <a:headEnd type="arrow"/>
          </a:ln>
          <a:effectLst>
            <a:outerShdw blurRad="127000" sx="102000" sy="102000" algn="ctr" rotWithShape="0">
              <a:schemeClr val="accent1">
                <a:lumMod val="20000"/>
                <a:lumOff val="80000"/>
                <a:alpha val="23000"/>
              </a:schemeClr>
            </a:outerShdw>
          </a:effectLst>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 xmlns:p14="http://schemas.microsoft.com/office/powerpoint/2010/main" val="1060941920"/>
      </p:ext>
    </p:extLst>
  </p:cSld>
  <p:clrMapOvr>
    <a:masterClrMapping/>
  </p:clrMapOvr>
  <mc:AlternateContent xmlns:mc="http://schemas.openxmlformats.org/markup-compatibility/2006">
    <mc:Choice xmlns="" xmlns:p14="http://schemas.microsoft.com/office/powerpoint/2010/main" Requires="p14">
      <p:transition spd="med" p14:dur="700">
        <p:fade/>
      </p:transition>
    </mc:Choice>
    <mc:Fallback>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7"/>
                                        </p:tgtEl>
                                        <p:attrNameLst>
                                          <p:attrName>style.visibility</p:attrName>
                                        </p:attrNameLst>
                                      </p:cBhvr>
                                      <p:to>
                                        <p:strVal val="visible"/>
                                      </p:to>
                                    </p:set>
                                    <p:animEffect transition="in" filter="fade">
                                      <p:cBhvr>
                                        <p:cTn id="10" dur="500"/>
                                        <p:tgtEl>
                                          <p:spTgt spid="10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5"/>
                                        </p:tgtEl>
                                        <p:attrNameLst>
                                          <p:attrName>style.visibility</p:attrName>
                                        </p:attrNameLst>
                                      </p:cBhvr>
                                      <p:to>
                                        <p:strVal val="visible"/>
                                      </p:to>
                                    </p:set>
                                    <p:animEffect transition="in" filter="fade">
                                      <p:cBhvr>
                                        <p:cTn id="13" dur="500"/>
                                        <p:tgtEl>
                                          <p:spTgt spid="105"/>
                                        </p:tgtEl>
                                      </p:cBhvr>
                                    </p:animEffect>
                                  </p:childTnLst>
                                </p:cTn>
                              </p:par>
                            </p:childTnLst>
                          </p:cTn>
                        </p:par>
                        <p:par>
                          <p:cTn id="14" fill="hold">
                            <p:stCondLst>
                              <p:cond delay="500"/>
                            </p:stCondLst>
                            <p:childTnLst>
                              <p:par>
                                <p:cTn id="15" presetID="22" presetClass="entr" presetSubtype="2" fill="hold" nodeType="afterEffect">
                                  <p:stCondLst>
                                    <p:cond delay="0"/>
                                  </p:stCondLst>
                                  <p:childTnLst>
                                    <p:set>
                                      <p:cBhvr>
                                        <p:cTn id="16" dur="1" fill="hold">
                                          <p:stCondLst>
                                            <p:cond delay="0"/>
                                          </p:stCondLst>
                                        </p:cTn>
                                        <p:tgtEl>
                                          <p:spTgt spid="113"/>
                                        </p:tgtEl>
                                        <p:attrNameLst>
                                          <p:attrName>style.visibility</p:attrName>
                                        </p:attrNameLst>
                                      </p:cBhvr>
                                      <p:to>
                                        <p:strVal val="visible"/>
                                      </p:to>
                                    </p:set>
                                    <p:animEffect transition="in" filter="wipe(right)">
                                      <p:cBhvr>
                                        <p:cTn id="17" dur="500"/>
                                        <p:tgtEl>
                                          <p:spTgt spid="113"/>
                                        </p:tgtEl>
                                      </p:cBhvr>
                                    </p:animEffect>
                                  </p:childTnLst>
                                </p:cTn>
                              </p:par>
                              <p:par>
                                <p:cTn id="18" presetID="22" presetClass="entr" presetSubtype="8" fill="hold" nodeType="withEffect">
                                  <p:stCondLst>
                                    <p:cond delay="0"/>
                                  </p:stCondLst>
                                  <p:childTnLst>
                                    <p:set>
                                      <p:cBhvr>
                                        <p:cTn id="19" dur="1" fill="hold">
                                          <p:stCondLst>
                                            <p:cond delay="0"/>
                                          </p:stCondLst>
                                        </p:cTn>
                                        <p:tgtEl>
                                          <p:spTgt spid="115"/>
                                        </p:tgtEl>
                                        <p:attrNameLst>
                                          <p:attrName>style.visibility</p:attrName>
                                        </p:attrNameLst>
                                      </p:cBhvr>
                                      <p:to>
                                        <p:strVal val="visible"/>
                                      </p:to>
                                    </p:set>
                                    <p:animEffect transition="in" filter="wipe(left)">
                                      <p:cBhvr>
                                        <p:cTn id="20" dur="500"/>
                                        <p:tgtEl>
                                          <p:spTgt spid="115"/>
                                        </p:tgtEl>
                                      </p:cBhvr>
                                    </p:animEffect>
                                  </p:childTnLst>
                                </p:cTn>
                              </p:par>
                              <p:par>
                                <p:cTn id="21" presetID="22" presetClass="entr" presetSubtype="2" fill="hold" nodeType="withEffect">
                                  <p:stCondLst>
                                    <p:cond delay="0"/>
                                  </p:stCondLst>
                                  <p:childTnLst>
                                    <p:set>
                                      <p:cBhvr>
                                        <p:cTn id="22" dur="1" fill="hold">
                                          <p:stCondLst>
                                            <p:cond delay="0"/>
                                          </p:stCondLst>
                                        </p:cTn>
                                        <p:tgtEl>
                                          <p:spTgt spid="110"/>
                                        </p:tgtEl>
                                        <p:attrNameLst>
                                          <p:attrName>style.visibility</p:attrName>
                                        </p:attrNameLst>
                                      </p:cBhvr>
                                      <p:to>
                                        <p:strVal val="visible"/>
                                      </p:to>
                                    </p:set>
                                    <p:animEffect transition="in" filter="wipe(right)">
                                      <p:cBhvr>
                                        <p:cTn id="23" dur="500"/>
                                        <p:tgtEl>
                                          <p:spTgt spid="110"/>
                                        </p:tgtEl>
                                      </p:cBhvr>
                                    </p:animEffect>
                                  </p:childTnLst>
                                </p:cTn>
                              </p:par>
                              <p:par>
                                <p:cTn id="24" presetID="22" presetClass="entr" presetSubtype="8" fill="hold" nodeType="withEffect">
                                  <p:stCondLst>
                                    <p:cond delay="0"/>
                                  </p:stCondLst>
                                  <p:childTnLst>
                                    <p:set>
                                      <p:cBhvr>
                                        <p:cTn id="25" dur="1" fill="hold">
                                          <p:stCondLst>
                                            <p:cond delay="0"/>
                                          </p:stCondLst>
                                        </p:cTn>
                                        <p:tgtEl>
                                          <p:spTgt spid="112"/>
                                        </p:tgtEl>
                                        <p:attrNameLst>
                                          <p:attrName>style.visibility</p:attrName>
                                        </p:attrNameLst>
                                      </p:cBhvr>
                                      <p:to>
                                        <p:strVal val="visible"/>
                                      </p:to>
                                    </p:set>
                                    <p:animEffect transition="in" filter="wipe(left)">
                                      <p:cBhvr>
                                        <p:cTn id="26" dur="500"/>
                                        <p:tgtEl>
                                          <p:spTgt spid="112"/>
                                        </p:tgtEl>
                                      </p:cBhvr>
                                    </p:animEffect>
                                  </p:childTnLst>
                                </p:cTn>
                              </p:par>
                              <p:par>
                                <p:cTn id="27" presetID="22" presetClass="entr" presetSubtype="8" fill="hold" nodeType="withEffect">
                                  <p:stCondLst>
                                    <p:cond delay="0"/>
                                  </p:stCondLst>
                                  <p:childTnLst>
                                    <p:set>
                                      <p:cBhvr>
                                        <p:cTn id="28" dur="1" fill="hold">
                                          <p:stCondLst>
                                            <p:cond delay="0"/>
                                          </p:stCondLst>
                                        </p:cTn>
                                        <p:tgtEl>
                                          <p:spTgt spid="109"/>
                                        </p:tgtEl>
                                        <p:attrNameLst>
                                          <p:attrName>style.visibility</p:attrName>
                                        </p:attrNameLst>
                                      </p:cBhvr>
                                      <p:to>
                                        <p:strVal val="visible"/>
                                      </p:to>
                                    </p:set>
                                    <p:animEffect transition="in" filter="wipe(left)">
                                      <p:cBhvr>
                                        <p:cTn id="29" dur="500"/>
                                        <p:tgtEl>
                                          <p:spTgt spid="109"/>
                                        </p:tgtEl>
                                      </p:cBhvr>
                                    </p:animEffect>
                                  </p:childTnLst>
                                </p:cTn>
                              </p:par>
                              <p:par>
                                <p:cTn id="30" presetID="22" presetClass="entr" presetSubtype="2" fill="hold" nodeType="withEffect">
                                  <p:stCondLst>
                                    <p:cond delay="0"/>
                                  </p:stCondLst>
                                  <p:childTnLst>
                                    <p:set>
                                      <p:cBhvr>
                                        <p:cTn id="31" dur="1" fill="hold">
                                          <p:stCondLst>
                                            <p:cond delay="0"/>
                                          </p:stCondLst>
                                        </p:cTn>
                                        <p:tgtEl>
                                          <p:spTgt spid="111"/>
                                        </p:tgtEl>
                                        <p:attrNameLst>
                                          <p:attrName>style.visibility</p:attrName>
                                        </p:attrNameLst>
                                      </p:cBhvr>
                                      <p:to>
                                        <p:strVal val="visible"/>
                                      </p:to>
                                    </p:set>
                                    <p:animEffect transition="in" filter="wipe(right)">
                                      <p:cBhvr>
                                        <p:cTn id="32" dur="500"/>
                                        <p:tgtEl>
                                          <p:spTgt spid="111"/>
                                        </p:tgtEl>
                                      </p:cBhvr>
                                    </p:animEffect>
                                  </p:childTnLst>
                                </p:cTn>
                              </p:par>
                              <p:par>
                                <p:cTn id="33" presetID="22" presetClass="entr" presetSubtype="8" fill="hold" nodeType="withEffect">
                                  <p:stCondLst>
                                    <p:cond delay="0"/>
                                  </p:stCondLst>
                                  <p:childTnLst>
                                    <p:set>
                                      <p:cBhvr>
                                        <p:cTn id="34" dur="1" fill="hold">
                                          <p:stCondLst>
                                            <p:cond delay="0"/>
                                          </p:stCondLst>
                                        </p:cTn>
                                        <p:tgtEl>
                                          <p:spTgt spid="114"/>
                                        </p:tgtEl>
                                        <p:attrNameLst>
                                          <p:attrName>style.visibility</p:attrName>
                                        </p:attrNameLst>
                                      </p:cBhvr>
                                      <p:to>
                                        <p:strVal val="visible"/>
                                      </p:to>
                                    </p:set>
                                    <p:animEffect transition="in" filter="wipe(left)">
                                      <p:cBhvr>
                                        <p:cTn id="35" dur="500"/>
                                        <p:tgtEl>
                                          <p:spTgt spid="114"/>
                                        </p:tgtEl>
                                      </p:cBhvr>
                                    </p:animEffect>
                                  </p:childTnLst>
                                </p:cTn>
                              </p:par>
                              <p:par>
                                <p:cTn id="36" presetID="22" presetClass="entr" presetSubtype="2" fill="hold" nodeType="withEffect">
                                  <p:stCondLst>
                                    <p:cond delay="0"/>
                                  </p:stCondLst>
                                  <p:childTnLst>
                                    <p:set>
                                      <p:cBhvr>
                                        <p:cTn id="37" dur="1" fill="hold">
                                          <p:stCondLst>
                                            <p:cond delay="0"/>
                                          </p:stCondLst>
                                        </p:cTn>
                                        <p:tgtEl>
                                          <p:spTgt spid="108"/>
                                        </p:tgtEl>
                                        <p:attrNameLst>
                                          <p:attrName>style.visibility</p:attrName>
                                        </p:attrNameLst>
                                      </p:cBhvr>
                                      <p:to>
                                        <p:strVal val="visible"/>
                                      </p:to>
                                    </p:set>
                                    <p:animEffect transition="in" filter="wipe(right)">
                                      <p:cBhvr>
                                        <p:cTn id="38" dur="500"/>
                                        <p:tgtEl>
                                          <p:spTgt spid="108"/>
                                        </p:tgtEl>
                                      </p:cBhvr>
                                    </p:animEffect>
                                  </p:childTnLst>
                                </p:cTn>
                              </p:par>
                              <p:par>
                                <p:cTn id="39" presetID="10" presetClass="entr" presetSubtype="0" fill="hold" grpId="0" nodeType="withEffect">
                                  <p:stCondLst>
                                    <p:cond delay="500"/>
                                  </p:stCondLst>
                                  <p:childTnLst>
                                    <p:set>
                                      <p:cBhvr>
                                        <p:cTn id="40" dur="1" fill="hold">
                                          <p:stCondLst>
                                            <p:cond delay="0"/>
                                          </p:stCondLst>
                                        </p:cTn>
                                        <p:tgtEl>
                                          <p:spTgt spid="132"/>
                                        </p:tgtEl>
                                        <p:attrNameLst>
                                          <p:attrName>style.visibility</p:attrName>
                                        </p:attrNameLst>
                                      </p:cBhvr>
                                      <p:to>
                                        <p:strVal val="visible"/>
                                      </p:to>
                                    </p:set>
                                    <p:animEffect transition="in" filter="fade">
                                      <p:cBhvr>
                                        <p:cTn id="41" dur="500"/>
                                        <p:tgtEl>
                                          <p:spTgt spid="132"/>
                                        </p:tgtEl>
                                      </p:cBhvr>
                                    </p:animEffect>
                                  </p:childTnLst>
                                </p:cTn>
                              </p:par>
                            </p:childTnLst>
                          </p:cTn>
                        </p:par>
                        <p:par>
                          <p:cTn id="42" fill="hold">
                            <p:stCondLst>
                              <p:cond delay="1500"/>
                            </p:stCondLst>
                            <p:childTnLst>
                              <p:par>
                                <p:cTn id="43" presetID="22" presetClass="entr" presetSubtype="2" fill="hold" nodeType="afterEffect">
                                  <p:stCondLst>
                                    <p:cond delay="0"/>
                                  </p:stCondLst>
                                  <p:childTnLst>
                                    <p:set>
                                      <p:cBhvr>
                                        <p:cTn id="44" dur="1" fill="hold">
                                          <p:stCondLst>
                                            <p:cond delay="0"/>
                                          </p:stCondLst>
                                        </p:cTn>
                                        <p:tgtEl>
                                          <p:spTgt spid="137"/>
                                        </p:tgtEl>
                                        <p:attrNameLst>
                                          <p:attrName>style.visibility</p:attrName>
                                        </p:attrNameLst>
                                      </p:cBhvr>
                                      <p:to>
                                        <p:strVal val="visible"/>
                                      </p:to>
                                    </p:set>
                                    <p:animEffect transition="in" filter="wipe(right)">
                                      <p:cBhvr>
                                        <p:cTn id="45" dur="500"/>
                                        <p:tgtEl>
                                          <p:spTgt spid="137"/>
                                        </p:tgtEl>
                                      </p:cBhvr>
                                    </p:animEffect>
                                  </p:childTnLst>
                                </p:cTn>
                              </p:par>
                              <p:par>
                                <p:cTn id="46" presetID="22" presetClass="entr" presetSubtype="8" fill="hold" nodeType="withEffect">
                                  <p:stCondLst>
                                    <p:cond delay="0"/>
                                  </p:stCondLst>
                                  <p:childTnLst>
                                    <p:set>
                                      <p:cBhvr>
                                        <p:cTn id="47" dur="1" fill="hold">
                                          <p:stCondLst>
                                            <p:cond delay="0"/>
                                          </p:stCondLst>
                                        </p:cTn>
                                        <p:tgtEl>
                                          <p:spTgt spid="142"/>
                                        </p:tgtEl>
                                        <p:attrNameLst>
                                          <p:attrName>style.visibility</p:attrName>
                                        </p:attrNameLst>
                                      </p:cBhvr>
                                      <p:to>
                                        <p:strVal val="visible"/>
                                      </p:to>
                                    </p:set>
                                    <p:animEffect transition="in" filter="wipe(left)">
                                      <p:cBhvr>
                                        <p:cTn id="48" dur="500"/>
                                        <p:tgtEl>
                                          <p:spTgt spid="142"/>
                                        </p:tgtEl>
                                      </p:cBhvr>
                                    </p:animEffect>
                                  </p:childTnLst>
                                </p:cTn>
                              </p:par>
                              <p:par>
                                <p:cTn id="49" presetID="10" presetClass="entr" presetSubtype="0" fill="hold" grpId="0" nodeType="withEffect">
                                  <p:stCondLst>
                                    <p:cond delay="500"/>
                                  </p:stCondLst>
                                  <p:childTnLst>
                                    <p:set>
                                      <p:cBhvr>
                                        <p:cTn id="50" dur="1" fill="hold">
                                          <p:stCondLst>
                                            <p:cond delay="0"/>
                                          </p:stCondLst>
                                        </p:cTn>
                                        <p:tgtEl>
                                          <p:spTgt spid="147"/>
                                        </p:tgtEl>
                                        <p:attrNameLst>
                                          <p:attrName>style.visibility</p:attrName>
                                        </p:attrNameLst>
                                      </p:cBhvr>
                                      <p:to>
                                        <p:strVal val="visible"/>
                                      </p:to>
                                    </p:set>
                                    <p:animEffect transition="in" filter="fade">
                                      <p:cBhvr>
                                        <p:cTn id="51" dur="500"/>
                                        <p:tgtEl>
                                          <p:spTgt spid="147"/>
                                        </p:tgtEl>
                                      </p:cBhvr>
                                    </p:animEffect>
                                  </p:childTnLst>
                                </p:cTn>
                              </p:par>
                              <p:par>
                                <p:cTn id="52" presetID="10" presetClass="entr" presetSubtype="0" fill="hold" grpId="0" nodeType="withEffect">
                                  <p:stCondLst>
                                    <p:cond delay="500"/>
                                  </p:stCondLst>
                                  <p:childTnLst>
                                    <p:set>
                                      <p:cBhvr>
                                        <p:cTn id="53" dur="1" fill="hold">
                                          <p:stCondLst>
                                            <p:cond delay="0"/>
                                          </p:stCondLst>
                                        </p:cTn>
                                        <p:tgtEl>
                                          <p:spTgt spid="150"/>
                                        </p:tgtEl>
                                        <p:attrNameLst>
                                          <p:attrName>style.visibility</p:attrName>
                                        </p:attrNameLst>
                                      </p:cBhvr>
                                      <p:to>
                                        <p:strVal val="visible"/>
                                      </p:to>
                                    </p:set>
                                    <p:animEffect transition="in" filter="fade">
                                      <p:cBhvr>
                                        <p:cTn id="54" dur="500"/>
                                        <p:tgtEl>
                                          <p:spTgt spid="150"/>
                                        </p:tgtEl>
                                      </p:cBhvr>
                                    </p:animEffect>
                                  </p:childTnLst>
                                </p:cTn>
                              </p:par>
                            </p:childTnLst>
                          </p:cTn>
                        </p:par>
                        <p:par>
                          <p:cTn id="55" fill="hold">
                            <p:stCondLst>
                              <p:cond delay="2500"/>
                            </p:stCondLst>
                            <p:childTnLst>
                              <p:par>
                                <p:cTn id="56" presetID="22" presetClass="entr" presetSubtype="2" fill="hold" nodeType="afterEffect">
                                  <p:stCondLst>
                                    <p:cond delay="0"/>
                                  </p:stCondLst>
                                  <p:childTnLst>
                                    <p:set>
                                      <p:cBhvr>
                                        <p:cTn id="57" dur="1" fill="hold">
                                          <p:stCondLst>
                                            <p:cond delay="0"/>
                                          </p:stCondLst>
                                        </p:cTn>
                                        <p:tgtEl>
                                          <p:spTgt spid="148"/>
                                        </p:tgtEl>
                                        <p:attrNameLst>
                                          <p:attrName>style.visibility</p:attrName>
                                        </p:attrNameLst>
                                      </p:cBhvr>
                                      <p:to>
                                        <p:strVal val="visible"/>
                                      </p:to>
                                    </p:set>
                                    <p:animEffect transition="in" filter="wipe(right)">
                                      <p:cBhvr>
                                        <p:cTn id="58" dur="500"/>
                                        <p:tgtEl>
                                          <p:spTgt spid="148"/>
                                        </p:tgtEl>
                                      </p:cBhvr>
                                    </p:animEffect>
                                  </p:childTnLst>
                                </p:cTn>
                              </p:par>
                              <p:par>
                                <p:cTn id="59" presetID="22" presetClass="entr" presetSubtype="8" fill="hold" nodeType="withEffect">
                                  <p:stCondLst>
                                    <p:cond delay="0"/>
                                  </p:stCondLst>
                                  <p:childTnLst>
                                    <p:set>
                                      <p:cBhvr>
                                        <p:cTn id="60" dur="1" fill="hold">
                                          <p:stCondLst>
                                            <p:cond delay="0"/>
                                          </p:stCondLst>
                                        </p:cTn>
                                        <p:tgtEl>
                                          <p:spTgt spid="149"/>
                                        </p:tgtEl>
                                        <p:attrNameLst>
                                          <p:attrName>style.visibility</p:attrName>
                                        </p:attrNameLst>
                                      </p:cBhvr>
                                      <p:to>
                                        <p:strVal val="visible"/>
                                      </p:to>
                                    </p:set>
                                    <p:animEffect transition="in" filter="wipe(left)">
                                      <p:cBhvr>
                                        <p:cTn id="61" dur="500"/>
                                        <p:tgtEl>
                                          <p:spTgt spid="149"/>
                                        </p:tgtEl>
                                      </p:cBhvr>
                                    </p:animEffect>
                                  </p:childTnLst>
                                </p:cTn>
                              </p:par>
                              <p:par>
                                <p:cTn id="62" presetID="22" presetClass="entr" presetSubtype="2" fill="hold" nodeType="withEffect">
                                  <p:stCondLst>
                                    <p:cond delay="0"/>
                                  </p:stCondLst>
                                  <p:childTnLst>
                                    <p:set>
                                      <p:cBhvr>
                                        <p:cTn id="63" dur="1" fill="hold">
                                          <p:stCondLst>
                                            <p:cond delay="0"/>
                                          </p:stCondLst>
                                        </p:cTn>
                                        <p:tgtEl>
                                          <p:spTgt spid="151"/>
                                        </p:tgtEl>
                                        <p:attrNameLst>
                                          <p:attrName>style.visibility</p:attrName>
                                        </p:attrNameLst>
                                      </p:cBhvr>
                                      <p:to>
                                        <p:strVal val="visible"/>
                                      </p:to>
                                    </p:set>
                                    <p:animEffect transition="in" filter="wipe(right)">
                                      <p:cBhvr>
                                        <p:cTn id="64" dur="500"/>
                                        <p:tgtEl>
                                          <p:spTgt spid="151"/>
                                        </p:tgtEl>
                                      </p:cBhvr>
                                    </p:animEffect>
                                  </p:childTnLst>
                                </p:cTn>
                              </p:par>
                              <p:par>
                                <p:cTn id="65" presetID="22" presetClass="entr" presetSubtype="8" fill="hold" nodeType="withEffect">
                                  <p:stCondLst>
                                    <p:cond delay="0"/>
                                  </p:stCondLst>
                                  <p:childTnLst>
                                    <p:set>
                                      <p:cBhvr>
                                        <p:cTn id="66" dur="1" fill="hold">
                                          <p:stCondLst>
                                            <p:cond delay="0"/>
                                          </p:stCondLst>
                                        </p:cTn>
                                        <p:tgtEl>
                                          <p:spTgt spid="152"/>
                                        </p:tgtEl>
                                        <p:attrNameLst>
                                          <p:attrName>style.visibility</p:attrName>
                                        </p:attrNameLst>
                                      </p:cBhvr>
                                      <p:to>
                                        <p:strVal val="visible"/>
                                      </p:to>
                                    </p:set>
                                    <p:animEffect transition="in" filter="wipe(left)">
                                      <p:cBhvr>
                                        <p:cTn id="67" dur="500"/>
                                        <p:tgtEl>
                                          <p:spTgt spid="152"/>
                                        </p:tgtEl>
                                      </p:cBhvr>
                                    </p:animEffect>
                                  </p:childTnLst>
                                </p:cTn>
                              </p:par>
                            </p:childTnLst>
                          </p:cTn>
                        </p:par>
                        <p:par>
                          <p:cTn id="68" fill="hold">
                            <p:stCondLst>
                              <p:cond delay="3000"/>
                            </p:stCondLst>
                            <p:childTnLst>
                              <p:par>
                                <p:cTn id="69" presetID="10" presetClass="entr" presetSubtype="0" fill="hold" grpId="0" nodeType="afterEffect">
                                  <p:stCondLst>
                                    <p:cond delay="0"/>
                                  </p:stCondLst>
                                  <p:childTnLst>
                                    <p:set>
                                      <p:cBhvr>
                                        <p:cTn id="70" dur="1" fill="hold">
                                          <p:stCondLst>
                                            <p:cond delay="0"/>
                                          </p:stCondLst>
                                        </p:cTn>
                                        <p:tgtEl>
                                          <p:spTgt spid="153"/>
                                        </p:tgtEl>
                                        <p:attrNameLst>
                                          <p:attrName>style.visibility</p:attrName>
                                        </p:attrNameLst>
                                      </p:cBhvr>
                                      <p:to>
                                        <p:strVal val="visible"/>
                                      </p:to>
                                    </p:set>
                                    <p:animEffect transition="in" filter="fade">
                                      <p:cBhvr>
                                        <p:cTn id="71" dur="500"/>
                                        <p:tgtEl>
                                          <p:spTgt spid="153"/>
                                        </p:tgtEl>
                                      </p:cBhvr>
                                    </p:animEffect>
                                  </p:childTnLst>
                                </p:cTn>
                              </p:par>
                            </p:childTnLst>
                          </p:cTn>
                        </p:par>
                        <p:par>
                          <p:cTn id="72" fill="hold">
                            <p:stCondLst>
                              <p:cond delay="3500"/>
                            </p:stCondLst>
                            <p:childTnLst>
                              <p:par>
                                <p:cTn id="73" presetID="22" presetClass="entr" presetSubtype="8" fill="hold" nodeType="afterEffect">
                                  <p:stCondLst>
                                    <p:cond delay="0"/>
                                  </p:stCondLst>
                                  <p:childTnLst>
                                    <p:set>
                                      <p:cBhvr>
                                        <p:cTn id="74" dur="1" fill="hold">
                                          <p:stCondLst>
                                            <p:cond delay="0"/>
                                          </p:stCondLst>
                                        </p:cTn>
                                        <p:tgtEl>
                                          <p:spTgt spid="154"/>
                                        </p:tgtEl>
                                        <p:attrNameLst>
                                          <p:attrName>style.visibility</p:attrName>
                                        </p:attrNameLst>
                                      </p:cBhvr>
                                      <p:to>
                                        <p:strVal val="visible"/>
                                      </p:to>
                                    </p:set>
                                    <p:animEffect transition="in" filter="wipe(left)">
                                      <p:cBhvr>
                                        <p:cTn id="75" dur="500"/>
                                        <p:tgtEl>
                                          <p:spTgt spid="154"/>
                                        </p:tgtEl>
                                      </p:cBhvr>
                                    </p:animEffect>
                                  </p:childTnLst>
                                </p:cTn>
                              </p:par>
                              <p:par>
                                <p:cTn id="76" presetID="22" presetClass="entr" presetSubtype="8" fill="hold" nodeType="withEffect">
                                  <p:stCondLst>
                                    <p:cond delay="0"/>
                                  </p:stCondLst>
                                  <p:childTnLst>
                                    <p:set>
                                      <p:cBhvr>
                                        <p:cTn id="77" dur="1" fill="hold">
                                          <p:stCondLst>
                                            <p:cond delay="0"/>
                                          </p:stCondLst>
                                        </p:cTn>
                                        <p:tgtEl>
                                          <p:spTgt spid="155"/>
                                        </p:tgtEl>
                                        <p:attrNameLst>
                                          <p:attrName>style.visibility</p:attrName>
                                        </p:attrNameLst>
                                      </p:cBhvr>
                                      <p:to>
                                        <p:strVal val="visible"/>
                                      </p:to>
                                    </p:set>
                                    <p:animEffect transition="in" filter="wipe(left)">
                                      <p:cBhvr>
                                        <p:cTn id="78" dur="500"/>
                                        <p:tgtEl>
                                          <p:spTgt spid="155"/>
                                        </p:tgtEl>
                                      </p:cBhvr>
                                    </p:animEffect>
                                  </p:childTnLst>
                                </p:cTn>
                              </p:par>
                              <p:par>
                                <p:cTn id="79" presetID="22" presetClass="entr" presetSubtype="2" fill="hold" nodeType="withEffect">
                                  <p:stCondLst>
                                    <p:cond delay="0"/>
                                  </p:stCondLst>
                                  <p:childTnLst>
                                    <p:set>
                                      <p:cBhvr>
                                        <p:cTn id="80" dur="1" fill="hold">
                                          <p:stCondLst>
                                            <p:cond delay="0"/>
                                          </p:stCondLst>
                                        </p:cTn>
                                        <p:tgtEl>
                                          <p:spTgt spid="156"/>
                                        </p:tgtEl>
                                        <p:attrNameLst>
                                          <p:attrName>style.visibility</p:attrName>
                                        </p:attrNameLst>
                                      </p:cBhvr>
                                      <p:to>
                                        <p:strVal val="visible"/>
                                      </p:to>
                                    </p:set>
                                    <p:animEffect transition="in" filter="wipe(right)">
                                      <p:cBhvr>
                                        <p:cTn id="81" dur="500"/>
                                        <p:tgtEl>
                                          <p:spTgt spid="156"/>
                                        </p:tgtEl>
                                      </p:cBhvr>
                                    </p:animEffect>
                                  </p:childTnLst>
                                </p:cTn>
                              </p:par>
                              <p:par>
                                <p:cTn id="82" presetID="22" presetClass="entr" presetSubtype="2" fill="hold" nodeType="withEffect">
                                  <p:stCondLst>
                                    <p:cond delay="0"/>
                                  </p:stCondLst>
                                  <p:childTnLst>
                                    <p:set>
                                      <p:cBhvr>
                                        <p:cTn id="83" dur="1" fill="hold">
                                          <p:stCondLst>
                                            <p:cond delay="0"/>
                                          </p:stCondLst>
                                        </p:cTn>
                                        <p:tgtEl>
                                          <p:spTgt spid="157"/>
                                        </p:tgtEl>
                                        <p:attrNameLst>
                                          <p:attrName>style.visibility</p:attrName>
                                        </p:attrNameLst>
                                      </p:cBhvr>
                                      <p:to>
                                        <p:strVal val="visible"/>
                                      </p:to>
                                    </p:set>
                                    <p:animEffect transition="in" filter="wipe(right)">
                                      <p:cBhvr>
                                        <p:cTn id="84" dur="500"/>
                                        <p:tgtEl>
                                          <p:spTgt spid="157"/>
                                        </p:tgtEl>
                                      </p:cBhvr>
                                    </p:animEffect>
                                  </p:childTnLst>
                                </p:cTn>
                              </p:par>
                              <p:par>
                                <p:cTn id="85" presetID="22" presetClass="entr" presetSubtype="8" fill="hold" nodeType="withEffect">
                                  <p:stCondLst>
                                    <p:cond delay="0"/>
                                  </p:stCondLst>
                                  <p:childTnLst>
                                    <p:set>
                                      <p:cBhvr>
                                        <p:cTn id="86" dur="1" fill="hold">
                                          <p:stCondLst>
                                            <p:cond delay="0"/>
                                          </p:stCondLst>
                                        </p:cTn>
                                        <p:tgtEl>
                                          <p:spTgt spid="161"/>
                                        </p:tgtEl>
                                        <p:attrNameLst>
                                          <p:attrName>style.visibility</p:attrName>
                                        </p:attrNameLst>
                                      </p:cBhvr>
                                      <p:to>
                                        <p:strVal val="visible"/>
                                      </p:to>
                                    </p:set>
                                    <p:animEffect transition="in" filter="wipe(left)">
                                      <p:cBhvr>
                                        <p:cTn id="87" dur="500"/>
                                        <p:tgtEl>
                                          <p:spTgt spid="161"/>
                                        </p:tgtEl>
                                      </p:cBhvr>
                                    </p:animEffect>
                                  </p:childTnLst>
                                </p:cTn>
                              </p:par>
                              <p:par>
                                <p:cTn id="88" presetID="22" presetClass="entr" presetSubtype="2" fill="hold" nodeType="withEffect">
                                  <p:stCondLst>
                                    <p:cond delay="0"/>
                                  </p:stCondLst>
                                  <p:childTnLst>
                                    <p:set>
                                      <p:cBhvr>
                                        <p:cTn id="89" dur="1" fill="hold">
                                          <p:stCondLst>
                                            <p:cond delay="0"/>
                                          </p:stCondLst>
                                        </p:cTn>
                                        <p:tgtEl>
                                          <p:spTgt spid="162"/>
                                        </p:tgtEl>
                                        <p:attrNameLst>
                                          <p:attrName>style.visibility</p:attrName>
                                        </p:attrNameLst>
                                      </p:cBhvr>
                                      <p:to>
                                        <p:strVal val="visible"/>
                                      </p:to>
                                    </p:set>
                                    <p:animEffect transition="in" filter="wipe(right)">
                                      <p:cBhvr>
                                        <p:cTn id="90" dur="500"/>
                                        <p:tgtEl>
                                          <p:spTgt spid="162"/>
                                        </p:tgtEl>
                                      </p:cBhvr>
                                    </p:animEffect>
                                  </p:childTnLst>
                                </p:cTn>
                              </p:par>
                              <p:par>
                                <p:cTn id="91" presetID="10" presetClass="entr" presetSubtype="0" fill="hold" nodeType="withEffect">
                                  <p:stCondLst>
                                    <p:cond delay="0"/>
                                  </p:stCondLst>
                                  <p:childTnLst>
                                    <p:set>
                                      <p:cBhvr>
                                        <p:cTn id="92" dur="1" fill="hold">
                                          <p:stCondLst>
                                            <p:cond delay="0"/>
                                          </p:stCondLst>
                                        </p:cTn>
                                        <p:tgtEl>
                                          <p:spTgt spid="103"/>
                                        </p:tgtEl>
                                        <p:attrNameLst>
                                          <p:attrName>style.visibility</p:attrName>
                                        </p:attrNameLst>
                                      </p:cBhvr>
                                      <p:to>
                                        <p:strVal val="visible"/>
                                      </p:to>
                                    </p:set>
                                    <p:animEffect transition="in" filter="fade">
                                      <p:cBhvr>
                                        <p:cTn id="93" dur="500"/>
                                        <p:tgtEl>
                                          <p:spTgt spid="103"/>
                                        </p:tgtEl>
                                      </p:cBhvr>
                                    </p:animEffect>
                                  </p:childTnLst>
                                </p:cTn>
                              </p:par>
                              <p:par>
                                <p:cTn id="94" presetID="22" presetClass="entr" presetSubtype="2" fill="hold" nodeType="withEffect">
                                  <p:stCondLst>
                                    <p:cond delay="0"/>
                                  </p:stCondLst>
                                  <p:childTnLst>
                                    <p:set>
                                      <p:cBhvr>
                                        <p:cTn id="95" dur="1" fill="hold">
                                          <p:stCondLst>
                                            <p:cond delay="0"/>
                                          </p:stCondLst>
                                        </p:cTn>
                                        <p:tgtEl>
                                          <p:spTgt spid="104"/>
                                        </p:tgtEl>
                                        <p:attrNameLst>
                                          <p:attrName>style.visibility</p:attrName>
                                        </p:attrNameLst>
                                      </p:cBhvr>
                                      <p:to>
                                        <p:strVal val="visible"/>
                                      </p:to>
                                    </p:set>
                                    <p:animEffect transition="in" filter="wipe(right)">
                                      <p:cBhvr>
                                        <p:cTn id="96" dur="500"/>
                                        <p:tgtEl>
                                          <p:spTgt spid="104"/>
                                        </p:tgtEl>
                                      </p:cBhvr>
                                    </p:animEffect>
                                  </p:childTnLst>
                                </p:cTn>
                              </p:par>
                              <p:par>
                                <p:cTn id="97" presetID="22" presetClass="entr" presetSubtype="8" fill="hold" nodeType="withEffect">
                                  <p:stCondLst>
                                    <p:cond delay="0"/>
                                  </p:stCondLst>
                                  <p:childTnLst>
                                    <p:set>
                                      <p:cBhvr>
                                        <p:cTn id="98" dur="1" fill="hold">
                                          <p:stCondLst>
                                            <p:cond delay="0"/>
                                          </p:stCondLst>
                                        </p:cTn>
                                        <p:tgtEl>
                                          <p:spTgt spid="106"/>
                                        </p:tgtEl>
                                        <p:attrNameLst>
                                          <p:attrName>style.visibility</p:attrName>
                                        </p:attrNameLst>
                                      </p:cBhvr>
                                      <p:to>
                                        <p:strVal val="visible"/>
                                      </p:to>
                                    </p:set>
                                    <p:animEffect transition="in" filter="wipe(left)">
                                      <p:cBhvr>
                                        <p:cTn id="99" dur="500"/>
                                        <p:tgtEl>
                                          <p:spTgt spid="106"/>
                                        </p:tgtEl>
                                      </p:cBhvr>
                                    </p:animEffect>
                                  </p:childTnLst>
                                </p:cTn>
                              </p:par>
                              <p:par>
                                <p:cTn id="100" presetID="10" presetClass="entr" presetSubtype="0" fill="hold" nodeType="withEffect">
                                  <p:stCondLst>
                                    <p:cond delay="500"/>
                                  </p:stCondLst>
                                  <p:childTnLst>
                                    <p:set>
                                      <p:cBhvr>
                                        <p:cTn id="101" dur="1" fill="hold">
                                          <p:stCondLst>
                                            <p:cond delay="0"/>
                                          </p:stCondLst>
                                        </p:cTn>
                                        <p:tgtEl>
                                          <p:spTgt spid="100"/>
                                        </p:tgtEl>
                                        <p:attrNameLst>
                                          <p:attrName>style.visibility</p:attrName>
                                        </p:attrNameLst>
                                      </p:cBhvr>
                                      <p:to>
                                        <p:strVal val="visible"/>
                                      </p:to>
                                    </p:set>
                                    <p:animEffect transition="in" filter="fade">
                                      <p:cBhvr>
                                        <p:cTn id="102" dur="500"/>
                                        <p:tgtEl>
                                          <p:spTgt spid="100"/>
                                        </p:tgtEl>
                                      </p:cBhvr>
                                    </p:animEffect>
                                  </p:childTnLst>
                                </p:cTn>
                              </p:par>
                            </p:childTnLst>
                          </p:cTn>
                        </p:par>
                        <p:par>
                          <p:cTn id="103" fill="hold">
                            <p:stCondLst>
                              <p:cond delay="4500"/>
                            </p:stCondLst>
                            <p:childTnLst>
                              <p:par>
                                <p:cTn id="104" presetID="22" presetClass="entr" presetSubtype="2" fill="hold" nodeType="afterEffect">
                                  <p:stCondLst>
                                    <p:cond delay="0"/>
                                  </p:stCondLst>
                                  <p:childTnLst>
                                    <p:set>
                                      <p:cBhvr>
                                        <p:cTn id="105" dur="1" fill="hold">
                                          <p:stCondLst>
                                            <p:cond delay="0"/>
                                          </p:stCondLst>
                                        </p:cTn>
                                        <p:tgtEl>
                                          <p:spTgt spid="101"/>
                                        </p:tgtEl>
                                        <p:attrNameLst>
                                          <p:attrName>style.visibility</p:attrName>
                                        </p:attrNameLst>
                                      </p:cBhvr>
                                      <p:to>
                                        <p:strVal val="visible"/>
                                      </p:to>
                                    </p:set>
                                    <p:animEffect transition="in" filter="wipe(right)">
                                      <p:cBhvr>
                                        <p:cTn id="106" dur="500"/>
                                        <p:tgtEl>
                                          <p:spTgt spid="101"/>
                                        </p:tgtEl>
                                      </p:cBhvr>
                                    </p:animEffect>
                                  </p:childTnLst>
                                </p:cTn>
                              </p:par>
                              <p:par>
                                <p:cTn id="107" presetID="22" presetClass="entr" presetSubtype="8" fill="hold" nodeType="withEffect">
                                  <p:stCondLst>
                                    <p:cond delay="0"/>
                                  </p:stCondLst>
                                  <p:childTnLst>
                                    <p:set>
                                      <p:cBhvr>
                                        <p:cTn id="108" dur="1" fill="hold">
                                          <p:stCondLst>
                                            <p:cond delay="0"/>
                                          </p:stCondLst>
                                        </p:cTn>
                                        <p:tgtEl>
                                          <p:spTgt spid="102"/>
                                        </p:tgtEl>
                                        <p:attrNameLst>
                                          <p:attrName>style.visibility</p:attrName>
                                        </p:attrNameLst>
                                      </p:cBhvr>
                                      <p:to>
                                        <p:strVal val="visible"/>
                                      </p:to>
                                    </p:set>
                                    <p:animEffect transition="in" filter="wipe(left)">
                                      <p:cBhvr>
                                        <p:cTn id="109" dur="500"/>
                                        <p:tgtEl>
                                          <p:spTgt spid="102"/>
                                        </p:tgtEl>
                                      </p:cBhvr>
                                    </p:animEffect>
                                  </p:childTnLst>
                                </p:cTn>
                              </p:par>
                              <p:par>
                                <p:cTn id="110" presetID="10" presetClass="entr" presetSubtype="0" fill="hold" nodeType="withEffect">
                                  <p:stCondLst>
                                    <p:cond delay="0"/>
                                  </p:stCondLst>
                                  <p:childTnLst>
                                    <p:set>
                                      <p:cBhvr>
                                        <p:cTn id="111" dur="1" fill="hold">
                                          <p:stCondLst>
                                            <p:cond delay="0"/>
                                          </p:stCondLst>
                                        </p:cTn>
                                        <p:tgtEl>
                                          <p:spTgt spid="117"/>
                                        </p:tgtEl>
                                        <p:attrNameLst>
                                          <p:attrName>style.visibility</p:attrName>
                                        </p:attrNameLst>
                                      </p:cBhvr>
                                      <p:to>
                                        <p:strVal val="visible"/>
                                      </p:to>
                                    </p:set>
                                    <p:animEffect transition="in" filter="fade">
                                      <p:cBhvr>
                                        <p:cTn id="112" dur="500"/>
                                        <p:tgtEl>
                                          <p:spTgt spid="117"/>
                                        </p:tgtEl>
                                      </p:cBhvr>
                                    </p:animEffect>
                                  </p:childTnLst>
                                </p:cTn>
                              </p:par>
                              <p:par>
                                <p:cTn id="113" presetID="22" presetClass="entr" presetSubtype="2" fill="hold" nodeType="withEffect">
                                  <p:stCondLst>
                                    <p:cond delay="0"/>
                                  </p:stCondLst>
                                  <p:childTnLst>
                                    <p:set>
                                      <p:cBhvr>
                                        <p:cTn id="114" dur="1" fill="hold">
                                          <p:stCondLst>
                                            <p:cond delay="0"/>
                                          </p:stCondLst>
                                        </p:cTn>
                                        <p:tgtEl>
                                          <p:spTgt spid="118"/>
                                        </p:tgtEl>
                                        <p:attrNameLst>
                                          <p:attrName>style.visibility</p:attrName>
                                        </p:attrNameLst>
                                      </p:cBhvr>
                                      <p:to>
                                        <p:strVal val="visible"/>
                                      </p:to>
                                    </p:set>
                                    <p:animEffect transition="in" filter="wipe(right)">
                                      <p:cBhvr>
                                        <p:cTn id="115" dur="500"/>
                                        <p:tgtEl>
                                          <p:spTgt spid="118"/>
                                        </p:tgtEl>
                                      </p:cBhvr>
                                    </p:animEffect>
                                  </p:childTnLst>
                                </p:cTn>
                              </p:par>
                              <p:par>
                                <p:cTn id="116" presetID="22" presetClass="entr" presetSubtype="8" fill="hold" nodeType="withEffect">
                                  <p:stCondLst>
                                    <p:cond delay="0"/>
                                  </p:stCondLst>
                                  <p:childTnLst>
                                    <p:set>
                                      <p:cBhvr>
                                        <p:cTn id="117" dur="1" fill="hold">
                                          <p:stCondLst>
                                            <p:cond delay="0"/>
                                          </p:stCondLst>
                                        </p:cTn>
                                        <p:tgtEl>
                                          <p:spTgt spid="119"/>
                                        </p:tgtEl>
                                        <p:attrNameLst>
                                          <p:attrName>style.visibility</p:attrName>
                                        </p:attrNameLst>
                                      </p:cBhvr>
                                      <p:to>
                                        <p:strVal val="visible"/>
                                      </p:to>
                                    </p:set>
                                    <p:animEffect transition="in" filter="wipe(left)">
                                      <p:cBhvr>
                                        <p:cTn id="118" dur="500"/>
                                        <p:tgtEl>
                                          <p:spTgt spid="119"/>
                                        </p:tgtEl>
                                      </p:cBhvr>
                                    </p:animEffect>
                                  </p:childTnLst>
                                </p:cTn>
                              </p:par>
                              <p:par>
                                <p:cTn id="119" presetID="10" presetClass="entr" presetSubtype="0" fill="hold" nodeType="withEffect">
                                  <p:stCondLst>
                                    <p:cond delay="0"/>
                                  </p:stCondLst>
                                  <p:childTnLst>
                                    <p:set>
                                      <p:cBhvr>
                                        <p:cTn id="120" dur="1" fill="hold">
                                          <p:stCondLst>
                                            <p:cond delay="0"/>
                                          </p:stCondLst>
                                        </p:cTn>
                                        <p:tgtEl>
                                          <p:spTgt spid="165"/>
                                        </p:tgtEl>
                                        <p:attrNameLst>
                                          <p:attrName>style.visibility</p:attrName>
                                        </p:attrNameLst>
                                      </p:cBhvr>
                                      <p:to>
                                        <p:strVal val="visible"/>
                                      </p:to>
                                    </p:set>
                                    <p:animEffect transition="in" filter="fade">
                                      <p:cBhvr>
                                        <p:cTn id="121" dur="500"/>
                                        <p:tgtEl>
                                          <p:spTgt spid="165"/>
                                        </p:tgtEl>
                                      </p:cBhvr>
                                    </p:animEffect>
                                  </p:childTnLst>
                                </p:cTn>
                              </p:par>
                            </p:childTnLst>
                          </p:cTn>
                        </p:par>
                        <p:par>
                          <p:cTn id="122" fill="hold">
                            <p:stCondLst>
                              <p:cond delay="5000"/>
                            </p:stCondLst>
                            <p:childTnLst>
                              <p:par>
                                <p:cTn id="123" presetID="22" presetClass="entr" presetSubtype="2" fill="hold" nodeType="afterEffect">
                                  <p:stCondLst>
                                    <p:cond delay="0"/>
                                  </p:stCondLst>
                                  <p:childTnLst>
                                    <p:set>
                                      <p:cBhvr>
                                        <p:cTn id="124" dur="1" fill="hold">
                                          <p:stCondLst>
                                            <p:cond delay="0"/>
                                          </p:stCondLst>
                                        </p:cTn>
                                        <p:tgtEl>
                                          <p:spTgt spid="166"/>
                                        </p:tgtEl>
                                        <p:attrNameLst>
                                          <p:attrName>style.visibility</p:attrName>
                                        </p:attrNameLst>
                                      </p:cBhvr>
                                      <p:to>
                                        <p:strVal val="visible"/>
                                      </p:to>
                                    </p:set>
                                    <p:animEffect transition="in" filter="wipe(right)">
                                      <p:cBhvr>
                                        <p:cTn id="125" dur="500"/>
                                        <p:tgtEl>
                                          <p:spTgt spid="166"/>
                                        </p:tgtEl>
                                      </p:cBhvr>
                                    </p:animEffect>
                                  </p:childTnLst>
                                </p:cTn>
                              </p:par>
                              <p:par>
                                <p:cTn id="126" presetID="22" presetClass="entr" presetSubtype="8" fill="hold" nodeType="withEffect">
                                  <p:stCondLst>
                                    <p:cond delay="0"/>
                                  </p:stCondLst>
                                  <p:childTnLst>
                                    <p:set>
                                      <p:cBhvr>
                                        <p:cTn id="127" dur="1" fill="hold">
                                          <p:stCondLst>
                                            <p:cond delay="0"/>
                                          </p:stCondLst>
                                        </p:cTn>
                                        <p:tgtEl>
                                          <p:spTgt spid="167"/>
                                        </p:tgtEl>
                                        <p:attrNameLst>
                                          <p:attrName>style.visibility</p:attrName>
                                        </p:attrNameLst>
                                      </p:cBhvr>
                                      <p:to>
                                        <p:strVal val="visible"/>
                                      </p:to>
                                    </p:set>
                                    <p:animEffect transition="in" filter="wipe(left)">
                                      <p:cBhvr>
                                        <p:cTn id="128" dur="500"/>
                                        <p:tgtEl>
                                          <p:spTgt spid="1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05" grpId="0"/>
      <p:bldP spid="107" grpId="0"/>
      <p:bldP spid="132" grpId="0"/>
      <p:bldP spid="147" grpId="0"/>
      <p:bldP spid="150" grpId="0"/>
      <p:bldP spid="153" grpId="0"/>
    </p:bldLst>
  </p:timing>
</p:sld>
</file>

<file path=ppt/theme/theme1.xml><?xml version="1.0" encoding="utf-8"?>
<a:theme xmlns:a="http://schemas.openxmlformats.org/drawingml/2006/main" name="Oracle_Template_16x9">
  <a:themeElements>
    <a:clrScheme name="Oracle Color Palette">
      <a:dk1>
        <a:srgbClr val="000000"/>
      </a:dk1>
      <a:lt1>
        <a:sysClr val="window" lastClr="FFFFFF"/>
      </a:lt1>
      <a:dk2>
        <a:srgbClr val="424545"/>
      </a:dk2>
      <a:lt2>
        <a:srgbClr val="A3A3A3"/>
      </a:lt2>
      <a:accent1>
        <a:srgbClr val="FF1414"/>
      </a:accent1>
      <a:accent2>
        <a:srgbClr val="E5E5E5"/>
      </a:accent2>
      <a:accent3>
        <a:srgbClr val="8BAAC3"/>
      </a:accent3>
      <a:accent4>
        <a:srgbClr val="5B6981"/>
      </a:accent4>
      <a:accent5>
        <a:srgbClr val="7D7369"/>
      </a:accent5>
      <a:accent6>
        <a:srgbClr val="786464"/>
      </a:accent6>
      <a:hlink>
        <a:srgbClr val="0000FF"/>
      </a:hlink>
      <a:folHlink>
        <a:srgbClr val="800080"/>
      </a:folHlink>
    </a:clrScheme>
    <a:fontScheme name="Oracle Font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a:noFill/>
        </a:ln>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txDef>
      <a:spPr>
        <a:noFill/>
      </a:spPr>
      <a:bodyPr wrap="square" rtlCol="0">
        <a:spAutoFit/>
      </a:bodyPr>
      <a:lstStyle>
        <a:defPPr>
          <a:defRPr sz="2000" dirty="0" err="1" smtClean="0">
            <a:solidFill>
              <a:schemeClr val="tx2"/>
            </a:solidFill>
          </a:defRPr>
        </a:defPPr>
      </a:lstStyle>
    </a:txDef>
  </a:objectDefaults>
  <a:extraClrSchemeLst/>
</a:theme>
</file>

<file path=ppt/theme/theme2.xml><?xml version="1.0" encoding="utf-8"?>
<a:theme xmlns:a="http://schemas.openxmlformats.org/drawingml/2006/main" name="Office Theme">
  <a:themeElements>
    <a:clrScheme name="Oracle 2012">
      <a:dk1>
        <a:sysClr val="windowText" lastClr="000000"/>
      </a:dk1>
      <a:lt1>
        <a:sysClr val="window" lastClr="FFFFFF"/>
      </a:lt1>
      <a:dk2>
        <a:srgbClr val="424545"/>
      </a:dk2>
      <a:lt2>
        <a:srgbClr val="A3A3A3"/>
      </a:lt2>
      <a:accent1>
        <a:srgbClr val="FF1414"/>
      </a:accent1>
      <a:accent2>
        <a:srgbClr val="E5E5E5"/>
      </a:accent2>
      <a:accent3>
        <a:srgbClr val="8BAAC3"/>
      </a:accent3>
      <a:accent4>
        <a:srgbClr val="5B6981"/>
      </a:accent4>
      <a:accent5>
        <a:srgbClr val="7D7369"/>
      </a:accent5>
      <a:accent6>
        <a:srgbClr val="786464"/>
      </a:accent6>
      <a:hlink>
        <a:srgbClr val="0000FF"/>
      </a:hlink>
      <a:folHlink>
        <a:srgbClr val="800080"/>
      </a:folHlink>
    </a:clrScheme>
    <a:fontScheme name="Oracle 2012">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29414</TotalTime>
  <Words>4026</Words>
  <Application>Microsoft Office PowerPoint</Application>
  <PresentationFormat>On-screen Show (16:9)</PresentationFormat>
  <Paragraphs>647</Paragraphs>
  <Slides>35</Slides>
  <Notes>35</Notes>
  <HiddenSlides>0</HiddenSlides>
  <MMClips>0</MMClips>
  <ScaleCrop>false</ScaleCrop>
  <HeadingPairs>
    <vt:vector size="4" baseType="variant">
      <vt:variant>
        <vt:lpstr>Theme</vt:lpstr>
      </vt:variant>
      <vt:variant>
        <vt:i4>1</vt:i4>
      </vt:variant>
      <vt:variant>
        <vt:lpstr>Slide Titles</vt:lpstr>
      </vt:variant>
      <vt:variant>
        <vt:i4>35</vt:i4>
      </vt:variant>
    </vt:vector>
  </HeadingPairs>
  <TitlesOfParts>
    <vt:vector size="36" baseType="lpstr">
      <vt:lpstr>Oracle_Template_16x9</vt:lpstr>
      <vt:lpstr>Emerging Technologies</vt:lpstr>
      <vt:lpstr>Slide 2</vt:lpstr>
      <vt:lpstr>Slide 3</vt:lpstr>
      <vt:lpstr>Slide 4</vt:lpstr>
      <vt:lpstr>Slide 5</vt:lpstr>
      <vt:lpstr>Customer Journey Across Channels</vt:lpstr>
      <vt:lpstr>Customer Journey Across Channels</vt:lpstr>
      <vt:lpstr>Customer Journey Across Channels</vt:lpstr>
      <vt:lpstr>Slide 9</vt:lpstr>
      <vt:lpstr>Oracle’s Complete Customer Experience</vt:lpstr>
      <vt:lpstr>Slide 11</vt:lpstr>
      <vt:lpstr>Slide 12</vt:lpstr>
      <vt:lpstr>Slide 13</vt:lpstr>
      <vt:lpstr>Slide 14</vt:lpstr>
      <vt:lpstr>Slide 15</vt:lpstr>
      <vt:lpstr>Comprehensive Big Data Solution</vt:lpstr>
      <vt:lpstr>Slide 17</vt:lpstr>
      <vt:lpstr>Challenges with First Generation Clouds</vt:lpstr>
      <vt:lpstr>Oracle Cloud</vt:lpstr>
      <vt:lpstr>Complete Suite of Integrated Services</vt:lpstr>
      <vt:lpstr>Slide 21</vt:lpstr>
      <vt:lpstr>Slide 22</vt:lpstr>
      <vt:lpstr>Slide 23</vt:lpstr>
      <vt:lpstr>Slide 24</vt:lpstr>
      <vt:lpstr>Social Business</vt:lpstr>
      <vt:lpstr>Social Engagement: Channels and Technologies</vt:lpstr>
      <vt:lpstr>Social Interactions: Orchestrate and Engage</vt:lpstr>
      <vt:lpstr>Slide 28</vt:lpstr>
      <vt:lpstr>Oracle Social Relationship Management</vt:lpstr>
      <vt:lpstr>Slide 30</vt:lpstr>
      <vt:lpstr>Slide 31</vt:lpstr>
      <vt:lpstr>We Know Your Priorities</vt:lpstr>
      <vt:lpstr>Slide 33</vt:lpstr>
      <vt:lpstr>Slide 34</vt:lpstr>
      <vt:lpstr>Thank You </vt:lpstr>
    </vt:vector>
  </TitlesOfParts>
  <Company>Microsoft</Company>
  <LinksUpToDate>false</LinksUpToDate>
  <SharedDoc>false</SharedDoc>
  <HyperlinksChanged>false</HyperlinksChanged>
  <AppVersion>12.0000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Duarte, Inc.</dc:creator>
  <cp:lastModifiedBy>diparekh</cp:lastModifiedBy>
  <cp:revision>1729</cp:revision>
  <cp:lastPrinted>2012-08-03T22:03:14Z</cp:lastPrinted>
  <dcterms:created xsi:type="dcterms:W3CDTF">2012-05-31T20:53:14Z</dcterms:created>
  <dcterms:modified xsi:type="dcterms:W3CDTF">2014-08-01T05:15:05Z</dcterms:modified>
</cp:coreProperties>
</file>